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3" r:id="rId45"/>
    <p:sldId id="304" r:id="rId46"/>
    <p:sldId id="305" r:id="rId47"/>
    <p:sldId id="306" r:id="rId48"/>
    <p:sldId id="308" r:id="rId49"/>
    <p:sldId id="3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0DA29-CC7B-4B80-AE10-8DC8C0CAFD64}" v="9" dt="2022-02-01T15:46:5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2" autoAdjust="0"/>
  </p:normalViewPr>
  <p:slideViewPr>
    <p:cSldViewPr snapToGrid="0">
      <p:cViewPr varScale="1">
        <p:scale>
          <a:sx n="67" d="100"/>
          <a:sy n="67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77404C97-ECA0-4A24-A2C7-788E8E49EA6A}"/>
    <pc:docChg chg="undo custSel addSld delSld modSld sldOrd">
      <pc:chgData name="Jim Beland" userId="d41a4da1a37fb713" providerId="LiveId" clId="{77404C97-ECA0-4A24-A2C7-788E8E49EA6A}" dt="2020-05-27T14:55:35.637" v="10564" actId="20577"/>
      <pc:docMkLst>
        <pc:docMk/>
      </pc:docMkLst>
      <pc:sldChg chg="modSp add">
        <pc:chgData name="Jim Beland" userId="d41a4da1a37fb713" providerId="LiveId" clId="{77404C97-ECA0-4A24-A2C7-788E8E49EA6A}" dt="2020-05-25T21:09:44.708" v="51" actId="20577"/>
        <pc:sldMkLst>
          <pc:docMk/>
          <pc:sldMk cId="2933591497" sldId="256"/>
        </pc:sldMkLst>
        <pc:spChg chg="mod">
          <ac:chgData name="Jim Beland" userId="d41a4da1a37fb713" providerId="LiveId" clId="{77404C97-ECA0-4A24-A2C7-788E8E49EA6A}" dt="2020-05-25T21:09:44.708" v="51" actId="20577"/>
          <ac:spMkLst>
            <pc:docMk/>
            <pc:sldMk cId="2933591497" sldId="256"/>
            <ac:spMk id="2" creationId="{DBE629CF-FFBB-44A0-A7E9-EB4B3CA49F1B}"/>
          </ac:spMkLst>
        </pc:spChg>
      </pc:sldChg>
      <pc:sldChg chg="modSp add">
        <pc:chgData name="Jim Beland" userId="d41a4da1a37fb713" providerId="LiveId" clId="{77404C97-ECA0-4A24-A2C7-788E8E49EA6A}" dt="2020-05-25T21:17:23.628" v="252" actId="20577"/>
        <pc:sldMkLst>
          <pc:docMk/>
          <pc:sldMk cId="2987697394" sldId="257"/>
        </pc:sldMkLst>
        <pc:spChg chg="mod">
          <ac:chgData name="Jim Beland" userId="d41a4da1a37fb713" providerId="LiveId" clId="{77404C97-ECA0-4A24-A2C7-788E8E49EA6A}" dt="2020-05-25T21:10:52.237" v="131" actId="20577"/>
          <ac:spMkLst>
            <pc:docMk/>
            <pc:sldMk cId="2987697394" sldId="257"/>
            <ac:spMk id="2" creationId="{917885D5-D6C8-4513-8FFD-5B0A217B084C}"/>
          </ac:spMkLst>
        </pc:spChg>
        <pc:spChg chg="mod">
          <ac:chgData name="Jim Beland" userId="d41a4da1a37fb713" providerId="LiveId" clId="{77404C97-ECA0-4A24-A2C7-788E8E49EA6A}" dt="2020-05-25T21:17:23.628" v="252" actId="20577"/>
          <ac:spMkLst>
            <pc:docMk/>
            <pc:sldMk cId="2987697394" sldId="257"/>
            <ac:spMk id="3" creationId="{FEC7E4A2-0760-43B0-98CF-21432F3637EB}"/>
          </ac:spMkLst>
        </pc:spChg>
      </pc:sldChg>
      <pc:sldChg chg="addSp delSp modSp add">
        <pc:chgData name="Jim Beland" userId="d41a4da1a37fb713" providerId="LiveId" clId="{77404C97-ECA0-4A24-A2C7-788E8E49EA6A}" dt="2020-05-26T00:27:13.546" v="2551" actId="20577"/>
        <pc:sldMkLst>
          <pc:docMk/>
          <pc:sldMk cId="1958980881" sldId="258"/>
        </pc:sldMkLst>
        <pc:spChg chg="mod">
          <ac:chgData name="Jim Beland" userId="d41a4da1a37fb713" providerId="LiveId" clId="{77404C97-ECA0-4A24-A2C7-788E8E49EA6A}" dt="2020-05-25T21:20:43.537" v="284"/>
          <ac:spMkLst>
            <pc:docMk/>
            <pc:sldMk cId="1958980881" sldId="258"/>
            <ac:spMk id="2" creationId="{E043CC0E-42A4-4347-869C-C960FBEF07A1}"/>
          </ac:spMkLst>
        </pc:spChg>
        <pc:spChg chg="mod">
          <ac:chgData name="Jim Beland" userId="d41a4da1a37fb713" providerId="LiveId" clId="{77404C97-ECA0-4A24-A2C7-788E8E49EA6A}" dt="2020-05-25T21:24:58.314" v="301" actId="20577"/>
          <ac:spMkLst>
            <pc:docMk/>
            <pc:sldMk cId="1958980881" sldId="258"/>
            <ac:spMk id="3" creationId="{3FBACAEF-7903-401A-8201-86827BC259A1}"/>
          </ac:spMkLst>
        </pc:spChg>
        <pc:spChg chg="mod">
          <ac:chgData name="Jim Beland" userId="d41a4da1a37fb713" providerId="LiveId" clId="{77404C97-ECA0-4A24-A2C7-788E8E49EA6A}" dt="2020-05-26T00:27:13.546" v="2551" actId="20577"/>
          <ac:spMkLst>
            <pc:docMk/>
            <pc:sldMk cId="1958980881" sldId="258"/>
            <ac:spMk id="4" creationId="{654A68C4-ED76-4AC2-9A3F-CE0EE8C38B0F}"/>
          </ac:spMkLst>
        </pc:spChg>
        <pc:spChg chg="add mod">
          <ac:chgData name="Jim Beland" userId="d41a4da1a37fb713" providerId="LiveId" clId="{77404C97-ECA0-4A24-A2C7-788E8E49EA6A}" dt="2020-05-25T21:24:54.040" v="300" actId="1076"/>
          <ac:spMkLst>
            <pc:docMk/>
            <pc:sldMk cId="1958980881" sldId="258"/>
            <ac:spMk id="17" creationId="{4971CE52-B4B8-42FF-BC8D-C91EF4764446}"/>
          </ac:spMkLst>
        </pc:spChg>
        <pc:spChg chg="add mod">
          <ac:chgData name="Jim Beland" userId="d41a4da1a37fb713" providerId="LiveId" clId="{77404C97-ECA0-4A24-A2C7-788E8E49EA6A}" dt="2020-05-25T21:25:13.653" v="304" actId="1076"/>
          <ac:spMkLst>
            <pc:docMk/>
            <pc:sldMk cId="1958980881" sldId="258"/>
            <ac:spMk id="18" creationId="{1BE8884B-F193-4AA8-8429-3FFA921F3C78}"/>
          </ac:spMkLst>
        </pc:spChg>
        <pc:spChg chg="add mod">
          <ac:chgData name="Jim Beland" userId="d41a4da1a37fb713" providerId="LiveId" clId="{77404C97-ECA0-4A24-A2C7-788E8E49EA6A}" dt="2020-05-25T21:25:28.897" v="307" actId="1076"/>
          <ac:spMkLst>
            <pc:docMk/>
            <pc:sldMk cId="1958980881" sldId="258"/>
            <ac:spMk id="19" creationId="{6AD34037-CDB4-43D3-8C15-F4F063976C6C}"/>
          </ac:spMkLst>
        </pc:spChg>
        <pc:spChg chg="add mod">
          <ac:chgData name="Jim Beland" userId="d41a4da1a37fb713" providerId="LiveId" clId="{77404C97-ECA0-4A24-A2C7-788E8E49EA6A}" dt="2020-05-25T21:27:22.767" v="329" actId="1076"/>
          <ac:spMkLst>
            <pc:docMk/>
            <pc:sldMk cId="1958980881" sldId="258"/>
            <ac:spMk id="24" creationId="{7307CB34-8810-48B4-9405-37D3B0A421B5}"/>
          </ac:spMkLst>
        </pc:spChg>
        <pc:spChg chg="add mod">
          <ac:chgData name="Jim Beland" userId="d41a4da1a37fb713" providerId="LiveId" clId="{77404C97-ECA0-4A24-A2C7-788E8E49EA6A}" dt="2020-05-25T21:28:43.299" v="351" actId="1076"/>
          <ac:spMkLst>
            <pc:docMk/>
            <pc:sldMk cId="1958980881" sldId="258"/>
            <ac:spMk id="25" creationId="{98275893-768A-4264-9326-5A5F20465784}"/>
          </ac:spMkLst>
        </pc:spChg>
        <pc:spChg chg="add mod">
          <ac:chgData name="Jim Beland" userId="d41a4da1a37fb713" providerId="LiveId" clId="{77404C97-ECA0-4A24-A2C7-788E8E49EA6A}" dt="2020-05-25T22:57:07.743" v="407" actId="1076"/>
          <ac:spMkLst>
            <pc:docMk/>
            <pc:sldMk cId="1958980881" sldId="258"/>
            <ac:spMk id="52" creationId="{A51F046A-B7C1-45E3-BE29-13F549B6A8FC}"/>
          </ac:spMkLst>
        </pc:spChg>
        <pc:inkChg chg="add del">
          <ac:chgData name="Jim Beland" userId="d41a4da1a37fb713" providerId="LiveId" clId="{77404C97-ECA0-4A24-A2C7-788E8E49EA6A}" dt="2020-05-25T22:53:02.449" v="358" actId="9405"/>
          <ac:inkMkLst>
            <pc:docMk/>
            <pc:sldMk cId="1958980881" sldId="258"/>
            <ac:inkMk id="26" creationId="{2F980786-B85F-42C1-BC62-C6EE811FAFDF}"/>
          </ac:inkMkLst>
        </pc:inkChg>
        <pc:inkChg chg="add del">
          <ac:chgData name="Jim Beland" userId="d41a4da1a37fb713" providerId="LiveId" clId="{77404C97-ECA0-4A24-A2C7-788E8E49EA6A}" dt="2020-05-25T22:53:02.299" v="357" actId="9405"/>
          <ac:inkMkLst>
            <pc:docMk/>
            <pc:sldMk cId="1958980881" sldId="258"/>
            <ac:inkMk id="27" creationId="{80D94575-60DB-4D45-A3D1-1C2778EFBBFA}"/>
          </ac:inkMkLst>
        </pc:inkChg>
        <pc:inkChg chg="add">
          <ac:chgData name="Jim Beland" userId="d41a4da1a37fb713" providerId="LiveId" clId="{77404C97-ECA0-4A24-A2C7-788E8E49EA6A}" dt="2020-05-25T22:52:57.306" v="354"/>
          <ac:inkMkLst>
            <pc:docMk/>
            <pc:sldMk cId="1958980881" sldId="258"/>
            <ac:inkMk id="28" creationId="{A6DF2097-B935-4631-B894-DCCAA3FDC460}"/>
          </ac:inkMkLst>
        </pc:inkChg>
        <pc:inkChg chg="add del">
          <ac:chgData name="Jim Beland" userId="d41a4da1a37fb713" providerId="LiveId" clId="{77404C97-ECA0-4A24-A2C7-788E8E49EA6A}" dt="2020-05-25T22:53:02.063" v="356" actId="9405"/>
          <ac:inkMkLst>
            <pc:docMk/>
            <pc:sldMk cId="1958980881" sldId="258"/>
            <ac:inkMk id="29" creationId="{9CE0ECAD-49DC-4275-A46C-400FA2482CF0}"/>
          </ac:inkMkLst>
        </pc:inkChg>
        <pc:inkChg chg="add del">
          <ac:chgData name="Jim Beland" userId="d41a4da1a37fb713" providerId="LiveId" clId="{77404C97-ECA0-4A24-A2C7-788E8E49EA6A}" dt="2020-05-25T22:53:41.208" v="367"/>
          <ac:inkMkLst>
            <pc:docMk/>
            <pc:sldMk cId="1958980881" sldId="258"/>
            <ac:inkMk id="30" creationId="{B6F8FC73-236B-463F-BF0F-621139C8508C}"/>
          </ac:inkMkLst>
        </pc:inkChg>
        <pc:inkChg chg="add del">
          <ac:chgData name="Jim Beland" userId="d41a4da1a37fb713" providerId="LiveId" clId="{77404C97-ECA0-4A24-A2C7-788E8E49EA6A}" dt="2020-05-25T22:53:18.638" v="362" actId="9405"/>
          <ac:inkMkLst>
            <pc:docMk/>
            <pc:sldMk cId="1958980881" sldId="258"/>
            <ac:inkMk id="31" creationId="{3D96E5D4-9EFA-42FE-98A3-C5B6639FB0D3}"/>
          </ac:inkMkLst>
        </pc:inkChg>
        <pc:inkChg chg="add">
          <ac:chgData name="Jim Beland" userId="d41a4da1a37fb713" providerId="LiveId" clId="{77404C97-ECA0-4A24-A2C7-788E8E49EA6A}" dt="2020-05-25T22:53:16.204" v="361"/>
          <ac:inkMkLst>
            <pc:docMk/>
            <pc:sldMk cId="1958980881" sldId="258"/>
            <ac:inkMk id="32" creationId="{DFA88323-4872-4A8D-9108-FC5D9853AFFE}"/>
          </ac:inkMkLst>
        </pc:inkChg>
        <pc:inkChg chg="add">
          <ac:chgData name="Jim Beland" userId="d41a4da1a37fb713" providerId="LiveId" clId="{77404C97-ECA0-4A24-A2C7-788E8E49EA6A}" dt="2020-05-25T22:53:22.294" v="363" actId="9405"/>
          <ac:inkMkLst>
            <pc:docMk/>
            <pc:sldMk cId="1958980881" sldId="258"/>
            <ac:inkMk id="33" creationId="{6D7574D4-066E-4162-94CF-1596435D89A4}"/>
          </ac:inkMkLst>
        </pc:inkChg>
        <pc:inkChg chg="add del">
          <ac:chgData name="Jim Beland" userId="d41a4da1a37fb713" providerId="LiveId" clId="{77404C97-ECA0-4A24-A2C7-788E8E49EA6A}" dt="2020-05-25T22:53:30.864" v="366"/>
          <ac:inkMkLst>
            <pc:docMk/>
            <pc:sldMk cId="1958980881" sldId="258"/>
            <ac:inkMk id="34" creationId="{224C5ACF-527F-46F9-B516-EA8788501465}"/>
          </ac:inkMkLst>
        </pc:inkChg>
        <pc:inkChg chg="add del">
          <ac:chgData name="Jim Beland" userId="d41a4da1a37fb713" providerId="LiveId" clId="{77404C97-ECA0-4A24-A2C7-788E8E49EA6A}" dt="2020-05-25T22:53:30.864" v="366"/>
          <ac:inkMkLst>
            <pc:docMk/>
            <pc:sldMk cId="1958980881" sldId="258"/>
            <ac:inkMk id="35" creationId="{204F938E-63D4-4A51-B8A6-D8E46B03C954}"/>
          </ac:inkMkLst>
        </pc:inkChg>
        <pc:inkChg chg="add">
          <ac:chgData name="Jim Beland" userId="d41a4da1a37fb713" providerId="LiveId" clId="{77404C97-ECA0-4A24-A2C7-788E8E49EA6A}" dt="2020-05-25T22:53:30.864" v="366"/>
          <ac:inkMkLst>
            <pc:docMk/>
            <pc:sldMk cId="1958980881" sldId="258"/>
            <ac:inkMk id="36" creationId="{510CEC2E-997F-4162-9C6F-5B20478BBF84}"/>
          </ac:inkMkLst>
        </pc:inkChg>
        <pc:inkChg chg="add del">
          <ac:chgData name="Jim Beland" userId="d41a4da1a37fb713" providerId="LiveId" clId="{77404C97-ECA0-4A24-A2C7-788E8E49EA6A}" dt="2020-05-25T22:53:51.220" v="369" actId="9405"/>
          <ac:inkMkLst>
            <pc:docMk/>
            <pc:sldMk cId="1958980881" sldId="258"/>
            <ac:inkMk id="37" creationId="{0BB17CBE-1B88-49FF-94F0-3CF776CA3BA6}"/>
          </ac:inkMkLst>
        </pc:inkChg>
        <pc:inkChg chg="add del">
          <ac:chgData name="Jim Beland" userId="d41a4da1a37fb713" providerId="LiveId" clId="{77404C97-ECA0-4A24-A2C7-788E8E49EA6A}" dt="2020-05-25T22:53:56.655" v="371" actId="9405"/>
          <ac:inkMkLst>
            <pc:docMk/>
            <pc:sldMk cId="1958980881" sldId="258"/>
            <ac:inkMk id="38" creationId="{3F0857A9-3AF2-4037-B50F-0B2D70C9F283}"/>
          </ac:inkMkLst>
        </pc:inkChg>
        <pc:inkChg chg="add del">
          <ac:chgData name="Jim Beland" userId="d41a4da1a37fb713" providerId="LiveId" clId="{77404C97-ECA0-4A24-A2C7-788E8E49EA6A}" dt="2020-05-25T22:54:14.099" v="373" actId="9405"/>
          <ac:inkMkLst>
            <pc:docMk/>
            <pc:sldMk cId="1958980881" sldId="258"/>
            <ac:inkMk id="39" creationId="{66CC00F1-BBB6-44AF-B8C4-C16FA3BAC805}"/>
          </ac:inkMkLst>
        </pc:inkChg>
        <pc:inkChg chg="add del">
          <ac:chgData name="Jim Beland" userId="d41a4da1a37fb713" providerId="LiveId" clId="{77404C97-ECA0-4A24-A2C7-788E8E49EA6A}" dt="2020-05-25T22:54:20.844" v="375" actId="9405"/>
          <ac:inkMkLst>
            <pc:docMk/>
            <pc:sldMk cId="1958980881" sldId="258"/>
            <ac:inkMk id="40" creationId="{3437899A-32E1-4DF6-929B-9D52C0D4C562}"/>
          </ac:inkMkLst>
        </pc:inkChg>
        <pc:inkChg chg="add del">
          <ac:chgData name="Jim Beland" userId="d41a4da1a37fb713" providerId="LiveId" clId="{77404C97-ECA0-4A24-A2C7-788E8E49EA6A}" dt="2020-05-25T22:54:27.022" v="377" actId="9405"/>
          <ac:inkMkLst>
            <pc:docMk/>
            <pc:sldMk cId="1958980881" sldId="258"/>
            <ac:inkMk id="41" creationId="{8FA40DCD-442D-4625-8A37-CEFF782D67D6}"/>
          </ac:inkMkLst>
        </pc:inkChg>
        <pc:inkChg chg="add del">
          <ac:chgData name="Jim Beland" userId="d41a4da1a37fb713" providerId="LiveId" clId="{77404C97-ECA0-4A24-A2C7-788E8E49EA6A}" dt="2020-05-25T22:54:33.894" v="379" actId="9405"/>
          <ac:inkMkLst>
            <pc:docMk/>
            <pc:sldMk cId="1958980881" sldId="258"/>
            <ac:inkMk id="42" creationId="{FB9C2F15-81F4-4FBC-8D5F-505DA11AD95D}"/>
          </ac:inkMkLst>
        </pc:inkChg>
        <pc:inkChg chg="add del">
          <ac:chgData name="Jim Beland" userId="d41a4da1a37fb713" providerId="LiveId" clId="{77404C97-ECA0-4A24-A2C7-788E8E49EA6A}" dt="2020-05-25T22:54:41.026" v="381" actId="9405"/>
          <ac:inkMkLst>
            <pc:docMk/>
            <pc:sldMk cId="1958980881" sldId="258"/>
            <ac:inkMk id="43" creationId="{5AA7D90A-DEC3-4D3E-8289-12546934C0E7}"/>
          </ac:inkMkLst>
        </pc:inkChg>
        <pc:inkChg chg="add del">
          <ac:chgData name="Jim Beland" userId="d41a4da1a37fb713" providerId="LiveId" clId="{77404C97-ECA0-4A24-A2C7-788E8E49EA6A}" dt="2020-05-25T22:54:49.800" v="383" actId="9405"/>
          <ac:inkMkLst>
            <pc:docMk/>
            <pc:sldMk cId="1958980881" sldId="258"/>
            <ac:inkMk id="44" creationId="{3214C900-D1E1-4F55-9B56-B96873B87C25}"/>
          </ac:inkMkLst>
        </pc:inkChg>
        <pc:inkChg chg="add del">
          <ac:chgData name="Jim Beland" userId="d41a4da1a37fb713" providerId="LiveId" clId="{77404C97-ECA0-4A24-A2C7-788E8E49EA6A}" dt="2020-05-25T22:54:54.967" v="385" actId="9405"/>
          <ac:inkMkLst>
            <pc:docMk/>
            <pc:sldMk cId="1958980881" sldId="258"/>
            <ac:inkMk id="45" creationId="{775FD1C7-DA9A-4D0B-B240-21EBF5864D27}"/>
          </ac:inkMkLst>
        </pc:inkChg>
        <pc:inkChg chg="add del">
          <ac:chgData name="Jim Beland" userId="d41a4da1a37fb713" providerId="LiveId" clId="{77404C97-ECA0-4A24-A2C7-788E8E49EA6A}" dt="2020-05-25T22:55:17.544" v="387" actId="9405"/>
          <ac:inkMkLst>
            <pc:docMk/>
            <pc:sldMk cId="1958980881" sldId="258"/>
            <ac:inkMk id="46" creationId="{E659404A-9785-47F6-86FC-71B455078AFC}"/>
          </ac:inkMkLst>
        </pc:inkChg>
        <pc:inkChg chg="add del">
          <ac:chgData name="Jim Beland" userId="d41a4da1a37fb713" providerId="LiveId" clId="{77404C97-ECA0-4A24-A2C7-788E8E49EA6A}" dt="2020-05-25T22:55:23.625" v="389" actId="9405"/>
          <ac:inkMkLst>
            <pc:docMk/>
            <pc:sldMk cId="1958980881" sldId="258"/>
            <ac:inkMk id="47" creationId="{18F7B6E5-50B9-4CC9-870F-88DF2B6ACA3C}"/>
          </ac:inkMkLst>
        </pc:inkChg>
        <pc:inkChg chg="add del">
          <ac:chgData name="Jim Beland" userId="d41a4da1a37fb713" providerId="LiveId" clId="{77404C97-ECA0-4A24-A2C7-788E8E49EA6A}" dt="2020-05-25T22:55:28.281" v="391" actId="9405"/>
          <ac:inkMkLst>
            <pc:docMk/>
            <pc:sldMk cId="1958980881" sldId="258"/>
            <ac:inkMk id="48" creationId="{634E7AD4-665D-48ED-9D32-6E5F23B9C787}"/>
          </ac:inkMkLst>
        </pc:inkChg>
        <pc:inkChg chg="add del">
          <ac:chgData name="Jim Beland" userId="d41a4da1a37fb713" providerId="LiveId" clId="{77404C97-ECA0-4A24-A2C7-788E8E49EA6A}" dt="2020-05-25T22:55:34.752" v="393" actId="9405"/>
          <ac:inkMkLst>
            <pc:docMk/>
            <pc:sldMk cId="1958980881" sldId="258"/>
            <ac:inkMk id="49" creationId="{2B2EC18E-7076-4AA6-8B96-BAC14BD7CA4F}"/>
          </ac:inkMkLst>
        </pc:inkChg>
        <pc:inkChg chg="add del">
          <ac:chgData name="Jim Beland" userId="d41a4da1a37fb713" providerId="LiveId" clId="{77404C97-ECA0-4A24-A2C7-788E8E49EA6A}" dt="2020-05-25T22:55:41.555" v="395" actId="9405"/>
          <ac:inkMkLst>
            <pc:docMk/>
            <pc:sldMk cId="1958980881" sldId="258"/>
            <ac:inkMk id="50" creationId="{3D284E5E-3AA6-43F4-9A32-502940199E13}"/>
          </ac:inkMkLst>
        </pc:inkChg>
        <pc:inkChg chg="add">
          <ac:chgData name="Jim Beland" userId="d41a4da1a37fb713" providerId="LiveId" clId="{77404C97-ECA0-4A24-A2C7-788E8E49EA6A}" dt="2020-05-25T22:55:46.455" v="396" actId="9405"/>
          <ac:inkMkLst>
            <pc:docMk/>
            <pc:sldMk cId="1958980881" sldId="258"/>
            <ac:inkMk id="51" creationId="{2BE10DE5-AC23-44FA-8556-3268208E2DD6}"/>
          </ac:inkMkLst>
        </pc:inkChg>
        <pc:inkChg chg="add del">
          <ac:chgData name="Jim Beland" userId="d41a4da1a37fb713" providerId="LiveId" clId="{77404C97-ECA0-4A24-A2C7-788E8E49EA6A}" dt="2020-05-25T22:58:07.083" v="410"/>
          <ac:inkMkLst>
            <pc:docMk/>
            <pc:sldMk cId="1958980881" sldId="258"/>
            <ac:inkMk id="53" creationId="{C70FC32E-6070-46ED-9E32-EA1A5389DBCA}"/>
          </ac:inkMkLst>
        </pc:inkChg>
        <pc:inkChg chg="add del">
          <ac:chgData name="Jim Beland" userId="d41a4da1a37fb713" providerId="LiveId" clId="{77404C97-ECA0-4A24-A2C7-788E8E49EA6A}" dt="2020-05-25T22:58:07.083" v="410"/>
          <ac:inkMkLst>
            <pc:docMk/>
            <pc:sldMk cId="1958980881" sldId="258"/>
            <ac:inkMk id="54" creationId="{E86FFE3D-713E-497C-AD09-2A2EFD08A180}"/>
          </ac:inkMkLst>
        </pc:inkChg>
        <pc:inkChg chg="add">
          <ac:chgData name="Jim Beland" userId="d41a4da1a37fb713" providerId="LiveId" clId="{77404C97-ECA0-4A24-A2C7-788E8E49EA6A}" dt="2020-05-25T22:58:07.083" v="410"/>
          <ac:inkMkLst>
            <pc:docMk/>
            <pc:sldMk cId="1958980881" sldId="258"/>
            <ac:inkMk id="55" creationId="{6078BE5F-784C-475F-B0A6-9E59B94FE7FB}"/>
          </ac:inkMkLst>
        </pc:inkChg>
        <pc:cxnChg chg="add del mod">
          <ac:chgData name="Jim Beland" userId="d41a4da1a37fb713" providerId="LiveId" clId="{77404C97-ECA0-4A24-A2C7-788E8E49EA6A}" dt="2020-05-25T21:23:25.865" v="294" actId="11529"/>
          <ac:cxnSpMkLst>
            <pc:docMk/>
            <pc:sldMk cId="1958980881" sldId="258"/>
            <ac:cxnSpMk id="6" creationId="{C2F46CBC-1D64-4F04-A268-441F1F623EC7}"/>
          </ac:cxnSpMkLst>
        </pc:cxnChg>
        <pc:cxnChg chg="add del mod">
          <ac:chgData name="Jim Beland" userId="d41a4da1a37fb713" providerId="LiveId" clId="{77404C97-ECA0-4A24-A2C7-788E8E49EA6A}" dt="2020-05-25T21:23:25.383" v="293" actId="11529"/>
          <ac:cxnSpMkLst>
            <pc:docMk/>
            <pc:sldMk cId="1958980881" sldId="258"/>
            <ac:cxnSpMk id="8" creationId="{895BABFA-6252-44F6-B138-A41494D4609F}"/>
          </ac:cxnSpMkLst>
        </pc:cxnChg>
        <pc:cxnChg chg="add del mod">
          <ac:chgData name="Jim Beland" userId="d41a4da1a37fb713" providerId="LiveId" clId="{77404C97-ECA0-4A24-A2C7-788E8E49EA6A}" dt="2020-05-25T21:23:24.962" v="292" actId="11529"/>
          <ac:cxnSpMkLst>
            <pc:docMk/>
            <pc:sldMk cId="1958980881" sldId="258"/>
            <ac:cxnSpMk id="10" creationId="{12E827B2-C8BB-46DE-898A-21524957A97C}"/>
          </ac:cxnSpMkLst>
        </pc:cxnChg>
        <pc:cxnChg chg="add mod">
          <ac:chgData name="Jim Beland" userId="d41a4da1a37fb713" providerId="LiveId" clId="{77404C97-ECA0-4A24-A2C7-788E8E49EA6A}" dt="2020-05-25T21:23:37.306" v="295" actId="11529"/>
          <ac:cxnSpMkLst>
            <pc:docMk/>
            <pc:sldMk cId="1958980881" sldId="258"/>
            <ac:cxnSpMk id="12" creationId="{2778D80E-CFD8-48E3-B878-2AC4EF188A0E}"/>
          </ac:cxnSpMkLst>
        </pc:cxnChg>
        <pc:cxnChg chg="add mod">
          <ac:chgData name="Jim Beland" userId="d41a4da1a37fb713" providerId="LiveId" clId="{77404C97-ECA0-4A24-A2C7-788E8E49EA6A}" dt="2020-05-25T21:23:49.752" v="296" actId="11529"/>
          <ac:cxnSpMkLst>
            <pc:docMk/>
            <pc:sldMk cId="1958980881" sldId="258"/>
            <ac:cxnSpMk id="14" creationId="{88D46EDF-B67E-4333-8ACD-00D330344DC3}"/>
          </ac:cxnSpMkLst>
        </pc:cxnChg>
        <pc:cxnChg chg="add mod">
          <ac:chgData name="Jim Beland" userId="d41a4da1a37fb713" providerId="LiveId" clId="{77404C97-ECA0-4A24-A2C7-788E8E49EA6A}" dt="2020-05-25T21:24:03.856" v="297" actId="11529"/>
          <ac:cxnSpMkLst>
            <pc:docMk/>
            <pc:sldMk cId="1958980881" sldId="258"/>
            <ac:cxnSpMk id="16" creationId="{82C1ADFB-5BFA-4B2F-BCA3-59F8D07BC9E4}"/>
          </ac:cxnSpMkLst>
        </pc:cxnChg>
        <pc:cxnChg chg="add mod">
          <ac:chgData name="Jim Beland" userId="d41a4da1a37fb713" providerId="LiveId" clId="{77404C97-ECA0-4A24-A2C7-788E8E49EA6A}" dt="2020-05-25T21:25:51.216" v="308" actId="11529"/>
          <ac:cxnSpMkLst>
            <pc:docMk/>
            <pc:sldMk cId="1958980881" sldId="258"/>
            <ac:cxnSpMk id="21" creationId="{DF4C2B2B-4A28-44AA-9633-67941EBDBB46}"/>
          </ac:cxnSpMkLst>
        </pc:cxnChg>
        <pc:cxnChg chg="add mod">
          <ac:chgData name="Jim Beland" userId="d41a4da1a37fb713" providerId="LiveId" clId="{77404C97-ECA0-4A24-A2C7-788E8E49EA6A}" dt="2020-05-25T21:26:13.009" v="309" actId="11529"/>
          <ac:cxnSpMkLst>
            <pc:docMk/>
            <pc:sldMk cId="1958980881" sldId="258"/>
            <ac:cxnSpMk id="23" creationId="{48D78F56-061F-49E4-8F39-A444BAEB1D01}"/>
          </ac:cxnSpMkLst>
        </pc:cxnChg>
      </pc:sldChg>
      <pc:sldChg chg="modSp add del">
        <pc:chgData name="Jim Beland" userId="d41a4da1a37fb713" providerId="LiveId" clId="{77404C97-ECA0-4A24-A2C7-788E8E49EA6A}" dt="2020-05-25T21:20:31.135" v="282" actId="2696"/>
        <pc:sldMkLst>
          <pc:docMk/>
          <pc:sldMk cId="3882440680" sldId="258"/>
        </pc:sldMkLst>
        <pc:spChg chg="mod">
          <ac:chgData name="Jim Beland" userId="d41a4da1a37fb713" providerId="LiveId" clId="{77404C97-ECA0-4A24-A2C7-788E8E49EA6A}" dt="2020-05-25T21:17:56.199" v="281" actId="20577"/>
          <ac:spMkLst>
            <pc:docMk/>
            <pc:sldMk cId="3882440680" sldId="258"/>
            <ac:spMk id="2" creationId="{AE7BF327-FE7D-4BC6-8D1E-236D83A0F5EE}"/>
          </ac:spMkLst>
        </pc:spChg>
        <pc:spChg chg="mod">
          <ac:chgData name="Jim Beland" userId="d41a4da1a37fb713" providerId="LiveId" clId="{77404C97-ECA0-4A24-A2C7-788E8E49EA6A}" dt="2020-05-25T21:17:48.914" v="254" actId="5793"/>
          <ac:spMkLst>
            <pc:docMk/>
            <pc:sldMk cId="3882440680" sldId="258"/>
            <ac:spMk id="3" creationId="{F5FED03B-3864-4FA2-8740-59723F6991C3}"/>
          </ac:spMkLst>
        </pc:spChg>
      </pc:sldChg>
      <pc:sldChg chg="addSp delSp modSp add">
        <pc:chgData name="Jim Beland" userId="d41a4da1a37fb713" providerId="LiveId" clId="{77404C97-ECA0-4A24-A2C7-788E8E49EA6A}" dt="2020-05-25T23:01:25.536" v="546" actId="20577"/>
        <pc:sldMkLst>
          <pc:docMk/>
          <pc:sldMk cId="2035690078" sldId="259"/>
        </pc:sldMkLst>
        <pc:spChg chg="mod">
          <ac:chgData name="Jim Beland" userId="d41a4da1a37fb713" providerId="LiveId" clId="{77404C97-ECA0-4A24-A2C7-788E8E49EA6A}" dt="2020-05-25T23:01:25.536" v="546" actId="20577"/>
          <ac:spMkLst>
            <pc:docMk/>
            <pc:sldMk cId="2035690078" sldId="259"/>
            <ac:spMk id="4" creationId="{654A68C4-ED76-4AC2-9A3F-CE0EE8C38B0F}"/>
          </ac:spMkLst>
        </pc:spChg>
        <pc:inkChg chg="add del">
          <ac:chgData name="Jim Beland" userId="d41a4da1a37fb713" providerId="LiveId" clId="{77404C97-ECA0-4A24-A2C7-788E8E49EA6A}" dt="2020-05-25T22:59:12.737" v="429" actId="9405"/>
          <ac:inkMkLst>
            <pc:docMk/>
            <pc:sldMk cId="2035690078" sldId="259"/>
            <ac:inkMk id="5" creationId="{B0AA347F-4BB1-438E-8906-AE39F921616E}"/>
          </ac:inkMkLst>
        </pc:inkChg>
        <pc:inkChg chg="add del">
          <ac:chgData name="Jim Beland" userId="d41a4da1a37fb713" providerId="LiveId" clId="{77404C97-ECA0-4A24-A2C7-788E8E49EA6A}" dt="2020-05-25T22:59:19.117" v="431" actId="9405"/>
          <ac:inkMkLst>
            <pc:docMk/>
            <pc:sldMk cId="2035690078" sldId="259"/>
            <ac:inkMk id="6" creationId="{7A032D64-253C-4697-A777-8C8A786BCF80}"/>
          </ac:inkMkLst>
        </pc:inkChg>
        <pc:inkChg chg="add del">
          <ac:chgData name="Jim Beland" userId="d41a4da1a37fb713" providerId="LiveId" clId="{77404C97-ECA0-4A24-A2C7-788E8E49EA6A}" dt="2020-05-25T22:59:24.764" v="433" actId="9405"/>
          <ac:inkMkLst>
            <pc:docMk/>
            <pc:sldMk cId="2035690078" sldId="259"/>
            <ac:inkMk id="7" creationId="{720B872F-987C-46B9-9DE1-BE638A415EEC}"/>
          </ac:inkMkLst>
        </pc:inkChg>
        <pc:inkChg chg="add del">
          <ac:chgData name="Jim Beland" userId="d41a4da1a37fb713" providerId="LiveId" clId="{77404C97-ECA0-4A24-A2C7-788E8E49EA6A}" dt="2020-05-25T22:59:30.124" v="435" actId="9405"/>
          <ac:inkMkLst>
            <pc:docMk/>
            <pc:sldMk cId="2035690078" sldId="259"/>
            <ac:inkMk id="8" creationId="{637CB7F7-4A0D-40FA-BAEC-C24E2122DB3D}"/>
          </ac:inkMkLst>
        </pc:inkChg>
        <pc:inkChg chg="add del">
          <ac:chgData name="Jim Beland" userId="d41a4da1a37fb713" providerId="LiveId" clId="{77404C97-ECA0-4A24-A2C7-788E8E49EA6A}" dt="2020-05-25T22:59:35.366" v="437" actId="9405"/>
          <ac:inkMkLst>
            <pc:docMk/>
            <pc:sldMk cId="2035690078" sldId="259"/>
            <ac:inkMk id="9" creationId="{4C3E41DD-B011-4E00-8089-C425F5E48B85}"/>
          </ac:inkMkLst>
        </pc:inkChg>
        <pc:inkChg chg="add del">
          <ac:chgData name="Jim Beland" userId="d41a4da1a37fb713" providerId="LiveId" clId="{77404C97-ECA0-4A24-A2C7-788E8E49EA6A}" dt="2020-05-25T22:59:42.376" v="439" actId="9405"/>
          <ac:inkMkLst>
            <pc:docMk/>
            <pc:sldMk cId="2035690078" sldId="259"/>
            <ac:inkMk id="10" creationId="{38C0E6C8-1724-4BE8-9E71-3709F3F28097}"/>
          </ac:inkMkLst>
        </pc:inkChg>
        <pc:inkChg chg="add del">
          <ac:chgData name="Jim Beland" userId="d41a4da1a37fb713" providerId="LiveId" clId="{77404C97-ECA0-4A24-A2C7-788E8E49EA6A}" dt="2020-05-25T22:59:49.307" v="441" actId="9405"/>
          <ac:inkMkLst>
            <pc:docMk/>
            <pc:sldMk cId="2035690078" sldId="259"/>
            <ac:inkMk id="11" creationId="{A5E3CC13-CDCB-407B-82D0-5434974944FF}"/>
          </ac:inkMkLst>
        </pc:inkChg>
        <pc:inkChg chg="add del">
          <ac:chgData name="Jim Beland" userId="d41a4da1a37fb713" providerId="LiveId" clId="{77404C97-ECA0-4A24-A2C7-788E8E49EA6A}" dt="2020-05-25T22:59:59.202" v="443" actId="9405"/>
          <ac:inkMkLst>
            <pc:docMk/>
            <pc:sldMk cId="2035690078" sldId="259"/>
            <ac:inkMk id="13" creationId="{D6859E72-D906-481F-97CF-9C28E4B650FC}"/>
          </ac:inkMkLst>
        </pc:inkChg>
        <pc:inkChg chg="add del">
          <ac:chgData name="Jim Beland" userId="d41a4da1a37fb713" providerId="LiveId" clId="{77404C97-ECA0-4A24-A2C7-788E8E49EA6A}" dt="2020-05-25T23:00:05.719" v="445" actId="9405"/>
          <ac:inkMkLst>
            <pc:docMk/>
            <pc:sldMk cId="2035690078" sldId="259"/>
            <ac:inkMk id="15" creationId="{067F1125-231A-4357-A290-BDB11D445FFF}"/>
          </ac:inkMkLst>
        </pc:inkChg>
        <pc:inkChg chg="add">
          <ac:chgData name="Jim Beland" userId="d41a4da1a37fb713" providerId="LiveId" clId="{77404C97-ECA0-4A24-A2C7-788E8E49EA6A}" dt="2020-05-25T23:00:10.426" v="446" actId="9405"/>
          <ac:inkMkLst>
            <pc:docMk/>
            <pc:sldMk cId="2035690078" sldId="259"/>
            <ac:inkMk id="20" creationId="{DE82B786-3E87-4099-BEE3-CD4BF0575DCE}"/>
          </ac:inkMkLst>
        </pc:inkChg>
        <pc:inkChg chg="add">
          <ac:chgData name="Jim Beland" userId="d41a4da1a37fb713" providerId="LiveId" clId="{77404C97-ECA0-4A24-A2C7-788E8E49EA6A}" dt="2020-05-25T23:00:17.290" v="447" actId="9405"/>
          <ac:inkMkLst>
            <pc:docMk/>
            <pc:sldMk cId="2035690078" sldId="259"/>
            <ac:inkMk id="22" creationId="{C9F7ACD1-D5A9-4F4B-B449-DB770283D728}"/>
          </ac:inkMkLst>
        </pc:inkChg>
      </pc:sldChg>
      <pc:sldChg chg="modSp add del">
        <pc:chgData name="Jim Beland" userId="d41a4da1a37fb713" providerId="LiveId" clId="{77404C97-ECA0-4A24-A2C7-788E8E49EA6A}" dt="2020-05-25T23:01:39.316" v="547" actId="2696"/>
        <pc:sldMkLst>
          <pc:docMk/>
          <pc:sldMk cId="1618993135" sldId="260"/>
        </pc:sldMkLst>
        <pc:spChg chg="mod">
          <ac:chgData name="Jim Beland" userId="d41a4da1a37fb713" providerId="LiveId" clId="{77404C97-ECA0-4A24-A2C7-788E8E49EA6A}" dt="2020-05-25T23:01:06.754" v="508" actId="20577"/>
          <ac:spMkLst>
            <pc:docMk/>
            <pc:sldMk cId="1618993135" sldId="260"/>
            <ac:spMk id="4" creationId="{654A68C4-ED76-4AC2-9A3F-CE0EE8C38B0F}"/>
          </ac:spMkLst>
        </pc:spChg>
      </pc:sldChg>
      <pc:sldChg chg="modSp add">
        <pc:chgData name="Jim Beland" userId="d41a4da1a37fb713" providerId="LiveId" clId="{77404C97-ECA0-4A24-A2C7-788E8E49EA6A}" dt="2020-05-25T23:26:52.183" v="999" actId="20577"/>
        <pc:sldMkLst>
          <pc:docMk/>
          <pc:sldMk cId="177163557" sldId="261"/>
        </pc:sldMkLst>
        <pc:spChg chg="mod">
          <ac:chgData name="Jim Beland" userId="d41a4da1a37fb713" providerId="LiveId" clId="{77404C97-ECA0-4A24-A2C7-788E8E49EA6A}" dt="2020-05-25T23:26:52.183" v="999" actId="20577"/>
          <ac:spMkLst>
            <pc:docMk/>
            <pc:sldMk cId="177163557" sldId="261"/>
            <ac:spMk id="4" creationId="{654A68C4-ED76-4AC2-9A3F-CE0EE8C38B0F}"/>
          </ac:spMkLst>
        </pc:spChg>
      </pc:sldChg>
      <pc:sldChg chg="modSp add del">
        <pc:chgData name="Jim Beland" userId="d41a4da1a37fb713" providerId="LiveId" clId="{77404C97-ECA0-4A24-A2C7-788E8E49EA6A}" dt="2020-05-26T00:05:21.420" v="1431" actId="2696"/>
        <pc:sldMkLst>
          <pc:docMk/>
          <pc:sldMk cId="734716515" sldId="262"/>
        </pc:sldMkLst>
        <pc:spChg chg="mod">
          <ac:chgData name="Jim Beland" userId="d41a4da1a37fb713" providerId="LiveId" clId="{77404C97-ECA0-4A24-A2C7-788E8E49EA6A}" dt="2020-05-26T00:03:04.845" v="1407" actId="20577"/>
          <ac:spMkLst>
            <pc:docMk/>
            <pc:sldMk cId="734716515" sldId="262"/>
            <ac:spMk id="4" creationId="{654A68C4-ED76-4AC2-9A3F-CE0EE8C38B0F}"/>
          </ac:spMkLst>
        </pc:spChg>
      </pc:sldChg>
      <pc:sldChg chg="modSp add">
        <pc:chgData name="Jim Beland" userId="d41a4da1a37fb713" providerId="LiveId" clId="{77404C97-ECA0-4A24-A2C7-788E8E49EA6A}" dt="2020-05-26T00:05:02.341" v="1430" actId="6549"/>
        <pc:sldMkLst>
          <pc:docMk/>
          <pc:sldMk cId="1031952609" sldId="263"/>
        </pc:sldMkLst>
        <pc:spChg chg="mod">
          <ac:chgData name="Jim Beland" userId="d41a4da1a37fb713" providerId="LiveId" clId="{77404C97-ECA0-4A24-A2C7-788E8E49EA6A}" dt="2020-05-26T00:05:02.341" v="1430" actId="6549"/>
          <ac:spMkLst>
            <pc:docMk/>
            <pc:sldMk cId="1031952609" sldId="263"/>
            <ac:spMk id="4" creationId="{654A68C4-ED76-4AC2-9A3F-CE0EE8C38B0F}"/>
          </ac:spMkLst>
        </pc:spChg>
      </pc:sldChg>
      <pc:sldChg chg="modSp add">
        <pc:chgData name="Jim Beland" userId="d41a4da1a37fb713" providerId="LiveId" clId="{77404C97-ECA0-4A24-A2C7-788E8E49EA6A}" dt="2020-05-26T00:13:27.924" v="1775" actId="20577"/>
        <pc:sldMkLst>
          <pc:docMk/>
          <pc:sldMk cId="2388611110" sldId="264"/>
        </pc:sldMkLst>
        <pc:spChg chg="mod">
          <ac:chgData name="Jim Beland" userId="d41a4da1a37fb713" providerId="LiveId" clId="{77404C97-ECA0-4A24-A2C7-788E8E49EA6A}" dt="2020-05-26T00:13:27.924" v="1775" actId="20577"/>
          <ac:spMkLst>
            <pc:docMk/>
            <pc:sldMk cId="2388611110" sldId="264"/>
            <ac:spMk id="4" creationId="{654A68C4-ED76-4AC2-9A3F-CE0EE8C38B0F}"/>
          </ac:spMkLst>
        </pc:spChg>
      </pc:sldChg>
      <pc:sldChg chg="modSp add">
        <pc:chgData name="Jim Beland" userId="d41a4da1a37fb713" providerId="LiveId" clId="{77404C97-ECA0-4A24-A2C7-788E8E49EA6A}" dt="2020-05-26T00:14:51.884" v="2018" actId="20577"/>
        <pc:sldMkLst>
          <pc:docMk/>
          <pc:sldMk cId="1684037331" sldId="265"/>
        </pc:sldMkLst>
        <pc:spChg chg="mod">
          <ac:chgData name="Jim Beland" userId="d41a4da1a37fb713" providerId="LiveId" clId="{77404C97-ECA0-4A24-A2C7-788E8E49EA6A}" dt="2020-05-26T00:14:51.884" v="2018" actId="20577"/>
          <ac:spMkLst>
            <pc:docMk/>
            <pc:sldMk cId="1684037331" sldId="265"/>
            <ac:spMk id="4" creationId="{654A68C4-ED76-4AC2-9A3F-CE0EE8C38B0F}"/>
          </ac:spMkLst>
        </pc:spChg>
      </pc:sldChg>
      <pc:sldChg chg="modSp add">
        <pc:chgData name="Jim Beland" userId="d41a4da1a37fb713" providerId="LiveId" clId="{77404C97-ECA0-4A24-A2C7-788E8E49EA6A}" dt="2020-05-26T00:21:43.302" v="2209" actId="20577"/>
        <pc:sldMkLst>
          <pc:docMk/>
          <pc:sldMk cId="3403210559" sldId="266"/>
        </pc:sldMkLst>
        <pc:spChg chg="mod">
          <ac:chgData name="Jim Beland" userId="d41a4da1a37fb713" providerId="LiveId" clId="{77404C97-ECA0-4A24-A2C7-788E8E49EA6A}" dt="2020-05-26T00:21:11.809" v="2201" actId="27636"/>
          <ac:spMkLst>
            <pc:docMk/>
            <pc:sldMk cId="3403210559" sldId="266"/>
            <ac:spMk id="3" creationId="{3FBACAEF-7903-401A-8201-86827BC259A1}"/>
          </ac:spMkLst>
        </pc:spChg>
        <pc:spChg chg="mod">
          <ac:chgData name="Jim Beland" userId="d41a4da1a37fb713" providerId="LiveId" clId="{77404C97-ECA0-4A24-A2C7-788E8E49EA6A}" dt="2020-05-26T00:21:43.302" v="2209" actId="20577"/>
          <ac:spMkLst>
            <pc:docMk/>
            <pc:sldMk cId="3403210559" sldId="266"/>
            <ac:spMk id="4" creationId="{654A68C4-ED76-4AC2-9A3F-CE0EE8C38B0F}"/>
          </ac:spMkLst>
        </pc:spChg>
        <pc:spChg chg="mod">
          <ac:chgData name="Jim Beland" userId="d41a4da1a37fb713" providerId="LiveId" clId="{77404C97-ECA0-4A24-A2C7-788E8E49EA6A}" dt="2020-05-26T00:17:39.484" v="2125" actId="1076"/>
          <ac:spMkLst>
            <pc:docMk/>
            <pc:sldMk cId="3403210559" sldId="266"/>
            <ac:spMk id="18" creationId="{1BE8884B-F193-4AA8-8429-3FFA921F3C78}"/>
          </ac:spMkLst>
        </pc:spChg>
      </pc:sldChg>
      <pc:sldChg chg="modSp add">
        <pc:chgData name="Jim Beland" userId="d41a4da1a37fb713" providerId="LiveId" clId="{77404C97-ECA0-4A24-A2C7-788E8E49EA6A}" dt="2020-05-26T00:22:42.209" v="2485" actId="20577"/>
        <pc:sldMkLst>
          <pc:docMk/>
          <pc:sldMk cId="2285976826" sldId="267"/>
        </pc:sldMkLst>
        <pc:spChg chg="mod">
          <ac:chgData name="Jim Beland" userId="d41a4da1a37fb713" providerId="LiveId" clId="{77404C97-ECA0-4A24-A2C7-788E8E49EA6A}" dt="2020-05-26T00:22:42.209" v="2485" actId="20577"/>
          <ac:spMkLst>
            <pc:docMk/>
            <pc:sldMk cId="2285976826" sldId="267"/>
            <ac:spMk id="4" creationId="{654A68C4-ED76-4AC2-9A3F-CE0EE8C38B0F}"/>
          </ac:spMkLst>
        </pc:spChg>
      </pc:sldChg>
      <pc:sldChg chg="modSp add">
        <pc:chgData name="Jim Beland" userId="d41a4da1a37fb713" providerId="LiveId" clId="{77404C97-ECA0-4A24-A2C7-788E8E49EA6A}" dt="2020-05-26T00:31:36.754" v="2604"/>
        <pc:sldMkLst>
          <pc:docMk/>
          <pc:sldMk cId="828453723" sldId="268"/>
        </pc:sldMkLst>
        <pc:spChg chg="mod">
          <ac:chgData name="Jim Beland" userId="d41a4da1a37fb713" providerId="LiveId" clId="{77404C97-ECA0-4A24-A2C7-788E8E49EA6A}" dt="2020-05-26T00:31:36.754" v="2604"/>
          <ac:spMkLst>
            <pc:docMk/>
            <pc:sldMk cId="828453723" sldId="268"/>
            <ac:spMk id="4" creationId="{654A68C4-ED76-4AC2-9A3F-CE0EE8C38B0F}"/>
          </ac:spMkLst>
        </pc:spChg>
      </pc:sldChg>
      <pc:sldChg chg="modSp add">
        <pc:chgData name="Jim Beland" userId="d41a4da1a37fb713" providerId="LiveId" clId="{77404C97-ECA0-4A24-A2C7-788E8E49EA6A}" dt="2020-05-26T00:35:34.432" v="2697" actId="20577"/>
        <pc:sldMkLst>
          <pc:docMk/>
          <pc:sldMk cId="3788030641" sldId="269"/>
        </pc:sldMkLst>
        <pc:spChg chg="mod">
          <ac:chgData name="Jim Beland" userId="d41a4da1a37fb713" providerId="LiveId" clId="{77404C97-ECA0-4A24-A2C7-788E8E49EA6A}" dt="2020-05-26T00:32:41.782" v="2616" actId="20577"/>
          <ac:spMkLst>
            <pc:docMk/>
            <pc:sldMk cId="3788030641" sldId="269"/>
            <ac:spMk id="2" creationId="{22777A76-A0CB-459D-B62A-6223064973F0}"/>
          </ac:spMkLst>
        </pc:spChg>
        <pc:spChg chg="mod">
          <ac:chgData name="Jim Beland" userId="d41a4da1a37fb713" providerId="LiveId" clId="{77404C97-ECA0-4A24-A2C7-788E8E49EA6A}" dt="2020-05-26T00:35:34.432" v="2697" actId="20577"/>
          <ac:spMkLst>
            <pc:docMk/>
            <pc:sldMk cId="3788030641" sldId="269"/>
            <ac:spMk id="3" creationId="{95F6F5AA-7B77-4ACC-804A-6FCE14ED8158}"/>
          </ac:spMkLst>
        </pc:spChg>
      </pc:sldChg>
      <pc:sldChg chg="modSp add">
        <pc:chgData name="Jim Beland" userId="d41a4da1a37fb713" providerId="LiveId" clId="{77404C97-ECA0-4A24-A2C7-788E8E49EA6A}" dt="2020-05-26T00:51:16.724" v="3053" actId="20577"/>
        <pc:sldMkLst>
          <pc:docMk/>
          <pc:sldMk cId="1164127138" sldId="270"/>
        </pc:sldMkLst>
        <pc:spChg chg="mod">
          <ac:chgData name="Jim Beland" userId="d41a4da1a37fb713" providerId="LiveId" clId="{77404C97-ECA0-4A24-A2C7-788E8E49EA6A}" dt="2020-05-26T00:51:16.724" v="3053" actId="20577"/>
          <ac:spMkLst>
            <pc:docMk/>
            <pc:sldMk cId="1164127138" sldId="270"/>
            <ac:spMk id="2" creationId="{22777A76-A0CB-459D-B62A-6223064973F0}"/>
          </ac:spMkLst>
        </pc:spChg>
        <pc:spChg chg="mod">
          <ac:chgData name="Jim Beland" userId="d41a4da1a37fb713" providerId="LiveId" clId="{77404C97-ECA0-4A24-A2C7-788E8E49EA6A}" dt="2020-05-26T00:44:29.383" v="2889" actId="20577"/>
          <ac:spMkLst>
            <pc:docMk/>
            <pc:sldMk cId="1164127138" sldId="270"/>
            <ac:spMk id="3" creationId="{95F6F5AA-7B77-4ACC-804A-6FCE14ED8158}"/>
          </ac:spMkLst>
        </pc:spChg>
      </pc:sldChg>
      <pc:sldChg chg="modSp add">
        <pc:chgData name="Jim Beland" userId="d41a4da1a37fb713" providerId="LiveId" clId="{77404C97-ECA0-4A24-A2C7-788E8E49EA6A}" dt="2020-05-26T00:50:50.517" v="3046" actId="20577"/>
        <pc:sldMkLst>
          <pc:docMk/>
          <pc:sldMk cId="2589011648" sldId="271"/>
        </pc:sldMkLst>
        <pc:spChg chg="mod">
          <ac:chgData name="Jim Beland" userId="d41a4da1a37fb713" providerId="LiveId" clId="{77404C97-ECA0-4A24-A2C7-788E8E49EA6A}" dt="2020-05-26T00:50:50.517" v="3046" actId="20577"/>
          <ac:spMkLst>
            <pc:docMk/>
            <pc:sldMk cId="2589011648" sldId="271"/>
            <ac:spMk id="3" creationId="{06788450-C2A4-4D21-BFB6-CA7AB69EB3B9}"/>
          </ac:spMkLst>
        </pc:spChg>
      </pc:sldChg>
      <pc:sldChg chg="modSp add">
        <pc:chgData name="Jim Beland" userId="d41a4da1a37fb713" providerId="LiveId" clId="{77404C97-ECA0-4A24-A2C7-788E8E49EA6A}" dt="2020-05-26T01:30:03.670" v="3153" actId="20577"/>
        <pc:sldMkLst>
          <pc:docMk/>
          <pc:sldMk cId="2222330780" sldId="272"/>
        </pc:sldMkLst>
        <pc:spChg chg="mod">
          <ac:chgData name="Jim Beland" userId="d41a4da1a37fb713" providerId="LiveId" clId="{77404C97-ECA0-4A24-A2C7-788E8E49EA6A}" dt="2020-05-26T01:28:32.884" v="3065" actId="20577"/>
          <ac:spMkLst>
            <pc:docMk/>
            <pc:sldMk cId="2222330780" sldId="272"/>
            <ac:spMk id="2" creationId="{1C3C04AB-DB80-4DE3-8F40-42E7A27B54BE}"/>
          </ac:spMkLst>
        </pc:spChg>
        <pc:spChg chg="mod">
          <ac:chgData name="Jim Beland" userId="d41a4da1a37fb713" providerId="LiveId" clId="{77404C97-ECA0-4A24-A2C7-788E8E49EA6A}" dt="2020-05-26T01:30:03.670" v="3153" actId="20577"/>
          <ac:spMkLst>
            <pc:docMk/>
            <pc:sldMk cId="2222330780" sldId="272"/>
            <ac:spMk id="3" creationId="{F6EC1188-C12F-49B2-854C-22EB018EE0D5}"/>
          </ac:spMkLst>
        </pc:spChg>
      </pc:sldChg>
      <pc:sldChg chg="modSp add">
        <pc:chgData name="Jim Beland" userId="d41a4da1a37fb713" providerId="LiveId" clId="{77404C97-ECA0-4A24-A2C7-788E8E49EA6A}" dt="2020-05-26T01:32:09.384" v="3254" actId="20577"/>
        <pc:sldMkLst>
          <pc:docMk/>
          <pc:sldMk cId="4165191834" sldId="273"/>
        </pc:sldMkLst>
        <pc:spChg chg="mod">
          <ac:chgData name="Jim Beland" userId="d41a4da1a37fb713" providerId="LiveId" clId="{77404C97-ECA0-4A24-A2C7-788E8E49EA6A}" dt="2020-05-26T01:30:22.524" v="3161" actId="20577"/>
          <ac:spMkLst>
            <pc:docMk/>
            <pc:sldMk cId="4165191834" sldId="273"/>
            <ac:spMk id="2" creationId="{1C3C04AB-DB80-4DE3-8F40-42E7A27B54BE}"/>
          </ac:spMkLst>
        </pc:spChg>
        <pc:spChg chg="mod">
          <ac:chgData name="Jim Beland" userId="d41a4da1a37fb713" providerId="LiveId" clId="{77404C97-ECA0-4A24-A2C7-788E8E49EA6A}" dt="2020-05-26T01:32:09.384" v="3254" actId="20577"/>
          <ac:spMkLst>
            <pc:docMk/>
            <pc:sldMk cId="4165191834" sldId="273"/>
            <ac:spMk id="3" creationId="{F6EC1188-C12F-49B2-854C-22EB018EE0D5}"/>
          </ac:spMkLst>
        </pc:spChg>
      </pc:sldChg>
      <pc:sldChg chg="modSp add">
        <pc:chgData name="Jim Beland" userId="d41a4da1a37fb713" providerId="LiveId" clId="{77404C97-ECA0-4A24-A2C7-788E8E49EA6A}" dt="2020-05-26T01:37:16.224" v="3412" actId="20577"/>
        <pc:sldMkLst>
          <pc:docMk/>
          <pc:sldMk cId="2000749267" sldId="274"/>
        </pc:sldMkLst>
        <pc:spChg chg="mod">
          <ac:chgData name="Jim Beland" userId="d41a4da1a37fb713" providerId="LiveId" clId="{77404C97-ECA0-4A24-A2C7-788E8E49EA6A}" dt="2020-05-26T01:32:30.163" v="3266" actId="20577"/>
          <ac:spMkLst>
            <pc:docMk/>
            <pc:sldMk cId="2000749267" sldId="274"/>
            <ac:spMk id="2" creationId="{4B8FEFBD-4653-4130-9827-D29EFF16E460}"/>
          </ac:spMkLst>
        </pc:spChg>
        <pc:spChg chg="mod">
          <ac:chgData name="Jim Beland" userId="d41a4da1a37fb713" providerId="LiveId" clId="{77404C97-ECA0-4A24-A2C7-788E8E49EA6A}" dt="2020-05-26T01:37:16.224" v="3412" actId="20577"/>
          <ac:spMkLst>
            <pc:docMk/>
            <pc:sldMk cId="2000749267" sldId="274"/>
            <ac:spMk id="3" creationId="{0CD241FE-AE7F-4419-AE35-59C89BDB2B79}"/>
          </ac:spMkLst>
        </pc:spChg>
      </pc:sldChg>
      <pc:sldChg chg="modSp add">
        <pc:chgData name="Jim Beland" userId="d41a4da1a37fb713" providerId="LiveId" clId="{77404C97-ECA0-4A24-A2C7-788E8E49EA6A}" dt="2020-05-26T01:43:38.046" v="3502" actId="20577"/>
        <pc:sldMkLst>
          <pc:docMk/>
          <pc:sldMk cId="2601591902" sldId="275"/>
        </pc:sldMkLst>
        <pc:spChg chg="mod">
          <ac:chgData name="Jim Beland" userId="d41a4da1a37fb713" providerId="LiveId" clId="{77404C97-ECA0-4A24-A2C7-788E8E49EA6A}" dt="2020-05-26T01:43:38.046" v="3502" actId="20577"/>
          <ac:spMkLst>
            <pc:docMk/>
            <pc:sldMk cId="2601591902" sldId="275"/>
            <ac:spMk id="2" creationId="{4B8FEFBD-4653-4130-9827-D29EFF16E460}"/>
          </ac:spMkLst>
        </pc:spChg>
        <pc:spChg chg="mod">
          <ac:chgData name="Jim Beland" userId="d41a4da1a37fb713" providerId="LiveId" clId="{77404C97-ECA0-4A24-A2C7-788E8E49EA6A}" dt="2020-05-26T01:39:04.992" v="3495" actId="207"/>
          <ac:spMkLst>
            <pc:docMk/>
            <pc:sldMk cId="2601591902" sldId="275"/>
            <ac:spMk id="3" creationId="{0CD241FE-AE7F-4419-AE35-59C89BDB2B79}"/>
          </ac:spMkLst>
        </pc:spChg>
      </pc:sldChg>
      <pc:sldChg chg="modSp add">
        <pc:chgData name="Jim Beland" userId="d41a4da1a37fb713" providerId="LiveId" clId="{77404C97-ECA0-4A24-A2C7-788E8E49EA6A}" dt="2020-05-26T01:48:21.599" v="3813" actId="20577"/>
        <pc:sldMkLst>
          <pc:docMk/>
          <pc:sldMk cId="6991732" sldId="276"/>
        </pc:sldMkLst>
        <pc:spChg chg="mod">
          <ac:chgData name="Jim Beland" userId="d41a4da1a37fb713" providerId="LiveId" clId="{77404C97-ECA0-4A24-A2C7-788E8E49EA6A}" dt="2020-05-26T01:44:12.134" v="3671" actId="20577"/>
          <ac:spMkLst>
            <pc:docMk/>
            <pc:sldMk cId="6991732" sldId="276"/>
            <ac:spMk id="2" creationId="{4B8FEFBD-4653-4130-9827-D29EFF16E460}"/>
          </ac:spMkLst>
        </pc:spChg>
        <pc:spChg chg="mod">
          <ac:chgData name="Jim Beland" userId="d41a4da1a37fb713" providerId="LiveId" clId="{77404C97-ECA0-4A24-A2C7-788E8E49EA6A}" dt="2020-05-26T01:48:21.599" v="3813" actId="20577"/>
          <ac:spMkLst>
            <pc:docMk/>
            <pc:sldMk cId="6991732" sldId="276"/>
            <ac:spMk id="3" creationId="{0CD241FE-AE7F-4419-AE35-59C89BDB2B79}"/>
          </ac:spMkLst>
        </pc:spChg>
      </pc:sldChg>
      <pc:sldChg chg="modSp add">
        <pc:chgData name="Jim Beland" userId="d41a4da1a37fb713" providerId="LiveId" clId="{77404C97-ECA0-4A24-A2C7-788E8E49EA6A}" dt="2020-05-26T01:50:40.502" v="3989" actId="20577"/>
        <pc:sldMkLst>
          <pc:docMk/>
          <pc:sldMk cId="1742248010" sldId="277"/>
        </pc:sldMkLst>
        <pc:spChg chg="mod">
          <ac:chgData name="Jim Beland" userId="d41a4da1a37fb713" providerId="LiveId" clId="{77404C97-ECA0-4A24-A2C7-788E8E49EA6A}" dt="2020-05-26T01:50:40.502" v="3989" actId="20577"/>
          <ac:spMkLst>
            <pc:docMk/>
            <pc:sldMk cId="1742248010" sldId="277"/>
            <ac:spMk id="3" creationId="{0CD241FE-AE7F-4419-AE35-59C89BDB2B79}"/>
          </ac:spMkLst>
        </pc:spChg>
      </pc:sldChg>
      <pc:sldChg chg="modSp add">
        <pc:chgData name="Jim Beland" userId="d41a4da1a37fb713" providerId="LiveId" clId="{77404C97-ECA0-4A24-A2C7-788E8E49EA6A}" dt="2020-05-26T01:56:34.241" v="4311" actId="207"/>
        <pc:sldMkLst>
          <pc:docMk/>
          <pc:sldMk cId="2595817662" sldId="278"/>
        </pc:sldMkLst>
        <pc:spChg chg="mod">
          <ac:chgData name="Jim Beland" userId="d41a4da1a37fb713" providerId="LiveId" clId="{77404C97-ECA0-4A24-A2C7-788E8E49EA6A}" dt="2020-05-26T01:56:34.241" v="4311" actId="207"/>
          <ac:spMkLst>
            <pc:docMk/>
            <pc:sldMk cId="2595817662" sldId="278"/>
            <ac:spMk id="3" creationId="{E4C9014F-3B0D-4EA2-A422-E6BDC4C12967}"/>
          </ac:spMkLst>
        </pc:spChg>
      </pc:sldChg>
      <pc:sldChg chg="add del">
        <pc:chgData name="Jim Beland" userId="d41a4da1a37fb713" providerId="LiveId" clId="{77404C97-ECA0-4A24-A2C7-788E8E49EA6A}" dt="2020-05-26T01:51:39.372" v="3991" actId="2696"/>
        <pc:sldMkLst>
          <pc:docMk/>
          <pc:sldMk cId="3385888321" sldId="278"/>
        </pc:sldMkLst>
      </pc:sldChg>
      <pc:sldChg chg="modSp add">
        <pc:chgData name="Jim Beland" userId="d41a4da1a37fb713" providerId="LiveId" clId="{77404C97-ECA0-4A24-A2C7-788E8E49EA6A}" dt="2020-05-26T02:04:09.254" v="4611" actId="20577"/>
        <pc:sldMkLst>
          <pc:docMk/>
          <pc:sldMk cId="471062499" sldId="279"/>
        </pc:sldMkLst>
        <pc:spChg chg="mod">
          <ac:chgData name="Jim Beland" userId="d41a4da1a37fb713" providerId="LiveId" clId="{77404C97-ECA0-4A24-A2C7-788E8E49EA6A}" dt="2020-05-26T02:04:09.254" v="4611" actId="20577"/>
          <ac:spMkLst>
            <pc:docMk/>
            <pc:sldMk cId="471062499" sldId="279"/>
            <ac:spMk id="3" creationId="{89E1B81A-63CD-4DB2-B465-81B47B0581D7}"/>
          </ac:spMkLst>
        </pc:spChg>
      </pc:sldChg>
      <pc:sldChg chg="addSp delSp modSp add">
        <pc:chgData name="Jim Beland" userId="d41a4da1a37fb713" providerId="LiveId" clId="{77404C97-ECA0-4A24-A2C7-788E8E49EA6A}" dt="2020-05-26T02:08:48.627" v="4816" actId="9405"/>
        <pc:sldMkLst>
          <pc:docMk/>
          <pc:sldMk cId="936029737" sldId="280"/>
        </pc:sldMkLst>
        <pc:spChg chg="mod">
          <ac:chgData name="Jim Beland" userId="d41a4da1a37fb713" providerId="LiveId" clId="{77404C97-ECA0-4A24-A2C7-788E8E49EA6A}" dt="2020-05-26T02:06:57.065" v="4797" actId="20577"/>
          <ac:spMkLst>
            <pc:docMk/>
            <pc:sldMk cId="936029737" sldId="280"/>
            <ac:spMk id="3" creationId="{0AAEF5C8-DBE9-4241-81F0-BAF1303F509F}"/>
          </ac:spMkLst>
        </pc:spChg>
        <pc:inkChg chg="add del">
          <ac:chgData name="Jim Beland" userId="d41a4da1a37fb713" providerId="LiveId" clId="{77404C97-ECA0-4A24-A2C7-788E8E49EA6A}" dt="2020-05-26T02:08:11.447" v="4804" actId="9405"/>
          <ac:inkMkLst>
            <pc:docMk/>
            <pc:sldMk cId="936029737" sldId="280"/>
            <ac:inkMk id="8" creationId="{CFB0B070-6B7F-46BC-B897-7286B0FA4389}"/>
          </ac:inkMkLst>
        </pc:inkChg>
        <pc:inkChg chg="add del">
          <ac:chgData name="Jim Beland" userId="d41a4da1a37fb713" providerId="LiveId" clId="{77404C97-ECA0-4A24-A2C7-788E8E49EA6A}" dt="2020-05-26T02:08:11.142" v="4803" actId="9405"/>
          <ac:inkMkLst>
            <pc:docMk/>
            <pc:sldMk cId="936029737" sldId="280"/>
            <ac:inkMk id="9" creationId="{11D0F6E9-0163-4165-A19B-D318FF6BC3F0}"/>
          </ac:inkMkLst>
        </pc:inkChg>
        <pc:inkChg chg="add">
          <ac:chgData name="Jim Beland" userId="d41a4da1a37fb713" providerId="LiveId" clId="{77404C97-ECA0-4A24-A2C7-788E8E49EA6A}" dt="2020-05-26T02:08:08.171" v="4802"/>
          <ac:inkMkLst>
            <pc:docMk/>
            <pc:sldMk cId="936029737" sldId="280"/>
            <ac:inkMk id="10" creationId="{478C9E1F-EFE3-4E14-9C63-8EFFAE3C1457}"/>
          </ac:inkMkLst>
        </pc:inkChg>
        <pc:inkChg chg="add">
          <ac:chgData name="Jim Beland" userId="d41a4da1a37fb713" providerId="LiveId" clId="{77404C97-ECA0-4A24-A2C7-788E8E49EA6A}" dt="2020-05-26T02:08:23.919" v="4807" actId="9405"/>
          <ac:inkMkLst>
            <pc:docMk/>
            <pc:sldMk cId="936029737" sldId="280"/>
            <ac:inkMk id="11" creationId="{DC2321AD-4A2D-4696-A19C-C69EB3A82848}"/>
          </ac:inkMkLst>
        </pc:inkChg>
        <pc:inkChg chg="add">
          <ac:chgData name="Jim Beland" userId="d41a4da1a37fb713" providerId="LiveId" clId="{77404C97-ECA0-4A24-A2C7-788E8E49EA6A}" dt="2020-05-26T02:08:26.065" v="4808" actId="9405"/>
          <ac:inkMkLst>
            <pc:docMk/>
            <pc:sldMk cId="936029737" sldId="280"/>
            <ac:inkMk id="12" creationId="{90DDAD62-4DD0-4761-9999-B75846DA3EFA}"/>
          </ac:inkMkLst>
        </pc:inkChg>
        <pc:inkChg chg="add">
          <ac:chgData name="Jim Beland" userId="d41a4da1a37fb713" providerId="LiveId" clId="{77404C97-ECA0-4A24-A2C7-788E8E49EA6A}" dt="2020-05-26T02:08:28.212" v="4809" actId="9405"/>
          <ac:inkMkLst>
            <pc:docMk/>
            <pc:sldMk cId="936029737" sldId="280"/>
            <ac:inkMk id="13" creationId="{C75399D9-AAC5-4B5F-93F8-4CEEFA354F07}"/>
          </ac:inkMkLst>
        </pc:inkChg>
        <pc:inkChg chg="add del">
          <ac:chgData name="Jim Beland" userId="d41a4da1a37fb713" providerId="LiveId" clId="{77404C97-ECA0-4A24-A2C7-788E8E49EA6A}" dt="2020-05-26T02:08:34.952" v="4812"/>
          <ac:inkMkLst>
            <pc:docMk/>
            <pc:sldMk cId="936029737" sldId="280"/>
            <ac:inkMk id="14" creationId="{C8789CC0-B75B-4568-8B62-EA8F85B50956}"/>
          </ac:inkMkLst>
        </pc:inkChg>
        <pc:inkChg chg="add del">
          <ac:chgData name="Jim Beland" userId="d41a4da1a37fb713" providerId="LiveId" clId="{77404C97-ECA0-4A24-A2C7-788E8E49EA6A}" dt="2020-05-26T02:08:34.952" v="4812"/>
          <ac:inkMkLst>
            <pc:docMk/>
            <pc:sldMk cId="936029737" sldId="280"/>
            <ac:inkMk id="15" creationId="{48E700FB-AECD-48E6-9D42-EB9DF238E63D}"/>
          </ac:inkMkLst>
        </pc:inkChg>
        <pc:inkChg chg="add">
          <ac:chgData name="Jim Beland" userId="d41a4da1a37fb713" providerId="LiveId" clId="{77404C97-ECA0-4A24-A2C7-788E8E49EA6A}" dt="2020-05-26T02:08:34.952" v="4812"/>
          <ac:inkMkLst>
            <pc:docMk/>
            <pc:sldMk cId="936029737" sldId="280"/>
            <ac:inkMk id="16" creationId="{B66FB921-154F-408E-844A-3660165B0EAF}"/>
          </ac:inkMkLst>
        </pc:inkChg>
        <pc:inkChg chg="add">
          <ac:chgData name="Jim Beland" userId="d41a4da1a37fb713" providerId="LiveId" clId="{77404C97-ECA0-4A24-A2C7-788E8E49EA6A}" dt="2020-05-26T02:08:35.907" v="4813" actId="9405"/>
          <ac:inkMkLst>
            <pc:docMk/>
            <pc:sldMk cId="936029737" sldId="280"/>
            <ac:inkMk id="17" creationId="{1BF40929-2540-415B-9DFA-9E92DF81EB33}"/>
          </ac:inkMkLst>
        </pc:inkChg>
        <pc:inkChg chg="add">
          <ac:chgData name="Jim Beland" userId="d41a4da1a37fb713" providerId="LiveId" clId="{77404C97-ECA0-4A24-A2C7-788E8E49EA6A}" dt="2020-05-26T02:08:38.646" v="4814" actId="9405"/>
          <ac:inkMkLst>
            <pc:docMk/>
            <pc:sldMk cId="936029737" sldId="280"/>
            <ac:inkMk id="18" creationId="{BD39DA96-3E40-471E-979C-1A93D88E2920}"/>
          </ac:inkMkLst>
        </pc:inkChg>
        <pc:inkChg chg="add">
          <ac:chgData name="Jim Beland" userId="d41a4da1a37fb713" providerId="LiveId" clId="{77404C97-ECA0-4A24-A2C7-788E8E49EA6A}" dt="2020-05-26T02:08:45.347" v="4815" actId="9405"/>
          <ac:inkMkLst>
            <pc:docMk/>
            <pc:sldMk cId="936029737" sldId="280"/>
            <ac:inkMk id="19" creationId="{87A09113-DA60-4378-B8AF-132BC6FFE9BA}"/>
          </ac:inkMkLst>
        </pc:inkChg>
        <pc:inkChg chg="add">
          <ac:chgData name="Jim Beland" userId="d41a4da1a37fb713" providerId="LiveId" clId="{77404C97-ECA0-4A24-A2C7-788E8E49EA6A}" dt="2020-05-26T02:08:48.627" v="4816" actId="9405"/>
          <ac:inkMkLst>
            <pc:docMk/>
            <pc:sldMk cId="936029737" sldId="280"/>
            <ac:inkMk id="20" creationId="{7E502FA4-6FB5-4464-9C45-79655BA04AE1}"/>
          </ac:inkMkLst>
        </pc:inkChg>
        <pc:cxnChg chg="add mod">
          <ac:chgData name="Jim Beland" userId="d41a4da1a37fb713" providerId="LiveId" clId="{77404C97-ECA0-4A24-A2C7-788E8E49EA6A}" dt="2020-05-26T02:07:34.907" v="4798" actId="11529"/>
          <ac:cxnSpMkLst>
            <pc:docMk/>
            <pc:sldMk cId="936029737" sldId="280"/>
            <ac:cxnSpMk id="5" creationId="{0D0BE269-3F96-43AC-98EC-BCE2493B87FC}"/>
          </ac:cxnSpMkLst>
        </pc:cxnChg>
        <pc:cxnChg chg="add del mod">
          <ac:chgData name="Jim Beland" userId="d41a4da1a37fb713" providerId="LiveId" clId="{77404C97-ECA0-4A24-A2C7-788E8E49EA6A}" dt="2020-05-26T02:08:14.493" v="4806" actId="11529"/>
          <ac:cxnSpMkLst>
            <pc:docMk/>
            <pc:sldMk cId="936029737" sldId="280"/>
            <ac:cxnSpMk id="7" creationId="{E275EF29-96C2-4053-8890-693ABEB13A00}"/>
          </ac:cxnSpMkLst>
        </pc:cxnChg>
      </pc:sldChg>
      <pc:sldChg chg="addSp delSp add">
        <pc:chgData name="Jim Beland" userId="d41a4da1a37fb713" providerId="LiveId" clId="{77404C97-ECA0-4A24-A2C7-788E8E49EA6A}" dt="2020-05-26T02:15:31.684" v="5298"/>
        <pc:sldMkLst>
          <pc:docMk/>
          <pc:sldMk cId="362449130" sldId="281"/>
        </pc:sldMkLst>
        <pc:inkChg chg="add del">
          <ac:chgData name="Jim Beland" userId="d41a4da1a37fb713" providerId="LiveId" clId="{77404C97-ECA0-4A24-A2C7-788E8E49EA6A}" dt="2020-05-26T02:11:23.373" v="4957"/>
          <ac:inkMkLst>
            <pc:docMk/>
            <pc:sldMk cId="362449130" sldId="281"/>
            <ac:inkMk id="4" creationId="{63CD8B5B-7477-4D93-878B-7C043FA5E649}"/>
          </ac:inkMkLst>
        </pc:inkChg>
        <pc:inkChg chg="add del">
          <ac:chgData name="Jim Beland" userId="d41a4da1a37fb713" providerId="LiveId" clId="{77404C97-ECA0-4A24-A2C7-788E8E49EA6A}" dt="2020-05-26T02:09:37.677" v="4821"/>
          <ac:inkMkLst>
            <pc:docMk/>
            <pc:sldMk cId="362449130" sldId="281"/>
            <ac:inkMk id="6" creationId="{6786E4DE-BB2D-42E8-8AB3-F1EC7C77FCDA}"/>
          </ac:inkMkLst>
        </pc:inkChg>
        <pc:inkChg chg="add del">
          <ac:chgData name="Jim Beland" userId="d41a4da1a37fb713" providerId="LiveId" clId="{77404C97-ECA0-4A24-A2C7-788E8E49EA6A}" dt="2020-05-26T02:09:37.677" v="4821"/>
          <ac:inkMkLst>
            <pc:docMk/>
            <pc:sldMk cId="362449130" sldId="281"/>
            <ac:inkMk id="8" creationId="{5F2C139B-32AD-4030-85E4-E536BCAD041A}"/>
          </ac:inkMkLst>
        </pc:inkChg>
        <pc:inkChg chg="add del">
          <ac:chgData name="Jim Beland" userId="d41a4da1a37fb713" providerId="LiveId" clId="{77404C97-ECA0-4A24-A2C7-788E8E49EA6A}" dt="2020-05-26T02:11:25.428" v="4958"/>
          <ac:inkMkLst>
            <pc:docMk/>
            <pc:sldMk cId="362449130" sldId="281"/>
            <ac:inkMk id="9" creationId="{69B4A67D-E7EC-4D94-B6BE-5B8BFD1634DD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10" creationId="{FEAF288C-AB22-4BC6-85C5-ACAD6D476F33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14" creationId="{A7E3EDD1-790D-42E0-9FCA-91980014DE07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15" creationId="{0EA3ECE4-2E89-4F56-848F-A84A2E9E18C9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21" creationId="{4319E5A0-93FB-498F-8A51-6887905E0253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22" creationId="{27E9C504-31AE-4FC7-9522-71E3EF596FB0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23" creationId="{57CEEE53-C2F9-4F25-982D-8E67F8E5FE3F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24" creationId="{7CC94A8B-44B7-4905-8F0A-00B613DAC313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25" creationId="{CC718962-E599-40A3-BAD4-25A7F9087E6D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26" creationId="{DD003FFC-6206-4C50-9C96-D2F66117B742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27" creationId="{C9F83365-C969-4053-87AD-F89E990E5D33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28" creationId="{5B6DF45E-F3BA-4BE6-89AD-0B9DF3CE13DF}"/>
          </ac:inkMkLst>
        </pc:inkChg>
        <pc:inkChg chg="add del">
          <ac:chgData name="Jim Beland" userId="d41a4da1a37fb713" providerId="LiveId" clId="{77404C97-ECA0-4A24-A2C7-788E8E49EA6A}" dt="2020-05-26T02:09:45.387" v="4834"/>
          <ac:inkMkLst>
            <pc:docMk/>
            <pc:sldMk cId="362449130" sldId="281"/>
            <ac:inkMk id="29" creationId="{42CE62F5-32C8-42B1-B35E-5BD93FB088BD}"/>
          </ac:inkMkLst>
        </pc:inkChg>
        <pc:inkChg chg="add del">
          <ac:chgData name="Jim Beland" userId="d41a4da1a37fb713" providerId="LiveId" clId="{77404C97-ECA0-4A24-A2C7-788E8E49EA6A}" dt="2020-05-26T02:11:42.496" v="4979"/>
          <ac:inkMkLst>
            <pc:docMk/>
            <pc:sldMk cId="362449130" sldId="281"/>
            <ac:inkMk id="30" creationId="{DD17DAAE-1D54-4A31-8269-8684AB9CD740}"/>
          </ac:inkMkLst>
        </pc:inkChg>
        <pc:inkChg chg="add del">
          <ac:chgData name="Jim Beland" userId="d41a4da1a37fb713" providerId="LiveId" clId="{77404C97-ECA0-4A24-A2C7-788E8E49EA6A}" dt="2020-05-26T02:11:25.429" v="4959"/>
          <ac:inkMkLst>
            <pc:docMk/>
            <pc:sldMk cId="362449130" sldId="281"/>
            <ac:inkMk id="31" creationId="{F971A893-7E0C-4DFE-A743-0B279EF9DD9C}"/>
          </ac:inkMkLst>
        </pc:inkChg>
        <pc:inkChg chg="add del">
          <ac:chgData name="Jim Beland" userId="d41a4da1a37fb713" providerId="LiveId" clId="{77404C97-ECA0-4A24-A2C7-788E8E49EA6A}" dt="2020-05-26T02:11:39.869" v="4977"/>
          <ac:inkMkLst>
            <pc:docMk/>
            <pc:sldMk cId="362449130" sldId="281"/>
            <ac:inkMk id="32" creationId="{F93FD9B7-E9C4-4503-9C51-BA3A10786B70}"/>
          </ac:inkMkLst>
        </pc:inkChg>
        <pc:inkChg chg="add del">
          <ac:chgData name="Jim Beland" userId="d41a4da1a37fb713" providerId="LiveId" clId="{77404C97-ECA0-4A24-A2C7-788E8E49EA6A}" dt="2020-05-26T02:09:49.876" v="4841"/>
          <ac:inkMkLst>
            <pc:docMk/>
            <pc:sldMk cId="362449130" sldId="281"/>
            <ac:inkMk id="33" creationId="{E812F3E3-A62D-4A1A-BBA8-841676C65B94}"/>
          </ac:inkMkLst>
        </pc:inkChg>
        <pc:inkChg chg="add del">
          <ac:chgData name="Jim Beland" userId="d41a4da1a37fb713" providerId="LiveId" clId="{77404C97-ECA0-4A24-A2C7-788E8E49EA6A}" dt="2020-05-26T02:09:49.876" v="4841"/>
          <ac:inkMkLst>
            <pc:docMk/>
            <pc:sldMk cId="362449130" sldId="281"/>
            <ac:inkMk id="34" creationId="{0D0E78D8-E954-4E55-BF40-E0F6AEC6EBC5}"/>
          </ac:inkMkLst>
        </pc:inkChg>
        <pc:inkChg chg="add del">
          <ac:chgData name="Jim Beland" userId="d41a4da1a37fb713" providerId="LiveId" clId="{77404C97-ECA0-4A24-A2C7-788E8E49EA6A}" dt="2020-05-26T02:09:49.876" v="4841"/>
          <ac:inkMkLst>
            <pc:docMk/>
            <pc:sldMk cId="362449130" sldId="281"/>
            <ac:inkMk id="35" creationId="{681727C6-C8A6-4A25-A6B3-5D77EBBAB3FA}"/>
          </ac:inkMkLst>
        </pc:inkChg>
        <pc:inkChg chg="add del">
          <ac:chgData name="Jim Beland" userId="d41a4da1a37fb713" providerId="LiveId" clId="{77404C97-ECA0-4A24-A2C7-788E8E49EA6A}" dt="2020-05-26T02:09:49.876" v="4841"/>
          <ac:inkMkLst>
            <pc:docMk/>
            <pc:sldMk cId="362449130" sldId="281"/>
            <ac:inkMk id="36" creationId="{013E09DE-6513-4D98-836C-9DF83F44F3C7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37" creationId="{215985FE-EDFF-4E4D-B137-FFDD6F1ABACB}"/>
          </ac:inkMkLst>
        </pc:inkChg>
        <pc:inkChg chg="add del">
          <ac:chgData name="Jim Beland" userId="d41a4da1a37fb713" providerId="LiveId" clId="{77404C97-ECA0-4A24-A2C7-788E8E49EA6A}" dt="2020-05-26T02:11:39.869" v="4976"/>
          <ac:inkMkLst>
            <pc:docMk/>
            <pc:sldMk cId="362449130" sldId="281"/>
            <ac:inkMk id="38" creationId="{796C5333-94CD-4A17-87E5-CA79581E0CCC}"/>
          </ac:inkMkLst>
        </pc:inkChg>
        <pc:inkChg chg="add del">
          <ac:chgData name="Jim Beland" userId="d41a4da1a37fb713" providerId="LiveId" clId="{77404C97-ECA0-4A24-A2C7-788E8E49EA6A}" dt="2020-05-26T02:11:39.870" v="4978"/>
          <ac:inkMkLst>
            <pc:docMk/>
            <pc:sldMk cId="362449130" sldId="281"/>
            <ac:inkMk id="39" creationId="{AC849E16-3E4C-49B2-91C1-28CD13E43895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40" creationId="{34F95238-B659-4092-ABEE-8C70FBE6DB9F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41" creationId="{1995E648-2A6E-464D-B7F5-32CB425DA0C3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42" creationId="{7E87FBBB-C6BC-47F2-B1F9-AC87B406E602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43" creationId="{F88E204A-776F-4D5D-B95A-1B173FDC5F33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44" creationId="{C96FCF2C-4EC2-4315-A71B-CEA443E83389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45" creationId="{C23BAB3E-B64D-48C1-A9DA-FA00FB513BE5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46" creationId="{67C7A988-68DF-443D-AB3B-CD7B1C50EB8B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47" creationId="{4E1C8E07-3E46-47DB-AEB1-174616AAF418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48" creationId="{4A1B523F-66A5-436A-888A-6044AA9E0485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49" creationId="{32408FA0-B591-4E95-A069-3180EB9B1AF9}"/>
          </ac:inkMkLst>
        </pc:inkChg>
        <pc:inkChg chg="add del">
          <ac:chgData name="Jim Beland" userId="d41a4da1a37fb713" providerId="LiveId" clId="{77404C97-ECA0-4A24-A2C7-788E8E49EA6A}" dt="2020-05-26T02:09:56.480" v="4853"/>
          <ac:inkMkLst>
            <pc:docMk/>
            <pc:sldMk cId="362449130" sldId="281"/>
            <ac:inkMk id="50" creationId="{AC947548-575E-4DA1-AE08-C767637500F0}"/>
          </ac:inkMkLst>
        </pc:inkChg>
        <pc:inkChg chg="add del">
          <ac:chgData name="Jim Beland" userId="d41a4da1a37fb713" providerId="LiveId" clId="{77404C97-ECA0-4A24-A2C7-788E8E49EA6A}" dt="2020-05-26T02:11:39.869" v="4975"/>
          <ac:inkMkLst>
            <pc:docMk/>
            <pc:sldMk cId="362449130" sldId="281"/>
            <ac:inkMk id="51" creationId="{9ED06323-2275-4D74-9C36-5535AB450A3F}"/>
          </ac:inkMkLst>
        </pc:inkChg>
        <pc:inkChg chg="add del">
          <ac:chgData name="Jim Beland" userId="d41a4da1a37fb713" providerId="LiveId" clId="{77404C97-ECA0-4A24-A2C7-788E8E49EA6A}" dt="2020-05-26T02:11:25.430" v="4960"/>
          <ac:inkMkLst>
            <pc:docMk/>
            <pc:sldMk cId="362449130" sldId="281"/>
            <ac:inkMk id="52" creationId="{027C347F-C6A5-4B27-AA83-EDFB739261A7}"/>
          </ac:inkMkLst>
        </pc:inkChg>
        <pc:inkChg chg="add del">
          <ac:chgData name="Jim Beland" userId="d41a4da1a37fb713" providerId="LiveId" clId="{77404C97-ECA0-4A24-A2C7-788E8E49EA6A}" dt="2020-05-26T02:11:25.431" v="4964"/>
          <ac:inkMkLst>
            <pc:docMk/>
            <pc:sldMk cId="362449130" sldId="281"/>
            <ac:inkMk id="53" creationId="{E6FBD5C9-535F-4678-B669-811540C267F6}"/>
          </ac:inkMkLst>
        </pc:inkChg>
        <pc:inkChg chg="add del">
          <ac:chgData name="Jim Beland" userId="d41a4da1a37fb713" providerId="LiveId" clId="{77404C97-ECA0-4A24-A2C7-788E8E49EA6A}" dt="2020-05-26T02:10:00.383" v="4858"/>
          <ac:inkMkLst>
            <pc:docMk/>
            <pc:sldMk cId="362449130" sldId="281"/>
            <ac:inkMk id="54" creationId="{5B47F8E0-3235-4473-A3D8-215855594043}"/>
          </ac:inkMkLst>
        </pc:inkChg>
        <pc:inkChg chg="add del">
          <ac:chgData name="Jim Beland" userId="d41a4da1a37fb713" providerId="LiveId" clId="{77404C97-ECA0-4A24-A2C7-788E8E49EA6A}" dt="2020-05-26T02:10:00.383" v="4858"/>
          <ac:inkMkLst>
            <pc:docMk/>
            <pc:sldMk cId="362449130" sldId="281"/>
            <ac:inkMk id="55" creationId="{76CEAB8F-3D5A-461A-BD8B-80F436B61F22}"/>
          </ac:inkMkLst>
        </pc:inkChg>
        <pc:inkChg chg="add del">
          <ac:chgData name="Jim Beland" userId="d41a4da1a37fb713" providerId="LiveId" clId="{77404C97-ECA0-4A24-A2C7-788E8E49EA6A}" dt="2020-05-26T02:11:25.431" v="4963"/>
          <ac:inkMkLst>
            <pc:docMk/>
            <pc:sldMk cId="362449130" sldId="281"/>
            <ac:inkMk id="56" creationId="{CB31F94D-AC08-4D67-97F4-698170CCDE1F}"/>
          </ac:inkMkLst>
        </pc:inkChg>
        <pc:inkChg chg="add del">
          <ac:chgData name="Jim Beland" userId="d41a4da1a37fb713" providerId="LiveId" clId="{77404C97-ECA0-4A24-A2C7-788E8E49EA6A}" dt="2020-05-26T02:11:45.803" v="4981"/>
          <ac:inkMkLst>
            <pc:docMk/>
            <pc:sldMk cId="362449130" sldId="281"/>
            <ac:inkMk id="57" creationId="{0D48F6DC-D831-4C8A-8F8A-0EEDB0641E57}"/>
          </ac:inkMkLst>
        </pc:inkChg>
        <pc:inkChg chg="add del">
          <ac:chgData name="Jim Beland" userId="d41a4da1a37fb713" providerId="LiveId" clId="{77404C97-ECA0-4A24-A2C7-788E8E49EA6A}" dt="2020-05-26T02:10:10.947" v="4871"/>
          <ac:inkMkLst>
            <pc:docMk/>
            <pc:sldMk cId="362449130" sldId="281"/>
            <ac:inkMk id="58" creationId="{7741C2D4-A1EF-458B-96AE-1BDC318E405E}"/>
          </ac:inkMkLst>
        </pc:inkChg>
        <pc:inkChg chg="add del">
          <ac:chgData name="Jim Beland" userId="d41a4da1a37fb713" providerId="LiveId" clId="{77404C97-ECA0-4A24-A2C7-788E8E49EA6A}" dt="2020-05-26T02:10:10.947" v="4871"/>
          <ac:inkMkLst>
            <pc:docMk/>
            <pc:sldMk cId="362449130" sldId="281"/>
            <ac:inkMk id="59" creationId="{D1C8C317-8345-4DB7-91CB-5FA05239F4B5}"/>
          </ac:inkMkLst>
        </pc:inkChg>
        <pc:inkChg chg="add del">
          <ac:chgData name="Jim Beland" userId="d41a4da1a37fb713" providerId="LiveId" clId="{77404C97-ECA0-4A24-A2C7-788E8E49EA6A}" dt="2020-05-26T02:10:10.947" v="4871"/>
          <ac:inkMkLst>
            <pc:docMk/>
            <pc:sldMk cId="362449130" sldId="281"/>
            <ac:inkMk id="60" creationId="{A302C3DE-58A6-4C9C-B5EC-B6A777D52BD6}"/>
          </ac:inkMkLst>
        </pc:inkChg>
        <pc:inkChg chg="add del">
          <ac:chgData name="Jim Beland" userId="d41a4da1a37fb713" providerId="LiveId" clId="{77404C97-ECA0-4A24-A2C7-788E8E49EA6A}" dt="2020-05-26T02:10:10.947" v="4871"/>
          <ac:inkMkLst>
            <pc:docMk/>
            <pc:sldMk cId="362449130" sldId="281"/>
            <ac:inkMk id="61" creationId="{E2CBEB18-9AF7-4CAF-85E6-74C4A02DCD0C}"/>
          </ac:inkMkLst>
        </pc:inkChg>
        <pc:inkChg chg="add del">
          <ac:chgData name="Jim Beland" userId="d41a4da1a37fb713" providerId="LiveId" clId="{77404C97-ECA0-4A24-A2C7-788E8E49EA6A}" dt="2020-05-26T02:10:10.947" v="4871"/>
          <ac:inkMkLst>
            <pc:docMk/>
            <pc:sldMk cId="362449130" sldId="281"/>
            <ac:inkMk id="62" creationId="{32BB8B19-CEE2-4229-9150-7FF6AF34B39B}"/>
          </ac:inkMkLst>
        </pc:inkChg>
        <pc:inkChg chg="add del">
          <ac:chgData name="Jim Beland" userId="d41a4da1a37fb713" providerId="LiveId" clId="{77404C97-ECA0-4A24-A2C7-788E8E49EA6A}" dt="2020-05-26T02:10:10.947" v="4871"/>
          <ac:inkMkLst>
            <pc:docMk/>
            <pc:sldMk cId="362449130" sldId="281"/>
            <ac:inkMk id="63" creationId="{7A4F3781-3BB4-4C1F-B42B-D8A941ED95A5}"/>
          </ac:inkMkLst>
        </pc:inkChg>
        <pc:inkChg chg="add del">
          <ac:chgData name="Jim Beland" userId="d41a4da1a37fb713" providerId="LiveId" clId="{77404C97-ECA0-4A24-A2C7-788E8E49EA6A}" dt="2020-05-26T02:11:47.984" v="4987"/>
          <ac:inkMkLst>
            <pc:docMk/>
            <pc:sldMk cId="362449130" sldId="281"/>
            <ac:inkMk id="64" creationId="{F52226E8-74EB-44FB-9299-6FB2CBEEA1BC}"/>
          </ac:inkMkLst>
        </pc:inkChg>
        <pc:inkChg chg="add del">
          <ac:chgData name="Jim Beland" userId="d41a4da1a37fb713" providerId="LiveId" clId="{77404C97-ECA0-4A24-A2C7-788E8E49EA6A}" dt="2020-05-26T02:10:10.947" v="4871"/>
          <ac:inkMkLst>
            <pc:docMk/>
            <pc:sldMk cId="362449130" sldId="281"/>
            <ac:inkMk id="65" creationId="{B45122B9-69CE-4698-822C-52F08F06A19E}"/>
          </ac:inkMkLst>
        </pc:inkChg>
        <pc:inkChg chg="add del">
          <ac:chgData name="Jim Beland" userId="d41a4da1a37fb713" providerId="LiveId" clId="{77404C97-ECA0-4A24-A2C7-788E8E49EA6A}" dt="2020-05-26T02:10:10.947" v="4871"/>
          <ac:inkMkLst>
            <pc:docMk/>
            <pc:sldMk cId="362449130" sldId="281"/>
            <ac:inkMk id="66" creationId="{01EFCED2-16A3-481B-B646-DA24B9E9CA57}"/>
          </ac:inkMkLst>
        </pc:inkChg>
        <pc:inkChg chg="add del">
          <ac:chgData name="Jim Beland" userId="d41a4da1a37fb713" providerId="LiveId" clId="{77404C97-ECA0-4A24-A2C7-788E8E49EA6A}" dt="2020-05-26T02:10:10.947" v="4871"/>
          <ac:inkMkLst>
            <pc:docMk/>
            <pc:sldMk cId="362449130" sldId="281"/>
            <ac:inkMk id="67" creationId="{2027C626-2F12-44B5-91CA-3221D1CFB6D3}"/>
          </ac:inkMkLst>
        </pc:inkChg>
        <pc:inkChg chg="add del">
          <ac:chgData name="Jim Beland" userId="d41a4da1a37fb713" providerId="LiveId" clId="{77404C97-ECA0-4A24-A2C7-788E8E49EA6A}" dt="2020-05-26T02:10:10.947" v="4871"/>
          <ac:inkMkLst>
            <pc:docMk/>
            <pc:sldMk cId="362449130" sldId="281"/>
            <ac:inkMk id="68" creationId="{EE0697A2-4250-4903-9618-8197B15CB5EB}"/>
          </ac:inkMkLst>
        </pc:inkChg>
        <pc:inkChg chg="add del">
          <ac:chgData name="Jim Beland" userId="d41a4da1a37fb713" providerId="LiveId" clId="{77404C97-ECA0-4A24-A2C7-788E8E49EA6A}" dt="2020-05-26T02:11:47.984" v="4986"/>
          <ac:inkMkLst>
            <pc:docMk/>
            <pc:sldMk cId="362449130" sldId="281"/>
            <ac:inkMk id="69" creationId="{DED8ADC8-34F4-4DDC-9A79-2C1A00F83A73}"/>
          </ac:inkMkLst>
        </pc:inkChg>
        <pc:inkChg chg="add del">
          <ac:chgData name="Jim Beland" userId="d41a4da1a37fb713" providerId="LiveId" clId="{77404C97-ECA0-4A24-A2C7-788E8E49EA6A}" dt="2020-05-26T02:11:45.803" v="4982"/>
          <ac:inkMkLst>
            <pc:docMk/>
            <pc:sldMk cId="362449130" sldId="281"/>
            <ac:inkMk id="70" creationId="{6403C201-9FAD-4501-9ED3-B4CB5DE7E64F}"/>
          </ac:inkMkLst>
        </pc:inkChg>
        <pc:inkChg chg="add del">
          <ac:chgData name="Jim Beland" userId="d41a4da1a37fb713" providerId="LiveId" clId="{77404C97-ECA0-4A24-A2C7-788E8E49EA6A}" dt="2020-05-26T02:11:45.804" v="4984"/>
          <ac:inkMkLst>
            <pc:docMk/>
            <pc:sldMk cId="362449130" sldId="281"/>
            <ac:inkMk id="71" creationId="{46EF5AB3-A9C1-44B6-BB55-41E429747A3F}"/>
          </ac:inkMkLst>
        </pc:inkChg>
        <pc:inkChg chg="add del">
          <ac:chgData name="Jim Beland" userId="d41a4da1a37fb713" providerId="LiveId" clId="{77404C97-ECA0-4A24-A2C7-788E8E49EA6A}" dt="2020-05-26T02:10:16.574" v="4878"/>
          <ac:inkMkLst>
            <pc:docMk/>
            <pc:sldMk cId="362449130" sldId="281"/>
            <ac:inkMk id="72" creationId="{FFDA52B3-7656-47B8-AB01-8C1356093ABB}"/>
          </ac:inkMkLst>
        </pc:inkChg>
        <pc:inkChg chg="add del">
          <ac:chgData name="Jim Beland" userId="d41a4da1a37fb713" providerId="LiveId" clId="{77404C97-ECA0-4A24-A2C7-788E8E49EA6A}" dt="2020-05-26T02:10:16.574" v="4878"/>
          <ac:inkMkLst>
            <pc:docMk/>
            <pc:sldMk cId="362449130" sldId="281"/>
            <ac:inkMk id="73" creationId="{FFCF7824-A4A0-4B9E-86EC-F23CBA4CF5ED}"/>
          </ac:inkMkLst>
        </pc:inkChg>
        <pc:inkChg chg="add del">
          <ac:chgData name="Jim Beland" userId="d41a4da1a37fb713" providerId="LiveId" clId="{77404C97-ECA0-4A24-A2C7-788E8E49EA6A}" dt="2020-05-26T02:10:16.574" v="4878"/>
          <ac:inkMkLst>
            <pc:docMk/>
            <pc:sldMk cId="362449130" sldId="281"/>
            <ac:inkMk id="74" creationId="{1B649DEE-A805-4121-9A64-1CFECDFA0DF7}"/>
          </ac:inkMkLst>
        </pc:inkChg>
        <pc:inkChg chg="add del">
          <ac:chgData name="Jim Beland" userId="d41a4da1a37fb713" providerId="LiveId" clId="{77404C97-ECA0-4A24-A2C7-788E8E49EA6A}" dt="2020-05-26T02:10:16.574" v="4878"/>
          <ac:inkMkLst>
            <pc:docMk/>
            <pc:sldMk cId="362449130" sldId="281"/>
            <ac:inkMk id="75" creationId="{EA04F48D-E361-43B9-AD88-06855D68D741}"/>
          </ac:inkMkLst>
        </pc:inkChg>
        <pc:inkChg chg="add del">
          <ac:chgData name="Jim Beland" userId="d41a4da1a37fb713" providerId="LiveId" clId="{77404C97-ECA0-4A24-A2C7-788E8E49EA6A}" dt="2020-05-26T02:10:16.574" v="4878"/>
          <ac:inkMkLst>
            <pc:docMk/>
            <pc:sldMk cId="362449130" sldId="281"/>
            <ac:inkMk id="76" creationId="{7D75EC56-8999-4E8C-B440-E41E5D7DB376}"/>
          </ac:inkMkLst>
        </pc:inkChg>
        <pc:inkChg chg="add del">
          <ac:chgData name="Jim Beland" userId="d41a4da1a37fb713" providerId="LiveId" clId="{77404C97-ECA0-4A24-A2C7-788E8E49EA6A}" dt="2020-05-26T02:10:16.574" v="4878"/>
          <ac:inkMkLst>
            <pc:docMk/>
            <pc:sldMk cId="362449130" sldId="281"/>
            <ac:inkMk id="77" creationId="{4F405F46-9D2A-457C-B13E-7D80F9AD0EE6}"/>
          </ac:inkMkLst>
        </pc:inkChg>
        <pc:inkChg chg="add del">
          <ac:chgData name="Jim Beland" userId="d41a4da1a37fb713" providerId="LiveId" clId="{77404C97-ECA0-4A24-A2C7-788E8E49EA6A}" dt="2020-05-26T02:11:45.804" v="4983"/>
          <ac:inkMkLst>
            <pc:docMk/>
            <pc:sldMk cId="362449130" sldId="281"/>
            <ac:inkMk id="78" creationId="{32BFB5F0-4A2E-4121-BFBA-18F7D8CBC99A}"/>
          </ac:inkMkLst>
        </pc:inkChg>
        <pc:inkChg chg="add del">
          <ac:chgData name="Jim Beland" userId="d41a4da1a37fb713" providerId="LiveId" clId="{77404C97-ECA0-4A24-A2C7-788E8E49EA6A}" dt="2020-05-26T02:11:25.430" v="4962"/>
          <ac:inkMkLst>
            <pc:docMk/>
            <pc:sldMk cId="362449130" sldId="281"/>
            <ac:inkMk id="79" creationId="{3FAB1947-B6C3-4665-A803-4A94A6916530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80" creationId="{DE191C72-6BEC-4F0B-AF82-65C897AD8A9B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81" creationId="{2C366558-0BAC-4877-B985-8AE64189071B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82" creationId="{D7918122-7AFE-4EE6-88B8-5E195B3B9B0D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83" creationId="{57591F91-B510-469A-BDB2-C97085FE0EF2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84" creationId="{DEED957B-41FC-4F43-986C-E89103F9131B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85" creationId="{0068200C-7577-40F7-8FE0-C53A75E24A92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86" creationId="{1CA87E44-3B96-4206-BA42-715279DA5B49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87" creationId="{00D37D38-9C0C-4DB2-8A8F-DC5E06260E10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88" creationId="{6C98EB63-E06C-47C8-81C8-6B520716DA1E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89" creationId="{4883EEF8-323E-4DDD-BB72-92FEFBB433D5}"/>
          </ac:inkMkLst>
        </pc:inkChg>
        <pc:inkChg chg="add del">
          <ac:chgData name="Jim Beland" userId="d41a4da1a37fb713" providerId="LiveId" clId="{77404C97-ECA0-4A24-A2C7-788E8E49EA6A}" dt="2020-05-26T02:10:22.290" v="4890"/>
          <ac:inkMkLst>
            <pc:docMk/>
            <pc:sldMk cId="362449130" sldId="281"/>
            <ac:inkMk id="90" creationId="{3F166B5F-B844-497E-B4F5-82DE549864AE}"/>
          </ac:inkMkLst>
        </pc:inkChg>
        <pc:inkChg chg="add del">
          <ac:chgData name="Jim Beland" userId="d41a4da1a37fb713" providerId="LiveId" clId="{77404C97-ECA0-4A24-A2C7-788E8E49EA6A}" dt="2020-05-26T02:11:37.757" v="4973"/>
          <ac:inkMkLst>
            <pc:docMk/>
            <pc:sldMk cId="362449130" sldId="281"/>
            <ac:inkMk id="91" creationId="{05871D5A-D5D8-491B-AD6C-5DB50F0D8C49}"/>
          </ac:inkMkLst>
        </pc:inkChg>
        <pc:inkChg chg="add del">
          <ac:chgData name="Jim Beland" userId="d41a4da1a37fb713" providerId="LiveId" clId="{77404C97-ECA0-4A24-A2C7-788E8E49EA6A}" dt="2020-05-26T02:11:47.985" v="4988"/>
          <ac:inkMkLst>
            <pc:docMk/>
            <pc:sldMk cId="362449130" sldId="281"/>
            <ac:inkMk id="92" creationId="{ED78FA7E-9581-4B70-B2C7-D0E6D2620895}"/>
          </ac:inkMkLst>
        </pc:inkChg>
        <pc:inkChg chg="add del">
          <ac:chgData name="Jim Beland" userId="d41a4da1a37fb713" providerId="LiveId" clId="{77404C97-ECA0-4A24-A2C7-788E8E49EA6A}" dt="2020-05-26T02:11:47.983" v="4985"/>
          <ac:inkMkLst>
            <pc:docMk/>
            <pc:sldMk cId="362449130" sldId="281"/>
            <ac:inkMk id="93" creationId="{802A5C63-FE87-4287-94EC-5B3369E97E03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94" creationId="{92BB2B99-F14D-4420-B15B-982745EF676F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95" creationId="{5E2FC964-9DC2-4F16-B2BD-0DFC90BAC1D8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96" creationId="{7A57CA71-945B-4EEC-89F1-5CEDDF04DEAA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97" creationId="{DFC8872F-7034-4C1C-8C24-AE95C2F24C58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98" creationId="{8A86FFD2-8512-44B1-AA7D-9EE113EBBBD0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99" creationId="{84E6BDF0-D692-49A4-9F3C-09833C64241C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100" creationId="{1D3DC9A6-9BAE-4F3D-9644-E830B461FEAE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101" creationId="{3D37632C-2501-4CA3-97F3-A1F552FEF608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102" creationId="{97D5373C-2C24-4820-84BF-8CAB324AE109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103" creationId="{93C0CBBA-2737-45D5-AE6B-7F7135F54D37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104" creationId="{1F74D9CC-0E1F-41EE-80E4-7A6DB933095F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105" creationId="{54C5C26C-C288-4826-B7A9-CA757F01AACA}"/>
          </ac:inkMkLst>
        </pc:inkChg>
        <pc:inkChg chg="add del">
          <ac:chgData name="Jim Beland" userId="d41a4da1a37fb713" providerId="LiveId" clId="{77404C97-ECA0-4A24-A2C7-788E8E49EA6A}" dt="2020-05-26T02:11:34.016" v="4970"/>
          <ac:inkMkLst>
            <pc:docMk/>
            <pc:sldMk cId="362449130" sldId="281"/>
            <ac:inkMk id="106" creationId="{CE962B0A-9B3C-42D7-B342-70FD3A116D21}"/>
          </ac:inkMkLst>
        </pc:inkChg>
        <pc:inkChg chg="add del">
          <ac:chgData name="Jim Beland" userId="d41a4da1a37fb713" providerId="LiveId" clId="{77404C97-ECA0-4A24-A2C7-788E8E49EA6A}" dt="2020-05-26T02:11:34.014" v="4968"/>
          <ac:inkMkLst>
            <pc:docMk/>
            <pc:sldMk cId="362449130" sldId="281"/>
            <ac:inkMk id="107" creationId="{25026741-D394-42F1-B22D-34DF0846024B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108" creationId="{82983E2B-43B3-4B00-AAEA-6F653879BC6C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109" creationId="{E06BA024-CE7C-428B-A750-7462AC4EF6C6}"/>
          </ac:inkMkLst>
        </pc:inkChg>
        <pc:inkChg chg="add del">
          <ac:chgData name="Jim Beland" userId="d41a4da1a37fb713" providerId="LiveId" clId="{77404C97-ECA0-4A24-A2C7-788E8E49EA6A}" dt="2020-05-26T02:10:31.896" v="4908"/>
          <ac:inkMkLst>
            <pc:docMk/>
            <pc:sldMk cId="362449130" sldId="281"/>
            <ac:inkMk id="110" creationId="{D12FDF27-75CA-451A-A99D-AB0650A11259}"/>
          </ac:inkMkLst>
        </pc:inkChg>
        <pc:inkChg chg="add del">
          <ac:chgData name="Jim Beland" userId="d41a4da1a37fb713" providerId="LiveId" clId="{77404C97-ECA0-4A24-A2C7-788E8E49EA6A}" dt="2020-05-26T02:11:37.757" v="4974"/>
          <ac:inkMkLst>
            <pc:docMk/>
            <pc:sldMk cId="362449130" sldId="281"/>
            <ac:inkMk id="111" creationId="{43C7C832-CA59-4EC1-8CD1-0D07236FFDCF}"/>
          </ac:inkMkLst>
        </pc:inkChg>
        <pc:inkChg chg="add del">
          <ac:chgData name="Jim Beland" userId="d41a4da1a37fb713" providerId="LiveId" clId="{77404C97-ECA0-4A24-A2C7-788E8E49EA6A}" dt="2020-05-26T02:11:34.015" v="4969"/>
          <ac:inkMkLst>
            <pc:docMk/>
            <pc:sldMk cId="362449130" sldId="281"/>
            <ac:inkMk id="112" creationId="{8BB5DB51-2BF3-428B-B75B-FA270BD1415C}"/>
          </ac:inkMkLst>
        </pc:inkChg>
        <pc:inkChg chg="add del">
          <ac:chgData name="Jim Beland" userId="d41a4da1a37fb713" providerId="LiveId" clId="{77404C97-ECA0-4A24-A2C7-788E8E49EA6A}" dt="2020-05-26T02:11:30.295" v="4967"/>
          <ac:inkMkLst>
            <pc:docMk/>
            <pc:sldMk cId="362449130" sldId="281"/>
            <ac:inkMk id="113" creationId="{A99327A7-29F8-4B91-BF92-048D354FBF46}"/>
          </ac:inkMkLst>
        </pc:inkChg>
        <pc:inkChg chg="add del">
          <ac:chgData name="Jim Beland" userId="d41a4da1a37fb713" providerId="LiveId" clId="{77404C97-ECA0-4A24-A2C7-788E8E49EA6A}" dt="2020-05-26T02:11:42.739" v="4980"/>
          <ac:inkMkLst>
            <pc:docMk/>
            <pc:sldMk cId="362449130" sldId="281"/>
            <ac:inkMk id="114" creationId="{5429AEEA-74A7-46D3-9493-413583685681}"/>
          </ac:inkMkLst>
        </pc:inkChg>
        <pc:inkChg chg="add del">
          <ac:chgData name="Jim Beland" userId="d41a4da1a37fb713" providerId="LiveId" clId="{77404C97-ECA0-4A24-A2C7-788E8E49EA6A}" dt="2020-05-26T02:11:25.430" v="4961"/>
          <ac:inkMkLst>
            <pc:docMk/>
            <pc:sldMk cId="362449130" sldId="281"/>
            <ac:inkMk id="115" creationId="{2E904BBB-730E-41AF-A702-A52228E95C57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16" creationId="{A785F47A-03E8-4E52-9CC6-3A036E4EB0D1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17" creationId="{1CC070BA-B6AA-4F00-B347-476D2CC4CE29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18" creationId="{4AFDCFD5-9E55-4CBF-AC49-5ED396A79338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19" creationId="{212F0419-8E0A-416D-AFAD-3A850A686C69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20" creationId="{E8EC57D6-B932-47B4-9FD6-733DBEEC892A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21" creationId="{AE30E65A-644F-4BB5-9451-0EFF1FFFCDD7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22" creationId="{B2BFDDD0-6E71-4328-835D-5AA066EF0B24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23" creationId="{8CBD05BA-D90C-425E-BB56-B1D769ED6E97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24" creationId="{C3C56237-F47C-44E8-B60D-92CACFBEBF60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25" creationId="{CEF6D1FA-1090-4679-AB07-E5F2D2F6EE8E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26" creationId="{0ACA251B-F69F-447A-B92D-FDBA68FF2DD4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27" creationId="{02FD330F-EE1D-4AAC-A17D-CDF10F575CAD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28" creationId="{A3A8C480-186F-4870-B5B2-7C7D058219D1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29" creationId="{8482D93A-7439-4CC0-BAC2-7D0879365823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30" creationId="{DA358911-8ADE-457F-AEAF-DF23BAE1E4B4}"/>
          </ac:inkMkLst>
        </pc:inkChg>
        <pc:inkChg chg="add del">
          <ac:chgData name="Jim Beland" userId="d41a4da1a37fb713" providerId="LiveId" clId="{77404C97-ECA0-4A24-A2C7-788E8E49EA6A}" dt="2020-05-26T02:10:39.089" v="4925"/>
          <ac:inkMkLst>
            <pc:docMk/>
            <pc:sldMk cId="362449130" sldId="281"/>
            <ac:inkMk id="131" creationId="{6B2CFC13-72AF-4DEC-A932-291EC8772A6C}"/>
          </ac:inkMkLst>
        </pc:inkChg>
        <pc:inkChg chg="add del">
          <ac:chgData name="Jim Beland" userId="d41a4da1a37fb713" providerId="LiveId" clId="{77404C97-ECA0-4A24-A2C7-788E8E49EA6A}" dt="2020-05-26T02:11:30.295" v="4966"/>
          <ac:inkMkLst>
            <pc:docMk/>
            <pc:sldMk cId="362449130" sldId="281"/>
            <ac:inkMk id="132" creationId="{B37B57DD-331A-48F4-9059-AB402404E347}"/>
          </ac:inkMkLst>
        </pc:inkChg>
        <pc:inkChg chg="add del">
          <ac:chgData name="Jim Beland" userId="d41a4da1a37fb713" providerId="LiveId" clId="{77404C97-ECA0-4A24-A2C7-788E8E49EA6A}" dt="2020-05-26T02:11:26.639" v="4965"/>
          <ac:inkMkLst>
            <pc:docMk/>
            <pc:sldMk cId="362449130" sldId="281"/>
            <ac:inkMk id="133" creationId="{E5A4F2B5-48B1-490F-8D53-A2CFFEA6EC93}"/>
          </ac:inkMkLst>
        </pc:inkChg>
        <pc:inkChg chg="add del">
          <ac:chgData name="Jim Beland" userId="d41a4da1a37fb713" providerId="LiveId" clId="{77404C97-ECA0-4A24-A2C7-788E8E49EA6A}" dt="2020-05-26T02:10:41.802" v="4930"/>
          <ac:inkMkLst>
            <pc:docMk/>
            <pc:sldMk cId="362449130" sldId="281"/>
            <ac:inkMk id="134" creationId="{6203D20F-85CE-43A7-9C27-C6315C38A6A6}"/>
          </ac:inkMkLst>
        </pc:inkChg>
        <pc:inkChg chg="add del">
          <ac:chgData name="Jim Beland" userId="d41a4da1a37fb713" providerId="LiveId" clId="{77404C97-ECA0-4A24-A2C7-788E8E49EA6A}" dt="2020-05-26T02:10:41.802" v="4930"/>
          <ac:inkMkLst>
            <pc:docMk/>
            <pc:sldMk cId="362449130" sldId="281"/>
            <ac:inkMk id="135" creationId="{605BA6A5-3DF8-47C4-AC21-2B0FAD61746C}"/>
          </ac:inkMkLst>
        </pc:inkChg>
        <pc:inkChg chg="add del">
          <ac:chgData name="Jim Beland" userId="d41a4da1a37fb713" providerId="LiveId" clId="{77404C97-ECA0-4A24-A2C7-788E8E49EA6A}" dt="2020-05-26T02:10:41.802" v="4930"/>
          <ac:inkMkLst>
            <pc:docMk/>
            <pc:sldMk cId="362449130" sldId="281"/>
            <ac:inkMk id="136" creationId="{CC34BD79-3C60-4714-B3F8-B7F0F6E989B8}"/>
          </ac:inkMkLst>
        </pc:inkChg>
        <pc:inkChg chg="add del">
          <ac:chgData name="Jim Beland" userId="d41a4da1a37fb713" providerId="LiveId" clId="{77404C97-ECA0-4A24-A2C7-788E8E49EA6A}" dt="2020-05-26T02:10:41.802" v="4930"/>
          <ac:inkMkLst>
            <pc:docMk/>
            <pc:sldMk cId="362449130" sldId="281"/>
            <ac:inkMk id="137" creationId="{F1F71F35-9A55-4377-BBBD-F811F6D8CF95}"/>
          </ac:inkMkLst>
        </pc:inkChg>
        <pc:inkChg chg="add del">
          <ac:chgData name="Jim Beland" userId="d41a4da1a37fb713" providerId="LiveId" clId="{77404C97-ECA0-4A24-A2C7-788E8E49EA6A}" dt="2020-05-26T02:11:34.018" v="4971"/>
          <ac:inkMkLst>
            <pc:docMk/>
            <pc:sldMk cId="362449130" sldId="281"/>
            <ac:inkMk id="138" creationId="{AD4D71C4-ABD1-46A7-BD02-B11329725439}"/>
          </ac:inkMkLst>
        </pc:inkChg>
        <pc:inkChg chg="add del">
          <ac:chgData name="Jim Beland" userId="d41a4da1a37fb713" providerId="LiveId" clId="{77404C97-ECA0-4A24-A2C7-788E8E49EA6A}" dt="2020-05-26T02:10:44.792" v="4937"/>
          <ac:inkMkLst>
            <pc:docMk/>
            <pc:sldMk cId="362449130" sldId="281"/>
            <ac:inkMk id="139" creationId="{7DD0876B-75CC-4D5B-99A2-E5F063E307B1}"/>
          </ac:inkMkLst>
        </pc:inkChg>
        <pc:inkChg chg="add del">
          <ac:chgData name="Jim Beland" userId="d41a4da1a37fb713" providerId="LiveId" clId="{77404C97-ECA0-4A24-A2C7-788E8E49EA6A}" dt="2020-05-26T02:10:44.792" v="4937"/>
          <ac:inkMkLst>
            <pc:docMk/>
            <pc:sldMk cId="362449130" sldId="281"/>
            <ac:inkMk id="140" creationId="{D22147DB-9D11-400C-B1A5-46AC3467D997}"/>
          </ac:inkMkLst>
        </pc:inkChg>
        <pc:inkChg chg="add del">
          <ac:chgData name="Jim Beland" userId="d41a4da1a37fb713" providerId="LiveId" clId="{77404C97-ECA0-4A24-A2C7-788E8E49EA6A}" dt="2020-05-26T02:10:44.792" v="4937"/>
          <ac:inkMkLst>
            <pc:docMk/>
            <pc:sldMk cId="362449130" sldId="281"/>
            <ac:inkMk id="141" creationId="{BF26E40A-85EB-4280-82AE-BB67C77DED19}"/>
          </ac:inkMkLst>
        </pc:inkChg>
        <pc:inkChg chg="add del">
          <ac:chgData name="Jim Beland" userId="d41a4da1a37fb713" providerId="LiveId" clId="{77404C97-ECA0-4A24-A2C7-788E8E49EA6A}" dt="2020-05-26T02:10:44.792" v="4937"/>
          <ac:inkMkLst>
            <pc:docMk/>
            <pc:sldMk cId="362449130" sldId="281"/>
            <ac:inkMk id="142" creationId="{28882FFE-0A8A-409A-B312-C319AECF304A}"/>
          </ac:inkMkLst>
        </pc:inkChg>
        <pc:inkChg chg="add del">
          <ac:chgData name="Jim Beland" userId="d41a4da1a37fb713" providerId="LiveId" clId="{77404C97-ECA0-4A24-A2C7-788E8E49EA6A}" dt="2020-05-26T02:10:44.792" v="4937"/>
          <ac:inkMkLst>
            <pc:docMk/>
            <pc:sldMk cId="362449130" sldId="281"/>
            <ac:inkMk id="143" creationId="{D282E236-21CC-4484-9514-C9649345E737}"/>
          </ac:inkMkLst>
        </pc:inkChg>
        <pc:inkChg chg="add del">
          <ac:chgData name="Jim Beland" userId="d41a4da1a37fb713" providerId="LiveId" clId="{77404C97-ECA0-4A24-A2C7-788E8E49EA6A}" dt="2020-05-26T02:10:44.792" v="4937"/>
          <ac:inkMkLst>
            <pc:docMk/>
            <pc:sldMk cId="362449130" sldId="281"/>
            <ac:inkMk id="144" creationId="{0F1CF62F-FEFE-4736-918C-2DB7ADC77F15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45" creationId="{7DAA4879-273C-4FCB-B1F5-7E03D56036D9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46" creationId="{DF0AC8BA-E9A3-4758-ACF0-780DE4E6BED9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47" creationId="{A6CF07E6-E64C-420D-99F1-3C240737E6CA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48" creationId="{9F4FD64E-7901-4E8C-BB05-2D69C99F31A5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49" creationId="{83ABD84C-D609-4381-9499-BF95FE714F4E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50" creationId="{2A545F55-57C0-4531-B7FF-425277130F27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51" creationId="{93332328-4591-4DEE-9097-FB4363868C01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52" creationId="{2471A4CB-C721-46D8-9B6A-6D7793F9786E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53" creationId="{73281D7A-8ADF-4FB2-9E7C-FCD0C8E28B29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54" creationId="{B0ADB025-5B8E-408D-9653-E5F779A4420B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55" creationId="{AD6D6371-88A2-417D-89B5-399912952871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56" creationId="{4BFF4BF7-98EC-459D-99BC-884860AAA6D5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57" creationId="{C3C93D76-789E-4F5B-88D5-1F24F7DEBDEF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58" creationId="{396FA2CD-99D2-4D45-A186-084190E608E5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59" creationId="{35E7F839-A84F-4ED5-A573-1BD6B5779B9A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60" creationId="{1810B6EA-217F-436A-89B9-18933F0404BB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61" creationId="{6CE755A2-B8A7-42FC-8B3B-8C6B0F2DBD14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62" creationId="{41854AC0-8D5C-4E7F-A91A-BDBE30B1F9BA}"/>
          </ac:inkMkLst>
        </pc:inkChg>
        <pc:inkChg chg="add del">
          <ac:chgData name="Jim Beland" userId="d41a4da1a37fb713" providerId="LiveId" clId="{77404C97-ECA0-4A24-A2C7-788E8E49EA6A}" dt="2020-05-26T02:10:55.134" v="4956"/>
          <ac:inkMkLst>
            <pc:docMk/>
            <pc:sldMk cId="362449130" sldId="281"/>
            <ac:inkMk id="163" creationId="{A1ADC875-3541-4949-AF1F-EBD12EE19BD2}"/>
          </ac:inkMkLst>
        </pc:inkChg>
        <pc:inkChg chg="add del">
          <ac:chgData name="Jim Beland" userId="d41a4da1a37fb713" providerId="LiveId" clId="{77404C97-ECA0-4A24-A2C7-788E8E49EA6A}" dt="2020-05-26T02:11:35.386" v="4972"/>
          <ac:inkMkLst>
            <pc:docMk/>
            <pc:sldMk cId="362449130" sldId="281"/>
            <ac:inkMk id="164" creationId="{2DF4E16A-6345-4498-92DD-D3987ADFEE04}"/>
          </ac:inkMkLst>
        </pc:inkChg>
        <pc:inkChg chg="add del">
          <ac:chgData name="Jim Beland" userId="d41a4da1a37fb713" providerId="LiveId" clId="{77404C97-ECA0-4A24-A2C7-788E8E49EA6A}" dt="2020-05-26T02:14:04.354" v="5136"/>
          <ac:inkMkLst>
            <pc:docMk/>
            <pc:sldMk cId="362449130" sldId="281"/>
            <ac:inkMk id="165" creationId="{76905D6C-3A04-4DFA-A94F-89CB5A2E449C}"/>
          </ac:inkMkLst>
        </pc:inkChg>
        <pc:inkChg chg="add del">
          <ac:chgData name="Jim Beland" userId="d41a4da1a37fb713" providerId="LiveId" clId="{77404C97-ECA0-4A24-A2C7-788E8E49EA6A}" dt="2020-05-26T02:11:58.576" v="4996"/>
          <ac:inkMkLst>
            <pc:docMk/>
            <pc:sldMk cId="362449130" sldId="281"/>
            <ac:inkMk id="166" creationId="{3F3FEF30-F796-47B2-9457-719D7A60EAEF}"/>
          </ac:inkMkLst>
        </pc:inkChg>
        <pc:inkChg chg="add del">
          <ac:chgData name="Jim Beland" userId="d41a4da1a37fb713" providerId="LiveId" clId="{77404C97-ECA0-4A24-A2C7-788E8E49EA6A}" dt="2020-05-26T02:11:58.576" v="4996"/>
          <ac:inkMkLst>
            <pc:docMk/>
            <pc:sldMk cId="362449130" sldId="281"/>
            <ac:inkMk id="167" creationId="{702F00C6-EF7B-4EC0-904D-F20D17A0B24E}"/>
          </ac:inkMkLst>
        </pc:inkChg>
        <pc:inkChg chg="add del">
          <ac:chgData name="Jim Beland" userId="d41a4da1a37fb713" providerId="LiveId" clId="{77404C97-ECA0-4A24-A2C7-788E8E49EA6A}" dt="2020-05-26T02:11:58.576" v="4996"/>
          <ac:inkMkLst>
            <pc:docMk/>
            <pc:sldMk cId="362449130" sldId="281"/>
            <ac:inkMk id="168" creationId="{C8DBDE79-E17E-4EDC-AD14-44A7BE7D4441}"/>
          </ac:inkMkLst>
        </pc:inkChg>
        <pc:inkChg chg="add del">
          <ac:chgData name="Jim Beland" userId="d41a4da1a37fb713" providerId="LiveId" clId="{77404C97-ECA0-4A24-A2C7-788E8E49EA6A}" dt="2020-05-26T02:11:58.576" v="4996"/>
          <ac:inkMkLst>
            <pc:docMk/>
            <pc:sldMk cId="362449130" sldId="281"/>
            <ac:inkMk id="169" creationId="{D0CE0668-02B3-4A2C-88E3-B627EC3C794B}"/>
          </ac:inkMkLst>
        </pc:inkChg>
        <pc:inkChg chg="add del">
          <ac:chgData name="Jim Beland" userId="d41a4da1a37fb713" providerId="LiveId" clId="{77404C97-ECA0-4A24-A2C7-788E8E49EA6A}" dt="2020-05-26T02:11:58.576" v="4996"/>
          <ac:inkMkLst>
            <pc:docMk/>
            <pc:sldMk cId="362449130" sldId="281"/>
            <ac:inkMk id="170" creationId="{A4621B79-7AAD-407E-80FC-C2C60B49F9F8}"/>
          </ac:inkMkLst>
        </pc:inkChg>
        <pc:inkChg chg="add del">
          <ac:chgData name="Jim Beland" userId="d41a4da1a37fb713" providerId="LiveId" clId="{77404C97-ECA0-4A24-A2C7-788E8E49EA6A}" dt="2020-05-26T02:11:58.576" v="4996"/>
          <ac:inkMkLst>
            <pc:docMk/>
            <pc:sldMk cId="362449130" sldId="281"/>
            <ac:inkMk id="171" creationId="{EED4BDF1-5ACB-432F-AF3D-BDE22C16C00F}"/>
          </ac:inkMkLst>
        </pc:inkChg>
        <pc:inkChg chg="add del">
          <ac:chgData name="Jim Beland" userId="d41a4da1a37fb713" providerId="LiveId" clId="{77404C97-ECA0-4A24-A2C7-788E8E49EA6A}" dt="2020-05-26T02:14:04.355" v="5137"/>
          <ac:inkMkLst>
            <pc:docMk/>
            <pc:sldMk cId="362449130" sldId="281"/>
            <ac:inkMk id="172" creationId="{A7160038-772F-4C90-92FC-D219FA910EC4}"/>
          </ac:inkMkLst>
        </pc:inkChg>
        <pc:inkChg chg="add del">
          <ac:chgData name="Jim Beland" userId="d41a4da1a37fb713" providerId="LiveId" clId="{77404C97-ECA0-4A24-A2C7-788E8E49EA6A}" dt="2020-05-26T02:14:04.360" v="5147"/>
          <ac:inkMkLst>
            <pc:docMk/>
            <pc:sldMk cId="362449130" sldId="281"/>
            <ac:inkMk id="173" creationId="{9793B0B8-532A-4846-9242-B2437A73DE76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74" creationId="{1D9FAD02-1EFC-4544-B38E-BBA3CE92D5FD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75" creationId="{8578D5FD-E672-494A-8F48-B6F636E0EB2A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76" creationId="{13296DC9-0760-4A8D-A89B-A41C498E4611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77" creationId="{A25A4277-71C4-4559-989C-24CEB90C59F5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78" creationId="{E4611E0D-E90F-499D-8CFD-BB365FEF1A2C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79" creationId="{B72A1995-9ECC-40F7-A962-855C20539E9C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80" creationId="{87B3848B-0CB6-4431-9F5A-8BBBA1DF64BE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81" creationId="{1F4DAAB7-9C09-47E1-AB59-7B43784DDA1A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82" creationId="{72A69269-91C0-4574-8C01-5C3DE0EA7972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83" creationId="{C0DFDB5C-4CB2-4A72-BE12-D7A76231FD4D}"/>
          </ac:inkMkLst>
        </pc:inkChg>
        <pc:inkChg chg="add del">
          <ac:chgData name="Jim Beland" userId="d41a4da1a37fb713" providerId="LiveId" clId="{77404C97-ECA0-4A24-A2C7-788E8E49EA6A}" dt="2020-05-26T02:12:04.051" v="5008"/>
          <ac:inkMkLst>
            <pc:docMk/>
            <pc:sldMk cId="362449130" sldId="281"/>
            <ac:inkMk id="184" creationId="{B43AFB23-B893-4921-8697-16C6A0A0657A}"/>
          </ac:inkMkLst>
        </pc:inkChg>
        <pc:inkChg chg="add del">
          <ac:chgData name="Jim Beland" userId="d41a4da1a37fb713" providerId="LiveId" clId="{77404C97-ECA0-4A24-A2C7-788E8E49EA6A}" dt="2020-05-26T02:14:04.353" v="5135"/>
          <ac:inkMkLst>
            <pc:docMk/>
            <pc:sldMk cId="362449130" sldId="281"/>
            <ac:inkMk id="185" creationId="{920A0D46-5070-4E78-91C8-902D561E7410}"/>
          </ac:inkMkLst>
        </pc:inkChg>
        <pc:inkChg chg="add del">
          <ac:chgData name="Jim Beland" userId="d41a4da1a37fb713" providerId="LiveId" clId="{77404C97-ECA0-4A24-A2C7-788E8E49EA6A}" dt="2020-05-26T02:14:04.356" v="5139"/>
          <ac:inkMkLst>
            <pc:docMk/>
            <pc:sldMk cId="362449130" sldId="281"/>
            <ac:inkMk id="186" creationId="{962ACA76-2B84-426A-9846-B33FF84641BD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87" creationId="{BFF1812C-2E70-40B8-B7E8-CED040A7D02F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88" creationId="{9C3CF79D-B5A8-47E5-804A-D3A7EFF9F089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89" creationId="{7A9FE192-F836-495B-9400-3BCD907E6B18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90" creationId="{E3309049-2970-4B2A-9E15-1E8B650FDA43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91" creationId="{46DE4939-8364-4DD5-A29B-E36E5AA48BA0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92" creationId="{8F4455AB-F195-4944-B9AF-85167A327CC2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93" creationId="{1C3E3880-9205-4D12-BB30-59F2E839EDBC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94" creationId="{6E61A40F-F9EA-4EBE-B039-B4D03EF16AF8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95" creationId="{8B2B6E57-5F1B-41BD-8704-8B15EC92BDD4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96" creationId="{241A6DFF-F624-46AE-80ED-DF483ABF7B00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97" creationId="{C20418EA-C486-4168-89AD-BBB74896B9C9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98" creationId="{4942A9FB-98B1-49B1-B204-538CE72F18DA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199" creationId="{C84852F6-A1C7-4D59-8243-A121F8F77D88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200" creationId="{D6E56902-CC66-4F0D-A038-428141AEE26A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201" creationId="{2C74A114-3CC1-4B5D-A76E-3A8992F86235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202" creationId="{16349EA8-C2C2-4C12-976C-BFFAC7057BDC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203" creationId="{1B9FD37D-1B9E-42FC-B1CD-A67A10F2DD31}"/>
          </ac:inkMkLst>
        </pc:inkChg>
        <pc:inkChg chg="add del">
          <ac:chgData name="Jim Beland" userId="d41a4da1a37fb713" providerId="LiveId" clId="{77404C97-ECA0-4A24-A2C7-788E8E49EA6A}" dt="2020-05-26T02:12:14.187" v="5027"/>
          <ac:inkMkLst>
            <pc:docMk/>
            <pc:sldMk cId="362449130" sldId="281"/>
            <ac:inkMk id="204" creationId="{BC6027E1-71E1-4563-A534-1D9B0F44B5D6}"/>
          </ac:inkMkLst>
        </pc:inkChg>
        <pc:inkChg chg="add del">
          <ac:chgData name="Jim Beland" userId="d41a4da1a37fb713" providerId="LiveId" clId="{77404C97-ECA0-4A24-A2C7-788E8E49EA6A}" dt="2020-05-26T02:14:04.361" v="5149"/>
          <ac:inkMkLst>
            <pc:docMk/>
            <pc:sldMk cId="362449130" sldId="281"/>
            <ac:inkMk id="205" creationId="{CC84B525-8EA5-4398-89FF-34FC7AC3046B}"/>
          </ac:inkMkLst>
        </pc:inkChg>
        <pc:inkChg chg="add del">
          <ac:chgData name="Jim Beland" userId="d41a4da1a37fb713" providerId="LiveId" clId="{77404C97-ECA0-4A24-A2C7-788E8E49EA6A}" dt="2020-05-26T02:14:04.362" v="5151"/>
          <ac:inkMkLst>
            <pc:docMk/>
            <pc:sldMk cId="362449130" sldId="281"/>
            <ac:inkMk id="206" creationId="{AB619922-8CF9-413A-B65F-0F084310217B}"/>
          </ac:inkMkLst>
        </pc:inkChg>
        <pc:inkChg chg="add del">
          <ac:chgData name="Jim Beland" userId="d41a4da1a37fb713" providerId="LiveId" clId="{77404C97-ECA0-4A24-A2C7-788E8E49EA6A}" dt="2020-05-26T02:14:04.352" v="5134"/>
          <ac:inkMkLst>
            <pc:docMk/>
            <pc:sldMk cId="362449130" sldId="281"/>
            <ac:inkMk id="207" creationId="{E3B9FD8E-0BD2-4FD4-992D-F01D62E014DB}"/>
          </ac:inkMkLst>
        </pc:inkChg>
        <pc:inkChg chg="add del">
          <ac:chgData name="Jim Beland" userId="d41a4da1a37fb713" providerId="LiveId" clId="{77404C97-ECA0-4A24-A2C7-788E8E49EA6A}" dt="2020-05-26T02:14:04.365" v="5156"/>
          <ac:inkMkLst>
            <pc:docMk/>
            <pc:sldMk cId="362449130" sldId="281"/>
            <ac:inkMk id="208" creationId="{60AA63B0-DA93-4691-9A8A-330791EED439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09" creationId="{4E13142C-2A63-4FC3-8821-634CCFAC81BF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10" creationId="{D1F16FFF-8D8C-4149-8BD2-B29BADBB7AD7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11" creationId="{4EE70D85-4ED7-49CD-B165-4FEA27EDE6D3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12" creationId="{AC4ACE6D-7663-424A-A072-724377B167CC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13" creationId="{B0B0D4AE-9884-4F5E-9AF3-5D506979CA59}"/>
          </ac:inkMkLst>
        </pc:inkChg>
        <pc:inkChg chg="add del">
          <ac:chgData name="Jim Beland" userId="d41a4da1a37fb713" providerId="LiveId" clId="{77404C97-ECA0-4A24-A2C7-788E8E49EA6A}" dt="2020-05-26T02:14:04.356" v="5140"/>
          <ac:inkMkLst>
            <pc:docMk/>
            <pc:sldMk cId="362449130" sldId="281"/>
            <ac:inkMk id="214" creationId="{D9F53910-5E9B-4081-8ED2-57DDFFFF7AF9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15" creationId="{4D72AE2D-F6C0-4092-AFB2-B2CC5426D4A5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16" creationId="{F56300F1-E029-4122-8947-D2D45C13057E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17" creationId="{C24C437B-7932-4548-BA2B-37232192EEED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18" creationId="{7748E721-8896-4044-BC49-A85FB51AF58A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19" creationId="{27D3C6DE-E534-4453-8464-AE1C267951F0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20" creationId="{2A296B9F-EA96-427A-86D6-7AF32B47B53C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21" creationId="{230DA882-2997-4C96-B73B-906356838D7C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22" creationId="{F3CD0CDC-13CD-4641-9610-8F4DA6EC8BF6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23" creationId="{5D5B5A18-AE8E-46F1-93EE-59AB779EA9FD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24" creationId="{A2BA870D-700A-4A50-A0C4-A2F38B3D0C2D}"/>
          </ac:inkMkLst>
        </pc:inkChg>
        <pc:inkChg chg="add del">
          <ac:chgData name="Jim Beland" userId="d41a4da1a37fb713" providerId="LiveId" clId="{77404C97-ECA0-4A24-A2C7-788E8E49EA6A}" dt="2020-05-26T02:12:25.045" v="5046"/>
          <ac:inkMkLst>
            <pc:docMk/>
            <pc:sldMk cId="362449130" sldId="281"/>
            <ac:inkMk id="225" creationId="{31B81F91-3900-4F2E-A72B-BBAF4B05B35B}"/>
          </ac:inkMkLst>
        </pc:inkChg>
        <pc:inkChg chg="add del">
          <ac:chgData name="Jim Beland" userId="d41a4da1a37fb713" providerId="LiveId" clId="{77404C97-ECA0-4A24-A2C7-788E8E49EA6A}" dt="2020-05-26T02:12:29.503" v="5049"/>
          <ac:inkMkLst>
            <pc:docMk/>
            <pc:sldMk cId="362449130" sldId="281"/>
            <ac:inkMk id="226" creationId="{74E9C2D6-1D38-419A-AF71-1CBF7788429E}"/>
          </ac:inkMkLst>
        </pc:inkChg>
        <pc:inkChg chg="add del">
          <ac:chgData name="Jim Beland" userId="d41a4da1a37fb713" providerId="LiveId" clId="{77404C97-ECA0-4A24-A2C7-788E8E49EA6A}" dt="2020-05-26T02:14:04.365" v="5157"/>
          <ac:inkMkLst>
            <pc:docMk/>
            <pc:sldMk cId="362449130" sldId="281"/>
            <ac:inkMk id="227" creationId="{9664EC69-368C-435C-802B-81B0379F9D0D}"/>
          </ac:inkMkLst>
        </pc:inkChg>
        <pc:inkChg chg="add del">
          <ac:chgData name="Jim Beland" userId="d41a4da1a37fb713" providerId="LiveId" clId="{77404C97-ECA0-4A24-A2C7-788E8E49EA6A}" dt="2020-05-26T02:14:04.363" v="5153"/>
          <ac:inkMkLst>
            <pc:docMk/>
            <pc:sldMk cId="362449130" sldId="281"/>
            <ac:inkMk id="228" creationId="{02417EBF-E006-4B42-BF36-47FE9B1963DC}"/>
          </ac:inkMkLst>
        </pc:inkChg>
        <pc:inkChg chg="add del">
          <ac:chgData name="Jim Beland" userId="d41a4da1a37fb713" providerId="LiveId" clId="{77404C97-ECA0-4A24-A2C7-788E8E49EA6A}" dt="2020-05-26T02:14:04.357" v="5142"/>
          <ac:inkMkLst>
            <pc:docMk/>
            <pc:sldMk cId="362449130" sldId="281"/>
            <ac:inkMk id="229" creationId="{28420AB0-F687-41C9-A0B6-2278A5AF6B9C}"/>
          </ac:inkMkLst>
        </pc:inkChg>
        <pc:inkChg chg="add del">
          <ac:chgData name="Jim Beland" userId="d41a4da1a37fb713" providerId="LiveId" clId="{77404C97-ECA0-4A24-A2C7-788E8E49EA6A}" dt="2020-05-26T02:14:04.364" v="5155"/>
          <ac:inkMkLst>
            <pc:docMk/>
            <pc:sldMk cId="362449130" sldId="281"/>
            <ac:inkMk id="230" creationId="{A7D6EEAE-1AAC-43D8-8FEB-C99D823C1B31}"/>
          </ac:inkMkLst>
        </pc:inkChg>
        <pc:inkChg chg="add del">
          <ac:chgData name="Jim Beland" userId="d41a4da1a37fb713" providerId="LiveId" clId="{77404C97-ECA0-4A24-A2C7-788E8E49EA6A}" dt="2020-05-26T02:12:29.503" v="5049"/>
          <ac:inkMkLst>
            <pc:docMk/>
            <pc:sldMk cId="362449130" sldId="281"/>
            <ac:inkMk id="231" creationId="{87C25FC0-D0F8-4BA3-9063-38E03D266022}"/>
          </ac:inkMkLst>
        </pc:inkChg>
        <pc:inkChg chg="add del">
          <ac:chgData name="Jim Beland" userId="d41a4da1a37fb713" providerId="LiveId" clId="{77404C97-ECA0-4A24-A2C7-788E8E49EA6A}" dt="2020-05-26T02:12:29.503" v="5049"/>
          <ac:inkMkLst>
            <pc:docMk/>
            <pc:sldMk cId="362449130" sldId="281"/>
            <ac:inkMk id="232" creationId="{B5D721CF-63C8-4EFB-BC4F-0792222808DD}"/>
          </ac:inkMkLst>
        </pc:inkChg>
        <pc:inkChg chg="add del">
          <ac:chgData name="Jim Beland" userId="d41a4da1a37fb713" providerId="LiveId" clId="{77404C97-ECA0-4A24-A2C7-788E8E49EA6A}" dt="2020-05-26T02:14:04.360" v="5146"/>
          <ac:inkMkLst>
            <pc:docMk/>
            <pc:sldMk cId="362449130" sldId="281"/>
            <ac:inkMk id="233" creationId="{C1A68D10-C7B5-4C69-8844-D67C3F889942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34" creationId="{97F5E273-5725-4346-B8BA-679BCC8D2121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35" creationId="{6C7689E3-9DFF-4FCD-866B-E314B7426296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36" creationId="{691C788A-EECB-45E7-9960-5EA08760C48E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37" creationId="{EFD5CFCE-2323-427D-97A9-DC7F25BBC68A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38" creationId="{F444FFA8-7692-493F-A8D7-AE2254BC2A4C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39" creationId="{11903A4C-35C8-4BEA-9A0F-C8BE21A18823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40" creationId="{7309C390-DB6B-43C3-A470-C8D2B5950479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41" creationId="{6CE4DB1D-BDC7-45CE-954F-A93B85909A6E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42" creationId="{83F8852B-F6A9-406C-8C63-DA16EF1D69C9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43" creationId="{11D60752-48D4-4D02-8565-41AA0652B78A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44" creationId="{5BACF458-9F6C-413B-8650-4456B6BF279B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45" creationId="{C16F5A76-6E59-4C42-8223-06D64A3E8CF3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46" creationId="{87AAFE6D-7C4A-4889-9057-BF1275B0E3D2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47" creationId="{DFE521BA-F23B-4002-AF35-D476D55A6A04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48" creationId="{B18B03D7-B121-4A0D-A19F-EBD63E65E27C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49" creationId="{A24EEEA9-E492-444D-B648-0C5A9533A130}"/>
          </ac:inkMkLst>
        </pc:inkChg>
        <pc:inkChg chg="add del">
          <ac:chgData name="Jim Beland" userId="d41a4da1a37fb713" providerId="LiveId" clId="{77404C97-ECA0-4A24-A2C7-788E8E49EA6A}" dt="2020-05-26T02:12:38.592" v="5067"/>
          <ac:inkMkLst>
            <pc:docMk/>
            <pc:sldMk cId="362449130" sldId="281"/>
            <ac:inkMk id="250" creationId="{3B03989F-3C7D-479A-A325-29C4E68B15A5}"/>
          </ac:inkMkLst>
        </pc:inkChg>
        <pc:inkChg chg="add del">
          <ac:chgData name="Jim Beland" userId="d41a4da1a37fb713" providerId="LiveId" clId="{77404C97-ECA0-4A24-A2C7-788E8E49EA6A}" dt="2020-05-26T02:14:04.351" v="5133"/>
          <ac:inkMkLst>
            <pc:docMk/>
            <pc:sldMk cId="362449130" sldId="281"/>
            <ac:inkMk id="251" creationId="{EAC3E06F-18C2-4AF5-9373-4341DC2D6E1A}"/>
          </ac:inkMkLst>
        </pc:inkChg>
        <pc:inkChg chg="add del">
          <ac:chgData name="Jim Beland" userId="d41a4da1a37fb713" providerId="LiveId" clId="{77404C97-ECA0-4A24-A2C7-788E8E49EA6A}" dt="2020-05-26T02:14:04.363" v="5152"/>
          <ac:inkMkLst>
            <pc:docMk/>
            <pc:sldMk cId="362449130" sldId="281"/>
            <ac:inkMk id="252" creationId="{368E4D6D-BB57-41D3-AADC-8E1A11F650CF}"/>
          </ac:inkMkLst>
        </pc:inkChg>
        <pc:inkChg chg="add del">
          <ac:chgData name="Jim Beland" userId="d41a4da1a37fb713" providerId="LiveId" clId="{77404C97-ECA0-4A24-A2C7-788E8E49EA6A}" dt="2020-05-26T02:14:04.362" v="5150"/>
          <ac:inkMkLst>
            <pc:docMk/>
            <pc:sldMk cId="362449130" sldId="281"/>
            <ac:inkMk id="253" creationId="{72CADA3E-04DF-46A2-889F-101EAD039473}"/>
          </ac:inkMkLst>
        </pc:inkChg>
        <pc:inkChg chg="add del">
          <ac:chgData name="Jim Beland" userId="d41a4da1a37fb713" providerId="LiveId" clId="{77404C97-ECA0-4A24-A2C7-788E8E49EA6A}" dt="2020-05-26T02:14:04.361" v="5148"/>
          <ac:inkMkLst>
            <pc:docMk/>
            <pc:sldMk cId="362449130" sldId="281"/>
            <ac:inkMk id="254" creationId="{404E3166-BAF1-48CC-8B45-8234FA05FDD4}"/>
          </ac:inkMkLst>
        </pc:inkChg>
        <pc:inkChg chg="add del">
          <ac:chgData name="Jim Beland" userId="d41a4da1a37fb713" providerId="LiveId" clId="{77404C97-ECA0-4A24-A2C7-788E8E49EA6A}" dt="2020-05-26T02:14:04.359" v="5145"/>
          <ac:inkMkLst>
            <pc:docMk/>
            <pc:sldMk cId="362449130" sldId="281"/>
            <ac:inkMk id="255" creationId="{C338CE87-A703-46AB-9C25-4FB6E9FEC1CB}"/>
          </ac:inkMkLst>
        </pc:inkChg>
        <pc:inkChg chg="add del">
          <ac:chgData name="Jim Beland" userId="d41a4da1a37fb713" providerId="LiveId" clId="{77404C97-ECA0-4A24-A2C7-788E8E49EA6A}" dt="2020-05-26T02:14:04.358" v="5144"/>
          <ac:inkMkLst>
            <pc:docMk/>
            <pc:sldMk cId="362449130" sldId="281"/>
            <ac:inkMk id="256" creationId="{35E902B8-940A-49B4-A422-97CB0BFE398E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57" creationId="{C1475106-7740-496F-8E4F-B40127C07F39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58" creationId="{7A329283-8E6E-47BE-965C-A3678F510861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59" creationId="{7192A08A-F4AF-4B91-A10E-E79B7710DFDC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60" creationId="{6FE62F53-F9FB-4BEC-BB5B-7DC852947FFF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61" creationId="{3ABF2BEA-DADA-4132-8808-B2791933A41B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62" creationId="{85A0E246-6487-4A06-8B9E-EB82DF114A40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63" creationId="{23325DB3-CF8B-4EBA-8D02-D8D3E8E95E6A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64" creationId="{E8EFA663-7F41-46BC-BE78-369D0710E05A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65" creationId="{DD60725B-D218-48DB-A2C2-5445C3AFB6A6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66" creationId="{F5328AAB-C26C-497C-B577-714FD0777241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67" creationId="{548C8985-DA5D-467B-BE21-3D6377781883}"/>
          </ac:inkMkLst>
        </pc:inkChg>
        <pc:inkChg chg="add del">
          <ac:chgData name="Jim Beland" userId="d41a4da1a37fb713" providerId="LiveId" clId="{77404C97-ECA0-4A24-A2C7-788E8E49EA6A}" dt="2020-05-26T02:12:46.591" v="5081"/>
          <ac:inkMkLst>
            <pc:docMk/>
            <pc:sldMk cId="362449130" sldId="281"/>
            <ac:inkMk id="268" creationId="{F06109A6-BDF5-499D-8CCC-A89EF96FDC6C}"/>
          </ac:inkMkLst>
        </pc:inkChg>
        <pc:inkChg chg="add del">
          <ac:chgData name="Jim Beland" userId="d41a4da1a37fb713" providerId="LiveId" clId="{77404C97-ECA0-4A24-A2C7-788E8E49EA6A}" dt="2020-05-26T02:14:04.364" v="5154"/>
          <ac:inkMkLst>
            <pc:docMk/>
            <pc:sldMk cId="362449130" sldId="281"/>
            <ac:inkMk id="269" creationId="{2C76EB41-0960-40B5-9A64-C11705768244}"/>
          </ac:inkMkLst>
        </pc:inkChg>
        <pc:inkChg chg="add del">
          <ac:chgData name="Jim Beland" userId="d41a4da1a37fb713" providerId="LiveId" clId="{77404C97-ECA0-4A24-A2C7-788E8E49EA6A}" dt="2020-05-26T02:14:04.358" v="5143"/>
          <ac:inkMkLst>
            <pc:docMk/>
            <pc:sldMk cId="362449130" sldId="281"/>
            <ac:inkMk id="270" creationId="{66440B55-7177-490C-AD36-1477985508F4}"/>
          </ac:inkMkLst>
        </pc:inkChg>
        <pc:inkChg chg="add del">
          <ac:chgData name="Jim Beland" userId="d41a4da1a37fb713" providerId="LiveId" clId="{77404C97-ECA0-4A24-A2C7-788E8E49EA6A}" dt="2020-05-26T02:14:07.157" v="5158"/>
          <ac:inkMkLst>
            <pc:docMk/>
            <pc:sldMk cId="362449130" sldId="281"/>
            <ac:inkMk id="271" creationId="{43CD1ED1-4779-4C04-AD8F-9748874A2414}"/>
          </ac:inkMkLst>
        </pc:inkChg>
        <pc:inkChg chg="add del">
          <ac:chgData name="Jim Beland" userId="d41a4da1a37fb713" providerId="LiveId" clId="{77404C97-ECA0-4A24-A2C7-788E8E49EA6A}" dt="2020-05-26T02:14:04.357" v="5141"/>
          <ac:inkMkLst>
            <pc:docMk/>
            <pc:sldMk cId="362449130" sldId="281"/>
            <ac:inkMk id="272" creationId="{6ABD178B-2571-4CEC-899A-50174727F873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73" creationId="{C473EB96-26B8-49E0-9099-236F076F7C7A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74" creationId="{73A1A578-0B2A-4CAB-9401-DCF8A88928E4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75" creationId="{DC616D11-5E35-4B2F-8292-80E6911349BE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76" creationId="{0423E889-55B0-440C-8677-1B3622A1A1AA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77" creationId="{3EBE64FA-A4D3-4404-8B57-6CFC460C693C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78" creationId="{229A3085-BA02-43B6-83AD-E3AC86532B49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79" creationId="{01E2AC8B-60BD-42E4-B19E-DFE8A3274E10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80" creationId="{00AB4555-EF9E-4CDE-BBBA-66FD9E4D38FF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81" creationId="{9D2C1957-4475-44FE-8116-D858FE622B21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82" creationId="{2C6DA362-674F-4877-8CC8-59EE152190AD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83" creationId="{87979520-205F-49F9-9070-0D6364E10600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84" creationId="{91DF6D85-8D4E-4644-AB31-CE0EC95F1E7E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85" creationId="{C4920982-855D-466F-9035-F77740379093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86" creationId="{13B4F279-CAE7-4173-8364-DBB517BC2781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87" creationId="{3057441D-8D91-45F1-9645-EC82146BFA1C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88" creationId="{FFC36DF2-4466-4A14-9768-AA2FF48B913F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89" creationId="{1D8E9D1E-5E3E-4DB9-B5E6-B058E3468576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90" creationId="{5E7E59AB-9947-4671-964E-7B58CBC0037C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91" creationId="{D29D1D5C-20A1-4AD0-BA44-B0B33E425E85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92" creationId="{C8FD0712-C27B-4CC8-AF35-FF473E287B03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93" creationId="{7FDCB92D-95C3-4C35-BD8C-C5405078B06E}"/>
          </ac:inkMkLst>
        </pc:inkChg>
        <pc:inkChg chg="add del">
          <ac:chgData name="Jim Beland" userId="d41a4da1a37fb713" providerId="LiveId" clId="{77404C97-ECA0-4A24-A2C7-788E8E49EA6A}" dt="2020-05-26T02:12:57.199" v="5104"/>
          <ac:inkMkLst>
            <pc:docMk/>
            <pc:sldMk cId="362449130" sldId="281"/>
            <ac:inkMk id="294" creationId="{EF4F63A8-F8FE-42AD-AD6A-FFC932F56D14}"/>
          </ac:inkMkLst>
        </pc:inkChg>
        <pc:inkChg chg="add del">
          <ac:chgData name="Jim Beland" userId="d41a4da1a37fb713" providerId="LiveId" clId="{77404C97-ECA0-4A24-A2C7-788E8E49EA6A}" dt="2020-05-26T02:12:58.270" v="5107"/>
          <ac:inkMkLst>
            <pc:docMk/>
            <pc:sldMk cId="362449130" sldId="281"/>
            <ac:inkMk id="295" creationId="{86DDCA9C-CA3A-4411-83E7-5829403D02A9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296" creationId="{28584625-7B27-4399-BA43-D701F6AE32CB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297" creationId="{D8828277-45D7-4E27-9507-A8315E2E17D1}"/>
          </ac:inkMkLst>
        </pc:inkChg>
        <pc:inkChg chg="add del">
          <ac:chgData name="Jim Beland" userId="d41a4da1a37fb713" providerId="LiveId" clId="{77404C97-ECA0-4A24-A2C7-788E8E49EA6A}" dt="2020-05-26T02:12:58.270" v="5107"/>
          <ac:inkMkLst>
            <pc:docMk/>
            <pc:sldMk cId="362449130" sldId="281"/>
            <ac:inkMk id="298" creationId="{8BBDE879-46A4-4794-A7C1-724ACB192D4C}"/>
          </ac:inkMkLst>
        </pc:inkChg>
        <pc:inkChg chg="add del">
          <ac:chgData name="Jim Beland" userId="d41a4da1a37fb713" providerId="LiveId" clId="{77404C97-ECA0-4A24-A2C7-788E8E49EA6A}" dt="2020-05-26T02:12:58.270" v="5107"/>
          <ac:inkMkLst>
            <pc:docMk/>
            <pc:sldMk cId="362449130" sldId="281"/>
            <ac:inkMk id="299" creationId="{A1A980D3-A02E-47EB-BB8A-40011E4E728F}"/>
          </ac:inkMkLst>
        </pc:inkChg>
        <pc:inkChg chg="add del">
          <ac:chgData name="Jim Beland" userId="d41a4da1a37fb713" providerId="LiveId" clId="{77404C97-ECA0-4A24-A2C7-788E8E49EA6A}" dt="2020-05-26T02:14:04.355" v="5138"/>
          <ac:inkMkLst>
            <pc:docMk/>
            <pc:sldMk cId="362449130" sldId="281"/>
            <ac:inkMk id="300" creationId="{E9FF2323-E263-4CE9-9D4A-410D0A4641CA}"/>
          </ac:inkMkLst>
        </pc:inkChg>
        <pc:inkChg chg="add del">
          <ac:chgData name="Jim Beland" userId="d41a4da1a37fb713" providerId="LiveId" clId="{77404C97-ECA0-4A24-A2C7-788E8E49EA6A}" dt="2020-05-26T02:13:02.914" v="5109" actId="9405"/>
          <ac:inkMkLst>
            <pc:docMk/>
            <pc:sldMk cId="362449130" sldId="281"/>
            <ac:inkMk id="301" creationId="{27BAF8C5-D76D-46F1-B377-A3CCECAE4B59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02" creationId="{3A9FF300-823F-4330-8154-37DC6A9602BB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03" creationId="{2DCF757E-747A-404A-864C-87AF1741BE9A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04" creationId="{06FF0CC3-CD28-4176-BB55-F768F92351E9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05" creationId="{C228C4D9-5EF3-4EB4-A8BC-D82A81D84AFF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06" creationId="{EFABECE5-A267-4434-9F72-5226E3677006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07" creationId="{550A4933-AFC8-4C0B-B4E4-6383E7664FFA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08" creationId="{4AA14F0D-3BFC-467C-A0DD-D97ADA5BD671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09" creationId="{0C99058B-7BE1-48D9-BD0B-01C5B3D30494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10" creationId="{AE740EFE-53A7-4497-A7AE-335E64042E7B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11" creationId="{B5BDD622-DD4D-4AB0-ADDD-6BE3E1BCC167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12" creationId="{7EE30647-CE78-4FB6-BA26-D7956A9F1A3E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13" creationId="{7B6B9B49-CD6E-46EB-B007-EECCE19936ED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14" creationId="{7117175D-0FB8-48F5-AD74-AB65D9B7FC4C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15" creationId="{5FAE59B6-9A1F-4850-899C-5FFA625AF5D8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16" creationId="{18441519-1F41-4516-9A6C-5D1CA3FB63F5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17" creationId="{8B8267DB-3067-490B-A4AB-A76F48484E32}"/>
          </ac:inkMkLst>
        </pc:inkChg>
        <pc:inkChg chg="add del">
          <ac:chgData name="Jim Beland" userId="d41a4da1a37fb713" providerId="LiveId" clId="{77404C97-ECA0-4A24-A2C7-788E8E49EA6A}" dt="2020-05-26T02:13:25.800" v="5128" actId="9405"/>
          <ac:inkMkLst>
            <pc:docMk/>
            <pc:sldMk cId="362449130" sldId="281"/>
            <ac:inkMk id="318" creationId="{847024CD-654E-48AE-872D-4AA61EA6A618}"/>
          </ac:inkMkLst>
        </pc:inkChg>
        <pc:inkChg chg="add">
          <ac:chgData name="Jim Beland" userId="d41a4da1a37fb713" providerId="LiveId" clId="{77404C97-ECA0-4A24-A2C7-788E8E49EA6A}" dt="2020-05-26T02:13:22.928" v="5127"/>
          <ac:inkMkLst>
            <pc:docMk/>
            <pc:sldMk cId="362449130" sldId="281"/>
            <ac:inkMk id="319" creationId="{E368B7F8-DF9F-4001-820C-A6B8E12314D3}"/>
          </ac:inkMkLst>
        </pc:inkChg>
        <pc:inkChg chg="add del">
          <ac:chgData name="Jim Beland" userId="d41a4da1a37fb713" providerId="LiveId" clId="{77404C97-ECA0-4A24-A2C7-788E8E49EA6A}" dt="2020-05-26T02:13:31.286" v="5130"/>
          <ac:inkMkLst>
            <pc:docMk/>
            <pc:sldMk cId="362449130" sldId="281"/>
            <ac:inkMk id="320" creationId="{B3B95F67-C1AA-47B8-82C9-C1FD8D690BDD}"/>
          </ac:inkMkLst>
        </pc:inkChg>
        <pc:inkChg chg="add del">
          <ac:chgData name="Jim Beland" userId="d41a4da1a37fb713" providerId="LiveId" clId="{77404C97-ECA0-4A24-A2C7-788E8E49EA6A}" dt="2020-05-26T02:13:33.677" v="5132"/>
          <ac:inkMkLst>
            <pc:docMk/>
            <pc:sldMk cId="362449130" sldId="281"/>
            <ac:inkMk id="321" creationId="{FAFDD52D-9459-4C4E-ADA7-6466AD891D7D}"/>
          </ac:inkMkLst>
        </pc:inkChg>
        <pc:inkChg chg="add del">
          <ac:chgData name="Jim Beland" userId="d41a4da1a37fb713" providerId="LiveId" clId="{77404C97-ECA0-4A24-A2C7-788E8E49EA6A}" dt="2020-05-26T02:13:33.677" v="5132"/>
          <ac:inkMkLst>
            <pc:docMk/>
            <pc:sldMk cId="362449130" sldId="281"/>
            <ac:inkMk id="322" creationId="{A30F27B5-E960-430D-B7E1-6BE358089470}"/>
          </ac:inkMkLst>
        </pc:inkChg>
        <pc:inkChg chg="add del">
          <ac:chgData name="Jim Beland" userId="d41a4da1a37fb713" providerId="LiveId" clId="{77404C97-ECA0-4A24-A2C7-788E8E49EA6A}" dt="2020-05-26T02:14:11.436" v="5159"/>
          <ac:inkMkLst>
            <pc:docMk/>
            <pc:sldMk cId="362449130" sldId="281"/>
            <ac:inkMk id="323" creationId="{22A76A81-AC9A-4DC3-A92D-131F857213BC}"/>
          </ac:inkMkLst>
        </pc:inkChg>
        <pc:inkChg chg="add">
          <ac:chgData name="Jim Beland" userId="d41a4da1a37fb713" providerId="LiveId" clId="{77404C97-ECA0-4A24-A2C7-788E8E49EA6A}" dt="2020-05-26T02:14:15.734" v="5160" actId="9405"/>
          <ac:inkMkLst>
            <pc:docMk/>
            <pc:sldMk cId="362449130" sldId="281"/>
            <ac:inkMk id="324" creationId="{6557E344-D9BF-41BC-8D48-EB4F2A116845}"/>
          </ac:inkMkLst>
        </pc:inkChg>
        <pc:inkChg chg="add">
          <ac:chgData name="Jim Beland" userId="d41a4da1a37fb713" providerId="LiveId" clId="{77404C97-ECA0-4A24-A2C7-788E8E49EA6A}" dt="2020-05-26T02:14:16.268" v="5161" actId="9405"/>
          <ac:inkMkLst>
            <pc:docMk/>
            <pc:sldMk cId="362449130" sldId="281"/>
            <ac:inkMk id="325" creationId="{7BDED2FB-3105-40B5-AF83-EB019B817EFD}"/>
          </ac:inkMkLst>
        </pc:inkChg>
        <pc:inkChg chg="add">
          <ac:chgData name="Jim Beland" userId="d41a4da1a37fb713" providerId="LiveId" clId="{77404C97-ECA0-4A24-A2C7-788E8E49EA6A}" dt="2020-05-26T02:14:16.735" v="5162" actId="9405"/>
          <ac:inkMkLst>
            <pc:docMk/>
            <pc:sldMk cId="362449130" sldId="281"/>
            <ac:inkMk id="326" creationId="{435A6DE1-D2BB-4F64-A5B5-145D9182E45D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27" creationId="{B86A10E1-2D83-4EF5-B1DF-0999C9865D91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28" creationId="{7F72FE28-AFF9-4C25-9B56-A8A07B8052A7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29" creationId="{8B9B6996-0AAF-406C-A4F6-554D67B4484B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30" creationId="{884BC38D-568B-4CD2-B983-DD146974781B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31" creationId="{ED9E5758-95F2-426C-B833-7E67A540C512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32" creationId="{811C499C-AD43-4C17-9F6D-8997BF2E2B7F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33" creationId="{6D820B24-0451-495E-BF3A-A4D84998F72E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34" creationId="{2011973D-6F2D-4AB7-ADBB-28DE08A8AE93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35" creationId="{C515007A-1F55-4414-849D-AE04CB6CF89A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36" creationId="{614ED24C-43CC-490F-9724-98A48F93BF61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37" creationId="{CCC8F490-7CE0-40C7-987C-3C964426DF85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38" creationId="{BBE98FB0-9ED5-4161-BEB4-15D971732C0B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39" creationId="{8EA27B21-B060-4785-9AE9-27120BDF9741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40" creationId="{838951ED-7897-4C1F-8926-E3C53BE28A38}"/>
          </ac:inkMkLst>
        </pc:inkChg>
        <pc:inkChg chg="add del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41" creationId="{C62E2B46-BEE6-4C4C-B893-EE2B7162C5E0}"/>
          </ac:inkMkLst>
        </pc:inkChg>
        <pc:inkChg chg="add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42" creationId="{C88FAA4F-0D9D-44B7-8501-F76BE4225CF9}"/>
          </ac:inkMkLst>
        </pc:inkChg>
        <pc:inkChg chg="add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43" creationId="{64036D0C-7E05-4113-8D76-545FD9F0CD8F}"/>
          </ac:inkMkLst>
        </pc:inkChg>
        <pc:inkChg chg="add">
          <ac:chgData name="Jim Beland" userId="d41a4da1a37fb713" providerId="LiveId" clId="{77404C97-ECA0-4A24-A2C7-788E8E49EA6A}" dt="2020-05-26T02:14:25.679" v="5178"/>
          <ac:inkMkLst>
            <pc:docMk/>
            <pc:sldMk cId="362449130" sldId="281"/>
            <ac:inkMk id="344" creationId="{5646E569-CC68-43FD-B520-27F259300C80}"/>
          </ac:inkMkLst>
        </pc:inkChg>
        <pc:inkChg chg="add del">
          <ac:chgData name="Jim Beland" userId="d41a4da1a37fb713" providerId="LiveId" clId="{77404C97-ECA0-4A24-A2C7-788E8E49EA6A}" dt="2020-05-26T02:14:29.780" v="5183"/>
          <ac:inkMkLst>
            <pc:docMk/>
            <pc:sldMk cId="362449130" sldId="281"/>
            <ac:inkMk id="345" creationId="{05EC6169-F2DC-4258-8D24-6F46B69D112C}"/>
          </ac:inkMkLst>
        </pc:inkChg>
        <pc:inkChg chg="add del">
          <ac:chgData name="Jim Beland" userId="d41a4da1a37fb713" providerId="LiveId" clId="{77404C97-ECA0-4A24-A2C7-788E8E49EA6A}" dt="2020-05-26T02:14:29.780" v="5183"/>
          <ac:inkMkLst>
            <pc:docMk/>
            <pc:sldMk cId="362449130" sldId="281"/>
            <ac:inkMk id="346" creationId="{A1C00A0A-378A-4805-8219-1D3409F2B85D}"/>
          </ac:inkMkLst>
        </pc:inkChg>
        <pc:inkChg chg="add del">
          <ac:chgData name="Jim Beland" userId="d41a4da1a37fb713" providerId="LiveId" clId="{77404C97-ECA0-4A24-A2C7-788E8E49EA6A}" dt="2020-05-26T02:14:29.780" v="5183"/>
          <ac:inkMkLst>
            <pc:docMk/>
            <pc:sldMk cId="362449130" sldId="281"/>
            <ac:inkMk id="347" creationId="{90789522-5B5B-4096-B3D1-057D01C457C5}"/>
          </ac:inkMkLst>
        </pc:inkChg>
        <pc:inkChg chg="add del">
          <ac:chgData name="Jim Beland" userId="d41a4da1a37fb713" providerId="LiveId" clId="{77404C97-ECA0-4A24-A2C7-788E8E49EA6A}" dt="2020-05-26T02:14:29.780" v="5183"/>
          <ac:inkMkLst>
            <pc:docMk/>
            <pc:sldMk cId="362449130" sldId="281"/>
            <ac:inkMk id="348" creationId="{2BDE1E4C-93B0-4CDB-82F2-146EF62DDB87}"/>
          </ac:inkMkLst>
        </pc:inkChg>
        <pc:inkChg chg="add del">
          <ac:chgData name="Jim Beland" userId="d41a4da1a37fb713" providerId="LiveId" clId="{77404C97-ECA0-4A24-A2C7-788E8E49EA6A}" dt="2020-05-26T02:14:31.274" v="5186"/>
          <ac:inkMkLst>
            <pc:docMk/>
            <pc:sldMk cId="362449130" sldId="281"/>
            <ac:inkMk id="349" creationId="{8478ED16-1B07-46B6-BF47-F97B70D50EB8}"/>
          </ac:inkMkLst>
        </pc:inkChg>
        <pc:inkChg chg="add del">
          <ac:chgData name="Jim Beland" userId="d41a4da1a37fb713" providerId="LiveId" clId="{77404C97-ECA0-4A24-A2C7-788E8E49EA6A}" dt="2020-05-26T02:14:31.274" v="5186"/>
          <ac:inkMkLst>
            <pc:docMk/>
            <pc:sldMk cId="362449130" sldId="281"/>
            <ac:inkMk id="350" creationId="{16CA6119-D041-4B5E-AED8-8AC3B5623B97}"/>
          </ac:inkMkLst>
        </pc:inkChg>
        <pc:inkChg chg="add del">
          <ac:chgData name="Jim Beland" userId="d41a4da1a37fb713" providerId="LiveId" clId="{77404C97-ECA0-4A24-A2C7-788E8E49EA6A}" dt="2020-05-26T02:14:31.274" v="5186"/>
          <ac:inkMkLst>
            <pc:docMk/>
            <pc:sldMk cId="362449130" sldId="281"/>
            <ac:inkMk id="351" creationId="{8A2F1B17-32F9-459D-A563-F8A68DC678A2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52" creationId="{48AEBC95-8617-452A-A551-FDE3851E487B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53" creationId="{B82DDE06-F771-40D1-A945-35016334CAB6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54" creationId="{C3736643-FFCA-4C90-85C5-B0ED13D98A9A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55" creationId="{3FD51DC3-3CD7-450D-AEEF-C1AF5BB9FAA8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56" creationId="{7015FA28-3B0D-49A0-B640-98FA81707530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57" creationId="{66E12220-ED01-4010-985C-988D24BBF875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58" creationId="{D94D4090-177E-4F74-BB9E-8E09C85B8FC5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59" creationId="{CB0150EE-3A06-4796-8147-FDD829B460EE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60" creationId="{503367A7-28CA-41B9-9518-64912D39D952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61" creationId="{2C73D9EC-E5B3-43FB-A8B8-5DFB5B892834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62" creationId="{C7DA6240-9B7A-4A06-9142-88F5ED699179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63" creationId="{54E71F99-4789-4ECA-9A17-04E45C19985A}"/>
          </ac:inkMkLst>
        </pc:inkChg>
        <pc:inkChg chg="add del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64" creationId="{BE808B56-EE4C-4383-A540-22DB374E0130}"/>
          </ac:inkMkLst>
        </pc:inkChg>
        <pc:inkChg chg="add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65" creationId="{CE06609A-ABF5-4665-B8C9-0336EE196843}"/>
          </ac:inkMkLst>
        </pc:inkChg>
        <pc:inkChg chg="add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66" creationId="{C39325EA-9957-4447-9A14-4A91C5CB2DDD}"/>
          </ac:inkMkLst>
        </pc:inkChg>
        <pc:inkChg chg="add">
          <ac:chgData name="Jim Beland" userId="d41a4da1a37fb713" providerId="LiveId" clId="{77404C97-ECA0-4A24-A2C7-788E8E49EA6A}" dt="2020-05-26T02:14:36.757" v="5199"/>
          <ac:inkMkLst>
            <pc:docMk/>
            <pc:sldMk cId="362449130" sldId="281"/>
            <ac:inkMk id="367" creationId="{7B0A7295-E558-455D-A2B6-ED9CB9FB0114}"/>
          </ac:inkMkLst>
        </pc:inkChg>
        <pc:inkChg chg="add del">
          <ac:chgData name="Jim Beland" userId="d41a4da1a37fb713" providerId="LiveId" clId="{77404C97-ECA0-4A24-A2C7-788E8E49EA6A}" dt="2020-05-26T02:14:42.079" v="5207"/>
          <ac:inkMkLst>
            <pc:docMk/>
            <pc:sldMk cId="362449130" sldId="281"/>
            <ac:inkMk id="368" creationId="{72B8D032-F2FB-4899-BC95-3D2B90F3B798}"/>
          </ac:inkMkLst>
        </pc:inkChg>
        <pc:inkChg chg="add del">
          <ac:chgData name="Jim Beland" userId="d41a4da1a37fb713" providerId="LiveId" clId="{77404C97-ECA0-4A24-A2C7-788E8E49EA6A}" dt="2020-05-26T02:14:42.079" v="5207"/>
          <ac:inkMkLst>
            <pc:docMk/>
            <pc:sldMk cId="362449130" sldId="281"/>
            <ac:inkMk id="369" creationId="{36F9EF2D-3A11-47F4-B1D9-74E14EEF3D4C}"/>
          </ac:inkMkLst>
        </pc:inkChg>
        <pc:inkChg chg="add del">
          <ac:chgData name="Jim Beland" userId="d41a4da1a37fb713" providerId="LiveId" clId="{77404C97-ECA0-4A24-A2C7-788E8E49EA6A}" dt="2020-05-26T02:14:42.079" v="5207"/>
          <ac:inkMkLst>
            <pc:docMk/>
            <pc:sldMk cId="362449130" sldId="281"/>
            <ac:inkMk id="370" creationId="{7C0B78C6-FD06-4CF2-BF71-76399F6EDDEB}"/>
          </ac:inkMkLst>
        </pc:inkChg>
        <pc:inkChg chg="add del">
          <ac:chgData name="Jim Beland" userId="d41a4da1a37fb713" providerId="LiveId" clId="{77404C97-ECA0-4A24-A2C7-788E8E49EA6A}" dt="2020-05-26T02:14:42.079" v="5207"/>
          <ac:inkMkLst>
            <pc:docMk/>
            <pc:sldMk cId="362449130" sldId="281"/>
            <ac:inkMk id="371" creationId="{2EDA7B2D-790F-427D-B341-77CFD18BE620}"/>
          </ac:inkMkLst>
        </pc:inkChg>
        <pc:inkChg chg="add del">
          <ac:chgData name="Jim Beland" userId="d41a4da1a37fb713" providerId="LiveId" clId="{77404C97-ECA0-4A24-A2C7-788E8E49EA6A}" dt="2020-05-26T02:14:42.079" v="5207"/>
          <ac:inkMkLst>
            <pc:docMk/>
            <pc:sldMk cId="362449130" sldId="281"/>
            <ac:inkMk id="372" creationId="{A69C1CE7-B63C-40AA-8B1B-64C4B2783147}"/>
          </ac:inkMkLst>
        </pc:inkChg>
        <pc:inkChg chg="add del">
          <ac:chgData name="Jim Beland" userId="d41a4da1a37fb713" providerId="LiveId" clId="{77404C97-ECA0-4A24-A2C7-788E8E49EA6A}" dt="2020-05-26T02:14:42.079" v="5207"/>
          <ac:inkMkLst>
            <pc:docMk/>
            <pc:sldMk cId="362449130" sldId="281"/>
            <ac:inkMk id="373" creationId="{F97843EA-F61A-48E2-A19A-62142847460E}"/>
          </ac:inkMkLst>
        </pc:inkChg>
        <pc:inkChg chg="add del">
          <ac:chgData name="Jim Beland" userId="d41a4da1a37fb713" providerId="LiveId" clId="{77404C97-ECA0-4A24-A2C7-788E8E49EA6A}" dt="2020-05-26T02:14:42.079" v="5207"/>
          <ac:inkMkLst>
            <pc:docMk/>
            <pc:sldMk cId="362449130" sldId="281"/>
            <ac:inkMk id="374" creationId="{679445D2-AEEE-483F-9DC4-AA910C4B98C8}"/>
          </ac:inkMkLst>
        </pc:inkChg>
        <pc:inkChg chg="add del">
          <ac:chgData name="Jim Beland" userId="d41a4da1a37fb713" providerId="LiveId" clId="{77404C97-ECA0-4A24-A2C7-788E8E49EA6A}" dt="2020-05-26T02:14:42.079" v="5207"/>
          <ac:inkMkLst>
            <pc:docMk/>
            <pc:sldMk cId="362449130" sldId="281"/>
            <ac:inkMk id="375" creationId="{CFC81614-C512-4923-B935-269D737534B6}"/>
          </ac:inkMkLst>
        </pc:inkChg>
        <pc:inkChg chg="add">
          <ac:chgData name="Jim Beland" userId="d41a4da1a37fb713" providerId="LiveId" clId="{77404C97-ECA0-4A24-A2C7-788E8E49EA6A}" dt="2020-05-26T02:14:42.079" v="5207"/>
          <ac:inkMkLst>
            <pc:docMk/>
            <pc:sldMk cId="362449130" sldId="281"/>
            <ac:inkMk id="376" creationId="{15F162A1-E2AA-44C9-A697-1E6B0D7DB81D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77" creationId="{DB954820-6429-474B-BB54-6D2C4E9348EA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78" creationId="{D279E5F6-735D-41BE-8DDA-D162D06EF662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79" creationId="{179FC4A2-4396-4A99-86F3-967854F2B526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80" creationId="{793A5DA9-1022-427A-A6BD-2A3A6302176C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81" creationId="{023992F9-4177-42F6-8C81-45D1EEE5A869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82" creationId="{F0F6D442-D93F-4A2B-A1EE-42A8A69B787C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83" creationId="{0201785E-5F6B-4225-AB0A-B118469485A9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84" creationId="{B235D5E3-A3CE-40B5-8207-1DB0A2D57BEF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85" creationId="{A916E0EB-8540-42B5-A954-88A295864F67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86" creationId="{55919208-618D-4C3E-A1F6-78146F96E259}"/>
          </ac:inkMkLst>
        </pc:inkChg>
        <pc:inkChg chg="add del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87" creationId="{4B795EA0-831B-42C3-88ED-CE2933BB25E9}"/>
          </ac:inkMkLst>
        </pc:inkChg>
        <pc:inkChg chg="add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88" creationId="{E636B510-D8BE-4DD8-9C0E-40E9306E093E}"/>
          </ac:inkMkLst>
        </pc:inkChg>
        <pc:inkChg chg="add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89" creationId="{F5BAFBE3-F262-4F93-A803-257B97C63DEA}"/>
          </ac:inkMkLst>
        </pc:inkChg>
        <pc:inkChg chg="add">
          <ac:chgData name="Jim Beland" userId="d41a4da1a37fb713" providerId="LiveId" clId="{77404C97-ECA0-4A24-A2C7-788E8E49EA6A}" dt="2020-05-26T02:14:47.593" v="5219"/>
          <ac:inkMkLst>
            <pc:docMk/>
            <pc:sldMk cId="362449130" sldId="281"/>
            <ac:inkMk id="390" creationId="{B121E2D3-0A44-4CBD-AB44-E0F687F4A301}"/>
          </ac:inkMkLst>
        </pc:inkChg>
        <pc:inkChg chg="add">
          <ac:chgData name="Jim Beland" userId="d41a4da1a37fb713" providerId="LiveId" clId="{77404C97-ECA0-4A24-A2C7-788E8E49EA6A}" dt="2020-05-26T02:14:48.567" v="5220" actId="9405"/>
          <ac:inkMkLst>
            <pc:docMk/>
            <pc:sldMk cId="362449130" sldId="281"/>
            <ac:inkMk id="391" creationId="{1B375288-B143-49F0-A884-973AD6CA85D3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392" creationId="{3A698DFD-7825-434E-9CE3-E7BE0B64CBAA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393" creationId="{42613CFD-B106-45F8-919A-00BE5982F657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394" creationId="{7BB3D2F7-94E3-40E2-A7B7-B4065F887332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395" creationId="{80965741-CF0F-4A1E-9212-FE0C5081CA5C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396" creationId="{9F5A6D90-4E78-4014-B5F4-B6FF24B2DE59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397" creationId="{2F0BFD86-A056-4AF3-90B6-C4CEA1A0FF05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398" creationId="{4DCEF561-BCC7-486E-8A6E-D8BF3D4C1C70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399" creationId="{00B6F633-36A3-474C-B494-3AE3DFAFA500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00" creationId="{1486D1F6-BBB4-4D25-8BB4-7D16C8B328CD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01" creationId="{03C724AC-B905-4F1E-8602-58DCDC199BDD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02" creationId="{425B7A55-6269-48DD-8DED-92C1E620C124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03" creationId="{33972A39-20FC-4012-8BB1-363CE792CB03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04" creationId="{FC0C3572-80A6-48B3-B7E9-9F83DD1A7B74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05" creationId="{838200B7-44ED-47FD-B3C8-A09B25B7CB50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06" creationId="{9FB89B0F-C6EB-46C0-88AB-D93006547DB2}"/>
          </ac:inkMkLst>
        </pc:inkChg>
        <pc:inkChg chg="add del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07" creationId="{EF6F4962-F289-4B02-AFBE-5490E5BBE5CD}"/>
          </ac:inkMkLst>
        </pc:inkChg>
        <pc:inkChg chg="add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08" creationId="{532998CD-A8B9-472C-84D7-0A3439A1127D}"/>
          </ac:inkMkLst>
        </pc:inkChg>
        <pc:inkChg chg="add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09" creationId="{269603CA-5532-45B0-8268-FC91B56A8AA9}"/>
          </ac:inkMkLst>
        </pc:inkChg>
        <pc:inkChg chg="add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10" creationId="{E7F81CB3-46B3-4B2A-B5FD-57D6426969AA}"/>
          </ac:inkMkLst>
        </pc:inkChg>
        <pc:inkChg chg="add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11" creationId="{8628441B-02EF-4A01-9794-3D85F018A14A}"/>
          </ac:inkMkLst>
        </pc:inkChg>
        <pc:inkChg chg="add">
          <ac:chgData name="Jim Beland" userId="d41a4da1a37fb713" providerId="LiveId" clId="{77404C97-ECA0-4A24-A2C7-788E8E49EA6A}" dt="2020-05-26T02:14:56.517" v="5237"/>
          <ac:inkMkLst>
            <pc:docMk/>
            <pc:sldMk cId="362449130" sldId="281"/>
            <ac:inkMk id="412" creationId="{DACCB173-B2A6-4A16-B843-74AD5E2A0995}"/>
          </ac:inkMkLst>
        </pc:inkChg>
        <pc:inkChg chg="add">
          <ac:chgData name="Jim Beland" userId="d41a4da1a37fb713" providerId="LiveId" clId="{77404C97-ECA0-4A24-A2C7-788E8E49EA6A}" dt="2020-05-26T02:14:57.928" v="5238" actId="9405"/>
          <ac:inkMkLst>
            <pc:docMk/>
            <pc:sldMk cId="362449130" sldId="281"/>
            <ac:inkMk id="413" creationId="{69F05661-CD7A-4458-A77D-16769E68C832}"/>
          </ac:inkMkLst>
        </pc:inkChg>
        <pc:inkChg chg="add del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14" creationId="{3631471F-0BEC-4E9D-9E6D-F61719408442}"/>
          </ac:inkMkLst>
        </pc:inkChg>
        <pc:inkChg chg="add del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15" creationId="{5999A0F9-F271-40E7-8A02-78765626A371}"/>
          </ac:inkMkLst>
        </pc:inkChg>
        <pc:inkChg chg="add del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16" creationId="{396B753D-84E7-418E-91C3-9D519D954A51}"/>
          </ac:inkMkLst>
        </pc:inkChg>
        <pc:inkChg chg="add del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17" creationId="{F07DB5BA-2DDC-4540-B4D6-0B293ACF186E}"/>
          </ac:inkMkLst>
        </pc:inkChg>
        <pc:inkChg chg="add del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18" creationId="{1555A393-74DA-4177-A575-AE77FAA41ADD}"/>
          </ac:inkMkLst>
        </pc:inkChg>
        <pc:inkChg chg="add del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19" creationId="{5659A737-8CF8-48DD-9EAD-21DE5DA3D9DA}"/>
          </ac:inkMkLst>
        </pc:inkChg>
        <pc:inkChg chg="add del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20" creationId="{4AD9487D-09B2-4560-A7E4-B8BFEF0CACE4}"/>
          </ac:inkMkLst>
        </pc:inkChg>
        <pc:inkChg chg="add del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21" creationId="{EA4F9E79-B164-4598-9D83-491CC5A6088A}"/>
          </ac:inkMkLst>
        </pc:inkChg>
        <pc:inkChg chg="add del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22" creationId="{BE7D07D2-B712-456B-A073-D5C21FCE1899}"/>
          </ac:inkMkLst>
        </pc:inkChg>
        <pc:inkChg chg="add del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23" creationId="{EBF5E816-F635-4AFA-9F5D-D210CFD5A55D}"/>
          </ac:inkMkLst>
        </pc:inkChg>
        <pc:inkChg chg="add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24" creationId="{80D1BEF7-F6CA-4A2E-BCAF-91824EC897DD}"/>
          </ac:inkMkLst>
        </pc:inkChg>
        <pc:inkChg chg="add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25" creationId="{6142D76B-D8E0-491D-8309-6D41196B4FE3}"/>
          </ac:inkMkLst>
        </pc:inkChg>
        <pc:inkChg chg="add">
          <ac:chgData name="Jim Beland" userId="d41a4da1a37fb713" providerId="LiveId" clId="{77404C97-ECA0-4A24-A2C7-788E8E49EA6A}" dt="2020-05-26T02:15:03.395" v="5249"/>
          <ac:inkMkLst>
            <pc:docMk/>
            <pc:sldMk cId="362449130" sldId="281"/>
            <ac:inkMk id="426" creationId="{B91037F5-89C9-44ED-B50F-2A32678486B9}"/>
          </ac:inkMkLst>
        </pc:inkChg>
        <pc:inkChg chg="add">
          <ac:chgData name="Jim Beland" userId="d41a4da1a37fb713" providerId="LiveId" clId="{77404C97-ECA0-4A24-A2C7-788E8E49EA6A}" dt="2020-05-26T02:15:05.165" v="5250" actId="9405"/>
          <ac:inkMkLst>
            <pc:docMk/>
            <pc:sldMk cId="362449130" sldId="281"/>
            <ac:inkMk id="427" creationId="{26DFA52B-F7E9-4D0E-9E8A-BB5A418FBBFC}"/>
          </ac:inkMkLst>
        </pc:inkChg>
        <pc:inkChg chg="add">
          <ac:chgData name="Jim Beland" userId="d41a4da1a37fb713" providerId="LiveId" clId="{77404C97-ECA0-4A24-A2C7-788E8E49EA6A}" dt="2020-05-26T02:15:05.698" v="5251" actId="9405"/>
          <ac:inkMkLst>
            <pc:docMk/>
            <pc:sldMk cId="362449130" sldId="281"/>
            <ac:inkMk id="428" creationId="{4E31E476-3F74-4B46-B581-415288884236}"/>
          </ac:inkMkLst>
        </pc:inkChg>
        <pc:inkChg chg="add del">
          <ac:chgData name="Jim Beland" userId="d41a4da1a37fb713" providerId="LiveId" clId="{77404C97-ECA0-4A24-A2C7-788E8E49EA6A}" dt="2020-05-26T02:15:10.006" v="5259"/>
          <ac:inkMkLst>
            <pc:docMk/>
            <pc:sldMk cId="362449130" sldId="281"/>
            <ac:inkMk id="429" creationId="{2F8355E7-E80E-405D-B04D-7FEBB99AB691}"/>
          </ac:inkMkLst>
        </pc:inkChg>
        <pc:inkChg chg="add del">
          <ac:chgData name="Jim Beland" userId="d41a4da1a37fb713" providerId="LiveId" clId="{77404C97-ECA0-4A24-A2C7-788E8E49EA6A}" dt="2020-05-26T02:15:10.006" v="5259"/>
          <ac:inkMkLst>
            <pc:docMk/>
            <pc:sldMk cId="362449130" sldId="281"/>
            <ac:inkMk id="430" creationId="{D4061AF1-2C92-49A4-AE36-8D14AE93B408}"/>
          </ac:inkMkLst>
        </pc:inkChg>
        <pc:inkChg chg="add del">
          <ac:chgData name="Jim Beland" userId="d41a4da1a37fb713" providerId="LiveId" clId="{77404C97-ECA0-4A24-A2C7-788E8E49EA6A}" dt="2020-05-26T02:15:10.006" v="5259"/>
          <ac:inkMkLst>
            <pc:docMk/>
            <pc:sldMk cId="362449130" sldId="281"/>
            <ac:inkMk id="431" creationId="{0A9CFD53-52B1-43BE-972B-2EBD1F0DD905}"/>
          </ac:inkMkLst>
        </pc:inkChg>
        <pc:inkChg chg="add del">
          <ac:chgData name="Jim Beland" userId="d41a4da1a37fb713" providerId="LiveId" clId="{77404C97-ECA0-4A24-A2C7-788E8E49EA6A}" dt="2020-05-26T02:15:10.006" v="5259"/>
          <ac:inkMkLst>
            <pc:docMk/>
            <pc:sldMk cId="362449130" sldId="281"/>
            <ac:inkMk id="432" creationId="{4E88A8E6-9DF0-417E-8D1C-33654EB64A20}"/>
          </ac:inkMkLst>
        </pc:inkChg>
        <pc:inkChg chg="add del">
          <ac:chgData name="Jim Beland" userId="d41a4da1a37fb713" providerId="LiveId" clId="{77404C97-ECA0-4A24-A2C7-788E8E49EA6A}" dt="2020-05-26T02:15:10.006" v="5259"/>
          <ac:inkMkLst>
            <pc:docMk/>
            <pc:sldMk cId="362449130" sldId="281"/>
            <ac:inkMk id="433" creationId="{472B2F01-EA15-48B4-BFEF-26BA6C523541}"/>
          </ac:inkMkLst>
        </pc:inkChg>
        <pc:inkChg chg="add del">
          <ac:chgData name="Jim Beland" userId="d41a4da1a37fb713" providerId="LiveId" clId="{77404C97-ECA0-4A24-A2C7-788E8E49EA6A}" dt="2020-05-26T02:15:10.006" v="5259"/>
          <ac:inkMkLst>
            <pc:docMk/>
            <pc:sldMk cId="362449130" sldId="281"/>
            <ac:inkMk id="434" creationId="{3D24369E-48DF-44BF-83F6-094B4A32F4C4}"/>
          </ac:inkMkLst>
        </pc:inkChg>
        <pc:inkChg chg="add del">
          <ac:chgData name="Jim Beland" userId="d41a4da1a37fb713" providerId="LiveId" clId="{77404C97-ECA0-4A24-A2C7-788E8E49EA6A}" dt="2020-05-26T02:15:10.006" v="5259"/>
          <ac:inkMkLst>
            <pc:docMk/>
            <pc:sldMk cId="362449130" sldId="281"/>
            <ac:inkMk id="435" creationId="{524C332F-3557-4D0A-8188-32ECFF006BF8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36" creationId="{26F3931E-8B07-446D-A4D4-56127A3983CE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37" creationId="{14A38302-B3EA-42F6-BE38-046CF6EE7434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38" creationId="{8ABBF9FF-96AC-409B-A5D8-0CDB1E1B4774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39" creationId="{4FFCA61B-0B87-41A0-9CD0-34A4B2E1D426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40" creationId="{1D227B15-A99E-4DC5-8C3F-2BA1F59E0DB1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41" creationId="{CD264AF8-555F-4940-BE4E-D82E00CEA1AB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42" creationId="{C1A66493-CE19-4160-A6C1-641901B21353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43" creationId="{7216ED0C-7514-4FEE-9677-FC2ADEBB0851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44" creationId="{261D9495-5F71-411C-98A5-F04DC630CCA9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45" creationId="{5B5316DD-E32A-46E5-9F4A-B3B7E37476A2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46" creationId="{16BD49BA-F9F8-450A-AB72-6A025FBDF77B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47" creationId="{B1D22082-BE08-408A-9E20-23124EA6E02A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48" creationId="{B4E80310-55EC-46E2-A681-F041F9F29FDB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49" creationId="{A901E393-48B1-4F76-83E2-90A767E6DEE2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50" creationId="{5EFE8207-E669-4911-A8C6-802FE92A98F4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51" creationId="{65B40F6C-A97A-4F1F-B186-223B62315A81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52" creationId="{932C5537-2599-4441-9E4F-E8A4ADD00681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53" creationId="{C04DA640-928E-4A8B-ADD4-1825B81C3AB6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54" creationId="{92AD5028-4A4B-4CF8-810D-4EF90C0EFE40}"/>
          </ac:inkMkLst>
        </pc:inkChg>
        <pc:inkChg chg="add del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55" creationId="{F49402FA-A2C5-4E6F-B19B-5DD706DEEC2A}"/>
          </ac:inkMkLst>
        </pc:inkChg>
        <pc:inkChg chg="add">
          <ac:chgData name="Jim Beland" userId="d41a4da1a37fb713" providerId="LiveId" clId="{77404C97-ECA0-4A24-A2C7-788E8E49EA6A}" dt="2020-05-26T02:15:19.974" v="5279"/>
          <ac:inkMkLst>
            <pc:docMk/>
            <pc:sldMk cId="362449130" sldId="281"/>
            <ac:inkMk id="456" creationId="{83B61DB6-6351-45D3-BA85-27E650662E01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57" creationId="{DF27B1F9-E767-444D-BC7E-5C97AB4548ED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58" creationId="{87DF7EC7-28E9-489C-9261-CBD96DE3915E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59" creationId="{60A706BB-8429-4C26-ACD9-A2856F4D4E1C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60" creationId="{9766FE73-FD7B-417E-B95D-AA96B6DC3592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61" creationId="{7D900626-546A-4894-BD91-9B049BDC933C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62" creationId="{FF81EF7E-1427-4FAC-B4CE-82847AD94C7D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63" creationId="{B4D0A75D-8BFA-4332-BFB1-C3201967EE8B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64" creationId="{AB7FAF39-B491-4A60-8B54-E351B15FC512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65" creationId="{85356E46-B21B-4AB8-87E2-D5E3FABFAB14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66" creationId="{AC4A860C-DAA0-4A88-BE5E-940C5849E818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67" creationId="{FADEE002-908C-457E-842F-75C04AFABE9E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68" creationId="{D87642F7-2EC0-4355-BB9B-D9FA4F684DF5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69" creationId="{1740C0B7-4B1A-43FB-9AFD-B13C77E22368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70" creationId="{7A4A459F-12BF-4DC1-9B89-C9BAC58C776E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71" creationId="{0DDD3F91-D863-4E71-8396-F8E3809544EF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72" creationId="{BB658CC2-1E4E-4F97-983D-1AAE8A336BF1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73" creationId="{BA27E6A4-9867-401A-AE70-4DB5DFC9ADCA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74" creationId="{5FED96B7-1706-4104-AB5F-A70635A3AE6C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75" creationId="{4775D913-0C23-46AD-8D20-8ABB443E1BD5}"/>
          </ac:inkMkLst>
        </pc:inkChg>
        <pc:inkChg chg="add del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76" creationId="{40DB990F-4BC1-4D4B-97FD-96347E5B20C1}"/>
          </ac:inkMkLst>
        </pc:inkChg>
        <pc:inkChg chg="add">
          <ac:chgData name="Jim Beland" userId="d41a4da1a37fb713" providerId="LiveId" clId="{77404C97-ECA0-4A24-A2C7-788E8E49EA6A}" dt="2020-05-26T02:15:31.684" v="5298"/>
          <ac:inkMkLst>
            <pc:docMk/>
            <pc:sldMk cId="362449130" sldId="281"/>
            <ac:inkMk id="477" creationId="{E925B1FA-D75D-4AAF-A6E5-63D49274AD2F}"/>
          </ac:inkMkLst>
        </pc:inkChg>
      </pc:sldChg>
      <pc:sldChg chg="addSp delSp modSp add">
        <pc:chgData name="Jim Beland" userId="d41a4da1a37fb713" providerId="LiveId" clId="{77404C97-ECA0-4A24-A2C7-788E8E49EA6A}" dt="2020-05-26T02:26:26.299" v="5566" actId="478"/>
        <pc:sldMkLst>
          <pc:docMk/>
          <pc:sldMk cId="487489816" sldId="282"/>
        </pc:sldMkLst>
        <pc:spChg chg="mod">
          <ac:chgData name="Jim Beland" userId="d41a4da1a37fb713" providerId="LiveId" clId="{77404C97-ECA0-4A24-A2C7-788E8E49EA6A}" dt="2020-05-26T02:16:47.355" v="5306" actId="20577"/>
          <ac:spMkLst>
            <pc:docMk/>
            <pc:sldMk cId="487489816" sldId="282"/>
            <ac:spMk id="2" creationId="{07A1F0BE-4C34-4301-8460-ECAB1DA98527}"/>
          </ac:spMkLst>
        </pc:spChg>
        <pc:spChg chg="mod">
          <ac:chgData name="Jim Beland" userId="d41a4da1a37fb713" providerId="LiveId" clId="{77404C97-ECA0-4A24-A2C7-788E8E49EA6A}" dt="2020-05-26T02:25:31.261" v="5476" actId="6549"/>
          <ac:spMkLst>
            <pc:docMk/>
            <pc:sldMk cId="487489816" sldId="282"/>
            <ac:spMk id="3" creationId="{A3FD54A3-5D26-42EE-B81E-5EA9C18E3C50}"/>
          </ac:spMkLst>
        </pc:spChg>
        <pc:cxnChg chg="add del mod">
          <ac:chgData name="Jim Beland" userId="d41a4da1a37fb713" providerId="LiveId" clId="{77404C97-ECA0-4A24-A2C7-788E8E49EA6A}" dt="2020-05-26T02:26:20.554" v="5564" actId="478"/>
          <ac:cxnSpMkLst>
            <pc:docMk/>
            <pc:sldMk cId="487489816" sldId="282"/>
            <ac:cxnSpMk id="5" creationId="{B6766330-B763-4155-BF6F-BD1719047563}"/>
          </ac:cxnSpMkLst>
        </pc:cxnChg>
        <pc:cxnChg chg="add del mod">
          <ac:chgData name="Jim Beland" userId="d41a4da1a37fb713" providerId="LiveId" clId="{77404C97-ECA0-4A24-A2C7-788E8E49EA6A}" dt="2020-05-26T02:26:14.888" v="5562" actId="478"/>
          <ac:cxnSpMkLst>
            <pc:docMk/>
            <pc:sldMk cId="487489816" sldId="282"/>
            <ac:cxnSpMk id="7" creationId="{EA170748-4E13-4ADF-9404-1343E02FCB36}"/>
          </ac:cxnSpMkLst>
        </pc:cxnChg>
        <pc:cxnChg chg="add del mod">
          <ac:chgData name="Jim Beland" userId="d41a4da1a37fb713" providerId="LiveId" clId="{77404C97-ECA0-4A24-A2C7-788E8E49EA6A}" dt="2020-05-26T02:26:12.268" v="5561" actId="478"/>
          <ac:cxnSpMkLst>
            <pc:docMk/>
            <pc:sldMk cId="487489816" sldId="282"/>
            <ac:cxnSpMk id="9" creationId="{28CCB3FF-AA25-48A2-9AF0-7A838895D012}"/>
          </ac:cxnSpMkLst>
        </pc:cxnChg>
        <pc:cxnChg chg="add del mod">
          <ac:chgData name="Jim Beland" userId="d41a4da1a37fb713" providerId="LiveId" clId="{77404C97-ECA0-4A24-A2C7-788E8E49EA6A}" dt="2020-05-26T02:26:02.617" v="5555" actId="478"/>
          <ac:cxnSpMkLst>
            <pc:docMk/>
            <pc:sldMk cId="487489816" sldId="282"/>
            <ac:cxnSpMk id="11" creationId="{E3ABC532-3839-429E-99AC-33D95069B207}"/>
          </ac:cxnSpMkLst>
        </pc:cxnChg>
        <pc:cxnChg chg="add del mod">
          <ac:chgData name="Jim Beland" userId="d41a4da1a37fb713" providerId="LiveId" clId="{77404C97-ECA0-4A24-A2C7-788E8E49EA6A}" dt="2020-05-26T02:26:11.488" v="5560" actId="478"/>
          <ac:cxnSpMkLst>
            <pc:docMk/>
            <pc:sldMk cId="487489816" sldId="282"/>
            <ac:cxnSpMk id="13" creationId="{E36DB00C-E775-4897-8759-33FBF32087B5}"/>
          </ac:cxnSpMkLst>
        </pc:cxnChg>
        <pc:cxnChg chg="add del mod">
          <ac:chgData name="Jim Beland" userId="d41a4da1a37fb713" providerId="LiveId" clId="{77404C97-ECA0-4A24-A2C7-788E8E49EA6A}" dt="2020-05-26T02:21:54.443" v="5417" actId="11529"/>
          <ac:cxnSpMkLst>
            <pc:docMk/>
            <pc:sldMk cId="487489816" sldId="282"/>
            <ac:cxnSpMk id="15" creationId="{57818939-347D-4BED-8123-E800C67A5E0F}"/>
          </ac:cxnSpMkLst>
        </pc:cxnChg>
        <pc:cxnChg chg="add del mod">
          <ac:chgData name="Jim Beland" userId="d41a4da1a37fb713" providerId="LiveId" clId="{77404C97-ECA0-4A24-A2C7-788E8E49EA6A}" dt="2020-05-26T02:21:49.368" v="5416" actId="11529"/>
          <ac:cxnSpMkLst>
            <pc:docMk/>
            <pc:sldMk cId="487489816" sldId="282"/>
            <ac:cxnSpMk id="17" creationId="{3EDEB9AC-481F-416F-8694-060762C809F8}"/>
          </ac:cxnSpMkLst>
        </pc:cxnChg>
        <pc:cxnChg chg="add del mod">
          <ac:chgData name="Jim Beland" userId="d41a4da1a37fb713" providerId="LiveId" clId="{77404C97-ECA0-4A24-A2C7-788E8E49EA6A}" dt="2020-05-26T02:20:40.903" v="5409" actId="11529"/>
          <ac:cxnSpMkLst>
            <pc:docMk/>
            <pc:sldMk cId="487489816" sldId="282"/>
            <ac:cxnSpMk id="19" creationId="{D0642C22-F0E6-4656-ACD9-52AF23CEFC63}"/>
          </ac:cxnSpMkLst>
        </pc:cxnChg>
        <pc:cxnChg chg="add del mod">
          <ac:chgData name="Jim Beland" userId="d41a4da1a37fb713" providerId="LiveId" clId="{77404C97-ECA0-4A24-A2C7-788E8E49EA6A}" dt="2020-05-26T02:20:40.165" v="5408" actId="11529"/>
          <ac:cxnSpMkLst>
            <pc:docMk/>
            <pc:sldMk cId="487489816" sldId="282"/>
            <ac:cxnSpMk id="21" creationId="{9E0CB6F0-7D6A-4A3A-A08D-94D0F797C593}"/>
          </ac:cxnSpMkLst>
        </pc:cxnChg>
        <pc:cxnChg chg="add del mod">
          <ac:chgData name="Jim Beland" userId="d41a4da1a37fb713" providerId="LiveId" clId="{77404C97-ECA0-4A24-A2C7-788E8E49EA6A}" dt="2020-05-26T02:21:47.886" v="5415" actId="11529"/>
          <ac:cxnSpMkLst>
            <pc:docMk/>
            <pc:sldMk cId="487489816" sldId="282"/>
            <ac:cxnSpMk id="23" creationId="{A0B2ED18-CAC7-47B7-9DC9-FCF8FE45E24F}"/>
          </ac:cxnSpMkLst>
        </pc:cxnChg>
        <pc:cxnChg chg="add del mod">
          <ac:chgData name="Jim Beland" userId="d41a4da1a37fb713" providerId="LiveId" clId="{77404C97-ECA0-4A24-A2C7-788E8E49EA6A}" dt="2020-05-26T02:21:46.949" v="5414" actId="11529"/>
          <ac:cxnSpMkLst>
            <pc:docMk/>
            <pc:sldMk cId="487489816" sldId="282"/>
            <ac:cxnSpMk id="25" creationId="{8C77D626-2E2D-427A-A749-91CF63449F8E}"/>
          </ac:cxnSpMkLst>
        </pc:cxnChg>
        <pc:cxnChg chg="add del mod">
          <ac:chgData name="Jim Beland" userId="d41a4da1a37fb713" providerId="LiveId" clId="{77404C97-ECA0-4A24-A2C7-788E8E49EA6A}" dt="2020-05-26T02:21:46.148" v="5413" actId="11529"/>
          <ac:cxnSpMkLst>
            <pc:docMk/>
            <pc:sldMk cId="487489816" sldId="282"/>
            <ac:cxnSpMk id="27" creationId="{0C33A616-3FDF-4D20-99EC-DA84BFA5E72B}"/>
          </ac:cxnSpMkLst>
        </pc:cxnChg>
        <pc:cxnChg chg="add del mod">
          <ac:chgData name="Jim Beland" userId="d41a4da1a37fb713" providerId="LiveId" clId="{77404C97-ECA0-4A24-A2C7-788E8E49EA6A}" dt="2020-05-26T02:22:50.847" v="5423" actId="11529"/>
          <ac:cxnSpMkLst>
            <pc:docMk/>
            <pc:sldMk cId="487489816" sldId="282"/>
            <ac:cxnSpMk id="29" creationId="{1032A55E-65A9-4D1F-B078-4921FFC0CC87}"/>
          </ac:cxnSpMkLst>
        </pc:cxnChg>
        <pc:cxnChg chg="add del mod">
          <ac:chgData name="Jim Beland" userId="d41a4da1a37fb713" providerId="LiveId" clId="{77404C97-ECA0-4A24-A2C7-788E8E49EA6A}" dt="2020-05-26T02:22:48.258" v="5422" actId="11529"/>
          <ac:cxnSpMkLst>
            <pc:docMk/>
            <pc:sldMk cId="487489816" sldId="282"/>
            <ac:cxnSpMk id="31" creationId="{71C0EAC7-595B-4141-85FD-D7A245BD624D}"/>
          </ac:cxnSpMkLst>
        </pc:cxnChg>
        <pc:cxnChg chg="add del mod">
          <ac:chgData name="Jim Beland" userId="d41a4da1a37fb713" providerId="LiveId" clId="{77404C97-ECA0-4A24-A2C7-788E8E49EA6A}" dt="2020-05-26T02:22:46.979" v="5421" actId="11529"/>
          <ac:cxnSpMkLst>
            <pc:docMk/>
            <pc:sldMk cId="487489816" sldId="282"/>
            <ac:cxnSpMk id="33" creationId="{E36E47BB-D87F-402A-8914-761C85B5A336}"/>
          </ac:cxnSpMkLst>
        </pc:cxnChg>
        <pc:cxnChg chg="add del mod">
          <ac:chgData name="Jim Beland" userId="d41a4da1a37fb713" providerId="LiveId" clId="{77404C97-ECA0-4A24-A2C7-788E8E49EA6A}" dt="2020-05-26T02:26:19.615" v="5563" actId="478"/>
          <ac:cxnSpMkLst>
            <pc:docMk/>
            <pc:sldMk cId="487489816" sldId="282"/>
            <ac:cxnSpMk id="35" creationId="{96DBC1D9-8603-4CC9-8F1C-F8509371F6FD}"/>
          </ac:cxnSpMkLst>
        </pc:cxnChg>
        <pc:cxnChg chg="add del mod">
          <ac:chgData name="Jim Beland" userId="d41a4da1a37fb713" providerId="LiveId" clId="{77404C97-ECA0-4A24-A2C7-788E8E49EA6A}" dt="2020-05-26T02:26:23.490" v="5565" actId="478"/>
          <ac:cxnSpMkLst>
            <pc:docMk/>
            <pc:sldMk cId="487489816" sldId="282"/>
            <ac:cxnSpMk id="37" creationId="{2FB19026-F5D3-4C3F-97B0-7CBD70F48275}"/>
          </ac:cxnSpMkLst>
        </pc:cxnChg>
        <pc:cxnChg chg="add del mod">
          <ac:chgData name="Jim Beland" userId="d41a4da1a37fb713" providerId="LiveId" clId="{77404C97-ECA0-4A24-A2C7-788E8E49EA6A}" dt="2020-05-26T02:26:05.725" v="5557" actId="478"/>
          <ac:cxnSpMkLst>
            <pc:docMk/>
            <pc:sldMk cId="487489816" sldId="282"/>
            <ac:cxnSpMk id="39" creationId="{5E9449F2-F6C1-40B9-8517-1C4A31B9607B}"/>
          </ac:cxnSpMkLst>
        </pc:cxnChg>
        <pc:cxnChg chg="add del mod">
          <ac:chgData name="Jim Beland" userId="d41a4da1a37fb713" providerId="LiveId" clId="{77404C97-ECA0-4A24-A2C7-788E8E49EA6A}" dt="2020-05-26T02:26:08.632" v="5558" actId="478"/>
          <ac:cxnSpMkLst>
            <pc:docMk/>
            <pc:sldMk cId="487489816" sldId="282"/>
            <ac:cxnSpMk id="41" creationId="{B4BD5F55-62AC-438D-9A1E-BBB8A87D5B08}"/>
          </ac:cxnSpMkLst>
        </pc:cxnChg>
        <pc:cxnChg chg="add del mod">
          <ac:chgData name="Jim Beland" userId="d41a4da1a37fb713" providerId="LiveId" clId="{77404C97-ECA0-4A24-A2C7-788E8E49EA6A}" dt="2020-05-26T02:26:04.917" v="5556" actId="478"/>
          <ac:cxnSpMkLst>
            <pc:docMk/>
            <pc:sldMk cId="487489816" sldId="282"/>
            <ac:cxnSpMk id="43" creationId="{29F7424B-A133-496A-8AD3-A6FD27FEB242}"/>
          </ac:cxnSpMkLst>
        </pc:cxnChg>
        <pc:cxnChg chg="add del mod">
          <ac:chgData name="Jim Beland" userId="d41a4da1a37fb713" providerId="LiveId" clId="{77404C97-ECA0-4A24-A2C7-788E8E49EA6A}" dt="2020-05-26T02:26:10.807" v="5559" actId="478"/>
          <ac:cxnSpMkLst>
            <pc:docMk/>
            <pc:sldMk cId="487489816" sldId="282"/>
            <ac:cxnSpMk id="45" creationId="{80E72CC9-458C-4E42-B5F2-5B2D5BD46DC4}"/>
          </ac:cxnSpMkLst>
        </pc:cxnChg>
        <pc:cxnChg chg="add del mod">
          <ac:chgData name="Jim Beland" userId="d41a4da1a37fb713" providerId="LiveId" clId="{77404C97-ECA0-4A24-A2C7-788E8E49EA6A}" dt="2020-05-26T02:26:26.299" v="5566" actId="478"/>
          <ac:cxnSpMkLst>
            <pc:docMk/>
            <pc:sldMk cId="487489816" sldId="282"/>
            <ac:cxnSpMk id="47" creationId="{5EF29466-2DBB-41CF-BBE7-EB82A181C586}"/>
          </ac:cxnSpMkLst>
        </pc:cxnChg>
      </pc:sldChg>
      <pc:sldChg chg="addSp delSp modSp add">
        <pc:chgData name="Jim Beland" userId="d41a4da1a37fb713" providerId="LiveId" clId="{77404C97-ECA0-4A24-A2C7-788E8E49EA6A}" dt="2020-05-27T14:53:37.126" v="10532" actId="9405"/>
        <pc:sldMkLst>
          <pc:docMk/>
          <pc:sldMk cId="1120179684" sldId="283"/>
        </pc:sldMkLst>
        <pc:spChg chg="mod">
          <ac:chgData name="Jim Beland" userId="d41a4da1a37fb713" providerId="LiveId" clId="{77404C97-ECA0-4A24-A2C7-788E8E49EA6A}" dt="2020-05-26T02:25:54.524" v="5554"/>
          <ac:spMkLst>
            <pc:docMk/>
            <pc:sldMk cId="1120179684" sldId="283"/>
            <ac:spMk id="3" creationId="{A3FD54A3-5D26-42EE-B81E-5EA9C18E3C50}"/>
          </ac:spMkLst>
        </pc:spChg>
        <pc:inkChg chg="add del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4" creationId="{BCA01CFC-A11E-4A28-8DBC-A9CA8C43515D}"/>
          </ac:inkMkLst>
        </pc:inkChg>
        <pc:inkChg chg="add">
          <ac:chgData name="Jim Beland" userId="d41a4da1a37fb713" providerId="LiveId" clId="{77404C97-ECA0-4A24-A2C7-788E8E49EA6A}" dt="2020-05-27T14:53:34.803" v="10531" actId="9405"/>
          <ac:inkMkLst>
            <pc:docMk/>
            <pc:sldMk cId="1120179684" sldId="283"/>
            <ac:inkMk id="4" creationId="{EEDC5DB4-C4D7-41F7-8565-B4578B65A2D8}"/>
          </ac:inkMkLst>
        </pc:inkChg>
        <pc:inkChg chg="add">
          <ac:chgData name="Jim Beland" userId="d41a4da1a37fb713" providerId="LiveId" clId="{77404C97-ECA0-4A24-A2C7-788E8E49EA6A}" dt="2020-05-27T14:53:37.126" v="10532" actId="9405"/>
          <ac:inkMkLst>
            <pc:docMk/>
            <pc:sldMk cId="1120179684" sldId="283"/>
            <ac:inkMk id="6" creationId="{D2205899-59D4-4E36-A4BD-D68C9596F14F}"/>
          </ac:inkMkLst>
        </pc:inkChg>
        <pc:inkChg chg="add del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6" creationId="{EED2B90D-CDC7-40EF-B367-ED22FA8A1CE0}"/>
          </ac:inkMkLst>
        </pc:inkChg>
        <pc:inkChg chg="add del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8" creationId="{AD582058-0271-4182-AF8C-6D67430E8F18}"/>
          </ac:inkMkLst>
        </pc:inkChg>
        <pc:inkChg chg="add del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10" creationId="{8019F924-C055-4794-B58A-FF433324FB33}"/>
          </ac:inkMkLst>
        </pc:inkChg>
        <pc:inkChg chg="add del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12" creationId="{1A29605A-0EFE-46CB-8050-B257098CA4B7}"/>
          </ac:inkMkLst>
        </pc:inkChg>
        <pc:inkChg chg="add del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14" creationId="{E80081DA-3967-4215-95F8-2C89837263CC}"/>
          </ac:inkMkLst>
        </pc:inkChg>
        <pc:inkChg chg="add del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15" creationId="{6493F6A2-03DF-4761-B373-5022F712D641}"/>
          </ac:inkMkLst>
        </pc:inkChg>
        <pc:inkChg chg="add del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16" creationId="{7F0AF8F2-484D-499D-ADD4-3E548A87A081}"/>
          </ac:inkMkLst>
        </pc:inkChg>
        <pc:inkChg chg="add del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17" creationId="{D77120F7-27E4-45E9-9C7C-C0D276743C07}"/>
          </ac:inkMkLst>
        </pc:inkChg>
        <pc:inkChg chg="add del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18" creationId="{A2065EDB-DF34-4E9A-BBCB-9BAD0883DEBB}"/>
          </ac:inkMkLst>
        </pc:inkChg>
        <pc:inkChg chg="add">
          <ac:chgData name="Jim Beland" userId="d41a4da1a37fb713" providerId="LiveId" clId="{77404C97-ECA0-4A24-A2C7-788E8E49EA6A}" dt="2020-05-26T02:27:31.278" v="5577"/>
          <ac:inkMkLst>
            <pc:docMk/>
            <pc:sldMk cId="1120179684" sldId="283"/>
            <ac:inkMk id="19" creationId="{2D71081B-F22B-40B4-947B-DCC88B3C745F}"/>
          </ac:inkMkLst>
        </pc:inkChg>
        <pc:inkChg chg="add del">
          <ac:chgData name="Jim Beland" userId="d41a4da1a37fb713" providerId="LiveId" clId="{77404C97-ECA0-4A24-A2C7-788E8E49EA6A}" dt="2020-05-26T02:27:35.471" v="5581"/>
          <ac:inkMkLst>
            <pc:docMk/>
            <pc:sldMk cId="1120179684" sldId="283"/>
            <ac:inkMk id="20" creationId="{ADDACD46-160E-4336-81E3-100C82406610}"/>
          </ac:inkMkLst>
        </pc:inkChg>
        <pc:inkChg chg="add del">
          <ac:chgData name="Jim Beland" userId="d41a4da1a37fb713" providerId="LiveId" clId="{77404C97-ECA0-4A24-A2C7-788E8E49EA6A}" dt="2020-05-26T02:27:35.471" v="5581"/>
          <ac:inkMkLst>
            <pc:docMk/>
            <pc:sldMk cId="1120179684" sldId="283"/>
            <ac:inkMk id="21" creationId="{82F6129B-32A6-472F-A2AF-6A11BC76CB4A}"/>
          </ac:inkMkLst>
        </pc:inkChg>
        <pc:inkChg chg="add del">
          <ac:chgData name="Jim Beland" userId="d41a4da1a37fb713" providerId="LiveId" clId="{77404C97-ECA0-4A24-A2C7-788E8E49EA6A}" dt="2020-05-26T02:27:35.471" v="5581"/>
          <ac:inkMkLst>
            <pc:docMk/>
            <pc:sldMk cId="1120179684" sldId="283"/>
            <ac:inkMk id="22" creationId="{543027CF-3BC1-41C1-8EB1-258262DA520C}"/>
          </ac:inkMkLst>
        </pc:inkChg>
        <pc:inkChg chg="add del">
          <ac:chgData name="Jim Beland" userId="d41a4da1a37fb713" providerId="LiveId" clId="{77404C97-ECA0-4A24-A2C7-788E8E49EA6A}" dt="2020-05-26T02:27:36.739" v="5583"/>
          <ac:inkMkLst>
            <pc:docMk/>
            <pc:sldMk cId="1120179684" sldId="283"/>
            <ac:inkMk id="23" creationId="{E43F09A3-66CE-4E96-9EDF-1DF817D846AB}"/>
          </ac:inkMkLst>
        </pc:inkChg>
        <pc:inkChg chg="add del">
          <ac:chgData name="Jim Beland" userId="d41a4da1a37fb713" providerId="LiveId" clId="{77404C97-ECA0-4A24-A2C7-788E8E49EA6A}" dt="2020-05-26T02:27:36.739" v="5583"/>
          <ac:inkMkLst>
            <pc:docMk/>
            <pc:sldMk cId="1120179684" sldId="283"/>
            <ac:inkMk id="24" creationId="{B1C78C0C-5A39-4EA2-9B27-12789EDAC6EF}"/>
          </ac:inkMkLst>
        </pc:inkChg>
        <pc:inkChg chg="add del">
          <ac:chgData name="Jim Beland" userId="d41a4da1a37fb713" providerId="LiveId" clId="{77404C97-ECA0-4A24-A2C7-788E8E49EA6A}" dt="2020-05-26T02:27:41.773" v="5591"/>
          <ac:inkMkLst>
            <pc:docMk/>
            <pc:sldMk cId="1120179684" sldId="283"/>
            <ac:inkMk id="25" creationId="{2B20F93A-EB52-47DB-B666-28175FF5DD36}"/>
          </ac:inkMkLst>
        </pc:inkChg>
        <pc:inkChg chg="add del">
          <ac:chgData name="Jim Beland" userId="d41a4da1a37fb713" providerId="LiveId" clId="{77404C97-ECA0-4A24-A2C7-788E8E49EA6A}" dt="2020-05-26T02:27:41.773" v="5591"/>
          <ac:inkMkLst>
            <pc:docMk/>
            <pc:sldMk cId="1120179684" sldId="283"/>
            <ac:inkMk id="26" creationId="{4A53A70E-3087-4AF4-B27C-4F5F026B392D}"/>
          </ac:inkMkLst>
        </pc:inkChg>
        <pc:inkChg chg="add del">
          <ac:chgData name="Jim Beland" userId="d41a4da1a37fb713" providerId="LiveId" clId="{77404C97-ECA0-4A24-A2C7-788E8E49EA6A}" dt="2020-05-26T02:27:41.773" v="5591"/>
          <ac:inkMkLst>
            <pc:docMk/>
            <pc:sldMk cId="1120179684" sldId="283"/>
            <ac:inkMk id="27" creationId="{3D341839-A628-4A06-9D67-24323A2A3CA2}"/>
          </ac:inkMkLst>
        </pc:inkChg>
        <pc:inkChg chg="add del">
          <ac:chgData name="Jim Beland" userId="d41a4da1a37fb713" providerId="LiveId" clId="{77404C97-ECA0-4A24-A2C7-788E8E49EA6A}" dt="2020-05-26T02:27:41.773" v="5591"/>
          <ac:inkMkLst>
            <pc:docMk/>
            <pc:sldMk cId="1120179684" sldId="283"/>
            <ac:inkMk id="28" creationId="{7FA2C6C5-4C54-440B-BAFB-DDF6529CC881}"/>
          </ac:inkMkLst>
        </pc:inkChg>
        <pc:inkChg chg="add del">
          <ac:chgData name="Jim Beland" userId="d41a4da1a37fb713" providerId="LiveId" clId="{77404C97-ECA0-4A24-A2C7-788E8E49EA6A}" dt="2020-05-26T02:27:41.773" v="5591"/>
          <ac:inkMkLst>
            <pc:docMk/>
            <pc:sldMk cId="1120179684" sldId="283"/>
            <ac:inkMk id="29" creationId="{7ABDC770-5A9C-4143-BA25-700CE58212DA}"/>
          </ac:inkMkLst>
        </pc:inkChg>
        <pc:inkChg chg="add del">
          <ac:chgData name="Jim Beland" userId="d41a4da1a37fb713" providerId="LiveId" clId="{77404C97-ECA0-4A24-A2C7-788E8E49EA6A}" dt="2020-05-26T02:27:41.773" v="5591"/>
          <ac:inkMkLst>
            <pc:docMk/>
            <pc:sldMk cId="1120179684" sldId="283"/>
            <ac:inkMk id="30" creationId="{2B822F92-E4A3-4CDB-94C4-1C634645D285}"/>
          </ac:inkMkLst>
        </pc:inkChg>
        <pc:inkChg chg="add del">
          <ac:chgData name="Jim Beland" userId="d41a4da1a37fb713" providerId="LiveId" clId="{77404C97-ECA0-4A24-A2C7-788E8E49EA6A}" dt="2020-05-26T02:27:41.773" v="5591"/>
          <ac:inkMkLst>
            <pc:docMk/>
            <pc:sldMk cId="1120179684" sldId="283"/>
            <ac:inkMk id="31" creationId="{34C731C3-BA1A-419F-8FFE-730B2EF07785}"/>
          </ac:inkMkLst>
        </pc:inkChg>
        <pc:inkChg chg="add del">
          <ac:chgData name="Jim Beland" userId="d41a4da1a37fb713" providerId="LiveId" clId="{77404C97-ECA0-4A24-A2C7-788E8E49EA6A}" dt="2020-05-26T02:27:41.773" v="5591"/>
          <ac:inkMkLst>
            <pc:docMk/>
            <pc:sldMk cId="1120179684" sldId="283"/>
            <ac:inkMk id="32" creationId="{DABCB3B1-0939-4B6A-81FD-F2C77B8B4E1E}"/>
          </ac:inkMkLst>
        </pc:inkChg>
        <pc:inkChg chg="add">
          <ac:chgData name="Jim Beland" userId="d41a4da1a37fb713" providerId="LiveId" clId="{77404C97-ECA0-4A24-A2C7-788E8E49EA6A}" dt="2020-05-26T02:27:41.773" v="5591"/>
          <ac:inkMkLst>
            <pc:docMk/>
            <pc:sldMk cId="1120179684" sldId="283"/>
            <ac:inkMk id="33" creationId="{851857BC-62F5-4862-86DA-5B35A7942FD7}"/>
          </ac:inkMkLst>
        </pc:inkChg>
        <pc:inkChg chg="add">
          <ac:chgData name="Jim Beland" userId="d41a4da1a37fb713" providerId="LiveId" clId="{77404C97-ECA0-4A24-A2C7-788E8E49EA6A}" dt="2020-05-26T02:27:44.585" v="5592" actId="9405"/>
          <ac:inkMkLst>
            <pc:docMk/>
            <pc:sldMk cId="1120179684" sldId="283"/>
            <ac:inkMk id="34" creationId="{A3FA0275-F085-4924-AEA0-D5A8CF0F4851}"/>
          </ac:inkMkLst>
        </pc:inkChg>
        <pc:inkChg chg="add del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36" creationId="{101D47F8-D72F-4B5D-B7DF-D1C3DF177222}"/>
          </ac:inkMkLst>
        </pc:inkChg>
        <pc:inkChg chg="add del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38" creationId="{60DFAD35-D2A3-455E-9D9C-ABF1D8A97033}"/>
          </ac:inkMkLst>
        </pc:inkChg>
        <pc:inkChg chg="add del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40" creationId="{746FE3AD-FFDD-4D93-B4CC-B37FFA0DF842}"/>
          </ac:inkMkLst>
        </pc:inkChg>
        <pc:inkChg chg="add del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42" creationId="{F191A381-B001-499F-8870-627E3448B2B6}"/>
          </ac:inkMkLst>
        </pc:inkChg>
        <pc:inkChg chg="add del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44" creationId="{16C304BA-FFC8-468D-AFBC-18CC84E0AE16}"/>
          </ac:inkMkLst>
        </pc:inkChg>
        <pc:inkChg chg="add del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46" creationId="{AB76D1C5-2C55-4BC7-B51A-0A49F1E4A00E}"/>
          </ac:inkMkLst>
        </pc:inkChg>
        <pc:inkChg chg="add del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48" creationId="{0C913B89-08CF-4079-828F-2850C5574733}"/>
          </ac:inkMkLst>
        </pc:inkChg>
        <pc:inkChg chg="add del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49" creationId="{C4DB552F-D5E4-4082-BB46-58292B1B526F}"/>
          </ac:inkMkLst>
        </pc:inkChg>
        <pc:inkChg chg="add del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50" creationId="{514778FF-A75B-4F70-BA40-4E3E535AB98A}"/>
          </ac:inkMkLst>
        </pc:inkChg>
        <pc:inkChg chg="add del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51" creationId="{DBA69571-A0CE-40FB-806B-5371A18DC97F}"/>
          </ac:inkMkLst>
        </pc:inkChg>
        <pc:inkChg chg="add">
          <ac:chgData name="Jim Beland" userId="d41a4da1a37fb713" providerId="LiveId" clId="{77404C97-ECA0-4A24-A2C7-788E8E49EA6A}" dt="2020-05-26T02:27:51.801" v="5603"/>
          <ac:inkMkLst>
            <pc:docMk/>
            <pc:sldMk cId="1120179684" sldId="283"/>
            <ac:inkMk id="52" creationId="{9F09F8ED-EEE7-4053-B5BC-C8194BA89E95}"/>
          </ac:inkMkLst>
        </pc:inkChg>
        <pc:inkChg chg="add del">
          <ac:chgData name="Jim Beland" userId="d41a4da1a37fb713" providerId="LiveId" clId="{77404C97-ECA0-4A24-A2C7-788E8E49EA6A}" dt="2020-05-26T02:27:56.970" v="5610"/>
          <ac:inkMkLst>
            <pc:docMk/>
            <pc:sldMk cId="1120179684" sldId="283"/>
            <ac:inkMk id="53" creationId="{20F991C9-6AC6-4F69-84AA-21F66E79FEAC}"/>
          </ac:inkMkLst>
        </pc:inkChg>
        <pc:inkChg chg="add del">
          <ac:chgData name="Jim Beland" userId="d41a4da1a37fb713" providerId="LiveId" clId="{77404C97-ECA0-4A24-A2C7-788E8E49EA6A}" dt="2020-05-26T02:27:56.970" v="5610"/>
          <ac:inkMkLst>
            <pc:docMk/>
            <pc:sldMk cId="1120179684" sldId="283"/>
            <ac:inkMk id="54" creationId="{BE093963-C306-4A59-82A8-EE0DB8FA9867}"/>
          </ac:inkMkLst>
        </pc:inkChg>
        <pc:inkChg chg="add del">
          <ac:chgData name="Jim Beland" userId="d41a4da1a37fb713" providerId="LiveId" clId="{77404C97-ECA0-4A24-A2C7-788E8E49EA6A}" dt="2020-05-26T02:27:56.970" v="5610"/>
          <ac:inkMkLst>
            <pc:docMk/>
            <pc:sldMk cId="1120179684" sldId="283"/>
            <ac:inkMk id="55" creationId="{56723F54-942D-4CC8-92CE-03F9611ACA89}"/>
          </ac:inkMkLst>
        </pc:inkChg>
        <pc:inkChg chg="add del">
          <ac:chgData name="Jim Beland" userId="d41a4da1a37fb713" providerId="LiveId" clId="{77404C97-ECA0-4A24-A2C7-788E8E49EA6A}" dt="2020-05-26T02:27:56.970" v="5610"/>
          <ac:inkMkLst>
            <pc:docMk/>
            <pc:sldMk cId="1120179684" sldId="283"/>
            <ac:inkMk id="56" creationId="{4D1489D8-1C36-41C1-96DD-6D51880E0C2C}"/>
          </ac:inkMkLst>
        </pc:inkChg>
        <pc:inkChg chg="add del">
          <ac:chgData name="Jim Beland" userId="d41a4da1a37fb713" providerId="LiveId" clId="{77404C97-ECA0-4A24-A2C7-788E8E49EA6A}" dt="2020-05-26T02:27:56.970" v="5610"/>
          <ac:inkMkLst>
            <pc:docMk/>
            <pc:sldMk cId="1120179684" sldId="283"/>
            <ac:inkMk id="57" creationId="{9291125F-A93B-40B2-AE34-1DBFC7F033AE}"/>
          </ac:inkMkLst>
        </pc:inkChg>
        <pc:inkChg chg="add del">
          <ac:chgData name="Jim Beland" userId="d41a4da1a37fb713" providerId="LiveId" clId="{77404C97-ECA0-4A24-A2C7-788E8E49EA6A}" dt="2020-05-26T02:27:56.970" v="5610"/>
          <ac:inkMkLst>
            <pc:docMk/>
            <pc:sldMk cId="1120179684" sldId="283"/>
            <ac:inkMk id="58" creationId="{30AF37E8-52C2-4EB9-9341-3E8A725413AD}"/>
          </ac:inkMkLst>
        </pc:inkChg>
        <pc:inkChg chg="add del">
          <ac:chgData name="Jim Beland" userId="d41a4da1a37fb713" providerId="LiveId" clId="{77404C97-ECA0-4A24-A2C7-788E8E49EA6A}" dt="2020-05-26T02:27:59.176" v="5614"/>
          <ac:inkMkLst>
            <pc:docMk/>
            <pc:sldMk cId="1120179684" sldId="283"/>
            <ac:inkMk id="59" creationId="{92CD8969-B4D7-4395-9DBE-F30AEA596531}"/>
          </ac:inkMkLst>
        </pc:inkChg>
        <pc:inkChg chg="add del">
          <ac:chgData name="Jim Beland" userId="d41a4da1a37fb713" providerId="LiveId" clId="{77404C97-ECA0-4A24-A2C7-788E8E49EA6A}" dt="2020-05-26T02:27:59.176" v="5614"/>
          <ac:inkMkLst>
            <pc:docMk/>
            <pc:sldMk cId="1120179684" sldId="283"/>
            <ac:inkMk id="60" creationId="{656E2176-B87A-42AA-95DA-594735528F47}"/>
          </ac:inkMkLst>
        </pc:inkChg>
        <pc:inkChg chg="add del">
          <ac:chgData name="Jim Beland" userId="d41a4da1a37fb713" providerId="LiveId" clId="{77404C97-ECA0-4A24-A2C7-788E8E49EA6A}" dt="2020-05-26T02:27:59.176" v="5614"/>
          <ac:inkMkLst>
            <pc:docMk/>
            <pc:sldMk cId="1120179684" sldId="283"/>
            <ac:inkMk id="61" creationId="{3AAF2D8F-06CB-4A61-9E3A-CFBAA2531BDD}"/>
          </ac:inkMkLst>
        </pc:inkChg>
        <pc:inkChg chg="add del">
          <ac:chgData name="Jim Beland" userId="d41a4da1a37fb713" providerId="LiveId" clId="{77404C97-ECA0-4A24-A2C7-788E8E49EA6A}" dt="2020-05-26T02:27:59.176" v="5614"/>
          <ac:inkMkLst>
            <pc:docMk/>
            <pc:sldMk cId="1120179684" sldId="283"/>
            <ac:inkMk id="62" creationId="{23E1F686-9027-4F92-BD79-29A786A4086F}"/>
          </ac:inkMkLst>
        </pc:inkChg>
        <pc:inkChg chg="add">
          <ac:chgData name="Jim Beland" userId="d41a4da1a37fb713" providerId="LiveId" clId="{77404C97-ECA0-4A24-A2C7-788E8E49EA6A}" dt="2020-05-26T02:27:59.176" v="5614"/>
          <ac:inkMkLst>
            <pc:docMk/>
            <pc:sldMk cId="1120179684" sldId="283"/>
            <ac:inkMk id="63" creationId="{B1ED502A-E4AF-4E39-9C53-2D1C0A5475FC}"/>
          </ac:inkMkLst>
        </pc:inkChg>
      </pc:sldChg>
      <pc:sldChg chg="addSp delSp add">
        <pc:chgData name="Jim Beland" userId="d41a4da1a37fb713" providerId="LiveId" clId="{77404C97-ECA0-4A24-A2C7-788E8E49EA6A}" dt="2020-05-26T02:29:48.072" v="5675"/>
        <pc:sldMkLst>
          <pc:docMk/>
          <pc:sldMk cId="4126339120" sldId="284"/>
        </pc:sldMkLst>
        <pc:inkChg chg="add">
          <ac:chgData name="Jim Beland" userId="d41a4da1a37fb713" providerId="LiveId" clId="{77404C97-ECA0-4A24-A2C7-788E8E49EA6A}" dt="2020-05-26T02:28:20.572" v="5616" actId="9405"/>
          <ac:inkMkLst>
            <pc:docMk/>
            <pc:sldMk cId="4126339120" sldId="284"/>
            <ac:inkMk id="4" creationId="{4072EF8F-F328-460F-AF05-16FF508965FA}"/>
          </ac:inkMkLst>
        </pc:inkChg>
        <pc:inkChg chg="add del">
          <ac:chgData name="Jim Beland" userId="d41a4da1a37fb713" providerId="LiveId" clId="{77404C97-ECA0-4A24-A2C7-788E8E49EA6A}" dt="2020-05-26T02:28:22.878" v="5619"/>
          <ac:inkMkLst>
            <pc:docMk/>
            <pc:sldMk cId="4126339120" sldId="284"/>
            <ac:inkMk id="6" creationId="{81BEB728-BC68-4F97-B98C-0918648DEDF1}"/>
          </ac:inkMkLst>
        </pc:inkChg>
        <pc:inkChg chg="add del">
          <ac:chgData name="Jim Beland" userId="d41a4da1a37fb713" providerId="LiveId" clId="{77404C97-ECA0-4A24-A2C7-788E8E49EA6A}" dt="2020-05-26T02:28:22.878" v="5619"/>
          <ac:inkMkLst>
            <pc:docMk/>
            <pc:sldMk cId="4126339120" sldId="284"/>
            <ac:inkMk id="8" creationId="{6446DC66-177E-46FF-8662-B7DB251C4F77}"/>
          </ac:inkMkLst>
        </pc:inkChg>
        <pc:inkChg chg="add del">
          <ac:chgData name="Jim Beland" userId="d41a4da1a37fb713" providerId="LiveId" clId="{77404C97-ECA0-4A24-A2C7-788E8E49EA6A}" dt="2020-05-26T02:28:24.677" v="5621"/>
          <ac:inkMkLst>
            <pc:docMk/>
            <pc:sldMk cId="4126339120" sldId="284"/>
            <ac:inkMk id="10" creationId="{B8F6CD54-39B2-4735-9121-4B95FA0F0560}"/>
          </ac:inkMkLst>
        </pc:inkChg>
        <pc:inkChg chg="add del">
          <ac:chgData name="Jim Beland" userId="d41a4da1a37fb713" providerId="LiveId" clId="{77404C97-ECA0-4A24-A2C7-788E8E49EA6A}" dt="2020-05-26T02:28:24.677" v="5621"/>
          <ac:inkMkLst>
            <pc:docMk/>
            <pc:sldMk cId="4126339120" sldId="284"/>
            <ac:inkMk id="12" creationId="{CA4CADB4-3736-4A87-8FAA-2E07D3141FC0}"/>
          </ac:inkMkLst>
        </pc:inkChg>
        <pc:inkChg chg="add">
          <ac:chgData name="Jim Beland" userId="d41a4da1a37fb713" providerId="LiveId" clId="{77404C97-ECA0-4A24-A2C7-788E8E49EA6A}" dt="2020-05-26T02:28:24.677" v="5621"/>
          <ac:inkMkLst>
            <pc:docMk/>
            <pc:sldMk cId="4126339120" sldId="284"/>
            <ac:inkMk id="14" creationId="{1242A5C8-C661-40F4-9082-06622514BEE8}"/>
          </ac:inkMkLst>
        </pc:inkChg>
        <pc:inkChg chg="add">
          <ac:chgData name="Jim Beland" userId="d41a4da1a37fb713" providerId="LiveId" clId="{77404C97-ECA0-4A24-A2C7-788E8E49EA6A}" dt="2020-05-26T02:28:45.458" v="5622" actId="9405"/>
          <ac:inkMkLst>
            <pc:docMk/>
            <pc:sldMk cId="4126339120" sldId="284"/>
            <ac:inkMk id="15" creationId="{B498C1F4-3588-4F9C-9153-760270D3AC14}"/>
          </ac:inkMkLst>
        </pc:inkChg>
        <pc:inkChg chg="add">
          <ac:chgData name="Jim Beland" userId="d41a4da1a37fb713" providerId="LiveId" clId="{77404C97-ECA0-4A24-A2C7-788E8E49EA6A}" dt="2020-05-26T02:28:47.740" v="5623" actId="9405"/>
          <ac:inkMkLst>
            <pc:docMk/>
            <pc:sldMk cId="4126339120" sldId="284"/>
            <ac:inkMk id="16" creationId="{E4846CE6-437F-4A89-A3ED-CB04FFAF4AAC}"/>
          </ac:inkMkLst>
        </pc:inkChg>
        <pc:inkChg chg="add del">
          <ac:chgData name="Jim Beland" userId="d41a4da1a37fb713" providerId="LiveId" clId="{77404C97-ECA0-4A24-A2C7-788E8E49EA6A}" dt="2020-05-26T02:28:59.423" v="5631"/>
          <ac:inkMkLst>
            <pc:docMk/>
            <pc:sldMk cId="4126339120" sldId="284"/>
            <ac:inkMk id="17" creationId="{F0F93CCF-0E94-4483-92E8-5F50CE74D03F}"/>
          </ac:inkMkLst>
        </pc:inkChg>
        <pc:inkChg chg="add del">
          <ac:chgData name="Jim Beland" userId="d41a4da1a37fb713" providerId="LiveId" clId="{77404C97-ECA0-4A24-A2C7-788E8E49EA6A}" dt="2020-05-26T02:28:59.423" v="5631"/>
          <ac:inkMkLst>
            <pc:docMk/>
            <pc:sldMk cId="4126339120" sldId="284"/>
            <ac:inkMk id="18" creationId="{FD71583B-14BE-4810-A276-AC2A29397CD5}"/>
          </ac:inkMkLst>
        </pc:inkChg>
        <pc:inkChg chg="add del">
          <ac:chgData name="Jim Beland" userId="d41a4da1a37fb713" providerId="LiveId" clId="{77404C97-ECA0-4A24-A2C7-788E8E49EA6A}" dt="2020-05-26T02:28:59.423" v="5631"/>
          <ac:inkMkLst>
            <pc:docMk/>
            <pc:sldMk cId="4126339120" sldId="284"/>
            <ac:inkMk id="20" creationId="{007FFFBE-39C0-45DD-B050-E8C9B3A3215B}"/>
          </ac:inkMkLst>
        </pc:inkChg>
        <pc:inkChg chg="add del">
          <ac:chgData name="Jim Beland" userId="d41a4da1a37fb713" providerId="LiveId" clId="{77404C97-ECA0-4A24-A2C7-788E8E49EA6A}" dt="2020-05-26T02:28:59.423" v="5631"/>
          <ac:inkMkLst>
            <pc:docMk/>
            <pc:sldMk cId="4126339120" sldId="284"/>
            <ac:inkMk id="21" creationId="{FE65A63E-FB71-4920-9B80-A5E4D491CFEC}"/>
          </ac:inkMkLst>
        </pc:inkChg>
        <pc:inkChg chg="add del">
          <ac:chgData name="Jim Beland" userId="d41a4da1a37fb713" providerId="LiveId" clId="{77404C97-ECA0-4A24-A2C7-788E8E49EA6A}" dt="2020-05-26T02:28:59.423" v="5631"/>
          <ac:inkMkLst>
            <pc:docMk/>
            <pc:sldMk cId="4126339120" sldId="284"/>
            <ac:inkMk id="22" creationId="{98F3611C-D06C-409E-94C4-6129516FFA56}"/>
          </ac:inkMkLst>
        </pc:inkChg>
        <pc:inkChg chg="add del">
          <ac:chgData name="Jim Beland" userId="d41a4da1a37fb713" providerId="LiveId" clId="{77404C97-ECA0-4A24-A2C7-788E8E49EA6A}" dt="2020-05-26T02:28:59.423" v="5631"/>
          <ac:inkMkLst>
            <pc:docMk/>
            <pc:sldMk cId="4126339120" sldId="284"/>
            <ac:inkMk id="23" creationId="{5EF42DB1-7494-42B9-97A0-3CE6146A1D5C}"/>
          </ac:inkMkLst>
        </pc:inkChg>
        <pc:inkChg chg="add del">
          <ac:chgData name="Jim Beland" userId="d41a4da1a37fb713" providerId="LiveId" clId="{77404C97-ECA0-4A24-A2C7-788E8E49EA6A}" dt="2020-05-26T02:28:59.423" v="5631"/>
          <ac:inkMkLst>
            <pc:docMk/>
            <pc:sldMk cId="4126339120" sldId="284"/>
            <ac:inkMk id="24" creationId="{45CFAE21-E822-4D45-809C-8A8C6B32C127}"/>
          </ac:inkMkLst>
        </pc:inkChg>
        <pc:inkChg chg="add">
          <ac:chgData name="Jim Beland" userId="d41a4da1a37fb713" providerId="LiveId" clId="{77404C97-ECA0-4A24-A2C7-788E8E49EA6A}" dt="2020-05-26T02:28:59.423" v="5631"/>
          <ac:inkMkLst>
            <pc:docMk/>
            <pc:sldMk cId="4126339120" sldId="284"/>
            <ac:inkMk id="25" creationId="{8CC93161-BB1A-4A8C-8129-F5669933549E}"/>
          </ac:inkMkLst>
        </pc:inkChg>
        <pc:inkChg chg="add del">
          <ac:chgData name="Jim Beland" userId="d41a4da1a37fb713" providerId="LiveId" clId="{77404C97-ECA0-4A24-A2C7-788E8E49EA6A}" dt="2020-05-26T02:29:04.875" v="5637"/>
          <ac:inkMkLst>
            <pc:docMk/>
            <pc:sldMk cId="4126339120" sldId="284"/>
            <ac:inkMk id="26" creationId="{6D290F34-5C2F-404D-89C1-4F73DE473007}"/>
          </ac:inkMkLst>
        </pc:inkChg>
        <pc:inkChg chg="add del">
          <ac:chgData name="Jim Beland" userId="d41a4da1a37fb713" providerId="LiveId" clId="{77404C97-ECA0-4A24-A2C7-788E8E49EA6A}" dt="2020-05-26T02:29:04.875" v="5637"/>
          <ac:inkMkLst>
            <pc:docMk/>
            <pc:sldMk cId="4126339120" sldId="284"/>
            <ac:inkMk id="27" creationId="{AB9D2B43-DAFE-4362-BF46-4A9927EE2454}"/>
          </ac:inkMkLst>
        </pc:inkChg>
        <pc:inkChg chg="add del">
          <ac:chgData name="Jim Beland" userId="d41a4da1a37fb713" providerId="LiveId" clId="{77404C97-ECA0-4A24-A2C7-788E8E49EA6A}" dt="2020-05-26T02:29:04.875" v="5637"/>
          <ac:inkMkLst>
            <pc:docMk/>
            <pc:sldMk cId="4126339120" sldId="284"/>
            <ac:inkMk id="28" creationId="{00906923-6C4E-4E49-A911-024947F14D78}"/>
          </ac:inkMkLst>
        </pc:inkChg>
        <pc:inkChg chg="add del">
          <ac:chgData name="Jim Beland" userId="d41a4da1a37fb713" providerId="LiveId" clId="{77404C97-ECA0-4A24-A2C7-788E8E49EA6A}" dt="2020-05-26T02:29:04.875" v="5637"/>
          <ac:inkMkLst>
            <pc:docMk/>
            <pc:sldMk cId="4126339120" sldId="284"/>
            <ac:inkMk id="29" creationId="{A35CCAE3-6453-4298-8A79-C9CADB0E91A3}"/>
          </ac:inkMkLst>
        </pc:inkChg>
        <pc:inkChg chg="add del">
          <ac:chgData name="Jim Beland" userId="d41a4da1a37fb713" providerId="LiveId" clId="{77404C97-ECA0-4A24-A2C7-788E8E49EA6A}" dt="2020-05-26T02:29:04.875" v="5637"/>
          <ac:inkMkLst>
            <pc:docMk/>
            <pc:sldMk cId="4126339120" sldId="284"/>
            <ac:inkMk id="30" creationId="{BA81EB1F-23DC-45EC-A001-0183C442E39A}"/>
          </ac:inkMkLst>
        </pc:inkChg>
        <pc:inkChg chg="add del">
          <ac:chgData name="Jim Beland" userId="d41a4da1a37fb713" providerId="LiveId" clId="{77404C97-ECA0-4A24-A2C7-788E8E49EA6A}" dt="2020-05-26T02:29:09.974" v="5646"/>
          <ac:inkMkLst>
            <pc:docMk/>
            <pc:sldMk cId="4126339120" sldId="284"/>
            <ac:inkMk id="31" creationId="{E135B2FB-144A-4B1E-A78D-45AF334FC44A}"/>
          </ac:inkMkLst>
        </pc:inkChg>
        <pc:inkChg chg="add del">
          <ac:chgData name="Jim Beland" userId="d41a4da1a37fb713" providerId="LiveId" clId="{77404C97-ECA0-4A24-A2C7-788E8E49EA6A}" dt="2020-05-26T02:29:09.974" v="5646"/>
          <ac:inkMkLst>
            <pc:docMk/>
            <pc:sldMk cId="4126339120" sldId="284"/>
            <ac:inkMk id="32" creationId="{832FB896-A348-465C-821A-D0FEFC94C3E4}"/>
          </ac:inkMkLst>
        </pc:inkChg>
        <pc:inkChg chg="add del">
          <ac:chgData name="Jim Beland" userId="d41a4da1a37fb713" providerId="LiveId" clId="{77404C97-ECA0-4A24-A2C7-788E8E49EA6A}" dt="2020-05-26T02:29:09.974" v="5646"/>
          <ac:inkMkLst>
            <pc:docMk/>
            <pc:sldMk cId="4126339120" sldId="284"/>
            <ac:inkMk id="36" creationId="{2E6C268A-974D-4D5E-92B1-7C4BA5AC963A}"/>
          </ac:inkMkLst>
        </pc:inkChg>
        <pc:inkChg chg="add del">
          <ac:chgData name="Jim Beland" userId="d41a4da1a37fb713" providerId="LiveId" clId="{77404C97-ECA0-4A24-A2C7-788E8E49EA6A}" dt="2020-05-26T02:29:09.974" v="5646"/>
          <ac:inkMkLst>
            <pc:docMk/>
            <pc:sldMk cId="4126339120" sldId="284"/>
            <ac:inkMk id="38" creationId="{F51499AD-C006-4F82-A1F6-BCC7AE1DAF15}"/>
          </ac:inkMkLst>
        </pc:inkChg>
        <pc:inkChg chg="add del">
          <ac:chgData name="Jim Beland" userId="d41a4da1a37fb713" providerId="LiveId" clId="{77404C97-ECA0-4A24-A2C7-788E8E49EA6A}" dt="2020-05-26T02:29:09.974" v="5646"/>
          <ac:inkMkLst>
            <pc:docMk/>
            <pc:sldMk cId="4126339120" sldId="284"/>
            <ac:inkMk id="40" creationId="{58A3DFC8-098D-4A71-A1DD-A64559F9FBDB}"/>
          </ac:inkMkLst>
        </pc:inkChg>
        <pc:inkChg chg="add del">
          <ac:chgData name="Jim Beland" userId="d41a4da1a37fb713" providerId="LiveId" clId="{77404C97-ECA0-4A24-A2C7-788E8E49EA6A}" dt="2020-05-26T02:29:09.974" v="5646"/>
          <ac:inkMkLst>
            <pc:docMk/>
            <pc:sldMk cId="4126339120" sldId="284"/>
            <ac:inkMk id="42" creationId="{86AAE6C6-8E21-4740-AA80-31C2A834169E}"/>
          </ac:inkMkLst>
        </pc:inkChg>
        <pc:inkChg chg="add del">
          <ac:chgData name="Jim Beland" userId="d41a4da1a37fb713" providerId="LiveId" clId="{77404C97-ECA0-4A24-A2C7-788E8E49EA6A}" dt="2020-05-26T02:29:09.974" v="5646"/>
          <ac:inkMkLst>
            <pc:docMk/>
            <pc:sldMk cId="4126339120" sldId="284"/>
            <ac:inkMk id="44" creationId="{90D07281-3272-4904-A607-D1F7555F87D4}"/>
          </ac:inkMkLst>
        </pc:inkChg>
        <pc:inkChg chg="add del">
          <ac:chgData name="Jim Beland" userId="d41a4da1a37fb713" providerId="LiveId" clId="{77404C97-ECA0-4A24-A2C7-788E8E49EA6A}" dt="2020-05-26T02:29:09.974" v="5646"/>
          <ac:inkMkLst>
            <pc:docMk/>
            <pc:sldMk cId="4126339120" sldId="284"/>
            <ac:inkMk id="46" creationId="{AFBE5D59-5D76-498B-A91B-CA6DEAFD4B52}"/>
          </ac:inkMkLst>
        </pc:inkChg>
        <pc:inkChg chg="add del">
          <ac:chgData name="Jim Beland" userId="d41a4da1a37fb713" providerId="LiveId" clId="{77404C97-ECA0-4A24-A2C7-788E8E49EA6A}" dt="2020-05-26T02:29:09.974" v="5646"/>
          <ac:inkMkLst>
            <pc:docMk/>
            <pc:sldMk cId="4126339120" sldId="284"/>
            <ac:inkMk id="48" creationId="{921193B1-EF45-492A-9A50-8F0DB21028DF}"/>
          </ac:inkMkLst>
        </pc:inkChg>
        <pc:inkChg chg="add">
          <ac:chgData name="Jim Beland" userId="d41a4da1a37fb713" providerId="LiveId" clId="{77404C97-ECA0-4A24-A2C7-788E8E49EA6A}" dt="2020-05-26T02:29:09.974" v="5646"/>
          <ac:inkMkLst>
            <pc:docMk/>
            <pc:sldMk cId="4126339120" sldId="284"/>
            <ac:inkMk id="49" creationId="{57C07039-11AC-4F50-AB44-AC98A29B7548}"/>
          </ac:inkMkLst>
        </pc:inkChg>
        <pc:inkChg chg="add">
          <ac:chgData name="Jim Beland" userId="d41a4da1a37fb713" providerId="LiveId" clId="{77404C97-ECA0-4A24-A2C7-788E8E49EA6A}" dt="2020-05-26T02:29:11.323" v="5647" actId="9405"/>
          <ac:inkMkLst>
            <pc:docMk/>
            <pc:sldMk cId="4126339120" sldId="284"/>
            <ac:inkMk id="50" creationId="{19CD2B95-BC9B-498C-A763-3A2B4019ECA5}"/>
          </ac:inkMkLst>
        </pc:inkChg>
        <pc:inkChg chg="add del">
          <ac:chgData name="Jim Beland" userId="d41a4da1a37fb713" providerId="LiveId" clId="{77404C97-ECA0-4A24-A2C7-788E8E49EA6A}" dt="2020-05-26T02:29:18.171" v="5651"/>
          <ac:inkMkLst>
            <pc:docMk/>
            <pc:sldMk cId="4126339120" sldId="284"/>
            <ac:inkMk id="51" creationId="{A7F7FBBC-4967-4760-81E1-2660FD2FA2CE}"/>
          </ac:inkMkLst>
        </pc:inkChg>
        <pc:inkChg chg="add del">
          <ac:chgData name="Jim Beland" userId="d41a4da1a37fb713" providerId="LiveId" clId="{77404C97-ECA0-4A24-A2C7-788E8E49EA6A}" dt="2020-05-26T02:29:18.171" v="5651"/>
          <ac:inkMkLst>
            <pc:docMk/>
            <pc:sldMk cId="4126339120" sldId="284"/>
            <ac:inkMk id="53" creationId="{09B98E98-29CF-4EEF-A66B-EA907C329D28}"/>
          </ac:inkMkLst>
        </pc:inkChg>
        <pc:inkChg chg="add del">
          <ac:chgData name="Jim Beland" userId="d41a4da1a37fb713" providerId="LiveId" clId="{77404C97-ECA0-4A24-A2C7-788E8E49EA6A}" dt="2020-05-26T02:29:18.171" v="5651"/>
          <ac:inkMkLst>
            <pc:docMk/>
            <pc:sldMk cId="4126339120" sldId="284"/>
            <ac:inkMk id="54" creationId="{F2DC3C47-8A30-4E2A-AB7A-78142E2442AD}"/>
          </ac:inkMkLst>
        </pc:inkChg>
        <pc:inkChg chg="add">
          <ac:chgData name="Jim Beland" userId="d41a4da1a37fb713" providerId="LiveId" clId="{77404C97-ECA0-4A24-A2C7-788E8E49EA6A}" dt="2020-05-26T02:29:18.171" v="5651"/>
          <ac:inkMkLst>
            <pc:docMk/>
            <pc:sldMk cId="4126339120" sldId="284"/>
            <ac:inkMk id="55" creationId="{6795D2BA-B7B7-47DB-829A-9BA13C3CCCCE}"/>
          </ac:inkMkLst>
        </pc:inkChg>
        <pc:inkChg chg="add del">
          <ac:chgData name="Jim Beland" userId="d41a4da1a37fb713" providerId="LiveId" clId="{77404C97-ECA0-4A24-A2C7-788E8E49EA6A}" dt="2020-05-26T02:29:26.179" v="5660"/>
          <ac:inkMkLst>
            <pc:docMk/>
            <pc:sldMk cId="4126339120" sldId="284"/>
            <ac:inkMk id="56" creationId="{70FEDBD8-F693-4860-BADB-70EC8090E749}"/>
          </ac:inkMkLst>
        </pc:inkChg>
        <pc:inkChg chg="add del">
          <ac:chgData name="Jim Beland" userId="d41a4da1a37fb713" providerId="LiveId" clId="{77404C97-ECA0-4A24-A2C7-788E8E49EA6A}" dt="2020-05-26T02:29:26.179" v="5660"/>
          <ac:inkMkLst>
            <pc:docMk/>
            <pc:sldMk cId="4126339120" sldId="284"/>
            <ac:inkMk id="57" creationId="{BFE5934C-4096-4132-BC5A-8510F0622C63}"/>
          </ac:inkMkLst>
        </pc:inkChg>
        <pc:inkChg chg="add del">
          <ac:chgData name="Jim Beland" userId="d41a4da1a37fb713" providerId="LiveId" clId="{77404C97-ECA0-4A24-A2C7-788E8E49EA6A}" dt="2020-05-26T02:29:26.179" v="5660"/>
          <ac:inkMkLst>
            <pc:docMk/>
            <pc:sldMk cId="4126339120" sldId="284"/>
            <ac:inkMk id="58" creationId="{4779D5D6-D7FF-41B4-8FEF-C28ECF3A52CF}"/>
          </ac:inkMkLst>
        </pc:inkChg>
        <pc:inkChg chg="add del">
          <ac:chgData name="Jim Beland" userId="d41a4da1a37fb713" providerId="LiveId" clId="{77404C97-ECA0-4A24-A2C7-788E8E49EA6A}" dt="2020-05-26T02:29:26.179" v="5660"/>
          <ac:inkMkLst>
            <pc:docMk/>
            <pc:sldMk cId="4126339120" sldId="284"/>
            <ac:inkMk id="59" creationId="{70DCD532-3320-44DB-BB28-0E99E3577D18}"/>
          </ac:inkMkLst>
        </pc:inkChg>
        <pc:inkChg chg="add del">
          <ac:chgData name="Jim Beland" userId="d41a4da1a37fb713" providerId="LiveId" clId="{77404C97-ECA0-4A24-A2C7-788E8E49EA6A}" dt="2020-05-26T02:29:26.179" v="5660"/>
          <ac:inkMkLst>
            <pc:docMk/>
            <pc:sldMk cId="4126339120" sldId="284"/>
            <ac:inkMk id="60" creationId="{41B219A0-8987-4376-9C7D-ACF300C457D2}"/>
          </ac:inkMkLst>
        </pc:inkChg>
        <pc:inkChg chg="add del">
          <ac:chgData name="Jim Beland" userId="d41a4da1a37fb713" providerId="LiveId" clId="{77404C97-ECA0-4A24-A2C7-788E8E49EA6A}" dt="2020-05-26T02:29:26.179" v="5660"/>
          <ac:inkMkLst>
            <pc:docMk/>
            <pc:sldMk cId="4126339120" sldId="284"/>
            <ac:inkMk id="61" creationId="{A83D9112-A548-4BA4-8EB5-C5258B06CC1C}"/>
          </ac:inkMkLst>
        </pc:inkChg>
        <pc:inkChg chg="add del">
          <ac:chgData name="Jim Beland" userId="d41a4da1a37fb713" providerId="LiveId" clId="{77404C97-ECA0-4A24-A2C7-788E8E49EA6A}" dt="2020-05-26T02:29:26.179" v="5660"/>
          <ac:inkMkLst>
            <pc:docMk/>
            <pc:sldMk cId="4126339120" sldId="284"/>
            <ac:inkMk id="62" creationId="{6E540B8F-35B3-436E-AB12-7ED5B50885C7}"/>
          </ac:inkMkLst>
        </pc:inkChg>
        <pc:inkChg chg="add del">
          <ac:chgData name="Jim Beland" userId="d41a4da1a37fb713" providerId="LiveId" clId="{77404C97-ECA0-4A24-A2C7-788E8E49EA6A}" dt="2020-05-26T02:29:26.179" v="5660"/>
          <ac:inkMkLst>
            <pc:docMk/>
            <pc:sldMk cId="4126339120" sldId="284"/>
            <ac:inkMk id="64" creationId="{ABF5041C-9856-4DBC-88D2-7F2A37DF38D1}"/>
          </ac:inkMkLst>
        </pc:inkChg>
        <pc:inkChg chg="add">
          <ac:chgData name="Jim Beland" userId="d41a4da1a37fb713" providerId="LiveId" clId="{77404C97-ECA0-4A24-A2C7-788E8E49EA6A}" dt="2020-05-26T02:29:26.179" v="5660"/>
          <ac:inkMkLst>
            <pc:docMk/>
            <pc:sldMk cId="4126339120" sldId="284"/>
            <ac:inkMk id="65" creationId="{E64FBA94-B652-43C1-9050-B98E3F0ED1E2}"/>
          </ac:inkMkLst>
        </pc:inkChg>
        <pc:inkChg chg="add">
          <ac:chgData name="Jim Beland" userId="d41a4da1a37fb713" providerId="LiveId" clId="{77404C97-ECA0-4A24-A2C7-788E8E49EA6A}" dt="2020-05-26T02:29:27.952" v="5661" actId="9405"/>
          <ac:inkMkLst>
            <pc:docMk/>
            <pc:sldMk cId="4126339120" sldId="284"/>
            <ac:inkMk id="66" creationId="{6A3F3497-6059-4EC8-B95B-5F076B137EA7}"/>
          </ac:inkMkLst>
        </pc:inkChg>
        <pc:inkChg chg="add del">
          <ac:chgData name="Jim Beland" userId="d41a4da1a37fb713" providerId="LiveId" clId="{77404C97-ECA0-4A24-A2C7-788E8E49EA6A}" dt="2020-05-26T02:29:38.174" v="5664"/>
          <ac:inkMkLst>
            <pc:docMk/>
            <pc:sldMk cId="4126339120" sldId="284"/>
            <ac:inkMk id="67" creationId="{294124AF-ABBA-4649-A50C-E25792DE6CC9}"/>
          </ac:inkMkLst>
        </pc:inkChg>
        <pc:inkChg chg="add del">
          <ac:chgData name="Jim Beland" userId="d41a4da1a37fb713" providerId="LiveId" clId="{77404C97-ECA0-4A24-A2C7-788E8E49EA6A}" dt="2020-05-26T02:29:38.174" v="5664"/>
          <ac:inkMkLst>
            <pc:docMk/>
            <pc:sldMk cId="4126339120" sldId="284"/>
            <ac:inkMk id="68" creationId="{70869711-8462-4E8F-8357-C4CA8A132D10}"/>
          </ac:inkMkLst>
        </pc:inkChg>
        <pc:inkChg chg="add">
          <ac:chgData name="Jim Beland" userId="d41a4da1a37fb713" providerId="LiveId" clId="{77404C97-ECA0-4A24-A2C7-788E8E49EA6A}" dt="2020-05-26T02:29:38.174" v="5664"/>
          <ac:inkMkLst>
            <pc:docMk/>
            <pc:sldMk cId="4126339120" sldId="284"/>
            <ac:inkMk id="69" creationId="{5AB73B85-B90C-4ED3-8640-696CA90D0591}"/>
          </ac:inkMkLst>
        </pc:inkChg>
        <pc:inkChg chg="add del">
          <ac:chgData name="Jim Beland" userId="d41a4da1a37fb713" providerId="LiveId" clId="{77404C97-ECA0-4A24-A2C7-788E8E49EA6A}" dt="2020-05-26T02:29:46.882" v="5673"/>
          <ac:inkMkLst>
            <pc:docMk/>
            <pc:sldMk cId="4126339120" sldId="284"/>
            <ac:inkMk id="70" creationId="{05D77DD2-FAB3-4070-9FD6-C4C5FB791B00}"/>
          </ac:inkMkLst>
        </pc:inkChg>
        <pc:inkChg chg="add del">
          <ac:chgData name="Jim Beland" userId="d41a4da1a37fb713" providerId="LiveId" clId="{77404C97-ECA0-4A24-A2C7-788E8E49EA6A}" dt="2020-05-26T02:29:46.882" v="5673"/>
          <ac:inkMkLst>
            <pc:docMk/>
            <pc:sldMk cId="4126339120" sldId="284"/>
            <ac:inkMk id="71" creationId="{E0AE100F-7633-4F37-9C6F-74943A399193}"/>
          </ac:inkMkLst>
        </pc:inkChg>
        <pc:inkChg chg="add del">
          <ac:chgData name="Jim Beland" userId="d41a4da1a37fb713" providerId="LiveId" clId="{77404C97-ECA0-4A24-A2C7-788E8E49EA6A}" dt="2020-05-26T02:29:46.882" v="5673"/>
          <ac:inkMkLst>
            <pc:docMk/>
            <pc:sldMk cId="4126339120" sldId="284"/>
            <ac:inkMk id="72" creationId="{7C3362F0-9232-44C6-BB78-3546EA666851}"/>
          </ac:inkMkLst>
        </pc:inkChg>
        <pc:inkChg chg="add del">
          <ac:chgData name="Jim Beland" userId="d41a4da1a37fb713" providerId="LiveId" clId="{77404C97-ECA0-4A24-A2C7-788E8E49EA6A}" dt="2020-05-26T02:29:46.882" v="5673"/>
          <ac:inkMkLst>
            <pc:docMk/>
            <pc:sldMk cId="4126339120" sldId="284"/>
            <ac:inkMk id="73" creationId="{B95DBFC8-A0F7-4446-BDA8-86278633BDFA}"/>
          </ac:inkMkLst>
        </pc:inkChg>
        <pc:inkChg chg="add del">
          <ac:chgData name="Jim Beland" userId="d41a4da1a37fb713" providerId="LiveId" clId="{77404C97-ECA0-4A24-A2C7-788E8E49EA6A}" dt="2020-05-26T02:29:46.882" v="5673"/>
          <ac:inkMkLst>
            <pc:docMk/>
            <pc:sldMk cId="4126339120" sldId="284"/>
            <ac:inkMk id="74" creationId="{7BC4B4FD-69F0-4CC1-8501-768FABC20D13}"/>
          </ac:inkMkLst>
        </pc:inkChg>
        <pc:inkChg chg="add del">
          <ac:chgData name="Jim Beland" userId="d41a4da1a37fb713" providerId="LiveId" clId="{77404C97-ECA0-4A24-A2C7-788E8E49EA6A}" dt="2020-05-26T02:29:46.882" v="5673"/>
          <ac:inkMkLst>
            <pc:docMk/>
            <pc:sldMk cId="4126339120" sldId="284"/>
            <ac:inkMk id="75" creationId="{C702E5AE-0078-4ABD-BEE9-6DC3F06C1E93}"/>
          </ac:inkMkLst>
        </pc:inkChg>
        <pc:inkChg chg="add del">
          <ac:chgData name="Jim Beland" userId="d41a4da1a37fb713" providerId="LiveId" clId="{77404C97-ECA0-4A24-A2C7-788E8E49EA6A}" dt="2020-05-26T02:29:46.882" v="5673"/>
          <ac:inkMkLst>
            <pc:docMk/>
            <pc:sldMk cId="4126339120" sldId="284"/>
            <ac:inkMk id="76" creationId="{E010B61C-E8CB-4561-8314-C3A58BE3F306}"/>
          </ac:inkMkLst>
        </pc:inkChg>
        <pc:inkChg chg="add del">
          <ac:chgData name="Jim Beland" userId="d41a4da1a37fb713" providerId="LiveId" clId="{77404C97-ECA0-4A24-A2C7-788E8E49EA6A}" dt="2020-05-26T02:29:46.882" v="5673"/>
          <ac:inkMkLst>
            <pc:docMk/>
            <pc:sldMk cId="4126339120" sldId="284"/>
            <ac:inkMk id="77" creationId="{7981B6B4-B530-421C-BFF1-DDB47690B673}"/>
          </ac:inkMkLst>
        </pc:inkChg>
        <pc:inkChg chg="add del">
          <ac:chgData name="Jim Beland" userId="d41a4da1a37fb713" providerId="LiveId" clId="{77404C97-ECA0-4A24-A2C7-788E8E49EA6A}" dt="2020-05-26T02:29:48.072" v="5675"/>
          <ac:inkMkLst>
            <pc:docMk/>
            <pc:sldMk cId="4126339120" sldId="284"/>
            <ac:inkMk id="78" creationId="{799B4FE5-964F-4DD7-A855-FA6A437499F3}"/>
          </ac:inkMkLst>
        </pc:inkChg>
        <pc:inkChg chg="add del">
          <ac:chgData name="Jim Beland" userId="d41a4da1a37fb713" providerId="LiveId" clId="{77404C97-ECA0-4A24-A2C7-788E8E49EA6A}" dt="2020-05-26T02:29:48.072" v="5675"/>
          <ac:inkMkLst>
            <pc:docMk/>
            <pc:sldMk cId="4126339120" sldId="284"/>
            <ac:inkMk id="79" creationId="{7546532E-4DB7-411A-9E94-94A4967F0D05}"/>
          </ac:inkMkLst>
        </pc:inkChg>
        <pc:inkChg chg="add">
          <ac:chgData name="Jim Beland" userId="d41a4da1a37fb713" providerId="LiveId" clId="{77404C97-ECA0-4A24-A2C7-788E8E49EA6A}" dt="2020-05-26T02:29:48.072" v="5675"/>
          <ac:inkMkLst>
            <pc:docMk/>
            <pc:sldMk cId="4126339120" sldId="284"/>
            <ac:inkMk id="80" creationId="{DFACFEB5-88D1-4075-9B3F-354D8949E460}"/>
          </ac:inkMkLst>
        </pc:inkChg>
      </pc:sldChg>
      <pc:sldChg chg="addSp delSp modSp add">
        <pc:chgData name="Jim Beland" userId="d41a4da1a37fb713" providerId="LiveId" clId="{77404C97-ECA0-4A24-A2C7-788E8E49EA6A}" dt="2020-05-26T02:33:33.317" v="5981" actId="20577"/>
        <pc:sldMkLst>
          <pc:docMk/>
          <pc:sldMk cId="1821953086" sldId="285"/>
        </pc:sldMkLst>
        <pc:spChg chg="mod">
          <ac:chgData name="Jim Beland" userId="d41a4da1a37fb713" providerId="LiveId" clId="{77404C97-ECA0-4A24-A2C7-788E8E49EA6A}" dt="2020-05-26T02:33:33.317" v="5981" actId="20577"/>
          <ac:spMkLst>
            <pc:docMk/>
            <pc:sldMk cId="1821953086" sldId="285"/>
            <ac:spMk id="3" creationId="{A3FD54A3-5D26-42EE-B81E-5EA9C18E3C50}"/>
          </ac:spMkLst>
        </pc:spChg>
        <pc:inkChg chg="add">
          <ac:chgData name="Jim Beland" userId="d41a4da1a37fb713" providerId="LiveId" clId="{77404C97-ECA0-4A24-A2C7-788E8E49EA6A}" dt="2020-05-26T02:30:18.806" v="5677" actId="9405"/>
          <ac:inkMkLst>
            <pc:docMk/>
            <pc:sldMk cId="1821953086" sldId="285"/>
            <ac:inkMk id="6" creationId="{10A490E0-352B-4F5E-996A-BA6630ABC4AA}"/>
          </ac:inkMkLst>
        </pc:inkChg>
        <pc:inkChg chg="add del">
          <ac:chgData name="Jim Beland" userId="d41a4da1a37fb713" providerId="LiveId" clId="{77404C97-ECA0-4A24-A2C7-788E8E49EA6A}" dt="2020-05-26T02:30:28.538" v="5679" actId="9405"/>
          <ac:inkMkLst>
            <pc:docMk/>
            <pc:sldMk cId="1821953086" sldId="285"/>
            <ac:inkMk id="8" creationId="{9532A5E8-5E10-4FCA-A0B0-1D3BDFB2F021}"/>
          </ac:inkMkLst>
        </pc:inkChg>
        <pc:inkChg chg="add del">
          <ac:chgData name="Jim Beland" userId="d41a4da1a37fb713" providerId="LiveId" clId="{77404C97-ECA0-4A24-A2C7-788E8E49EA6A}" dt="2020-05-26T02:30:39.974" v="5683"/>
          <ac:inkMkLst>
            <pc:docMk/>
            <pc:sldMk cId="1821953086" sldId="285"/>
            <ac:inkMk id="10" creationId="{F7BDE6B8-5D55-4BCF-8CF2-EC52E48F4BD5}"/>
          </ac:inkMkLst>
        </pc:inkChg>
        <pc:inkChg chg="add del">
          <ac:chgData name="Jim Beland" userId="d41a4da1a37fb713" providerId="LiveId" clId="{77404C97-ECA0-4A24-A2C7-788E8E49EA6A}" dt="2020-05-26T02:30:39.974" v="5683"/>
          <ac:inkMkLst>
            <pc:docMk/>
            <pc:sldMk cId="1821953086" sldId="285"/>
            <ac:inkMk id="12" creationId="{F9431C2A-E5DC-4150-BB4F-784FEF3EF638}"/>
          </ac:inkMkLst>
        </pc:inkChg>
        <pc:inkChg chg="add del">
          <ac:chgData name="Jim Beland" userId="d41a4da1a37fb713" providerId="LiveId" clId="{77404C97-ECA0-4A24-A2C7-788E8E49EA6A}" dt="2020-05-26T02:30:39.974" v="5683"/>
          <ac:inkMkLst>
            <pc:docMk/>
            <pc:sldMk cId="1821953086" sldId="285"/>
            <ac:inkMk id="17" creationId="{351062FA-E7C3-4DC6-9D3A-D5E06CD60B01}"/>
          </ac:inkMkLst>
        </pc:inkChg>
        <pc:inkChg chg="add">
          <ac:chgData name="Jim Beland" userId="d41a4da1a37fb713" providerId="LiveId" clId="{77404C97-ECA0-4A24-A2C7-788E8E49EA6A}" dt="2020-05-26T02:30:39.974" v="5683"/>
          <ac:inkMkLst>
            <pc:docMk/>
            <pc:sldMk cId="1821953086" sldId="285"/>
            <ac:inkMk id="18" creationId="{337AA4E4-0C40-403B-A601-83D962485A1E}"/>
          </ac:inkMkLst>
        </pc:inkChg>
        <pc:inkChg chg="add">
          <ac:chgData name="Jim Beland" userId="d41a4da1a37fb713" providerId="LiveId" clId="{77404C97-ECA0-4A24-A2C7-788E8E49EA6A}" dt="2020-05-26T02:30:44.087" v="5684" actId="9405"/>
          <ac:inkMkLst>
            <pc:docMk/>
            <pc:sldMk cId="1821953086" sldId="285"/>
            <ac:inkMk id="20" creationId="{E1B18728-4392-42F1-88FC-AF2C466B807C}"/>
          </ac:inkMkLst>
        </pc:inkChg>
      </pc:sldChg>
      <pc:sldChg chg="modSp add">
        <pc:chgData name="Jim Beland" userId="d41a4da1a37fb713" providerId="LiveId" clId="{77404C97-ECA0-4A24-A2C7-788E8E49EA6A}" dt="2020-05-27T14:54:23.050" v="10536" actId="20577"/>
        <pc:sldMkLst>
          <pc:docMk/>
          <pc:sldMk cId="3535326455" sldId="286"/>
        </pc:sldMkLst>
        <pc:spChg chg="mod">
          <ac:chgData name="Jim Beland" userId="d41a4da1a37fb713" providerId="LiveId" clId="{77404C97-ECA0-4A24-A2C7-788E8E49EA6A}" dt="2020-05-27T14:54:23.050" v="10536" actId="20577"/>
          <ac:spMkLst>
            <pc:docMk/>
            <pc:sldMk cId="3535326455" sldId="286"/>
            <ac:spMk id="3" creationId="{A3FD54A3-5D26-42EE-B81E-5EA9C18E3C50}"/>
          </ac:spMkLst>
        </pc:spChg>
      </pc:sldChg>
      <pc:sldChg chg="modSp add">
        <pc:chgData name="Jim Beland" userId="d41a4da1a37fb713" providerId="LiveId" clId="{77404C97-ECA0-4A24-A2C7-788E8E49EA6A}" dt="2020-05-27T14:54:31.565" v="10540" actId="20577"/>
        <pc:sldMkLst>
          <pc:docMk/>
          <pc:sldMk cId="2754018229" sldId="287"/>
        </pc:sldMkLst>
        <pc:spChg chg="mod">
          <ac:chgData name="Jim Beland" userId="d41a4da1a37fb713" providerId="LiveId" clId="{77404C97-ECA0-4A24-A2C7-788E8E49EA6A}" dt="2020-05-27T14:54:31.565" v="10540" actId="20577"/>
          <ac:spMkLst>
            <pc:docMk/>
            <pc:sldMk cId="2754018229" sldId="287"/>
            <ac:spMk id="3" creationId="{A3FD54A3-5D26-42EE-B81E-5EA9C18E3C50}"/>
          </ac:spMkLst>
        </pc:spChg>
      </pc:sldChg>
      <pc:sldChg chg="modSp add">
        <pc:chgData name="Jim Beland" userId="d41a4da1a37fb713" providerId="LiveId" clId="{77404C97-ECA0-4A24-A2C7-788E8E49EA6A}" dt="2020-05-27T14:54:41.185" v="10544" actId="20577"/>
        <pc:sldMkLst>
          <pc:docMk/>
          <pc:sldMk cId="1340768470" sldId="288"/>
        </pc:sldMkLst>
        <pc:spChg chg="mod">
          <ac:chgData name="Jim Beland" userId="d41a4da1a37fb713" providerId="LiveId" clId="{77404C97-ECA0-4A24-A2C7-788E8E49EA6A}" dt="2020-05-27T14:54:41.185" v="10544" actId="20577"/>
          <ac:spMkLst>
            <pc:docMk/>
            <pc:sldMk cId="1340768470" sldId="288"/>
            <ac:spMk id="3" creationId="{A3FD54A3-5D26-42EE-B81E-5EA9C18E3C50}"/>
          </ac:spMkLst>
        </pc:spChg>
      </pc:sldChg>
      <pc:sldChg chg="modSp add">
        <pc:chgData name="Jim Beland" userId="d41a4da1a37fb713" providerId="LiveId" clId="{77404C97-ECA0-4A24-A2C7-788E8E49EA6A}" dt="2020-05-27T14:55:35.637" v="10564" actId="20577"/>
        <pc:sldMkLst>
          <pc:docMk/>
          <pc:sldMk cId="3270088001" sldId="289"/>
        </pc:sldMkLst>
        <pc:spChg chg="mod">
          <ac:chgData name="Jim Beland" userId="d41a4da1a37fb713" providerId="LiveId" clId="{77404C97-ECA0-4A24-A2C7-788E8E49EA6A}" dt="2020-05-27T14:55:35.637" v="10564" actId="20577"/>
          <ac:spMkLst>
            <pc:docMk/>
            <pc:sldMk cId="3270088001" sldId="289"/>
            <ac:spMk id="3" creationId="{A3FD54A3-5D26-42EE-B81E-5EA9C18E3C50}"/>
          </ac:spMkLst>
        </pc:spChg>
      </pc:sldChg>
      <pc:sldChg chg="modSp add">
        <pc:chgData name="Jim Beland" userId="d41a4da1a37fb713" providerId="LiveId" clId="{77404C97-ECA0-4A24-A2C7-788E8E49EA6A}" dt="2020-05-27T14:55:16.322" v="10560" actId="20577"/>
        <pc:sldMkLst>
          <pc:docMk/>
          <pc:sldMk cId="1510638958" sldId="290"/>
        </pc:sldMkLst>
        <pc:spChg chg="mod">
          <ac:chgData name="Jim Beland" userId="d41a4da1a37fb713" providerId="LiveId" clId="{77404C97-ECA0-4A24-A2C7-788E8E49EA6A}" dt="2020-05-27T14:55:16.322" v="10560" actId="20577"/>
          <ac:spMkLst>
            <pc:docMk/>
            <pc:sldMk cId="1510638958" sldId="290"/>
            <ac:spMk id="3" creationId="{A3FD54A3-5D26-42EE-B81E-5EA9C18E3C50}"/>
          </ac:spMkLst>
        </pc:spChg>
      </pc:sldChg>
      <pc:sldChg chg="modSp add">
        <pc:chgData name="Jim Beland" userId="d41a4da1a37fb713" providerId="LiveId" clId="{77404C97-ECA0-4A24-A2C7-788E8E49EA6A}" dt="2020-05-26T03:00:20.400" v="8690" actId="20577"/>
        <pc:sldMkLst>
          <pc:docMk/>
          <pc:sldMk cId="3284832215" sldId="291"/>
        </pc:sldMkLst>
        <pc:spChg chg="mod">
          <ac:chgData name="Jim Beland" userId="d41a4da1a37fb713" providerId="LiveId" clId="{77404C97-ECA0-4A24-A2C7-788E8E49EA6A}" dt="2020-05-26T02:55:52.764" v="8510" actId="20577"/>
          <ac:spMkLst>
            <pc:docMk/>
            <pc:sldMk cId="3284832215" sldId="291"/>
            <ac:spMk id="2" creationId="{D353B641-A0BF-4D38-8F84-B4ECB439CB9B}"/>
          </ac:spMkLst>
        </pc:spChg>
        <pc:spChg chg="mod">
          <ac:chgData name="Jim Beland" userId="d41a4da1a37fb713" providerId="LiveId" clId="{77404C97-ECA0-4A24-A2C7-788E8E49EA6A}" dt="2020-05-26T03:00:20.400" v="8690" actId="20577"/>
          <ac:spMkLst>
            <pc:docMk/>
            <pc:sldMk cId="3284832215" sldId="291"/>
            <ac:spMk id="3" creationId="{EE2B5E24-4962-4910-8EE2-516B8E983902}"/>
          </ac:spMkLst>
        </pc:spChg>
      </pc:sldChg>
      <pc:sldChg chg="modSp add">
        <pc:chgData name="Jim Beland" userId="d41a4da1a37fb713" providerId="LiveId" clId="{77404C97-ECA0-4A24-A2C7-788E8E49EA6A}" dt="2020-05-26T04:25:16.857" v="8901" actId="16959"/>
        <pc:sldMkLst>
          <pc:docMk/>
          <pc:sldMk cId="3706936817" sldId="292"/>
        </pc:sldMkLst>
        <pc:spChg chg="mod">
          <ac:chgData name="Jim Beland" userId="d41a4da1a37fb713" providerId="LiveId" clId="{77404C97-ECA0-4A24-A2C7-788E8E49EA6A}" dt="2020-05-26T04:25:16.857" v="8901" actId="16959"/>
          <ac:spMkLst>
            <pc:docMk/>
            <pc:sldMk cId="3706936817" sldId="292"/>
            <ac:spMk id="3" creationId="{EE2B5E24-4962-4910-8EE2-516B8E983902}"/>
          </ac:spMkLst>
        </pc:spChg>
      </pc:sldChg>
      <pc:sldChg chg="modSp add">
        <pc:chgData name="Jim Beland" userId="d41a4da1a37fb713" providerId="LiveId" clId="{77404C97-ECA0-4A24-A2C7-788E8E49EA6A}" dt="2020-05-26T04:29:03.371" v="9021" actId="20577"/>
        <pc:sldMkLst>
          <pc:docMk/>
          <pc:sldMk cId="4236689906" sldId="293"/>
        </pc:sldMkLst>
        <pc:spChg chg="mod">
          <ac:chgData name="Jim Beland" userId="d41a4da1a37fb713" providerId="LiveId" clId="{77404C97-ECA0-4A24-A2C7-788E8E49EA6A}" dt="2020-05-26T04:29:03.371" v="9021" actId="20577"/>
          <ac:spMkLst>
            <pc:docMk/>
            <pc:sldMk cId="4236689906" sldId="293"/>
            <ac:spMk id="3" creationId="{0DF66FBC-4BAF-48D1-B918-BEF396BE3263}"/>
          </ac:spMkLst>
        </pc:spChg>
      </pc:sldChg>
      <pc:sldChg chg="modSp add">
        <pc:chgData name="Jim Beland" userId="d41a4da1a37fb713" providerId="LiveId" clId="{77404C97-ECA0-4A24-A2C7-788E8E49EA6A}" dt="2020-05-26T04:30:14.997" v="9053" actId="20577"/>
        <pc:sldMkLst>
          <pc:docMk/>
          <pc:sldMk cId="865050646" sldId="294"/>
        </pc:sldMkLst>
        <pc:spChg chg="mod">
          <ac:chgData name="Jim Beland" userId="d41a4da1a37fb713" providerId="LiveId" clId="{77404C97-ECA0-4A24-A2C7-788E8E49EA6A}" dt="2020-05-26T04:30:14.997" v="9053" actId="20577"/>
          <ac:spMkLst>
            <pc:docMk/>
            <pc:sldMk cId="865050646" sldId="294"/>
            <ac:spMk id="3" creationId="{0DF66FBC-4BAF-48D1-B918-BEF396BE3263}"/>
          </ac:spMkLst>
        </pc:spChg>
      </pc:sldChg>
      <pc:sldChg chg="modSp add">
        <pc:chgData name="Jim Beland" userId="d41a4da1a37fb713" providerId="LiveId" clId="{77404C97-ECA0-4A24-A2C7-788E8E49EA6A}" dt="2020-05-26T04:35:30.463" v="9233" actId="20577"/>
        <pc:sldMkLst>
          <pc:docMk/>
          <pc:sldMk cId="2320988209" sldId="295"/>
        </pc:sldMkLst>
        <pc:spChg chg="mod">
          <ac:chgData name="Jim Beland" userId="d41a4da1a37fb713" providerId="LiveId" clId="{77404C97-ECA0-4A24-A2C7-788E8E49EA6A}" dt="2020-05-26T04:35:30.463" v="9233" actId="20577"/>
          <ac:spMkLst>
            <pc:docMk/>
            <pc:sldMk cId="2320988209" sldId="295"/>
            <ac:spMk id="3" creationId="{0DF66FBC-4BAF-48D1-B918-BEF396BE3263}"/>
          </ac:spMkLst>
        </pc:spChg>
      </pc:sldChg>
      <pc:sldChg chg="modSp add">
        <pc:chgData name="Jim Beland" userId="d41a4da1a37fb713" providerId="LiveId" clId="{77404C97-ECA0-4A24-A2C7-788E8E49EA6A}" dt="2020-05-26T04:36:14.748" v="9365" actId="6549"/>
        <pc:sldMkLst>
          <pc:docMk/>
          <pc:sldMk cId="2704101673" sldId="296"/>
        </pc:sldMkLst>
        <pc:spChg chg="mod">
          <ac:chgData name="Jim Beland" userId="d41a4da1a37fb713" providerId="LiveId" clId="{77404C97-ECA0-4A24-A2C7-788E8E49EA6A}" dt="2020-05-26T04:36:14.748" v="9365" actId="6549"/>
          <ac:spMkLst>
            <pc:docMk/>
            <pc:sldMk cId="2704101673" sldId="296"/>
            <ac:spMk id="3" creationId="{0DF66FBC-4BAF-48D1-B918-BEF396BE3263}"/>
          </ac:spMkLst>
        </pc:spChg>
      </pc:sldChg>
      <pc:sldChg chg="modSp add">
        <pc:chgData name="Jim Beland" userId="d41a4da1a37fb713" providerId="LiveId" clId="{77404C97-ECA0-4A24-A2C7-788E8E49EA6A}" dt="2020-05-26T04:40:47.301" v="9534" actId="20577"/>
        <pc:sldMkLst>
          <pc:docMk/>
          <pc:sldMk cId="1394250946" sldId="297"/>
        </pc:sldMkLst>
        <pc:spChg chg="mod">
          <ac:chgData name="Jim Beland" userId="d41a4da1a37fb713" providerId="LiveId" clId="{77404C97-ECA0-4A24-A2C7-788E8E49EA6A}" dt="2020-05-26T04:40:47.301" v="9534" actId="20577"/>
          <ac:spMkLst>
            <pc:docMk/>
            <pc:sldMk cId="1394250946" sldId="297"/>
            <ac:spMk id="3" creationId="{0DF66FBC-4BAF-48D1-B918-BEF396BE3263}"/>
          </ac:spMkLst>
        </pc:spChg>
      </pc:sldChg>
      <pc:sldChg chg="modSp add">
        <pc:chgData name="Jim Beland" userId="d41a4da1a37fb713" providerId="LiveId" clId="{77404C97-ECA0-4A24-A2C7-788E8E49EA6A}" dt="2020-05-26T04:41:47.591" v="9741" actId="20577"/>
        <pc:sldMkLst>
          <pc:docMk/>
          <pc:sldMk cId="1205997396" sldId="298"/>
        </pc:sldMkLst>
        <pc:spChg chg="mod">
          <ac:chgData name="Jim Beland" userId="d41a4da1a37fb713" providerId="LiveId" clId="{77404C97-ECA0-4A24-A2C7-788E8E49EA6A}" dt="2020-05-26T04:41:47.591" v="9741" actId="20577"/>
          <ac:spMkLst>
            <pc:docMk/>
            <pc:sldMk cId="1205997396" sldId="298"/>
            <ac:spMk id="3" creationId="{0DF66FBC-4BAF-48D1-B918-BEF396BE3263}"/>
          </ac:spMkLst>
        </pc:spChg>
      </pc:sldChg>
      <pc:sldChg chg="modSp add del">
        <pc:chgData name="Jim Beland" userId="d41a4da1a37fb713" providerId="LiveId" clId="{77404C97-ECA0-4A24-A2C7-788E8E49EA6A}" dt="2020-05-26T04:50:53.260" v="9832" actId="2696"/>
        <pc:sldMkLst>
          <pc:docMk/>
          <pc:sldMk cId="1638777853" sldId="299"/>
        </pc:sldMkLst>
        <pc:spChg chg="mod">
          <ac:chgData name="Jim Beland" userId="d41a4da1a37fb713" providerId="LiveId" clId="{77404C97-ECA0-4A24-A2C7-788E8E49EA6A}" dt="2020-05-26T04:42:00.500" v="9746" actId="20577"/>
          <ac:spMkLst>
            <pc:docMk/>
            <pc:sldMk cId="1638777853" sldId="299"/>
            <ac:spMk id="3" creationId="{0DF66FBC-4BAF-48D1-B918-BEF396BE3263}"/>
          </ac:spMkLst>
        </pc:spChg>
      </pc:sldChg>
      <pc:sldChg chg="modSp add">
        <pc:chgData name="Jim Beland" userId="d41a4da1a37fb713" providerId="LiveId" clId="{77404C97-ECA0-4A24-A2C7-788E8E49EA6A}" dt="2020-05-26T04:44:24.070" v="9831" actId="20577"/>
        <pc:sldMkLst>
          <pc:docMk/>
          <pc:sldMk cId="4084831969" sldId="300"/>
        </pc:sldMkLst>
        <pc:spChg chg="mod">
          <ac:chgData name="Jim Beland" userId="d41a4da1a37fb713" providerId="LiveId" clId="{77404C97-ECA0-4A24-A2C7-788E8E49EA6A}" dt="2020-05-26T04:44:24.070" v="9831" actId="20577"/>
          <ac:spMkLst>
            <pc:docMk/>
            <pc:sldMk cId="4084831969" sldId="300"/>
            <ac:spMk id="3" creationId="{0DF66FBC-4BAF-48D1-B918-BEF396BE3263}"/>
          </ac:spMkLst>
        </pc:spChg>
      </pc:sldChg>
      <pc:sldChg chg="modSp add">
        <pc:chgData name="Jim Beland" userId="d41a4da1a37fb713" providerId="LiveId" clId="{77404C97-ECA0-4A24-A2C7-788E8E49EA6A}" dt="2020-05-26T05:02:01.453" v="9920" actId="20577"/>
        <pc:sldMkLst>
          <pc:docMk/>
          <pc:sldMk cId="797723323" sldId="301"/>
        </pc:sldMkLst>
        <pc:spChg chg="mod">
          <ac:chgData name="Jim Beland" userId="d41a4da1a37fb713" providerId="LiveId" clId="{77404C97-ECA0-4A24-A2C7-788E8E49EA6A}" dt="2020-05-26T05:02:01.453" v="9920" actId="20577"/>
          <ac:spMkLst>
            <pc:docMk/>
            <pc:sldMk cId="797723323" sldId="301"/>
            <ac:spMk id="3" creationId="{0DF66FBC-4BAF-48D1-B918-BEF396BE3263}"/>
          </ac:spMkLst>
        </pc:spChg>
      </pc:sldChg>
      <pc:sldChg chg="modSp add del">
        <pc:chgData name="Jim Beland" userId="d41a4da1a37fb713" providerId="LiveId" clId="{77404C97-ECA0-4A24-A2C7-788E8E49EA6A}" dt="2020-05-26T05:04:28.554" v="9941" actId="2696"/>
        <pc:sldMkLst>
          <pc:docMk/>
          <pc:sldMk cId="4011811662" sldId="302"/>
        </pc:sldMkLst>
        <pc:spChg chg="mod">
          <ac:chgData name="Jim Beland" userId="d41a4da1a37fb713" providerId="LiveId" clId="{77404C97-ECA0-4A24-A2C7-788E8E49EA6A}" dt="2020-05-26T05:02:31.569" v="9930" actId="20577"/>
          <ac:spMkLst>
            <pc:docMk/>
            <pc:sldMk cId="4011811662" sldId="302"/>
            <ac:spMk id="3" creationId="{A9C721D9-9100-477F-8442-0EF5DB3B010D}"/>
          </ac:spMkLst>
        </pc:spChg>
      </pc:sldChg>
      <pc:sldChg chg="modSp add">
        <pc:chgData name="Jim Beland" userId="d41a4da1a37fb713" providerId="LiveId" clId="{77404C97-ECA0-4A24-A2C7-788E8E49EA6A}" dt="2020-05-26T05:04:37.102" v="9942" actId="6549"/>
        <pc:sldMkLst>
          <pc:docMk/>
          <pc:sldMk cId="1713603008" sldId="303"/>
        </pc:sldMkLst>
        <pc:spChg chg="mod">
          <ac:chgData name="Jim Beland" userId="d41a4da1a37fb713" providerId="LiveId" clId="{77404C97-ECA0-4A24-A2C7-788E8E49EA6A}" dt="2020-05-26T05:04:37.102" v="9942" actId="6549"/>
          <ac:spMkLst>
            <pc:docMk/>
            <pc:sldMk cId="1713603008" sldId="303"/>
            <ac:spMk id="3" creationId="{A9C721D9-9100-477F-8442-0EF5DB3B010D}"/>
          </ac:spMkLst>
        </pc:spChg>
      </pc:sldChg>
      <pc:sldChg chg="modSp add">
        <pc:chgData name="Jim Beland" userId="d41a4da1a37fb713" providerId="LiveId" clId="{77404C97-ECA0-4A24-A2C7-788E8E49EA6A}" dt="2020-05-26T05:10:58.903" v="10120" actId="20577"/>
        <pc:sldMkLst>
          <pc:docMk/>
          <pc:sldMk cId="3164422201" sldId="304"/>
        </pc:sldMkLst>
        <pc:spChg chg="mod">
          <ac:chgData name="Jim Beland" userId="d41a4da1a37fb713" providerId="LiveId" clId="{77404C97-ECA0-4A24-A2C7-788E8E49EA6A}" dt="2020-05-26T05:10:58.903" v="10120" actId="20577"/>
          <ac:spMkLst>
            <pc:docMk/>
            <pc:sldMk cId="3164422201" sldId="304"/>
            <ac:spMk id="3" creationId="{A9C721D9-9100-477F-8442-0EF5DB3B010D}"/>
          </ac:spMkLst>
        </pc:spChg>
      </pc:sldChg>
      <pc:sldChg chg="modSp add">
        <pc:chgData name="Jim Beland" userId="d41a4da1a37fb713" providerId="LiveId" clId="{77404C97-ECA0-4A24-A2C7-788E8E49EA6A}" dt="2020-05-26T05:11:29.606" v="10167" actId="207"/>
        <pc:sldMkLst>
          <pc:docMk/>
          <pc:sldMk cId="1638247989" sldId="305"/>
        </pc:sldMkLst>
        <pc:spChg chg="mod">
          <ac:chgData name="Jim Beland" userId="d41a4da1a37fb713" providerId="LiveId" clId="{77404C97-ECA0-4A24-A2C7-788E8E49EA6A}" dt="2020-05-26T05:11:29.606" v="10167" actId="207"/>
          <ac:spMkLst>
            <pc:docMk/>
            <pc:sldMk cId="1638247989" sldId="305"/>
            <ac:spMk id="3" creationId="{A9C721D9-9100-477F-8442-0EF5DB3B010D}"/>
          </ac:spMkLst>
        </pc:spChg>
      </pc:sldChg>
      <pc:sldChg chg="modSp add ord">
        <pc:chgData name="Jim Beland" userId="d41a4da1a37fb713" providerId="LiveId" clId="{77404C97-ECA0-4A24-A2C7-788E8E49EA6A}" dt="2020-05-26T05:18:55.287" v="10315" actId="20577"/>
        <pc:sldMkLst>
          <pc:docMk/>
          <pc:sldMk cId="2434533528" sldId="306"/>
        </pc:sldMkLst>
        <pc:spChg chg="mod">
          <ac:chgData name="Jim Beland" userId="d41a4da1a37fb713" providerId="LiveId" clId="{77404C97-ECA0-4A24-A2C7-788E8E49EA6A}" dt="2020-05-26T05:18:55.287" v="10315" actId="20577"/>
          <ac:spMkLst>
            <pc:docMk/>
            <pc:sldMk cId="2434533528" sldId="306"/>
            <ac:spMk id="3" creationId="{A9C721D9-9100-477F-8442-0EF5DB3B010D}"/>
          </ac:spMkLst>
        </pc:spChg>
      </pc:sldChg>
      <pc:sldChg chg="add del ord">
        <pc:chgData name="Jim Beland" userId="d41a4da1a37fb713" providerId="LiveId" clId="{77404C97-ECA0-4A24-A2C7-788E8E49EA6A}" dt="2020-05-26T05:19:34.449" v="10317" actId="2696"/>
        <pc:sldMkLst>
          <pc:docMk/>
          <pc:sldMk cId="2342077199" sldId="307"/>
        </pc:sldMkLst>
      </pc:sldChg>
      <pc:sldChg chg="addSp modSp add">
        <pc:chgData name="Jim Beland" userId="d41a4da1a37fb713" providerId="LiveId" clId="{77404C97-ECA0-4A24-A2C7-788E8E49EA6A}" dt="2020-05-26T05:20:44.808" v="10369" actId="1076"/>
        <pc:sldMkLst>
          <pc:docMk/>
          <pc:sldMk cId="1278790010" sldId="308"/>
        </pc:sldMkLst>
        <pc:spChg chg="add mod">
          <ac:chgData name="Jim Beland" userId="d41a4da1a37fb713" providerId="LiveId" clId="{77404C97-ECA0-4A24-A2C7-788E8E49EA6A}" dt="2020-05-26T05:20:44.808" v="10369" actId="1076"/>
          <ac:spMkLst>
            <pc:docMk/>
            <pc:sldMk cId="1278790010" sldId="308"/>
            <ac:spMk id="4" creationId="{AB7E5652-CABE-4551-AC02-DC807A794EEF}"/>
          </ac:spMkLst>
        </pc:spChg>
      </pc:sldChg>
      <pc:sldChg chg="delSp modSp add">
        <pc:chgData name="Jim Beland" userId="d41a4da1a37fb713" providerId="LiveId" clId="{77404C97-ECA0-4A24-A2C7-788E8E49EA6A}" dt="2020-05-26T05:21:34.982" v="10530" actId="207"/>
        <pc:sldMkLst>
          <pc:docMk/>
          <pc:sldMk cId="304440971" sldId="309"/>
        </pc:sldMkLst>
        <pc:spChg chg="mod">
          <ac:chgData name="Jim Beland" userId="d41a4da1a37fb713" providerId="LiveId" clId="{77404C97-ECA0-4A24-A2C7-788E8E49EA6A}" dt="2020-05-26T05:21:34.982" v="10530" actId="207"/>
          <ac:spMkLst>
            <pc:docMk/>
            <pc:sldMk cId="304440971" sldId="309"/>
            <ac:spMk id="3" creationId="{A9C721D9-9100-477F-8442-0EF5DB3B010D}"/>
          </ac:spMkLst>
        </pc:spChg>
        <pc:spChg chg="del">
          <ac:chgData name="Jim Beland" userId="d41a4da1a37fb713" providerId="LiveId" clId="{77404C97-ECA0-4A24-A2C7-788E8E49EA6A}" dt="2020-05-26T05:21:03.240" v="10371" actId="478"/>
          <ac:spMkLst>
            <pc:docMk/>
            <pc:sldMk cId="304440971" sldId="309"/>
            <ac:spMk id="4" creationId="{AB7E5652-CABE-4551-AC02-DC807A794EEF}"/>
          </ac:spMkLst>
        </pc:spChg>
      </pc:sldChg>
    </pc:docChg>
  </pc:docChgLst>
  <pc:docChgLst>
    <pc:chgData name="Jim" userId="d41a4da1a37fb713" providerId="LiveId" clId="{7850DA29-CC7B-4B80-AE10-8DC8C0CAFD64}"/>
    <pc:docChg chg="modSld">
      <pc:chgData name="Jim" userId="d41a4da1a37fb713" providerId="LiveId" clId="{7850DA29-CC7B-4B80-AE10-8DC8C0CAFD64}" dt="2022-02-01T15:46:59.588" v="8"/>
      <pc:docMkLst>
        <pc:docMk/>
      </pc:docMkLst>
      <pc:sldChg chg="setBg">
        <pc:chgData name="Jim" userId="d41a4da1a37fb713" providerId="LiveId" clId="{7850DA29-CC7B-4B80-AE10-8DC8C0CAFD64}" dt="2022-02-01T15:46:19.336" v="0"/>
        <pc:sldMkLst>
          <pc:docMk/>
          <pc:sldMk cId="1958980881" sldId="258"/>
        </pc:sldMkLst>
      </pc:sldChg>
      <pc:sldChg chg="setBg">
        <pc:chgData name="Jim" userId="d41a4da1a37fb713" providerId="LiveId" clId="{7850DA29-CC7B-4B80-AE10-8DC8C0CAFD64}" dt="2022-02-01T15:46:23.715" v="1"/>
        <pc:sldMkLst>
          <pc:docMk/>
          <pc:sldMk cId="2035690078" sldId="259"/>
        </pc:sldMkLst>
      </pc:sldChg>
      <pc:sldChg chg="setBg">
        <pc:chgData name="Jim" userId="d41a4da1a37fb713" providerId="LiveId" clId="{7850DA29-CC7B-4B80-AE10-8DC8C0CAFD64}" dt="2022-02-01T15:46:28.303" v="2"/>
        <pc:sldMkLst>
          <pc:docMk/>
          <pc:sldMk cId="177163557" sldId="261"/>
        </pc:sldMkLst>
      </pc:sldChg>
      <pc:sldChg chg="setBg">
        <pc:chgData name="Jim" userId="d41a4da1a37fb713" providerId="LiveId" clId="{7850DA29-CC7B-4B80-AE10-8DC8C0CAFD64}" dt="2022-02-01T15:46:33.451" v="3"/>
        <pc:sldMkLst>
          <pc:docMk/>
          <pc:sldMk cId="1031952609" sldId="263"/>
        </pc:sldMkLst>
      </pc:sldChg>
      <pc:sldChg chg="setBg">
        <pc:chgData name="Jim" userId="d41a4da1a37fb713" providerId="LiveId" clId="{7850DA29-CC7B-4B80-AE10-8DC8C0CAFD64}" dt="2022-02-01T15:46:38.707" v="4"/>
        <pc:sldMkLst>
          <pc:docMk/>
          <pc:sldMk cId="2388611110" sldId="264"/>
        </pc:sldMkLst>
      </pc:sldChg>
      <pc:sldChg chg="setBg">
        <pc:chgData name="Jim" userId="d41a4da1a37fb713" providerId="LiveId" clId="{7850DA29-CC7B-4B80-AE10-8DC8C0CAFD64}" dt="2022-02-01T15:46:43.932" v="5"/>
        <pc:sldMkLst>
          <pc:docMk/>
          <pc:sldMk cId="1684037331" sldId="265"/>
        </pc:sldMkLst>
      </pc:sldChg>
      <pc:sldChg chg="setBg">
        <pc:chgData name="Jim" userId="d41a4da1a37fb713" providerId="LiveId" clId="{7850DA29-CC7B-4B80-AE10-8DC8C0CAFD64}" dt="2022-02-01T15:46:49.370" v="6"/>
        <pc:sldMkLst>
          <pc:docMk/>
          <pc:sldMk cId="3403210559" sldId="266"/>
        </pc:sldMkLst>
      </pc:sldChg>
      <pc:sldChg chg="setBg">
        <pc:chgData name="Jim" userId="d41a4da1a37fb713" providerId="LiveId" clId="{7850DA29-CC7B-4B80-AE10-8DC8C0CAFD64}" dt="2022-02-01T15:46:53.786" v="7"/>
        <pc:sldMkLst>
          <pc:docMk/>
          <pc:sldMk cId="2285976826" sldId="267"/>
        </pc:sldMkLst>
      </pc:sldChg>
      <pc:sldChg chg="setBg">
        <pc:chgData name="Jim" userId="d41a4da1a37fb713" providerId="LiveId" clId="{7850DA29-CC7B-4B80-AE10-8DC8C0CAFD64}" dt="2022-02-01T15:46:59.588" v="8"/>
        <pc:sldMkLst>
          <pc:docMk/>
          <pc:sldMk cId="828453723" sldId="26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0 128 544,'0'0'1128,"0"0"-250,0 0-66,0 0-93,0 0-62,0 0-54,0 0-95,0 0-61,0 0-67,0 0-104,0 0-42,0 0 64,0 0 62,0 0 7,0 0-59,0 0-21,0 0 18,0 0 41,0 0 68,0 0 28,0 0-58,0 0-96,0 0 28,0 0 8,0 0 51,0 0-15,0 0-83,0 0-41,0 0-5,0 0 12,0 0-34,0 0-37,0 0-16,0 0 2,0 0-1,0 0 12,0 0-9,0 0-14,0 0-16,0 0-31,0 0-23,0 0-8,0 0-9,0 0 16,0 0-21,0 0-2,0 0 12,14-12 584,3 2-370,0 1 0,1 0 0,5 0-278,7-4 31,1-8 244,-28 18-225,0 0 0,1 0 0,0 1-1,0-1 1,-1 1 0,1 0-1,1 0 1,-1 0 0,0 0 0,0 1-1,2-1-49,47-16 48,-29 20-44,-16 8-31,-4-1 40,2 1 8,-1 0 0,-1 0 0,0 0 1,0 1-1,-1-1 0,-1 1 0,0 0 1,0 0-1,-1-1 0,0 1 0,-1 2-21,3 112-35,-3-125 22,0 0-35,0 0-32,0 0 3,0 0 25,0 0 22,0 0-48,0 0-45,0 0-98,0 0-219,0 0-327,3-3 61,-1-1 0,1 0 0,-1 0 0,0 0 0,-1-1 0,2-3 706,-3 7-377,8-22-3857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3529,'0'0'1956,"0"0"-576,0 0-482,0 0-221,0 0 38,-5-8 2925,3 7 453,4 16-3967,0 0 1,1-1 0,0 0 0,1 1 0,1-1 0,1-1 0,-1 1-1,8 11-126,3 9 115,114 249 580,-118-254-570,-1 1 0,-1 1 0,0 5-125,-10-35 4,-2-4 72,0 1 0,0 0-1,0 0 1,0 0 0,0 0 0,-1 0 0,1 0 0,-1 1 0,1-1 0,-1 1-1,0 0 1,1 0 0,-1 0 0,0 0 0,0 0 0,0 0 0,-1 1-76,-8-4 318,1 2 0,-1 0 0,0 0 0,-8 1-318,-11-4 24,27 3-16,0 1 0,0 0-1,-1 0 1,1 1-1,0-1 1,0 1-1,-1 0 1,1 0-1,0 1 1,0-1 0,-4 2-8,5-1 5,0 0 1,1 0 0,-1 1-1,1 0 1,-1-1 0,1 1 0,0 0-1,0 0 1,0 0 0,0 1-1,0-1 1,0 0 0,1 1 0,-1-1-1,1 1 1,-1-1 0,1 1-1,0 1-5,-17 51 1,17-50 4,-2 9-42,1 0 0,1 0 0,0 0 1,1 1-1,1-1 0,0 0 0,1 3 37,2-9-15,0 0-1,1-1 1,-1 1-1,1-1 0,1 0 1,2 1 15,-8-7-35,0-1 21,0 0-5,0 0-38,0 0 10,30 0-200,-26 0 241,-1 0 0,1 0 0,0 0 0,-1 0 0,1-1 0,0 1 1,-1-1-1,1 0 0,-1 0 0,1-1 0,-1 1 0,1-1 0,1-1 6,2-2-17,0 0 0,0 0 0,-1 0 0,0-1 0,0 0 0,0 0 0,-1-1 0,0 0-1,0 0 18,58-65 23,-62 68-23,0 1-1,0-1 1,0 0-1,0 1 1,-1-1 0,1 0-1,-1 0 1,0 0-1,0 1 1,0-1-1,-1 0 1,0-2 0,0-8 205,1 14-179,0 0 14,0 0-24,0 0-2,0 0 28,0 0 0,0 0-15,0 0 9,0 0-15,0 0 14,0 0-10,0 0 26,0 0-32,0 0-11,0 0 0,0 0-10,0 0-30,0 0 18,0 0 6,0 0-18,0 0-95,0 26-3364,0-11-1053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5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46 932 176,'0'0'1730,"0"0"-530,0 0-374,0 0-214,0 0-88,0 0-64,-2 4-27,-3 9 133,11-21 733,14-22 153,-15 25-1153,-3 3-57,0 0 0,0 0 0,0-1 0,0 1-1,0 0 1,-1-1 0,1 1 0,-1-1 0,0 0 0,1 0-242,-2 3 652,-2-18 1426,-1 17-2068,1 0 1,0 0-1,-1 1 1,0-1-1,1 0 1,-1 1-1,1 0 1,-1-1 0,0 1-1,1 0 1,-1 1-1,0-1 1,1 0-1,-1 1 1,1-1-1,-1 1 1,1 0-1,-1 0 1,1 0-1,-1 0 1,1 0-1,0 1 1,-1-1-1,1 1 1,0-1-1,0 1 1,0 0 0,0 0-11,-1 2 11,1 0 1,0 0 0,0 0-1,1 0 1,-1 0 0,1 0 0,-1 3-12,2-6-6,0 0 0,0-1 0,0 1 0,-1 0 0,1-1 1,0 1-1,0 0 0,0 0 0,0-1 0,1 1 0,-1 0 1,0 0-1,0-1 0,0 1 0,0 0 0,1-1 0,-1 1 0,0 0 1,1-1-1,-1 1 0,0-1 0,1 1 0,-1 0 0,1-1 1,-1 1-1,1-1 0,-1 1 0,1-1 0,0 1 0,-1-1 1,1 0-1,-1 1 0,1-1 0,0 0 0,-1 1 0,1-1 0,0 0 1,0 0-1,-1 0 0,1 0 0,0 0 0,-1 0 0,1 0 1,0 0-1,0 0 0,0 0 6,9 0-21,-5 1 6,0-1 0,0 0 0,0-1 0,0 1 0,0-1 0,1 0 0,3-2 15,-6 2-3,-1 0 0,0 0 0,0-1 0,0 1 0,0-1 0,-1 0 0,1 1 0,0-1 0,-1 0 0,1 0 0,-1 0 0,1 0 0,-1 0 0,0 0 0,0-1 0,0 1 0,0 0 0,0-2 3,1-4 108,0 0 1,-1 0-1,1 0 1,-2 0 0,1 0-1,-1 0 1,-1-6-109,1-6 283,-1 19-278,1 0 0,0 0 0,0 0 0,-1 0 0,1 0 0,-1 1 0,1-1 1,-1 0-1,1 0 0,-1 0 0,0 0 0,1 1 0,-1-1 0,0 0 0,0 0 0,0 1 0,1-1 1,-1 1-1,0-1 0,0 1 0,0-1 0,0 1 0,0 0 0,0-1 0,0 1 0,0 0 0,0 0 1,-1-1-6,1 1-26,0 0 1,-1-1 0,1 1 0,-1 0-1,1 0 1,0 0 0,-1 0 0,1 0 0,-1 0-1,1 0 1,0 1 0,-1-1 0,1 0-1,-1 1 1,1-1 0,0 1 0,0 0-1,-1-1 1,1 1 0,0 0 0,0 0 0,-1 0 25,-2 4-55,1 0 1,0 0 0,1 0-1,-1 0 1,1 1 0,0-1 0,0 1-1,0-1 1,1 1 0,0-1-1,0 4 55,-3 66-366,4-74 363,0 0-3,0 0 1,1 1-1,-1-1 0,0 0 1,1 1-1,-1-1 1,0 0-1,1 0 1,0 0-1,-1 1 1,1-1-1,0 0 0,0 0 1,-1 0-1,1 0 1,0 0-1,0 0 1,0 0-1,0-1 1,0 1-1,0 0 0,1 0 1,-1-1-1,0 1 1,0-1-1,0 1 1,1-1-1,-1 1 1,0-1-1,1 0 0,-1 0 1,0 0-1,1 1 6,7 0-17,1 0 0,-1-1-1,1 0 1,4-1 17,-1 1-51,-10 0 48,0-1 1,0 0 0,-1 1 0,1-1 0,0 0-1,-1 0 1,1-1 0,-1 1 0,1 0-1,-1-1 1,1 0 0,-1 1 0,0-1 0,0 0-1,0 0 1,0 0 0,0-1 0,-1 1-1,1 0 1,-1-1 0,1 1 0,-1-1 0,0 1-1,0-1 1,0 1 0,1-4 2,0 1 99,0-1-1,-1 0 1,1 0 0,-1-1 0,0 1-1,-1 0 1,1 0 0,-1-1-1,-1 1 1,1 0 0,-1 0 0,0-2-99,0 6 13,-1 1 1,1-1-1,0 1 1,-1-1 0,1 1-1,-1-1 1,1 1-1,-1 0 1,1 0 0,-1 0-1,0 0 1,0 0-1,0 0 1,1 0 0,-1 1-1,0-1 1,0 0 0,0 1-1,0 0 1,0-1-1,0 1 1,0 0 0,0 0-1,-2 1-13,-53 0-273,56-1 222,-1 0-1,0 0 1,1 0 0,-1 1-1,1-1 1,-1 1 0,1-1-1,-1 1 1,1 0 0,-1-1-1,1 1 1,-1 0 0,1 0-1,0 0 1,0 0 0,-1 0-1,1 0 1,0 0 0,0 1-1,0-1 1,0 0 0,0 1-1,0-1 1,1 0 0,-1 1-1,0-1 1,1 1 0,-1-1 0,1 1-1,0 0 1,-1-1 0,1 1-1,0 0 52,2-1-127,-1 0 0,1-1 0,0 1 0,-1-1-1,1 0 1,0 1 0,0-1 0,0 0 0,-1 0 0,1 0 0,0-1-1,1 1 128,-1 0-281,18 0-2138,-3 0-3086</inkml:trace>
  <inkml:trace contextRef="#ctx0" brushRef="#br0" timeOffset="998.57">499 200 3777,'0'0'2047,"0"0"-65,0 0-165,0 0-254,0 0-308,0 0-268,0-3-244,0 2-639,0 0 1,0 0-1,0 0 1,0-1-1,0 1 0,0 0 1,0 0-1,0 0 1,-1 0-1,1 0 0,0-1 1,-1 1-1,1 0 1,0 0-1,-1 0 0,0 0 1,1 0-1,-1 0 1,0 0-1,1 1 0,-1-1 1,0 0-1,0 0 0,0 0-104,-2 0 135,0 0 0,0 0-1,0 1 1,0-1 0,0 1-1,-1 0 1,1 0 0,0 0-1,-1 0-134,-4 0-344,4 0 314,1 0-1,-1 0 1,1 0 0,-1 0 0,0 1 0,1-1 0,-1 1 0,1 0-1,-1 0 1,1 0 0,0 1 0,-1-1 0,1 1 0,0 0 0,0 0-1,0 0 1,0 0 0,0 0 0,1 1 0,-1-1 0,1 1-1,-1 0 1,1 0 0,0 0 0,0 0 0,0 0 0,1 0 0,-1 2 30,-6 8-25,1 0 1,0 1-1,1 0 1,0 0-1,2 1 1,-1-1-1,2 1 1,0 0-1,1 0 1,0 0-1,1 7 25,1-14 0,0 0 0,1 0-1,-1 0 1,2-1 0,-1 1-1,1 0 1,0 0 0,1-1 0,0 1-1,1 1 1,-3-6 1,1 0 0,0-1-1,0 1 1,0 0-1,1-1 1,-1 1-1,1-1 1,-1 0 0,1 0-1,0 0 1,0 0-1,0 0 1,0 0 0,0-1-1,0 0 1,0 0-1,0 1 1,1-2 0,-1 1-1,0 0 1,1-1-1,-1 1 1,1-1 0,-1 0-1,1-1 0,19 2-71,-10-1-181,0 1-1,1-2 1,-1 0-1,0 0 1,0-2-1,0 1 1,0-2-1,1 0 253,11 1-3634,-19 3 1091,0 0-2158</inkml:trace>
  <inkml:trace contextRef="#ctx0" brushRef="#br0" timeOffset="1561.61">846 10 5033,'0'0'1360,"0"0"-273,0 0-27,0 0-82,0 0-215,0 0-170,-12 13-119,-38 46-14,46-53-344,0 0 1,1 0-1,0 0 1,0 0-1,0 0 1,1 0-1,0 1 1,0-1-1,0 1 0,1 0 1,0-1-1,0 1 1,1 0-1,0 1-116,-2 16 226,-2 20 90,2 0 1,3 28-317,0-12 9,-1-53-11,0 1 0,1-1 0,1 0 0,-1 1 0,1-1 0,0 0 0,0 0 0,1 0 0,0 0 0,1-1 0,1 4 2,-3-6-276,1-1-1,-1 1 1,1-1 0,0 0 0,-1 0 0,1 0-1,1 0 1,-1 0 0,0-1 0,1 1-1,-1-1 1,1 0 0,0 0 0,0 0-1,0-1 1,0 1 0,0-1 0,0 0-1,0 0 1,3 0 276,13-1-4646</inkml:trace>
  <inkml:trace contextRef="#ctx0" brushRef="#br0" timeOffset="2747.59">1398 468 5153,'0'0'2755,"0"0"-824,0 0-634,0 0-357,0 0-185,0 0-202,-3 21 122,2 110-735,0-125-188,0 0-1,-1 0 1,0 0-1,0 0 1,0 0-1,-1-1 1,0 1-1,0-1 1,0 0-1,-1 0 1,1 0-1,-1 0 1,-1 0-1,-3 2 249,5-3-421,-16 15-3949</inkml:trace>
  <inkml:trace contextRef="#ctx0" brushRef="#br0" timeOffset="3379.04">1531 304 760,'0'0'2437,"0"0"-769,0 0-513,0 0-211,0 0-238,0 0-229,0 22-214,0 102-127,0-122-138,0 1 0,0 0 0,1 0 1,-1 0-1,1-1 0,0 1 0,0 0 0,0-1 1,0 1-1,0-1 0,1 1 0,-1-1 0,1 1 1,-1-1-1,1 0 0,0 0 0,0 0 0,0 0 1,0 0-1,0 0 0,1-1 0,-1 1 0,0-1 1,1 1 1,1 0-44,-1-1 1,1 1 0,0-1 0,0 1 0,0-1 0,0-1 0,0 1 0,0 0 0,0-1 0,0 0 0,0 0 0,0 0 0,0 0 0,0-1 0,0 0 0,3 0 43,-5 0-13,-1 0 1,1 0-1,-1 1 1,0-1-1,1 0 1,-1 0-1,0 0 1,0-1-1,0 1 1,0 0-1,0 0 1,0-1-1,0 1 1,0 0-1,-1-1 1,1 1-1,0-1 1,-1 1-1,1-1 13,9-33 174,-7 23-114,1-11 260,-1 0 1,-1 0-1,-1 0 1,-1 0-1,-1 0 1,-3-14-321,4 34-5,-1-1 1,0 1-1,0 0 1,0 0-1,0 0 1,0 0-1,-1 0 1,1 0-1,-1 0 1,0 0-1,0 0 1,0 1 0,0-1-1,-1 1 1,1 0-1,0-1 1,-1 1-1,0 0 1,1 0-1,-1 1 1,0-1-1,0 1 1,0-1-1,0 1 1,-1 0-1,1 0 1,0 0-1,0 0 1,-1 1-1,1 0 1,0-1-1,0 1 1,-1 0-1,1 1 1,0-1-1,-1 0 1,1 1 0,0 0-1,0 0 1,-1 0-1,1 0 1,0 0-1,0 1 1,0-1-1,0 1 1,1 0-1,-1 0 1,0 0-1,1 0 1,-1 0-1,1 1 1,0-1-1,-1 2 5,-1 2-305,0 0-1,0 1 0,1-1 0,0 1 1,0 0-1,1 0 0,0-1 0,0 2 1,1-1-1,0 0 0,-1 4 306,2 2-2219</inkml:trace>
  <inkml:trace contextRef="#ctx0" brushRef="#br0" timeOffset="4213.62">1818 492 5033,'0'0'1564,"0"0"-534,0 0-289,0 0-43,0 0 159,0 0 156,3 0-201,5-1-537,-7 1-254,0 0-1,0 0 1,0-1 0,0 1 0,-1 0 0,1 0 0,0 0-1,0 0 1,0 0 0,0 0 0,0 0 0,0 0 0,0 1-1,0-1 1,-1 0 0,1 0 0,0 1 0,0-1 0,0 1-1,0-1 1,-1 1 0,1-1 0,0 1 0,-1-1 0,1 1-1,0-1 1,-1 1 0,1 0 0,-1 0 0,1-1 0,-1 1 0,1 0-1,-1 0 1,1-1 0,-1 1 0,0 0 0,1 0 0,-1 0-1,0 0 1,0 0 0,0 0 0,0 0 0,0 0-21,1 6 10,0 1 0,-1-1 0,-1 1 0,1-1 0,-1 1 0,0-1 0,-1 1 0,0-1 0,0 0 0,0 1 0,-1-1 0,0-1 0,-1 1 0,0 1-10,-1 3-124,1-3-276,-4 13-318,3-15-2769,5-6 814</inkml:trace>
  <inkml:trace contextRef="#ctx0" brushRef="#br0" timeOffset="5294.23">2367 1 6681,'0'0'2312,"0"0"-675,0 0-564,0 0-329,0 0-175,0 0-79,4 0-44,2 0-305,0 1-1,0 1 1,1-1-1,-1 1 1,0 0-1,0 1 1,-1-1-1,1 1 1,0 0-1,-1 1 1,0-1-1,0 1 1,0 0-1,0 0 1,2 3-141,-1-1 13,-1-1 0,1 1 0,-1 1 1,0-1-1,-1 1 0,0 0 0,0 0 0,0 0 1,-1 0-1,0 1 0,0-1 0,0 6-13,0 7-86,-1 1 0,-1 0 1,-1 0-1,0-1 0,-2 1 0,-1 0 0,0-1 1,-1 1-1,-2-1 0,0 0 0,-1 0 0,-1-1 0,0 0 1,-3 2 85,-23 46-4624,-36 51 4624,56-97-2991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14:53:3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69 488,'0'0'1043,"0"0"-366,0 0-183,0 0-22,0 0 45,-2-1-869,-13-6 8093,11 6-6876,1 1-846,1 1 0,-1-1 0,1 1 0,-1 0 0,1-1 0,0 1 0,-1 0 0,1 1 0,0-1 0,0 0 0,0 1-1,0-1 1,0 1 0,0 0 0,0-1 0,1 1 0,-1 0 0,0 0 0,1 0 0,-1 2-19,-12 11 55,13-13-15,1 0-26,0 0-11,-1 36-15,0-26 12,0 1 1,1-1-1,0 1 0,1-1 1,1 1-1,0-1 1,2 8-1,22 36 157,-19-42-122,-6-12-49,-1 0 0,1 0 0,0 0 0,0 0 0,0 0 0,0 0 0,0 0 0,0 0 0,1 0 0,-1 0-1,1-1 1,-1 1 0,1-1 0,0 1 0,0-1 0,-1 1 0,1-1 0,0 0 0,0 0 0,0 0 0,0 0 0,0 0 0,1-1 0,-1 1-1,0-1 1,0 1 0,0-1 0,2 0 14,3 0 13,-5 1 13,0-1 1,0 0-1,0 1 1,0-1 0,1 0-1,-1 0 1,0 0 0,0-1-1,0 1 1,0 0-1,0-1 1,0 0 0,0 1-1,0-1 1,0 0-1,0 0 1,0 0 0,-1 0-1,1 0 1,0-1 0,-1 1-1,1 0 1,0-1-1,-1 1 1,0-1 0,1 0-1,-1 1 1,0-1 0,0 0-1,0 0 1,1-1-27,4-7 95,0 0 0,0-1 0,-1 1 0,0-1 0,-1 0 0,0-1 0,-1 1 0,0-1 0,-1 1 0,0-1 0,-1 0 0,0-6-95,0-16 322,0 24-230,0 0 0,-1-1 0,0 1 0,-1 0 0,0-1 0,0 1 0,-1 0 0,-3-9-92,0 1 71,5 16-68,-1 0 1,1-1-1,-1 1 0,0 0 0,0 0 1,1-1-1,-1 1 0,-1 0 0,1 0 1,0 0-1,0 0 0,-1 0-3,1 1 8,1 1 10,0 0 36,0 0 2,0 0-26,0 0 6,-32 2-1397,4 25 664,15-12-205,12-15 834,1 0-1,-1 1 0,1-1 1,-1 0-1,1 0 0,-1 1 0,1-1 1,-1 0-1,1 0 0,-1 0 1,0 0-1,1 0 0,-1 0 1,1 0-1,-1 0 0,1 0 1,-1 0-1,0 0 0,1 0 0,-1 0 1,1 0-1,-1 0 0,1-1 1,-1 1-1,1 0 0,-1 0 1,1-1-1,-1 1 0,1 0 1,0-1-1,-1 1 0,1-1 0,-1 1 1,1 0-1,0-1 0,-1 1 1,1-1-1,0 1 0,-1-1 1,1 1-1,0-1 0,0 1 1,0-1-1,-1 1 0,1-1 0,0 1 1,0-1-1,0 0 0,0 1 1,0-1-1,0 1 0,0-1 1,0 0 68,0-1-447,0-1 0,-1 0 0,1 1 0,-1-1 0,0 1 0,0-1 0,0 1 0,0 0 0,0-1 0,0 1 0,-1-1 447,-2-1-4056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14:53:3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 3289,'0'0'861,"0"0"-421,0 0-228,0-1-129,0-1-70,0 2 14,0 0 121,0 0 201,0 0 132,0 0 44,0 0 20,0 0 29,-1-1-490,1 1 0,-1 0 0,0 0-1,1 0 1,-1 0 0,0 1 0,1-1 0,-1 0 0,1 0 0,-1 0-1,0 0 1,1 1 0,-1-1 0,1 0 0,-1 1 0,1-1 0,-1 0-1,1 1 1,-1-1 0,1 0 0,-1 1 0,1-1 0,-1 1 0,1-1-1,-1 1-83,-21 37 236,18-33-232,0 1 0,0-1 0,1 1 0,0-1 0,0 1 0,1 0 0,-1 2-4,-4 25 218,1 2-1,2-1 0,1 0 1,1 1-1,3 17-217,-1-49 67,0 34 444,0-37-458,0 29 167,1-25-206,-1 0-1,1 0 1,0 0-1,0 0 0,0 0 1,0 0-1,1 0 1,0-1-1,0 1 1,0-1-1,0 1 1,0-1-1,1 1 1,-1-1-1,1 0 0,0 0 1,0-1-1,0 1 1,0-1-1,1 1 1,-1-1-1,1 0 1,-1 0-1,1 0 0,0-1 1,0 1-1,0-1 1,0 0-1,0 0 1,0 0-1,0-1 1,0 0-1,0 1 1,0-1-1,2-1-13,-5 1 19,1 0 0,0 0 0,-1-1 0,1 1 0,-1-1 0,1 1 0,-1-1 0,1 0 0,-1 0 0,0 1 0,1-1 0,-1 0 0,0 0 0,0 0 0,1-1 0,-1 1 0,0 0 0,0 0 0,0 0 0,0-1 0,-1 1 1,1-1-1,0 1 0,-1-1 0,1 1 0,0-1-19,14-50 189,-7 20-156,-6 23 3,0 0 0,0 0 0,-1 0 0,0-1 0,-1 1-1,0-1 1,-1-4-36,1-6 428,-1 19-396,0 0 0,0 0-1,0 0 1,0 1 0,0-1-1,0 0 1,0 1 0,0-1-1,0 1 1,0 0 0,0-1-1,0 1 1,-1 0 0,1-1-1,0 1 1,0 0 0,0 0-1,-1 0 1,1 0 0,0 0-1,-1 1-31,-29 1-279,27 0 272,0 1 0,0 0 0,0 0-1,0 0 1,0 1 0,0-1 0,1 1 0,0 0 0,0 0 0,0 0 0,0 0 0,1 1 0,-1-1 0,0 3 7,-11 31-1525,10-2-4374,4-36 1845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52 720,'0'0'1979,"0"0"-470,0 0-560,0 0-418,0 0-90,0 0 206,0 0 40,0 0-55,0 0-66,0 0-69,0 0-25,0 0 13,0 0 10,0 0-4,0 0-28,0 0-60,0 0-134,0 0-100,0 0-69,0 0-33,0 0-68,0 0-47,0 0-16,0 0-23,0 0 36,39 0-34,-37-1 101,0 1-1,-1-1 1,1 1 0,-1-1-1,1 0 1,-1 0-1,1 1 1,-1-1 0,1 0-1,-1 0 1,0-1 0,0 1-1,1 0 1,-1 0 0,0-1-1,0 1 1,0 0 0,0-1-1,-1 1 1,1-1 0,0 1-1,-1-1 1,1 1 0,-1-1-1,1 0 1,-1 1-1,0-1 1,1 0 0,-1 1-1,0-1 1,0 0 0,0 1-1,-1-1 1,1 0-16,0 2 4,-1-1 0,1 0-1,-1 1 1,1-1 0,-1 1-1,1 0 1,-1-1 0,1 1 0,-1-1-1,1 1 1,-1 0 0,0 0-1,1-1 1,-1 1 0,0 0 0,1 0-1,-1 0 1,0-1 0,1 1-1,-1 0 1,0 0 0,1 0 0,-1 0-1,0 0 1,1 1 0,-1-1-4,-26 0-224,21 0 46,4 0 168,0 1 0,0-1 0,0 0 0,1 1-1,-1 0 1,0-1 0,1 1 0,-1 0 0,0 0 0,1 0 0,-1 0 0,1 0 0,-1 0 0,1 0 0,0 0 0,-1 1 0,1-1 0,0 1 0,0-1 0,0 1 0,0-1 0,0 1 0,0-1 0,1 1 0,-1 0 0,0-1 0,1 1 0,0 0 0,-1 0-1,1 0 1,0 0 10,-2 11-67,0-1 0,1 0 0,0 0-1,2 5 68,-1-12-109,0-4 106,0-1 1,0 1-1,0 0 0,1 0 1,-1-1-1,1 1 0,-1 0 0,0 0 1,1-1-1,-1 1 0,1 0 1,-1-1-1,1 1 0,0-1 0,-1 1 1,1-1-1,0 1 0,-1-1 1,1 1-1,0-1 0,-1 0 0,1 1 1,0-1-1,0 0 0,0 0 3,27 9-16,-11-4 1,-9-2 64,-5-1-64,-1-1 0,0 0 0,1 0 0,-1 0 0,1 0 0,0 0 0,-1-1 0,1 1 0,1-1 15,-4 0 1,1 0-1,0-1 0,0 1 0,-1 0 1,1-1-1,0 1 0,-1-1 0,1 1 1,-1-1-1,1 1 0,-1-1 0,1 1 1,-1-1-1,1 1 0,-1-1 0,1 0 1,-1 1-1,1-1 0,-1 0 0,0 1 0,0-1 1,1 0-1,-1 1 0,0-1 0,0 0 1,0 0-1,0 1 0,0-1 0,0 0 1,0 0-1,0 1 0,0-1 0,0 0 1,0 0-1,0 1 0,-1-1 0,3-23 129,-1 18-44,-1-1 0,1 0 0,-1 1 0,0-1-1,-1 0 1,0 0 0,0 1 0,-1-3-85,1 8 21,0 0 0,-1 0-1,1 0 1,0 0-1,-1 0 1,1 0 0,-1 0-1,0 1 1,1-1-1,-1 0 1,1 1 0,-1 0-1,0-1 1,0 1 0,1 0-1,-1 0 1,0 0-1,1 0 1,-3 0-21,2 0-28,1 0 0,-1-1 1,0 1-1,0 1 0,0-1 0,0 0 1,0 0-1,0 1 0,0-1 1,0 1-1,0 0 0,1-1 0,-1 1 1,0 0-1,0 0 0,1 0 0,-2 1 28,0 4-22,0 1 0,0-1 0,0 0 0,1 1 0,0-1 0,1 1 0,-1 0 0,1 0 0,0 4 22,0 68-107,2-45 0,26-35-82,-23 0 186,0 0 0,-1-1-1,1 0 1,-1 0 0,0 0 0,1 0 0,-1-1 0,0 1 0,0-1-1,0 0 1,-1 0 0,1 0 0,-1 0 0,1 0 0,-1 0 0,0-1 0,0 1-1,-1-1 1,1 1 0,0-5 3,1 2 81,-1 0-1,0 0 0,0 0 1,-1 0-1,0-1 1,0 1-1,-1 0 1,1-1-1,-1 1 1,-1-1-1,1 1 1,-2-6-81,1 9 33,-1 1 0,1 0 1,-1 0-1,1 0 0,-1 0 1,0 0-1,0 1 0,0-1 1,0 0-1,0 1 0,0-1 1,0 1-1,-1 0 0,1 0 1,0 0-1,-1 0 0,1 0 1,-1 0-1,1 1 0,-2-1-33,-6-1 103,0 0 0,1 0 0,-2 1 1,-7 0-104,7 1 47,9-1-68,0 1-1,-1 0 0,1 0 0,0 0 1,0 0-1,-1 1 0,1-1 0,0 1 1,0-1-1,-1 1 22,2 0-7,0 0-1,0-1 1,0 1-1,1 0 1,-1 0-1,0 0 1,1 0-1,-1 0 1,1 0 0,-1 0-1,1 0 1,-1 0-1,1 0 1,0 0-1,-1 0 1,1 0 0,0 0-1,0 0 1,0 0-1,0 0 1,0 0-1,0 0 1,0 0 0,0 1 7,0 14-66,0-6 46,-1 0 1,2 1 0,0-1-1,0 0 1,2 7 19,-2-15-2,0 1 0,0-1 0,0 1 0,0-1 1,0 1-1,0-1 0,1 1 0,-1-1 0,1 0 1,0 0-1,0 0 0,0 0 0,0 0 1,0 0-1,0-1 0,0 1 0,0 0 0,1-1 1,-1 0-1,1 0 0,-1 0 0,1 0 0,1 1 2,-2-2-12,0 1-1,1-1 1,-1 1-1,0-1 1,1 0-1,-1 1 0,0-1 1,1 0-1,-1-1 1,0 1-1,1 0 1,-1-1-1,0 1 0,1-1 1,-1 0-1,0 0 1,0 0-1,0 0 1,0 0-1,0 0 0,0-1 1,0 1-1,0-1 1,0 1-1,0-1 1,-1 0-1,1 1 0,-1-1 1,1 0-1,-1 0 1,0 0-1,1-2 13,2-5-57,0 0 1,0-1-1,-1 1 1,0-1-1,-1 0 0,0 0 1,0-3 56,-1-50 405,-27 63-320,24 0-92,-1 0 0,1 1 0,-1-1 0,1 1 0,0-1-1,-1 1 1,1 0 0,0 0 0,0 0 0,0 0 0,-1 1-1,1-1 1,0 0 0,1 1 0,-1 0 0,0-1 0,0 1-1,1 0 1,-1 0 0,1 0 0,-1 0 0,1 0 0,0 0 0,0 0-1,0 0 1,0 1 0,0-1 0,1 0 0,-1 1 0,1-1-1,-1 3 8,-2 10-28,1 1-1,1-1 1,0 1-1,1 10 29,0-13-126,0-12 120,0 0 0,0 0 0,0 0 0,0 0 1,1 0-1,-1 0 0,0 0 0,0 0 0,1 0 1,-1 0-1,0 1 0,1-2 0,-1 1 1,1 0-1,0 0 0,-1 0 0,1 0 0,0 0 1,-1 0-1,1-1 0,0 1 0,0 0 0,0 0 1,-1-1-1,1 1 0,0-1 0,0 1 0,0-1 1,0 1-1,0-1 6,34 4-338,-30-4 256,-4-1 67,0 1-1,0 0 0,0-1 1,0 1-1,0-1 0,0 1 1,0-1-1,0 1 0,-1-1 1,1 0-1,0 1 0,0-1 1,-1 0-1,1 1 0,0-1 1,-1 0-1,1 0 0,-1 0 1,1 0-1,-1 0 0,1 0 1,-1 0-1,0 0 0,1 0 1,-1 0-1,0 0 0,0 0 1,0 0 15,6-35 8,-5 31-18,1-19 156,-1 1 0,-1-1 0,-2-11-146,1 33 6,0 1 0,1-1 0,-1 1 0,0-1 0,0 1 0,0-1 0,0 1 0,0 0 0,0-1 0,0 1 1,0 0-1,-1 0 0,1 0 0,0 0 0,-1 0 0,1 0 0,-1 0 0,1 1 0,-1-1 0,1 0 0,-1 1 1,1-1-1,-1 1 0,0 0 0,1 0 0,-1-1 0,0 1 0,1 0 0,-1 0 0,0 0 0,1 1 0,-1-1 1,0 0-1,1 1 0,-1-1 0,0 1 0,1-1 0,-1 1 0,1 0 0,-1 0 0,1-1 0,0 1 0,-1 0 1,0 1-7,-1 3-299,0 0 1,0 1 0,0-1 0,1 1 0,0 0 0,0 0 0,0 0-1,1 0 1,0 3 298,0-3-2826</inkml:trace>
  <inkml:trace contextRef="#ctx0" brushRef="#br0" timeOffset="1116.28">86 445 4249,'0'0'1574,"0"0"-393,0 0-211,0 0-43,0 0-11,0 0-77,0 0-67,0 0-48,-37 0 2517,35 0-3251,0 1 1,1-1 0,-1 1 0,0 0 0,0 0 0,0 0-1,1 0 1,-1 0 0,1 0 0,-1 0 0,1 1 0,-1-1-1,1 1 1,0-1 0,-1 1 0,1-1 0,0 1 0,0 0-1,0-1 1,0 1 0,1 0 0,-1 0 0,0 0 0,1 0-1,-1-1 1,1 3 9,-3 7-34,0 0 0,1 0 0,0 0 0,1 2 34,-1 13-50,1 0-1,1-1 1,3 22 50,-2-45-5,-1 0-1,1 0 0,0 0 1,0-1-1,0 1 0,0 0 1,0-1-1,1 1 1,-1-1-1,0 0 0,1 1 1,-1-1-1,1 0 0,-1 0 1,1 0-1,0 0 1,-1 0-1,1 0 0,0 0 1,0 0-1,0-1 0,-1 1 1,1-1-1,0 1 1,2-1 5,5 2-7,1 0 0,0-1 0,0-1 0,4 1 7,-7-1-14,2 0 8,0 0-1,0-1 1,0 1 0,0-2-1,4 0 7,-9 1-21,0-1 0,-1 0-1,1 0 1,0 0 0,-1 0 0,1 0-1,-1 0 1,0-1 0,0 0-1,1 0 1,-2 0 0,1 0-1,0-1 22,1-1-14,-1 0-1,0 0 0,-1 0 0,1 0 0,-1 0 1,0 0-1,-1-1 0,1 1 0,-1-1 0,0 0 1,0 1-1,-1-1 0,1 0 0,-1 1 0,-1-1 0,1 0 1,-1 0 14,1-15 14,-1 14-13,0 1 0,-1 0 1,1-1-1,-1 1 0,-1 0 0,1 0 0,-1 0 0,0 0 1,0 1-1,-1-1 0,1 1 0,-1 0 0,0 0 0,-2-1-1,1 0 7,0 0-1,0 1 1,-1 0-1,0 0 1,0 0-1,0 0 1,-1 1-1,0 0 1,0 1 0,0-1-1,-6-1-6,11 4-26,0 1 1,0 0-1,0-1 0,0 1 0,1 0 1,-1 0-1,0 0 0,0 0 0,0 0 1,0 1-1,0-1 0,0 0 0,1 1 1,-1 0-1,0-1 0,0 1 0,0 0 1,1 0-1,-1 0 0,1 0 1,-1 0-1,1 0 0,-1 0 0,1 1 1,-1-1-1,1 0 0,0 1 0,0 0 1,0-1-1,0 1 0,0-1 0,0 1 1,0 0-1,1 0 0,-1-1 0,0 1 26,-1 7-613,-1-1 0,1 1 0,1 0-1,-1-1 1,2 1 0,-1 0-1,1 3 614,0-12-2251,0 0-728</inkml:trace>
  <inkml:trace contextRef="#ctx0" brushRef="#br0" timeOffset="1963.48">437 337 880,'0'0'2613,"0"0"-949,0 0-758,0 0-236,0 0-23,0 0-71,-1 31 3152,-19 29-2887,14-44-768,1 1 1,0-1-1,-1 11-73,2-2 17,1-1-1,2 1 0,0 0 0,2 0 1,1 2-17,-2-25-5,1 0-1,-1 0 1,1 0 0,0-1 0,-1 1-1,1 0 1,0-1 0,0 1 0,0-1 0,1 1-1,-1-1 1,0 1 0,0-1 0,1 0-1,-1 0 1,1 0 0,-1 0 0,1 0 0,0 0-1,-1 0 1,1 0 0,0 0 0,0-1-1,-1 1 1,1-1 0,0 1 0,0-1 0,0 0-1,0 0 6,10 2-218,0-1-1,0 0 0,1-1 0,1-1 219,0 1-766,0 0-755,-4 0-926</inkml:trace>
  <inkml:trace contextRef="#ctx0" brushRef="#br0" timeOffset="2701.76">586 501 3505,'0'0'1525,"0"0"-524,0 0-264,0 0-51,0 0-52,0 0-4,0 14 21,0 91 684,0-104-1310,0 1 0,0-1 1,1 1-1,-1-1 0,1 1 1,-1-1-1,1 0 0,0 1 1,0-1-1,0 0 0,-1 0 1,1 1-1,0-1 0,0 0 1,1 0-1,-1 0 0,0 0 1,0 0-1,0 0 0,1-1 1,-1 1-1,0 0 0,1-1 1,-1 1-1,1-1 0,-1 1 1,1-1-1,-1 1 1,1-1-1,-1 0 0,1 0 1,-1 0-1,2 0-25,7 1 179,-1-1-1,1 0 1,0 0 0,6-1-179,-12 0 31,-1 0 0,0 0 0,1 0 0,-1 0 0,0-1 0,0 1 0,1-1 0,-1 0 0,0 0 0,-1 0 0,1 0 0,0 0 0,-1-1 0,1 1 0,-1-1 0,0 0 0,0 0 0,0 0 0,0 0 0,0 0 0,0 0 0,-1 0 0,0 0 0,1-4-31,2-4 163,-1 0-1,0 0 0,-1 0 0,-1 0 1,1-1-1,-2 1 0,0-1-162,1-4 178,0 9-149,-1-1 1,0 1-1,-1-1 1,0 0-1,-1-6-29,2 13-3,-1-1-1,1 1 1,-1-1-1,1 1 0,-1-1 1,0 1-1,0-1 1,1 1-1,-1 0 1,0-1-1,0 1 0,-1 0 1,1 0-1,0 0 1,0 0-1,0 0 0,-1 0 1,1 0-1,-1 0 1,1 0-1,0 1 1,-1-1-1,1 0 0,-1 1 1,0-1-1,1 1 1,-1 0-1,1 0 0,-1-1 4,-3 1-59,1 1 0,0-1 0,0 0-1,0 1 1,0 0 0,0 0 0,0 0-1,0 1 1,0-1 0,0 1 0,0 0 0,1 0-1,-1 0 1,1 0 0,-1 1 0,1 0-1,0-1 1,-3 4 59,-5 6-631,1 0-1,0 1 0,1 0 1,-4 6 631,13-18-154,-1-1 1,0 1 0,1 0-1,-1 0 1,1 0-1,0 0 1,-1 1 0,1-1-1,0 0 1,0 0 0,0 0-1,-1 0 1,1 0 0,0 0-1,0 0 1,1 0-1,-1 0 1,0 0 0,0 1-1,0-1 1,1 0 0,-1 0-1,1 0 1,-1 0-1,0 0 1,1 0 0,0 0 153,8 3-1678</inkml:trace>
  <inkml:trace contextRef="#ctx0" brushRef="#br0" timeOffset="3180.03">853 596 4201,'0'0'1451,"0"0"-479,0 0-250,0 0 56,0 0 23,0 0-61,13 25 1951,-12-18-2639,0 0 0,0 0-1,-1 0 1,0 0 0,0 0 0,-1 0-1,0 0 1,0-1 0,-1 1 0,0 0 0,0 0-1,-1 1-51,-3 6-455,0-1-1,-1 0 1,-1 0-1,0-1 1,-2 3 455,8-12-602,2-2-3556,0-1 474</inkml:trace>
  <inkml:trace contextRef="#ctx0" brushRef="#br0" timeOffset="3548">853 596 1608</inkml:trace>
  <inkml:trace contextRef="#ctx0" brushRef="#br0" timeOffset="3900">853 596 1608,'145'-139'2676,"-122"119"-1590,-23 20-1074,0 0 0,0 0 0,0 0-1,0 0 1,0 0 0,0 0 0,0 0 0,0 1 0,0-1 0,0 0 0,1 0 0,-1 0 0,0 0-1,0 0 1,0 0 0,0 0 0,0 0 0,0 0 0,0 0 0,0 0 0,0 0 0,0 0-1,0 0 1,0 0 0,1 0 0,-1 0 0,0 0 0,0 0 0,0 0 0,0 0 0,0 0 0,0 0-1,0 0 1,0 0 0,0 0 0,0 0 0,1 0 0,-1 0 0,0 0 0,0 0 0,0 0-1,0 0 1,0 0 0,0 0 0,0 0 0,0 0 0,0 0 0,0 0 0,0 0 0,0 0 0,1 0-1,-1 0 1,0 0 0,0-1 0,0 1-12,-9 14 744,6-3-345,1 0 0,0 1-1,1-1 1,0 1 0,1 0 0,0-1 0,1 3-399,0 17 812,-1-30-806,1 1 0,-1-1 0,1 1 0,-1-1 0,1 1 0,-1-1 0,1 0 0,0 1 0,0-1 0,0 0 0,0 1 0,0-1 0,0 0 0,0 0 0,0 0 0,1 0 0,-1 0 0,0 0 0,1 0 1,-1-1-1,0 1 0,1 0 0,-1-1 0,1 1 0,-1-1 0,1 1 0,-1-1 0,1 0 0,0 0 0,-1 0 0,1 1 0,0-2-6,8 2-5,-1 0-1,0-1 1,0 0 0,0-1-1,3 0 6,-10 0 1,-1 0-1,1 0 0,0 0 1,-1 0-1,1 0 1,-1-1-1,1 1 0,-1 0 1,1-1-1,-1 0 1,0 1-1,0-1 1,0 1-1,0-1 0,0 0 1,0 0-1,0 0 1,-1 1-1,1-1 0,-1 0 1,1 0-1,-1-1 0,10-47 374,-10 46-329,2-10 212,-1 0-1,-1 1 1,0-1 0,-1 0-1,-2-10-256,2 22 22,1 1 0,-1-1-1,0 1 1,0 0 0,0-1 0,0 1-1,0 0 1,0-1 0,0 1-1,0 0 1,-1 0 0,1 0 0,0 0-1,-1 0 1,1 0 0,-1 1-1,1-1 1,-1 0 0,1 1 0,-1-1-1,1 1 1,-1-1 0,0 1-1,1 0 1,-2 0-22,-46-1-209,35 1 34,13 0 54,0 0 0,0 0 1,0 0-1,0 0 0,0 1 0,0-1 1,0 0-1,0 1 0,1-1 0,-1 0 1,0 1-1,0-1 0,0 1 0,0-1 1,1 1-1,-1 0 0,0-1 0,1 1 1,-1 0-1,0 0 0,1-1 0,-1 1 1,1 0-1,-1 0 0,1 0 0,-1 0 1,1-1-1,0 1 0,-1 0 0,1 0 1,0 0-1,0 0 0,0 0 0,0 0 1,-1 0-1,1 0 0,1 0 0,-1 0 1,0 0-1,0 0 0,0 0 0,0 0 1,1 1 120,-1 2-1099,0 3-1873</inkml:trace>
  <inkml:trace contextRef="#ctx0" brushRef="#br0" timeOffset="4366.41">1237 629 288,'0'0'3062,"0"0"-1042,0 0-758,0 0-106,0 0-15,0 0-167,0 0-216,0 0-249,16 4 1668,-14 8-2110,-1 1 0,0-1 1,-1 0-1,0 1 0,-1-1 0,-1 0 1,0 3-68,-1-4-527,-1-1-1,0 1 1,0-1 0,-1 0 0,0 0 0,-1 0 0,0 0 0,-7 7 527,12-15-1734,1-2-257,0 0-644</inkml:trace>
  <inkml:trace contextRef="#ctx0" brushRef="#br0" timeOffset="5012.96">1373 385 4001,'0'0'1930,"0"0"-695,0 0-477,0 0 48,0 0-87,0 0-62,0 14-113,-1 11-334,-1 5 164,1 1 0,3 12-374,-2-37 14,1 0 1,0 0 0,0 1-1,0-1 1,0 0-1,1 0 1,0 0-1,0-1 1,1 1 0,0 0-1,0-1 1,0 1-1,1-1 1,-1 0 0,2 0-15,-3-3-6,1 0 1,-1-1 0,1 1 0,-1-1 0,1 0 0,0 0 0,0 0 0,0 0-1,0 0 1,0-1 0,-1 1 0,1-1 0,0 1 0,0-1 0,1 0 5,-2 0 0,0 0-1,0-1 1,0 1 0,1 0 0,-1 0-1,0-1 1,0 1 0,0-1 0,0 0-1,0 0 1,0 0 0,0 0 0,0 0 0,-1 0-1,1 0 1,0 0 0,0-1 0,-1 1-1,1-1 1,0-1 0,7-11 75,-1-1 0,-1-1-1,0 1 1,-1-1 0,-1 0-1,0 0 1,-1-1 0,-1 0-1,0 1 1,-2-1 0,0 0-1,-1-10-74,0 25 31,-1 0 0,0 0 0,0 0 0,0 0 0,0 0 0,0 0 0,0 0-1,-1 0 1,1 1 0,0-1 0,-1 0 0,0 1 0,1-1 0,-1 1 0,0 0-1,0-1 1,0 1 0,1 0 0,-1 0 0,0 0 0,-1 1 0,1-1 0,0 0-1,0 1 1,-1-1-31,-8-2 3,0-1-1,-1 2 0,1 0 1,-4 0-3,11 1-89,1 1 0,-1 0 0,1-1 0,-1 1 0,1 1 0,-1-1 0,1 0 0,-1 1 0,-1 1 89,3-2-61,1 1 0,0 0 1,0 0-1,-1 0 0,1 0 0,0 0 1,0 0-1,0 1 0,0-1 0,1 0 1,-1 1-1,0-1 0,0 0 1,1 1-1,-1-1 0,1 1 0,-1-1 1,1 1-1,0-1 0,-1 1 0,1 0 61,-16 77-4634,10-58 291</inkml:trace>
  <inkml:trace contextRef="#ctx0" brushRef="#br0" timeOffset="5794.55">1594 242 1120,'0'0'2609,"0"0"-777,0 0-449,0 0-7,0 0-2,0 0-208,-1 3-234,0-2-636,0 0 1,0 1-1,0-1 0,1 0 0,-1 1 1,1-1-1,-1 1 0,1-1 1,-1 1-1,1-1 0,0 1 1,0 0-1,0-1 0,0 1 1,0-1-1,0 1 0,0-1 1,0 2-297,8 10-329,6 2 416,-1 0 0,0 1 0,-1 0 0,9 17-87,-17-24 10,1 0 0,-1 0 0,-1 0 0,1 1 0,-2 0 1,1 0-1,-1 0 0,-1 0 0,0 0 0,0 7-10,0-9-61,-1 1 0,0-1 0,-1 0 0,1 1 0,-1-1 0,-1 0 0,0 0 0,0 0 0,0 0 0,-1 0 0,0-1 0,-1 1 0,0-1 0,0 0 0,0 0 0,-2 1 61,-8 12-1483,-2-1-1,-1 0 1,-4 3 1483,14-18-4772,6-4-388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50 864 1096,'0'0'2289,"0"0"-642,0 0-571,0 0-265,0 0 12,0 0 24,-13 9 2636,10-3-3364,0 0-1,1-1 1,-1 1-1,1 0 1,1 0 0,-1 1-1,1-1 1,1 0-1,-1 0 1,1 1 0,0-1-1,0 0 1,1 3-119,-1 3 286,1-11-280,-1 0 0,1 0 0,0 0-1,-1-1 1,1 1 0,0 0 0,0-1-1,0 1 1,0-1 0,0 1 0,-1-1-1,1 1 1,0-1 0,0 0 0,0 0-1,0 1 1,0-1 0,0 0 0,0 0-1,0 0 1,0 0 0,1 0 0,-1 0-1,0 0-5,29-1 62,-29 1-54,0-1-1,0 0 1,0 1-1,0-1 1,0 0-1,-1 0 1,1 0-1,0 0 1,0 0-1,-1 0 1,1 0-1,-1 0 1,1 0-1,-1 0 1,1 0-1,-1 0 1,1 0-1,-1-1 1,0 1-1,0 0 1,0 0-1,0 0 1,0-1-1,0 1 1,0 0-8,0-39 440,0 30-263,0 9-174,1 1 0,-1-1 0,0 0 0,0 1 0,0-1 0,0 0 0,0 1 0,0-1 1,0 0-1,0 1 0,0-1 0,0 0 0,0 1 0,0-1 0,-1 1 0,1-1 1,0 0-1,0 1 0,-1-1 0,1 1 0,0-1 0,-1 0 0,1 1 0,0-1 1,-1 1-1,1-1 0,-1 1 0,1 0 0,-1-1 0,1 1 0,-1-1 0,0 1 0,1 0 1,-1-1-1,1 1 0,-1 0 0,0 0 0,1 0 0,-1-1 0,0 1 0,1 0 1,-1 0-1,1 0 0,-1 0 0,0 0 0,1 0 0,-1 0 0,0 0 0,1 1 1,-1-1-1,0 0-3,0 1-23,-1-1 1,0 1-1,1 0 1,-1 0 0,1 0-1,0 0 1,-1 0-1,1 0 1,0 1 0,0-1-1,0 0 1,0 1-1,0-1 1,0 1-1,0-1 1,0 1 0,0-1-1,1 1 1,-1 1 22,-2 15-7,0 0 0,2 0 0,0 0-1,1 15 8,1-12-51,1-20 31,0 0 1,0 0 0,0 0 0,1-1-1,-1 1 1,0-1 0,1 0-1,-1 1 1,0-1 0,1 0-1,-1 0 1,0-1 0,1 1-1,-1 0 20,3-1-19,-2 1 13,0-1 0,1 0 0,-1 0 0,0-1 0,0 1 0,-1 0 0,1-1-1,0 0 1,0 0 0,-1 0 0,1 0 0,-1 0 0,0 0 0,0-1 0,1 1-1,-1-1 1,-1 1 0,1-1 0,0 0 0,0-1 6,4-6 17,-1 0-1,0 0 1,0-1 0,-1 1 0,0-4-17,-2 11 60,-1-1 0,-1 0 1,1 1-1,0-1 0,-1 0 1,0 1-1,0-1 0,0 0 1,0 0-1,0 1 0,-1-1 1,0 0-1,0 1-60,0 1 36,0 0 1,0 0-1,0 0 1,0 0-1,0 1 1,-1-1-1,1 0 0,-1 1 1,1-1-1,-1 1 1,0 0-1,1-1 1,-1 1-1,0 0 0,0 0 1,0 0-1,0 0 1,0 1-1,0-1 1,0 0-1,0 1 0,-1-1-36,-1 0-13,-1 0-1,1 0 0,-1 0 0,1 1 0,-1 0 0,0-1 1,1 1-1,-1 1 0,1-1 0,-1 1 0,1 0 0,-1 0 1,0 0 13,2 1-1,0-1 0,0 1 0,1 0 1,-1 0-1,0 0 0,1 0 0,0 0 1,-1 1-1,1-1 0,0 0 0,0 1 1,0 0-1,1 0 0,-1-1 0,1 1 1,-1 0-1,1 0 0,-1 3 1,-2 7 6,0 0-1,1 0 1,1 0-1,0 0 1,1 1-1,0-1 1,1 8-6,1-19 0,0-1 1,0 0 0,0 1-1,0-1 1,0 0-1,0 0 1,0 0 0,0 0-1,0 0 1,1 0 0,-1 0-1,0 0 1,1 0-1,-1 0 1,1-1 0,-1 1-1,1-1 1,-1 1 0,1-1-1,0 1 0,-1-1-19,0 1 0,1-1-1,-1 1 1,0-1 0,1 0 0,-1 1-1,0-1 1,1 0 0,-1 0 0,1 0-1,-1 0 1,0 0 0,1 0 0,-1 0-1,0-1 1,1 1 0,-1 0 0,0-1-1,1 1 1,-1-1 0,0 1 0,0-1-1,1 0 1,-1 1 0,0-1 0,1-1 19,6-16-60,0 0 0,-1 0 0,-1-1 0,-1 0 0,3-16 60,-8 35-3,0 0 1,0 0 0,-1 0-1,1 0 1,0 1 0,0-1 0,0 0-1,0 0 1,0 0 0,0 0 0,0 0-1,-1 0 1,1 0 0,0 0 0,0 0-1,0 0 1,0 0 0,0 0 0,0 0-1,-1 0 1,1 0 0,0 0 0,0 0-1,0 0 1,0 0 0,0 0-1,-1 0 1,1 0 0,0 0 0,0 0-1,0 0 1,0 0 0,0 0 0,0-1-1,0 1 1,-1 0 0,1 0 0,0 0-1,0 0 1,0 0 0,0 0 0,0 0-1,0 0 1,0-1 0,0 1 0,0 0-1,0 0 1,0 0 0,0 0 0,0 0-1,0 0 1,-1-1 0,1 1-1,0 0 3,-17 20-58,-18 32-48,33-49 14,-1 2-111,0 0 0,1 0 0,-1 0 0,1 0-1,0 0 1,0 1 0,1-1 0,0 1 0,0-1 0,-1 5 203,9-10-3896,0 0-1678</inkml:trace>
  <inkml:trace contextRef="#ctx0" brushRef="#br0" timeOffset="1126.77">430 447 3513,'0'0'2995,"0"0"-838,0 0-836,0 0-506,0 0-276,0 0-179,0 0-99,-3 24 1142,-24 119-419,14-64-937,10-68-39,-1 18 141,4-29-103,-1-1-1,1 1 1,-1 0-1,1 0 1,-1-1-1,1 1 1,-1 0-1,1-1 1,-1 1-1,1-1 1,-1 1-1,1 0 1,0-1-1,-1 1 1,1-1-1,-1 1 1,1-1-1,0 0 1,0 1-1,-1-1 1,1 1-1,0-1 1,0 1-1,0-1 1,0 0-1,0 0-45,0-37-36,4-31 36,-2 55 4,0 0 0,1 0 1,1 0-1,0 1 0,1-1 1,4-6-5,-7 16-6,5-12 61,1-1 0,0 2 0,1-1 0,1 1 1,1 1-1,0-1 0,9-7-55,-19 20-5,1 1 0,0 0 0,0-1 0,0 1 0,0 0 0,0 0 0,0 0 0,0 1 0,1-1 0,-1 0 0,0 1 0,0 0 0,0-1 0,1 1 0,-1 0 0,0 0 0,1 0 0,-1 0-1,0 1 1,0-1 0,1 1 0,-1-1 0,0 1 0,0 0 0,0 0 0,2 0 5,1 2-3,1 0 0,-1 1 0,1-1 0,-1 1 0,0 0 0,0 0-1,-1 1 1,0-1 0,1 1 3,1 3-24,-1 1 0,1-1 0,-1 1 0,-1 0 0,0 0 1,0 0-1,-1 1 0,0-1 0,0 1 0,-1 0 0,0 5 24,2 19-523,-2 0 0,-2 25 523,0-31-849,0-27 347,0-1-59,0 0 23,2 0-515,-1 0-5299,-1 0 2010</inkml:trace>
  <inkml:trace contextRef="#ctx0" brushRef="#br0" timeOffset="1577.8">480 572 1488,'0'0'3581,"0"0"-1547,0 0-662,0 0-296,0 0-159,0 0-167,8 0 2967,29 0-3470,42-12-3050,-78 19-2080,-1 1-44</inkml:trace>
  <inkml:trace contextRef="#ctx0" brushRef="#br0" timeOffset="2748.49">1035 263 3529,'0'0'1928,"0"0"-303,0 0-184,0 0-231,0 0-202,0 0-195,0 0-102,0 0-37,0 0-77,0 0-79,-6 21 530,-12 8-985,1 1 1,1 0-1,2 2 0,0 2-63,7-13-3,1 0 0,1 0 1,0 1-1,2-1 0,1 1 0,0 21 3,2-32-15,-1-3-4,1 0 0,1 1 1,-1-1-1,2 1 0,0 5 19,-1-11-8,1 0 0,-1 0-1,0 0 1,1 0-1,0 0 1,-1-1 0,1 1-1,0 0 1,1-1 0,-1 1-1,0-1 1,1 0-1,-1 0 1,1 0 0,0 0-1,1 0 9,4 3-73,0 0-1,0-1 1,0-1 0,1 1-1,0-1 1,0-1 0,0 1 73,40 2-3777,-41-5-603</inkml:trace>
  <inkml:trace contextRef="#ctx0" brushRef="#br0" timeOffset="3941.27">1340 453 992,'0'0'3637,"0"0"-1545,0 0-507,0 0-198,0 0-242,0 0-175,-4 25 1760,-1 21-2494,1 1 0,3 8-236,2-54-9,-1 1 1,1-1 0,-1 1-1,1-1 1,0 1-1,-1-1 1,1 0-1,0 1 1,0-1 0,0 0-1,0 0 1,0 1-1,0-1 1,1 0-1,-1 0 1,0 0 0,0 0-1,1-1 1,-1 1-1,1 0 1,-1 0-1,1-1 1,-1 1 0,1-1-1,-1 0 1,1 1-1,-1-1 1,1 0-1,0 0 1,0 0 8,52 4-108,-53-4 109,2 0-9,-1 0 0,0 0 1,0-1-1,0 1 1,0-1-1,1 0 0,-1 1 1,0-1-1,0 0 0,0 0 1,-1-1-1,1 1 0,0 0 1,0 0-1,-1-1 0,1 1 1,1-2 7,1-2 2,0-1 1,0 1 0,0 0 0,-1-1 0,0 0 0,2-4-3,0-4 41,0 0-1,0 0 1,-1 0 0,-1-1-1,1-7-40,0-60 527,-5 81-523,1-1-1,-1 0 0,0 1 0,1-1 1,-1 1-1,0-1 0,0 1 1,0-1-1,0 1 0,0-1 1,0 1-1,-1 0 0,1 0 0,0 0 1,-1-1-1,1 1 0,-1 1 1,1-1-1,-1 0 0,1 0 1,-1 0-1,1 1 0,-2-1-3,-40-14-73,42 15 72,-5-2-37,-1 1 0,1 0 1,0 0-1,0 1 1,-1-1-1,1 2 1,-1-1-1,0 0 38,5 1-52,-1-1 1,1 1-1,0-1 0,-1 1 1,1 0-1,0-1 0,-1 1 1,1 1-1,0-1 0,0 0 1,0 0-1,0 1 0,0-1 1,0 1-1,0 0 0,1-1 1,-1 1-1,0 0 0,1 0 1,0 0-1,-1 1 52,-30 74-1145,10-22-4213,19-51 1283</inkml:trace>
  <inkml:trace contextRef="#ctx0" brushRef="#br0" timeOffset="4595.32">1733 560 4481,'0'0'2801,"0"0"-565,0 0-620,0 0-333,0 0-248,0 0-232,0 0-212,0 0-162,0 0-71,0 0-53,0 0-34,0 0-87,33 2 136,-31 0-319,0 0 0,-1 0 0,1 1 0,-1-1 0,1 0 0,-1 1 0,0 0 0,0-1 0,0 1 0,0 0 0,-1-1 0,1 1 0,-1 0 0,0 0 0,1-1 0,-1 1 0,-1 0 0,1 0-1,-4 53-207,2-50-30,0-1-1,0 0 1,0 0 0,-1 0 0,0 0 0,0 0 0,0-1 0,0 1 0,-1-1 0,0 0 0,0 0 0,0 0 0,0 0 0,0-1 0,-1 0 0,0 0 0,0 0 0,1 0 0,-2-1 0,1 0 0,0 0 0,0 0 0,-1-1 0,1 1 0,-1-1 0,-3 0 237,8-5-3701,1-4 706</inkml:trace>
  <inkml:trace contextRef="#ctx0" brushRef="#br0" timeOffset="5142.88">1945 298 3953,'0'0'2326,"0"0"-406,0 0-568,0 0-422,0 0-298,0 0-197,0 16 710,0 188 405,0-79-5153,3-163 173,1 23 413</inkml:trace>
  <inkml:trace contextRef="#ctx0" brushRef="#br0" timeOffset="5757.93">2087 346 408,'0'0'5575,"0"0"-2599,0 0-1329,0 0-596,0 0-251,0 0-10,9-4-141,-6 2-598,59-21 544,-56 21-584,0 0 0,0 1 1,1-1-1,-1 2 0,1-1 1,-1 1-1,0 0 0,1 0 1,-1 1-1,5 0-11,-9 0-14,-1-1 0,0 1 0,0-1-1,0 1 1,0 0 0,0-1 0,0 1 0,0 0-1,0 0 1,0 0 0,0 0 0,0 0 0,0 0 0,-1 0-1,1 0 1,0 0 0,-1 0 0,1 1 0,-1-1-1,1 0 1,-1 0 0,0 1 0,1-1 0,-1 0-1,0 0 1,0 1 14,1 39-197,-1-28 198,-1-6-43,1 1 0,-1 0 0,-1 0 0,1 0 1,-1-1-1,-1 1 0,1-1 0,-1 0 0,-1 0 1,0 2 41,-10 14-158,0 0 1,-8 7 157,9-13-39,1 0 1,1 1-1,0 0 1,-1 7 38,11-22-16,0 0 1,0 1-1,1-1 1,-1 0-1,1 1 1,0-1-1,0 1 0,0 0 16,0 0 3,0-4-17,0 0 10,0 0 64,23 0 353,-2 0-343,0-2 0,0 0-1,0-1 1,0-1-1,-1-1 1,0-1 0,10-5-70,40-21-4959,-63 29 1151</inkml:trace>
  <inkml:trace contextRef="#ctx0" brushRef="#br0" timeOffset="6174.14">2587 536 6249,'0'0'3529,"0"0"-1671,0 0-741,0 0-351,0 0-301,0 0-205,8 5-101,29 18-54,-35-21-93,0 0-1,-1 1 0,1-1 0,0 1 0,-1-1 1,0 1-1,1 0 0,-1-1 0,0 1 0,-1 0 1,1 0-1,0 0 0,-1 0 0,1 0 0,-1 0 1,0 0-1,0 0 0,0-1 0,-1 1 0,1 0 1,-1 0-1,0 2-11,0 10 35,1-8-29,-1 1-1,0-1 1,-1 0 0,1 0 0,-1 0 0,-1 0-1,1 0 1,-1 0 0,-4 5-6,5-8-169,0 0 0,0-1 0,0 0 0,0 1 0,-1-1 0,0 0 0,0 0 1,0 0-1,0-1 0,0 1 0,0-1 0,-1 1 0,1-1 0,-1 0 0,1 0 0,-1-1 0,0 1 0,-3 0 169,7-2-294,-5 1-229,3-3-2686,2-5 515</inkml:trace>
  <inkml:trace contextRef="#ctx0" brushRef="#br0" timeOffset="6840.07">2901 233 6641,'0'0'2069,"0"0"-850,0 0-603,0 0-221,0 0-119,0 0-39,-4 25-21,-15 125 258,16-122-196,2 1 0,1 10-278,0-14 0,1-23-1,-1 0 0,0-1 1,1 1-1,-1-1 1,1 1-1,-1-1 0,1 0 1,0 1-1,0-1 0,-1 1 1,1-1-1,0 0 0,0 0 1,0 0-1,1 1 0,-1-1 1,0 0-1,0 0 1,1-1-1,-1 1 0,0 0 1,1 0-1,-1-1 0,1 1 1,-1-1-1,1 1 0,-1-1 1,1 1-1,-1-1 0,1 0 1,-1 0-1,1 0 1,0 0 0,2 1-1,-1-1 1,1 0-1,0 0 1,-1 0 0,1 0-1,-1-1 1,1 1 0,-1-1-1,1 0 1,-1 0 0,0 0-1,1-1 1,-1 1-1,0-1 1,0 0 0,5-4 104,0-1 0,-1 0-1,0 0 1,-1 0 0,0-1 0,0 0-1,0 0 1,-1-1 0,0 0 0,-1 0 0,1-2-104,-1-2 260,0-1 1,0 0 0,-1 0 0,-1 0 0,-1 0 0,0 0-1,0-10-260,-1 8 59,0 6-43,0 0 0,0-1 0,-1 1 1,0-1-1,0 1 0,-2 0 0,0-4-16,2 12-24,0 0 0,1 0 0,-1 1 0,0-1 0,0 0 0,-1 0 0,1 1 0,0-1 0,-1 1 0,1-1 0,0 1 0,-1 0 0,0 0 1,1-1-1,-1 1 0,0 0 0,0 0 24,-1 0-67,1 1 1,-1-1 0,0 0 0,0 1 0,0 0 0,0-1-1,0 1 1,0 1 0,0-1 0,0 0 0,0 1 0,0-1-1,0 1 1,1 0 0,-2 0 66,-3 3-446,0 0 0,1 0 0,-1 0 0,1 1-1,0 0 1,0 1 0,0-1 0,1 1 0,0 0 0,0 0 0,-2 4 446,-18 20-4676,14-20 936</inkml:trace>
  <inkml:trace contextRef="#ctx0" brushRef="#br0" timeOffset="7538.12">3274 1 520,'0'0'4077,"0"0"-1614,0 0-470,0 0-361,0 0-336,0 0-257,0 0-156,34 20 2143,-17-7-2773,0-1 1,-1 2-1,4 4-253,-15-12 11,0 1 0,1-1 0,-2 1 0,1 0 1,-1 0-1,0 0 0,-1 1 0,1-1 0,1 8-11,0 9-11,0-1-1,-1 0 0,-2 1 1,0 0-1,-2 0 1,-2 22 11,1-37-67,-1 0 1,0 0-1,0 0 1,-1-1 0,0 1-1,0-1 1,-1 1-1,0-1 1,-1 0-1,0-1 1,-4 6 66,-14 16-334,-1 0 0,-7 4 334,24-25-44,-13 13-379,0-1-1,-1-1 1,-7 4 423,12-19-3823,15-4-888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1400,'0'0'1010,"0"0"-45,0 0 34,0 0-64,0 0-152,0 0 9,0 0 156,0 0 107,0 0 13,0 0-245,0 0-225,0 11 2205,-3 29-2836,3-40 31,0 1 1,0-1-1,0 1 1,0-1-1,0 0 1,0 1-1,0-1 1,0 1-1,0-1 1,0 0-1,0 1 1,1-1-1,-1 1 1,0-1-1,0 0 1,0 1-1,0-1 1,1 0-1,-1 1 1,0-1-1,0 0 1,1 1-1,-1-1 1,0 0-1,1 0 1,-1 1-1,0-1 1,1 0-1,-1 0 1,0 0-1,1 0 1,-1 1-1,1-1 1,-1 0-1,0 0 1,1 0-1,-1 0 1,1 0-1,-1 0 1,0 0 0,1 0-1,-1 0 1,1 0-1,-1 0 1,0 0-1,1 0 1,-1 0-1,1-1 1,-1 1-1,0 0 1,1 0-1,-1 0 1,0 0-1,1-1 1,-1 1-1,0 0 1,1 0-1,-1-1 2,21-16-119,-18 10 209,1 0-1,-1 0 0,1 0 0,-2-1 1,1 1-1,-1-1 0,-1 1 0,1-1 0,-1 0 1,0 0-1,-1 0 0,0-4-89,-3 12-28,0-1 0,0 0 0,0 1 0,0-1 0,0 1 0,0 0 0,0 0 0,0 1 0,0-1 0,0 0 0,0 1 0,-1 0 28,3 1 0,-1 0-1,1 0 1,-1 1-1,1-1 1,0 0-1,0 1 1,0-1-1,0 1 1,0-1-1,1 1 1,-1-1-1,1 1 1,-1 0-1,1-1 1,0 1 0,0 48-12,1-30-41,-1-20 49,0 1 1,1 0-1,-1-1 0,1 1 0,-1 0 0,1-1 0,0 1 1,-1-1-1,1 1 0,0-1 0,0 1 0,0-1 1,0 0-1,0 1 0,0-1 0,1 0 0,-1 0 1,0 0-1,1 0 0,-1 0 0,1 0 0,-1 0 1,1 0-1,-1 0 0,1-1 0,-1 1 0,2 0 4,0 0-5,1 0 0,-1-1-1,0 1 1,0 0-1,0-1 1,0 0-1,1 0 1,-1 0 0,0 0-1,0 0 1,1-1-1,-1 1 1,0-1 0,0 0-1,2-1 6,-3 1-3,0 0 0,-1-1-1,1 1 1,0-1 0,0 0-1,-1 0 1,1 1 0,-1-1 0,0 0-1,1 0 1,-1 0 0,0 0-1,0-1 1,0 1 0,-1 0 0,1 0-1,-1-1 1,1 1 0,-1 0-1,1-1 1,-1 0 3,2-57 434,-3 44-272,1 15-174,0-1 1,0 0 0,0 1-1,0-1 1,-1 1-1,1-1 1,-1 1-1,1-1 1,-1 1 0,1-1-1,-1 1 1,0 0-1,0-1 1,1 1-1,-1 0 1,0-1 0,0 1-1,-1 0 1,1 0-1,0 0 1,0 0-1,0 0 1,-1 0 0,1 0-1,0 1 1,-1-1-1,1 0 1,-1 1-1,1-1 1,-1 1-1,1 0 1,-1-1 0,1 1-1,-1 0 1,0 0-1,1 0 1,-1 0-1,1 0 1,-1 0 0,1 0-1,-1 1 1,1-1-1,-1 1 1,1-1-1,-1 1 1,1-1 0,-1 1-1,1 0 1,-1 0 11,-1 1-14,1 0 0,-1 0 0,1 0 0,0 0 0,0 0 0,0 1 0,0-1 0,0 1 0,0 0 0,1-1 0,-1 1 0,1 0 0,0 0 0,0 0 0,0 0 0,0 0 0,0 0 0,1 0 0,-1 0 0,1 1 14,-4 65-197,4-69 196,-1 15-5,1-11-5,0-1 0,0 1 0,0-1 0,0 1 0,0-1 0,1 1 0,0-1 0,0 1 0,0 1 11,0-4-6,0 0-1,0 0 1,-1 0 0,1 0 0,0 0 0,1 0-1,-1 0 1,0 0 0,0 0 0,0 0 0,0-1-1,1 1 1,-1-1 0,0 1 0,1-1 0,-1 1-1,0-1 1,1 0 0,-1 1 0,1-1 0,-1 0-1,1 0 1,-1 0 0,0 0 0,1 0 0,0-1 6,1 1-9,0 0 0,0-1 1,1 0-1,-1 0 0,0 0 1,0 0-1,0 0 1,0 0-1,0-1 0,0 0 1,0 1-1,-1-1 1,1 0-1,0-1 0,-1 1 1,0 0-1,1-1 0,-1 1 1,0-1-1,0 0 1,-1 1-1,1-1 0,-1 0 1,1 0-1,-1 0 0,0 0 1,0-1 8,2-4 51,0 0 0,-1 1 0,-1-1 0,1 0 0,-1 0 0,0 0 1,-1 0-1,0 0 0,0 0 0,-1 0 0,-1-4-51,1 9 14,0 0 0,-1 0-1,1 1 1,-1-1 0,0 0 0,0 1 0,0-1-1,0 1 1,-1 0 0,1 0 0,0-1 0,-1 2-1,0-1 1,1 0 0,-1 0 0,0 1 0,-3-2-14,-3-1 10,0 0 0,0 0 1,0 1-1,-1 1 1,-3-1-11,13 3-20,-1 0 1,1 0 0,-1 0 0,1 0-1,-1 0 1,0 0 0,1 0-1,-1 0 1,1 0 0,-1 0 0,1 0-1,-1 1 1,1-1 0,-1 0-1,1 0 1,-1 1 0,1-1 0,-1 0-1,1 1 1,-1-1 0,1 1-1,0-1 1,-1 1 0,1-1 0,0 0-1,-1 1 1,1-1 0,0 1-1,0-1 1,-1 1 0,1-1-1,0 1 1,0 0 0,0-1 0,0 1-1,0-1 1,0 1 0,0-1-1,0 1 1,0 0 19,0 31-1668,1-20-1465,-1-2-2735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4113,'0'0'2124,"0"0"-617,0 0-678,0 0-429,0 0-143,0 0 135,-2 5 3,-4 41 846,1 0 1,2 0-1,4 40-1241,-2 20 565,0 8-48,1-114-429,0 0 63,0-11 208,0-410 543,0 417-906,0-1 0,0 1-1,1-1 1,-1 1-1,1 0 1,0-1-1,0 1 1,1 0-1,-1 0 1,1 0-1,0 0 1,0 0 0,0 0-1,1 0 1,-1 1-1,1-1 1,0 1-1,0 0 1,0 0-1,0 0 1,1 0-1,-1 0 1,1 1-1,0 0 1,-1-1 0,1 1-1,0 1 1,0-1-1,1 0 1,-1 1-1,0 0 1,0 0-1,1 0 1,-1 1-1,4-1 5,-6 1-15,0 0 0,0 0 0,0 0 0,0 1 0,1-1 0,-1 0 0,0 1 0,0-1 0,0 1 0,0 0 0,0 0 0,0 0 0,0 0 0,0 0 0,-1 0 0,1 0 0,0 1 0,0 0 15,0 0-3,0 1 0,-1-1 0,1 1 0,-1-1 0,0 1 0,0 0 1,0 0-1,0 0 0,0 0 0,0-1 0,-1 1 0,0 0 0,1 3 3,0 3-14,0 1 0,-1-1-1,0 1 1,0-1 0,-1 1-1,-1-1 1,1 1 0,-1-1-1,-1 0 1,0 0-1,0 0 1,-1 0 0,0 0-1,0-1 1,-1 1 0,0-1-1,-2 2 15,3-5 10,3-3-1,0 1 0,-1-1 0,1 1 0,-1-1 0,0 0 1,0 0-1,0 1 0,0-1 0,0-1 0,0 1 0,-1 0 0,1 0 1,-1-1-1,1 1 0,-1-1 0,1 0 0,-1 0 0,0 0 0,0 0 1,1 0-1,-2-1-9,3 0 38,1 0-15,0 0 42,0 0 25,0 0-22,0 0-74,0 0-70,0 0-34,0 0 24,0 0-8,0 0-20,0 0 4,27 0 63,-14-1 37,-2-1-19,0 1 0,-1 1 0,1 0 0,0 0 0,0 1 0,5 1 29,-13-1-8,-1-1 0,1 1 0,-1 0 0,1 0 0,-1 0 0,0 1 0,1-1 0,-1 0 0,0 1 0,0 0 0,0-1 0,0 1 0,0 0 0,0 0 0,-1 0 0,1 0 0,-1 0 0,1 1 0,-1-1 0,0 0 0,0 1 0,0-1 0,0 1 0,0-1 0,0 1 0,-1-1 0,1 1 0,-1 1 8,2 6-14,-1 1 0,-1-1-1,1 0 1,-2 0 0,1 0 0,-1 0 0,-1 0 0,0 0 0,0 0-1,-1 0 1,-4 8 14,5-14-24,0 1 1,0-1-1,-1 0 0,0 0 0,1-1 1,-1 1-1,-1-1 0,1 1 0,0-1 1,-1 0-1,0 0 0,0-1 0,1 1 1,-2-1-1,1 0 0,0 0 0,0 0 0,-1 0 1,1-1-1,-1 0 0,1 1 0,-1-2 1,0 1-1,1-1 0,-1 1 0,-4-2 24,6 1-172,-4 1 175,0-2 1,-1 1-1,1-1 1,-1 0-1,-2-1-3,9 2-84,0 0 0,0-1 1,0 1-1,1 0 0,-1 0 0,0-1 0,0 1 0,1 0 1,-1-1-1,0 1 0,1-1 0,-1 1 0,0-1 1,1 1-1,-1-1 0,1 1 0,-1-1 0,1 0 1,-1 1-1,1-1 0,-1 0 0,1 0 0,0 1 0,-1-1 1,1 0-1,0 0 0,-1 1 0,1-1 0,0 0 1,0 0-1,0 0 0,0 1 0,0-1 0,0 0 0,0 0 1,0 0-1,0 1 0,0-1 0,1 0 0,-1 0 1,0 0-1,1 1 0,-1-1 0,0 0 0,1 1 0,-1-1 1,1 0-1,-1 1 0,1-1 0,-1 0 0,1 1 1,-1-1-1,1 1 0,0-1 0,-1 1 0,1-1 84,11-10-2762</inkml:trace>
  <inkml:trace contextRef="#ctx0" brushRef="#br0" timeOffset="580.99">448 22 5193,'0'0'2094,"0"0"-455,0 0-391,0 0-326,0 0-311,0 0-151,-3 6 6,-1 6-124,-11 24 115,2 1 0,2 1 0,1 0 0,2 1 0,1 0 0,2 5-457,4-30 6,0 0-13,1-1 1,0 1-1,0 0 0,2-1 0,0 5 7,-1-14-16,0 0 0,0 0 0,1 0 0,-1 0 0,1-1 0,0 1 1,0-1-1,0 1 0,1-1 0,-1 1 0,1-1 0,0 0 0,-1 0 1,1-1-1,1 1 0,-1-1 0,0 1 0,1-1 0,2 2 16,0-2-206,0 1-1,0-1 0,-1 0 0,1 0 1,0-1-1,1 0 0,-1 0 1,0 0-1,0-1 0,6 0 207,-11 0-222,0 0 0,0 0 0,0 0 0,-1 0 0,1 0 0,0-1 0,0 1 0,0 0 0,-1 0-1,1-1 1,0 1 0,0-1 0,0 1 0,-1 0 0,1-1 0,0 0 0,-1 1 0,1-1 0,-1 1 0,1-1 0,0 0 0,-1 1 0,1-1-1,-1 0 1,0 0 0,1 1 0,-1-1 0,0 0 0,1 0 222,3-12-6880</inkml:trace>
  <inkml:trace contextRef="#ctx0" brushRef="#br0" timeOffset="1397.76">620 138 3209,'0'0'2399,"0"0"-656,0 0-453,0 0-146,0 0-187,0 0-238,0 0-180,0 21 633,-7 100 810,7-120-1997,0-1-25,0 0 24,24 0 39,-20 0 18,0-1-1,0 1 1,0-1 0,0 0 0,0 0 0,0 0-1,0 0 1,0-1 0,1 0-41,15-6 428,-12 7-347,0 0 1,0 0 0,-1 0-1,1 1 1,0 1 0,0-1-1,0 1-81,26 1-4759,-34-2 312</inkml:trace>
  <inkml:trace contextRef="#ctx0" brushRef="#br0" timeOffset="1817.6">808 114 4841,'0'0'2658,"0"0"-1038,0 0-688,0 0-131,0 0-124,0 0-163,0 19-84,0 144 204,0 27-237,0-190-761,0 0-409,0 0-760,0 0-1781,0 0-2286</inkml:trace>
  <inkml:trace contextRef="#ctx0" brushRef="#br0" timeOffset="2162.99">954 406 1824,'0'0'4809,"0"0"-2424,0 0-1103,0 0-325,0 0-138,0 0-128,5 8-122,-1-3-497,-1 1 0,1 0-1,-1 0 1,-1 0 0,1 1-1,-1-1 1,0 1 0,-1-1 0,0 1-1,0 0 1,0-1 0,0 1-1,-1 0-71,1 25 144,0-22-287,0-1-1,-1 1 1,0 0 0,-1-1 0,0 1-1,-1 2 144,2-11-130,-1-1-1,1 1 1,0-1 0,-1 1-1,1-1 1,-1 1-1,1-1 1,-1 0 0,1 1-1,-1-1 1,0 0-1,1 1 1,-1-1 0,1 0-1,-1 0 1,0 1 0,1-1-1,-1 0 1,0 0-1,1 0 1,-1 0 0,0 0-1,1 0 1,-1 0-1,0 0 1,1 0 0,-1 0-1,0 0 1,0-1 130,-3 1-1703,-3 0-3372</inkml:trace>
  <inkml:trace contextRef="#ctx0" brushRef="#br0" timeOffset="2498.79">954 406 6313</inkml:trace>
  <inkml:trace contextRef="#ctx0" brushRef="#br0" timeOffset="2866.01">954 406 6313,'129'-101'2481,"-108"87"-921,-13 14-894,-11 14-151,3-13-331,-1 33 778,0-15-615,1 0-1,1 0 1,1 1-347,-2-14 19,1-1 0,0 1 0,1-1 0,-1 0 0,1 0 0,0 0 0,1 0 0,-1 0 0,1 0-1,0 0 1,0-1 0,3 4-19,-3-7 15,1 1-1,0-1 0,0 0 1,-1 0-1,1 0 0,0 0 1,0-1-1,0 0 1,0 0-1,0 0 0,0 0 1,0 0-1,0-1 0,0 0 1,0 0-1,-1 0 0,1 0-14,1-3 19,0-1-1,-1 1 1,0-1-1,0 0 0,0-1 1,0 1-1,-1-1 1,0 1-1,0-1 1,0 0-1,0-4-18,3-4 38,-2-1 1,0 1-1,0-1 0,-1-8-38,-2 17-1,1-10 151,0 0 0,-1 0 0,-1 0 0,-1 0 0,-1-4-150,2 18 7,0-1 1,0 1 0,-1-1 0,1 1 0,-1-1-1,1 1 1,-1-1 0,0 1 0,0-1-1,-1 1 1,1 0 0,0 0 0,-1-1-1,1 1 1,-1 0 0,0 0 0,1 1-1,-1-1 1,0 0 0,0 0 0,0 1 0,-1 0-1,1-1 1,0 1 0,0 0 0,-1 0-1,1 0 1,-1 0 0,1 0 0,-1 1-1,1-1 1,-1 1 0,1 0 0,-3 0-8,2-1-178,0 1 1,0 0-1,1 0 0,-1 0 1,0 0-1,1 0 1,-1 0-1,0 1 1,0 0-1,1-1 1,-1 1-1,1 0 0,-1 0 1,1 0-1,-1 1 1,1-1-1,0 1 1,-1-1-1,1 1 1,0 0-1,0 0 0,0-1 1,0 2-1,1-1 1,-1 0-1,1 0 1,-1 0-1,1 1 1,-1 0 177,-2 2-3045,1-4-1425</inkml:trace>
  <inkml:trace contextRef="#ctx0" brushRef="#br0" timeOffset="3197.12">1420 441 4305,'0'0'2642,"0"0"-798,0 0-714,0 0-257,0 0-146,0 0-156,0 0-171,2 6-112,4 17-10,-1 1-1,-2-1 1,0 1 0,-1-1-1,-2 1 1,-1 14-278,1-14-18,0-19-34,0-1 0,-1 1-1,1 0 1,-1 0 0,0-1-1,0 1 1,-1-1 0,0 2 52,-10 10-1768,11-15 1397,0-1-1,0 1 0,-1 0 0,1-1 0,0 1 1,0-1-1,-1 1 0,1-1 0,0 1 1,-1-1-1,1 0 0,-1 0 0,1 0 1,-1 0 371,-5 0-5502</inkml:trace>
  <inkml:trace contextRef="#ctx0" brushRef="#br0" timeOffset="3694">1628 239 5417,'0'0'1322,"0"0"-531,0 0-77,0 0 124,0 0 29,0 0-142,0 22-181,0 108 155,0-128-686,0-1-1,0 1 0,0 0 0,0 0 1,0 0-1,1-1 0,-1 1 1,0 0-1,1 0 0,-1-1 0,1 1 1,0 0-1,0-1 0,-1 1 1,1-1-1,0 1 0,0-1 1,1 1-1,-1-1 0,0 0 0,0 1 1,1-1-1,-1 0 0,1 1-12,2-1 9,0 1 0,0-1-1,-1 0 1,1 0-1,0 0 1,0-1 0,0 1-1,0-1 1,0 0 0,3 0-9,-4-1 2,1 0 0,-1 0 1,1-1-1,-1 1 1,0 0-1,0-1 0,1 0 1,-1 0-1,0 0 1,-1 0-1,1 0 0,0-1 1,-1 0-1,1 1 1,-1-1-1,0 0 1,1 0-1,-1 0-2,3-4 65,0-1 1,0 1-1,-1-1 1,0 0-1,-1 0 1,1 0-1,-1-3-65,0 1 135,-2 1-1,1-1 1,-1 0 0,-1 0-1,0 1 1,0-1-1,-1 0 1,-1-7-135,0 11 9,1 0 0,-1 0 0,0 0 0,0 0 0,0 0 0,-1 1 0,0-1 0,0 1 0,-1 0 0,1 0 0,-1 0 0,0 0 0,-4-3-9,4 6-78,1 0 1,-1 0-1,0 1 1,1 0 0,-1-1-1,0 2 1,0-1-1,0 0 1,0 1 0,0-1-1,0 1 1,0 0-1,0 1 1,0-1 0,1 1-1,-1-1 1,0 1-1,0 0 1,0 1 0,1-1-1,-1 1 1,0-1-1,1 1 1,-2 1 77,-3 4-543,-14 16-1124,15-6-3187,7-17 2319</inkml:trace>
  <inkml:trace contextRef="#ctx0" brushRef="#br0" timeOffset="4182.76">1929 1 5369,'0'0'2373,"0"0"-888,0 0-486,0 0-92,0 0-97,0 0-92,5 10-128,0 2-400,2 0 1,-1 0-1,1-1 1,1 0-1,7 8-190,-8-11 89,-1 0 0,0 0 0,0 1-1,0 0 1,-1 0 0,0 0 0,-1 1 0,0-1 0,-1 1 0,2 9-89,-1 0 27,-1 1-1,-1-1 1,-1 1 0,-1 0 0,-1 5-27,-1-13-100,0 0 1,-1 0-1,0-1 1,-1 1-1,0-1 0,0 0 1,-2 0-1,1-1 0,-1 0 1,-1 0-1,0 0 1,0 0-1,-1-1 0,0-1 1,-1 1-1,-1 0 100,6-6-349,0 0-1,0 0 0,0 0 1,0-1-1,0 1 0,-1-1 1,1 0-1,-1 0 1,1-1-1,-1 0 0,0 1 1,-2-1 349,-4 0-2860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5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46 932 176,'0'0'1730,"0"0"-530,0 0-374,0 0-214,0 0-88,0 0-64,-2 4-27,-3 9 133,11-21 733,14-22 153,-15 25-1153,-3 3-57,0 0 0,0 0 0,0-1 0,0 1-1,0 0 1,-1-1 0,1 1 0,-1-1 0,0 0 0,1 0-242,-2 3 652,-2-18 1426,-1 17-2068,1 0 1,0 0-1,-1 1 1,0-1-1,1 0 1,-1 1-1,1 0 1,-1-1 0,0 1-1,1 0 1,-1 1-1,0-1 1,1 0-1,-1 1 1,1-1-1,-1 1 1,1 0-1,-1 0 1,1 0-1,-1 0 1,1 0-1,0 1 1,-1-1-1,1 1 1,0-1-1,0 1 1,0 0 0,0 0-11,-1 2 11,1 0 1,0 0 0,0 0-1,1 0 1,-1 0 0,1 0 0,-1 3-12,2-6-6,0 0 0,0-1 0,0 1 0,-1 0 0,1-1 1,0 1-1,0 0 0,0 0 0,0-1 0,1 1 0,-1 0 1,0 0-1,0-1 0,0 1 0,0 0 0,1-1 0,-1 1 0,0 0 1,1-1-1,-1 1 0,0-1 0,1 1 0,-1 0 0,1-1 1,-1 1-1,1-1 0,-1 1 0,1-1 0,0 1 0,-1-1 1,1 0-1,-1 1 0,1-1 0,0 0 0,-1 1 0,1-1 0,0 0 1,0 0-1,-1 0 0,1 0 0,0 0 0,-1 0 0,1 0 1,0 0-1,0 0 0,0 0 6,9 0-21,-5 1 6,0-1 0,0 0 0,0-1 0,0 1 0,0-1 0,1 0 0,3-2 15,-6 2-3,-1 0 0,0 0 0,0-1 0,0 1 0,0-1 0,-1 0 0,1 1 0,0-1 0,-1 0 0,1 0 0,-1 0 0,1 0 0,-1 0 0,0 0 0,0-1 0,0 1 0,0 0 0,0-2 3,1-4 108,0 0 1,-1 0-1,1 0 1,-2 0 0,1 0-1,-1 0 1,-1-6-109,1-6 283,-1 19-278,1 0 0,0 0 0,0 0 0,-1 0 0,1 0 0,-1 1 0,1-1 1,-1 0-1,1 0 0,-1 0 0,0 0 0,1 1 0,-1-1 0,0 0 0,0 0 0,0 1 0,1-1 1,-1 1-1,0-1 0,0 1 0,0-1 0,0 1 0,0 0 0,0-1 0,0 1 0,0 0 0,0 0 1,-1-1-6,1 1-26,0 0 1,-1-1 0,1 1 0,-1 0-1,1 0 1,0 0 0,-1 0 0,1 0 0,-1 0-1,1 0 1,0 1 0,-1-1 0,1 0-1,-1 1 1,1-1 0,0 1 0,0 0-1,-1-1 1,1 1 0,0 0 0,0 0 0,-1 0 25,-2 4-55,1 0 1,0 0 0,1 0-1,-1 0 1,1 1 0,0-1 0,0 1-1,0-1 1,1 1 0,0-1-1,0 4 55,-3 66-366,4-74 363,0 0-3,0 0 1,1 1-1,-1-1 0,0 0 1,1 1-1,-1-1 1,0 0-1,1 0 1,0 0-1,-1 1 1,1-1-1,0 0 0,0 0 1,-1 0-1,1 0 1,0 0-1,0 0 1,0 0-1,0-1 1,0 1-1,0 0 0,1 0 1,-1-1-1,0 1 1,0-1-1,0 1 1,1-1-1,-1 1 1,0-1-1,1 0 0,-1 0 1,0 0-1,1 1 6,7 0-17,1 0 0,-1-1-1,1 0 1,4-1 17,-1 1-51,-10 0 48,0-1 1,0 0 0,-1 1 0,1-1 0,0 0-1,-1 0 1,1-1 0,-1 1 0,1 0-1,-1-1 1,1 0 0,-1 1 0,0-1 0,0 0-1,0 0 1,0 0 0,0-1 0,-1 1-1,1 0 1,-1-1 0,1 1 0,-1-1 0,0 1-1,0-1 1,0 1 0,1-4 2,0 1 99,0-1-1,-1 0 1,1 0 0,-1-1 0,0 1-1,-1 0 1,1 0 0,-1-1-1,-1 1 1,1 0 0,-1 0 0,0-2-99,0 6 13,-1 1 1,1-1-1,0 1 1,-1-1 0,1 1-1,-1-1 1,1 1-1,-1 0 1,1 0 0,-1 0-1,0 0 1,0 0-1,0 0 1,1 0 0,-1 1-1,0-1 1,0 0 0,0 1-1,0 0 1,0-1-1,0 1 1,0 0 0,0 0-1,-2 1-13,-53 0-273,56-1 222,-1 0-1,0 0 1,1 0 0,-1 1-1,1-1 1,-1 1 0,1-1-1,-1 1 1,1 0 0,-1-1-1,1 1 1,-1 0 0,1 0-1,0 0 1,0 0 0,-1 0-1,1 0 1,0 0 0,0 1-1,0-1 1,0 0 0,0 1-1,0-1 1,1 0 0,-1 1-1,0-1 1,1 1 0,-1-1 0,1 1-1,0 0 1,-1-1 0,1 1-1,0 0 52,2-1-127,-1 0 0,1-1 0,0 1 0,-1-1-1,1 0 1,0 1 0,0-1 0,0 0 0,-1 0 0,1 0 0,0-1-1,1 1 128,-1 0-281,18 0-2138,-3 0-3086</inkml:trace>
  <inkml:trace contextRef="#ctx0" brushRef="#br0" timeOffset="998.57">499 200 3777,'0'0'2047,"0"0"-65,0 0-165,0 0-254,0 0-308,0 0-268,0-3-244,0 2-639,0 0 1,0 0-1,0 0 1,0-1-1,0 1 0,0 0 1,0 0-1,0 0 1,-1 0-1,1 0 0,0-1 1,-1 1-1,1 0 1,0 0-1,-1 0 0,0 0 1,1 0-1,-1 0 1,0 0-1,1 1 0,-1-1 1,0 0-1,0 0 0,0 0-104,-2 0 135,0 0 0,0 0-1,0 1 1,0-1 0,0 1-1,-1 0 1,1 0 0,0 0-1,-1 0-134,-4 0-344,4 0 314,1 0-1,-1 0 1,1 0 0,-1 0 0,0 1 0,1-1 0,-1 1 0,1 0-1,-1 0 1,1 0 0,0 1 0,-1-1 0,1 1 0,0 0 0,0 0-1,0 0 1,0 0 0,0 0 0,1 1 0,-1-1 0,1 1-1,-1 0 1,1 0 0,0 0 0,0 0 0,0 0 0,1 0 0,-1 2 30,-6 8-25,1 0 1,0 1-1,1 0 1,0 0-1,2 1 1,-1-1-1,2 1 1,0 0-1,1 0 1,0 0-1,1 7 25,1-14 0,0 0 0,1 0-1,-1 0 1,2-1 0,-1 1-1,1 0 1,0 0 0,1-1 0,0 1-1,1 1 1,-3-6 1,1 0 0,0-1-1,0 1 1,0 0-1,1-1 1,-1 1-1,1-1 1,-1 0 0,1 0-1,0 0 1,0 0-1,0 0 1,0 0 0,0-1-1,0 0 1,0 0-1,0 1 1,1-2 0,-1 1-1,0 0 1,1-1-1,-1 1 1,1-1 0,-1 0-1,1-1 0,19 2-71,-10-1-181,0 1-1,1-2 1,-1 0-1,0 0 1,0-2-1,0 1 1,0-2-1,1 0 253,11 1-3634,-19 3 1091,0 0-2158</inkml:trace>
  <inkml:trace contextRef="#ctx0" brushRef="#br0" timeOffset="1561.61">846 10 5033,'0'0'1360,"0"0"-273,0 0-27,0 0-82,0 0-215,0 0-170,-12 13-119,-38 46-14,46-53-344,0 0 1,1 0-1,0 0 1,0 0-1,0 0 1,1 0-1,0 1 1,0-1-1,0 1 0,1 0 1,0-1-1,0 1 1,1 0-1,0 1-116,-2 16 226,-2 20 90,2 0 1,3 28-317,0-12 9,-1-53-11,0 1 0,1-1 0,1 0 0,-1 1 0,1-1 0,0 0 0,0 0 0,1 0 0,0 0 0,1-1 0,1 4 2,-3-6-276,1-1-1,-1 1 1,1-1 0,0 0 0,-1 0 0,1 0-1,1 0 1,-1 0 0,0-1 0,1 1-1,-1-1 1,1 0 0,0 0 0,0 0-1,0-1 1,0 1 0,0-1 0,0 0-1,0 0 1,3 0 276,13-1-4646</inkml:trace>
  <inkml:trace contextRef="#ctx0" brushRef="#br0" timeOffset="2747.59">1398 468 5153,'0'0'2755,"0"0"-824,0 0-634,0 0-357,0 0-185,0 0-202,-3 21 122,2 110-735,0-125-188,0 0-1,-1 0 1,0 0-1,0 0 1,0 0-1,-1-1 1,0 1-1,0-1 1,0 0-1,-1 0 1,1 0-1,-1 0 1,-1 0-1,-3 2 249,5-3-421,-16 15-3949</inkml:trace>
  <inkml:trace contextRef="#ctx0" brushRef="#br0" timeOffset="3379.04">1531 304 760,'0'0'2437,"0"0"-769,0 0-513,0 0-211,0 0-238,0 0-229,0 22-214,0 102-127,0-122-138,0 1 0,0 0 0,1 0 1,-1 0-1,1-1 0,0 1 0,0 0 0,0-1 1,0 1-1,0-1 0,1 1 0,-1-1 0,1 1 1,-1-1-1,1 0 0,0 0 0,0 0 0,0 0 1,0 0-1,0 0 0,1-1 0,-1 1 0,0-1 1,1 1 1,1 0-44,-1-1 1,1 1 0,0-1 0,0 1 0,0-1 0,0-1 0,0 1 0,0 0 0,0-1 0,0 0 0,0 0 0,0 0 0,0 0 0,0-1 0,0 0 0,3 0 43,-5 0-13,-1 0 1,1 0-1,-1 1 1,0-1-1,1 0 1,-1 0-1,0 0 1,0-1-1,0 1 1,0 0-1,0 0 1,0-1-1,0 1 1,0 0-1,-1-1 1,1 1-1,0-1 1,-1 1-1,1-1 13,9-33 174,-7 23-114,1-11 260,-1 0 1,-1 0-1,-1 0 1,-1 0-1,-1 0 1,-3-14-321,4 34-5,-1-1 1,0 1-1,0 0 1,0 0-1,0 0 1,0 0-1,-1 0 1,1 0-1,-1 0 1,0 0-1,0 0 1,0 1 0,0-1-1,-1 1 1,1 0-1,0-1 1,-1 1-1,0 0 1,1 0-1,-1 1 1,0-1-1,0 1 1,0-1-1,0 1 1,-1 0-1,1 0 1,0 0-1,0 0 1,-1 1-1,1 0 1,0-1-1,0 1 1,-1 0-1,1 1 1,0-1-1,-1 0 1,1 1 0,0 0-1,0 0 1,-1 0-1,1 0 1,0 0-1,0 1 1,0-1-1,0 1 1,1 0-1,-1 0 1,0 0-1,1 0 1,-1 0-1,1 1 1,0-1-1,-1 2 5,-1 2-305,0 0-1,0 1 0,1-1 0,0 1 1,0 0-1,1 0 0,0-1 0,0 2 1,1-1-1,0 0 0,-1 4 306,2 2-2219</inkml:trace>
  <inkml:trace contextRef="#ctx0" brushRef="#br0" timeOffset="4213.62">1818 492 5033,'0'0'1564,"0"0"-534,0 0-289,0 0-43,0 0 159,0 0 156,3 0-201,5-1-537,-7 1-254,0 0-1,0 0 1,0-1 0,0 1 0,-1 0 0,1 0 0,0 0-1,0 0 1,0 0 0,0 0 0,0 0 0,0 0 0,0 1-1,0-1 1,-1 0 0,1 0 0,0 1 0,0-1 0,0 1-1,0-1 1,-1 1 0,1-1 0,0 1 0,-1-1 0,1 1-1,0-1 1,-1 1 0,1 0 0,-1 0 0,1-1 0,-1 1 0,1 0-1,-1 0 1,1-1 0,-1 1 0,0 0 0,1 0 0,-1 0-1,0 0 1,0 0 0,0 0 0,0 0 0,0 0-21,1 6 10,0 1 0,-1-1 0,-1 1 0,1-1 0,-1 1 0,0-1 0,-1 1 0,0-1 0,0 0 0,0 1 0,-1-1 0,0-1 0,-1 1 0,0 1-10,-1 3-124,1-3-276,-4 13-318,3-15-2769,5-6 814</inkml:trace>
  <inkml:trace contextRef="#ctx0" brushRef="#br0" timeOffset="5294.23">2367 1 6681,'0'0'2312,"0"0"-675,0 0-564,0 0-329,0 0-175,0 0-79,4 0-44,2 0-305,0 1-1,0 1 1,1-1-1,-1 1 1,0 0-1,0 1 1,-1-1-1,1 1 1,0 0-1,-1 1 1,0-1-1,0 1 1,0 0-1,0 0 1,2 3-141,-1-1 13,-1-1 0,1 1 0,-1 1 1,0-1-1,-1 1 0,0 0 0,0 0 0,0 0 1,-1 0-1,0 1 0,0-1 0,0 6-13,0 7-86,-1 1 0,-1 0 1,-1 0-1,0-1 0,-2 1 0,-1 0 0,0-1 1,-1 1-1,-2-1 0,0 0 0,-1 0 0,-1-1 0,0 0 1,-3 2 85,-23 46-4624,-36 51 4624,56-97-2991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0.5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82 1064,'0'0'1745,"0"0"-747,0 0-444,0 0 38,0 0 215,0 0 74,0 0 10,0 0-7,0 0-82,0 0-114,0 0-168,0 0-138,0 0-86,0 0-92,0 0-46,0 0-14,-3 38 63,3-37-237,0-1 0,1 1 0,-1-1-1,0 1 1,1-1 0,-1 1 0,1-1-1,-1 0 1,1 1 0,-1-1 0,0 1 0,1-1-1,0 0 1,-1 0 0,1 1 0,-1-1-1,1 0 1,-1 0 0,1 0 0,-1 1 0,1-1-1,0 0 1,-1 0 0,1 0 0,-1 0-1,1 0 1,0 0 0,-1 0 0,1-1 0,-1 1-1,1 0 31,1 0-17,0 0-1,0 0 0,0-1 0,0 1 0,0 0 1,0-1-1,0 0 0,0 1 0,-1-1 1,1 0-1,0 0 18,3-3 131,0-1 1,-1 1-1,0-1 0,0 0 0,-1 0 1,1 0-1,-1 0 0,0-1 0,0 1 1,-1-1-1,1 0 0,-1 0 1,-1 0-1,1 0 0,-1 0 0,0-2-131,-3 7 58,1 1-1,-1-1 0,0 1 1,0-1-1,1 1 0,-1-1 1,0 1-1,0 0 0,0 0 1,0 0-1,1 0 0,-1 0 1,-1 1-58,-1-1 65,-2-1-41,0 1-1,0 0 1,0 0-1,0 1 1,0-1-1,1 1 1,-1 0-1,0 1 0,0 0 1,0 0-1,1 0 1,-1 0-1,1 1 1,0 0-1,-4 2-23,5-2-4,0 0 0,1 0-1,-1 0 1,1 1 0,0-1-1,0 1 1,0 0 0,1 0-1,-1 0 1,-1 4 4,4-7-8,-1 0-1,1 0 1,-1 0-1,1 0 1,0 0 0,0 0-1,0 0 1,-1 1-1,1-1 1,0 0 0,0 0-1,1 0 1,-1 0-1,0 1 1,0-1 0,1 0-1,-1 0 1,0 0 0,1 0-1,-1 0 1,1 0-1,-1 0 1,1 0 0,0 0-1,-1 0 1,1 0-1,0 0 1,0 0 0,0-1-1,-1 1 1,1 0-1,0-1 1,0 1 0,0 0-1,0-1 1,0 1-1,1-1 1,-1 0 0,0 1-1,0-1 1,0 0-1,0 1 1,0-1 0,0 0-1,1 0 1,-1 0 8,2 0-4,1 0 0,-1 0 1,0 0-1,0 0 0,0 0 0,0-1 0,0 1 1,0-1-1,0 0 0,0 0 0,-1 0 0,1 0 1,0 0-1,0-1 0,-1 1 0,1-1 0,-1 0 1,1 0-1,-1 0 0,0 0 0,0 0 0,0 0 1,0-1-1,0 1 0,0-1 0,-1 1 1,1-1-1,-1 0 0,0 0 0,1 1 0,-2-1 1,1 0-1,0 0 0,0 0 0,-1 0 0,1 0 1,-1 0-1,0-2 4,0 5 83,0 0 31,0 0 13,0 0-3,0 0-7,0 0 19,-3 0-145,1 0-1,-1 1 1,1-1 0,-1 1-1,1-1 1,0 1-1,-1 0 1,1 0-1,0 0 1,-1 1-1,1-1 1,0 0-1,0 1 1,0-1 0,0 1-1,0 0 1,1 0-1,-1 0 1,0 0-1,1 0 1,-1 0-1,1 0 1,0 0-1,0 0 1,0 1 0,0-1-1,0 1 10,-2 4-165,1 1-1,-1 0 1,2 0-1,-1 0 1,1 1-1,0-1 1,1 7 165,1-14-76,0-1 0,0 1 1,0-1-1,0 1 0,0-1 0,0 1 1,1-1-1,-1 0 0,0 1 0,0-1 1,1 0-1,-1 0 0,0 0 0,0 0 1,0 0-1,1 0 0,0-1 76,26 0-442,-25 1 437,0-1 0,0 0 0,-1 0 0,1 0 0,0 0 0,0 0 0,-1 0 0,1-1 0,-1 0 0,1 1 0,-1-1 0,0 0 0,1 0 0,-1 0 0,0 0 0,0-1 0,-1 1 0,1-1 0,0 1 0,-1-1 0,0 1 0,1-1 0,-1 0 0,0 0 0,0-2 5,3-5 78,-2-1 1,1 1-1,-1-1 1,-1 1-1,0-1 0,0-8-78,-2 17 14,1 1 0,0-1 0,-1 0-1,1 1 1,-1-1 0,0 0-1,1 1 1,-1-1 0,0 1 0,0 0-1,0-1 1,0 1 0,0-1 0,0 1-1,-1 0 1,1 0 0,0 0-1,-1 0 1,1 0 0,0 0 0,-1 0-1,1 0 1,-1 1 0,0-1 0,1 0-1,-1 1 1,0 0 0,1-1-1,-1 1 1,0 0 0,0 0-14,-11-2 8,1 0-1,-1 1 1,0 1 0,1 0-8,5 0-4,5 0-3,0 0 1,0 0 0,1 0 0,-1 0 0,0 1 0,1-1 0,-1 0 0,0 1 0,1 0 0,-1-1 0,0 1 0,1 0 0,-1 0-1,1-1 1,-1 1 0,1 0 0,0 1 0,-1-1 0,1 0 0,0 0 0,0 0 0,0 1 0,0-1 0,0 1 0,0-1 0,0 1-1,0-1 1,0 1 0,1-1 0,-1 1 6,-1 5-220,1 0 0,0 1 0,0-1-1,0 0 1,1 0 0,0 5 220,0-9-202,1-3 11,0 1 1,-1-1-1,1 1 1,0-1-1,0 1 1,-1-1-1,1 0 1,0 1-1,0-1 1,0 0-1,0 0 1,-1 0-1,1 1 1,0-1-1,0 0 1,0 0-1,0 0 1,0 0-1,0 0 1,-1-1-1,1 1 1,0 0-1,0 0 191,2 0-909,7 0-2841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1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1 185 5137,'0'0'1993,"0"0"-397,0 0-415,0 0-231,0 0-179,0 0-114,0 5 2879,0 25-3446,0 429 338,0-459-434,0 1 0,0-1 0,0 1-1,0-1 1,0 0 0,0 1 0,0-1-1,0 1 1,0-1 0,0 0 0,0 1-1,0-1 1,0 1 0,1-1-1,-1 0 1,0 1 0,0-1 0,0 0-1,1 1 1,-1-1 0,0 1 0,0-1-1,1 0 1,-1 0 0,0 1 0,0-1-1,1 0 1,-1 0 0,0 1 0,1-1-1,-1 0 7,1 0-11,-1 0 0,0 0 0,1-1 0,-1 1 0,0 0 0,1 0 0,-1-1 0,0 1 0,1 0 0,-1-1 0,0 1 0,0 0 0,0-1 0,1 1 0,-1 0 0,0-1 1,0 1-1,0 0 0,0-1 0,0 1 0,1-1 0,-1 1 0,0 0 0,0-1 0,0 1 0,0-1 0,0 1 0,0 0 0,0-1 0,-1 1 0,1-1 11,0-40-1478,0 14-2839,0 15-844</inkml:trace>
  <inkml:trace contextRef="#ctx0" brushRef="#br0" timeOffset="714.56">25 87 5489,'0'0'2025,"0"0"-517,0 0-561,0 0-356,0 0-186,0 0-114,1-17 2324,21 12-2399,0 2 1,0 0-1,1 1 0,-1 2 1,11 0-217,-14 0 17,-15 0-28,0 1 0,0-1 0,0 1-1,-1-1 1,1 1 0,0 0 0,-1 0 0,1 1 0,-1-1 0,1 1 0,-1 0-1,1 0 1,-1 0 0,0 0 0,0 0 0,2 3 11,0 0-2,0 1 0,-1-1 1,1 1-1,-1 0 0,0 1 0,-1-1 0,0 1 1,2 4 1,3 12 50,-1 1 0,-1-1 1,-1 1-1,2 22-50,-3-4-98,-2 1 1,-2 0-1,-3 22 98,2-59-19,-1-1-1,1 1 1,-1 0 0,0 0-1,-1-1 1,0 1 0,1-1-1,-2 0 1,1 0 0,-1 0 0,1 0-1,-1 0 1,-1-1 0,1 0-1,0 0 1,-4 2 19,-11 9-13,0-1 1,0-2-1,-13 7 13,26-16 16,1-1 0,0 0 0,-1 0 0,1 0-1,-1-1 1,0 1 0,1-1 0,-1-1 0,0 1 0,0-1 0,-5 0-16,10 0-7,1 0-21,0 0-95,0 0-74,0 0-2,0 0-22,0 0-86,13-6-3032,-6 3-753</inkml:trace>
  <inkml:trace contextRef="#ctx0" brushRef="#br0" timeOffset="2230.67">633 1 1424,'0'0'1985,"0"0"-513,0 0-393,0 0-148,0 0 46,0 0 21,0 0-42,0 0-85,0 0-138,0 0-75,0 0-63,0 0-16,0 0-83,0 0-106,0 0-91,0 0-19,0 0-1,-13 6 361,3 6-633,1 0-1,0 1 1,1 0-1,1 0 1,0 1 0,0 0-1,2 0 1,0 0 0,0 1-1,1 0 1,-1 12-7,-1 20-127,2 1 0,2 0 0,2 5 127,1-45-27,-1-1 0,1 1 0,1 0 0,0 0 0,0-1 0,0 1 0,1-1 0,0 0 0,0 0 0,1 0 0,0 0 0,0-1 0,1 1 0,-1-1 0,2 0 0,-1 0 0,2 1 27,15 12-164,1 0 1,0-1 0,26 14 163,-32-21-33,-14-9-338,36 20 597,-22-19-5798,-16-3 2698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0 128 544,'0'0'1128,"0"0"-250,0 0-66,0 0-93,0 0-62,0 0-54,0 0-95,0 0-61,0 0-67,0 0-104,0 0-42,0 0 64,0 0 62,0 0 7,0 0-59,0 0-21,0 0 18,0 0 41,0 0 68,0 0 28,0 0-58,0 0-96,0 0 28,0 0 8,0 0 51,0 0-15,0 0-83,0 0-41,0 0-5,0 0 12,0 0-34,0 0-37,0 0-16,0 0 2,0 0-1,0 0 12,0 0-9,0 0-14,0 0-16,0 0-31,0 0-23,0 0-8,0 0-9,0 0 16,0 0-21,0 0-2,0 0 12,14-12 584,3 2-370,0 1 0,1 0 0,5 0-278,7-4 31,1-8 244,-28 18-225,0 0 0,1 0 0,0 1-1,0-1 1,-1 1 0,1 0-1,1 0 1,-1 0 0,0 0 0,0 1-1,2-1-49,47-16 48,-29 20-44,-16 8-31,-4-1 40,2 1 8,-1 0 0,-1 0 0,0 0 1,0 1-1,-1-1 0,-1 1 0,0 0 1,0 0-1,-1-1 0,0 1 0,-1 2-21,3 112-35,-3-125 22,0 0-35,0 0-32,0 0 3,0 0 25,0 0 22,0 0-48,0 0-45,0 0-98,0 0-219,0 0-327,3-3 61,-1-1 0,1 0 0,-1 0 0,0 0 0,-1-1 0,2-3 706,-3 7-377,8-22-3857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 1816,'0'0'2248,"0"0"-813,0 0-498,0 0-190,0 0-71,0 0-127,0 0-27,0 0 39,0 0 51,0 0 29,0 0-8,0 0-39,0 0-150,0 0-122,0 0-74,0 0-80,0 0-29,-14 21-387,4-2 307,1 1 1,0 0-1,-4 16-59,5-15-11,6-9-3,-1 0 0,1 0 0,1 0-1,0 0 1,1 0 0,0 0 0,1 6 14,0 13-27,1-28 32,-1 0-1,1 0 0,0 0 0,0-1 0,0 1 0,0-1 0,1 1 0,1 0-4,6 8 35,-9-9-43,1 1 0,-1-1-1,1 0 1,-1 0 0,1 0-1,0-1 1,0 1 0,0 0-1,0-1 1,0 1 0,0-1-1,1 1 1,-1-1 0,0 0-1,1 0 1,-1 0 0,1 0-1,-1-1 1,1 1 0,-1-1-1,1 0 1,-1 1-1,1-1 1,0 0 0,-1 0-1,1-1 1,0 1 8,1 0 3,0 0 0,-1 0 0,1-1 0,0 1 0,-1-1 0,1 0 1,-1 0-1,1 0 0,-1 0 0,1-1 0,-1 1 0,0-1 0,0 0 0,0 0 0,0 0 0,0-1 0,0 1 0,0 0 0,-1-1 0,1 0 0,-1 0 0,0 0 1,0 0-1,0 0 0,0 0 0,0 0 0,0-3-3,5-12 49,-1 1 1,0-1 0,-1 0-1,-2-1 1,2-8-50,9-43 112,-12 61 24,0-1 0,-1 1 0,0-1 1,-1 1-1,0-1 0,0 1 0,-1 0 0,0-2-136,0 9 30,1 1 0,0-1 0,-1 0-1,0 1 1,1-1 0,-1 0 0,0 1-1,1-1 1,-1 1 0,0-1 0,0 1-1,-1 0 1,1-1 0,0 1 0,0 0-1,0 0 1,-1 0 0,1 0 0,-1 0 0,1 0-1,-1 0 1,1 0 0,-2 0-30,-2 0-148,1 0-1,-1 0 1,0 0 0,0 1 0,0-1 0,0 1-1,-1 1 149,0-1-465,3 2 176,0 0 0,1 0 0,-1 0 1,1 1-1,0-1 0,-1 1 0,1 0 1,-1 1 288,-4 5-1147,1-3-475,5-5 1210,1 0 1,-1 0-1,0 0 0,0 0 1,0 0-1,-1 0 0,1-1 1,0 1-1,0 0 0,0-1 1,-1 1-1,1 0 0,0-1 1,-1 1-1,1-1 0,-1 0 412,1 0-1976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1792,'0'0'1925,"0"0"-646,0 0-366,0 0-85,0 0-109,0 0-207,-16 6 5556,9-2-6486,0 5 413,1 1 1,-1-1 0,1 1 0,1 1 0,0-1 0,1 1 0,0 0 0,0 0 0,-1 9 4,3-12-2,-3 14 18,2-1 0,1 0 1,0 1-1,2 0 0,0-1 0,3 10-16,-2 27 23,-1-55-19,1-1-1,-1 1 1,0-1 0,0 1 0,1-1-1,0 0 1,-1 1 0,1-1 0,0 0-1,0 1 1,0-1 0,0 0-1,1 0 1,-1 0 0,1 0 0,-1 0-1,1 0 1,0-1 0,-1 1 0,1 0-1,0-1 1,0 1 0,0-1 0,0 0-1,1 0 1,-1 1 0,0-2-1,0 1 1,1 0 0,0 0-4,8 2 25,1-1 1,-1 0-1,0-1 0,0 0 1,1-1-1,-1 0-25,-3-5 25,-1 0 0,0 0 0,-1-1 0,1 1 0,-1-1 0,0-1 0,4-5-25,-7 6 102,1 1 1,-1-1 0,0 0 0,0-1 0,-1 1-1,0 0 1,0-1 0,0 1 0,-1-1 0,0 0-1,0 1 1,-1-1 0,0 0 0,0 0 0,0 1-1,-1-2-102,1-10-193,-1 17 211,1 0 0,0 0 0,0 0 0,-1 0 0,1 0 0,0 0 0,-1 0 0,1 0 0,-1 0 0,0 0 0,1 0 0,-1 0 0,0 0 0,1 0 0,-1 1 0,0-1 0,0 0 0,0 0 0,0 1 0,0-1 0,0 1 0,0-1-1,0 1 1,0-1 0,0 1 0,0 0 0,0-1 0,0 1 0,0 0 0,0 0 0,0 0 0,0 0 0,0 0 0,-1 0-18,-48 0 273,32 1-624,15 0 309,1 0 1,-1-1-1,1 1 0,-1 0 1,1 1-1,-1-1 0,1 0 1,0 1-1,0-1 0,0 1 1,0-1-1,0 1 0,0 0 1,0 0-1,1 0 0,-1 0 1,0 0-1,0 3 42,-3 2-125,0 2 1,0-1-1,1 1 1,-3 5 124,-2 29-69,9-31-6753,0-20-889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53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120 227 2577,'0'0'1684,"0"0"-390,0 0-178,0 0 8,0 0 28,0 0-97,0 0-903,0-1-1,0 1 0,0-1 1,0 1-1,0-1 0,0 1 1,0-1-1,0 1 0,-1 0 1,1-1-1,0 1 1,0-1-1,0 1 0,0-1 1,-1 1-1,1 0 0,0-1 1,0 1-1,-1-1 0,1 1 1,0 0-1,-1-1 1,1 1-1,0 0-151,-10 12 6,0 1 0,1 0 1,1 1-1,0 0 0,1 0 1,1 1-1,-3 8-6,7-18-4,-7 14-14,2-1 1,0 1 0,1 0-1,1 1 1,1 0-1,0 0 1,2-1-1,0 2 1,1-1-1,2 14 18,0-30-4,0-1 0,-1 1 0,2-1 0,-1 0 0,0 1 0,1-1-1,0 0 1,-1 0 0,1 0 0,0 0 0,1 0 0,-1-1 0,0 1 0,1-1-1,-1 1 1,1-1 0,0 0 0,0 0 0,0 0 0,0 0 0,0-1 0,1 1-1,0-1 5,5 3-7,0-1 0,0 0 0,1-1 0,-1 0 0,0 0 0,1-1-1,-1 0 1,3-1 7,-6 0 10,1-1 0,0 1 0,-1-1-1,0-1 1,1 1 0,-1-1 0,0 0 0,0 0-1,0-1 1,0 0 0,0 0 0,0 0 0,-1-1-1,0 0 1,0 0 0,0 0 0,0-1 0,0 1-1,-1-1 1,0 0 0,0 0 0,0-1 0,-1 1-1,0-1 1,0 0 0,0 0 0,1-4-10,3-10 71,-1 0 1,0-1-1,-2 0 1,0 0 0,-2 0-1,0 0 1,-1-20-72,-2 36 27,1 0 1,-1 0-1,0 1 1,0-1 0,-1 0-1,0 1 1,1 0-1,-1-1 1,-1 1 0,1 0-1,-1 0 1,1 0-1,-1 0 1,-1 0-28,-3-5 69,-1 1-1,0 0 1,0 1 0,-1 0-1,-6-4-68,13 9-72,1 1-1,-1 0 0,0-1 1,0 1-1,0 0 0,0 0 1,0 1-1,0-1 0,0 0 1,0 1-1,0-1 0,-1 1 1,1 0-1,0-1 0,0 1 1,0 0-1,-1 0 0,1 1 1,0-1-1,0 0 0,0 1 73,-3 1-718,1 0 0,0 0 0,0 1-1,0 0 1,1-1 0,-1 2 0,0-1 0,0 2 718,-4 2-1283,-6 3-2846</inkml:trace>
  <inkml:trace contextRef="#ctx0" brushRef="#br0" timeOffset="802.45">500 578 4537,'0'0'1716,"0"0"-395,0 0-360,0 0-203,0 0-74,0 0-77,0 0-45,0 0-72,0 0-61,0 0-87,0 0-64,0 0 2,0 0 7,0 0-29,0 0-32,0 0-19,0 0-36,0 0-86,10 9-57,-7-5-28,0 0 0,-1-1-1,1 1 1,-1 0 0,1 1 0,-1-1 0,-1 0-1,1 0 1,0 1 0,-1-1 0,0 1 0,0 0-1,-1-1 1,1 1 0,-1 0 0,0-1-1,0 1 1,0 0 0,-1 0 0,0 2-35,1 0-1,-2 0 0,1 0 1,-1 0-1,0 0 1,0 0-1,-1 0 1,0 0-1,0-1 1,0 0-1,-5 6 36,4-7-77,-1 0-1,1 0 0,-1-1 0,0 0 0,0 0 1,0 0-1,-1-1 0,1 0 0,-1 0 1,-2 1 77,-13 1-7114,28-5 4294</inkml:trace>
  <inkml:trace contextRef="#ctx0" brushRef="#br0" timeOffset="1583.86">811 212 2841,'0'0'1337,"0"0"-327,0 0-230,0 0 23,0 0-79,0 0-77,0-6-58,0-32 1086,0 38-1295,0 0-57,0 0 2,0 0 18,0 0 67,0 0 56,0 0 46,0 0-21,0 0-67,0 0-90,0 0-34,0 0 7,0 24-75,1 80-218,1-8-258,-6 27 244,-2-86 120,1-25-1088,4-21-4461,1 3 364</inkml:trace>
  <inkml:trace contextRef="#ctx0" brushRef="#br0" timeOffset="2400.72">986 236 1272,'0'0'3044,"0"0"-1009,0 0-550,0 0-415,0 0-309,0 0-211,5-6-90,-4 5-454,11-13 403,1 0 0,0 1-1,7-5-408,-17 15 42,0 0-1,0 0 1,1 1-1,-1 0 1,0-1-1,1 1 1,0 0-1,-1 1 1,1-1-1,0 1 1,0-1 0,0 1-1,0 0 1,0 1-1,0-1 1,0 1-1,1-1 1,-1 1-1,0 1 1,0-1-1,2 1-41,-4 0 1,-1 0-1,1 0 0,-1 0 1,0 0-1,0 0 1,0 0-1,0 0 0,0 0 1,0 1-1,0-1 0,0 0 1,0 1-1,0-1 1,-1 1-1,1-1 0,-1 1 1,1-1-1,-1 1 0,1-1 1,-1 1-1,0 0 0,0-1 1,0 2-1,1 45-130,-1-34 78,-1-2 57,-1 0-1,0 0 1,-1 0 0,0 0-1,-1-1 1,0 1-1,-1-1 1,0 0 0,0 0-1,-8 10-4,-23 52-10,19-37 22,-3 9 443,18-39-389,1 7-17,19-11-42,-15-2 3,118 0-366,-120 0 88,-1 0-142,2-9-2936,-1 3 596</inkml:trace>
  <inkml:trace contextRef="#ctx0" brushRef="#br0" timeOffset="2996.3">1423 489 264,'0'0'1967,"0"0"-508,0 0-384,0 0-255,0 0-6,0 0 65,0 0 9,0 0-103,0 0-154,0 0-156,0 0-98,23 4 1798,-21-1-2130,-1 0-1,1 0 0,0 1 1,-1-1-1,0 0 0,0 1 1,0-1-1,0 1 0,-1-1 1,1 1-1,-1-1 0,0 1 1,0-1-1,0 4-44,-5 51 285,1-45-393,-1-1-1,0 1 1,-1-1 0,-1 0 0,0-1-1,0 0 1,-1 0 0,-1 0 0,-7 6 108,-4 8-521,4-10-1156,12-17-1106,6-10 788,6-3-385</inkml:trace>
  <inkml:trace contextRef="#ctx0" brushRef="#br0" timeOffset="4250.34">1846 147 744,'0'0'4230,"0"0"-1952,0 0-751,0 0-348,0 0-272,0 0-203,-4-15 1530,2 15-2230,-1 1-1,1-1 1,-1 1-1,1 0 1,0 0-1,-1 0 1,1 0-1,0 0 1,-1 0 0,1 1-1,0-1 1,0 1-1,0 0 1,1-1-1,-1 1 1,0 0 0,1 0-1,-2 1-3,-28 43-2,24-34 12,-14 24 19,0 1 0,-10 28-29,24-49-32,2 0 0,0 1 0,0 0-1,2-1 1,0 1 0,1 1 0,0 16 32,2-30-28,-1 12-38,2 0 0,0 0 0,0 0-1,2-1 1,1 7 66,-3-19-43,0 0-1,0 0 1,-1 0-1,2 0 0,-1 0 1,0 0-1,1-1 1,-1 1-1,1-1 1,0 1-1,0-1 0,0 1 1,0-1-1,0 0 1,0 0-1,1 0 1,-1 0-1,1 0 0,-1-1 1,1 1-1,0-1 1,-1 0-1,1 0 1,0 0-1,0 0 0,0 0 1,0 0-1,0-1 1,0 0-1,0 1 1,1-1 43,25 1-25,-18-1 12,1 1 0,-1-2 0,1 1 0,9-3 13,-18 2-1,1 0-1,-1 0 1,0 0-1,0 0 1,1-1 0,-1 1-1,0-1 1,0 0 0,0 0-1,-1 0 1,1 0-1,0 0 1,-1-1 0,0 1-1,1-1 1,-1 0 0,2-2 1,-3 3 0,7-10 28,0-1 0,-1-1 1,0 1-1,1-8-28,-5 12 100,-1 0 0,0-1 0,-1 1 1,0 0-1,0-1 0,-1 1 0,0 0 0,-1-1 0,0 1 0,-1-3-100,2 12 29,-1-1 0,1 0 0,-1 0 0,0 1-1,0-1 1,1 0 0,-1 1 0,0-1 0,0 1-1,0-1 1,0 1 0,0-1 0,1 1-1,-1-1 1,0 1 0,0 0 0,0 0 0,0 0-1,0-1 1,0 1 0,0 0 0,0 0 0,0 0-1,-1 1-28,-31-1 300,23 0-310,0 0-13,-1 0 1,1 1-1,-1 0 1,0 0 0,1 1-1,0 1 1,-1 0 22,7-2-6,0 1 0,0 0 1,0 0-1,0 1 0,1-1 0,-1 1 1,1 0-1,0 0 0,-1 0 0,1 0 1,1 0-1,-1 1 0,0 0 1,1-1-1,0 1 0,0 0 0,0 0 1,0 1 5,-4 8-231,2 0 1,0 0 0,0 1 0,1-1-1,1 1 1,0 0 0,1 0-1,0 0 1,1 0 230,0-13-865,7-1-4762,-4 0 458</inkml:trace>
  <inkml:trace contextRef="#ctx0" brushRef="#br0" timeOffset="5044.79">2210 1 4529,'0'0'1778,"0"0"-302,0 0-306,0 0-261,0 0-247,0 0-168,0 0-14,0 0 66,0 0 29,0 0 9,0 0-115,0 0-145,0 0-100,0 0-84,0 0-57,7 24 274,10-2-253,0 1-1,-2 0 0,4 9-103,-13-21 2,-1 0 0,0 0 1,-1 1-1,-1 0 1,0 0-1,0 0 0,-1 0 1,-1 0-1,0 0-2,0 137-368,-2-138 305,0-1 1,-1 1-1,0 0 0,0-1 1,-1 1-1,-1-1 0,0 0 1,0 0-1,-1 0 0,-3 4 63,-14 22-1012,-1-2 0,-5 3 1012,11-15-826,1 5-9,13-21 397,1-1 0,-1 0 1,-1 1-1,1-1 0,-1 0 0,0-1 0,0 1 0,-5 3 438,5-7-1975,1-1-1822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00.8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0 1256,'0'0'1697,"0"0"-401,0 0-293,0 0-102,0 0-32,0 0-105,0 5-142,0 5-393,3 32 1009,-3-40-1194,1 0 0,-1 0-1,1 0 1,0-1-1,0 1 1,0 0 0,0 0-1,0 0 1,0-1-1,1 1 1,-1 0 0,0-1-1,1 1 1,-1-1 0,1 0-1,0 1 1,-1-1-1,1 0 1,0 0 0,1 0-44,-2 0 68,14 7-65,-15-8 3,0 1 0,0-1 0,1 0 0,-1 0 0,0 0 0,1 0 0,-1 0 0,0 0 0,0 0 0,1 0 1,-1 1-1,0-1 0,0 0 0,1 0 0,-1 0 0,0 0 0,1 0 0,-1 0 0,0 0 0,0-1 0,1 1 0,-1 0 0,0 0 0,0 0 0,1 0 0,-1 0 0,0 0 0,0 0 0,1-1 1,-1 1-1,0 0 0,0 0 0,1 0 0,-1-1 0,0 1 0,0 0 0,0 0 0,0 0 0,1-1 0,-1 1 0,0 0 0,0-1 0,0 1 0,0 0 0,0 0 0,0-1 0,0 1 0,0 0 1,0 0-1,0-1 0,0 1 0,0 0 0,0-1-6,0 1 136,0 0 46,0 0 44,0 0 19,0 0 21,-2 0-267,1 1 1,-1 0 0,0-1 0,0 1 0,0 0 0,1 0 0,-1 0-1,0 0 1,1 1 0,-1-1 0,1 0 0,0 1 0,-1-1 0,1 1-1,0-1 1,0 1 0,0-1 0,0 1 0,-1 1 0,-19 39-81,19-38 82,0 3-75,0 0-1,0 0 1,1 0-1,0 0 1,0 0 0,0 0-1,1 1 1,0-1 0,0 0 74,0 2-327,0-8 51,14-2-489,-11 0 757,0 0-1,-1 0 0,1 0 1,-1 0-1,1-1 0,-1 1 1,0-1-1,1 0 0,-1 1 1,0-1-1,0 0 0,0 0 1,0-1-1,-1 1 0,1 0 1,0 0-1,0-3 9,24-45 50,-23 45-50,1-5 97,-1-1 1,1 1-1,-2-1 1,1 0-1,-1 0 0,-1 0 1,0 0-1,-1 0 0,0-5-97,-1 15 26,1 0 0,-1 0 0,1 0 0,-1 0 0,0 0 0,1 0 0,-1 0-1,0 0 1,0 1 0,0-1 0,0 0 0,0 1 0,0-1 0,0 1 0,0-1-1,0 1 1,0-1 0,0 1 0,0 0 0,0-1 0,0 1 0,0 0 0,0 0 0,0 0-1,-1 0 1,1 0 0,0 0 0,0 0 0,0 0 0,-1 1-26,-40 1 86,42-2-87,-5 1-7,0 1 0,0 0 0,1-1-1,-1 2 1,0-1 0,1 0 0,0 1 0,0 0 0,0 0 0,0 0 0,0 0 0,0 1 0,1 0 0,0-1-1,-1 2 9,0-1-12,1 1 0,-1-1 0,1 1 0,0-1 0,1 1 0,-1 0 0,1 0 0,0 1 0,0-1 0,1 0 0,-1 1 0,1-1 0,0 5 12,2-9 3,-1 0 0,1-1 0,-1 1 0,1 0 0,0-1 0,-1 1 0,1-1 0,0 1 0,-1-1 0,1 1 0,0-1 0,0 0 0,0 1 0,-1-1 0,1 0 0,0 1 0,0-1-1,0 0 1,0 0 0,0 0 0,0 0 0,-1 0 0,2 0-3,-1 0-1,18 3-62,0-1 0,0-1 0,9-1 63,-27 0 1,-1-1-1,1 1 1,-1-1 0,1 1 0,-1 0 0,1-1-1,-1 0 1,1 1 0,-1-1 0,1 1 0,-1-1-1,0 1 1,0-1 0,1 0 0,-1 1 0,0-1-1,0 0 1,0 1 0,1-1 0,-1 0 0,0 1 0,0-1-1,0 0 1,0 0 0,0 1 0,-1-1-1,2-26 111,-2 23-79,3-19 56,-2 17-83,1 0 0,-1 0 0,0 0-1,0 0 1,0 0 0,-1 0 0,0 0 0,0 1 0,0-1 0,-1-1-5,0 6-16,1 0-1,0 0 1,0 1-1,-1-1 1,1 0 0,-1 1-1,1-1 1,0 1-1,-1-1 1,1 1 0,-1-1-1,1 1 1,-1 0-1,1 0 1,-1 0-1,1 0 1,-1 0 0,1 0-1,-1 0 1,1 1-1,-1-1 1,1 1-1,-1-1 1,1 1 0,-1-1-1,1 1 1,0 0-1,-1-1 1,1 1-1,0 0 1,0 0 0,-1 0-1,1 0 1,0 0-1,0 1 17,-5 8-126,1 0 0,0 0 0,0 1 0,1-1 0,1 1 0,0 0-1,0 1 1,1-1 0,0 0 0,1 1 0,1-1 0,0 7 126,0-17-62,0-1 1,0 1-1,0 0 0,0 0 1,0-1-1,0 1 1,1 0-1,-1-1 1,0 1-1,0 0 0,1-1 1,-1 1-1,0 0 1,1-1-1,-1 1 1,1 0-1,-1-1 1,1 1-1,-1-1 0,1 1 1,-1-1-1,1 0 1,0 1-1,-1-1 1,1 1-1,-1-1 0,1 0 1,0 1-1,0-1 1,-1 0-1,2 0 62,23 2-1797,-18-2 1135,10 0-2138</inkml:trace>
  <inkml:trace contextRef="#ctx0" brushRef="#br0" timeOffset="898.71">391 352 5673,'0'0'2579,"0"0"-772,0 0-638,0 0-260,0 0-162,0 0-180,0 0-179,0 0-129,0 0-94,0 0-36,0 0-17,0 5 205,0 376 912,0-380-1252,0-1-58,0 0 20,0 0 43,0 0 10,21-1-142,132-34 123,-147 33-741,-3-8-6508,-4 4 5822,1-6-3922</inkml:trace>
  <inkml:trace contextRef="#ctx0" brushRef="#br0" timeOffset="1484.62">434 468 696,'0'0'1946,"0"0"-538,0 0-377,0 0-96,0 0-20,0 0-42,0 0-98,0 0-193,0 0-166,0 0-134,0 0-54,47-9 2381,34 0-2520,-80 9-309,-1 0-196,0 0-163,0 17-4051,-3-7 2131</inkml:trace>
  <inkml:trace contextRef="#ctx0" brushRef="#br0" timeOffset="2115.17">398 247 328,'0'0'2543,"0"0"-769,0 0-583,0 0-274,0 0-51,0 0-39,0 0-54,0 0-26,0 0-117,0 0-198,0 0-150,0 0-94,0 0 33,0 0 97,17 0 809,19 1-440,-22 0-628,1 0-1,0-1 1,-1-1 0,1 0-1,-1-1 1,1-1 0,-1 0-1,0-1 1,5-2-59,-10 3 3,-8 3-95,-1 0-216,0 0-399,0 0-613,0 0-1364,0 3-2218</inkml:trace>
  <inkml:trace contextRef="#ctx0" brushRef="#br0" timeOffset="3047.63">970 149 2593,'0'0'1676,"0"0"-430,0 0-190,0 0 77,0 0-107,0 0-213,0 0-164,0 0-105,0 0-24,0 0 8,0 0-55,0 0-93,0 0-77,0 17 207,-1 1-402,-2 0 1,0 0 0,0 0 0,-2-1 0,-2 5-109,-11 50 192,13-40-186,1 1 1,1 0 0,2 1-1,2-1 1,3 22-7,-1-42-13,1-1-1,1 0 1,0 0 0,0 0-1,1 0 1,1-1 0,0 0-1,1 0 1,0-1 0,0 0-1,1 0 1,4 2 13,-10-9-177,1-1 0,0 1 0,0-1 0,0 0 0,0 0 1,1 0-1,-1-1 0,0 1 0,1-1 0,-1 0 0,1 0 0,0-1 0,-1 0 0,1 1 0,-1-1 1,1-1-1,2 1 177,2 0-1505,-9 0-2697</inkml:trace>
  <inkml:trace contextRef="#ctx0" brushRef="#br0" timeOffset="4549.67">1384 185 3505,'0'0'2084,"0"0"-290,0 0-298,0 0-238,0 0-257,0 0-163,0 0-119,0 18 898,-3 28-932,-1-1 0,-3 0 0,-6 21-685,4-21-36,1-1-1,3 1 1,1 23 36,4-67-99,0-1 2,0 0 69,0 0 12,17 0-63,1-2 99,0 0 0,-1 0-1,0-2 1,1 0-1,10-5-19,-12 4-62,1 0 0,0 1 0,0 1 0,1 0 0,11 1 62,-28 2-126,-1 0-25,0 0-53,0 0-75,0 0-66,0 0-70,0-1 141,-1 0 0,1 0 0,1 0 0,-1 0 0,0 0 0,0 0 0,0 0 0,0 0 0,1 0 0,-1 0 0,0 0 0,1 0 0,-1 0-1,1 0 1,-1 0 0,1 0 0,0-1 274,4-6-3045,-2-4-2090</inkml:trace>
  <inkml:trace contextRef="#ctx0" brushRef="#br0" timeOffset="4931.67">1598 259 6361,'0'0'2312,"0"0"-747,0 0-606,0 0-333,0 0-265,0 0-94,0 11-1,2 78 422,0-16-566,-3 0-1,-3 0 1,-11 57-122,7-93-149,2-12-334,1-1 0,2 1 0,-2 25 483,5-49-1083,0-14-2582,0-1 1026</inkml:trace>
  <inkml:trace contextRef="#ctx0" brushRef="#br0" timeOffset="5343.66">1761 682 2785,'0'0'1580,"0"0"-289,0 0-280,0 0-159,0 0-113,0 0-119,8 4-179,28 11-86,-35-14-304,0 1 1,0-1-1,0 0 0,0 0 1,-1 0-1,1 0 0,0 1 1,0-1-1,-1 0 0,1 1 0,-1-1 1,1 1-1,-1-1 0,0 1 1,1-1-1,-1 1 0,0-1 1,0 1-1,0-1 0,0 1 1,0-1-1,-1 1 0,1-1 0,0 0 1,-1 2-52,0 4 231,2 2-270,-2 0 0,0 0 1,0 0-1,0 0 0,-1 0 1,-1 0-1,1 0 0,-1-1 1,-1 1-1,0-1 0,0 0 1,0 0-1,-1 0 0,0-1 1,-1 1-1,-1 0 39,6-7-227,0 0 0,1 0 0,-1-1-1,0 1 1,1 0 0,-1-1 0,0 1 0,1 0 0,-1-1 0,0 1-1,0-1 1,0 0 0,0 1 0,0-1 0,0 0 0,1 1 0,-1-1-1,0 0 1,0 0 0,0 0 0,0 0 0,-1 0 227,2 0-3636</inkml:trace>
  <inkml:trace contextRef="#ctx0" brushRef="#br0" timeOffset="5944.66">2022 301 2457,'0'0'2867,"0"0"-829,0 0-663,0 0-378,0 0-150,0 0-188,0 0-178,0 0-166,0 27 1003,-3 359-1544,3-385-66,0-1-12,0 0 91,0-18-609,0-8-4166,0 22-193</inkml:trace>
  <inkml:trace contextRef="#ctx0" brushRef="#br0" timeOffset="6575.63">2171 358 5697,'0'0'2663,"0"0"-956,0 0-861,0 0-394,0 0-113,0 0-24,5-6 11,0 0-258,-1 1 0,1 0 0,0 0 0,0 1 0,1 0 0,0 0 0,-1 0 0,1 0 0,1 1 0,-1 0 0,0 0 0,1 1-1,-1 0 1,1 0 0,0 0 0,0 1 0,0 0-68,-4 1-8,0 0-1,0 0 1,0 0 0,0 0-1,0 1 1,0-1 0,0 1-1,0 0 1,0 0-1,-1 0 1,1 0 0,0 0-1,2 2 9,-3-1-24,0 0-1,-1 0 1,1 0 0,0 0-1,-1 0 1,0 1-1,1-1 1,-1 1-1,0-1 1,0 1-1,0-1 1,-1 1-1,1 0 1,-1-1 0,1 1-1,-1 1 25,1 7-32,1 1 0,-2 0-1,0-1 1,0 1 0,-1 0-1,-1-1 1,0 1 0,0 0 0,-1-1-1,0 0 1,-2 2 32,-4 7-102,0-1 0,-1 0 0,-1-1 0,-1 0 0,-10 11 102,13-17-47,3-5 46,0 0-1,1 1 1,0 0 0,0 0-1,-2 5 2,7-13 3,0 0 0,0 1 0,0-1 0,0 1 0,0-1 0,0 1-1,0-1 1,0 0 0,0 1 0,0-1 0,0 1 0,0-1 0,0 0 0,0 1 0,0-1-1,0 1 1,0-1 0,0 0 0,1 1 0,-1-1 0,0 0 0,0 1 0,1-1 0,-1 0-1,0 1 1,0-1 0,1 0 0,-1 1 0,0-1 0,1 0 0,-1 0 0,0 1 0,1-1-1,-1 0 1,1 0 0,-1 0 0,0 0 0,1 0 0,-1 1 0,1-1 0,-1 0 0,0 0-1,1 0 1,-1 0 0,1 0 0,-1 0 0,1 0-3,25-1 34,-20 1 10,23-1-25,-1-2 0,0 0 0,8-4-19,-32 6-33,31-2-1245,-21 3-3227,-13 0 1698</inkml:trace>
  <inkml:trace contextRef="#ctx0" brushRef="#br0" timeOffset="7010.82">2654 587 3025,'0'0'2409,"0"0"-835,0 0-538,0 0-319,0 0-219,0 0-150,5 10 31,-1-3-228,0 0-1,-1 0 1,0 0 0,-1 0-1,1 1 1,-1-1 0,-1 1-1,1 0 1,-1-1-1,-1 1 1,1 0 0,-1 0-1,-1 0 1,1-1 0,-1 1-1,-1 0 1,1-1-1,-1 1 1,-3 6-151,0-3 98,-1 3-58,-1-1-1,0 1 0,0-1 1,-1-1-1,-1 0 0,0 0 0,-5 4-39,4-11-643,6-10-4797,4-8 1383</inkml:trace>
  <inkml:trace contextRef="#ctx0" brushRef="#br0" timeOffset="7723.39">2955 337 4369,'0'0'2640,"0"0"-852,0 0-722,0 0-400,0 0-150,0 0-89,-4 12-95,-7 24 181,1 1 1,2 0-1,2 0 1,-2 33-514,9 4 57,0-73-72,0 1 0,0-1 0,0 0 1,0 1-1,0-1 0,1 0 0,-1 0 0,0 0 0,1 0 1,-1 0-1,1 0 0,-1-1 0,1 1 0,-1 0 0,1-1 1,0 1-1,-1-1 0,1 0 0,0 1 0,-1-1 0,1 0 0,0 0 1,0 0-1,-1 0 0,2-1 15,3 2-5,1-1 0,-1 0 0,1-1 0,-1 1 0,1-1 0,4-2 5,-6 1 11,1 0 0,-1-1 0,1 0 0,-1 0 1,0-1-1,0 0 0,-1 1 0,1-1 0,-1-1 0,1 1 1,-1-1-1,-1 0 0,1 0 0,-1 0 0,0 0 1,0 0-1,0-1 0,-1 1 0,1-1 0,-2 0 1,1 0-1,0 0 0,-1-1-11,3-18 115,-1-1 0,-1 0 0,-2 0 0,-1-25-115,-1 5-44,3 41 46,-1 1-1,0 0 1,0 0-1,-1-1 1,1 1-1,-1 0 1,0 0-1,0-1 1,0 1-1,-1 0 0,1 0-1,-1 3-18,1-1 0,-1 1 0,1-1 0,-1 1 0,0 0 0,0 0-1,1 0 1,-1 0 0,0 0 0,0 0 0,0 0 0,0 1 0,0-1-1,0 0 1,0 1 0,0 0 0,0 0 0,-1 0 0,1-1 0,0 2-1,0-1 1,-1 0 18,-19 0-352,14-1 88,0 1 0,0 0 1,0 0-1,0 1 0,0 0 1,-5 2 263,11-2-128,0 0 1,-1 0 0,1 0 0,0 0-1,-1 0 1,1 1 0,0-1 0,0 1-1,0-1 1,0 1 0,0 0 0,1 0 0,-1 0-1,1 0 1,-1 0 0,1 0 0,0 1-1,-1-1 1,1 0 0,0 1 0,1-1-1,-1 1 1,0-1 127,-12 49-3462,10-30-251</inkml:trace>
  <inkml:trace contextRef="#ctx0" brushRef="#br0" timeOffset="8378.44">3256 93 3881,'0'0'2750,"0"0"-424,0 0-646,0 0-445,0 0-271,0 0-197,26 0 1849,-22 0-2564,-1 1-1,1 0 0,-1 0 0,1 0 0,-1 0 1,1 1-1,-1-1 0,1 1 0,-1 0 0,0 0 1,0 0-1,0 1 0,0-1 0,2 3-51,36 41 314,-33-37-308,-2 1 0,1 0 0,-1 1 0,0 0 0,-1 0 0,-1 0 0,1 0 0,-2 1 0,0-1 0,0 1 0,-1 1-6,3 23-48,-3 0-1,-1 0 1,-1 2 48,0-10 15,-1-13-45,-1-1-1,-1 1 1,0-1-1,0 0 1,-1 1-1,-1-2 1,-1 1 0,0-1-1,-1 1 31,-2 3-751,0-1 0,-1 0 0,-1 0 0,-2 1 751,12-17-226,1 1 0,-1-1-1,1 1 1,0-1 0,-1 1-1,1-1 1,-1 1 0,0-1-1,1 0 1,-1 1 0,1-1-1,-1 0 1,1 0 0,-1 1-1,0-1 1,1 0 0,-1 0-1,0 0 1,1 0 0,-1 0-1,0 0 1,1 0 0,-1 0-1,1 0 1,-1 0 226,-1 0-1362,-5 0-5022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1.3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110 37 24,'0'0'2995,"0"0"-1128,0 0-872,0 0-268,0 0 115,0 0 30,-14 2 5679,9 6-6537,0 0 1,0 0 0,0 1 0,1 0 0,1 0 0,0 0 0,0 0 0,-1 9-15,-1-3 10,3-6-45,0 1 0,1-1-1,0 1 1,0 0 0,1-1 0,0 2 35,0-7-53,5-3-85,0 0 0,0 0-1,1-1 1,-1 0 0,0 0 0,0 0 0,6-1 138,-8 0 0,0 0 1,0 0-1,0-1 1,1 1-1,-1-1 0,-1 1 1,1-1-1,0 0 1,0-1-1,-1 1 1,1 0-1,-1-1 0,1 1 1,-1-1-1,0 0 1,0 0-1,3-4 0,0-1 1,0 0-1,0 0 1,-1 0-1,1-4 0,-4 5 35,0-1-1,0 1 0,-1-1 1,0 1-1,0 0 1,-1-1-1,0 1 0,-1 0 1,0-5-35,1 9 9,-1-1 0,1 1 0,-1-1 1,0 1-1,0-1 0,0 1 0,0 0 1,-1 0-1,1 0 0,-1 0 0,1 0 1,-1 1-1,-3-3-9,5 4-1,0 0 0,-1 1 1,1-1-1,0 1 0,0-1 0,0 1 1,-1-1-1,1 1 0,0 0 0,0 0 1,-1-1-1,1 1 0,0 0 0,-1 0 1,1 0-1,0 0 0,0 1 0,-1-1 1,1 0-1,0 0 0,0 1 0,-1-1 1,1 1-1,0-1 0,0 1 0,0 0 1,0-1-1,0 1 0,0 0 0,0 0 1,0 0-1,0 0 0,0-1 0,0 1 1,0 1-1,1-1 0,-1 0 0,0 0 1,1 0-1,-1 0 0,0 1 1,-5 7-46,0 0 0,1 1-1,0 0 1,0 0 0,1 1 0,1-1-1,0 1 1,0 0 0,1 0 0,0 0-1,1 0 1,0 10 46,1-12-112,-1-4 126,1 1 0,0-1 0,1 1 0,-1 0 0,1-1 0,0 0 0,2 4-14,-3-7-91,1-1-1,0 0 1,0 1-1,-1-1 0,1 0 1,0 0-1,0 1 1,1-1-1,-1 0 1,0 0-1,0 0 0,0 0 1,1-1-1,-1 1 1,0 0-1,1 0 1,-1-1-1,1 1 0,-1-1 1,1 1-1,-1-1 1,1 0-1,-1 1 1,1-1-1,0 0 1,-1 0-1,1 0 0,1-1 92,-1 0-9,0 0 0,1-1-1,-1 0 1,0 1 0,0-1-1,0 0 1,0 0 0,-1 0-1,1-1 1,0 1 0,-1 0-1,0 0 1,1-1-1,-1 1 1,0-1 0,0 0-1,0 0 10,6-10-5,-1 3-21,1-1 0,-1 0 0,-1 0 0,0-1-1,-1 0 1,0 0 0,-1 0 0,0 0 0,0 0-1,-2-1 1,1-1 26,-3 13 2,1 1 0,-1-1 0,1 0 0,-1 1 0,1-1 0,-1 1 0,1-1 0,-1 1-1,1-1 1,-1 1 0,0-1 0,1 1 0,-1-1 0,0 1 0,1 0 0,-1-1 0,0 1 0,1 0 0,-1 0-1,0 0 1,0 0 0,0-1 0,1 1 0,-1 0 0,0 0 0,0 0 0,1 1 0,-2-1-2,-30 0-376,24 0 158,2 0-143,0-1-1,1 1 0,-1 1 1,0-1-1,0 1 1,1 0-1,-1 0 1,0 1-1,1-1 0,0 1 1,-1 0-1,1 1 1,0 0-1,0-1 0,0 2 1,-2 0 361,-7 9-1900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5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96 696,'0'0'808,"0"0"-253,0 0-27,0 0 130,0 0 118,0 0 60,0-3-18,0-17 966,0 19-856,0-10 6043,4 118-7498,9 34 527,-3-39-21,-4-22-535,-6-79 562,0-1 8,0 0-5,0 0 7,0 0 25,0 0-13,0 0 8,0 0-14,0 0 23,0 0 23,0 0 15,0 0 47,0 0 32,0 0 6,0-25 517,1-71-641,0-13 12,-9-65-56,8 172-14,-1 0 0,1 1 0,0-1 0,0 0-1,0 0 1,0 1 0,0-1 0,0 0 0,1 1-1,-1-1 1,0 0 0,1 1 0,-1-1-1,1 0 1,0 1 0,0-1 0,-1 1 0,1-1-1,0 1 1,0 0 0,0-1 0,1 1 14,1-1-35,0 0 0,1 0 0,-1 0 0,1 1 0,-1 0 0,1-1 1,0 1-1,-1 1 0,1-1 35,7-2 92,-1 1-408,1 0 1,0 1-1,0 0 0,0 0 1,1 2 315,-12 34-6347,0-26 3583,0-3-1880</inkml:trace>
  <inkml:trace contextRef="#ctx0" brushRef="#br0" timeOffset="683.11">24 278 1776,'0'0'2015,"0"0"-596,0 0-360,0 0-238,0 0-267,0 0-222,18-15 2393,1 9-2595,-5 1-124,1 1 0,-1 0 0,1 1 0,-1 1 0,1 0-1,6 1-5,-20 1-189,-1 0-63,0 0-194,0 0-503,0 0-770,0 0-751</inkml:trace>
  <inkml:trace contextRef="#ctx0" brushRef="#br0" timeOffset="1752.96">371 4 144,'0'0'1035,"0"0"-100,0 0 160,0 0 40,0 0-45,0 0-23,4-3 5923,-5 15-6907,-1 0 0,0-1 0,-1 1-1,0 0 1,-1-1 0,-1 3-83,-11 42 128,4 22-102,3 2-1,4-1 0,4 23-25,1-97-1,0 1 0,1-1 0,0 1 0,0 0 0,1-1 0,-1 0 0,1 1 0,0-1 0,0 0 0,1 0 0,0 0 0,0 0 0,0 0 0,0-1 0,1 1 0,0-1 0,0 0 0,0 0 0,0-1 0,0 1 0,4 1 1,-7-4-33,3 3-93,1 0 1,-1 0 0,1 0 0,-1-1 0,1 0 0,0 0-1,1 0 1,-1-1 0,0 0 0,1 0 0,-1 0-1,1-1 1,0 1 0,-1-1 0,1-1 0,0 1 125,-5-1-2413,-1 0-2404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1.5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33 259 2737,'0'0'1957,"0"0"-488,0 0-361,0 0-111,0 0-166,0 0-121,0 1 4876,0 4-6058,-1 13 561,-1 1-1,0-1 1,-4 12-89,2-12 34,1 0 0,0 0 0,1 13-34,-8 36 3,10-66-23,0-1-37,0 0-33,0 0-50,0 0-12,0 0-3,15 0-193,99 0 529,-64 0-5640,-50 0 1518</inkml:trace>
  <inkml:trace contextRef="#ctx0" brushRef="#br0" timeOffset="509.51">192 301 4929,'0'0'2079,"0"0"-421,0 0-281,0 0-290,0 0-254,0 0-228,0 0-160,0 0-95,0 0-91,0 0-78,0 0-53,0 0-37,0 0-1,0 0-19,0 0-50,0 0 1,0 0 19,0 2-18,9 291 530,-8-202-2054,-1-90 1076,0-1-49,0 0-81,0-8-2067,0-5-75,0-2-1311</inkml:trace>
  <inkml:trace contextRef="#ctx0" brushRef="#br0" timeOffset="909.22">321 602 1408,'0'0'2051,"0"0"-714,0 0-505,0 0-112,0 0-48,0 0-72,5 4 42,-2-1-532,0 0-1,0 0 1,0 1 0,-1-1 0,0 1 0,1-1 0,-1 1-1,0 0 1,-1 0 0,1 0 0,-1 0 0,1 0-1,-1 0 1,-1 1 0,1-1 0,-1 0 0,1 1 0,-1-1-1,0 0 1,-1 1-110,2 2-93,-1 1 1,-1-1-1,0 0 0,0 1 0,0-1 0,-1 0 1,0 0-1,-1 4 93,0-5-805,0 0 0,-1 0 0,0 0 0,0 0 0,-4 4 805,-2 0-3619</inkml:trace>
  <inkml:trace contextRef="#ctx0" brushRef="#br0" timeOffset="1262.52">321 602 2905</inkml:trace>
  <inkml:trace contextRef="#ctx0" brushRef="#br0" timeOffset="1629.21">321 602 2905,'198'-145'1205,"-163"124"-750,-35 21-449,0 0 0,0 0 0,0 0 0,1-1 0,-1 1 0,0 0 0,0 0 0,0 0 0,0 0 0,0 0 0,0 0 1,0 0-1,1 0 0,-1 0 0,0 0 0,0 0 0,0 0 0,0 0 0,0 0 0,0 0 0,0 0 0,1 0 0,-1 0 0,0 0 0,0 0 0,0 0 0,0 0 0,0 0 0,0 0 0,1 0 0,-1 0 0,0 0 0,0 0 0,0 0 0,0 0 0,0 0 0,0 0 0,0 0 0,0 1 0,1-1 0,-1 0 0,0 0 0,0 0 0,0 0 0,0 0 0,0 0 0,0 0 0,0 0 0,0 1 0,0-1 0,0 0 0,0 0 0,0 0 0,0 0 0,0 0 0,0 0 0,0 1 0,0-1 0,0 0 0,0 0 0,0 0 0,0 0 0,0 0 0,0 0-6,-6 160 3134,5-155-3114,1-1-1,0 1 1,0-1-1,1 1 0,0-1 1,-1 1-1,2-1 0,-1 1 1,0-1-1,1 0 1,0 2-20,0-5 8,-1 1 0,1 0 1,0 0-1,-1-1 1,1 1-1,0-1 1,0 0-1,0 0 1,0 1-1,0-1 1,0 0-1,1-1 1,-1 1-1,0 0 1,0-1-1,1 1 1,-1-1-1,0 0 1,1 1-1,-1-1 1,0 0-1,1-1 0,0 1-8,-1 0 49,1 0-1,0 0 0,0 0 0,-1 0 0,1-1 0,0 1 1,0-1-1,-1 0 0,1 0 0,-1 0 0,1 0 0,-1 0 1,1 0-1,-1-1 0,0 1 0,1-1 0,0 0-48,0-2 131,0-1 0,0 1 0,0 0 0,0-1 0,-1 0 0,1 1 0,-1-1 0,0 0 0,-1-1-131,6-17 270,-1-1-1,-1 1 1,-1-1 0,-1 0-1,-1 0 1,-2-1-1,-1-13-269,1 35 21,0-1 0,-1 1 0,0 0 0,0 0 0,0 0 0,0 1 0,0-1 0,0 0 0,-1 0 0,1 1-1,-1-1 1,0 0 0,0 1 0,0 0 0,0-1 0,0 1 0,0 0 0,-1 0 0,1 0 0,-1 0 0,1 1 0,-1-1 0,0 1-1,-1-1-20,-1 0-44,0-1 0,0 1 0,-1 0-1,1 1 1,-1-1 0,1 1 0,-1 0-1,1 1 1,-1-1 0,0 1 0,1 0-1,-1 1 1,-1-1 44,6 1-48,0-1 0,0 1-1,0-1 1,0 1 0,-1 0 0,1 0 0,0-1 0,0 1-1,0 0 1,0 0 0,1 0 0,-1 0 0,0 0-1,0 0 1,1 0 0,-1 1 0,0-1 0,1 0 0,-1 0-1,1 1 49,-10 29-651,8-25 435,-7 43-2838,8-30 292</inkml:trace>
  <inkml:trace contextRef="#ctx0" brushRef="#br0" timeOffset="2109.35">850 611 3625,'0'0'1563,"0"0"-588,0 0-207,0 0 55,0 0-113,0 0-215,0 0-145,7 2-38,-6-2-315,1 1 56,-1-1 0,1 1-1,0-1 1,-1 1 0,1 0 0,0 0 0,-1-1 0,1 1 0,-1 0 0,0 0 0,1 1 0,-1-1 0,0 0 0,1 0 0,-1 1 0,0-1 0,0 1 0,0-1-1,0 1 1,0-1 0,-1 1 0,1-1 0,0 1 0,-1 0 0,1 0 0,-1-1 0,0 1 0,1 0 0,-1 0 0,0-1 0,0 1 0,0 0 0,0 0 0,-1-1-1,1 2-52,-1 6 18,0 0 0,-1 0 0,0 0-1,0-1 1,-1 1 0,0 0 0,0-1-1,-1 0 1,-1 0 0,1 0 0,-1 0-1,0-1 1,-1 0 0,0 0 0,0 0 0,-6 4-18,10-10-421,1-1-2381,1 0 383</inkml:trace>
  <inkml:trace contextRef="#ctx0" brushRef="#br0" timeOffset="3024.42">1068 250 1720,'0'0'2356,"0"0"-939,0 0-441,0 0-130,0 0-149,0 0-90,-8 27-72,-25 82-163,29-94-275,1 0 0,0 0 1,1 0-1,0 0 0,1 0 0,1 1 0,2 14-96,0 11 28,-3-20-9,0-14-15,1 0 0,0 0 0,0 0 0,1 0 0,0-1 0,0 1 0,1 2-5,-2-8-19,1 1 1,0-1 0,0 1 0,0-1-1,-1 1 1,1-1 0,1 1-1,-1-1 1,0 0 0,0 1 0,0-1-1,1 0 1,-1 0 0,1 0-1,-1 0 1,1 0 0,-1-1 0,1 1-1,-1 0 1,1-1 0,0 1-1,-1-1 1,1 1 0,0-1 0,-1 0-1,1 0 1,0 0 0,0 0-1,-1 0 1,2 0 18,4 0-18,0 0 0,0-1-1,0 0 1,0 0 0,0-1 0,0 0 0,0 0-1,-1-1 1,1 1 0,-1-1 0,0-1 0,0 1-1,0-1 1,0 0 0,0-1 0,-1 1 0,0-1-1,0 0 1,0-1 0,2-2 18,-4 3 100,1 0-1,-1-1 0,1 1 1,-2-1-1,1 0 1,-1 0-1,1 0 1,-2 0-1,1 0 1,0-5-100,0-9 617,0 1 0,-2-18-617,0 31 27,0 5 3,-1 0 1,1-1-1,-1 1 0,1 0 0,-1 0 0,0-1 0,0 1 0,0 0 0,1 0 0,-1 0 0,0 0 0,0 0 0,0 0 0,-1 0 0,1 1 0,0-1 0,0 0 0,0 0 0,-1 1 0,1-1 0,0 1 0,-1-1 0,1 1 0,0 0 0,-1 0 0,1-1 0,0 1 0,-1 0 0,-1 0-30,-45-3 119,47 3-116,-3 0-18,0 1 0,0-1 0,0 1 0,0 0 0,0 0 1,0 0-1,1 1 0,-1-1 0,1 1 0,-1 0 0,1 0 0,-1 0 1,1 1-1,0-1 0,0 1 0,0-1 0,1 1 0,-1 0 0,1 0 0,-1 0 1,1 1-1,0-1 0,0 1 15,-2 3-326,0-1-1,1 1 1,0 1 0,1-1 0,-1 3 326,-4 36-6616,7-43 4458</inkml:trace>
  <inkml:trace contextRef="#ctx0" brushRef="#br0" timeOffset="3762.51">1227 0 5297,'0'0'2538,"0"0"-671,0 0-609,0 0-425,0 0-339,0 0-249,0 0-121,0 0-91,0 0-11,17 13 922,-3 3-884,0 2 0,-1 0 0,-2 0 0,0 1 0,0 1 1,-2 0-1,-1 0 0,0 0 0,-2 1 0,0 1 0,-1-1 0,-1 1 0,-1-1 0,-1 3-60,-2-21-1,2 41-135,-4 41 136,1-71-31,-1 0 0,0-1 0,-1 1 1,0-1-1,-2 0 0,1 0 0,-1 0 0,-3 3 31,-22 35-984,-13 15 984,14-22-7633,-20 39 7633,42-67-2990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7.9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50 1240,'0'0'1654,"0"0"-416,0 0-432,0 0-100,0 0 62,0 32 3601,0 7-2806,0-38-1466,4 24 872,-2-24-954,0 0 1,0-1 0,0 1-1,0-1 1,1 0-1,-1 1 1,0-1 0,0 0-1,1-1 1,-1 1 0,0 0-1,0 0 1,0-1 0,1 0-1,-1 1 1,0-1 0,0 0-1,0 0 1,0 0 0,0 0-1,0 0 1,0-1 0,-1 1-1,1-1 1,0 1 0,-1-1-1,2-1-15,-1-1 54,0 1-1,0-1 1,0 0-1,-1 1 1,1-1-1,-1 0 1,0 0-1,0 0 1,0 0-1,-1 0 1,0-1-1,0 1 1,0 0-1,0 0 1,0 0-1,-1 0 1,0-1-54,0 4 12,1 0 1,-1 0-1,0 1 1,0-1-1,0 0 1,0 0-1,0 1 1,0-1-1,0 0 0,0 1 1,-1-1-1,1 1 1,0 0-1,0-1 1,0 1-1,0 0 1,-1 0-1,1 0 1,0 0-1,0 0 1,-1 0-1,1 0 0,0 0-12,-36 1-126,34 0 71,-1-1 44,1 1 1,-1 0-1,1 0 0,-1 1 1,1-1-1,-1 1 0,1-1 1,0 1-1,0 0 0,0 0 1,0 1-1,0-1 0,0 1 1,0-1-1,1 1 0,-1 0 1,1 0-1,0 0 0,-2 3 11,1-1-16,0 1-1,0 0 1,0-1-1,1 1 0,0 0 1,0 1-1,0-1 1,1 0-1,0 0 0,0 1 1,1 2 16,0-7-16,0 1 0,1-1 0,-1 1 0,1-1 0,0 1 0,0-1 0,0 1 0,0-1 0,0 0 0,0 1 0,1-1 0,-1 0 0,1 0 0,0 0 0,-1 0 0,1 0 0,0-1 0,0 1 0,0 0 0,0-1 0,1 1 0,-1-1 0,0 0 0,1 0 0,-1 0 0,0 0 0,1 0 0,0 0 16,5 1-50,-1 0 0,1 0 0,0-1 0,0 0-1,0 0 1,0-1 0,0 0 0,-1 0 0,3-1 50,-8 0 9,1 0 0,-1 0 0,1 0 0,-1 0 0,0 0 0,1-1 0,-1 1 0,0-1 0,0 0 1,0 1-1,0-1 0,-1 0 0,1 0 0,0-1 0,-1 1 0,0 0 0,1 0 0,-1-1 0,0 1 0,0 0 0,0-1 0,0 0 0,-1 1 0,1-1 0,-1 1-9,3-10 47,0 1 0,-1 0 0,-1-1 0,0 1 0,-1-4-47,1 12 11,-1 0 1,0 1-1,0-1 0,-1 0 0,1 1 0,-1-1 0,1 0 0,-1 1 0,0-1 0,0 1 0,0-1 0,0 1 0,0-1 1,0 1-1,-1 0 0,1 0 0,-1-1 0,0 1 0,0 0 0,1 1 0,-1-1 0,0 0 0,-1 0 0,1 1 1,0-1-1,0 1 0,-1 0 0,1 0 0,-1 0 0,1 0 0,-1 0 0,1 0 0,-1 1 0,0-1 0,-1 1-11,-3-2 3,1 0-1,0 1 0,-1 0 0,1 0 1,-1 1-1,1 0 0,-1 0 0,1 0 0,0 1 1,-5 0-3,9 0-10,-1 0 1,0 1 0,1-1 0,0 0-1,-1 1 1,1 0 0,0-1 0,-1 1-1,1 0 1,0 0 0,0 0-1,1 0 1,-1 0 0,0 1 0,1-1-1,-1 1 1,1-1 0,0 1 0,0-1-1,0 1 1,0 0 0,0-1 0,0 1-1,1 0 1,0 0 9,-3 12-55,2 0 1,0 0-1,0 0 0,2 8 55,0 3-472,3-25 371,-1 0-1,1 0 1,0 0-1,0-1 1,0 1-1,0-1 1,0 0-1,0 0 1,1-1-1,-1 1 1,2-2 101,-1 1 7,-1-1 0,1 0 0,-1-1 1,0 1-1,1-1 0,-1 0 0,0 0 0,-1 0 0,1 0 1,0-1-1,-1 0 0,0 1 0,0-1 0,0 0 0,0-1 1,-1 1-1,0 0 0,1-2-7,1-3 20,-1 1-1,0-1 1,0-1 0,-1 1 0,0 0-1,0-1 1,-1 1 0,-1-1 0,1 1-20,-2 7 8,1 0 1,0 0 0,-1-1 0,0 2-1,1-1 1,-1 0 0,0 0-1,0 0 1,0 0 0,0 0 0,0 1-1,0-1 1,-1 0 0,1 1-1,0-1 1,-1 1 0,0 0 0,1-1-1,-1 1 1,0 0 0,1 0-1,-1 0 1,0 0 0,0 0 0,0 0-1,0 1 1,0-1 0,0 1-1,0-1 1,0 1 0,-1 0-9,-4-2-61,-1 1 0,0 0 1,0 1-1,0 0 0,0 0 0,0 0 0,1 1 1,-2 0 60,7 0-34,-1 0 0,1 0 0,-1 0 0,1 0 0,0 1 0,-1-1 0,1 0 0,0 1 1,0 0-1,0-1 0,0 1 0,0 0 0,0 0 0,1 0 0,-1 0 0,1 1 0,-1-1 0,1 0 1,0 1-1,0-1 0,0 1 0,0 0 34,-2 4-81,1 1-1,0-1 1,1 0 0,0 1-1,0-1 1,0 1 0,1 1 81,1-8-95,0-1-1,0 1 1,0 0 0,1-1 0,-1 0 0,0 1 0,0-1-1,1 0 1,-1 1 0,0-1 0,0 0 0,1 0 0,-1 0-1,0 0 1,0 0 0,1-1 0,0 1 95,1 0-284,14-1-1615,-1-1-1695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36.1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262 134 1072,'0'0'1945,"0"0"-529,0 0-451,0 0-152,0 0-11,0 0 0,0 0-86,0 0-73,-11-6 4195,-15 2-4382,23 3-448,-1 0-1,1 1 1,-1-1 0,0 0 0,1 1 0,-1 0 0,0 0 0,1 0 0,-1 0 0,1 1 0,-1-1 0,0 1 0,1 0 0,-1 0 0,1 0 0,-3 2-8,-9 9-6,0 0 0,0 1 0,2 0 0,0 1 0,0 1 0,1 0 0,1 1 0,-8 14 6,15-22-10,0-1 0,0 1 0,1 0 0,0 1 0,0-1 0,1 0-1,-1 8 11,1-6 8,0 2-16,0 0 0,0 0-1,1 1 1,1-1 0,0 0 0,1 1 0,1 9 8,0-19-1,-1-1 0,0 0 0,1 0 0,-1 0 0,1 0 0,0 0 0,-1 0 0,1 0 0,0 0 0,0-1 0,0 1 0,1-1 0,-1 0 0,0 0 0,1 1 0,-1-1 0,0-1 0,1 1 0,2 0 1,2 2 1,1-1-1,0 0 1,0-1 0,0 0-1,7 0 0,-4-1 56,-5 1-50,1-1 0,0-1 1,-1 1-1,1-1 0,0 0 0,-1 0 1,1-1-1,-1 0 0,6-2-6,-2-2 27,-1-1 0,-1 0 0,1 0 0,-1-1 0,0 0 1,-1 0-1,0-1 0,-1 0 0,5-7-27,-1 2 12,30-33 21,-38 44-44,-1 3 43,-1-1 0,1 0-1,0 0 1,-1 1 0,1-1-1,-1 0 1,1 0 0,-1 0-1,1 0 1,-1 1 0,0-1-1,1 0 1,-1 0 0,0 0-1,0 0 1,0 0 0,1-1-32,-23-1 351,18 3-405,3 0 100,-36 0 28,2 0-149,34 0 48,1 0-29,0 0 36,0 0 11,0 0-16,0 0-41,0 0 13,0 0 21,0 0-20,0 0 33,0 0 14,0 0 10,0 0-10,0 0-55,0 0-23,0 0-27,0 0-37,0 0 28,0 0 3,0 0 40,0 0 49,0 0-9,0 0 16,0 0 10,30 0-85,145 0-2108,-175 0 392,0 0-2105</inkml:trace>
  <inkml:trace contextRef="#ctx0" brushRef="#br0" timeOffset="1220.79">659 0 3529,'0'0'1597,"0"0"-300,0 0-97,0 0-88,0 0-221,0 0-231,0 0-158,0 0-72,0 0-94,0 0-133,-11 7 284,-5 20-294,2 1-1,0 1 1,2 0-1,1 1 1,2 0-1,0 1 1,3 0 0,0 0-1,2 0 1,0 22-193,4-44-25,0 5 84,0-1 0,1 0 0,0 1 0,2 3-59,-2-11 19,1 0 0,0-1 0,0 1 0,1-1-1,0 0 1,0 0 0,0 0 0,0 0 0,1 0 0,0-1-1,1 2-18,30 26-1062,-34-31-175,-1-1-899,0 0-1648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40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24 185 1480,'0'0'1378,"0"0"-284,0 0-220,0 0-111,0 0 28,0 0 29,0 0 16,0 0-58,0 4 3893,0 16-4402,1 5-186,-2 0 1,-1 1-1,-1-1 1,-1 0-1,-4 12-83,2-4-60,6-33 56,0 0 12,0 0 12,0 0 36,0 0-23,0 0 37,0 0-17,0 0-37,0 0-19,244 0-1445,-243 0 957,-1 0 3,0 0-37,0 0-347,0 0-790,0 0-755</inkml:trace>
  <inkml:trace contextRef="#ctx0" brushRef="#br0" timeOffset="614.99">196 212 808,'0'0'1288,"0"0"-341,0 0-248,0 0 87,0 0-8,0 0 11,0-3 171,0 58 4928,0 152-6126,-10-155-738,10-51 865,0-1-9,0 0-82,0 0-113,0 0-134,0 0-200,0 0-328,0 0-433,0 0-489,0 0-777</inkml:trace>
  <inkml:trace contextRef="#ctx0" brushRef="#br0" timeOffset="1336.4">351 521 392,'0'0'1564,"0"0"-318,0 0-246,0 0-21,0 0-51,0 0-60,27 1 1948,-25 2-2729,0-1-1,0 1 1,0-1 0,0 1 0,-1 0-1,1 0 1,-1 0 0,0 0 0,0 0 0,0 0-1,0 0 1,0 1 0,-1-1 0,1 0-1,-1 1-86,0 55 25,0-36-71,0-22 6,0 1 0,0 0 0,0-1 0,-1 1 0,1 0 0,0-1 0,-1 1 0,1 0 0,-1-1 0,1 1 0,-1-1 0,0 1 0,0-1 0,1 1 0,-1-1 0,0 0 0,0 1 0,-1-1 0,1 0 0,0 0 0,0 0-1,-1 1 1,1-1 0,0-1 0,-1 1 0,1 0 0,-1 0 40,-19 3-5439,15-4 2670</inkml:trace>
  <inkml:trace contextRef="#ctx0" brushRef="#br0" timeOffset="1930.99">616 206 2865,'0'0'1589,"0"0"-544,0 0-209,0 0 55,0 0 98,0 0-46,0 4-155,1 67-82,-4 0-1,-2 0 1,-11 42-706,12-91-386,0 1 1,1-1-1,1 15 386,2-37-552,0 0-219,0 0-235,0-7-2615,0-4-319</inkml:trace>
  <inkml:trace contextRef="#ctx0" brushRef="#br0" timeOffset="2732.95">768 238 1120,'0'0'2279,"0"0"-632,0 0-508,0 0-254,0 0-129,0 0-220,3 0-244,113-6 1900,-115 7-2170,-1 0 0,1 0 0,0-1 0,-1 1 0,1 0 0,0 0 0,-1 0 0,1 0 1,-1 0-1,1-1 0,-1 1 0,1 0 0,-1 0 0,0 0 0,1 0 0,-1 1 0,0-1 0,0 0 0,0 0 0,0 0 0,0 0 0,0 1-22,1 26 233,-1-11-161,1 3-14,-2-1-1,-3 19-57,3-30-13,-1-1-1,0 1 0,0-1 0,-1 0 0,0 1 0,0-1 0,-1-1 0,0 1 0,-1 1 14,-101 144-305,106-152 297,0 0 1,0 0-1,0 0 1,0 1-1,0-1 0,0 0 1,0 0-1,0 0 1,-1 0-1,1 0 0,0 1 1,0-1-1,0 0 1,0 0-1,0 0 0,0 0 1,0 0-1,0 1 0,0-1 1,0 0-1,0 0 1,0 0-1,0 0 0,0 0 1,0 1-1,1-1 1,-1 0-1,0 0 0,0 0 1,0 0-1,0 0 0,0 0 1,0 1-1,0-1 1,0 0-1,0 0 0,0 0 1,1 0-1,-1 0 1,0 0-1,0 0 0,0 0 1,0 0-1,0 0 0,0 1 1,1-1-1,-1 0 8,12 2-82,18-1 217,-24-2-139,79 1-1110,-84 3-3627,-1-3 1000</inkml:trace>
  <inkml:trace contextRef="#ctx0" brushRef="#br0" timeOffset="3311.99">1036 482 728,'0'0'1480,"0"0"-394,0 0-280,0 0-166,0 0-199,0 0-139,0 4 2,0-1-285,0-2 20,0 1-1,-1-1 0,1 1 0,0-1 1,0 0-1,0 1 0,1-1 1,-1 0-1,0 1 0,1-1 0,-1 0 1,0 0-1,1 1 0,-1-1 0,1 0 1,0 0-1,-1 0 0,1 0 1,0 1-1,0-1 0,0 0 0,0 0 1,0 0-39,1 0 19,-1 1 0,1-1 1,-1 1-1,1 0 0,-1-1 1,0 1-1,0 0 0,0 0 1,0 0-1,0 0 0,0 0 1,0 0-1,-1 0 0,1 0 1,-1 0-1,1 1 0,-1-1 1,0 1-20,0 47 629,-1-28-427,0-17-247,0-1-1,0 1 1,0-1 0,-1 1 0,1-1 0,-1 0 0,0 1 0,0-1 0,-1 0 0,1 0-1,-1-1 1,0 1 0,0-1 0,-3 4 45,-8 7-1545,-1 0 1,-13 9 1544,-1-8-2114,25-12 1123</inkml:trace>
  <inkml:trace contextRef="#ctx0" brushRef="#br0" timeOffset="4761.93">1360 113 1616,'0'0'1823,"0"0"-604,0 0-483,0 0-123,0 0-48,0 0-17,-5 14-81,0-3-400,-4 11 380,0 1 1,2 0 0,1 0 0,-2 10-448,5 0 700,2 0 1,3 33-701,0-5 284,-2-60-284,0 1 0,1-1 0,-1 1 0,1-1 0,-1 1 0,1-1 0,0 0 0,-1 1 0,1-1 0,0 0 0,0 1 0,0-1 0,0 0 0,0 0 0,0 0 0,0 0 0,1 0 0,-1 0 0,0 0 0,1 0 0,-1-1 0,0 1 0,1 0 0,-1-1 0,1 1 0,-1-1 0,1 0 0,-1 1 0,1-1 0,-1 0 0,2 0 0,9 2 5,0-1 0,0 0 0,11-1-5,-15-1 89,-1 2-89,1-1 0,-1-1 0,0 0 0,0 0 0,1 0 0,-1-1 0,0 0 0,0 0-1,-1-1 1,6-2 0,-8 3 20,-1-1 1,0 1-1,0-1 0,0 1 0,0-1 0,0 0 0,0 0 0,-1 0 0,1-1 0,-1 1 0,0-1 0,0 1 0,0-1 0,0 0 0,-1 0 0,0 1 0,0-1 0,0 0 0,1-4-20,-2 6 48,1-1-1,0 1 1,-1-1-1,1 1 1,-1-1-1,0 1 1,0-1-1,0 1 1,0-1-1,-1 1 1,1-1-1,-1 1 1,1-1-1,-1 1 1,0-1-1,0 1 1,0 0-1,0-1 1,0 1-1,0 0 0,-1 0 1,1 0-1,-1 0 1,0 0-1,1 0 1,-1 0-1,0 1 1,0-1-1,0 1 1,0-1-1,-1 1 1,1 0-1,0-1 1,0 1-1,-2 0-47,-1-1-4,-1 0 0,1 0 0,-1 0 0,1 1 1,-1 0-1,0 0 0,0 1 0,0-1 0,1 1 0,-5 1 4,6-1-18,0 0 1,0 0-1,0 1 0,0 0 0,1 0 1,-1 0-1,0 0 0,0 0 0,1 1 1,-1 0-1,1-1 0,-1 1 1,1 1-1,0-1 0,0 0 0,-2 2 18,-3 5-110,1 1-1,0-1 0,1 1 0,0 1 1,0-1-1,1 1 0,0 0 0,1 0 0,1 0 1,-1 1-1,2 0 0,0-1 0,0 1 1,1 0-1,0 0 0,1 4 111,16-4-6792,-15-12 2547</inkml:trace>
  <inkml:trace contextRef="#ctx0" brushRef="#br0" timeOffset="5727.03">1641 9 224,'0'0'3897,"0"0"-1738,0 0-632,0 0-243,0 0-194,0 0-174,0 0-158,0 0-156,0 0-122,0 0-131,0 0-85,0 0-55,0 0-86,0 0-41,0 0-32,0 0 88,17 12 301,-7-5-360,1 1 0,-2 1 1,1 0-1,-1 0 0,-1 1 0,6 8-79,-10-12-4,0 0 0,-1 0 1,0 1-1,0-1 0,-1 1 0,0 0 0,0 0 1,0 0-1,-1 0 0,0 0 0,0 0 1,-1 7 3,2 44-49,0-33-85,-2-1 0,0 1 0,-2 0 0,-4 21 134,0-28-99,-1 0 0,-1 0 0,-1-1 0,0 0-1,-2-1 1,1 0 0,-5 3 99,-5 11-236,3-7-698,-1-1 1,-9 8 933,-6 8-1271,31-35 1407,2-3-244,0-1-1,0 1 1,0 0-1,0 0 1,0 0-1,0 0 1,0 0-1,0 0 0,-1 0 1,1 0-1,0 0 1,0 0-1,0 0 1,0 0-1,0 0 1,0 0-1,0 0 1,0 0-1,0 0 0,0 0 1,0 0-1,0 0 1,0 0-1,0 0 1,-1 0-1,1 0 1,0 0-1,0 0 0,0 0 1,0 0-1,0 0 1,0 0-1,0 0 1,0 0-1,0 0 1,0 0-1,0 0 109,0-8-2575</inkml:trace>
  <inkml:trace contextRef="#ctx0" brushRef="#br0" timeOffset="7059.7">1499 0 656,'0'0'1588,"0"0"-454,0 0-467,0 0-138,0 0 166,0 0-160,-36 33 4193,19-15-4184,0 1 1,2 0 0,0 1 0,2 0 0,-11 22-545,-4 4 59,22-35-62,2 0 0,-1 1 1,1-1-1,1 1 0,0 0 0,1 0 1,0 0-1,1 0 0,0 0 0,1 0 1,0 0-1,1 4 3,-4 63-898,3-41-3942,0-35 2617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1947 728,'0'0'1159,"0"0"-227,0 0-70,0 0-105,0 0-97,0 0-153,0 0-109,0 0-12,0 0 8,0 0-49,0 0-47,0 0 0,0 0 56,0 0 76,0 0 85,0 0 9,0 0-18,0 0-107,0 0-113,0 0-23,0 0-10,0 0-22,0 0-30,0 0-24,0 0-20,0 0 4,0 0 30,0 0 81,0 0 60,0 0 24,0 0-13,0 0 13,0 0-48,0 0-57,0 0-71,0 0-60,0 0-56,0 0-47,0 0-9,0 0 8,17-1 394,-7-3-120,0-1 1,0-1 0,0 0-1,-1 0 1,0-1 0,5-4-291,3-3 369,28-22 100,-21 17-364,1 0-1,8-3-104,0 8 179,39-44 433,1 27-498,-26 1-73,-34 20-40,2 1 1,-1 1-1,1 0 1,12-4-2,52-25 83,-28 12-62,24-11 24,-1-2 1,8-10-46,-32 25 66,-40 19-53,1 0-1,-2 0 1,1-1 0,3-3-13,-4 3 15,0 0-1,1 1 0,0 0 1,-1 0-1,9-1-14,-8 2 19,1-1-1,0 0 1,-1-1 0,0 0 0,2-1-19,34-21 633,32-13-633,-28 16 67,21-16-67,-13 6 81,18-5-81,0 0 63,97-51-17,-14 7-20,-101 47-18,102-56 22,-134 78 13,0-2-1,0 0 0,-2-1 1,19-18-43,-30 26 13,-1 0 0,2 1 0,-1 1 0,1 0 0,0 1 0,9-3-13,23-11 10,14-9 14,-56 28-19,-2 1-4,0-1-1,1 1 1,-1-1-1,0 1 1,1-1-1,-1 0 1,0 0 0,0 0-1,0-1 1,0 1-1,1-1 0,10-5 5,34-17 22,-36 18-13,1 0 1,-1 0-1,13-3-14,-1 1 9,1-2 0,11-6-9,21-9 0,-22 12 34,-2-2 0,0 0 1,26-19-35,-27 16 19,1 2 1,15-5-20,-44 19 1,25-10 23,0-2 0,18-14-24,28-21 185,-11 7-164,-17 13-8,-13 10 8,25-23 27,-57 40-50,-1 1 5,0 0 0,1 1 0,-1-1 0,0 1 0,1-1-1,-1 1 1,0-1 0,1 1 0,-1-1 0,1 1 0,-1 0 0,1-1 0,-1 1-1,1-1 1,-1 1 0,1 0 0,-1-1 0,1 1 0,-1 0 0,1 0 0,-1 0-1,1-1 1,0 1 0,-1 0 0,1 0-3,10-5-1519,-11-2-3530,-3 4 656</inkml:trace>
  <inkml:trace contextRef="#ctx0" brushRef="#br0" timeOffset="1912.73">3305 1 1456,'0'0'967,"0"0"-43,0 0-153,0 0-23,0 0 109,0 0 63,0 0 27,0 0 45,0 0-17,0 0-95,0 0-185,0 0-139,0 0-77,0 0-59,0 0-15,0 0-13,0 0-41,0 0-120,0 0-59,0 0-40,-29 0 437,-11 0 387,39 0-673,1 0-26,0 0-66,0 0-69,0 0-37,0 0-37,0 0-25,0 0 17,0 0-18,0 0 22,0 0 24,0 0 32,0 0 19,0 0 0,0 0-25,0 0 13,0 0-19,0 0-15,0 0-63,0 0-61,0 0-9,30 0-64,181 0 1179,-210 0-1047,-1 0-1,82 0 594,-82 27-680,-1-5 118,-1-1-1,-1 0 1,-1 0-1,0-1 1,-2 1-1,-4 7-38,-1 13 16,-14 34-208,23-70 910,2-5-1003,0 1 0,0-1 0,0 0 0,0 1-1,0-1 1,0 0 0,0 0 0,0 1 0,-1-1 0,1 0 0,0 1 0,0-1 0,0 0 0,0 0 0,-1 1 0,1-1 0,0 0 0,0 0 0,-1 1 0,1-1 0,0 0 0,0 0 0,-1 0 0,1 1 0,0-1 0,-1 0 0,1 0 0,0 0 0,-1 0 0,1 0 0,0 0 0,-1 0 0,1 0 285,-4 0-7291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52 720,'0'0'1979,"0"0"-470,0 0-560,0 0-418,0 0-90,0 0 206,0 0 40,0 0-55,0 0-66,0 0-69,0 0-25,0 0 13,0 0 10,0 0-4,0 0-28,0 0-60,0 0-134,0 0-100,0 0-69,0 0-33,0 0-68,0 0-47,0 0-16,0 0-23,0 0 36,39 0-34,-37-1 101,0 1-1,-1-1 1,1 1 0,-1-1-1,1 0 1,-1 0-1,1 1 1,-1-1 0,1 0-1,-1 0 1,0-1 0,0 1-1,1 0 1,-1 0 0,0-1-1,0 1 1,0 0 0,0-1-1,-1 1 1,1-1 0,0 1-1,-1-1 1,1 1 0,-1-1-1,1 0 1,-1 1-1,0-1 1,1 0 0,-1 1-1,0-1 1,0 0 0,0 1-1,-1-1 1,1 0-16,0 2 4,-1-1 0,1 0-1,-1 1 1,1-1 0,-1 1-1,1 0 1,-1-1 0,1 1 0,-1-1-1,1 1 1,-1 0 0,0 0-1,1-1 1,-1 1 0,0 0 0,1 0-1,-1 0 1,0-1 0,1 1-1,-1 0 1,0 0 0,1 0 0,-1 0-1,0 0 1,1 1 0,-1-1-4,-26 0-224,21 0 46,4 0 168,0 1 0,0-1 0,0 0 0,1 1-1,-1 0 1,0-1 0,1 1 0,-1 0 0,0 0 0,1 0 0,-1 0 0,1 0 0,-1 0 0,1 0 0,0 0 0,-1 1 0,1-1 0,0 1 0,0-1 0,0 1 0,0-1 0,0 1 0,0-1 0,1 1 0,-1 0 0,0-1 0,1 1 0,0 0 0,-1 0-1,1 0 1,0 0 10,-2 11-67,0-1 0,1 0 0,0 0-1,2 5 68,-1-12-109,0-4 106,0-1 1,0 1-1,0 0 0,1 0 1,-1-1-1,1 1 0,-1 0 0,0 0 1,1-1-1,-1 1 0,1 0 1,-1-1-1,1 1 0,0-1 0,-1 1 1,1-1-1,0 1 0,-1-1 1,1 1-1,0-1 0,-1 0 0,1 1 1,0-1-1,0 0 0,0 0 3,27 9-16,-11-4 1,-9-2 64,-5-1-64,-1-1 0,0 0 0,1 0 0,-1 0 0,1 0 0,0 0 0,-1-1 0,1 1 0,1-1 15,-4 0 1,1 0-1,0-1 0,0 1 0,-1 0 1,1-1-1,0 1 0,-1-1 0,1 1 1,-1-1-1,1 1 0,-1-1 0,1 1 1,-1-1-1,1 1 0,-1-1 0,1 0 1,-1 1-1,1-1 0,-1 0 0,0 1 0,0-1 1,1 0-1,-1 1 0,0-1 0,0 0 1,0 0-1,0 1 0,0-1 0,0 0 1,0 0-1,0 1 0,0-1 0,0 0 1,0 0-1,0 1 0,-1-1 0,3-23 129,-1 18-44,-1-1 0,1 0 0,-1 1 0,0-1-1,-1 0 1,0 0 0,0 1 0,-1-3-85,1 8 21,0 0 0,-1 0-1,1 0 1,0 0-1,-1 0 1,1 0 0,-1 0-1,0 1 1,1-1-1,-1 0 1,1 1 0,-1 0-1,0-1 1,0 1 0,1 0-1,-1 0 1,0 0-1,1 0 1,-3 0-21,2 0-28,1 0 0,-1-1 1,0 1-1,0 1 0,0-1 0,0 0 1,0 0-1,0 1 0,0-1 1,0 1-1,0 0 0,1-1 0,-1 1 1,0 0-1,0 0 0,1 0 0,-2 1 28,0 4-22,0 1 0,0-1 0,0 0 0,1 1 0,0-1 0,1 1 0,-1 0 0,1 0 0,0 4 22,0 68-107,2-45 0,26-35-82,-23 0 186,0 0 0,-1-1-1,1 0 1,-1 0 0,0 0 0,1 0 0,-1-1 0,0 1 0,0-1-1,0 0 1,-1 0 0,1 0 0,-1 0 0,1 0 0,-1 0 0,0-1 0,0 1-1,-1-1 1,1 1 0,0-5 3,1 2 81,-1 0-1,0 0 0,0 0 1,-1 0-1,0-1 1,0 1-1,-1 0 1,1-1-1,-1 1 1,-1-1-1,1 1 1,-2-6-81,1 9 33,-1 1 0,1 0 1,-1 0-1,1 0 0,-1 0 1,0 0-1,0 1 0,0-1 1,0 0-1,0 1 0,0-1 1,0 1-1,-1 0 0,1 0 1,0 0-1,-1 0 0,1 0 1,-1 0-1,1 1 0,-2-1-33,-6-1 103,0 0 0,1 0 0,-2 1 1,-7 0-104,7 1 47,9-1-68,0 1-1,-1 0 0,1 0 0,0 0 1,0 0-1,-1 1 0,1-1 0,0 1 1,0-1-1,-1 1 22,2 0-7,0 0-1,0-1 1,0 1-1,1 0 1,-1 0-1,0 0 1,1 0-1,-1 0 1,1 0 0,-1 0-1,1 0 1,-1 0-1,1 0 1,0 0-1,-1 0 1,1 0 0,0 0-1,0 0 1,0 0-1,0 0 1,0 0-1,0 0 1,0 0 0,0 1 7,0 14-66,0-6 46,-1 0 1,2 1 0,0-1-1,0 0 1,2 7 19,-2-15-2,0 1 0,0-1 0,0 1 0,0-1 1,0 1-1,0-1 0,1 1 0,-1-1 0,1 0 1,0 0-1,0 0 0,0 0 0,0 0 1,0 0-1,0-1 0,0 1 0,0 0 0,1-1 1,-1 0-1,1 0 0,-1 0 0,1 0 0,1 1 2,-2-2-12,0 1-1,1-1 1,-1 1-1,0-1 1,1 0-1,-1 1 0,0-1 1,1 0-1,-1-1 1,0 1-1,1 0 1,-1-1-1,0 1 0,1-1 1,-1 0-1,0 0 1,0 0-1,0 0 1,0 0-1,0 0 0,0-1 1,0 1-1,0-1 1,0 1-1,0-1 1,-1 0-1,1 1 0,-1-1 1,1 0-1,-1 0 1,0 0-1,1-2 13,2-5-57,0 0 1,0-1-1,-1 1 1,0-1-1,-1 0 0,0 0 1,0-3 56,-1-50 405,-27 63-320,24 0-92,-1 0 0,1 1 0,-1-1 0,1 1 0,0-1-1,-1 1 1,1 0 0,0 0 0,0 0 0,0 0 0,-1 1-1,1-1 1,0 0 0,1 1 0,-1 0 0,0-1 0,0 1-1,1 0 1,-1 0 0,1 0 0,-1 0 0,1 0 0,0 0 0,0 0-1,0 0 1,0 1 0,0-1 0,1 0 0,-1 1 0,1-1-1,-1 3 8,-2 10-28,1 1-1,1-1 1,0 1-1,1 10 29,0-13-126,0-12 120,0 0 0,0 0 0,0 0 0,0 0 1,1 0-1,-1 0 0,0 0 0,0 0 0,1 0 1,-1 0-1,0 1 0,1-2 0,-1 1 1,1 0-1,0 0 0,-1 0 0,1 0 0,0 0 1,-1 0-1,1-1 0,0 1 0,0 0 0,0 0 1,-1-1-1,1 1 0,0-1 0,0 1 0,0-1 1,0 1-1,0-1 6,34 4-338,-30-4 256,-4-1 67,0 1-1,0 0 0,0-1 1,0 1-1,0-1 0,0 1 1,0-1-1,0 1 0,-1-1 1,1 0-1,0 1 0,0-1 1,-1 0-1,1 1 0,0-1 1,-1 0-1,1 0 0,-1 0 1,1 0-1,-1 0 0,1 0 1,-1 0-1,0 0 0,1 0 1,-1 0-1,0 0 0,0 0 1,0 0 15,6-35 8,-5 31-18,1-19 156,-1 1 0,-1-1 0,-2-11-146,1 33 6,0 1 0,1-1 0,-1 1 0,0-1 0,0 1 0,0-1 0,0 1 0,0 0 0,0-1 0,0 1 1,0 0-1,-1 0 0,1 0 0,0 0 0,-1 0 0,1 0 0,-1 0 0,1 1 0,-1-1 0,1 0 0,-1 1 1,1-1-1,-1 1 0,0 0 0,1 0 0,-1-1 0,0 1 0,1 0 0,-1 0 0,0 0 0,1 1 0,-1-1 1,0 0-1,1 1 0,-1-1 0,0 1 0,1-1 0,-1 1 0,1 0 0,-1 0 0,1-1 0,0 1 0,-1 0 1,0 1-7,-1 3-299,0 0 1,0 1 0,0-1 0,1 1 0,0 0 0,0 0 0,0 0-1,1 0 1,0 3 298,0-3-2826</inkml:trace>
  <inkml:trace contextRef="#ctx0" brushRef="#br0" timeOffset="1116.28">86 445 4249,'0'0'1574,"0"0"-393,0 0-211,0 0-43,0 0-11,0 0-77,0 0-67,0 0-48,-37 0 2517,35 0-3251,0 1 1,1-1 0,-1 1 0,0 0 0,0 0 0,0 0-1,1 0 1,-1 0 0,1 0 0,-1 0 0,1 1 0,-1-1-1,1 1 1,0-1 0,-1 1 0,1-1 0,0 1 0,0 0-1,0-1 1,0 1 0,1 0 0,-1 0 0,0 0 0,1 0-1,-1-1 1,1 3 9,-3 7-34,0 0 0,1 0 0,0 0 0,1 2 34,-1 13-50,1 0-1,1-1 1,3 22 50,-2-45-5,-1 0-1,1 0 0,0 0 1,0-1-1,0 1 0,0 0 1,0-1-1,1 1 1,-1-1-1,0 0 0,1 1 1,-1-1-1,1 0 0,-1 0 1,1 0-1,0 0 1,-1 0-1,1 0 0,0 0 1,0 0-1,0-1 0,-1 1 1,1-1-1,0 1 1,2-1 5,5 2-7,1 0 0,0-1 0,0-1 0,4 1 7,-7-1-14,2 0 8,0 0-1,0-1 1,0 1 0,0-2-1,4 0 7,-9 1-21,0-1 0,-1 0-1,1 0 1,0 0 0,-1 0 0,1 0-1,-1 0 1,0-1 0,0 0-1,1 0 1,-2 0 0,1 0-1,0-1 22,1-1-14,-1 0-1,0 0 0,-1 0 0,1 0 0,-1 0 1,0 0-1,-1-1 0,1 1 0,-1-1 0,0 0 1,0 1-1,-1-1 0,1 0 0,-1 1 0,-1-1 0,1 0 1,-1 0 14,1-15 14,-1 14-13,0 1 0,-1 0 1,1-1-1,-1 1 0,-1 0 0,1 0 0,-1 0 0,0 0 1,0 1-1,-1-1 0,1 1 0,-1 0 0,0 0 0,-2-1-1,1 0 7,0 0-1,0 1 1,-1 0-1,0 0 1,0 0-1,0 0 1,-1 1-1,0 0 1,0 1 0,0-1-1,-6-1-6,11 4-26,0 1 1,0 0-1,0-1 0,0 1 0,1 0 1,-1 0-1,0 0 0,0 0 0,0 0 1,0 1-1,0-1 0,0 0 0,1 1 1,-1 0-1,0-1 0,0 1 0,0 0 1,1 0-1,-1 0 0,1 0 1,-1 0-1,1 0 0,-1 0 0,1 1 1,-1-1-1,1 0 0,0 1 0,0 0 1,0-1-1,0 1 0,0-1 0,0 1 1,0 0-1,1 0 0,-1-1 0,0 1 26,-1 7-613,-1-1 0,1 1 0,1 0-1,-1-1 1,2 1 0,-1 0-1,1 3 614,0-12-2251,0 0-728</inkml:trace>
  <inkml:trace contextRef="#ctx0" brushRef="#br0" timeOffset="1963.48">437 337 880,'0'0'2613,"0"0"-949,0 0-758,0 0-236,0 0-23,0 0-71,-1 31 3152,-19 29-2887,14-44-768,1 1 1,0-1-1,-1 11-73,2-2 17,1-1-1,2 1 0,0 0 0,2 0 1,1 2-17,-2-25-5,1 0-1,-1 0 1,1 0 0,0-1 0,-1 1-1,1 0 1,0-1 0,0 1 0,0-1 0,1 1-1,-1-1 1,0 1 0,0-1 0,1 0-1,-1 0 1,1 0 0,-1 0 0,1 0 0,0 0-1,-1 0 1,1 0 0,0 0 0,0-1-1,-1 1 1,1-1 0,0 1 0,0-1 0,0 0-1,0 0 6,10 2-218,0-1-1,0 0 0,1-1 0,1-1 219,0 1-766,0 0-755,-4 0-926</inkml:trace>
  <inkml:trace contextRef="#ctx0" brushRef="#br0" timeOffset="2701.76">586 501 3505,'0'0'1525,"0"0"-524,0 0-264,0 0-51,0 0-52,0 0-4,0 14 21,0 91 684,0-104-1310,0 1 0,0-1 1,1 1-1,-1-1 0,1 1 1,-1-1-1,1 0 0,0 1 1,0-1-1,0 0 0,-1 0 1,1 1-1,0-1 0,0 0 1,1 0-1,-1 0 0,0 0 1,0 0-1,0 0 0,1-1 1,-1 1-1,0 0 0,1-1 1,-1 1-1,1-1 0,-1 1 1,1-1-1,-1 1 1,1-1-1,-1 0 0,1 0 1,-1 0-1,2 0-25,7 1 179,-1-1-1,1 0 1,0 0 0,6-1-179,-12 0 31,-1 0 0,0 0 0,1 0 0,-1 0 0,0-1 0,0 1 0,1-1 0,-1 0 0,0 0 0,-1 0 0,1 0 0,0 0 0,-1-1 0,1 1 0,-1-1 0,0 0 0,0 0 0,0 0 0,0 0 0,0 0 0,0 0 0,-1 0 0,0 0 0,1-4-31,2-4 163,-1 0-1,0 0 0,-1 0 0,-1 0 1,1-1-1,-2 1 0,0-1-162,1-4 178,0 9-149,-1-1 1,0 1-1,-1-1 1,0 0-1,-1-6-29,2 13-3,-1-1-1,1 1 1,-1-1-1,1 1 0,-1-1 1,0 1-1,0-1 1,1 1-1,-1 0 1,0-1-1,0 1 0,-1 0 1,1 0-1,0 0 1,0 0-1,0 0 0,-1 0 1,1 0-1,-1 0 1,1 0-1,0 1 1,-1-1-1,1 0 0,-1 1 1,0-1-1,1 1 1,-1 0-1,1 0 0,-1-1 4,-3 1-59,1 1 0,0-1 0,0 0-1,0 1 1,0 0 0,0 0 0,0 0-1,0 1 1,0-1 0,0 1 0,0 0 0,1 0-1,-1 0 1,1 0 0,-1 1 0,1 0-1,0-1 1,-3 4 59,-5 6-631,1 0-1,0 1 0,1 0 1,-4 6 631,13-18-154,-1-1 1,0 1 0,1 0-1,-1 0 1,1 0-1,0 0 1,-1 1 0,1-1-1,0 0 1,0 0 0,0 0-1,-1 0 1,1 0 0,0 0-1,0 0 1,1 0-1,-1 0 1,0 0 0,0 1-1,0-1 1,1 0 0,-1 0-1,1 0 1,-1 0-1,0 0 1,1 0 0,0 0 153,8 3-1678</inkml:trace>
  <inkml:trace contextRef="#ctx0" brushRef="#br0" timeOffset="3180.03">853 596 4201,'0'0'1451,"0"0"-479,0 0-250,0 0 56,0 0 23,0 0-61,13 25 1951,-12-18-2639,0 0 0,0 0-1,-1 0 1,0 0 0,0 0 0,-1 0-1,0 0 1,0-1 0,-1 1 0,0 0 0,0 0-1,-1 1-51,-3 6-455,0-1-1,-1 0 1,-1 0-1,0-1 1,-2 3 455,8-12-602,2-2-3556,0-1 474</inkml:trace>
  <inkml:trace contextRef="#ctx0" brushRef="#br0" timeOffset="3548">853 596 1608</inkml:trace>
  <inkml:trace contextRef="#ctx0" brushRef="#br0" timeOffset="3900">853 596 1608,'145'-139'2676,"-122"119"-1590,-23 20-1074,0 0 0,0 0 0,0 0-1,0 0 1,0 0 0,0 0 0,0 0 0,0 1 0,0-1 0,0 0 0,1 0 0,-1 0 0,0 0-1,0 0 1,0 0 0,0 0 0,0 0 0,0 0 0,0 0 0,0 0 0,0 0 0,0 0-1,0 0 1,0 0 0,1 0 0,-1 0 0,0 0 0,0 0 0,0 0 0,0 0 0,0 0 0,0 0-1,0 0 1,0 0 0,0 0 0,0 0 0,1 0 0,-1 0 0,0 0 0,0 0 0,0 0-1,0 0 1,0 0 0,0 0 0,0 0 0,0 0 0,0 0 0,0 0 0,0 0 0,0 0 0,1 0-1,-1 0 1,0 0 0,0-1 0,0 1-12,-9 14 744,6-3-345,1 0 0,0 1-1,1-1 1,0 1 0,1 0 0,0-1 0,1 3-399,0 17 812,-1-30-806,1 1 0,-1-1 0,1 1 0,-1-1 0,1 1 0,-1-1 0,1 0 0,0 1 0,0-1 0,0 0 0,0 1 0,0-1 0,0 0 0,0 0 0,0 0 0,1 0 0,-1 0 0,0 0 0,1 0 1,-1-1-1,0 1 0,1 0 0,-1-1 0,1 1 0,-1-1 0,1 1 0,-1-1 0,1 0 0,0 0 0,-1 0 0,1 1 0,0-2-6,8 2-5,-1 0-1,0-1 1,0 0 0,0-1-1,3 0 6,-10 0 1,-1 0-1,1 0 0,0 0 1,-1 0-1,1 0 1,-1-1-1,1 1 0,-1 0 1,1-1-1,-1 0 1,0 1-1,0-1 1,0 1-1,0-1 0,0 0 1,0 0-1,0 0 1,-1 1-1,1-1 0,-1 0 1,1 0-1,-1-1 0,10-47 374,-10 46-329,2-10 212,-1 0-1,-1 1 1,0-1 0,-1 0-1,-2-10-256,2 22 22,1 1 0,-1-1-1,0 1 1,0 0 0,0-1 0,0 1-1,0 0 1,0-1 0,0 1-1,0 0 1,-1 0 0,1 0 0,0 0-1,-1 0 1,1 0 0,-1 1-1,1-1 1,-1 0 0,1 1 0,-1-1-1,1 1 1,-1-1 0,0 1-1,1 0 1,-2 0-22,-46-1-209,35 1 34,13 0 54,0 0 0,0 0 1,0 0-1,0 0 0,0 1 0,0-1 1,0 0-1,0 1 0,1-1 0,-1 0 1,0 1-1,0-1 0,0 1 0,0-1 1,1 1-1,-1 0 0,0-1 0,1 1 1,-1 0-1,0 0 0,1-1 0,-1 1 1,1 0-1,-1 0 0,1 0 0,-1 0 1,1-1-1,0 1 0,-1 0 0,1 0 1,0 0-1,0 0 0,0 0 0,0 0 1,-1 0-1,1 0 0,1 0 0,-1 0 1,0 0-1,0 0 0,0 0 0,0 0 1,1 1 120,-1 2-1099,0 3-1873</inkml:trace>
  <inkml:trace contextRef="#ctx0" brushRef="#br0" timeOffset="4366.41">1237 629 288,'0'0'3062,"0"0"-1042,0 0-758,0 0-106,0 0-15,0 0-167,0 0-216,0 0-249,16 4 1668,-14 8-2110,-1 1 0,0-1 1,-1 0-1,0 1 0,-1-1 0,-1 0 1,0 3-68,-1-4-527,-1-1-1,0 1 1,0-1 0,-1 0 0,0 0 0,-1 0 0,0 0 0,-7 7 527,12-15-1734,1-2-257,0 0-644</inkml:trace>
  <inkml:trace contextRef="#ctx0" brushRef="#br0" timeOffset="5012.96">1373 385 4001,'0'0'1930,"0"0"-695,0 0-477,0 0 48,0 0-87,0 0-62,0 14-113,-1 11-334,-1 5 164,1 1 0,3 12-374,-2-37 14,1 0 1,0 0 0,0 1-1,0-1 1,0 0-1,1 0 1,0 0-1,0-1 1,1 1 0,0 0-1,0-1 1,0 1-1,1-1 1,-1 0 0,2 0-15,-3-3-6,1 0 1,-1-1 0,1 1 0,-1-1 0,1 0 0,0 0 0,0 0 0,0 0-1,0 0 1,0-1 0,-1 1 0,1-1 0,0 1 0,0-1 0,1 0 5,-2 0 0,0 0-1,0-1 1,0 1 0,1 0 0,-1 0-1,0-1 1,0 1 0,0-1 0,0 0-1,0 0 1,0 0 0,0 0 0,0 0 0,-1 0-1,1 0 1,0 0 0,0-1 0,-1 1-1,1-1 1,0-1 0,7-11 75,-1-1 0,-1-1-1,0 1 1,-1-1 0,-1 0-1,0 0 1,-1-1 0,-1 0-1,0 1 1,-2-1 0,0 0-1,-1-10-74,0 25 31,-1 0 0,0 0 0,0 0 0,0 0 0,0 0 0,0 0 0,0 0-1,-1 0 1,1 1 0,0-1 0,-1 0 0,0 1 0,1-1 0,-1 1 0,0 0-1,0-1 1,0 1 0,1 0 0,-1 0 0,0 0 0,-1 1 0,1-1 0,0 0-1,0 1 1,-1-1-31,-8-2 3,0-1-1,-1 2 0,1 0 1,-4 0-3,11 1-89,1 1 0,-1 0 0,1-1 0,-1 1 0,1 1 0,-1-1 0,1 0 0,-1 1 0,-1 1 89,3-2-61,1 1 0,0 0 1,0 0-1,-1 0 0,1 0 0,0 0 1,0 0-1,0 1 0,0-1 0,1 0 1,-1 1-1,0-1 0,0 0 1,1 1-1,-1-1 0,1 1 0,-1-1 1,1 1-1,0-1 0,-1 1 0,1 0 61,-16 77-4634,10-58 291</inkml:trace>
  <inkml:trace contextRef="#ctx0" brushRef="#br0" timeOffset="5794.55">1594 242 1120,'0'0'2609,"0"0"-777,0 0-449,0 0-7,0 0-2,0 0-208,-1 3-234,0-2-636,0 0 1,0 1-1,0-1 0,1 0 0,-1 1 1,1-1-1,-1 1 0,1-1 1,-1 1-1,1-1 0,0 1 1,0 0-1,0-1 0,0 1 1,0-1-1,0 1 0,0-1 1,0 2-297,8 10-329,6 2 416,-1 0 0,0 1 0,-1 0 0,9 17-87,-17-24 10,1 0 0,-1 0 0,-1 0 0,1 1 0,-2 0 1,1 0-1,-1 0 0,-1 0 0,0 0 0,0 7-10,0-9-61,-1 1 0,0-1 0,-1 0 0,1 1 0,-1-1 0,-1 0 0,0 0 0,0 0 0,0 0 0,-1 0 0,0-1 0,-1 1 0,0-1 0,0 0 0,0 0 0,-2 1 61,-8 12-1483,-2-1-1,-1 0 1,-4 3 1483,14-18-4772,6-4-388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50 864 1096,'0'0'2289,"0"0"-642,0 0-571,0 0-265,0 0 12,0 0 24,-13 9 2636,10-3-3364,0 0-1,1-1 1,-1 1-1,1 0 1,1 0 0,-1 1-1,1-1 1,1 0-1,-1 0 1,1 1 0,0-1-1,0 0 1,1 3-119,-1 3 286,1-11-280,-1 0 0,1 0 0,0 0-1,-1-1 1,1 1 0,0 0 0,0-1-1,0 1 1,0-1 0,0 1 0,-1-1-1,1 1 1,0-1 0,0 0 0,0 0-1,0 1 1,0-1 0,0 0 0,0 0-1,0 0 1,0 0 0,1 0 0,-1 0-1,0 0-5,29-1 62,-29 1-54,0-1-1,0 0 1,0 1-1,0-1 1,0 0-1,-1 0 1,1 0-1,0 0 1,0 0-1,-1 0 1,1 0-1,-1 0 1,1 0-1,-1 0 1,1 0-1,-1 0 1,1 0-1,-1-1 1,0 1-1,0 0 1,0 0-1,0 0 1,0-1-1,0 1 1,0 0-8,0-39 440,0 30-263,0 9-174,1 1 0,-1-1 0,0 0 0,0 1 0,0-1 0,0 0 0,0 1 0,0-1 1,0 0-1,0 1 0,0-1 0,0 0 0,0 1 0,0-1 0,-1 1 0,1-1 1,0 0-1,0 1 0,-1-1 0,1 1 0,0-1 0,-1 0 0,1 1 0,0-1 1,-1 1-1,1-1 0,-1 1 0,1 0 0,-1-1 0,1 1 0,-1-1 0,0 1 0,1 0 1,-1-1-1,1 1 0,-1 0 0,0 0 0,1 0 0,-1-1 0,0 1 0,1 0 1,-1 0-1,1 0 0,-1 0 0,0 0 0,1 0 0,-1 0 0,0 0 0,1 1 1,-1-1-1,0 0-3,0 1-23,-1-1 1,0 1-1,1 0 1,-1 0 0,1 0-1,0 0 1,-1 0-1,1 0 1,0 1 0,0-1-1,0 0 1,0 1-1,0-1 1,0 1-1,0-1 1,0 1 0,0-1-1,1 1 1,-1 1 22,-2 15-7,0 0 0,2 0 0,0 0-1,1 15 8,1-12-51,1-20 31,0 0 1,0 0 0,0 0 0,1-1-1,-1 1 1,0-1 0,1 0-1,-1 1 1,0-1 0,1 0-1,-1 0 1,0-1 0,1 1-1,-1 0 20,3-1-19,-2 1 13,0-1 0,1 0 0,-1 0 0,0-1 0,0 1 0,-1 0 0,1-1-1,0 0 1,0 0 0,-1 0 0,1 0 0,-1 0 0,0 0 0,0-1 0,1 1-1,-1-1 1,-1 1 0,1-1 0,0 0 0,0-1 6,4-6 17,-1 0-1,0 0 1,0-1 0,-1 1 0,0-4-17,-2 11 60,-1-1 0,-1 0 1,1 1-1,0-1 0,-1 0 1,0 1-1,0-1 0,0 0 1,0 0-1,0 1 0,-1-1 1,0 0-1,0 1-60,0 1 36,0 0 1,0 0-1,0 0 1,0 0-1,0 1 1,-1-1-1,1 0 0,-1 1 1,1-1-1,-1 1 1,0 0-1,1-1 1,-1 1-1,0 0 0,0 0 1,0 0-1,0 0 1,0 1-1,0-1 1,0 0-1,0 1 0,-1-1-36,-1 0-13,-1 0-1,1 0 0,-1 0 0,1 1 0,-1 0 0,0-1 1,1 1-1,-1 1 0,1-1 0,-1 1 0,1 0 0,-1 0 1,0 0 13,2 1-1,0-1 0,0 1 0,1 0 1,-1 0-1,0 0 0,1 0 0,0 0 1,-1 1-1,1-1 0,0 0 0,0 1 1,0 0-1,1 0 0,-1-1 0,1 1 1,-1 0-1,1 0 0,-1 3 1,-2 7 6,0 0-1,1 0 1,1 0-1,0 0 1,1 1-1,0-1 1,1 8-6,1-19 0,0-1 1,0 0 0,0 1-1,0-1 1,0 0-1,0 0 1,0 0 0,0 0-1,0 0 1,1 0 0,-1 0-1,0 0 1,1 0-1,-1 0 1,1-1 0,-1 1-1,1-1 1,-1 1 0,1-1-1,0 1 0,-1-1-19,0 1 0,1-1-1,-1 1 1,0-1 0,1 0 0,-1 1-1,0-1 1,1 0 0,-1 0 0,1 0-1,-1 0 1,0 0 0,1 0 0,-1 0-1,0-1 1,1 1 0,-1 0 0,0-1-1,1 1 1,-1-1 0,0 1 0,0-1-1,1 0 1,-1 1 0,0-1 0,1-1 19,6-16-60,0 0 0,-1 0 0,-1-1 0,-1 0 0,3-16 60,-8 35-3,0 0 1,0 0 0,-1 0-1,1 0 1,0 1 0,0-1 0,0 0-1,0 0 1,0 0 0,0 0 0,0 0-1,-1 0 1,1 0 0,0 0 0,0 0-1,0 0 1,0 0 0,0 0 0,0 0-1,-1 0 1,1 0 0,0 0 0,0 0-1,0 0 1,0 0 0,0 0-1,-1 0 1,1 0 0,0 0 0,0 0-1,0 0 1,0 0 0,0 0 0,0-1-1,0 1 1,-1 0 0,1 0 0,0 0-1,0 0 1,0 0 0,0 0 0,0 0-1,0 0 1,0-1 0,0 1 0,0 0-1,0 0 1,0 0 0,0 0 0,0 0-1,0 0 1,-1-1 0,1 1-1,0 0 3,-17 20-58,-18 32-48,33-49 14,-1 2-111,0 0 0,1 0 0,-1 0 0,1 0-1,0 0 1,0 1 0,1-1 0,0 1 0,0-1 0,-1 5 203,9-10-3896,0 0-1678</inkml:trace>
  <inkml:trace contextRef="#ctx0" brushRef="#br0" timeOffset="1126.77">430 447 3513,'0'0'2995,"0"0"-838,0 0-836,0 0-506,0 0-276,0 0-179,0 0-99,-3 24 1142,-24 119-419,14-64-937,10-68-39,-1 18 141,4-29-103,-1-1-1,1 1 1,-1 0-1,1 0 1,-1-1-1,1 1 1,-1 0-1,1-1 1,-1 1-1,1-1 1,-1 1-1,1 0 1,0-1-1,-1 1 1,1-1-1,-1 1 1,1-1-1,0 0 1,0 1-1,-1-1 1,1 1-1,0-1 1,0 1-1,0-1 1,0 0-1,0 0-45,0-37-36,4-31 36,-2 55 4,0 0 0,1 0 1,1 0-1,0 1 0,1-1 1,4-6-5,-7 16-6,5-12 61,1-1 0,0 2 0,1-1 0,1 1 1,1 1-1,0-1 0,9-7-55,-19 20-5,1 1 0,0 0 0,0-1 0,0 1 0,0 0 0,0 0 0,0 0 0,0 1 0,1-1 0,-1 0 0,0 1 0,0 0 0,0-1 0,1 1 0,-1 0 0,0 0 0,1 0 0,-1 0-1,0 1 1,0-1 0,1 1 0,-1-1 0,0 1 0,0 0 0,0 0 0,2 0 5,1 2-3,1 0 0,-1 1 0,1-1 0,-1 1 0,0 0 0,0 0-1,-1 1 1,0-1 0,1 1 3,1 3-24,-1 1 0,1-1 0,-1 1 0,-1 0 0,0 0 1,0 0-1,-1 1 0,0-1 0,0 1 0,-1 0 0,0 5 24,2 19-523,-2 0 0,-2 25 523,0-31-849,0-27 347,0-1-59,0 0 23,2 0-515,-1 0-5299,-1 0 2010</inkml:trace>
  <inkml:trace contextRef="#ctx0" brushRef="#br0" timeOffset="1577.8">480 572 1488,'0'0'3581,"0"0"-1547,0 0-662,0 0-296,0 0-159,0 0-167,8 0 2967,29 0-3470,42-12-3050,-78 19-2080,-1 1-44</inkml:trace>
  <inkml:trace contextRef="#ctx0" brushRef="#br0" timeOffset="2748.49">1035 263 3529,'0'0'1928,"0"0"-303,0 0-184,0 0-231,0 0-202,0 0-195,0 0-102,0 0-37,0 0-77,0 0-79,-6 21 530,-12 8-985,1 1 1,1 0-1,2 2 0,0 2-63,7-13-3,1 0 0,1 0 1,0 1-1,2-1 0,1 1 0,0 21 3,2-32-15,-1-3-4,1 0 0,1 1 1,-1-1-1,2 1 0,0 5 19,-1-11-8,1 0 0,-1 0-1,0 0 1,1 0-1,0 0 1,-1-1 0,1 1-1,0 0 1,1-1 0,-1 1-1,0-1 1,1 0-1,-1 0 1,1 0 0,0 0-1,1 0 9,4 3-73,0 0-1,0-1 1,0-1 0,1 1-1,0-1 1,0-1 0,0 1 73,40 2-3777,-41-5-603</inkml:trace>
  <inkml:trace contextRef="#ctx0" brushRef="#br0" timeOffset="3941.27">1340 453 992,'0'0'3637,"0"0"-1545,0 0-507,0 0-198,0 0-242,0 0-175,-4 25 1760,-1 21-2494,1 1 0,3 8-236,2-54-9,-1 1 1,1-1 0,-1 1-1,1-1 1,0 1-1,-1-1 1,1 0-1,0 1 1,0-1 0,0 0-1,0 0 1,0 1-1,0-1 1,1 0-1,-1 0 1,0 0 0,0 0-1,1-1 1,-1 1-1,1 0 1,-1 0-1,1-1 1,-1 1 0,1-1-1,-1 0 1,1 1-1,-1-1 1,1 0-1,0 0 1,0 0 8,52 4-108,-53-4 109,2 0-9,-1 0 0,0 0 1,0-1-1,0 1 1,0-1-1,1 0 0,-1 1 1,0-1-1,0 0 0,0 0 1,-1-1-1,1 1 0,0 0 1,0 0-1,-1-1 0,1 1 1,1-2 7,1-2 2,0-1 1,0 1 0,0 0 0,-1-1 0,0 0 0,2-4-3,0-4 41,0 0-1,0 0 1,-1 0 0,-1-1-1,1-7-40,0-60 527,-5 81-523,1-1-1,-1 0 0,0 1 0,1-1 1,-1 1-1,0-1 0,0 1 1,0-1-1,0 1 0,0-1 1,0 1-1,-1 0 0,1 0 0,0 0 1,-1-1-1,1 1 0,-1 1 1,1-1-1,-1 0 0,1 0 1,-1 0-1,1 1 0,-2-1-3,-40-14-73,42 15 72,-5-2-37,-1 1 0,1 0 1,0 0-1,0 1 1,-1-1-1,1 2 1,-1-1-1,0 0 38,5 1-52,-1-1 1,1 1-1,0-1 0,-1 1 1,1 0-1,0-1 0,-1 1 1,1 1-1,0-1 0,0 0 1,0 0-1,0 1 0,0-1 1,0 1-1,0 0 0,1-1 1,-1 1-1,0 0 0,1 0 1,0 0-1,-1 1 52,-30 74-1145,10-22-4213,19-51 1283</inkml:trace>
  <inkml:trace contextRef="#ctx0" brushRef="#br0" timeOffset="4595.32">1733 560 4481,'0'0'2801,"0"0"-565,0 0-620,0 0-333,0 0-248,0 0-232,0 0-212,0 0-162,0 0-71,0 0-53,0 0-34,0 0-87,33 2 136,-31 0-319,0 0 0,-1 0 0,1 1 0,-1-1 0,1 0 0,-1 1 0,0 0 0,0-1 0,0 1 0,0 0 0,-1-1 0,1 1 0,-1 0 0,0 0 0,1-1 0,-1 1 0,-1 0 0,1 0-1,-4 53-207,2-50-30,0-1-1,0 0 1,0 0 0,-1 0 0,0 0 0,0 0 0,0-1 0,0 1 0,-1-1 0,0 0 0,0 0 0,0 0 0,0 0 0,0-1 0,-1 0 0,0 0 0,0 0 0,1 0 0,-2-1 0,1 0 0,0 0 0,0 0 0,-1-1 0,1 1 0,-1-1 0,-3 0 237,8-5-3701,1-4 706</inkml:trace>
  <inkml:trace contextRef="#ctx0" brushRef="#br0" timeOffset="5142.88">1945 298 3953,'0'0'2326,"0"0"-406,0 0-568,0 0-422,0 0-298,0 0-197,0 16 710,0 188 405,0-79-5153,3-163 173,1 23 413</inkml:trace>
  <inkml:trace contextRef="#ctx0" brushRef="#br0" timeOffset="5757.93">2087 346 408,'0'0'5575,"0"0"-2599,0 0-1329,0 0-596,0 0-251,0 0-10,9-4-141,-6 2-598,59-21 544,-56 21-584,0 0 0,0 1 1,1-1-1,-1 2 0,1-1 1,-1 1-1,0 0 0,1 0 1,-1 1-1,5 0-11,-9 0-14,-1-1 0,0 1 0,0-1-1,0 1 1,0 0 0,0-1 0,0 1 0,0 0-1,0 0 1,0 0 0,0 0 0,0 0 0,0 0 0,-1 0-1,1 0 1,0 0 0,-1 0 0,1 1 0,-1-1-1,1 0 1,-1 0 0,0 1 0,1-1 0,-1 0-1,0 0 1,0 1 14,1 39-197,-1-28 198,-1-6-43,1 1 0,-1 0 0,-1 0 0,1 0 1,-1-1-1,-1 1 0,1-1 0,-1 0 0,-1 0 1,0 2 41,-10 14-158,0 0 1,-8 7 157,9-13-39,1 0 1,1 1-1,0 0 1,-1 7 38,11-22-16,0 0 1,0 1-1,1-1 1,-1 0-1,1 1 1,0-1-1,0 1 0,0 0 16,0 0 3,0-4-17,0 0 10,0 0 64,23 0 353,-2 0-343,0-2 0,0 0-1,0-1 1,0-1-1,-1-1 1,0-1 0,10-5-70,40-21-4959,-63 29 1151</inkml:trace>
  <inkml:trace contextRef="#ctx0" brushRef="#br0" timeOffset="6174.14">2587 536 6249,'0'0'3529,"0"0"-1671,0 0-741,0 0-351,0 0-301,0 0-205,8 5-101,29 18-54,-35-21-93,0 0-1,-1 1 0,1-1 0,0 1 0,-1-1 1,0 1-1,1 0 0,-1-1 0,0 1 0,-1 0 1,1 0-1,0 0 0,-1 0 0,1 0 0,-1 0 1,0 0-1,0 0 0,0-1 0,-1 1 0,1 0 1,-1 0-1,0 2-11,0 10 35,1-8-29,-1 1-1,0-1 1,-1 0 0,1 0 0,-1 0 0,-1 0-1,1 0 1,-1 0 0,-4 5-6,5-8-169,0 0 0,0-1 0,0 0 0,0 1 0,-1-1 0,0 0 0,0 0 1,0 0-1,0-1 0,0 1 0,0-1 0,-1 1 0,1-1 0,-1 0 0,1 0 0,-1-1 0,0 1 0,-3 0 169,7-2-294,-5 1-229,3-3-2686,2-5 515</inkml:trace>
  <inkml:trace contextRef="#ctx0" brushRef="#br0" timeOffset="6840.07">2901 233 6641,'0'0'2069,"0"0"-850,0 0-603,0 0-221,0 0-119,0 0-39,-4 25-21,-15 125 258,16-122-196,2 1 0,1 10-278,0-14 0,1-23-1,-1 0 0,0-1 1,1 1-1,-1-1 1,1 1-1,-1-1 0,1 0 1,0 1-1,0-1 0,-1 1 1,1-1-1,0 0 0,0 0 1,0 0-1,1 1 0,-1-1 1,0 0-1,0 0 1,1-1-1,-1 1 0,0 0 1,1 0-1,-1-1 0,1 1 1,-1-1-1,1 1 0,-1-1 1,1 1-1,-1-1 0,1 0 1,-1 0-1,1 0 1,0 0 0,2 1-1,-1-1 1,1 0-1,0 0 1,-1 0 0,1 0-1,-1-1 1,1 1 0,-1-1-1,1 0 1,-1 0 0,0 0-1,1-1 1,-1 1-1,0-1 1,0 0 0,5-4 104,0-1 0,-1 0-1,0 0 1,-1 0 0,0-1 0,0 0-1,0 0 1,-1-1 0,0 0 0,-1 0 0,1-2-104,-1-2 260,0-1 1,0 0 0,-1 0 0,-1 0 0,-1 0 0,0 0-1,0-10-260,-1 8 59,0 6-43,0 0 0,0-1 0,-1 1 1,0-1-1,0 1 0,-2 0 0,0-4-16,2 12-24,0 0 0,1 0 0,-1 1 0,0-1 0,0 0 0,-1 0 0,1 1 0,0-1 0,-1 1 0,1-1 0,0 1 0,-1 0 0,0 0 1,1-1-1,-1 1 0,0 0 0,0 0 24,-1 0-67,1 1 1,-1-1 0,0 0 0,0 1 0,0 0 0,0-1-1,0 1 1,0 1 0,0-1 0,0 0 0,0 1 0,0-1-1,0 1 1,1 0 0,-2 0 66,-3 3-446,0 0 0,1 0 0,-1 0 0,1 1-1,0 0 1,0 1 0,0-1 0,1 1 0,0 0 0,0 0 0,-2 4 446,-18 20-4676,14-20 936</inkml:trace>
  <inkml:trace contextRef="#ctx0" brushRef="#br0" timeOffset="7538.12">3274 1 520,'0'0'4077,"0"0"-1614,0 0-470,0 0-361,0 0-336,0 0-257,0 0-156,34 20 2143,-17-7-2773,0-1 1,-1 2-1,4 4-253,-15-12 11,0 1 0,1-1 0,-2 1 0,1 0 1,-1 0-1,0 0 0,-1 1 0,1-1 0,1 8-11,0 9-11,0-1-1,-1 0 0,-2 1 1,0 0-1,-2 0 1,-2 22 11,1-37-67,-1 0 1,0 0-1,0 0 1,-1-1 0,0 1-1,0-1 1,-1 1-1,0-1 1,-1 0-1,0-1 1,-4 6 66,-14 16-334,-1 0 0,-7 4 334,24-25-44,-13 13-379,0-1-1,-1-1 1,-7 4 423,12-19-3823,15-4-888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1400,'0'0'1010,"0"0"-45,0 0 34,0 0-64,0 0-152,0 0 9,0 0 156,0 0 107,0 0 13,0 0-245,0 0-225,0 11 2205,-3 29-2836,3-40 31,0 1 1,0-1-1,0 1 1,0-1-1,0 0 1,0 1-1,0-1 1,0 1-1,0-1 1,0 0-1,0 1 1,1-1-1,-1 1 1,0-1-1,0 0 1,0 1-1,0-1 1,1 0-1,-1 1 1,0-1-1,0 0 1,1 1-1,-1-1 1,0 0-1,1 0 1,-1 1-1,0-1 1,1 0-1,-1 0 1,0 0-1,1 0 1,-1 1-1,1-1 1,-1 0-1,0 0 1,1 0-1,-1 0 1,1 0-1,-1 0 1,0 0 0,1 0-1,-1 0 1,1 0-1,-1 0 1,0 0-1,1 0 1,-1 0-1,1-1 1,-1 1-1,0 0 1,1 0-1,-1 0 1,0 0-1,1-1 1,-1 1-1,0 0 1,1 0-1,-1-1 2,21-16-119,-18 10 209,1 0-1,-1 0 0,1 0 0,-2-1 1,1 1-1,-1-1 0,-1 1 0,1-1 0,-1 0 1,0 0-1,-1 0 0,0-4-89,-3 12-28,0-1 0,0 0 0,0 1 0,0-1 0,0 1 0,0 0 0,0 0 0,0 1 0,0-1 0,0 0 0,0 1 0,-1 0 28,3 1 0,-1 0-1,1 0 1,-1 1-1,1-1 1,0 0-1,0 1 1,0-1-1,0 1 1,0-1-1,1 1 1,-1-1-1,1 1 1,-1 0-1,1-1 1,0 1 0,0 48-12,1-30-41,-1-20 49,0 1 1,1 0-1,-1-1 0,1 1 0,-1 0 0,1-1 0,0 1 1,-1-1-1,1 1 0,0-1 0,0 1 0,0-1 1,0 0-1,0 1 0,0-1 0,1 0 0,-1 0 1,0 0-1,1 0 0,-1 0 0,1 0 0,-1 0 1,1 0-1,-1 0 0,1-1 0,-1 1 0,2 0 4,0 0-5,1 0 0,-1-1-1,0 1 1,0 0-1,0-1 1,0 0-1,1 0 1,-1 0 0,0 0-1,0 0 1,1-1-1,-1 1 1,0-1 0,0 0-1,2-1 6,-3 1-3,0 0 0,-1-1-1,1 1 1,0-1 0,0 0-1,-1 0 1,1 1 0,-1-1 0,0 0-1,1 0 1,-1 0 0,0 0-1,0-1 1,0 1 0,-1 0 0,1 0-1,-1-1 1,1 1 0,-1 0-1,1-1 1,-1 0 3,2-57 434,-3 44-272,1 15-174,0-1 1,0 0 0,0 1-1,0-1 1,-1 1-1,1-1 1,-1 1-1,1-1 1,-1 1 0,1-1-1,-1 1 1,0 0-1,0-1 1,1 1-1,-1 0 1,0-1 0,0 1-1,-1 0 1,1 0-1,0 0 1,0 0-1,0 0 1,-1 0 0,1 0-1,0 1 1,-1-1-1,1 0 1,-1 1-1,1-1 1,-1 1-1,1 0 1,-1-1 0,1 1-1,-1 0 1,0 0-1,1 0 1,-1 0-1,1 0 1,-1 0 0,1 0-1,-1 1 1,1-1-1,-1 1 1,1-1-1,-1 1 1,1-1 0,-1 1-1,1 0 1,-1 0 11,-1 1-14,1 0 0,-1 0 0,1 0 0,0 0 0,0 0 0,0 1 0,0-1 0,0 1 0,0 0 0,1-1 0,-1 1 0,1 0 0,0 0 0,0 0 0,0 0 0,0 0 0,0 0 0,1 0 0,-1 0 0,1 1 14,-4 65-197,4-69 196,-1 15-5,1-11-5,0-1 0,0 1 0,0-1 0,0 1 0,0-1 0,1 1 0,0-1 0,0 1 0,0 1 11,0-4-6,0 0-1,0 0 1,-1 0 0,1 0 0,0 0 0,1 0-1,-1 0 1,0 0 0,0 0 0,0 0 0,0-1-1,1 1 1,-1-1 0,0 1 0,1-1 0,-1 1-1,0-1 1,1 0 0,-1 1 0,1-1 0,-1 0-1,1 0 1,-1 0 0,0 0 0,1 0 0,0-1 6,1 1-9,0 0 0,0-1 1,1 0-1,-1 0 0,0 0 1,0 0-1,0 0 1,0 0-1,0-1 0,0 0 1,0 1-1,-1-1 1,1 0-1,0-1 0,-1 1 1,0 0-1,1-1 0,-1 1 1,0-1-1,0 0 1,-1 1-1,1-1 0,-1 0 1,1 0-1,-1 0 0,0 0 1,0-1 8,2-4 51,0 0 0,-1 1 0,-1-1 0,1 0 0,-1 0 0,0 0 1,-1 0-1,0 0 0,0 0 0,-1 0 0,-1-4-51,1 9 14,0 0 0,-1 0-1,1 1 1,-1-1 0,0 0 0,0 1 0,0-1-1,0 1 1,-1 0 0,1 0 0,0-1 0,-1 2-1,0-1 1,1 0 0,-1 0 0,0 1 0,-3-2-14,-3-1 10,0 0 0,0 0 1,0 1-1,-1 1 1,-3-1-11,13 3-20,-1 0 1,1 0 0,-1 0 0,1 0-1,-1 0 1,0 0 0,1 0-1,-1 0 1,1 0 0,-1 0 0,1 0-1,-1 1 1,1-1 0,-1 0-1,1 0 1,-1 1 0,1-1 0,-1 0-1,1 1 1,-1-1 0,1 1-1,0-1 1,-1 1 0,1-1 0,0 0-1,-1 1 1,1-1 0,0 1-1,0-1 1,-1 1 0,1-1-1,0 1 1,0 0 0,0-1 0,0 1-1,0-1 1,0 1 0,0-1-1,0 1 1,0 0 19,0 31-1668,1-20-1465,-1-2-2735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4113,'0'0'2124,"0"0"-617,0 0-678,0 0-429,0 0-143,0 0 135,-2 5 3,-4 41 846,1 0 1,2 0-1,4 40-1241,-2 20 565,0 8-48,1-114-429,0 0 63,0-11 208,0-410 543,0 417-906,0-1 0,0 1-1,1-1 1,-1 1-1,1 0 1,0-1-1,0 1 1,1 0-1,-1 0 1,1 0-1,0 0 1,0 0 0,0 0-1,1 0 1,-1 1-1,1-1 1,0 1-1,0 0 1,0 0-1,0 0 1,1 0-1,-1 0 1,1 1-1,0 0 1,-1-1 0,1 1-1,0 1 1,0-1-1,1 0 1,-1 1-1,0 0 1,0 0-1,1 0 1,-1 1-1,4-1 5,-6 1-15,0 0 0,0 0 0,0 0 0,0 1 0,1-1 0,-1 0 0,0 1 0,0-1 0,0 1 0,0 0 0,0 0 0,0 0 0,0 0 0,0 0 0,-1 0 0,1 0 0,0 1 0,0 0 15,0 0-3,0 1 0,-1-1 0,1 1 0,-1-1 0,0 1 0,0 0 1,0 0-1,0 0 0,0 0 0,0-1 0,-1 1 0,0 0 0,1 3 3,0 3-14,0 1 0,-1-1-1,0 1 1,0-1 0,-1 1-1,-1-1 1,1 1 0,-1-1-1,-1 0 1,0 0-1,0 0 1,-1 0 0,0 0-1,0-1 1,-1 1 0,0-1-1,-2 2 15,3-5 10,3-3-1,0 1 0,-1-1 0,1 1 0,-1-1 0,0 0 1,0 0-1,0 1 0,0-1 0,0-1 0,0 1 0,-1 0 0,1 0 1,-1-1-1,1 1 0,-1-1 0,1 0 0,-1 0 0,0 0 0,0 0 1,1 0-1,-2-1-9,3 0 38,1 0-15,0 0 42,0 0 25,0 0-22,0 0-74,0 0-70,0 0-34,0 0 24,0 0-8,0 0-20,0 0 4,27 0 63,-14-1 37,-2-1-19,0 1 0,-1 1 0,1 0 0,0 0 0,0 1 0,5 1 29,-13-1-8,-1-1 0,1 1 0,-1 0 0,1 0 0,-1 0 0,0 1 0,1-1 0,-1 0 0,0 1 0,0 0 0,0-1 0,0 1 0,0 0 0,0 0 0,-1 0 0,1 0 0,-1 0 0,1 1 0,-1-1 0,0 0 0,0 1 0,0-1 0,0 1 0,0-1 0,0 1 0,-1-1 0,1 1 0,-1 1 8,2 6-14,-1 1 0,-1-1-1,1 0 1,-2 0 0,1 0 0,-1 0 0,-1 0 0,0 0 0,0 0-1,-1 0 1,-4 8 14,5-14-24,0 1 1,0-1-1,-1 0 0,0 0 0,1-1 1,-1 1-1,-1-1 0,1 1 0,0-1 1,-1 0-1,0 0 0,0-1 0,1 1 1,-2-1-1,1 0 0,0 0 0,0 0 0,-1 0 1,1-1-1,-1 0 0,1 1 0,-1-2 1,0 1-1,1-1 0,-1 1 0,-4-2 24,6 1-172,-4 1 175,0-2 1,-1 1-1,1-1 1,-1 0-1,-2-1-3,9 2-84,0 0 0,0-1 1,0 1-1,1 0 0,-1 0 0,0-1 0,0 1 0,1 0 1,-1-1-1,0 1 0,1-1 0,-1 1 0,0-1 1,1 1-1,-1-1 0,1 1 0,-1-1 0,1 0 1,-1 1-1,1-1 0,-1 0 0,1 0 0,0 1 0,-1-1 1,1 0-1,0 0 0,-1 1 0,1-1 0,0 0 1,0 0-1,0 0 0,0 1 0,0-1 0,0 0 0,0 0 1,0 0-1,0 1 0,0-1 0,1 0 0,-1 0 1,0 0-1,1 1 0,-1-1 0,0 0 0,1 1 0,-1-1 1,1 0-1,-1 1 0,1-1 0,-1 0 0,1 1 1,-1-1-1,1 1 0,0-1 0,-1 1 0,1-1 84,11-10-2762</inkml:trace>
  <inkml:trace contextRef="#ctx0" brushRef="#br0" timeOffset="580.99">448 22 5193,'0'0'2094,"0"0"-455,0 0-391,0 0-326,0 0-311,0 0-151,-3 6 6,-1 6-124,-11 24 115,2 1 0,2 1 0,1 0 0,2 1 0,1 0 0,2 5-457,4-30 6,0 0-13,1-1 1,0 1-1,0 0 0,2-1 0,0 5 7,-1-14-16,0 0 0,0 0 0,1 0 0,-1 0 0,1-1 0,0 1 1,0-1-1,0 1 0,1-1 0,-1 1 0,1-1 0,0 0 0,-1 0 1,1-1-1,1 1 0,-1-1 0,0 1 0,1-1 0,2 2 16,0-2-206,0 1-1,0-1 0,-1 0 0,1 0 1,0-1-1,1 0 0,-1 0 1,0 0-1,0-1 0,6 0 207,-11 0-222,0 0 0,0 0 0,0 0 0,-1 0 0,1 0 0,0-1 0,0 1 0,0 0 0,-1 0-1,1-1 1,0 1 0,0-1 0,0 1 0,-1 0 0,1-1 0,0 0 0,-1 1 0,1-1 0,-1 1 0,1-1 0,0 0 0,-1 1 0,1-1-1,-1 0 1,0 0 0,1 1 0,-1-1 0,0 0 0,1 0 222,3-12-6880</inkml:trace>
  <inkml:trace contextRef="#ctx0" brushRef="#br0" timeOffset="1397.76">620 138 3209,'0'0'2399,"0"0"-656,0 0-453,0 0-146,0 0-187,0 0-238,0 0-180,0 21 633,-7 100 810,7-120-1997,0-1-25,0 0 24,24 0 39,-20 0 18,0-1-1,0 1 1,0-1 0,0 0 0,0 0 0,0 0-1,0 0 1,0-1 0,1 0-41,15-6 428,-12 7-347,0 0 1,0 0 0,-1 0-1,1 1 1,0 1 0,0-1-1,0 1-81,26 1-4759,-34-2 312</inkml:trace>
  <inkml:trace contextRef="#ctx0" brushRef="#br0" timeOffset="1817.6">808 114 4841,'0'0'2658,"0"0"-1038,0 0-688,0 0-131,0 0-124,0 0-163,0 19-84,0 144 204,0 27-237,0-190-761,0 0-409,0 0-760,0 0-1781,0 0-2286</inkml:trace>
  <inkml:trace contextRef="#ctx0" brushRef="#br0" timeOffset="2162.99">954 406 1824,'0'0'4809,"0"0"-2424,0 0-1103,0 0-325,0 0-138,0 0-128,5 8-122,-1-3-497,-1 1 0,1 0-1,-1 0 1,-1 0 0,1 1-1,-1-1 1,0 1 0,-1-1 0,0 1-1,0 0 1,0-1 0,0 1-1,-1 0-71,1 25 144,0-22-287,0-1-1,-1 1 1,0 0 0,-1-1 0,0 1-1,-1 2 144,2-11-130,-1-1-1,1 1 1,0-1 0,-1 1-1,1-1 1,-1 1-1,1-1 1,-1 0 0,1 1-1,-1-1 1,0 0-1,1 1 1,-1-1 0,1 0-1,-1 0 1,0 1 0,1-1-1,-1 0 1,0 0-1,1 0 1,-1 0 0,0 0-1,1 0 1,-1 0-1,0 0 1,1 0 0,-1 0-1,0 0 1,0-1 130,-3 1-1703,-3 0-3372</inkml:trace>
  <inkml:trace contextRef="#ctx0" brushRef="#br0" timeOffset="2498.79">954 406 6313</inkml:trace>
  <inkml:trace contextRef="#ctx0" brushRef="#br0" timeOffset="2866.01">954 406 6313,'129'-101'2481,"-108"87"-921,-13 14-894,-11 14-151,3-13-331,-1 33 778,0-15-615,1 0-1,1 0 1,1 1-347,-2-14 19,1-1 0,0 1 0,1-1 0,-1 0 0,1 0 0,0 0 0,1 0 0,-1 0 0,1 0-1,0 0 1,0-1 0,3 4-19,-3-7 15,1 1-1,0-1 0,0 0 1,-1 0-1,1 0 0,0 0 1,0-1-1,0 0 1,0 0-1,0 0 0,0 0 1,0 0-1,0-1 0,0 0 1,0 0-1,-1 0 0,1 0-14,1-3 19,0-1-1,-1 1 1,0-1-1,0 0 0,0-1 1,0 1-1,-1-1 1,0 1-1,0-1 1,0 0-1,0-4-18,3-4 38,-2-1 1,0 1-1,0-1 0,-1-8-38,-2 17-1,1-10 151,0 0 0,-1 0 0,-1 0 0,-1 0 0,-1-4-150,2 18 7,0-1 1,0 1 0,-1-1 0,1 1 0,-1-1-1,1 1 1,-1-1 0,0 1 0,0-1-1,-1 1 1,1 0 0,0 0 0,-1-1-1,1 1 1,-1 0 0,0 0 0,1 1-1,-1-1 1,0 0 0,0 0 0,0 1 0,-1 0-1,1-1 1,0 1 0,0 0 0,-1 0-1,1 0 1,-1 0 0,1 0 0,-1 1-1,1-1 1,-1 1 0,1 0 0,-3 0-8,2-1-178,0 1 1,0 0-1,1 0 0,-1 0 1,0 0-1,1 0 1,-1 0-1,0 1 1,0 0-1,1-1 1,-1 1-1,1 0 0,-1 0 1,1 0-1,-1 1 1,1-1-1,0 1 1,-1-1-1,1 1 1,0 0-1,0 0 0,0-1 1,0 2-1,1-1 1,-1 0-1,1 0 1,-1 0-1,1 1 1,-1 0 177,-2 2-3045,1-4-1425</inkml:trace>
  <inkml:trace contextRef="#ctx0" brushRef="#br0" timeOffset="3197.12">1420 441 4305,'0'0'2642,"0"0"-798,0 0-714,0 0-257,0 0-146,0 0-156,0 0-171,2 6-112,4 17-10,-1 1-1,-2-1 1,0 1 0,-1-1-1,-2 1 1,-1 14-278,1-14-18,0-19-34,0-1 0,-1 1-1,1 0 1,-1 0 0,0-1-1,0 1 1,-1-1 0,0 2 52,-10 10-1768,11-15 1397,0-1-1,0 1 0,-1 0 0,1-1 0,0 1 1,0-1-1,-1 1 0,1-1 0,0 1 1,-1-1-1,1 0 0,-1 0 0,1 0 1,-1 0 371,-5 0-5502</inkml:trace>
  <inkml:trace contextRef="#ctx0" brushRef="#br0" timeOffset="3694">1628 239 5417,'0'0'1322,"0"0"-531,0 0-77,0 0 124,0 0 29,0 0-142,0 22-181,0 108 155,0-128-686,0-1-1,0 1 0,0 0 0,0 0 1,0 0-1,1-1 0,-1 1 1,0 0-1,1 0 0,-1-1 0,1 1 1,0 0-1,0-1 0,-1 1 1,1-1-1,0 1 0,0-1 1,1 1-1,-1-1 0,0 0 0,0 1 1,1-1-1,-1 0 0,1 1-12,2-1 9,0 1 0,0-1-1,-1 0 1,1 0-1,0 0 1,0-1 0,0 1-1,0-1 1,0 0 0,3 0-9,-4-1 2,1 0 0,-1 0 1,1-1-1,-1 1 1,0 0-1,0-1 0,1 0 1,-1 0-1,0 0 1,-1 0-1,1 0 0,0-1 1,-1 0-1,1 1 1,-1-1-1,0 0 1,1 0-1,-1 0-2,3-4 65,0-1 1,0 1-1,-1-1 1,0 0-1,-1 0 1,1 0-1,-1-3-65,0 1 135,-2 1-1,1-1 1,-1 0 0,-1 0-1,0 1 1,0-1-1,-1 0 1,-1-7-135,0 11 9,1 0 0,-1 0 0,0 0 0,0 0 0,0 0 0,-1 1 0,0-1 0,0 1 0,-1 0 0,1 0 0,-1 0 0,0 0 0,-4-3-9,4 6-78,1 0 1,-1 0-1,0 1 1,1 0 0,-1-1-1,0 2 1,0-1-1,0 0 1,0 1 0,0-1-1,0 1 1,0 0-1,0 1 1,0-1 0,1 1-1,-1-1 1,0 1-1,0 0 1,0 1 0,1-1-1,-1 1 1,0-1-1,1 1 1,-2 1 77,-3 4-543,-14 16-1124,15-6-3187,7-17 2319</inkml:trace>
  <inkml:trace contextRef="#ctx0" brushRef="#br0" timeOffset="4182.76">1929 1 5369,'0'0'2373,"0"0"-888,0 0-486,0 0-92,0 0-97,0 0-92,5 10-128,0 2-400,2 0 1,-1 0-1,1-1 1,1 0-1,7 8-190,-8-11 89,-1 0 0,0 0 0,0 1-1,0 0 1,-1 0 0,0 0 0,-1 1 0,0-1 0,-1 1 0,2 9-89,-1 0 27,-1 1-1,-1-1 1,-1 1 0,-1 0 0,-1 5-27,-1-13-100,0 0 1,-1 0-1,0-1 1,-1 1-1,0-1 0,0 0 1,-2 0-1,1-1 0,-1 0 1,-1 0-1,0 0 1,0 0-1,-1-1 0,0-1 1,-1 1-1,-1 0 100,6-6-349,0 0-1,0 0 0,0 0 1,0-1-1,0 1 0,-1-1 1,1 0-1,-1 0 1,1-1-1,-1 0 0,0 1 1,-2-1 349,-4 0-2860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5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46 932 176,'0'0'1730,"0"0"-530,0 0-374,0 0-214,0 0-88,0 0-64,-2 4-27,-3 9 133,11-21 733,14-22 153,-15 25-1153,-3 3-57,0 0 0,0 0 0,0-1 0,0 1-1,0 0 1,-1-1 0,1 1 0,-1-1 0,0 0 0,1 0-242,-2 3 652,-2-18 1426,-1 17-2068,1 0 1,0 0-1,-1 1 1,0-1-1,1 0 1,-1 1-1,1 0 1,-1-1 0,0 1-1,1 0 1,-1 1-1,0-1 1,1 0-1,-1 1 1,1-1-1,-1 1 1,1 0-1,-1 0 1,1 0-1,-1 0 1,1 0-1,0 1 1,-1-1-1,1 1 1,0-1-1,0 1 1,0 0 0,0 0-11,-1 2 11,1 0 1,0 0 0,0 0-1,1 0 1,-1 0 0,1 0 0,-1 3-12,2-6-6,0 0 0,0-1 0,0 1 0,-1 0 0,1-1 1,0 1-1,0 0 0,0 0 0,0-1 0,1 1 0,-1 0 1,0 0-1,0-1 0,0 1 0,0 0 0,1-1 0,-1 1 0,0 0 1,1-1-1,-1 1 0,0-1 0,1 1 0,-1 0 0,1-1 1,-1 1-1,1-1 0,-1 1 0,1-1 0,0 1 0,-1-1 1,1 0-1,-1 1 0,1-1 0,0 0 0,-1 1 0,1-1 0,0 0 1,0 0-1,-1 0 0,1 0 0,0 0 0,-1 0 0,1 0 1,0 0-1,0 0 0,0 0 6,9 0-21,-5 1 6,0-1 0,0 0 0,0-1 0,0 1 0,0-1 0,1 0 0,3-2 15,-6 2-3,-1 0 0,0 0 0,0-1 0,0 1 0,0-1 0,-1 0 0,1 1 0,0-1 0,-1 0 0,1 0 0,-1 0 0,1 0 0,-1 0 0,0 0 0,0-1 0,0 1 0,0 0 0,0-2 3,1-4 108,0 0 1,-1 0-1,1 0 1,-2 0 0,1 0-1,-1 0 1,-1-6-109,1-6 283,-1 19-278,1 0 0,0 0 0,0 0 0,-1 0 0,1 0 0,-1 1 0,1-1 1,-1 0-1,1 0 0,-1 0 0,0 0 0,1 1 0,-1-1 0,0 0 0,0 0 0,0 1 0,1-1 1,-1 1-1,0-1 0,0 1 0,0-1 0,0 1 0,0 0 0,0-1 0,0 1 0,0 0 0,0 0 1,-1-1-6,1 1-26,0 0 1,-1-1 0,1 1 0,-1 0-1,1 0 1,0 0 0,-1 0 0,1 0 0,-1 0-1,1 0 1,0 1 0,-1-1 0,1 0-1,-1 1 1,1-1 0,0 1 0,0 0-1,-1-1 1,1 1 0,0 0 0,0 0 0,-1 0 25,-2 4-55,1 0 1,0 0 0,1 0-1,-1 0 1,1 1 0,0-1 0,0 1-1,0-1 1,1 1 0,0-1-1,0 4 55,-3 66-366,4-74 363,0 0-3,0 0 1,1 1-1,-1-1 0,0 0 1,1 1-1,-1-1 1,0 0-1,1 0 1,0 0-1,-1 1 1,1-1-1,0 0 0,0 0 1,-1 0-1,1 0 1,0 0-1,0 0 1,0 0-1,0-1 1,0 1-1,0 0 0,1 0 1,-1-1-1,0 1 1,0-1-1,0 1 1,1-1-1,-1 1 1,0-1-1,1 0 0,-1 0 1,0 0-1,1 1 6,7 0-17,1 0 0,-1-1-1,1 0 1,4-1 17,-1 1-51,-10 0 48,0-1 1,0 0 0,-1 1 0,1-1 0,0 0-1,-1 0 1,1-1 0,-1 1 0,1 0-1,-1-1 1,1 0 0,-1 1 0,0-1 0,0 0-1,0 0 1,0 0 0,0-1 0,-1 1-1,1 0 1,-1-1 0,1 1 0,-1-1 0,0 1-1,0-1 1,0 1 0,1-4 2,0 1 99,0-1-1,-1 0 1,1 0 0,-1-1 0,0 1-1,-1 0 1,1 0 0,-1-1-1,-1 1 1,1 0 0,-1 0 0,0-2-99,0 6 13,-1 1 1,1-1-1,0 1 1,-1-1 0,1 1-1,-1-1 1,1 1-1,-1 0 1,1 0 0,-1 0-1,0 0 1,0 0-1,0 0 1,1 0 0,-1 1-1,0-1 1,0 0 0,0 1-1,0 0 1,0-1-1,0 1 1,0 0 0,0 0-1,-2 1-13,-53 0-273,56-1 222,-1 0-1,0 0 1,1 0 0,-1 1-1,1-1 1,-1 1 0,1-1-1,-1 1 1,1 0 0,-1-1-1,1 1 1,-1 0 0,1 0-1,0 0 1,0 0 0,-1 0-1,1 0 1,0 0 0,0 1-1,0-1 1,0 0 0,0 1-1,0-1 1,1 0 0,-1 1-1,0-1 1,1 1 0,-1-1 0,1 1-1,0 0 1,-1-1 0,1 1-1,0 0 52,2-1-127,-1 0 0,1-1 0,0 1 0,-1-1-1,1 0 1,0 1 0,0-1 0,0 0 0,-1 0 0,1 0 0,0-1-1,1 1 128,-1 0-281,18 0-2138,-3 0-3086</inkml:trace>
  <inkml:trace contextRef="#ctx0" brushRef="#br0" timeOffset="998.57">499 200 3777,'0'0'2047,"0"0"-65,0 0-165,0 0-254,0 0-308,0 0-268,0-3-244,0 2-639,0 0 1,0 0-1,0 0 1,0-1-1,0 1 0,0 0 1,0 0-1,0 0 1,-1 0-1,1 0 0,0-1 1,-1 1-1,1 0 1,0 0-1,-1 0 0,0 0 1,1 0-1,-1 0 1,0 0-1,1 1 0,-1-1 1,0 0-1,0 0 0,0 0-104,-2 0 135,0 0 0,0 0-1,0 1 1,0-1 0,0 1-1,-1 0 1,1 0 0,0 0-1,-1 0-134,-4 0-344,4 0 314,1 0-1,-1 0 1,1 0 0,-1 0 0,0 1 0,1-1 0,-1 1 0,1 0-1,-1 0 1,1 0 0,0 1 0,-1-1 0,1 1 0,0 0 0,0 0-1,0 0 1,0 0 0,0 0 0,1 1 0,-1-1 0,1 1-1,-1 0 1,1 0 0,0 0 0,0 0 0,0 0 0,1 0 0,-1 2 30,-6 8-25,1 0 1,0 1-1,1 0 1,0 0-1,2 1 1,-1-1-1,2 1 1,0 0-1,1 0 1,0 0-1,1 7 25,1-14 0,0 0 0,1 0-1,-1 0 1,2-1 0,-1 1-1,1 0 1,0 0 0,1-1 0,0 1-1,1 1 1,-3-6 1,1 0 0,0-1-1,0 1 1,0 0-1,1-1 1,-1 1-1,1-1 1,-1 0 0,1 0-1,0 0 1,0 0-1,0 0 1,0 0 0,0-1-1,0 0 1,0 0-1,0 1 1,1-2 0,-1 1-1,0 0 1,1-1-1,-1 1 1,1-1 0,-1 0-1,1-1 0,19 2-71,-10-1-181,0 1-1,1-2 1,-1 0-1,0 0 1,0-2-1,0 1 1,0-2-1,1 0 253,11 1-3634,-19 3 1091,0 0-2158</inkml:trace>
  <inkml:trace contextRef="#ctx0" brushRef="#br0" timeOffset="1561.61">846 10 5033,'0'0'1360,"0"0"-273,0 0-27,0 0-82,0 0-215,0 0-170,-12 13-119,-38 46-14,46-53-344,0 0 1,1 0-1,0 0 1,0 0-1,0 0 1,1 0-1,0 1 1,0-1-1,0 1 0,1 0 1,0-1-1,0 1 1,1 0-1,0 1-116,-2 16 226,-2 20 90,2 0 1,3 28-317,0-12 9,-1-53-11,0 1 0,1-1 0,1 0 0,-1 1 0,1-1 0,0 0 0,0 0 0,1 0 0,0 0 0,1-1 0,1 4 2,-3-6-276,1-1-1,-1 1 1,1-1 0,0 0 0,-1 0 0,1 0-1,1 0 1,-1 0 0,0-1 0,1 1-1,-1-1 1,1 0 0,0 0 0,0 0-1,0-1 1,0 1 0,0-1 0,0 0-1,0 0 1,3 0 276,13-1-4646</inkml:trace>
  <inkml:trace contextRef="#ctx0" brushRef="#br0" timeOffset="2747.59">1398 468 5153,'0'0'2755,"0"0"-824,0 0-634,0 0-357,0 0-185,0 0-202,-3 21 122,2 110-735,0-125-188,0 0-1,-1 0 1,0 0-1,0 0 1,0 0-1,-1-1 1,0 1-1,0-1 1,0 0-1,-1 0 1,1 0-1,-1 0 1,-1 0-1,-3 2 249,5-3-421,-16 15-3949</inkml:trace>
  <inkml:trace contextRef="#ctx0" brushRef="#br0" timeOffset="3379.04">1531 304 760,'0'0'2437,"0"0"-769,0 0-513,0 0-211,0 0-238,0 0-229,0 22-214,0 102-127,0-122-138,0 1 0,0 0 0,1 0 1,-1 0-1,1-1 0,0 1 0,0 0 0,0-1 1,0 1-1,0-1 0,1 1 0,-1-1 0,1 1 1,-1-1-1,1 0 0,0 0 0,0 0 0,0 0 1,0 0-1,0 0 0,1-1 0,-1 1 0,0-1 1,1 1 1,1 0-44,-1-1 1,1 1 0,0-1 0,0 1 0,0-1 0,0-1 0,0 1 0,0 0 0,0-1 0,0 0 0,0 0 0,0 0 0,0 0 0,0-1 0,0 0 0,3 0 43,-5 0-13,-1 0 1,1 0-1,-1 1 1,0-1-1,1 0 1,-1 0-1,0 0 1,0-1-1,0 1 1,0 0-1,0 0 1,0-1-1,0 1 1,0 0-1,-1-1 1,1 1-1,0-1 1,-1 1-1,1-1 13,9-33 174,-7 23-114,1-11 260,-1 0 1,-1 0-1,-1 0 1,-1 0-1,-1 0 1,-3-14-321,4 34-5,-1-1 1,0 1-1,0 0 1,0 0-1,0 0 1,0 0-1,-1 0 1,1 0-1,-1 0 1,0 0-1,0 0 1,0 1 0,0-1-1,-1 1 1,1 0-1,0-1 1,-1 1-1,0 0 1,1 0-1,-1 1 1,0-1-1,0 1 1,0-1-1,0 1 1,-1 0-1,1 0 1,0 0-1,0 0 1,-1 1-1,1 0 1,0-1-1,0 1 1,-1 0-1,1 1 1,0-1-1,-1 0 1,1 1 0,0 0-1,0 0 1,-1 0-1,1 0 1,0 0-1,0 1 1,0-1-1,0 1 1,1 0-1,-1 0 1,0 0-1,1 0 1,-1 0-1,1 1 1,0-1-1,-1 2 5,-1 2-305,0 0-1,0 1 0,1-1 0,0 1 1,0 0-1,1 0 0,0-1 0,0 2 1,1-1-1,0 0 0,-1 4 306,2 2-2219</inkml:trace>
  <inkml:trace contextRef="#ctx0" brushRef="#br0" timeOffset="4213.62">1818 492 5033,'0'0'1564,"0"0"-534,0 0-289,0 0-43,0 0 159,0 0 156,3 0-201,5-1-537,-7 1-254,0 0-1,0 0 1,0-1 0,0 1 0,-1 0 0,1 0 0,0 0-1,0 0 1,0 0 0,0 0 0,0 0 0,0 0 0,0 1-1,0-1 1,-1 0 0,1 0 0,0 1 0,0-1 0,0 1-1,0-1 1,-1 1 0,1-1 0,0 1 0,-1-1 0,1 1-1,0-1 1,-1 1 0,1 0 0,-1 0 0,1-1 0,-1 1 0,1 0-1,-1 0 1,1-1 0,-1 1 0,0 0 0,1 0 0,-1 0-1,0 0 1,0 0 0,0 0 0,0 0 0,0 0-21,1 6 10,0 1 0,-1-1 0,-1 1 0,1-1 0,-1 1 0,0-1 0,-1 1 0,0-1 0,0 0 0,0 1 0,-1-1 0,0-1 0,-1 1 0,0 1-10,-1 3-124,1-3-276,-4 13-318,3-15-2769,5-6 814</inkml:trace>
  <inkml:trace contextRef="#ctx0" brushRef="#br0" timeOffset="5294.23">2367 1 6681,'0'0'2312,"0"0"-675,0 0-564,0 0-329,0 0-175,0 0-79,4 0-44,2 0-305,0 1-1,0 1 1,1-1-1,-1 1 1,0 0-1,0 1 1,-1-1-1,1 1 1,0 0-1,-1 1 1,0-1-1,0 1 1,0 0-1,0 0 1,2 3-141,-1-1 13,-1-1 0,1 1 0,-1 1 1,0-1-1,-1 1 0,0 0 0,0 0 0,0 0 1,-1 0-1,0 1 0,0-1 0,0 6-13,0 7-86,-1 1 0,-1 0 1,-1 0-1,0-1 0,-2 1 0,-1 0 0,0-1 1,-1 1-1,-2-1 0,0 0 0,-1 0 0,-1-1 0,0 0 1,-3 2 85,-23 46-4624,-36 51 4624,56-97-2991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0.5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82 1064,'0'0'1745,"0"0"-747,0 0-444,0 0 38,0 0 215,0 0 74,0 0 10,0 0-7,0 0-82,0 0-114,0 0-168,0 0-138,0 0-86,0 0-92,0 0-46,0 0-14,-3 38 63,3-37-237,0-1 0,1 1 0,-1-1-1,0 1 1,1-1 0,-1 1 0,1-1-1,-1 0 1,1 1 0,-1-1 0,0 1 0,1-1-1,0 0 1,-1 0 0,1 1 0,-1-1-1,1 0 1,-1 0 0,1 0 0,-1 1 0,1-1-1,0 0 1,-1 0 0,1 0 0,-1 0-1,1 0 1,0 0 0,-1 0 0,1-1 0,-1 1-1,1 0 31,1 0-17,0 0-1,0 0 0,0-1 0,0 1 0,0 0 1,0-1-1,0 0 0,0 1 0,-1-1 1,1 0-1,0 0 18,3-3 131,0-1 1,-1 1-1,0-1 0,0 0 0,-1 0 1,1 0-1,-1 0 0,0-1 0,0 1 1,-1-1-1,1 0 0,-1 0 1,-1 0-1,1 0 0,-1 0 0,0-2-131,-3 7 58,1 1-1,-1-1 0,0 1 1,0-1-1,1 1 0,-1-1 1,0 1-1,0 0 0,0 0 1,0 0-1,1 0 0,-1 0 1,-1 1-58,-1-1 65,-2-1-41,0 1-1,0 0 1,0 0-1,0 1 1,0-1-1,1 1 1,-1 0-1,0 1 0,0 0 1,0 0-1,1 0 1,-1 0-1,1 1 1,0 0-1,-4 2-23,5-2-4,0 0 0,1 0-1,-1 0 1,1 1 0,0-1-1,0 1 1,0 0 0,1 0-1,-1 0 1,-1 4 4,4-7-8,-1 0-1,1 0 1,-1 0-1,1 0 1,0 0 0,0 0-1,0 0 1,-1 1-1,1-1 1,0 0 0,0 0-1,1 0 1,-1 0-1,0 1 1,0-1 0,1 0-1,-1 0 1,0 0 0,1 0-1,-1 0 1,1 0-1,-1 0 1,1 0 0,0 0-1,-1 0 1,1 0-1,0 0 1,0 0 0,0-1-1,-1 1 1,1 0-1,0-1 1,0 1 0,0 0-1,0-1 1,0 1-1,1-1 1,-1 0 0,0 1-1,0-1 1,0 0-1,0 1 1,0-1 0,0 0-1,1 0 1,-1 0 8,2 0-4,1 0 0,-1 0 1,0 0-1,0 0 0,0 0 0,0-1 0,0 1 1,0-1-1,0 0 0,0 0 0,-1 0 0,1 0 1,0 0-1,0-1 0,-1 1 0,1-1 0,-1 0 1,1 0-1,-1 0 0,0 0 0,0 0 0,0 0 1,0-1-1,0 1 0,0-1 0,-1 1 1,1-1-1,-1 0 0,0 0 0,1 1 0,-2-1 1,1 0-1,0 0 0,0 0 0,-1 0 0,1 0 1,-1 0-1,0-2 4,0 5 83,0 0 31,0 0 13,0 0-3,0 0-7,0 0 19,-3 0-145,1 0-1,-1 1 1,1-1 0,-1 1-1,1-1 1,0 1-1,-1 0 1,1 0-1,0 0 1,-1 1-1,1-1 1,0 0-1,0 1 1,0-1 0,0 1-1,0 0 1,1 0-1,-1 0 1,0 0-1,1 0 1,-1 0-1,1 0 1,0 0-1,0 0 1,0 1 0,0-1-1,0 1 10,-2 4-165,1 1-1,-1 0 1,2 0-1,-1 0 1,1 1-1,0-1 1,1 7 165,1-14-76,0-1 0,0 1 1,0-1-1,0 1 0,0-1 0,0 1 1,1-1-1,-1 0 0,0 1 0,0-1 1,1 0-1,-1 0 0,0 0 0,0 0 1,0 0-1,1 0 0,0-1 76,26 0-442,-25 1 437,0-1 0,0 0 0,-1 0 0,1 0 0,0 0 0,0 0 0,-1 0 0,1-1 0,-1 0 0,1 1 0,-1-1 0,0 0 0,1 0 0,-1 0 0,0 0 0,0-1 0,-1 1 0,1-1 0,0 1 0,-1-1 0,0 1 0,1-1 0,-1 0 0,0 0 0,0-2 5,3-5 78,-2-1 1,1 1-1,-1-1 1,-1 1-1,0-1 0,0-8-78,-2 17 14,1 1 0,0-1 0,-1 0-1,1 1 1,-1-1 0,0 0-1,1 1 1,-1-1 0,0 1 0,0 0-1,0-1 1,0 1 0,0-1 0,0 1-1,-1 0 1,1 0 0,0 0-1,-1 0 1,1 0 0,0 0 0,-1 0-1,1 0 1,-1 1 0,0-1 0,1 0-1,-1 1 1,0 0 0,1-1-1,-1 1 1,0 0 0,0 0-14,-11-2 8,1 0-1,-1 1 1,0 1 0,1 0-8,5 0-4,5 0-3,0 0 1,0 0 0,1 0 0,-1 0 0,0 1 0,1-1 0,-1 0 0,0 1 0,1 0 0,-1-1 0,0 1 0,1 0 0,-1 0-1,1-1 1,-1 1 0,1 0 0,0 1 0,-1-1 0,1 0 0,0 0 0,0 0 0,0 1 0,0-1 0,0 1 0,0-1 0,0 1-1,0-1 1,0 1 0,1-1 0,-1 1 6,-1 5-220,1 0 0,0 1 0,0-1-1,0 0 1,1 0 0,0 5 220,0-9-202,1-3 11,0 1 1,-1-1-1,1 1 1,0-1-1,0 1 1,-1-1-1,1 0 1,0 1-1,0-1 1,0 0-1,0 0 1,-1 0-1,1 1 1,0-1-1,0 0 1,0 0-1,0 0 1,0 0-1,0 0 1,-1-1-1,1 1 1,0 0-1,0 0 191,2 0-909,7 0-2841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1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1 185 5137,'0'0'1993,"0"0"-397,0 0-415,0 0-231,0 0-179,0 0-114,0 5 2879,0 25-3446,0 429 338,0-459-434,0 1 0,0-1 0,0 1-1,0-1 1,0 0 0,0 1 0,0-1-1,0 1 1,0-1 0,0 0 0,0 1-1,0-1 1,0 1 0,1-1-1,-1 0 1,0 1 0,0-1 0,0 0-1,1 1 1,-1-1 0,0 1 0,0-1-1,1 0 1,-1 0 0,0 1 0,0-1-1,1 0 1,-1 0 0,0 1 0,1-1-1,-1 0 7,1 0-11,-1 0 0,0 0 0,1-1 0,-1 1 0,0 0 0,1 0 0,-1-1 0,0 1 0,1 0 0,-1-1 0,0 1 0,0 0 0,0-1 0,1 1 0,-1 0 0,0-1 1,0 1-1,0 0 0,0-1 0,0 1 0,1-1 0,-1 1 0,0 0 0,0-1 0,0 1 0,0-1 0,0 1 0,0 0 0,0-1 0,-1 1 0,1-1 11,0-40-1478,0 14-2839,0 15-844</inkml:trace>
  <inkml:trace contextRef="#ctx0" brushRef="#br0" timeOffset="714.56">25 87 5489,'0'0'2025,"0"0"-517,0 0-561,0 0-356,0 0-186,0 0-114,1-17 2324,21 12-2399,0 2 1,0 0-1,1 1 0,-1 2 1,11 0-217,-14 0 17,-15 0-28,0 1 0,0-1 0,0 1-1,-1-1 1,1 1 0,0 0 0,-1 0 0,1 1 0,-1-1 0,1 1 0,-1 0-1,1 0 1,-1 0 0,0 0 0,0 0 0,2 3 11,0 0-2,0 1 0,-1-1 1,1 1-1,-1 0 0,0 1 0,-1-1 0,0 1 1,2 4 1,3 12 50,-1 1 0,-1-1 1,-1 1-1,2 22-50,-3-4-98,-2 1 1,-2 0-1,-3 22 98,2-59-19,-1-1-1,1 1 1,-1 0 0,0 0-1,-1-1 1,0 1 0,1-1-1,-2 0 1,1 0 0,-1 0 0,1 0-1,-1 0 1,-1-1 0,1 0-1,0 0 1,-4 2 19,-11 9-13,0-1 1,0-2-1,-13 7 13,26-16 16,1-1 0,0 0 0,-1 0 0,1 0-1,-1-1 1,0 1 0,1-1 0,-1-1 0,0 1 0,0-1 0,-5 0-16,10 0-7,1 0-21,0 0-95,0 0-74,0 0-2,0 0-22,0 0-86,13-6-3032,-6 3-753</inkml:trace>
  <inkml:trace contextRef="#ctx0" brushRef="#br0" timeOffset="2230.67">633 1 1424,'0'0'1985,"0"0"-513,0 0-393,0 0-148,0 0 46,0 0 21,0 0-42,0 0-85,0 0-138,0 0-75,0 0-63,0 0-16,0 0-83,0 0-106,0 0-91,0 0-19,0 0-1,-13 6 361,3 6-633,1 0-1,0 1 1,1 0-1,1 0 1,0 1 0,0 0-1,2 0 1,0 0 0,0 1-1,1 0 1,-1 12-7,-1 20-127,2 1 0,2 0 0,2 5 127,1-45-27,-1-1 0,1 1 0,1 0 0,0 0 0,0-1 0,0 1 0,1-1 0,0 0 0,0 0 0,1 0 0,0 0 0,0-1 0,1 1 0,-1-1 0,2 0 0,-1 0 0,2 1 27,15 12-164,1 0 1,0-1 0,26 14 163,-32-21-33,-14-9-338,36 20 597,-22-19-5798,-16-3 2698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 1816,'0'0'2248,"0"0"-813,0 0-498,0 0-190,0 0-71,0 0-127,0 0-27,0 0 39,0 0 51,0 0 29,0 0-8,0 0-39,0 0-150,0 0-122,0 0-74,0 0-80,0 0-29,-14 21-387,4-2 307,1 1 1,0 0-1,-4 16-59,5-15-11,6-9-3,-1 0 0,1 0 0,1 0-1,0 0 1,1 0 0,0 0 0,1 6 14,0 13-27,1-28 32,-1 0-1,1 0 0,0 0 0,0-1 0,0 1 0,0-1 0,1 1 0,1 0-4,6 8 35,-9-9-43,1 1 0,-1-1-1,1 0 1,-1 0 0,1 0-1,0-1 1,0 1 0,0 0-1,0-1 1,0 1 0,0-1-1,1 1 1,-1-1 0,0 0-1,1 0 1,-1 0 0,1 0-1,-1-1 1,1 1 0,-1-1-1,1 0 1,-1 1-1,1-1 1,0 0 0,-1 0-1,1-1 1,0 1 8,1 0 3,0 0 0,-1 0 0,1-1 0,0 1 0,-1-1 0,1 0 1,-1 0-1,1 0 0,-1 0 0,1-1 0,-1 1 0,0-1 0,0 0 0,0 0 0,0 0 0,0-1 0,0 1 0,0 0 0,-1-1 0,1 0 0,-1 0 0,0 0 1,0 0-1,0 0 0,0 0 0,0 0 0,0-3-3,5-12 49,-1 1 1,0-1 0,-1 0-1,-2-1 1,2-8-50,9-43 112,-12 61 24,0-1 0,-1 1 0,0-1 1,-1 1-1,0-1 0,0 1 0,-1 0 0,0-2-136,0 9 30,1 1 0,0-1 0,-1 0-1,0 1 1,1-1 0,-1 0 0,0 1-1,1-1 1,-1 1 0,0-1 0,0 1-1,-1 0 1,1-1 0,0 1 0,0 0-1,0 0 1,-1 0 0,1 0 0,-1 0 0,1 0-1,-1 0 1,1 0 0,-2 0-30,-2 0-148,1 0-1,-1 0 1,0 0 0,0 1 0,0-1 0,0 1-1,-1 1 149,0-1-465,3 2 176,0 0 0,1 0 0,-1 0 1,1 1-1,0-1 0,-1 1 0,1 0 1,-1 1 288,-4 5-1147,1-3-475,5-5 1210,1 0 1,-1 0-1,0 0 0,0 0 1,0 0-1,-1 0 0,1-1 1,0 1-1,0 0 0,0-1 1,-1 1-1,1 0 0,0-1 1,-1 1-1,1-1 0,-1 0 412,1 0-1976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1792,'0'0'1925,"0"0"-646,0 0-366,0 0-85,0 0-109,0 0-207,-16 6 5556,9-2-6486,0 5 413,1 1 1,-1-1 0,1 1 0,1 1 0,0-1 0,1 1 0,0 0 0,0 0 0,-1 9 4,3-12-2,-3 14 18,2-1 0,1 0 1,0 1-1,2 0 0,0-1 0,3 10-16,-2 27 23,-1-55-19,1-1-1,-1 1 1,0-1 0,0 1 0,1-1-1,0 0 1,-1 1 0,1-1 0,0 0-1,0 1 1,0-1 0,0 0-1,1 0 1,-1 0 0,1 0 0,-1 0-1,1 0 1,0-1 0,-1 1 0,1 0-1,0-1 1,0 1 0,0-1 0,0 0-1,1 0 1,-1 1 0,0-2-1,0 1 1,1 0 0,0 0-4,8 2 25,1-1 1,-1 0-1,0-1 0,0 0 1,1-1-1,-1 0-25,-3-5 25,-1 0 0,0 0 0,-1-1 0,1 1 0,-1-1 0,0-1 0,4-5-25,-7 6 102,1 1 1,-1-1 0,0 0 0,0-1 0,-1 1-1,0 0 1,0-1 0,0 1 0,-1-1 0,0 0-1,0 1 1,-1-1 0,0 0 0,0 0 0,0 1-1,-1-2-102,1-10-193,-1 17 211,1 0 0,0 0 0,0 0 0,-1 0 0,1 0 0,0 0 0,-1 0 0,1 0 0,-1 0 0,0 0 0,1 0 0,-1 0 0,0 0 0,1 0 0,-1 1 0,0-1 0,0 0 0,0 0 0,0 1 0,0-1 0,0 1 0,0-1-1,0 1 1,0-1 0,0 1 0,0 0 0,0-1 0,0 1 0,0 0 0,0 0 0,0 0 0,0 0 0,0 0 0,-1 0-18,-48 0 273,32 1-624,15 0 309,1 0 1,-1-1-1,1 1 0,-1 0 1,1 1-1,-1-1 0,1 0 1,0 1-1,0-1 0,0 1 1,0-1-1,0 1 0,0 0 1,0 0-1,1 0 0,-1 0 1,0 0-1,0 3 42,-3 2-125,0 2 1,0-1-1,1 1 1,-3 5 124,-2 29-69,9-31-6753,0-20-889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53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120 227 2577,'0'0'1684,"0"0"-390,0 0-178,0 0 8,0 0 28,0 0-97,0 0-903,0-1-1,0 1 0,0-1 1,0 1-1,0-1 0,0 1 1,0-1-1,0 1 0,-1 0 1,1-1-1,0 1 1,0-1-1,0 1 0,0-1 1,-1 1-1,1 0 0,0-1 1,0 1-1,-1-1 0,1 1 1,0 0-1,-1-1 1,1 1-1,0 0-151,-10 12 6,0 1 0,1 0 1,1 1-1,0 0 0,1 0 1,1 1-1,-3 8-6,7-18-4,-7 14-14,2-1 1,0 1 0,1 0-1,1 1 1,1 0-1,0 0 1,2-1-1,0 2 1,1-1-1,2 14 18,0-30-4,0-1 0,-1 1 0,2-1 0,-1 0 0,0 1 0,1-1-1,0 0 1,-1 0 0,1 0 0,0 0 0,1 0 0,-1-1 0,0 1 0,1-1-1,-1 1 1,1-1 0,0 0 0,0 0 0,0 0 0,0 0 0,0-1 0,1 1-1,0-1 5,5 3-7,0-1 0,0 0 0,1-1 0,-1 0 0,0 0 0,1-1-1,-1 0 1,3-1 7,-6 0 10,1-1 0,0 1 0,-1-1-1,0-1 1,1 1 0,-1-1 0,0 0 0,0 0-1,0-1 1,0 0 0,0 0 0,0 0 0,-1-1-1,0 0 1,0 0 0,0 0 0,0-1 0,0 1-1,-1-1 1,0 0 0,0 0 0,0-1 0,-1 1-1,0-1 1,0 0 0,0 0 0,1-4-10,3-10 71,-1 0 1,0-1-1,-2 0 1,0 0 0,-2 0-1,0 0 1,-1-20-72,-2 36 27,1 0 1,-1 0-1,0 1 1,0-1 0,-1 0-1,0 1 1,1 0-1,-1-1 1,-1 1 0,1 0-1,-1 0 1,1 0-1,-1 0 1,-1 0-28,-3-5 69,-1 1-1,0 0 1,0 1 0,-1 0-1,-6-4-68,13 9-72,1 1-1,-1 0 0,0-1 1,0 1-1,0 0 0,0 0 1,0 1-1,0-1 0,0 0 1,0 1-1,0-1 0,-1 1 1,1 0-1,0-1 0,0 1 1,0 0-1,-1 0 0,1 1 1,0-1-1,0 0 0,0 1 73,-3 1-718,1 0 0,0 0 0,0 1-1,0 0 1,1-1 0,-1 2 0,0-1 0,0 2 718,-4 2-1283,-6 3-2846</inkml:trace>
  <inkml:trace contextRef="#ctx0" brushRef="#br0" timeOffset="802.45">500 578 4537,'0'0'1716,"0"0"-395,0 0-360,0 0-203,0 0-74,0 0-77,0 0-45,0 0-72,0 0-61,0 0-87,0 0-64,0 0 2,0 0 7,0 0-29,0 0-32,0 0-19,0 0-36,0 0-86,10 9-57,-7-5-28,0 0 0,-1-1-1,1 1 1,-1 0 0,1 1 0,-1-1 0,-1 0-1,1 0 1,0 1 0,-1-1 0,0 1 0,0 0-1,-1-1 1,1 1 0,-1 0 0,0-1-1,0 1 1,0 0 0,-1 0 0,0 2-35,1 0-1,-2 0 0,1 0 1,-1 0-1,0 0 1,0 0-1,-1 0 1,0 0-1,0-1 1,0 0-1,-5 6 36,4-7-77,-1 0-1,1 0 0,-1-1 0,0 0 0,0 0 1,0 0-1,-1-1 0,1 0 0,-1 0 1,-2 1 77,-13 1-7114,28-5 4294</inkml:trace>
  <inkml:trace contextRef="#ctx0" brushRef="#br0" timeOffset="1583.86">811 212 2841,'0'0'1337,"0"0"-327,0 0-230,0 0 23,0 0-79,0 0-77,0-6-58,0-32 1086,0 38-1295,0 0-57,0 0 2,0 0 18,0 0 67,0 0 56,0 0 46,0 0-21,0 0-67,0 0-90,0 0-34,0 0 7,0 24-75,1 80-218,1-8-258,-6 27 244,-2-86 120,1-25-1088,4-21-4461,1 3 364</inkml:trace>
  <inkml:trace contextRef="#ctx0" brushRef="#br0" timeOffset="2400.72">986 236 1272,'0'0'3044,"0"0"-1009,0 0-550,0 0-415,0 0-309,0 0-211,5-6-90,-4 5-454,11-13 403,1 0 0,0 1-1,7-5-408,-17 15 42,0 0-1,0 0 1,1 1-1,-1 0 1,0-1-1,1 1 1,0 0-1,-1 1 1,1-1-1,0 1 1,0-1 0,0 1-1,0 0 1,0 1-1,0-1 1,0 1-1,1-1 1,-1 1-1,0 1 1,0-1-1,2 1-41,-4 0 1,-1 0-1,1 0 0,-1 0 1,0 0-1,0 0 1,0 0-1,0 0 0,0 0 1,0 1-1,0-1 0,0 0 1,0 1-1,0-1 1,-1 1-1,1-1 0,-1 1 1,1-1-1,-1 1 0,1-1 1,-1 1-1,0 0 0,0-1 1,0 2-1,1 45-130,-1-34 78,-1-2 57,-1 0-1,0 0 1,-1 0 0,0 0-1,-1-1 1,0 1-1,-1-1 1,0 0 0,0 0-1,-8 10-4,-23 52-10,19-37 22,-3 9 443,18-39-389,1 7-17,19-11-42,-15-2 3,118 0-366,-120 0 88,-1 0-142,2-9-2936,-1 3 596</inkml:trace>
  <inkml:trace contextRef="#ctx0" brushRef="#br0" timeOffset="2996.3">1423 489 264,'0'0'1967,"0"0"-508,0 0-384,0 0-255,0 0-6,0 0 65,0 0 9,0 0-103,0 0-154,0 0-156,0 0-98,23 4 1798,-21-1-2130,-1 0-1,1 0 0,0 1 1,-1-1-1,0 0 0,0 1 1,0-1-1,0 1 0,-1-1 1,1 1-1,-1-1 0,0 1 1,0-1-1,0 4-44,-5 51 285,1-45-393,-1-1-1,0 1 1,-1-1 0,-1 0 0,0-1-1,0 0 1,-1 0 0,-1 0 0,-7 6 108,-4 8-521,4-10-1156,12-17-1106,6-10 788,6-3-385</inkml:trace>
  <inkml:trace contextRef="#ctx0" brushRef="#br0" timeOffset="4250.34">1846 147 744,'0'0'4230,"0"0"-1952,0 0-751,0 0-348,0 0-272,0 0-203,-4-15 1530,2 15-2230,-1 1-1,1-1 1,-1 1-1,1 0 1,0 0-1,-1 0 1,1 0-1,0 0 1,-1 0 0,1 1-1,0-1 1,0 1-1,0 0 1,1-1-1,-1 1 1,0 0 0,1 0-1,-2 1-3,-28 43-2,24-34 12,-14 24 19,0 1 0,-10 28-29,24-49-32,2 0 0,0 1 0,0 0-1,2-1 1,0 1 0,1 1 0,0 16 32,2-30-28,-1 12-38,2 0 0,0 0 0,0 0-1,2-1 1,1 7 66,-3-19-43,0 0-1,0 0 1,-1 0-1,2 0 0,-1 0 1,0 0-1,1-1 1,-1 1-1,1-1 1,0 1-1,0-1 0,0 1 1,0-1-1,0 0 1,0 0-1,1 0 1,-1 0-1,1 0 0,-1-1 1,1 1-1,0-1 1,-1 0-1,1 0 1,0 0-1,0 0 0,0 0 1,0 0-1,0-1 1,0 0-1,0 1 1,1-1 43,25 1-25,-18-1 12,1 1 0,-1-2 0,1 1 0,9-3 13,-18 2-1,1 0-1,-1 0 1,0 0-1,0 0 1,1-1 0,-1 1-1,0-1 1,0 0 0,0 0-1,-1 0 1,1 0-1,0 0 1,-1-1 0,0 1-1,1-1 1,-1 0 0,2-2 1,-3 3 0,7-10 28,0-1 0,-1-1 1,0 1-1,1-8-28,-5 12 100,-1 0 0,0-1 0,-1 1 1,0 0-1,0-1 0,-1 1 0,0 0 0,-1-1 0,0 1 0,-1-3-100,2 12 29,-1-1 0,1 0 0,-1 0 0,0 1-1,0-1 1,1 0 0,-1 1 0,0-1 0,0 1-1,0-1 1,0 1 0,0-1 0,1 1-1,-1-1 1,0 1 0,0 0 0,0 0 0,0 0-1,0-1 1,0 1 0,0 0 0,0 0 0,0 0-1,-1 1-28,-31-1 300,23 0-310,0 0-13,-1 0 1,1 1-1,-1 0 1,0 0 0,1 1-1,0 1 1,-1 0 22,7-2-6,0 1 0,0 0 1,0 0-1,0 1 0,1-1 0,-1 1 1,1 0-1,0 0 0,-1 0 0,1 0 1,1 0-1,-1 1 0,0 0 1,1-1-1,0 1 0,0 0 0,0 0 1,0 1 5,-4 8-231,2 0 1,0 0 0,0 1 0,1-1-1,1 1 1,0 0 0,1 0-1,0 0 1,1 0 230,0-13-865,7-1-4762,-4 0 458</inkml:trace>
  <inkml:trace contextRef="#ctx0" brushRef="#br0" timeOffset="5044.79">2210 1 4529,'0'0'1778,"0"0"-302,0 0-306,0 0-261,0 0-247,0 0-168,0 0-14,0 0 66,0 0 29,0 0 9,0 0-115,0 0-145,0 0-100,0 0-84,0 0-57,7 24 274,10-2-253,0 1-1,-2 0 0,4 9-103,-13-21 2,-1 0 0,0 0 1,-1 1-1,-1 0 1,0 0-1,0 0 0,-1 0 1,-1 0-1,0 0-2,0 137-368,-2-138 305,0-1 1,-1 1-1,0 0 0,0-1 1,-1 1-1,-1-1 0,0 0 1,0 0-1,-1 0 0,-3 4 63,-14 22-1012,-1-2 0,-5 3 1012,11-15-826,1 5-9,13-21 397,1-1 0,-1 0 1,-1 1-1,1-1 0,-1 0 0,0-1 0,0 1 0,-5 3 438,5-7-1975,1-1-1822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5:4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4164 360,'0'0'375,"0"0"38,0 0 85,0 0 136,0 0 61,0 0-36,0 0-167,0 0-86,0 0-29,0 0 40,0 0 93,3-27 4956,-2 13-5305,2-1-1,0 1 1,0 1 0,1-1-1,1 1 1,0-1-1,1 1 1,0 0-1,1 1 1,6-8-161,-2 1 255,-1-1 0,0 0 1,5-18-256,-8 19 128,1 0 0,1 1 0,1 0 0,0 1 0,1 0 0,5-5-128,-2 2 303,0 0 1,-1-1-1,-2-1 0,2-4-303,5-16 356,3 2-1,19-30-355,-20 34 571,13-36-571,-16 34 113,19-31-113,27-41 659,20-56-659,-48 99 238,11-15-238,-17 34 169,-2-1 0,-2-2-1,-2-3-168,-10 22 112,2 2-1,17-27-111,-9 18 167,85-134 31,-11 22-146,77-132 585,35-62-219,-194 315-330,-2-1-1,4-14-87,-8 20 13,2-1 0,0 2-1,1-1 1,6-6-13,60-97 268,42-98-268,19-34 499,-78 153-373,27-69-126,-41 101 75,75-134 108,-82 115-86,-33 66-401,-7 27-1037,-1 13 137,1-8 825,-1-1-1,0 1 0,0 0 0,0 0 0,0-1 0,-1 1 1,1 0-1,-1-1 0,0 1 0,0-1 0,-1 0 1,1 0-1,-2 2 380,-5 8-2936,-5 8-5147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00.8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0 1256,'0'0'1697,"0"0"-401,0 0-293,0 0-102,0 0-32,0 0-105,0 5-142,0 5-393,3 32 1009,-3-40-1194,1 0 0,-1 0-1,1 0 1,0-1-1,0 1 1,0 0 0,0 0-1,0 0 1,0-1-1,1 1 1,-1 0 0,0-1-1,1 1 1,-1-1 0,1 0-1,0 1 1,-1-1-1,1 0 1,0 0 0,1 0-44,-2 0 68,14 7-65,-15-8 3,0 1 0,0-1 0,1 0 0,-1 0 0,0 0 0,1 0 0,-1 0 0,0 0 0,0 0 0,1 0 1,-1 1-1,0-1 0,0 0 0,1 0 0,-1 0 0,0 0 0,1 0 0,-1 0 0,0 0 0,0-1 0,1 1 0,-1 0 0,0 0 0,0 0 0,1 0 0,-1 0 0,0 0 0,0 0 0,1-1 1,-1 1-1,0 0 0,0 0 0,1 0 0,-1-1 0,0 1 0,0 0 0,0 0 0,0 0 0,1-1 0,-1 1 0,0 0 0,0-1 0,0 1 0,0 0 0,0 0 0,0-1 0,0 1 0,0 0 1,0 0-1,0-1 0,0 1 0,0 0 0,0-1-6,0 1 136,0 0 46,0 0 44,0 0 19,0 0 21,-2 0-267,1 1 1,-1 0 0,0-1 0,0 1 0,0 0 0,1 0 0,-1 0-1,0 0 1,1 1 0,-1-1 0,1 0 0,0 1 0,-1-1 0,1 1-1,0-1 1,0 1 0,0-1 0,0 1 0,-1 1 0,-19 39-81,19-38 82,0 3-75,0 0-1,0 0 1,1 0-1,0 0 1,0 0 0,0 0-1,1 1 1,0-1 0,0 0 74,0 2-327,0-8 51,14-2-489,-11 0 757,0 0-1,-1 0 0,1 0 1,-1 0-1,1-1 0,-1 1 1,0-1-1,1 0 0,-1 1 1,0-1-1,0 0 0,0 0 1,0-1-1,-1 1 0,1 0 1,0 0-1,0-3 9,24-45 50,-23 45-50,1-5 97,-1-1 1,1 1-1,-2-1 1,1 0-1,-1 0 0,-1 0 1,0 0-1,-1 0 0,0-5-97,-1 15 26,1 0 0,-1 0 0,1 0 0,-1 0 0,0 0 0,1 0 0,-1 0-1,0 0 1,0 1 0,0-1 0,0 0 0,0 1 0,0-1 0,0 1 0,0-1-1,0 1 1,0-1 0,0 1 0,0 0 0,0-1 0,0 1 0,0 0 0,0 0 0,0 0-1,-1 0 1,1 0 0,0 0 0,0 0 0,0 0 0,-1 1-26,-40 1 86,42-2-87,-5 1-7,0 1 0,0 0 0,1-1-1,-1 2 1,0-1 0,1 0 0,0 1 0,0 0 0,0 0 0,0 0 0,0 0 0,0 1 0,1 0 0,0-1-1,-1 2 9,0-1-12,1 1 0,-1-1 0,1 1 0,0-1 0,1 1 0,-1 0 0,1 0 0,0 1 0,0-1 0,1 0 0,-1 1 0,1-1 0,0 5 12,2-9 3,-1 0 0,1-1 0,-1 1 0,1 0 0,0-1 0,-1 1 0,1-1 0,0 1 0,-1-1 0,1 1 0,0-1 0,0 0 0,0 1 0,-1-1 0,1 0 0,0 1 0,0-1-1,0 0 1,0 0 0,0 0 0,0 0 0,-1 0 0,2 0-3,-1 0-1,18 3-62,0-1 0,0-1 0,9-1 63,-27 0 1,-1-1-1,1 1 1,-1-1 0,1 1 0,-1 0 0,1-1-1,-1 0 1,1 1 0,-1-1 0,1 1 0,-1-1-1,0 1 1,0-1 0,1 0 0,-1 1 0,0-1-1,0 0 1,0 1 0,1-1 0,-1 0 0,0 1 0,0-1-1,0 0 1,0 0 0,0 1 0,-1-1-1,2-26 111,-2 23-79,3-19 56,-2 17-83,1 0 0,-1 0 0,0 0-1,0 0 1,0 0 0,-1 0 0,0 0 0,0 1 0,0-1 0,-1-1-5,0 6-16,1 0-1,0 0 1,0 1-1,-1-1 1,1 0 0,-1 1-1,1-1 1,0 1-1,-1-1 1,1 1 0,-1-1-1,1 1 1,-1 0-1,1 0 1,-1 0-1,1 0 1,-1 0 0,1 0-1,-1 0 1,1 1-1,-1-1 1,1 1-1,-1-1 1,1 1 0,-1-1-1,1 1 1,0 0-1,-1-1 1,1 1-1,0 0 1,0 0 0,-1 0-1,1 0 1,0 0-1,0 1 17,-5 8-126,1 0 0,0 0 0,0 1 0,1-1 0,1 1 0,0 0-1,0 1 1,1-1 0,0 0 0,1 1 0,1-1 0,0 7 126,0-17-62,0-1 1,0 1-1,0 0 0,0 0 1,0-1-1,0 1 1,1 0-1,-1-1 1,0 1-1,0 0 0,1-1 1,-1 1-1,0 0 1,1-1-1,-1 1 1,1 0-1,-1-1 1,1 1-1,-1-1 0,1 1 1,-1-1-1,1 0 1,0 1-1,-1-1 1,1 1-1,-1-1 0,1 0 1,0 1-1,0-1 1,-1 0-1,2 0 62,23 2-1797,-18-2 1135,10 0-2138</inkml:trace>
  <inkml:trace contextRef="#ctx0" brushRef="#br0" timeOffset="898.71">391 352 5673,'0'0'2579,"0"0"-772,0 0-638,0 0-260,0 0-162,0 0-180,0 0-179,0 0-129,0 0-94,0 0-36,0 0-17,0 5 205,0 376 912,0-380-1252,0-1-58,0 0 20,0 0 43,0 0 10,21-1-142,132-34 123,-147 33-741,-3-8-6508,-4 4 5822,1-6-3922</inkml:trace>
  <inkml:trace contextRef="#ctx0" brushRef="#br0" timeOffset="1484.62">434 468 696,'0'0'1946,"0"0"-538,0 0-377,0 0-96,0 0-20,0 0-42,0 0-98,0 0-193,0 0-166,0 0-134,0 0-54,47-9 2381,34 0-2520,-80 9-309,-1 0-196,0 0-163,0 17-4051,-3-7 2131</inkml:trace>
  <inkml:trace contextRef="#ctx0" brushRef="#br0" timeOffset="2115.17">398 247 328,'0'0'2543,"0"0"-769,0 0-583,0 0-274,0 0-51,0 0-39,0 0-54,0 0-26,0 0-117,0 0-198,0 0-150,0 0-94,0 0 33,0 0 97,17 0 809,19 1-440,-22 0-628,1 0-1,0-1 1,-1-1 0,1 0-1,-1-1 1,1-1 0,-1 0-1,0-1 1,5-2-59,-10 3 3,-8 3-95,-1 0-216,0 0-399,0 0-613,0 0-1364,0 3-2218</inkml:trace>
  <inkml:trace contextRef="#ctx0" brushRef="#br0" timeOffset="3047.63">970 149 2593,'0'0'1676,"0"0"-430,0 0-190,0 0 77,0 0-107,0 0-213,0 0-164,0 0-105,0 0-24,0 0 8,0 0-55,0 0-93,0 0-77,0 17 207,-1 1-402,-2 0 1,0 0 0,0 0 0,-2-1 0,-2 5-109,-11 50 192,13-40-186,1 1 1,1 0 0,2 1-1,2-1 1,3 22-7,-1-42-13,1-1-1,1 0 1,0 0 0,0 0-1,1 0 1,1-1 0,0 0-1,1 0 1,0-1 0,0 0-1,1 0 1,4 2 13,-10-9-177,1-1 0,0 1 0,0-1 0,0 0 0,0 0 1,1 0-1,-1-1 0,0 1 0,1-1 0,-1 0 0,1 0 0,0-1 0,-1 0 0,1 1 0,-1-1 1,1-1-1,2 1 177,2 0-1505,-9 0-2697</inkml:trace>
  <inkml:trace contextRef="#ctx0" brushRef="#br0" timeOffset="4549.67">1384 185 3505,'0'0'2084,"0"0"-290,0 0-298,0 0-238,0 0-257,0 0-163,0 0-119,0 18 898,-3 28-932,-1-1 0,-3 0 0,-6 21-685,4-21-36,1-1-1,3 1 1,1 23 36,4-67-99,0-1 2,0 0 69,0 0 12,17 0-63,1-2 99,0 0 0,-1 0-1,0-2 1,1 0-1,10-5-19,-12 4-62,1 0 0,0 1 0,0 1 0,1 0 0,11 1 62,-28 2-126,-1 0-25,0 0-53,0 0-75,0 0-66,0 0-70,0-1 141,-1 0 0,1 0 0,1 0 0,-1 0 0,0 0 0,0 0 0,0 0 0,0 0 0,1 0 0,-1 0 0,0 0 0,1 0 0,-1 0-1,1 0 1,-1 0 0,1 0 0,0-1 274,4-6-3045,-2-4-2090</inkml:trace>
  <inkml:trace contextRef="#ctx0" brushRef="#br0" timeOffset="4931.67">1598 259 6361,'0'0'2312,"0"0"-747,0 0-606,0 0-333,0 0-265,0 0-94,0 11-1,2 78 422,0-16-566,-3 0-1,-3 0 1,-11 57-122,7-93-149,2-12-334,1-1 0,2 1 0,-2 25 483,5-49-1083,0-14-2582,0-1 1026</inkml:trace>
  <inkml:trace contextRef="#ctx0" brushRef="#br0" timeOffset="5343.66">1761 682 2785,'0'0'1580,"0"0"-289,0 0-280,0 0-159,0 0-113,0 0-119,8 4-179,28 11-86,-35-14-304,0 1 1,0-1-1,0 0 0,0 0 1,-1 0-1,1 0 0,0 1 1,0-1-1,-1 0 0,1 1 0,-1-1 1,1 1-1,-1-1 0,0 1 1,1-1-1,-1 1 0,0-1 1,0 1-1,0-1 0,0 1 1,0-1-1,-1 1 0,1-1 0,0 0 1,-1 2-52,0 4 231,2 2-270,-2 0 0,0 0 1,0 0-1,0 0 0,-1 0 1,-1 0-1,1 0 0,-1-1 1,-1 1-1,0-1 0,0 0 1,0 0-1,-1 0 0,0-1 1,-1 1-1,-1 0 39,6-7-227,0 0 0,1 0 0,-1-1-1,0 1 1,1 0 0,-1-1 0,0 1 0,1 0 0,-1-1 0,0 1-1,0-1 1,0 0 0,0 1 0,0-1 0,0 0 0,1 1 0,-1-1-1,0 0 1,0 0 0,0 0 0,0 0 0,-1 0 227,2 0-3636</inkml:trace>
  <inkml:trace contextRef="#ctx0" brushRef="#br0" timeOffset="5944.66">2022 301 2457,'0'0'2867,"0"0"-829,0 0-663,0 0-378,0 0-150,0 0-188,0 0-178,0 0-166,0 27 1003,-3 359-1544,3-385-66,0-1-12,0 0 91,0-18-609,0-8-4166,0 22-193</inkml:trace>
  <inkml:trace contextRef="#ctx0" brushRef="#br0" timeOffset="6575.63">2171 358 5697,'0'0'2663,"0"0"-956,0 0-861,0 0-394,0 0-113,0 0-24,5-6 11,0 0-258,-1 1 0,1 0 0,0 0 0,0 1 0,1 0 0,0 0 0,-1 0 0,1 0 0,1 1 0,-1 0 0,0 0 0,1 1-1,-1 0 1,1 0 0,0 0 0,0 1 0,0 0-68,-4 1-8,0 0-1,0 0 1,0 0 0,0 0-1,0 1 1,0-1 0,0 1-1,0 0 1,0 0-1,-1 0 1,1 0 0,0 0-1,2 2 9,-3-1-24,0 0-1,-1 0 1,1 0 0,0 0-1,-1 0 1,0 1-1,1-1 1,-1 1-1,0-1 1,0 1-1,0-1 1,-1 1-1,1 0 1,-1-1 0,1 1-1,-1 1 25,1 7-32,1 1 0,-2 0-1,0-1 1,0 1 0,-1 0-1,-1-1 1,0 1 0,0 0 0,-1-1-1,0 0 1,-2 2 32,-4 7-102,0-1 0,-1 0 0,-1-1 0,-1 0 0,-10 11 102,13-17-47,3-5 46,0 0-1,1 1 1,0 0 0,0 0-1,-2 5 2,7-13 3,0 0 0,0 1 0,0-1 0,0 1 0,0-1 0,0 1-1,0-1 1,0 0 0,0 1 0,0-1 0,0 1 0,0-1 0,0 0 0,0 1 0,0-1-1,0 1 1,0-1 0,0 0 0,1 1 0,-1-1 0,0 0 0,0 1 0,1-1 0,-1 0-1,0 1 1,0-1 0,1 0 0,-1 1 0,0-1 0,1 0 0,-1 0 0,0 1 0,1-1-1,-1 0 1,1 0 0,-1 0 0,0 0 0,1 0 0,-1 1 0,1-1 0,-1 0 0,0 0-1,1 0 1,-1 0 0,1 0 0,-1 0 0,1 0-3,25-1 34,-20 1 10,23-1-25,-1-2 0,0 0 0,8-4-19,-32 6-33,31-2-1245,-21 3-3227,-13 0 1698</inkml:trace>
  <inkml:trace contextRef="#ctx0" brushRef="#br0" timeOffset="7010.82">2654 587 3025,'0'0'2409,"0"0"-835,0 0-538,0 0-319,0 0-219,0 0-150,5 10 31,-1-3-228,0 0-1,-1 0 1,0 0 0,-1 0-1,1 1 1,-1-1 0,-1 1-1,1 0 1,-1-1-1,-1 1 1,1 0 0,-1 0-1,-1 0 1,1-1 0,-1 1-1,-1 0 1,1-1-1,-1 1 1,-3 6-151,0-3 98,-1 3-58,-1-1-1,0 1 0,0-1 1,-1-1-1,-1 0 0,0 0 0,-5 4-39,4-11-643,6-10-4797,4-8 1383</inkml:trace>
  <inkml:trace contextRef="#ctx0" brushRef="#br0" timeOffset="7723.39">2955 337 4369,'0'0'2640,"0"0"-852,0 0-722,0 0-400,0 0-150,0 0-89,-4 12-95,-7 24 181,1 1 1,2 0-1,2 0 1,-2 33-514,9 4 57,0-73-72,0 1 0,0-1 0,0 0 1,0 1-1,0-1 0,1 0 0,-1 0 0,0 0 0,1 0 1,-1 0-1,1 0 0,-1-1 0,1 1 0,-1 0 0,1-1 1,0 1-1,-1-1 0,1 0 0,0 1 0,-1-1 0,1 0 0,0 0 1,0 0-1,-1 0 0,2-1 15,3 2-5,1-1 0,-1 0 0,1-1 0,-1 1 0,1-1 0,4-2 5,-6 1 11,1 0 0,-1-1 0,1 0 0,-1 0 1,0-1-1,0 0 0,-1 1 0,1-1 0,-1-1 0,1 1 1,-1-1-1,-1 0 0,1 0 0,-1 0 0,0 0 1,0 0-1,0-1 0,-1 1 0,1-1 0,-2 0 1,1 0-1,0 0 0,-1-1-11,3-18 115,-1-1 0,-1 0 0,-2 0 0,-1-25-115,-1 5-44,3 41 46,-1 1-1,0 0 1,0 0-1,-1-1 1,1 1-1,-1 0 1,0 0-1,0-1 1,0 1-1,-1 0 0,1 0-1,-1 3-18,1-1 0,-1 1 0,1-1 0,-1 1 0,0 0 0,0 0-1,1 0 1,-1 0 0,0 0 0,0 0 0,0 0 0,0 1 0,0-1-1,0 0 1,0 1 0,0 0 0,0 0 0,-1 0 0,1-1 0,0 2-1,0-1 1,-1 0 18,-19 0-352,14-1 88,0 1 0,0 0 1,0 0-1,0 1 0,0 0 1,-5 2 263,11-2-128,0 0 1,-1 0 0,1 0 0,0 0-1,-1 0 1,1 1 0,0-1 0,0 1-1,0-1 1,0 1 0,0 0 0,1 0 0,-1 0-1,1 0 1,-1 0 0,1 0 0,0 1-1,-1-1 1,1 0 0,0 1 0,1-1-1,-1 1 1,0-1 127,-12 49-3462,10-30-251</inkml:trace>
  <inkml:trace contextRef="#ctx0" brushRef="#br0" timeOffset="8378.44">3256 93 3881,'0'0'2750,"0"0"-424,0 0-646,0 0-445,0 0-271,0 0-197,26 0 1849,-22 0-2564,-1 1-1,1 0 0,-1 0 0,1 0 0,-1 0 1,1 1-1,-1-1 0,1 1 0,-1 0 0,0 0 1,0 0-1,0 1 0,0-1 0,2 3-51,36 41 314,-33-37-308,-2 1 0,1 0 0,-1 1 0,0 0 0,-1 0 0,-1 0 0,1 0 0,-2 1 0,0-1 0,0 1 0,-1 1-6,3 23-48,-3 0-1,-1 0 1,-1 2 48,0-10 15,-1-13-45,-1-1-1,-1 1 1,0-1-1,0 0 1,-1 1-1,-1-2 1,-1 1 0,0-1-1,-1 1 31,-2 3-751,0-1 0,-1 0 0,-1 0 0,-2 1 751,12-17-226,1 1 0,-1-1-1,1 1 1,0-1 0,-1 1-1,1-1 1,-1 1 0,0-1-1,1 0 1,-1 1 0,1-1-1,-1 0 1,1 0 0,-1 1-1,0-1 1,1 0 0,-1 0-1,0 0 1,1 0 0,-1 0-1,0 0 1,1 0 0,-1 0-1,1 0 1,-1 0 226,-1 0-1362,-5 0-5022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1.3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110 37 24,'0'0'2995,"0"0"-1128,0 0-872,0 0-268,0 0 115,0 0 30,-14 2 5679,9 6-6537,0 0 1,0 0 0,0 1 0,1 0 0,1 0 0,0 0 0,0 0 0,-1 9-15,-1-3 10,3-6-45,0 1 0,1-1-1,0 1 1,0 0 0,1-1 0,0 2 35,0-7-53,5-3-85,0 0 0,0 0-1,1-1 1,-1 0 0,0 0 0,0 0 0,6-1 138,-8 0 0,0 0 1,0 0-1,0-1 1,1 1-1,-1-1 0,-1 1 1,1-1-1,0 0 1,0-1-1,-1 1 1,1 0-1,-1-1 0,1 1 1,-1-1-1,0 0 1,0 0-1,3-4 0,0-1 1,0 0-1,0 0 1,-1 0-1,1-4 0,-4 5 35,0-1-1,0 1 0,-1-1 1,0 1-1,0 0 1,-1-1-1,0 1 0,-1 0 1,0-5-35,1 9 9,-1-1 0,1 1 0,-1-1 1,0 1-1,0-1 0,0 1 0,0 0 1,-1 0-1,1 0 0,-1 0 0,1 0 1,-1 1-1,-3-3-9,5 4-1,0 0 0,-1 1 1,1-1-1,0 1 0,0-1 0,0 1 1,-1-1-1,1 1 0,0 0 0,0 0 1,-1-1-1,1 1 0,0 0 0,-1 0 1,1 0-1,0 0 0,0 1 0,-1-1 1,1 0-1,0 0 0,0 1 0,-1-1 1,1 1-1,0-1 0,0 1 0,0 0 1,0-1-1,0 1 0,0 0 0,0 0 1,0 0-1,0 0 0,0-1 0,0 1 1,0 1-1,1-1 0,-1 0 0,0 0 1,1 0-1,-1 0 0,0 1 1,-5 7-46,0 0 0,1 1-1,0 0 1,0 0 0,1 1 0,1-1-1,0 1 1,0 0 0,1 0 0,0 0-1,1 0 1,0 10 46,1-12-112,-1-4 126,1 1 0,0-1 0,1 1 0,-1 0 0,1-1 0,0 0 0,2 4-14,-3-7-91,1-1-1,0 0 1,0 1-1,-1-1 0,1 0 1,0 0-1,0 1 1,1-1-1,-1 0 1,0 0-1,0 0 0,0 0 1,1-1-1,-1 1 1,0 0-1,1 0 1,-1-1-1,1 1 0,-1-1 1,1 1-1,-1-1 1,1 0-1,-1 1 1,1-1-1,0 0 1,-1 0-1,1 0 0,1-1 92,-1 0-9,0 0 0,1-1-1,-1 0 1,0 1 0,0-1-1,0 0 1,0 0 0,-1 0-1,1-1 1,0 1 0,-1 0-1,0 0 1,1-1-1,-1 1 1,0-1 0,0 0-1,0 0 10,6-10-5,-1 3-21,1-1 0,-1 0 0,-1 0 0,0-1-1,-1 0 1,0 0 0,-1 0 0,0 0 0,0 0-1,-2-1 1,1-1 26,-3 13 2,1 1 0,-1-1 0,1 0 0,-1 1 0,1-1 0,-1 1 0,1-1 0,-1 1-1,1-1 1,-1 1 0,0-1 0,1 1 0,-1-1 0,0 1 0,1 0 0,-1-1 0,0 1 0,1 0 0,-1 0-1,0 0 1,0 0 0,0-1 0,1 1 0,-1 0 0,0 0 0,0 0 0,1 1 0,-2-1-2,-30 0-376,24 0 158,2 0-143,0-1-1,1 1 0,-1 1 1,0-1-1,0 1 1,1 0-1,-1 0 1,0 1-1,1-1 0,0 1 1,-1 0-1,1 1 1,0 0-1,0-1 0,0 2 1,-2 0 361,-7 9-1900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5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96 696,'0'0'808,"0"0"-253,0 0-27,0 0 130,0 0 118,0 0 60,0-3-18,0-17 966,0 19-856,0-10 6043,4 118-7498,9 34 527,-3-39-21,-4-22-535,-6-79 562,0-1 8,0 0-5,0 0 7,0 0 25,0 0-13,0 0 8,0 0-14,0 0 23,0 0 23,0 0 15,0 0 47,0 0 32,0 0 6,0-25 517,1-71-641,0-13 12,-9-65-56,8 172-14,-1 0 0,1 1 0,0-1 0,0 0-1,0 0 1,0 1 0,0-1 0,0 0 0,1 1-1,-1-1 1,0 0 0,1 1 0,-1-1-1,1 0 1,0 1 0,0-1 0,-1 1 0,1-1-1,0 1 1,0 0 0,0-1 0,1 1 14,1-1-35,0 0 0,1 0 0,-1 0 0,1 1 0,-1 0 0,1-1 1,0 1-1,-1 1 0,1-1 35,7-2 92,-1 1-408,1 0 1,0 1-1,0 0 0,0 0 1,1 2 315,-12 34-6347,0-26 3583,0-3-1880</inkml:trace>
  <inkml:trace contextRef="#ctx0" brushRef="#br0" timeOffset="683.11">24 278 1776,'0'0'2015,"0"0"-596,0 0-360,0 0-238,0 0-267,0 0-222,18-15 2393,1 9-2595,-5 1-124,1 1 0,-1 0 0,1 1 0,-1 1 0,1 0-1,6 1-5,-20 1-189,-1 0-63,0 0-194,0 0-503,0 0-770,0 0-751</inkml:trace>
  <inkml:trace contextRef="#ctx0" brushRef="#br0" timeOffset="1752.96">371 4 144,'0'0'1035,"0"0"-100,0 0 160,0 0 40,0 0-45,0 0-23,4-3 5923,-5 15-6907,-1 0 0,0-1 0,-1 1-1,0 0 1,-1-1 0,-1 3-83,-11 42 128,4 22-102,3 2-1,4-1 0,4 23-25,1-97-1,0 1 0,1-1 0,0 1 0,0 0 0,1-1 0,-1 0 0,1 1 0,0-1 0,0 0 0,1 0 0,0 0 0,0 0 0,0 0 0,0-1 0,1 1 0,0-1 0,0 0 0,0 0 0,0-1 0,0 1 0,4 1 1,-7-4-33,3 3-93,1 0 1,-1 0 0,1 0 0,-1-1 0,1 0 0,0 0-1,1 0 1,-1-1 0,0 0 0,1 0 0,-1 0-1,1-1 1,0 1 0,-1-1 0,1-1 0,0 1 125,-5-1-2413,-1 0-2404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1.5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33 259 2737,'0'0'1957,"0"0"-488,0 0-361,0 0-111,0 0-166,0 0-121,0 1 4876,0 4-6058,-1 13 561,-1 1-1,0-1 1,-4 12-89,2-12 34,1 0 0,0 0 0,1 13-34,-8 36 3,10-66-23,0-1-37,0 0-33,0 0-50,0 0-12,0 0-3,15 0-193,99 0 529,-64 0-5640,-50 0 1518</inkml:trace>
  <inkml:trace contextRef="#ctx0" brushRef="#br0" timeOffset="509.51">192 301 4929,'0'0'2079,"0"0"-421,0 0-281,0 0-290,0 0-254,0 0-228,0 0-160,0 0-95,0 0-91,0 0-78,0 0-53,0 0-37,0 0-1,0 0-19,0 0-50,0 0 1,0 0 19,0 2-18,9 291 530,-8-202-2054,-1-90 1076,0-1-49,0 0-81,0-8-2067,0-5-75,0-2-1311</inkml:trace>
  <inkml:trace contextRef="#ctx0" brushRef="#br0" timeOffset="909.22">321 602 1408,'0'0'2051,"0"0"-714,0 0-505,0 0-112,0 0-48,0 0-72,5 4 42,-2-1-532,0 0-1,0 0 1,0 1 0,-1-1 0,0 1 0,1-1 0,-1 1-1,0 0 1,-1 0 0,1 0 0,-1 0 0,1 0-1,-1 0 1,-1 1 0,1-1 0,-1 0 0,1 1 0,-1-1-1,0 0 1,-1 1-110,2 2-93,-1 1 1,-1-1-1,0 0 0,0 1 0,0-1 0,-1 0 1,0 0-1,-1 4 93,0-5-805,0 0 0,-1 0 0,0 0 0,0 0 0,-4 4 805,-2 0-3619</inkml:trace>
  <inkml:trace contextRef="#ctx0" brushRef="#br0" timeOffset="1262.52">321 602 2905</inkml:trace>
  <inkml:trace contextRef="#ctx0" brushRef="#br0" timeOffset="1629.21">321 602 2905,'198'-145'1205,"-163"124"-750,-35 21-449,0 0 0,0 0 0,0 0 0,1-1 0,-1 1 0,0 0 0,0 0 0,0 0 0,0 0 0,0 0 0,0 0 1,0 0-1,1 0 0,-1 0 0,0 0 0,0 0 0,0 0 0,0 0 0,0 0 0,0 0 0,0 0 0,1 0 0,-1 0 0,0 0 0,0 0 0,0 0 0,0 0 0,0 0 0,0 0 0,1 0 0,-1 0 0,0 0 0,0 0 0,0 0 0,0 0 0,0 0 0,0 0 0,0 0 0,0 1 0,1-1 0,-1 0 0,0 0 0,0 0 0,0 0 0,0 0 0,0 0 0,0 0 0,0 0 0,0 1 0,0-1 0,0 0 0,0 0 0,0 0 0,0 0 0,0 0 0,0 0 0,0 1 0,0-1 0,0 0 0,0 0 0,0 0 0,0 0 0,0 0 0,0 0-6,-6 160 3134,5-155-3114,1-1-1,0 1 1,0-1-1,1 1 0,0-1 1,-1 1-1,2-1 0,-1 1 1,0-1-1,1 0 1,0 2-20,0-5 8,-1 1 0,1 0 1,0 0-1,-1-1 1,1 1-1,0-1 1,0 0-1,0 0 1,0 1-1,0-1 1,0 0-1,1-1 1,-1 1-1,0 0 1,0-1-1,1 1 1,-1-1-1,0 0 1,1 1-1,-1-1 1,0 0-1,1-1 0,0 1-8,-1 0 49,1 0-1,0 0 0,0 0 0,-1 0 0,1-1 0,0 1 1,0-1-1,-1 0 0,1 0 0,-1 0 0,1 0 0,-1 0 1,1 0-1,-1-1 0,0 1 0,1-1 0,0 0-48,0-2 131,0-1 0,0 1 0,0 0 0,0-1 0,-1 0 0,1 1 0,-1-1 0,0 0 0,-1-1-131,6-17 270,-1-1-1,-1 1 1,-1-1 0,-1 0-1,-1 0 1,-2-1-1,-1-13-269,1 35 21,0-1 0,-1 1 0,0 0 0,0 0 0,0 0 0,0 1 0,0-1 0,0 0 0,-1 0 0,1 1-1,-1-1 1,0 0 0,0 1 0,0 0 0,0-1 0,0 1 0,0 0 0,-1 0 0,1 0 0,-1 0 0,1 1 0,-1-1 0,0 1-1,-1-1-20,-1 0-44,0-1 0,0 1 0,-1 0-1,1 1 1,-1-1 0,1 1 0,-1 0-1,1 1 1,-1-1 0,0 1 0,1 0-1,-1 1 1,-1-1 44,6 1-48,0-1 0,0 1-1,0-1 1,0 1 0,-1 0 0,1 0 0,0-1 0,0 1-1,0 0 1,0 0 0,1 0 0,-1 0 0,0 0-1,0 0 1,1 0 0,-1 1 0,0-1 0,1 0 0,-1 0-1,1 1 49,-10 29-651,8-25 435,-7 43-2838,8-30 292</inkml:trace>
  <inkml:trace contextRef="#ctx0" brushRef="#br0" timeOffset="2109.35">850 611 3625,'0'0'1563,"0"0"-588,0 0-207,0 0 55,0 0-113,0 0-215,0 0-145,7 2-38,-6-2-315,1 1 56,-1-1 0,1 1-1,0-1 1,-1 1 0,1 0 0,0 0 0,-1-1 0,1 1 0,-1 0 0,0 0 0,1 1 0,-1-1 0,0 0 0,1 0 0,-1 1 0,0-1 0,0 1 0,0-1-1,0 1 1,0-1 0,-1 1 0,1-1 0,0 1 0,-1 0 0,1 0 0,-1-1 0,0 1 0,1 0 0,-1 0 0,0-1 0,0 1 0,0 0 0,0 0 0,-1-1-1,1 2-52,-1 6 18,0 0 0,-1 0 0,0 0-1,0-1 1,-1 1 0,0 0 0,0-1-1,-1 0 1,-1 0 0,1 0 0,-1 0-1,0-1 1,-1 0 0,0 0 0,0 0 0,-6 4-18,10-10-421,1-1-2381,1 0 383</inkml:trace>
  <inkml:trace contextRef="#ctx0" brushRef="#br0" timeOffset="3024.42">1068 250 1720,'0'0'2356,"0"0"-939,0 0-441,0 0-130,0 0-149,0 0-90,-8 27-72,-25 82-163,29-94-275,1 0 0,0 0 1,1 0-1,0 0 0,1 0 0,1 1 0,2 14-96,0 11 28,-3-20-9,0-14-15,1 0 0,0 0 0,0 0 0,1 0 0,0-1 0,0 1 0,1 2-5,-2-8-19,1 1 1,0-1 0,0 1 0,0-1-1,-1 1 1,1-1 0,1 1-1,-1-1 1,0 0 0,0 1 0,0-1-1,1 0 1,-1 0 0,1 0-1,-1 0 1,1 0 0,-1-1 0,1 1-1,-1 0 1,1-1 0,0 1-1,-1-1 1,1 1 0,0-1 0,-1 0-1,1 0 1,0 0 0,0 0-1,-1 0 1,2 0 18,4 0-18,0 0 0,0-1-1,0 0 1,0 0 0,0-1 0,0 0 0,0 0-1,-1-1 1,1 1 0,-1-1 0,0-1 0,0 1-1,0-1 1,0 0 0,0-1 0,-1 1 0,0-1-1,0 0 1,0-1 0,2-2 18,-4 3 100,1 0-1,-1-1 0,1 1 1,-2-1-1,1 0 1,-1 0-1,1 0 1,-2 0-1,1 0 1,0-5-100,0-9 617,0 1 0,-2-18-617,0 31 27,0 5 3,-1 0 1,1-1-1,-1 1 0,1 0 0,-1 0 0,0-1 0,0 1 0,0 0 0,1 0 0,-1 0 0,0 0 0,0 0 0,0 0 0,-1 0 0,1 1 0,0-1 0,0 0 0,0 0 0,-1 1 0,1-1 0,0 1 0,-1-1 0,1 1 0,0 0 0,-1 0 0,1-1 0,0 1 0,-1 0 0,-1 0-30,-45-3 119,47 3-116,-3 0-18,0 1 0,0-1 0,0 1 0,0 0 0,0 0 1,0 0-1,1 1 0,-1-1 0,1 1 0,-1 0 0,1 0 0,-1 0 1,1 1-1,0-1 0,0 1 0,0-1 0,1 1 0,-1 0 0,1 0 0,-1 0 1,1 1-1,0-1 0,0 1 15,-2 3-326,0-1-1,1 1 1,0 1 0,1-1 0,-1 3 326,-4 36-6616,7-43 4458</inkml:trace>
  <inkml:trace contextRef="#ctx0" brushRef="#br0" timeOffset="3762.51">1227 0 5297,'0'0'2538,"0"0"-671,0 0-609,0 0-425,0 0-339,0 0-249,0 0-121,0 0-91,0 0-11,17 13 922,-3 3-884,0 2 0,-1 0 0,-2 0 0,0 1 0,0 1 1,-2 0-1,-1 0 0,0 0 0,-2 1 0,0 1 0,-1-1 0,-1 1 0,-1-1 0,-1 3-60,-2-21-1,2 41-135,-4 41 136,1-71-31,-1 0 0,0-1 0,-1 1 1,0-1-1,-2 0 0,1 0 0,-1 0 0,-3 3 31,-22 35-984,-13 15 984,14-22-7633,-20 39 7633,42-67-2990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7.9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50 1240,'0'0'1654,"0"0"-416,0 0-432,0 0-100,0 0 62,0 32 3601,0 7-2806,0-38-1466,4 24 872,-2-24-954,0 0 1,0-1 0,0 1-1,0-1 1,1 0-1,-1 1 1,0-1 0,0 0-1,1-1 1,-1 1 0,0 0-1,0 0 1,0-1 0,1 0-1,-1 1 1,0-1 0,0 0-1,0 0 1,0 0 0,0 0-1,0 0 1,0-1 0,-1 1-1,1-1 1,0 1 0,-1-1-1,2-1-15,-1-1 54,0 1-1,0-1 1,0 0-1,-1 1 1,1-1-1,-1 0 1,0 0-1,0 0 1,0 0-1,-1 0 1,0-1-1,0 1 1,0 0-1,0 0 1,0 0-1,-1 0 1,0-1-54,0 4 12,1 0 1,-1 0-1,0 1 1,0-1-1,0 0 1,0 0-1,0 1 1,0-1-1,0 0 0,0 1 1,-1-1-1,1 1 1,0 0-1,0-1 1,0 1-1,0 0 1,-1 0-1,1 0 1,0 0-1,0 0 1,-1 0-1,1 0 0,0 0-12,-36 1-126,34 0 71,-1-1 44,1 1 1,-1 0-1,1 0 0,-1 1 1,1-1-1,-1 1 0,1-1 1,0 1-1,0 0 0,0 0 1,0 1-1,0-1 0,0 1 1,0-1-1,1 1 0,-1 0 1,1 0-1,0 0 0,-2 3 11,1-1-16,0 1-1,0 0 1,0-1-1,1 1 0,0 0 1,0 1-1,0-1 1,1 0-1,0 0 0,0 1 1,1 2 16,0-7-16,0 1 0,1-1 0,-1 1 0,1-1 0,0 1 0,0-1 0,0 1 0,0-1 0,0 0 0,0 1 0,1-1 0,-1 0 0,1 0 0,0 0 0,-1 0 0,1 0 0,0-1 0,0 1 0,0 0 0,0-1 0,1 1 0,-1-1 0,0 0 0,1 0 0,-1 0 0,0 0 0,1 0 0,0 0 16,5 1-50,-1 0 0,1 0 0,0-1 0,0 0-1,0 0 1,0-1 0,0 0 0,-1 0 0,3-1 50,-8 0 9,1 0 0,-1 0 0,1 0 0,-1 0 0,0 0 0,1-1 0,-1 1 0,0-1 0,0 0 1,0 1-1,0-1 0,-1 0 0,1 0 0,0-1 0,-1 1 0,0 0 0,1 0 0,-1-1 0,0 1 0,0 0 0,0-1 0,0 0 0,-1 1 0,1-1 0,-1 1-9,3-10 47,0 1 0,-1 0 0,-1-1 0,0 1 0,-1-4-47,1 12 11,-1 0 1,0 1-1,0-1 0,-1 0 0,1 1 0,-1-1 0,1 0 0,-1 1 0,0-1 0,0 1 0,0-1 0,0 1 0,0-1 1,0 1-1,-1 0 0,1 0 0,-1-1 0,0 1 0,0 0 0,1 1 0,-1-1 0,0 0 0,-1 0 0,1 1 1,0-1-1,0 1 0,-1 0 0,1 0 0,-1 0 0,1 0 0,-1 0 0,1 0 0,-1 1 0,0-1 0,-1 1-11,-3-2 3,1 0-1,0 1 0,-1 0 0,1 0 1,-1 1-1,1 0 0,-1 0 0,1 0 0,0 1 1,-5 0-3,9 0-10,-1 0 1,0 1 0,1-1 0,0 0-1,-1 1 1,1 0 0,0-1 0,-1 1-1,1 0 1,0 0 0,0 0-1,1 0 1,-1 0 0,0 1 0,1-1-1,-1 1 1,1-1 0,0 1 0,0-1-1,0 1 1,0 0 0,0-1 0,0 1-1,1 0 1,0 0 9,-3 12-55,2 0 1,0 0-1,0 0 0,2 8 55,0 3-472,3-25 371,-1 0-1,1 0 1,0 0-1,0-1 1,0 1-1,0-1 1,0 0-1,0 0 1,1-1-1,-1 1 1,2-2 101,-1 1 7,-1-1 0,1 0 0,-1-1 1,0 1-1,1-1 0,-1 0 0,0 0 0,-1 0 0,1 0 1,0-1-1,-1 0 0,0 1 0,0-1 0,0 0 0,0-1 1,-1 1-1,0 0 0,1-2-7,1-3 20,-1 1-1,0-1 1,0-1 0,-1 1 0,0 0-1,0-1 1,-1 1 0,-1-1 0,1 1-20,-2 7 8,1 0 1,0 0 0,-1-1 0,0 2-1,1-1 1,-1 0 0,0 0-1,0 0 1,0 0 0,0 0 0,0 1-1,0-1 1,-1 0 0,1 1-1,0-1 1,-1 1 0,0 0 0,1-1-1,-1 1 1,0 0 0,1 0-1,-1 0 1,0 0 0,0 0 0,0 0-1,0 1 1,0-1 0,0 1-1,0-1 1,0 1 0,-1 0-9,-4-2-61,-1 1 0,0 0 1,0 1-1,0 0 0,0 0 0,0 0 0,1 1 1,-2 0 60,7 0-34,-1 0 0,1 0 0,-1 0 0,1 0 0,0 1 0,-1-1 0,1 0 0,0 1 1,0 0-1,0-1 0,0 1 0,0 0 0,0 0 0,1 0 0,-1 0 0,1 1 0,-1-1 0,1 0 1,0 1-1,0-1 0,0 1 0,0 0 34,-2 4-81,1 1-1,0-1 1,1 0 0,0 1-1,0-1 1,0 1 0,1 1 81,1-8-95,0-1-1,0 1 1,0 0 0,1-1 0,-1 0 0,0 1 0,0-1-1,1 0 1,-1 1 0,0-1 0,0 0 0,1 0 0,-1 0-1,0 0 1,0 0 0,1-1 0,0 1 95,1 0-284,14-1-1615,-1-1-1695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36.1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262 134 1072,'0'0'1945,"0"0"-529,0 0-451,0 0-152,0 0-11,0 0 0,0 0-86,0 0-73,-11-6 4195,-15 2-4382,23 3-448,-1 0-1,1 1 1,-1-1 0,0 0 0,1 1 0,-1 0 0,0 0 0,1 0 0,-1 0 0,1 1 0,-1-1 0,0 1 0,1 0 0,-1 0 0,1 0 0,-3 2-8,-9 9-6,0 0 0,0 1 0,2 0 0,0 1 0,0 1 0,1 0 0,1 1 0,-8 14 6,15-22-10,0-1 0,0 1 0,1 0 0,0 1 0,0-1 0,1 0-1,-1 8 11,1-6 8,0 2-16,0 0 0,0 0-1,1 1 1,1-1 0,0 0 0,1 1 0,1 9 8,0-19-1,-1-1 0,0 0 0,1 0 0,-1 0 0,1 0 0,0 0 0,-1 0 0,1 0 0,0 0 0,0-1 0,0 1 0,1-1 0,-1 0 0,0 0 0,1 1 0,-1-1 0,0-1 0,1 1 0,2 0 1,2 2 1,1-1-1,0 0 1,0-1 0,0 0-1,7 0 0,-4-1 56,-5 1-50,1-1 0,0-1 1,-1 1-1,1-1 0,0 0 0,-1 0 1,1-1-1,-1 0 0,6-2-6,-2-2 27,-1-1 0,-1 0 0,1 0 0,-1-1 0,0 0 1,-1 0-1,0-1 0,-1 0 0,5-7-27,-1 2 12,30-33 21,-38 44-44,-1 3 43,-1-1 0,1 0-1,0 0 1,-1 1 0,1-1-1,-1 0 1,1 0 0,-1 0-1,1 0 1,-1 1 0,0-1-1,1 0 1,-1 0 0,0 0-1,0 0 1,0 0 0,1-1-32,-23-1 351,18 3-405,3 0 100,-36 0 28,2 0-149,34 0 48,1 0-29,0 0 36,0 0 11,0 0-16,0 0-41,0 0 13,0 0 21,0 0-20,0 0 33,0 0 14,0 0 10,0 0-10,0 0-55,0 0-23,0 0-27,0 0-37,0 0 28,0 0 3,0 0 40,0 0 49,0 0-9,0 0 16,0 0 10,30 0-85,145 0-2108,-175 0 392,0 0-2105</inkml:trace>
  <inkml:trace contextRef="#ctx0" brushRef="#br0" timeOffset="1220.79">659 0 3529,'0'0'1597,"0"0"-300,0 0-97,0 0-88,0 0-221,0 0-231,0 0-158,0 0-72,0 0-94,0 0-133,-11 7 284,-5 20-294,2 1-1,0 1 1,2 0-1,1 1 1,2 0-1,0 1 1,3 0 0,0 0-1,2 0 1,0 22-193,4-44-25,0 5 84,0-1 0,1 0 0,0 1 0,2 3-59,-2-11 19,1 0 0,0-1 0,0 1 0,1-1-1,0 0 1,0 0 0,0 0 0,0 0 0,1 0 0,0-1-1,1 2-18,30 26-1062,-34-31-175,-1-1-899,0 0-1648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40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24 185 1480,'0'0'1378,"0"0"-284,0 0-220,0 0-111,0 0 28,0 0 29,0 0 16,0 0-58,0 4 3893,0 16-4402,1 5-186,-2 0 1,-1 1-1,-1-1 1,-1 0-1,-4 12-83,2-4-60,6-33 56,0 0 12,0 0 12,0 0 36,0 0-23,0 0 37,0 0-17,0 0-37,0 0-19,244 0-1445,-243 0 957,-1 0 3,0 0-37,0 0-347,0 0-790,0 0-755</inkml:trace>
  <inkml:trace contextRef="#ctx0" brushRef="#br0" timeOffset="614.99">196 212 808,'0'0'1288,"0"0"-341,0 0-248,0 0 87,0 0-8,0 0 11,0-3 171,0 58 4928,0 152-6126,-10-155-738,10-51 865,0-1-9,0 0-82,0 0-113,0 0-134,0 0-200,0 0-328,0 0-433,0 0-489,0 0-777</inkml:trace>
  <inkml:trace contextRef="#ctx0" brushRef="#br0" timeOffset="1336.4">351 521 392,'0'0'1564,"0"0"-318,0 0-246,0 0-21,0 0-51,0 0-60,27 1 1948,-25 2-2729,0-1-1,0 1 1,0-1 0,0 1 0,-1 0-1,1 0 1,-1 0 0,0 0 0,0 0 0,0 0-1,0 0 1,0 1 0,-1-1 0,1 0-1,-1 1-86,0 55 25,0-36-71,0-22 6,0 1 0,0 0 0,0-1 0,-1 1 0,1 0 0,0-1 0,-1 1 0,1 0 0,-1-1 0,1 1 0,-1-1 0,0 1 0,0-1 0,1 1 0,-1-1 0,0 0 0,0 1 0,-1-1 0,1 0 0,0 0 0,0 0-1,-1 1 1,1-1 0,0-1 0,-1 1 0,1 0 0,-1 0 40,-19 3-5439,15-4 2670</inkml:trace>
  <inkml:trace contextRef="#ctx0" brushRef="#br0" timeOffset="1930.99">616 206 2865,'0'0'1589,"0"0"-544,0 0-209,0 0 55,0 0 98,0 0-46,0 4-155,1 67-82,-4 0-1,-2 0 1,-11 42-706,12-91-386,0 1 1,1-1-1,1 15 386,2-37-552,0 0-219,0 0-235,0-7-2615,0-4-319</inkml:trace>
  <inkml:trace contextRef="#ctx0" brushRef="#br0" timeOffset="2732.95">768 238 1120,'0'0'2279,"0"0"-632,0 0-508,0 0-254,0 0-129,0 0-220,3 0-244,113-6 1900,-115 7-2170,-1 0 0,1 0 0,0-1 0,-1 1 0,1 0 0,0 0 0,-1 0 0,1 0 1,-1 0-1,1-1 0,-1 1 0,1 0 0,-1 0 0,0 0 0,1 0 0,-1 1 0,0-1 0,0 0 0,0 0 0,0 0 0,0 0 0,0 1-22,1 26 233,-1-11-161,1 3-14,-2-1-1,-3 19-57,3-30-13,-1-1-1,0 1 0,0-1 0,-1 0 0,0 1 0,0-1 0,-1-1 0,0 1 0,-1 1 14,-101 144-305,106-152 297,0 0 1,0 0-1,0 0 1,0 1-1,0-1 0,0 0 1,0 0-1,0 0 1,-1 0-1,1 0 0,0 1 1,0-1-1,0 0 1,0 0-1,0 0 0,0 0 1,0 0-1,0 1 0,0-1 1,0 0-1,0 0 1,0 0-1,0 0 0,0 0 1,0 1-1,1-1 1,-1 0-1,0 0 0,0 0 1,0 0-1,0 0 0,0 0 1,0 1-1,0-1 1,0 0-1,0 0 0,0 0 1,1 0-1,-1 0 1,0 0-1,0 0 0,0 0 1,0 0-1,0 0 0,0 1 1,1-1-1,-1 0 8,12 2-82,18-1 217,-24-2-139,79 1-1110,-84 3-3627,-1-3 1000</inkml:trace>
  <inkml:trace contextRef="#ctx0" brushRef="#br0" timeOffset="3311.99">1036 482 728,'0'0'1480,"0"0"-394,0 0-280,0 0-166,0 0-199,0 0-139,0 4 2,0-1-285,0-2 20,0 1-1,-1-1 0,1 1 0,0-1 1,0 0-1,0 1 0,1-1 1,-1 0-1,0 1 0,1-1 0,-1 0 1,0 0-1,1 1 0,-1-1 0,1 0 1,0 0-1,-1 0 0,1 0 1,0 1-1,0-1 0,0 0 0,0 0 1,0 0-39,1 0 19,-1 1 0,1-1 1,-1 1-1,1 0 0,-1-1 1,0 1-1,0 0 0,0 0 1,0 0-1,0 0 0,0 0 1,0 0-1,-1 0 0,1 0 1,-1 0-1,1 1 0,-1-1 1,0 1-20,0 47 629,-1-28-427,0-17-247,0-1-1,0 1 1,0-1 0,-1 1 0,1-1 0,-1 0 0,0 1 0,0-1 0,-1 0 0,1 0-1,-1-1 1,0 1 0,0-1 0,-3 4 45,-8 7-1545,-1 0 1,-13 9 1544,-1-8-2114,25-12 1123</inkml:trace>
  <inkml:trace contextRef="#ctx0" brushRef="#br0" timeOffset="4761.93">1360 113 1616,'0'0'1823,"0"0"-604,0 0-483,0 0-123,0 0-48,0 0-17,-5 14-81,0-3-400,-4 11 380,0 1 1,2 0 0,1 0 0,-2 10-448,5 0 700,2 0 1,3 33-701,0-5 284,-2-60-284,0 1 0,1-1 0,-1 1 0,1-1 0,-1 1 0,1-1 0,0 0 0,-1 1 0,1-1 0,0 0 0,0 1 0,0-1 0,0 0 0,0 0 0,0 0 0,0 0 0,1 0 0,-1 0 0,0 0 0,1 0 0,-1-1 0,0 1 0,1 0 0,-1-1 0,1 1 0,-1-1 0,1 0 0,-1 1 0,1-1 0,-1 0 0,2 0 0,9 2 5,0-1 0,0 0 0,11-1-5,-15-1 89,-1 2-89,1-1 0,-1-1 0,0 0 0,0 0 0,1 0 0,-1-1 0,0 0 0,0 0-1,-1-1 1,6-2 0,-8 3 20,-1-1 1,0 1-1,0-1 0,0 1 0,0-1 0,0 0 0,0 0 0,-1 0 0,1-1 0,-1 1 0,0-1 0,0 1 0,0-1 0,0 0 0,-1 0 0,0 1 0,0-1 0,0 0 0,1-4-20,-2 6 48,1-1-1,0 1 1,-1-1-1,1 1 1,-1-1-1,0 1 1,0-1-1,0 1 1,0-1-1,-1 1 1,1-1-1,-1 1 1,1-1-1,-1 1 1,0-1-1,0 1 1,0 0-1,0-1 1,0 1-1,0 0 0,-1 0 1,1 0-1,-1 0 1,0 0-1,1 0 1,-1 0-1,0 1 1,0-1-1,0 1 1,0-1-1,-1 1 1,1 0-1,0-1 1,0 1-1,-2 0-47,-1-1-4,-1 0 0,1 0 0,-1 0 0,1 1 1,-1 0-1,0 0 0,0 1 0,0-1 0,1 1 0,-5 1 4,6-1-18,0 0 1,0 0-1,0 1 0,0 0 0,1 0 1,-1 0-1,0 0 0,0 0 0,1 1 1,-1 0-1,1-1 0,-1 1 1,1 1-1,0-1 0,0 0 0,-2 2 18,-3 5-110,1 1-1,0-1 0,1 1 0,0 1 1,0-1-1,1 1 0,0 0 0,1 0 0,1 0 1,-1 1-1,2 0 0,0-1 0,0 1 1,1 0-1,0 0 0,1 4 111,16-4-6792,-15-12 2547</inkml:trace>
  <inkml:trace contextRef="#ctx0" brushRef="#br0" timeOffset="5727.03">1641 9 224,'0'0'3897,"0"0"-1738,0 0-632,0 0-243,0 0-194,0 0-174,0 0-158,0 0-156,0 0-122,0 0-131,0 0-85,0 0-55,0 0-86,0 0-41,0 0-32,0 0 88,17 12 301,-7-5-360,1 1 0,-2 1 1,1 0-1,-1 0 0,-1 1 0,6 8-79,-10-12-4,0 0 0,-1 0 1,0 1-1,0-1 0,-1 1 0,0 0 0,0 0 1,0 0-1,-1 0 0,0 0 0,0 0 1,-1 7 3,2 44-49,0-33-85,-2-1 0,0 1 0,-2 0 0,-4 21 134,0-28-99,-1 0 0,-1 0 0,-1-1 0,0 0-1,-2-1 1,1 0 0,-5 3 99,-5 11-236,3-7-698,-1-1 1,-9 8 933,-6 8-1271,31-35 1407,2-3-244,0-1-1,0 1 1,0 0-1,0 0 1,0 0-1,0 0 1,0 0-1,0 0 0,-1 0 1,1 0-1,0 0 1,0 0-1,0 0 1,0 0-1,0 0 1,0 0-1,0 0 1,0 0-1,0 0 0,0 0 1,0 0-1,0 0 1,0 0-1,0 0 1,-1 0-1,1 0 1,0 0-1,0 0 0,0 0 1,0 0-1,0 0 1,0 0-1,0 0 1,0 0-1,0 0 1,0 0-1,0 0 109,0-8-2575</inkml:trace>
  <inkml:trace contextRef="#ctx0" brushRef="#br0" timeOffset="7059.7">1499 0 656,'0'0'1588,"0"0"-454,0 0-467,0 0-138,0 0 166,0 0-160,-36 33 4193,19-15-4184,0 1 1,2 0 0,0 1 0,2 0 0,-11 22-545,-4 4 59,22-35-62,2 0 0,-1 1 1,1-1-1,1 1 0,0 0 0,1 0 1,0 0-1,1 0 0,0 0 0,1 0 1,0 0-1,1 4 3,-4 63-898,3-41-3942,0-35 2617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18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1351 520,'0'0'582,"0"0"-313,0 0-102,0 0 75,0-30 726,-1 22 4128,-2 5 3908,4-5-6218,9-6-3728,80-49 992,21-13 69,-83 60-103,1 1 0,0 1-1,1 2 1,29-8-16,13-5 423,-2-3 0,41-25-423,44-18 329,-88 40-145,-2-2 0,18-16-184,42-22 136,63-35-7,-64 37 23,-68 37-7,1 1 0,15-2-145,141-62 204,-116 51-41,-15 9 314,18-1-477,34-4 257,-58 19 112,21-12-369,147-45 214,-170 56-140,-58 17-63,1 1 1,0 1-1,1 0 0,-1 1 1,7 1-12,42-11 0,-6 6-8458,-60 7 6099,0 4-1323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36.9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101 4126 1568,'0'0'1862,"0"0"-324,0 0-314,0 0-125,0 0-54,0 0-188,-1-18 6960,3 9-8378,6-2 669,1 1 0,0-1 1,0 1-1,1 1 0,0 0 0,11-8-108,7-7 19,29-26 552,1 3 0,46-28-571,-46 40 257,-16 9 246,33-26-503,85-62 613,-45 35-201,-54 37-120,34-15-292,-38 24 159,-1-2 0,9-11-159,124-90 38,-88 64-30,14-13 58,58-42 60,85-54 72,-76 53 767,112-70-650,-284 191-306,69-53 278,67-67-287,-112 96 12,49-39 337,90-59-349,99-46 490,-122 78-241,107-92-249,-137 81 70,-8 8-13,-6 13-58,55-29 1,91-56 713,-238 164-520,1 0-1,-1 1 0,6-2-192,33-16 150,21-23 227,35-32-377,-67 48 81,39-23 58,-47 34-105,-2-2 1,20-18-35,19-14 83,-26 23-13,130-110 79,-166 135-107,0 1 0,0 0 1,0 0-1,1 1 0,8-3-42,-8 4 55,0-1 1,0 0 0,0-1 0,-1 0 0,7-6-56,-5 4 67,0 0 1,1 1-1,-1 0 0,10-4-67,22-12 65,4-4 40,-31 18-85,0-1 0,0 0 0,0-1 0,1-3-21,66-42 35,-77 52-37,0 0 0,0 0 1,0 1-1,1-1 0,-1 2 1,4-2 2,22-10 0,-19 5-1,-12 9-34,-1 0-189,-2 0-447,-51 7-4959,35-3 2299,-15 0-5485</inkml:trace>
  <inkml:trace contextRef="#ctx0" brushRef="#br0" timeOffset="1133.43">438 3873 224,'0'0'1048,"0"0"-1048,0 0-96</inkml:trace>
  <inkml:trace contextRef="#ctx0" brushRef="#br0" timeOffset="2492.17">438 3873 704,'-3'-14'651,"-1"0"385,1 1 6447,3 12-7449,-1 1-1,1 0 1,0 0 0,0 0-1,-1 0 1,1-1-1,0 1 1,-1 0 0,1 0-1,0 0 1,-1 0 0,1 0-1,0 0 1,-1 0-1,1 0 1,0 0 0,-1 0-1,1 0 1,0 0-1,-1 0 1,1 0 0,0 0-1,-1 0 1,1 1 0,0-1-1,-1 0 1,1 0-1,0 0 1,0 0 0,-1 1-1,1-1 1,0 0 0,0 0-1,-1 1 1,1-1-1,0 0 1,0 0 0,0 1-1,-1-1 1,1 0-1,0 1 1,0-1-34,-12 12 359,-72 86 1443,30-36-479,1 4-1323,31-38 210,-25 23-210,22-25 1246,-20 27-1246,40-47 95,0-1 1,-1 0-1,0 1 0,0-2 0,0 1 0,-4 1-95,-19 15 201,39-41 2415,23-21-777,21-33-1839,-29 37 643,2 2 1,29-31-644,20-13 516,-25 24-317,3 2-1,2 2 1,25-15-199,-37 35 86,-1-3 0,-2-1 0,29-34-86,-64 64 7,0-1-1,0 1 1,1 1-1,0-1 0,4-2-6,26-18 14,-18 6 27,-13 12-25,0 1 0,0 0 0,0 1 0,1-1 0,0 1 0,5-3-16,-9 8-1,-2 0-6,1 0-1,-1 0 0,-1 0 0,0 0-12,0 0-99,0 0-298,0 0-478,0 0-545,0 0-770,-1 0-1511,-5 0-1388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44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3699 3065,'0'0'1713,"0"0"-308,0 0-314,0 0-169,0 0-215,0 0-125,2-4-29,5-12 27,-6 12-82,-1 4-154,0 0-96,0 0-37,0 0 11,0 0 17,0 0 5,0 0-12,0 0-4,0 0 32,0 0-2,4 0-126,0-1 1,0 0 0,0 0-1,0 0 1,0 0 0,0-1 0,0 1-1,-1-1 1,1 0 0,-1 0-1,1-1-132,40-29 979,-31 21-462,124-84 2088,-89 63-1955,-1 16-470,104-87 750,-48 38-167,36-26-74,20-38-228,-50 39-83,30-9-91,-71 50-6,1 2-1,31-13-280,-1 0 215,-58 36 63,1 3-1,4-1-277,-8 5 360,-1-2 0,28-18-360,-42 21 138,78-52 593,20-24-731,54-60 146,-76 69-129,-99 82-10,0 1-2,0 0-17,0 0-33,0 0-23,0 0 0,0 0 21,6-3 39,0-1 0,0-1 0,-1 1 0,0-1 0,0 0 1,2-3 7,10-9-5,141-121 12,-63 59 80,28-13-87,-56 42 15,155-108 326,-127 93-111,180-135 632,175-181-622,-413 347-218,110-93-10,-98 85 19,-32 27-15,1 0 0,1 1 0,7-4-16,71-51 352,-35 26-190,-30 21 59,29-16-221,31-23 89,58-51-8,-104 76-72,56-45 5,-58 45-18,1 3 0,1 1 0,2 2 0,37-16 4,-73 38-1765,-23 8-3906,-6 1 1779,0-1-4216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8:0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6 96,'0'0'541,"0"0"-263,0 0-33,0 0 109,0 0 55,0 0-16,1 0 2109,1-4 15260,0 3-16284,0 0-5037,21 1 3663,0 1 0,1 1 0,-1 1-1,-1 1 1,1 1 0,-1 1 0,20 8-104,-1 1 117,-25-10-95,-1 0 1,1 1-1,-1 1 0,-1 1 0,1 0 1,5 5-23,21 16 105,-24-17-87,0 0 1,-1 0 0,0 2 0,-1 0-1,11 14-18,-13-12 42,-1-2-5,-1 0 1,-1 1 0,0 0-1,5 12-37,9 26 177,-1 1 0,-1 6-177,-11-5 156,1 3-10,-11-57-189,0 0-1,-1 1 1,0-1-1,1 0 1,-1 0-1,0 0 1,1 1-1,-1-1 0,0 0 1,0 1-1,0-1 1,0 0-1,0 0 1,0 1-1,-1 0 44,1-1-273,-1-1 0,1 1 1,-1-1-1,1 1 0,-1-1 0,0 1 0,1-1 0,-1 1 0,0-1 1,1 0-1,-1 1 0,0-1 0,0 0 0,1 0 0,-1 0 1,0 0-1,0 1 0,1-1 0,-1 0 0,0 0 0,0 0 1,1 0-1,-1-1 0,0 1 273,-18 0-10385</inkml:trace>
  <inkml:trace contextRef="#ctx0" brushRef="#br0" timeOffset="2387.99">304 485 2537,'0'0'1525,"0"0"-393,0 0-193,0 0 63,0 0 46,0 0-121,-7-9 4362,2 9-5175,0 1 0,-1-1 0,1 1 0,0 0 0,0 0 0,0 0 0,0 0 0,0 1 0,0 0 1,0 0-1,0 1 0,0-1-114,-4 5 63,-1 1 1,1-1-1,0 2 1,-6 6-64,8-7 16,1 0 1,-1 0-1,2 1 1,-1 0-1,1 0 0,0 0 1,1 1-1,0-1 1,1 1-1,0 0 0,0 0 1,0 8-17,-2 16 46,2 0 0,2 0 1,1 8-47,0-22 36,1-15-36,0 1-1,1-1 1,0 0-1,0 0 1,0 0-1,0-1 1,1 1-1,-1 0 1,1-1 0,0 0-1,1 1 1,-1-1-1,1-1 1,0 1-1,0 0 1,0-1-1,0 0 1,1 0-1,-1 0 1,1-1-1,0 1 1,-1-1 0,6 1 0,-3-1 2,1-1 1,0-1 0,-1 1-1,1-1 1,0 0 0,-1-1 0,1 0-1,-1 0 1,1-1 0,-1 0 0,1 0-1,-1-1 1,0 0 0,0 0 0,0-1-1,-1 1 1,6-5-3,-4 2 23,-1 1 0,0-1 0,0-1 0,0 1 0,-1-1 0,0 0 0,-1-1 0,1 0 0,-1 1 0,-1-2 0,1 1 0,-1 0 0,-1-1 0,2-3-23,1-10 56,0 0 1,-1 1-1,-1-2 1,-1 1-1,-1 0 1,-1-1-1,-1 1 1,-2-12-57,0 28 63,-1 1 0,0-1 0,0 1 0,0-1 0,-1 1 0,0 0 0,0 1 0,0-1 0,0 0 0,-1 1 0,-1-1-63,-7-8 90,9 11-37,1-1 0,-1 1 1,0 0-1,0 0 0,0 1 1,0-1-1,0 1 0,0 0 1,-1 0-1,1 0 0,0 0 1,-1 1-1,1 0 0,0 0 1,-1 0-1,1 0 0,0 1 1,-5 0-54,-14 0 129,20 0-132,0-1 0,0 1 0,0 0-1,0-1 1,0 1 0,0 0 0,1 1 0,-1-1-1,0 0 1,1 1 0,-1 0 0,1-1 0,0 1-1,0 0 1,-1 0 0,1 0 0,0 1 3,-34 45-76,25-33 69,-11 14 55,-2-1 0,-1 0 0,-28 22-48,51-49 21,1 0 0,0-1 1,-1 1-1,1 0 0,-1-1 1,0 1-1,1-1 0,-1 0 1,1 1-1,-1-1 0,0 0 1,1 0-1,-1 0-21,-17 4-149,4 2-11,14-6 153,1 0-1,0 0-1,0 0-11,0 0-16,0 0 21,0 0 0,0 0-19,0 0 22,0 0 14,0 0-15,0 0-28,0 0 7,24 0-51,375-6 21,-352 6 144,-26 0-5466,-29 0 1650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52 720,'0'0'1979,"0"0"-470,0 0-560,0 0-418,0 0-90,0 0 206,0 0 40,0 0-55,0 0-66,0 0-69,0 0-25,0 0 13,0 0 10,0 0-4,0 0-28,0 0-60,0 0-134,0 0-100,0 0-69,0 0-33,0 0-68,0 0-47,0 0-16,0 0-23,0 0 36,39 0-34,-37-1 101,0 1-1,-1-1 1,1 1 0,-1-1-1,1 0 1,-1 0-1,1 1 1,-1-1 0,1 0-1,-1 0 1,0-1 0,0 1-1,1 0 1,-1 0 0,0-1-1,0 1 1,0 0 0,0-1-1,-1 1 1,1-1 0,0 1-1,-1-1 1,1 1 0,-1-1-1,1 0 1,-1 1-1,0-1 1,1 0 0,-1 1-1,0-1 1,0 0 0,0 1-1,-1-1 1,1 0-16,0 2 4,-1-1 0,1 0-1,-1 1 1,1-1 0,-1 1-1,1 0 1,-1-1 0,1 1 0,-1-1-1,1 1 1,-1 0 0,0 0-1,1-1 1,-1 1 0,0 0 0,1 0-1,-1 0 1,0-1 0,1 1-1,-1 0 1,0 0 0,1 0 0,-1 0-1,0 0 1,1 1 0,-1-1-4,-26 0-224,21 0 46,4 0 168,0 1 0,0-1 0,0 0 0,1 1-1,-1 0 1,0-1 0,1 1 0,-1 0 0,0 0 0,1 0 0,-1 0 0,1 0 0,-1 0 0,1 0 0,0 0 0,-1 1 0,1-1 0,0 1 0,0-1 0,0 1 0,0-1 0,0 1 0,0-1 0,1 1 0,-1 0 0,0-1 0,1 1 0,0 0 0,-1 0-1,1 0 1,0 0 10,-2 11-67,0-1 0,1 0 0,0 0-1,2 5 68,-1-12-109,0-4 106,0-1 1,0 1-1,0 0 0,1 0 1,-1-1-1,1 1 0,-1 0 0,0 0 1,1-1-1,-1 1 0,1 0 1,-1-1-1,1 1 0,0-1 0,-1 1 1,1-1-1,0 1 0,-1-1 1,1 1-1,0-1 0,-1 0 0,1 1 1,0-1-1,0 0 0,0 0 3,27 9-16,-11-4 1,-9-2 64,-5-1-64,-1-1 0,0 0 0,1 0 0,-1 0 0,1 0 0,0 0 0,-1-1 0,1 1 0,1-1 15,-4 0 1,1 0-1,0-1 0,0 1 0,-1 0 1,1-1-1,0 1 0,-1-1 0,1 1 1,-1-1-1,1 1 0,-1-1 0,1 1 1,-1-1-1,1 1 0,-1-1 0,1 0 1,-1 1-1,1-1 0,-1 0 0,0 1 0,0-1 1,1 0-1,-1 1 0,0-1 0,0 0 1,0 0-1,0 1 0,0-1 0,0 0 1,0 0-1,0 1 0,0-1 0,0 0 1,0 0-1,0 1 0,-1-1 0,3-23 129,-1 18-44,-1-1 0,1 0 0,-1 1 0,0-1-1,-1 0 1,0 0 0,0 1 0,-1-3-85,1 8 21,0 0 0,-1 0-1,1 0 1,0 0-1,-1 0 1,1 0 0,-1 0-1,0 1 1,1-1-1,-1 0 1,1 1 0,-1 0-1,0-1 1,0 1 0,1 0-1,-1 0 1,0 0-1,1 0 1,-3 0-21,2 0-28,1 0 0,-1-1 1,0 1-1,0 1 0,0-1 0,0 0 1,0 0-1,0 1 0,0-1 1,0 1-1,0 0 0,1-1 0,-1 1 1,0 0-1,0 0 0,1 0 0,-2 1 28,0 4-22,0 1 0,0-1 0,0 0 0,1 1 0,0-1 0,1 1 0,-1 0 0,1 0 0,0 4 22,0 68-107,2-45 0,26-35-82,-23 0 186,0 0 0,-1-1-1,1 0 1,-1 0 0,0 0 0,1 0 0,-1-1 0,0 1 0,0-1-1,0 0 1,-1 0 0,1 0 0,-1 0 0,1 0 0,-1 0 0,0-1 0,0 1-1,-1-1 1,1 1 0,0-5 3,1 2 81,-1 0-1,0 0 0,0 0 1,-1 0-1,0-1 1,0 1-1,-1 0 1,1-1-1,-1 1 1,-1-1-1,1 1 1,-2-6-81,1 9 33,-1 1 0,1 0 1,-1 0-1,1 0 0,-1 0 1,0 0-1,0 1 0,0-1 1,0 0-1,0 1 0,0-1 1,0 1-1,-1 0 0,1 0 1,0 0-1,-1 0 0,1 0 1,-1 0-1,1 1 0,-2-1-33,-6-1 103,0 0 0,1 0 0,-2 1 1,-7 0-104,7 1 47,9-1-68,0 1-1,-1 0 0,1 0 0,0 0 1,0 0-1,-1 1 0,1-1 0,0 1 1,0-1-1,-1 1 22,2 0-7,0 0-1,0-1 1,0 1-1,1 0 1,-1 0-1,0 0 1,1 0-1,-1 0 1,1 0 0,-1 0-1,1 0 1,-1 0-1,1 0 1,0 0-1,-1 0 1,1 0 0,0 0-1,0 0 1,0 0-1,0 0 1,0 0-1,0 0 1,0 0 0,0 1 7,0 14-66,0-6 46,-1 0 1,2 1 0,0-1-1,0 0 1,2 7 19,-2-15-2,0 1 0,0-1 0,0 1 0,0-1 1,0 1-1,0-1 0,1 1 0,-1-1 0,1 0 1,0 0-1,0 0 0,0 0 0,0 0 1,0 0-1,0-1 0,0 1 0,0 0 0,1-1 1,-1 0-1,1 0 0,-1 0 0,1 0 0,1 1 2,-2-2-12,0 1-1,1-1 1,-1 1-1,0-1 1,1 0-1,-1 1 0,0-1 1,1 0-1,-1-1 1,0 1-1,1 0 1,-1-1-1,0 1 0,1-1 1,-1 0-1,0 0 1,0 0-1,0 0 1,0 0-1,0 0 0,0-1 1,0 1-1,0-1 1,0 1-1,0-1 1,-1 0-1,1 1 0,-1-1 1,1 0-1,-1 0 1,0 0-1,1-2 13,2-5-57,0 0 1,0-1-1,-1 1 1,0-1-1,-1 0 0,0 0 1,0-3 56,-1-50 405,-27 63-320,24 0-92,-1 0 0,1 1 0,-1-1 0,1 1 0,0-1-1,-1 1 1,1 0 0,0 0 0,0 0 0,0 0 0,-1 1-1,1-1 1,0 0 0,1 1 0,-1 0 0,0-1 0,0 1-1,1 0 1,-1 0 0,1 0 0,-1 0 0,1 0 0,0 0 0,0 0-1,0 0 1,0 1 0,0-1 0,1 0 0,-1 1 0,1-1-1,-1 3 8,-2 10-28,1 1-1,1-1 1,0 1-1,1 10 29,0-13-126,0-12 120,0 0 0,0 0 0,0 0 0,0 0 1,1 0-1,-1 0 0,0 0 0,0 0 0,1 0 1,-1 0-1,0 1 0,1-2 0,-1 1 1,1 0-1,0 0 0,-1 0 0,1 0 0,0 0 1,-1 0-1,1-1 0,0 1 0,0 0 0,0 0 1,-1-1-1,1 1 0,0-1 0,0 1 0,0-1 1,0 1-1,0-1 6,34 4-338,-30-4 256,-4-1 67,0 1-1,0 0 0,0-1 1,0 1-1,0-1 0,0 1 1,0-1-1,0 1 0,-1-1 1,1 0-1,0 1 0,0-1 1,-1 0-1,1 1 0,0-1 1,-1 0-1,1 0 0,-1 0 1,1 0-1,-1 0 0,1 0 1,-1 0-1,0 0 0,1 0 1,-1 0-1,0 0 0,0 0 1,0 0 15,6-35 8,-5 31-18,1-19 156,-1 1 0,-1-1 0,-2-11-146,1 33 6,0 1 0,1-1 0,-1 1 0,0-1 0,0 1 0,0-1 0,0 1 0,0 0 0,0-1 0,0 1 1,0 0-1,-1 0 0,1 0 0,0 0 0,-1 0 0,1 0 0,-1 0 0,1 1 0,-1-1 0,1 0 0,-1 1 1,1-1-1,-1 1 0,0 0 0,1 0 0,-1-1 0,0 1 0,1 0 0,-1 0 0,0 0 0,1 1 0,-1-1 1,0 0-1,1 1 0,-1-1 0,0 1 0,1-1 0,-1 1 0,1 0 0,-1 0 0,1-1 0,0 1 0,-1 0 1,0 1-7,-1 3-299,0 0 1,0 1 0,0-1 0,1 1 0,0 0 0,0 0 0,0 0-1,1 0 1,0 3 298,0-3-2826</inkml:trace>
  <inkml:trace contextRef="#ctx0" brushRef="#br0" timeOffset="1116.28">86 445 4249,'0'0'1574,"0"0"-393,0 0-211,0 0-43,0 0-11,0 0-77,0 0-67,0 0-48,-37 0 2517,35 0-3251,0 1 1,1-1 0,-1 1 0,0 0 0,0 0 0,0 0-1,1 0 1,-1 0 0,1 0 0,-1 0 0,1 1 0,-1-1-1,1 1 1,0-1 0,-1 1 0,1-1 0,0 1 0,0 0-1,0-1 1,0 1 0,1 0 0,-1 0 0,0 0 0,1 0-1,-1-1 1,1 3 9,-3 7-34,0 0 0,1 0 0,0 0 0,1 2 34,-1 13-50,1 0-1,1-1 1,3 22 50,-2-45-5,-1 0-1,1 0 0,0 0 1,0-1-1,0 1 0,0 0 1,0-1-1,1 1 1,-1-1-1,0 0 0,1 1 1,-1-1-1,1 0 0,-1 0 1,1 0-1,0 0 1,-1 0-1,1 0 0,0 0 1,0 0-1,0-1 0,-1 1 1,1-1-1,0 1 1,2-1 5,5 2-7,1 0 0,0-1 0,0-1 0,4 1 7,-7-1-14,2 0 8,0 0-1,0-1 1,0 1 0,0-2-1,4 0 7,-9 1-21,0-1 0,-1 0-1,1 0 1,0 0 0,-1 0 0,1 0-1,-1 0 1,0-1 0,0 0-1,1 0 1,-2 0 0,1 0-1,0-1 22,1-1-14,-1 0-1,0 0 0,-1 0 0,1 0 0,-1 0 1,0 0-1,-1-1 0,1 1 0,-1-1 0,0 0 1,0 1-1,-1-1 0,1 0 0,-1 1 0,-1-1 0,1 0 1,-1 0 14,1-15 14,-1 14-13,0 1 0,-1 0 1,1-1-1,-1 1 0,-1 0 0,1 0 0,-1 0 0,0 0 1,0 1-1,-1-1 0,1 1 0,-1 0 0,0 0 0,-2-1-1,1 0 7,0 0-1,0 1 1,-1 0-1,0 0 1,0 0-1,0 0 1,-1 1-1,0 0 1,0 1 0,0-1-1,-6-1-6,11 4-26,0 1 1,0 0-1,0-1 0,0 1 0,1 0 1,-1 0-1,0 0 0,0 0 0,0 0 1,0 1-1,0-1 0,0 0 0,1 1 1,-1 0-1,0-1 0,0 1 0,0 0 1,1 0-1,-1 0 0,1 0 1,-1 0-1,1 0 0,-1 0 0,1 1 1,-1-1-1,1 0 0,0 1 0,0 0 1,0-1-1,0 1 0,0-1 0,0 1 1,0 0-1,1 0 0,-1-1 0,0 1 26,-1 7-613,-1-1 0,1 1 0,1 0-1,-1-1 1,2 1 0,-1 0-1,1 3 614,0-12-2251,0 0-728</inkml:trace>
  <inkml:trace contextRef="#ctx0" brushRef="#br0" timeOffset="1963.48">437 337 880,'0'0'2613,"0"0"-949,0 0-758,0 0-236,0 0-23,0 0-71,-1 31 3152,-19 29-2887,14-44-768,1 1 1,0-1-1,-1 11-73,2-2 17,1-1-1,2 1 0,0 0 0,2 0 1,1 2-17,-2-25-5,1 0-1,-1 0 1,1 0 0,0-1 0,-1 1-1,1 0 1,0-1 0,0 1 0,0-1 0,1 1-1,-1-1 1,0 1 0,0-1 0,1 0-1,-1 0 1,1 0 0,-1 0 0,1 0 0,0 0-1,-1 0 1,1 0 0,0 0 0,0-1-1,-1 1 1,1-1 0,0 1 0,0-1 0,0 0-1,0 0 6,10 2-218,0-1-1,0 0 0,1-1 0,1-1 219,0 1-766,0 0-755,-4 0-926</inkml:trace>
  <inkml:trace contextRef="#ctx0" brushRef="#br0" timeOffset="2701.76">586 501 3505,'0'0'1525,"0"0"-524,0 0-264,0 0-51,0 0-52,0 0-4,0 14 21,0 91 684,0-104-1310,0 1 0,0-1 1,1 1-1,-1-1 0,1 1 1,-1-1-1,1 0 0,0 1 1,0-1-1,0 0 0,-1 0 1,1 1-1,0-1 0,0 0 1,1 0-1,-1 0 0,0 0 1,0 0-1,0 0 0,1-1 1,-1 1-1,0 0 0,1-1 1,-1 1-1,1-1 0,-1 1 1,1-1-1,-1 1 1,1-1-1,-1 0 0,1 0 1,-1 0-1,2 0-25,7 1 179,-1-1-1,1 0 1,0 0 0,6-1-179,-12 0 31,-1 0 0,0 0 0,1 0 0,-1 0 0,0-1 0,0 1 0,1-1 0,-1 0 0,0 0 0,-1 0 0,1 0 0,0 0 0,-1-1 0,1 1 0,-1-1 0,0 0 0,0 0 0,0 0 0,0 0 0,0 0 0,0 0 0,-1 0 0,0 0 0,1-4-31,2-4 163,-1 0-1,0 0 0,-1 0 0,-1 0 1,1-1-1,-2 1 0,0-1-162,1-4 178,0 9-149,-1-1 1,0 1-1,-1-1 1,0 0-1,-1-6-29,2 13-3,-1-1-1,1 1 1,-1-1-1,1 1 0,-1-1 1,0 1-1,0-1 1,1 1-1,-1 0 1,0-1-1,0 1 0,-1 0 1,1 0-1,0 0 1,0 0-1,0 0 0,-1 0 1,1 0-1,-1 0 1,1 0-1,0 1 1,-1-1-1,1 0 0,-1 1 1,0-1-1,1 1 1,-1 0-1,1 0 0,-1-1 4,-3 1-59,1 1 0,0-1 0,0 0-1,0 1 1,0 0 0,0 0 0,0 0-1,0 1 1,0-1 0,0 1 0,0 0 0,1 0-1,-1 0 1,1 0 0,-1 1 0,1 0-1,0-1 1,-3 4 59,-5 6-631,1 0-1,0 1 0,1 0 1,-4 6 631,13-18-154,-1-1 1,0 1 0,1 0-1,-1 0 1,1 0-1,0 0 1,-1 1 0,1-1-1,0 0 1,0 0 0,0 0-1,-1 0 1,1 0 0,0 0-1,0 0 1,1 0-1,-1 0 1,0 0 0,0 1-1,0-1 1,1 0 0,-1 0-1,1 0 1,-1 0-1,0 0 1,1 0 0,0 0 153,8 3-1678</inkml:trace>
  <inkml:trace contextRef="#ctx0" brushRef="#br0" timeOffset="3180.03">853 596 4201,'0'0'1451,"0"0"-479,0 0-250,0 0 56,0 0 23,0 0-61,13 25 1951,-12-18-2639,0 0 0,0 0-1,-1 0 1,0 0 0,0 0 0,-1 0-1,0 0 1,0-1 0,-1 1 0,0 0 0,0 0-1,-1 1-51,-3 6-455,0-1-1,-1 0 1,-1 0-1,0-1 1,-2 3 455,8-12-602,2-2-3556,0-1 474</inkml:trace>
  <inkml:trace contextRef="#ctx0" brushRef="#br0" timeOffset="3548">853 596 1608</inkml:trace>
  <inkml:trace contextRef="#ctx0" brushRef="#br0" timeOffset="3900">853 596 1608,'145'-139'2676,"-122"119"-1590,-23 20-1074,0 0 0,0 0 0,0 0-1,0 0 1,0 0 0,0 0 0,0 0 0,0 1 0,0-1 0,0 0 0,1 0 0,-1 0 0,0 0-1,0 0 1,0 0 0,0 0 0,0 0 0,0 0 0,0 0 0,0 0 0,0 0 0,0 0-1,0 0 1,0 0 0,1 0 0,-1 0 0,0 0 0,0 0 0,0 0 0,0 0 0,0 0 0,0 0-1,0 0 1,0 0 0,0 0 0,0 0 0,1 0 0,-1 0 0,0 0 0,0 0 0,0 0-1,0 0 1,0 0 0,0 0 0,0 0 0,0 0 0,0 0 0,0 0 0,0 0 0,0 0 0,1 0-1,-1 0 1,0 0 0,0-1 0,0 1-12,-9 14 744,6-3-345,1 0 0,0 1-1,1-1 1,0 1 0,1 0 0,0-1 0,1 3-399,0 17 812,-1-30-806,1 1 0,-1-1 0,1 1 0,-1-1 0,1 1 0,-1-1 0,1 0 0,0 1 0,0-1 0,0 0 0,0 1 0,0-1 0,0 0 0,0 0 0,0 0 0,1 0 0,-1 0 0,0 0 0,1 0 1,-1-1-1,0 1 0,1 0 0,-1-1 0,1 1 0,-1-1 0,1 1 0,-1-1 0,1 0 0,0 0 0,-1 0 0,1 1 0,0-2-6,8 2-5,-1 0-1,0-1 1,0 0 0,0-1-1,3 0 6,-10 0 1,-1 0-1,1 0 0,0 0 1,-1 0-1,1 0 1,-1-1-1,1 1 0,-1 0 1,1-1-1,-1 0 1,0 1-1,0-1 1,0 1-1,0-1 0,0 0 1,0 0-1,0 0 1,-1 1-1,1-1 0,-1 0 1,1 0-1,-1-1 0,10-47 374,-10 46-329,2-10 212,-1 0-1,-1 1 1,0-1 0,-1 0-1,-2-10-256,2 22 22,1 1 0,-1-1-1,0 1 1,0 0 0,0-1 0,0 1-1,0 0 1,0-1 0,0 1-1,0 0 1,-1 0 0,1 0 0,0 0-1,-1 0 1,1 0 0,-1 1-1,1-1 1,-1 0 0,1 1 0,-1-1-1,1 1 1,-1-1 0,0 1-1,1 0 1,-2 0-22,-46-1-209,35 1 34,13 0 54,0 0 0,0 0 1,0 0-1,0 0 0,0 1 0,0-1 1,0 0-1,0 1 0,1-1 0,-1 0 1,0 1-1,0-1 0,0 1 0,0-1 1,1 1-1,-1 0 0,0-1 0,1 1 1,-1 0-1,0 0 0,1-1 0,-1 1 1,1 0-1,-1 0 0,1 0 0,-1 0 1,1-1-1,0 1 0,-1 0 0,1 0 1,0 0-1,0 0 0,0 0 0,0 0 1,-1 0-1,1 0 0,1 0 0,-1 0 1,0 0-1,0 0 0,0 0 0,0 0 1,1 1 120,-1 2-1099,0 3-1873</inkml:trace>
  <inkml:trace contextRef="#ctx0" brushRef="#br0" timeOffset="4366.41">1237 629 288,'0'0'3062,"0"0"-1042,0 0-758,0 0-106,0 0-15,0 0-167,0 0-216,0 0-249,16 4 1668,-14 8-2110,-1 1 0,0-1 1,-1 0-1,0 1 0,-1-1 0,-1 0 1,0 3-68,-1-4-527,-1-1-1,0 1 1,0-1 0,-1 0 0,0 0 0,-1 0 0,0 0 0,-7 7 527,12-15-1734,1-2-257,0 0-644</inkml:trace>
  <inkml:trace contextRef="#ctx0" brushRef="#br0" timeOffset="5012.96">1373 385 4001,'0'0'1930,"0"0"-695,0 0-477,0 0 48,0 0-87,0 0-62,0 14-113,-1 11-334,-1 5 164,1 1 0,3 12-374,-2-37 14,1 0 1,0 0 0,0 1-1,0-1 1,0 0-1,1 0 1,0 0-1,0-1 1,1 1 0,0 0-1,0-1 1,0 1-1,1-1 1,-1 0 0,2 0-15,-3-3-6,1 0 1,-1-1 0,1 1 0,-1-1 0,1 0 0,0 0 0,0 0 0,0 0-1,0 0 1,0-1 0,-1 1 0,1-1 0,0 1 0,0-1 0,1 0 5,-2 0 0,0 0-1,0-1 1,0 1 0,1 0 0,-1 0-1,0-1 1,0 1 0,0-1 0,0 0-1,0 0 1,0 0 0,0 0 0,0 0 0,-1 0-1,1 0 1,0 0 0,0-1 0,-1 1-1,1-1 1,0-1 0,7-11 75,-1-1 0,-1-1-1,0 1 1,-1-1 0,-1 0-1,0 0 1,-1-1 0,-1 0-1,0 1 1,-2-1 0,0 0-1,-1-10-74,0 25 31,-1 0 0,0 0 0,0 0 0,0 0 0,0 0 0,0 0 0,0 0-1,-1 0 1,1 1 0,0-1 0,-1 0 0,0 1 0,1-1 0,-1 1 0,0 0-1,0-1 1,0 1 0,1 0 0,-1 0 0,0 0 0,-1 1 0,1-1 0,0 0-1,0 1 1,-1-1-31,-8-2 3,0-1-1,-1 2 0,1 0 1,-4 0-3,11 1-89,1 1 0,-1 0 0,1-1 0,-1 1 0,1 1 0,-1-1 0,1 0 0,-1 1 0,-1 1 89,3-2-61,1 1 0,0 0 1,0 0-1,-1 0 0,1 0 0,0 0 1,0 0-1,0 1 0,0-1 0,1 0 1,-1 1-1,0-1 0,0 0 1,1 1-1,-1-1 0,1 1 0,-1-1 1,1 1-1,0-1 0,-1 1 0,1 0 61,-16 77-4634,10-58 291</inkml:trace>
  <inkml:trace contextRef="#ctx0" brushRef="#br0" timeOffset="5794.55">1594 242 1120,'0'0'2609,"0"0"-777,0 0-449,0 0-7,0 0-2,0 0-208,-1 3-234,0-2-636,0 0 1,0 1-1,0-1 0,1 0 0,-1 1 1,1-1-1,-1 1 0,1-1 1,-1 1-1,1-1 0,0 1 1,0 0-1,0-1 0,0 1 1,0-1-1,0 1 0,0-1 1,0 2-297,8 10-329,6 2 416,-1 0 0,0 1 0,-1 0 0,9 17-87,-17-24 10,1 0 0,-1 0 0,-1 0 0,1 1 0,-2 0 1,1 0-1,-1 0 0,-1 0 0,0 0 0,0 7-10,0-9-61,-1 1 0,0-1 0,-1 0 0,1 1 0,-1-1 0,-1 0 0,0 0 0,0 0 0,0 0 0,-1 0 0,0-1 0,-1 1 0,0-1 0,0 0 0,0 0 0,-2 1 61,-8 12-1483,-2-1-1,-1 0 1,-4 3 1483,14-18-4772,6-4-388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50 864 1096,'0'0'2289,"0"0"-642,0 0-571,0 0-265,0 0 12,0 0 24,-13 9 2636,10-3-3364,0 0-1,1-1 1,-1 1-1,1 0 1,1 0 0,-1 1-1,1-1 1,1 0-1,-1 0 1,1 1 0,0-1-1,0 0 1,1 3-119,-1 3 286,1-11-280,-1 0 0,1 0 0,0 0-1,-1-1 1,1 1 0,0 0 0,0-1-1,0 1 1,0-1 0,0 1 0,-1-1-1,1 1 1,0-1 0,0 0 0,0 0-1,0 1 1,0-1 0,0 0 0,0 0-1,0 0 1,0 0 0,1 0 0,-1 0-1,0 0-5,29-1 62,-29 1-54,0-1-1,0 0 1,0 1-1,0-1 1,0 0-1,-1 0 1,1 0-1,0 0 1,0 0-1,-1 0 1,1 0-1,-1 0 1,1 0-1,-1 0 1,1 0-1,-1 0 1,1 0-1,-1-1 1,0 1-1,0 0 1,0 0-1,0 0 1,0-1-1,0 1 1,0 0-8,0-39 440,0 30-263,0 9-174,1 1 0,-1-1 0,0 0 0,0 1 0,0-1 0,0 0 0,0 1 0,0-1 1,0 0-1,0 1 0,0-1 0,0 0 0,0 1 0,0-1 0,-1 1 0,1-1 1,0 0-1,0 1 0,-1-1 0,1 1 0,0-1 0,-1 0 0,1 1 0,0-1 1,-1 1-1,1-1 0,-1 1 0,1 0 0,-1-1 0,1 1 0,-1-1 0,0 1 0,1 0 1,-1-1-1,1 1 0,-1 0 0,0 0 0,1 0 0,-1-1 0,0 1 0,1 0 1,-1 0-1,1 0 0,-1 0 0,0 0 0,1 0 0,-1 0 0,0 0 0,1 1 1,-1-1-1,0 0-3,0 1-23,-1-1 1,0 1-1,1 0 1,-1 0 0,1 0-1,0 0 1,-1 0-1,1 0 1,0 1 0,0-1-1,0 0 1,0 1-1,0-1 1,0 1-1,0-1 1,0 1 0,0-1-1,1 1 1,-1 1 22,-2 15-7,0 0 0,2 0 0,0 0-1,1 15 8,1-12-51,1-20 31,0 0 1,0 0 0,0 0 0,1-1-1,-1 1 1,0-1 0,1 0-1,-1 1 1,0-1 0,1 0-1,-1 0 1,0-1 0,1 1-1,-1 0 20,3-1-19,-2 1 13,0-1 0,1 0 0,-1 0 0,0-1 0,0 1 0,-1 0 0,1-1-1,0 0 1,0 0 0,-1 0 0,1 0 0,-1 0 0,0 0 0,0-1 0,1 1-1,-1-1 1,-1 1 0,1-1 0,0 0 0,0-1 6,4-6 17,-1 0-1,0 0 1,0-1 0,-1 1 0,0-4-17,-2 11 60,-1-1 0,-1 0 1,1 1-1,0-1 0,-1 0 1,0 1-1,0-1 0,0 0 1,0 0-1,0 1 0,-1-1 1,0 0-1,0 1-60,0 1 36,0 0 1,0 0-1,0 0 1,0 0-1,0 1 1,-1-1-1,1 0 0,-1 1 1,1-1-1,-1 1 1,0 0-1,1-1 1,-1 1-1,0 0 0,0 0 1,0 0-1,0 0 1,0 1-1,0-1 1,0 0-1,0 1 0,-1-1-36,-1 0-13,-1 0-1,1 0 0,-1 0 0,1 1 0,-1 0 0,0-1 1,1 1-1,-1 1 0,1-1 0,-1 1 0,1 0 0,-1 0 1,0 0 13,2 1-1,0-1 0,0 1 0,1 0 1,-1 0-1,0 0 0,1 0 0,0 0 1,-1 1-1,1-1 0,0 0 0,0 1 1,0 0-1,1 0 0,-1-1 0,1 1 1,-1 0-1,1 0 0,-1 3 1,-2 7 6,0 0-1,1 0 1,1 0-1,0 0 1,1 1-1,0-1 1,1 8-6,1-19 0,0-1 1,0 0 0,0 1-1,0-1 1,0 0-1,0 0 1,0 0 0,0 0-1,0 0 1,1 0 0,-1 0-1,0 0 1,1 0-1,-1 0 1,1-1 0,-1 1-1,1-1 1,-1 1 0,1-1-1,0 1 0,-1-1-19,0 1 0,1-1-1,-1 1 1,0-1 0,1 0 0,-1 1-1,0-1 1,1 0 0,-1 0 0,1 0-1,-1 0 1,0 0 0,1 0 0,-1 0-1,0-1 1,1 1 0,-1 0 0,0-1-1,1 1 1,-1-1 0,0 1 0,0-1-1,1 0 1,-1 1 0,0-1 0,1-1 19,6-16-60,0 0 0,-1 0 0,-1-1 0,-1 0 0,3-16 60,-8 35-3,0 0 1,0 0 0,-1 0-1,1 0 1,0 1 0,0-1 0,0 0-1,0 0 1,0 0 0,0 0 0,0 0-1,-1 0 1,1 0 0,0 0 0,0 0-1,0 0 1,0 0 0,0 0 0,0 0-1,-1 0 1,1 0 0,0 0 0,0 0-1,0 0 1,0 0 0,0 0-1,-1 0 1,1 0 0,0 0 0,0 0-1,0 0 1,0 0 0,0 0 0,0-1-1,0 1 1,-1 0 0,1 0 0,0 0-1,0 0 1,0 0 0,0 0 0,0 0-1,0 0 1,0-1 0,0 1 0,0 0-1,0 0 1,0 0 0,0 0 0,0 0-1,0 0 1,-1-1 0,1 1-1,0 0 3,-17 20-58,-18 32-48,33-49 14,-1 2-111,0 0 0,1 0 0,-1 0 0,1 0-1,0 0 1,0 1 0,1-1 0,0 1 0,0-1 0,-1 5 203,9-10-3896,0 0-1678</inkml:trace>
  <inkml:trace contextRef="#ctx0" brushRef="#br0" timeOffset="1126.77">430 447 3513,'0'0'2995,"0"0"-838,0 0-836,0 0-506,0 0-276,0 0-179,0 0-99,-3 24 1142,-24 119-419,14-64-937,10-68-39,-1 18 141,4-29-103,-1-1-1,1 1 1,-1 0-1,1 0 1,-1-1-1,1 1 1,-1 0-1,1-1 1,-1 1-1,1-1 1,-1 1-1,1 0 1,0-1-1,-1 1 1,1-1-1,-1 1 1,1-1-1,0 0 1,0 1-1,-1-1 1,1 1-1,0-1 1,0 1-1,0-1 1,0 0-1,0 0-45,0-37-36,4-31 36,-2 55 4,0 0 0,1 0 1,1 0-1,0 1 0,1-1 1,4-6-5,-7 16-6,5-12 61,1-1 0,0 2 0,1-1 0,1 1 1,1 1-1,0-1 0,9-7-55,-19 20-5,1 1 0,0 0 0,0-1 0,0 1 0,0 0 0,0 0 0,0 0 0,0 1 0,1-1 0,-1 0 0,0 1 0,0 0 0,0-1 0,1 1 0,-1 0 0,0 0 0,1 0 0,-1 0-1,0 1 1,0-1 0,1 1 0,-1-1 0,0 1 0,0 0 0,0 0 0,2 0 5,1 2-3,1 0 0,-1 1 0,1-1 0,-1 1 0,0 0 0,0 0-1,-1 1 1,0-1 0,1 1 3,1 3-24,-1 1 0,1-1 0,-1 1 0,-1 0 0,0 0 1,0 0-1,-1 1 0,0-1 0,0 1 0,-1 0 0,0 5 24,2 19-523,-2 0 0,-2 25 523,0-31-849,0-27 347,0-1-59,0 0 23,2 0-515,-1 0-5299,-1 0 2010</inkml:trace>
  <inkml:trace contextRef="#ctx0" brushRef="#br0" timeOffset="1577.8">480 572 1488,'0'0'3581,"0"0"-1547,0 0-662,0 0-296,0 0-159,0 0-167,8 0 2967,29 0-3470,42-12-3050,-78 19-2080,-1 1-44</inkml:trace>
  <inkml:trace contextRef="#ctx0" brushRef="#br0" timeOffset="2748.49">1035 263 3529,'0'0'1928,"0"0"-303,0 0-184,0 0-231,0 0-202,0 0-195,0 0-102,0 0-37,0 0-77,0 0-79,-6 21 530,-12 8-985,1 1 1,1 0-1,2 2 0,0 2-63,7-13-3,1 0 0,1 0 1,0 1-1,2-1 0,1 1 0,0 21 3,2-32-15,-1-3-4,1 0 0,1 1 1,-1-1-1,2 1 0,0 5 19,-1-11-8,1 0 0,-1 0-1,0 0 1,1 0-1,0 0 1,-1-1 0,1 1-1,0 0 1,1-1 0,-1 1-1,0-1 1,1 0-1,-1 0 1,1 0 0,0 0-1,1 0 9,4 3-73,0 0-1,0-1 1,0-1 0,1 1-1,0-1 1,0-1 0,0 1 73,40 2-3777,-41-5-603</inkml:trace>
  <inkml:trace contextRef="#ctx0" brushRef="#br0" timeOffset="3941.27">1340 453 992,'0'0'3637,"0"0"-1545,0 0-507,0 0-198,0 0-242,0 0-175,-4 25 1760,-1 21-2494,1 1 0,3 8-236,2-54-9,-1 1 1,1-1 0,-1 1-1,1-1 1,0 1-1,-1-1 1,1 0-1,0 1 1,0-1 0,0 0-1,0 0 1,0 1-1,0-1 1,1 0-1,-1 0 1,0 0 0,0 0-1,1-1 1,-1 1-1,1 0 1,-1 0-1,1-1 1,-1 1 0,1-1-1,-1 0 1,1 1-1,-1-1 1,1 0-1,0 0 1,0 0 8,52 4-108,-53-4 109,2 0-9,-1 0 0,0 0 1,0-1-1,0 1 1,0-1-1,1 0 0,-1 1 1,0-1-1,0 0 0,0 0 1,-1-1-1,1 1 0,0 0 1,0 0-1,-1-1 0,1 1 1,1-2 7,1-2 2,0-1 1,0 1 0,0 0 0,-1-1 0,0 0 0,2-4-3,0-4 41,0 0-1,0 0 1,-1 0 0,-1-1-1,1-7-40,0-60 527,-5 81-523,1-1-1,-1 0 0,0 1 0,1-1 1,-1 1-1,0-1 0,0 1 1,0-1-1,0 1 0,0-1 1,0 1-1,-1 0 0,1 0 0,0 0 1,-1-1-1,1 1 0,-1 1 1,1-1-1,-1 0 0,1 0 1,-1 0-1,1 1 0,-2-1-3,-40-14-73,42 15 72,-5-2-37,-1 1 0,1 0 1,0 0-1,0 1 1,-1-1-1,1 2 1,-1-1-1,0 0 38,5 1-52,-1-1 1,1 1-1,0-1 0,-1 1 1,1 0-1,0-1 0,-1 1 1,1 1-1,0-1 0,0 0 1,0 0-1,0 1 0,0-1 1,0 1-1,0 0 0,1-1 1,-1 1-1,0 0 0,1 0 1,0 0-1,-1 1 52,-30 74-1145,10-22-4213,19-51 1283</inkml:trace>
  <inkml:trace contextRef="#ctx0" brushRef="#br0" timeOffset="4595.32">1733 560 4481,'0'0'2801,"0"0"-565,0 0-620,0 0-333,0 0-248,0 0-232,0 0-212,0 0-162,0 0-71,0 0-53,0 0-34,0 0-87,33 2 136,-31 0-319,0 0 0,-1 0 0,1 1 0,-1-1 0,1 0 0,-1 1 0,0 0 0,0-1 0,0 1 0,0 0 0,-1-1 0,1 1 0,-1 0 0,0 0 0,1-1 0,-1 1 0,-1 0 0,1 0-1,-4 53-207,2-50-30,0-1-1,0 0 1,0 0 0,-1 0 0,0 0 0,0 0 0,0-1 0,0 1 0,-1-1 0,0 0 0,0 0 0,0 0 0,0 0 0,0-1 0,-1 0 0,0 0 0,0 0 0,1 0 0,-2-1 0,1 0 0,0 0 0,0 0 0,-1-1 0,1 1 0,-1-1 0,-3 0 237,8-5-3701,1-4 706</inkml:trace>
  <inkml:trace contextRef="#ctx0" brushRef="#br0" timeOffset="5142.88">1945 298 3953,'0'0'2326,"0"0"-406,0 0-568,0 0-422,0 0-298,0 0-197,0 16 710,0 188 405,0-79-5153,3-163 173,1 23 413</inkml:trace>
  <inkml:trace contextRef="#ctx0" brushRef="#br0" timeOffset="5757.93">2087 346 408,'0'0'5575,"0"0"-2599,0 0-1329,0 0-596,0 0-251,0 0-10,9-4-141,-6 2-598,59-21 544,-56 21-584,0 0 0,0 1 1,1-1-1,-1 2 0,1-1 1,-1 1-1,0 0 0,1 0 1,-1 1-1,5 0-11,-9 0-14,-1-1 0,0 1 0,0-1-1,0 1 1,0 0 0,0-1 0,0 1 0,0 0-1,0 0 1,0 0 0,0 0 0,0 0 0,0 0 0,-1 0-1,1 0 1,0 0 0,-1 0 0,1 1 0,-1-1-1,1 0 1,-1 0 0,0 1 0,1-1 0,-1 0-1,0 0 1,0 1 14,1 39-197,-1-28 198,-1-6-43,1 1 0,-1 0 0,-1 0 0,1 0 1,-1-1-1,-1 1 0,1-1 0,-1 0 0,-1 0 1,0 2 41,-10 14-158,0 0 1,-8 7 157,9-13-39,1 0 1,1 1-1,0 0 1,-1 7 38,11-22-16,0 0 1,0 1-1,1-1 1,-1 0-1,1 1 1,0-1-1,0 1 0,0 0 16,0 0 3,0-4-17,0 0 10,0 0 64,23 0 353,-2 0-343,0-2 0,0 0-1,0-1 1,0-1-1,-1-1 1,0-1 0,10-5-70,40-21-4959,-63 29 1151</inkml:trace>
  <inkml:trace contextRef="#ctx0" brushRef="#br0" timeOffset="6174.14">2587 536 6249,'0'0'3529,"0"0"-1671,0 0-741,0 0-351,0 0-301,0 0-205,8 5-101,29 18-54,-35-21-93,0 0-1,-1 1 0,1-1 0,0 1 0,-1-1 1,0 1-1,1 0 0,-1-1 0,0 1 0,-1 0 1,1 0-1,0 0 0,-1 0 0,1 0 0,-1 0 1,0 0-1,0 0 0,0-1 0,-1 1 0,1 0 1,-1 0-1,0 2-11,0 10 35,1-8-29,-1 1-1,0-1 1,-1 0 0,1 0 0,-1 0 0,-1 0-1,1 0 1,-1 0 0,-4 5-6,5-8-169,0 0 0,0-1 0,0 0 0,0 1 0,-1-1 0,0 0 0,0 0 1,0 0-1,0-1 0,0 1 0,0-1 0,-1 1 0,1-1 0,-1 0 0,1 0 0,-1-1 0,0 1 0,-3 0 169,7-2-294,-5 1-229,3-3-2686,2-5 515</inkml:trace>
  <inkml:trace contextRef="#ctx0" brushRef="#br0" timeOffset="6840.07">2901 233 6641,'0'0'2069,"0"0"-850,0 0-603,0 0-221,0 0-119,0 0-39,-4 25-21,-15 125 258,16-122-196,2 1 0,1 10-278,0-14 0,1-23-1,-1 0 0,0-1 1,1 1-1,-1-1 1,1 1-1,-1-1 0,1 0 1,0 1-1,0-1 0,-1 1 1,1-1-1,0 0 0,0 0 1,0 0-1,1 1 0,-1-1 1,0 0-1,0 0 1,1-1-1,-1 1 0,0 0 1,1 0-1,-1-1 0,1 1 1,-1-1-1,1 1 0,-1-1 1,1 1-1,-1-1 0,1 0 1,-1 0-1,1 0 1,0 0 0,2 1-1,-1-1 1,1 0-1,0 0 1,-1 0 0,1 0-1,-1-1 1,1 1 0,-1-1-1,1 0 1,-1 0 0,0 0-1,1-1 1,-1 1-1,0-1 1,0 0 0,5-4 104,0-1 0,-1 0-1,0 0 1,-1 0 0,0-1 0,0 0-1,0 0 1,-1-1 0,0 0 0,-1 0 0,1-2-104,-1-2 260,0-1 1,0 0 0,-1 0 0,-1 0 0,-1 0 0,0 0-1,0-10-260,-1 8 59,0 6-43,0 0 0,0-1 0,-1 1 1,0-1-1,0 1 0,-2 0 0,0-4-16,2 12-24,0 0 0,1 0 0,-1 1 0,0-1 0,0 0 0,-1 0 0,1 1 0,0-1 0,-1 1 0,1-1 0,0 1 0,-1 0 0,0 0 1,1-1-1,-1 1 0,0 0 0,0 0 24,-1 0-67,1 1 1,-1-1 0,0 0 0,0 1 0,0 0 0,0-1-1,0 1 1,0 1 0,0-1 0,0 0 0,0 1 0,0-1-1,0 1 1,1 0 0,-2 0 66,-3 3-446,0 0 0,1 0 0,-1 0 0,1 1-1,0 0 1,0 1 0,0-1 0,1 1 0,0 0 0,0 0 0,-2 4 446,-18 20-4676,14-20 936</inkml:trace>
  <inkml:trace contextRef="#ctx0" brushRef="#br0" timeOffset="7538.12">3274 1 520,'0'0'4077,"0"0"-1614,0 0-470,0 0-361,0 0-336,0 0-257,0 0-156,34 20 2143,-17-7-2773,0-1 1,-1 2-1,4 4-253,-15-12 11,0 1 0,1-1 0,-2 1 0,1 0 1,-1 0-1,0 0 0,-1 1 0,1-1 0,1 8-11,0 9-11,0-1-1,-1 0 0,-2 1 1,0 0-1,-2 0 1,-2 22 11,1-37-67,-1 0 1,0 0-1,0 0 1,-1-1 0,0 1-1,0-1 1,-1 1-1,0-1 1,-1 0-1,0-1 1,-4 6 66,-14 16-334,-1 0 0,-7 4 334,24-25-44,-13 13-379,0-1-1,-1-1 1,-7 4 423,12-19-3823,15-4-888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1400,'0'0'1010,"0"0"-45,0 0 34,0 0-64,0 0-152,0 0 9,0 0 156,0 0 107,0 0 13,0 0-245,0 0-225,0 11 2205,-3 29-2836,3-40 31,0 1 1,0-1-1,0 1 1,0-1-1,0 0 1,0 1-1,0-1 1,0 1-1,0-1 1,0 0-1,0 1 1,1-1-1,-1 1 1,0-1-1,0 0 1,0 1-1,0-1 1,1 0-1,-1 1 1,0-1-1,0 0 1,1 1-1,-1-1 1,0 0-1,1 0 1,-1 1-1,0-1 1,1 0-1,-1 0 1,0 0-1,1 0 1,-1 1-1,1-1 1,-1 0-1,0 0 1,1 0-1,-1 0 1,1 0-1,-1 0 1,0 0 0,1 0-1,-1 0 1,1 0-1,-1 0 1,0 0-1,1 0 1,-1 0-1,1-1 1,-1 1-1,0 0 1,1 0-1,-1 0 1,0 0-1,1-1 1,-1 1-1,0 0 1,1 0-1,-1-1 2,21-16-119,-18 10 209,1 0-1,-1 0 0,1 0 0,-2-1 1,1 1-1,-1-1 0,-1 1 0,1-1 0,-1 0 1,0 0-1,-1 0 0,0-4-89,-3 12-28,0-1 0,0 0 0,0 1 0,0-1 0,0 1 0,0 0 0,0 0 0,0 1 0,0-1 0,0 0 0,0 1 0,-1 0 28,3 1 0,-1 0-1,1 0 1,-1 1-1,1-1 1,0 0-1,0 1 1,0-1-1,0 1 1,0-1-1,1 1 1,-1-1-1,1 1 1,-1 0-1,1-1 1,0 1 0,0 48-12,1-30-41,-1-20 49,0 1 1,1 0-1,-1-1 0,1 1 0,-1 0 0,1-1 0,0 1 1,-1-1-1,1 1 0,0-1 0,0 1 0,0-1 1,0 0-1,0 1 0,0-1 0,1 0 0,-1 0 1,0 0-1,1 0 0,-1 0 0,1 0 0,-1 0 1,1 0-1,-1 0 0,1-1 0,-1 1 0,2 0 4,0 0-5,1 0 0,-1-1-1,0 1 1,0 0-1,0-1 1,0 0-1,1 0 1,-1 0 0,0 0-1,0 0 1,1-1-1,-1 1 1,0-1 0,0 0-1,2-1 6,-3 1-3,0 0 0,-1-1-1,1 1 1,0-1 0,0 0-1,-1 0 1,1 1 0,-1-1 0,0 0-1,1 0 1,-1 0 0,0 0-1,0-1 1,0 1 0,-1 0 0,1 0-1,-1-1 1,1 1 0,-1 0-1,1-1 1,-1 0 3,2-57 434,-3 44-272,1 15-174,0-1 1,0 0 0,0 1-1,0-1 1,-1 1-1,1-1 1,-1 1-1,1-1 1,-1 1 0,1-1-1,-1 1 1,0 0-1,0-1 1,1 1-1,-1 0 1,0-1 0,0 1-1,-1 0 1,1 0-1,0 0 1,0 0-1,0 0 1,-1 0 0,1 0-1,0 1 1,-1-1-1,1 0 1,-1 1-1,1-1 1,-1 1-1,1 0 1,-1-1 0,1 1-1,-1 0 1,0 0-1,1 0 1,-1 0-1,1 0 1,-1 0 0,1 0-1,-1 1 1,1-1-1,-1 1 1,1-1-1,-1 1 1,1-1 0,-1 1-1,1 0 1,-1 0 11,-1 1-14,1 0 0,-1 0 0,1 0 0,0 0 0,0 0 0,0 1 0,0-1 0,0 1 0,0 0 0,1-1 0,-1 1 0,1 0 0,0 0 0,0 0 0,0 0 0,0 0 0,0 0 0,1 0 0,-1 0 0,1 1 14,-4 65-197,4-69 196,-1 15-5,1-11-5,0-1 0,0 1 0,0-1 0,0 1 0,0-1 0,1 1 0,0-1 0,0 1 0,0 1 11,0-4-6,0 0-1,0 0 1,-1 0 0,1 0 0,0 0 0,1 0-1,-1 0 1,0 0 0,0 0 0,0 0 0,0-1-1,1 1 1,-1-1 0,0 1 0,1-1 0,-1 1-1,0-1 1,1 0 0,-1 1 0,1-1 0,-1 0-1,1 0 1,-1 0 0,0 0 0,1 0 0,0-1 6,1 1-9,0 0 0,0-1 1,1 0-1,-1 0 0,0 0 1,0 0-1,0 0 1,0 0-1,0-1 0,0 0 1,0 1-1,-1-1 1,1 0-1,0-1 0,-1 1 1,0 0-1,1-1 0,-1 1 1,0-1-1,0 0 1,-1 1-1,1-1 0,-1 0 1,1 0-1,-1 0 0,0 0 1,0-1 8,2-4 51,0 0 0,-1 1 0,-1-1 0,1 0 0,-1 0 0,0 0 1,-1 0-1,0 0 0,0 0 0,-1 0 0,-1-4-51,1 9 14,0 0 0,-1 0-1,1 1 1,-1-1 0,0 0 0,0 1 0,0-1-1,0 1 1,-1 0 0,1 0 0,0-1 0,-1 2-1,0-1 1,1 0 0,-1 0 0,0 1 0,-3-2-14,-3-1 10,0 0 0,0 0 1,0 1-1,-1 1 1,-3-1-11,13 3-20,-1 0 1,1 0 0,-1 0 0,1 0-1,-1 0 1,0 0 0,1 0-1,-1 0 1,1 0 0,-1 0 0,1 0-1,-1 1 1,1-1 0,-1 0-1,1 0 1,-1 1 0,1-1 0,-1 0-1,1 1 1,-1-1 0,1 1-1,0-1 1,-1 1 0,1-1 0,0 0-1,-1 1 1,1-1 0,0 1-1,0-1 1,-1 1 0,1-1-1,0 1 1,0 0 0,0-1 0,0 1-1,0-1 1,0 1 0,0-1-1,0 1 1,0 0 19,0 31-1668,1-20-1465,-1-2-2735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4113,'0'0'2124,"0"0"-617,0 0-678,0 0-429,0 0-143,0 0 135,-2 5 3,-4 41 846,1 0 1,2 0-1,4 40-1241,-2 20 565,0 8-48,1-114-429,0 0 63,0-11 208,0-410 543,0 417-906,0-1 0,0 1-1,1-1 1,-1 1-1,1 0 1,0-1-1,0 1 1,1 0-1,-1 0 1,1 0-1,0 0 1,0 0 0,0 0-1,1 0 1,-1 1-1,1-1 1,0 1-1,0 0 1,0 0-1,0 0 1,1 0-1,-1 0 1,1 1-1,0 0 1,-1-1 0,1 1-1,0 1 1,0-1-1,1 0 1,-1 1-1,0 0 1,0 0-1,1 0 1,-1 1-1,4-1 5,-6 1-15,0 0 0,0 0 0,0 0 0,0 1 0,1-1 0,-1 0 0,0 1 0,0-1 0,0 1 0,0 0 0,0 0 0,0 0 0,0 0 0,0 0 0,-1 0 0,1 0 0,0 1 0,0 0 15,0 0-3,0 1 0,-1-1 0,1 1 0,-1-1 0,0 1 0,0 0 1,0 0-1,0 0 0,0 0 0,0-1 0,-1 1 0,0 0 0,1 3 3,0 3-14,0 1 0,-1-1-1,0 1 1,0-1 0,-1 1-1,-1-1 1,1 1 0,-1-1-1,-1 0 1,0 0-1,0 0 1,-1 0 0,0 0-1,0-1 1,-1 1 0,0-1-1,-2 2 15,3-5 10,3-3-1,0 1 0,-1-1 0,1 1 0,-1-1 0,0 0 1,0 0-1,0 1 0,0-1 0,0-1 0,0 1 0,-1 0 0,1 0 1,-1-1-1,1 1 0,-1-1 0,1 0 0,-1 0 0,0 0 0,0 0 1,1 0-1,-2-1-9,3 0 38,1 0-15,0 0 42,0 0 25,0 0-22,0 0-74,0 0-70,0 0-34,0 0 24,0 0-8,0 0-20,0 0 4,27 0 63,-14-1 37,-2-1-19,0 1 0,-1 1 0,1 0 0,0 0 0,0 1 0,5 1 29,-13-1-8,-1-1 0,1 1 0,-1 0 0,1 0 0,-1 0 0,0 1 0,1-1 0,-1 0 0,0 1 0,0 0 0,0-1 0,0 1 0,0 0 0,0 0 0,-1 0 0,1 0 0,-1 0 0,1 1 0,-1-1 0,0 0 0,0 1 0,0-1 0,0 1 0,0-1 0,0 1 0,-1-1 0,1 1 0,-1 1 8,2 6-14,-1 1 0,-1-1-1,1 0 1,-2 0 0,1 0 0,-1 0 0,-1 0 0,0 0 0,0 0-1,-1 0 1,-4 8 14,5-14-24,0 1 1,0-1-1,-1 0 0,0 0 0,1-1 1,-1 1-1,-1-1 0,1 1 0,0-1 1,-1 0-1,0 0 0,0-1 0,1 1 1,-2-1-1,1 0 0,0 0 0,0 0 0,-1 0 1,1-1-1,-1 0 0,1 1 0,-1-2 1,0 1-1,1-1 0,-1 1 0,-4-2 24,6 1-172,-4 1 175,0-2 1,-1 1-1,1-1 1,-1 0-1,-2-1-3,9 2-84,0 0 0,0-1 1,0 1-1,1 0 0,-1 0 0,0-1 0,0 1 0,1 0 1,-1-1-1,0 1 0,1-1 0,-1 1 0,0-1 1,1 1-1,-1-1 0,1 1 0,-1-1 0,1 0 1,-1 1-1,1-1 0,-1 0 0,1 0 0,0 1 0,-1-1 1,1 0-1,0 0 0,-1 1 0,1-1 0,0 0 1,0 0-1,0 0 0,0 1 0,0-1 0,0 0 0,0 0 1,0 0-1,0 1 0,0-1 0,1 0 0,-1 0 1,0 0-1,1 1 0,-1-1 0,0 0 0,1 1 0,-1-1 1,1 0-1,-1 1 0,1-1 0,-1 0 0,1 1 1,-1-1-1,1 1 0,0-1 0,-1 1 0,1-1 84,11-10-2762</inkml:trace>
  <inkml:trace contextRef="#ctx0" brushRef="#br0" timeOffset="580.99">448 22 5193,'0'0'2094,"0"0"-455,0 0-391,0 0-326,0 0-311,0 0-151,-3 6 6,-1 6-124,-11 24 115,2 1 0,2 1 0,1 0 0,2 1 0,1 0 0,2 5-457,4-30 6,0 0-13,1-1 1,0 1-1,0 0 0,2-1 0,0 5 7,-1-14-16,0 0 0,0 0 0,1 0 0,-1 0 0,1-1 0,0 1 1,0-1-1,0 1 0,1-1 0,-1 1 0,1-1 0,0 0 0,-1 0 1,1-1-1,1 1 0,-1-1 0,0 1 0,1-1 0,2 2 16,0-2-206,0 1-1,0-1 0,-1 0 0,1 0 1,0-1-1,1 0 0,-1 0 1,0 0-1,0-1 0,6 0 207,-11 0-222,0 0 0,0 0 0,0 0 0,-1 0 0,1 0 0,0-1 0,0 1 0,0 0 0,-1 0-1,1-1 1,0 1 0,0-1 0,0 1 0,-1 0 0,1-1 0,0 0 0,-1 1 0,1-1 0,-1 1 0,1-1 0,0 0 0,-1 1 0,1-1-1,-1 0 1,0 0 0,1 1 0,-1-1 0,0 0 0,1 0 222,3-12-6880</inkml:trace>
  <inkml:trace contextRef="#ctx0" brushRef="#br0" timeOffset="1397.76">620 138 3209,'0'0'2399,"0"0"-656,0 0-453,0 0-146,0 0-187,0 0-238,0 0-180,0 21 633,-7 100 810,7-120-1997,0-1-25,0 0 24,24 0 39,-20 0 18,0-1-1,0 1 1,0-1 0,0 0 0,0 0 0,0 0-1,0 0 1,0-1 0,1 0-41,15-6 428,-12 7-347,0 0 1,0 0 0,-1 0-1,1 1 1,0 1 0,0-1-1,0 1-81,26 1-4759,-34-2 312</inkml:trace>
  <inkml:trace contextRef="#ctx0" brushRef="#br0" timeOffset="1817.6">808 114 4841,'0'0'2658,"0"0"-1038,0 0-688,0 0-131,0 0-124,0 0-163,0 19-84,0 144 204,0 27-237,0-190-761,0 0-409,0 0-760,0 0-1781,0 0-2286</inkml:trace>
  <inkml:trace contextRef="#ctx0" brushRef="#br0" timeOffset="2162.99">954 406 1824,'0'0'4809,"0"0"-2424,0 0-1103,0 0-325,0 0-138,0 0-128,5 8-122,-1-3-497,-1 1 0,1 0-1,-1 0 1,-1 0 0,1 1-1,-1-1 1,0 1 0,-1-1 0,0 1-1,0 0 1,0-1 0,0 1-1,-1 0-71,1 25 144,0-22-287,0-1-1,-1 1 1,0 0 0,-1-1 0,0 1-1,-1 2 144,2-11-130,-1-1-1,1 1 1,0-1 0,-1 1-1,1-1 1,-1 1-1,1-1 1,-1 0 0,1 1-1,-1-1 1,0 0-1,1 1 1,-1-1 0,1 0-1,-1 0 1,0 1 0,1-1-1,-1 0 1,0 0-1,1 0 1,-1 0 0,0 0-1,1 0 1,-1 0-1,0 0 1,1 0 0,-1 0-1,0 0 1,0-1 130,-3 1-1703,-3 0-3372</inkml:trace>
  <inkml:trace contextRef="#ctx0" brushRef="#br0" timeOffset="2498.79">954 406 6313</inkml:trace>
  <inkml:trace contextRef="#ctx0" brushRef="#br0" timeOffset="2866.01">954 406 6313,'129'-101'2481,"-108"87"-921,-13 14-894,-11 14-151,3-13-331,-1 33 778,0-15-615,1 0-1,1 0 1,1 1-347,-2-14 19,1-1 0,0 1 0,1-1 0,-1 0 0,1 0 0,0 0 0,1 0 0,-1 0 0,1 0-1,0 0 1,0-1 0,3 4-19,-3-7 15,1 1-1,0-1 0,0 0 1,-1 0-1,1 0 0,0 0 1,0-1-1,0 0 1,0 0-1,0 0 0,0 0 1,0 0-1,0-1 0,0 0 1,0 0-1,-1 0 0,1 0-14,1-3 19,0-1-1,-1 1 1,0-1-1,0 0 0,0-1 1,0 1-1,-1-1 1,0 1-1,0-1 1,0 0-1,0-4-18,3-4 38,-2-1 1,0 1-1,0-1 0,-1-8-38,-2 17-1,1-10 151,0 0 0,-1 0 0,-1 0 0,-1 0 0,-1-4-150,2 18 7,0-1 1,0 1 0,-1-1 0,1 1 0,-1-1-1,1 1 1,-1-1 0,0 1 0,0-1-1,-1 1 1,1 0 0,0 0 0,-1-1-1,1 1 1,-1 0 0,0 0 0,1 1-1,-1-1 1,0 0 0,0 0 0,0 1 0,-1 0-1,1-1 1,0 1 0,0 0 0,-1 0-1,1 0 1,-1 0 0,1 0 0,-1 1-1,1-1 1,-1 1 0,1 0 0,-3 0-8,2-1-178,0 1 1,0 0-1,1 0 0,-1 0 1,0 0-1,1 0 1,-1 0-1,0 1 1,0 0-1,1-1 1,-1 1-1,1 0 0,-1 0 1,1 0-1,-1 1 1,1-1-1,0 1 1,-1-1-1,1 1 1,0 0-1,0 0 0,0-1 1,0 2-1,1-1 1,-1 0-1,1 0 1,-1 0-1,1 1 1,-1 0 177,-2 2-3045,1-4-1425</inkml:trace>
  <inkml:trace contextRef="#ctx0" brushRef="#br0" timeOffset="3197.12">1420 441 4305,'0'0'2642,"0"0"-798,0 0-714,0 0-257,0 0-146,0 0-156,0 0-171,2 6-112,4 17-10,-1 1-1,-2-1 1,0 1 0,-1-1-1,-2 1 1,-1 14-278,1-14-18,0-19-34,0-1 0,-1 1-1,1 0 1,-1 0 0,0-1-1,0 1 1,-1-1 0,0 2 52,-10 10-1768,11-15 1397,0-1-1,0 1 0,-1 0 0,1-1 0,0 1 1,0-1-1,-1 1 0,1-1 0,0 1 1,-1-1-1,1 0 0,-1 0 0,1 0 1,-1 0 371,-5 0-5502</inkml:trace>
  <inkml:trace contextRef="#ctx0" brushRef="#br0" timeOffset="3694">1628 239 5417,'0'0'1322,"0"0"-531,0 0-77,0 0 124,0 0 29,0 0-142,0 22-181,0 108 155,0-128-686,0-1-1,0 1 0,0 0 0,0 0 1,0 0-1,1-1 0,-1 1 1,0 0-1,1 0 0,-1-1 0,1 1 1,0 0-1,0-1 0,-1 1 1,1-1-1,0 1 0,0-1 1,1 1-1,-1-1 0,0 0 0,0 1 1,1-1-1,-1 0 0,1 1-12,2-1 9,0 1 0,0-1-1,-1 0 1,1 0-1,0 0 1,0-1 0,0 1-1,0-1 1,0 0 0,3 0-9,-4-1 2,1 0 0,-1 0 1,1-1-1,-1 1 1,0 0-1,0-1 0,1 0 1,-1 0-1,0 0 1,-1 0-1,1 0 0,0-1 1,-1 0-1,1 1 1,-1-1-1,0 0 1,1 0-1,-1 0-2,3-4 65,0-1 1,0 1-1,-1-1 1,0 0-1,-1 0 1,1 0-1,-1-3-65,0 1 135,-2 1-1,1-1 1,-1 0 0,-1 0-1,0 1 1,0-1-1,-1 0 1,-1-7-135,0 11 9,1 0 0,-1 0 0,0 0 0,0 0 0,0 0 0,-1 1 0,0-1 0,0 1 0,-1 0 0,1 0 0,-1 0 0,0 0 0,-4-3-9,4 6-78,1 0 1,-1 0-1,0 1 1,1 0 0,-1-1-1,0 2 1,0-1-1,0 0 1,0 1 0,0-1-1,0 1 1,0 0-1,0 1 1,0-1 0,1 1-1,-1-1 1,0 1-1,0 0 1,0 1 0,1-1-1,-1 1 1,0-1-1,1 1 1,-2 1 77,-3 4-543,-14 16-1124,15-6-3187,7-17 2319</inkml:trace>
  <inkml:trace contextRef="#ctx0" brushRef="#br0" timeOffset="4182.76">1929 1 5369,'0'0'2373,"0"0"-888,0 0-486,0 0-92,0 0-97,0 0-92,5 10-128,0 2-400,2 0 1,-1 0-1,1-1 1,1 0-1,7 8-190,-8-11 89,-1 0 0,0 0 0,0 1-1,0 0 1,-1 0 0,0 0 0,-1 1 0,0-1 0,-1 1 0,2 9-89,-1 0 27,-1 1-1,-1-1 1,-1 1 0,-1 0 0,-1 5-27,-1-13-100,0 0 1,-1 0-1,0-1 1,-1 1-1,0-1 0,0 0 1,-2 0-1,1-1 0,-1 0 1,-1 0-1,0 0 1,0 0-1,-1-1 0,0-1 1,-1 1-1,-1 0 100,6-6-349,0 0-1,0 0 0,0 0 1,0-1-1,0 1 0,-1-1 1,1 0-1,-1 0 1,1-1-1,-1 0 0,0 1 1,-2-1 349,-4 0-2860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5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46 932 176,'0'0'1730,"0"0"-530,0 0-374,0 0-214,0 0-88,0 0-64,-2 4-27,-3 9 133,11-21 733,14-22 153,-15 25-1153,-3 3-57,0 0 0,0 0 0,0-1 0,0 1-1,0 0 1,-1-1 0,1 1 0,-1-1 0,0 0 0,1 0-242,-2 3 652,-2-18 1426,-1 17-2068,1 0 1,0 0-1,-1 1 1,0-1-1,1 0 1,-1 1-1,1 0 1,-1-1 0,0 1-1,1 0 1,-1 1-1,0-1 1,1 0-1,-1 1 1,1-1-1,-1 1 1,1 0-1,-1 0 1,1 0-1,-1 0 1,1 0-1,0 1 1,-1-1-1,1 1 1,0-1-1,0 1 1,0 0 0,0 0-11,-1 2 11,1 0 1,0 0 0,0 0-1,1 0 1,-1 0 0,1 0 0,-1 3-12,2-6-6,0 0 0,0-1 0,0 1 0,-1 0 0,1-1 1,0 1-1,0 0 0,0 0 0,0-1 0,1 1 0,-1 0 1,0 0-1,0-1 0,0 1 0,0 0 0,1-1 0,-1 1 0,0 0 1,1-1-1,-1 1 0,0-1 0,1 1 0,-1 0 0,1-1 1,-1 1-1,1-1 0,-1 1 0,1-1 0,0 1 0,-1-1 1,1 0-1,-1 1 0,1-1 0,0 0 0,-1 1 0,1-1 0,0 0 1,0 0-1,-1 0 0,1 0 0,0 0 0,-1 0 0,1 0 1,0 0-1,0 0 0,0 0 6,9 0-21,-5 1 6,0-1 0,0 0 0,0-1 0,0 1 0,0-1 0,1 0 0,3-2 15,-6 2-3,-1 0 0,0 0 0,0-1 0,0 1 0,0-1 0,-1 0 0,1 1 0,0-1 0,-1 0 0,1 0 0,-1 0 0,1 0 0,-1 0 0,0 0 0,0-1 0,0 1 0,0 0 0,0-2 3,1-4 108,0 0 1,-1 0-1,1 0 1,-2 0 0,1 0-1,-1 0 1,-1-6-109,1-6 283,-1 19-278,1 0 0,0 0 0,0 0 0,-1 0 0,1 0 0,-1 1 0,1-1 1,-1 0-1,1 0 0,-1 0 0,0 0 0,1 1 0,-1-1 0,0 0 0,0 0 0,0 1 0,1-1 1,-1 1-1,0-1 0,0 1 0,0-1 0,0 1 0,0 0 0,0-1 0,0 1 0,0 0 0,0 0 1,-1-1-6,1 1-26,0 0 1,-1-1 0,1 1 0,-1 0-1,1 0 1,0 0 0,-1 0 0,1 0 0,-1 0-1,1 0 1,0 1 0,-1-1 0,1 0-1,-1 1 1,1-1 0,0 1 0,0 0-1,-1-1 1,1 1 0,0 0 0,0 0 0,-1 0 25,-2 4-55,1 0 1,0 0 0,1 0-1,-1 0 1,1 1 0,0-1 0,0 1-1,0-1 1,1 1 0,0-1-1,0 4 55,-3 66-366,4-74 363,0 0-3,0 0 1,1 1-1,-1-1 0,0 0 1,1 1-1,-1-1 1,0 0-1,1 0 1,0 0-1,-1 1 1,1-1-1,0 0 0,0 0 1,-1 0-1,1 0 1,0 0-1,0 0 1,0 0-1,0-1 1,0 1-1,0 0 0,1 0 1,-1-1-1,0 1 1,0-1-1,0 1 1,1-1-1,-1 1 1,0-1-1,1 0 0,-1 0 1,0 0-1,1 1 6,7 0-17,1 0 0,-1-1-1,1 0 1,4-1 17,-1 1-51,-10 0 48,0-1 1,0 0 0,-1 1 0,1-1 0,0 0-1,-1 0 1,1-1 0,-1 1 0,1 0-1,-1-1 1,1 0 0,-1 1 0,0-1 0,0 0-1,0 0 1,0 0 0,0-1 0,-1 1-1,1 0 1,-1-1 0,1 1 0,-1-1 0,0 1-1,0-1 1,0 1 0,1-4 2,0 1 99,0-1-1,-1 0 1,1 0 0,-1-1 0,0 1-1,-1 0 1,1 0 0,-1-1-1,-1 1 1,1 0 0,-1 0 0,0-2-99,0 6 13,-1 1 1,1-1-1,0 1 1,-1-1 0,1 1-1,-1-1 1,1 1-1,-1 0 1,1 0 0,-1 0-1,0 0 1,0 0-1,0 0 1,1 0 0,-1 1-1,0-1 1,0 0 0,0 1-1,0 0 1,0-1-1,0 1 1,0 0 0,0 0-1,-2 1-13,-53 0-273,56-1 222,-1 0-1,0 0 1,1 0 0,-1 1-1,1-1 1,-1 1 0,1-1-1,-1 1 1,1 0 0,-1-1-1,1 1 1,-1 0 0,1 0-1,0 0 1,0 0 0,-1 0-1,1 0 1,0 0 0,0 1-1,0-1 1,0 0 0,0 1-1,0-1 1,1 0 0,-1 1-1,0-1 1,1 1 0,-1-1 0,1 1-1,0 0 1,-1-1 0,1 1-1,0 0 52,2-1-127,-1 0 0,1-1 0,0 1 0,-1-1-1,1 0 1,0 1 0,0-1 0,0 0 0,-1 0 0,1 0 0,0-1-1,1 1 128,-1 0-281,18 0-2138,-3 0-3086</inkml:trace>
  <inkml:trace contextRef="#ctx0" brushRef="#br0" timeOffset="998.57">499 200 3777,'0'0'2047,"0"0"-65,0 0-165,0 0-254,0 0-308,0 0-268,0-3-244,0 2-639,0 0 1,0 0-1,0 0 1,0-1-1,0 1 0,0 0 1,0 0-1,0 0 1,-1 0-1,1 0 0,0-1 1,-1 1-1,1 0 1,0 0-1,-1 0 0,0 0 1,1 0-1,-1 0 1,0 0-1,1 1 0,-1-1 1,0 0-1,0 0 0,0 0-104,-2 0 135,0 0 0,0 0-1,0 1 1,0-1 0,0 1-1,-1 0 1,1 0 0,0 0-1,-1 0-134,-4 0-344,4 0 314,1 0-1,-1 0 1,1 0 0,-1 0 0,0 1 0,1-1 0,-1 1 0,1 0-1,-1 0 1,1 0 0,0 1 0,-1-1 0,1 1 0,0 0 0,0 0-1,0 0 1,0 0 0,0 0 0,1 1 0,-1-1 0,1 1-1,-1 0 1,1 0 0,0 0 0,0 0 0,0 0 0,1 0 0,-1 2 30,-6 8-25,1 0 1,0 1-1,1 0 1,0 0-1,2 1 1,-1-1-1,2 1 1,0 0-1,1 0 1,0 0-1,1 7 25,1-14 0,0 0 0,1 0-1,-1 0 1,2-1 0,-1 1-1,1 0 1,0 0 0,1-1 0,0 1-1,1 1 1,-3-6 1,1 0 0,0-1-1,0 1 1,0 0-1,1-1 1,-1 1-1,1-1 1,-1 0 0,1 0-1,0 0 1,0 0-1,0 0 1,0 0 0,0-1-1,0 0 1,0 0-1,0 1 1,1-2 0,-1 1-1,0 0 1,1-1-1,-1 1 1,1-1 0,-1 0-1,1-1 0,19 2-71,-10-1-181,0 1-1,1-2 1,-1 0-1,0 0 1,0-2-1,0 1 1,0-2-1,1 0 253,11 1-3634,-19 3 1091,0 0-2158</inkml:trace>
  <inkml:trace contextRef="#ctx0" brushRef="#br0" timeOffset="1561.61">846 10 5033,'0'0'1360,"0"0"-273,0 0-27,0 0-82,0 0-215,0 0-170,-12 13-119,-38 46-14,46-53-344,0 0 1,1 0-1,0 0 1,0 0-1,0 0 1,1 0-1,0 1 1,0-1-1,0 1 0,1 0 1,0-1-1,0 1 1,1 0-1,0 1-116,-2 16 226,-2 20 90,2 0 1,3 28-317,0-12 9,-1-53-11,0 1 0,1-1 0,1 0 0,-1 1 0,1-1 0,0 0 0,0 0 0,1 0 0,0 0 0,1-1 0,1 4 2,-3-6-276,1-1-1,-1 1 1,1-1 0,0 0 0,-1 0 0,1 0-1,1 0 1,-1 0 0,0-1 0,1 1-1,-1-1 1,1 0 0,0 0 0,0 0-1,0-1 1,0 1 0,0-1 0,0 0-1,0 0 1,3 0 276,13-1-4646</inkml:trace>
  <inkml:trace contextRef="#ctx0" brushRef="#br0" timeOffset="2747.59">1398 468 5153,'0'0'2755,"0"0"-824,0 0-634,0 0-357,0 0-185,0 0-202,-3 21 122,2 110-735,0-125-188,0 0-1,-1 0 1,0 0-1,0 0 1,0 0-1,-1-1 1,0 1-1,0-1 1,0 0-1,-1 0 1,1 0-1,-1 0 1,-1 0-1,-3 2 249,5-3-421,-16 15-3949</inkml:trace>
  <inkml:trace contextRef="#ctx0" brushRef="#br0" timeOffset="3379.04">1531 304 760,'0'0'2437,"0"0"-769,0 0-513,0 0-211,0 0-238,0 0-229,0 22-214,0 102-127,0-122-138,0 1 0,0 0 0,1 0 1,-1 0-1,1-1 0,0 1 0,0 0 0,0-1 1,0 1-1,0-1 0,1 1 0,-1-1 0,1 1 1,-1-1-1,1 0 0,0 0 0,0 0 0,0 0 1,0 0-1,0 0 0,1-1 0,-1 1 0,0-1 1,1 1 1,1 0-44,-1-1 1,1 1 0,0-1 0,0 1 0,0-1 0,0-1 0,0 1 0,0 0 0,0-1 0,0 0 0,0 0 0,0 0 0,0 0 0,0-1 0,0 0 0,3 0 43,-5 0-13,-1 0 1,1 0-1,-1 1 1,0-1-1,1 0 1,-1 0-1,0 0 1,0-1-1,0 1 1,0 0-1,0 0 1,0-1-1,0 1 1,0 0-1,-1-1 1,1 1-1,0-1 1,-1 1-1,1-1 13,9-33 174,-7 23-114,1-11 260,-1 0 1,-1 0-1,-1 0 1,-1 0-1,-1 0 1,-3-14-321,4 34-5,-1-1 1,0 1-1,0 0 1,0 0-1,0 0 1,0 0-1,-1 0 1,1 0-1,-1 0 1,0 0-1,0 0 1,0 1 0,0-1-1,-1 1 1,1 0-1,0-1 1,-1 1-1,0 0 1,1 0-1,-1 1 1,0-1-1,0 1 1,0-1-1,0 1 1,-1 0-1,1 0 1,0 0-1,0 0 1,-1 1-1,1 0 1,0-1-1,0 1 1,-1 0-1,1 1 1,0-1-1,-1 0 1,1 1 0,0 0-1,0 0 1,-1 0-1,1 0 1,0 0-1,0 1 1,0-1-1,0 1 1,1 0-1,-1 0 1,0 0-1,1 0 1,-1 0-1,1 1 1,0-1-1,-1 2 5,-1 2-305,0 0-1,0 1 0,1-1 0,0 1 1,0 0-1,1 0 0,0-1 0,0 2 1,1-1-1,0 0 0,-1 4 306,2 2-2219</inkml:trace>
  <inkml:trace contextRef="#ctx0" brushRef="#br0" timeOffset="4213.62">1818 492 5033,'0'0'1564,"0"0"-534,0 0-289,0 0-43,0 0 159,0 0 156,3 0-201,5-1-537,-7 1-254,0 0-1,0 0 1,0-1 0,0 1 0,-1 0 0,1 0 0,0 0-1,0 0 1,0 0 0,0 0 0,0 0 0,0 0 0,0 1-1,0-1 1,-1 0 0,1 0 0,0 1 0,0-1 0,0 1-1,0-1 1,-1 1 0,1-1 0,0 1 0,-1-1 0,1 1-1,0-1 1,-1 1 0,1 0 0,-1 0 0,1-1 0,-1 1 0,1 0-1,-1 0 1,1-1 0,-1 1 0,0 0 0,1 0 0,-1 0-1,0 0 1,0 0 0,0 0 0,0 0 0,0 0-21,1 6 10,0 1 0,-1-1 0,-1 1 0,1-1 0,-1 1 0,0-1 0,-1 1 0,0-1 0,0 0 0,0 1 0,-1-1 0,0-1 0,-1 1 0,0 1-10,-1 3-124,1-3-276,-4 13-318,3-15-2769,5-6 814</inkml:trace>
  <inkml:trace contextRef="#ctx0" brushRef="#br0" timeOffset="5294.23">2367 1 6681,'0'0'2312,"0"0"-675,0 0-564,0 0-329,0 0-175,0 0-79,4 0-44,2 0-305,0 1-1,0 1 1,1-1-1,-1 1 1,0 0-1,0 1 1,-1-1-1,1 1 1,0 0-1,-1 1 1,0-1-1,0 1 1,0 0-1,0 0 1,2 3-141,-1-1 13,-1-1 0,1 1 0,-1 1 1,0-1-1,-1 1 0,0 0 0,0 0 0,0 0 1,-1 0-1,0 1 0,0-1 0,0 6-13,0 7-86,-1 1 0,-1 0 1,-1 0-1,0-1 0,-2 1 0,-1 0 0,0-1 1,-1 1-1,-2-1 0,0 0 0,-1 0 0,-1-1 0,0 0 1,-3 2 85,-23 46-4624,-36 51 4624,56-97-2991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0.5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82 1064,'0'0'1745,"0"0"-747,0 0-444,0 0 38,0 0 215,0 0 74,0 0 10,0 0-7,0 0-82,0 0-114,0 0-168,0 0-138,0 0-86,0 0-92,0 0-46,0 0-14,-3 38 63,3-37-237,0-1 0,1 1 0,-1-1-1,0 1 1,1-1 0,-1 1 0,1-1-1,-1 0 1,1 1 0,-1-1 0,0 1 0,1-1-1,0 0 1,-1 0 0,1 1 0,-1-1-1,1 0 1,-1 0 0,1 0 0,-1 1 0,1-1-1,0 0 1,-1 0 0,1 0 0,-1 0-1,1 0 1,0 0 0,-1 0 0,1-1 0,-1 1-1,1 0 31,1 0-17,0 0-1,0 0 0,0-1 0,0 1 0,0 0 1,0-1-1,0 0 0,0 1 0,-1-1 1,1 0-1,0 0 18,3-3 131,0-1 1,-1 1-1,0-1 0,0 0 0,-1 0 1,1 0-1,-1 0 0,0-1 0,0 1 1,-1-1-1,1 0 0,-1 0 1,-1 0-1,1 0 0,-1 0 0,0-2-131,-3 7 58,1 1-1,-1-1 0,0 1 1,0-1-1,1 1 0,-1-1 1,0 1-1,0 0 0,0 0 1,0 0-1,1 0 0,-1 0 1,-1 1-58,-1-1 65,-2-1-41,0 1-1,0 0 1,0 0-1,0 1 1,0-1-1,1 1 1,-1 0-1,0 1 0,0 0 1,0 0-1,1 0 1,-1 0-1,1 1 1,0 0-1,-4 2-23,5-2-4,0 0 0,1 0-1,-1 0 1,1 1 0,0-1-1,0 1 1,0 0 0,1 0-1,-1 0 1,-1 4 4,4-7-8,-1 0-1,1 0 1,-1 0-1,1 0 1,0 0 0,0 0-1,0 0 1,-1 1-1,1-1 1,0 0 0,0 0-1,1 0 1,-1 0-1,0 1 1,0-1 0,1 0-1,-1 0 1,0 0 0,1 0-1,-1 0 1,1 0-1,-1 0 1,1 0 0,0 0-1,-1 0 1,1 0-1,0 0 1,0 0 0,0-1-1,-1 1 1,1 0-1,0-1 1,0 1 0,0 0-1,0-1 1,0 1-1,1-1 1,-1 0 0,0 1-1,0-1 1,0 0-1,0 1 1,0-1 0,0 0-1,1 0 1,-1 0 8,2 0-4,1 0 0,-1 0 1,0 0-1,0 0 0,0 0 0,0-1 0,0 1 1,0-1-1,0 0 0,0 0 0,-1 0 0,1 0 1,0 0-1,0-1 0,-1 1 0,1-1 0,-1 0 1,1 0-1,-1 0 0,0 0 0,0 0 0,0 0 1,0-1-1,0 1 0,0-1 0,-1 1 1,1-1-1,-1 0 0,0 0 0,1 1 0,-2-1 1,1 0-1,0 0 0,0 0 0,-1 0 0,1 0 1,-1 0-1,0-2 4,0 5 83,0 0 31,0 0 13,0 0-3,0 0-7,0 0 19,-3 0-145,1 0-1,-1 1 1,1-1 0,-1 1-1,1-1 1,0 1-1,-1 0 1,1 0-1,0 0 1,-1 1-1,1-1 1,0 0-1,0 1 1,0-1 0,0 1-1,0 0 1,1 0-1,-1 0 1,0 0-1,1 0 1,-1 0-1,1 0 1,0 0-1,0 0 1,0 1 0,0-1-1,0 1 10,-2 4-165,1 1-1,-1 0 1,2 0-1,-1 0 1,1 1-1,0-1 1,1 7 165,1-14-76,0-1 0,0 1 1,0-1-1,0 1 0,0-1 0,0 1 1,1-1-1,-1 0 0,0 1 0,0-1 1,1 0-1,-1 0 0,0 0 0,0 0 1,0 0-1,1 0 0,0-1 76,26 0-442,-25 1 437,0-1 0,0 0 0,-1 0 0,1 0 0,0 0 0,0 0 0,-1 0 0,1-1 0,-1 0 0,1 1 0,-1-1 0,0 0 0,1 0 0,-1 0 0,0 0 0,0-1 0,-1 1 0,1-1 0,0 1 0,-1-1 0,0 1 0,1-1 0,-1 0 0,0 0 0,0-2 5,3-5 78,-2-1 1,1 1-1,-1-1 1,-1 1-1,0-1 0,0-8-78,-2 17 14,1 1 0,0-1 0,-1 0-1,1 1 1,-1-1 0,0 0-1,1 1 1,-1-1 0,0 1 0,0 0-1,0-1 1,0 1 0,0-1 0,0 1-1,-1 0 1,1 0 0,0 0-1,-1 0 1,1 0 0,0 0 0,-1 0-1,1 0 1,-1 1 0,0-1 0,1 0-1,-1 1 1,0 0 0,1-1-1,-1 1 1,0 0 0,0 0-14,-11-2 8,1 0-1,-1 1 1,0 1 0,1 0-8,5 0-4,5 0-3,0 0 1,0 0 0,1 0 0,-1 0 0,0 1 0,1-1 0,-1 0 0,0 1 0,1 0 0,-1-1 0,0 1 0,1 0 0,-1 0-1,1-1 1,-1 1 0,1 0 0,0 1 0,-1-1 0,1 0 0,0 0 0,0 0 0,0 1 0,0-1 0,0 1 0,0-1 0,0 1-1,0-1 1,0 1 0,1-1 0,-1 1 6,-1 5-220,1 0 0,0 1 0,0-1-1,0 0 1,1 0 0,0 5 220,0-9-202,1-3 11,0 1 1,-1-1-1,1 1 1,0-1-1,0 1 1,-1-1-1,1 0 1,0 1-1,0-1 1,0 0-1,0 0 1,-1 0-1,1 1 1,0-1-1,0 0 1,0 0-1,0 0 1,0 0-1,0 0 1,-1-1-1,1 1 1,0 0-1,0 0 191,2 0-909,7 0-2841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1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1 185 5137,'0'0'1993,"0"0"-397,0 0-415,0 0-231,0 0-179,0 0-114,0 5 2879,0 25-3446,0 429 338,0-459-434,0 1 0,0-1 0,0 1-1,0-1 1,0 0 0,0 1 0,0-1-1,0 1 1,0-1 0,0 0 0,0 1-1,0-1 1,0 1 0,1-1-1,-1 0 1,0 1 0,0-1 0,0 0-1,1 1 1,-1-1 0,0 1 0,0-1-1,1 0 1,-1 0 0,0 1 0,0-1-1,1 0 1,-1 0 0,0 1 0,1-1-1,-1 0 7,1 0-11,-1 0 0,0 0 0,1-1 0,-1 1 0,0 0 0,1 0 0,-1-1 0,0 1 0,1 0 0,-1-1 0,0 1 0,0 0 0,0-1 0,1 1 0,-1 0 0,0-1 1,0 1-1,0 0 0,0-1 0,0 1 0,1-1 0,-1 1 0,0 0 0,0-1 0,0 1 0,0-1 0,0 1 0,0 0 0,0-1 0,-1 1 0,1-1 11,0-40-1478,0 14-2839,0 15-844</inkml:trace>
  <inkml:trace contextRef="#ctx0" brushRef="#br0" timeOffset="714.56">25 87 5489,'0'0'2025,"0"0"-517,0 0-561,0 0-356,0 0-186,0 0-114,1-17 2324,21 12-2399,0 2 1,0 0-1,1 1 0,-1 2 1,11 0-217,-14 0 17,-15 0-28,0 1 0,0-1 0,0 1-1,-1-1 1,1 1 0,0 0 0,-1 0 0,1 1 0,-1-1 0,1 1 0,-1 0-1,1 0 1,-1 0 0,0 0 0,0 0 0,2 3 11,0 0-2,0 1 0,-1-1 1,1 1-1,-1 0 0,0 1 0,-1-1 0,0 1 1,2 4 1,3 12 50,-1 1 0,-1-1 1,-1 1-1,2 22-50,-3-4-98,-2 1 1,-2 0-1,-3 22 98,2-59-19,-1-1-1,1 1 1,-1 0 0,0 0-1,-1-1 1,0 1 0,1-1-1,-2 0 1,1 0 0,-1 0 0,1 0-1,-1 0 1,-1-1 0,1 0-1,0 0 1,-4 2 19,-11 9-13,0-1 1,0-2-1,-13 7 13,26-16 16,1-1 0,0 0 0,-1 0 0,1 0-1,-1-1 1,0 1 0,1-1 0,-1-1 0,0 1 0,0-1 0,-5 0-16,10 0-7,1 0-21,0 0-95,0 0-74,0 0-2,0 0-22,0 0-86,13-6-3032,-6 3-753</inkml:trace>
  <inkml:trace contextRef="#ctx0" brushRef="#br0" timeOffset="2230.67">633 1 1424,'0'0'1985,"0"0"-513,0 0-393,0 0-148,0 0 46,0 0 21,0 0-42,0 0-85,0 0-138,0 0-75,0 0-63,0 0-16,0 0-83,0 0-106,0 0-91,0 0-19,0 0-1,-13 6 361,3 6-633,1 0-1,0 1 1,1 0-1,1 0 1,0 1 0,0 0-1,2 0 1,0 0 0,0 1-1,1 0 1,-1 12-7,-1 20-127,2 1 0,2 0 0,2 5 127,1-45-27,-1-1 0,1 1 0,1 0 0,0 0 0,0-1 0,0 1 0,1-1 0,0 0 0,0 0 0,1 0 0,0 0 0,0-1 0,1 1 0,-1-1 0,2 0 0,-1 0 0,2 1 27,15 12-164,1 0 1,0-1 0,26 14 163,-32-21-33,-14-9-338,36 20 597,-22-19-5798,-16-3 2698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 1816,'0'0'2248,"0"0"-813,0 0-498,0 0-190,0 0-71,0 0-127,0 0-27,0 0 39,0 0 51,0 0 29,0 0-8,0 0-39,0 0-150,0 0-122,0 0-74,0 0-80,0 0-29,-14 21-387,4-2 307,1 1 1,0 0-1,-4 16-59,5-15-11,6-9-3,-1 0 0,1 0 0,1 0-1,0 0 1,1 0 0,0 0 0,1 6 14,0 13-27,1-28 32,-1 0-1,1 0 0,0 0 0,0-1 0,0 1 0,0-1 0,1 1 0,1 0-4,6 8 35,-9-9-43,1 1 0,-1-1-1,1 0 1,-1 0 0,1 0-1,0-1 1,0 1 0,0 0-1,0-1 1,0 1 0,0-1-1,1 1 1,-1-1 0,0 0-1,1 0 1,-1 0 0,1 0-1,-1-1 1,1 1 0,-1-1-1,1 0 1,-1 1-1,1-1 1,0 0 0,-1 0-1,1-1 1,0 1 8,1 0 3,0 0 0,-1 0 0,1-1 0,0 1 0,-1-1 0,1 0 1,-1 0-1,1 0 0,-1 0 0,1-1 0,-1 1 0,0-1 0,0 0 0,0 0 0,0 0 0,0-1 0,0 1 0,0 0 0,-1-1 0,1 0 0,-1 0 0,0 0 1,0 0-1,0 0 0,0 0 0,0 0 0,0-3-3,5-12 49,-1 1 1,0-1 0,-1 0-1,-2-1 1,2-8-50,9-43 112,-12 61 24,0-1 0,-1 1 0,0-1 1,-1 1-1,0-1 0,0 1 0,-1 0 0,0-2-136,0 9 30,1 1 0,0-1 0,-1 0-1,0 1 1,1-1 0,-1 0 0,0 1-1,1-1 1,-1 1 0,0-1 0,0 1-1,-1 0 1,1-1 0,0 1 0,0 0-1,0 0 1,-1 0 0,1 0 0,-1 0 0,1 0-1,-1 0 1,1 0 0,-2 0-30,-2 0-148,1 0-1,-1 0 1,0 0 0,0 1 0,0-1 0,0 1-1,-1 1 149,0-1-465,3 2 176,0 0 0,1 0 0,-1 0 1,1 1-1,0-1 0,-1 1 0,1 0 1,-1 1 288,-4 5-1147,1-3-475,5-5 1210,1 0 1,-1 0-1,0 0 0,0 0 1,0 0-1,-1 0 0,1-1 1,0 1-1,0 0 0,0-1 1,-1 1-1,1 0 0,0-1 1,-1 1-1,1-1 0,-1 0 412,1 0-1976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1792,'0'0'1925,"0"0"-646,0 0-366,0 0-85,0 0-109,0 0-207,-16 6 5556,9-2-6486,0 5 413,1 1 1,-1-1 0,1 1 0,1 1 0,0-1 0,1 1 0,0 0 0,0 0 0,-1 9 4,3-12-2,-3 14 18,2-1 0,1 0 1,0 1-1,2 0 0,0-1 0,3 10-16,-2 27 23,-1-55-19,1-1-1,-1 1 1,0-1 0,0 1 0,1-1-1,0 0 1,-1 1 0,1-1 0,0 0-1,0 1 1,0-1 0,0 0-1,1 0 1,-1 0 0,1 0 0,-1 0-1,1 0 1,0-1 0,-1 1 0,1 0-1,0-1 1,0 1 0,0-1 0,0 0-1,1 0 1,-1 1 0,0-2-1,0 1 1,1 0 0,0 0-4,8 2 25,1-1 1,-1 0-1,0-1 0,0 0 1,1-1-1,-1 0-25,-3-5 25,-1 0 0,0 0 0,-1-1 0,1 1 0,-1-1 0,0-1 0,4-5-25,-7 6 102,1 1 1,-1-1 0,0 0 0,0-1 0,-1 1-1,0 0 1,0-1 0,0 1 0,-1-1 0,0 0-1,0 1 1,-1-1 0,0 0 0,0 0 0,0 1-1,-1-2-102,1-10-193,-1 17 211,1 0 0,0 0 0,0 0 0,-1 0 0,1 0 0,0 0 0,-1 0 0,1 0 0,-1 0 0,0 0 0,1 0 0,-1 0 0,0 0 0,1 0 0,-1 1 0,0-1 0,0 0 0,0 0 0,0 1 0,0-1 0,0 1 0,0-1-1,0 1 1,0-1 0,0 1 0,0 0 0,0-1 0,0 1 0,0 0 0,0 0 0,0 0 0,0 0 0,0 0 0,-1 0-18,-48 0 273,32 1-624,15 0 309,1 0 1,-1-1-1,1 1 0,-1 0 1,1 1-1,-1-1 0,1 0 1,0 1-1,0-1 0,0 1 1,0-1-1,0 1 0,0 0 1,0 0-1,1 0 0,-1 0 1,0 0-1,0 3 42,-3 2-125,0 2 1,0-1-1,1 1 1,-3 5 124,-2 29-69,9-31-6753,0-20-889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53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120 227 2577,'0'0'1684,"0"0"-390,0 0-178,0 0 8,0 0 28,0 0-97,0 0-903,0-1-1,0 1 0,0-1 1,0 1-1,0-1 0,0 1 1,0-1-1,0 1 0,-1 0 1,1-1-1,0 1 1,0-1-1,0 1 0,0-1 1,-1 1-1,1 0 0,0-1 1,0 1-1,-1-1 0,1 1 1,0 0-1,-1-1 1,1 1-1,0 0-151,-10 12 6,0 1 0,1 0 1,1 1-1,0 0 0,1 0 1,1 1-1,-3 8-6,7-18-4,-7 14-14,2-1 1,0 1 0,1 0-1,1 1 1,1 0-1,0 0 1,2-1-1,0 2 1,1-1-1,2 14 18,0-30-4,0-1 0,-1 1 0,2-1 0,-1 0 0,0 1 0,1-1-1,0 0 1,-1 0 0,1 0 0,0 0 0,1 0 0,-1-1 0,0 1 0,1-1-1,-1 1 1,1-1 0,0 0 0,0 0 0,0 0 0,0 0 0,0-1 0,1 1-1,0-1 5,5 3-7,0-1 0,0 0 0,1-1 0,-1 0 0,0 0 0,1-1-1,-1 0 1,3-1 7,-6 0 10,1-1 0,0 1 0,-1-1-1,0-1 1,1 1 0,-1-1 0,0 0 0,0 0-1,0-1 1,0 0 0,0 0 0,0 0 0,-1-1-1,0 0 1,0 0 0,0 0 0,0-1 0,0 1-1,-1-1 1,0 0 0,0 0 0,0-1 0,-1 1-1,0-1 1,0 0 0,0 0 0,1-4-10,3-10 71,-1 0 1,0-1-1,-2 0 1,0 0 0,-2 0-1,0 0 1,-1-20-72,-2 36 27,1 0 1,-1 0-1,0 1 1,0-1 0,-1 0-1,0 1 1,1 0-1,-1-1 1,-1 1 0,1 0-1,-1 0 1,1 0-1,-1 0 1,-1 0-28,-3-5 69,-1 1-1,0 0 1,0 1 0,-1 0-1,-6-4-68,13 9-72,1 1-1,-1 0 0,0-1 1,0 1-1,0 0 0,0 0 1,0 1-1,0-1 0,0 0 1,0 1-1,0-1 0,-1 1 1,1 0-1,0-1 0,0 1 1,0 0-1,-1 0 0,1 1 1,0-1-1,0 0 0,0 1 73,-3 1-718,1 0 0,0 0 0,0 1-1,0 0 1,1-1 0,-1 2 0,0-1 0,0 2 718,-4 2-1283,-6 3-2846</inkml:trace>
  <inkml:trace contextRef="#ctx0" brushRef="#br0" timeOffset="802.45">500 578 4537,'0'0'1716,"0"0"-395,0 0-360,0 0-203,0 0-74,0 0-77,0 0-45,0 0-72,0 0-61,0 0-87,0 0-64,0 0 2,0 0 7,0 0-29,0 0-32,0 0-19,0 0-36,0 0-86,10 9-57,-7-5-28,0 0 0,-1-1-1,1 1 1,-1 0 0,1 1 0,-1-1 0,-1 0-1,1 0 1,0 1 0,-1-1 0,0 1 0,0 0-1,-1-1 1,1 1 0,-1 0 0,0-1-1,0 1 1,0 0 0,-1 0 0,0 2-35,1 0-1,-2 0 0,1 0 1,-1 0-1,0 0 1,0 0-1,-1 0 1,0 0-1,0-1 1,0 0-1,-5 6 36,4-7-77,-1 0-1,1 0 0,-1-1 0,0 0 0,0 0 1,0 0-1,-1-1 0,1 0 0,-1 0 1,-2 1 77,-13 1-7114,28-5 4294</inkml:trace>
  <inkml:trace contextRef="#ctx0" brushRef="#br0" timeOffset="1583.86">811 212 2841,'0'0'1337,"0"0"-327,0 0-230,0 0 23,0 0-79,0 0-77,0-6-58,0-32 1086,0 38-1295,0 0-57,0 0 2,0 0 18,0 0 67,0 0 56,0 0 46,0 0-21,0 0-67,0 0-90,0 0-34,0 0 7,0 24-75,1 80-218,1-8-258,-6 27 244,-2-86 120,1-25-1088,4-21-4461,1 3 364</inkml:trace>
  <inkml:trace contextRef="#ctx0" brushRef="#br0" timeOffset="2400.72">986 236 1272,'0'0'3044,"0"0"-1009,0 0-550,0 0-415,0 0-309,0 0-211,5-6-90,-4 5-454,11-13 403,1 0 0,0 1-1,7-5-408,-17 15 42,0 0-1,0 0 1,1 1-1,-1 0 1,0-1-1,1 1 1,0 0-1,-1 1 1,1-1-1,0 1 1,0-1 0,0 1-1,0 0 1,0 1-1,0-1 1,0 1-1,1-1 1,-1 1-1,0 1 1,0-1-1,2 1-41,-4 0 1,-1 0-1,1 0 0,-1 0 1,0 0-1,0 0 1,0 0-1,0 0 0,0 0 1,0 1-1,0-1 0,0 0 1,0 1-1,0-1 1,-1 1-1,1-1 0,-1 1 1,1-1-1,-1 1 0,1-1 1,-1 1-1,0 0 0,0-1 1,0 2-1,1 45-130,-1-34 78,-1-2 57,-1 0-1,0 0 1,-1 0 0,0 0-1,-1-1 1,0 1-1,-1-1 1,0 0 0,0 0-1,-8 10-4,-23 52-10,19-37 22,-3 9 443,18-39-389,1 7-17,19-11-42,-15-2 3,118 0-366,-120 0 88,-1 0-142,2-9-2936,-1 3 596</inkml:trace>
  <inkml:trace contextRef="#ctx0" brushRef="#br0" timeOffset="2996.3">1423 489 264,'0'0'1967,"0"0"-508,0 0-384,0 0-255,0 0-6,0 0 65,0 0 9,0 0-103,0 0-154,0 0-156,0 0-98,23 4 1798,-21-1-2130,-1 0-1,1 0 0,0 1 1,-1-1-1,0 0 0,0 1 1,0-1-1,0 1 0,-1-1 1,1 1-1,-1-1 0,0 1 1,0-1-1,0 4-44,-5 51 285,1-45-393,-1-1-1,0 1 1,-1-1 0,-1 0 0,0-1-1,0 0 1,-1 0 0,-1 0 0,-7 6 108,-4 8-521,4-10-1156,12-17-1106,6-10 788,6-3-385</inkml:trace>
  <inkml:trace contextRef="#ctx0" brushRef="#br0" timeOffset="4250.34">1846 147 744,'0'0'4230,"0"0"-1952,0 0-751,0 0-348,0 0-272,0 0-203,-4-15 1530,2 15-2230,-1 1-1,1-1 1,-1 1-1,1 0 1,0 0-1,-1 0 1,1 0-1,0 0 1,-1 0 0,1 1-1,0-1 1,0 1-1,0 0 1,1-1-1,-1 1 1,0 0 0,1 0-1,-2 1-3,-28 43-2,24-34 12,-14 24 19,0 1 0,-10 28-29,24-49-32,2 0 0,0 1 0,0 0-1,2-1 1,0 1 0,1 1 0,0 16 32,2-30-28,-1 12-38,2 0 0,0 0 0,0 0-1,2-1 1,1 7 66,-3-19-43,0 0-1,0 0 1,-1 0-1,2 0 0,-1 0 1,0 0-1,1-1 1,-1 1-1,1-1 1,0 1-1,0-1 0,0 1 1,0-1-1,0 0 1,0 0-1,1 0 1,-1 0-1,1 0 0,-1-1 1,1 1-1,0-1 1,-1 0-1,1 0 1,0 0-1,0 0 0,0 0 1,0 0-1,0-1 1,0 0-1,0 1 1,1-1 43,25 1-25,-18-1 12,1 1 0,-1-2 0,1 1 0,9-3 13,-18 2-1,1 0-1,-1 0 1,0 0-1,0 0 1,1-1 0,-1 1-1,0-1 1,0 0 0,0 0-1,-1 0 1,1 0-1,0 0 1,-1-1 0,0 1-1,1-1 1,-1 0 0,2-2 1,-3 3 0,7-10 28,0-1 0,-1-1 1,0 1-1,1-8-28,-5 12 100,-1 0 0,0-1 0,-1 1 1,0 0-1,0-1 0,-1 1 0,0 0 0,-1-1 0,0 1 0,-1-3-100,2 12 29,-1-1 0,1 0 0,-1 0 0,0 1-1,0-1 1,1 0 0,-1 1 0,0-1 0,0 1-1,0-1 1,0 1 0,0-1 0,1 1-1,-1-1 1,0 1 0,0 0 0,0 0 0,0 0-1,0-1 1,0 1 0,0 0 0,0 0 0,0 0-1,-1 1-28,-31-1 300,23 0-310,0 0-13,-1 0 1,1 1-1,-1 0 1,0 0 0,1 1-1,0 1 1,-1 0 22,7-2-6,0 1 0,0 0 1,0 0-1,0 1 0,1-1 0,-1 1 1,1 0-1,0 0 0,-1 0 0,1 0 1,1 0-1,-1 1 0,0 0 1,1-1-1,0 1 0,0 0 0,0 0 1,0 1 5,-4 8-231,2 0 1,0 0 0,0 1 0,1-1-1,1 1 1,0 0 0,1 0-1,0 0 1,1 0 230,0-13-865,7-1-4762,-4 0 458</inkml:trace>
  <inkml:trace contextRef="#ctx0" brushRef="#br0" timeOffset="5044.79">2210 1 4529,'0'0'1778,"0"0"-302,0 0-306,0 0-261,0 0-247,0 0-168,0 0-14,0 0 66,0 0 29,0 0 9,0 0-115,0 0-145,0 0-100,0 0-84,0 0-57,7 24 274,10-2-253,0 1-1,-2 0 0,4 9-103,-13-21 2,-1 0 0,0 0 1,-1 1-1,-1 0 1,0 0-1,0 0 0,-1 0 1,-1 0-1,0 0-2,0 137-368,-2-138 305,0-1 1,-1 1-1,0 0 0,0-1 1,-1 1-1,-1-1 0,0 0 1,0 0-1,-1 0 0,-3 4 63,-14 22-1012,-1-2 0,-5 3 1012,11-15-826,1 5-9,13-21 397,1-1 0,-1 0 1,-1 1-1,1-1 0,-1 0 0,0-1 0,0 1 0,-5 3 438,5-7-1975,1-1-1822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0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0 984,'0'0'1074,"0"0"-171,0 0-1,0 0-103,0 0-236,0 0-121,0 7 6773,0 19-5513,73 126 1981,-50-108-3159,-10-22 348,-1 2 0,3 12-872,61 159 1470,13 37-537,-59-141-401,-6-15-164,4-1-1,2-2 1,20 32-368,2-7 117,31 54-56,-49-96-49,-4-6 22,16 20-34,31 50 32,14 43 24,-65-120-45,-3 0 0,-1 2-1,4 14-10,-21-45 3,2-1 0,-1 0 0,2 0 0,0 0 0,7 8-3,31 56 41,-38-70-39,-6-6 2,-1 1 0,1 0 0,0-1 0,-1 1-1,1 0 1,-1-1 0,0 1 0,0 0-1,1 0 1,-1 0 0,0 0 0,-1 0-1,1 1 1,0-1-4,-1-1 9,13 14-10,-13-13-3,0-1 9,0-1 3,0 0 0,0 0 0,0 0 0,0 0 0,0 0 0,0 0 0,0 0 0,0 0 0,0 0-2,0 0-12,0 0-2,0 0-1,0 0-4,0 0 3,0 0 5,0 0 10,0 0 3,0 0 11,0 1 3,1 1-1,-1 0 0,1-1 1,-1 1-1,1 0 1,0-1-1,0 1 1,0 0-1,0-1 1,0 1-1,0-1 1,0 1-22,1 0 1,-1 0-1,1-1 1,-1 1 0,0 0 0,0 0-1,0 0 1,0 0 0,0 0 0,-1 0 0,1 1-1,-1-1 1,1 0 0,-1 1-1,2-1-3957,-3-8-377,-13-8-2017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00.8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0 1256,'0'0'1697,"0"0"-401,0 0-293,0 0-102,0 0-32,0 0-105,0 5-142,0 5-393,3 32 1009,-3-40-1194,1 0 0,-1 0-1,1 0 1,0-1-1,0 1 1,0 0 0,0 0-1,0 0 1,0-1-1,1 1 1,-1 0 0,0-1-1,1 1 1,-1-1 0,1 0-1,0 1 1,-1-1-1,1 0 1,0 0 0,1 0-44,-2 0 68,14 7-65,-15-8 3,0 1 0,0-1 0,1 0 0,-1 0 0,0 0 0,1 0 0,-1 0 0,0 0 0,0 0 0,1 0 1,-1 1-1,0-1 0,0 0 0,1 0 0,-1 0 0,0 0 0,1 0 0,-1 0 0,0 0 0,0-1 0,1 1 0,-1 0 0,0 0 0,0 0 0,1 0 0,-1 0 0,0 0 0,0 0 0,1-1 1,-1 1-1,0 0 0,0 0 0,1 0 0,-1-1 0,0 1 0,0 0 0,0 0 0,0 0 0,1-1 0,-1 1 0,0 0 0,0-1 0,0 1 0,0 0 0,0 0 0,0-1 0,0 1 0,0 0 1,0 0-1,0-1 0,0 1 0,0 0 0,0-1-6,0 1 136,0 0 46,0 0 44,0 0 19,0 0 21,-2 0-267,1 1 1,-1 0 0,0-1 0,0 1 0,0 0 0,1 0 0,-1 0-1,0 0 1,1 1 0,-1-1 0,1 0 0,0 1 0,-1-1 0,1 1-1,0-1 1,0 1 0,0-1 0,0 1 0,-1 1 0,-19 39-81,19-38 82,0 3-75,0 0-1,0 0 1,1 0-1,0 0 1,0 0 0,0 0-1,1 1 1,0-1 0,0 0 74,0 2-327,0-8 51,14-2-489,-11 0 757,0 0-1,-1 0 0,1 0 1,-1 0-1,1-1 0,-1 1 1,0-1-1,1 0 0,-1 1 1,0-1-1,0 0 0,0 0 1,0-1-1,-1 1 0,1 0 1,0 0-1,0-3 9,24-45 50,-23 45-50,1-5 97,-1-1 1,1 1-1,-2-1 1,1 0-1,-1 0 0,-1 0 1,0 0-1,-1 0 0,0-5-97,-1 15 26,1 0 0,-1 0 0,1 0 0,-1 0 0,0 0 0,1 0 0,-1 0-1,0 0 1,0 1 0,0-1 0,0 0 0,0 1 0,0-1 0,0 1 0,0-1-1,0 1 1,0-1 0,0 1 0,0 0 0,0-1 0,0 1 0,0 0 0,0 0 0,0 0-1,-1 0 1,1 0 0,0 0 0,0 0 0,0 0 0,-1 1-26,-40 1 86,42-2-87,-5 1-7,0 1 0,0 0 0,1-1-1,-1 2 1,0-1 0,1 0 0,0 1 0,0 0 0,0 0 0,0 0 0,0 0 0,0 1 0,1 0 0,0-1-1,-1 2 9,0-1-12,1 1 0,-1-1 0,1 1 0,0-1 0,1 1 0,-1 0 0,1 0 0,0 1 0,0-1 0,1 0 0,-1 1 0,1-1 0,0 5 12,2-9 3,-1 0 0,1-1 0,-1 1 0,1 0 0,0-1 0,-1 1 0,1-1 0,0 1 0,-1-1 0,1 1 0,0-1 0,0 0 0,0 1 0,-1-1 0,1 0 0,0 1 0,0-1-1,0 0 1,0 0 0,0 0 0,0 0 0,-1 0 0,2 0-3,-1 0-1,18 3-62,0-1 0,0-1 0,9-1 63,-27 0 1,-1-1-1,1 1 1,-1-1 0,1 1 0,-1 0 0,1-1-1,-1 0 1,1 1 0,-1-1 0,1 1 0,-1-1-1,0 1 1,0-1 0,1 0 0,-1 1 0,0-1-1,0 0 1,0 1 0,1-1 0,-1 0 0,0 1 0,0-1-1,0 0 1,0 0 0,0 1 0,-1-1-1,2-26 111,-2 23-79,3-19 56,-2 17-83,1 0 0,-1 0 0,0 0-1,0 0 1,0 0 0,-1 0 0,0 0 0,0 1 0,0-1 0,-1-1-5,0 6-16,1 0-1,0 0 1,0 1-1,-1-1 1,1 0 0,-1 1-1,1-1 1,0 1-1,-1-1 1,1 1 0,-1-1-1,1 1 1,-1 0-1,1 0 1,-1 0-1,1 0 1,-1 0 0,1 0-1,-1 0 1,1 1-1,-1-1 1,1 1-1,-1-1 1,1 1 0,-1-1-1,1 1 1,0 0-1,-1-1 1,1 1-1,0 0 1,0 0 0,-1 0-1,1 0 1,0 0-1,0 1 17,-5 8-126,1 0 0,0 0 0,0 1 0,1-1 0,1 1 0,0 0-1,0 1 1,1-1 0,0 0 0,1 1 0,1-1 0,0 7 126,0-17-62,0-1 1,0 1-1,0 0 0,0 0 1,0-1-1,0 1 1,1 0-1,-1-1 1,0 1-1,0 0 0,1-1 1,-1 1-1,0 0 1,1-1-1,-1 1 1,1 0-1,-1-1 1,1 1-1,-1-1 0,1 1 1,-1-1-1,1 0 1,0 1-1,-1-1 1,1 1-1,-1-1 0,1 0 1,0 1-1,0-1 1,-1 0-1,2 0 62,23 2-1797,-18-2 1135,10 0-2138</inkml:trace>
  <inkml:trace contextRef="#ctx0" brushRef="#br0" timeOffset="898.71">391 352 5673,'0'0'2579,"0"0"-772,0 0-638,0 0-260,0 0-162,0 0-180,0 0-179,0 0-129,0 0-94,0 0-36,0 0-17,0 5 205,0 376 912,0-380-1252,0-1-58,0 0 20,0 0 43,0 0 10,21-1-142,132-34 123,-147 33-741,-3-8-6508,-4 4 5822,1-6-3922</inkml:trace>
  <inkml:trace contextRef="#ctx0" brushRef="#br0" timeOffset="1484.62">434 468 696,'0'0'1946,"0"0"-538,0 0-377,0 0-96,0 0-20,0 0-42,0 0-98,0 0-193,0 0-166,0 0-134,0 0-54,47-9 2381,34 0-2520,-80 9-309,-1 0-196,0 0-163,0 17-4051,-3-7 2131</inkml:trace>
  <inkml:trace contextRef="#ctx0" brushRef="#br0" timeOffset="2115.17">398 247 328,'0'0'2543,"0"0"-769,0 0-583,0 0-274,0 0-51,0 0-39,0 0-54,0 0-26,0 0-117,0 0-198,0 0-150,0 0-94,0 0 33,0 0 97,17 0 809,19 1-440,-22 0-628,1 0-1,0-1 1,-1-1 0,1 0-1,-1-1 1,1-1 0,-1 0-1,0-1 1,5-2-59,-10 3 3,-8 3-95,-1 0-216,0 0-399,0 0-613,0 0-1364,0 3-2218</inkml:trace>
  <inkml:trace contextRef="#ctx0" brushRef="#br0" timeOffset="3047.63">970 149 2593,'0'0'1676,"0"0"-430,0 0-190,0 0 77,0 0-107,0 0-213,0 0-164,0 0-105,0 0-24,0 0 8,0 0-55,0 0-93,0 0-77,0 17 207,-1 1-402,-2 0 1,0 0 0,0 0 0,-2-1 0,-2 5-109,-11 50 192,13-40-186,1 1 1,1 0 0,2 1-1,2-1 1,3 22-7,-1-42-13,1-1-1,1 0 1,0 0 0,0 0-1,1 0 1,1-1 0,0 0-1,1 0 1,0-1 0,0 0-1,1 0 1,4 2 13,-10-9-177,1-1 0,0 1 0,0-1 0,0 0 0,0 0 1,1 0-1,-1-1 0,0 1 0,1-1 0,-1 0 0,1 0 0,0-1 0,-1 0 0,1 1 0,-1-1 1,1-1-1,2 1 177,2 0-1505,-9 0-2697</inkml:trace>
  <inkml:trace contextRef="#ctx0" brushRef="#br0" timeOffset="4549.67">1384 185 3505,'0'0'2084,"0"0"-290,0 0-298,0 0-238,0 0-257,0 0-163,0 0-119,0 18 898,-3 28-932,-1-1 0,-3 0 0,-6 21-685,4-21-36,1-1-1,3 1 1,1 23 36,4-67-99,0-1 2,0 0 69,0 0 12,17 0-63,1-2 99,0 0 0,-1 0-1,0-2 1,1 0-1,10-5-19,-12 4-62,1 0 0,0 1 0,0 1 0,1 0 0,11 1 62,-28 2-126,-1 0-25,0 0-53,0 0-75,0 0-66,0 0-70,0-1 141,-1 0 0,1 0 0,1 0 0,-1 0 0,0 0 0,0 0 0,0 0 0,0 0 0,1 0 0,-1 0 0,0 0 0,1 0 0,-1 0-1,1 0 1,-1 0 0,1 0 0,0-1 274,4-6-3045,-2-4-2090</inkml:trace>
  <inkml:trace contextRef="#ctx0" brushRef="#br0" timeOffset="4931.67">1598 259 6361,'0'0'2312,"0"0"-747,0 0-606,0 0-333,0 0-265,0 0-94,0 11-1,2 78 422,0-16-566,-3 0-1,-3 0 1,-11 57-122,7-93-149,2-12-334,1-1 0,2 1 0,-2 25 483,5-49-1083,0-14-2582,0-1 1026</inkml:trace>
  <inkml:trace contextRef="#ctx0" brushRef="#br0" timeOffset="5343.66">1761 682 2785,'0'0'1580,"0"0"-289,0 0-280,0 0-159,0 0-113,0 0-119,8 4-179,28 11-86,-35-14-304,0 1 1,0-1-1,0 0 0,0 0 1,-1 0-1,1 0 0,0 1 1,0-1-1,-1 0 0,1 1 0,-1-1 1,1 1-1,-1-1 0,0 1 1,1-1-1,-1 1 0,0-1 1,0 1-1,0-1 0,0 1 1,0-1-1,-1 1 0,1-1 0,0 0 1,-1 2-52,0 4 231,2 2-270,-2 0 0,0 0 1,0 0-1,0 0 0,-1 0 1,-1 0-1,1 0 0,-1-1 1,-1 1-1,0-1 0,0 0 1,0 0-1,-1 0 0,0-1 1,-1 1-1,-1 0 39,6-7-227,0 0 0,1 0 0,-1-1-1,0 1 1,1 0 0,-1-1 0,0 1 0,1 0 0,-1-1 0,0 1-1,0-1 1,0 0 0,0 1 0,0-1 0,0 0 0,1 1 0,-1-1-1,0 0 1,0 0 0,0 0 0,0 0 0,-1 0 227,2 0-3636</inkml:trace>
  <inkml:trace contextRef="#ctx0" brushRef="#br0" timeOffset="5944.66">2022 301 2457,'0'0'2867,"0"0"-829,0 0-663,0 0-378,0 0-150,0 0-188,0 0-178,0 0-166,0 27 1003,-3 359-1544,3-385-66,0-1-12,0 0 91,0-18-609,0-8-4166,0 22-193</inkml:trace>
  <inkml:trace contextRef="#ctx0" brushRef="#br0" timeOffset="6575.63">2171 358 5697,'0'0'2663,"0"0"-956,0 0-861,0 0-394,0 0-113,0 0-24,5-6 11,0 0-258,-1 1 0,1 0 0,0 0 0,0 1 0,1 0 0,0 0 0,-1 0 0,1 0 0,1 1 0,-1 0 0,0 0 0,1 1-1,-1 0 1,1 0 0,0 0 0,0 1 0,0 0-68,-4 1-8,0 0-1,0 0 1,0 0 0,0 0-1,0 1 1,0-1 0,0 1-1,0 0 1,0 0-1,-1 0 1,1 0 0,0 0-1,2 2 9,-3-1-24,0 0-1,-1 0 1,1 0 0,0 0-1,-1 0 1,0 1-1,1-1 1,-1 1-1,0-1 1,0 1-1,0-1 1,-1 1-1,1 0 1,-1-1 0,1 1-1,-1 1 25,1 7-32,1 1 0,-2 0-1,0-1 1,0 1 0,-1 0-1,-1-1 1,0 1 0,0 0 0,-1-1-1,0 0 1,-2 2 32,-4 7-102,0-1 0,-1 0 0,-1-1 0,-1 0 0,-10 11 102,13-17-47,3-5 46,0 0-1,1 1 1,0 0 0,0 0-1,-2 5 2,7-13 3,0 0 0,0 1 0,0-1 0,0 1 0,0-1 0,0 1-1,0-1 1,0 0 0,0 1 0,0-1 0,0 1 0,0-1 0,0 0 0,0 1 0,0-1-1,0 1 1,0-1 0,0 0 0,1 1 0,-1-1 0,0 0 0,0 1 0,1-1 0,-1 0-1,0 1 1,0-1 0,1 0 0,-1 1 0,0-1 0,1 0 0,-1 0 0,0 1 0,1-1-1,-1 0 1,1 0 0,-1 0 0,0 0 0,1 0 0,-1 1 0,1-1 0,-1 0 0,0 0-1,1 0 1,-1 0 0,1 0 0,-1 0 0,1 0-3,25-1 34,-20 1 10,23-1-25,-1-2 0,0 0 0,8-4-19,-32 6-33,31-2-1245,-21 3-3227,-13 0 1698</inkml:trace>
  <inkml:trace contextRef="#ctx0" brushRef="#br0" timeOffset="7010.82">2654 587 3025,'0'0'2409,"0"0"-835,0 0-538,0 0-319,0 0-219,0 0-150,5 10 31,-1-3-228,0 0-1,-1 0 1,0 0 0,-1 0-1,1 1 1,-1-1 0,-1 1-1,1 0 1,-1-1-1,-1 1 1,1 0 0,-1 0-1,-1 0 1,1-1 0,-1 1-1,-1 0 1,1-1-1,-1 1 1,-3 6-151,0-3 98,-1 3-58,-1-1-1,0 1 0,0-1 1,-1-1-1,-1 0 0,0 0 0,-5 4-39,4-11-643,6-10-4797,4-8 1383</inkml:trace>
  <inkml:trace contextRef="#ctx0" brushRef="#br0" timeOffset="7723.39">2955 337 4369,'0'0'2640,"0"0"-852,0 0-722,0 0-400,0 0-150,0 0-89,-4 12-95,-7 24 181,1 1 1,2 0-1,2 0 1,-2 33-514,9 4 57,0-73-72,0 1 0,0-1 0,0 0 1,0 1-1,0-1 0,1 0 0,-1 0 0,0 0 0,1 0 1,-1 0-1,1 0 0,-1-1 0,1 1 0,-1 0 0,1-1 1,0 1-1,-1-1 0,1 0 0,0 1 0,-1-1 0,1 0 0,0 0 1,0 0-1,-1 0 0,2-1 15,3 2-5,1-1 0,-1 0 0,1-1 0,-1 1 0,1-1 0,4-2 5,-6 1 11,1 0 0,-1-1 0,1 0 0,-1 0 1,0-1-1,0 0 0,-1 1 0,1-1 0,-1-1 0,1 1 1,-1-1-1,-1 0 0,1 0 0,-1 0 0,0 0 1,0 0-1,0-1 0,-1 1 0,1-1 0,-2 0 1,1 0-1,0 0 0,-1-1-11,3-18 115,-1-1 0,-1 0 0,-2 0 0,-1-25-115,-1 5-44,3 41 46,-1 1-1,0 0 1,0 0-1,-1-1 1,1 1-1,-1 0 1,0 0-1,0-1 1,0 1-1,-1 0 0,1 0-1,-1 3-18,1-1 0,-1 1 0,1-1 0,-1 1 0,0 0 0,0 0-1,1 0 1,-1 0 0,0 0 0,0 0 0,0 0 0,0 1 0,0-1-1,0 0 1,0 1 0,0 0 0,0 0 0,-1 0 0,1-1 0,0 2-1,0-1 1,-1 0 18,-19 0-352,14-1 88,0 1 0,0 0 1,0 0-1,0 1 0,0 0 1,-5 2 263,11-2-128,0 0 1,-1 0 0,1 0 0,0 0-1,-1 0 1,1 1 0,0-1 0,0 1-1,0-1 1,0 1 0,0 0 0,1 0 0,-1 0-1,1 0 1,-1 0 0,1 0 0,0 1-1,-1-1 1,1 0 0,0 1 0,1-1-1,-1 1 1,0-1 127,-12 49-3462,10-30-251</inkml:trace>
  <inkml:trace contextRef="#ctx0" brushRef="#br0" timeOffset="8378.44">3256 93 3881,'0'0'2750,"0"0"-424,0 0-646,0 0-445,0 0-271,0 0-197,26 0 1849,-22 0-2564,-1 1-1,1 0 0,-1 0 0,1 0 0,-1 0 1,1 1-1,-1-1 0,1 1 0,-1 0 0,0 0 1,0 0-1,0 1 0,0-1 0,2 3-51,36 41 314,-33-37-308,-2 1 0,1 0 0,-1 1 0,0 0 0,-1 0 0,-1 0 0,1 0 0,-2 1 0,0-1 0,0 1 0,-1 1-6,3 23-48,-3 0-1,-1 0 1,-1 2 48,0-10 15,-1-13-45,-1-1-1,-1 1 1,0-1-1,0 0 1,-1 1-1,-1-2 1,-1 1 0,0-1-1,-1 1 31,-2 3-751,0-1 0,-1 0 0,-1 0 0,-2 1 751,12-17-226,1 1 0,-1-1-1,1 1 1,0-1 0,-1 1-1,1-1 1,-1 1 0,0-1-1,1 0 1,-1 1 0,1-1-1,-1 0 1,1 0 0,-1 1-1,0-1 1,1 0 0,-1 0-1,0 0 1,1 0 0,-1 0-1,0 0 1,1 0 0,-1 0-1,1 0 1,-1 0 226,-1 0-1362,-5 0-5022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1.3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110 37 24,'0'0'2995,"0"0"-1128,0 0-872,0 0-268,0 0 115,0 0 30,-14 2 5679,9 6-6537,0 0 1,0 0 0,0 1 0,1 0 0,1 0 0,0 0 0,0 0 0,-1 9-15,-1-3 10,3-6-45,0 1 0,1-1-1,0 1 1,0 0 0,1-1 0,0 2 35,0-7-53,5-3-85,0 0 0,0 0-1,1-1 1,-1 0 0,0 0 0,0 0 0,6-1 138,-8 0 0,0 0 1,0 0-1,0-1 1,1 1-1,-1-1 0,-1 1 1,1-1-1,0 0 1,0-1-1,-1 1 1,1 0-1,-1-1 0,1 1 1,-1-1-1,0 0 1,0 0-1,3-4 0,0-1 1,0 0-1,0 0 1,-1 0-1,1-4 0,-4 5 35,0-1-1,0 1 0,-1-1 1,0 1-1,0 0 1,-1-1-1,0 1 0,-1 0 1,0-5-35,1 9 9,-1-1 0,1 1 0,-1-1 1,0 1-1,0-1 0,0 1 0,0 0 1,-1 0-1,1 0 0,-1 0 0,1 0 1,-1 1-1,-3-3-9,5 4-1,0 0 0,-1 1 1,1-1-1,0 1 0,0-1 0,0 1 1,-1-1-1,1 1 0,0 0 0,0 0 1,-1-1-1,1 1 0,0 0 0,-1 0 1,1 0-1,0 0 0,0 1 0,-1-1 1,1 0-1,0 0 0,0 1 0,-1-1 1,1 1-1,0-1 0,0 1 0,0 0 1,0-1-1,0 1 0,0 0 0,0 0 1,0 0-1,0 0 0,0-1 0,0 1 1,0 1-1,1-1 0,-1 0 0,0 0 1,1 0-1,-1 0 0,0 1 1,-5 7-46,0 0 0,1 1-1,0 0 1,0 0 0,1 1 0,1-1-1,0 1 1,0 0 0,1 0 0,0 0-1,1 0 1,0 10 46,1-12-112,-1-4 126,1 1 0,0-1 0,1 1 0,-1 0 0,1-1 0,0 0 0,2 4-14,-3-7-91,1-1-1,0 0 1,0 1-1,-1-1 0,1 0 1,0 0-1,0 1 1,1-1-1,-1 0 1,0 0-1,0 0 0,0 0 1,1-1-1,-1 1 1,0 0-1,1 0 1,-1-1-1,1 1 0,-1-1 1,1 1-1,-1-1 1,1 0-1,-1 1 1,1-1-1,0 0 1,-1 0-1,1 0 0,1-1 92,-1 0-9,0 0 0,1-1-1,-1 0 1,0 1 0,0-1-1,0 0 1,0 0 0,-1 0-1,1-1 1,0 1 0,-1 0-1,0 0 1,1-1-1,-1 1 1,0-1 0,0 0-1,0 0 10,6-10-5,-1 3-21,1-1 0,-1 0 0,-1 0 0,0-1-1,-1 0 1,0 0 0,-1 0 0,0 0 0,0 0-1,-2-1 1,1-1 26,-3 13 2,1 1 0,-1-1 0,1 0 0,-1 1 0,1-1 0,-1 1 0,1-1 0,-1 1-1,1-1 1,-1 1 0,0-1 0,1 1 0,-1-1 0,0 1 0,1 0 0,-1-1 0,0 1 0,1 0 0,-1 0-1,0 0 1,0 0 0,0-1 0,1 1 0,-1 0 0,0 0 0,0 0 0,1 1 0,-2-1-2,-30 0-376,24 0 158,2 0-143,0-1-1,1 1 0,-1 1 1,0-1-1,0 1 1,1 0-1,-1 0 1,0 1-1,1-1 0,0 1 1,-1 0-1,1 1 1,0 0-1,0-1 0,0 2 1,-2 0 361,-7 9-1900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5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96 696,'0'0'808,"0"0"-253,0 0-27,0 0 130,0 0 118,0 0 60,0-3-18,0-17 966,0 19-856,0-10 6043,4 118-7498,9 34 527,-3-39-21,-4-22-535,-6-79 562,0-1 8,0 0-5,0 0 7,0 0 25,0 0-13,0 0 8,0 0-14,0 0 23,0 0 23,0 0 15,0 0 47,0 0 32,0 0 6,0-25 517,1-71-641,0-13 12,-9-65-56,8 172-14,-1 0 0,1 1 0,0-1 0,0 0-1,0 0 1,0 1 0,0-1 0,0 0 0,1 1-1,-1-1 1,0 0 0,1 1 0,-1-1-1,1 0 1,0 1 0,0-1 0,-1 1 0,1-1-1,0 1 1,0 0 0,0-1 0,1 1 14,1-1-35,0 0 0,1 0 0,-1 0 0,1 1 0,-1 0 0,1-1 1,0 1-1,-1 1 0,1-1 35,7-2 92,-1 1-408,1 0 1,0 1-1,0 0 0,0 0 1,1 2 315,-12 34-6347,0-26 3583,0-3-1880</inkml:trace>
  <inkml:trace contextRef="#ctx0" brushRef="#br0" timeOffset="683.11">24 278 1776,'0'0'2015,"0"0"-596,0 0-360,0 0-238,0 0-267,0 0-222,18-15 2393,1 9-2595,-5 1-124,1 1 0,-1 0 0,1 1 0,-1 1 0,1 0-1,6 1-5,-20 1-189,-1 0-63,0 0-194,0 0-503,0 0-770,0 0-751</inkml:trace>
  <inkml:trace contextRef="#ctx0" brushRef="#br0" timeOffset="1752.96">371 4 144,'0'0'1035,"0"0"-100,0 0 160,0 0 40,0 0-45,0 0-23,4-3 5923,-5 15-6907,-1 0 0,0-1 0,-1 1-1,0 0 1,-1-1 0,-1 3-83,-11 42 128,4 22-102,3 2-1,4-1 0,4 23-25,1-97-1,0 1 0,1-1 0,0 1 0,0 0 0,1-1 0,-1 0 0,1 1 0,0-1 0,0 0 0,1 0 0,0 0 0,0 0 0,0 0 0,0-1 0,1 1 0,0-1 0,0 0 0,0 0 0,0-1 0,0 1 0,4 1 1,-7-4-33,3 3-93,1 0 1,-1 0 0,1 0 0,-1-1 0,1 0 0,0 0-1,1 0 1,-1-1 0,0 0 0,1 0 0,-1 0-1,1-1 1,0 1 0,-1-1 0,1-1 0,0 1 125,-5-1-2413,-1 0-2404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1.5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33 259 2737,'0'0'1957,"0"0"-488,0 0-361,0 0-111,0 0-166,0 0-121,0 1 4876,0 4-6058,-1 13 561,-1 1-1,0-1 1,-4 12-89,2-12 34,1 0 0,0 0 0,1 13-34,-8 36 3,10-66-23,0-1-37,0 0-33,0 0-50,0 0-12,0 0-3,15 0-193,99 0 529,-64 0-5640,-50 0 1518</inkml:trace>
  <inkml:trace contextRef="#ctx0" brushRef="#br0" timeOffset="509.51">192 301 4929,'0'0'2079,"0"0"-421,0 0-281,0 0-290,0 0-254,0 0-228,0 0-160,0 0-95,0 0-91,0 0-78,0 0-53,0 0-37,0 0-1,0 0-19,0 0-50,0 0 1,0 0 19,0 2-18,9 291 530,-8-202-2054,-1-90 1076,0-1-49,0 0-81,0-8-2067,0-5-75,0-2-1311</inkml:trace>
  <inkml:trace contextRef="#ctx0" brushRef="#br0" timeOffset="909.22">321 602 1408,'0'0'2051,"0"0"-714,0 0-505,0 0-112,0 0-48,0 0-72,5 4 42,-2-1-532,0 0-1,0 0 1,0 1 0,-1-1 0,0 1 0,1-1 0,-1 1-1,0 0 1,-1 0 0,1 0 0,-1 0 0,1 0-1,-1 0 1,-1 1 0,1-1 0,-1 0 0,1 1 0,-1-1-1,0 0 1,-1 1-110,2 2-93,-1 1 1,-1-1-1,0 0 0,0 1 0,0-1 0,-1 0 1,0 0-1,-1 4 93,0-5-805,0 0 0,-1 0 0,0 0 0,0 0 0,-4 4 805,-2 0-3619</inkml:trace>
  <inkml:trace contextRef="#ctx0" brushRef="#br0" timeOffset="1262.52">321 602 2905</inkml:trace>
  <inkml:trace contextRef="#ctx0" brushRef="#br0" timeOffset="1629.21">321 602 2905,'198'-145'1205,"-163"124"-750,-35 21-449,0 0 0,0 0 0,0 0 0,1-1 0,-1 1 0,0 0 0,0 0 0,0 0 0,0 0 0,0 0 0,0 0 1,0 0-1,1 0 0,-1 0 0,0 0 0,0 0 0,0 0 0,0 0 0,0 0 0,0 0 0,0 0 0,1 0 0,-1 0 0,0 0 0,0 0 0,0 0 0,0 0 0,0 0 0,0 0 0,1 0 0,-1 0 0,0 0 0,0 0 0,0 0 0,0 0 0,0 0 0,0 0 0,0 0 0,0 1 0,1-1 0,-1 0 0,0 0 0,0 0 0,0 0 0,0 0 0,0 0 0,0 0 0,0 0 0,0 1 0,0-1 0,0 0 0,0 0 0,0 0 0,0 0 0,0 0 0,0 0 0,0 1 0,0-1 0,0 0 0,0 0 0,0 0 0,0 0 0,0 0 0,0 0-6,-6 160 3134,5-155-3114,1-1-1,0 1 1,0-1-1,1 1 0,0-1 1,-1 1-1,2-1 0,-1 1 1,0-1-1,1 0 1,0 2-20,0-5 8,-1 1 0,1 0 1,0 0-1,-1-1 1,1 1-1,0-1 1,0 0-1,0 0 1,0 1-1,0-1 1,0 0-1,1-1 1,-1 1-1,0 0 1,0-1-1,1 1 1,-1-1-1,0 0 1,1 1-1,-1-1 1,0 0-1,1-1 0,0 1-8,-1 0 49,1 0-1,0 0 0,0 0 0,-1 0 0,1-1 0,0 1 1,0-1-1,-1 0 0,1 0 0,-1 0 0,1 0 0,-1 0 1,1 0-1,-1-1 0,0 1 0,1-1 0,0 0-48,0-2 131,0-1 0,0 1 0,0 0 0,0-1 0,-1 0 0,1 1 0,-1-1 0,0 0 0,-1-1-131,6-17 270,-1-1-1,-1 1 1,-1-1 0,-1 0-1,-1 0 1,-2-1-1,-1-13-269,1 35 21,0-1 0,-1 1 0,0 0 0,0 0 0,0 0 0,0 1 0,0-1 0,0 0 0,-1 0 0,1 1-1,-1-1 1,0 0 0,0 1 0,0 0 0,0-1 0,0 1 0,0 0 0,-1 0 0,1 0 0,-1 0 0,1 1 0,-1-1 0,0 1-1,-1-1-20,-1 0-44,0-1 0,0 1 0,-1 0-1,1 1 1,-1-1 0,1 1 0,-1 0-1,1 1 1,-1-1 0,0 1 0,1 0-1,-1 1 1,-1-1 44,6 1-48,0-1 0,0 1-1,0-1 1,0 1 0,-1 0 0,1 0 0,0-1 0,0 1-1,0 0 1,0 0 0,1 0 0,-1 0 0,0 0-1,0 0 1,1 0 0,-1 1 0,0-1 0,1 0 0,-1 0-1,1 1 49,-10 29-651,8-25 435,-7 43-2838,8-30 292</inkml:trace>
  <inkml:trace contextRef="#ctx0" brushRef="#br0" timeOffset="2109.35">850 611 3625,'0'0'1563,"0"0"-588,0 0-207,0 0 55,0 0-113,0 0-215,0 0-145,7 2-38,-6-2-315,1 1 56,-1-1 0,1 1-1,0-1 1,-1 1 0,1 0 0,0 0 0,-1-1 0,1 1 0,-1 0 0,0 0 0,1 1 0,-1-1 0,0 0 0,1 0 0,-1 1 0,0-1 0,0 1 0,0-1-1,0 1 1,0-1 0,-1 1 0,1-1 0,0 1 0,-1 0 0,1 0 0,-1-1 0,0 1 0,1 0 0,-1 0 0,0-1 0,0 1 0,0 0 0,0 0 0,-1-1-1,1 2-52,-1 6 18,0 0 0,-1 0 0,0 0-1,0-1 1,-1 1 0,0 0 0,0-1-1,-1 0 1,-1 0 0,1 0 0,-1 0-1,0-1 1,-1 0 0,0 0 0,0 0 0,-6 4-18,10-10-421,1-1-2381,1 0 383</inkml:trace>
  <inkml:trace contextRef="#ctx0" brushRef="#br0" timeOffset="3024.42">1068 250 1720,'0'0'2356,"0"0"-939,0 0-441,0 0-130,0 0-149,0 0-90,-8 27-72,-25 82-163,29-94-275,1 0 0,0 0 1,1 0-1,0 0 0,1 0 0,1 1 0,2 14-96,0 11 28,-3-20-9,0-14-15,1 0 0,0 0 0,0 0 0,1 0 0,0-1 0,0 1 0,1 2-5,-2-8-19,1 1 1,0-1 0,0 1 0,0-1-1,-1 1 1,1-1 0,1 1-1,-1-1 1,0 0 0,0 1 0,0-1-1,1 0 1,-1 0 0,1 0-1,-1 0 1,1 0 0,-1-1 0,1 1-1,-1 0 1,1-1 0,0 1-1,-1-1 1,1 1 0,0-1 0,-1 0-1,1 0 1,0 0 0,0 0-1,-1 0 1,2 0 18,4 0-18,0 0 0,0-1-1,0 0 1,0 0 0,0-1 0,0 0 0,0 0-1,-1-1 1,1 1 0,-1-1 0,0-1 0,0 1-1,0-1 1,0 0 0,0-1 0,-1 1 0,0-1-1,0 0 1,0-1 0,2-2 18,-4 3 100,1 0-1,-1-1 0,1 1 1,-2-1-1,1 0 1,-1 0-1,1 0 1,-2 0-1,1 0 1,0-5-100,0-9 617,0 1 0,-2-18-617,0 31 27,0 5 3,-1 0 1,1-1-1,-1 1 0,1 0 0,-1 0 0,0-1 0,0 1 0,0 0 0,1 0 0,-1 0 0,0 0 0,0 0 0,0 0 0,-1 0 0,1 1 0,0-1 0,0 0 0,0 0 0,-1 1 0,1-1 0,0 1 0,-1-1 0,1 1 0,0 0 0,-1 0 0,1-1 0,0 1 0,-1 0 0,-1 0-30,-45-3 119,47 3-116,-3 0-18,0 1 0,0-1 0,0 1 0,0 0 0,0 0 1,0 0-1,1 1 0,-1-1 0,1 1 0,-1 0 0,1 0 0,-1 0 1,1 1-1,0-1 0,0 1 0,0-1 0,1 1 0,-1 0 0,1 0 0,-1 0 1,1 1-1,0-1 0,0 1 15,-2 3-326,0-1-1,1 1 1,0 1 0,1-1 0,-1 3 326,-4 36-6616,7-43 4458</inkml:trace>
  <inkml:trace contextRef="#ctx0" brushRef="#br0" timeOffset="3762.51">1227 0 5297,'0'0'2538,"0"0"-671,0 0-609,0 0-425,0 0-339,0 0-249,0 0-121,0 0-91,0 0-11,17 13 922,-3 3-884,0 2 0,-1 0 0,-2 0 0,0 1 0,0 1 1,-2 0-1,-1 0 0,0 0 0,-2 1 0,0 1 0,-1-1 0,-1 1 0,-1-1 0,-1 3-60,-2-21-1,2 41-135,-4 41 136,1-71-31,-1 0 0,0-1 0,-1 1 1,0-1-1,-2 0 0,1 0 0,-1 0 0,-3 3 31,-22 35-984,-13 15 984,14-22-7633,-20 39 7633,42-67-2990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7.9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50 1240,'0'0'1654,"0"0"-416,0 0-432,0 0-100,0 0 62,0 32 3601,0 7-2806,0-38-1466,4 24 872,-2-24-954,0 0 1,0-1 0,0 1-1,0-1 1,1 0-1,-1 1 1,0-1 0,0 0-1,1-1 1,-1 1 0,0 0-1,0 0 1,0-1 0,1 0-1,-1 1 1,0-1 0,0 0-1,0 0 1,0 0 0,0 0-1,0 0 1,0-1 0,-1 1-1,1-1 1,0 1 0,-1-1-1,2-1-15,-1-1 54,0 1-1,0-1 1,0 0-1,-1 1 1,1-1-1,-1 0 1,0 0-1,0 0 1,0 0-1,-1 0 1,0-1-1,0 1 1,0 0-1,0 0 1,0 0-1,-1 0 1,0-1-54,0 4 12,1 0 1,-1 0-1,0 1 1,0-1-1,0 0 1,0 0-1,0 1 1,0-1-1,0 0 0,0 1 1,-1-1-1,1 1 1,0 0-1,0-1 1,0 1-1,0 0 1,-1 0-1,1 0 1,0 0-1,0 0 1,-1 0-1,1 0 0,0 0-12,-36 1-126,34 0 71,-1-1 44,1 1 1,-1 0-1,1 0 0,-1 1 1,1-1-1,-1 1 0,1-1 1,0 1-1,0 0 0,0 0 1,0 1-1,0-1 0,0 1 1,0-1-1,1 1 0,-1 0 1,1 0-1,0 0 0,-2 3 11,1-1-16,0 1-1,0 0 1,0-1-1,1 1 0,0 0 1,0 1-1,0-1 1,1 0-1,0 0 0,0 1 1,1 2 16,0-7-16,0 1 0,1-1 0,-1 1 0,1-1 0,0 1 0,0-1 0,0 1 0,0-1 0,0 0 0,0 1 0,1-1 0,-1 0 0,1 0 0,0 0 0,-1 0 0,1 0 0,0-1 0,0 1 0,0 0 0,0-1 0,1 1 0,-1-1 0,0 0 0,1 0 0,-1 0 0,0 0 0,1 0 0,0 0 16,5 1-50,-1 0 0,1 0 0,0-1 0,0 0-1,0 0 1,0-1 0,0 0 0,-1 0 0,3-1 50,-8 0 9,1 0 0,-1 0 0,1 0 0,-1 0 0,0 0 0,1-1 0,-1 1 0,0-1 0,0 0 1,0 1-1,0-1 0,-1 0 0,1 0 0,0-1 0,-1 1 0,0 0 0,1 0 0,-1-1 0,0 1 0,0 0 0,0-1 0,0 0 0,-1 1 0,1-1 0,-1 1-9,3-10 47,0 1 0,-1 0 0,-1-1 0,0 1 0,-1-4-47,1 12 11,-1 0 1,0 1-1,0-1 0,-1 0 0,1 1 0,-1-1 0,1 0 0,-1 1 0,0-1 0,0 1 0,0-1 0,0 1 0,0-1 1,0 1-1,-1 0 0,1 0 0,-1-1 0,0 1 0,0 0 0,1 1 0,-1-1 0,0 0 0,-1 0 0,1 1 1,0-1-1,0 1 0,-1 0 0,1 0 0,-1 0 0,1 0 0,-1 0 0,1 0 0,-1 1 0,0-1 0,-1 1-11,-3-2 3,1 0-1,0 1 0,-1 0 0,1 0 1,-1 1-1,1 0 0,-1 0 0,1 0 0,0 1 1,-5 0-3,9 0-10,-1 0 1,0 1 0,1-1 0,0 0-1,-1 1 1,1 0 0,0-1 0,-1 1-1,1 0 1,0 0 0,0 0-1,1 0 1,-1 0 0,0 1 0,1-1-1,-1 1 1,1-1 0,0 1 0,0-1-1,0 1 1,0 0 0,0-1 0,0 1-1,1 0 1,0 0 9,-3 12-55,2 0 1,0 0-1,0 0 0,2 8 55,0 3-472,3-25 371,-1 0-1,1 0 1,0 0-1,0-1 1,0 1-1,0-1 1,0 0-1,0 0 1,1-1-1,-1 1 1,2-2 101,-1 1 7,-1-1 0,1 0 0,-1-1 1,0 1-1,1-1 0,-1 0 0,0 0 0,-1 0 0,1 0 1,0-1-1,-1 0 0,0 1 0,0-1 0,0 0 0,0-1 1,-1 1-1,0 0 0,1-2-7,1-3 20,-1 1-1,0-1 1,0-1 0,-1 1 0,0 0-1,0-1 1,-1 1 0,-1-1 0,1 1-20,-2 7 8,1 0 1,0 0 0,-1-1 0,0 2-1,1-1 1,-1 0 0,0 0-1,0 0 1,0 0 0,0 0 0,0 1-1,0-1 1,-1 0 0,1 1-1,0-1 1,-1 1 0,0 0 0,1-1-1,-1 1 1,0 0 0,1 0-1,-1 0 1,0 0 0,0 0 0,0 0-1,0 1 1,0-1 0,0 1-1,0-1 1,0 1 0,-1 0-9,-4-2-61,-1 1 0,0 0 1,0 1-1,0 0 0,0 0 0,0 0 0,1 1 1,-2 0 60,7 0-34,-1 0 0,1 0 0,-1 0 0,1 0 0,0 1 0,-1-1 0,1 0 0,0 1 1,0 0-1,0-1 0,0 1 0,0 0 0,0 0 0,1 0 0,-1 0 0,1 1 0,-1-1 0,1 0 1,0 1-1,0-1 0,0 1 0,0 0 34,-2 4-81,1 1-1,0-1 1,1 0 0,0 1-1,0-1 1,0 1 0,1 1 81,1-8-95,0-1-1,0 1 1,0 0 0,1-1 0,-1 0 0,0 1 0,0-1-1,1 0 1,-1 1 0,0-1 0,0 0 0,1 0 0,-1 0-1,0 0 1,0 0 0,1-1 0,0 1 95,1 0-284,14-1-1615,-1-1-1695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36.1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262 134 1072,'0'0'1945,"0"0"-529,0 0-451,0 0-152,0 0-11,0 0 0,0 0-86,0 0-73,-11-6 4195,-15 2-4382,23 3-448,-1 0-1,1 1 1,-1-1 0,0 0 0,1 1 0,-1 0 0,0 0 0,1 0 0,-1 0 0,1 1 0,-1-1 0,0 1 0,1 0 0,-1 0 0,1 0 0,-3 2-8,-9 9-6,0 0 0,0 1 0,2 0 0,0 1 0,0 1 0,1 0 0,1 1 0,-8 14 6,15-22-10,0-1 0,0 1 0,1 0 0,0 1 0,0-1 0,1 0-1,-1 8 11,1-6 8,0 2-16,0 0 0,0 0-1,1 1 1,1-1 0,0 0 0,1 1 0,1 9 8,0-19-1,-1-1 0,0 0 0,1 0 0,-1 0 0,1 0 0,0 0 0,-1 0 0,1 0 0,0 0 0,0-1 0,0 1 0,1-1 0,-1 0 0,0 0 0,1 1 0,-1-1 0,0-1 0,1 1 0,2 0 1,2 2 1,1-1-1,0 0 1,0-1 0,0 0-1,7 0 0,-4-1 56,-5 1-50,1-1 0,0-1 1,-1 1-1,1-1 0,0 0 0,-1 0 1,1-1-1,-1 0 0,6-2-6,-2-2 27,-1-1 0,-1 0 0,1 0 0,-1-1 0,0 0 1,-1 0-1,0-1 0,-1 0 0,5-7-27,-1 2 12,30-33 21,-38 44-44,-1 3 43,-1-1 0,1 0-1,0 0 1,-1 1 0,1-1-1,-1 0 1,1 0 0,-1 0-1,1 0 1,-1 1 0,0-1-1,1 0 1,-1 0 0,0 0-1,0 0 1,0 0 0,1-1-32,-23-1 351,18 3-405,3 0 100,-36 0 28,2 0-149,34 0 48,1 0-29,0 0 36,0 0 11,0 0-16,0 0-41,0 0 13,0 0 21,0 0-20,0 0 33,0 0 14,0 0 10,0 0-10,0 0-55,0 0-23,0 0-27,0 0-37,0 0 28,0 0 3,0 0 40,0 0 49,0 0-9,0 0 16,0 0 10,30 0-85,145 0-2108,-175 0 392,0 0-2105</inkml:trace>
  <inkml:trace contextRef="#ctx0" brushRef="#br0" timeOffset="1220.79">659 0 3529,'0'0'1597,"0"0"-300,0 0-97,0 0-88,0 0-221,0 0-231,0 0-158,0 0-72,0 0-94,0 0-133,-11 7 284,-5 20-294,2 1-1,0 1 1,2 0-1,1 1 1,2 0-1,0 1 1,3 0 0,0 0-1,2 0 1,0 22-193,4-44-25,0 5 84,0-1 0,1 0 0,0 1 0,2 3-59,-2-11 19,1 0 0,0-1 0,0 1 0,1-1-1,0 0 1,0 0 0,0 0 0,0 0 0,1 0 0,0-1-1,1 2-18,30 26-1062,-34-31-175,-1-1-899,0 0-1648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40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24 185 1480,'0'0'1378,"0"0"-284,0 0-220,0 0-111,0 0 28,0 0 29,0 0 16,0 0-58,0 4 3893,0 16-4402,1 5-186,-2 0 1,-1 1-1,-1-1 1,-1 0-1,-4 12-83,2-4-60,6-33 56,0 0 12,0 0 12,0 0 36,0 0-23,0 0 37,0 0-17,0 0-37,0 0-19,244 0-1445,-243 0 957,-1 0 3,0 0-37,0 0-347,0 0-790,0 0-755</inkml:trace>
  <inkml:trace contextRef="#ctx0" brushRef="#br0" timeOffset="614.99">196 212 808,'0'0'1288,"0"0"-341,0 0-248,0 0 87,0 0-8,0 0 11,0-3 171,0 58 4928,0 152-6126,-10-155-738,10-51 865,0-1-9,0 0-82,0 0-113,0 0-134,0 0-200,0 0-328,0 0-433,0 0-489,0 0-777</inkml:trace>
  <inkml:trace contextRef="#ctx0" brushRef="#br0" timeOffset="1336.4">351 521 392,'0'0'1564,"0"0"-318,0 0-246,0 0-21,0 0-51,0 0-60,27 1 1948,-25 2-2729,0-1-1,0 1 1,0-1 0,0 1 0,-1 0-1,1 0 1,-1 0 0,0 0 0,0 0 0,0 0-1,0 0 1,0 1 0,-1-1 0,1 0-1,-1 1-86,0 55 25,0-36-71,0-22 6,0 1 0,0 0 0,0-1 0,-1 1 0,1 0 0,0-1 0,-1 1 0,1 0 0,-1-1 0,1 1 0,-1-1 0,0 1 0,0-1 0,1 1 0,-1-1 0,0 0 0,0 1 0,-1-1 0,1 0 0,0 0 0,0 0-1,-1 1 1,1-1 0,0-1 0,-1 1 0,1 0 0,-1 0 40,-19 3-5439,15-4 2670</inkml:trace>
  <inkml:trace contextRef="#ctx0" brushRef="#br0" timeOffset="1930.99">616 206 2865,'0'0'1589,"0"0"-544,0 0-209,0 0 55,0 0 98,0 0-46,0 4-155,1 67-82,-4 0-1,-2 0 1,-11 42-706,12-91-386,0 1 1,1-1-1,1 15 386,2-37-552,0 0-219,0 0-235,0-7-2615,0-4-319</inkml:trace>
  <inkml:trace contextRef="#ctx0" brushRef="#br0" timeOffset="2732.95">768 238 1120,'0'0'2279,"0"0"-632,0 0-508,0 0-254,0 0-129,0 0-220,3 0-244,113-6 1900,-115 7-2170,-1 0 0,1 0 0,0-1 0,-1 1 0,1 0 0,0 0 0,-1 0 0,1 0 1,-1 0-1,1-1 0,-1 1 0,1 0 0,-1 0 0,0 0 0,1 0 0,-1 1 0,0-1 0,0 0 0,0 0 0,0 0 0,0 0 0,0 1-22,1 26 233,-1-11-161,1 3-14,-2-1-1,-3 19-57,3-30-13,-1-1-1,0 1 0,0-1 0,-1 0 0,0 1 0,0-1 0,-1-1 0,0 1 0,-1 1 14,-101 144-305,106-152 297,0 0 1,0 0-1,0 0 1,0 1-1,0-1 0,0 0 1,0 0-1,0 0 1,-1 0-1,1 0 0,0 1 1,0-1-1,0 0 1,0 0-1,0 0 0,0 0 1,0 0-1,0 1 0,0-1 1,0 0-1,0 0 1,0 0-1,0 0 0,0 0 1,0 1-1,1-1 1,-1 0-1,0 0 0,0 0 1,0 0-1,0 0 0,0 0 1,0 1-1,0-1 1,0 0-1,0 0 0,0 0 1,1 0-1,-1 0 1,0 0-1,0 0 0,0 0 1,0 0-1,0 0 0,0 1 1,1-1-1,-1 0 8,12 2-82,18-1 217,-24-2-139,79 1-1110,-84 3-3627,-1-3 1000</inkml:trace>
  <inkml:trace contextRef="#ctx0" brushRef="#br0" timeOffset="3311.99">1036 482 728,'0'0'1480,"0"0"-394,0 0-280,0 0-166,0 0-199,0 0-139,0 4 2,0-1-285,0-2 20,0 1-1,-1-1 0,1 1 0,0-1 1,0 0-1,0 1 0,1-1 1,-1 0-1,0 1 0,1-1 0,-1 0 1,0 0-1,1 1 0,-1-1 0,1 0 1,0 0-1,-1 0 0,1 0 1,0 1-1,0-1 0,0 0 0,0 0 1,0 0-39,1 0 19,-1 1 0,1-1 1,-1 1-1,1 0 0,-1-1 1,0 1-1,0 0 0,0 0 1,0 0-1,0 0 0,0 0 1,0 0-1,-1 0 0,1 0 1,-1 0-1,1 1 0,-1-1 1,0 1-20,0 47 629,-1-28-427,0-17-247,0-1-1,0 1 1,0-1 0,-1 1 0,1-1 0,-1 0 0,0 1 0,0-1 0,-1 0 0,1 0-1,-1-1 1,0 1 0,0-1 0,-3 4 45,-8 7-1545,-1 0 1,-13 9 1544,-1-8-2114,25-12 1123</inkml:trace>
  <inkml:trace contextRef="#ctx0" brushRef="#br0" timeOffset="4761.93">1360 113 1616,'0'0'1823,"0"0"-604,0 0-483,0 0-123,0 0-48,0 0-17,-5 14-81,0-3-400,-4 11 380,0 1 1,2 0 0,1 0 0,-2 10-448,5 0 700,2 0 1,3 33-701,0-5 284,-2-60-284,0 1 0,1-1 0,-1 1 0,1-1 0,-1 1 0,1-1 0,0 0 0,-1 1 0,1-1 0,0 0 0,0 1 0,0-1 0,0 0 0,0 0 0,0 0 0,0 0 0,1 0 0,-1 0 0,0 0 0,1 0 0,-1-1 0,0 1 0,1 0 0,-1-1 0,1 1 0,-1-1 0,1 0 0,-1 1 0,1-1 0,-1 0 0,2 0 0,9 2 5,0-1 0,0 0 0,11-1-5,-15-1 89,-1 2-89,1-1 0,-1-1 0,0 0 0,0 0 0,1 0 0,-1-1 0,0 0 0,0 0-1,-1-1 1,6-2 0,-8 3 20,-1-1 1,0 1-1,0-1 0,0 1 0,0-1 0,0 0 0,0 0 0,-1 0 0,1-1 0,-1 1 0,0-1 0,0 1 0,0-1 0,0 0 0,-1 0 0,0 1 0,0-1 0,0 0 0,1-4-20,-2 6 48,1-1-1,0 1 1,-1-1-1,1 1 1,-1-1-1,0 1 1,0-1-1,0 1 1,0-1-1,-1 1 1,1-1-1,-1 1 1,1-1-1,-1 1 1,0-1-1,0 1 1,0 0-1,0-1 1,0 1-1,0 0 0,-1 0 1,1 0-1,-1 0 1,0 0-1,1 0 1,-1 0-1,0 1 1,0-1-1,0 1 1,0-1-1,-1 1 1,1 0-1,0-1 1,0 1-1,-2 0-47,-1-1-4,-1 0 0,1 0 0,-1 0 0,1 1 1,-1 0-1,0 0 0,0 1 0,0-1 0,1 1 0,-5 1 4,6-1-18,0 0 1,0 0-1,0 1 0,0 0 0,1 0 1,-1 0-1,0 0 0,0 0 0,1 1 1,-1 0-1,1-1 0,-1 1 1,1 1-1,0-1 0,0 0 0,-2 2 18,-3 5-110,1 1-1,0-1 0,1 1 0,0 1 1,0-1-1,1 1 0,0 0 0,1 0 0,1 0 1,-1 1-1,2 0 0,0-1 0,0 1 1,1 0-1,0 0 0,1 4 111,16-4-6792,-15-12 2547</inkml:trace>
  <inkml:trace contextRef="#ctx0" brushRef="#br0" timeOffset="5727.03">1641 9 224,'0'0'3897,"0"0"-1738,0 0-632,0 0-243,0 0-194,0 0-174,0 0-158,0 0-156,0 0-122,0 0-131,0 0-85,0 0-55,0 0-86,0 0-41,0 0-32,0 0 88,17 12 301,-7-5-360,1 1 0,-2 1 1,1 0-1,-1 0 0,-1 1 0,6 8-79,-10-12-4,0 0 0,-1 0 1,0 1-1,0-1 0,-1 1 0,0 0 0,0 0 1,0 0-1,-1 0 0,0 0 0,0 0 1,-1 7 3,2 44-49,0-33-85,-2-1 0,0 1 0,-2 0 0,-4 21 134,0-28-99,-1 0 0,-1 0 0,-1-1 0,0 0-1,-2-1 1,1 0 0,-5 3 99,-5 11-236,3-7-698,-1-1 1,-9 8 933,-6 8-1271,31-35 1407,2-3-244,0-1-1,0 1 1,0 0-1,0 0 1,0 0-1,0 0 1,0 0-1,0 0 0,-1 0 1,1 0-1,0 0 1,0 0-1,0 0 1,0 0-1,0 0 1,0 0-1,0 0 1,0 0-1,0 0 0,0 0 1,0 0-1,0 0 1,0 0-1,0 0 1,-1 0-1,1 0 1,0 0-1,0 0 0,0 0 1,0 0-1,0 0 1,0 0-1,0 0 1,0 0-1,0 0 1,0 0-1,0 0 109,0-8-2575</inkml:trace>
  <inkml:trace contextRef="#ctx0" brushRef="#br0" timeOffset="7059.7">1499 0 656,'0'0'1588,"0"0"-454,0 0-467,0 0-138,0 0 166,0 0-160,-36 33 4193,19-15-4184,0 1 1,2 0 0,0 1 0,2 0 0,-11 22-545,-4 4 59,22-35-62,2 0 0,-1 1 1,1-1-1,1 1 0,0 0 0,1 0 1,0 0-1,1 0 0,0 0 0,1 0 1,0 0-1,1 4 3,-4 63-898,3-41-3942,0-35 2617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18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1351 520,'0'0'582,"0"0"-313,0 0-102,0 0 75,0-30 726,-1 22 4128,-2 5 3908,4-5-6218,9-6-3728,80-49 992,21-13 69,-83 60-103,1 1 0,0 1-1,1 2 1,29-8-16,13-5 423,-2-3 0,41-25-423,44-18 329,-88 40-145,-2-2 0,18-16-184,42-22 136,63-35-7,-64 37 23,-68 37-7,1 1 0,15-2-145,141-62 204,-116 51-41,-15 9 314,18-1-477,34-4 257,-58 19 112,21-12-369,147-45 214,-170 56-140,-58 17-63,1 1 1,0 1-1,1 0 0,-1 1 1,7 1-12,42-11 0,-6 6-8458,-60 7 6099,0 4-1323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36.9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101 4126 1568,'0'0'1862,"0"0"-324,0 0-314,0 0-125,0 0-54,0 0-188,-1-18 6960,3 9-8378,6-2 669,1 1 0,0-1 1,0 1-1,1 1 0,0 0 0,11-8-108,7-7 19,29-26 552,1 3 0,46-28-571,-46 40 257,-16 9 246,33-26-503,85-62 613,-45 35-201,-54 37-120,34-15-292,-38 24 159,-1-2 0,9-11-159,124-90 38,-88 64-30,14-13 58,58-42 60,85-54 72,-76 53 767,112-70-650,-284 191-306,69-53 278,67-67-287,-112 96 12,49-39 337,90-59-349,99-46 490,-122 78-241,107-92-249,-137 81 70,-8 8-13,-6 13-58,55-29 1,91-56 713,-238 164-520,1 0-1,-1 1 0,6-2-192,33-16 150,21-23 227,35-32-377,-67 48 81,39-23 58,-47 34-105,-2-2 1,20-18-35,19-14 83,-26 23-13,130-110 79,-166 135-107,0 1 0,0 0 1,0 0-1,1 1 0,8-3-42,-8 4 55,0-1 1,0 0 0,0-1 0,-1 0 0,7-6-56,-5 4 67,0 0 1,1 1-1,-1 0 0,10-4-67,22-12 65,4-4 40,-31 18-85,0-1 0,0 0 0,0-1 0,1-3-21,66-42 35,-77 52-37,0 0 0,0 0 1,0 1-1,1-1 0,-1 2 1,4-2 2,22-10 0,-19 5-1,-12 9-34,-1 0-189,-2 0-447,-51 7-4959,35-3 2299,-15 0-5485</inkml:trace>
  <inkml:trace contextRef="#ctx0" brushRef="#br0" timeOffset="1133.43">438 3873 224,'0'0'1048,"0"0"-1048,0 0-96</inkml:trace>
  <inkml:trace contextRef="#ctx0" brushRef="#br0" timeOffset="2492.17">438 3873 704,'-3'-14'651,"-1"0"385,1 1 6447,3 12-7449,-1 1-1,1 0 1,0 0 0,0 0-1,-1 0 1,1-1-1,0 1 1,-1 0 0,1 0-1,0 0 1,-1 0 0,1 0-1,0 0 1,-1 0-1,1 0 1,0 0 0,-1 0-1,1 0 1,0 0-1,-1 0 1,1 0 0,0 0-1,-1 0 1,1 1 0,0-1-1,-1 0 1,1 0-1,0 0 1,0 0 0,-1 1-1,1-1 1,0 0 0,0 0-1,-1 1 1,1-1-1,0 0 1,0 0 0,0 1-1,-1-1 1,1 0-1,0 1 1,0-1-34,-12 12 359,-72 86 1443,30-36-479,1 4-1323,31-38 210,-25 23-210,22-25 1246,-20 27-1246,40-47 95,0-1 1,-1 0-1,0 1 0,0-2 0,0 1 0,-4 1-95,-19 15 201,39-41 2415,23-21-777,21-33-1839,-29 37 643,2 2 1,29-31-644,20-13 516,-25 24-317,3 2-1,2 2 1,25-15-199,-37 35 86,-1-3 0,-2-1 0,29-34-86,-64 64 7,0-1-1,0 1 1,1 1-1,0-1 0,4-2-6,26-18 14,-18 6 27,-13 12-25,0 1 0,0 0 0,0 1 0,1-1 0,0 1 0,5-3-16,-9 8-1,-2 0-6,1 0-1,-1 0 0,-1 0 0,0 0-12,0 0-99,0 0-298,0 0-478,0 0-545,0 0-770,-1 0-1511,-5 0-1388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44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3699 3065,'0'0'1713,"0"0"-308,0 0-314,0 0-169,0 0-215,0 0-125,2-4-29,5-12 27,-6 12-82,-1 4-154,0 0-96,0 0-37,0 0 11,0 0 17,0 0 5,0 0-12,0 0-4,0 0 32,0 0-2,4 0-126,0-1 1,0 0 0,0 0-1,0 0 1,0 0 0,0-1 0,0 1-1,-1-1 1,1 0 0,-1 0-1,1-1-132,40-29 979,-31 21-462,124-84 2088,-89 63-1955,-1 16-470,104-87 750,-48 38-167,36-26-74,20-38-228,-50 39-83,30-9-91,-71 50-6,1 2-1,31-13-280,-1 0 215,-58 36 63,1 3-1,4-1-277,-8 5 360,-1-2 0,28-18-360,-42 21 138,78-52 593,20-24-731,54-60 146,-76 69-129,-99 82-10,0 1-2,0 0-17,0 0-33,0 0-23,0 0 0,0 0 21,6-3 39,0-1 0,0-1 0,-1 1 0,0-1 0,0 0 1,2-3 7,10-9-5,141-121 12,-63 59 80,28-13-87,-56 42 15,155-108 326,-127 93-111,180-135 632,175-181-622,-413 347-218,110-93-10,-98 85 19,-32 27-15,1 0 0,1 1 0,7-4-16,71-51 352,-35 26-190,-30 21 59,29-16-221,31-23 89,58-51-8,-104 76-72,56-45 5,-58 45-18,1 3 0,1 1 0,2 2 0,37-16 4,-73 38-1765,-23 8-3906,-6 1 1779,0-1-4216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3529,'0'0'1956,"0"0"-576,0 0-482,0 0-221,0 0 38,-5-8 2925,3 7 453,4 16-3967,0 0 1,1-1 0,0 0 0,1 1 0,1-1 0,1-1 0,-1 1-1,8 11-126,3 9 115,114 249 580,-118-254-570,-1 1 0,-1 1 0,0 5-125,-10-35 4,-2-4 72,0 1 0,0 0-1,0 0 1,0 0 0,0 0 0,-1 0 0,1 0 0,-1 1 0,1-1 0,-1 1-1,0 0 1,1 0 0,-1 0 0,0 0 0,0 0 0,0 0 0,-1 1-76,-8-4 318,1 2 0,-1 0 0,0 0 0,-8 1-318,-11-4 24,27 3-16,0 1 0,0 0-1,-1 0 1,1 1-1,0-1 1,0 1-1,-1 0 1,1 0-1,0 1 1,0-1 0,-4 2-8,5-1 5,0 0 1,1 0 0,-1 1-1,1 0 1,-1-1 0,1 1 0,0 0-1,0 0 1,0 0 0,0 1-1,0-1 1,0 0 0,1 1 0,-1-1-1,1 1 1,-1-1 0,1 1-1,0 1-5,-17 51 1,17-50 4,-2 9-42,1 0 0,1 0 0,0 0 1,1 1-1,1-1 0,0 0 0,1 3 37,2-9-15,0 0-1,1-1 1,-1 1-1,1-1 0,1 0 1,2 1 15,-8-7-35,0-1 21,0 0-5,0 0-38,0 0 10,30 0-200,-26 0 241,-1 0 0,1 0 0,0 0 0,-1 0 0,1-1 0,0 1 1,-1-1-1,1 0 0,-1 0 0,1-1 0,-1 1 0,1-1 0,1-1 6,2-2-17,0 0 0,0 0 0,-1 0 0,0-1 0,0 0 0,0 0 0,-1-1 0,0 0-1,0 0 18,58-65 23,-62 68-23,0 1-1,0-1 1,0 0-1,0 1 1,-1-1 0,1 0-1,-1 0 1,0 0-1,0 1 1,0-1-1,-1 0 1,0-2 0,0-8 205,1 14-179,0 0 14,0 0-24,0 0-2,0 0 28,0 0 0,0 0-15,0 0 9,0 0-15,0 0 14,0 0-10,0 0 26,0 0-32,0 0-11,0 0 0,0 0-10,0 0-30,0 0 18,0 0 6,0 0-18,0 0-95,0 26-3364,0-11-1053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52 720,'0'0'1979,"0"0"-470,0 0-560,0 0-418,0 0-90,0 0 206,0 0 40,0 0-55,0 0-66,0 0-69,0 0-25,0 0 13,0 0 10,0 0-4,0 0-28,0 0-60,0 0-134,0 0-100,0 0-69,0 0-33,0 0-68,0 0-47,0 0-16,0 0-23,0 0 36,39 0-34,-37-1 101,0 1-1,-1-1 1,1 1 0,-1-1-1,1 0 1,-1 0-1,1 1 1,-1-1 0,1 0-1,-1 0 1,0-1 0,0 1-1,1 0 1,-1 0 0,0-1-1,0 1 1,0 0 0,0-1-1,-1 1 1,1-1 0,0 1-1,-1-1 1,1 1 0,-1-1-1,1 0 1,-1 1-1,0-1 1,1 0 0,-1 1-1,0-1 1,0 0 0,0 1-1,-1-1 1,1 0-16,0 2 4,-1-1 0,1 0-1,-1 1 1,1-1 0,-1 1-1,1 0 1,-1-1 0,1 1 0,-1-1-1,1 1 1,-1 0 0,0 0-1,1-1 1,-1 1 0,0 0 0,1 0-1,-1 0 1,0-1 0,1 1-1,-1 0 1,0 0 0,1 0 0,-1 0-1,0 0 1,1 1 0,-1-1-4,-26 0-224,21 0 46,4 0 168,0 1 0,0-1 0,0 0 0,1 1-1,-1 0 1,0-1 0,1 1 0,-1 0 0,0 0 0,1 0 0,-1 0 0,1 0 0,-1 0 0,1 0 0,0 0 0,-1 1 0,1-1 0,0 1 0,0-1 0,0 1 0,0-1 0,0 1 0,0-1 0,1 1 0,-1 0 0,0-1 0,1 1 0,0 0 0,-1 0-1,1 0 1,0 0 10,-2 11-67,0-1 0,1 0 0,0 0-1,2 5 68,-1-12-109,0-4 106,0-1 1,0 1-1,0 0 0,1 0 1,-1-1-1,1 1 0,-1 0 0,0 0 1,1-1-1,-1 1 0,1 0 1,-1-1-1,1 1 0,0-1 0,-1 1 1,1-1-1,0 1 0,-1-1 1,1 1-1,0-1 0,-1 0 0,1 1 1,0-1-1,0 0 0,0 0 3,27 9-16,-11-4 1,-9-2 64,-5-1-64,-1-1 0,0 0 0,1 0 0,-1 0 0,1 0 0,0 0 0,-1-1 0,1 1 0,1-1 15,-4 0 1,1 0-1,0-1 0,0 1 0,-1 0 1,1-1-1,0 1 0,-1-1 0,1 1 1,-1-1-1,1 1 0,-1-1 0,1 1 1,-1-1-1,1 1 0,-1-1 0,1 0 1,-1 1-1,1-1 0,-1 0 0,0 1 0,0-1 1,1 0-1,-1 1 0,0-1 0,0 0 1,0 0-1,0 1 0,0-1 0,0 0 1,0 0-1,0 1 0,0-1 0,0 0 1,0 0-1,0 1 0,-1-1 0,3-23 129,-1 18-44,-1-1 0,1 0 0,-1 1 0,0-1-1,-1 0 1,0 0 0,0 1 0,-1-3-85,1 8 21,0 0 0,-1 0-1,1 0 1,0 0-1,-1 0 1,1 0 0,-1 0-1,0 1 1,1-1-1,-1 0 1,1 1 0,-1 0-1,0-1 1,0 1 0,1 0-1,-1 0 1,0 0-1,1 0 1,-3 0-21,2 0-28,1 0 0,-1-1 1,0 1-1,0 1 0,0-1 0,0 0 1,0 0-1,0 1 0,0-1 1,0 1-1,0 0 0,1-1 0,-1 1 1,0 0-1,0 0 0,1 0 0,-2 1 28,0 4-22,0 1 0,0-1 0,0 0 0,1 1 0,0-1 0,1 1 0,-1 0 0,1 0 0,0 4 22,0 68-107,2-45 0,26-35-82,-23 0 186,0 0 0,-1-1-1,1 0 1,-1 0 0,0 0 0,1 0 0,-1-1 0,0 1 0,0-1-1,0 0 1,-1 0 0,1 0 0,-1 0 0,1 0 0,-1 0 0,0-1 0,0 1-1,-1-1 1,1 1 0,0-5 3,1 2 81,-1 0-1,0 0 0,0 0 1,-1 0-1,0-1 1,0 1-1,-1 0 1,1-1-1,-1 1 1,-1-1-1,1 1 1,-2-6-81,1 9 33,-1 1 0,1 0 1,-1 0-1,1 0 0,-1 0 1,0 0-1,0 1 0,0-1 1,0 0-1,0 1 0,0-1 1,0 1-1,-1 0 0,1 0 1,0 0-1,-1 0 0,1 0 1,-1 0-1,1 1 0,-2-1-33,-6-1 103,0 0 0,1 0 0,-2 1 1,-7 0-104,7 1 47,9-1-68,0 1-1,-1 0 0,1 0 0,0 0 1,0 0-1,-1 1 0,1-1 0,0 1 1,0-1-1,-1 1 22,2 0-7,0 0-1,0-1 1,0 1-1,1 0 1,-1 0-1,0 0 1,1 0-1,-1 0 1,1 0 0,-1 0-1,1 0 1,-1 0-1,1 0 1,0 0-1,-1 0 1,1 0 0,0 0-1,0 0 1,0 0-1,0 0 1,0 0-1,0 0 1,0 0 0,0 1 7,0 14-66,0-6 46,-1 0 1,2 1 0,0-1-1,0 0 1,2 7 19,-2-15-2,0 1 0,0-1 0,0 1 0,0-1 1,0 1-1,0-1 0,1 1 0,-1-1 0,1 0 1,0 0-1,0 0 0,0 0 0,0 0 1,0 0-1,0-1 0,0 1 0,0 0 0,1-1 1,-1 0-1,1 0 0,-1 0 0,1 0 0,1 1 2,-2-2-12,0 1-1,1-1 1,-1 1-1,0-1 1,1 0-1,-1 1 0,0-1 1,1 0-1,-1-1 1,0 1-1,1 0 1,-1-1-1,0 1 0,1-1 1,-1 0-1,0 0 1,0 0-1,0 0 1,0 0-1,0 0 0,0-1 1,0 1-1,0-1 1,0 1-1,0-1 1,-1 0-1,1 1 0,-1-1 1,1 0-1,-1 0 1,0 0-1,1-2 13,2-5-57,0 0 1,0-1-1,-1 1 1,0-1-1,-1 0 0,0 0 1,0-3 56,-1-50 405,-27 63-320,24 0-92,-1 0 0,1 1 0,-1-1 0,1 1 0,0-1-1,-1 1 1,1 0 0,0 0 0,0 0 0,0 0 0,-1 1-1,1-1 1,0 0 0,1 1 0,-1 0 0,0-1 0,0 1-1,1 0 1,-1 0 0,1 0 0,-1 0 0,1 0 0,0 0 0,0 0-1,0 0 1,0 1 0,0-1 0,1 0 0,-1 1 0,1-1-1,-1 3 8,-2 10-28,1 1-1,1-1 1,0 1-1,1 10 29,0-13-126,0-12 120,0 0 0,0 0 0,0 0 0,0 0 1,1 0-1,-1 0 0,0 0 0,0 0 0,1 0 1,-1 0-1,0 1 0,1-2 0,-1 1 1,1 0-1,0 0 0,-1 0 0,1 0 0,0 0 1,-1 0-1,1-1 0,0 1 0,0 0 0,0 0 1,-1-1-1,1 1 0,0-1 0,0 1 0,0-1 1,0 1-1,0-1 6,34 4-338,-30-4 256,-4-1 67,0 1-1,0 0 0,0-1 1,0 1-1,0-1 0,0 1 1,0-1-1,0 1 0,-1-1 1,1 0-1,0 1 0,0-1 1,-1 0-1,1 1 0,0-1 1,-1 0-1,1 0 0,-1 0 1,1 0-1,-1 0 0,1 0 1,-1 0-1,0 0 0,1 0 1,-1 0-1,0 0 0,0 0 1,0 0 15,6-35 8,-5 31-18,1-19 156,-1 1 0,-1-1 0,-2-11-146,1 33 6,0 1 0,1-1 0,-1 1 0,0-1 0,0 1 0,0-1 0,0 1 0,0 0 0,0-1 0,0 1 1,0 0-1,-1 0 0,1 0 0,0 0 0,-1 0 0,1 0 0,-1 0 0,1 1 0,-1-1 0,1 0 0,-1 1 1,1-1-1,-1 1 0,0 0 0,1 0 0,-1-1 0,0 1 0,1 0 0,-1 0 0,0 0 0,1 1 0,-1-1 1,0 0-1,1 1 0,-1-1 0,0 1 0,1-1 0,-1 1 0,1 0 0,-1 0 0,1-1 0,0 1 0,-1 0 1,0 1-7,-1 3-299,0 0 1,0 1 0,0-1 0,1 1 0,0 0 0,0 0 0,0 0-1,1 0 1,0 3 298,0-3-2826</inkml:trace>
  <inkml:trace contextRef="#ctx0" brushRef="#br0" timeOffset="1116.28">86 445 4249,'0'0'1574,"0"0"-393,0 0-211,0 0-43,0 0-11,0 0-77,0 0-67,0 0-48,-37 0 2517,35 0-3251,0 1 1,1-1 0,-1 1 0,0 0 0,0 0 0,0 0-1,1 0 1,-1 0 0,1 0 0,-1 0 0,1 1 0,-1-1-1,1 1 1,0-1 0,-1 1 0,1-1 0,0 1 0,0 0-1,0-1 1,0 1 0,1 0 0,-1 0 0,0 0 0,1 0-1,-1-1 1,1 3 9,-3 7-34,0 0 0,1 0 0,0 0 0,1 2 34,-1 13-50,1 0-1,1-1 1,3 22 50,-2-45-5,-1 0-1,1 0 0,0 0 1,0-1-1,0 1 0,0 0 1,0-1-1,1 1 1,-1-1-1,0 0 0,1 1 1,-1-1-1,1 0 0,-1 0 1,1 0-1,0 0 1,-1 0-1,1 0 0,0 0 1,0 0-1,0-1 0,-1 1 1,1-1-1,0 1 1,2-1 5,5 2-7,1 0 0,0-1 0,0-1 0,4 1 7,-7-1-14,2 0 8,0 0-1,0-1 1,0 1 0,0-2-1,4 0 7,-9 1-21,0-1 0,-1 0-1,1 0 1,0 0 0,-1 0 0,1 0-1,-1 0 1,0-1 0,0 0-1,1 0 1,-2 0 0,1 0-1,0-1 22,1-1-14,-1 0-1,0 0 0,-1 0 0,1 0 0,-1 0 1,0 0-1,-1-1 0,1 1 0,-1-1 0,0 0 1,0 1-1,-1-1 0,1 0 0,-1 1 0,-1-1 0,1 0 1,-1 0 14,1-15 14,-1 14-13,0 1 0,-1 0 1,1-1-1,-1 1 0,-1 0 0,1 0 0,-1 0 0,0 0 1,0 1-1,-1-1 0,1 1 0,-1 0 0,0 0 0,-2-1-1,1 0 7,0 0-1,0 1 1,-1 0-1,0 0 1,0 0-1,0 0 1,-1 1-1,0 0 1,0 1 0,0-1-1,-6-1-6,11 4-26,0 1 1,0 0-1,0-1 0,0 1 0,1 0 1,-1 0-1,0 0 0,0 0 0,0 0 1,0 1-1,0-1 0,0 0 0,1 1 1,-1 0-1,0-1 0,0 1 0,0 0 1,1 0-1,-1 0 0,1 0 1,-1 0-1,1 0 0,-1 0 0,1 1 1,-1-1-1,1 0 0,0 1 0,0 0 1,0-1-1,0 1 0,0-1 0,0 1 1,0 0-1,1 0 0,-1-1 0,0 1 26,-1 7-613,-1-1 0,1 1 0,1 0-1,-1-1 1,2 1 0,-1 0-1,1 3 614,0-12-2251,0 0-728</inkml:trace>
  <inkml:trace contextRef="#ctx0" brushRef="#br0" timeOffset="1963.48">437 337 880,'0'0'2613,"0"0"-949,0 0-758,0 0-236,0 0-23,0 0-71,-1 31 3152,-19 29-2887,14-44-768,1 1 1,0-1-1,-1 11-73,2-2 17,1-1-1,2 1 0,0 0 0,2 0 1,1 2-17,-2-25-5,1 0-1,-1 0 1,1 0 0,0-1 0,-1 1-1,1 0 1,0-1 0,0 1 0,0-1 0,1 1-1,-1-1 1,0 1 0,0-1 0,1 0-1,-1 0 1,1 0 0,-1 0 0,1 0 0,0 0-1,-1 0 1,1 0 0,0 0 0,0-1-1,-1 1 1,1-1 0,0 1 0,0-1 0,0 0-1,0 0 6,10 2-218,0-1-1,0 0 0,1-1 0,1-1 219,0 1-766,0 0-755,-4 0-926</inkml:trace>
  <inkml:trace contextRef="#ctx0" brushRef="#br0" timeOffset="2701.76">586 501 3505,'0'0'1525,"0"0"-524,0 0-264,0 0-51,0 0-52,0 0-4,0 14 21,0 91 684,0-104-1310,0 1 0,0-1 1,1 1-1,-1-1 0,1 1 1,-1-1-1,1 0 0,0 1 1,0-1-1,0 0 0,-1 0 1,1 1-1,0-1 0,0 0 1,1 0-1,-1 0 0,0 0 1,0 0-1,0 0 0,1-1 1,-1 1-1,0 0 0,1-1 1,-1 1-1,1-1 0,-1 1 1,1-1-1,-1 1 1,1-1-1,-1 0 0,1 0 1,-1 0-1,2 0-25,7 1 179,-1-1-1,1 0 1,0 0 0,6-1-179,-12 0 31,-1 0 0,0 0 0,1 0 0,-1 0 0,0-1 0,0 1 0,1-1 0,-1 0 0,0 0 0,-1 0 0,1 0 0,0 0 0,-1-1 0,1 1 0,-1-1 0,0 0 0,0 0 0,0 0 0,0 0 0,0 0 0,0 0 0,-1 0 0,0 0 0,1-4-31,2-4 163,-1 0-1,0 0 0,-1 0 0,-1 0 1,1-1-1,-2 1 0,0-1-162,1-4 178,0 9-149,-1-1 1,0 1-1,-1-1 1,0 0-1,-1-6-29,2 13-3,-1-1-1,1 1 1,-1-1-1,1 1 0,-1-1 1,0 1-1,0-1 1,1 1-1,-1 0 1,0-1-1,0 1 0,-1 0 1,1 0-1,0 0 1,0 0-1,0 0 0,-1 0 1,1 0-1,-1 0 1,1 0-1,0 1 1,-1-1-1,1 0 0,-1 1 1,0-1-1,1 1 1,-1 0-1,1 0 0,-1-1 4,-3 1-59,1 1 0,0-1 0,0 0-1,0 1 1,0 0 0,0 0 0,0 0-1,0 1 1,0-1 0,0 1 0,0 0 0,1 0-1,-1 0 1,1 0 0,-1 1 0,1 0-1,0-1 1,-3 4 59,-5 6-631,1 0-1,0 1 0,1 0 1,-4 6 631,13-18-154,-1-1 1,0 1 0,1 0-1,-1 0 1,1 0-1,0 0 1,-1 1 0,1-1-1,0 0 1,0 0 0,0 0-1,-1 0 1,1 0 0,0 0-1,0 0 1,1 0-1,-1 0 1,0 0 0,0 1-1,0-1 1,1 0 0,-1 0-1,1 0 1,-1 0-1,0 0 1,1 0 0,0 0 153,8 3-1678</inkml:trace>
  <inkml:trace contextRef="#ctx0" brushRef="#br0" timeOffset="3180.03">853 596 4201,'0'0'1451,"0"0"-479,0 0-250,0 0 56,0 0 23,0 0-61,13 25 1951,-12-18-2639,0 0 0,0 0-1,-1 0 1,0 0 0,0 0 0,-1 0-1,0 0 1,0-1 0,-1 1 0,0 0 0,0 0-1,-1 1-51,-3 6-455,0-1-1,-1 0 1,-1 0-1,0-1 1,-2 3 455,8-12-602,2-2-3556,0-1 474</inkml:trace>
  <inkml:trace contextRef="#ctx0" brushRef="#br0" timeOffset="3548">853 596 1608</inkml:trace>
  <inkml:trace contextRef="#ctx0" brushRef="#br0" timeOffset="3900">853 596 1608,'145'-139'2676,"-122"119"-1590,-23 20-1074,0 0 0,0 0 0,0 0-1,0 0 1,0 0 0,0 0 0,0 0 0,0 1 0,0-1 0,0 0 0,1 0 0,-1 0 0,0 0-1,0 0 1,0 0 0,0 0 0,0 0 0,0 0 0,0 0 0,0 0 0,0 0 0,0 0-1,0 0 1,0 0 0,1 0 0,-1 0 0,0 0 0,0 0 0,0 0 0,0 0 0,0 0 0,0 0-1,0 0 1,0 0 0,0 0 0,0 0 0,1 0 0,-1 0 0,0 0 0,0 0 0,0 0-1,0 0 1,0 0 0,0 0 0,0 0 0,0 0 0,0 0 0,0 0 0,0 0 0,0 0 0,1 0-1,-1 0 1,0 0 0,0-1 0,0 1-12,-9 14 744,6-3-345,1 0 0,0 1-1,1-1 1,0 1 0,1 0 0,0-1 0,1 3-399,0 17 812,-1-30-806,1 1 0,-1-1 0,1 1 0,-1-1 0,1 1 0,-1-1 0,1 0 0,0 1 0,0-1 0,0 0 0,0 1 0,0-1 0,0 0 0,0 0 0,0 0 0,1 0 0,-1 0 0,0 0 0,1 0 1,-1-1-1,0 1 0,1 0 0,-1-1 0,1 1 0,-1-1 0,1 1 0,-1-1 0,1 0 0,0 0 0,-1 0 0,1 1 0,0-2-6,8 2-5,-1 0-1,0-1 1,0 0 0,0-1-1,3 0 6,-10 0 1,-1 0-1,1 0 0,0 0 1,-1 0-1,1 0 1,-1-1-1,1 1 0,-1 0 1,1-1-1,-1 0 1,0 1-1,0-1 1,0 1-1,0-1 0,0 0 1,0 0-1,0 0 1,-1 1-1,1-1 0,-1 0 1,1 0-1,-1-1 0,10-47 374,-10 46-329,2-10 212,-1 0-1,-1 1 1,0-1 0,-1 0-1,-2-10-256,2 22 22,1 1 0,-1-1-1,0 1 1,0 0 0,0-1 0,0 1-1,0 0 1,0-1 0,0 1-1,0 0 1,-1 0 0,1 0 0,0 0-1,-1 0 1,1 0 0,-1 1-1,1-1 1,-1 0 0,1 1 0,-1-1-1,1 1 1,-1-1 0,0 1-1,1 0 1,-2 0-22,-46-1-209,35 1 34,13 0 54,0 0 0,0 0 1,0 0-1,0 0 0,0 1 0,0-1 1,0 0-1,0 1 0,1-1 0,-1 0 1,0 1-1,0-1 0,0 1 0,0-1 1,1 1-1,-1 0 0,0-1 0,1 1 1,-1 0-1,0 0 0,1-1 0,-1 1 1,1 0-1,-1 0 0,1 0 0,-1 0 1,1-1-1,0 1 0,-1 0 0,1 0 1,0 0-1,0 0 0,0 0 0,0 0 1,-1 0-1,1 0 0,1 0 0,-1 0 1,0 0-1,0 0 0,0 0 0,0 0 1,1 1 120,-1 2-1099,0 3-1873</inkml:trace>
  <inkml:trace contextRef="#ctx0" brushRef="#br0" timeOffset="4366.41">1237 629 288,'0'0'3062,"0"0"-1042,0 0-758,0 0-106,0 0-15,0 0-167,0 0-216,0 0-249,16 4 1668,-14 8-2110,-1 1 0,0-1 1,-1 0-1,0 1 0,-1-1 0,-1 0 1,0 3-68,-1-4-527,-1-1-1,0 1 1,0-1 0,-1 0 0,0 0 0,-1 0 0,0 0 0,-7 7 527,12-15-1734,1-2-257,0 0-644</inkml:trace>
  <inkml:trace contextRef="#ctx0" brushRef="#br0" timeOffset="5012.96">1373 385 4001,'0'0'1930,"0"0"-695,0 0-477,0 0 48,0 0-87,0 0-62,0 14-113,-1 11-334,-1 5 164,1 1 0,3 12-374,-2-37 14,1 0 1,0 0 0,0 1-1,0-1 1,0 0-1,1 0 1,0 0-1,0-1 1,1 1 0,0 0-1,0-1 1,0 1-1,1-1 1,-1 0 0,2 0-15,-3-3-6,1 0 1,-1-1 0,1 1 0,-1-1 0,1 0 0,0 0 0,0 0 0,0 0-1,0 0 1,0-1 0,-1 1 0,1-1 0,0 1 0,0-1 0,1 0 5,-2 0 0,0 0-1,0-1 1,0 1 0,1 0 0,-1 0-1,0-1 1,0 1 0,0-1 0,0 0-1,0 0 1,0 0 0,0 0 0,0 0 0,-1 0-1,1 0 1,0 0 0,0-1 0,-1 1-1,1-1 1,0-1 0,7-11 75,-1-1 0,-1-1-1,0 1 1,-1-1 0,-1 0-1,0 0 1,-1-1 0,-1 0-1,0 1 1,-2-1 0,0 0-1,-1-10-74,0 25 31,-1 0 0,0 0 0,0 0 0,0 0 0,0 0 0,0 0 0,0 0-1,-1 0 1,1 1 0,0-1 0,-1 0 0,0 1 0,1-1 0,-1 1 0,0 0-1,0-1 1,0 1 0,1 0 0,-1 0 0,0 0 0,-1 1 0,1-1 0,0 0-1,0 1 1,-1-1-31,-8-2 3,0-1-1,-1 2 0,1 0 1,-4 0-3,11 1-89,1 1 0,-1 0 0,1-1 0,-1 1 0,1 1 0,-1-1 0,1 0 0,-1 1 0,-1 1 89,3-2-61,1 1 0,0 0 1,0 0-1,-1 0 0,1 0 0,0 0 1,0 0-1,0 1 0,0-1 0,1 0 1,-1 1-1,0-1 0,0 0 1,1 1-1,-1-1 0,1 1 0,-1-1 1,1 1-1,0-1 0,-1 1 0,1 0 61,-16 77-4634,10-58 291</inkml:trace>
  <inkml:trace contextRef="#ctx0" brushRef="#br0" timeOffset="5794.55">1594 242 1120,'0'0'2609,"0"0"-777,0 0-449,0 0-7,0 0-2,0 0-208,-1 3-234,0-2-636,0 0 1,0 1-1,0-1 0,1 0 0,-1 1 1,1-1-1,-1 1 0,1-1 1,-1 1-1,1-1 0,0 1 1,0 0-1,0-1 0,0 1 1,0-1-1,0 1 0,0-1 1,0 2-297,8 10-329,6 2 416,-1 0 0,0 1 0,-1 0 0,9 17-87,-17-24 10,1 0 0,-1 0 0,-1 0 0,1 1 0,-2 0 1,1 0-1,-1 0 0,-1 0 0,0 0 0,0 7-10,0-9-61,-1 1 0,0-1 0,-1 0 0,1 1 0,-1-1 0,-1 0 0,0 0 0,0 0 0,0 0 0,-1 0 0,0-1 0,-1 1 0,0-1 0,0 0 0,0 0 0,-2 1 61,-8 12-1483,-2-1-1,-1 0 1,-4 3 1483,14-18-4772,6-4-388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50 864 1096,'0'0'2289,"0"0"-642,0 0-571,0 0-265,0 0 12,0 0 24,-13 9 2636,10-3-3364,0 0-1,1-1 1,-1 1-1,1 0 1,1 0 0,-1 1-1,1-1 1,1 0-1,-1 0 1,1 1 0,0-1-1,0 0 1,1 3-119,-1 3 286,1-11-280,-1 0 0,1 0 0,0 0-1,-1-1 1,1 1 0,0 0 0,0-1-1,0 1 1,0-1 0,0 1 0,-1-1-1,1 1 1,0-1 0,0 0 0,0 0-1,0 1 1,0-1 0,0 0 0,0 0-1,0 0 1,0 0 0,1 0 0,-1 0-1,0 0-5,29-1 62,-29 1-54,0-1-1,0 0 1,0 1-1,0-1 1,0 0-1,-1 0 1,1 0-1,0 0 1,0 0-1,-1 0 1,1 0-1,-1 0 1,1 0-1,-1 0 1,1 0-1,-1 0 1,1 0-1,-1-1 1,0 1-1,0 0 1,0 0-1,0 0 1,0-1-1,0 1 1,0 0-8,0-39 440,0 30-263,0 9-174,1 1 0,-1-1 0,0 0 0,0 1 0,0-1 0,0 0 0,0 1 0,0-1 1,0 0-1,0 1 0,0-1 0,0 0 0,0 1 0,0-1 0,-1 1 0,1-1 1,0 0-1,0 1 0,-1-1 0,1 1 0,0-1 0,-1 0 0,1 1 0,0-1 1,-1 1-1,1-1 0,-1 1 0,1 0 0,-1-1 0,1 1 0,-1-1 0,0 1 0,1 0 1,-1-1-1,1 1 0,-1 0 0,0 0 0,1 0 0,-1-1 0,0 1 0,1 0 1,-1 0-1,1 0 0,-1 0 0,0 0 0,1 0 0,-1 0 0,0 0 0,1 1 1,-1-1-1,0 0-3,0 1-23,-1-1 1,0 1-1,1 0 1,-1 0 0,1 0-1,0 0 1,-1 0-1,1 0 1,0 1 0,0-1-1,0 0 1,0 1-1,0-1 1,0 1-1,0-1 1,0 1 0,0-1-1,1 1 1,-1 1 22,-2 15-7,0 0 0,2 0 0,0 0-1,1 15 8,1-12-51,1-20 31,0 0 1,0 0 0,0 0 0,1-1-1,-1 1 1,0-1 0,1 0-1,-1 1 1,0-1 0,1 0-1,-1 0 1,0-1 0,1 1-1,-1 0 20,3-1-19,-2 1 13,0-1 0,1 0 0,-1 0 0,0-1 0,0 1 0,-1 0 0,1-1-1,0 0 1,0 0 0,-1 0 0,1 0 0,-1 0 0,0 0 0,0-1 0,1 1-1,-1-1 1,-1 1 0,1-1 0,0 0 0,0-1 6,4-6 17,-1 0-1,0 0 1,0-1 0,-1 1 0,0-4-17,-2 11 60,-1-1 0,-1 0 1,1 1-1,0-1 0,-1 0 1,0 1-1,0-1 0,0 0 1,0 0-1,0 1 0,-1-1 1,0 0-1,0 1-60,0 1 36,0 0 1,0 0-1,0 0 1,0 0-1,0 1 1,-1-1-1,1 0 0,-1 1 1,1-1-1,-1 1 1,0 0-1,1-1 1,-1 1-1,0 0 0,0 0 1,0 0-1,0 0 1,0 1-1,0-1 1,0 0-1,0 1 0,-1-1-36,-1 0-13,-1 0-1,1 0 0,-1 0 0,1 1 0,-1 0 0,0-1 1,1 1-1,-1 1 0,1-1 0,-1 1 0,1 0 0,-1 0 1,0 0 13,2 1-1,0-1 0,0 1 0,1 0 1,-1 0-1,0 0 0,1 0 0,0 0 1,-1 1-1,1-1 0,0 0 0,0 1 1,0 0-1,1 0 0,-1-1 0,1 1 1,-1 0-1,1 0 0,-1 3 1,-2 7 6,0 0-1,1 0 1,1 0-1,0 0 1,1 1-1,0-1 1,1 8-6,1-19 0,0-1 1,0 0 0,0 1-1,0-1 1,0 0-1,0 0 1,0 0 0,0 0-1,0 0 1,1 0 0,-1 0-1,0 0 1,1 0-1,-1 0 1,1-1 0,-1 1-1,1-1 1,-1 1 0,1-1-1,0 1 0,-1-1-19,0 1 0,1-1-1,-1 1 1,0-1 0,1 0 0,-1 1-1,0-1 1,1 0 0,-1 0 0,1 0-1,-1 0 1,0 0 0,1 0 0,-1 0-1,0-1 1,1 1 0,-1 0 0,0-1-1,1 1 1,-1-1 0,0 1 0,0-1-1,1 0 1,-1 1 0,0-1 0,1-1 19,6-16-60,0 0 0,-1 0 0,-1-1 0,-1 0 0,3-16 60,-8 35-3,0 0 1,0 0 0,-1 0-1,1 0 1,0 1 0,0-1 0,0 0-1,0 0 1,0 0 0,0 0 0,0 0-1,-1 0 1,1 0 0,0 0 0,0 0-1,0 0 1,0 0 0,0 0 0,0 0-1,-1 0 1,1 0 0,0 0 0,0 0-1,0 0 1,0 0 0,0 0-1,-1 0 1,1 0 0,0 0 0,0 0-1,0 0 1,0 0 0,0 0 0,0-1-1,0 1 1,-1 0 0,1 0 0,0 0-1,0 0 1,0 0 0,0 0 0,0 0-1,0 0 1,0-1 0,0 1 0,0 0-1,0 0 1,0 0 0,0 0 0,0 0-1,0 0 1,-1-1 0,1 1-1,0 0 3,-17 20-58,-18 32-48,33-49 14,-1 2-111,0 0 0,1 0 0,-1 0 0,1 0-1,0 0 1,0 1 0,1-1 0,0 1 0,0-1 0,-1 5 203,9-10-3896,0 0-1678</inkml:trace>
  <inkml:trace contextRef="#ctx0" brushRef="#br0" timeOffset="1126.77">430 447 3513,'0'0'2995,"0"0"-838,0 0-836,0 0-506,0 0-276,0 0-179,0 0-99,-3 24 1142,-24 119-419,14-64-937,10-68-39,-1 18 141,4-29-103,-1-1-1,1 1 1,-1 0-1,1 0 1,-1-1-1,1 1 1,-1 0-1,1-1 1,-1 1-1,1-1 1,-1 1-1,1 0 1,0-1-1,-1 1 1,1-1-1,-1 1 1,1-1-1,0 0 1,0 1-1,-1-1 1,1 1-1,0-1 1,0 1-1,0-1 1,0 0-1,0 0-45,0-37-36,4-31 36,-2 55 4,0 0 0,1 0 1,1 0-1,0 1 0,1-1 1,4-6-5,-7 16-6,5-12 61,1-1 0,0 2 0,1-1 0,1 1 1,1 1-1,0-1 0,9-7-55,-19 20-5,1 1 0,0 0 0,0-1 0,0 1 0,0 0 0,0 0 0,0 0 0,0 1 0,1-1 0,-1 0 0,0 1 0,0 0 0,0-1 0,1 1 0,-1 0 0,0 0 0,1 0 0,-1 0-1,0 1 1,0-1 0,1 1 0,-1-1 0,0 1 0,0 0 0,0 0 0,2 0 5,1 2-3,1 0 0,-1 1 0,1-1 0,-1 1 0,0 0 0,0 0-1,-1 1 1,0-1 0,1 1 3,1 3-24,-1 1 0,1-1 0,-1 1 0,-1 0 0,0 0 1,0 0-1,-1 1 0,0-1 0,0 1 0,-1 0 0,0 5 24,2 19-523,-2 0 0,-2 25 523,0-31-849,0-27 347,0-1-59,0 0 23,2 0-515,-1 0-5299,-1 0 2010</inkml:trace>
  <inkml:trace contextRef="#ctx0" brushRef="#br0" timeOffset="1577.8">480 572 1488,'0'0'3581,"0"0"-1547,0 0-662,0 0-296,0 0-159,0 0-167,8 0 2967,29 0-3470,42-12-3050,-78 19-2080,-1 1-44</inkml:trace>
  <inkml:trace contextRef="#ctx0" brushRef="#br0" timeOffset="2748.49">1035 263 3529,'0'0'1928,"0"0"-303,0 0-184,0 0-231,0 0-202,0 0-195,0 0-102,0 0-37,0 0-77,0 0-79,-6 21 530,-12 8-985,1 1 1,1 0-1,2 2 0,0 2-63,7-13-3,1 0 0,1 0 1,0 1-1,2-1 0,1 1 0,0 21 3,2-32-15,-1-3-4,1 0 0,1 1 1,-1-1-1,2 1 0,0 5 19,-1-11-8,1 0 0,-1 0-1,0 0 1,1 0-1,0 0 1,-1-1 0,1 1-1,0 0 1,1-1 0,-1 1-1,0-1 1,1 0-1,-1 0 1,1 0 0,0 0-1,1 0 9,4 3-73,0 0-1,0-1 1,0-1 0,1 1-1,0-1 1,0-1 0,0 1 73,40 2-3777,-41-5-603</inkml:trace>
  <inkml:trace contextRef="#ctx0" brushRef="#br0" timeOffset="3941.27">1340 453 992,'0'0'3637,"0"0"-1545,0 0-507,0 0-198,0 0-242,0 0-175,-4 25 1760,-1 21-2494,1 1 0,3 8-236,2-54-9,-1 1 1,1-1 0,-1 1-1,1-1 1,0 1-1,-1-1 1,1 0-1,0 1 1,0-1 0,0 0-1,0 0 1,0 1-1,0-1 1,1 0-1,-1 0 1,0 0 0,0 0-1,1-1 1,-1 1-1,1 0 1,-1 0-1,1-1 1,-1 1 0,1-1-1,-1 0 1,1 1-1,-1-1 1,1 0-1,0 0 1,0 0 8,52 4-108,-53-4 109,2 0-9,-1 0 0,0 0 1,0-1-1,0 1 1,0-1-1,1 0 0,-1 1 1,0-1-1,0 0 0,0 0 1,-1-1-1,1 1 0,0 0 1,0 0-1,-1-1 0,1 1 1,1-2 7,1-2 2,0-1 1,0 1 0,0 0 0,-1-1 0,0 0 0,2-4-3,0-4 41,0 0-1,0 0 1,-1 0 0,-1-1-1,1-7-40,0-60 527,-5 81-523,1-1-1,-1 0 0,0 1 0,1-1 1,-1 1-1,0-1 0,0 1 1,0-1-1,0 1 0,0-1 1,0 1-1,-1 0 0,1 0 0,0 0 1,-1-1-1,1 1 0,-1 1 1,1-1-1,-1 0 0,1 0 1,-1 0-1,1 1 0,-2-1-3,-40-14-73,42 15 72,-5-2-37,-1 1 0,1 0 1,0 0-1,0 1 1,-1-1-1,1 2 1,-1-1-1,0 0 38,5 1-52,-1-1 1,1 1-1,0-1 0,-1 1 1,1 0-1,0-1 0,-1 1 1,1 1-1,0-1 0,0 0 1,0 0-1,0 1 0,0-1 1,0 1-1,0 0 0,1-1 1,-1 1-1,0 0 0,1 0 1,0 0-1,-1 1 52,-30 74-1145,10-22-4213,19-51 1283</inkml:trace>
  <inkml:trace contextRef="#ctx0" brushRef="#br0" timeOffset="4595.32">1733 560 4481,'0'0'2801,"0"0"-565,0 0-620,0 0-333,0 0-248,0 0-232,0 0-212,0 0-162,0 0-71,0 0-53,0 0-34,0 0-87,33 2 136,-31 0-319,0 0 0,-1 0 0,1 1 0,-1-1 0,1 0 0,-1 1 0,0 0 0,0-1 0,0 1 0,0 0 0,-1-1 0,1 1 0,-1 0 0,0 0 0,1-1 0,-1 1 0,-1 0 0,1 0-1,-4 53-207,2-50-30,0-1-1,0 0 1,0 0 0,-1 0 0,0 0 0,0 0 0,0-1 0,0 1 0,-1-1 0,0 0 0,0 0 0,0 0 0,0 0 0,0-1 0,-1 0 0,0 0 0,0 0 0,1 0 0,-2-1 0,1 0 0,0 0 0,0 0 0,-1-1 0,1 1 0,-1-1 0,-3 0 237,8-5-3701,1-4 706</inkml:trace>
  <inkml:trace contextRef="#ctx0" brushRef="#br0" timeOffset="5142.88">1945 298 3953,'0'0'2326,"0"0"-406,0 0-568,0 0-422,0 0-298,0 0-197,0 16 710,0 188 405,0-79-5153,3-163 173,1 23 413</inkml:trace>
  <inkml:trace contextRef="#ctx0" brushRef="#br0" timeOffset="5757.93">2087 346 408,'0'0'5575,"0"0"-2599,0 0-1329,0 0-596,0 0-251,0 0-10,9-4-141,-6 2-598,59-21 544,-56 21-584,0 0 0,0 1 1,1-1-1,-1 2 0,1-1 1,-1 1-1,0 0 0,1 0 1,-1 1-1,5 0-11,-9 0-14,-1-1 0,0 1 0,0-1-1,0 1 1,0 0 0,0-1 0,0 1 0,0 0-1,0 0 1,0 0 0,0 0 0,0 0 0,0 0 0,-1 0-1,1 0 1,0 0 0,-1 0 0,1 1 0,-1-1-1,1 0 1,-1 0 0,0 1 0,1-1 0,-1 0-1,0 0 1,0 1 14,1 39-197,-1-28 198,-1-6-43,1 1 0,-1 0 0,-1 0 0,1 0 1,-1-1-1,-1 1 0,1-1 0,-1 0 0,-1 0 1,0 2 41,-10 14-158,0 0 1,-8 7 157,9-13-39,1 0 1,1 1-1,0 0 1,-1 7 38,11-22-16,0 0 1,0 1-1,1-1 1,-1 0-1,1 1 1,0-1-1,0 1 0,0 0 16,0 0 3,0-4-17,0 0 10,0 0 64,23 0 353,-2 0-343,0-2 0,0 0-1,0-1 1,0-1-1,-1-1 1,0-1 0,10-5-70,40-21-4959,-63 29 1151</inkml:trace>
  <inkml:trace contextRef="#ctx0" brushRef="#br0" timeOffset="6174.14">2587 536 6249,'0'0'3529,"0"0"-1671,0 0-741,0 0-351,0 0-301,0 0-205,8 5-101,29 18-54,-35-21-93,0 0-1,-1 1 0,1-1 0,0 1 0,-1-1 1,0 1-1,1 0 0,-1-1 0,0 1 0,-1 0 1,1 0-1,0 0 0,-1 0 0,1 0 0,-1 0 1,0 0-1,0 0 0,0-1 0,-1 1 0,1 0 1,-1 0-1,0 2-11,0 10 35,1-8-29,-1 1-1,0-1 1,-1 0 0,1 0 0,-1 0 0,-1 0-1,1 0 1,-1 0 0,-4 5-6,5-8-169,0 0 0,0-1 0,0 0 0,0 1 0,-1-1 0,0 0 0,0 0 1,0 0-1,0-1 0,0 1 0,0-1 0,-1 1 0,1-1 0,-1 0 0,1 0 0,-1-1 0,0 1 0,-3 0 169,7-2-294,-5 1-229,3-3-2686,2-5 515</inkml:trace>
  <inkml:trace contextRef="#ctx0" brushRef="#br0" timeOffset="6840.07">2901 233 6641,'0'0'2069,"0"0"-850,0 0-603,0 0-221,0 0-119,0 0-39,-4 25-21,-15 125 258,16-122-196,2 1 0,1 10-278,0-14 0,1-23-1,-1 0 0,0-1 1,1 1-1,-1-1 1,1 1-1,-1-1 0,1 0 1,0 1-1,0-1 0,-1 1 1,1-1-1,0 0 0,0 0 1,0 0-1,1 1 0,-1-1 1,0 0-1,0 0 1,1-1-1,-1 1 0,0 0 1,1 0-1,-1-1 0,1 1 1,-1-1-1,1 1 0,-1-1 1,1 1-1,-1-1 0,1 0 1,-1 0-1,1 0 1,0 0 0,2 1-1,-1-1 1,1 0-1,0 0 1,-1 0 0,1 0-1,-1-1 1,1 1 0,-1-1-1,1 0 1,-1 0 0,0 0-1,1-1 1,-1 1-1,0-1 1,0 0 0,5-4 104,0-1 0,-1 0-1,0 0 1,-1 0 0,0-1 0,0 0-1,0 0 1,-1-1 0,0 0 0,-1 0 0,1-2-104,-1-2 260,0-1 1,0 0 0,-1 0 0,-1 0 0,-1 0 0,0 0-1,0-10-260,-1 8 59,0 6-43,0 0 0,0-1 0,-1 1 1,0-1-1,0 1 0,-2 0 0,0-4-16,2 12-24,0 0 0,1 0 0,-1 1 0,0-1 0,0 0 0,-1 0 0,1 1 0,0-1 0,-1 1 0,1-1 0,0 1 0,-1 0 0,0 0 1,1-1-1,-1 1 0,0 0 0,0 0 24,-1 0-67,1 1 1,-1-1 0,0 0 0,0 1 0,0 0 0,0-1-1,0 1 1,0 1 0,0-1 0,0 0 0,0 1 0,0-1-1,0 1 1,1 0 0,-2 0 66,-3 3-446,0 0 0,1 0 0,-1 0 0,1 1-1,0 0 1,0 1 0,0-1 0,1 1 0,0 0 0,0 0 0,-2 4 446,-18 20-4676,14-20 936</inkml:trace>
  <inkml:trace contextRef="#ctx0" brushRef="#br0" timeOffset="7538.12">3274 1 520,'0'0'4077,"0"0"-1614,0 0-470,0 0-361,0 0-336,0 0-257,0 0-156,34 20 2143,-17-7-2773,0-1 1,-1 2-1,4 4-253,-15-12 11,0 1 0,1-1 0,-2 1 0,1 0 1,-1 0-1,0 0 0,-1 1 0,1-1 0,1 8-11,0 9-11,0-1-1,-1 0 0,-2 1 1,0 0-1,-2 0 1,-2 22 11,1-37-67,-1 0 1,0 0-1,0 0 1,-1-1 0,0 1-1,0-1 1,-1 1-1,0-1 1,-1 0-1,0-1 1,-4 6 66,-14 16-334,-1 0 0,-7 4 334,24-25-44,-13 13-379,0-1-1,-1-1 1,-7 4 423,12-19-3823,15-4-888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1400,'0'0'1010,"0"0"-45,0 0 34,0 0-64,0 0-152,0 0 9,0 0 156,0 0 107,0 0 13,0 0-245,0 0-225,0 11 2205,-3 29-2836,3-40 31,0 1 1,0-1-1,0 1 1,0-1-1,0 0 1,0 1-1,0-1 1,0 1-1,0-1 1,0 0-1,0 1 1,1-1-1,-1 1 1,0-1-1,0 0 1,0 1-1,0-1 1,1 0-1,-1 1 1,0-1-1,0 0 1,1 1-1,-1-1 1,0 0-1,1 0 1,-1 1-1,0-1 1,1 0-1,-1 0 1,0 0-1,1 0 1,-1 1-1,1-1 1,-1 0-1,0 0 1,1 0-1,-1 0 1,1 0-1,-1 0 1,0 0 0,1 0-1,-1 0 1,1 0-1,-1 0 1,0 0-1,1 0 1,-1 0-1,1-1 1,-1 1-1,0 0 1,1 0-1,-1 0 1,0 0-1,1-1 1,-1 1-1,0 0 1,1 0-1,-1-1 2,21-16-119,-18 10 209,1 0-1,-1 0 0,1 0 0,-2-1 1,1 1-1,-1-1 0,-1 1 0,1-1 0,-1 0 1,0 0-1,-1 0 0,0-4-89,-3 12-28,0-1 0,0 0 0,0 1 0,0-1 0,0 1 0,0 0 0,0 0 0,0 1 0,0-1 0,0 0 0,0 1 0,-1 0 28,3 1 0,-1 0-1,1 0 1,-1 1-1,1-1 1,0 0-1,0 1 1,0-1-1,0 1 1,0-1-1,1 1 1,-1-1-1,1 1 1,-1 0-1,1-1 1,0 1 0,0 48-12,1-30-41,-1-20 49,0 1 1,1 0-1,-1-1 0,1 1 0,-1 0 0,1-1 0,0 1 1,-1-1-1,1 1 0,0-1 0,0 1 0,0-1 1,0 0-1,0 1 0,0-1 0,1 0 0,-1 0 1,0 0-1,1 0 0,-1 0 0,1 0 0,-1 0 1,1 0-1,-1 0 0,1-1 0,-1 1 0,2 0 4,0 0-5,1 0 0,-1-1-1,0 1 1,0 0-1,0-1 1,0 0-1,1 0 1,-1 0 0,0 0-1,0 0 1,1-1-1,-1 1 1,0-1 0,0 0-1,2-1 6,-3 1-3,0 0 0,-1-1-1,1 1 1,0-1 0,0 0-1,-1 0 1,1 1 0,-1-1 0,0 0-1,1 0 1,-1 0 0,0 0-1,0-1 1,0 1 0,-1 0 0,1 0-1,-1-1 1,1 1 0,-1 0-1,1-1 1,-1 0 3,2-57 434,-3 44-272,1 15-174,0-1 1,0 0 0,0 1-1,0-1 1,-1 1-1,1-1 1,-1 1-1,1-1 1,-1 1 0,1-1-1,-1 1 1,0 0-1,0-1 1,1 1-1,-1 0 1,0-1 0,0 1-1,-1 0 1,1 0-1,0 0 1,0 0-1,0 0 1,-1 0 0,1 0-1,0 1 1,-1-1-1,1 0 1,-1 1-1,1-1 1,-1 1-1,1 0 1,-1-1 0,1 1-1,-1 0 1,0 0-1,1 0 1,-1 0-1,1 0 1,-1 0 0,1 0-1,-1 1 1,1-1-1,-1 1 1,1-1-1,-1 1 1,1-1 0,-1 1-1,1 0 1,-1 0 11,-1 1-14,1 0 0,-1 0 0,1 0 0,0 0 0,0 0 0,0 1 0,0-1 0,0 1 0,0 0 0,1-1 0,-1 1 0,1 0 0,0 0 0,0 0 0,0 0 0,0 0 0,0 0 0,1 0 0,-1 0 0,1 1 14,-4 65-197,4-69 196,-1 15-5,1-11-5,0-1 0,0 1 0,0-1 0,0 1 0,0-1 0,1 1 0,0-1 0,0 1 0,0 1 11,0-4-6,0 0-1,0 0 1,-1 0 0,1 0 0,0 0 0,1 0-1,-1 0 1,0 0 0,0 0 0,0 0 0,0-1-1,1 1 1,-1-1 0,0 1 0,1-1 0,-1 1-1,0-1 1,1 0 0,-1 1 0,1-1 0,-1 0-1,1 0 1,-1 0 0,0 0 0,1 0 0,0-1 6,1 1-9,0 0 0,0-1 1,1 0-1,-1 0 0,0 0 1,0 0-1,0 0 1,0 0-1,0-1 0,0 0 1,0 1-1,-1-1 1,1 0-1,0-1 0,-1 1 1,0 0-1,1-1 0,-1 1 1,0-1-1,0 0 1,-1 1-1,1-1 0,-1 0 1,1 0-1,-1 0 0,0 0 1,0-1 8,2-4 51,0 0 0,-1 1 0,-1-1 0,1 0 0,-1 0 0,0 0 1,-1 0-1,0 0 0,0 0 0,-1 0 0,-1-4-51,1 9 14,0 0 0,-1 0-1,1 1 1,-1-1 0,0 0 0,0 1 0,0-1-1,0 1 1,-1 0 0,1 0 0,0-1 0,-1 2-1,0-1 1,1 0 0,-1 0 0,0 1 0,-3-2-14,-3-1 10,0 0 0,0 0 1,0 1-1,-1 1 1,-3-1-11,13 3-20,-1 0 1,1 0 0,-1 0 0,1 0-1,-1 0 1,0 0 0,1 0-1,-1 0 1,1 0 0,-1 0 0,1 0-1,-1 1 1,1-1 0,-1 0-1,1 0 1,-1 1 0,1-1 0,-1 0-1,1 1 1,-1-1 0,1 1-1,0-1 1,-1 1 0,1-1 0,0 0-1,-1 1 1,1-1 0,0 1-1,0-1 1,-1 1 0,1-1-1,0 1 1,0 0 0,0-1 0,0 1-1,0-1 1,0 1 0,0-1-1,0 1 1,0 0 19,0 31-1668,1-20-1465,-1-2-2735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4113,'0'0'2124,"0"0"-617,0 0-678,0 0-429,0 0-143,0 0 135,-2 5 3,-4 41 846,1 0 1,2 0-1,4 40-1241,-2 20 565,0 8-48,1-114-429,0 0 63,0-11 208,0-410 543,0 417-906,0-1 0,0 1-1,1-1 1,-1 1-1,1 0 1,0-1-1,0 1 1,1 0-1,-1 0 1,1 0-1,0 0 1,0 0 0,0 0-1,1 0 1,-1 1-1,1-1 1,0 1-1,0 0 1,0 0-1,0 0 1,1 0-1,-1 0 1,1 1-1,0 0 1,-1-1 0,1 1-1,0 1 1,0-1-1,1 0 1,-1 1-1,0 0 1,0 0-1,1 0 1,-1 1-1,4-1 5,-6 1-15,0 0 0,0 0 0,0 0 0,0 1 0,1-1 0,-1 0 0,0 1 0,0-1 0,0 1 0,0 0 0,0 0 0,0 0 0,0 0 0,0 0 0,-1 0 0,1 0 0,0 1 0,0 0 15,0 0-3,0 1 0,-1-1 0,1 1 0,-1-1 0,0 1 0,0 0 1,0 0-1,0 0 0,0 0 0,0-1 0,-1 1 0,0 0 0,1 3 3,0 3-14,0 1 0,-1-1-1,0 1 1,0-1 0,-1 1-1,-1-1 1,1 1 0,-1-1-1,-1 0 1,0 0-1,0 0 1,-1 0 0,0 0-1,0-1 1,-1 1 0,0-1-1,-2 2 15,3-5 10,3-3-1,0 1 0,-1-1 0,1 1 0,-1-1 0,0 0 1,0 0-1,0 1 0,0-1 0,0-1 0,0 1 0,-1 0 0,1 0 1,-1-1-1,1 1 0,-1-1 0,1 0 0,-1 0 0,0 0 0,0 0 1,1 0-1,-2-1-9,3 0 38,1 0-15,0 0 42,0 0 25,0 0-22,0 0-74,0 0-70,0 0-34,0 0 24,0 0-8,0 0-20,0 0 4,27 0 63,-14-1 37,-2-1-19,0 1 0,-1 1 0,1 0 0,0 0 0,0 1 0,5 1 29,-13-1-8,-1-1 0,1 1 0,-1 0 0,1 0 0,-1 0 0,0 1 0,1-1 0,-1 0 0,0 1 0,0 0 0,0-1 0,0 1 0,0 0 0,0 0 0,-1 0 0,1 0 0,-1 0 0,1 1 0,-1-1 0,0 0 0,0 1 0,0-1 0,0 1 0,0-1 0,0 1 0,-1-1 0,1 1 0,-1 1 8,2 6-14,-1 1 0,-1-1-1,1 0 1,-2 0 0,1 0 0,-1 0 0,-1 0 0,0 0 0,0 0-1,-1 0 1,-4 8 14,5-14-24,0 1 1,0-1-1,-1 0 0,0 0 0,1-1 1,-1 1-1,-1-1 0,1 1 0,0-1 1,-1 0-1,0 0 0,0-1 0,1 1 1,-2-1-1,1 0 0,0 0 0,0 0 0,-1 0 1,1-1-1,-1 0 0,1 1 0,-1-2 1,0 1-1,1-1 0,-1 1 0,-4-2 24,6 1-172,-4 1 175,0-2 1,-1 1-1,1-1 1,-1 0-1,-2-1-3,9 2-84,0 0 0,0-1 1,0 1-1,1 0 0,-1 0 0,0-1 0,0 1 0,1 0 1,-1-1-1,0 1 0,1-1 0,-1 1 0,0-1 1,1 1-1,-1-1 0,1 1 0,-1-1 0,1 0 1,-1 1-1,1-1 0,-1 0 0,1 0 0,0 1 0,-1-1 1,1 0-1,0 0 0,-1 1 0,1-1 0,0 0 1,0 0-1,0 0 0,0 1 0,0-1 0,0 0 0,0 0 1,0 0-1,0 1 0,0-1 0,1 0 0,-1 0 1,0 0-1,1 1 0,-1-1 0,0 0 0,1 1 0,-1-1 1,1 0-1,-1 1 0,1-1 0,-1 0 0,1 1 1,-1-1-1,1 1 0,0-1 0,-1 1 0,1-1 84,11-10-2762</inkml:trace>
  <inkml:trace contextRef="#ctx0" brushRef="#br0" timeOffset="580.99">448 22 5193,'0'0'2094,"0"0"-455,0 0-391,0 0-326,0 0-311,0 0-151,-3 6 6,-1 6-124,-11 24 115,2 1 0,2 1 0,1 0 0,2 1 0,1 0 0,2 5-457,4-30 6,0 0-13,1-1 1,0 1-1,0 0 0,2-1 0,0 5 7,-1-14-16,0 0 0,0 0 0,1 0 0,-1 0 0,1-1 0,0 1 1,0-1-1,0 1 0,1-1 0,-1 1 0,1-1 0,0 0 0,-1 0 1,1-1-1,1 1 0,-1-1 0,0 1 0,1-1 0,2 2 16,0-2-206,0 1-1,0-1 0,-1 0 0,1 0 1,0-1-1,1 0 0,-1 0 1,0 0-1,0-1 0,6 0 207,-11 0-222,0 0 0,0 0 0,0 0 0,-1 0 0,1 0 0,0-1 0,0 1 0,0 0 0,-1 0-1,1-1 1,0 1 0,0-1 0,0 1 0,-1 0 0,1-1 0,0 0 0,-1 1 0,1-1 0,-1 1 0,1-1 0,0 0 0,-1 1 0,1-1-1,-1 0 1,0 0 0,1 1 0,-1-1 0,0 0 0,1 0 222,3-12-6880</inkml:trace>
  <inkml:trace contextRef="#ctx0" brushRef="#br0" timeOffset="1397.76">620 138 3209,'0'0'2399,"0"0"-656,0 0-453,0 0-146,0 0-187,0 0-238,0 0-180,0 21 633,-7 100 810,7-120-1997,0-1-25,0 0 24,24 0 39,-20 0 18,0-1-1,0 1 1,0-1 0,0 0 0,0 0 0,0 0-1,0 0 1,0-1 0,1 0-41,15-6 428,-12 7-347,0 0 1,0 0 0,-1 0-1,1 1 1,0 1 0,0-1-1,0 1-81,26 1-4759,-34-2 312</inkml:trace>
  <inkml:trace contextRef="#ctx0" brushRef="#br0" timeOffset="1817.6">808 114 4841,'0'0'2658,"0"0"-1038,0 0-688,0 0-131,0 0-124,0 0-163,0 19-84,0 144 204,0 27-237,0-190-761,0 0-409,0 0-760,0 0-1781,0 0-2286</inkml:trace>
  <inkml:trace contextRef="#ctx0" brushRef="#br0" timeOffset="2162.99">954 406 1824,'0'0'4809,"0"0"-2424,0 0-1103,0 0-325,0 0-138,0 0-128,5 8-122,-1-3-497,-1 1 0,1 0-1,-1 0 1,-1 0 0,1 1-1,-1-1 1,0 1 0,-1-1 0,0 1-1,0 0 1,0-1 0,0 1-1,-1 0-71,1 25 144,0-22-287,0-1-1,-1 1 1,0 0 0,-1-1 0,0 1-1,-1 2 144,2-11-130,-1-1-1,1 1 1,0-1 0,-1 1-1,1-1 1,-1 1-1,1-1 1,-1 0 0,1 1-1,-1-1 1,0 0-1,1 1 1,-1-1 0,1 0-1,-1 0 1,0 1 0,1-1-1,-1 0 1,0 0-1,1 0 1,-1 0 0,0 0-1,1 0 1,-1 0-1,0 0 1,1 0 0,-1 0-1,0 0 1,0-1 130,-3 1-1703,-3 0-3372</inkml:trace>
  <inkml:trace contextRef="#ctx0" brushRef="#br0" timeOffset="2498.79">954 406 6313</inkml:trace>
  <inkml:trace contextRef="#ctx0" brushRef="#br0" timeOffset="2866.01">954 406 6313,'129'-101'2481,"-108"87"-921,-13 14-894,-11 14-151,3-13-331,-1 33 778,0-15-615,1 0-1,1 0 1,1 1-347,-2-14 19,1-1 0,0 1 0,1-1 0,-1 0 0,1 0 0,0 0 0,1 0 0,-1 0 0,1 0-1,0 0 1,0-1 0,3 4-19,-3-7 15,1 1-1,0-1 0,0 0 1,-1 0-1,1 0 0,0 0 1,0-1-1,0 0 1,0 0-1,0 0 0,0 0 1,0 0-1,0-1 0,0 0 1,0 0-1,-1 0 0,1 0-14,1-3 19,0-1-1,-1 1 1,0-1-1,0 0 0,0-1 1,0 1-1,-1-1 1,0 1-1,0-1 1,0 0-1,0-4-18,3-4 38,-2-1 1,0 1-1,0-1 0,-1-8-38,-2 17-1,1-10 151,0 0 0,-1 0 0,-1 0 0,-1 0 0,-1-4-150,2 18 7,0-1 1,0 1 0,-1-1 0,1 1 0,-1-1-1,1 1 1,-1-1 0,0 1 0,0-1-1,-1 1 1,1 0 0,0 0 0,-1-1-1,1 1 1,-1 0 0,0 0 0,1 1-1,-1-1 1,0 0 0,0 0 0,0 1 0,-1 0-1,1-1 1,0 1 0,0 0 0,-1 0-1,1 0 1,-1 0 0,1 0 0,-1 1-1,1-1 1,-1 1 0,1 0 0,-3 0-8,2-1-178,0 1 1,0 0-1,1 0 0,-1 0 1,0 0-1,1 0 1,-1 0-1,0 1 1,0 0-1,1-1 1,-1 1-1,1 0 0,-1 0 1,1 0-1,-1 1 1,1-1-1,0 1 1,-1-1-1,1 1 1,0 0-1,0 0 0,0-1 1,0 2-1,1-1 1,-1 0-1,1 0 1,-1 0-1,1 1 1,-1 0 177,-2 2-3045,1-4-1425</inkml:trace>
  <inkml:trace contextRef="#ctx0" brushRef="#br0" timeOffset="3197.12">1420 441 4305,'0'0'2642,"0"0"-798,0 0-714,0 0-257,0 0-146,0 0-156,0 0-171,2 6-112,4 17-10,-1 1-1,-2-1 1,0 1 0,-1-1-1,-2 1 1,-1 14-278,1-14-18,0-19-34,0-1 0,-1 1-1,1 0 1,-1 0 0,0-1-1,0 1 1,-1-1 0,0 2 52,-10 10-1768,11-15 1397,0-1-1,0 1 0,-1 0 0,1-1 0,0 1 1,0-1-1,-1 1 0,1-1 0,0 1 1,-1-1-1,1 0 0,-1 0 0,1 0 1,-1 0 371,-5 0-5502</inkml:trace>
  <inkml:trace contextRef="#ctx0" brushRef="#br0" timeOffset="3694">1628 239 5417,'0'0'1322,"0"0"-531,0 0-77,0 0 124,0 0 29,0 0-142,0 22-181,0 108 155,0-128-686,0-1-1,0 1 0,0 0 0,0 0 1,0 0-1,1-1 0,-1 1 1,0 0-1,1 0 0,-1-1 0,1 1 1,0 0-1,0-1 0,-1 1 1,1-1-1,0 1 0,0-1 1,1 1-1,-1-1 0,0 0 0,0 1 1,1-1-1,-1 0 0,1 1-12,2-1 9,0 1 0,0-1-1,-1 0 1,1 0-1,0 0 1,0-1 0,0 1-1,0-1 1,0 0 0,3 0-9,-4-1 2,1 0 0,-1 0 1,1-1-1,-1 1 1,0 0-1,0-1 0,1 0 1,-1 0-1,0 0 1,-1 0-1,1 0 0,0-1 1,-1 0-1,1 1 1,-1-1-1,0 0 1,1 0-1,-1 0-2,3-4 65,0-1 1,0 1-1,-1-1 1,0 0-1,-1 0 1,1 0-1,-1-3-65,0 1 135,-2 1-1,1-1 1,-1 0 0,-1 0-1,0 1 1,0-1-1,-1 0 1,-1-7-135,0 11 9,1 0 0,-1 0 0,0 0 0,0 0 0,0 0 0,-1 1 0,0-1 0,0 1 0,-1 0 0,1 0 0,-1 0 0,0 0 0,-4-3-9,4 6-78,1 0 1,-1 0-1,0 1 1,1 0 0,-1-1-1,0 2 1,0-1-1,0 0 1,0 1 0,0-1-1,0 1 1,0 0-1,0 1 1,0-1 0,1 1-1,-1-1 1,0 1-1,0 0 1,0 1 0,1-1-1,-1 1 1,0-1-1,1 1 1,-2 1 77,-3 4-543,-14 16-1124,15-6-3187,7-17 2319</inkml:trace>
  <inkml:trace contextRef="#ctx0" brushRef="#br0" timeOffset="4182.76">1929 1 5369,'0'0'2373,"0"0"-888,0 0-486,0 0-92,0 0-97,0 0-92,5 10-128,0 2-400,2 0 1,-1 0-1,1-1 1,1 0-1,7 8-190,-8-11 89,-1 0 0,0 0 0,0 1-1,0 0 1,-1 0 0,0 0 0,-1 1 0,0-1 0,-1 1 0,2 9-89,-1 0 27,-1 1-1,-1-1 1,-1 1 0,-1 0 0,-1 5-27,-1-13-100,0 0 1,-1 0-1,0-1 1,-1 1-1,0-1 0,0 0 1,-2 0-1,1-1 0,-1 0 1,-1 0-1,0 0 1,0 0-1,-1-1 0,0-1 1,-1 1-1,-1 0 100,6-6-349,0 0-1,0 0 0,0 0 1,0-1-1,0 1 0,-1-1 1,1 0-1,-1 0 1,1-1-1,-1 0 0,0 1 1,-2-1 349,-4 0-2860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5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46 932 176,'0'0'1730,"0"0"-530,0 0-374,0 0-214,0 0-88,0 0-64,-2 4-27,-3 9 133,11-21 733,14-22 153,-15 25-1153,-3 3-57,0 0 0,0 0 0,0-1 0,0 1-1,0 0 1,-1-1 0,1 1 0,-1-1 0,0 0 0,1 0-242,-2 3 652,-2-18 1426,-1 17-2068,1 0 1,0 0-1,-1 1 1,0-1-1,1 0 1,-1 1-1,1 0 1,-1-1 0,0 1-1,1 0 1,-1 1-1,0-1 1,1 0-1,-1 1 1,1-1-1,-1 1 1,1 0-1,-1 0 1,1 0-1,-1 0 1,1 0-1,0 1 1,-1-1-1,1 1 1,0-1-1,0 1 1,0 0 0,0 0-11,-1 2 11,1 0 1,0 0 0,0 0-1,1 0 1,-1 0 0,1 0 0,-1 3-12,2-6-6,0 0 0,0-1 0,0 1 0,-1 0 0,1-1 1,0 1-1,0 0 0,0 0 0,0-1 0,1 1 0,-1 0 1,0 0-1,0-1 0,0 1 0,0 0 0,1-1 0,-1 1 0,0 0 1,1-1-1,-1 1 0,0-1 0,1 1 0,-1 0 0,1-1 1,-1 1-1,1-1 0,-1 1 0,1-1 0,0 1 0,-1-1 1,1 0-1,-1 1 0,1-1 0,0 0 0,-1 1 0,1-1 0,0 0 1,0 0-1,-1 0 0,1 0 0,0 0 0,-1 0 0,1 0 1,0 0-1,0 0 0,0 0 6,9 0-21,-5 1 6,0-1 0,0 0 0,0-1 0,0 1 0,0-1 0,1 0 0,3-2 15,-6 2-3,-1 0 0,0 0 0,0-1 0,0 1 0,0-1 0,-1 0 0,1 1 0,0-1 0,-1 0 0,1 0 0,-1 0 0,1 0 0,-1 0 0,0 0 0,0-1 0,0 1 0,0 0 0,0-2 3,1-4 108,0 0 1,-1 0-1,1 0 1,-2 0 0,1 0-1,-1 0 1,-1-6-109,1-6 283,-1 19-278,1 0 0,0 0 0,0 0 0,-1 0 0,1 0 0,-1 1 0,1-1 1,-1 0-1,1 0 0,-1 0 0,0 0 0,1 1 0,-1-1 0,0 0 0,0 0 0,0 1 0,1-1 1,-1 1-1,0-1 0,0 1 0,0-1 0,0 1 0,0 0 0,0-1 0,0 1 0,0 0 0,0 0 1,-1-1-6,1 1-26,0 0 1,-1-1 0,1 1 0,-1 0-1,1 0 1,0 0 0,-1 0 0,1 0 0,-1 0-1,1 0 1,0 1 0,-1-1 0,1 0-1,-1 1 1,1-1 0,0 1 0,0 0-1,-1-1 1,1 1 0,0 0 0,0 0 0,-1 0 25,-2 4-55,1 0 1,0 0 0,1 0-1,-1 0 1,1 1 0,0-1 0,0 1-1,0-1 1,1 1 0,0-1-1,0 4 55,-3 66-366,4-74 363,0 0-3,0 0 1,1 1-1,-1-1 0,0 0 1,1 1-1,-1-1 1,0 0-1,1 0 1,0 0-1,-1 1 1,1-1-1,0 0 0,0 0 1,-1 0-1,1 0 1,0 0-1,0 0 1,0 0-1,0-1 1,0 1-1,0 0 0,1 0 1,-1-1-1,0 1 1,0-1-1,0 1 1,1-1-1,-1 1 1,0-1-1,1 0 0,-1 0 1,0 0-1,1 1 6,7 0-17,1 0 0,-1-1-1,1 0 1,4-1 17,-1 1-51,-10 0 48,0-1 1,0 0 0,-1 1 0,1-1 0,0 0-1,-1 0 1,1-1 0,-1 1 0,1 0-1,-1-1 1,1 0 0,-1 1 0,0-1 0,0 0-1,0 0 1,0 0 0,0-1 0,-1 1-1,1 0 1,-1-1 0,1 1 0,-1-1 0,0 1-1,0-1 1,0 1 0,1-4 2,0 1 99,0-1-1,-1 0 1,1 0 0,-1-1 0,0 1-1,-1 0 1,1 0 0,-1-1-1,-1 1 1,1 0 0,-1 0 0,0-2-99,0 6 13,-1 1 1,1-1-1,0 1 1,-1-1 0,1 1-1,-1-1 1,1 1-1,-1 0 1,1 0 0,-1 0-1,0 0 1,0 0-1,0 0 1,1 0 0,-1 1-1,0-1 1,0 0 0,0 1-1,0 0 1,0-1-1,0 1 1,0 0 0,0 0-1,-2 1-13,-53 0-273,56-1 222,-1 0-1,0 0 1,1 0 0,-1 1-1,1-1 1,-1 1 0,1-1-1,-1 1 1,1 0 0,-1-1-1,1 1 1,-1 0 0,1 0-1,0 0 1,0 0 0,-1 0-1,1 0 1,0 0 0,0 1-1,0-1 1,0 0 0,0 1-1,0-1 1,1 0 0,-1 1-1,0-1 1,1 1 0,-1-1 0,1 1-1,0 0 1,-1-1 0,1 1-1,0 0 52,2-1-127,-1 0 0,1-1 0,0 1 0,-1-1-1,1 0 1,0 1 0,0-1 0,0 0 0,-1 0 0,1 0 0,0-1-1,1 1 128,-1 0-281,18 0-2138,-3 0-3086</inkml:trace>
  <inkml:trace contextRef="#ctx0" brushRef="#br0" timeOffset="998.57">499 200 3777,'0'0'2047,"0"0"-65,0 0-165,0 0-254,0 0-308,0 0-268,0-3-244,0 2-639,0 0 1,0 0-1,0 0 1,0-1-1,0 1 0,0 0 1,0 0-1,0 0 1,-1 0-1,1 0 0,0-1 1,-1 1-1,1 0 1,0 0-1,-1 0 0,0 0 1,1 0-1,-1 0 1,0 0-1,1 1 0,-1-1 1,0 0-1,0 0 0,0 0-104,-2 0 135,0 0 0,0 0-1,0 1 1,0-1 0,0 1-1,-1 0 1,1 0 0,0 0-1,-1 0-134,-4 0-344,4 0 314,1 0-1,-1 0 1,1 0 0,-1 0 0,0 1 0,1-1 0,-1 1 0,1 0-1,-1 0 1,1 0 0,0 1 0,-1-1 0,1 1 0,0 0 0,0 0-1,0 0 1,0 0 0,0 0 0,1 1 0,-1-1 0,1 1-1,-1 0 1,1 0 0,0 0 0,0 0 0,0 0 0,1 0 0,-1 2 30,-6 8-25,1 0 1,0 1-1,1 0 1,0 0-1,2 1 1,-1-1-1,2 1 1,0 0-1,1 0 1,0 0-1,1 7 25,1-14 0,0 0 0,1 0-1,-1 0 1,2-1 0,-1 1-1,1 0 1,0 0 0,1-1 0,0 1-1,1 1 1,-3-6 1,1 0 0,0-1-1,0 1 1,0 0-1,1-1 1,-1 1-1,1-1 1,-1 0 0,1 0-1,0 0 1,0 0-1,0 0 1,0 0 0,0-1-1,0 0 1,0 0-1,0 1 1,1-2 0,-1 1-1,0 0 1,1-1-1,-1 1 1,1-1 0,-1 0-1,1-1 0,19 2-71,-10-1-181,0 1-1,1-2 1,-1 0-1,0 0 1,0-2-1,0 1 1,0-2-1,1 0 253,11 1-3634,-19 3 1091,0 0-2158</inkml:trace>
  <inkml:trace contextRef="#ctx0" brushRef="#br0" timeOffset="1561.61">846 10 5033,'0'0'1360,"0"0"-273,0 0-27,0 0-82,0 0-215,0 0-170,-12 13-119,-38 46-14,46-53-344,0 0 1,1 0-1,0 0 1,0 0-1,0 0 1,1 0-1,0 1 1,0-1-1,0 1 0,1 0 1,0-1-1,0 1 1,1 0-1,0 1-116,-2 16 226,-2 20 90,2 0 1,3 28-317,0-12 9,-1-53-11,0 1 0,1-1 0,1 0 0,-1 1 0,1-1 0,0 0 0,0 0 0,1 0 0,0 0 0,1-1 0,1 4 2,-3-6-276,1-1-1,-1 1 1,1-1 0,0 0 0,-1 0 0,1 0-1,1 0 1,-1 0 0,0-1 0,1 1-1,-1-1 1,1 0 0,0 0 0,0 0-1,0-1 1,0 1 0,0-1 0,0 0-1,0 0 1,3 0 276,13-1-4646</inkml:trace>
  <inkml:trace contextRef="#ctx0" brushRef="#br0" timeOffset="2747.59">1398 468 5153,'0'0'2755,"0"0"-824,0 0-634,0 0-357,0 0-185,0 0-202,-3 21 122,2 110-735,0-125-188,0 0-1,-1 0 1,0 0-1,0 0 1,0 0-1,-1-1 1,0 1-1,0-1 1,0 0-1,-1 0 1,1 0-1,-1 0 1,-1 0-1,-3 2 249,5-3-421,-16 15-3949</inkml:trace>
  <inkml:trace contextRef="#ctx0" brushRef="#br0" timeOffset="3379.04">1531 304 760,'0'0'2437,"0"0"-769,0 0-513,0 0-211,0 0-238,0 0-229,0 22-214,0 102-127,0-122-138,0 1 0,0 0 0,1 0 1,-1 0-1,1-1 0,0 1 0,0 0 0,0-1 1,0 1-1,0-1 0,1 1 0,-1-1 0,1 1 1,-1-1-1,1 0 0,0 0 0,0 0 0,0 0 1,0 0-1,0 0 0,1-1 0,-1 1 0,0-1 1,1 1 1,1 0-44,-1-1 1,1 1 0,0-1 0,0 1 0,0-1 0,0-1 0,0 1 0,0 0 0,0-1 0,0 0 0,0 0 0,0 0 0,0 0 0,0-1 0,0 0 0,3 0 43,-5 0-13,-1 0 1,1 0-1,-1 1 1,0-1-1,1 0 1,-1 0-1,0 0 1,0-1-1,0 1 1,0 0-1,0 0 1,0-1-1,0 1 1,0 0-1,-1-1 1,1 1-1,0-1 1,-1 1-1,1-1 13,9-33 174,-7 23-114,1-11 260,-1 0 1,-1 0-1,-1 0 1,-1 0-1,-1 0 1,-3-14-321,4 34-5,-1-1 1,0 1-1,0 0 1,0 0-1,0 0 1,0 0-1,-1 0 1,1 0-1,-1 0 1,0 0-1,0 0 1,0 1 0,0-1-1,-1 1 1,1 0-1,0-1 1,-1 1-1,0 0 1,1 0-1,-1 1 1,0-1-1,0 1 1,0-1-1,0 1 1,-1 0-1,1 0 1,0 0-1,0 0 1,-1 1-1,1 0 1,0-1-1,0 1 1,-1 0-1,1 1 1,0-1-1,-1 0 1,1 1 0,0 0-1,0 0 1,-1 0-1,1 0 1,0 0-1,0 1 1,0-1-1,0 1 1,1 0-1,-1 0 1,0 0-1,1 0 1,-1 0-1,1 1 1,0-1-1,-1 2 5,-1 2-305,0 0-1,0 1 0,1-1 0,0 1 1,0 0-1,1 0 0,0-1 0,0 2 1,1-1-1,0 0 0,-1 4 306,2 2-2219</inkml:trace>
  <inkml:trace contextRef="#ctx0" brushRef="#br0" timeOffset="4213.62">1818 492 5033,'0'0'1564,"0"0"-534,0 0-289,0 0-43,0 0 159,0 0 156,3 0-201,5-1-537,-7 1-254,0 0-1,0 0 1,0-1 0,0 1 0,-1 0 0,1 0 0,0 0-1,0 0 1,0 0 0,0 0 0,0 0 0,0 0 0,0 1-1,0-1 1,-1 0 0,1 0 0,0 1 0,0-1 0,0 1-1,0-1 1,-1 1 0,1-1 0,0 1 0,-1-1 0,1 1-1,0-1 1,-1 1 0,1 0 0,-1 0 0,1-1 0,-1 1 0,1 0-1,-1 0 1,1-1 0,-1 1 0,0 0 0,1 0 0,-1 0-1,0 0 1,0 0 0,0 0 0,0 0 0,0 0-21,1 6 10,0 1 0,-1-1 0,-1 1 0,1-1 0,-1 1 0,0-1 0,-1 1 0,0-1 0,0 0 0,0 1 0,-1-1 0,0-1 0,-1 1 0,0 1-10,-1 3-124,1-3-276,-4 13-318,3-15-2769,5-6 814</inkml:trace>
  <inkml:trace contextRef="#ctx0" brushRef="#br0" timeOffset="5294.23">2367 1 6681,'0'0'2312,"0"0"-675,0 0-564,0 0-329,0 0-175,0 0-79,4 0-44,2 0-305,0 1-1,0 1 1,1-1-1,-1 1 1,0 0-1,0 1 1,-1-1-1,1 1 1,0 0-1,-1 1 1,0-1-1,0 1 1,0 0-1,0 0 1,2 3-141,-1-1 13,-1-1 0,1 1 0,-1 1 1,0-1-1,-1 1 0,0 0 0,0 0 0,0 0 1,-1 0-1,0 1 0,0-1 0,0 6-13,0 7-86,-1 1 0,-1 0 1,-1 0-1,0-1 0,-2 1 0,-1 0 0,0-1 1,-1 1-1,-2-1 0,0 0 0,-1 0 0,-1-1 0,0 0 1,-3 2 85,-23 46-4624,-36 51 4624,56-97-2991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0.5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82 1064,'0'0'1745,"0"0"-747,0 0-444,0 0 38,0 0 215,0 0 74,0 0 10,0 0-7,0 0-82,0 0-114,0 0-168,0 0-138,0 0-86,0 0-92,0 0-46,0 0-14,-3 38 63,3-37-237,0-1 0,1 1 0,-1-1-1,0 1 1,1-1 0,-1 1 0,1-1-1,-1 0 1,1 1 0,-1-1 0,0 1 0,1-1-1,0 0 1,-1 0 0,1 1 0,-1-1-1,1 0 1,-1 0 0,1 0 0,-1 1 0,1-1-1,0 0 1,-1 0 0,1 0 0,-1 0-1,1 0 1,0 0 0,-1 0 0,1-1 0,-1 1-1,1 0 31,1 0-17,0 0-1,0 0 0,0-1 0,0 1 0,0 0 1,0-1-1,0 0 0,0 1 0,-1-1 1,1 0-1,0 0 18,3-3 131,0-1 1,-1 1-1,0-1 0,0 0 0,-1 0 1,1 0-1,-1 0 0,0-1 0,0 1 1,-1-1-1,1 0 0,-1 0 1,-1 0-1,1 0 0,-1 0 0,0-2-131,-3 7 58,1 1-1,-1-1 0,0 1 1,0-1-1,1 1 0,-1-1 1,0 1-1,0 0 0,0 0 1,0 0-1,1 0 0,-1 0 1,-1 1-58,-1-1 65,-2-1-41,0 1-1,0 0 1,0 0-1,0 1 1,0-1-1,1 1 1,-1 0-1,0 1 0,0 0 1,0 0-1,1 0 1,-1 0-1,1 1 1,0 0-1,-4 2-23,5-2-4,0 0 0,1 0-1,-1 0 1,1 1 0,0-1-1,0 1 1,0 0 0,1 0-1,-1 0 1,-1 4 4,4-7-8,-1 0-1,1 0 1,-1 0-1,1 0 1,0 0 0,0 0-1,0 0 1,-1 1-1,1-1 1,0 0 0,0 0-1,1 0 1,-1 0-1,0 1 1,0-1 0,1 0-1,-1 0 1,0 0 0,1 0-1,-1 0 1,1 0-1,-1 0 1,1 0 0,0 0-1,-1 0 1,1 0-1,0 0 1,0 0 0,0-1-1,-1 1 1,1 0-1,0-1 1,0 1 0,0 0-1,0-1 1,0 1-1,1-1 1,-1 0 0,0 1-1,0-1 1,0 0-1,0 1 1,0-1 0,0 0-1,1 0 1,-1 0 8,2 0-4,1 0 0,-1 0 1,0 0-1,0 0 0,0 0 0,0-1 0,0 1 1,0-1-1,0 0 0,0 0 0,-1 0 0,1 0 1,0 0-1,0-1 0,-1 1 0,1-1 0,-1 0 1,1 0-1,-1 0 0,0 0 0,0 0 0,0 0 1,0-1-1,0 1 0,0-1 0,-1 1 1,1-1-1,-1 0 0,0 0 0,1 1 0,-2-1 1,1 0-1,0 0 0,0 0 0,-1 0 0,1 0 1,-1 0-1,0-2 4,0 5 83,0 0 31,0 0 13,0 0-3,0 0-7,0 0 19,-3 0-145,1 0-1,-1 1 1,1-1 0,-1 1-1,1-1 1,0 1-1,-1 0 1,1 0-1,0 0 1,-1 1-1,1-1 1,0 0-1,0 1 1,0-1 0,0 1-1,0 0 1,1 0-1,-1 0 1,0 0-1,1 0 1,-1 0-1,1 0 1,0 0-1,0 0 1,0 1 0,0-1-1,0 1 10,-2 4-165,1 1-1,-1 0 1,2 0-1,-1 0 1,1 1-1,0-1 1,1 7 165,1-14-76,0-1 0,0 1 1,0-1-1,0 1 0,0-1 0,0 1 1,1-1-1,-1 0 0,0 1 0,0-1 1,1 0-1,-1 0 0,0 0 0,0 0 1,0 0-1,1 0 0,0-1 76,26 0-442,-25 1 437,0-1 0,0 0 0,-1 0 0,1 0 0,0 0 0,0 0 0,-1 0 0,1-1 0,-1 0 0,1 1 0,-1-1 0,0 0 0,1 0 0,-1 0 0,0 0 0,0-1 0,-1 1 0,1-1 0,0 1 0,-1-1 0,0 1 0,1-1 0,-1 0 0,0 0 0,0-2 5,3-5 78,-2-1 1,1 1-1,-1-1 1,-1 1-1,0-1 0,0-8-78,-2 17 14,1 1 0,0-1 0,-1 0-1,1 1 1,-1-1 0,0 0-1,1 1 1,-1-1 0,0 1 0,0 0-1,0-1 1,0 1 0,0-1 0,0 1-1,-1 0 1,1 0 0,0 0-1,-1 0 1,1 0 0,0 0 0,-1 0-1,1 0 1,-1 1 0,0-1 0,1 0-1,-1 1 1,0 0 0,1-1-1,-1 1 1,0 0 0,0 0-14,-11-2 8,1 0-1,-1 1 1,0 1 0,1 0-8,5 0-4,5 0-3,0 0 1,0 0 0,1 0 0,-1 0 0,0 1 0,1-1 0,-1 0 0,0 1 0,1 0 0,-1-1 0,0 1 0,1 0 0,-1 0-1,1-1 1,-1 1 0,1 0 0,0 1 0,-1-1 0,1 0 0,0 0 0,0 0 0,0 1 0,0-1 0,0 1 0,0-1 0,0 1-1,0-1 1,0 1 0,1-1 0,-1 1 6,-1 5-220,1 0 0,0 1 0,0-1-1,0 0 1,1 0 0,0 5 220,0-9-202,1-3 11,0 1 1,-1-1-1,1 1 1,0-1-1,0 1 1,-1-1-1,1 0 1,0 1-1,0-1 1,0 0-1,0 0 1,-1 0-1,1 1 1,0-1-1,0 0 1,0 0-1,0 0 1,0 0-1,0 0 1,-1-1-1,1 1 1,0 0-1,0 0 191,2 0-909,7 0-2841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1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1 185 5137,'0'0'1993,"0"0"-397,0 0-415,0 0-231,0 0-179,0 0-114,0 5 2879,0 25-3446,0 429 338,0-459-434,0 1 0,0-1 0,0 1-1,0-1 1,0 0 0,0 1 0,0-1-1,0 1 1,0-1 0,0 0 0,0 1-1,0-1 1,0 1 0,1-1-1,-1 0 1,0 1 0,0-1 0,0 0-1,1 1 1,-1-1 0,0 1 0,0-1-1,1 0 1,-1 0 0,0 1 0,0-1-1,1 0 1,-1 0 0,0 1 0,1-1-1,-1 0 7,1 0-11,-1 0 0,0 0 0,1-1 0,-1 1 0,0 0 0,1 0 0,-1-1 0,0 1 0,1 0 0,-1-1 0,0 1 0,0 0 0,0-1 0,1 1 0,-1 0 0,0-1 1,0 1-1,0 0 0,0-1 0,0 1 0,1-1 0,-1 1 0,0 0 0,0-1 0,0 1 0,0-1 0,0 1 0,0 0 0,0-1 0,-1 1 0,1-1 11,0-40-1478,0 14-2839,0 15-844</inkml:trace>
  <inkml:trace contextRef="#ctx0" brushRef="#br0" timeOffset="714.56">25 87 5489,'0'0'2025,"0"0"-517,0 0-561,0 0-356,0 0-186,0 0-114,1-17 2324,21 12-2399,0 2 1,0 0-1,1 1 0,-1 2 1,11 0-217,-14 0 17,-15 0-28,0 1 0,0-1 0,0 1-1,-1-1 1,1 1 0,0 0 0,-1 0 0,1 1 0,-1-1 0,1 1 0,-1 0-1,1 0 1,-1 0 0,0 0 0,0 0 0,2 3 11,0 0-2,0 1 0,-1-1 1,1 1-1,-1 0 0,0 1 0,-1-1 0,0 1 1,2 4 1,3 12 50,-1 1 0,-1-1 1,-1 1-1,2 22-50,-3-4-98,-2 1 1,-2 0-1,-3 22 98,2-59-19,-1-1-1,1 1 1,-1 0 0,0 0-1,-1-1 1,0 1 0,1-1-1,-2 0 1,1 0 0,-1 0 0,1 0-1,-1 0 1,-1-1 0,1 0-1,0 0 1,-4 2 19,-11 9-13,0-1 1,0-2-1,-13 7 13,26-16 16,1-1 0,0 0 0,-1 0 0,1 0-1,-1-1 1,0 1 0,1-1 0,-1-1 0,0 1 0,0-1 0,-5 0-16,10 0-7,1 0-21,0 0-95,0 0-74,0 0-2,0 0-22,0 0-86,13-6-3032,-6 3-753</inkml:trace>
  <inkml:trace contextRef="#ctx0" brushRef="#br0" timeOffset="2230.67">633 1 1424,'0'0'1985,"0"0"-513,0 0-393,0 0-148,0 0 46,0 0 21,0 0-42,0 0-85,0 0-138,0 0-75,0 0-63,0 0-16,0 0-83,0 0-106,0 0-91,0 0-19,0 0-1,-13 6 361,3 6-633,1 0-1,0 1 1,1 0-1,1 0 1,0 1 0,0 0-1,2 0 1,0 0 0,0 1-1,1 0 1,-1 12-7,-1 20-127,2 1 0,2 0 0,2 5 127,1-45-27,-1-1 0,1 1 0,1 0 0,0 0 0,0-1 0,0 1 0,1-1 0,0 0 0,0 0 0,1 0 0,0 0 0,0-1 0,1 1 0,-1-1 0,2 0 0,-1 0 0,2 1 27,15 12-164,1 0 1,0-1 0,26 14 163,-32-21-33,-14-9-338,36 20 597,-22-19-5798,-16-3 2698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 1816,'0'0'2248,"0"0"-813,0 0-498,0 0-190,0 0-71,0 0-127,0 0-27,0 0 39,0 0 51,0 0 29,0 0-8,0 0-39,0 0-150,0 0-122,0 0-74,0 0-80,0 0-29,-14 21-387,4-2 307,1 1 1,0 0-1,-4 16-59,5-15-11,6-9-3,-1 0 0,1 0 0,1 0-1,0 0 1,1 0 0,0 0 0,1 6 14,0 13-27,1-28 32,-1 0-1,1 0 0,0 0 0,0-1 0,0 1 0,0-1 0,1 1 0,1 0-4,6 8 35,-9-9-43,1 1 0,-1-1-1,1 0 1,-1 0 0,1 0-1,0-1 1,0 1 0,0 0-1,0-1 1,0 1 0,0-1-1,1 1 1,-1-1 0,0 0-1,1 0 1,-1 0 0,1 0-1,-1-1 1,1 1 0,-1-1-1,1 0 1,-1 1-1,1-1 1,0 0 0,-1 0-1,1-1 1,0 1 8,1 0 3,0 0 0,-1 0 0,1-1 0,0 1 0,-1-1 0,1 0 1,-1 0-1,1 0 0,-1 0 0,1-1 0,-1 1 0,0-1 0,0 0 0,0 0 0,0 0 0,0-1 0,0 1 0,0 0 0,-1-1 0,1 0 0,-1 0 0,0 0 1,0 0-1,0 0 0,0 0 0,0 0 0,0-3-3,5-12 49,-1 1 1,0-1 0,-1 0-1,-2-1 1,2-8-50,9-43 112,-12 61 24,0-1 0,-1 1 0,0-1 1,-1 1-1,0-1 0,0 1 0,-1 0 0,0-2-136,0 9 30,1 1 0,0-1 0,-1 0-1,0 1 1,1-1 0,-1 0 0,0 1-1,1-1 1,-1 1 0,0-1 0,0 1-1,-1 0 1,1-1 0,0 1 0,0 0-1,0 0 1,-1 0 0,1 0 0,-1 0 0,1 0-1,-1 0 1,1 0 0,-2 0-30,-2 0-148,1 0-1,-1 0 1,0 0 0,0 1 0,0-1 0,0 1-1,-1 1 149,0-1-465,3 2 176,0 0 0,1 0 0,-1 0 1,1 1-1,0-1 0,-1 1 0,1 0 1,-1 1 288,-4 5-1147,1-3-475,5-5 1210,1 0 1,-1 0-1,0 0 0,0 0 1,0 0-1,-1 0 0,1-1 1,0 1-1,0 0 0,0-1 1,-1 1-1,1 0 0,0-1 1,-1 1-1,1-1 0,-1 0 412,1 0-1976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1792,'0'0'1925,"0"0"-646,0 0-366,0 0-85,0 0-109,0 0-207,-16 6 5556,9-2-6486,0 5 413,1 1 1,-1-1 0,1 1 0,1 1 0,0-1 0,1 1 0,0 0 0,0 0 0,-1 9 4,3-12-2,-3 14 18,2-1 0,1 0 1,0 1-1,2 0 0,0-1 0,3 10-16,-2 27 23,-1-55-19,1-1-1,-1 1 1,0-1 0,0 1 0,1-1-1,0 0 1,-1 1 0,1-1 0,0 0-1,0 1 1,0-1 0,0 0-1,1 0 1,-1 0 0,1 0 0,-1 0-1,1 0 1,0-1 0,-1 1 0,1 0-1,0-1 1,0 1 0,0-1 0,0 0-1,1 0 1,-1 1 0,0-2-1,0 1 1,1 0 0,0 0-4,8 2 25,1-1 1,-1 0-1,0-1 0,0 0 1,1-1-1,-1 0-25,-3-5 25,-1 0 0,0 0 0,-1-1 0,1 1 0,-1-1 0,0-1 0,4-5-25,-7 6 102,1 1 1,-1-1 0,0 0 0,0-1 0,-1 1-1,0 0 1,0-1 0,0 1 0,-1-1 0,0 0-1,0 1 1,-1-1 0,0 0 0,0 0 0,0 1-1,-1-2-102,1-10-193,-1 17 211,1 0 0,0 0 0,0 0 0,-1 0 0,1 0 0,0 0 0,-1 0 0,1 0 0,-1 0 0,0 0 0,1 0 0,-1 0 0,0 0 0,1 0 0,-1 1 0,0-1 0,0 0 0,0 0 0,0 1 0,0-1 0,0 1 0,0-1-1,0 1 1,0-1 0,0 1 0,0 0 0,0-1 0,0 1 0,0 0 0,0 0 0,0 0 0,0 0 0,0 0 0,-1 0-18,-48 0 273,32 1-624,15 0 309,1 0 1,-1-1-1,1 1 0,-1 0 1,1 1-1,-1-1 0,1 0 1,0 1-1,0-1 0,0 1 1,0-1-1,0 1 0,0 0 1,0 0-1,1 0 0,-1 0 1,0 0-1,0 3 42,-3 2-125,0 2 1,0-1-1,1 1 1,-3 5 124,-2 29-69,9-31-6753,0-20-889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53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120 227 2577,'0'0'1684,"0"0"-390,0 0-178,0 0 8,0 0 28,0 0-97,0 0-903,0-1-1,0 1 0,0-1 1,0 1-1,0-1 0,0 1 1,0-1-1,0 1 0,-1 0 1,1-1-1,0 1 1,0-1-1,0 1 0,0-1 1,-1 1-1,1 0 0,0-1 1,0 1-1,-1-1 0,1 1 1,0 0-1,-1-1 1,1 1-1,0 0-151,-10 12 6,0 1 0,1 0 1,1 1-1,0 0 0,1 0 1,1 1-1,-3 8-6,7-18-4,-7 14-14,2-1 1,0 1 0,1 0-1,1 1 1,1 0-1,0 0 1,2-1-1,0 2 1,1-1-1,2 14 18,0-30-4,0-1 0,-1 1 0,2-1 0,-1 0 0,0 1 0,1-1-1,0 0 1,-1 0 0,1 0 0,0 0 0,1 0 0,-1-1 0,0 1 0,1-1-1,-1 1 1,1-1 0,0 0 0,0 0 0,0 0 0,0 0 0,0-1 0,1 1-1,0-1 5,5 3-7,0-1 0,0 0 0,1-1 0,-1 0 0,0 0 0,1-1-1,-1 0 1,3-1 7,-6 0 10,1-1 0,0 1 0,-1-1-1,0-1 1,1 1 0,-1-1 0,0 0 0,0 0-1,0-1 1,0 0 0,0 0 0,0 0 0,-1-1-1,0 0 1,0 0 0,0 0 0,0-1 0,0 1-1,-1-1 1,0 0 0,0 0 0,0-1 0,-1 1-1,0-1 1,0 0 0,0 0 0,1-4-10,3-10 71,-1 0 1,0-1-1,-2 0 1,0 0 0,-2 0-1,0 0 1,-1-20-72,-2 36 27,1 0 1,-1 0-1,0 1 1,0-1 0,-1 0-1,0 1 1,1 0-1,-1-1 1,-1 1 0,1 0-1,-1 0 1,1 0-1,-1 0 1,-1 0-28,-3-5 69,-1 1-1,0 0 1,0 1 0,-1 0-1,-6-4-68,13 9-72,1 1-1,-1 0 0,0-1 1,0 1-1,0 0 0,0 0 1,0 1-1,0-1 0,0 0 1,0 1-1,0-1 0,-1 1 1,1 0-1,0-1 0,0 1 1,0 0-1,-1 0 0,1 1 1,0-1-1,0 0 0,0 1 73,-3 1-718,1 0 0,0 0 0,0 1-1,0 0 1,1-1 0,-1 2 0,0-1 0,0 2 718,-4 2-1283,-6 3-2846</inkml:trace>
  <inkml:trace contextRef="#ctx0" brushRef="#br0" timeOffset="802.45">500 578 4537,'0'0'1716,"0"0"-395,0 0-360,0 0-203,0 0-74,0 0-77,0 0-45,0 0-72,0 0-61,0 0-87,0 0-64,0 0 2,0 0 7,0 0-29,0 0-32,0 0-19,0 0-36,0 0-86,10 9-57,-7-5-28,0 0 0,-1-1-1,1 1 1,-1 0 0,1 1 0,-1-1 0,-1 0-1,1 0 1,0 1 0,-1-1 0,0 1 0,0 0-1,-1-1 1,1 1 0,-1 0 0,0-1-1,0 1 1,0 0 0,-1 0 0,0 2-35,1 0-1,-2 0 0,1 0 1,-1 0-1,0 0 1,0 0-1,-1 0 1,0 0-1,0-1 1,0 0-1,-5 6 36,4-7-77,-1 0-1,1 0 0,-1-1 0,0 0 0,0 0 1,0 0-1,-1-1 0,1 0 0,-1 0 1,-2 1 77,-13 1-7114,28-5 4294</inkml:trace>
  <inkml:trace contextRef="#ctx0" brushRef="#br0" timeOffset="1583.86">811 212 2841,'0'0'1337,"0"0"-327,0 0-230,0 0 23,0 0-79,0 0-77,0-6-58,0-32 1086,0 38-1295,0 0-57,0 0 2,0 0 18,0 0 67,0 0 56,0 0 46,0 0-21,0 0-67,0 0-90,0 0-34,0 0 7,0 24-75,1 80-218,1-8-258,-6 27 244,-2-86 120,1-25-1088,4-21-4461,1 3 364</inkml:trace>
  <inkml:trace contextRef="#ctx0" brushRef="#br0" timeOffset="2400.72">986 236 1272,'0'0'3044,"0"0"-1009,0 0-550,0 0-415,0 0-309,0 0-211,5-6-90,-4 5-454,11-13 403,1 0 0,0 1-1,7-5-408,-17 15 42,0 0-1,0 0 1,1 1-1,-1 0 1,0-1-1,1 1 1,0 0-1,-1 1 1,1-1-1,0 1 1,0-1 0,0 1-1,0 0 1,0 1-1,0-1 1,0 1-1,1-1 1,-1 1-1,0 1 1,0-1-1,2 1-41,-4 0 1,-1 0-1,1 0 0,-1 0 1,0 0-1,0 0 1,0 0-1,0 0 0,0 0 1,0 1-1,0-1 0,0 0 1,0 1-1,0-1 1,-1 1-1,1-1 0,-1 1 1,1-1-1,-1 1 0,1-1 1,-1 1-1,0 0 0,0-1 1,0 2-1,1 45-130,-1-34 78,-1-2 57,-1 0-1,0 0 1,-1 0 0,0 0-1,-1-1 1,0 1-1,-1-1 1,0 0 0,0 0-1,-8 10-4,-23 52-10,19-37 22,-3 9 443,18-39-389,1 7-17,19-11-42,-15-2 3,118 0-366,-120 0 88,-1 0-142,2-9-2936,-1 3 596</inkml:trace>
  <inkml:trace contextRef="#ctx0" brushRef="#br0" timeOffset="2996.3">1423 489 264,'0'0'1967,"0"0"-508,0 0-384,0 0-255,0 0-6,0 0 65,0 0 9,0 0-103,0 0-154,0 0-156,0 0-98,23 4 1798,-21-1-2130,-1 0-1,1 0 0,0 1 1,-1-1-1,0 0 0,0 1 1,0-1-1,0 1 0,-1-1 1,1 1-1,-1-1 0,0 1 1,0-1-1,0 4-44,-5 51 285,1-45-393,-1-1-1,0 1 1,-1-1 0,-1 0 0,0-1-1,0 0 1,-1 0 0,-1 0 0,-7 6 108,-4 8-521,4-10-1156,12-17-1106,6-10 788,6-3-385</inkml:trace>
  <inkml:trace contextRef="#ctx0" brushRef="#br0" timeOffset="4250.34">1846 147 744,'0'0'4230,"0"0"-1952,0 0-751,0 0-348,0 0-272,0 0-203,-4-15 1530,2 15-2230,-1 1-1,1-1 1,-1 1-1,1 0 1,0 0-1,-1 0 1,1 0-1,0 0 1,-1 0 0,1 1-1,0-1 1,0 1-1,0 0 1,1-1-1,-1 1 1,0 0 0,1 0-1,-2 1-3,-28 43-2,24-34 12,-14 24 19,0 1 0,-10 28-29,24-49-32,2 0 0,0 1 0,0 0-1,2-1 1,0 1 0,1 1 0,0 16 32,2-30-28,-1 12-38,2 0 0,0 0 0,0 0-1,2-1 1,1 7 66,-3-19-43,0 0-1,0 0 1,-1 0-1,2 0 0,-1 0 1,0 0-1,1-1 1,-1 1-1,1-1 1,0 1-1,0-1 0,0 1 1,0-1-1,0 0 1,0 0-1,1 0 1,-1 0-1,1 0 0,-1-1 1,1 1-1,0-1 1,-1 0-1,1 0 1,0 0-1,0 0 0,0 0 1,0 0-1,0-1 1,0 0-1,0 1 1,1-1 43,25 1-25,-18-1 12,1 1 0,-1-2 0,1 1 0,9-3 13,-18 2-1,1 0-1,-1 0 1,0 0-1,0 0 1,1-1 0,-1 1-1,0-1 1,0 0 0,0 0-1,-1 0 1,1 0-1,0 0 1,-1-1 0,0 1-1,1-1 1,-1 0 0,2-2 1,-3 3 0,7-10 28,0-1 0,-1-1 1,0 1-1,1-8-28,-5 12 100,-1 0 0,0-1 0,-1 1 1,0 0-1,0-1 0,-1 1 0,0 0 0,-1-1 0,0 1 0,-1-3-100,2 12 29,-1-1 0,1 0 0,-1 0 0,0 1-1,0-1 1,1 0 0,-1 1 0,0-1 0,0 1-1,0-1 1,0 1 0,0-1 0,1 1-1,-1-1 1,0 1 0,0 0 0,0 0 0,0 0-1,0-1 1,0 1 0,0 0 0,0 0 0,0 0-1,-1 1-28,-31-1 300,23 0-310,0 0-13,-1 0 1,1 1-1,-1 0 1,0 0 0,1 1-1,0 1 1,-1 0 22,7-2-6,0 1 0,0 0 1,0 0-1,0 1 0,1-1 0,-1 1 1,1 0-1,0 0 0,-1 0 0,1 0 1,1 0-1,-1 1 0,0 0 1,1-1-1,0 1 0,0 0 0,0 0 1,0 1 5,-4 8-231,2 0 1,0 0 0,0 1 0,1-1-1,1 1 1,0 0 0,1 0-1,0 0 1,1 0 230,0-13-865,7-1-4762,-4 0 458</inkml:trace>
  <inkml:trace contextRef="#ctx0" brushRef="#br0" timeOffset="5044.79">2210 1 4529,'0'0'1778,"0"0"-302,0 0-306,0 0-261,0 0-247,0 0-168,0 0-14,0 0 66,0 0 29,0 0 9,0 0-115,0 0-145,0 0-100,0 0-84,0 0-57,7 24 274,10-2-253,0 1-1,-2 0 0,4 9-103,-13-21 2,-1 0 0,0 0 1,-1 1-1,-1 0 1,0 0-1,0 0 0,-1 0 1,-1 0-1,0 0-2,0 137-368,-2-138 305,0-1 1,-1 1-1,0 0 0,0-1 1,-1 1-1,-1-1 0,0 0 1,0 0-1,-1 0 0,-3 4 63,-14 22-1012,-1-2 0,-5 3 1012,11-15-826,1 5-9,13-21 397,1-1 0,-1 0 1,-1 1-1,1-1 0,-1 0 0,0-1 0,0 1 0,-5 3 438,5-7-1975,1-1-1822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0 128 544,'0'0'1128,"0"0"-250,0 0-66,0 0-93,0 0-62,0 0-54,0 0-95,0 0-61,0 0-67,0 0-104,0 0-42,0 0 64,0 0 62,0 0 7,0 0-59,0 0-21,0 0 18,0 0 41,0 0 68,0 0 28,0 0-58,0 0-96,0 0 28,0 0 8,0 0 51,0 0-15,0 0-83,0 0-41,0 0-5,0 0 12,0 0-34,0 0-37,0 0-16,0 0 2,0 0-1,0 0 12,0 0-9,0 0-14,0 0-16,0 0-31,0 0-23,0 0-8,0 0-9,0 0 16,0 0-21,0 0-2,0 0 12,14-12 584,3 2-370,0 1 0,1 0 0,5 0-278,7-4 31,1-8 244,-28 18-225,0 0 0,1 0 0,0 1-1,0-1 1,-1 1 0,1 0-1,1 0 1,-1 0 0,0 0 0,0 1-1,2-1-49,47-16 48,-29 20-44,-16 8-31,-4-1 40,2 1 8,-1 0 0,-1 0 0,0 0 1,0 1-1,-1-1 0,-1 1 0,0 0 1,0 0-1,-1-1 0,0 1 0,-1 2-21,3 112-35,-3-125 22,0 0-35,0 0-32,0 0 3,0 0 25,0 0 22,0 0-48,0 0-45,0 0-98,0 0-219,0 0-327,3-3 61,-1-1 0,1 0 0,-1 0 0,0 0 0,-1-1 0,2-3 706,-3 7-377,8-22-3857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00.8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0 1256,'0'0'1697,"0"0"-401,0 0-293,0 0-102,0 0-32,0 0-105,0 5-142,0 5-393,3 32 1009,-3-40-1194,1 0 0,-1 0-1,1 0 1,0-1-1,0 1 1,0 0 0,0 0-1,0 0 1,0-1-1,1 1 1,-1 0 0,0-1-1,1 1 1,-1-1 0,1 0-1,0 1 1,-1-1-1,1 0 1,0 0 0,1 0-44,-2 0 68,14 7-65,-15-8 3,0 1 0,0-1 0,1 0 0,-1 0 0,0 0 0,1 0 0,-1 0 0,0 0 0,0 0 0,1 0 1,-1 1-1,0-1 0,0 0 0,1 0 0,-1 0 0,0 0 0,1 0 0,-1 0 0,0 0 0,0-1 0,1 1 0,-1 0 0,0 0 0,0 0 0,1 0 0,-1 0 0,0 0 0,0 0 0,1-1 1,-1 1-1,0 0 0,0 0 0,1 0 0,-1-1 0,0 1 0,0 0 0,0 0 0,0 0 0,1-1 0,-1 1 0,0 0 0,0-1 0,0 1 0,0 0 0,0 0 0,0-1 0,0 1 0,0 0 1,0 0-1,0-1 0,0 1 0,0 0 0,0-1-6,0 1 136,0 0 46,0 0 44,0 0 19,0 0 21,-2 0-267,1 1 1,-1 0 0,0-1 0,0 1 0,0 0 0,1 0 0,-1 0-1,0 0 1,1 1 0,-1-1 0,1 0 0,0 1 0,-1-1 0,1 1-1,0-1 1,0 1 0,0-1 0,0 1 0,-1 1 0,-19 39-81,19-38 82,0 3-75,0 0-1,0 0 1,1 0-1,0 0 1,0 0 0,0 0-1,1 1 1,0-1 0,0 0 74,0 2-327,0-8 51,14-2-489,-11 0 757,0 0-1,-1 0 0,1 0 1,-1 0-1,1-1 0,-1 1 1,0-1-1,1 0 0,-1 1 1,0-1-1,0 0 0,0 0 1,0-1-1,-1 1 0,1 0 1,0 0-1,0-3 9,24-45 50,-23 45-50,1-5 97,-1-1 1,1 1-1,-2-1 1,1 0-1,-1 0 0,-1 0 1,0 0-1,-1 0 0,0-5-97,-1 15 26,1 0 0,-1 0 0,1 0 0,-1 0 0,0 0 0,1 0 0,-1 0-1,0 0 1,0 1 0,0-1 0,0 0 0,0 1 0,0-1 0,0 1 0,0-1-1,0 1 1,0-1 0,0 1 0,0 0 0,0-1 0,0 1 0,0 0 0,0 0 0,0 0-1,-1 0 1,1 0 0,0 0 0,0 0 0,0 0 0,-1 1-26,-40 1 86,42-2-87,-5 1-7,0 1 0,0 0 0,1-1-1,-1 2 1,0-1 0,1 0 0,0 1 0,0 0 0,0 0 0,0 0 0,0 0 0,0 1 0,1 0 0,0-1-1,-1 2 9,0-1-12,1 1 0,-1-1 0,1 1 0,0-1 0,1 1 0,-1 0 0,1 0 0,0 1 0,0-1 0,1 0 0,-1 1 0,1-1 0,0 5 12,2-9 3,-1 0 0,1-1 0,-1 1 0,1 0 0,0-1 0,-1 1 0,1-1 0,0 1 0,-1-1 0,1 1 0,0-1 0,0 0 0,0 1 0,-1-1 0,1 0 0,0 1 0,0-1-1,0 0 1,0 0 0,0 0 0,0 0 0,-1 0 0,2 0-3,-1 0-1,18 3-62,0-1 0,0-1 0,9-1 63,-27 0 1,-1-1-1,1 1 1,-1-1 0,1 1 0,-1 0 0,1-1-1,-1 0 1,1 1 0,-1-1 0,1 1 0,-1-1-1,0 1 1,0-1 0,1 0 0,-1 1 0,0-1-1,0 0 1,0 1 0,1-1 0,-1 0 0,0 1 0,0-1-1,0 0 1,0 0 0,0 1 0,-1-1-1,2-26 111,-2 23-79,3-19 56,-2 17-83,1 0 0,-1 0 0,0 0-1,0 0 1,0 0 0,-1 0 0,0 0 0,0 1 0,0-1 0,-1-1-5,0 6-16,1 0-1,0 0 1,0 1-1,-1-1 1,1 0 0,-1 1-1,1-1 1,0 1-1,-1-1 1,1 1 0,-1-1-1,1 1 1,-1 0-1,1 0 1,-1 0-1,1 0 1,-1 0 0,1 0-1,-1 0 1,1 1-1,-1-1 1,1 1-1,-1-1 1,1 1 0,-1-1-1,1 1 1,0 0-1,-1-1 1,1 1-1,0 0 1,0 0 0,-1 0-1,1 0 1,0 0-1,0 1 17,-5 8-126,1 0 0,0 0 0,0 1 0,1-1 0,1 1 0,0 0-1,0 1 1,1-1 0,0 0 0,1 1 0,1-1 0,0 7 126,0-17-62,0-1 1,0 1-1,0 0 0,0 0 1,0-1-1,0 1 1,1 0-1,-1-1 1,0 1-1,0 0 0,1-1 1,-1 1-1,0 0 1,1-1-1,-1 1 1,1 0-1,-1-1 1,1 1-1,-1-1 0,1 1 1,-1-1-1,1 0 1,0 1-1,-1-1 1,1 1-1,-1-1 0,1 0 1,0 1-1,0-1 1,-1 0-1,2 0 62,23 2-1797,-18-2 1135,10 0-2138</inkml:trace>
  <inkml:trace contextRef="#ctx0" brushRef="#br0" timeOffset="898.71">391 352 5673,'0'0'2579,"0"0"-772,0 0-638,0 0-260,0 0-162,0 0-180,0 0-179,0 0-129,0 0-94,0 0-36,0 0-17,0 5 205,0 376 912,0-380-1252,0-1-58,0 0 20,0 0 43,0 0 10,21-1-142,132-34 123,-147 33-741,-3-8-6508,-4 4 5822,1-6-3922</inkml:trace>
  <inkml:trace contextRef="#ctx0" brushRef="#br0" timeOffset="1484.62">434 468 696,'0'0'1946,"0"0"-538,0 0-377,0 0-96,0 0-20,0 0-42,0 0-98,0 0-193,0 0-166,0 0-134,0 0-54,47-9 2381,34 0-2520,-80 9-309,-1 0-196,0 0-163,0 17-4051,-3-7 2131</inkml:trace>
  <inkml:trace contextRef="#ctx0" brushRef="#br0" timeOffset="2115.17">398 247 328,'0'0'2543,"0"0"-769,0 0-583,0 0-274,0 0-51,0 0-39,0 0-54,0 0-26,0 0-117,0 0-198,0 0-150,0 0-94,0 0 33,0 0 97,17 0 809,19 1-440,-22 0-628,1 0-1,0-1 1,-1-1 0,1 0-1,-1-1 1,1-1 0,-1 0-1,0-1 1,5-2-59,-10 3 3,-8 3-95,-1 0-216,0 0-399,0 0-613,0 0-1364,0 3-2218</inkml:trace>
  <inkml:trace contextRef="#ctx0" brushRef="#br0" timeOffset="3047.63">970 149 2593,'0'0'1676,"0"0"-430,0 0-190,0 0 77,0 0-107,0 0-213,0 0-164,0 0-105,0 0-24,0 0 8,0 0-55,0 0-93,0 0-77,0 17 207,-1 1-402,-2 0 1,0 0 0,0 0 0,-2-1 0,-2 5-109,-11 50 192,13-40-186,1 1 1,1 0 0,2 1-1,2-1 1,3 22-7,-1-42-13,1-1-1,1 0 1,0 0 0,0 0-1,1 0 1,1-1 0,0 0-1,1 0 1,0-1 0,0 0-1,1 0 1,4 2 13,-10-9-177,1-1 0,0 1 0,0-1 0,0 0 0,0 0 1,1 0-1,-1-1 0,0 1 0,1-1 0,-1 0 0,1 0 0,0-1 0,-1 0 0,1 1 0,-1-1 1,1-1-1,2 1 177,2 0-1505,-9 0-2697</inkml:trace>
  <inkml:trace contextRef="#ctx0" brushRef="#br0" timeOffset="4549.67">1384 185 3505,'0'0'2084,"0"0"-290,0 0-298,0 0-238,0 0-257,0 0-163,0 0-119,0 18 898,-3 28-932,-1-1 0,-3 0 0,-6 21-685,4-21-36,1-1-1,3 1 1,1 23 36,4-67-99,0-1 2,0 0 69,0 0 12,17 0-63,1-2 99,0 0 0,-1 0-1,0-2 1,1 0-1,10-5-19,-12 4-62,1 0 0,0 1 0,0 1 0,1 0 0,11 1 62,-28 2-126,-1 0-25,0 0-53,0 0-75,0 0-66,0 0-70,0-1 141,-1 0 0,1 0 0,1 0 0,-1 0 0,0 0 0,0 0 0,0 0 0,0 0 0,1 0 0,-1 0 0,0 0 0,1 0 0,-1 0-1,1 0 1,-1 0 0,1 0 0,0-1 274,4-6-3045,-2-4-2090</inkml:trace>
  <inkml:trace contextRef="#ctx0" brushRef="#br0" timeOffset="4931.67">1598 259 6361,'0'0'2312,"0"0"-747,0 0-606,0 0-333,0 0-265,0 0-94,0 11-1,2 78 422,0-16-566,-3 0-1,-3 0 1,-11 57-122,7-93-149,2-12-334,1-1 0,2 1 0,-2 25 483,5-49-1083,0-14-2582,0-1 1026</inkml:trace>
  <inkml:trace contextRef="#ctx0" brushRef="#br0" timeOffset="5343.66">1761 682 2785,'0'0'1580,"0"0"-289,0 0-280,0 0-159,0 0-113,0 0-119,8 4-179,28 11-86,-35-14-304,0 1 1,0-1-1,0 0 0,0 0 1,-1 0-1,1 0 0,0 1 1,0-1-1,-1 0 0,1 1 0,-1-1 1,1 1-1,-1-1 0,0 1 1,1-1-1,-1 1 0,0-1 1,0 1-1,0-1 0,0 1 1,0-1-1,-1 1 0,1-1 0,0 0 1,-1 2-52,0 4 231,2 2-270,-2 0 0,0 0 1,0 0-1,0 0 0,-1 0 1,-1 0-1,1 0 0,-1-1 1,-1 1-1,0-1 0,0 0 1,0 0-1,-1 0 0,0-1 1,-1 1-1,-1 0 39,6-7-227,0 0 0,1 0 0,-1-1-1,0 1 1,1 0 0,-1-1 0,0 1 0,1 0 0,-1-1 0,0 1-1,0-1 1,0 0 0,0 1 0,0-1 0,0 0 0,1 1 0,-1-1-1,0 0 1,0 0 0,0 0 0,0 0 0,-1 0 227,2 0-3636</inkml:trace>
  <inkml:trace contextRef="#ctx0" brushRef="#br0" timeOffset="5944.66">2022 301 2457,'0'0'2867,"0"0"-829,0 0-663,0 0-378,0 0-150,0 0-188,0 0-178,0 0-166,0 27 1003,-3 359-1544,3-385-66,0-1-12,0 0 91,0-18-609,0-8-4166,0 22-193</inkml:trace>
  <inkml:trace contextRef="#ctx0" brushRef="#br0" timeOffset="6575.63">2171 358 5697,'0'0'2663,"0"0"-956,0 0-861,0 0-394,0 0-113,0 0-24,5-6 11,0 0-258,-1 1 0,1 0 0,0 0 0,0 1 0,1 0 0,0 0 0,-1 0 0,1 0 0,1 1 0,-1 0 0,0 0 0,1 1-1,-1 0 1,1 0 0,0 0 0,0 1 0,0 0-68,-4 1-8,0 0-1,0 0 1,0 0 0,0 0-1,0 1 1,0-1 0,0 1-1,0 0 1,0 0-1,-1 0 1,1 0 0,0 0-1,2 2 9,-3-1-24,0 0-1,-1 0 1,1 0 0,0 0-1,-1 0 1,0 1-1,1-1 1,-1 1-1,0-1 1,0 1-1,0-1 1,-1 1-1,1 0 1,-1-1 0,1 1-1,-1 1 25,1 7-32,1 1 0,-2 0-1,0-1 1,0 1 0,-1 0-1,-1-1 1,0 1 0,0 0 0,-1-1-1,0 0 1,-2 2 32,-4 7-102,0-1 0,-1 0 0,-1-1 0,-1 0 0,-10 11 102,13-17-47,3-5 46,0 0-1,1 1 1,0 0 0,0 0-1,-2 5 2,7-13 3,0 0 0,0 1 0,0-1 0,0 1 0,0-1 0,0 1-1,0-1 1,0 0 0,0 1 0,0-1 0,0 1 0,0-1 0,0 0 0,0 1 0,0-1-1,0 1 1,0-1 0,0 0 0,1 1 0,-1-1 0,0 0 0,0 1 0,1-1 0,-1 0-1,0 1 1,0-1 0,1 0 0,-1 1 0,0-1 0,1 0 0,-1 0 0,0 1 0,1-1-1,-1 0 1,1 0 0,-1 0 0,0 0 0,1 0 0,-1 1 0,1-1 0,-1 0 0,0 0-1,1 0 1,-1 0 0,1 0 0,-1 0 0,1 0-3,25-1 34,-20 1 10,23-1-25,-1-2 0,0 0 0,8-4-19,-32 6-33,31-2-1245,-21 3-3227,-13 0 1698</inkml:trace>
  <inkml:trace contextRef="#ctx0" brushRef="#br0" timeOffset="7010.82">2654 587 3025,'0'0'2409,"0"0"-835,0 0-538,0 0-319,0 0-219,0 0-150,5 10 31,-1-3-228,0 0-1,-1 0 1,0 0 0,-1 0-1,1 1 1,-1-1 0,-1 1-1,1 0 1,-1-1-1,-1 1 1,1 0 0,-1 0-1,-1 0 1,1-1 0,-1 1-1,-1 0 1,1-1-1,-1 1 1,-3 6-151,0-3 98,-1 3-58,-1-1-1,0 1 0,0-1 1,-1-1-1,-1 0 0,0 0 0,-5 4-39,4-11-643,6-10-4797,4-8 1383</inkml:trace>
  <inkml:trace contextRef="#ctx0" brushRef="#br0" timeOffset="7723.39">2955 337 4369,'0'0'2640,"0"0"-852,0 0-722,0 0-400,0 0-150,0 0-89,-4 12-95,-7 24 181,1 1 1,2 0-1,2 0 1,-2 33-514,9 4 57,0-73-72,0 1 0,0-1 0,0 0 1,0 1-1,0-1 0,1 0 0,-1 0 0,0 0 0,1 0 1,-1 0-1,1 0 0,-1-1 0,1 1 0,-1 0 0,1-1 1,0 1-1,-1-1 0,1 0 0,0 1 0,-1-1 0,1 0 0,0 0 1,0 0-1,-1 0 0,2-1 15,3 2-5,1-1 0,-1 0 0,1-1 0,-1 1 0,1-1 0,4-2 5,-6 1 11,1 0 0,-1-1 0,1 0 0,-1 0 1,0-1-1,0 0 0,-1 1 0,1-1 0,-1-1 0,1 1 1,-1-1-1,-1 0 0,1 0 0,-1 0 0,0 0 1,0 0-1,0-1 0,-1 1 0,1-1 0,-2 0 1,1 0-1,0 0 0,-1-1-11,3-18 115,-1-1 0,-1 0 0,-2 0 0,-1-25-115,-1 5-44,3 41 46,-1 1-1,0 0 1,0 0-1,-1-1 1,1 1-1,-1 0 1,0 0-1,0-1 1,0 1-1,-1 0 0,1 0-1,-1 3-18,1-1 0,-1 1 0,1-1 0,-1 1 0,0 0 0,0 0-1,1 0 1,-1 0 0,0 0 0,0 0 0,0 0 0,0 1 0,0-1-1,0 0 1,0 1 0,0 0 0,0 0 0,-1 0 0,1-1 0,0 2-1,0-1 1,-1 0 18,-19 0-352,14-1 88,0 1 0,0 0 1,0 0-1,0 1 0,0 0 1,-5 2 263,11-2-128,0 0 1,-1 0 0,1 0 0,0 0-1,-1 0 1,1 1 0,0-1 0,0 1-1,0-1 1,0 1 0,0 0 0,1 0 0,-1 0-1,1 0 1,-1 0 0,1 0 0,0 1-1,-1-1 1,1 0 0,0 1 0,1-1-1,-1 1 1,0-1 127,-12 49-3462,10-30-251</inkml:trace>
  <inkml:trace contextRef="#ctx0" brushRef="#br0" timeOffset="8378.44">3256 93 3881,'0'0'2750,"0"0"-424,0 0-646,0 0-445,0 0-271,0 0-197,26 0 1849,-22 0-2564,-1 1-1,1 0 0,-1 0 0,1 0 0,-1 0 1,1 1-1,-1-1 0,1 1 0,-1 0 0,0 0 1,0 0-1,0 1 0,0-1 0,2 3-51,36 41 314,-33-37-308,-2 1 0,1 0 0,-1 1 0,0 0 0,-1 0 0,-1 0 0,1 0 0,-2 1 0,0-1 0,0 1 0,-1 1-6,3 23-48,-3 0-1,-1 0 1,-1 2 48,0-10 15,-1-13-45,-1-1-1,-1 1 1,0-1-1,0 0 1,-1 1-1,-1-2 1,-1 1 0,0-1-1,-1 1 31,-2 3-751,0-1 0,-1 0 0,-1 0 0,-2 1 751,12-17-226,1 1 0,-1-1-1,1 1 1,0-1 0,-1 1-1,1-1 1,-1 1 0,0-1-1,1 0 1,-1 1 0,1-1-1,-1 0 1,1 0 0,-1 1-1,0-1 1,1 0 0,-1 0-1,0 0 1,1 0 0,-1 0-1,0 0 1,1 0 0,-1 0-1,1 0 1,-1 0 226,-1 0-1362,-5 0-5022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1.3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110 37 24,'0'0'2995,"0"0"-1128,0 0-872,0 0-268,0 0 115,0 0 30,-14 2 5679,9 6-6537,0 0 1,0 0 0,0 1 0,1 0 0,1 0 0,0 0 0,0 0 0,-1 9-15,-1-3 10,3-6-45,0 1 0,1-1-1,0 1 1,0 0 0,1-1 0,0 2 35,0-7-53,5-3-85,0 0 0,0 0-1,1-1 1,-1 0 0,0 0 0,0 0 0,6-1 138,-8 0 0,0 0 1,0 0-1,0-1 1,1 1-1,-1-1 0,-1 1 1,1-1-1,0 0 1,0-1-1,-1 1 1,1 0-1,-1-1 0,1 1 1,-1-1-1,0 0 1,0 0-1,3-4 0,0-1 1,0 0-1,0 0 1,-1 0-1,1-4 0,-4 5 35,0-1-1,0 1 0,-1-1 1,0 1-1,0 0 1,-1-1-1,0 1 0,-1 0 1,0-5-35,1 9 9,-1-1 0,1 1 0,-1-1 1,0 1-1,0-1 0,0 1 0,0 0 1,-1 0-1,1 0 0,-1 0 0,1 0 1,-1 1-1,-3-3-9,5 4-1,0 0 0,-1 1 1,1-1-1,0 1 0,0-1 0,0 1 1,-1-1-1,1 1 0,0 0 0,0 0 1,-1-1-1,1 1 0,0 0 0,-1 0 1,1 0-1,0 0 0,0 1 0,-1-1 1,1 0-1,0 0 0,0 1 0,-1-1 1,1 1-1,0-1 0,0 1 0,0 0 1,0-1-1,0 1 0,0 0 0,0 0 1,0 0-1,0 0 0,0-1 0,0 1 1,0 1-1,1-1 0,-1 0 0,0 0 1,1 0-1,-1 0 0,0 1 1,-5 7-46,0 0 0,1 1-1,0 0 1,0 0 0,1 1 0,1-1-1,0 1 1,0 0 0,1 0 0,0 0-1,1 0 1,0 10 46,1-12-112,-1-4 126,1 1 0,0-1 0,1 1 0,-1 0 0,1-1 0,0 0 0,2 4-14,-3-7-91,1-1-1,0 0 1,0 1-1,-1-1 0,1 0 1,0 0-1,0 1 1,1-1-1,-1 0 1,0 0-1,0 0 0,0 0 1,1-1-1,-1 1 1,0 0-1,1 0 1,-1-1-1,1 1 0,-1-1 1,1 1-1,-1-1 1,1 0-1,-1 1 1,1-1-1,0 0 1,-1 0-1,1 0 0,1-1 92,-1 0-9,0 0 0,1-1-1,-1 0 1,0 1 0,0-1-1,0 0 1,0 0 0,-1 0-1,1-1 1,0 1 0,-1 0-1,0 0 1,1-1-1,-1 1 1,0-1 0,0 0-1,0 0 10,6-10-5,-1 3-21,1-1 0,-1 0 0,-1 0 0,0-1-1,-1 0 1,0 0 0,-1 0 0,0 0 0,0 0-1,-2-1 1,1-1 26,-3 13 2,1 1 0,-1-1 0,1 0 0,-1 1 0,1-1 0,-1 1 0,1-1 0,-1 1-1,1-1 1,-1 1 0,0-1 0,1 1 0,-1-1 0,0 1 0,1 0 0,-1-1 0,0 1 0,1 0 0,-1 0-1,0 0 1,0 0 0,0-1 0,1 1 0,-1 0 0,0 0 0,0 0 0,1 1 0,-2-1-2,-30 0-376,24 0 158,2 0-143,0-1-1,1 1 0,-1 1 1,0-1-1,0 1 1,1 0-1,-1 0 1,0 1-1,1-1 0,0 1 1,-1 0-1,1 1 1,0 0-1,0-1 0,0 2 1,-2 0 361,-7 9-1900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5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96 696,'0'0'808,"0"0"-253,0 0-27,0 0 130,0 0 118,0 0 60,0-3-18,0-17 966,0 19-856,0-10 6043,4 118-7498,9 34 527,-3-39-21,-4-22-535,-6-79 562,0-1 8,0 0-5,0 0 7,0 0 25,0 0-13,0 0 8,0 0-14,0 0 23,0 0 23,0 0 15,0 0 47,0 0 32,0 0 6,0-25 517,1-71-641,0-13 12,-9-65-56,8 172-14,-1 0 0,1 1 0,0-1 0,0 0-1,0 0 1,0 1 0,0-1 0,0 0 0,1 1-1,-1-1 1,0 0 0,1 1 0,-1-1-1,1 0 1,0 1 0,0-1 0,-1 1 0,1-1-1,0 1 1,0 0 0,0-1 0,1 1 14,1-1-35,0 0 0,1 0 0,-1 0 0,1 1 0,-1 0 0,1-1 1,0 1-1,-1 1 0,1-1 35,7-2 92,-1 1-408,1 0 1,0 1-1,0 0 0,0 0 1,1 2 315,-12 34-6347,0-26 3583,0-3-1880</inkml:trace>
  <inkml:trace contextRef="#ctx0" brushRef="#br0" timeOffset="683.11">24 278 1776,'0'0'2015,"0"0"-596,0 0-360,0 0-238,0 0-267,0 0-222,18-15 2393,1 9-2595,-5 1-124,1 1 0,-1 0 0,1 1 0,-1 1 0,1 0-1,6 1-5,-20 1-189,-1 0-63,0 0-194,0 0-503,0 0-770,0 0-751</inkml:trace>
  <inkml:trace contextRef="#ctx0" brushRef="#br0" timeOffset="1752.96">371 4 144,'0'0'1035,"0"0"-100,0 0 160,0 0 40,0 0-45,0 0-23,4-3 5923,-5 15-6907,-1 0 0,0-1 0,-1 1-1,0 0 1,-1-1 0,-1 3-83,-11 42 128,4 22-102,3 2-1,4-1 0,4 23-25,1-97-1,0 1 0,1-1 0,0 1 0,0 0 0,1-1 0,-1 0 0,1 1 0,0-1 0,0 0 0,1 0 0,0 0 0,0 0 0,0 0 0,0-1 0,1 1 0,0-1 0,0 0 0,0 0 0,0-1 0,0 1 0,4 1 1,-7-4-33,3 3-93,1 0 1,-1 0 0,1 0 0,-1-1 0,1 0 0,0 0-1,1 0 1,-1-1 0,0 0 0,1 0 0,-1 0-1,1-1 1,0 1 0,-1-1 0,1-1 0,0 1 125,-5-1-2413,-1 0-2404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1.5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33 259 2737,'0'0'1957,"0"0"-488,0 0-361,0 0-111,0 0-166,0 0-121,0 1 4876,0 4-6058,-1 13 561,-1 1-1,0-1 1,-4 12-89,2-12 34,1 0 0,0 0 0,1 13-34,-8 36 3,10-66-23,0-1-37,0 0-33,0 0-50,0 0-12,0 0-3,15 0-193,99 0 529,-64 0-5640,-50 0 1518</inkml:trace>
  <inkml:trace contextRef="#ctx0" brushRef="#br0" timeOffset="509.51">192 301 4929,'0'0'2079,"0"0"-421,0 0-281,0 0-290,0 0-254,0 0-228,0 0-160,0 0-95,0 0-91,0 0-78,0 0-53,0 0-37,0 0-1,0 0-19,0 0-50,0 0 1,0 0 19,0 2-18,9 291 530,-8-202-2054,-1-90 1076,0-1-49,0 0-81,0-8-2067,0-5-75,0-2-1311</inkml:trace>
  <inkml:trace contextRef="#ctx0" brushRef="#br0" timeOffset="909.22">321 602 1408,'0'0'2051,"0"0"-714,0 0-505,0 0-112,0 0-48,0 0-72,5 4 42,-2-1-532,0 0-1,0 0 1,0 1 0,-1-1 0,0 1 0,1-1 0,-1 1-1,0 0 1,-1 0 0,1 0 0,-1 0 0,1 0-1,-1 0 1,-1 1 0,1-1 0,-1 0 0,1 1 0,-1-1-1,0 0 1,-1 1-110,2 2-93,-1 1 1,-1-1-1,0 0 0,0 1 0,0-1 0,-1 0 1,0 0-1,-1 4 93,0-5-805,0 0 0,-1 0 0,0 0 0,0 0 0,-4 4 805,-2 0-3619</inkml:trace>
  <inkml:trace contextRef="#ctx0" brushRef="#br0" timeOffset="1262.52">321 602 2905</inkml:trace>
  <inkml:trace contextRef="#ctx0" brushRef="#br0" timeOffset="1629.21">321 602 2905,'198'-145'1205,"-163"124"-750,-35 21-449,0 0 0,0 0 0,0 0 0,1-1 0,-1 1 0,0 0 0,0 0 0,0 0 0,0 0 0,0 0 0,0 0 1,0 0-1,1 0 0,-1 0 0,0 0 0,0 0 0,0 0 0,0 0 0,0 0 0,0 0 0,0 0 0,1 0 0,-1 0 0,0 0 0,0 0 0,0 0 0,0 0 0,0 0 0,0 0 0,1 0 0,-1 0 0,0 0 0,0 0 0,0 0 0,0 0 0,0 0 0,0 0 0,0 0 0,0 1 0,1-1 0,-1 0 0,0 0 0,0 0 0,0 0 0,0 0 0,0 0 0,0 0 0,0 0 0,0 1 0,0-1 0,0 0 0,0 0 0,0 0 0,0 0 0,0 0 0,0 0 0,0 1 0,0-1 0,0 0 0,0 0 0,0 0 0,0 0 0,0 0 0,0 0-6,-6 160 3134,5-155-3114,1-1-1,0 1 1,0-1-1,1 1 0,0-1 1,-1 1-1,2-1 0,-1 1 1,0-1-1,1 0 1,0 2-20,0-5 8,-1 1 0,1 0 1,0 0-1,-1-1 1,1 1-1,0-1 1,0 0-1,0 0 1,0 1-1,0-1 1,0 0-1,1-1 1,-1 1-1,0 0 1,0-1-1,1 1 1,-1-1-1,0 0 1,1 1-1,-1-1 1,0 0-1,1-1 0,0 1-8,-1 0 49,1 0-1,0 0 0,0 0 0,-1 0 0,1-1 0,0 1 1,0-1-1,-1 0 0,1 0 0,-1 0 0,1 0 0,-1 0 1,1 0-1,-1-1 0,0 1 0,1-1 0,0 0-48,0-2 131,0-1 0,0 1 0,0 0 0,0-1 0,-1 0 0,1 1 0,-1-1 0,0 0 0,-1-1-131,6-17 270,-1-1-1,-1 1 1,-1-1 0,-1 0-1,-1 0 1,-2-1-1,-1-13-269,1 35 21,0-1 0,-1 1 0,0 0 0,0 0 0,0 0 0,0 1 0,0-1 0,0 0 0,-1 0 0,1 1-1,-1-1 1,0 0 0,0 1 0,0 0 0,0-1 0,0 1 0,0 0 0,-1 0 0,1 0 0,-1 0 0,1 1 0,-1-1 0,0 1-1,-1-1-20,-1 0-44,0-1 0,0 1 0,-1 0-1,1 1 1,-1-1 0,1 1 0,-1 0-1,1 1 1,-1-1 0,0 1 0,1 0-1,-1 1 1,-1-1 44,6 1-48,0-1 0,0 1-1,0-1 1,0 1 0,-1 0 0,1 0 0,0-1 0,0 1-1,0 0 1,0 0 0,1 0 0,-1 0 0,0 0-1,0 0 1,1 0 0,-1 1 0,0-1 0,1 0 0,-1 0-1,1 1 49,-10 29-651,8-25 435,-7 43-2838,8-30 292</inkml:trace>
  <inkml:trace contextRef="#ctx0" brushRef="#br0" timeOffset="2109.35">850 611 3625,'0'0'1563,"0"0"-588,0 0-207,0 0 55,0 0-113,0 0-215,0 0-145,7 2-38,-6-2-315,1 1 56,-1-1 0,1 1-1,0-1 1,-1 1 0,1 0 0,0 0 0,-1-1 0,1 1 0,-1 0 0,0 0 0,1 1 0,-1-1 0,0 0 0,1 0 0,-1 1 0,0-1 0,0 1 0,0-1-1,0 1 1,0-1 0,-1 1 0,1-1 0,0 1 0,-1 0 0,1 0 0,-1-1 0,0 1 0,1 0 0,-1 0 0,0-1 0,0 1 0,0 0 0,0 0 0,-1-1-1,1 2-52,-1 6 18,0 0 0,-1 0 0,0 0-1,0-1 1,-1 1 0,0 0 0,0-1-1,-1 0 1,-1 0 0,1 0 0,-1 0-1,0-1 1,-1 0 0,0 0 0,0 0 0,-6 4-18,10-10-421,1-1-2381,1 0 383</inkml:trace>
  <inkml:trace contextRef="#ctx0" brushRef="#br0" timeOffset="3024.42">1068 250 1720,'0'0'2356,"0"0"-939,0 0-441,0 0-130,0 0-149,0 0-90,-8 27-72,-25 82-163,29-94-275,1 0 0,0 0 1,1 0-1,0 0 0,1 0 0,1 1 0,2 14-96,0 11 28,-3-20-9,0-14-15,1 0 0,0 0 0,0 0 0,1 0 0,0-1 0,0 1 0,1 2-5,-2-8-19,1 1 1,0-1 0,0 1 0,0-1-1,-1 1 1,1-1 0,1 1-1,-1-1 1,0 0 0,0 1 0,0-1-1,1 0 1,-1 0 0,1 0-1,-1 0 1,1 0 0,-1-1 0,1 1-1,-1 0 1,1-1 0,0 1-1,-1-1 1,1 1 0,0-1 0,-1 0-1,1 0 1,0 0 0,0 0-1,-1 0 1,2 0 18,4 0-18,0 0 0,0-1-1,0 0 1,0 0 0,0-1 0,0 0 0,0 0-1,-1-1 1,1 1 0,-1-1 0,0-1 0,0 1-1,0-1 1,0 0 0,0-1 0,-1 1 0,0-1-1,0 0 1,0-1 0,2-2 18,-4 3 100,1 0-1,-1-1 0,1 1 1,-2-1-1,1 0 1,-1 0-1,1 0 1,-2 0-1,1 0 1,0-5-100,0-9 617,0 1 0,-2-18-617,0 31 27,0 5 3,-1 0 1,1-1-1,-1 1 0,1 0 0,-1 0 0,0-1 0,0 1 0,0 0 0,1 0 0,-1 0 0,0 0 0,0 0 0,0 0 0,-1 0 0,1 1 0,0-1 0,0 0 0,0 0 0,-1 1 0,1-1 0,0 1 0,-1-1 0,1 1 0,0 0 0,-1 0 0,1-1 0,0 1 0,-1 0 0,-1 0-30,-45-3 119,47 3-116,-3 0-18,0 1 0,0-1 0,0 1 0,0 0 0,0 0 1,0 0-1,1 1 0,-1-1 0,1 1 0,-1 0 0,1 0 0,-1 0 1,1 1-1,0-1 0,0 1 0,0-1 0,1 1 0,-1 0 0,1 0 0,-1 0 1,1 1-1,0-1 0,0 1 15,-2 3-326,0-1-1,1 1 1,0 1 0,1-1 0,-1 3 326,-4 36-6616,7-43 4458</inkml:trace>
  <inkml:trace contextRef="#ctx0" brushRef="#br0" timeOffset="3762.51">1227 0 5297,'0'0'2538,"0"0"-671,0 0-609,0 0-425,0 0-339,0 0-249,0 0-121,0 0-91,0 0-11,17 13 922,-3 3-884,0 2 0,-1 0 0,-2 0 0,0 1 0,0 1 1,-2 0-1,-1 0 0,0 0 0,-2 1 0,0 1 0,-1-1 0,-1 1 0,-1-1 0,-1 3-60,-2-21-1,2 41-135,-4 41 136,1-71-31,-1 0 0,0-1 0,-1 1 1,0-1-1,-2 0 0,1 0 0,-1 0 0,-3 3 31,-22 35-984,-13 15 984,14-22-7633,-20 39 7633,42-67-2990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7.9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50 1240,'0'0'1654,"0"0"-416,0 0-432,0 0-100,0 0 62,0 32 3601,0 7-2806,0-38-1466,4 24 872,-2-24-954,0 0 1,0-1 0,0 1-1,0-1 1,1 0-1,-1 1 1,0-1 0,0 0-1,1-1 1,-1 1 0,0 0-1,0 0 1,0-1 0,1 0-1,-1 1 1,0-1 0,0 0-1,0 0 1,0 0 0,0 0-1,0 0 1,0-1 0,-1 1-1,1-1 1,0 1 0,-1-1-1,2-1-15,-1-1 54,0 1-1,0-1 1,0 0-1,-1 1 1,1-1-1,-1 0 1,0 0-1,0 0 1,0 0-1,-1 0 1,0-1-1,0 1 1,0 0-1,0 0 1,0 0-1,-1 0 1,0-1-54,0 4 12,1 0 1,-1 0-1,0 1 1,0-1-1,0 0 1,0 0-1,0 1 1,0-1-1,0 0 0,0 1 1,-1-1-1,1 1 1,0 0-1,0-1 1,0 1-1,0 0 1,-1 0-1,1 0 1,0 0-1,0 0 1,-1 0-1,1 0 0,0 0-12,-36 1-126,34 0 71,-1-1 44,1 1 1,-1 0-1,1 0 0,-1 1 1,1-1-1,-1 1 0,1-1 1,0 1-1,0 0 0,0 0 1,0 1-1,0-1 0,0 1 1,0-1-1,1 1 0,-1 0 1,1 0-1,0 0 0,-2 3 11,1-1-16,0 1-1,0 0 1,0-1-1,1 1 0,0 0 1,0 1-1,0-1 1,1 0-1,0 0 0,0 1 1,1 2 16,0-7-16,0 1 0,1-1 0,-1 1 0,1-1 0,0 1 0,0-1 0,0 1 0,0-1 0,0 0 0,0 1 0,1-1 0,-1 0 0,1 0 0,0 0 0,-1 0 0,1 0 0,0-1 0,0 1 0,0 0 0,0-1 0,1 1 0,-1-1 0,0 0 0,1 0 0,-1 0 0,0 0 0,1 0 0,0 0 16,5 1-50,-1 0 0,1 0 0,0-1 0,0 0-1,0 0 1,0-1 0,0 0 0,-1 0 0,3-1 50,-8 0 9,1 0 0,-1 0 0,1 0 0,-1 0 0,0 0 0,1-1 0,-1 1 0,0-1 0,0 0 1,0 1-1,0-1 0,-1 0 0,1 0 0,0-1 0,-1 1 0,0 0 0,1 0 0,-1-1 0,0 1 0,0 0 0,0-1 0,0 0 0,-1 1 0,1-1 0,-1 1-9,3-10 47,0 1 0,-1 0 0,-1-1 0,0 1 0,-1-4-47,1 12 11,-1 0 1,0 1-1,0-1 0,-1 0 0,1 1 0,-1-1 0,1 0 0,-1 1 0,0-1 0,0 1 0,0-1 0,0 1 0,0-1 1,0 1-1,-1 0 0,1 0 0,-1-1 0,0 1 0,0 0 0,1 1 0,-1-1 0,0 0 0,-1 0 0,1 1 1,0-1-1,0 1 0,-1 0 0,1 0 0,-1 0 0,1 0 0,-1 0 0,1 0 0,-1 1 0,0-1 0,-1 1-11,-3-2 3,1 0-1,0 1 0,-1 0 0,1 0 1,-1 1-1,1 0 0,-1 0 0,1 0 0,0 1 1,-5 0-3,9 0-10,-1 0 1,0 1 0,1-1 0,0 0-1,-1 1 1,1 0 0,0-1 0,-1 1-1,1 0 1,0 0 0,0 0-1,1 0 1,-1 0 0,0 1 0,1-1-1,-1 1 1,1-1 0,0 1 0,0-1-1,0 1 1,0 0 0,0-1 0,0 1-1,1 0 1,0 0 9,-3 12-55,2 0 1,0 0-1,0 0 0,2 8 55,0 3-472,3-25 371,-1 0-1,1 0 1,0 0-1,0-1 1,0 1-1,0-1 1,0 0-1,0 0 1,1-1-1,-1 1 1,2-2 101,-1 1 7,-1-1 0,1 0 0,-1-1 1,0 1-1,1-1 0,-1 0 0,0 0 0,-1 0 0,1 0 1,0-1-1,-1 0 0,0 1 0,0-1 0,0 0 0,0-1 1,-1 1-1,0 0 0,1-2-7,1-3 20,-1 1-1,0-1 1,0-1 0,-1 1 0,0 0-1,0-1 1,-1 1 0,-1-1 0,1 1-20,-2 7 8,1 0 1,0 0 0,-1-1 0,0 2-1,1-1 1,-1 0 0,0 0-1,0 0 1,0 0 0,0 0 0,0 1-1,0-1 1,-1 0 0,1 1-1,0-1 1,-1 1 0,0 0 0,1-1-1,-1 1 1,0 0 0,1 0-1,-1 0 1,0 0 0,0 0 0,0 0-1,0 1 1,0-1 0,0 1-1,0-1 1,0 1 0,-1 0-9,-4-2-61,-1 1 0,0 0 1,0 1-1,0 0 0,0 0 0,0 0 0,1 1 1,-2 0 60,7 0-34,-1 0 0,1 0 0,-1 0 0,1 0 0,0 1 0,-1-1 0,1 0 0,0 1 1,0 0-1,0-1 0,0 1 0,0 0 0,0 0 0,1 0 0,-1 0 0,1 1 0,-1-1 0,1 0 1,0 1-1,0-1 0,0 1 0,0 0 34,-2 4-81,1 1-1,0-1 1,1 0 0,0 1-1,0-1 1,0 1 0,1 1 81,1-8-95,0-1-1,0 1 1,0 0 0,1-1 0,-1 0 0,0 1 0,0-1-1,1 0 1,-1 1 0,0-1 0,0 0 0,1 0 0,-1 0-1,0 0 1,0 0 0,1-1 0,0 1 95,1 0-284,14-1-1615,-1-1-1695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36.1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262 134 1072,'0'0'1945,"0"0"-529,0 0-451,0 0-152,0 0-11,0 0 0,0 0-86,0 0-73,-11-6 4195,-15 2-4382,23 3-448,-1 0-1,1 1 1,-1-1 0,0 0 0,1 1 0,-1 0 0,0 0 0,1 0 0,-1 0 0,1 1 0,-1-1 0,0 1 0,1 0 0,-1 0 0,1 0 0,-3 2-8,-9 9-6,0 0 0,0 1 0,2 0 0,0 1 0,0 1 0,1 0 0,1 1 0,-8 14 6,15-22-10,0-1 0,0 1 0,1 0 0,0 1 0,0-1 0,1 0-1,-1 8 11,1-6 8,0 2-16,0 0 0,0 0-1,1 1 1,1-1 0,0 0 0,1 1 0,1 9 8,0-19-1,-1-1 0,0 0 0,1 0 0,-1 0 0,1 0 0,0 0 0,-1 0 0,1 0 0,0 0 0,0-1 0,0 1 0,1-1 0,-1 0 0,0 0 0,1 1 0,-1-1 0,0-1 0,1 1 0,2 0 1,2 2 1,1-1-1,0 0 1,0-1 0,0 0-1,7 0 0,-4-1 56,-5 1-50,1-1 0,0-1 1,-1 1-1,1-1 0,0 0 0,-1 0 1,1-1-1,-1 0 0,6-2-6,-2-2 27,-1-1 0,-1 0 0,1 0 0,-1-1 0,0 0 1,-1 0-1,0-1 0,-1 0 0,5-7-27,-1 2 12,30-33 21,-38 44-44,-1 3 43,-1-1 0,1 0-1,0 0 1,-1 1 0,1-1-1,-1 0 1,1 0 0,-1 0-1,1 0 1,-1 1 0,0-1-1,1 0 1,-1 0 0,0 0-1,0 0 1,0 0 0,1-1-32,-23-1 351,18 3-405,3 0 100,-36 0 28,2 0-149,34 0 48,1 0-29,0 0 36,0 0 11,0 0-16,0 0-41,0 0 13,0 0 21,0 0-20,0 0 33,0 0 14,0 0 10,0 0-10,0 0-55,0 0-23,0 0-27,0 0-37,0 0 28,0 0 3,0 0 40,0 0 49,0 0-9,0 0 16,0 0 10,30 0-85,145 0-2108,-175 0 392,0 0-2105</inkml:trace>
  <inkml:trace contextRef="#ctx0" brushRef="#br0" timeOffset="1220.79">659 0 3529,'0'0'1597,"0"0"-300,0 0-97,0 0-88,0 0-221,0 0-231,0 0-158,0 0-72,0 0-94,0 0-133,-11 7 284,-5 20-294,2 1-1,0 1 1,2 0-1,1 1 1,2 0-1,0 1 1,3 0 0,0 0-1,2 0 1,0 22-193,4-44-25,0 5 84,0-1 0,1 0 0,0 1 0,2 3-59,-2-11 19,1 0 0,0-1 0,0 1 0,1-1-1,0 0 1,0 0 0,0 0 0,0 0 0,1 0 0,0-1-1,1 2-18,30 26-1062,-34-31-175,-1-1-899,0 0-1648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40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24 185 1480,'0'0'1378,"0"0"-284,0 0-220,0 0-111,0 0 28,0 0 29,0 0 16,0 0-58,0 4 3893,0 16-4402,1 5-186,-2 0 1,-1 1-1,-1-1 1,-1 0-1,-4 12-83,2-4-60,6-33 56,0 0 12,0 0 12,0 0 36,0 0-23,0 0 37,0 0-17,0 0-37,0 0-19,244 0-1445,-243 0 957,-1 0 3,0 0-37,0 0-347,0 0-790,0 0-755</inkml:trace>
  <inkml:trace contextRef="#ctx0" brushRef="#br0" timeOffset="614.99">196 212 808,'0'0'1288,"0"0"-341,0 0-248,0 0 87,0 0-8,0 0 11,0-3 171,0 58 4928,0 152-6126,-10-155-738,10-51 865,0-1-9,0 0-82,0 0-113,0 0-134,0 0-200,0 0-328,0 0-433,0 0-489,0 0-777</inkml:trace>
  <inkml:trace contextRef="#ctx0" brushRef="#br0" timeOffset="1336.4">351 521 392,'0'0'1564,"0"0"-318,0 0-246,0 0-21,0 0-51,0 0-60,27 1 1948,-25 2-2729,0-1-1,0 1 1,0-1 0,0 1 0,-1 0-1,1 0 1,-1 0 0,0 0 0,0 0 0,0 0-1,0 0 1,0 1 0,-1-1 0,1 0-1,-1 1-86,0 55 25,0-36-71,0-22 6,0 1 0,0 0 0,0-1 0,-1 1 0,1 0 0,0-1 0,-1 1 0,1 0 0,-1-1 0,1 1 0,-1-1 0,0 1 0,0-1 0,1 1 0,-1-1 0,0 0 0,0 1 0,-1-1 0,1 0 0,0 0 0,0 0-1,-1 1 1,1-1 0,0-1 0,-1 1 0,1 0 0,-1 0 40,-19 3-5439,15-4 2670</inkml:trace>
  <inkml:trace contextRef="#ctx0" brushRef="#br0" timeOffset="1930.99">616 206 2865,'0'0'1589,"0"0"-544,0 0-209,0 0 55,0 0 98,0 0-46,0 4-155,1 67-82,-4 0-1,-2 0 1,-11 42-706,12-91-386,0 1 1,1-1-1,1 15 386,2-37-552,0 0-219,0 0-235,0-7-2615,0-4-319</inkml:trace>
  <inkml:trace contextRef="#ctx0" brushRef="#br0" timeOffset="2732.95">768 238 1120,'0'0'2279,"0"0"-632,0 0-508,0 0-254,0 0-129,0 0-220,3 0-244,113-6 1900,-115 7-2170,-1 0 0,1 0 0,0-1 0,-1 1 0,1 0 0,0 0 0,-1 0 0,1 0 1,-1 0-1,1-1 0,-1 1 0,1 0 0,-1 0 0,0 0 0,1 0 0,-1 1 0,0-1 0,0 0 0,0 0 0,0 0 0,0 0 0,0 1-22,1 26 233,-1-11-161,1 3-14,-2-1-1,-3 19-57,3-30-13,-1-1-1,0 1 0,0-1 0,-1 0 0,0 1 0,0-1 0,-1-1 0,0 1 0,-1 1 14,-101 144-305,106-152 297,0 0 1,0 0-1,0 0 1,0 1-1,0-1 0,0 0 1,0 0-1,0 0 1,-1 0-1,1 0 0,0 1 1,0-1-1,0 0 1,0 0-1,0 0 0,0 0 1,0 0-1,0 1 0,0-1 1,0 0-1,0 0 1,0 0-1,0 0 0,0 0 1,0 1-1,1-1 1,-1 0-1,0 0 0,0 0 1,0 0-1,0 0 0,0 0 1,0 1-1,0-1 1,0 0-1,0 0 0,0 0 1,1 0-1,-1 0 1,0 0-1,0 0 0,0 0 1,0 0-1,0 0 0,0 1 1,1-1-1,-1 0 8,12 2-82,18-1 217,-24-2-139,79 1-1110,-84 3-3627,-1-3 1000</inkml:trace>
  <inkml:trace contextRef="#ctx0" brushRef="#br0" timeOffset="3311.99">1036 482 728,'0'0'1480,"0"0"-394,0 0-280,0 0-166,0 0-199,0 0-139,0 4 2,0-1-285,0-2 20,0 1-1,-1-1 0,1 1 0,0-1 1,0 0-1,0 1 0,1-1 1,-1 0-1,0 1 0,1-1 0,-1 0 1,0 0-1,1 1 0,-1-1 0,1 0 1,0 0-1,-1 0 0,1 0 1,0 1-1,0-1 0,0 0 0,0 0 1,0 0-39,1 0 19,-1 1 0,1-1 1,-1 1-1,1 0 0,-1-1 1,0 1-1,0 0 0,0 0 1,0 0-1,0 0 0,0 0 1,0 0-1,-1 0 0,1 0 1,-1 0-1,1 1 0,-1-1 1,0 1-20,0 47 629,-1-28-427,0-17-247,0-1-1,0 1 1,0-1 0,-1 1 0,1-1 0,-1 0 0,0 1 0,0-1 0,-1 0 0,1 0-1,-1-1 1,0 1 0,0-1 0,-3 4 45,-8 7-1545,-1 0 1,-13 9 1544,-1-8-2114,25-12 1123</inkml:trace>
  <inkml:trace contextRef="#ctx0" brushRef="#br0" timeOffset="4761.93">1360 113 1616,'0'0'1823,"0"0"-604,0 0-483,0 0-123,0 0-48,0 0-17,-5 14-81,0-3-400,-4 11 380,0 1 1,2 0 0,1 0 0,-2 10-448,5 0 700,2 0 1,3 33-701,0-5 284,-2-60-284,0 1 0,1-1 0,-1 1 0,1-1 0,-1 1 0,1-1 0,0 0 0,-1 1 0,1-1 0,0 0 0,0 1 0,0-1 0,0 0 0,0 0 0,0 0 0,0 0 0,1 0 0,-1 0 0,0 0 0,1 0 0,-1-1 0,0 1 0,1 0 0,-1-1 0,1 1 0,-1-1 0,1 0 0,-1 1 0,1-1 0,-1 0 0,2 0 0,9 2 5,0-1 0,0 0 0,11-1-5,-15-1 89,-1 2-89,1-1 0,-1-1 0,0 0 0,0 0 0,1 0 0,-1-1 0,0 0 0,0 0-1,-1-1 1,6-2 0,-8 3 20,-1-1 1,0 1-1,0-1 0,0 1 0,0-1 0,0 0 0,0 0 0,-1 0 0,1-1 0,-1 1 0,0-1 0,0 1 0,0-1 0,0 0 0,-1 0 0,0 1 0,0-1 0,0 0 0,1-4-20,-2 6 48,1-1-1,0 1 1,-1-1-1,1 1 1,-1-1-1,0 1 1,0-1-1,0 1 1,0-1-1,-1 1 1,1-1-1,-1 1 1,1-1-1,-1 1 1,0-1-1,0 1 1,0 0-1,0-1 1,0 1-1,0 0 0,-1 0 1,1 0-1,-1 0 1,0 0-1,1 0 1,-1 0-1,0 1 1,0-1-1,0 1 1,0-1-1,-1 1 1,1 0-1,0-1 1,0 1-1,-2 0-47,-1-1-4,-1 0 0,1 0 0,-1 0 0,1 1 1,-1 0-1,0 0 0,0 1 0,0-1 0,1 1 0,-5 1 4,6-1-18,0 0 1,0 0-1,0 1 0,0 0 0,1 0 1,-1 0-1,0 0 0,0 0 0,1 1 1,-1 0-1,1-1 0,-1 1 1,1 1-1,0-1 0,0 0 0,-2 2 18,-3 5-110,1 1-1,0-1 0,1 1 0,0 1 1,0-1-1,1 1 0,0 0 0,1 0 0,1 0 1,-1 1-1,2 0 0,0-1 0,0 1 1,1 0-1,0 0 0,1 4 111,16-4-6792,-15-12 2547</inkml:trace>
  <inkml:trace contextRef="#ctx0" brushRef="#br0" timeOffset="5727.03">1641 9 224,'0'0'3897,"0"0"-1738,0 0-632,0 0-243,0 0-194,0 0-174,0 0-158,0 0-156,0 0-122,0 0-131,0 0-85,0 0-55,0 0-86,0 0-41,0 0-32,0 0 88,17 12 301,-7-5-360,1 1 0,-2 1 1,1 0-1,-1 0 0,-1 1 0,6 8-79,-10-12-4,0 0 0,-1 0 1,0 1-1,0-1 0,-1 1 0,0 0 0,0 0 1,0 0-1,-1 0 0,0 0 0,0 0 1,-1 7 3,2 44-49,0-33-85,-2-1 0,0 1 0,-2 0 0,-4 21 134,0-28-99,-1 0 0,-1 0 0,-1-1 0,0 0-1,-2-1 1,1 0 0,-5 3 99,-5 11-236,3-7-698,-1-1 1,-9 8 933,-6 8-1271,31-35 1407,2-3-244,0-1-1,0 1 1,0 0-1,0 0 1,0 0-1,0 0 1,0 0-1,0 0 0,-1 0 1,1 0-1,0 0 1,0 0-1,0 0 1,0 0-1,0 0 1,0 0-1,0 0 1,0 0-1,0 0 0,0 0 1,0 0-1,0 0 1,0 0-1,0 0 1,-1 0-1,1 0 1,0 0-1,0 0 0,0 0 1,0 0-1,0 0 1,0 0-1,0 0 1,0 0-1,0 0 1,0 0-1,0 0 109,0-8-2575</inkml:trace>
  <inkml:trace contextRef="#ctx0" brushRef="#br0" timeOffset="7059.7">1499 0 656,'0'0'1588,"0"0"-454,0 0-467,0 0-138,0 0 166,0 0-160,-36 33 4193,19-15-4184,0 1 1,2 0 0,0 1 0,2 0 0,-11 22-545,-4 4 59,22-35-62,2 0 0,-1 1 1,1-1-1,1 1 0,0 0 0,1 0 1,0 0-1,1 0 0,0 0 0,1 0 1,0 0-1,1 4 3,-4 63-898,3-41-3942,0-35 2617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18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1351 520,'0'0'582,"0"0"-313,0 0-102,0 0 75,0-30 726,-1 22 4128,-2 5 3908,4-5-6218,9-6-3728,80-49 992,21-13 69,-83 60-103,1 1 0,0 1-1,1 2 1,29-8-16,13-5 423,-2-3 0,41-25-423,44-18 329,-88 40-145,-2-2 0,18-16-184,42-22 136,63-35-7,-64 37 23,-68 37-7,1 1 0,15-2-145,141-62 204,-116 51-41,-15 9 314,18-1-477,34-4 257,-58 19 112,21-12-369,147-45 214,-170 56-140,-58 17-63,1 1 1,0 1-1,1 0 0,-1 1 1,7 1-12,42-11 0,-6 6-8458,-60 7 6099,0 4-1323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36.9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101 4126 1568,'0'0'1862,"0"0"-324,0 0-314,0 0-125,0 0-54,0 0-188,-1-18 6960,3 9-8378,6-2 669,1 1 0,0-1 1,0 1-1,1 1 0,0 0 0,11-8-108,7-7 19,29-26 552,1 3 0,46-28-571,-46 40 257,-16 9 246,33-26-503,85-62 613,-45 35-201,-54 37-120,34-15-292,-38 24 159,-1-2 0,9-11-159,124-90 38,-88 64-30,14-13 58,58-42 60,85-54 72,-76 53 767,112-70-650,-284 191-306,69-53 278,67-67-287,-112 96 12,49-39 337,90-59-349,99-46 490,-122 78-241,107-92-249,-137 81 70,-8 8-13,-6 13-58,55-29 1,91-56 713,-238 164-520,1 0-1,-1 1 0,6-2-192,33-16 150,21-23 227,35-32-377,-67 48 81,39-23 58,-47 34-105,-2-2 1,20-18-35,19-14 83,-26 23-13,130-110 79,-166 135-107,0 1 0,0 0 1,0 0-1,1 1 0,8-3-42,-8 4 55,0-1 1,0 0 0,0-1 0,-1 0 0,7-6-56,-5 4 67,0 0 1,1 1-1,-1 0 0,10-4-67,22-12 65,4-4 40,-31 18-85,0-1 0,0 0 0,0-1 0,1-3-21,66-42 35,-77 52-37,0 0 0,0 0 1,0 1-1,1-1 0,-1 2 1,4-2 2,22-10 0,-19 5-1,-12 9-34,-1 0-189,-2 0-447,-51 7-4959,35-3 2299,-15 0-5485</inkml:trace>
  <inkml:trace contextRef="#ctx0" brushRef="#br0" timeOffset="1133.43">438 3873 224,'0'0'1048,"0"0"-1048,0 0-96</inkml:trace>
  <inkml:trace contextRef="#ctx0" brushRef="#br0" timeOffset="2492.17">438 3873 704,'-3'-14'651,"-1"0"385,1 1 6447,3 12-7449,-1 1-1,1 0 1,0 0 0,0 0-1,-1 0 1,1-1-1,0 1 1,-1 0 0,1 0-1,0 0 1,-1 0 0,1 0-1,0 0 1,-1 0-1,1 0 1,0 0 0,-1 0-1,1 0 1,0 0-1,-1 0 1,1 0 0,0 0-1,-1 0 1,1 1 0,0-1-1,-1 0 1,1 0-1,0 0 1,0 0 0,-1 1-1,1-1 1,0 0 0,0 0-1,-1 1 1,1-1-1,0 0 1,0 0 0,0 1-1,-1-1 1,1 0-1,0 1 1,0-1-34,-12 12 359,-72 86 1443,30-36-479,1 4-1323,31-38 210,-25 23-210,22-25 1246,-20 27-1246,40-47 95,0-1 1,-1 0-1,0 1 0,0-2 0,0 1 0,-4 1-95,-19 15 201,39-41 2415,23-21-777,21-33-1839,-29 37 643,2 2 1,29-31-644,20-13 516,-25 24-317,3 2-1,2 2 1,25-15-199,-37 35 86,-1-3 0,-2-1 0,29-34-86,-64 64 7,0-1-1,0 1 1,1 1-1,0-1 0,4-2-6,26-18 14,-18 6 27,-13 12-25,0 1 0,0 0 0,0 1 0,1-1 0,0 1 0,5-3-16,-9 8-1,-2 0-6,1 0-1,-1 0 0,-1 0 0,0 0-12,0 0-99,0 0-298,0 0-478,0 0-545,0 0-770,-1 0-1511,-5 0-1388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44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3699 3065,'0'0'1713,"0"0"-308,0 0-314,0 0-169,0 0-215,0 0-125,2-4-29,5-12 27,-6 12-82,-1 4-154,0 0-96,0 0-37,0 0 11,0 0 17,0 0 5,0 0-12,0 0-4,0 0 32,0 0-2,4 0-126,0-1 1,0 0 0,0 0-1,0 0 1,0 0 0,0-1 0,0 1-1,-1-1 1,1 0 0,-1 0-1,1-1-132,40-29 979,-31 21-462,124-84 2088,-89 63-1955,-1 16-470,104-87 750,-48 38-167,36-26-74,20-38-228,-50 39-83,30-9-91,-71 50-6,1 2-1,31-13-280,-1 0 215,-58 36 63,1 3-1,4-1-277,-8 5 360,-1-2 0,28-18-360,-42 21 138,78-52 593,20-24-731,54-60 146,-76 69-129,-99 82-10,0 1-2,0 0-17,0 0-33,0 0-23,0 0 0,0 0 21,6-3 39,0-1 0,0-1 0,-1 1 0,0-1 0,0 0 1,2-3 7,10-9-5,141-121 12,-63 59 80,28-13-87,-56 42 15,155-108 326,-127 93-111,180-135 632,175-181-622,-413 347-218,110-93-10,-98 85 19,-32 27-15,1 0 0,1 1 0,7-4-16,71-51 352,-35 26-190,-30 21 59,29-16-221,31-23 89,58-51-8,-104 76-72,56-45 5,-58 45-18,1 3 0,1 1 0,2 2 0,37-16 4,-73 38-1765,-23 8-3906,-6 1 1779,0-1-4216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1947 728,'0'0'1159,"0"0"-227,0 0-70,0 0-105,0 0-97,0 0-153,0 0-109,0 0-12,0 0 8,0 0-49,0 0-47,0 0 0,0 0 56,0 0 76,0 0 85,0 0 9,0 0-18,0 0-107,0 0-113,0 0-23,0 0-10,0 0-22,0 0-30,0 0-24,0 0-20,0 0 4,0 0 30,0 0 81,0 0 60,0 0 24,0 0-13,0 0 13,0 0-48,0 0-57,0 0-71,0 0-60,0 0-56,0 0-47,0 0-9,0 0 8,17-1 394,-7-3-120,0-1 1,0-1 0,0 0-1,-1 0 1,0-1 0,5-4-291,3-3 369,28-22 100,-21 17-364,1 0-1,8-3-104,0 8 179,39-44 433,1 27-498,-26 1-73,-34 20-40,2 1 1,-1 1-1,1 0 1,12-4-2,52-25 83,-28 12-62,24-11 24,-1-2 1,8-10-46,-32 25 66,-40 19-53,1 0-1,-2 0 1,1-1 0,3-3-13,-4 3 15,0 0-1,1 1 0,0 0 1,-1 0-1,9-1-14,-8 2 19,1-1-1,0 0 1,-1-1 0,0 0 0,2-1-19,34-21 633,32-13-633,-28 16 67,21-16-67,-13 6 81,18-5-81,0 0 63,97-51-17,-14 7-20,-101 47-18,102-56 22,-134 78 13,0-2-1,0 0 0,-2-1 1,19-18-43,-30 26 13,-1 0 0,2 1 0,-1 1 0,1 0 0,0 1 0,9-3-13,23-11 10,14-9 14,-56 28-19,-2 1-4,0-1-1,1 1 1,-1-1-1,0 1 1,1-1-1,-1 0 1,0 0 0,0 0-1,0-1 1,0 1-1,1-1 0,10-5 5,34-17 22,-36 18-13,1 0 1,-1 0-1,13-3-14,-1 1 9,1-2 0,11-6-9,21-9 0,-22 12 34,-2-2 0,0 0 1,26-19-35,-27 16 19,1 2 1,15-5-20,-44 19 1,25-10 23,0-2 0,18-14-24,28-21 185,-11 7-164,-17 13-8,-13 10 8,25-23 27,-57 40-50,-1 1 5,0 0 0,1 1 0,-1-1 0,0 1 0,1-1-1,-1 1 1,0-1 0,1 1 0,-1-1 0,1 1 0,-1 0 0,1-1 0,-1 1-1,1-1 1,-1 1 0,1 0 0,-1-1 0,1 1 0,-1 0 0,1 0 0,-1 0-1,1-1 1,0 1 0,-1 0 0,1 0-3,10-5-1519,-11-2-3530,-3 4 656</inkml:trace>
  <inkml:trace contextRef="#ctx0" brushRef="#br0" timeOffset="1912.73">3305 1 1456,'0'0'967,"0"0"-43,0 0-153,0 0-23,0 0 109,0 0 63,0 0 27,0 0 45,0 0-17,0 0-95,0 0-185,0 0-139,0 0-77,0 0-59,0 0-15,0 0-13,0 0-41,0 0-120,0 0-59,0 0-40,-29 0 437,-11 0 387,39 0-673,1 0-26,0 0-66,0 0-69,0 0-37,0 0-37,0 0-25,0 0 17,0 0-18,0 0 22,0 0 24,0 0 32,0 0 19,0 0 0,0 0-25,0 0 13,0 0-19,0 0-15,0 0-63,0 0-61,0 0-9,30 0-64,181 0 1179,-210 0-1047,-1 0-1,82 0 594,-82 27-680,-1-5 118,-1-1-1,-1 0 1,-1 0-1,0-1 1,-2 1-1,-4 7-38,-1 13 16,-14 34-208,23-70 910,2-5-1003,0 1 0,0-1 0,0 0 0,0 1-1,0-1 1,0 0 0,0 0 0,0 1 0,-1-1 0,1 0 0,0 1 0,0-1 0,0 0 0,0 0 0,-1 1 0,1-1 0,0 0 0,0 0 0,-1 1 0,1-1 0,0 0 0,0 0 0,-1 0 0,1 1 0,0-1 0,-1 0 0,1 0 0,0 0 0,-1 0 0,1 0 0,0 0 0,-1 0 0,1 0 285,-4 0-7291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52 720,'0'0'1979,"0"0"-470,0 0-560,0 0-418,0 0-90,0 0 206,0 0 40,0 0-55,0 0-66,0 0-69,0 0-25,0 0 13,0 0 10,0 0-4,0 0-28,0 0-60,0 0-134,0 0-100,0 0-69,0 0-33,0 0-68,0 0-47,0 0-16,0 0-23,0 0 36,39 0-34,-37-1 101,0 1-1,-1-1 1,1 1 0,-1-1-1,1 0 1,-1 0-1,1 1 1,-1-1 0,1 0-1,-1 0 1,0-1 0,0 1-1,1 0 1,-1 0 0,0-1-1,0 1 1,0 0 0,0-1-1,-1 1 1,1-1 0,0 1-1,-1-1 1,1 1 0,-1-1-1,1 0 1,-1 1-1,0-1 1,1 0 0,-1 1-1,0-1 1,0 0 0,0 1-1,-1-1 1,1 0-16,0 2 4,-1-1 0,1 0-1,-1 1 1,1-1 0,-1 1-1,1 0 1,-1-1 0,1 1 0,-1-1-1,1 1 1,-1 0 0,0 0-1,1-1 1,-1 1 0,0 0 0,1 0-1,-1 0 1,0-1 0,1 1-1,-1 0 1,0 0 0,1 0 0,-1 0-1,0 0 1,1 1 0,-1-1-4,-26 0-224,21 0 46,4 0 168,0 1 0,0-1 0,0 0 0,1 1-1,-1 0 1,0-1 0,1 1 0,-1 0 0,0 0 0,1 0 0,-1 0 0,1 0 0,-1 0 0,1 0 0,0 0 0,-1 1 0,1-1 0,0 1 0,0-1 0,0 1 0,0-1 0,0 1 0,0-1 0,1 1 0,-1 0 0,0-1 0,1 1 0,0 0 0,-1 0-1,1 0 1,0 0 10,-2 11-67,0-1 0,1 0 0,0 0-1,2 5 68,-1-12-109,0-4 106,0-1 1,0 1-1,0 0 0,1 0 1,-1-1-1,1 1 0,-1 0 0,0 0 1,1-1-1,-1 1 0,1 0 1,-1-1-1,1 1 0,0-1 0,-1 1 1,1-1-1,0 1 0,-1-1 1,1 1-1,0-1 0,-1 0 0,1 1 1,0-1-1,0 0 0,0 0 3,27 9-16,-11-4 1,-9-2 64,-5-1-64,-1-1 0,0 0 0,1 0 0,-1 0 0,1 0 0,0 0 0,-1-1 0,1 1 0,1-1 15,-4 0 1,1 0-1,0-1 0,0 1 0,-1 0 1,1-1-1,0 1 0,-1-1 0,1 1 1,-1-1-1,1 1 0,-1-1 0,1 1 1,-1-1-1,1 1 0,-1-1 0,1 0 1,-1 1-1,1-1 0,-1 0 0,0 1 0,0-1 1,1 0-1,-1 1 0,0-1 0,0 0 1,0 0-1,0 1 0,0-1 0,0 0 1,0 0-1,0 1 0,0-1 0,0 0 1,0 0-1,0 1 0,-1-1 0,3-23 129,-1 18-44,-1-1 0,1 0 0,-1 1 0,0-1-1,-1 0 1,0 0 0,0 1 0,-1-3-85,1 8 21,0 0 0,-1 0-1,1 0 1,0 0-1,-1 0 1,1 0 0,-1 0-1,0 1 1,1-1-1,-1 0 1,1 1 0,-1 0-1,0-1 1,0 1 0,1 0-1,-1 0 1,0 0-1,1 0 1,-3 0-21,2 0-28,1 0 0,-1-1 1,0 1-1,0 1 0,0-1 0,0 0 1,0 0-1,0 1 0,0-1 1,0 1-1,0 0 0,1-1 0,-1 1 1,0 0-1,0 0 0,1 0 0,-2 1 28,0 4-22,0 1 0,0-1 0,0 0 0,1 1 0,0-1 0,1 1 0,-1 0 0,1 0 0,0 4 22,0 68-107,2-45 0,26-35-82,-23 0 186,0 0 0,-1-1-1,1 0 1,-1 0 0,0 0 0,1 0 0,-1-1 0,0 1 0,0-1-1,0 0 1,-1 0 0,1 0 0,-1 0 0,1 0 0,-1 0 0,0-1 0,0 1-1,-1-1 1,1 1 0,0-5 3,1 2 81,-1 0-1,0 0 0,0 0 1,-1 0-1,0-1 1,0 1-1,-1 0 1,1-1-1,-1 1 1,-1-1-1,1 1 1,-2-6-81,1 9 33,-1 1 0,1 0 1,-1 0-1,1 0 0,-1 0 1,0 0-1,0 1 0,0-1 1,0 0-1,0 1 0,0-1 1,0 1-1,-1 0 0,1 0 1,0 0-1,-1 0 0,1 0 1,-1 0-1,1 1 0,-2-1-33,-6-1 103,0 0 0,1 0 0,-2 1 1,-7 0-104,7 1 47,9-1-68,0 1-1,-1 0 0,1 0 0,0 0 1,0 0-1,-1 1 0,1-1 0,0 1 1,0-1-1,-1 1 22,2 0-7,0 0-1,0-1 1,0 1-1,1 0 1,-1 0-1,0 0 1,1 0-1,-1 0 1,1 0 0,-1 0-1,1 0 1,-1 0-1,1 0 1,0 0-1,-1 0 1,1 0 0,0 0-1,0 0 1,0 0-1,0 0 1,0 0-1,0 0 1,0 0 0,0 1 7,0 14-66,0-6 46,-1 0 1,2 1 0,0-1-1,0 0 1,2 7 19,-2-15-2,0 1 0,0-1 0,0 1 0,0-1 1,0 1-1,0-1 0,1 1 0,-1-1 0,1 0 1,0 0-1,0 0 0,0 0 0,0 0 1,0 0-1,0-1 0,0 1 0,0 0 0,1-1 1,-1 0-1,1 0 0,-1 0 0,1 0 0,1 1 2,-2-2-12,0 1-1,1-1 1,-1 1-1,0-1 1,1 0-1,-1 1 0,0-1 1,1 0-1,-1-1 1,0 1-1,1 0 1,-1-1-1,0 1 0,1-1 1,-1 0-1,0 0 1,0 0-1,0 0 1,0 0-1,0 0 0,0-1 1,0 1-1,0-1 1,0 1-1,0-1 1,-1 0-1,1 1 0,-1-1 1,1 0-1,-1 0 1,0 0-1,1-2 13,2-5-57,0 0 1,0-1-1,-1 1 1,0-1-1,-1 0 0,0 0 1,0-3 56,-1-50 405,-27 63-320,24 0-92,-1 0 0,1 1 0,-1-1 0,1 1 0,0-1-1,-1 1 1,1 0 0,0 0 0,0 0 0,0 0 0,-1 1-1,1-1 1,0 0 0,1 1 0,-1 0 0,0-1 0,0 1-1,1 0 1,-1 0 0,1 0 0,-1 0 0,1 0 0,0 0 0,0 0-1,0 0 1,0 1 0,0-1 0,1 0 0,-1 1 0,1-1-1,-1 3 8,-2 10-28,1 1-1,1-1 1,0 1-1,1 10 29,0-13-126,0-12 120,0 0 0,0 0 0,0 0 0,0 0 1,1 0-1,-1 0 0,0 0 0,0 0 0,1 0 1,-1 0-1,0 1 0,1-2 0,-1 1 1,1 0-1,0 0 0,-1 0 0,1 0 0,0 0 1,-1 0-1,1-1 0,0 1 0,0 0 0,0 0 1,-1-1-1,1 1 0,0-1 0,0 1 0,0-1 1,0 1-1,0-1 6,34 4-338,-30-4 256,-4-1 67,0 1-1,0 0 0,0-1 1,0 1-1,0-1 0,0 1 1,0-1-1,0 1 0,-1-1 1,1 0-1,0 1 0,0-1 1,-1 0-1,1 1 0,0-1 1,-1 0-1,1 0 0,-1 0 1,1 0-1,-1 0 0,1 0 1,-1 0-1,0 0 0,1 0 1,-1 0-1,0 0 0,0 0 1,0 0 15,6-35 8,-5 31-18,1-19 156,-1 1 0,-1-1 0,-2-11-146,1 33 6,0 1 0,1-1 0,-1 1 0,0-1 0,0 1 0,0-1 0,0 1 0,0 0 0,0-1 0,0 1 1,0 0-1,-1 0 0,1 0 0,0 0 0,-1 0 0,1 0 0,-1 0 0,1 1 0,-1-1 0,1 0 0,-1 1 1,1-1-1,-1 1 0,0 0 0,1 0 0,-1-1 0,0 1 0,1 0 0,-1 0 0,0 0 0,1 1 0,-1-1 1,0 0-1,1 1 0,-1-1 0,0 1 0,1-1 0,-1 1 0,1 0 0,-1 0 0,1-1 0,0 1 0,-1 0 1,0 1-7,-1 3-299,0 0 1,0 1 0,0-1 0,1 1 0,0 0 0,0 0 0,0 0-1,1 0 1,0 3 298,0-3-2826</inkml:trace>
  <inkml:trace contextRef="#ctx0" brushRef="#br0" timeOffset="1116.28">86 445 4249,'0'0'1574,"0"0"-393,0 0-211,0 0-43,0 0-11,0 0-77,0 0-67,0 0-48,-37 0 2517,35 0-3251,0 1 1,1-1 0,-1 1 0,0 0 0,0 0 0,0 0-1,1 0 1,-1 0 0,1 0 0,-1 0 0,1 1 0,-1-1-1,1 1 1,0-1 0,-1 1 0,1-1 0,0 1 0,0 0-1,0-1 1,0 1 0,1 0 0,-1 0 0,0 0 0,1 0-1,-1-1 1,1 3 9,-3 7-34,0 0 0,1 0 0,0 0 0,1 2 34,-1 13-50,1 0-1,1-1 1,3 22 50,-2-45-5,-1 0-1,1 0 0,0 0 1,0-1-1,0 1 0,0 0 1,0-1-1,1 1 1,-1-1-1,0 0 0,1 1 1,-1-1-1,1 0 0,-1 0 1,1 0-1,0 0 1,-1 0-1,1 0 0,0 0 1,0 0-1,0-1 0,-1 1 1,1-1-1,0 1 1,2-1 5,5 2-7,1 0 0,0-1 0,0-1 0,4 1 7,-7-1-14,2 0 8,0 0-1,0-1 1,0 1 0,0-2-1,4 0 7,-9 1-21,0-1 0,-1 0-1,1 0 1,0 0 0,-1 0 0,1 0-1,-1 0 1,0-1 0,0 0-1,1 0 1,-2 0 0,1 0-1,0-1 22,1-1-14,-1 0-1,0 0 0,-1 0 0,1 0 0,-1 0 1,0 0-1,-1-1 0,1 1 0,-1-1 0,0 0 1,0 1-1,-1-1 0,1 0 0,-1 1 0,-1-1 0,1 0 1,-1 0 14,1-15 14,-1 14-13,0 1 0,-1 0 1,1-1-1,-1 1 0,-1 0 0,1 0 0,-1 0 0,0 0 1,0 1-1,-1-1 0,1 1 0,-1 0 0,0 0 0,-2-1-1,1 0 7,0 0-1,0 1 1,-1 0-1,0 0 1,0 0-1,0 0 1,-1 1-1,0 0 1,0 1 0,0-1-1,-6-1-6,11 4-26,0 1 1,0 0-1,0-1 0,0 1 0,1 0 1,-1 0-1,0 0 0,0 0 0,0 0 1,0 1-1,0-1 0,0 0 0,1 1 1,-1 0-1,0-1 0,0 1 0,0 0 1,1 0-1,-1 0 0,1 0 1,-1 0-1,1 0 0,-1 0 0,1 1 1,-1-1-1,1 0 0,0 1 0,0 0 1,0-1-1,0 1 0,0-1 0,0 1 1,0 0-1,1 0 0,-1-1 0,0 1 26,-1 7-613,-1-1 0,1 1 0,1 0-1,-1-1 1,2 1 0,-1 0-1,1 3 614,0-12-2251,0 0-728</inkml:trace>
  <inkml:trace contextRef="#ctx0" brushRef="#br0" timeOffset="1963.48">437 337 880,'0'0'2613,"0"0"-949,0 0-758,0 0-236,0 0-23,0 0-71,-1 31 3152,-19 29-2887,14-44-768,1 1 1,0-1-1,-1 11-73,2-2 17,1-1-1,2 1 0,0 0 0,2 0 1,1 2-17,-2-25-5,1 0-1,-1 0 1,1 0 0,0-1 0,-1 1-1,1 0 1,0-1 0,0 1 0,0-1 0,1 1-1,-1-1 1,0 1 0,0-1 0,1 0-1,-1 0 1,1 0 0,-1 0 0,1 0 0,0 0-1,-1 0 1,1 0 0,0 0 0,0-1-1,-1 1 1,1-1 0,0 1 0,0-1 0,0 0-1,0 0 6,10 2-218,0-1-1,0 0 0,1-1 0,1-1 219,0 1-766,0 0-755,-4 0-926</inkml:trace>
  <inkml:trace contextRef="#ctx0" brushRef="#br0" timeOffset="2701.76">586 501 3505,'0'0'1525,"0"0"-524,0 0-264,0 0-51,0 0-52,0 0-4,0 14 21,0 91 684,0-104-1310,0 1 0,0-1 1,1 1-1,-1-1 0,1 1 1,-1-1-1,1 0 0,0 1 1,0-1-1,0 0 0,-1 0 1,1 1-1,0-1 0,0 0 1,1 0-1,-1 0 0,0 0 1,0 0-1,0 0 0,1-1 1,-1 1-1,0 0 0,1-1 1,-1 1-1,1-1 0,-1 1 1,1-1-1,-1 1 1,1-1-1,-1 0 0,1 0 1,-1 0-1,2 0-25,7 1 179,-1-1-1,1 0 1,0 0 0,6-1-179,-12 0 31,-1 0 0,0 0 0,1 0 0,-1 0 0,0-1 0,0 1 0,1-1 0,-1 0 0,0 0 0,-1 0 0,1 0 0,0 0 0,-1-1 0,1 1 0,-1-1 0,0 0 0,0 0 0,0 0 0,0 0 0,0 0 0,0 0 0,-1 0 0,0 0 0,1-4-31,2-4 163,-1 0-1,0 0 0,-1 0 0,-1 0 1,1-1-1,-2 1 0,0-1-162,1-4 178,0 9-149,-1-1 1,0 1-1,-1-1 1,0 0-1,-1-6-29,2 13-3,-1-1-1,1 1 1,-1-1-1,1 1 0,-1-1 1,0 1-1,0-1 1,1 1-1,-1 0 1,0-1-1,0 1 0,-1 0 1,1 0-1,0 0 1,0 0-1,0 0 0,-1 0 1,1 0-1,-1 0 1,1 0-1,0 1 1,-1-1-1,1 0 0,-1 1 1,0-1-1,1 1 1,-1 0-1,1 0 0,-1-1 4,-3 1-59,1 1 0,0-1 0,0 0-1,0 1 1,0 0 0,0 0 0,0 0-1,0 1 1,0-1 0,0 1 0,0 0 0,1 0-1,-1 0 1,1 0 0,-1 1 0,1 0-1,0-1 1,-3 4 59,-5 6-631,1 0-1,0 1 0,1 0 1,-4 6 631,13-18-154,-1-1 1,0 1 0,1 0-1,-1 0 1,1 0-1,0 0 1,-1 1 0,1-1-1,0 0 1,0 0 0,0 0-1,-1 0 1,1 0 0,0 0-1,0 0 1,1 0-1,-1 0 1,0 0 0,0 1-1,0-1 1,1 0 0,-1 0-1,1 0 1,-1 0-1,0 0 1,1 0 0,0 0 153,8 3-1678</inkml:trace>
  <inkml:trace contextRef="#ctx0" brushRef="#br0" timeOffset="3180.03">853 596 4201,'0'0'1451,"0"0"-479,0 0-250,0 0 56,0 0 23,0 0-61,13 25 1951,-12-18-2639,0 0 0,0 0-1,-1 0 1,0 0 0,0 0 0,-1 0-1,0 0 1,0-1 0,-1 1 0,0 0 0,0 0-1,-1 1-51,-3 6-455,0-1-1,-1 0 1,-1 0-1,0-1 1,-2 3 455,8-12-602,2-2-3556,0-1 474</inkml:trace>
  <inkml:trace contextRef="#ctx0" brushRef="#br0" timeOffset="3548">853 596 1608</inkml:trace>
  <inkml:trace contextRef="#ctx0" brushRef="#br0" timeOffset="3900">853 596 1608,'145'-139'2676,"-122"119"-1590,-23 20-1074,0 0 0,0 0 0,0 0-1,0 0 1,0 0 0,0 0 0,0 0 0,0 1 0,0-1 0,0 0 0,1 0 0,-1 0 0,0 0-1,0 0 1,0 0 0,0 0 0,0 0 0,0 0 0,0 0 0,0 0 0,0 0 0,0 0-1,0 0 1,0 0 0,1 0 0,-1 0 0,0 0 0,0 0 0,0 0 0,0 0 0,0 0 0,0 0-1,0 0 1,0 0 0,0 0 0,0 0 0,1 0 0,-1 0 0,0 0 0,0 0 0,0 0-1,0 0 1,0 0 0,0 0 0,0 0 0,0 0 0,0 0 0,0 0 0,0 0 0,0 0 0,1 0-1,-1 0 1,0 0 0,0-1 0,0 1-12,-9 14 744,6-3-345,1 0 0,0 1-1,1-1 1,0 1 0,1 0 0,0-1 0,1 3-399,0 17 812,-1-30-806,1 1 0,-1-1 0,1 1 0,-1-1 0,1 1 0,-1-1 0,1 0 0,0 1 0,0-1 0,0 0 0,0 1 0,0-1 0,0 0 0,0 0 0,0 0 0,1 0 0,-1 0 0,0 0 0,1 0 1,-1-1-1,0 1 0,1 0 0,-1-1 0,1 1 0,-1-1 0,1 1 0,-1-1 0,1 0 0,0 0 0,-1 0 0,1 1 0,0-2-6,8 2-5,-1 0-1,0-1 1,0 0 0,0-1-1,3 0 6,-10 0 1,-1 0-1,1 0 0,0 0 1,-1 0-1,1 0 1,-1-1-1,1 1 0,-1 0 1,1-1-1,-1 0 1,0 1-1,0-1 1,0 1-1,0-1 0,0 0 1,0 0-1,0 0 1,-1 1-1,1-1 0,-1 0 1,1 0-1,-1-1 0,10-47 374,-10 46-329,2-10 212,-1 0-1,-1 1 1,0-1 0,-1 0-1,-2-10-256,2 22 22,1 1 0,-1-1-1,0 1 1,0 0 0,0-1 0,0 1-1,0 0 1,0-1 0,0 1-1,0 0 1,-1 0 0,1 0 0,0 0-1,-1 0 1,1 0 0,-1 1-1,1-1 1,-1 0 0,1 1 0,-1-1-1,1 1 1,-1-1 0,0 1-1,1 0 1,-2 0-22,-46-1-209,35 1 34,13 0 54,0 0 0,0 0 1,0 0-1,0 0 0,0 1 0,0-1 1,0 0-1,0 1 0,1-1 0,-1 0 1,0 1-1,0-1 0,0 1 0,0-1 1,1 1-1,-1 0 0,0-1 0,1 1 1,-1 0-1,0 0 0,1-1 0,-1 1 1,1 0-1,-1 0 0,1 0 0,-1 0 1,1-1-1,0 1 0,-1 0 0,1 0 1,0 0-1,0 0 0,0 0 0,0 0 1,-1 0-1,1 0 0,1 0 0,-1 0 1,0 0-1,0 0 0,0 0 0,0 0 1,1 1 120,-1 2-1099,0 3-1873</inkml:trace>
  <inkml:trace contextRef="#ctx0" brushRef="#br0" timeOffset="4366.41">1237 629 288,'0'0'3062,"0"0"-1042,0 0-758,0 0-106,0 0-15,0 0-167,0 0-216,0 0-249,16 4 1668,-14 8-2110,-1 1 0,0-1 1,-1 0-1,0 1 0,-1-1 0,-1 0 1,0 3-68,-1-4-527,-1-1-1,0 1 1,0-1 0,-1 0 0,0 0 0,-1 0 0,0 0 0,-7 7 527,12-15-1734,1-2-257,0 0-644</inkml:trace>
  <inkml:trace contextRef="#ctx0" brushRef="#br0" timeOffset="5012.96">1373 385 4001,'0'0'1930,"0"0"-695,0 0-477,0 0 48,0 0-87,0 0-62,0 14-113,-1 11-334,-1 5 164,1 1 0,3 12-374,-2-37 14,1 0 1,0 0 0,0 1-1,0-1 1,0 0-1,1 0 1,0 0-1,0-1 1,1 1 0,0 0-1,0-1 1,0 1-1,1-1 1,-1 0 0,2 0-15,-3-3-6,1 0 1,-1-1 0,1 1 0,-1-1 0,1 0 0,0 0 0,0 0 0,0 0-1,0 0 1,0-1 0,-1 1 0,1-1 0,0 1 0,0-1 0,1 0 5,-2 0 0,0 0-1,0-1 1,0 1 0,1 0 0,-1 0-1,0-1 1,0 1 0,0-1 0,0 0-1,0 0 1,0 0 0,0 0 0,0 0 0,-1 0-1,1 0 1,0 0 0,0-1 0,-1 1-1,1-1 1,0-1 0,7-11 75,-1-1 0,-1-1-1,0 1 1,-1-1 0,-1 0-1,0 0 1,-1-1 0,-1 0-1,0 1 1,-2-1 0,0 0-1,-1-10-74,0 25 31,-1 0 0,0 0 0,0 0 0,0 0 0,0 0 0,0 0 0,0 0-1,-1 0 1,1 1 0,0-1 0,-1 0 0,0 1 0,1-1 0,-1 1 0,0 0-1,0-1 1,0 1 0,1 0 0,-1 0 0,0 0 0,-1 1 0,1-1 0,0 0-1,0 1 1,-1-1-31,-8-2 3,0-1-1,-1 2 0,1 0 1,-4 0-3,11 1-89,1 1 0,-1 0 0,1-1 0,-1 1 0,1 1 0,-1-1 0,1 0 0,-1 1 0,-1 1 89,3-2-61,1 1 0,0 0 1,0 0-1,-1 0 0,1 0 0,0 0 1,0 0-1,0 1 0,0-1 0,1 0 1,-1 1-1,0-1 0,0 0 1,1 1-1,-1-1 0,1 1 0,-1-1 1,1 1-1,0-1 0,-1 1 0,1 0 61,-16 77-4634,10-58 291</inkml:trace>
  <inkml:trace contextRef="#ctx0" brushRef="#br0" timeOffset="5794.55">1594 242 1120,'0'0'2609,"0"0"-777,0 0-449,0 0-7,0 0-2,0 0-208,-1 3-234,0-2-636,0 0 1,0 1-1,0-1 0,1 0 0,-1 1 1,1-1-1,-1 1 0,1-1 1,-1 1-1,1-1 0,0 1 1,0 0-1,0-1 0,0 1 1,0-1-1,0 1 0,0-1 1,0 2-297,8 10-329,6 2 416,-1 0 0,0 1 0,-1 0 0,9 17-87,-17-24 10,1 0 0,-1 0 0,-1 0 0,1 1 0,-2 0 1,1 0-1,-1 0 0,-1 0 0,0 0 0,0 7-10,0-9-61,-1 1 0,0-1 0,-1 0 0,1 1 0,-1-1 0,-1 0 0,0 0 0,0 0 0,0 0 0,-1 0 0,0-1 0,-1 1 0,0-1 0,0 0 0,0 0 0,-2 1 61,-8 12-1483,-2-1-1,-1 0 1,-4 3 1483,14-18-4772,6-4-388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50 864 1096,'0'0'2289,"0"0"-642,0 0-571,0 0-265,0 0 12,0 0 24,-13 9 2636,10-3-3364,0 0-1,1-1 1,-1 1-1,1 0 1,1 0 0,-1 1-1,1-1 1,1 0-1,-1 0 1,1 1 0,0-1-1,0 0 1,1 3-119,-1 3 286,1-11-280,-1 0 0,1 0 0,0 0-1,-1-1 1,1 1 0,0 0 0,0-1-1,0 1 1,0-1 0,0 1 0,-1-1-1,1 1 1,0-1 0,0 0 0,0 0-1,0 1 1,0-1 0,0 0 0,0 0-1,0 0 1,0 0 0,1 0 0,-1 0-1,0 0-5,29-1 62,-29 1-54,0-1-1,0 0 1,0 1-1,0-1 1,0 0-1,-1 0 1,1 0-1,0 0 1,0 0-1,-1 0 1,1 0-1,-1 0 1,1 0-1,-1 0 1,1 0-1,-1 0 1,1 0-1,-1-1 1,0 1-1,0 0 1,0 0-1,0 0 1,0-1-1,0 1 1,0 0-8,0-39 440,0 30-263,0 9-174,1 1 0,-1-1 0,0 0 0,0 1 0,0-1 0,0 0 0,0 1 0,0-1 1,0 0-1,0 1 0,0-1 0,0 0 0,0 1 0,0-1 0,-1 1 0,1-1 1,0 0-1,0 1 0,-1-1 0,1 1 0,0-1 0,-1 0 0,1 1 0,0-1 1,-1 1-1,1-1 0,-1 1 0,1 0 0,-1-1 0,1 1 0,-1-1 0,0 1 0,1 0 1,-1-1-1,1 1 0,-1 0 0,0 0 0,1 0 0,-1-1 0,0 1 0,1 0 1,-1 0-1,1 0 0,-1 0 0,0 0 0,1 0 0,-1 0 0,0 0 0,1 1 1,-1-1-1,0 0-3,0 1-23,-1-1 1,0 1-1,1 0 1,-1 0 0,1 0-1,0 0 1,-1 0-1,1 0 1,0 1 0,0-1-1,0 0 1,0 1-1,0-1 1,0 1-1,0-1 1,0 1 0,0-1-1,1 1 1,-1 1 22,-2 15-7,0 0 0,2 0 0,0 0-1,1 15 8,1-12-51,1-20 31,0 0 1,0 0 0,0 0 0,1-1-1,-1 1 1,0-1 0,1 0-1,-1 1 1,0-1 0,1 0-1,-1 0 1,0-1 0,1 1-1,-1 0 20,3-1-19,-2 1 13,0-1 0,1 0 0,-1 0 0,0-1 0,0 1 0,-1 0 0,1-1-1,0 0 1,0 0 0,-1 0 0,1 0 0,-1 0 0,0 0 0,0-1 0,1 1-1,-1-1 1,-1 1 0,1-1 0,0 0 0,0-1 6,4-6 17,-1 0-1,0 0 1,0-1 0,-1 1 0,0-4-17,-2 11 60,-1-1 0,-1 0 1,1 1-1,0-1 0,-1 0 1,0 1-1,0-1 0,0 0 1,0 0-1,0 1 0,-1-1 1,0 0-1,0 1-60,0 1 36,0 0 1,0 0-1,0 0 1,0 0-1,0 1 1,-1-1-1,1 0 0,-1 1 1,1-1-1,-1 1 1,0 0-1,1-1 1,-1 1-1,0 0 0,0 0 1,0 0-1,0 0 1,0 1-1,0-1 1,0 0-1,0 1 0,-1-1-36,-1 0-13,-1 0-1,1 0 0,-1 0 0,1 1 0,-1 0 0,0-1 1,1 1-1,-1 1 0,1-1 0,-1 1 0,1 0 0,-1 0 1,0 0 13,2 1-1,0-1 0,0 1 0,1 0 1,-1 0-1,0 0 0,1 0 0,0 0 1,-1 1-1,1-1 0,0 0 0,0 1 1,0 0-1,1 0 0,-1-1 0,1 1 1,-1 0-1,1 0 0,-1 3 1,-2 7 6,0 0-1,1 0 1,1 0-1,0 0 1,1 1-1,0-1 1,1 8-6,1-19 0,0-1 1,0 0 0,0 1-1,0-1 1,0 0-1,0 0 1,0 0 0,0 0-1,0 0 1,1 0 0,-1 0-1,0 0 1,1 0-1,-1 0 1,1-1 0,-1 1-1,1-1 1,-1 1 0,1-1-1,0 1 0,-1-1-19,0 1 0,1-1-1,-1 1 1,0-1 0,1 0 0,-1 1-1,0-1 1,1 0 0,-1 0 0,1 0-1,-1 0 1,0 0 0,1 0 0,-1 0-1,0-1 1,1 1 0,-1 0 0,0-1-1,1 1 1,-1-1 0,0 1 0,0-1-1,1 0 1,-1 1 0,0-1 0,1-1 19,6-16-60,0 0 0,-1 0 0,-1-1 0,-1 0 0,3-16 60,-8 35-3,0 0 1,0 0 0,-1 0-1,1 0 1,0 1 0,0-1 0,0 0-1,0 0 1,0 0 0,0 0 0,0 0-1,-1 0 1,1 0 0,0 0 0,0 0-1,0 0 1,0 0 0,0 0 0,0 0-1,-1 0 1,1 0 0,0 0 0,0 0-1,0 0 1,0 0 0,0 0-1,-1 0 1,1 0 0,0 0 0,0 0-1,0 0 1,0 0 0,0 0 0,0-1-1,0 1 1,-1 0 0,1 0 0,0 0-1,0 0 1,0 0 0,0 0 0,0 0-1,0 0 1,0-1 0,0 1 0,0 0-1,0 0 1,0 0 0,0 0 0,0 0-1,0 0 1,-1-1 0,1 1-1,0 0 3,-17 20-58,-18 32-48,33-49 14,-1 2-111,0 0 0,1 0 0,-1 0 0,1 0-1,0 0 1,0 1 0,1-1 0,0 1 0,0-1 0,-1 5 203,9-10-3896,0 0-1678</inkml:trace>
  <inkml:trace contextRef="#ctx0" brushRef="#br0" timeOffset="1126.77">430 447 3513,'0'0'2995,"0"0"-838,0 0-836,0 0-506,0 0-276,0 0-179,0 0-99,-3 24 1142,-24 119-419,14-64-937,10-68-39,-1 18 141,4-29-103,-1-1-1,1 1 1,-1 0-1,1 0 1,-1-1-1,1 1 1,-1 0-1,1-1 1,-1 1-1,1-1 1,-1 1-1,1 0 1,0-1-1,-1 1 1,1-1-1,-1 1 1,1-1-1,0 0 1,0 1-1,-1-1 1,1 1-1,0-1 1,0 1-1,0-1 1,0 0-1,0 0-45,0-37-36,4-31 36,-2 55 4,0 0 0,1 0 1,1 0-1,0 1 0,1-1 1,4-6-5,-7 16-6,5-12 61,1-1 0,0 2 0,1-1 0,1 1 1,1 1-1,0-1 0,9-7-55,-19 20-5,1 1 0,0 0 0,0-1 0,0 1 0,0 0 0,0 0 0,0 0 0,0 1 0,1-1 0,-1 0 0,0 1 0,0 0 0,0-1 0,1 1 0,-1 0 0,0 0 0,1 0 0,-1 0-1,0 1 1,0-1 0,1 1 0,-1-1 0,0 1 0,0 0 0,0 0 0,2 0 5,1 2-3,1 0 0,-1 1 0,1-1 0,-1 1 0,0 0 0,0 0-1,-1 1 1,0-1 0,1 1 3,1 3-24,-1 1 0,1-1 0,-1 1 0,-1 0 0,0 0 1,0 0-1,-1 1 0,0-1 0,0 1 0,-1 0 0,0 5 24,2 19-523,-2 0 0,-2 25 523,0-31-849,0-27 347,0-1-59,0 0 23,2 0-515,-1 0-5299,-1 0 2010</inkml:trace>
  <inkml:trace contextRef="#ctx0" brushRef="#br0" timeOffset="1577.8">480 572 1488,'0'0'3581,"0"0"-1547,0 0-662,0 0-296,0 0-159,0 0-167,8 0 2967,29 0-3470,42-12-3050,-78 19-2080,-1 1-44</inkml:trace>
  <inkml:trace contextRef="#ctx0" brushRef="#br0" timeOffset="2748.49">1035 263 3529,'0'0'1928,"0"0"-303,0 0-184,0 0-231,0 0-202,0 0-195,0 0-102,0 0-37,0 0-77,0 0-79,-6 21 530,-12 8-985,1 1 1,1 0-1,2 2 0,0 2-63,7-13-3,1 0 0,1 0 1,0 1-1,2-1 0,1 1 0,0 21 3,2-32-15,-1-3-4,1 0 0,1 1 1,-1-1-1,2 1 0,0 5 19,-1-11-8,1 0 0,-1 0-1,0 0 1,1 0-1,0 0 1,-1-1 0,1 1-1,0 0 1,1-1 0,-1 1-1,0-1 1,1 0-1,-1 0 1,1 0 0,0 0-1,1 0 9,4 3-73,0 0-1,0-1 1,0-1 0,1 1-1,0-1 1,0-1 0,0 1 73,40 2-3777,-41-5-603</inkml:trace>
  <inkml:trace contextRef="#ctx0" brushRef="#br0" timeOffset="3941.27">1340 453 992,'0'0'3637,"0"0"-1545,0 0-507,0 0-198,0 0-242,0 0-175,-4 25 1760,-1 21-2494,1 1 0,3 8-236,2-54-9,-1 1 1,1-1 0,-1 1-1,1-1 1,0 1-1,-1-1 1,1 0-1,0 1 1,0-1 0,0 0-1,0 0 1,0 1-1,0-1 1,1 0-1,-1 0 1,0 0 0,0 0-1,1-1 1,-1 1-1,1 0 1,-1 0-1,1-1 1,-1 1 0,1-1-1,-1 0 1,1 1-1,-1-1 1,1 0-1,0 0 1,0 0 8,52 4-108,-53-4 109,2 0-9,-1 0 0,0 0 1,0-1-1,0 1 1,0-1-1,1 0 0,-1 1 1,0-1-1,0 0 0,0 0 1,-1-1-1,1 1 0,0 0 1,0 0-1,-1-1 0,1 1 1,1-2 7,1-2 2,0-1 1,0 1 0,0 0 0,-1-1 0,0 0 0,2-4-3,0-4 41,0 0-1,0 0 1,-1 0 0,-1-1-1,1-7-40,0-60 527,-5 81-523,1-1-1,-1 0 0,0 1 0,1-1 1,-1 1-1,0-1 0,0 1 1,0-1-1,0 1 0,0-1 1,0 1-1,-1 0 0,1 0 0,0 0 1,-1-1-1,1 1 0,-1 1 1,1-1-1,-1 0 0,1 0 1,-1 0-1,1 1 0,-2-1-3,-40-14-73,42 15 72,-5-2-37,-1 1 0,1 0 1,0 0-1,0 1 1,-1-1-1,1 2 1,-1-1-1,0 0 38,5 1-52,-1-1 1,1 1-1,0-1 0,-1 1 1,1 0-1,0-1 0,-1 1 1,1 1-1,0-1 0,0 0 1,0 0-1,0 1 0,0-1 1,0 1-1,0 0 0,1-1 1,-1 1-1,0 0 0,1 0 1,0 0-1,-1 1 52,-30 74-1145,10-22-4213,19-51 1283</inkml:trace>
  <inkml:trace contextRef="#ctx0" brushRef="#br0" timeOffset="4595.32">1733 560 4481,'0'0'2801,"0"0"-565,0 0-620,0 0-333,0 0-248,0 0-232,0 0-212,0 0-162,0 0-71,0 0-53,0 0-34,0 0-87,33 2 136,-31 0-319,0 0 0,-1 0 0,1 1 0,-1-1 0,1 0 0,-1 1 0,0 0 0,0-1 0,0 1 0,0 0 0,-1-1 0,1 1 0,-1 0 0,0 0 0,1-1 0,-1 1 0,-1 0 0,1 0-1,-4 53-207,2-50-30,0-1-1,0 0 1,0 0 0,-1 0 0,0 0 0,0 0 0,0-1 0,0 1 0,-1-1 0,0 0 0,0 0 0,0 0 0,0 0 0,0-1 0,-1 0 0,0 0 0,0 0 0,1 0 0,-2-1 0,1 0 0,0 0 0,0 0 0,-1-1 0,1 1 0,-1-1 0,-3 0 237,8-5-3701,1-4 706</inkml:trace>
  <inkml:trace contextRef="#ctx0" brushRef="#br0" timeOffset="5142.88">1945 298 3953,'0'0'2326,"0"0"-406,0 0-568,0 0-422,0 0-298,0 0-197,0 16 710,0 188 405,0-79-5153,3-163 173,1 23 413</inkml:trace>
  <inkml:trace contextRef="#ctx0" brushRef="#br0" timeOffset="5757.93">2087 346 408,'0'0'5575,"0"0"-2599,0 0-1329,0 0-596,0 0-251,0 0-10,9-4-141,-6 2-598,59-21 544,-56 21-584,0 0 0,0 1 1,1-1-1,-1 2 0,1-1 1,-1 1-1,0 0 0,1 0 1,-1 1-1,5 0-11,-9 0-14,-1-1 0,0 1 0,0-1-1,0 1 1,0 0 0,0-1 0,0 1 0,0 0-1,0 0 1,0 0 0,0 0 0,0 0 0,0 0 0,-1 0-1,1 0 1,0 0 0,-1 0 0,1 1 0,-1-1-1,1 0 1,-1 0 0,0 1 0,1-1 0,-1 0-1,0 0 1,0 1 14,1 39-197,-1-28 198,-1-6-43,1 1 0,-1 0 0,-1 0 0,1 0 1,-1-1-1,-1 1 0,1-1 0,-1 0 0,-1 0 1,0 2 41,-10 14-158,0 0 1,-8 7 157,9-13-39,1 0 1,1 1-1,0 0 1,-1 7 38,11-22-16,0 0 1,0 1-1,1-1 1,-1 0-1,1 1 1,0-1-1,0 1 0,0 0 16,0 0 3,0-4-17,0 0 10,0 0 64,23 0 353,-2 0-343,0-2 0,0 0-1,0-1 1,0-1-1,-1-1 1,0-1 0,10-5-70,40-21-4959,-63 29 1151</inkml:trace>
  <inkml:trace contextRef="#ctx0" brushRef="#br0" timeOffset="6174.14">2587 536 6249,'0'0'3529,"0"0"-1671,0 0-741,0 0-351,0 0-301,0 0-205,8 5-101,29 18-54,-35-21-93,0 0-1,-1 1 0,1-1 0,0 1 0,-1-1 1,0 1-1,1 0 0,-1-1 0,0 1 0,-1 0 1,1 0-1,0 0 0,-1 0 0,1 0 0,-1 0 1,0 0-1,0 0 0,0-1 0,-1 1 0,1 0 1,-1 0-1,0 2-11,0 10 35,1-8-29,-1 1-1,0-1 1,-1 0 0,1 0 0,-1 0 0,-1 0-1,1 0 1,-1 0 0,-4 5-6,5-8-169,0 0 0,0-1 0,0 0 0,0 1 0,-1-1 0,0 0 0,0 0 1,0 0-1,0-1 0,0 1 0,0-1 0,-1 1 0,1-1 0,-1 0 0,1 0 0,-1-1 0,0 1 0,-3 0 169,7-2-294,-5 1-229,3-3-2686,2-5 515</inkml:trace>
  <inkml:trace contextRef="#ctx0" brushRef="#br0" timeOffset="6840.07">2901 233 6641,'0'0'2069,"0"0"-850,0 0-603,0 0-221,0 0-119,0 0-39,-4 25-21,-15 125 258,16-122-196,2 1 0,1 10-278,0-14 0,1-23-1,-1 0 0,0-1 1,1 1-1,-1-1 1,1 1-1,-1-1 0,1 0 1,0 1-1,0-1 0,-1 1 1,1-1-1,0 0 0,0 0 1,0 0-1,1 1 0,-1-1 1,0 0-1,0 0 1,1-1-1,-1 1 0,0 0 1,1 0-1,-1-1 0,1 1 1,-1-1-1,1 1 0,-1-1 1,1 1-1,-1-1 0,1 0 1,-1 0-1,1 0 1,0 0 0,2 1-1,-1-1 1,1 0-1,0 0 1,-1 0 0,1 0-1,-1-1 1,1 1 0,-1-1-1,1 0 1,-1 0 0,0 0-1,1-1 1,-1 1-1,0-1 1,0 0 0,5-4 104,0-1 0,-1 0-1,0 0 1,-1 0 0,0-1 0,0 0-1,0 0 1,-1-1 0,0 0 0,-1 0 0,1-2-104,-1-2 260,0-1 1,0 0 0,-1 0 0,-1 0 0,-1 0 0,0 0-1,0-10-260,-1 8 59,0 6-43,0 0 0,0-1 0,-1 1 1,0-1-1,0 1 0,-2 0 0,0-4-16,2 12-24,0 0 0,1 0 0,-1 1 0,0-1 0,0 0 0,-1 0 0,1 1 0,0-1 0,-1 1 0,1-1 0,0 1 0,-1 0 0,0 0 1,1-1-1,-1 1 0,0 0 0,0 0 24,-1 0-67,1 1 1,-1-1 0,0 0 0,0 1 0,0 0 0,0-1-1,0 1 1,0 1 0,0-1 0,0 0 0,0 1 0,0-1-1,0 1 1,1 0 0,-2 0 66,-3 3-446,0 0 0,1 0 0,-1 0 0,1 1-1,0 0 1,0 1 0,0-1 0,1 1 0,0 0 0,0 0 0,-2 4 446,-18 20-4676,14-20 936</inkml:trace>
  <inkml:trace contextRef="#ctx0" brushRef="#br0" timeOffset="7538.12">3274 1 520,'0'0'4077,"0"0"-1614,0 0-470,0 0-361,0 0-336,0 0-257,0 0-156,34 20 2143,-17-7-2773,0-1 1,-1 2-1,4 4-253,-15-12 11,0 1 0,1-1 0,-2 1 0,1 0 1,-1 0-1,0 0 0,-1 1 0,1-1 0,1 8-11,0 9-11,0-1-1,-1 0 0,-2 1 1,0 0-1,-2 0 1,-2 22 11,1-37-67,-1 0 1,0 0-1,0 0 1,-1-1 0,0 1-1,0-1 1,-1 1-1,0-1 1,-1 0-1,0-1 1,-4 6 66,-14 16-334,-1 0 0,-7 4 334,24-25-44,-13 13-379,0-1-1,-1-1 1,-7 4 423,12-19-3823,15-4-888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1400,'0'0'1010,"0"0"-45,0 0 34,0 0-64,0 0-152,0 0 9,0 0 156,0 0 107,0 0 13,0 0-245,0 0-225,0 11 2205,-3 29-2836,3-40 31,0 1 1,0-1-1,0 1 1,0-1-1,0 0 1,0 1-1,0-1 1,0 1-1,0-1 1,0 0-1,0 1 1,1-1-1,-1 1 1,0-1-1,0 0 1,0 1-1,0-1 1,1 0-1,-1 1 1,0-1-1,0 0 1,1 1-1,-1-1 1,0 0-1,1 0 1,-1 1-1,0-1 1,1 0-1,-1 0 1,0 0-1,1 0 1,-1 1-1,1-1 1,-1 0-1,0 0 1,1 0-1,-1 0 1,1 0-1,-1 0 1,0 0 0,1 0-1,-1 0 1,1 0-1,-1 0 1,0 0-1,1 0 1,-1 0-1,1-1 1,-1 1-1,0 0 1,1 0-1,-1 0 1,0 0-1,1-1 1,-1 1-1,0 0 1,1 0-1,-1-1 2,21-16-119,-18 10 209,1 0-1,-1 0 0,1 0 0,-2-1 1,1 1-1,-1-1 0,-1 1 0,1-1 0,-1 0 1,0 0-1,-1 0 0,0-4-89,-3 12-28,0-1 0,0 0 0,0 1 0,0-1 0,0 1 0,0 0 0,0 0 0,0 1 0,0-1 0,0 0 0,0 1 0,-1 0 28,3 1 0,-1 0-1,1 0 1,-1 1-1,1-1 1,0 0-1,0 1 1,0-1-1,0 1 1,0-1-1,1 1 1,-1-1-1,1 1 1,-1 0-1,1-1 1,0 1 0,0 48-12,1-30-41,-1-20 49,0 1 1,1 0-1,-1-1 0,1 1 0,-1 0 0,1-1 0,0 1 1,-1-1-1,1 1 0,0-1 0,0 1 0,0-1 1,0 0-1,0 1 0,0-1 0,1 0 0,-1 0 1,0 0-1,1 0 0,-1 0 0,1 0 0,-1 0 1,1 0-1,-1 0 0,1-1 0,-1 1 0,2 0 4,0 0-5,1 0 0,-1-1-1,0 1 1,0 0-1,0-1 1,0 0-1,1 0 1,-1 0 0,0 0-1,0 0 1,1-1-1,-1 1 1,0-1 0,0 0-1,2-1 6,-3 1-3,0 0 0,-1-1-1,1 1 1,0-1 0,0 0-1,-1 0 1,1 1 0,-1-1 0,0 0-1,1 0 1,-1 0 0,0 0-1,0-1 1,0 1 0,-1 0 0,1 0-1,-1-1 1,1 1 0,-1 0-1,1-1 1,-1 0 3,2-57 434,-3 44-272,1 15-174,0-1 1,0 0 0,0 1-1,0-1 1,-1 1-1,1-1 1,-1 1-1,1-1 1,-1 1 0,1-1-1,-1 1 1,0 0-1,0-1 1,1 1-1,-1 0 1,0-1 0,0 1-1,-1 0 1,1 0-1,0 0 1,0 0-1,0 0 1,-1 0 0,1 0-1,0 1 1,-1-1-1,1 0 1,-1 1-1,1-1 1,-1 1-1,1 0 1,-1-1 0,1 1-1,-1 0 1,0 0-1,1 0 1,-1 0-1,1 0 1,-1 0 0,1 0-1,-1 1 1,1-1-1,-1 1 1,1-1-1,-1 1 1,1-1 0,-1 1-1,1 0 1,-1 0 11,-1 1-14,1 0 0,-1 0 0,1 0 0,0 0 0,0 0 0,0 1 0,0-1 0,0 1 0,0 0 0,1-1 0,-1 1 0,1 0 0,0 0 0,0 0 0,0 0 0,0 0 0,0 0 0,1 0 0,-1 0 0,1 1 14,-4 65-197,4-69 196,-1 15-5,1-11-5,0-1 0,0 1 0,0-1 0,0 1 0,0-1 0,1 1 0,0-1 0,0 1 0,0 1 11,0-4-6,0 0-1,0 0 1,-1 0 0,1 0 0,0 0 0,1 0-1,-1 0 1,0 0 0,0 0 0,0 0 0,0-1-1,1 1 1,-1-1 0,0 1 0,1-1 0,-1 1-1,0-1 1,1 0 0,-1 1 0,1-1 0,-1 0-1,1 0 1,-1 0 0,0 0 0,1 0 0,0-1 6,1 1-9,0 0 0,0-1 1,1 0-1,-1 0 0,0 0 1,0 0-1,0 0 1,0 0-1,0-1 0,0 0 1,0 1-1,-1-1 1,1 0-1,0-1 0,-1 1 1,0 0-1,1-1 0,-1 1 1,0-1-1,0 0 1,-1 1-1,1-1 0,-1 0 1,1 0-1,-1 0 0,0 0 1,0-1 8,2-4 51,0 0 0,-1 1 0,-1-1 0,1 0 0,-1 0 0,0 0 1,-1 0-1,0 0 0,0 0 0,-1 0 0,-1-4-51,1 9 14,0 0 0,-1 0-1,1 1 1,-1-1 0,0 0 0,0 1 0,0-1-1,0 1 1,-1 0 0,1 0 0,0-1 0,-1 2-1,0-1 1,1 0 0,-1 0 0,0 1 0,-3-2-14,-3-1 10,0 0 0,0 0 1,0 1-1,-1 1 1,-3-1-11,13 3-20,-1 0 1,1 0 0,-1 0 0,1 0-1,-1 0 1,0 0 0,1 0-1,-1 0 1,1 0 0,-1 0 0,1 0-1,-1 1 1,1-1 0,-1 0-1,1 0 1,-1 1 0,1-1 0,-1 0-1,1 1 1,-1-1 0,1 1-1,0-1 1,-1 1 0,1-1 0,0 0-1,-1 1 1,1-1 0,0 1-1,0-1 1,-1 1 0,1-1-1,0 1 1,0 0 0,0-1 0,0 1-1,0-1 1,0 1 0,0-1-1,0 1 1,0 0 19,0 31-1668,1-20-1465,-1-2-2735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4113,'0'0'2124,"0"0"-617,0 0-678,0 0-429,0 0-143,0 0 135,-2 5 3,-4 41 846,1 0 1,2 0-1,4 40-1241,-2 20 565,0 8-48,1-114-429,0 0 63,0-11 208,0-410 543,0 417-906,0-1 0,0 1-1,1-1 1,-1 1-1,1 0 1,0-1-1,0 1 1,1 0-1,-1 0 1,1 0-1,0 0 1,0 0 0,0 0-1,1 0 1,-1 1-1,1-1 1,0 1-1,0 0 1,0 0-1,0 0 1,1 0-1,-1 0 1,1 1-1,0 0 1,-1-1 0,1 1-1,0 1 1,0-1-1,1 0 1,-1 1-1,0 0 1,0 0-1,1 0 1,-1 1-1,4-1 5,-6 1-15,0 0 0,0 0 0,0 0 0,0 1 0,1-1 0,-1 0 0,0 1 0,0-1 0,0 1 0,0 0 0,0 0 0,0 0 0,0 0 0,0 0 0,-1 0 0,1 0 0,0 1 0,0 0 15,0 0-3,0 1 0,-1-1 0,1 1 0,-1-1 0,0 1 0,0 0 1,0 0-1,0 0 0,0 0 0,0-1 0,-1 1 0,0 0 0,1 3 3,0 3-14,0 1 0,-1-1-1,0 1 1,0-1 0,-1 1-1,-1-1 1,1 1 0,-1-1-1,-1 0 1,0 0-1,0 0 1,-1 0 0,0 0-1,0-1 1,-1 1 0,0-1-1,-2 2 15,3-5 10,3-3-1,0 1 0,-1-1 0,1 1 0,-1-1 0,0 0 1,0 0-1,0 1 0,0-1 0,0-1 0,0 1 0,-1 0 0,1 0 1,-1-1-1,1 1 0,-1-1 0,1 0 0,-1 0 0,0 0 0,0 0 1,1 0-1,-2-1-9,3 0 38,1 0-15,0 0 42,0 0 25,0 0-22,0 0-74,0 0-70,0 0-34,0 0 24,0 0-8,0 0-20,0 0 4,27 0 63,-14-1 37,-2-1-19,0 1 0,-1 1 0,1 0 0,0 0 0,0 1 0,5 1 29,-13-1-8,-1-1 0,1 1 0,-1 0 0,1 0 0,-1 0 0,0 1 0,1-1 0,-1 0 0,0 1 0,0 0 0,0-1 0,0 1 0,0 0 0,0 0 0,-1 0 0,1 0 0,-1 0 0,1 1 0,-1-1 0,0 0 0,0 1 0,0-1 0,0 1 0,0-1 0,0 1 0,-1-1 0,1 1 0,-1 1 8,2 6-14,-1 1 0,-1-1-1,1 0 1,-2 0 0,1 0 0,-1 0 0,-1 0 0,0 0 0,0 0-1,-1 0 1,-4 8 14,5-14-24,0 1 1,0-1-1,-1 0 0,0 0 0,1-1 1,-1 1-1,-1-1 0,1 1 0,0-1 1,-1 0-1,0 0 0,0-1 0,1 1 1,-2-1-1,1 0 0,0 0 0,0 0 0,-1 0 1,1-1-1,-1 0 0,1 1 0,-1-2 1,0 1-1,1-1 0,-1 1 0,-4-2 24,6 1-172,-4 1 175,0-2 1,-1 1-1,1-1 1,-1 0-1,-2-1-3,9 2-84,0 0 0,0-1 1,0 1-1,1 0 0,-1 0 0,0-1 0,0 1 0,1 0 1,-1-1-1,0 1 0,1-1 0,-1 1 0,0-1 1,1 1-1,-1-1 0,1 1 0,-1-1 0,1 0 1,-1 1-1,1-1 0,-1 0 0,1 0 0,0 1 0,-1-1 1,1 0-1,0 0 0,-1 1 0,1-1 0,0 0 1,0 0-1,0 0 0,0 1 0,0-1 0,0 0 0,0 0 1,0 0-1,0 1 0,0-1 0,1 0 0,-1 0 1,0 0-1,1 1 0,-1-1 0,0 0 0,1 1 0,-1-1 1,1 0-1,-1 1 0,1-1 0,-1 0 0,1 1 1,-1-1-1,1 1 0,0-1 0,-1 1 0,1-1 84,11-10-2762</inkml:trace>
  <inkml:trace contextRef="#ctx0" brushRef="#br0" timeOffset="580.99">448 22 5193,'0'0'2094,"0"0"-455,0 0-391,0 0-326,0 0-311,0 0-151,-3 6 6,-1 6-124,-11 24 115,2 1 0,2 1 0,1 0 0,2 1 0,1 0 0,2 5-457,4-30 6,0 0-13,1-1 1,0 1-1,0 0 0,2-1 0,0 5 7,-1-14-16,0 0 0,0 0 0,1 0 0,-1 0 0,1-1 0,0 1 1,0-1-1,0 1 0,1-1 0,-1 1 0,1-1 0,0 0 0,-1 0 1,1-1-1,1 1 0,-1-1 0,0 1 0,1-1 0,2 2 16,0-2-206,0 1-1,0-1 0,-1 0 0,1 0 1,0-1-1,1 0 0,-1 0 1,0 0-1,0-1 0,6 0 207,-11 0-222,0 0 0,0 0 0,0 0 0,-1 0 0,1 0 0,0-1 0,0 1 0,0 0 0,-1 0-1,1-1 1,0 1 0,0-1 0,0 1 0,-1 0 0,1-1 0,0 0 0,-1 1 0,1-1 0,-1 1 0,1-1 0,0 0 0,-1 1 0,1-1-1,-1 0 1,0 0 0,1 1 0,-1-1 0,0 0 0,1 0 222,3-12-6880</inkml:trace>
  <inkml:trace contextRef="#ctx0" brushRef="#br0" timeOffset="1397.76">620 138 3209,'0'0'2399,"0"0"-656,0 0-453,0 0-146,0 0-187,0 0-238,0 0-180,0 21 633,-7 100 810,7-120-1997,0-1-25,0 0 24,24 0 39,-20 0 18,0-1-1,0 1 1,0-1 0,0 0 0,0 0 0,0 0-1,0 0 1,0-1 0,1 0-41,15-6 428,-12 7-347,0 0 1,0 0 0,-1 0-1,1 1 1,0 1 0,0-1-1,0 1-81,26 1-4759,-34-2 312</inkml:trace>
  <inkml:trace contextRef="#ctx0" brushRef="#br0" timeOffset="1817.6">808 114 4841,'0'0'2658,"0"0"-1038,0 0-688,0 0-131,0 0-124,0 0-163,0 19-84,0 144 204,0 27-237,0-190-761,0 0-409,0 0-760,0 0-1781,0 0-2286</inkml:trace>
  <inkml:trace contextRef="#ctx0" brushRef="#br0" timeOffset="2162.99">954 406 1824,'0'0'4809,"0"0"-2424,0 0-1103,0 0-325,0 0-138,0 0-128,5 8-122,-1-3-497,-1 1 0,1 0-1,-1 0 1,-1 0 0,1 1-1,-1-1 1,0 1 0,-1-1 0,0 1-1,0 0 1,0-1 0,0 1-1,-1 0-71,1 25 144,0-22-287,0-1-1,-1 1 1,0 0 0,-1-1 0,0 1-1,-1 2 144,2-11-130,-1-1-1,1 1 1,0-1 0,-1 1-1,1-1 1,-1 1-1,1-1 1,-1 0 0,1 1-1,-1-1 1,0 0-1,1 1 1,-1-1 0,1 0-1,-1 0 1,0 1 0,1-1-1,-1 0 1,0 0-1,1 0 1,-1 0 0,0 0-1,1 0 1,-1 0-1,0 0 1,1 0 0,-1 0-1,0 0 1,0-1 130,-3 1-1703,-3 0-3372</inkml:trace>
  <inkml:trace contextRef="#ctx0" brushRef="#br0" timeOffset="2498.79">954 406 6313</inkml:trace>
  <inkml:trace contextRef="#ctx0" brushRef="#br0" timeOffset="2866.01">954 406 6313,'129'-101'2481,"-108"87"-921,-13 14-894,-11 14-151,3-13-331,-1 33 778,0-15-615,1 0-1,1 0 1,1 1-347,-2-14 19,1-1 0,0 1 0,1-1 0,-1 0 0,1 0 0,0 0 0,1 0 0,-1 0 0,1 0-1,0 0 1,0-1 0,3 4-19,-3-7 15,1 1-1,0-1 0,0 0 1,-1 0-1,1 0 0,0 0 1,0-1-1,0 0 1,0 0-1,0 0 0,0 0 1,0 0-1,0-1 0,0 0 1,0 0-1,-1 0 0,1 0-14,1-3 19,0-1-1,-1 1 1,0-1-1,0 0 0,0-1 1,0 1-1,-1-1 1,0 1-1,0-1 1,0 0-1,0-4-18,3-4 38,-2-1 1,0 1-1,0-1 0,-1-8-38,-2 17-1,1-10 151,0 0 0,-1 0 0,-1 0 0,-1 0 0,-1-4-150,2 18 7,0-1 1,0 1 0,-1-1 0,1 1 0,-1-1-1,1 1 1,-1-1 0,0 1 0,0-1-1,-1 1 1,1 0 0,0 0 0,-1-1-1,1 1 1,-1 0 0,0 0 0,1 1-1,-1-1 1,0 0 0,0 0 0,0 1 0,-1 0-1,1-1 1,0 1 0,0 0 0,-1 0-1,1 0 1,-1 0 0,1 0 0,-1 1-1,1-1 1,-1 1 0,1 0 0,-3 0-8,2-1-178,0 1 1,0 0-1,1 0 0,-1 0 1,0 0-1,1 0 1,-1 0-1,0 1 1,0 0-1,1-1 1,-1 1-1,1 0 0,-1 0 1,1 0-1,-1 1 1,1-1-1,0 1 1,-1-1-1,1 1 1,0 0-1,0 0 0,0-1 1,0 2-1,1-1 1,-1 0-1,1 0 1,-1 0-1,1 1 1,-1 0 177,-2 2-3045,1-4-1425</inkml:trace>
  <inkml:trace contextRef="#ctx0" brushRef="#br0" timeOffset="3197.12">1420 441 4305,'0'0'2642,"0"0"-798,0 0-714,0 0-257,0 0-146,0 0-156,0 0-171,2 6-112,4 17-10,-1 1-1,-2-1 1,0 1 0,-1-1-1,-2 1 1,-1 14-278,1-14-18,0-19-34,0-1 0,-1 1-1,1 0 1,-1 0 0,0-1-1,0 1 1,-1-1 0,0 2 52,-10 10-1768,11-15 1397,0-1-1,0 1 0,-1 0 0,1-1 0,0 1 1,0-1-1,-1 1 0,1-1 0,0 1 1,-1-1-1,1 0 0,-1 0 0,1 0 1,-1 0 371,-5 0-5502</inkml:trace>
  <inkml:trace contextRef="#ctx0" brushRef="#br0" timeOffset="3694">1628 239 5417,'0'0'1322,"0"0"-531,0 0-77,0 0 124,0 0 29,0 0-142,0 22-181,0 108 155,0-128-686,0-1-1,0 1 0,0 0 0,0 0 1,0 0-1,1-1 0,-1 1 1,0 0-1,1 0 0,-1-1 0,1 1 1,0 0-1,0-1 0,-1 1 1,1-1-1,0 1 0,0-1 1,1 1-1,-1-1 0,0 0 0,0 1 1,1-1-1,-1 0 0,1 1-12,2-1 9,0 1 0,0-1-1,-1 0 1,1 0-1,0 0 1,0-1 0,0 1-1,0-1 1,0 0 0,3 0-9,-4-1 2,1 0 0,-1 0 1,1-1-1,-1 1 1,0 0-1,0-1 0,1 0 1,-1 0-1,0 0 1,-1 0-1,1 0 0,0-1 1,-1 0-1,1 1 1,-1-1-1,0 0 1,1 0-1,-1 0-2,3-4 65,0-1 1,0 1-1,-1-1 1,0 0-1,-1 0 1,1 0-1,-1-3-65,0 1 135,-2 1-1,1-1 1,-1 0 0,-1 0-1,0 1 1,0-1-1,-1 0 1,-1-7-135,0 11 9,1 0 0,-1 0 0,0 0 0,0 0 0,0 0 0,-1 1 0,0-1 0,0 1 0,-1 0 0,1 0 0,-1 0 0,0 0 0,-4-3-9,4 6-78,1 0 1,-1 0-1,0 1 1,1 0 0,-1-1-1,0 2 1,0-1-1,0 0 1,0 1 0,0-1-1,0 1 1,0 0-1,0 1 1,0-1 0,1 1-1,-1-1 1,0 1-1,0 0 1,0 1 0,1-1-1,-1 1 1,0-1-1,1 1 1,-2 1 77,-3 4-543,-14 16-1124,15-6-3187,7-17 2319</inkml:trace>
  <inkml:trace contextRef="#ctx0" brushRef="#br0" timeOffset="4182.76">1929 1 5369,'0'0'2373,"0"0"-888,0 0-486,0 0-92,0 0-97,0 0-92,5 10-128,0 2-400,2 0 1,-1 0-1,1-1 1,1 0-1,7 8-190,-8-11 89,-1 0 0,0 0 0,0 1-1,0 0 1,-1 0 0,0 0 0,-1 1 0,0-1 0,-1 1 0,2 9-89,-1 0 27,-1 1-1,-1-1 1,-1 1 0,-1 0 0,-1 5-27,-1-13-100,0 0 1,-1 0-1,0-1 1,-1 1-1,0-1 0,0 0 1,-2 0-1,1-1 0,-1 0 1,-1 0-1,0 0 1,0 0-1,-1-1 0,0-1 1,-1 1-1,-1 0 100,6-6-349,0 0-1,0 0 0,0 0 1,0-1-1,0 1 0,-1-1 1,1 0-1,-1 0 1,1-1-1,-1 0 0,0 1 1,-2-1 349,-4 0-2860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5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46 932 176,'0'0'1730,"0"0"-530,0 0-374,0 0-214,0 0-88,0 0-64,-2 4-27,-3 9 133,11-21 733,14-22 153,-15 25-1153,-3 3-57,0 0 0,0 0 0,0-1 0,0 1-1,0 0 1,-1-1 0,1 1 0,-1-1 0,0 0 0,1 0-242,-2 3 652,-2-18 1426,-1 17-2068,1 0 1,0 0-1,-1 1 1,0-1-1,1 0 1,-1 1-1,1 0 1,-1-1 0,0 1-1,1 0 1,-1 1-1,0-1 1,1 0-1,-1 1 1,1-1-1,-1 1 1,1 0-1,-1 0 1,1 0-1,-1 0 1,1 0-1,0 1 1,-1-1-1,1 1 1,0-1-1,0 1 1,0 0 0,0 0-11,-1 2 11,1 0 1,0 0 0,0 0-1,1 0 1,-1 0 0,1 0 0,-1 3-12,2-6-6,0 0 0,0-1 0,0 1 0,-1 0 0,1-1 1,0 1-1,0 0 0,0 0 0,0-1 0,1 1 0,-1 0 1,0 0-1,0-1 0,0 1 0,0 0 0,1-1 0,-1 1 0,0 0 1,1-1-1,-1 1 0,0-1 0,1 1 0,-1 0 0,1-1 1,-1 1-1,1-1 0,-1 1 0,1-1 0,0 1 0,-1-1 1,1 0-1,-1 1 0,1-1 0,0 0 0,-1 1 0,1-1 0,0 0 1,0 0-1,-1 0 0,1 0 0,0 0 0,-1 0 0,1 0 1,0 0-1,0 0 0,0 0 6,9 0-21,-5 1 6,0-1 0,0 0 0,0-1 0,0 1 0,0-1 0,1 0 0,3-2 15,-6 2-3,-1 0 0,0 0 0,0-1 0,0 1 0,0-1 0,-1 0 0,1 1 0,0-1 0,-1 0 0,1 0 0,-1 0 0,1 0 0,-1 0 0,0 0 0,0-1 0,0 1 0,0 0 0,0-2 3,1-4 108,0 0 1,-1 0-1,1 0 1,-2 0 0,1 0-1,-1 0 1,-1-6-109,1-6 283,-1 19-278,1 0 0,0 0 0,0 0 0,-1 0 0,1 0 0,-1 1 0,1-1 1,-1 0-1,1 0 0,-1 0 0,0 0 0,1 1 0,-1-1 0,0 0 0,0 0 0,0 1 0,1-1 1,-1 1-1,0-1 0,0 1 0,0-1 0,0 1 0,0 0 0,0-1 0,0 1 0,0 0 0,0 0 1,-1-1-6,1 1-26,0 0 1,-1-1 0,1 1 0,-1 0-1,1 0 1,0 0 0,-1 0 0,1 0 0,-1 0-1,1 0 1,0 1 0,-1-1 0,1 0-1,-1 1 1,1-1 0,0 1 0,0 0-1,-1-1 1,1 1 0,0 0 0,0 0 0,-1 0 25,-2 4-55,1 0 1,0 0 0,1 0-1,-1 0 1,1 1 0,0-1 0,0 1-1,0-1 1,1 1 0,0-1-1,0 4 55,-3 66-366,4-74 363,0 0-3,0 0 1,1 1-1,-1-1 0,0 0 1,1 1-1,-1-1 1,0 0-1,1 0 1,0 0-1,-1 1 1,1-1-1,0 0 0,0 0 1,-1 0-1,1 0 1,0 0-1,0 0 1,0 0-1,0-1 1,0 1-1,0 0 0,1 0 1,-1-1-1,0 1 1,0-1-1,0 1 1,1-1-1,-1 1 1,0-1-1,1 0 0,-1 0 1,0 0-1,1 1 6,7 0-17,1 0 0,-1-1-1,1 0 1,4-1 17,-1 1-51,-10 0 48,0-1 1,0 0 0,-1 1 0,1-1 0,0 0-1,-1 0 1,1-1 0,-1 1 0,1 0-1,-1-1 1,1 0 0,-1 1 0,0-1 0,0 0-1,0 0 1,0 0 0,0-1 0,-1 1-1,1 0 1,-1-1 0,1 1 0,-1-1 0,0 1-1,0-1 1,0 1 0,1-4 2,0 1 99,0-1-1,-1 0 1,1 0 0,-1-1 0,0 1-1,-1 0 1,1 0 0,-1-1-1,-1 1 1,1 0 0,-1 0 0,0-2-99,0 6 13,-1 1 1,1-1-1,0 1 1,-1-1 0,1 1-1,-1-1 1,1 1-1,-1 0 1,1 0 0,-1 0-1,0 0 1,0 0-1,0 0 1,1 0 0,-1 1-1,0-1 1,0 0 0,0 1-1,0 0 1,0-1-1,0 1 1,0 0 0,0 0-1,-2 1-13,-53 0-273,56-1 222,-1 0-1,0 0 1,1 0 0,-1 1-1,1-1 1,-1 1 0,1-1-1,-1 1 1,1 0 0,-1-1-1,1 1 1,-1 0 0,1 0-1,0 0 1,0 0 0,-1 0-1,1 0 1,0 0 0,0 1-1,0-1 1,0 0 0,0 1-1,0-1 1,1 0 0,-1 1-1,0-1 1,1 1 0,-1-1 0,1 1-1,0 0 1,-1-1 0,1 1-1,0 0 52,2-1-127,-1 0 0,1-1 0,0 1 0,-1-1-1,1 0 1,0 1 0,0-1 0,0 0 0,-1 0 0,1 0 0,0-1-1,1 1 128,-1 0-281,18 0-2138,-3 0-3086</inkml:trace>
  <inkml:trace contextRef="#ctx0" brushRef="#br0" timeOffset="998.57">499 200 3777,'0'0'2047,"0"0"-65,0 0-165,0 0-254,0 0-308,0 0-268,0-3-244,0 2-639,0 0 1,0 0-1,0 0 1,0-1-1,0 1 0,0 0 1,0 0-1,0 0 1,-1 0-1,1 0 0,0-1 1,-1 1-1,1 0 1,0 0-1,-1 0 0,0 0 1,1 0-1,-1 0 1,0 0-1,1 1 0,-1-1 1,0 0-1,0 0 0,0 0-104,-2 0 135,0 0 0,0 0-1,0 1 1,0-1 0,0 1-1,-1 0 1,1 0 0,0 0-1,-1 0-134,-4 0-344,4 0 314,1 0-1,-1 0 1,1 0 0,-1 0 0,0 1 0,1-1 0,-1 1 0,1 0-1,-1 0 1,1 0 0,0 1 0,-1-1 0,1 1 0,0 0 0,0 0-1,0 0 1,0 0 0,0 0 0,1 1 0,-1-1 0,1 1-1,-1 0 1,1 0 0,0 0 0,0 0 0,0 0 0,1 0 0,-1 2 30,-6 8-25,1 0 1,0 1-1,1 0 1,0 0-1,2 1 1,-1-1-1,2 1 1,0 0-1,1 0 1,0 0-1,1 7 25,1-14 0,0 0 0,1 0-1,-1 0 1,2-1 0,-1 1-1,1 0 1,0 0 0,1-1 0,0 1-1,1 1 1,-3-6 1,1 0 0,0-1-1,0 1 1,0 0-1,1-1 1,-1 1-1,1-1 1,-1 0 0,1 0-1,0 0 1,0 0-1,0 0 1,0 0 0,0-1-1,0 0 1,0 0-1,0 1 1,1-2 0,-1 1-1,0 0 1,1-1-1,-1 1 1,1-1 0,-1 0-1,1-1 0,19 2-71,-10-1-181,0 1-1,1-2 1,-1 0-1,0 0 1,0-2-1,0 1 1,0-2-1,1 0 253,11 1-3634,-19 3 1091,0 0-2158</inkml:trace>
  <inkml:trace contextRef="#ctx0" brushRef="#br0" timeOffset="1561.61">846 10 5033,'0'0'1360,"0"0"-273,0 0-27,0 0-82,0 0-215,0 0-170,-12 13-119,-38 46-14,46-53-344,0 0 1,1 0-1,0 0 1,0 0-1,0 0 1,1 0-1,0 1 1,0-1-1,0 1 0,1 0 1,0-1-1,0 1 1,1 0-1,0 1-116,-2 16 226,-2 20 90,2 0 1,3 28-317,0-12 9,-1-53-11,0 1 0,1-1 0,1 0 0,-1 1 0,1-1 0,0 0 0,0 0 0,1 0 0,0 0 0,1-1 0,1 4 2,-3-6-276,1-1-1,-1 1 1,1-1 0,0 0 0,-1 0 0,1 0-1,1 0 1,-1 0 0,0-1 0,1 1-1,-1-1 1,1 0 0,0 0 0,0 0-1,0-1 1,0 1 0,0-1 0,0 0-1,0 0 1,3 0 276,13-1-4646</inkml:trace>
  <inkml:trace contextRef="#ctx0" brushRef="#br0" timeOffset="2747.59">1398 468 5153,'0'0'2755,"0"0"-824,0 0-634,0 0-357,0 0-185,0 0-202,-3 21 122,2 110-735,0-125-188,0 0-1,-1 0 1,0 0-1,0 0 1,0 0-1,-1-1 1,0 1-1,0-1 1,0 0-1,-1 0 1,1 0-1,-1 0 1,-1 0-1,-3 2 249,5-3-421,-16 15-3949</inkml:trace>
  <inkml:trace contextRef="#ctx0" brushRef="#br0" timeOffset="3379.04">1531 304 760,'0'0'2437,"0"0"-769,0 0-513,0 0-211,0 0-238,0 0-229,0 22-214,0 102-127,0-122-138,0 1 0,0 0 0,1 0 1,-1 0-1,1-1 0,0 1 0,0 0 0,0-1 1,0 1-1,0-1 0,1 1 0,-1-1 0,1 1 1,-1-1-1,1 0 0,0 0 0,0 0 0,0 0 1,0 0-1,0 0 0,1-1 0,-1 1 0,0-1 1,1 1 1,1 0-44,-1-1 1,1 1 0,0-1 0,0 1 0,0-1 0,0-1 0,0 1 0,0 0 0,0-1 0,0 0 0,0 0 0,0 0 0,0 0 0,0-1 0,0 0 0,3 0 43,-5 0-13,-1 0 1,1 0-1,-1 1 1,0-1-1,1 0 1,-1 0-1,0 0 1,0-1-1,0 1 1,0 0-1,0 0 1,0-1-1,0 1 1,0 0-1,-1-1 1,1 1-1,0-1 1,-1 1-1,1-1 13,9-33 174,-7 23-114,1-11 260,-1 0 1,-1 0-1,-1 0 1,-1 0-1,-1 0 1,-3-14-321,4 34-5,-1-1 1,0 1-1,0 0 1,0 0-1,0 0 1,0 0-1,-1 0 1,1 0-1,-1 0 1,0 0-1,0 0 1,0 1 0,0-1-1,-1 1 1,1 0-1,0-1 1,-1 1-1,0 0 1,1 0-1,-1 1 1,0-1-1,0 1 1,0-1-1,0 1 1,-1 0-1,1 0 1,0 0-1,0 0 1,-1 1-1,1 0 1,0-1-1,0 1 1,-1 0-1,1 1 1,0-1-1,-1 0 1,1 1 0,0 0-1,0 0 1,-1 0-1,1 0 1,0 0-1,0 1 1,0-1-1,0 1 1,1 0-1,-1 0 1,0 0-1,1 0 1,-1 0-1,1 1 1,0-1-1,-1 2 5,-1 2-305,0 0-1,0 1 0,1-1 0,0 1 1,0 0-1,1 0 0,0-1 0,0 2 1,1-1-1,0 0 0,-1 4 306,2 2-2219</inkml:trace>
  <inkml:trace contextRef="#ctx0" brushRef="#br0" timeOffset="4213.62">1818 492 5033,'0'0'1564,"0"0"-534,0 0-289,0 0-43,0 0 159,0 0 156,3 0-201,5-1-537,-7 1-254,0 0-1,0 0 1,0-1 0,0 1 0,-1 0 0,1 0 0,0 0-1,0 0 1,0 0 0,0 0 0,0 0 0,0 0 0,0 1-1,0-1 1,-1 0 0,1 0 0,0 1 0,0-1 0,0 1-1,0-1 1,-1 1 0,1-1 0,0 1 0,-1-1 0,1 1-1,0-1 1,-1 1 0,1 0 0,-1 0 0,1-1 0,-1 1 0,1 0-1,-1 0 1,1-1 0,-1 1 0,0 0 0,1 0 0,-1 0-1,0 0 1,0 0 0,0 0 0,0 0 0,0 0-21,1 6 10,0 1 0,-1-1 0,-1 1 0,1-1 0,-1 1 0,0-1 0,-1 1 0,0-1 0,0 0 0,0 1 0,-1-1 0,0-1 0,-1 1 0,0 1-10,-1 3-124,1-3-276,-4 13-318,3-15-2769,5-6 814</inkml:trace>
  <inkml:trace contextRef="#ctx0" brushRef="#br0" timeOffset="5294.23">2367 1 6681,'0'0'2312,"0"0"-675,0 0-564,0 0-329,0 0-175,0 0-79,4 0-44,2 0-305,0 1-1,0 1 1,1-1-1,-1 1 1,0 0-1,0 1 1,-1-1-1,1 1 1,0 0-1,-1 1 1,0-1-1,0 1 1,0 0-1,0 0 1,2 3-141,-1-1 13,-1-1 0,1 1 0,-1 1 1,0-1-1,-1 1 0,0 0 0,0 0 0,0 0 1,-1 0-1,0 1 0,0-1 0,0 6-13,0 7-86,-1 1 0,-1 0 1,-1 0-1,0-1 0,-2 1 0,-1 0 0,0-1 1,-1 1-1,-2-1 0,0 0 0,-1 0 0,-1-1 0,0 0 1,-3 2 85,-23 46-4624,-36 51 4624,56-97-2991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0.5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82 1064,'0'0'1745,"0"0"-747,0 0-444,0 0 38,0 0 215,0 0 74,0 0 10,0 0-7,0 0-82,0 0-114,0 0-168,0 0-138,0 0-86,0 0-92,0 0-46,0 0-14,-3 38 63,3-37-237,0-1 0,1 1 0,-1-1-1,0 1 1,1-1 0,-1 1 0,1-1-1,-1 0 1,1 1 0,-1-1 0,0 1 0,1-1-1,0 0 1,-1 0 0,1 1 0,-1-1-1,1 0 1,-1 0 0,1 0 0,-1 1 0,1-1-1,0 0 1,-1 0 0,1 0 0,-1 0-1,1 0 1,0 0 0,-1 0 0,1-1 0,-1 1-1,1 0 31,1 0-17,0 0-1,0 0 0,0-1 0,0 1 0,0 0 1,0-1-1,0 0 0,0 1 0,-1-1 1,1 0-1,0 0 18,3-3 131,0-1 1,-1 1-1,0-1 0,0 0 0,-1 0 1,1 0-1,-1 0 0,0-1 0,0 1 1,-1-1-1,1 0 0,-1 0 1,-1 0-1,1 0 0,-1 0 0,0-2-131,-3 7 58,1 1-1,-1-1 0,0 1 1,0-1-1,1 1 0,-1-1 1,0 1-1,0 0 0,0 0 1,0 0-1,1 0 0,-1 0 1,-1 1-58,-1-1 65,-2-1-41,0 1-1,0 0 1,0 0-1,0 1 1,0-1-1,1 1 1,-1 0-1,0 1 0,0 0 1,0 0-1,1 0 1,-1 0-1,1 1 1,0 0-1,-4 2-23,5-2-4,0 0 0,1 0-1,-1 0 1,1 1 0,0-1-1,0 1 1,0 0 0,1 0-1,-1 0 1,-1 4 4,4-7-8,-1 0-1,1 0 1,-1 0-1,1 0 1,0 0 0,0 0-1,0 0 1,-1 1-1,1-1 1,0 0 0,0 0-1,1 0 1,-1 0-1,0 1 1,0-1 0,1 0-1,-1 0 1,0 0 0,1 0-1,-1 0 1,1 0-1,-1 0 1,1 0 0,0 0-1,-1 0 1,1 0-1,0 0 1,0 0 0,0-1-1,-1 1 1,1 0-1,0-1 1,0 1 0,0 0-1,0-1 1,0 1-1,1-1 1,-1 0 0,0 1-1,0-1 1,0 0-1,0 1 1,0-1 0,0 0-1,1 0 1,-1 0 8,2 0-4,1 0 0,-1 0 1,0 0-1,0 0 0,0 0 0,0-1 0,0 1 1,0-1-1,0 0 0,0 0 0,-1 0 0,1 0 1,0 0-1,0-1 0,-1 1 0,1-1 0,-1 0 1,1 0-1,-1 0 0,0 0 0,0 0 0,0 0 1,0-1-1,0 1 0,0-1 0,-1 1 1,1-1-1,-1 0 0,0 0 0,1 1 0,-2-1 1,1 0-1,0 0 0,0 0 0,-1 0 0,1 0 1,-1 0-1,0-2 4,0 5 83,0 0 31,0 0 13,0 0-3,0 0-7,0 0 19,-3 0-145,1 0-1,-1 1 1,1-1 0,-1 1-1,1-1 1,0 1-1,-1 0 1,1 0-1,0 0 1,-1 1-1,1-1 1,0 0-1,0 1 1,0-1 0,0 1-1,0 0 1,1 0-1,-1 0 1,0 0-1,1 0 1,-1 0-1,1 0 1,0 0-1,0 0 1,0 1 0,0-1-1,0 1 10,-2 4-165,1 1-1,-1 0 1,2 0-1,-1 0 1,1 1-1,0-1 1,1 7 165,1-14-76,0-1 0,0 1 1,0-1-1,0 1 0,0-1 0,0 1 1,1-1-1,-1 0 0,0 1 0,0-1 1,1 0-1,-1 0 0,0 0 0,0 0 1,0 0-1,1 0 0,0-1 76,26 0-442,-25 1 437,0-1 0,0 0 0,-1 0 0,1 0 0,0 0 0,0 0 0,-1 0 0,1-1 0,-1 0 0,1 1 0,-1-1 0,0 0 0,1 0 0,-1 0 0,0 0 0,0-1 0,-1 1 0,1-1 0,0 1 0,-1-1 0,0 1 0,1-1 0,-1 0 0,0 0 0,0-2 5,3-5 78,-2-1 1,1 1-1,-1-1 1,-1 1-1,0-1 0,0-8-78,-2 17 14,1 1 0,0-1 0,-1 0-1,1 1 1,-1-1 0,0 0-1,1 1 1,-1-1 0,0 1 0,0 0-1,0-1 1,0 1 0,0-1 0,0 1-1,-1 0 1,1 0 0,0 0-1,-1 0 1,1 0 0,0 0 0,-1 0-1,1 0 1,-1 1 0,0-1 0,1 0-1,-1 1 1,0 0 0,1-1-1,-1 1 1,0 0 0,0 0-14,-11-2 8,1 0-1,-1 1 1,0 1 0,1 0-8,5 0-4,5 0-3,0 0 1,0 0 0,1 0 0,-1 0 0,0 1 0,1-1 0,-1 0 0,0 1 0,1 0 0,-1-1 0,0 1 0,1 0 0,-1 0-1,1-1 1,-1 1 0,1 0 0,0 1 0,-1-1 0,1 0 0,0 0 0,0 0 0,0 1 0,0-1 0,0 1 0,0-1 0,0 1-1,0-1 1,0 1 0,1-1 0,-1 1 6,-1 5-220,1 0 0,0 1 0,0-1-1,0 0 1,1 0 0,0 5 220,0-9-202,1-3 11,0 1 1,-1-1-1,1 1 1,0-1-1,0 1 1,-1-1-1,1 0 1,0 1-1,0-1 1,0 0-1,0 0 1,-1 0-1,1 1 1,0-1-1,0 0 1,0 0-1,0 0 1,0 0-1,0 0 1,-1-1-1,1 1 1,0 0-1,0 0 191,2 0-909,7 0-2841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1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1 185 5137,'0'0'1993,"0"0"-397,0 0-415,0 0-231,0 0-179,0 0-114,0 5 2879,0 25-3446,0 429 338,0-459-434,0 1 0,0-1 0,0 1-1,0-1 1,0 0 0,0 1 0,0-1-1,0 1 1,0-1 0,0 0 0,0 1-1,0-1 1,0 1 0,1-1-1,-1 0 1,0 1 0,0-1 0,0 0-1,1 1 1,-1-1 0,0 1 0,0-1-1,1 0 1,-1 0 0,0 1 0,0-1-1,1 0 1,-1 0 0,0 1 0,1-1-1,-1 0 7,1 0-11,-1 0 0,0 0 0,1-1 0,-1 1 0,0 0 0,1 0 0,-1-1 0,0 1 0,1 0 0,-1-1 0,0 1 0,0 0 0,0-1 0,1 1 0,-1 0 0,0-1 1,0 1-1,0 0 0,0-1 0,0 1 0,1-1 0,-1 1 0,0 0 0,0-1 0,0 1 0,0-1 0,0 1 0,0 0 0,0-1 0,-1 1 0,1-1 11,0-40-1478,0 14-2839,0 15-844</inkml:trace>
  <inkml:trace contextRef="#ctx0" brushRef="#br0" timeOffset="714.56">25 87 5489,'0'0'2025,"0"0"-517,0 0-561,0 0-356,0 0-186,0 0-114,1-17 2324,21 12-2399,0 2 1,0 0-1,1 1 0,-1 2 1,11 0-217,-14 0 17,-15 0-28,0 1 0,0-1 0,0 1-1,-1-1 1,1 1 0,0 0 0,-1 0 0,1 1 0,-1-1 0,1 1 0,-1 0-1,1 0 1,-1 0 0,0 0 0,0 0 0,2 3 11,0 0-2,0 1 0,-1-1 1,1 1-1,-1 0 0,0 1 0,-1-1 0,0 1 1,2 4 1,3 12 50,-1 1 0,-1-1 1,-1 1-1,2 22-50,-3-4-98,-2 1 1,-2 0-1,-3 22 98,2-59-19,-1-1-1,1 1 1,-1 0 0,0 0-1,-1-1 1,0 1 0,1-1-1,-2 0 1,1 0 0,-1 0 0,1 0-1,-1 0 1,-1-1 0,1 0-1,0 0 1,-4 2 19,-11 9-13,0-1 1,0-2-1,-13 7 13,26-16 16,1-1 0,0 0 0,-1 0 0,1 0-1,-1-1 1,0 1 0,1-1 0,-1-1 0,0 1 0,0-1 0,-5 0-16,10 0-7,1 0-21,0 0-95,0 0-74,0 0-2,0 0-22,0 0-86,13-6-3032,-6 3-753</inkml:trace>
  <inkml:trace contextRef="#ctx0" brushRef="#br0" timeOffset="2230.67">633 1 1424,'0'0'1985,"0"0"-513,0 0-393,0 0-148,0 0 46,0 0 21,0 0-42,0 0-85,0 0-138,0 0-75,0 0-63,0 0-16,0 0-83,0 0-106,0 0-91,0 0-19,0 0-1,-13 6 361,3 6-633,1 0-1,0 1 1,1 0-1,1 0 1,0 1 0,0 0-1,2 0 1,0 0 0,0 1-1,1 0 1,-1 12-7,-1 20-127,2 1 0,2 0 0,2 5 127,1-45-27,-1-1 0,1 1 0,1 0 0,0 0 0,0-1 0,0 1 0,1-1 0,0 0 0,0 0 0,1 0 0,0 0 0,0-1 0,1 1 0,-1-1 0,2 0 0,-1 0 0,2 1 27,15 12-164,1 0 1,0-1 0,26 14 163,-32-21-33,-14-9-338,36 20 597,-22-19-5798,-16-3 2698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 1816,'0'0'2248,"0"0"-813,0 0-498,0 0-190,0 0-71,0 0-127,0 0-27,0 0 39,0 0 51,0 0 29,0 0-8,0 0-39,0 0-150,0 0-122,0 0-74,0 0-80,0 0-29,-14 21-387,4-2 307,1 1 1,0 0-1,-4 16-59,5-15-11,6-9-3,-1 0 0,1 0 0,1 0-1,0 0 1,1 0 0,0 0 0,1 6 14,0 13-27,1-28 32,-1 0-1,1 0 0,0 0 0,0-1 0,0 1 0,0-1 0,1 1 0,1 0-4,6 8 35,-9-9-43,1 1 0,-1-1-1,1 0 1,-1 0 0,1 0-1,0-1 1,0 1 0,0 0-1,0-1 1,0 1 0,0-1-1,1 1 1,-1-1 0,0 0-1,1 0 1,-1 0 0,1 0-1,-1-1 1,1 1 0,-1-1-1,1 0 1,-1 1-1,1-1 1,0 0 0,-1 0-1,1-1 1,0 1 8,1 0 3,0 0 0,-1 0 0,1-1 0,0 1 0,-1-1 0,1 0 1,-1 0-1,1 0 0,-1 0 0,1-1 0,-1 1 0,0-1 0,0 0 0,0 0 0,0 0 0,0-1 0,0 1 0,0 0 0,-1-1 0,1 0 0,-1 0 0,0 0 1,0 0-1,0 0 0,0 0 0,0 0 0,0-3-3,5-12 49,-1 1 1,0-1 0,-1 0-1,-2-1 1,2-8-50,9-43 112,-12 61 24,0-1 0,-1 1 0,0-1 1,-1 1-1,0-1 0,0 1 0,-1 0 0,0-2-136,0 9 30,1 1 0,0-1 0,-1 0-1,0 1 1,1-1 0,-1 0 0,0 1-1,1-1 1,-1 1 0,0-1 0,0 1-1,-1 0 1,1-1 0,0 1 0,0 0-1,0 0 1,-1 0 0,1 0 0,-1 0 0,1 0-1,-1 0 1,1 0 0,-2 0-30,-2 0-148,1 0-1,-1 0 1,0 0 0,0 1 0,0-1 0,0 1-1,-1 1 149,0-1-465,3 2 176,0 0 0,1 0 0,-1 0 1,1 1-1,0-1 0,-1 1 0,1 0 1,-1 1 288,-4 5-1147,1-3-475,5-5 1210,1 0 1,-1 0-1,0 0 0,0 0 1,0 0-1,-1 0 0,1-1 1,0 1-1,0 0 0,0-1 1,-1 1-1,1 0 0,0-1 1,-1 1-1,1-1 0,-1 0 412,1 0-1976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1792,'0'0'1925,"0"0"-646,0 0-366,0 0-85,0 0-109,0 0-207,-16 6 5556,9-2-6486,0 5 413,1 1 1,-1-1 0,1 1 0,1 1 0,0-1 0,1 1 0,0 0 0,0 0 0,-1 9 4,3-12-2,-3 14 18,2-1 0,1 0 1,0 1-1,2 0 0,0-1 0,3 10-16,-2 27 23,-1-55-19,1-1-1,-1 1 1,0-1 0,0 1 0,1-1-1,0 0 1,-1 1 0,1-1 0,0 0-1,0 1 1,0-1 0,0 0-1,1 0 1,-1 0 0,1 0 0,-1 0-1,1 0 1,0-1 0,-1 1 0,1 0-1,0-1 1,0 1 0,0-1 0,0 0-1,1 0 1,-1 1 0,0-2-1,0 1 1,1 0 0,0 0-4,8 2 25,1-1 1,-1 0-1,0-1 0,0 0 1,1-1-1,-1 0-25,-3-5 25,-1 0 0,0 0 0,-1-1 0,1 1 0,-1-1 0,0-1 0,4-5-25,-7 6 102,1 1 1,-1-1 0,0 0 0,0-1 0,-1 1-1,0 0 1,0-1 0,0 1 0,-1-1 0,0 0-1,0 1 1,-1-1 0,0 0 0,0 0 0,0 1-1,-1-2-102,1-10-193,-1 17 211,1 0 0,0 0 0,0 0 0,-1 0 0,1 0 0,0 0 0,-1 0 0,1 0 0,-1 0 0,0 0 0,1 0 0,-1 0 0,0 0 0,1 0 0,-1 1 0,0-1 0,0 0 0,0 0 0,0 1 0,0-1 0,0 1 0,0-1-1,0 1 1,0-1 0,0 1 0,0 0 0,0-1 0,0 1 0,0 0 0,0 0 0,0 0 0,0 0 0,0 0 0,-1 0-18,-48 0 273,32 1-624,15 0 309,1 0 1,-1-1-1,1 1 0,-1 0 1,1 1-1,-1-1 0,1 0 1,0 1-1,0-1 0,0 1 1,0-1-1,0 1 0,0 0 1,0 0-1,1 0 0,-1 0 1,0 0-1,0 3 42,-3 2-125,0 2 1,0-1-1,1 1 1,-3 5 124,-2 29-69,9-31-6753,0-20-889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53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120 227 2577,'0'0'1684,"0"0"-390,0 0-178,0 0 8,0 0 28,0 0-97,0 0-903,0-1-1,0 1 0,0-1 1,0 1-1,0-1 0,0 1 1,0-1-1,0 1 0,-1 0 1,1-1-1,0 1 1,0-1-1,0 1 0,0-1 1,-1 1-1,1 0 0,0-1 1,0 1-1,-1-1 0,1 1 1,0 0-1,-1-1 1,1 1-1,0 0-151,-10 12 6,0 1 0,1 0 1,1 1-1,0 0 0,1 0 1,1 1-1,-3 8-6,7-18-4,-7 14-14,2-1 1,0 1 0,1 0-1,1 1 1,1 0-1,0 0 1,2-1-1,0 2 1,1-1-1,2 14 18,0-30-4,0-1 0,-1 1 0,2-1 0,-1 0 0,0 1 0,1-1-1,0 0 1,-1 0 0,1 0 0,0 0 0,1 0 0,-1-1 0,0 1 0,1-1-1,-1 1 1,1-1 0,0 0 0,0 0 0,0 0 0,0 0 0,0-1 0,1 1-1,0-1 5,5 3-7,0-1 0,0 0 0,1-1 0,-1 0 0,0 0 0,1-1-1,-1 0 1,3-1 7,-6 0 10,1-1 0,0 1 0,-1-1-1,0-1 1,1 1 0,-1-1 0,0 0 0,0 0-1,0-1 1,0 0 0,0 0 0,0 0 0,-1-1-1,0 0 1,0 0 0,0 0 0,0-1 0,0 1-1,-1-1 1,0 0 0,0 0 0,0-1 0,-1 1-1,0-1 1,0 0 0,0 0 0,1-4-10,3-10 71,-1 0 1,0-1-1,-2 0 1,0 0 0,-2 0-1,0 0 1,-1-20-72,-2 36 27,1 0 1,-1 0-1,0 1 1,0-1 0,-1 0-1,0 1 1,1 0-1,-1-1 1,-1 1 0,1 0-1,-1 0 1,1 0-1,-1 0 1,-1 0-28,-3-5 69,-1 1-1,0 0 1,0 1 0,-1 0-1,-6-4-68,13 9-72,1 1-1,-1 0 0,0-1 1,0 1-1,0 0 0,0 0 1,0 1-1,0-1 0,0 0 1,0 1-1,0-1 0,-1 1 1,1 0-1,0-1 0,0 1 1,0 0-1,-1 0 0,1 1 1,0-1-1,0 0 0,0 1 73,-3 1-718,1 0 0,0 0 0,0 1-1,0 0 1,1-1 0,-1 2 0,0-1 0,0 2 718,-4 2-1283,-6 3-2846</inkml:trace>
  <inkml:trace contextRef="#ctx0" brushRef="#br0" timeOffset="802.45">500 578 4537,'0'0'1716,"0"0"-395,0 0-360,0 0-203,0 0-74,0 0-77,0 0-45,0 0-72,0 0-61,0 0-87,0 0-64,0 0 2,0 0 7,0 0-29,0 0-32,0 0-19,0 0-36,0 0-86,10 9-57,-7-5-28,0 0 0,-1-1-1,1 1 1,-1 0 0,1 1 0,-1-1 0,-1 0-1,1 0 1,0 1 0,-1-1 0,0 1 0,0 0-1,-1-1 1,1 1 0,-1 0 0,0-1-1,0 1 1,0 0 0,-1 0 0,0 2-35,1 0-1,-2 0 0,1 0 1,-1 0-1,0 0 1,0 0-1,-1 0 1,0 0-1,0-1 1,0 0-1,-5 6 36,4-7-77,-1 0-1,1 0 0,-1-1 0,0 0 0,0 0 1,0 0-1,-1-1 0,1 0 0,-1 0 1,-2 1 77,-13 1-7114,28-5 4294</inkml:trace>
  <inkml:trace contextRef="#ctx0" brushRef="#br0" timeOffset="1583.86">811 212 2841,'0'0'1337,"0"0"-327,0 0-230,0 0 23,0 0-79,0 0-77,0-6-58,0-32 1086,0 38-1295,0 0-57,0 0 2,0 0 18,0 0 67,0 0 56,0 0 46,0 0-21,0 0-67,0 0-90,0 0-34,0 0 7,0 24-75,1 80-218,1-8-258,-6 27 244,-2-86 120,1-25-1088,4-21-4461,1 3 364</inkml:trace>
  <inkml:trace contextRef="#ctx0" brushRef="#br0" timeOffset="2400.72">986 236 1272,'0'0'3044,"0"0"-1009,0 0-550,0 0-415,0 0-309,0 0-211,5-6-90,-4 5-454,11-13 403,1 0 0,0 1-1,7-5-408,-17 15 42,0 0-1,0 0 1,1 1-1,-1 0 1,0-1-1,1 1 1,0 0-1,-1 1 1,1-1-1,0 1 1,0-1 0,0 1-1,0 0 1,0 1-1,0-1 1,0 1-1,1-1 1,-1 1-1,0 1 1,0-1-1,2 1-41,-4 0 1,-1 0-1,1 0 0,-1 0 1,0 0-1,0 0 1,0 0-1,0 0 0,0 0 1,0 1-1,0-1 0,0 0 1,0 1-1,0-1 1,-1 1-1,1-1 0,-1 1 1,1-1-1,-1 1 0,1-1 1,-1 1-1,0 0 0,0-1 1,0 2-1,1 45-130,-1-34 78,-1-2 57,-1 0-1,0 0 1,-1 0 0,0 0-1,-1-1 1,0 1-1,-1-1 1,0 0 0,0 0-1,-8 10-4,-23 52-10,19-37 22,-3 9 443,18-39-389,1 7-17,19-11-42,-15-2 3,118 0-366,-120 0 88,-1 0-142,2-9-2936,-1 3 596</inkml:trace>
  <inkml:trace contextRef="#ctx0" brushRef="#br0" timeOffset="2996.3">1423 489 264,'0'0'1967,"0"0"-508,0 0-384,0 0-255,0 0-6,0 0 65,0 0 9,0 0-103,0 0-154,0 0-156,0 0-98,23 4 1798,-21-1-2130,-1 0-1,1 0 0,0 1 1,-1-1-1,0 0 0,0 1 1,0-1-1,0 1 0,-1-1 1,1 1-1,-1-1 0,0 1 1,0-1-1,0 4-44,-5 51 285,1-45-393,-1-1-1,0 1 1,-1-1 0,-1 0 0,0-1-1,0 0 1,-1 0 0,-1 0 0,-7 6 108,-4 8-521,4-10-1156,12-17-1106,6-10 788,6-3-385</inkml:trace>
  <inkml:trace contextRef="#ctx0" brushRef="#br0" timeOffset="4250.34">1846 147 744,'0'0'4230,"0"0"-1952,0 0-751,0 0-348,0 0-272,0 0-203,-4-15 1530,2 15-2230,-1 1-1,1-1 1,-1 1-1,1 0 1,0 0-1,-1 0 1,1 0-1,0 0 1,-1 0 0,1 1-1,0-1 1,0 1-1,0 0 1,1-1-1,-1 1 1,0 0 0,1 0-1,-2 1-3,-28 43-2,24-34 12,-14 24 19,0 1 0,-10 28-29,24-49-32,2 0 0,0 1 0,0 0-1,2-1 1,0 1 0,1 1 0,0 16 32,2-30-28,-1 12-38,2 0 0,0 0 0,0 0-1,2-1 1,1 7 66,-3-19-43,0 0-1,0 0 1,-1 0-1,2 0 0,-1 0 1,0 0-1,1-1 1,-1 1-1,1-1 1,0 1-1,0-1 0,0 1 1,0-1-1,0 0 1,0 0-1,1 0 1,-1 0-1,1 0 0,-1-1 1,1 1-1,0-1 1,-1 0-1,1 0 1,0 0-1,0 0 0,0 0 1,0 0-1,0-1 1,0 0-1,0 1 1,1-1 43,25 1-25,-18-1 12,1 1 0,-1-2 0,1 1 0,9-3 13,-18 2-1,1 0-1,-1 0 1,0 0-1,0 0 1,1-1 0,-1 1-1,0-1 1,0 0 0,0 0-1,-1 0 1,1 0-1,0 0 1,-1-1 0,0 1-1,1-1 1,-1 0 0,2-2 1,-3 3 0,7-10 28,0-1 0,-1-1 1,0 1-1,1-8-28,-5 12 100,-1 0 0,0-1 0,-1 1 1,0 0-1,0-1 0,-1 1 0,0 0 0,-1-1 0,0 1 0,-1-3-100,2 12 29,-1-1 0,1 0 0,-1 0 0,0 1-1,0-1 1,1 0 0,-1 1 0,0-1 0,0 1-1,0-1 1,0 1 0,0-1 0,1 1-1,-1-1 1,0 1 0,0 0 0,0 0 0,0 0-1,0-1 1,0 1 0,0 0 0,0 0 0,0 0-1,-1 1-28,-31-1 300,23 0-310,0 0-13,-1 0 1,1 1-1,-1 0 1,0 0 0,1 1-1,0 1 1,-1 0 22,7-2-6,0 1 0,0 0 1,0 0-1,0 1 0,1-1 0,-1 1 1,1 0-1,0 0 0,-1 0 0,1 0 1,1 0-1,-1 1 0,0 0 1,1-1-1,0 1 0,0 0 0,0 0 1,0 1 5,-4 8-231,2 0 1,0 0 0,0 1 0,1-1-1,1 1 1,0 0 0,1 0-1,0 0 1,1 0 230,0-13-865,7-1-4762,-4 0 458</inkml:trace>
  <inkml:trace contextRef="#ctx0" brushRef="#br0" timeOffset="5044.79">2210 1 4529,'0'0'1778,"0"0"-302,0 0-306,0 0-261,0 0-247,0 0-168,0 0-14,0 0 66,0 0 29,0 0 9,0 0-115,0 0-145,0 0-100,0 0-84,0 0-57,7 24 274,10-2-253,0 1-1,-2 0 0,4 9-103,-13-21 2,-1 0 0,0 0 1,-1 1-1,-1 0 1,0 0-1,0 0 0,-1 0 1,-1 0-1,0 0-2,0 137-368,-2-138 305,0-1 1,-1 1-1,0 0 0,0-1 1,-1 1-1,-1-1 0,0 0 1,0 0-1,-1 0 0,-3 4 63,-14 22-1012,-1-2 0,-5 3 1012,11-15-826,1 5-9,13-21 397,1-1 0,-1 0 1,-1 1-1,1-1 0,-1 0 0,0-1 0,0 1 0,-5 3 438,5-7-1975,1-1-1822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5:4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4164 360,'0'0'375,"0"0"38,0 0 85,0 0 136,0 0 61,0 0-36,0 0-167,0 0-86,0 0-29,0 0 40,0 0 93,3-27 4956,-2 13-5305,2-1-1,0 1 1,0 1 0,1-1-1,1 1 1,0-1-1,1 1 1,0 0-1,1 1 1,6-8-161,-2 1 255,-1-1 0,0 0 1,5-18-256,-8 19 128,1 0 0,1 1 0,1 0 0,0 1 0,1 0 0,5-5-128,-2 2 303,0 0 1,-1-1-1,-2-1 0,2-4-303,5-16 356,3 2-1,19-30-355,-20 34 571,13-36-571,-16 34 113,19-31-113,27-41 659,20-56-659,-48 99 238,11-15-238,-17 34 169,-2-1 0,-2-2-1,-2-3-168,-10 22 112,2 2-1,17-27-111,-9 18 167,85-134 31,-11 22-146,77-132 585,35-62-219,-194 315-330,-2-1-1,4-14-87,-8 20 13,2-1 0,0 2-1,1-1 1,6-6-13,60-97 268,42-98-268,19-34 499,-78 153-373,27-69-126,-41 101 75,75-134 108,-82 115-86,-33 66-401,-7 27-1037,-1 13 137,1-8 825,-1-1-1,0 1 0,0 0 0,0 0 0,0-1 0,-1 1 1,1 0-1,-1-1 0,0 1 0,0-1 0,-1 0 1,1 0-1,-2 2 380,-5 8-2936,-5 8-5147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00.8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0 1256,'0'0'1697,"0"0"-401,0 0-293,0 0-102,0 0-32,0 0-105,0 5-142,0 5-393,3 32 1009,-3-40-1194,1 0 0,-1 0-1,1 0 1,0-1-1,0 1 1,0 0 0,0 0-1,0 0 1,0-1-1,1 1 1,-1 0 0,0-1-1,1 1 1,-1-1 0,1 0-1,0 1 1,-1-1-1,1 0 1,0 0 0,1 0-44,-2 0 68,14 7-65,-15-8 3,0 1 0,0-1 0,1 0 0,-1 0 0,0 0 0,1 0 0,-1 0 0,0 0 0,0 0 0,1 0 1,-1 1-1,0-1 0,0 0 0,1 0 0,-1 0 0,0 0 0,1 0 0,-1 0 0,0 0 0,0-1 0,1 1 0,-1 0 0,0 0 0,0 0 0,1 0 0,-1 0 0,0 0 0,0 0 0,1-1 1,-1 1-1,0 0 0,0 0 0,1 0 0,-1-1 0,0 1 0,0 0 0,0 0 0,0 0 0,1-1 0,-1 1 0,0 0 0,0-1 0,0 1 0,0 0 0,0 0 0,0-1 0,0 1 0,0 0 1,0 0-1,0-1 0,0 1 0,0 0 0,0-1-6,0 1 136,0 0 46,0 0 44,0 0 19,0 0 21,-2 0-267,1 1 1,-1 0 0,0-1 0,0 1 0,0 0 0,1 0 0,-1 0-1,0 0 1,1 1 0,-1-1 0,1 0 0,0 1 0,-1-1 0,1 1-1,0-1 1,0 1 0,0-1 0,0 1 0,-1 1 0,-19 39-81,19-38 82,0 3-75,0 0-1,0 0 1,1 0-1,0 0 1,0 0 0,0 0-1,1 1 1,0-1 0,0 0 74,0 2-327,0-8 51,14-2-489,-11 0 757,0 0-1,-1 0 0,1 0 1,-1 0-1,1-1 0,-1 1 1,0-1-1,1 0 0,-1 1 1,0-1-1,0 0 0,0 0 1,0-1-1,-1 1 0,1 0 1,0 0-1,0-3 9,24-45 50,-23 45-50,1-5 97,-1-1 1,1 1-1,-2-1 1,1 0-1,-1 0 0,-1 0 1,0 0-1,-1 0 0,0-5-97,-1 15 26,1 0 0,-1 0 0,1 0 0,-1 0 0,0 0 0,1 0 0,-1 0-1,0 0 1,0 1 0,0-1 0,0 0 0,0 1 0,0-1 0,0 1 0,0-1-1,0 1 1,0-1 0,0 1 0,0 0 0,0-1 0,0 1 0,0 0 0,0 0 0,0 0-1,-1 0 1,1 0 0,0 0 0,0 0 0,0 0 0,-1 1-26,-40 1 86,42-2-87,-5 1-7,0 1 0,0 0 0,1-1-1,-1 2 1,0-1 0,1 0 0,0 1 0,0 0 0,0 0 0,0 0 0,0 0 0,0 1 0,1 0 0,0-1-1,-1 2 9,0-1-12,1 1 0,-1-1 0,1 1 0,0-1 0,1 1 0,-1 0 0,1 0 0,0 1 0,0-1 0,1 0 0,-1 1 0,1-1 0,0 5 12,2-9 3,-1 0 0,1-1 0,-1 1 0,1 0 0,0-1 0,-1 1 0,1-1 0,0 1 0,-1-1 0,1 1 0,0-1 0,0 0 0,0 1 0,-1-1 0,1 0 0,0 1 0,0-1-1,0 0 1,0 0 0,0 0 0,0 0 0,-1 0 0,2 0-3,-1 0-1,18 3-62,0-1 0,0-1 0,9-1 63,-27 0 1,-1-1-1,1 1 1,-1-1 0,1 1 0,-1 0 0,1-1-1,-1 0 1,1 1 0,-1-1 0,1 1 0,-1-1-1,0 1 1,0-1 0,1 0 0,-1 1 0,0-1-1,0 0 1,0 1 0,1-1 0,-1 0 0,0 1 0,0-1-1,0 0 1,0 0 0,0 1 0,-1-1-1,2-26 111,-2 23-79,3-19 56,-2 17-83,1 0 0,-1 0 0,0 0-1,0 0 1,0 0 0,-1 0 0,0 0 0,0 1 0,0-1 0,-1-1-5,0 6-16,1 0-1,0 0 1,0 1-1,-1-1 1,1 0 0,-1 1-1,1-1 1,0 1-1,-1-1 1,1 1 0,-1-1-1,1 1 1,-1 0-1,1 0 1,-1 0-1,1 0 1,-1 0 0,1 0-1,-1 0 1,1 1-1,-1-1 1,1 1-1,-1-1 1,1 1 0,-1-1-1,1 1 1,0 0-1,-1-1 1,1 1-1,0 0 1,0 0 0,-1 0-1,1 0 1,0 0-1,0 1 17,-5 8-126,1 0 0,0 0 0,0 1 0,1-1 0,1 1 0,0 0-1,0 1 1,1-1 0,0 0 0,1 1 0,1-1 0,0 7 126,0-17-62,0-1 1,0 1-1,0 0 0,0 0 1,0-1-1,0 1 1,1 0-1,-1-1 1,0 1-1,0 0 0,1-1 1,-1 1-1,0 0 1,1-1-1,-1 1 1,1 0-1,-1-1 1,1 1-1,-1-1 0,1 1 1,-1-1-1,1 0 1,0 1-1,-1-1 1,1 1-1,-1-1 0,1 0 1,0 1-1,0-1 1,-1 0-1,2 0 62,23 2-1797,-18-2 1135,10 0-2138</inkml:trace>
  <inkml:trace contextRef="#ctx0" brushRef="#br0" timeOffset="898.71">391 352 5673,'0'0'2579,"0"0"-772,0 0-638,0 0-260,0 0-162,0 0-180,0 0-179,0 0-129,0 0-94,0 0-36,0 0-17,0 5 205,0 376 912,0-380-1252,0-1-58,0 0 20,0 0 43,0 0 10,21-1-142,132-34 123,-147 33-741,-3-8-6508,-4 4 5822,1-6-3922</inkml:trace>
  <inkml:trace contextRef="#ctx0" brushRef="#br0" timeOffset="1484.62">434 468 696,'0'0'1946,"0"0"-538,0 0-377,0 0-96,0 0-20,0 0-42,0 0-98,0 0-193,0 0-166,0 0-134,0 0-54,47-9 2381,34 0-2520,-80 9-309,-1 0-196,0 0-163,0 17-4051,-3-7 2131</inkml:trace>
  <inkml:trace contextRef="#ctx0" brushRef="#br0" timeOffset="2115.17">398 247 328,'0'0'2543,"0"0"-769,0 0-583,0 0-274,0 0-51,0 0-39,0 0-54,0 0-26,0 0-117,0 0-198,0 0-150,0 0-94,0 0 33,0 0 97,17 0 809,19 1-440,-22 0-628,1 0-1,0-1 1,-1-1 0,1 0-1,-1-1 1,1-1 0,-1 0-1,0-1 1,5-2-59,-10 3 3,-8 3-95,-1 0-216,0 0-399,0 0-613,0 0-1364,0 3-2218</inkml:trace>
  <inkml:trace contextRef="#ctx0" brushRef="#br0" timeOffset="3047.63">970 149 2593,'0'0'1676,"0"0"-430,0 0-190,0 0 77,0 0-107,0 0-213,0 0-164,0 0-105,0 0-24,0 0 8,0 0-55,0 0-93,0 0-77,0 17 207,-1 1-402,-2 0 1,0 0 0,0 0 0,-2-1 0,-2 5-109,-11 50 192,13-40-186,1 1 1,1 0 0,2 1-1,2-1 1,3 22-7,-1-42-13,1-1-1,1 0 1,0 0 0,0 0-1,1 0 1,1-1 0,0 0-1,1 0 1,0-1 0,0 0-1,1 0 1,4 2 13,-10-9-177,1-1 0,0 1 0,0-1 0,0 0 0,0 0 1,1 0-1,-1-1 0,0 1 0,1-1 0,-1 0 0,1 0 0,0-1 0,-1 0 0,1 1 0,-1-1 1,1-1-1,2 1 177,2 0-1505,-9 0-2697</inkml:trace>
  <inkml:trace contextRef="#ctx0" brushRef="#br0" timeOffset="4549.67">1384 185 3505,'0'0'2084,"0"0"-290,0 0-298,0 0-238,0 0-257,0 0-163,0 0-119,0 18 898,-3 28-932,-1-1 0,-3 0 0,-6 21-685,4-21-36,1-1-1,3 1 1,1 23 36,4-67-99,0-1 2,0 0 69,0 0 12,17 0-63,1-2 99,0 0 0,-1 0-1,0-2 1,1 0-1,10-5-19,-12 4-62,1 0 0,0 1 0,0 1 0,1 0 0,11 1 62,-28 2-126,-1 0-25,0 0-53,0 0-75,0 0-66,0 0-70,0-1 141,-1 0 0,1 0 0,1 0 0,-1 0 0,0 0 0,0 0 0,0 0 0,0 0 0,1 0 0,-1 0 0,0 0 0,1 0 0,-1 0-1,1 0 1,-1 0 0,1 0 0,0-1 274,4-6-3045,-2-4-2090</inkml:trace>
  <inkml:trace contextRef="#ctx0" brushRef="#br0" timeOffset="4931.67">1598 259 6361,'0'0'2312,"0"0"-747,0 0-606,0 0-333,0 0-265,0 0-94,0 11-1,2 78 422,0-16-566,-3 0-1,-3 0 1,-11 57-122,7-93-149,2-12-334,1-1 0,2 1 0,-2 25 483,5-49-1083,0-14-2582,0-1 1026</inkml:trace>
  <inkml:trace contextRef="#ctx0" brushRef="#br0" timeOffset="5343.66">1761 682 2785,'0'0'1580,"0"0"-289,0 0-280,0 0-159,0 0-113,0 0-119,8 4-179,28 11-86,-35-14-304,0 1 1,0-1-1,0 0 0,0 0 1,-1 0-1,1 0 0,0 1 1,0-1-1,-1 0 0,1 1 0,-1-1 1,1 1-1,-1-1 0,0 1 1,1-1-1,-1 1 0,0-1 1,0 1-1,0-1 0,0 1 1,0-1-1,-1 1 0,1-1 0,0 0 1,-1 2-52,0 4 231,2 2-270,-2 0 0,0 0 1,0 0-1,0 0 0,-1 0 1,-1 0-1,1 0 0,-1-1 1,-1 1-1,0-1 0,0 0 1,0 0-1,-1 0 0,0-1 1,-1 1-1,-1 0 39,6-7-227,0 0 0,1 0 0,-1-1-1,0 1 1,1 0 0,-1-1 0,0 1 0,1 0 0,-1-1 0,0 1-1,0-1 1,0 0 0,0 1 0,0-1 0,0 0 0,1 1 0,-1-1-1,0 0 1,0 0 0,0 0 0,0 0 0,-1 0 227,2 0-3636</inkml:trace>
  <inkml:trace contextRef="#ctx0" brushRef="#br0" timeOffset="5944.66">2022 301 2457,'0'0'2867,"0"0"-829,0 0-663,0 0-378,0 0-150,0 0-188,0 0-178,0 0-166,0 27 1003,-3 359-1544,3-385-66,0-1-12,0 0 91,0-18-609,0-8-4166,0 22-193</inkml:trace>
  <inkml:trace contextRef="#ctx0" brushRef="#br0" timeOffset="6575.63">2171 358 5697,'0'0'2663,"0"0"-956,0 0-861,0 0-394,0 0-113,0 0-24,5-6 11,0 0-258,-1 1 0,1 0 0,0 0 0,0 1 0,1 0 0,0 0 0,-1 0 0,1 0 0,1 1 0,-1 0 0,0 0 0,1 1-1,-1 0 1,1 0 0,0 0 0,0 1 0,0 0-68,-4 1-8,0 0-1,0 0 1,0 0 0,0 0-1,0 1 1,0-1 0,0 1-1,0 0 1,0 0-1,-1 0 1,1 0 0,0 0-1,2 2 9,-3-1-24,0 0-1,-1 0 1,1 0 0,0 0-1,-1 0 1,0 1-1,1-1 1,-1 1-1,0-1 1,0 1-1,0-1 1,-1 1-1,1 0 1,-1-1 0,1 1-1,-1 1 25,1 7-32,1 1 0,-2 0-1,0-1 1,0 1 0,-1 0-1,-1-1 1,0 1 0,0 0 0,-1-1-1,0 0 1,-2 2 32,-4 7-102,0-1 0,-1 0 0,-1-1 0,-1 0 0,-10 11 102,13-17-47,3-5 46,0 0-1,1 1 1,0 0 0,0 0-1,-2 5 2,7-13 3,0 0 0,0 1 0,0-1 0,0 1 0,0-1 0,0 1-1,0-1 1,0 0 0,0 1 0,0-1 0,0 1 0,0-1 0,0 0 0,0 1 0,0-1-1,0 1 1,0-1 0,0 0 0,1 1 0,-1-1 0,0 0 0,0 1 0,1-1 0,-1 0-1,0 1 1,0-1 0,1 0 0,-1 1 0,0-1 0,1 0 0,-1 0 0,0 1 0,1-1-1,-1 0 1,1 0 0,-1 0 0,0 0 0,1 0 0,-1 1 0,1-1 0,-1 0 0,0 0-1,1 0 1,-1 0 0,1 0 0,-1 0 0,1 0-3,25-1 34,-20 1 10,23-1-25,-1-2 0,0 0 0,8-4-19,-32 6-33,31-2-1245,-21 3-3227,-13 0 1698</inkml:trace>
  <inkml:trace contextRef="#ctx0" brushRef="#br0" timeOffset="7010.82">2654 587 3025,'0'0'2409,"0"0"-835,0 0-538,0 0-319,0 0-219,0 0-150,5 10 31,-1-3-228,0 0-1,-1 0 1,0 0 0,-1 0-1,1 1 1,-1-1 0,-1 1-1,1 0 1,-1-1-1,-1 1 1,1 0 0,-1 0-1,-1 0 1,1-1 0,-1 1-1,-1 0 1,1-1-1,-1 1 1,-3 6-151,0-3 98,-1 3-58,-1-1-1,0 1 0,0-1 1,-1-1-1,-1 0 0,0 0 0,-5 4-39,4-11-643,6-10-4797,4-8 1383</inkml:trace>
  <inkml:trace contextRef="#ctx0" brushRef="#br0" timeOffset="7723.39">2955 337 4369,'0'0'2640,"0"0"-852,0 0-722,0 0-400,0 0-150,0 0-89,-4 12-95,-7 24 181,1 1 1,2 0-1,2 0 1,-2 33-514,9 4 57,0-73-72,0 1 0,0-1 0,0 0 1,0 1-1,0-1 0,1 0 0,-1 0 0,0 0 0,1 0 1,-1 0-1,1 0 0,-1-1 0,1 1 0,-1 0 0,1-1 1,0 1-1,-1-1 0,1 0 0,0 1 0,-1-1 0,1 0 0,0 0 1,0 0-1,-1 0 0,2-1 15,3 2-5,1-1 0,-1 0 0,1-1 0,-1 1 0,1-1 0,4-2 5,-6 1 11,1 0 0,-1-1 0,1 0 0,-1 0 1,0-1-1,0 0 0,-1 1 0,1-1 0,-1-1 0,1 1 1,-1-1-1,-1 0 0,1 0 0,-1 0 0,0 0 1,0 0-1,0-1 0,-1 1 0,1-1 0,-2 0 1,1 0-1,0 0 0,-1-1-11,3-18 115,-1-1 0,-1 0 0,-2 0 0,-1-25-115,-1 5-44,3 41 46,-1 1-1,0 0 1,0 0-1,-1-1 1,1 1-1,-1 0 1,0 0-1,0-1 1,0 1-1,-1 0 0,1 0-1,-1 3-18,1-1 0,-1 1 0,1-1 0,-1 1 0,0 0 0,0 0-1,1 0 1,-1 0 0,0 0 0,0 0 0,0 0 0,0 1 0,0-1-1,0 0 1,0 1 0,0 0 0,0 0 0,-1 0 0,1-1 0,0 2-1,0-1 1,-1 0 18,-19 0-352,14-1 88,0 1 0,0 0 1,0 0-1,0 1 0,0 0 1,-5 2 263,11-2-128,0 0 1,-1 0 0,1 0 0,0 0-1,-1 0 1,1 1 0,0-1 0,0 1-1,0-1 1,0 1 0,0 0 0,1 0 0,-1 0-1,1 0 1,-1 0 0,1 0 0,0 1-1,-1-1 1,1 0 0,0 1 0,1-1-1,-1 1 1,0-1 127,-12 49-3462,10-30-251</inkml:trace>
  <inkml:trace contextRef="#ctx0" brushRef="#br0" timeOffset="8378.44">3256 93 3881,'0'0'2750,"0"0"-424,0 0-646,0 0-445,0 0-271,0 0-197,26 0 1849,-22 0-2564,-1 1-1,1 0 0,-1 0 0,1 0 0,-1 0 1,1 1-1,-1-1 0,1 1 0,-1 0 0,0 0 1,0 0-1,0 1 0,0-1 0,2 3-51,36 41 314,-33-37-308,-2 1 0,1 0 0,-1 1 0,0 0 0,-1 0 0,-1 0 0,1 0 0,-2 1 0,0-1 0,0 1 0,-1 1-6,3 23-48,-3 0-1,-1 0 1,-1 2 48,0-10 15,-1-13-45,-1-1-1,-1 1 1,0-1-1,0 0 1,-1 1-1,-1-2 1,-1 1 0,0-1-1,-1 1 31,-2 3-751,0-1 0,-1 0 0,-1 0 0,-2 1 751,12-17-226,1 1 0,-1-1-1,1 1 1,0-1 0,-1 1-1,1-1 1,-1 1 0,0-1-1,1 0 1,-1 1 0,1-1-1,-1 0 1,1 0 0,-1 1-1,0-1 1,1 0 0,-1 0-1,0 0 1,1 0 0,-1 0-1,0 0 1,1 0 0,-1 0-1,1 0 1,-1 0 226,-1 0-1362,-5 0-5022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1.3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110 37 24,'0'0'2995,"0"0"-1128,0 0-872,0 0-268,0 0 115,0 0 30,-14 2 5679,9 6-6537,0 0 1,0 0 0,0 1 0,1 0 0,1 0 0,0 0 0,0 0 0,-1 9-15,-1-3 10,3-6-45,0 1 0,1-1-1,0 1 1,0 0 0,1-1 0,0 2 35,0-7-53,5-3-85,0 0 0,0 0-1,1-1 1,-1 0 0,0 0 0,0 0 0,6-1 138,-8 0 0,0 0 1,0 0-1,0-1 1,1 1-1,-1-1 0,-1 1 1,1-1-1,0 0 1,0-1-1,-1 1 1,1 0-1,-1-1 0,1 1 1,-1-1-1,0 0 1,0 0-1,3-4 0,0-1 1,0 0-1,0 0 1,-1 0-1,1-4 0,-4 5 35,0-1-1,0 1 0,-1-1 1,0 1-1,0 0 1,-1-1-1,0 1 0,-1 0 1,0-5-35,1 9 9,-1-1 0,1 1 0,-1-1 1,0 1-1,0-1 0,0 1 0,0 0 1,-1 0-1,1 0 0,-1 0 0,1 0 1,-1 1-1,-3-3-9,5 4-1,0 0 0,-1 1 1,1-1-1,0 1 0,0-1 0,0 1 1,-1-1-1,1 1 0,0 0 0,0 0 1,-1-1-1,1 1 0,0 0 0,-1 0 1,1 0-1,0 0 0,0 1 0,-1-1 1,1 0-1,0 0 0,0 1 0,-1-1 1,1 1-1,0-1 0,0 1 0,0 0 1,0-1-1,0 1 0,0 0 0,0 0 1,0 0-1,0 0 0,0-1 0,0 1 1,0 1-1,1-1 0,-1 0 0,0 0 1,1 0-1,-1 0 0,0 1 1,-5 7-46,0 0 0,1 1-1,0 0 1,0 0 0,1 1 0,1-1-1,0 1 1,0 0 0,1 0 0,0 0-1,1 0 1,0 10 46,1-12-112,-1-4 126,1 1 0,0-1 0,1 1 0,-1 0 0,1-1 0,0 0 0,2 4-14,-3-7-91,1-1-1,0 0 1,0 1-1,-1-1 0,1 0 1,0 0-1,0 1 1,1-1-1,-1 0 1,0 0-1,0 0 0,0 0 1,1-1-1,-1 1 1,0 0-1,1 0 1,-1-1-1,1 1 0,-1-1 1,1 1-1,-1-1 1,1 0-1,-1 1 1,1-1-1,0 0 1,-1 0-1,1 0 0,1-1 92,-1 0-9,0 0 0,1-1-1,-1 0 1,0 1 0,0-1-1,0 0 1,0 0 0,-1 0-1,1-1 1,0 1 0,-1 0-1,0 0 1,1-1-1,-1 1 1,0-1 0,0 0-1,0 0 10,6-10-5,-1 3-21,1-1 0,-1 0 0,-1 0 0,0-1-1,-1 0 1,0 0 0,-1 0 0,0 0 0,0 0-1,-2-1 1,1-1 26,-3 13 2,1 1 0,-1-1 0,1 0 0,-1 1 0,1-1 0,-1 1 0,1-1 0,-1 1-1,1-1 1,-1 1 0,0-1 0,1 1 0,-1-1 0,0 1 0,1 0 0,-1-1 0,0 1 0,1 0 0,-1 0-1,0 0 1,0 0 0,0-1 0,1 1 0,-1 0 0,0 0 0,0 0 0,1 1 0,-2-1-2,-30 0-376,24 0 158,2 0-143,0-1-1,1 1 0,-1 1 1,0-1-1,0 1 1,1 0-1,-1 0 1,0 1-1,1-1 0,0 1 1,-1 0-1,1 1 1,0 0-1,0-1 0,0 2 1,-2 0 361,-7 9-1900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5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96 696,'0'0'808,"0"0"-253,0 0-27,0 0 130,0 0 118,0 0 60,0-3-18,0-17 966,0 19-856,0-10 6043,4 118-7498,9 34 527,-3-39-21,-4-22-535,-6-79 562,0-1 8,0 0-5,0 0 7,0 0 25,0 0-13,0 0 8,0 0-14,0 0 23,0 0 23,0 0 15,0 0 47,0 0 32,0 0 6,0-25 517,1-71-641,0-13 12,-9-65-56,8 172-14,-1 0 0,1 1 0,0-1 0,0 0-1,0 0 1,0 1 0,0-1 0,0 0 0,1 1-1,-1-1 1,0 0 0,1 1 0,-1-1-1,1 0 1,0 1 0,0-1 0,-1 1 0,1-1-1,0 1 1,0 0 0,0-1 0,1 1 14,1-1-35,0 0 0,1 0 0,-1 0 0,1 1 0,-1 0 0,1-1 1,0 1-1,-1 1 0,1-1 35,7-2 92,-1 1-408,1 0 1,0 1-1,0 0 0,0 0 1,1 2 315,-12 34-6347,0-26 3583,0-3-1880</inkml:trace>
  <inkml:trace contextRef="#ctx0" brushRef="#br0" timeOffset="683.11">24 278 1776,'0'0'2015,"0"0"-596,0 0-360,0 0-238,0 0-267,0 0-222,18-15 2393,1 9-2595,-5 1-124,1 1 0,-1 0 0,1 1 0,-1 1 0,1 0-1,6 1-5,-20 1-189,-1 0-63,0 0-194,0 0-503,0 0-770,0 0-751</inkml:trace>
  <inkml:trace contextRef="#ctx0" brushRef="#br0" timeOffset="1752.96">371 4 144,'0'0'1035,"0"0"-100,0 0 160,0 0 40,0 0-45,0 0-23,4-3 5923,-5 15-6907,-1 0 0,0-1 0,-1 1-1,0 0 1,-1-1 0,-1 3-83,-11 42 128,4 22-102,3 2-1,4-1 0,4 23-25,1-97-1,0 1 0,1-1 0,0 1 0,0 0 0,1-1 0,-1 0 0,1 1 0,0-1 0,0 0 0,1 0 0,0 0 0,0 0 0,0 0 0,0-1 0,1 1 0,0-1 0,0 0 0,0 0 0,0-1 0,0 1 0,4 1 1,-7-4-33,3 3-93,1 0 1,-1 0 0,1 0 0,-1-1 0,1 0 0,0 0-1,1 0 1,-1-1 0,0 0 0,1 0 0,-1 0-1,1-1 1,0 1 0,-1-1 0,1-1 0,0 1 125,-5-1-2413,-1 0-2404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1.5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33 259 2737,'0'0'1957,"0"0"-488,0 0-361,0 0-111,0 0-166,0 0-121,0 1 4876,0 4-6058,-1 13 561,-1 1-1,0-1 1,-4 12-89,2-12 34,1 0 0,0 0 0,1 13-34,-8 36 3,10-66-23,0-1-37,0 0-33,0 0-50,0 0-12,0 0-3,15 0-193,99 0 529,-64 0-5640,-50 0 1518</inkml:trace>
  <inkml:trace contextRef="#ctx0" brushRef="#br0" timeOffset="509.51">192 301 4929,'0'0'2079,"0"0"-421,0 0-281,0 0-290,0 0-254,0 0-228,0 0-160,0 0-95,0 0-91,0 0-78,0 0-53,0 0-37,0 0-1,0 0-19,0 0-50,0 0 1,0 0 19,0 2-18,9 291 530,-8-202-2054,-1-90 1076,0-1-49,0 0-81,0-8-2067,0-5-75,0-2-1311</inkml:trace>
  <inkml:trace contextRef="#ctx0" brushRef="#br0" timeOffset="909.22">321 602 1408,'0'0'2051,"0"0"-714,0 0-505,0 0-112,0 0-48,0 0-72,5 4 42,-2-1-532,0 0-1,0 0 1,0 1 0,-1-1 0,0 1 0,1-1 0,-1 1-1,0 0 1,-1 0 0,1 0 0,-1 0 0,1 0-1,-1 0 1,-1 1 0,1-1 0,-1 0 0,1 1 0,-1-1-1,0 0 1,-1 1-110,2 2-93,-1 1 1,-1-1-1,0 0 0,0 1 0,0-1 0,-1 0 1,0 0-1,-1 4 93,0-5-805,0 0 0,-1 0 0,0 0 0,0 0 0,-4 4 805,-2 0-3619</inkml:trace>
  <inkml:trace contextRef="#ctx0" brushRef="#br0" timeOffset="1262.52">321 602 2905</inkml:trace>
  <inkml:trace contextRef="#ctx0" brushRef="#br0" timeOffset="1629.21">321 602 2905,'198'-145'1205,"-163"124"-750,-35 21-449,0 0 0,0 0 0,0 0 0,1-1 0,-1 1 0,0 0 0,0 0 0,0 0 0,0 0 0,0 0 0,0 0 1,0 0-1,1 0 0,-1 0 0,0 0 0,0 0 0,0 0 0,0 0 0,0 0 0,0 0 0,0 0 0,1 0 0,-1 0 0,0 0 0,0 0 0,0 0 0,0 0 0,0 0 0,0 0 0,1 0 0,-1 0 0,0 0 0,0 0 0,0 0 0,0 0 0,0 0 0,0 0 0,0 0 0,0 1 0,1-1 0,-1 0 0,0 0 0,0 0 0,0 0 0,0 0 0,0 0 0,0 0 0,0 0 0,0 1 0,0-1 0,0 0 0,0 0 0,0 0 0,0 0 0,0 0 0,0 0 0,0 1 0,0-1 0,0 0 0,0 0 0,0 0 0,0 0 0,0 0 0,0 0-6,-6 160 3134,5-155-3114,1-1-1,0 1 1,0-1-1,1 1 0,0-1 1,-1 1-1,2-1 0,-1 1 1,0-1-1,1 0 1,0 2-20,0-5 8,-1 1 0,1 0 1,0 0-1,-1-1 1,1 1-1,0-1 1,0 0-1,0 0 1,0 1-1,0-1 1,0 0-1,1-1 1,-1 1-1,0 0 1,0-1-1,1 1 1,-1-1-1,0 0 1,1 1-1,-1-1 1,0 0-1,1-1 0,0 1-8,-1 0 49,1 0-1,0 0 0,0 0 0,-1 0 0,1-1 0,0 1 1,0-1-1,-1 0 0,1 0 0,-1 0 0,1 0 0,-1 0 1,1 0-1,-1-1 0,0 1 0,1-1 0,0 0-48,0-2 131,0-1 0,0 1 0,0 0 0,0-1 0,-1 0 0,1 1 0,-1-1 0,0 0 0,-1-1-131,6-17 270,-1-1-1,-1 1 1,-1-1 0,-1 0-1,-1 0 1,-2-1-1,-1-13-269,1 35 21,0-1 0,-1 1 0,0 0 0,0 0 0,0 0 0,0 1 0,0-1 0,0 0 0,-1 0 0,1 1-1,-1-1 1,0 0 0,0 1 0,0 0 0,0-1 0,0 1 0,0 0 0,-1 0 0,1 0 0,-1 0 0,1 1 0,-1-1 0,0 1-1,-1-1-20,-1 0-44,0-1 0,0 1 0,-1 0-1,1 1 1,-1-1 0,1 1 0,-1 0-1,1 1 1,-1-1 0,0 1 0,1 0-1,-1 1 1,-1-1 44,6 1-48,0-1 0,0 1-1,0-1 1,0 1 0,-1 0 0,1 0 0,0-1 0,0 1-1,0 0 1,0 0 0,1 0 0,-1 0 0,0 0-1,0 0 1,1 0 0,-1 1 0,0-1 0,1 0 0,-1 0-1,1 1 49,-10 29-651,8-25 435,-7 43-2838,8-30 292</inkml:trace>
  <inkml:trace contextRef="#ctx0" brushRef="#br0" timeOffset="2109.35">850 611 3625,'0'0'1563,"0"0"-588,0 0-207,0 0 55,0 0-113,0 0-215,0 0-145,7 2-38,-6-2-315,1 1 56,-1-1 0,1 1-1,0-1 1,-1 1 0,1 0 0,0 0 0,-1-1 0,1 1 0,-1 0 0,0 0 0,1 1 0,-1-1 0,0 0 0,1 0 0,-1 1 0,0-1 0,0 1 0,0-1-1,0 1 1,0-1 0,-1 1 0,1-1 0,0 1 0,-1 0 0,1 0 0,-1-1 0,0 1 0,1 0 0,-1 0 0,0-1 0,0 1 0,0 0 0,0 0 0,-1-1-1,1 2-52,-1 6 18,0 0 0,-1 0 0,0 0-1,0-1 1,-1 1 0,0 0 0,0-1-1,-1 0 1,-1 0 0,1 0 0,-1 0-1,0-1 1,-1 0 0,0 0 0,0 0 0,-6 4-18,10-10-421,1-1-2381,1 0 383</inkml:trace>
  <inkml:trace contextRef="#ctx0" brushRef="#br0" timeOffset="3024.42">1068 250 1720,'0'0'2356,"0"0"-939,0 0-441,0 0-130,0 0-149,0 0-90,-8 27-72,-25 82-163,29-94-275,1 0 0,0 0 1,1 0-1,0 0 0,1 0 0,1 1 0,2 14-96,0 11 28,-3-20-9,0-14-15,1 0 0,0 0 0,0 0 0,1 0 0,0-1 0,0 1 0,1 2-5,-2-8-19,1 1 1,0-1 0,0 1 0,0-1-1,-1 1 1,1-1 0,1 1-1,-1-1 1,0 0 0,0 1 0,0-1-1,1 0 1,-1 0 0,1 0-1,-1 0 1,1 0 0,-1-1 0,1 1-1,-1 0 1,1-1 0,0 1-1,-1-1 1,1 1 0,0-1 0,-1 0-1,1 0 1,0 0 0,0 0-1,-1 0 1,2 0 18,4 0-18,0 0 0,0-1-1,0 0 1,0 0 0,0-1 0,0 0 0,0 0-1,-1-1 1,1 1 0,-1-1 0,0-1 0,0 1-1,0-1 1,0 0 0,0-1 0,-1 1 0,0-1-1,0 0 1,0-1 0,2-2 18,-4 3 100,1 0-1,-1-1 0,1 1 1,-2-1-1,1 0 1,-1 0-1,1 0 1,-2 0-1,1 0 1,0-5-100,0-9 617,0 1 0,-2-18-617,0 31 27,0 5 3,-1 0 1,1-1-1,-1 1 0,1 0 0,-1 0 0,0-1 0,0 1 0,0 0 0,1 0 0,-1 0 0,0 0 0,0 0 0,0 0 0,-1 0 0,1 1 0,0-1 0,0 0 0,0 0 0,-1 1 0,1-1 0,0 1 0,-1-1 0,1 1 0,0 0 0,-1 0 0,1-1 0,0 1 0,-1 0 0,-1 0-30,-45-3 119,47 3-116,-3 0-18,0 1 0,0-1 0,0 1 0,0 0 0,0 0 1,0 0-1,1 1 0,-1-1 0,1 1 0,-1 0 0,1 0 0,-1 0 1,1 1-1,0-1 0,0 1 0,0-1 0,1 1 0,-1 0 0,1 0 0,-1 0 1,1 1-1,0-1 0,0 1 15,-2 3-326,0-1-1,1 1 1,0 1 0,1-1 0,-1 3 326,-4 36-6616,7-43 4458</inkml:trace>
  <inkml:trace contextRef="#ctx0" brushRef="#br0" timeOffset="3762.51">1227 0 5297,'0'0'2538,"0"0"-671,0 0-609,0 0-425,0 0-339,0 0-249,0 0-121,0 0-91,0 0-11,17 13 922,-3 3-884,0 2 0,-1 0 0,-2 0 0,0 1 0,0 1 1,-2 0-1,-1 0 0,0 0 0,-2 1 0,0 1 0,-1-1 0,-1 1 0,-1-1 0,-1 3-60,-2-21-1,2 41-135,-4 41 136,1-71-31,-1 0 0,0-1 0,-1 1 1,0-1-1,-2 0 0,1 0 0,-1 0 0,-3 3 31,-22 35-984,-13 15 984,14-22-7633,-20 39 7633,42-67-2990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7.9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50 1240,'0'0'1654,"0"0"-416,0 0-432,0 0-100,0 0 62,0 32 3601,0 7-2806,0-38-1466,4 24 872,-2-24-954,0 0 1,0-1 0,0 1-1,0-1 1,1 0-1,-1 1 1,0-1 0,0 0-1,1-1 1,-1 1 0,0 0-1,0 0 1,0-1 0,1 0-1,-1 1 1,0-1 0,0 0-1,0 0 1,0 0 0,0 0-1,0 0 1,0-1 0,-1 1-1,1-1 1,0 1 0,-1-1-1,2-1-15,-1-1 54,0 1-1,0-1 1,0 0-1,-1 1 1,1-1-1,-1 0 1,0 0-1,0 0 1,0 0-1,-1 0 1,0-1-1,0 1 1,0 0-1,0 0 1,0 0-1,-1 0 1,0-1-54,0 4 12,1 0 1,-1 0-1,0 1 1,0-1-1,0 0 1,0 0-1,0 1 1,0-1-1,0 0 0,0 1 1,-1-1-1,1 1 1,0 0-1,0-1 1,0 1-1,0 0 1,-1 0-1,1 0 1,0 0-1,0 0 1,-1 0-1,1 0 0,0 0-12,-36 1-126,34 0 71,-1-1 44,1 1 1,-1 0-1,1 0 0,-1 1 1,1-1-1,-1 1 0,1-1 1,0 1-1,0 0 0,0 0 1,0 1-1,0-1 0,0 1 1,0-1-1,1 1 0,-1 0 1,1 0-1,0 0 0,-2 3 11,1-1-16,0 1-1,0 0 1,0-1-1,1 1 0,0 0 1,0 1-1,0-1 1,1 0-1,0 0 0,0 1 1,1 2 16,0-7-16,0 1 0,1-1 0,-1 1 0,1-1 0,0 1 0,0-1 0,0 1 0,0-1 0,0 0 0,0 1 0,1-1 0,-1 0 0,1 0 0,0 0 0,-1 0 0,1 0 0,0-1 0,0 1 0,0 0 0,0-1 0,1 1 0,-1-1 0,0 0 0,1 0 0,-1 0 0,0 0 0,1 0 0,0 0 16,5 1-50,-1 0 0,1 0 0,0-1 0,0 0-1,0 0 1,0-1 0,0 0 0,-1 0 0,3-1 50,-8 0 9,1 0 0,-1 0 0,1 0 0,-1 0 0,0 0 0,1-1 0,-1 1 0,0-1 0,0 0 1,0 1-1,0-1 0,-1 0 0,1 0 0,0-1 0,-1 1 0,0 0 0,1 0 0,-1-1 0,0 1 0,0 0 0,0-1 0,0 0 0,-1 1 0,1-1 0,-1 1-9,3-10 47,0 1 0,-1 0 0,-1-1 0,0 1 0,-1-4-47,1 12 11,-1 0 1,0 1-1,0-1 0,-1 0 0,1 1 0,-1-1 0,1 0 0,-1 1 0,0-1 0,0 1 0,0-1 0,0 1 0,0-1 1,0 1-1,-1 0 0,1 0 0,-1-1 0,0 1 0,0 0 0,1 1 0,-1-1 0,0 0 0,-1 0 0,1 1 1,0-1-1,0 1 0,-1 0 0,1 0 0,-1 0 0,1 0 0,-1 0 0,1 0 0,-1 1 0,0-1 0,-1 1-11,-3-2 3,1 0-1,0 1 0,-1 0 0,1 0 1,-1 1-1,1 0 0,-1 0 0,1 0 0,0 1 1,-5 0-3,9 0-10,-1 0 1,0 1 0,1-1 0,0 0-1,-1 1 1,1 0 0,0-1 0,-1 1-1,1 0 1,0 0 0,0 0-1,1 0 1,-1 0 0,0 1 0,1-1-1,-1 1 1,1-1 0,0 1 0,0-1-1,0 1 1,0 0 0,0-1 0,0 1-1,1 0 1,0 0 9,-3 12-55,2 0 1,0 0-1,0 0 0,2 8 55,0 3-472,3-25 371,-1 0-1,1 0 1,0 0-1,0-1 1,0 1-1,0-1 1,0 0-1,0 0 1,1-1-1,-1 1 1,2-2 101,-1 1 7,-1-1 0,1 0 0,-1-1 1,0 1-1,1-1 0,-1 0 0,0 0 0,-1 0 0,1 0 1,0-1-1,-1 0 0,0 1 0,0-1 0,0 0 0,0-1 1,-1 1-1,0 0 0,1-2-7,1-3 20,-1 1-1,0-1 1,0-1 0,-1 1 0,0 0-1,0-1 1,-1 1 0,-1-1 0,1 1-20,-2 7 8,1 0 1,0 0 0,-1-1 0,0 2-1,1-1 1,-1 0 0,0 0-1,0 0 1,0 0 0,0 0 0,0 1-1,0-1 1,-1 0 0,1 1-1,0-1 1,-1 1 0,0 0 0,1-1-1,-1 1 1,0 0 0,1 0-1,-1 0 1,0 0 0,0 0 0,0 0-1,0 1 1,0-1 0,0 1-1,0-1 1,0 1 0,-1 0-9,-4-2-61,-1 1 0,0 0 1,0 1-1,0 0 0,0 0 0,0 0 0,1 1 1,-2 0 60,7 0-34,-1 0 0,1 0 0,-1 0 0,1 0 0,0 1 0,-1-1 0,1 0 0,0 1 1,0 0-1,0-1 0,0 1 0,0 0 0,0 0 0,1 0 0,-1 0 0,1 1 0,-1-1 0,1 0 1,0 1-1,0-1 0,0 1 0,0 0 34,-2 4-81,1 1-1,0-1 1,1 0 0,0 1-1,0-1 1,0 1 0,1 1 81,1-8-95,0-1-1,0 1 1,0 0 0,1-1 0,-1 0 0,0 1 0,0-1-1,1 0 1,-1 1 0,0-1 0,0 0 0,1 0 0,-1 0-1,0 0 1,0 0 0,1-1 0,0 1 95,1 0-284,14-1-1615,-1-1-1695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36.1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262 134 1072,'0'0'1945,"0"0"-529,0 0-451,0 0-152,0 0-11,0 0 0,0 0-86,0 0-73,-11-6 4195,-15 2-4382,23 3-448,-1 0-1,1 1 1,-1-1 0,0 0 0,1 1 0,-1 0 0,0 0 0,1 0 0,-1 0 0,1 1 0,-1-1 0,0 1 0,1 0 0,-1 0 0,1 0 0,-3 2-8,-9 9-6,0 0 0,0 1 0,2 0 0,0 1 0,0 1 0,1 0 0,1 1 0,-8 14 6,15-22-10,0-1 0,0 1 0,1 0 0,0 1 0,0-1 0,1 0-1,-1 8 11,1-6 8,0 2-16,0 0 0,0 0-1,1 1 1,1-1 0,0 0 0,1 1 0,1 9 8,0-19-1,-1-1 0,0 0 0,1 0 0,-1 0 0,1 0 0,0 0 0,-1 0 0,1 0 0,0 0 0,0-1 0,0 1 0,1-1 0,-1 0 0,0 0 0,1 1 0,-1-1 0,0-1 0,1 1 0,2 0 1,2 2 1,1-1-1,0 0 1,0-1 0,0 0-1,7 0 0,-4-1 56,-5 1-50,1-1 0,0-1 1,-1 1-1,1-1 0,0 0 0,-1 0 1,1-1-1,-1 0 0,6-2-6,-2-2 27,-1-1 0,-1 0 0,1 0 0,-1-1 0,0 0 1,-1 0-1,0-1 0,-1 0 0,5-7-27,-1 2 12,30-33 21,-38 44-44,-1 3 43,-1-1 0,1 0-1,0 0 1,-1 1 0,1-1-1,-1 0 1,1 0 0,-1 0-1,1 0 1,-1 1 0,0-1-1,1 0 1,-1 0 0,0 0-1,0 0 1,0 0 0,1-1-32,-23-1 351,18 3-405,3 0 100,-36 0 28,2 0-149,34 0 48,1 0-29,0 0 36,0 0 11,0 0-16,0 0-41,0 0 13,0 0 21,0 0-20,0 0 33,0 0 14,0 0 10,0 0-10,0 0-55,0 0-23,0 0-27,0 0-37,0 0 28,0 0 3,0 0 40,0 0 49,0 0-9,0 0 16,0 0 10,30 0-85,145 0-2108,-175 0 392,0 0-2105</inkml:trace>
  <inkml:trace contextRef="#ctx0" brushRef="#br0" timeOffset="1220.79">659 0 3529,'0'0'1597,"0"0"-300,0 0-97,0 0-88,0 0-221,0 0-231,0 0-158,0 0-72,0 0-94,0 0-133,-11 7 284,-5 20-294,2 1-1,0 1 1,2 0-1,1 1 1,2 0-1,0 1 1,3 0 0,0 0-1,2 0 1,0 22-193,4-44-25,0 5 84,0-1 0,1 0 0,0 1 0,2 3-59,-2-11 19,1 0 0,0-1 0,0 1 0,1-1-1,0 0 1,0 0 0,0 0 0,0 0 0,1 0 0,0-1-1,1 2-18,30 26-1062,-34-31-175,-1-1-899,0 0-1648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40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24 185 1480,'0'0'1378,"0"0"-284,0 0-220,0 0-111,0 0 28,0 0 29,0 0 16,0 0-58,0 4 3893,0 16-4402,1 5-186,-2 0 1,-1 1-1,-1-1 1,-1 0-1,-4 12-83,2-4-60,6-33 56,0 0 12,0 0 12,0 0 36,0 0-23,0 0 37,0 0-17,0 0-37,0 0-19,244 0-1445,-243 0 957,-1 0 3,0 0-37,0 0-347,0 0-790,0 0-755</inkml:trace>
  <inkml:trace contextRef="#ctx0" brushRef="#br0" timeOffset="614.99">196 212 808,'0'0'1288,"0"0"-341,0 0-248,0 0 87,0 0-8,0 0 11,0-3 171,0 58 4928,0 152-6126,-10-155-738,10-51 865,0-1-9,0 0-82,0 0-113,0 0-134,0 0-200,0 0-328,0 0-433,0 0-489,0 0-777</inkml:trace>
  <inkml:trace contextRef="#ctx0" brushRef="#br0" timeOffset="1336.4">351 521 392,'0'0'1564,"0"0"-318,0 0-246,0 0-21,0 0-51,0 0-60,27 1 1948,-25 2-2729,0-1-1,0 1 1,0-1 0,0 1 0,-1 0-1,1 0 1,-1 0 0,0 0 0,0 0 0,0 0-1,0 0 1,0 1 0,-1-1 0,1 0-1,-1 1-86,0 55 25,0-36-71,0-22 6,0 1 0,0 0 0,0-1 0,-1 1 0,1 0 0,0-1 0,-1 1 0,1 0 0,-1-1 0,1 1 0,-1-1 0,0 1 0,0-1 0,1 1 0,-1-1 0,0 0 0,0 1 0,-1-1 0,1 0 0,0 0 0,0 0-1,-1 1 1,1-1 0,0-1 0,-1 1 0,1 0 0,-1 0 40,-19 3-5439,15-4 2670</inkml:trace>
  <inkml:trace contextRef="#ctx0" brushRef="#br0" timeOffset="1930.99">616 206 2865,'0'0'1589,"0"0"-544,0 0-209,0 0 55,0 0 98,0 0-46,0 4-155,1 67-82,-4 0-1,-2 0 1,-11 42-706,12-91-386,0 1 1,1-1-1,1 15 386,2-37-552,0 0-219,0 0-235,0-7-2615,0-4-319</inkml:trace>
  <inkml:trace contextRef="#ctx0" brushRef="#br0" timeOffset="2732.95">768 238 1120,'0'0'2279,"0"0"-632,0 0-508,0 0-254,0 0-129,0 0-220,3 0-244,113-6 1900,-115 7-2170,-1 0 0,1 0 0,0-1 0,-1 1 0,1 0 0,0 0 0,-1 0 0,1 0 1,-1 0-1,1-1 0,-1 1 0,1 0 0,-1 0 0,0 0 0,1 0 0,-1 1 0,0-1 0,0 0 0,0 0 0,0 0 0,0 0 0,0 1-22,1 26 233,-1-11-161,1 3-14,-2-1-1,-3 19-57,3-30-13,-1-1-1,0 1 0,0-1 0,-1 0 0,0 1 0,0-1 0,-1-1 0,0 1 0,-1 1 14,-101 144-305,106-152 297,0 0 1,0 0-1,0 0 1,0 1-1,0-1 0,0 0 1,0 0-1,0 0 1,-1 0-1,1 0 0,0 1 1,0-1-1,0 0 1,0 0-1,0 0 0,0 0 1,0 0-1,0 1 0,0-1 1,0 0-1,0 0 1,0 0-1,0 0 0,0 0 1,0 1-1,1-1 1,-1 0-1,0 0 0,0 0 1,0 0-1,0 0 0,0 0 1,0 1-1,0-1 1,0 0-1,0 0 0,0 0 1,1 0-1,-1 0 1,0 0-1,0 0 0,0 0 1,0 0-1,0 0 0,0 1 1,1-1-1,-1 0 8,12 2-82,18-1 217,-24-2-139,79 1-1110,-84 3-3627,-1-3 1000</inkml:trace>
  <inkml:trace contextRef="#ctx0" brushRef="#br0" timeOffset="3311.99">1036 482 728,'0'0'1480,"0"0"-394,0 0-280,0 0-166,0 0-199,0 0-139,0 4 2,0-1-285,0-2 20,0 1-1,-1-1 0,1 1 0,0-1 1,0 0-1,0 1 0,1-1 1,-1 0-1,0 1 0,1-1 0,-1 0 1,0 0-1,1 1 0,-1-1 0,1 0 1,0 0-1,-1 0 0,1 0 1,0 1-1,0-1 0,0 0 0,0 0 1,0 0-39,1 0 19,-1 1 0,1-1 1,-1 1-1,1 0 0,-1-1 1,0 1-1,0 0 0,0 0 1,0 0-1,0 0 0,0 0 1,0 0-1,-1 0 0,1 0 1,-1 0-1,1 1 0,-1-1 1,0 1-20,0 47 629,-1-28-427,0-17-247,0-1-1,0 1 1,0-1 0,-1 1 0,1-1 0,-1 0 0,0 1 0,0-1 0,-1 0 0,1 0-1,-1-1 1,0 1 0,0-1 0,-3 4 45,-8 7-1545,-1 0 1,-13 9 1544,-1-8-2114,25-12 1123</inkml:trace>
  <inkml:trace contextRef="#ctx0" brushRef="#br0" timeOffset="4761.93">1360 113 1616,'0'0'1823,"0"0"-604,0 0-483,0 0-123,0 0-48,0 0-17,-5 14-81,0-3-400,-4 11 380,0 1 1,2 0 0,1 0 0,-2 10-448,5 0 700,2 0 1,3 33-701,0-5 284,-2-60-284,0 1 0,1-1 0,-1 1 0,1-1 0,-1 1 0,1-1 0,0 0 0,-1 1 0,1-1 0,0 0 0,0 1 0,0-1 0,0 0 0,0 0 0,0 0 0,0 0 0,1 0 0,-1 0 0,0 0 0,1 0 0,-1-1 0,0 1 0,1 0 0,-1-1 0,1 1 0,-1-1 0,1 0 0,-1 1 0,1-1 0,-1 0 0,2 0 0,9 2 5,0-1 0,0 0 0,11-1-5,-15-1 89,-1 2-89,1-1 0,-1-1 0,0 0 0,0 0 0,1 0 0,-1-1 0,0 0 0,0 0-1,-1-1 1,6-2 0,-8 3 20,-1-1 1,0 1-1,0-1 0,0 1 0,0-1 0,0 0 0,0 0 0,-1 0 0,1-1 0,-1 1 0,0-1 0,0 1 0,0-1 0,0 0 0,-1 0 0,0 1 0,0-1 0,0 0 0,1-4-20,-2 6 48,1-1-1,0 1 1,-1-1-1,1 1 1,-1-1-1,0 1 1,0-1-1,0 1 1,0-1-1,-1 1 1,1-1-1,-1 1 1,1-1-1,-1 1 1,0-1-1,0 1 1,0 0-1,0-1 1,0 1-1,0 0 0,-1 0 1,1 0-1,-1 0 1,0 0-1,1 0 1,-1 0-1,0 1 1,0-1-1,0 1 1,0-1-1,-1 1 1,1 0-1,0-1 1,0 1-1,-2 0-47,-1-1-4,-1 0 0,1 0 0,-1 0 0,1 1 1,-1 0-1,0 0 0,0 1 0,0-1 0,1 1 0,-5 1 4,6-1-18,0 0 1,0 0-1,0 1 0,0 0 0,1 0 1,-1 0-1,0 0 0,0 0 0,1 1 1,-1 0-1,1-1 0,-1 1 1,1 1-1,0-1 0,0 0 0,-2 2 18,-3 5-110,1 1-1,0-1 0,1 1 0,0 1 1,0-1-1,1 1 0,0 0 0,1 0 0,1 0 1,-1 1-1,2 0 0,0-1 0,0 1 1,1 0-1,0 0 0,1 4 111,16-4-6792,-15-12 2547</inkml:trace>
  <inkml:trace contextRef="#ctx0" brushRef="#br0" timeOffset="5727.03">1641 9 224,'0'0'3897,"0"0"-1738,0 0-632,0 0-243,0 0-194,0 0-174,0 0-158,0 0-156,0 0-122,0 0-131,0 0-85,0 0-55,0 0-86,0 0-41,0 0-32,0 0 88,17 12 301,-7-5-360,1 1 0,-2 1 1,1 0-1,-1 0 0,-1 1 0,6 8-79,-10-12-4,0 0 0,-1 0 1,0 1-1,0-1 0,-1 1 0,0 0 0,0 0 1,0 0-1,-1 0 0,0 0 0,0 0 1,-1 7 3,2 44-49,0-33-85,-2-1 0,0 1 0,-2 0 0,-4 21 134,0-28-99,-1 0 0,-1 0 0,-1-1 0,0 0-1,-2-1 1,1 0 0,-5 3 99,-5 11-236,3-7-698,-1-1 1,-9 8 933,-6 8-1271,31-35 1407,2-3-244,0-1-1,0 1 1,0 0-1,0 0 1,0 0-1,0 0 1,0 0-1,0 0 0,-1 0 1,1 0-1,0 0 1,0 0-1,0 0 1,0 0-1,0 0 1,0 0-1,0 0 1,0 0-1,0 0 0,0 0 1,0 0-1,0 0 1,0 0-1,0 0 1,-1 0-1,1 0 1,0 0-1,0 0 0,0 0 1,0 0-1,0 0 1,0 0-1,0 0 1,0 0-1,0 0 1,0 0-1,0 0 109,0-8-2575</inkml:trace>
  <inkml:trace contextRef="#ctx0" brushRef="#br0" timeOffset="7059.7">1499 0 656,'0'0'1588,"0"0"-454,0 0-467,0 0-138,0 0 166,0 0-160,-36 33 4193,19-15-4184,0 1 1,2 0 0,0 1 0,2 0 0,-11 22-545,-4 4 59,22-35-62,2 0 0,-1 1 1,1-1-1,1 1 0,0 0 0,1 0 1,0 0-1,1 0 0,0 0 0,1 0 1,0 0-1,1 4 3,-4 63-898,3-41-3942,0-35 2617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18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1351 520,'0'0'582,"0"0"-313,0 0-102,0 0 75,0-30 726,-1 22 4128,-2 5 3908,4-5-6218,9-6-3728,80-49 992,21-13 69,-83 60-103,1 1 0,0 1-1,1 2 1,29-8-16,13-5 423,-2-3 0,41-25-423,44-18 329,-88 40-145,-2-2 0,18-16-184,42-22 136,63-35-7,-64 37 23,-68 37-7,1 1 0,15-2-145,141-62 204,-116 51-41,-15 9 314,18-1-477,34-4 257,-58 19 112,21-12-369,147-45 214,-170 56-140,-58 17-63,1 1 1,0 1-1,1 0 0,-1 1 1,7 1-12,42-11 0,-6 6-8458,-60 7 6099,0 4-1323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36.9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101 4126 1568,'0'0'1862,"0"0"-324,0 0-314,0 0-125,0 0-54,0 0-188,-1-18 6960,3 9-8378,6-2 669,1 1 0,0-1 1,0 1-1,1 1 0,0 0 0,11-8-108,7-7 19,29-26 552,1 3 0,46-28-571,-46 40 257,-16 9 246,33-26-503,85-62 613,-45 35-201,-54 37-120,34-15-292,-38 24 159,-1-2 0,9-11-159,124-90 38,-88 64-30,14-13 58,58-42 60,85-54 72,-76 53 767,112-70-650,-284 191-306,69-53 278,67-67-287,-112 96 12,49-39 337,90-59-349,99-46 490,-122 78-241,107-92-249,-137 81 70,-8 8-13,-6 13-58,55-29 1,91-56 713,-238 164-520,1 0-1,-1 1 0,6-2-192,33-16 150,21-23 227,35-32-377,-67 48 81,39-23 58,-47 34-105,-2-2 1,20-18-35,19-14 83,-26 23-13,130-110 79,-166 135-107,0 1 0,0 0 1,0 0-1,1 1 0,8-3-42,-8 4 55,0-1 1,0 0 0,0-1 0,-1 0 0,7-6-56,-5 4 67,0 0 1,1 1-1,-1 0 0,10-4-67,22-12 65,4-4 40,-31 18-85,0-1 0,0 0 0,0-1 0,1-3-21,66-42 35,-77 52-37,0 0 0,0 0 1,0 1-1,1-1 0,-1 2 1,4-2 2,22-10 0,-19 5-1,-12 9-34,-1 0-189,-2 0-447,-51 7-4959,35-3 2299,-15 0-5485</inkml:trace>
  <inkml:trace contextRef="#ctx0" brushRef="#br0" timeOffset="1133.43">438 3873 224,'0'0'1048,"0"0"-1048,0 0-96</inkml:trace>
  <inkml:trace contextRef="#ctx0" brushRef="#br0" timeOffset="2492.17">438 3873 704,'-3'-14'651,"-1"0"385,1 1 6447,3 12-7449,-1 1-1,1 0 1,0 0 0,0 0-1,-1 0 1,1-1-1,0 1 1,-1 0 0,1 0-1,0 0 1,-1 0 0,1 0-1,0 0 1,-1 0-1,1 0 1,0 0 0,-1 0-1,1 0 1,0 0-1,-1 0 1,1 0 0,0 0-1,-1 0 1,1 1 0,0-1-1,-1 0 1,1 0-1,0 0 1,0 0 0,-1 1-1,1-1 1,0 0 0,0 0-1,-1 1 1,1-1-1,0 0 1,0 0 0,0 1-1,-1-1 1,1 0-1,0 1 1,0-1-34,-12 12 359,-72 86 1443,30-36-479,1 4-1323,31-38 210,-25 23-210,22-25 1246,-20 27-1246,40-47 95,0-1 1,-1 0-1,0 1 0,0-2 0,0 1 0,-4 1-95,-19 15 201,39-41 2415,23-21-777,21-33-1839,-29 37 643,2 2 1,29-31-644,20-13 516,-25 24-317,3 2-1,2 2 1,25-15-199,-37 35 86,-1-3 0,-2-1 0,29-34-86,-64 64 7,0-1-1,0 1 1,1 1-1,0-1 0,4-2-6,26-18 14,-18 6 27,-13 12-25,0 1 0,0 0 0,0 1 0,1-1 0,0 1 0,5-3-16,-9 8-1,-2 0-6,1 0-1,-1 0 0,-1 0 0,0 0-12,0 0-99,0 0-298,0 0-478,0 0-545,0 0-770,-1 0-1511,-5 0-1388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44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3699 3065,'0'0'1713,"0"0"-308,0 0-314,0 0-169,0 0-215,0 0-125,2-4-29,5-12 27,-6 12-82,-1 4-154,0 0-96,0 0-37,0 0 11,0 0 17,0 0 5,0 0-12,0 0-4,0 0 32,0 0-2,4 0-126,0-1 1,0 0 0,0 0-1,0 0 1,0 0 0,0-1 0,0 1-1,-1-1 1,1 0 0,-1 0-1,1-1-132,40-29 979,-31 21-462,124-84 2088,-89 63-1955,-1 16-470,104-87 750,-48 38-167,36-26-74,20-38-228,-50 39-83,30-9-91,-71 50-6,1 2-1,31-13-280,-1 0 215,-58 36 63,1 3-1,4-1-277,-8 5 360,-1-2 0,28-18-360,-42 21 138,78-52 593,20-24-731,54-60 146,-76 69-129,-99 82-10,0 1-2,0 0-17,0 0-33,0 0-23,0 0 0,0 0 21,6-3 39,0-1 0,0-1 0,-1 1 0,0-1 0,0 0 1,2-3 7,10-9-5,141-121 12,-63 59 80,28-13-87,-56 42 15,155-108 326,-127 93-111,180-135 632,175-181-622,-413 347-218,110-93-10,-98 85 19,-32 27-15,1 0 0,1 1 0,7-4-16,71-51 352,-35 26-190,-30 21 59,29-16-221,31-23 89,58-51-8,-104 76-72,56-45 5,-58 45-18,1 3 0,1 1 0,2 2 0,37-16 4,-73 38-1765,-23 8-3906,-6 1 1779,0-1-4216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1947 728,'0'0'1159,"0"0"-227,0 0-70,0 0-105,0 0-97,0 0-153,0 0-109,0 0-12,0 0 8,0 0-49,0 0-47,0 0 0,0 0 56,0 0 76,0 0 85,0 0 9,0 0-18,0 0-107,0 0-113,0 0-23,0 0-10,0 0-22,0 0-30,0 0-24,0 0-20,0 0 4,0 0 30,0 0 81,0 0 60,0 0 24,0 0-13,0 0 13,0 0-48,0 0-57,0 0-71,0 0-60,0 0-56,0 0-47,0 0-9,0 0 8,17-1 394,-7-3-120,0-1 1,0-1 0,0 0-1,-1 0 1,0-1 0,5-4-291,3-3 369,28-22 100,-21 17-364,1 0-1,8-3-104,0 8 179,39-44 433,1 27-498,-26 1-73,-34 20-40,2 1 1,-1 1-1,1 0 1,12-4-2,52-25 83,-28 12-62,24-11 24,-1-2 1,8-10-46,-32 25 66,-40 19-53,1 0-1,-2 0 1,1-1 0,3-3-13,-4 3 15,0 0-1,1 1 0,0 0 1,-1 0-1,9-1-14,-8 2 19,1-1-1,0 0 1,-1-1 0,0 0 0,2-1-19,34-21 633,32-13-633,-28 16 67,21-16-67,-13 6 81,18-5-81,0 0 63,97-51-17,-14 7-20,-101 47-18,102-56 22,-134 78 13,0-2-1,0 0 0,-2-1 1,19-18-43,-30 26 13,-1 0 0,2 1 0,-1 1 0,1 0 0,0 1 0,9-3-13,23-11 10,14-9 14,-56 28-19,-2 1-4,0-1-1,1 1 1,-1-1-1,0 1 1,1-1-1,-1 0 1,0 0 0,0 0-1,0-1 1,0 1-1,1-1 0,10-5 5,34-17 22,-36 18-13,1 0 1,-1 0-1,13-3-14,-1 1 9,1-2 0,11-6-9,21-9 0,-22 12 34,-2-2 0,0 0 1,26-19-35,-27 16 19,1 2 1,15-5-20,-44 19 1,25-10 23,0-2 0,18-14-24,28-21 185,-11 7-164,-17 13-8,-13 10 8,25-23 27,-57 40-50,-1 1 5,0 0 0,1 1 0,-1-1 0,0 1 0,1-1-1,-1 1 1,0-1 0,1 1 0,-1-1 0,1 1 0,-1 0 0,1-1 0,-1 1-1,1-1 1,-1 1 0,1 0 0,-1-1 0,1 1 0,-1 0 0,1 0 0,-1 0-1,1-1 1,0 1 0,-1 0 0,1 0-3,10-5-1519,-11-2-3530,-3 4 656</inkml:trace>
  <inkml:trace contextRef="#ctx0" brushRef="#br0" timeOffset="1912.73">3305 1 1456,'0'0'967,"0"0"-43,0 0-153,0 0-23,0 0 109,0 0 63,0 0 27,0 0 45,0 0-17,0 0-95,0 0-185,0 0-139,0 0-77,0 0-59,0 0-15,0 0-13,0 0-41,0 0-120,0 0-59,0 0-40,-29 0 437,-11 0 387,39 0-673,1 0-26,0 0-66,0 0-69,0 0-37,0 0-37,0 0-25,0 0 17,0 0-18,0 0 22,0 0 24,0 0 32,0 0 19,0 0 0,0 0-25,0 0 13,0 0-19,0 0-15,0 0-63,0 0-61,0 0-9,30 0-64,181 0 1179,-210 0-1047,-1 0-1,82 0 594,-82 27-680,-1-5 118,-1-1-1,-1 0 1,-1 0-1,0-1 1,-2 1-1,-4 7-38,-1 13 16,-14 34-208,23-70 910,2-5-1003,0 1 0,0-1 0,0 0 0,0 1-1,0-1 1,0 0 0,0 0 0,0 1 0,-1-1 0,1 0 0,0 1 0,0-1 0,0 0 0,0 0 0,-1 1 0,1-1 0,0 0 0,0 0 0,-1 1 0,1-1 0,0 0 0,0 0 0,-1 0 0,1 1 0,0-1 0,-1 0 0,1 0 0,0 0 0,-1 0 0,1 0 0,0 0 0,-1 0 0,1 0 285,-4 0-7291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8:0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6 96,'0'0'541,"0"0"-263,0 0-33,0 0 109,0 0 55,0 0-16,1 0 2109,1-4 15260,0 3-16284,0 0-5037,21 1 3663,0 1 0,1 1 0,-1 1-1,-1 1 1,1 1 0,-1 1 0,20 8-104,-1 1 117,-25-10-95,-1 0 1,1 1-1,-1 1 0,-1 1 0,1 0 1,5 5-23,21 16 105,-24-17-87,0 0 1,-1 0 0,0 2 0,-1 0-1,11 14-18,-13-12 42,-1-2-5,-1 0 1,-1 1 0,0 0-1,5 12-37,9 26 177,-1 1 0,-1 6-177,-11-5 156,1 3-10,-11-57-189,0 0-1,-1 1 1,0-1-1,1 0 1,-1 0-1,0 0 1,1 1-1,-1-1 0,0 0 1,0 1-1,0-1 1,0 0-1,0 0 1,0 1-1,-1 0 44,1-1-273,-1-1 0,1 1 1,-1-1-1,1 1 0,-1-1 0,0 1 0,1-1 0,-1 1 0,0-1 1,1 0-1,-1 1 0,0-1 0,0 0 0,1 0 0,-1 0 1,0 0-1,0 1 0,1-1 0,-1 0 0,0 0 0,0 0 1,1 0-1,-1-1 0,0 1 273,-18 0-10385</inkml:trace>
  <inkml:trace contextRef="#ctx0" brushRef="#br0" timeOffset="2387.99">304 485 2537,'0'0'1525,"0"0"-393,0 0-193,0 0 63,0 0 46,0 0-121,-7-9 4362,2 9-5175,0 1 0,-1-1 0,1 1 0,0 0 0,0 0 0,0 0 0,0 0 0,0 1 0,0 0 1,0 0-1,0 1 0,0-1-114,-4 5 63,-1 1 1,1-1-1,0 2 1,-6 6-64,8-7 16,1 0 1,-1 0-1,2 1 1,-1 0-1,1 0 0,0 0 1,1 1-1,0-1 1,1 1-1,0 0 0,0 0 1,0 8-17,-2 16 46,2 0 0,2 0 1,1 8-47,0-22 36,1-15-36,0 1-1,1-1 1,0 0-1,0 0 1,0 0-1,0-1 1,1 1-1,-1 0 1,1-1 0,0 0-1,1 1 1,-1-1-1,1-1 1,0 1-1,0 0 1,0-1-1,0 0 1,1 0-1,-1 0 1,1-1-1,0 1 1,-1-1 0,6 1 0,-3-1 2,1-1 1,0-1 0,-1 1-1,1-1 1,0 0 0,-1-1 0,1 0-1,-1 0 1,1-1 0,-1 0 0,1 0-1,-1-1 1,0 0 0,0 0 0,0-1-1,-1 1 1,6-5-3,-4 2 23,-1 1 0,0-1 0,0-1 0,0 1 0,-1-1 0,0 0 0,-1-1 0,1 0 0,-1 1 0,-1-2 0,1 1 0,-1 0 0,-1-1 0,2-3-23,1-10 56,0 0 1,-1 1-1,-1-2 1,-1 1-1,-1 0 1,-1-1-1,-1 1 1,-2-12-57,0 28 63,-1 1 0,0-1 0,0 1 0,0-1 0,-1 1 0,0 0 0,0 1 0,0-1 0,0 0 0,-1 1 0,-1-1-63,-7-8 90,9 11-37,1-1 0,-1 1 1,0 0-1,0 0 0,0 1 1,0-1-1,0 1 0,0 0 1,-1 0-1,1 0 0,0 0 1,-1 1-1,1 0 0,0 0 1,-1 0-1,1 0 0,0 1 1,-5 0-54,-14 0 129,20 0-132,0-1 0,0 1 0,0 0-1,0-1 1,0 1 0,0 0 0,1 1 0,-1-1-1,0 0 1,1 1 0,-1 0 0,1-1 0,0 1-1,0 0 1,-1 0 0,1 0 0,0 1 3,-34 45-76,25-33 69,-11 14 55,-2-1 0,-1 0 0,-28 22-48,51-49 21,1 0 0,0-1 1,-1 1-1,1 0 0,-1-1 1,0 1-1,1-1 0,-1 0 1,1 1-1,-1-1 0,0 0 1,1 0-1,-1 0-21,-17 4-149,4 2-11,14-6 153,1 0-1,0 0-1,0 0-11,0 0-16,0 0 21,0 0 0,0 0-19,0 0 22,0 0 14,0 0-15,0 0-28,0 0 7,24 0-51,375-6 21,-352 6 144,-26 0-5466,-29 0 1650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52 720,'0'0'1979,"0"0"-470,0 0-560,0 0-418,0 0-90,0 0 206,0 0 40,0 0-55,0 0-66,0 0-69,0 0-25,0 0 13,0 0 10,0 0-4,0 0-28,0 0-60,0 0-134,0 0-100,0 0-69,0 0-33,0 0-68,0 0-47,0 0-16,0 0-23,0 0 36,39 0-34,-37-1 101,0 1-1,-1-1 1,1 1 0,-1-1-1,1 0 1,-1 0-1,1 1 1,-1-1 0,1 0-1,-1 0 1,0-1 0,0 1-1,1 0 1,-1 0 0,0-1-1,0 1 1,0 0 0,0-1-1,-1 1 1,1-1 0,0 1-1,-1-1 1,1 1 0,-1-1-1,1 0 1,-1 1-1,0-1 1,1 0 0,-1 1-1,0-1 1,0 0 0,0 1-1,-1-1 1,1 0-16,0 2 4,-1-1 0,1 0-1,-1 1 1,1-1 0,-1 1-1,1 0 1,-1-1 0,1 1 0,-1-1-1,1 1 1,-1 0 0,0 0-1,1-1 1,-1 1 0,0 0 0,1 0-1,-1 0 1,0-1 0,1 1-1,-1 0 1,0 0 0,1 0 0,-1 0-1,0 0 1,1 1 0,-1-1-4,-26 0-224,21 0 46,4 0 168,0 1 0,0-1 0,0 0 0,1 1-1,-1 0 1,0-1 0,1 1 0,-1 0 0,0 0 0,1 0 0,-1 0 0,1 0 0,-1 0 0,1 0 0,0 0 0,-1 1 0,1-1 0,0 1 0,0-1 0,0 1 0,0-1 0,0 1 0,0-1 0,1 1 0,-1 0 0,0-1 0,1 1 0,0 0 0,-1 0-1,1 0 1,0 0 10,-2 11-67,0-1 0,1 0 0,0 0-1,2 5 68,-1-12-109,0-4 106,0-1 1,0 1-1,0 0 0,1 0 1,-1-1-1,1 1 0,-1 0 0,0 0 1,1-1-1,-1 1 0,1 0 1,-1-1-1,1 1 0,0-1 0,-1 1 1,1-1-1,0 1 0,-1-1 1,1 1-1,0-1 0,-1 0 0,1 1 1,0-1-1,0 0 0,0 0 3,27 9-16,-11-4 1,-9-2 64,-5-1-64,-1-1 0,0 0 0,1 0 0,-1 0 0,1 0 0,0 0 0,-1-1 0,1 1 0,1-1 15,-4 0 1,1 0-1,0-1 0,0 1 0,-1 0 1,1-1-1,0 1 0,-1-1 0,1 1 1,-1-1-1,1 1 0,-1-1 0,1 1 1,-1-1-1,1 1 0,-1-1 0,1 0 1,-1 1-1,1-1 0,-1 0 0,0 1 0,0-1 1,1 0-1,-1 1 0,0-1 0,0 0 1,0 0-1,0 1 0,0-1 0,0 0 1,0 0-1,0 1 0,0-1 0,0 0 1,0 0-1,0 1 0,-1-1 0,3-23 129,-1 18-44,-1-1 0,1 0 0,-1 1 0,0-1-1,-1 0 1,0 0 0,0 1 0,-1-3-85,1 8 21,0 0 0,-1 0-1,1 0 1,0 0-1,-1 0 1,1 0 0,-1 0-1,0 1 1,1-1-1,-1 0 1,1 1 0,-1 0-1,0-1 1,0 1 0,1 0-1,-1 0 1,0 0-1,1 0 1,-3 0-21,2 0-28,1 0 0,-1-1 1,0 1-1,0 1 0,0-1 0,0 0 1,0 0-1,0 1 0,0-1 1,0 1-1,0 0 0,1-1 0,-1 1 1,0 0-1,0 0 0,1 0 0,-2 1 28,0 4-22,0 1 0,0-1 0,0 0 0,1 1 0,0-1 0,1 1 0,-1 0 0,1 0 0,0 4 22,0 68-107,2-45 0,26-35-82,-23 0 186,0 0 0,-1-1-1,1 0 1,-1 0 0,0 0 0,1 0 0,-1-1 0,0 1 0,0-1-1,0 0 1,-1 0 0,1 0 0,-1 0 0,1 0 0,-1 0 0,0-1 0,0 1-1,-1-1 1,1 1 0,0-5 3,1 2 81,-1 0-1,0 0 0,0 0 1,-1 0-1,0-1 1,0 1-1,-1 0 1,1-1-1,-1 1 1,-1-1-1,1 1 1,-2-6-81,1 9 33,-1 1 0,1 0 1,-1 0-1,1 0 0,-1 0 1,0 0-1,0 1 0,0-1 1,0 0-1,0 1 0,0-1 1,0 1-1,-1 0 0,1 0 1,0 0-1,-1 0 0,1 0 1,-1 0-1,1 1 0,-2-1-33,-6-1 103,0 0 0,1 0 0,-2 1 1,-7 0-104,7 1 47,9-1-68,0 1-1,-1 0 0,1 0 0,0 0 1,0 0-1,-1 1 0,1-1 0,0 1 1,0-1-1,-1 1 22,2 0-7,0 0-1,0-1 1,0 1-1,1 0 1,-1 0-1,0 0 1,1 0-1,-1 0 1,1 0 0,-1 0-1,1 0 1,-1 0-1,1 0 1,0 0-1,-1 0 1,1 0 0,0 0-1,0 0 1,0 0-1,0 0 1,0 0-1,0 0 1,0 0 0,0 1 7,0 14-66,0-6 46,-1 0 1,2 1 0,0-1-1,0 0 1,2 7 19,-2-15-2,0 1 0,0-1 0,0 1 0,0-1 1,0 1-1,0-1 0,1 1 0,-1-1 0,1 0 1,0 0-1,0 0 0,0 0 0,0 0 1,0 0-1,0-1 0,0 1 0,0 0 0,1-1 1,-1 0-1,1 0 0,-1 0 0,1 0 0,1 1 2,-2-2-12,0 1-1,1-1 1,-1 1-1,0-1 1,1 0-1,-1 1 0,0-1 1,1 0-1,-1-1 1,0 1-1,1 0 1,-1-1-1,0 1 0,1-1 1,-1 0-1,0 0 1,0 0-1,0 0 1,0 0-1,0 0 0,0-1 1,0 1-1,0-1 1,0 1-1,0-1 1,-1 0-1,1 1 0,-1-1 1,1 0-1,-1 0 1,0 0-1,1-2 13,2-5-57,0 0 1,0-1-1,-1 1 1,0-1-1,-1 0 0,0 0 1,0-3 56,-1-50 405,-27 63-320,24 0-92,-1 0 0,1 1 0,-1-1 0,1 1 0,0-1-1,-1 1 1,1 0 0,0 0 0,0 0 0,0 0 0,-1 1-1,1-1 1,0 0 0,1 1 0,-1 0 0,0-1 0,0 1-1,1 0 1,-1 0 0,1 0 0,-1 0 0,1 0 0,0 0 0,0 0-1,0 0 1,0 1 0,0-1 0,1 0 0,-1 1 0,1-1-1,-1 3 8,-2 10-28,1 1-1,1-1 1,0 1-1,1 10 29,0-13-126,0-12 120,0 0 0,0 0 0,0 0 0,0 0 1,1 0-1,-1 0 0,0 0 0,0 0 0,1 0 1,-1 0-1,0 1 0,1-2 0,-1 1 1,1 0-1,0 0 0,-1 0 0,1 0 0,0 0 1,-1 0-1,1-1 0,0 1 0,0 0 0,0 0 1,-1-1-1,1 1 0,0-1 0,0 1 0,0-1 1,0 1-1,0-1 6,34 4-338,-30-4 256,-4-1 67,0 1-1,0 0 0,0-1 1,0 1-1,0-1 0,0 1 1,0-1-1,0 1 0,-1-1 1,1 0-1,0 1 0,0-1 1,-1 0-1,1 1 0,0-1 1,-1 0-1,1 0 0,-1 0 1,1 0-1,-1 0 0,1 0 1,-1 0-1,0 0 0,1 0 1,-1 0-1,0 0 0,0 0 1,0 0 15,6-35 8,-5 31-18,1-19 156,-1 1 0,-1-1 0,-2-11-146,1 33 6,0 1 0,1-1 0,-1 1 0,0-1 0,0 1 0,0-1 0,0 1 0,0 0 0,0-1 0,0 1 1,0 0-1,-1 0 0,1 0 0,0 0 0,-1 0 0,1 0 0,-1 0 0,1 1 0,-1-1 0,1 0 0,-1 1 1,1-1-1,-1 1 0,0 0 0,1 0 0,-1-1 0,0 1 0,1 0 0,-1 0 0,0 0 0,1 1 0,-1-1 1,0 0-1,1 1 0,-1-1 0,0 1 0,1-1 0,-1 1 0,1 0 0,-1 0 0,1-1 0,0 1 0,-1 0 1,0 1-7,-1 3-299,0 0 1,0 1 0,0-1 0,1 1 0,0 0 0,0 0 0,0 0-1,1 0 1,0 3 298,0-3-2826</inkml:trace>
  <inkml:trace contextRef="#ctx0" brushRef="#br0" timeOffset="1116.28">86 445 4249,'0'0'1574,"0"0"-393,0 0-211,0 0-43,0 0-11,0 0-77,0 0-67,0 0-48,-37 0 2517,35 0-3251,0 1 1,1-1 0,-1 1 0,0 0 0,0 0 0,0 0-1,1 0 1,-1 0 0,1 0 0,-1 0 0,1 1 0,-1-1-1,1 1 1,0-1 0,-1 1 0,1-1 0,0 1 0,0 0-1,0-1 1,0 1 0,1 0 0,-1 0 0,0 0 0,1 0-1,-1-1 1,1 3 9,-3 7-34,0 0 0,1 0 0,0 0 0,1 2 34,-1 13-50,1 0-1,1-1 1,3 22 50,-2-45-5,-1 0-1,1 0 0,0 0 1,0-1-1,0 1 0,0 0 1,0-1-1,1 1 1,-1-1-1,0 0 0,1 1 1,-1-1-1,1 0 0,-1 0 1,1 0-1,0 0 1,-1 0-1,1 0 0,0 0 1,0 0-1,0-1 0,-1 1 1,1-1-1,0 1 1,2-1 5,5 2-7,1 0 0,0-1 0,0-1 0,4 1 7,-7-1-14,2 0 8,0 0-1,0-1 1,0 1 0,0-2-1,4 0 7,-9 1-21,0-1 0,-1 0-1,1 0 1,0 0 0,-1 0 0,1 0-1,-1 0 1,0-1 0,0 0-1,1 0 1,-2 0 0,1 0-1,0-1 22,1-1-14,-1 0-1,0 0 0,-1 0 0,1 0 0,-1 0 1,0 0-1,-1-1 0,1 1 0,-1-1 0,0 0 1,0 1-1,-1-1 0,1 0 0,-1 1 0,-1-1 0,1 0 1,-1 0 14,1-15 14,-1 14-13,0 1 0,-1 0 1,1-1-1,-1 1 0,-1 0 0,1 0 0,-1 0 0,0 0 1,0 1-1,-1-1 0,1 1 0,-1 0 0,0 0 0,-2-1-1,1 0 7,0 0-1,0 1 1,-1 0-1,0 0 1,0 0-1,0 0 1,-1 1-1,0 0 1,0 1 0,0-1-1,-6-1-6,11 4-26,0 1 1,0 0-1,0-1 0,0 1 0,1 0 1,-1 0-1,0 0 0,0 0 0,0 0 1,0 1-1,0-1 0,0 0 0,1 1 1,-1 0-1,0-1 0,0 1 0,0 0 1,1 0-1,-1 0 0,1 0 1,-1 0-1,1 0 0,-1 0 0,1 1 1,-1-1-1,1 0 0,0 1 0,0 0 1,0-1-1,0 1 0,0-1 0,0 1 1,0 0-1,1 0 0,-1-1 0,0 1 26,-1 7-613,-1-1 0,1 1 0,1 0-1,-1-1 1,2 1 0,-1 0-1,1 3 614,0-12-2251,0 0-728</inkml:trace>
  <inkml:trace contextRef="#ctx0" brushRef="#br0" timeOffset="1963.48">437 337 880,'0'0'2613,"0"0"-949,0 0-758,0 0-236,0 0-23,0 0-71,-1 31 3152,-19 29-2887,14-44-768,1 1 1,0-1-1,-1 11-73,2-2 17,1-1-1,2 1 0,0 0 0,2 0 1,1 2-17,-2-25-5,1 0-1,-1 0 1,1 0 0,0-1 0,-1 1-1,1 0 1,0-1 0,0 1 0,0-1 0,1 1-1,-1-1 1,0 1 0,0-1 0,1 0-1,-1 0 1,1 0 0,-1 0 0,1 0 0,0 0-1,-1 0 1,1 0 0,0 0 0,0-1-1,-1 1 1,1-1 0,0 1 0,0-1 0,0 0-1,0 0 6,10 2-218,0-1-1,0 0 0,1-1 0,1-1 219,0 1-766,0 0-755,-4 0-926</inkml:trace>
  <inkml:trace contextRef="#ctx0" brushRef="#br0" timeOffset="2701.76">586 501 3505,'0'0'1525,"0"0"-524,0 0-264,0 0-51,0 0-52,0 0-4,0 14 21,0 91 684,0-104-1310,0 1 0,0-1 1,1 1-1,-1-1 0,1 1 1,-1-1-1,1 0 0,0 1 1,0-1-1,0 0 0,-1 0 1,1 1-1,0-1 0,0 0 1,1 0-1,-1 0 0,0 0 1,0 0-1,0 0 0,1-1 1,-1 1-1,0 0 0,1-1 1,-1 1-1,1-1 0,-1 1 1,1-1-1,-1 1 1,1-1-1,-1 0 0,1 0 1,-1 0-1,2 0-25,7 1 179,-1-1-1,1 0 1,0 0 0,6-1-179,-12 0 31,-1 0 0,0 0 0,1 0 0,-1 0 0,0-1 0,0 1 0,1-1 0,-1 0 0,0 0 0,-1 0 0,1 0 0,0 0 0,-1-1 0,1 1 0,-1-1 0,0 0 0,0 0 0,0 0 0,0 0 0,0 0 0,0 0 0,-1 0 0,0 0 0,1-4-31,2-4 163,-1 0-1,0 0 0,-1 0 0,-1 0 1,1-1-1,-2 1 0,0-1-162,1-4 178,0 9-149,-1-1 1,0 1-1,-1-1 1,0 0-1,-1-6-29,2 13-3,-1-1-1,1 1 1,-1-1-1,1 1 0,-1-1 1,0 1-1,0-1 1,1 1-1,-1 0 1,0-1-1,0 1 0,-1 0 1,1 0-1,0 0 1,0 0-1,0 0 0,-1 0 1,1 0-1,-1 0 1,1 0-1,0 1 1,-1-1-1,1 0 0,-1 1 1,0-1-1,1 1 1,-1 0-1,1 0 0,-1-1 4,-3 1-59,1 1 0,0-1 0,0 0-1,0 1 1,0 0 0,0 0 0,0 0-1,0 1 1,0-1 0,0 1 0,0 0 0,1 0-1,-1 0 1,1 0 0,-1 1 0,1 0-1,0-1 1,-3 4 59,-5 6-631,1 0-1,0 1 0,1 0 1,-4 6 631,13-18-154,-1-1 1,0 1 0,1 0-1,-1 0 1,1 0-1,0 0 1,-1 1 0,1-1-1,0 0 1,0 0 0,0 0-1,-1 0 1,1 0 0,0 0-1,0 0 1,1 0-1,-1 0 1,0 0 0,0 1-1,0-1 1,1 0 0,-1 0-1,1 0 1,-1 0-1,0 0 1,1 0 0,0 0 153,8 3-1678</inkml:trace>
  <inkml:trace contextRef="#ctx0" brushRef="#br0" timeOffset="3180.03">853 596 4201,'0'0'1451,"0"0"-479,0 0-250,0 0 56,0 0 23,0 0-61,13 25 1951,-12-18-2639,0 0 0,0 0-1,-1 0 1,0 0 0,0 0 0,-1 0-1,0 0 1,0-1 0,-1 1 0,0 0 0,0 0-1,-1 1-51,-3 6-455,0-1-1,-1 0 1,-1 0-1,0-1 1,-2 3 455,8-12-602,2-2-3556,0-1 474</inkml:trace>
  <inkml:trace contextRef="#ctx0" brushRef="#br0" timeOffset="3548">853 596 1608</inkml:trace>
  <inkml:trace contextRef="#ctx0" brushRef="#br0" timeOffset="3900">853 596 1608,'145'-139'2676,"-122"119"-1590,-23 20-1074,0 0 0,0 0 0,0 0-1,0 0 1,0 0 0,0 0 0,0 0 0,0 1 0,0-1 0,0 0 0,1 0 0,-1 0 0,0 0-1,0 0 1,0 0 0,0 0 0,0 0 0,0 0 0,0 0 0,0 0 0,0 0 0,0 0-1,0 0 1,0 0 0,1 0 0,-1 0 0,0 0 0,0 0 0,0 0 0,0 0 0,0 0 0,0 0-1,0 0 1,0 0 0,0 0 0,0 0 0,1 0 0,-1 0 0,0 0 0,0 0 0,0 0-1,0 0 1,0 0 0,0 0 0,0 0 0,0 0 0,0 0 0,0 0 0,0 0 0,0 0 0,1 0-1,-1 0 1,0 0 0,0-1 0,0 1-12,-9 14 744,6-3-345,1 0 0,0 1-1,1-1 1,0 1 0,1 0 0,0-1 0,1 3-399,0 17 812,-1-30-806,1 1 0,-1-1 0,1 1 0,-1-1 0,1 1 0,-1-1 0,1 0 0,0 1 0,0-1 0,0 0 0,0 1 0,0-1 0,0 0 0,0 0 0,0 0 0,1 0 0,-1 0 0,0 0 0,1 0 1,-1-1-1,0 1 0,1 0 0,-1-1 0,1 1 0,-1-1 0,1 1 0,-1-1 0,1 0 0,0 0 0,-1 0 0,1 1 0,0-2-6,8 2-5,-1 0-1,0-1 1,0 0 0,0-1-1,3 0 6,-10 0 1,-1 0-1,1 0 0,0 0 1,-1 0-1,1 0 1,-1-1-1,1 1 0,-1 0 1,1-1-1,-1 0 1,0 1-1,0-1 1,0 1-1,0-1 0,0 0 1,0 0-1,0 0 1,-1 1-1,1-1 0,-1 0 1,1 0-1,-1-1 0,10-47 374,-10 46-329,2-10 212,-1 0-1,-1 1 1,0-1 0,-1 0-1,-2-10-256,2 22 22,1 1 0,-1-1-1,0 1 1,0 0 0,0-1 0,0 1-1,0 0 1,0-1 0,0 1-1,0 0 1,-1 0 0,1 0 0,0 0-1,-1 0 1,1 0 0,-1 1-1,1-1 1,-1 0 0,1 1 0,-1-1-1,1 1 1,-1-1 0,0 1-1,1 0 1,-2 0-22,-46-1-209,35 1 34,13 0 54,0 0 0,0 0 1,0 0-1,0 0 0,0 1 0,0-1 1,0 0-1,0 1 0,1-1 0,-1 0 1,0 1-1,0-1 0,0 1 0,0-1 1,1 1-1,-1 0 0,0-1 0,1 1 1,-1 0-1,0 0 0,1-1 0,-1 1 1,1 0-1,-1 0 0,1 0 0,-1 0 1,1-1-1,0 1 0,-1 0 0,1 0 1,0 0-1,0 0 0,0 0 0,0 0 1,-1 0-1,1 0 0,1 0 0,-1 0 1,0 0-1,0 0 0,0 0 0,0 0 1,1 1 120,-1 2-1099,0 3-1873</inkml:trace>
  <inkml:trace contextRef="#ctx0" brushRef="#br0" timeOffset="4366.41">1237 629 288,'0'0'3062,"0"0"-1042,0 0-758,0 0-106,0 0-15,0 0-167,0 0-216,0 0-249,16 4 1668,-14 8-2110,-1 1 0,0-1 1,-1 0-1,0 1 0,-1-1 0,-1 0 1,0 3-68,-1-4-527,-1-1-1,0 1 1,0-1 0,-1 0 0,0 0 0,-1 0 0,0 0 0,-7 7 527,12-15-1734,1-2-257,0 0-644</inkml:trace>
  <inkml:trace contextRef="#ctx0" brushRef="#br0" timeOffset="5012.96">1373 385 4001,'0'0'1930,"0"0"-695,0 0-477,0 0 48,0 0-87,0 0-62,0 14-113,-1 11-334,-1 5 164,1 1 0,3 12-374,-2-37 14,1 0 1,0 0 0,0 1-1,0-1 1,0 0-1,1 0 1,0 0-1,0-1 1,1 1 0,0 0-1,0-1 1,0 1-1,1-1 1,-1 0 0,2 0-15,-3-3-6,1 0 1,-1-1 0,1 1 0,-1-1 0,1 0 0,0 0 0,0 0 0,0 0-1,0 0 1,0-1 0,-1 1 0,1-1 0,0 1 0,0-1 0,1 0 5,-2 0 0,0 0-1,0-1 1,0 1 0,1 0 0,-1 0-1,0-1 1,0 1 0,0-1 0,0 0-1,0 0 1,0 0 0,0 0 0,0 0 0,-1 0-1,1 0 1,0 0 0,0-1 0,-1 1-1,1-1 1,0-1 0,7-11 75,-1-1 0,-1-1-1,0 1 1,-1-1 0,-1 0-1,0 0 1,-1-1 0,-1 0-1,0 1 1,-2-1 0,0 0-1,-1-10-74,0 25 31,-1 0 0,0 0 0,0 0 0,0 0 0,0 0 0,0 0 0,0 0-1,-1 0 1,1 1 0,0-1 0,-1 0 0,0 1 0,1-1 0,-1 1 0,0 0-1,0-1 1,0 1 0,1 0 0,-1 0 0,0 0 0,-1 1 0,1-1 0,0 0-1,0 1 1,-1-1-31,-8-2 3,0-1-1,-1 2 0,1 0 1,-4 0-3,11 1-89,1 1 0,-1 0 0,1-1 0,-1 1 0,1 1 0,-1-1 0,1 0 0,-1 1 0,-1 1 89,3-2-61,1 1 0,0 0 1,0 0-1,-1 0 0,1 0 0,0 0 1,0 0-1,0 1 0,0-1 0,1 0 1,-1 1-1,0-1 0,0 0 1,1 1-1,-1-1 0,1 1 0,-1-1 1,1 1-1,0-1 0,-1 1 0,1 0 61,-16 77-4634,10-58 291</inkml:trace>
  <inkml:trace contextRef="#ctx0" brushRef="#br0" timeOffset="5794.55">1594 242 1120,'0'0'2609,"0"0"-777,0 0-449,0 0-7,0 0-2,0 0-208,-1 3-234,0-2-636,0 0 1,0 1-1,0-1 0,1 0 0,-1 1 1,1-1-1,-1 1 0,1-1 1,-1 1-1,1-1 0,0 1 1,0 0-1,0-1 0,0 1 1,0-1-1,0 1 0,0-1 1,0 2-297,8 10-329,6 2 416,-1 0 0,0 1 0,-1 0 0,9 17-87,-17-24 10,1 0 0,-1 0 0,-1 0 0,1 1 0,-2 0 1,1 0-1,-1 0 0,-1 0 0,0 0 0,0 7-10,0-9-61,-1 1 0,0-1 0,-1 0 0,1 1 0,-1-1 0,-1 0 0,0 0 0,0 0 0,0 0 0,-1 0 0,0-1 0,-1 1 0,0-1 0,0 0 0,0 0 0,-2 1 61,-8 12-1483,-2-1-1,-1 0 1,-4 3 1483,14-18-4772,6-4-388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50 864 1096,'0'0'2289,"0"0"-642,0 0-571,0 0-265,0 0 12,0 0 24,-13 9 2636,10-3-3364,0 0-1,1-1 1,-1 1-1,1 0 1,1 0 0,-1 1-1,1-1 1,1 0-1,-1 0 1,1 1 0,0-1-1,0 0 1,1 3-119,-1 3 286,1-11-280,-1 0 0,1 0 0,0 0-1,-1-1 1,1 1 0,0 0 0,0-1-1,0 1 1,0-1 0,0 1 0,-1-1-1,1 1 1,0-1 0,0 0 0,0 0-1,0 1 1,0-1 0,0 0 0,0 0-1,0 0 1,0 0 0,1 0 0,-1 0-1,0 0-5,29-1 62,-29 1-54,0-1-1,0 0 1,0 1-1,0-1 1,0 0-1,-1 0 1,1 0-1,0 0 1,0 0-1,-1 0 1,1 0-1,-1 0 1,1 0-1,-1 0 1,1 0-1,-1 0 1,1 0-1,-1-1 1,0 1-1,0 0 1,0 0-1,0 0 1,0-1-1,0 1 1,0 0-8,0-39 440,0 30-263,0 9-174,1 1 0,-1-1 0,0 0 0,0 1 0,0-1 0,0 0 0,0 1 0,0-1 1,0 0-1,0 1 0,0-1 0,0 0 0,0 1 0,0-1 0,-1 1 0,1-1 1,0 0-1,0 1 0,-1-1 0,1 1 0,0-1 0,-1 0 0,1 1 0,0-1 1,-1 1-1,1-1 0,-1 1 0,1 0 0,-1-1 0,1 1 0,-1-1 0,0 1 0,1 0 1,-1-1-1,1 1 0,-1 0 0,0 0 0,1 0 0,-1-1 0,0 1 0,1 0 1,-1 0-1,1 0 0,-1 0 0,0 0 0,1 0 0,-1 0 0,0 0 0,1 1 1,-1-1-1,0 0-3,0 1-23,-1-1 1,0 1-1,1 0 1,-1 0 0,1 0-1,0 0 1,-1 0-1,1 0 1,0 1 0,0-1-1,0 0 1,0 1-1,0-1 1,0 1-1,0-1 1,0 1 0,0-1-1,1 1 1,-1 1 22,-2 15-7,0 0 0,2 0 0,0 0-1,1 15 8,1-12-51,1-20 31,0 0 1,0 0 0,0 0 0,1-1-1,-1 1 1,0-1 0,1 0-1,-1 1 1,0-1 0,1 0-1,-1 0 1,0-1 0,1 1-1,-1 0 20,3-1-19,-2 1 13,0-1 0,1 0 0,-1 0 0,0-1 0,0 1 0,-1 0 0,1-1-1,0 0 1,0 0 0,-1 0 0,1 0 0,-1 0 0,0 0 0,0-1 0,1 1-1,-1-1 1,-1 1 0,1-1 0,0 0 0,0-1 6,4-6 17,-1 0-1,0 0 1,0-1 0,-1 1 0,0-4-17,-2 11 60,-1-1 0,-1 0 1,1 1-1,0-1 0,-1 0 1,0 1-1,0-1 0,0 0 1,0 0-1,0 1 0,-1-1 1,0 0-1,0 1-60,0 1 36,0 0 1,0 0-1,0 0 1,0 0-1,0 1 1,-1-1-1,1 0 0,-1 1 1,1-1-1,-1 1 1,0 0-1,1-1 1,-1 1-1,0 0 0,0 0 1,0 0-1,0 0 1,0 1-1,0-1 1,0 0-1,0 1 0,-1-1-36,-1 0-13,-1 0-1,1 0 0,-1 0 0,1 1 0,-1 0 0,0-1 1,1 1-1,-1 1 0,1-1 0,-1 1 0,1 0 0,-1 0 1,0 0 13,2 1-1,0-1 0,0 1 0,1 0 1,-1 0-1,0 0 0,1 0 0,0 0 1,-1 1-1,1-1 0,0 0 0,0 1 1,0 0-1,1 0 0,-1-1 0,1 1 1,-1 0-1,1 0 0,-1 3 1,-2 7 6,0 0-1,1 0 1,1 0-1,0 0 1,1 1-1,0-1 1,1 8-6,1-19 0,0-1 1,0 0 0,0 1-1,0-1 1,0 0-1,0 0 1,0 0 0,0 0-1,0 0 1,1 0 0,-1 0-1,0 0 1,1 0-1,-1 0 1,1-1 0,-1 1-1,1-1 1,-1 1 0,1-1-1,0 1 0,-1-1-19,0 1 0,1-1-1,-1 1 1,0-1 0,1 0 0,-1 1-1,0-1 1,1 0 0,-1 0 0,1 0-1,-1 0 1,0 0 0,1 0 0,-1 0-1,0-1 1,1 1 0,-1 0 0,0-1-1,1 1 1,-1-1 0,0 1 0,0-1-1,1 0 1,-1 1 0,0-1 0,1-1 19,6-16-60,0 0 0,-1 0 0,-1-1 0,-1 0 0,3-16 60,-8 35-3,0 0 1,0 0 0,-1 0-1,1 0 1,0 1 0,0-1 0,0 0-1,0 0 1,0 0 0,0 0 0,0 0-1,-1 0 1,1 0 0,0 0 0,0 0-1,0 0 1,0 0 0,0 0 0,0 0-1,-1 0 1,1 0 0,0 0 0,0 0-1,0 0 1,0 0 0,0 0-1,-1 0 1,1 0 0,0 0 0,0 0-1,0 0 1,0 0 0,0 0 0,0-1-1,0 1 1,-1 0 0,1 0 0,0 0-1,0 0 1,0 0 0,0 0 0,0 0-1,0 0 1,0-1 0,0 1 0,0 0-1,0 0 1,0 0 0,0 0 0,0 0-1,0 0 1,-1-1 0,1 1-1,0 0 3,-17 20-58,-18 32-48,33-49 14,-1 2-111,0 0 0,1 0 0,-1 0 0,1 0-1,0 0 1,0 1 0,1-1 0,0 1 0,0-1 0,-1 5 203,9-10-3896,0 0-1678</inkml:trace>
  <inkml:trace contextRef="#ctx0" brushRef="#br0" timeOffset="1126.77">430 447 3513,'0'0'2995,"0"0"-838,0 0-836,0 0-506,0 0-276,0 0-179,0 0-99,-3 24 1142,-24 119-419,14-64-937,10-68-39,-1 18 141,4-29-103,-1-1-1,1 1 1,-1 0-1,1 0 1,-1-1-1,1 1 1,-1 0-1,1-1 1,-1 1-1,1-1 1,-1 1-1,1 0 1,0-1-1,-1 1 1,1-1-1,-1 1 1,1-1-1,0 0 1,0 1-1,-1-1 1,1 1-1,0-1 1,0 1-1,0-1 1,0 0-1,0 0-45,0-37-36,4-31 36,-2 55 4,0 0 0,1 0 1,1 0-1,0 1 0,1-1 1,4-6-5,-7 16-6,5-12 61,1-1 0,0 2 0,1-1 0,1 1 1,1 1-1,0-1 0,9-7-55,-19 20-5,1 1 0,0 0 0,0-1 0,0 1 0,0 0 0,0 0 0,0 0 0,0 1 0,1-1 0,-1 0 0,0 1 0,0 0 0,0-1 0,1 1 0,-1 0 0,0 0 0,1 0 0,-1 0-1,0 1 1,0-1 0,1 1 0,-1-1 0,0 1 0,0 0 0,0 0 0,2 0 5,1 2-3,1 0 0,-1 1 0,1-1 0,-1 1 0,0 0 0,0 0-1,-1 1 1,0-1 0,1 1 3,1 3-24,-1 1 0,1-1 0,-1 1 0,-1 0 0,0 0 1,0 0-1,-1 1 0,0-1 0,0 1 0,-1 0 0,0 5 24,2 19-523,-2 0 0,-2 25 523,0-31-849,0-27 347,0-1-59,0 0 23,2 0-515,-1 0-5299,-1 0 2010</inkml:trace>
  <inkml:trace contextRef="#ctx0" brushRef="#br0" timeOffset="1577.8">480 572 1488,'0'0'3581,"0"0"-1547,0 0-662,0 0-296,0 0-159,0 0-167,8 0 2967,29 0-3470,42-12-3050,-78 19-2080,-1 1-44</inkml:trace>
  <inkml:trace contextRef="#ctx0" brushRef="#br0" timeOffset="2748.49">1035 263 3529,'0'0'1928,"0"0"-303,0 0-184,0 0-231,0 0-202,0 0-195,0 0-102,0 0-37,0 0-77,0 0-79,-6 21 530,-12 8-985,1 1 1,1 0-1,2 2 0,0 2-63,7-13-3,1 0 0,1 0 1,0 1-1,2-1 0,1 1 0,0 21 3,2-32-15,-1-3-4,1 0 0,1 1 1,-1-1-1,2 1 0,0 5 19,-1-11-8,1 0 0,-1 0-1,0 0 1,1 0-1,0 0 1,-1-1 0,1 1-1,0 0 1,1-1 0,-1 1-1,0-1 1,1 0-1,-1 0 1,1 0 0,0 0-1,1 0 9,4 3-73,0 0-1,0-1 1,0-1 0,1 1-1,0-1 1,0-1 0,0 1 73,40 2-3777,-41-5-603</inkml:trace>
  <inkml:trace contextRef="#ctx0" brushRef="#br0" timeOffset="3941.27">1340 453 992,'0'0'3637,"0"0"-1545,0 0-507,0 0-198,0 0-242,0 0-175,-4 25 1760,-1 21-2494,1 1 0,3 8-236,2-54-9,-1 1 1,1-1 0,-1 1-1,1-1 1,0 1-1,-1-1 1,1 0-1,0 1 1,0-1 0,0 0-1,0 0 1,0 1-1,0-1 1,1 0-1,-1 0 1,0 0 0,0 0-1,1-1 1,-1 1-1,1 0 1,-1 0-1,1-1 1,-1 1 0,1-1-1,-1 0 1,1 1-1,-1-1 1,1 0-1,0 0 1,0 0 8,52 4-108,-53-4 109,2 0-9,-1 0 0,0 0 1,0-1-1,0 1 1,0-1-1,1 0 0,-1 1 1,0-1-1,0 0 0,0 0 1,-1-1-1,1 1 0,0 0 1,0 0-1,-1-1 0,1 1 1,1-2 7,1-2 2,0-1 1,0 1 0,0 0 0,-1-1 0,0 0 0,2-4-3,0-4 41,0 0-1,0 0 1,-1 0 0,-1-1-1,1-7-40,0-60 527,-5 81-523,1-1-1,-1 0 0,0 1 0,1-1 1,-1 1-1,0-1 0,0 1 1,0-1-1,0 1 0,0-1 1,0 1-1,-1 0 0,1 0 0,0 0 1,-1-1-1,1 1 0,-1 1 1,1-1-1,-1 0 0,1 0 1,-1 0-1,1 1 0,-2-1-3,-40-14-73,42 15 72,-5-2-37,-1 1 0,1 0 1,0 0-1,0 1 1,-1-1-1,1 2 1,-1-1-1,0 0 38,5 1-52,-1-1 1,1 1-1,0-1 0,-1 1 1,1 0-1,0-1 0,-1 1 1,1 1-1,0-1 0,0 0 1,0 0-1,0 1 0,0-1 1,0 1-1,0 0 0,1-1 1,-1 1-1,0 0 0,1 0 1,0 0-1,-1 1 52,-30 74-1145,10-22-4213,19-51 1283</inkml:trace>
  <inkml:trace contextRef="#ctx0" brushRef="#br0" timeOffset="4595.32">1733 560 4481,'0'0'2801,"0"0"-565,0 0-620,0 0-333,0 0-248,0 0-232,0 0-212,0 0-162,0 0-71,0 0-53,0 0-34,0 0-87,33 2 136,-31 0-319,0 0 0,-1 0 0,1 1 0,-1-1 0,1 0 0,-1 1 0,0 0 0,0-1 0,0 1 0,0 0 0,-1-1 0,1 1 0,-1 0 0,0 0 0,1-1 0,-1 1 0,-1 0 0,1 0-1,-4 53-207,2-50-30,0-1-1,0 0 1,0 0 0,-1 0 0,0 0 0,0 0 0,0-1 0,0 1 0,-1-1 0,0 0 0,0 0 0,0 0 0,0 0 0,0-1 0,-1 0 0,0 0 0,0 0 0,1 0 0,-2-1 0,1 0 0,0 0 0,0 0 0,-1-1 0,1 1 0,-1-1 0,-3 0 237,8-5-3701,1-4 706</inkml:trace>
  <inkml:trace contextRef="#ctx0" brushRef="#br0" timeOffset="5142.88">1945 298 3953,'0'0'2326,"0"0"-406,0 0-568,0 0-422,0 0-298,0 0-197,0 16 710,0 188 405,0-79-5153,3-163 173,1 23 413</inkml:trace>
  <inkml:trace contextRef="#ctx0" brushRef="#br0" timeOffset="5757.93">2087 346 408,'0'0'5575,"0"0"-2599,0 0-1329,0 0-596,0 0-251,0 0-10,9-4-141,-6 2-598,59-21 544,-56 21-584,0 0 0,0 1 1,1-1-1,-1 2 0,1-1 1,-1 1-1,0 0 0,1 0 1,-1 1-1,5 0-11,-9 0-14,-1-1 0,0 1 0,0-1-1,0 1 1,0 0 0,0-1 0,0 1 0,0 0-1,0 0 1,0 0 0,0 0 0,0 0 0,0 0 0,-1 0-1,1 0 1,0 0 0,-1 0 0,1 1 0,-1-1-1,1 0 1,-1 0 0,0 1 0,1-1 0,-1 0-1,0 0 1,0 1 14,1 39-197,-1-28 198,-1-6-43,1 1 0,-1 0 0,-1 0 0,1 0 1,-1-1-1,-1 1 0,1-1 0,-1 0 0,-1 0 1,0 2 41,-10 14-158,0 0 1,-8 7 157,9-13-39,1 0 1,1 1-1,0 0 1,-1 7 38,11-22-16,0 0 1,0 1-1,1-1 1,-1 0-1,1 1 1,0-1-1,0 1 0,0 0 16,0 0 3,0-4-17,0 0 10,0 0 64,23 0 353,-2 0-343,0-2 0,0 0-1,0-1 1,0-1-1,-1-1 1,0-1 0,10-5-70,40-21-4959,-63 29 1151</inkml:trace>
  <inkml:trace contextRef="#ctx0" brushRef="#br0" timeOffset="6174.14">2587 536 6249,'0'0'3529,"0"0"-1671,0 0-741,0 0-351,0 0-301,0 0-205,8 5-101,29 18-54,-35-21-93,0 0-1,-1 1 0,1-1 0,0 1 0,-1-1 1,0 1-1,1 0 0,-1-1 0,0 1 0,-1 0 1,1 0-1,0 0 0,-1 0 0,1 0 0,-1 0 1,0 0-1,0 0 0,0-1 0,-1 1 0,1 0 1,-1 0-1,0 2-11,0 10 35,1-8-29,-1 1-1,0-1 1,-1 0 0,1 0 0,-1 0 0,-1 0-1,1 0 1,-1 0 0,-4 5-6,5-8-169,0 0 0,0-1 0,0 0 0,0 1 0,-1-1 0,0 0 0,0 0 1,0 0-1,0-1 0,0 1 0,0-1 0,-1 1 0,1-1 0,-1 0 0,1 0 0,-1-1 0,0 1 0,-3 0 169,7-2-294,-5 1-229,3-3-2686,2-5 515</inkml:trace>
  <inkml:trace contextRef="#ctx0" brushRef="#br0" timeOffset="6840.07">2901 233 6641,'0'0'2069,"0"0"-850,0 0-603,0 0-221,0 0-119,0 0-39,-4 25-21,-15 125 258,16-122-196,2 1 0,1 10-278,0-14 0,1-23-1,-1 0 0,0-1 1,1 1-1,-1-1 1,1 1-1,-1-1 0,1 0 1,0 1-1,0-1 0,-1 1 1,1-1-1,0 0 0,0 0 1,0 0-1,1 1 0,-1-1 1,0 0-1,0 0 1,1-1-1,-1 1 0,0 0 1,1 0-1,-1-1 0,1 1 1,-1-1-1,1 1 0,-1-1 1,1 1-1,-1-1 0,1 0 1,-1 0-1,1 0 1,0 0 0,2 1-1,-1-1 1,1 0-1,0 0 1,-1 0 0,1 0-1,-1-1 1,1 1 0,-1-1-1,1 0 1,-1 0 0,0 0-1,1-1 1,-1 1-1,0-1 1,0 0 0,5-4 104,0-1 0,-1 0-1,0 0 1,-1 0 0,0-1 0,0 0-1,0 0 1,-1-1 0,0 0 0,-1 0 0,1-2-104,-1-2 260,0-1 1,0 0 0,-1 0 0,-1 0 0,-1 0 0,0 0-1,0-10-260,-1 8 59,0 6-43,0 0 0,0-1 0,-1 1 1,0-1-1,0 1 0,-2 0 0,0-4-16,2 12-24,0 0 0,1 0 0,-1 1 0,0-1 0,0 0 0,-1 0 0,1 1 0,0-1 0,-1 1 0,1-1 0,0 1 0,-1 0 0,0 0 1,1-1-1,-1 1 0,0 0 0,0 0 24,-1 0-67,1 1 1,-1-1 0,0 0 0,0 1 0,0 0 0,0-1-1,0 1 1,0 1 0,0-1 0,0 0 0,0 1 0,0-1-1,0 1 1,1 0 0,-2 0 66,-3 3-446,0 0 0,1 0 0,-1 0 0,1 1-1,0 0 1,0 1 0,0-1 0,1 1 0,0 0 0,0 0 0,-2 4 446,-18 20-4676,14-20 936</inkml:trace>
  <inkml:trace contextRef="#ctx0" brushRef="#br0" timeOffset="7538.12">3274 1 520,'0'0'4077,"0"0"-1614,0 0-470,0 0-361,0 0-336,0 0-257,0 0-156,34 20 2143,-17-7-2773,0-1 1,-1 2-1,4 4-253,-15-12 11,0 1 0,1-1 0,-2 1 0,1 0 1,-1 0-1,0 0 0,-1 1 0,1-1 0,1 8-11,0 9-11,0-1-1,-1 0 0,-2 1 1,0 0-1,-2 0 1,-2 22 11,1-37-67,-1 0 1,0 0-1,0 0 1,-1-1 0,0 1-1,0-1 1,-1 1-1,0-1 1,-1 0-1,0-1 1,-4 6 66,-14 16-334,-1 0 0,-7 4 334,24-25-44,-13 13-379,0-1-1,-1-1 1,-7 4 423,12-19-3823,15-4-888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1400,'0'0'1010,"0"0"-45,0 0 34,0 0-64,0 0-152,0 0 9,0 0 156,0 0 107,0 0 13,0 0-245,0 0-225,0 11 2205,-3 29-2836,3-40 31,0 1 1,0-1-1,0 1 1,0-1-1,0 0 1,0 1-1,0-1 1,0 1-1,0-1 1,0 0-1,0 1 1,1-1-1,-1 1 1,0-1-1,0 0 1,0 1-1,0-1 1,1 0-1,-1 1 1,0-1-1,0 0 1,1 1-1,-1-1 1,0 0-1,1 0 1,-1 1-1,0-1 1,1 0-1,-1 0 1,0 0-1,1 0 1,-1 1-1,1-1 1,-1 0-1,0 0 1,1 0-1,-1 0 1,1 0-1,-1 0 1,0 0 0,1 0-1,-1 0 1,1 0-1,-1 0 1,0 0-1,1 0 1,-1 0-1,1-1 1,-1 1-1,0 0 1,1 0-1,-1 0 1,0 0-1,1-1 1,-1 1-1,0 0 1,1 0-1,-1-1 2,21-16-119,-18 10 209,1 0-1,-1 0 0,1 0 0,-2-1 1,1 1-1,-1-1 0,-1 1 0,1-1 0,-1 0 1,0 0-1,-1 0 0,0-4-89,-3 12-28,0-1 0,0 0 0,0 1 0,0-1 0,0 1 0,0 0 0,0 0 0,0 1 0,0-1 0,0 0 0,0 1 0,-1 0 28,3 1 0,-1 0-1,1 0 1,-1 1-1,1-1 1,0 0-1,0 1 1,0-1-1,0 1 1,0-1-1,1 1 1,-1-1-1,1 1 1,-1 0-1,1-1 1,0 1 0,0 48-12,1-30-41,-1-20 49,0 1 1,1 0-1,-1-1 0,1 1 0,-1 0 0,1-1 0,0 1 1,-1-1-1,1 1 0,0-1 0,0 1 0,0-1 1,0 0-1,0 1 0,0-1 0,1 0 0,-1 0 1,0 0-1,1 0 0,-1 0 0,1 0 0,-1 0 1,1 0-1,-1 0 0,1-1 0,-1 1 0,2 0 4,0 0-5,1 0 0,-1-1-1,0 1 1,0 0-1,0-1 1,0 0-1,1 0 1,-1 0 0,0 0-1,0 0 1,1-1-1,-1 1 1,0-1 0,0 0-1,2-1 6,-3 1-3,0 0 0,-1-1-1,1 1 1,0-1 0,0 0-1,-1 0 1,1 1 0,-1-1 0,0 0-1,1 0 1,-1 0 0,0 0-1,0-1 1,0 1 0,-1 0 0,1 0-1,-1-1 1,1 1 0,-1 0-1,1-1 1,-1 0 3,2-57 434,-3 44-272,1 15-174,0-1 1,0 0 0,0 1-1,0-1 1,-1 1-1,1-1 1,-1 1-1,1-1 1,-1 1 0,1-1-1,-1 1 1,0 0-1,0-1 1,1 1-1,-1 0 1,0-1 0,0 1-1,-1 0 1,1 0-1,0 0 1,0 0-1,0 0 1,-1 0 0,1 0-1,0 1 1,-1-1-1,1 0 1,-1 1-1,1-1 1,-1 1-1,1 0 1,-1-1 0,1 1-1,-1 0 1,0 0-1,1 0 1,-1 0-1,1 0 1,-1 0 0,1 0-1,-1 1 1,1-1-1,-1 1 1,1-1-1,-1 1 1,1-1 0,-1 1-1,1 0 1,-1 0 11,-1 1-14,1 0 0,-1 0 0,1 0 0,0 0 0,0 0 0,0 1 0,0-1 0,0 1 0,0 0 0,1-1 0,-1 1 0,1 0 0,0 0 0,0 0 0,0 0 0,0 0 0,0 0 0,1 0 0,-1 0 0,1 1 14,-4 65-197,4-69 196,-1 15-5,1-11-5,0-1 0,0 1 0,0-1 0,0 1 0,0-1 0,1 1 0,0-1 0,0 1 0,0 1 11,0-4-6,0 0-1,0 0 1,-1 0 0,1 0 0,0 0 0,1 0-1,-1 0 1,0 0 0,0 0 0,0 0 0,0-1-1,1 1 1,-1-1 0,0 1 0,1-1 0,-1 1-1,0-1 1,1 0 0,-1 1 0,1-1 0,-1 0-1,1 0 1,-1 0 0,0 0 0,1 0 0,0-1 6,1 1-9,0 0 0,0-1 1,1 0-1,-1 0 0,0 0 1,0 0-1,0 0 1,0 0-1,0-1 0,0 0 1,0 1-1,-1-1 1,1 0-1,0-1 0,-1 1 1,0 0-1,1-1 0,-1 1 1,0-1-1,0 0 1,-1 1-1,1-1 0,-1 0 1,1 0-1,-1 0 0,0 0 1,0-1 8,2-4 51,0 0 0,-1 1 0,-1-1 0,1 0 0,-1 0 0,0 0 1,-1 0-1,0 0 0,0 0 0,-1 0 0,-1-4-51,1 9 14,0 0 0,-1 0-1,1 1 1,-1-1 0,0 0 0,0 1 0,0-1-1,0 1 1,-1 0 0,1 0 0,0-1 0,-1 2-1,0-1 1,1 0 0,-1 0 0,0 1 0,-3-2-14,-3-1 10,0 0 0,0 0 1,0 1-1,-1 1 1,-3-1-11,13 3-20,-1 0 1,1 0 0,-1 0 0,1 0-1,-1 0 1,0 0 0,1 0-1,-1 0 1,1 0 0,-1 0 0,1 0-1,-1 1 1,1-1 0,-1 0-1,1 0 1,-1 1 0,1-1 0,-1 0-1,1 1 1,-1-1 0,1 1-1,0-1 1,-1 1 0,1-1 0,0 0-1,-1 1 1,1-1 0,0 1-1,0-1 1,-1 1 0,1-1-1,0 1 1,0 0 0,0-1 0,0 1-1,0-1 1,0 1 0,0-1-1,0 1 1,0 0 19,0 31-1668,1-20-1465,-1-2-2735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4113,'0'0'2124,"0"0"-617,0 0-678,0 0-429,0 0-143,0 0 135,-2 5 3,-4 41 846,1 0 1,2 0-1,4 40-1241,-2 20 565,0 8-48,1-114-429,0 0 63,0-11 208,0-410 543,0 417-906,0-1 0,0 1-1,1-1 1,-1 1-1,1 0 1,0-1-1,0 1 1,1 0-1,-1 0 1,1 0-1,0 0 1,0 0 0,0 0-1,1 0 1,-1 1-1,1-1 1,0 1-1,0 0 1,0 0-1,0 0 1,1 0-1,-1 0 1,1 1-1,0 0 1,-1-1 0,1 1-1,0 1 1,0-1-1,1 0 1,-1 1-1,0 0 1,0 0-1,1 0 1,-1 1-1,4-1 5,-6 1-15,0 0 0,0 0 0,0 0 0,0 1 0,1-1 0,-1 0 0,0 1 0,0-1 0,0 1 0,0 0 0,0 0 0,0 0 0,0 0 0,0 0 0,-1 0 0,1 0 0,0 1 0,0 0 15,0 0-3,0 1 0,-1-1 0,1 1 0,-1-1 0,0 1 0,0 0 1,0 0-1,0 0 0,0 0 0,0-1 0,-1 1 0,0 0 0,1 3 3,0 3-14,0 1 0,-1-1-1,0 1 1,0-1 0,-1 1-1,-1-1 1,1 1 0,-1-1-1,-1 0 1,0 0-1,0 0 1,-1 0 0,0 0-1,0-1 1,-1 1 0,0-1-1,-2 2 15,3-5 10,3-3-1,0 1 0,-1-1 0,1 1 0,-1-1 0,0 0 1,0 0-1,0 1 0,0-1 0,0-1 0,0 1 0,-1 0 0,1 0 1,-1-1-1,1 1 0,-1-1 0,1 0 0,-1 0 0,0 0 0,0 0 1,1 0-1,-2-1-9,3 0 38,1 0-15,0 0 42,0 0 25,0 0-22,0 0-74,0 0-70,0 0-34,0 0 24,0 0-8,0 0-20,0 0 4,27 0 63,-14-1 37,-2-1-19,0 1 0,-1 1 0,1 0 0,0 0 0,0 1 0,5 1 29,-13-1-8,-1-1 0,1 1 0,-1 0 0,1 0 0,-1 0 0,0 1 0,1-1 0,-1 0 0,0 1 0,0 0 0,0-1 0,0 1 0,0 0 0,0 0 0,-1 0 0,1 0 0,-1 0 0,1 1 0,-1-1 0,0 0 0,0 1 0,0-1 0,0 1 0,0-1 0,0 1 0,-1-1 0,1 1 0,-1 1 8,2 6-14,-1 1 0,-1-1-1,1 0 1,-2 0 0,1 0 0,-1 0 0,-1 0 0,0 0 0,0 0-1,-1 0 1,-4 8 14,5-14-24,0 1 1,0-1-1,-1 0 0,0 0 0,1-1 1,-1 1-1,-1-1 0,1 1 0,0-1 1,-1 0-1,0 0 0,0-1 0,1 1 1,-2-1-1,1 0 0,0 0 0,0 0 0,-1 0 1,1-1-1,-1 0 0,1 1 0,-1-2 1,0 1-1,1-1 0,-1 1 0,-4-2 24,6 1-172,-4 1 175,0-2 1,-1 1-1,1-1 1,-1 0-1,-2-1-3,9 2-84,0 0 0,0-1 1,0 1-1,1 0 0,-1 0 0,0-1 0,0 1 0,1 0 1,-1-1-1,0 1 0,1-1 0,-1 1 0,0-1 1,1 1-1,-1-1 0,1 1 0,-1-1 0,1 0 1,-1 1-1,1-1 0,-1 0 0,1 0 0,0 1 0,-1-1 1,1 0-1,0 0 0,-1 1 0,1-1 0,0 0 1,0 0-1,0 0 0,0 1 0,0-1 0,0 0 0,0 0 1,0 0-1,0 1 0,0-1 0,1 0 0,-1 0 1,0 0-1,1 1 0,-1-1 0,0 0 0,1 1 0,-1-1 1,1 0-1,-1 1 0,1-1 0,-1 0 0,1 1 1,-1-1-1,1 1 0,0-1 0,-1 1 0,1-1 84,11-10-2762</inkml:trace>
  <inkml:trace contextRef="#ctx0" brushRef="#br0" timeOffset="580.99">448 22 5193,'0'0'2094,"0"0"-455,0 0-391,0 0-326,0 0-311,0 0-151,-3 6 6,-1 6-124,-11 24 115,2 1 0,2 1 0,1 0 0,2 1 0,1 0 0,2 5-457,4-30 6,0 0-13,1-1 1,0 1-1,0 0 0,2-1 0,0 5 7,-1-14-16,0 0 0,0 0 0,1 0 0,-1 0 0,1-1 0,0 1 1,0-1-1,0 1 0,1-1 0,-1 1 0,1-1 0,0 0 0,-1 0 1,1-1-1,1 1 0,-1-1 0,0 1 0,1-1 0,2 2 16,0-2-206,0 1-1,0-1 0,-1 0 0,1 0 1,0-1-1,1 0 0,-1 0 1,0 0-1,0-1 0,6 0 207,-11 0-222,0 0 0,0 0 0,0 0 0,-1 0 0,1 0 0,0-1 0,0 1 0,0 0 0,-1 0-1,1-1 1,0 1 0,0-1 0,0 1 0,-1 0 0,1-1 0,0 0 0,-1 1 0,1-1 0,-1 1 0,1-1 0,0 0 0,-1 1 0,1-1-1,-1 0 1,0 0 0,1 1 0,-1-1 0,0 0 0,1 0 222,3-12-6880</inkml:trace>
  <inkml:trace contextRef="#ctx0" brushRef="#br0" timeOffset="1397.76">620 138 3209,'0'0'2399,"0"0"-656,0 0-453,0 0-146,0 0-187,0 0-238,0 0-180,0 21 633,-7 100 810,7-120-1997,0-1-25,0 0 24,24 0 39,-20 0 18,0-1-1,0 1 1,0-1 0,0 0 0,0 0 0,0 0-1,0 0 1,0-1 0,1 0-41,15-6 428,-12 7-347,0 0 1,0 0 0,-1 0-1,1 1 1,0 1 0,0-1-1,0 1-81,26 1-4759,-34-2 312</inkml:trace>
  <inkml:trace contextRef="#ctx0" brushRef="#br0" timeOffset="1817.6">808 114 4841,'0'0'2658,"0"0"-1038,0 0-688,0 0-131,0 0-124,0 0-163,0 19-84,0 144 204,0 27-237,0-190-761,0 0-409,0 0-760,0 0-1781,0 0-2286</inkml:trace>
  <inkml:trace contextRef="#ctx0" brushRef="#br0" timeOffset="2162.99">954 406 1824,'0'0'4809,"0"0"-2424,0 0-1103,0 0-325,0 0-138,0 0-128,5 8-122,-1-3-497,-1 1 0,1 0-1,-1 0 1,-1 0 0,1 1-1,-1-1 1,0 1 0,-1-1 0,0 1-1,0 0 1,0-1 0,0 1-1,-1 0-71,1 25 144,0-22-287,0-1-1,-1 1 1,0 0 0,-1-1 0,0 1-1,-1 2 144,2-11-130,-1-1-1,1 1 1,0-1 0,-1 1-1,1-1 1,-1 1-1,1-1 1,-1 0 0,1 1-1,-1-1 1,0 0-1,1 1 1,-1-1 0,1 0-1,-1 0 1,0 1 0,1-1-1,-1 0 1,0 0-1,1 0 1,-1 0 0,0 0-1,1 0 1,-1 0-1,0 0 1,1 0 0,-1 0-1,0 0 1,0-1 130,-3 1-1703,-3 0-3372</inkml:trace>
  <inkml:trace contextRef="#ctx0" brushRef="#br0" timeOffset="2498.79">954 406 6313</inkml:trace>
  <inkml:trace contextRef="#ctx0" brushRef="#br0" timeOffset="2866.01">954 406 6313,'129'-101'2481,"-108"87"-921,-13 14-894,-11 14-151,3-13-331,-1 33 778,0-15-615,1 0-1,1 0 1,1 1-347,-2-14 19,1-1 0,0 1 0,1-1 0,-1 0 0,1 0 0,0 0 0,1 0 0,-1 0 0,1 0-1,0 0 1,0-1 0,3 4-19,-3-7 15,1 1-1,0-1 0,0 0 1,-1 0-1,1 0 0,0 0 1,0-1-1,0 0 1,0 0-1,0 0 0,0 0 1,0 0-1,0-1 0,0 0 1,0 0-1,-1 0 0,1 0-14,1-3 19,0-1-1,-1 1 1,0-1-1,0 0 0,0-1 1,0 1-1,-1-1 1,0 1-1,0-1 1,0 0-1,0-4-18,3-4 38,-2-1 1,0 1-1,0-1 0,-1-8-38,-2 17-1,1-10 151,0 0 0,-1 0 0,-1 0 0,-1 0 0,-1-4-150,2 18 7,0-1 1,0 1 0,-1-1 0,1 1 0,-1-1-1,1 1 1,-1-1 0,0 1 0,0-1-1,-1 1 1,1 0 0,0 0 0,-1-1-1,1 1 1,-1 0 0,0 0 0,1 1-1,-1-1 1,0 0 0,0 0 0,0 1 0,-1 0-1,1-1 1,0 1 0,0 0 0,-1 0-1,1 0 1,-1 0 0,1 0 0,-1 1-1,1-1 1,-1 1 0,1 0 0,-3 0-8,2-1-178,0 1 1,0 0-1,1 0 0,-1 0 1,0 0-1,1 0 1,-1 0-1,0 1 1,0 0-1,1-1 1,-1 1-1,1 0 0,-1 0 1,1 0-1,-1 1 1,1-1-1,0 1 1,-1-1-1,1 1 1,0 0-1,0 0 0,0-1 1,0 2-1,1-1 1,-1 0-1,1 0 1,-1 0-1,1 1 1,-1 0 177,-2 2-3045,1-4-1425</inkml:trace>
  <inkml:trace contextRef="#ctx0" brushRef="#br0" timeOffset="3197.12">1420 441 4305,'0'0'2642,"0"0"-798,0 0-714,0 0-257,0 0-146,0 0-156,0 0-171,2 6-112,4 17-10,-1 1-1,-2-1 1,0 1 0,-1-1-1,-2 1 1,-1 14-278,1-14-18,0-19-34,0-1 0,-1 1-1,1 0 1,-1 0 0,0-1-1,0 1 1,-1-1 0,0 2 52,-10 10-1768,11-15 1397,0-1-1,0 1 0,-1 0 0,1-1 0,0 1 1,0-1-1,-1 1 0,1-1 0,0 1 1,-1-1-1,1 0 0,-1 0 0,1 0 1,-1 0 371,-5 0-5502</inkml:trace>
  <inkml:trace contextRef="#ctx0" brushRef="#br0" timeOffset="3694">1628 239 5417,'0'0'1322,"0"0"-531,0 0-77,0 0 124,0 0 29,0 0-142,0 22-181,0 108 155,0-128-686,0-1-1,0 1 0,0 0 0,0 0 1,0 0-1,1-1 0,-1 1 1,0 0-1,1 0 0,-1-1 0,1 1 1,0 0-1,0-1 0,-1 1 1,1-1-1,0 1 0,0-1 1,1 1-1,-1-1 0,0 0 0,0 1 1,1-1-1,-1 0 0,1 1-12,2-1 9,0 1 0,0-1-1,-1 0 1,1 0-1,0 0 1,0-1 0,0 1-1,0-1 1,0 0 0,3 0-9,-4-1 2,1 0 0,-1 0 1,1-1-1,-1 1 1,0 0-1,0-1 0,1 0 1,-1 0-1,0 0 1,-1 0-1,1 0 0,0-1 1,-1 0-1,1 1 1,-1-1-1,0 0 1,1 0-1,-1 0-2,3-4 65,0-1 1,0 1-1,-1-1 1,0 0-1,-1 0 1,1 0-1,-1-3-65,0 1 135,-2 1-1,1-1 1,-1 0 0,-1 0-1,0 1 1,0-1-1,-1 0 1,-1-7-135,0 11 9,1 0 0,-1 0 0,0 0 0,0 0 0,0 0 0,-1 1 0,0-1 0,0 1 0,-1 0 0,1 0 0,-1 0 0,0 0 0,-4-3-9,4 6-78,1 0 1,-1 0-1,0 1 1,1 0 0,-1-1-1,0 2 1,0-1-1,0 0 1,0 1 0,0-1-1,0 1 1,0 0-1,0 1 1,0-1 0,1 1-1,-1-1 1,0 1-1,0 0 1,0 1 0,1-1-1,-1 1 1,0-1-1,1 1 1,-2 1 77,-3 4-543,-14 16-1124,15-6-3187,7-17 2319</inkml:trace>
  <inkml:trace contextRef="#ctx0" brushRef="#br0" timeOffset="4182.76">1929 1 5369,'0'0'2373,"0"0"-888,0 0-486,0 0-92,0 0-97,0 0-92,5 10-128,0 2-400,2 0 1,-1 0-1,1-1 1,1 0-1,7 8-190,-8-11 89,-1 0 0,0 0 0,0 1-1,0 0 1,-1 0 0,0 0 0,-1 1 0,0-1 0,-1 1 0,2 9-89,-1 0 27,-1 1-1,-1-1 1,-1 1 0,-1 0 0,-1 5-27,-1-13-100,0 0 1,-1 0-1,0-1 1,-1 1-1,0-1 0,0 0 1,-2 0-1,1-1 0,-1 0 1,-1 0-1,0 0 1,0 0-1,-1-1 0,0-1 1,-1 1-1,-1 0 100,6-6-349,0 0-1,0 0 0,0 0 1,0-1-1,0 1 0,-1-1 1,1 0-1,-1 0 1,1-1-1,-1 0 0,0 1 1,-2-1 349,-4 0-2860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5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46 932 176,'0'0'1730,"0"0"-530,0 0-374,0 0-214,0 0-88,0 0-64,-2 4-27,-3 9 133,11-21 733,14-22 153,-15 25-1153,-3 3-57,0 0 0,0 0 0,0-1 0,0 1-1,0 0 1,-1-1 0,1 1 0,-1-1 0,0 0 0,1 0-242,-2 3 652,-2-18 1426,-1 17-2068,1 0 1,0 0-1,-1 1 1,0-1-1,1 0 1,-1 1-1,1 0 1,-1-1 0,0 1-1,1 0 1,-1 1-1,0-1 1,1 0-1,-1 1 1,1-1-1,-1 1 1,1 0-1,-1 0 1,1 0-1,-1 0 1,1 0-1,0 1 1,-1-1-1,1 1 1,0-1-1,0 1 1,0 0 0,0 0-11,-1 2 11,1 0 1,0 0 0,0 0-1,1 0 1,-1 0 0,1 0 0,-1 3-12,2-6-6,0 0 0,0-1 0,0 1 0,-1 0 0,1-1 1,0 1-1,0 0 0,0 0 0,0-1 0,1 1 0,-1 0 1,0 0-1,0-1 0,0 1 0,0 0 0,1-1 0,-1 1 0,0 0 1,1-1-1,-1 1 0,0-1 0,1 1 0,-1 0 0,1-1 1,-1 1-1,1-1 0,-1 1 0,1-1 0,0 1 0,-1-1 1,1 0-1,-1 1 0,1-1 0,0 0 0,-1 1 0,1-1 0,0 0 1,0 0-1,-1 0 0,1 0 0,0 0 0,-1 0 0,1 0 1,0 0-1,0 0 0,0 0 6,9 0-21,-5 1 6,0-1 0,0 0 0,0-1 0,0 1 0,0-1 0,1 0 0,3-2 15,-6 2-3,-1 0 0,0 0 0,0-1 0,0 1 0,0-1 0,-1 0 0,1 1 0,0-1 0,-1 0 0,1 0 0,-1 0 0,1 0 0,-1 0 0,0 0 0,0-1 0,0 1 0,0 0 0,0-2 3,1-4 108,0 0 1,-1 0-1,1 0 1,-2 0 0,1 0-1,-1 0 1,-1-6-109,1-6 283,-1 19-278,1 0 0,0 0 0,0 0 0,-1 0 0,1 0 0,-1 1 0,1-1 1,-1 0-1,1 0 0,-1 0 0,0 0 0,1 1 0,-1-1 0,0 0 0,0 0 0,0 1 0,1-1 1,-1 1-1,0-1 0,0 1 0,0-1 0,0 1 0,0 0 0,0-1 0,0 1 0,0 0 0,0 0 1,-1-1-6,1 1-26,0 0 1,-1-1 0,1 1 0,-1 0-1,1 0 1,0 0 0,-1 0 0,1 0 0,-1 0-1,1 0 1,0 1 0,-1-1 0,1 0-1,-1 1 1,1-1 0,0 1 0,0 0-1,-1-1 1,1 1 0,0 0 0,0 0 0,-1 0 25,-2 4-55,1 0 1,0 0 0,1 0-1,-1 0 1,1 1 0,0-1 0,0 1-1,0-1 1,1 1 0,0-1-1,0 4 55,-3 66-366,4-74 363,0 0-3,0 0 1,1 1-1,-1-1 0,0 0 1,1 1-1,-1-1 1,0 0-1,1 0 1,0 0-1,-1 1 1,1-1-1,0 0 0,0 0 1,-1 0-1,1 0 1,0 0-1,0 0 1,0 0-1,0-1 1,0 1-1,0 0 0,1 0 1,-1-1-1,0 1 1,0-1-1,0 1 1,1-1-1,-1 1 1,0-1-1,1 0 0,-1 0 1,0 0-1,1 1 6,7 0-17,1 0 0,-1-1-1,1 0 1,4-1 17,-1 1-51,-10 0 48,0-1 1,0 0 0,-1 1 0,1-1 0,0 0-1,-1 0 1,1-1 0,-1 1 0,1 0-1,-1-1 1,1 0 0,-1 1 0,0-1 0,0 0-1,0 0 1,0 0 0,0-1 0,-1 1-1,1 0 1,-1-1 0,1 1 0,-1-1 0,0 1-1,0-1 1,0 1 0,1-4 2,0 1 99,0-1-1,-1 0 1,1 0 0,-1-1 0,0 1-1,-1 0 1,1 0 0,-1-1-1,-1 1 1,1 0 0,-1 0 0,0-2-99,0 6 13,-1 1 1,1-1-1,0 1 1,-1-1 0,1 1-1,-1-1 1,1 1-1,-1 0 1,1 0 0,-1 0-1,0 0 1,0 0-1,0 0 1,1 0 0,-1 1-1,0-1 1,0 0 0,0 1-1,0 0 1,0-1-1,0 1 1,0 0 0,0 0-1,-2 1-13,-53 0-273,56-1 222,-1 0-1,0 0 1,1 0 0,-1 1-1,1-1 1,-1 1 0,1-1-1,-1 1 1,1 0 0,-1-1-1,1 1 1,-1 0 0,1 0-1,0 0 1,0 0 0,-1 0-1,1 0 1,0 0 0,0 1-1,0-1 1,0 0 0,0 1-1,0-1 1,1 0 0,-1 1-1,0-1 1,1 1 0,-1-1 0,1 1-1,0 0 1,-1-1 0,1 1-1,0 0 52,2-1-127,-1 0 0,1-1 0,0 1 0,-1-1-1,1 0 1,0 1 0,0-1 0,0 0 0,-1 0 0,1 0 0,0-1-1,1 1 128,-1 0-281,18 0-2138,-3 0-3086</inkml:trace>
  <inkml:trace contextRef="#ctx0" brushRef="#br0" timeOffset="998.57">499 200 3777,'0'0'2047,"0"0"-65,0 0-165,0 0-254,0 0-308,0 0-268,0-3-244,0 2-639,0 0 1,0 0-1,0 0 1,0-1-1,0 1 0,0 0 1,0 0-1,0 0 1,-1 0-1,1 0 0,0-1 1,-1 1-1,1 0 1,0 0-1,-1 0 0,0 0 1,1 0-1,-1 0 1,0 0-1,1 1 0,-1-1 1,0 0-1,0 0 0,0 0-104,-2 0 135,0 0 0,0 0-1,0 1 1,0-1 0,0 1-1,-1 0 1,1 0 0,0 0-1,-1 0-134,-4 0-344,4 0 314,1 0-1,-1 0 1,1 0 0,-1 0 0,0 1 0,1-1 0,-1 1 0,1 0-1,-1 0 1,1 0 0,0 1 0,-1-1 0,1 1 0,0 0 0,0 0-1,0 0 1,0 0 0,0 0 0,1 1 0,-1-1 0,1 1-1,-1 0 1,1 0 0,0 0 0,0 0 0,0 0 0,1 0 0,-1 2 30,-6 8-25,1 0 1,0 1-1,1 0 1,0 0-1,2 1 1,-1-1-1,2 1 1,0 0-1,1 0 1,0 0-1,1 7 25,1-14 0,0 0 0,1 0-1,-1 0 1,2-1 0,-1 1-1,1 0 1,0 0 0,1-1 0,0 1-1,1 1 1,-3-6 1,1 0 0,0-1-1,0 1 1,0 0-1,1-1 1,-1 1-1,1-1 1,-1 0 0,1 0-1,0 0 1,0 0-1,0 0 1,0 0 0,0-1-1,0 0 1,0 0-1,0 1 1,1-2 0,-1 1-1,0 0 1,1-1-1,-1 1 1,1-1 0,-1 0-1,1-1 0,19 2-71,-10-1-181,0 1-1,1-2 1,-1 0-1,0 0 1,0-2-1,0 1 1,0-2-1,1 0 253,11 1-3634,-19 3 1091,0 0-2158</inkml:trace>
  <inkml:trace contextRef="#ctx0" brushRef="#br0" timeOffset="1561.61">846 10 5033,'0'0'1360,"0"0"-273,0 0-27,0 0-82,0 0-215,0 0-170,-12 13-119,-38 46-14,46-53-344,0 0 1,1 0-1,0 0 1,0 0-1,0 0 1,1 0-1,0 1 1,0-1-1,0 1 0,1 0 1,0-1-1,0 1 1,1 0-1,0 1-116,-2 16 226,-2 20 90,2 0 1,3 28-317,0-12 9,-1-53-11,0 1 0,1-1 0,1 0 0,-1 1 0,1-1 0,0 0 0,0 0 0,1 0 0,0 0 0,1-1 0,1 4 2,-3-6-276,1-1-1,-1 1 1,1-1 0,0 0 0,-1 0 0,1 0-1,1 0 1,-1 0 0,0-1 0,1 1-1,-1-1 1,1 0 0,0 0 0,0 0-1,0-1 1,0 1 0,0-1 0,0 0-1,0 0 1,3 0 276,13-1-4646</inkml:trace>
  <inkml:trace contextRef="#ctx0" brushRef="#br0" timeOffset="2747.59">1398 468 5153,'0'0'2755,"0"0"-824,0 0-634,0 0-357,0 0-185,0 0-202,-3 21 122,2 110-735,0-125-188,0 0-1,-1 0 1,0 0-1,0 0 1,0 0-1,-1-1 1,0 1-1,0-1 1,0 0-1,-1 0 1,1 0-1,-1 0 1,-1 0-1,-3 2 249,5-3-421,-16 15-3949</inkml:trace>
  <inkml:trace contextRef="#ctx0" brushRef="#br0" timeOffset="3379.04">1531 304 760,'0'0'2437,"0"0"-769,0 0-513,0 0-211,0 0-238,0 0-229,0 22-214,0 102-127,0-122-138,0 1 0,0 0 0,1 0 1,-1 0-1,1-1 0,0 1 0,0 0 0,0-1 1,0 1-1,0-1 0,1 1 0,-1-1 0,1 1 1,-1-1-1,1 0 0,0 0 0,0 0 0,0 0 1,0 0-1,0 0 0,1-1 0,-1 1 0,0-1 1,1 1 1,1 0-44,-1-1 1,1 1 0,0-1 0,0 1 0,0-1 0,0-1 0,0 1 0,0 0 0,0-1 0,0 0 0,0 0 0,0 0 0,0 0 0,0-1 0,0 0 0,3 0 43,-5 0-13,-1 0 1,1 0-1,-1 1 1,0-1-1,1 0 1,-1 0-1,0 0 1,0-1-1,0 1 1,0 0-1,0 0 1,0-1-1,0 1 1,0 0-1,-1-1 1,1 1-1,0-1 1,-1 1-1,1-1 13,9-33 174,-7 23-114,1-11 260,-1 0 1,-1 0-1,-1 0 1,-1 0-1,-1 0 1,-3-14-321,4 34-5,-1-1 1,0 1-1,0 0 1,0 0-1,0 0 1,0 0-1,-1 0 1,1 0-1,-1 0 1,0 0-1,0 0 1,0 1 0,0-1-1,-1 1 1,1 0-1,0-1 1,-1 1-1,0 0 1,1 0-1,-1 1 1,0-1-1,0 1 1,0-1-1,0 1 1,-1 0-1,1 0 1,0 0-1,0 0 1,-1 1-1,1 0 1,0-1-1,0 1 1,-1 0-1,1 1 1,0-1-1,-1 0 1,1 1 0,0 0-1,0 0 1,-1 0-1,1 0 1,0 0-1,0 1 1,0-1-1,0 1 1,1 0-1,-1 0 1,0 0-1,1 0 1,-1 0-1,1 1 1,0-1-1,-1 2 5,-1 2-305,0 0-1,0 1 0,1-1 0,0 1 1,0 0-1,1 0 0,0-1 0,0 2 1,1-1-1,0 0 0,-1 4 306,2 2-2219</inkml:trace>
  <inkml:trace contextRef="#ctx0" brushRef="#br0" timeOffset="4213.62">1818 492 5033,'0'0'1564,"0"0"-534,0 0-289,0 0-43,0 0 159,0 0 156,3 0-201,5-1-537,-7 1-254,0 0-1,0 0 1,0-1 0,0 1 0,-1 0 0,1 0 0,0 0-1,0 0 1,0 0 0,0 0 0,0 0 0,0 0 0,0 1-1,0-1 1,-1 0 0,1 0 0,0 1 0,0-1 0,0 1-1,0-1 1,-1 1 0,1-1 0,0 1 0,-1-1 0,1 1-1,0-1 1,-1 1 0,1 0 0,-1 0 0,1-1 0,-1 1 0,1 0-1,-1 0 1,1-1 0,-1 1 0,0 0 0,1 0 0,-1 0-1,0 0 1,0 0 0,0 0 0,0 0 0,0 0-21,1 6 10,0 1 0,-1-1 0,-1 1 0,1-1 0,-1 1 0,0-1 0,-1 1 0,0-1 0,0 0 0,0 1 0,-1-1 0,0-1 0,-1 1 0,0 1-10,-1 3-124,1-3-276,-4 13-318,3-15-2769,5-6 814</inkml:trace>
  <inkml:trace contextRef="#ctx0" brushRef="#br0" timeOffset="5294.23">2367 1 6681,'0'0'2312,"0"0"-675,0 0-564,0 0-329,0 0-175,0 0-79,4 0-44,2 0-305,0 1-1,0 1 1,1-1-1,-1 1 1,0 0-1,0 1 1,-1-1-1,1 1 1,0 0-1,-1 1 1,0-1-1,0 1 1,0 0-1,0 0 1,2 3-141,-1-1 13,-1-1 0,1 1 0,-1 1 1,0-1-1,-1 1 0,0 0 0,0 0 0,0 0 1,-1 0-1,0 1 0,0-1 0,0 6-13,0 7-86,-1 1 0,-1 0 1,-1 0-1,0-1 0,-2 1 0,-1 0 0,0-1 1,-1 1-1,-2-1 0,0 0 0,-1 0 0,-1-1 0,0 0 1,-3 2 85,-23 46-4624,-36 51 4624,56-97-2991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0.5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82 1064,'0'0'1745,"0"0"-747,0 0-444,0 0 38,0 0 215,0 0 74,0 0 10,0 0-7,0 0-82,0 0-114,0 0-168,0 0-138,0 0-86,0 0-92,0 0-46,0 0-14,-3 38 63,3-37-237,0-1 0,1 1 0,-1-1-1,0 1 1,1-1 0,-1 1 0,1-1-1,-1 0 1,1 1 0,-1-1 0,0 1 0,1-1-1,0 0 1,-1 0 0,1 1 0,-1-1-1,1 0 1,-1 0 0,1 0 0,-1 1 0,1-1-1,0 0 1,-1 0 0,1 0 0,-1 0-1,1 0 1,0 0 0,-1 0 0,1-1 0,-1 1-1,1 0 31,1 0-17,0 0-1,0 0 0,0-1 0,0 1 0,0 0 1,0-1-1,0 0 0,0 1 0,-1-1 1,1 0-1,0 0 18,3-3 131,0-1 1,-1 1-1,0-1 0,0 0 0,-1 0 1,1 0-1,-1 0 0,0-1 0,0 1 1,-1-1-1,1 0 0,-1 0 1,-1 0-1,1 0 0,-1 0 0,0-2-131,-3 7 58,1 1-1,-1-1 0,0 1 1,0-1-1,1 1 0,-1-1 1,0 1-1,0 0 0,0 0 1,0 0-1,1 0 0,-1 0 1,-1 1-58,-1-1 65,-2-1-41,0 1-1,0 0 1,0 0-1,0 1 1,0-1-1,1 1 1,-1 0-1,0 1 0,0 0 1,0 0-1,1 0 1,-1 0-1,1 1 1,0 0-1,-4 2-23,5-2-4,0 0 0,1 0-1,-1 0 1,1 1 0,0-1-1,0 1 1,0 0 0,1 0-1,-1 0 1,-1 4 4,4-7-8,-1 0-1,1 0 1,-1 0-1,1 0 1,0 0 0,0 0-1,0 0 1,-1 1-1,1-1 1,0 0 0,0 0-1,1 0 1,-1 0-1,0 1 1,0-1 0,1 0-1,-1 0 1,0 0 0,1 0-1,-1 0 1,1 0-1,-1 0 1,1 0 0,0 0-1,-1 0 1,1 0-1,0 0 1,0 0 0,0-1-1,-1 1 1,1 0-1,0-1 1,0 1 0,0 0-1,0-1 1,0 1-1,1-1 1,-1 0 0,0 1-1,0-1 1,0 0-1,0 1 1,0-1 0,0 0-1,1 0 1,-1 0 8,2 0-4,1 0 0,-1 0 1,0 0-1,0 0 0,0 0 0,0-1 0,0 1 1,0-1-1,0 0 0,0 0 0,-1 0 0,1 0 1,0 0-1,0-1 0,-1 1 0,1-1 0,-1 0 1,1 0-1,-1 0 0,0 0 0,0 0 0,0 0 1,0-1-1,0 1 0,0-1 0,-1 1 1,1-1-1,-1 0 0,0 0 0,1 1 0,-2-1 1,1 0-1,0 0 0,0 0 0,-1 0 0,1 0 1,-1 0-1,0-2 4,0 5 83,0 0 31,0 0 13,0 0-3,0 0-7,0 0 19,-3 0-145,1 0-1,-1 1 1,1-1 0,-1 1-1,1-1 1,0 1-1,-1 0 1,1 0-1,0 0 1,-1 1-1,1-1 1,0 0-1,0 1 1,0-1 0,0 1-1,0 0 1,1 0-1,-1 0 1,0 0-1,1 0 1,-1 0-1,1 0 1,0 0-1,0 0 1,0 1 0,0-1-1,0 1 10,-2 4-165,1 1-1,-1 0 1,2 0-1,-1 0 1,1 1-1,0-1 1,1 7 165,1-14-76,0-1 0,0 1 1,0-1-1,0 1 0,0-1 0,0 1 1,1-1-1,-1 0 0,0 1 0,0-1 1,1 0-1,-1 0 0,0 0 0,0 0 1,0 0-1,1 0 0,0-1 76,26 0-442,-25 1 437,0-1 0,0 0 0,-1 0 0,1 0 0,0 0 0,0 0 0,-1 0 0,1-1 0,-1 0 0,1 1 0,-1-1 0,0 0 0,1 0 0,-1 0 0,0 0 0,0-1 0,-1 1 0,1-1 0,0 1 0,-1-1 0,0 1 0,1-1 0,-1 0 0,0 0 0,0-2 5,3-5 78,-2-1 1,1 1-1,-1-1 1,-1 1-1,0-1 0,0-8-78,-2 17 14,1 1 0,0-1 0,-1 0-1,1 1 1,-1-1 0,0 0-1,1 1 1,-1-1 0,0 1 0,0 0-1,0-1 1,0 1 0,0-1 0,0 1-1,-1 0 1,1 0 0,0 0-1,-1 0 1,1 0 0,0 0 0,-1 0-1,1 0 1,-1 1 0,0-1 0,1 0-1,-1 1 1,0 0 0,1-1-1,-1 1 1,0 0 0,0 0-14,-11-2 8,1 0-1,-1 1 1,0 1 0,1 0-8,5 0-4,5 0-3,0 0 1,0 0 0,1 0 0,-1 0 0,0 1 0,1-1 0,-1 0 0,0 1 0,1 0 0,-1-1 0,0 1 0,1 0 0,-1 0-1,1-1 1,-1 1 0,1 0 0,0 1 0,-1-1 0,1 0 0,0 0 0,0 0 0,0 1 0,0-1 0,0 1 0,0-1 0,0 1-1,0-1 1,0 1 0,1-1 0,-1 1 6,-1 5-220,1 0 0,0 1 0,0-1-1,0 0 1,1 0 0,0 5 220,0-9-202,1-3 11,0 1 1,-1-1-1,1 1 1,0-1-1,0 1 1,-1-1-1,1 0 1,0 1-1,0-1 1,0 0-1,0 0 1,-1 0-1,1 1 1,0-1-1,0 0 1,0 0-1,0 0 1,0 0-1,0 0 1,-1-1-1,1 1 1,0 0-1,0 0 191,2 0-909,7 0-2841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1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1 185 5137,'0'0'1993,"0"0"-397,0 0-415,0 0-231,0 0-179,0 0-114,0 5 2879,0 25-3446,0 429 338,0-459-434,0 1 0,0-1 0,0 1-1,0-1 1,0 0 0,0 1 0,0-1-1,0 1 1,0-1 0,0 0 0,0 1-1,0-1 1,0 1 0,1-1-1,-1 0 1,0 1 0,0-1 0,0 0-1,1 1 1,-1-1 0,0 1 0,0-1-1,1 0 1,-1 0 0,0 1 0,0-1-1,1 0 1,-1 0 0,0 1 0,1-1-1,-1 0 7,1 0-11,-1 0 0,0 0 0,1-1 0,-1 1 0,0 0 0,1 0 0,-1-1 0,0 1 0,1 0 0,-1-1 0,0 1 0,0 0 0,0-1 0,1 1 0,-1 0 0,0-1 1,0 1-1,0 0 0,0-1 0,0 1 0,1-1 0,-1 1 0,0 0 0,0-1 0,0 1 0,0-1 0,0 1 0,0 0 0,0-1 0,-1 1 0,1-1 11,0-40-1478,0 14-2839,0 15-844</inkml:trace>
  <inkml:trace contextRef="#ctx0" brushRef="#br0" timeOffset="714.56">25 87 5489,'0'0'2025,"0"0"-517,0 0-561,0 0-356,0 0-186,0 0-114,1-17 2324,21 12-2399,0 2 1,0 0-1,1 1 0,-1 2 1,11 0-217,-14 0 17,-15 0-28,0 1 0,0-1 0,0 1-1,-1-1 1,1 1 0,0 0 0,-1 0 0,1 1 0,-1-1 0,1 1 0,-1 0-1,1 0 1,-1 0 0,0 0 0,0 0 0,2 3 11,0 0-2,0 1 0,-1-1 1,1 1-1,-1 0 0,0 1 0,-1-1 0,0 1 1,2 4 1,3 12 50,-1 1 0,-1-1 1,-1 1-1,2 22-50,-3-4-98,-2 1 1,-2 0-1,-3 22 98,2-59-19,-1-1-1,1 1 1,-1 0 0,0 0-1,-1-1 1,0 1 0,1-1-1,-2 0 1,1 0 0,-1 0 0,1 0-1,-1 0 1,-1-1 0,1 0-1,0 0 1,-4 2 19,-11 9-13,0-1 1,0-2-1,-13 7 13,26-16 16,1-1 0,0 0 0,-1 0 0,1 0-1,-1-1 1,0 1 0,1-1 0,-1-1 0,0 1 0,0-1 0,-5 0-16,10 0-7,1 0-21,0 0-95,0 0-74,0 0-2,0 0-22,0 0-86,13-6-3032,-6 3-753</inkml:trace>
  <inkml:trace contextRef="#ctx0" brushRef="#br0" timeOffset="2230.67">633 1 1424,'0'0'1985,"0"0"-513,0 0-393,0 0-148,0 0 46,0 0 21,0 0-42,0 0-85,0 0-138,0 0-75,0 0-63,0 0-16,0 0-83,0 0-106,0 0-91,0 0-19,0 0-1,-13 6 361,3 6-633,1 0-1,0 1 1,1 0-1,1 0 1,0 1 0,0 0-1,2 0 1,0 0 0,0 1-1,1 0 1,-1 12-7,-1 20-127,2 1 0,2 0 0,2 5 127,1-45-27,-1-1 0,1 1 0,1 0 0,0 0 0,0-1 0,0 1 0,1-1 0,0 0 0,0 0 0,1 0 0,0 0 0,0-1 0,1 1 0,-1-1 0,2 0 0,-1 0 0,2 1 27,15 12-164,1 0 1,0-1 0,26 14 163,-32-21-33,-14-9-338,36 20 597,-22-19-5798,-16-3 2698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 1816,'0'0'2248,"0"0"-813,0 0-498,0 0-190,0 0-71,0 0-127,0 0-27,0 0 39,0 0 51,0 0 29,0 0-8,0 0-39,0 0-150,0 0-122,0 0-74,0 0-80,0 0-29,-14 21-387,4-2 307,1 1 1,0 0-1,-4 16-59,5-15-11,6-9-3,-1 0 0,1 0 0,1 0-1,0 0 1,1 0 0,0 0 0,1 6 14,0 13-27,1-28 32,-1 0-1,1 0 0,0 0 0,0-1 0,0 1 0,0-1 0,1 1 0,1 0-4,6 8 35,-9-9-43,1 1 0,-1-1-1,1 0 1,-1 0 0,1 0-1,0-1 1,0 1 0,0 0-1,0-1 1,0 1 0,0-1-1,1 1 1,-1-1 0,0 0-1,1 0 1,-1 0 0,1 0-1,-1-1 1,1 1 0,-1-1-1,1 0 1,-1 1-1,1-1 1,0 0 0,-1 0-1,1-1 1,0 1 8,1 0 3,0 0 0,-1 0 0,1-1 0,0 1 0,-1-1 0,1 0 1,-1 0-1,1 0 0,-1 0 0,1-1 0,-1 1 0,0-1 0,0 0 0,0 0 0,0 0 0,0-1 0,0 1 0,0 0 0,-1-1 0,1 0 0,-1 0 0,0 0 1,0 0-1,0 0 0,0 0 0,0 0 0,0-3-3,5-12 49,-1 1 1,0-1 0,-1 0-1,-2-1 1,2-8-50,9-43 112,-12 61 24,0-1 0,-1 1 0,0-1 1,-1 1-1,0-1 0,0 1 0,-1 0 0,0-2-136,0 9 30,1 1 0,0-1 0,-1 0-1,0 1 1,1-1 0,-1 0 0,0 1-1,1-1 1,-1 1 0,0-1 0,0 1-1,-1 0 1,1-1 0,0 1 0,0 0-1,0 0 1,-1 0 0,1 0 0,-1 0 0,1 0-1,-1 0 1,1 0 0,-2 0-30,-2 0-148,1 0-1,-1 0 1,0 0 0,0 1 0,0-1 0,0 1-1,-1 1 149,0-1-465,3 2 176,0 0 0,1 0 0,-1 0 1,1 1-1,0-1 0,-1 1 0,1 0 1,-1 1 288,-4 5-1147,1-3-475,5-5 1210,1 0 1,-1 0-1,0 0 0,0 0 1,0 0-1,-1 0 0,1-1 1,0 1-1,0 0 0,0-1 1,-1 1-1,1 0 0,0-1 1,-1 1-1,1-1 0,-1 0 412,1 0-1976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1792,'0'0'1925,"0"0"-646,0 0-366,0 0-85,0 0-109,0 0-207,-16 6 5556,9-2-6486,0 5 413,1 1 1,-1-1 0,1 1 0,1 1 0,0-1 0,1 1 0,0 0 0,0 0 0,-1 9 4,3-12-2,-3 14 18,2-1 0,1 0 1,0 1-1,2 0 0,0-1 0,3 10-16,-2 27 23,-1-55-19,1-1-1,-1 1 1,0-1 0,0 1 0,1-1-1,0 0 1,-1 1 0,1-1 0,0 0-1,0 1 1,0-1 0,0 0-1,1 0 1,-1 0 0,1 0 0,-1 0-1,1 0 1,0-1 0,-1 1 0,1 0-1,0-1 1,0 1 0,0-1 0,0 0-1,1 0 1,-1 1 0,0-2-1,0 1 1,1 0 0,0 0-4,8 2 25,1-1 1,-1 0-1,0-1 0,0 0 1,1-1-1,-1 0-25,-3-5 25,-1 0 0,0 0 0,-1-1 0,1 1 0,-1-1 0,0-1 0,4-5-25,-7 6 102,1 1 1,-1-1 0,0 0 0,0-1 0,-1 1-1,0 0 1,0-1 0,0 1 0,-1-1 0,0 0-1,0 1 1,-1-1 0,0 0 0,0 0 0,0 1-1,-1-2-102,1-10-193,-1 17 211,1 0 0,0 0 0,0 0 0,-1 0 0,1 0 0,0 0 0,-1 0 0,1 0 0,-1 0 0,0 0 0,1 0 0,-1 0 0,0 0 0,1 0 0,-1 1 0,0-1 0,0 0 0,0 0 0,0 1 0,0-1 0,0 1 0,0-1-1,0 1 1,0-1 0,0 1 0,0 0 0,0-1 0,0 1 0,0 0 0,0 0 0,0 0 0,0 0 0,0 0 0,-1 0-18,-48 0 273,32 1-624,15 0 309,1 0 1,-1-1-1,1 1 0,-1 0 1,1 1-1,-1-1 0,1 0 1,0 1-1,0-1 0,0 1 1,0-1-1,0 1 0,0 0 1,0 0-1,1 0 0,-1 0 1,0 0-1,0 3 42,-3 2-125,0 2 1,0-1-1,1 1 1,-3 5 124,-2 29-69,9-31-6753,0-20-889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53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120 227 2577,'0'0'1684,"0"0"-390,0 0-178,0 0 8,0 0 28,0 0-97,0 0-903,0-1-1,0 1 0,0-1 1,0 1-1,0-1 0,0 1 1,0-1-1,0 1 0,-1 0 1,1-1-1,0 1 1,0-1-1,0 1 0,0-1 1,-1 1-1,1 0 0,0-1 1,0 1-1,-1-1 0,1 1 1,0 0-1,-1-1 1,1 1-1,0 0-151,-10 12 6,0 1 0,1 0 1,1 1-1,0 0 0,1 0 1,1 1-1,-3 8-6,7-18-4,-7 14-14,2-1 1,0 1 0,1 0-1,1 1 1,1 0-1,0 0 1,2-1-1,0 2 1,1-1-1,2 14 18,0-30-4,0-1 0,-1 1 0,2-1 0,-1 0 0,0 1 0,1-1-1,0 0 1,-1 0 0,1 0 0,0 0 0,1 0 0,-1-1 0,0 1 0,1-1-1,-1 1 1,1-1 0,0 0 0,0 0 0,0 0 0,0 0 0,0-1 0,1 1-1,0-1 5,5 3-7,0-1 0,0 0 0,1-1 0,-1 0 0,0 0 0,1-1-1,-1 0 1,3-1 7,-6 0 10,1-1 0,0 1 0,-1-1-1,0-1 1,1 1 0,-1-1 0,0 0 0,0 0-1,0-1 1,0 0 0,0 0 0,0 0 0,-1-1-1,0 0 1,0 0 0,0 0 0,0-1 0,0 1-1,-1-1 1,0 0 0,0 0 0,0-1 0,-1 1-1,0-1 1,0 0 0,0 0 0,1-4-10,3-10 71,-1 0 1,0-1-1,-2 0 1,0 0 0,-2 0-1,0 0 1,-1-20-72,-2 36 27,1 0 1,-1 0-1,0 1 1,0-1 0,-1 0-1,0 1 1,1 0-1,-1-1 1,-1 1 0,1 0-1,-1 0 1,1 0-1,-1 0 1,-1 0-28,-3-5 69,-1 1-1,0 0 1,0 1 0,-1 0-1,-6-4-68,13 9-72,1 1-1,-1 0 0,0-1 1,0 1-1,0 0 0,0 0 1,0 1-1,0-1 0,0 0 1,0 1-1,0-1 0,-1 1 1,1 0-1,0-1 0,0 1 1,0 0-1,-1 0 0,1 1 1,0-1-1,0 0 0,0 1 73,-3 1-718,1 0 0,0 0 0,0 1-1,0 0 1,1-1 0,-1 2 0,0-1 0,0 2 718,-4 2-1283,-6 3-2846</inkml:trace>
  <inkml:trace contextRef="#ctx0" brushRef="#br0" timeOffset="802.45">500 578 4537,'0'0'1716,"0"0"-395,0 0-360,0 0-203,0 0-74,0 0-77,0 0-45,0 0-72,0 0-61,0 0-87,0 0-64,0 0 2,0 0 7,0 0-29,0 0-32,0 0-19,0 0-36,0 0-86,10 9-57,-7-5-28,0 0 0,-1-1-1,1 1 1,-1 0 0,1 1 0,-1-1 0,-1 0-1,1 0 1,0 1 0,-1-1 0,0 1 0,0 0-1,-1-1 1,1 1 0,-1 0 0,0-1-1,0 1 1,0 0 0,-1 0 0,0 2-35,1 0-1,-2 0 0,1 0 1,-1 0-1,0 0 1,0 0-1,-1 0 1,0 0-1,0-1 1,0 0-1,-5 6 36,4-7-77,-1 0-1,1 0 0,-1-1 0,0 0 0,0 0 1,0 0-1,-1-1 0,1 0 0,-1 0 1,-2 1 77,-13 1-7114,28-5 4294</inkml:trace>
  <inkml:trace contextRef="#ctx0" brushRef="#br0" timeOffset="1583.86">811 212 2841,'0'0'1337,"0"0"-327,0 0-230,0 0 23,0 0-79,0 0-77,0-6-58,0-32 1086,0 38-1295,0 0-57,0 0 2,0 0 18,0 0 67,0 0 56,0 0 46,0 0-21,0 0-67,0 0-90,0 0-34,0 0 7,0 24-75,1 80-218,1-8-258,-6 27 244,-2-86 120,1-25-1088,4-21-4461,1 3 364</inkml:trace>
  <inkml:trace contextRef="#ctx0" brushRef="#br0" timeOffset="2400.72">986 236 1272,'0'0'3044,"0"0"-1009,0 0-550,0 0-415,0 0-309,0 0-211,5-6-90,-4 5-454,11-13 403,1 0 0,0 1-1,7-5-408,-17 15 42,0 0-1,0 0 1,1 1-1,-1 0 1,0-1-1,1 1 1,0 0-1,-1 1 1,1-1-1,0 1 1,0-1 0,0 1-1,0 0 1,0 1-1,0-1 1,0 1-1,1-1 1,-1 1-1,0 1 1,0-1-1,2 1-41,-4 0 1,-1 0-1,1 0 0,-1 0 1,0 0-1,0 0 1,0 0-1,0 0 0,0 0 1,0 1-1,0-1 0,0 0 1,0 1-1,0-1 1,-1 1-1,1-1 0,-1 1 1,1-1-1,-1 1 0,1-1 1,-1 1-1,0 0 0,0-1 1,0 2-1,1 45-130,-1-34 78,-1-2 57,-1 0-1,0 0 1,-1 0 0,0 0-1,-1-1 1,0 1-1,-1-1 1,0 0 0,0 0-1,-8 10-4,-23 52-10,19-37 22,-3 9 443,18-39-389,1 7-17,19-11-42,-15-2 3,118 0-366,-120 0 88,-1 0-142,2-9-2936,-1 3 596</inkml:trace>
  <inkml:trace contextRef="#ctx0" brushRef="#br0" timeOffset="2996.3">1423 489 264,'0'0'1967,"0"0"-508,0 0-384,0 0-255,0 0-6,0 0 65,0 0 9,0 0-103,0 0-154,0 0-156,0 0-98,23 4 1798,-21-1-2130,-1 0-1,1 0 0,0 1 1,-1-1-1,0 0 0,0 1 1,0-1-1,0 1 0,-1-1 1,1 1-1,-1-1 0,0 1 1,0-1-1,0 4-44,-5 51 285,1-45-393,-1-1-1,0 1 1,-1-1 0,-1 0 0,0-1-1,0 0 1,-1 0 0,-1 0 0,-7 6 108,-4 8-521,4-10-1156,12-17-1106,6-10 788,6-3-385</inkml:trace>
  <inkml:trace contextRef="#ctx0" brushRef="#br0" timeOffset="4250.34">1846 147 744,'0'0'4230,"0"0"-1952,0 0-751,0 0-348,0 0-272,0 0-203,-4-15 1530,2 15-2230,-1 1-1,1-1 1,-1 1-1,1 0 1,0 0-1,-1 0 1,1 0-1,0 0 1,-1 0 0,1 1-1,0-1 1,0 1-1,0 0 1,1-1-1,-1 1 1,0 0 0,1 0-1,-2 1-3,-28 43-2,24-34 12,-14 24 19,0 1 0,-10 28-29,24-49-32,2 0 0,0 1 0,0 0-1,2-1 1,0 1 0,1 1 0,0 16 32,2-30-28,-1 12-38,2 0 0,0 0 0,0 0-1,2-1 1,1 7 66,-3-19-43,0 0-1,0 0 1,-1 0-1,2 0 0,-1 0 1,0 0-1,1-1 1,-1 1-1,1-1 1,0 1-1,0-1 0,0 1 1,0-1-1,0 0 1,0 0-1,1 0 1,-1 0-1,1 0 0,-1-1 1,1 1-1,0-1 1,-1 0-1,1 0 1,0 0-1,0 0 0,0 0 1,0 0-1,0-1 1,0 0-1,0 1 1,1-1 43,25 1-25,-18-1 12,1 1 0,-1-2 0,1 1 0,9-3 13,-18 2-1,1 0-1,-1 0 1,0 0-1,0 0 1,1-1 0,-1 1-1,0-1 1,0 0 0,0 0-1,-1 0 1,1 0-1,0 0 1,-1-1 0,0 1-1,1-1 1,-1 0 0,2-2 1,-3 3 0,7-10 28,0-1 0,-1-1 1,0 1-1,1-8-28,-5 12 100,-1 0 0,0-1 0,-1 1 1,0 0-1,0-1 0,-1 1 0,0 0 0,-1-1 0,0 1 0,-1-3-100,2 12 29,-1-1 0,1 0 0,-1 0 0,0 1-1,0-1 1,1 0 0,-1 1 0,0-1 0,0 1-1,0-1 1,0 1 0,0-1 0,1 1-1,-1-1 1,0 1 0,0 0 0,0 0 0,0 0-1,0-1 1,0 1 0,0 0 0,0 0 0,0 0-1,-1 1-28,-31-1 300,23 0-310,0 0-13,-1 0 1,1 1-1,-1 0 1,0 0 0,1 1-1,0 1 1,-1 0 22,7-2-6,0 1 0,0 0 1,0 0-1,0 1 0,1-1 0,-1 1 1,1 0-1,0 0 0,-1 0 0,1 0 1,1 0-1,-1 1 0,0 0 1,1-1-1,0 1 0,0 0 0,0 0 1,0 1 5,-4 8-231,2 0 1,0 0 0,0 1 0,1-1-1,1 1 1,0 0 0,1 0-1,0 0 1,1 0 230,0-13-865,7-1-4762,-4 0 458</inkml:trace>
  <inkml:trace contextRef="#ctx0" brushRef="#br0" timeOffset="5044.79">2210 1 4529,'0'0'1778,"0"0"-302,0 0-306,0 0-261,0 0-247,0 0-168,0 0-14,0 0 66,0 0 29,0 0 9,0 0-115,0 0-145,0 0-100,0 0-84,0 0-57,7 24 274,10-2-253,0 1-1,-2 0 0,4 9-103,-13-21 2,-1 0 0,0 0 1,-1 1-1,-1 0 1,0 0-1,0 0 0,-1 0 1,-1 0-1,0 0-2,0 137-368,-2-138 305,0-1 1,-1 1-1,0 0 0,0-1 1,-1 1-1,-1-1 0,0 0 1,0 0-1,-1 0 0,-3 4 63,-14 22-1012,-1-2 0,-5 3 1012,11-15-826,1 5-9,13-21 397,1-1 0,-1 0 1,-1 1-1,1-1 0,-1 0 0,0-1 0,0 1 0,-5 3 438,5-7-1975,1-1-1822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0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0 984,'0'0'1074,"0"0"-171,0 0-1,0 0-103,0 0-236,0 0-121,0 7 6773,0 19-5513,73 126 1981,-50-108-3159,-10-22 348,-1 2 0,3 12-872,61 159 1470,13 37-537,-59-141-401,-6-15-164,4-1-1,2-2 1,20 32-368,2-7 117,31 54-56,-49-96-49,-4-6 22,16 20-34,31 50 32,14 43 24,-65-120-45,-3 0 0,-1 2-1,4 14-10,-21-45 3,2-1 0,-1 0 0,2 0 0,0 0 0,7 8-3,31 56 41,-38-70-39,-6-6 2,-1 1 0,1 0 0,0-1 0,-1 1-1,1 0 1,-1-1 0,0 1 0,0 0-1,1 0 1,-1 0 0,0 0 0,-1 0-1,1 1 1,0-1-4,-1-1 9,13 14-10,-13-13-3,0-1 9,0-1 3,0 0 0,0 0 0,0 0 0,0 0 0,0 0 0,0 0 0,0 0 0,0 0 0,0 0-2,0 0-12,0 0-2,0 0-1,0 0-4,0 0 3,0 0 5,0 0 10,0 0 3,0 0 11,0 1 3,1 1-1,-1 0 0,1-1 1,-1 1-1,1 0 1,0-1-1,0 1 1,0 0-1,0-1 1,0 1-1,0-1 1,0 1-22,1 0 1,-1 0-1,1-1 1,-1 1 0,0 0 0,0 0-1,0 0 1,0 0 0,0 0 0,-1 0 0,1 1-1,-1-1 1,1 0 0,-1 1-1,2-1-3957,-3-8-377,-13-8-2017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00.8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0 1256,'0'0'1697,"0"0"-401,0 0-293,0 0-102,0 0-32,0 0-105,0 5-142,0 5-393,3 32 1009,-3-40-1194,1 0 0,-1 0-1,1 0 1,0-1-1,0 1 1,0 0 0,0 0-1,0 0 1,0-1-1,1 1 1,-1 0 0,0-1-1,1 1 1,-1-1 0,1 0-1,0 1 1,-1-1-1,1 0 1,0 0 0,1 0-44,-2 0 68,14 7-65,-15-8 3,0 1 0,0-1 0,1 0 0,-1 0 0,0 0 0,1 0 0,-1 0 0,0 0 0,0 0 0,1 0 1,-1 1-1,0-1 0,0 0 0,1 0 0,-1 0 0,0 0 0,1 0 0,-1 0 0,0 0 0,0-1 0,1 1 0,-1 0 0,0 0 0,0 0 0,1 0 0,-1 0 0,0 0 0,0 0 0,1-1 1,-1 1-1,0 0 0,0 0 0,1 0 0,-1-1 0,0 1 0,0 0 0,0 0 0,0 0 0,1-1 0,-1 1 0,0 0 0,0-1 0,0 1 0,0 0 0,0 0 0,0-1 0,0 1 0,0 0 1,0 0-1,0-1 0,0 1 0,0 0 0,0-1-6,0 1 136,0 0 46,0 0 44,0 0 19,0 0 21,-2 0-267,1 1 1,-1 0 0,0-1 0,0 1 0,0 0 0,1 0 0,-1 0-1,0 0 1,1 1 0,-1-1 0,1 0 0,0 1 0,-1-1 0,1 1-1,0-1 1,0 1 0,0-1 0,0 1 0,-1 1 0,-19 39-81,19-38 82,0 3-75,0 0-1,0 0 1,1 0-1,0 0 1,0 0 0,0 0-1,1 1 1,0-1 0,0 0 74,0 2-327,0-8 51,14-2-489,-11 0 757,0 0-1,-1 0 0,1 0 1,-1 0-1,1-1 0,-1 1 1,0-1-1,1 0 0,-1 1 1,0-1-1,0 0 0,0 0 1,0-1-1,-1 1 0,1 0 1,0 0-1,0-3 9,24-45 50,-23 45-50,1-5 97,-1-1 1,1 1-1,-2-1 1,1 0-1,-1 0 0,-1 0 1,0 0-1,-1 0 0,0-5-97,-1 15 26,1 0 0,-1 0 0,1 0 0,-1 0 0,0 0 0,1 0 0,-1 0-1,0 0 1,0 1 0,0-1 0,0 0 0,0 1 0,0-1 0,0 1 0,0-1-1,0 1 1,0-1 0,0 1 0,0 0 0,0-1 0,0 1 0,0 0 0,0 0 0,0 0-1,-1 0 1,1 0 0,0 0 0,0 0 0,0 0 0,-1 1-26,-40 1 86,42-2-87,-5 1-7,0 1 0,0 0 0,1-1-1,-1 2 1,0-1 0,1 0 0,0 1 0,0 0 0,0 0 0,0 0 0,0 0 0,0 1 0,1 0 0,0-1-1,-1 2 9,0-1-12,1 1 0,-1-1 0,1 1 0,0-1 0,1 1 0,-1 0 0,1 0 0,0 1 0,0-1 0,1 0 0,-1 1 0,1-1 0,0 5 12,2-9 3,-1 0 0,1-1 0,-1 1 0,1 0 0,0-1 0,-1 1 0,1-1 0,0 1 0,-1-1 0,1 1 0,0-1 0,0 0 0,0 1 0,-1-1 0,1 0 0,0 1 0,0-1-1,0 0 1,0 0 0,0 0 0,0 0 0,-1 0 0,2 0-3,-1 0-1,18 3-62,0-1 0,0-1 0,9-1 63,-27 0 1,-1-1-1,1 1 1,-1-1 0,1 1 0,-1 0 0,1-1-1,-1 0 1,1 1 0,-1-1 0,1 1 0,-1-1-1,0 1 1,0-1 0,1 0 0,-1 1 0,0-1-1,0 0 1,0 1 0,1-1 0,-1 0 0,0 1 0,0-1-1,0 0 1,0 0 0,0 1 0,-1-1-1,2-26 111,-2 23-79,3-19 56,-2 17-83,1 0 0,-1 0 0,0 0-1,0 0 1,0 0 0,-1 0 0,0 0 0,0 1 0,0-1 0,-1-1-5,0 6-16,1 0-1,0 0 1,0 1-1,-1-1 1,1 0 0,-1 1-1,1-1 1,0 1-1,-1-1 1,1 1 0,-1-1-1,1 1 1,-1 0-1,1 0 1,-1 0-1,1 0 1,-1 0 0,1 0-1,-1 0 1,1 1-1,-1-1 1,1 1-1,-1-1 1,1 1 0,-1-1-1,1 1 1,0 0-1,-1-1 1,1 1-1,0 0 1,0 0 0,-1 0-1,1 0 1,0 0-1,0 1 17,-5 8-126,1 0 0,0 0 0,0 1 0,1-1 0,1 1 0,0 0-1,0 1 1,1-1 0,0 0 0,1 1 0,1-1 0,0 7 126,0-17-62,0-1 1,0 1-1,0 0 0,0 0 1,0-1-1,0 1 1,1 0-1,-1-1 1,0 1-1,0 0 0,1-1 1,-1 1-1,0 0 1,1-1-1,-1 1 1,1 0-1,-1-1 1,1 1-1,-1-1 0,1 1 1,-1-1-1,1 0 1,0 1-1,-1-1 1,1 1-1,-1-1 0,1 0 1,0 1-1,0-1 1,-1 0-1,2 0 62,23 2-1797,-18-2 1135,10 0-2138</inkml:trace>
  <inkml:trace contextRef="#ctx0" brushRef="#br0" timeOffset="898.71">391 352 5673,'0'0'2579,"0"0"-772,0 0-638,0 0-260,0 0-162,0 0-180,0 0-179,0 0-129,0 0-94,0 0-36,0 0-17,0 5 205,0 376 912,0-380-1252,0-1-58,0 0 20,0 0 43,0 0 10,21-1-142,132-34 123,-147 33-741,-3-8-6508,-4 4 5822,1-6-3922</inkml:trace>
  <inkml:trace contextRef="#ctx0" brushRef="#br0" timeOffset="1484.62">434 468 696,'0'0'1946,"0"0"-538,0 0-377,0 0-96,0 0-20,0 0-42,0 0-98,0 0-193,0 0-166,0 0-134,0 0-54,47-9 2381,34 0-2520,-80 9-309,-1 0-196,0 0-163,0 17-4051,-3-7 2131</inkml:trace>
  <inkml:trace contextRef="#ctx0" brushRef="#br0" timeOffset="2115.17">398 247 328,'0'0'2543,"0"0"-769,0 0-583,0 0-274,0 0-51,0 0-39,0 0-54,0 0-26,0 0-117,0 0-198,0 0-150,0 0-94,0 0 33,0 0 97,17 0 809,19 1-440,-22 0-628,1 0-1,0-1 1,-1-1 0,1 0-1,-1-1 1,1-1 0,-1 0-1,0-1 1,5-2-59,-10 3 3,-8 3-95,-1 0-216,0 0-399,0 0-613,0 0-1364,0 3-2218</inkml:trace>
  <inkml:trace contextRef="#ctx0" brushRef="#br0" timeOffset="3047.63">970 149 2593,'0'0'1676,"0"0"-430,0 0-190,0 0 77,0 0-107,0 0-213,0 0-164,0 0-105,0 0-24,0 0 8,0 0-55,0 0-93,0 0-77,0 17 207,-1 1-402,-2 0 1,0 0 0,0 0 0,-2-1 0,-2 5-109,-11 50 192,13-40-186,1 1 1,1 0 0,2 1-1,2-1 1,3 22-7,-1-42-13,1-1-1,1 0 1,0 0 0,0 0-1,1 0 1,1-1 0,0 0-1,1 0 1,0-1 0,0 0-1,1 0 1,4 2 13,-10-9-177,1-1 0,0 1 0,0-1 0,0 0 0,0 0 1,1 0-1,-1-1 0,0 1 0,1-1 0,-1 0 0,1 0 0,0-1 0,-1 0 0,1 1 0,-1-1 1,1-1-1,2 1 177,2 0-1505,-9 0-2697</inkml:trace>
  <inkml:trace contextRef="#ctx0" brushRef="#br0" timeOffset="4549.67">1384 185 3505,'0'0'2084,"0"0"-290,0 0-298,0 0-238,0 0-257,0 0-163,0 0-119,0 18 898,-3 28-932,-1-1 0,-3 0 0,-6 21-685,4-21-36,1-1-1,3 1 1,1 23 36,4-67-99,0-1 2,0 0 69,0 0 12,17 0-63,1-2 99,0 0 0,-1 0-1,0-2 1,1 0-1,10-5-19,-12 4-62,1 0 0,0 1 0,0 1 0,1 0 0,11 1 62,-28 2-126,-1 0-25,0 0-53,0 0-75,0 0-66,0 0-70,0-1 141,-1 0 0,1 0 0,1 0 0,-1 0 0,0 0 0,0 0 0,0 0 0,0 0 0,1 0 0,-1 0 0,0 0 0,1 0 0,-1 0-1,1 0 1,-1 0 0,1 0 0,0-1 274,4-6-3045,-2-4-2090</inkml:trace>
  <inkml:trace contextRef="#ctx0" brushRef="#br0" timeOffset="4931.67">1598 259 6361,'0'0'2312,"0"0"-747,0 0-606,0 0-333,0 0-265,0 0-94,0 11-1,2 78 422,0-16-566,-3 0-1,-3 0 1,-11 57-122,7-93-149,2-12-334,1-1 0,2 1 0,-2 25 483,5-49-1083,0-14-2582,0-1 1026</inkml:trace>
  <inkml:trace contextRef="#ctx0" brushRef="#br0" timeOffset="5343.66">1761 682 2785,'0'0'1580,"0"0"-289,0 0-280,0 0-159,0 0-113,0 0-119,8 4-179,28 11-86,-35-14-304,0 1 1,0-1-1,0 0 0,0 0 1,-1 0-1,1 0 0,0 1 1,0-1-1,-1 0 0,1 1 0,-1-1 1,1 1-1,-1-1 0,0 1 1,1-1-1,-1 1 0,0-1 1,0 1-1,0-1 0,0 1 1,0-1-1,-1 1 0,1-1 0,0 0 1,-1 2-52,0 4 231,2 2-270,-2 0 0,0 0 1,0 0-1,0 0 0,-1 0 1,-1 0-1,1 0 0,-1-1 1,-1 1-1,0-1 0,0 0 1,0 0-1,-1 0 0,0-1 1,-1 1-1,-1 0 39,6-7-227,0 0 0,1 0 0,-1-1-1,0 1 1,1 0 0,-1-1 0,0 1 0,1 0 0,-1-1 0,0 1-1,0-1 1,0 0 0,0 1 0,0-1 0,0 0 0,1 1 0,-1-1-1,0 0 1,0 0 0,0 0 0,0 0 0,-1 0 227,2 0-3636</inkml:trace>
  <inkml:trace contextRef="#ctx0" brushRef="#br0" timeOffset="5944.66">2022 301 2457,'0'0'2867,"0"0"-829,0 0-663,0 0-378,0 0-150,0 0-188,0 0-178,0 0-166,0 27 1003,-3 359-1544,3-385-66,0-1-12,0 0 91,0-18-609,0-8-4166,0 22-193</inkml:trace>
  <inkml:trace contextRef="#ctx0" brushRef="#br0" timeOffset="6575.63">2171 358 5697,'0'0'2663,"0"0"-956,0 0-861,0 0-394,0 0-113,0 0-24,5-6 11,0 0-258,-1 1 0,1 0 0,0 0 0,0 1 0,1 0 0,0 0 0,-1 0 0,1 0 0,1 1 0,-1 0 0,0 0 0,1 1-1,-1 0 1,1 0 0,0 0 0,0 1 0,0 0-68,-4 1-8,0 0-1,0 0 1,0 0 0,0 0-1,0 1 1,0-1 0,0 1-1,0 0 1,0 0-1,-1 0 1,1 0 0,0 0-1,2 2 9,-3-1-24,0 0-1,-1 0 1,1 0 0,0 0-1,-1 0 1,0 1-1,1-1 1,-1 1-1,0-1 1,0 1-1,0-1 1,-1 1-1,1 0 1,-1-1 0,1 1-1,-1 1 25,1 7-32,1 1 0,-2 0-1,0-1 1,0 1 0,-1 0-1,-1-1 1,0 1 0,0 0 0,-1-1-1,0 0 1,-2 2 32,-4 7-102,0-1 0,-1 0 0,-1-1 0,-1 0 0,-10 11 102,13-17-47,3-5 46,0 0-1,1 1 1,0 0 0,0 0-1,-2 5 2,7-13 3,0 0 0,0 1 0,0-1 0,0 1 0,0-1 0,0 1-1,0-1 1,0 0 0,0 1 0,0-1 0,0 1 0,0-1 0,0 0 0,0 1 0,0-1-1,0 1 1,0-1 0,0 0 0,1 1 0,-1-1 0,0 0 0,0 1 0,1-1 0,-1 0-1,0 1 1,0-1 0,1 0 0,-1 1 0,0-1 0,1 0 0,-1 0 0,0 1 0,1-1-1,-1 0 1,1 0 0,-1 0 0,0 0 0,1 0 0,-1 1 0,1-1 0,-1 0 0,0 0-1,1 0 1,-1 0 0,1 0 0,-1 0 0,1 0-3,25-1 34,-20 1 10,23-1-25,-1-2 0,0 0 0,8-4-19,-32 6-33,31-2-1245,-21 3-3227,-13 0 1698</inkml:trace>
  <inkml:trace contextRef="#ctx0" brushRef="#br0" timeOffset="7010.82">2654 587 3025,'0'0'2409,"0"0"-835,0 0-538,0 0-319,0 0-219,0 0-150,5 10 31,-1-3-228,0 0-1,-1 0 1,0 0 0,-1 0-1,1 1 1,-1-1 0,-1 1-1,1 0 1,-1-1-1,-1 1 1,1 0 0,-1 0-1,-1 0 1,1-1 0,-1 1-1,-1 0 1,1-1-1,-1 1 1,-3 6-151,0-3 98,-1 3-58,-1-1-1,0 1 0,0-1 1,-1-1-1,-1 0 0,0 0 0,-5 4-39,4-11-643,6-10-4797,4-8 1383</inkml:trace>
  <inkml:trace contextRef="#ctx0" brushRef="#br0" timeOffset="7723.39">2955 337 4369,'0'0'2640,"0"0"-852,0 0-722,0 0-400,0 0-150,0 0-89,-4 12-95,-7 24 181,1 1 1,2 0-1,2 0 1,-2 33-514,9 4 57,0-73-72,0 1 0,0-1 0,0 0 1,0 1-1,0-1 0,1 0 0,-1 0 0,0 0 0,1 0 1,-1 0-1,1 0 0,-1-1 0,1 1 0,-1 0 0,1-1 1,0 1-1,-1-1 0,1 0 0,0 1 0,-1-1 0,1 0 0,0 0 1,0 0-1,-1 0 0,2-1 15,3 2-5,1-1 0,-1 0 0,1-1 0,-1 1 0,1-1 0,4-2 5,-6 1 11,1 0 0,-1-1 0,1 0 0,-1 0 1,0-1-1,0 0 0,-1 1 0,1-1 0,-1-1 0,1 1 1,-1-1-1,-1 0 0,1 0 0,-1 0 0,0 0 1,0 0-1,0-1 0,-1 1 0,1-1 0,-2 0 1,1 0-1,0 0 0,-1-1-11,3-18 115,-1-1 0,-1 0 0,-2 0 0,-1-25-115,-1 5-44,3 41 46,-1 1-1,0 0 1,0 0-1,-1-1 1,1 1-1,-1 0 1,0 0-1,0-1 1,0 1-1,-1 0 0,1 0-1,-1 3-18,1-1 0,-1 1 0,1-1 0,-1 1 0,0 0 0,0 0-1,1 0 1,-1 0 0,0 0 0,0 0 0,0 0 0,0 1 0,0-1-1,0 0 1,0 1 0,0 0 0,0 0 0,-1 0 0,1-1 0,0 2-1,0-1 1,-1 0 18,-19 0-352,14-1 88,0 1 0,0 0 1,0 0-1,0 1 0,0 0 1,-5 2 263,11-2-128,0 0 1,-1 0 0,1 0 0,0 0-1,-1 0 1,1 1 0,0-1 0,0 1-1,0-1 1,0 1 0,0 0 0,1 0 0,-1 0-1,1 0 1,-1 0 0,1 0 0,0 1-1,-1-1 1,1 0 0,0 1 0,1-1-1,-1 1 1,0-1 127,-12 49-3462,10-30-251</inkml:trace>
  <inkml:trace contextRef="#ctx0" brushRef="#br0" timeOffset="8378.44">3256 93 3881,'0'0'2750,"0"0"-424,0 0-646,0 0-445,0 0-271,0 0-197,26 0 1849,-22 0-2564,-1 1-1,1 0 0,-1 0 0,1 0 0,-1 0 1,1 1-1,-1-1 0,1 1 0,-1 0 0,0 0 1,0 0-1,0 1 0,0-1 0,2 3-51,36 41 314,-33-37-308,-2 1 0,1 0 0,-1 1 0,0 0 0,-1 0 0,-1 0 0,1 0 0,-2 1 0,0-1 0,0 1 0,-1 1-6,3 23-48,-3 0-1,-1 0 1,-1 2 48,0-10 15,-1-13-45,-1-1-1,-1 1 1,0-1-1,0 0 1,-1 1-1,-1-2 1,-1 1 0,0-1-1,-1 1 31,-2 3-751,0-1 0,-1 0 0,-1 0 0,-2 1 751,12-17-226,1 1 0,-1-1-1,1 1 1,0-1 0,-1 1-1,1-1 1,-1 1 0,0-1-1,1 0 1,-1 1 0,1-1-1,-1 0 1,1 0 0,-1 1-1,0-1 1,1 0 0,-1 0-1,0 0 1,1 0 0,-1 0-1,0 0 1,1 0 0,-1 0-1,1 0 1,-1 0 226,-1 0-1362,-5 0-5022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1.3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110 37 24,'0'0'2995,"0"0"-1128,0 0-872,0 0-268,0 0 115,0 0 30,-14 2 5679,9 6-6537,0 0 1,0 0 0,0 1 0,1 0 0,1 0 0,0 0 0,0 0 0,-1 9-15,-1-3 10,3-6-45,0 1 0,1-1-1,0 1 1,0 0 0,1-1 0,0 2 35,0-7-53,5-3-85,0 0 0,0 0-1,1-1 1,-1 0 0,0 0 0,0 0 0,6-1 138,-8 0 0,0 0 1,0 0-1,0-1 1,1 1-1,-1-1 0,-1 1 1,1-1-1,0 0 1,0-1-1,-1 1 1,1 0-1,-1-1 0,1 1 1,-1-1-1,0 0 1,0 0-1,3-4 0,0-1 1,0 0-1,0 0 1,-1 0-1,1-4 0,-4 5 35,0-1-1,0 1 0,-1-1 1,0 1-1,0 0 1,-1-1-1,0 1 0,-1 0 1,0-5-35,1 9 9,-1-1 0,1 1 0,-1-1 1,0 1-1,0-1 0,0 1 0,0 0 1,-1 0-1,1 0 0,-1 0 0,1 0 1,-1 1-1,-3-3-9,5 4-1,0 0 0,-1 1 1,1-1-1,0 1 0,0-1 0,0 1 1,-1-1-1,1 1 0,0 0 0,0 0 1,-1-1-1,1 1 0,0 0 0,-1 0 1,1 0-1,0 0 0,0 1 0,-1-1 1,1 0-1,0 0 0,0 1 0,-1-1 1,1 1-1,0-1 0,0 1 0,0 0 1,0-1-1,0 1 0,0 0 0,0 0 1,0 0-1,0 0 0,0-1 0,0 1 1,0 1-1,1-1 0,-1 0 0,0 0 1,1 0-1,-1 0 0,0 1 1,-5 7-46,0 0 0,1 1-1,0 0 1,0 0 0,1 1 0,1-1-1,0 1 1,0 0 0,1 0 0,0 0-1,1 0 1,0 10 46,1-12-112,-1-4 126,1 1 0,0-1 0,1 1 0,-1 0 0,1-1 0,0 0 0,2 4-14,-3-7-91,1-1-1,0 0 1,0 1-1,-1-1 0,1 0 1,0 0-1,0 1 1,1-1-1,-1 0 1,0 0-1,0 0 0,0 0 1,1-1-1,-1 1 1,0 0-1,1 0 1,-1-1-1,1 1 0,-1-1 1,1 1-1,-1-1 1,1 0-1,-1 1 1,1-1-1,0 0 1,-1 0-1,1 0 0,1-1 92,-1 0-9,0 0 0,1-1-1,-1 0 1,0 1 0,0-1-1,0 0 1,0 0 0,-1 0-1,1-1 1,0 1 0,-1 0-1,0 0 1,1-1-1,-1 1 1,0-1 0,0 0-1,0 0 10,6-10-5,-1 3-21,1-1 0,-1 0 0,-1 0 0,0-1-1,-1 0 1,0 0 0,-1 0 0,0 0 0,0 0-1,-2-1 1,1-1 26,-3 13 2,1 1 0,-1-1 0,1 0 0,-1 1 0,1-1 0,-1 1 0,1-1 0,-1 1-1,1-1 1,-1 1 0,0-1 0,1 1 0,-1-1 0,0 1 0,1 0 0,-1-1 0,0 1 0,1 0 0,-1 0-1,0 0 1,0 0 0,0-1 0,1 1 0,-1 0 0,0 0 0,0 0 0,1 1 0,-2-1-2,-30 0-376,24 0 158,2 0-143,0-1-1,1 1 0,-1 1 1,0-1-1,0 1 1,1 0-1,-1 0 1,0 1-1,1-1 0,0 1 1,-1 0-1,1 1 1,0 0-1,0-1 0,0 2 1,-2 0 361,-7 9-1900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5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96 696,'0'0'808,"0"0"-253,0 0-27,0 0 130,0 0 118,0 0 60,0-3-18,0-17 966,0 19-856,0-10 6043,4 118-7498,9 34 527,-3-39-21,-4-22-535,-6-79 562,0-1 8,0 0-5,0 0 7,0 0 25,0 0-13,0 0 8,0 0-14,0 0 23,0 0 23,0 0 15,0 0 47,0 0 32,0 0 6,0-25 517,1-71-641,0-13 12,-9-65-56,8 172-14,-1 0 0,1 1 0,0-1 0,0 0-1,0 0 1,0 1 0,0-1 0,0 0 0,1 1-1,-1-1 1,0 0 0,1 1 0,-1-1-1,1 0 1,0 1 0,0-1 0,-1 1 0,1-1-1,0 1 1,0 0 0,0-1 0,1 1 14,1-1-35,0 0 0,1 0 0,-1 0 0,1 1 0,-1 0 0,1-1 1,0 1-1,-1 1 0,1-1 35,7-2 92,-1 1-408,1 0 1,0 1-1,0 0 0,0 0 1,1 2 315,-12 34-6347,0-26 3583,0-3-1880</inkml:trace>
  <inkml:trace contextRef="#ctx0" brushRef="#br0" timeOffset="683.11">24 278 1776,'0'0'2015,"0"0"-596,0 0-360,0 0-238,0 0-267,0 0-222,18-15 2393,1 9-2595,-5 1-124,1 1 0,-1 0 0,1 1 0,-1 1 0,1 0-1,6 1-5,-20 1-189,-1 0-63,0 0-194,0 0-503,0 0-770,0 0-751</inkml:trace>
  <inkml:trace contextRef="#ctx0" brushRef="#br0" timeOffset="1752.96">371 4 144,'0'0'1035,"0"0"-100,0 0 160,0 0 40,0 0-45,0 0-23,4-3 5923,-5 15-6907,-1 0 0,0-1 0,-1 1-1,0 0 1,-1-1 0,-1 3-83,-11 42 128,4 22-102,3 2-1,4-1 0,4 23-25,1-97-1,0 1 0,1-1 0,0 1 0,0 0 0,1-1 0,-1 0 0,1 1 0,0-1 0,0 0 0,1 0 0,0 0 0,0 0 0,0 0 0,0-1 0,1 1 0,0-1 0,0 0 0,0 0 0,0-1 0,0 1 0,4 1 1,-7-4-33,3 3-93,1 0 1,-1 0 0,1 0 0,-1-1 0,1 0 0,0 0-1,1 0 1,-1-1 0,0 0 0,1 0 0,-1 0-1,1-1 1,0 1 0,-1-1 0,1-1 0,0 1 125,-5-1-2413,-1 0-2404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1.5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33 259 2737,'0'0'1957,"0"0"-488,0 0-361,0 0-111,0 0-166,0 0-121,0 1 4876,0 4-6058,-1 13 561,-1 1-1,0-1 1,-4 12-89,2-12 34,1 0 0,0 0 0,1 13-34,-8 36 3,10-66-23,0-1-37,0 0-33,0 0-50,0 0-12,0 0-3,15 0-193,99 0 529,-64 0-5640,-50 0 1518</inkml:trace>
  <inkml:trace contextRef="#ctx0" brushRef="#br0" timeOffset="509.51">192 301 4929,'0'0'2079,"0"0"-421,0 0-281,0 0-290,0 0-254,0 0-228,0 0-160,0 0-95,0 0-91,0 0-78,0 0-53,0 0-37,0 0-1,0 0-19,0 0-50,0 0 1,0 0 19,0 2-18,9 291 530,-8-202-2054,-1-90 1076,0-1-49,0 0-81,0-8-2067,0-5-75,0-2-1311</inkml:trace>
  <inkml:trace contextRef="#ctx0" brushRef="#br0" timeOffset="909.22">321 602 1408,'0'0'2051,"0"0"-714,0 0-505,0 0-112,0 0-48,0 0-72,5 4 42,-2-1-532,0 0-1,0 0 1,0 1 0,-1-1 0,0 1 0,1-1 0,-1 1-1,0 0 1,-1 0 0,1 0 0,-1 0 0,1 0-1,-1 0 1,-1 1 0,1-1 0,-1 0 0,1 1 0,-1-1-1,0 0 1,-1 1-110,2 2-93,-1 1 1,-1-1-1,0 0 0,0 1 0,0-1 0,-1 0 1,0 0-1,-1 4 93,0-5-805,0 0 0,-1 0 0,0 0 0,0 0 0,-4 4 805,-2 0-3619</inkml:trace>
  <inkml:trace contextRef="#ctx0" brushRef="#br0" timeOffset="1262.52">321 602 2905</inkml:trace>
  <inkml:trace contextRef="#ctx0" brushRef="#br0" timeOffset="1629.21">321 602 2905,'198'-145'1205,"-163"124"-750,-35 21-449,0 0 0,0 0 0,0 0 0,1-1 0,-1 1 0,0 0 0,0 0 0,0 0 0,0 0 0,0 0 0,0 0 1,0 0-1,1 0 0,-1 0 0,0 0 0,0 0 0,0 0 0,0 0 0,0 0 0,0 0 0,0 0 0,1 0 0,-1 0 0,0 0 0,0 0 0,0 0 0,0 0 0,0 0 0,0 0 0,1 0 0,-1 0 0,0 0 0,0 0 0,0 0 0,0 0 0,0 0 0,0 0 0,0 0 0,0 1 0,1-1 0,-1 0 0,0 0 0,0 0 0,0 0 0,0 0 0,0 0 0,0 0 0,0 0 0,0 1 0,0-1 0,0 0 0,0 0 0,0 0 0,0 0 0,0 0 0,0 0 0,0 1 0,0-1 0,0 0 0,0 0 0,0 0 0,0 0 0,0 0 0,0 0-6,-6 160 3134,5-155-3114,1-1-1,0 1 1,0-1-1,1 1 0,0-1 1,-1 1-1,2-1 0,-1 1 1,0-1-1,1 0 1,0 2-20,0-5 8,-1 1 0,1 0 1,0 0-1,-1-1 1,1 1-1,0-1 1,0 0-1,0 0 1,0 1-1,0-1 1,0 0-1,1-1 1,-1 1-1,0 0 1,0-1-1,1 1 1,-1-1-1,0 0 1,1 1-1,-1-1 1,0 0-1,1-1 0,0 1-8,-1 0 49,1 0-1,0 0 0,0 0 0,-1 0 0,1-1 0,0 1 1,0-1-1,-1 0 0,1 0 0,-1 0 0,1 0 0,-1 0 1,1 0-1,-1-1 0,0 1 0,1-1 0,0 0-48,0-2 131,0-1 0,0 1 0,0 0 0,0-1 0,-1 0 0,1 1 0,-1-1 0,0 0 0,-1-1-131,6-17 270,-1-1-1,-1 1 1,-1-1 0,-1 0-1,-1 0 1,-2-1-1,-1-13-269,1 35 21,0-1 0,-1 1 0,0 0 0,0 0 0,0 0 0,0 1 0,0-1 0,0 0 0,-1 0 0,1 1-1,-1-1 1,0 0 0,0 1 0,0 0 0,0-1 0,0 1 0,0 0 0,-1 0 0,1 0 0,-1 0 0,1 1 0,-1-1 0,0 1-1,-1-1-20,-1 0-44,0-1 0,0 1 0,-1 0-1,1 1 1,-1-1 0,1 1 0,-1 0-1,1 1 1,-1-1 0,0 1 0,1 0-1,-1 1 1,-1-1 44,6 1-48,0-1 0,0 1-1,0-1 1,0 1 0,-1 0 0,1 0 0,0-1 0,0 1-1,0 0 1,0 0 0,1 0 0,-1 0 0,0 0-1,0 0 1,1 0 0,-1 1 0,0-1 0,1 0 0,-1 0-1,1 1 49,-10 29-651,8-25 435,-7 43-2838,8-30 292</inkml:trace>
  <inkml:trace contextRef="#ctx0" brushRef="#br0" timeOffset="2109.35">850 611 3625,'0'0'1563,"0"0"-588,0 0-207,0 0 55,0 0-113,0 0-215,0 0-145,7 2-38,-6-2-315,1 1 56,-1-1 0,1 1-1,0-1 1,-1 1 0,1 0 0,0 0 0,-1-1 0,1 1 0,-1 0 0,0 0 0,1 1 0,-1-1 0,0 0 0,1 0 0,-1 1 0,0-1 0,0 1 0,0-1-1,0 1 1,0-1 0,-1 1 0,1-1 0,0 1 0,-1 0 0,1 0 0,-1-1 0,0 1 0,1 0 0,-1 0 0,0-1 0,0 1 0,0 0 0,0 0 0,-1-1-1,1 2-52,-1 6 18,0 0 0,-1 0 0,0 0-1,0-1 1,-1 1 0,0 0 0,0-1-1,-1 0 1,-1 0 0,1 0 0,-1 0-1,0-1 1,-1 0 0,0 0 0,0 0 0,-6 4-18,10-10-421,1-1-2381,1 0 383</inkml:trace>
  <inkml:trace contextRef="#ctx0" brushRef="#br0" timeOffset="3024.42">1068 250 1720,'0'0'2356,"0"0"-939,0 0-441,0 0-130,0 0-149,0 0-90,-8 27-72,-25 82-163,29-94-275,1 0 0,0 0 1,1 0-1,0 0 0,1 0 0,1 1 0,2 14-96,0 11 28,-3-20-9,0-14-15,1 0 0,0 0 0,0 0 0,1 0 0,0-1 0,0 1 0,1 2-5,-2-8-19,1 1 1,0-1 0,0 1 0,0-1-1,-1 1 1,1-1 0,1 1-1,-1-1 1,0 0 0,0 1 0,0-1-1,1 0 1,-1 0 0,1 0-1,-1 0 1,1 0 0,-1-1 0,1 1-1,-1 0 1,1-1 0,0 1-1,-1-1 1,1 1 0,0-1 0,-1 0-1,1 0 1,0 0 0,0 0-1,-1 0 1,2 0 18,4 0-18,0 0 0,0-1-1,0 0 1,0 0 0,0-1 0,0 0 0,0 0-1,-1-1 1,1 1 0,-1-1 0,0-1 0,0 1-1,0-1 1,0 0 0,0-1 0,-1 1 0,0-1-1,0 0 1,0-1 0,2-2 18,-4 3 100,1 0-1,-1-1 0,1 1 1,-2-1-1,1 0 1,-1 0-1,1 0 1,-2 0-1,1 0 1,0-5-100,0-9 617,0 1 0,-2-18-617,0 31 27,0 5 3,-1 0 1,1-1-1,-1 1 0,1 0 0,-1 0 0,0-1 0,0 1 0,0 0 0,1 0 0,-1 0 0,0 0 0,0 0 0,0 0 0,-1 0 0,1 1 0,0-1 0,0 0 0,0 0 0,-1 1 0,1-1 0,0 1 0,-1-1 0,1 1 0,0 0 0,-1 0 0,1-1 0,0 1 0,-1 0 0,-1 0-30,-45-3 119,47 3-116,-3 0-18,0 1 0,0-1 0,0 1 0,0 0 0,0 0 1,0 0-1,1 1 0,-1-1 0,1 1 0,-1 0 0,1 0 0,-1 0 1,1 1-1,0-1 0,0 1 0,0-1 0,1 1 0,-1 0 0,1 0 0,-1 0 1,1 1-1,0-1 0,0 1 15,-2 3-326,0-1-1,1 1 1,0 1 0,1-1 0,-1 3 326,-4 36-6616,7-43 4458</inkml:trace>
  <inkml:trace contextRef="#ctx0" brushRef="#br0" timeOffset="3762.51">1227 0 5297,'0'0'2538,"0"0"-671,0 0-609,0 0-425,0 0-339,0 0-249,0 0-121,0 0-91,0 0-11,17 13 922,-3 3-884,0 2 0,-1 0 0,-2 0 0,0 1 0,0 1 1,-2 0-1,-1 0 0,0 0 0,-2 1 0,0 1 0,-1-1 0,-1 1 0,-1-1 0,-1 3-60,-2-21-1,2 41-135,-4 41 136,1-71-31,-1 0 0,0-1 0,-1 1 1,0-1-1,-2 0 0,1 0 0,-1 0 0,-3 3 31,-22 35-984,-13 15 984,14-22-7633,-20 39 7633,42-67-2990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7.9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50 1240,'0'0'1654,"0"0"-416,0 0-432,0 0-100,0 0 62,0 32 3601,0 7-2806,0-38-1466,4 24 872,-2-24-954,0 0 1,0-1 0,0 1-1,0-1 1,1 0-1,-1 1 1,0-1 0,0 0-1,1-1 1,-1 1 0,0 0-1,0 0 1,0-1 0,1 0-1,-1 1 1,0-1 0,0 0-1,0 0 1,0 0 0,0 0-1,0 0 1,0-1 0,-1 1-1,1-1 1,0 1 0,-1-1-1,2-1-15,-1-1 54,0 1-1,0-1 1,0 0-1,-1 1 1,1-1-1,-1 0 1,0 0-1,0 0 1,0 0-1,-1 0 1,0-1-1,0 1 1,0 0-1,0 0 1,0 0-1,-1 0 1,0-1-54,0 4 12,1 0 1,-1 0-1,0 1 1,0-1-1,0 0 1,0 0-1,0 1 1,0-1-1,0 0 0,0 1 1,-1-1-1,1 1 1,0 0-1,0-1 1,0 1-1,0 0 1,-1 0-1,1 0 1,0 0-1,0 0 1,-1 0-1,1 0 0,0 0-12,-36 1-126,34 0 71,-1-1 44,1 1 1,-1 0-1,1 0 0,-1 1 1,1-1-1,-1 1 0,1-1 1,0 1-1,0 0 0,0 0 1,0 1-1,0-1 0,0 1 1,0-1-1,1 1 0,-1 0 1,1 0-1,0 0 0,-2 3 11,1-1-16,0 1-1,0 0 1,0-1-1,1 1 0,0 0 1,0 1-1,0-1 1,1 0-1,0 0 0,0 1 1,1 2 16,0-7-16,0 1 0,1-1 0,-1 1 0,1-1 0,0 1 0,0-1 0,0 1 0,0-1 0,0 0 0,0 1 0,1-1 0,-1 0 0,1 0 0,0 0 0,-1 0 0,1 0 0,0-1 0,0 1 0,0 0 0,0-1 0,1 1 0,-1-1 0,0 0 0,1 0 0,-1 0 0,0 0 0,1 0 0,0 0 16,5 1-50,-1 0 0,1 0 0,0-1 0,0 0-1,0 0 1,0-1 0,0 0 0,-1 0 0,3-1 50,-8 0 9,1 0 0,-1 0 0,1 0 0,-1 0 0,0 0 0,1-1 0,-1 1 0,0-1 0,0 0 1,0 1-1,0-1 0,-1 0 0,1 0 0,0-1 0,-1 1 0,0 0 0,1 0 0,-1-1 0,0 1 0,0 0 0,0-1 0,0 0 0,-1 1 0,1-1 0,-1 1-9,3-10 47,0 1 0,-1 0 0,-1-1 0,0 1 0,-1-4-47,1 12 11,-1 0 1,0 1-1,0-1 0,-1 0 0,1 1 0,-1-1 0,1 0 0,-1 1 0,0-1 0,0 1 0,0-1 0,0 1 0,0-1 1,0 1-1,-1 0 0,1 0 0,-1-1 0,0 1 0,0 0 0,1 1 0,-1-1 0,0 0 0,-1 0 0,1 1 1,0-1-1,0 1 0,-1 0 0,1 0 0,-1 0 0,1 0 0,-1 0 0,1 0 0,-1 1 0,0-1 0,-1 1-11,-3-2 3,1 0-1,0 1 0,-1 0 0,1 0 1,-1 1-1,1 0 0,-1 0 0,1 0 0,0 1 1,-5 0-3,9 0-10,-1 0 1,0 1 0,1-1 0,0 0-1,-1 1 1,1 0 0,0-1 0,-1 1-1,1 0 1,0 0 0,0 0-1,1 0 1,-1 0 0,0 1 0,1-1-1,-1 1 1,1-1 0,0 1 0,0-1-1,0 1 1,0 0 0,0-1 0,0 1-1,1 0 1,0 0 9,-3 12-55,2 0 1,0 0-1,0 0 0,2 8 55,0 3-472,3-25 371,-1 0-1,1 0 1,0 0-1,0-1 1,0 1-1,0-1 1,0 0-1,0 0 1,1-1-1,-1 1 1,2-2 101,-1 1 7,-1-1 0,1 0 0,-1-1 1,0 1-1,1-1 0,-1 0 0,0 0 0,-1 0 0,1 0 1,0-1-1,-1 0 0,0 1 0,0-1 0,0 0 0,0-1 1,-1 1-1,0 0 0,1-2-7,1-3 20,-1 1-1,0-1 1,0-1 0,-1 1 0,0 0-1,0-1 1,-1 1 0,-1-1 0,1 1-20,-2 7 8,1 0 1,0 0 0,-1-1 0,0 2-1,1-1 1,-1 0 0,0 0-1,0 0 1,0 0 0,0 0 0,0 1-1,0-1 1,-1 0 0,1 1-1,0-1 1,-1 1 0,0 0 0,1-1-1,-1 1 1,0 0 0,1 0-1,-1 0 1,0 0 0,0 0 0,0 0-1,0 1 1,0-1 0,0 1-1,0-1 1,0 1 0,-1 0-9,-4-2-61,-1 1 0,0 0 1,0 1-1,0 0 0,0 0 0,0 0 0,1 1 1,-2 0 60,7 0-34,-1 0 0,1 0 0,-1 0 0,1 0 0,0 1 0,-1-1 0,1 0 0,0 1 1,0 0-1,0-1 0,0 1 0,0 0 0,0 0 0,1 0 0,-1 0 0,1 1 0,-1-1 0,1 0 1,0 1-1,0-1 0,0 1 0,0 0 34,-2 4-81,1 1-1,0-1 1,1 0 0,0 1-1,0-1 1,0 1 0,1 1 81,1-8-95,0-1-1,0 1 1,0 0 0,1-1 0,-1 0 0,0 1 0,0-1-1,1 0 1,-1 1 0,0-1 0,0 0 0,1 0 0,-1 0-1,0 0 1,0 0 0,1-1 0,0 1 95,1 0-284,14-1-1615,-1-1-1695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36.1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262 134 1072,'0'0'1945,"0"0"-529,0 0-451,0 0-152,0 0-11,0 0 0,0 0-86,0 0-73,-11-6 4195,-15 2-4382,23 3-448,-1 0-1,1 1 1,-1-1 0,0 0 0,1 1 0,-1 0 0,0 0 0,1 0 0,-1 0 0,1 1 0,-1-1 0,0 1 0,1 0 0,-1 0 0,1 0 0,-3 2-8,-9 9-6,0 0 0,0 1 0,2 0 0,0 1 0,0 1 0,1 0 0,1 1 0,-8 14 6,15-22-10,0-1 0,0 1 0,1 0 0,0 1 0,0-1 0,1 0-1,-1 8 11,1-6 8,0 2-16,0 0 0,0 0-1,1 1 1,1-1 0,0 0 0,1 1 0,1 9 8,0-19-1,-1-1 0,0 0 0,1 0 0,-1 0 0,1 0 0,0 0 0,-1 0 0,1 0 0,0 0 0,0-1 0,0 1 0,1-1 0,-1 0 0,0 0 0,1 1 0,-1-1 0,0-1 0,1 1 0,2 0 1,2 2 1,1-1-1,0 0 1,0-1 0,0 0-1,7 0 0,-4-1 56,-5 1-50,1-1 0,0-1 1,-1 1-1,1-1 0,0 0 0,-1 0 1,1-1-1,-1 0 0,6-2-6,-2-2 27,-1-1 0,-1 0 0,1 0 0,-1-1 0,0 0 1,-1 0-1,0-1 0,-1 0 0,5-7-27,-1 2 12,30-33 21,-38 44-44,-1 3 43,-1-1 0,1 0-1,0 0 1,-1 1 0,1-1-1,-1 0 1,1 0 0,-1 0-1,1 0 1,-1 1 0,0-1-1,1 0 1,-1 0 0,0 0-1,0 0 1,0 0 0,1-1-32,-23-1 351,18 3-405,3 0 100,-36 0 28,2 0-149,34 0 48,1 0-29,0 0 36,0 0 11,0 0-16,0 0-41,0 0 13,0 0 21,0 0-20,0 0 33,0 0 14,0 0 10,0 0-10,0 0-55,0 0-23,0 0-27,0 0-37,0 0 28,0 0 3,0 0 40,0 0 49,0 0-9,0 0 16,0 0 10,30 0-85,145 0-2108,-175 0 392,0 0-2105</inkml:trace>
  <inkml:trace contextRef="#ctx0" brushRef="#br0" timeOffset="1220.79">659 0 3529,'0'0'1597,"0"0"-300,0 0-97,0 0-88,0 0-221,0 0-231,0 0-158,0 0-72,0 0-94,0 0-133,-11 7 284,-5 20-294,2 1-1,0 1 1,2 0-1,1 1 1,2 0-1,0 1 1,3 0 0,0 0-1,2 0 1,0 22-193,4-44-25,0 5 84,0-1 0,1 0 0,0 1 0,2 3-59,-2-11 19,1 0 0,0-1 0,0 1 0,1-1-1,0 0 1,0 0 0,0 0 0,0 0 0,1 0 0,0-1-1,1 2-18,30 26-1062,-34-31-175,-1-1-899,0 0-1648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40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24 185 1480,'0'0'1378,"0"0"-284,0 0-220,0 0-111,0 0 28,0 0 29,0 0 16,0 0-58,0 4 3893,0 16-4402,1 5-186,-2 0 1,-1 1-1,-1-1 1,-1 0-1,-4 12-83,2-4-60,6-33 56,0 0 12,0 0 12,0 0 36,0 0-23,0 0 37,0 0-17,0 0-37,0 0-19,244 0-1445,-243 0 957,-1 0 3,0 0-37,0 0-347,0 0-790,0 0-755</inkml:trace>
  <inkml:trace contextRef="#ctx0" brushRef="#br0" timeOffset="614.99">196 212 808,'0'0'1288,"0"0"-341,0 0-248,0 0 87,0 0-8,0 0 11,0-3 171,0 58 4928,0 152-6126,-10-155-738,10-51 865,0-1-9,0 0-82,0 0-113,0 0-134,0 0-200,0 0-328,0 0-433,0 0-489,0 0-777</inkml:trace>
  <inkml:trace contextRef="#ctx0" brushRef="#br0" timeOffset="1336.4">351 521 392,'0'0'1564,"0"0"-318,0 0-246,0 0-21,0 0-51,0 0-60,27 1 1948,-25 2-2729,0-1-1,0 1 1,0-1 0,0 1 0,-1 0-1,1 0 1,-1 0 0,0 0 0,0 0 0,0 0-1,0 0 1,0 1 0,-1-1 0,1 0-1,-1 1-86,0 55 25,0-36-71,0-22 6,0 1 0,0 0 0,0-1 0,-1 1 0,1 0 0,0-1 0,-1 1 0,1 0 0,-1-1 0,1 1 0,-1-1 0,0 1 0,0-1 0,1 1 0,-1-1 0,0 0 0,0 1 0,-1-1 0,1 0 0,0 0 0,0 0-1,-1 1 1,1-1 0,0-1 0,-1 1 0,1 0 0,-1 0 40,-19 3-5439,15-4 2670</inkml:trace>
  <inkml:trace contextRef="#ctx0" brushRef="#br0" timeOffset="1930.99">616 206 2865,'0'0'1589,"0"0"-544,0 0-209,0 0 55,0 0 98,0 0-46,0 4-155,1 67-82,-4 0-1,-2 0 1,-11 42-706,12-91-386,0 1 1,1-1-1,1 15 386,2-37-552,0 0-219,0 0-235,0-7-2615,0-4-319</inkml:trace>
  <inkml:trace contextRef="#ctx0" brushRef="#br0" timeOffset="2732.95">768 238 1120,'0'0'2279,"0"0"-632,0 0-508,0 0-254,0 0-129,0 0-220,3 0-244,113-6 1900,-115 7-2170,-1 0 0,1 0 0,0-1 0,-1 1 0,1 0 0,0 0 0,-1 0 0,1 0 1,-1 0-1,1-1 0,-1 1 0,1 0 0,-1 0 0,0 0 0,1 0 0,-1 1 0,0-1 0,0 0 0,0 0 0,0 0 0,0 0 0,0 1-22,1 26 233,-1-11-161,1 3-14,-2-1-1,-3 19-57,3-30-13,-1-1-1,0 1 0,0-1 0,-1 0 0,0 1 0,0-1 0,-1-1 0,0 1 0,-1 1 14,-101 144-305,106-152 297,0 0 1,0 0-1,0 0 1,0 1-1,0-1 0,0 0 1,0 0-1,0 0 1,-1 0-1,1 0 0,0 1 1,0-1-1,0 0 1,0 0-1,0 0 0,0 0 1,0 0-1,0 1 0,0-1 1,0 0-1,0 0 1,0 0-1,0 0 0,0 0 1,0 1-1,1-1 1,-1 0-1,0 0 0,0 0 1,0 0-1,0 0 0,0 0 1,0 1-1,0-1 1,0 0-1,0 0 0,0 0 1,1 0-1,-1 0 1,0 0-1,0 0 0,0 0 1,0 0-1,0 0 0,0 1 1,1-1-1,-1 0 8,12 2-82,18-1 217,-24-2-139,79 1-1110,-84 3-3627,-1-3 1000</inkml:trace>
  <inkml:trace contextRef="#ctx0" brushRef="#br0" timeOffset="3311.99">1036 482 728,'0'0'1480,"0"0"-394,0 0-280,0 0-166,0 0-199,0 0-139,0 4 2,0-1-285,0-2 20,0 1-1,-1-1 0,1 1 0,0-1 1,0 0-1,0 1 0,1-1 1,-1 0-1,0 1 0,1-1 0,-1 0 1,0 0-1,1 1 0,-1-1 0,1 0 1,0 0-1,-1 0 0,1 0 1,0 1-1,0-1 0,0 0 0,0 0 1,0 0-39,1 0 19,-1 1 0,1-1 1,-1 1-1,1 0 0,-1-1 1,0 1-1,0 0 0,0 0 1,0 0-1,0 0 0,0 0 1,0 0-1,-1 0 0,1 0 1,-1 0-1,1 1 0,-1-1 1,0 1-20,0 47 629,-1-28-427,0-17-247,0-1-1,0 1 1,0-1 0,-1 1 0,1-1 0,-1 0 0,0 1 0,0-1 0,-1 0 0,1 0-1,-1-1 1,0 1 0,0-1 0,-3 4 45,-8 7-1545,-1 0 1,-13 9 1544,-1-8-2114,25-12 1123</inkml:trace>
  <inkml:trace contextRef="#ctx0" brushRef="#br0" timeOffset="4761.93">1360 113 1616,'0'0'1823,"0"0"-604,0 0-483,0 0-123,0 0-48,0 0-17,-5 14-81,0-3-400,-4 11 380,0 1 1,2 0 0,1 0 0,-2 10-448,5 0 700,2 0 1,3 33-701,0-5 284,-2-60-284,0 1 0,1-1 0,-1 1 0,1-1 0,-1 1 0,1-1 0,0 0 0,-1 1 0,1-1 0,0 0 0,0 1 0,0-1 0,0 0 0,0 0 0,0 0 0,0 0 0,1 0 0,-1 0 0,0 0 0,1 0 0,-1-1 0,0 1 0,1 0 0,-1-1 0,1 1 0,-1-1 0,1 0 0,-1 1 0,1-1 0,-1 0 0,2 0 0,9 2 5,0-1 0,0 0 0,11-1-5,-15-1 89,-1 2-89,1-1 0,-1-1 0,0 0 0,0 0 0,1 0 0,-1-1 0,0 0 0,0 0-1,-1-1 1,6-2 0,-8 3 20,-1-1 1,0 1-1,0-1 0,0 1 0,0-1 0,0 0 0,0 0 0,-1 0 0,1-1 0,-1 1 0,0-1 0,0 1 0,0-1 0,0 0 0,-1 0 0,0 1 0,0-1 0,0 0 0,1-4-20,-2 6 48,1-1-1,0 1 1,-1-1-1,1 1 1,-1-1-1,0 1 1,0-1-1,0 1 1,0-1-1,-1 1 1,1-1-1,-1 1 1,1-1-1,-1 1 1,0-1-1,0 1 1,0 0-1,0-1 1,0 1-1,0 0 0,-1 0 1,1 0-1,-1 0 1,0 0-1,1 0 1,-1 0-1,0 1 1,0-1-1,0 1 1,0-1-1,-1 1 1,1 0-1,0-1 1,0 1-1,-2 0-47,-1-1-4,-1 0 0,1 0 0,-1 0 0,1 1 1,-1 0-1,0 0 0,0 1 0,0-1 0,1 1 0,-5 1 4,6-1-18,0 0 1,0 0-1,0 1 0,0 0 0,1 0 1,-1 0-1,0 0 0,0 0 0,1 1 1,-1 0-1,1-1 0,-1 1 1,1 1-1,0-1 0,0 0 0,-2 2 18,-3 5-110,1 1-1,0-1 0,1 1 0,0 1 1,0-1-1,1 1 0,0 0 0,1 0 0,1 0 1,-1 1-1,2 0 0,0-1 0,0 1 1,1 0-1,0 0 0,1 4 111,16-4-6792,-15-12 2547</inkml:trace>
  <inkml:trace contextRef="#ctx0" brushRef="#br0" timeOffset="5727.03">1641 9 224,'0'0'3897,"0"0"-1738,0 0-632,0 0-243,0 0-194,0 0-174,0 0-158,0 0-156,0 0-122,0 0-131,0 0-85,0 0-55,0 0-86,0 0-41,0 0-32,0 0 88,17 12 301,-7-5-360,1 1 0,-2 1 1,1 0-1,-1 0 0,-1 1 0,6 8-79,-10-12-4,0 0 0,-1 0 1,0 1-1,0-1 0,-1 1 0,0 0 0,0 0 1,0 0-1,-1 0 0,0 0 0,0 0 1,-1 7 3,2 44-49,0-33-85,-2-1 0,0 1 0,-2 0 0,-4 21 134,0-28-99,-1 0 0,-1 0 0,-1-1 0,0 0-1,-2-1 1,1 0 0,-5 3 99,-5 11-236,3-7-698,-1-1 1,-9 8 933,-6 8-1271,31-35 1407,2-3-244,0-1-1,0 1 1,0 0-1,0 0 1,0 0-1,0 0 1,0 0-1,0 0 0,-1 0 1,1 0-1,0 0 1,0 0-1,0 0 1,0 0-1,0 0 1,0 0-1,0 0 1,0 0-1,0 0 0,0 0 1,0 0-1,0 0 1,0 0-1,0 0 1,-1 0-1,1 0 1,0 0-1,0 0 0,0 0 1,0 0-1,0 0 1,0 0-1,0 0 1,0 0-1,0 0 1,0 0-1,0 0 109,0-8-2575</inkml:trace>
  <inkml:trace contextRef="#ctx0" brushRef="#br0" timeOffset="7059.7">1499 0 656,'0'0'1588,"0"0"-454,0 0-467,0 0-138,0 0 166,0 0-160,-36 33 4193,19-15-4184,0 1 1,2 0 0,0 1 0,2 0 0,-11 22-545,-4 4 59,22-35-62,2 0 0,-1 1 1,1-1-1,1 1 0,0 0 0,1 0 1,0 0-1,1 0 0,0 0 0,1 0 1,0 0-1,1 4 3,-4 63-898,3-41-3942,0-35 2617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18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1351 520,'0'0'582,"0"0"-313,0 0-102,0 0 75,0-30 726,-1 22 4128,-2 5 3908,4-5-6218,9-6-3728,80-49 992,21-13 69,-83 60-103,1 1 0,0 1-1,1 2 1,29-8-16,13-5 423,-2-3 0,41-25-423,44-18 329,-88 40-145,-2-2 0,18-16-184,42-22 136,63-35-7,-64 37 23,-68 37-7,1 1 0,15-2-145,141-62 204,-116 51-41,-15 9 314,18-1-477,34-4 257,-58 19 112,21-12-369,147-45 214,-170 56-140,-58 17-63,1 1 1,0 1-1,1 0 0,-1 1 1,7 1-12,42-11 0,-6 6-8458,-60 7 6099,0 4-1323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36.9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101 4126 1568,'0'0'1862,"0"0"-324,0 0-314,0 0-125,0 0-54,0 0-188,-1-18 6960,3 9-8378,6-2 669,1 1 0,0-1 1,0 1-1,1 1 0,0 0 0,11-8-108,7-7 19,29-26 552,1 3 0,46-28-571,-46 40 257,-16 9 246,33-26-503,85-62 613,-45 35-201,-54 37-120,34-15-292,-38 24 159,-1-2 0,9-11-159,124-90 38,-88 64-30,14-13 58,58-42 60,85-54 72,-76 53 767,112-70-650,-284 191-306,69-53 278,67-67-287,-112 96 12,49-39 337,90-59-349,99-46 490,-122 78-241,107-92-249,-137 81 70,-8 8-13,-6 13-58,55-29 1,91-56 713,-238 164-520,1 0-1,-1 1 0,6-2-192,33-16 150,21-23 227,35-32-377,-67 48 81,39-23 58,-47 34-105,-2-2 1,20-18-35,19-14 83,-26 23-13,130-110 79,-166 135-107,0 1 0,0 0 1,0 0-1,1 1 0,8-3-42,-8 4 55,0-1 1,0 0 0,0-1 0,-1 0 0,7-6-56,-5 4 67,0 0 1,1 1-1,-1 0 0,10-4-67,22-12 65,4-4 40,-31 18-85,0-1 0,0 0 0,0-1 0,1-3-21,66-42 35,-77 52-37,0 0 0,0 0 1,0 1-1,1-1 0,-1 2 1,4-2 2,22-10 0,-19 5-1,-12 9-34,-1 0-189,-2 0-447,-51 7-4959,35-3 2299,-15 0-5485</inkml:trace>
  <inkml:trace contextRef="#ctx0" brushRef="#br0" timeOffset="1133.43">438 3873 224,'0'0'1048,"0"0"-1048,0 0-96</inkml:trace>
  <inkml:trace contextRef="#ctx0" brushRef="#br0" timeOffset="2492.17">438 3873 704,'-3'-14'651,"-1"0"385,1 1 6447,3 12-7449,-1 1-1,1 0 1,0 0 0,0 0-1,-1 0 1,1-1-1,0 1 1,-1 0 0,1 0-1,0 0 1,-1 0 0,1 0-1,0 0 1,-1 0-1,1 0 1,0 0 0,-1 0-1,1 0 1,0 0-1,-1 0 1,1 0 0,0 0-1,-1 0 1,1 1 0,0-1-1,-1 0 1,1 0-1,0 0 1,0 0 0,-1 1-1,1-1 1,0 0 0,0 0-1,-1 1 1,1-1-1,0 0 1,0 0 0,0 1-1,-1-1 1,1 0-1,0 1 1,0-1-34,-12 12 359,-72 86 1443,30-36-479,1 4-1323,31-38 210,-25 23-210,22-25 1246,-20 27-1246,40-47 95,0-1 1,-1 0-1,0 1 0,0-2 0,0 1 0,-4 1-95,-19 15 201,39-41 2415,23-21-777,21-33-1839,-29 37 643,2 2 1,29-31-644,20-13 516,-25 24-317,3 2-1,2 2 1,25-15-199,-37 35 86,-1-3 0,-2-1 0,29-34-86,-64 64 7,0-1-1,0 1 1,1 1-1,0-1 0,4-2-6,26-18 14,-18 6 27,-13 12-25,0 1 0,0 0 0,0 1 0,1-1 0,0 1 0,5-3-16,-9 8-1,-2 0-6,1 0-1,-1 0 0,-1 0 0,0 0-12,0 0-99,0 0-298,0 0-478,0 0-545,0 0-770,-1 0-1511,-5 0-1388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44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3699 3065,'0'0'1713,"0"0"-308,0 0-314,0 0-169,0 0-215,0 0-125,2-4-29,5-12 27,-6 12-82,-1 4-154,0 0-96,0 0-37,0 0 11,0 0 17,0 0 5,0 0-12,0 0-4,0 0 32,0 0-2,4 0-126,0-1 1,0 0 0,0 0-1,0 0 1,0 0 0,0-1 0,0 1-1,-1-1 1,1 0 0,-1 0-1,1-1-132,40-29 979,-31 21-462,124-84 2088,-89 63-1955,-1 16-470,104-87 750,-48 38-167,36-26-74,20-38-228,-50 39-83,30-9-91,-71 50-6,1 2-1,31-13-280,-1 0 215,-58 36 63,1 3-1,4-1-277,-8 5 360,-1-2 0,28-18-360,-42 21 138,78-52 593,20-24-731,54-60 146,-76 69-129,-99 82-10,0 1-2,0 0-17,0 0-33,0 0-23,0 0 0,0 0 21,6-3 39,0-1 0,0-1 0,-1 1 0,0-1 0,0 0 1,2-3 7,10-9-5,141-121 12,-63 59 80,28-13-87,-56 42 15,155-108 326,-127 93-111,180-135 632,175-181-622,-413 347-218,110-93-10,-98 85 19,-32 27-15,1 0 0,1 1 0,7-4-16,71-51 352,-35 26-190,-30 21 59,29-16-221,31-23 89,58-51-8,-104 76-72,56-45 5,-58 45-18,1 3 0,1 1 0,2 2 0,37-16 4,-73 38-1765,-23 8-3906,-6 1 1779,0-1-4216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3529,'0'0'1956,"0"0"-576,0 0-482,0 0-221,0 0 38,-5-8 2925,3 7 453,4 16-3967,0 0 1,1-1 0,0 0 0,1 1 0,1-1 0,1-1 0,-1 1-1,8 11-126,3 9 115,114 249 580,-118-254-570,-1 1 0,-1 1 0,0 5-125,-10-35 4,-2-4 72,0 1 0,0 0-1,0 0 1,0 0 0,0 0 0,-1 0 0,1 0 0,-1 1 0,1-1 0,-1 1-1,0 0 1,1 0 0,-1 0 0,0 0 0,0 0 0,0 0 0,-1 1-76,-8-4 318,1 2 0,-1 0 0,0 0 0,-8 1-318,-11-4 24,27 3-16,0 1 0,0 0-1,-1 0 1,1 1-1,0-1 1,0 1-1,-1 0 1,1 0-1,0 1 1,0-1 0,-4 2-8,5-1 5,0 0 1,1 0 0,-1 1-1,1 0 1,-1-1 0,1 1 0,0 0-1,0 0 1,0 0 0,0 1-1,0-1 1,0 0 0,1 1 0,-1-1-1,1 1 1,-1-1 0,1 1-1,0 1-5,-17 51 1,17-50 4,-2 9-42,1 0 0,1 0 0,0 0 1,1 1-1,1-1 0,0 0 0,1 3 37,2-9-15,0 0-1,1-1 1,-1 1-1,1-1 0,1 0 1,2 1 15,-8-7-35,0-1 21,0 0-5,0 0-38,0 0 10,30 0-200,-26 0 241,-1 0 0,1 0 0,0 0 0,-1 0 0,1-1 0,0 1 1,-1-1-1,1 0 0,-1 0 0,1-1 0,-1 1 0,1-1 0,1-1 6,2-2-17,0 0 0,0 0 0,-1 0 0,0-1 0,0 0 0,0 0 0,-1-1 0,0 0-1,0 0 18,58-65 23,-62 68-23,0 1-1,0-1 1,0 0-1,0 1 1,-1-1 0,1 0-1,-1 0 1,0 0-1,0 1 1,0-1-1,-1 0 1,0-2 0,0-8 205,1 14-179,0 0 14,0 0-24,0 0-2,0 0 28,0 0 0,0 0-15,0 0 9,0 0-15,0 0 14,0 0-10,0 0 26,0 0-32,0 0-11,0 0 0,0 0-10,0 0-30,0 0 18,0 0 6,0 0-18,0 0-95,0 26-3364,0-11-1053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52 720,'0'0'1979,"0"0"-470,0 0-560,0 0-418,0 0-90,0 0 206,0 0 40,0 0-55,0 0-66,0 0-69,0 0-25,0 0 13,0 0 10,0 0-4,0 0-28,0 0-60,0 0-134,0 0-100,0 0-69,0 0-33,0 0-68,0 0-47,0 0-16,0 0-23,0 0 36,39 0-34,-37-1 101,0 1-1,-1-1 1,1 1 0,-1-1-1,1 0 1,-1 0-1,1 1 1,-1-1 0,1 0-1,-1 0 1,0-1 0,0 1-1,1 0 1,-1 0 0,0-1-1,0 1 1,0 0 0,0-1-1,-1 1 1,1-1 0,0 1-1,-1-1 1,1 1 0,-1-1-1,1 0 1,-1 1-1,0-1 1,1 0 0,-1 1-1,0-1 1,0 0 0,0 1-1,-1-1 1,1 0-16,0 2 4,-1-1 0,1 0-1,-1 1 1,1-1 0,-1 1-1,1 0 1,-1-1 0,1 1 0,-1-1-1,1 1 1,-1 0 0,0 0-1,1-1 1,-1 1 0,0 0 0,1 0-1,-1 0 1,0-1 0,1 1-1,-1 0 1,0 0 0,1 0 0,-1 0-1,0 0 1,1 1 0,-1-1-4,-26 0-224,21 0 46,4 0 168,0 1 0,0-1 0,0 0 0,1 1-1,-1 0 1,0-1 0,1 1 0,-1 0 0,0 0 0,1 0 0,-1 0 0,1 0 0,-1 0 0,1 0 0,0 0 0,-1 1 0,1-1 0,0 1 0,0-1 0,0 1 0,0-1 0,0 1 0,0-1 0,1 1 0,-1 0 0,0-1 0,1 1 0,0 0 0,-1 0-1,1 0 1,0 0 10,-2 11-67,0-1 0,1 0 0,0 0-1,2 5 68,-1-12-109,0-4 106,0-1 1,0 1-1,0 0 0,1 0 1,-1-1-1,1 1 0,-1 0 0,0 0 1,1-1-1,-1 1 0,1 0 1,-1-1-1,1 1 0,0-1 0,-1 1 1,1-1-1,0 1 0,-1-1 1,1 1-1,0-1 0,-1 0 0,1 1 1,0-1-1,0 0 0,0 0 3,27 9-16,-11-4 1,-9-2 64,-5-1-64,-1-1 0,0 0 0,1 0 0,-1 0 0,1 0 0,0 0 0,-1-1 0,1 1 0,1-1 15,-4 0 1,1 0-1,0-1 0,0 1 0,-1 0 1,1-1-1,0 1 0,-1-1 0,1 1 1,-1-1-1,1 1 0,-1-1 0,1 1 1,-1-1-1,1 1 0,-1-1 0,1 0 1,-1 1-1,1-1 0,-1 0 0,0 1 0,0-1 1,1 0-1,-1 1 0,0-1 0,0 0 1,0 0-1,0 1 0,0-1 0,0 0 1,0 0-1,0 1 0,0-1 0,0 0 1,0 0-1,0 1 0,-1-1 0,3-23 129,-1 18-44,-1-1 0,1 0 0,-1 1 0,0-1-1,-1 0 1,0 0 0,0 1 0,-1-3-85,1 8 21,0 0 0,-1 0-1,1 0 1,0 0-1,-1 0 1,1 0 0,-1 0-1,0 1 1,1-1-1,-1 0 1,1 1 0,-1 0-1,0-1 1,0 1 0,1 0-1,-1 0 1,0 0-1,1 0 1,-3 0-21,2 0-28,1 0 0,-1-1 1,0 1-1,0 1 0,0-1 0,0 0 1,0 0-1,0 1 0,0-1 1,0 1-1,0 0 0,1-1 0,-1 1 1,0 0-1,0 0 0,1 0 0,-2 1 28,0 4-22,0 1 0,0-1 0,0 0 0,1 1 0,0-1 0,1 1 0,-1 0 0,1 0 0,0 4 22,0 68-107,2-45 0,26-35-82,-23 0 186,0 0 0,-1-1-1,1 0 1,-1 0 0,0 0 0,1 0 0,-1-1 0,0 1 0,0-1-1,0 0 1,-1 0 0,1 0 0,-1 0 0,1 0 0,-1 0 0,0-1 0,0 1-1,-1-1 1,1 1 0,0-5 3,1 2 81,-1 0-1,0 0 0,0 0 1,-1 0-1,0-1 1,0 1-1,-1 0 1,1-1-1,-1 1 1,-1-1-1,1 1 1,-2-6-81,1 9 33,-1 1 0,1 0 1,-1 0-1,1 0 0,-1 0 1,0 0-1,0 1 0,0-1 1,0 0-1,0 1 0,0-1 1,0 1-1,-1 0 0,1 0 1,0 0-1,-1 0 0,1 0 1,-1 0-1,1 1 0,-2-1-33,-6-1 103,0 0 0,1 0 0,-2 1 1,-7 0-104,7 1 47,9-1-68,0 1-1,-1 0 0,1 0 0,0 0 1,0 0-1,-1 1 0,1-1 0,0 1 1,0-1-1,-1 1 22,2 0-7,0 0-1,0-1 1,0 1-1,1 0 1,-1 0-1,0 0 1,1 0-1,-1 0 1,1 0 0,-1 0-1,1 0 1,-1 0-1,1 0 1,0 0-1,-1 0 1,1 0 0,0 0-1,0 0 1,0 0-1,0 0 1,0 0-1,0 0 1,0 0 0,0 1 7,0 14-66,0-6 46,-1 0 1,2 1 0,0-1-1,0 0 1,2 7 19,-2-15-2,0 1 0,0-1 0,0 1 0,0-1 1,0 1-1,0-1 0,1 1 0,-1-1 0,1 0 1,0 0-1,0 0 0,0 0 0,0 0 1,0 0-1,0-1 0,0 1 0,0 0 0,1-1 1,-1 0-1,1 0 0,-1 0 0,1 0 0,1 1 2,-2-2-12,0 1-1,1-1 1,-1 1-1,0-1 1,1 0-1,-1 1 0,0-1 1,1 0-1,-1-1 1,0 1-1,1 0 1,-1-1-1,0 1 0,1-1 1,-1 0-1,0 0 1,0 0-1,0 0 1,0 0-1,0 0 0,0-1 1,0 1-1,0-1 1,0 1-1,0-1 1,-1 0-1,1 1 0,-1-1 1,1 0-1,-1 0 1,0 0-1,1-2 13,2-5-57,0 0 1,0-1-1,-1 1 1,0-1-1,-1 0 0,0 0 1,0-3 56,-1-50 405,-27 63-320,24 0-92,-1 0 0,1 1 0,-1-1 0,1 1 0,0-1-1,-1 1 1,1 0 0,0 0 0,0 0 0,0 0 0,-1 1-1,1-1 1,0 0 0,1 1 0,-1 0 0,0-1 0,0 1-1,1 0 1,-1 0 0,1 0 0,-1 0 0,1 0 0,0 0 0,0 0-1,0 0 1,0 1 0,0-1 0,1 0 0,-1 1 0,1-1-1,-1 3 8,-2 10-28,1 1-1,1-1 1,0 1-1,1 10 29,0-13-126,0-12 120,0 0 0,0 0 0,0 0 0,0 0 1,1 0-1,-1 0 0,0 0 0,0 0 0,1 0 1,-1 0-1,0 1 0,1-2 0,-1 1 1,1 0-1,0 0 0,-1 0 0,1 0 0,0 0 1,-1 0-1,1-1 0,0 1 0,0 0 0,0 0 1,-1-1-1,1 1 0,0-1 0,0 1 0,0-1 1,0 1-1,0-1 6,34 4-338,-30-4 256,-4-1 67,0 1-1,0 0 0,0-1 1,0 1-1,0-1 0,0 1 1,0-1-1,0 1 0,-1-1 1,1 0-1,0 1 0,0-1 1,-1 0-1,1 1 0,0-1 1,-1 0-1,1 0 0,-1 0 1,1 0-1,-1 0 0,1 0 1,-1 0-1,0 0 0,1 0 1,-1 0-1,0 0 0,0 0 1,0 0 15,6-35 8,-5 31-18,1-19 156,-1 1 0,-1-1 0,-2-11-146,1 33 6,0 1 0,1-1 0,-1 1 0,0-1 0,0 1 0,0-1 0,0 1 0,0 0 0,0-1 0,0 1 1,0 0-1,-1 0 0,1 0 0,0 0 0,-1 0 0,1 0 0,-1 0 0,1 1 0,-1-1 0,1 0 0,-1 1 1,1-1-1,-1 1 0,0 0 0,1 0 0,-1-1 0,0 1 0,1 0 0,-1 0 0,0 0 0,1 1 0,-1-1 1,0 0-1,1 1 0,-1-1 0,0 1 0,1-1 0,-1 1 0,1 0 0,-1 0 0,1-1 0,0 1 0,-1 0 1,0 1-7,-1 3-299,0 0 1,0 1 0,0-1 0,1 1 0,0 0 0,0 0 0,0 0-1,1 0 1,0 3 298,0-3-2826</inkml:trace>
  <inkml:trace contextRef="#ctx0" brushRef="#br0" timeOffset="1116.28">86 445 4249,'0'0'1574,"0"0"-393,0 0-211,0 0-43,0 0-11,0 0-77,0 0-67,0 0-48,-37 0 2517,35 0-3251,0 1 1,1-1 0,-1 1 0,0 0 0,0 0 0,0 0-1,1 0 1,-1 0 0,1 0 0,-1 0 0,1 1 0,-1-1-1,1 1 1,0-1 0,-1 1 0,1-1 0,0 1 0,0 0-1,0-1 1,0 1 0,1 0 0,-1 0 0,0 0 0,1 0-1,-1-1 1,1 3 9,-3 7-34,0 0 0,1 0 0,0 0 0,1 2 34,-1 13-50,1 0-1,1-1 1,3 22 50,-2-45-5,-1 0-1,1 0 0,0 0 1,0-1-1,0 1 0,0 0 1,0-1-1,1 1 1,-1-1-1,0 0 0,1 1 1,-1-1-1,1 0 0,-1 0 1,1 0-1,0 0 1,-1 0-1,1 0 0,0 0 1,0 0-1,0-1 0,-1 1 1,1-1-1,0 1 1,2-1 5,5 2-7,1 0 0,0-1 0,0-1 0,4 1 7,-7-1-14,2 0 8,0 0-1,0-1 1,0 1 0,0-2-1,4 0 7,-9 1-21,0-1 0,-1 0-1,1 0 1,0 0 0,-1 0 0,1 0-1,-1 0 1,0-1 0,0 0-1,1 0 1,-2 0 0,1 0-1,0-1 22,1-1-14,-1 0-1,0 0 0,-1 0 0,1 0 0,-1 0 1,0 0-1,-1-1 0,1 1 0,-1-1 0,0 0 1,0 1-1,-1-1 0,1 0 0,-1 1 0,-1-1 0,1 0 1,-1 0 14,1-15 14,-1 14-13,0 1 0,-1 0 1,1-1-1,-1 1 0,-1 0 0,1 0 0,-1 0 0,0 0 1,0 1-1,-1-1 0,1 1 0,-1 0 0,0 0 0,-2-1-1,1 0 7,0 0-1,0 1 1,-1 0-1,0 0 1,0 0-1,0 0 1,-1 1-1,0 0 1,0 1 0,0-1-1,-6-1-6,11 4-26,0 1 1,0 0-1,0-1 0,0 1 0,1 0 1,-1 0-1,0 0 0,0 0 0,0 0 1,0 1-1,0-1 0,0 0 0,1 1 1,-1 0-1,0-1 0,0 1 0,0 0 1,1 0-1,-1 0 0,1 0 1,-1 0-1,1 0 0,-1 0 0,1 1 1,-1-1-1,1 0 0,0 1 0,0 0 1,0-1-1,0 1 0,0-1 0,0 1 1,0 0-1,1 0 0,-1-1 0,0 1 26,-1 7-613,-1-1 0,1 1 0,1 0-1,-1-1 1,2 1 0,-1 0-1,1 3 614,0-12-2251,0 0-728</inkml:trace>
  <inkml:trace contextRef="#ctx0" brushRef="#br0" timeOffset="1963.48">437 337 880,'0'0'2613,"0"0"-949,0 0-758,0 0-236,0 0-23,0 0-71,-1 31 3152,-19 29-2887,14-44-768,1 1 1,0-1-1,-1 11-73,2-2 17,1-1-1,2 1 0,0 0 0,2 0 1,1 2-17,-2-25-5,1 0-1,-1 0 1,1 0 0,0-1 0,-1 1-1,1 0 1,0-1 0,0 1 0,0-1 0,1 1-1,-1-1 1,0 1 0,0-1 0,1 0-1,-1 0 1,1 0 0,-1 0 0,1 0 0,0 0-1,-1 0 1,1 0 0,0 0 0,0-1-1,-1 1 1,1-1 0,0 1 0,0-1 0,0 0-1,0 0 6,10 2-218,0-1-1,0 0 0,1-1 0,1-1 219,0 1-766,0 0-755,-4 0-926</inkml:trace>
  <inkml:trace contextRef="#ctx0" brushRef="#br0" timeOffset="2701.76">586 501 3505,'0'0'1525,"0"0"-524,0 0-264,0 0-51,0 0-52,0 0-4,0 14 21,0 91 684,0-104-1310,0 1 0,0-1 1,1 1-1,-1-1 0,1 1 1,-1-1-1,1 0 0,0 1 1,0-1-1,0 0 0,-1 0 1,1 1-1,0-1 0,0 0 1,1 0-1,-1 0 0,0 0 1,0 0-1,0 0 0,1-1 1,-1 1-1,0 0 0,1-1 1,-1 1-1,1-1 0,-1 1 1,1-1-1,-1 1 1,1-1-1,-1 0 0,1 0 1,-1 0-1,2 0-25,7 1 179,-1-1-1,1 0 1,0 0 0,6-1-179,-12 0 31,-1 0 0,0 0 0,1 0 0,-1 0 0,0-1 0,0 1 0,1-1 0,-1 0 0,0 0 0,-1 0 0,1 0 0,0 0 0,-1-1 0,1 1 0,-1-1 0,0 0 0,0 0 0,0 0 0,0 0 0,0 0 0,0 0 0,-1 0 0,0 0 0,1-4-31,2-4 163,-1 0-1,0 0 0,-1 0 0,-1 0 1,1-1-1,-2 1 0,0-1-162,1-4 178,0 9-149,-1-1 1,0 1-1,-1-1 1,0 0-1,-1-6-29,2 13-3,-1-1-1,1 1 1,-1-1-1,1 1 0,-1-1 1,0 1-1,0-1 1,1 1-1,-1 0 1,0-1-1,0 1 0,-1 0 1,1 0-1,0 0 1,0 0-1,0 0 0,-1 0 1,1 0-1,-1 0 1,1 0-1,0 1 1,-1-1-1,1 0 0,-1 1 1,0-1-1,1 1 1,-1 0-1,1 0 0,-1-1 4,-3 1-59,1 1 0,0-1 0,0 0-1,0 1 1,0 0 0,0 0 0,0 0-1,0 1 1,0-1 0,0 1 0,0 0 0,1 0-1,-1 0 1,1 0 0,-1 1 0,1 0-1,0-1 1,-3 4 59,-5 6-631,1 0-1,0 1 0,1 0 1,-4 6 631,13-18-154,-1-1 1,0 1 0,1 0-1,-1 0 1,1 0-1,0 0 1,-1 1 0,1-1-1,0 0 1,0 0 0,0 0-1,-1 0 1,1 0 0,0 0-1,0 0 1,1 0-1,-1 0 1,0 0 0,0 1-1,0-1 1,1 0 0,-1 0-1,1 0 1,-1 0-1,0 0 1,1 0 0,0 0 153,8 3-1678</inkml:trace>
  <inkml:trace contextRef="#ctx0" brushRef="#br0" timeOffset="3180.03">853 596 4201,'0'0'1451,"0"0"-479,0 0-250,0 0 56,0 0 23,0 0-61,13 25 1951,-12-18-2639,0 0 0,0 0-1,-1 0 1,0 0 0,0 0 0,-1 0-1,0 0 1,0-1 0,-1 1 0,0 0 0,0 0-1,-1 1-51,-3 6-455,0-1-1,-1 0 1,-1 0-1,0-1 1,-2 3 455,8-12-602,2-2-3556,0-1 474</inkml:trace>
  <inkml:trace contextRef="#ctx0" brushRef="#br0" timeOffset="3548">853 596 1608</inkml:trace>
  <inkml:trace contextRef="#ctx0" brushRef="#br0" timeOffset="3900">853 596 1608,'145'-139'2676,"-122"119"-1590,-23 20-1074,0 0 0,0 0 0,0 0-1,0 0 1,0 0 0,0 0 0,0 0 0,0 1 0,0-1 0,0 0 0,1 0 0,-1 0 0,0 0-1,0 0 1,0 0 0,0 0 0,0 0 0,0 0 0,0 0 0,0 0 0,0 0 0,0 0-1,0 0 1,0 0 0,1 0 0,-1 0 0,0 0 0,0 0 0,0 0 0,0 0 0,0 0 0,0 0-1,0 0 1,0 0 0,0 0 0,0 0 0,1 0 0,-1 0 0,0 0 0,0 0 0,0 0-1,0 0 1,0 0 0,0 0 0,0 0 0,0 0 0,0 0 0,0 0 0,0 0 0,0 0 0,1 0-1,-1 0 1,0 0 0,0-1 0,0 1-12,-9 14 744,6-3-345,1 0 0,0 1-1,1-1 1,0 1 0,1 0 0,0-1 0,1 3-399,0 17 812,-1-30-806,1 1 0,-1-1 0,1 1 0,-1-1 0,1 1 0,-1-1 0,1 0 0,0 1 0,0-1 0,0 0 0,0 1 0,0-1 0,0 0 0,0 0 0,0 0 0,1 0 0,-1 0 0,0 0 0,1 0 1,-1-1-1,0 1 0,1 0 0,-1-1 0,1 1 0,-1-1 0,1 1 0,-1-1 0,1 0 0,0 0 0,-1 0 0,1 1 0,0-2-6,8 2-5,-1 0-1,0-1 1,0 0 0,0-1-1,3 0 6,-10 0 1,-1 0-1,1 0 0,0 0 1,-1 0-1,1 0 1,-1-1-1,1 1 0,-1 0 1,1-1-1,-1 0 1,0 1-1,0-1 1,0 1-1,0-1 0,0 0 1,0 0-1,0 0 1,-1 1-1,1-1 0,-1 0 1,1 0-1,-1-1 0,10-47 374,-10 46-329,2-10 212,-1 0-1,-1 1 1,0-1 0,-1 0-1,-2-10-256,2 22 22,1 1 0,-1-1-1,0 1 1,0 0 0,0-1 0,0 1-1,0 0 1,0-1 0,0 1-1,0 0 1,-1 0 0,1 0 0,0 0-1,-1 0 1,1 0 0,-1 1-1,1-1 1,-1 0 0,1 1 0,-1-1-1,1 1 1,-1-1 0,0 1-1,1 0 1,-2 0-22,-46-1-209,35 1 34,13 0 54,0 0 0,0 0 1,0 0-1,0 0 0,0 1 0,0-1 1,0 0-1,0 1 0,1-1 0,-1 0 1,0 1-1,0-1 0,0 1 0,0-1 1,1 1-1,-1 0 0,0-1 0,1 1 1,-1 0-1,0 0 0,1-1 0,-1 1 1,1 0-1,-1 0 0,1 0 0,-1 0 1,1-1-1,0 1 0,-1 0 0,1 0 1,0 0-1,0 0 0,0 0 0,0 0 1,-1 0-1,1 0 0,1 0 0,-1 0 1,0 0-1,0 0 0,0 0 0,0 0 1,1 1 120,-1 2-1099,0 3-1873</inkml:trace>
  <inkml:trace contextRef="#ctx0" brushRef="#br0" timeOffset="4366.41">1237 629 288,'0'0'3062,"0"0"-1042,0 0-758,0 0-106,0 0-15,0 0-167,0 0-216,0 0-249,16 4 1668,-14 8-2110,-1 1 0,0-1 1,-1 0-1,0 1 0,-1-1 0,-1 0 1,0 3-68,-1-4-527,-1-1-1,0 1 1,0-1 0,-1 0 0,0 0 0,-1 0 0,0 0 0,-7 7 527,12-15-1734,1-2-257,0 0-644</inkml:trace>
  <inkml:trace contextRef="#ctx0" brushRef="#br0" timeOffset="5012.96">1373 385 4001,'0'0'1930,"0"0"-695,0 0-477,0 0 48,0 0-87,0 0-62,0 14-113,-1 11-334,-1 5 164,1 1 0,3 12-374,-2-37 14,1 0 1,0 0 0,0 1-1,0-1 1,0 0-1,1 0 1,0 0-1,0-1 1,1 1 0,0 0-1,0-1 1,0 1-1,1-1 1,-1 0 0,2 0-15,-3-3-6,1 0 1,-1-1 0,1 1 0,-1-1 0,1 0 0,0 0 0,0 0 0,0 0-1,0 0 1,0-1 0,-1 1 0,1-1 0,0 1 0,0-1 0,1 0 5,-2 0 0,0 0-1,0-1 1,0 1 0,1 0 0,-1 0-1,0-1 1,0 1 0,0-1 0,0 0-1,0 0 1,0 0 0,0 0 0,0 0 0,-1 0-1,1 0 1,0 0 0,0-1 0,-1 1-1,1-1 1,0-1 0,7-11 75,-1-1 0,-1-1-1,0 1 1,-1-1 0,-1 0-1,0 0 1,-1-1 0,-1 0-1,0 1 1,-2-1 0,0 0-1,-1-10-74,0 25 31,-1 0 0,0 0 0,0 0 0,0 0 0,0 0 0,0 0 0,0 0-1,-1 0 1,1 1 0,0-1 0,-1 0 0,0 1 0,1-1 0,-1 1 0,0 0-1,0-1 1,0 1 0,1 0 0,-1 0 0,0 0 0,-1 1 0,1-1 0,0 0-1,0 1 1,-1-1-31,-8-2 3,0-1-1,-1 2 0,1 0 1,-4 0-3,11 1-89,1 1 0,-1 0 0,1-1 0,-1 1 0,1 1 0,-1-1 0,1 0 0,-1 1 0,-1 1 89,3-2-61,1 1 0,0 0 1,0 0-1,-1 0 0,1 0 0,0 0 1,0 0-1,0 1 0,0-1 0,1 0 1,-1 1-1,0-1 0,0 0 1,1 1-1,-1-1 0,1 1 0,-1-1 1,1 1-1,0-1 0,-1 1 0,1 0 61,-16 77-4634,10-58 291</inkml:trace>
  <inkml:trace contextRef="#ctx0" brushRef="#br0" timeOffset="5794.55">1594 242 1120,'0'0'2609,"0"0"-777,0 0-449,0 0-7,0 0-2,0 0-208,-1 3-234,0-2-636,0 0 1,0 1-1,0-1 0,1 0 0,-1 1 1,1-1-1,-1 1 0,1-1 1,-1 1-1,1-1 0,0 1 1,0 0-1,0-1 0,0 1 1,0-1-1,0 1 0,0-1 1,0 2-297,8 10-329,6 2 416,-1 0 0,0 1 0,-1 0 0,9 17-87,-17-24 10,1 0 0,-1 0 0,-1 0 0,1 1 0,-2 0 1,1 0-1,-1 0 0,-1 0 0,0 0 0,0 7-10,0-9-61,-1 1 0,0-1 0,-1 0 0,1 1 0,-1-1 0,-1 0 0,0 0 0,0 0 0,0 0 0,-1 0 0,0-1 0,-1 1 0,0-1 0,0 0 0,0 0 0,-2 1 61,-8 12-1483,-2-1-1,-1 0 1,-4 3 1483,14-18-4772,6-4-388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50 864 1096,'0'0'2289,"0"0"-642,0 0-571,0 0-265,0 0 12,0 0 24,-13 9 2636,10-3-3364,0 0-1,1-1 1,-1 1-1,1 0 1,1 0 0,-1 1-1,1-1 1,1 0-1,-1 0 1,1 1 0,0-1-1,0 0 1,1 3-119,-1 3 286,1-11-280,-1 0 0,1 0 0,0 0-1,-1-1 1,1 1 0,0 0 0,0-1-1,0 1 1,0-1 0,0 1 0,-1-1-1,1 1 1,0-1 0,0 0 0,0 0-1,0 1 1,0-1 0,0 0 0,0 0-1,0 0 1,0 0 0,1 0 0,-1 0-1,0 0-5,29-1 62,-29 1-54,0-1-1,0 0 1,0 1-1,0-1 1,0 0-1,-1 0 1,1 0-1,0 0 1,0 0-1,-1 0 1,1 0-1,-1 0 1,1 0-1,-1 0 1,1 0-1,-1 0 1,1 0-1,-1-1 1,0 1-1,0 0 1,0 0-1,0 0 1,0-1-1,0 1 1,0 0-8,0-39 440,0 30-263,0 9-174,1 1 0,-1-1 0,0 0 0,0 1 0,0-1 0,0 0 0,0 1 0,0-1 1,0 0-1,0 1 0,0-1 0,0 0 0,0 1 0,0-1 0,-1 1 0,1-1 1,0 0-1,0 1 0,-1-1 0,1 1 0,0-1 0,-1 0 0,1 1 0,0-1 1,-1 1-1,1-1 0,-1 1 0,1 0 0,-1-1 0,1 1 0,-1-1 0,0 1 0,1 0 1,-1-1-1,1 1 0,-1 0 0,0 0 0,1 0 0,-1-1 0,0 1 0,1 0 1,-1 0-1,1 0 0,-1 0 0,0 0 0,1 0 0,-1 0 0,0 0 0,1 1 1,-1-1-1,0 0-3,0 1-23,-1-1 1,0 1-1,1 0 1,-1 0 0,1 0-1,0 0 1,-1 0-1,1 0 1,0 1 0,0-1-1,0 0 1,0 1-1,0-1 1,0 1-1,0-1 1,0 1 0,0-1-1,1 1 1,-1 1 22,-2 15-7,0 0 0,2 0 0,0 0-1,1 15 8,1-12-51,1-20 31,0 0 1,0 0 0,0 0 0,1-1-1,-1 1 1,0-1 0,1 0-1,-1 1 1,0-1 0,1 0-1,-1 0 1,0-1 0,1 1-1,-1 0 20,3-1-19,-2 1 13,0-1 0,1 0 0,-1 0 0,0-1 0,0 1 0,-1 0 0,1-1-1,0 0 1,0 0 0,-1 0 0,1 0 0,-1 0 0,0 0 0,0-1 0,1 1-1,-1-1 1,-1 1 0,1-1 0,0 0 0,0-1 6,4-6 17,-1 0-1,0 0 1,0-1 0,-1 1 0,0-4-17,-2 11 60,-1-1 0,-1 0 1,1 1-1,0-1 0,-1 0 1,0 1-1,0-1 0,0 0 1,0 0-1,0 1 0,-1-1 1,0 0-1,0 1-60,0 1 36,0 0 1,0 0-1,0 0 1,0 0-1,0 1 1,-1-1-1,1 0 0,-1 1 1,1-1-1,-1 1 1,0 0-1,1-1 1,-1 1-1,0 0 0,0 0 1,0 0-1,0 0 1,0 1-1,0-1 1,0 0-1,0 1 0,-1-1-36,-1 0-13,-1 0-1,1 0 0,-1 0 0,1 1 0,-1 0 0,0-1 1,1 1-1,-1 1 0,1-1 0,-1 1 0,1 0 0,-1 0 1,0 0 13,2 1-1,0-1 0,0 1 0,1 0 1,-1 0-1,0 0 0,1 0 0,0 0 1,-1 1-1,1-1 0,0 0 0,0 1 1,0 0-1,1 0 0,-1-1 0,1 1 1,-1 0-1,1 0 0,-1 3 1,-2 7 6,0 0-1,1 0 1,1 0-1,0 0 1,1 1-1,0-1 1,1 8-6,1-19 0,0-1 1,0 0 0,0 1-1,0-1 1,0 0-1,0 0 1,0 0 0,0 0-1,0 0 1,1 0 0,-1 0-1,0 0 1,1 0-1,-1 0 1,1-1 0,-1 1-1,1-1 1,-1 1 0,1-1-1,0 1 0,-1-1-19,0 1 0,1-1-1,-1 1 1,0-1 0,1 0 0,-1 1-1,0-1 1,1 0 0,-1 0 0,1 0-1,-1 0 1,0 0 0,1 0 0,-1 0-1,0-1 1,1 1 0,-1 0 0,0-1-1,1 1 1,-1-1 0,0 1 0,0-1-1,1 0 1,-1 1 0,0-1 0,1-1 19,6-16-60,0 0 0,-1 0 0,-1-1 0,-1 0 0,3-16 60,-8 35-3,0 0 1,0 0 0,-1 0-1,1 0 1,0 1 0,0-1 0,0 0-1,0 0 1,0 0 0,0 0 0,0 0-1,-1 0 1,1 0 0,0 0 0,0 0-1,0 0 1,0 0 0,0 0 0,0 0-1,-1 0 1,1 0 0,0 0 0,0 0-1,0 0 1,0 0 0,0 0-1,-1 0 1,1 0 0,0 0 0,0 0-1,0 0 1,0 0 0,0 0 0,0-1-1,0 1 1,-1 0 0,1 0 0,0 0-1,0 0 1,0 0 0,0 0 0,0 0-1,0 0 1,0-1 0,0 1 0,0 0-1,0 0 1,0 0 0,0 0 0,0 0-1,0 0 1,-1-1 0,1 1-1,0 0 3,-17 20-58,-18 32-48,33-49 14,-1 2-111,0 0 0,1 0 0,-1 0 0,1 0-1,0 0 1,0 1 0,1-1 0,0 1 0,0-1 0,-1 5 203,9-10-3896,0 0-1678</inkml:trace>
  <inkml:trace contextRef="#ctx0" brushRef="#br0" timeOffset="1126.77">430 447 3513,'0'0'2995,"0"0"-838,0 0-836,0 0-506,0 0-276,0 0-179,0 0-99,-3 24 1142,-24 119-419,14-64-937,10-68-39,-1 18 141,4-29-103,-1-1-1,1 1 1,-1 0-1,1 0 1,-1-1-1,1 1 1,-1 0-1,1-1 1,-1 1-1,1-1 1,-1 1-1,1 0 1,0-1-1,-1 1 1,1-1-1,-1 1 1,1-1-1,0 0 1,0 1-1,-1-1 1,1 1-1,0-1 1,0 1-1,0-1 1,0 0-1,0 0-45,0-37-36,4-31 36,-2 55 4,0 0 0,1 0 1,1 0-1,0 1 0,1-1 1,4-6-5,-7 16-6,5-12 61,1-1 0,0 2 0,1-1 0,1 1 1,1 1-1,0-1 0,9-7-55,-19 20-5,1 1 0,0 0 0,0-1 0,0 1 0,0 0 0,0 0 0,0 0 0,0 1 0,1-1 0,-1 0 0,0 1 0,0 0 0,0-1 0,1 1 0,-1 0 0,0 0 0,1 0 0,-1 0-1,0 1 1,0-1 0,1 1 0,-1-1 0,0 1 0,0 0 0,0 0 0,2 0 5,1 2-3,1 0 0,-1 1 0,1-1 0,-1 1 0,0 0 0,0 0-1,-1 1 1,0-1 0,1 1 3,1 3-24,-1 1 0,1-1 0,-1 1 0,-1 0 0,0 0 1,0 0-1,-1 1 0,0-1 0,0 1 0,-1 0 0,0 5 24,2 19-523,-2 0 0,-2 25 523,0-31-849,0-27 347,0-1-59,0 0 23,2 0-515,-1 0-5299,-1 0 2010</inkml:trace>
  <inkml:trace contextRef="#ctx0" brushRef="#br0" timeOffset="1577.8">480 572 1488,'0'0'3581,"0"0"-1547,0 0-662,0 0-296,0 0-159,0 0-167,8 0 2967,29 0-3470,42-12-3050,-78 19-2080,-1 1-44</inkml:trace>
  <inkml:trace contextRef="#ctx0" brushRef="#br0" timeOffset="2748.49">1035 263 3529,'0'0'1928,"0"0"-303,0 0-184,0 0-231,0 0-202,0 0-195,0 0-102,0 0-37,0 0-77,0 0-79,-6 21 530,-12 8-985,1 1 1,1 0-1,2 2 0,0 2-63,7-13-3,1 0 0,1 0 1,0 1-1,2-1 0,1 1 0,0 21 3,2-32-15,-1-3-4,1 0 0,1 1 1,-1-1-1,2 1 0,0 5 19,-1-11-8,1 0 0,-1 0-1,0 0 1,1 0-1,0 0 1,-1-1 0,1 1-1,0 0 1,1-1 0,-1 1-1,0-1 1,1 0-1,-1 0 1,1 0 0,0 0-1,1 0 9,4 3-73,0 0-1,0-1 1,0-1 0,1 1-1,0-1 1,0-1 0,0 1 73,40 2-3777,-41-5-603</inkml:trace>
  <inkml:trace contextRef="#ctx0" brushRef="#br0" timeOffset="3941.27">1340 453 992,'0'0'3637,"0"0"-1545,0 0-507,0 0-198,0 0-242,0 0-175,-4 25 1760,-1 21-2494,1 1 0,3 8-236,2-54-9,-1 1 1,1-1 0,-1 1-1,1-1 1,0 1-1,-1-1 1,1 0-1,0 1 1,0-1 0,0 0-1,0 0 1,0 1-1,0-1 1,1 0-1,-1 0 1,0 0 0,0 0-1,1-1 1,-1 1-1,1 0 1,-1 0-1,1-1 1,-1 1 0,1-1-1,-1 0 1,1 1-1,-1-1 1,1 0-1,0 0 1,0 0 8,52 4-108,-53-4 109,2 0-9,-1 0 0,0 0 1,0-1-1,0 1 1,0-1-1,1 0 0,-1 1 1,0-1-1,0 0 0,0 0 1,-1-1-1,1 1 0,0 0 1,0 0-1,-1-1 0,1 1 1,1-2 7,1-2 2,0-1 1,0 1 0,0 0 0,-1-1 0,0 0 0,2-4-3,0-4 41,0 0-1,0 0 1,-1 0 0,-1-1-1,1-7-40,0-60 527,-5 81-523,1-1-1,-1 0 0,0 1 0,1-1 1,-1 1-1,0-1 0,0 1 1,0-1-1,0 1 0,0-1 1,0 1-1,-1 0 0,1 0 0,0 0 1,-1-1-1,1 1 0,-1 1 1,1-1-1,-1 0 0,1 0 1,-1 0-1,1 1 0,-2-1-3,-40-14-73,42 15 72,-5-2-37,-1 1 0,1 0 1,0 0-1,0 1 1,-1-1-1,1 2 1,-1-1-1,0 0 38,5 1-52,-1-1 1,1 1-1,0-1 0,-1 1 1,1 0-1,0-1 0,-1 1 1,1 1-1,0-1 0,0 0 1,0 0-1,0 1 0,0-1 1,0 1-1,0 0 0,1-1 1,-1 1-1,0 0 0,1 0 1,0 0-1,-1 1 52,-30 74-1145,10-22-4213,19-51 1283</inkml:trace>
  <inkml:trace contextRef="#ctx0" brushRef="#br0" timeOffset="4595.32">1733 560 4481,'0'0'2801,"0"0"-565,0 0-620,0 0-333,0 0-248,0 0-232,0 0-212,0 0-162,0 0-71,0 0-53,0 0-34,0 0-87,33 2 136,-31 0-319,0 0 0,-1 0 0,1 1 0,-1-1 0,1 0 0,-1 1 0,0 0 0,0-1 0,0 1 0,0 0 0,-1-1 0,1 1 0,-1 0 0,0 0 0,1-1 0,-1 1 0,-1 0 0,1 0-1,-4 53-207,2-50-30,0-1-1,0 0 1,0 0 0,-1 0 0,0 0 0,0 0 0,0-1 0,0 1 0,-1-1 0,0 0 0,0 0 0,0 0 0,0 0 0,0-1 0,-1 0 0,0 0 0,0 0 0,1 0 0,-2-1 0,1 0 0,0 0 0,0 0 0,-1-1 0,1 1 0,-1-1 0,-3 0 237,8-5-3701,1-4 706</inkml:trace>
  <inkml:trace contextRef="#ctx0" brushRef="#br0" timeOffset="5142.88">1945 298 3953,'0'0'2326,"0"0"-406,0 0-568,0 0-422,0 0-298,0 0-197,0 16 710,0 188 405,0-79-5153,3-163 173,1 23 413</inkml:trace>
  <inkml:trace contextRef="#ctx0" brushRef="#br0" timeOffset="5757.93">2087 346 408,'0'0'5575,"0"0"-2599,0 0-1329,0 0-596,0 0-251,0 0-10,9-4-141,-6 2-598,59-21 544,-56 21-584,0 0 0,0 1 1,1-1-1,-1 2 0,1-1 1,-1 1-1,0 0 0,1 0 1,-1 1-1,5 0-11,-9 0-14,-1-1 0,0 1 0,0-1-1,0 1 1,0 0 0,0-1 0,0 1 0,0 0-1,0 0 1,0 0 0,0 0 0,0 0 0,0 0 0,-1 0-1,1 0 1,0 0 0,-1 0 0,1 1 0,-1-1-1,1 0 1,-1 0 0,0 1 0,1-1 0,-1 0-1,0 0 1,0 1 14,1 39-197,-1-28 198,-1-6-43,1 1 0,-1 0 0,-1 0 0,1 0 1,-1-1-1,-1 1 0,1-1 0,-1 0 0,-1 0 1,0 2 41,-10 14-158,0 0 1,-8 7 157,9-13-39,1 0 1,1 1-1,0 0 1,-1 7 38,11-22-16,0 0 1,0 1-1,1-1 1,-1 0-1,1 1 1,0-1-1,0 1 0,0 0 16,0 0 3,0-4-17,0 0 10,0 0 64,23 0 353,-2 0-343,0-2 0,0 0-1,0-1 1,0-1-1,-1-1 1,0-1 0,10-5-70,40-21-4959,-63 29 1151</inkml:trace>
  <inkml:trace contextRef="#ctx0" brushRef="#br0" timeOffset="6174.14">2587 536 6249,'0'0'3529,"0"0"-1671,0 0-741,0 0-351,0 0-301,0 0-205,8 5-101,29 18-54,-35-21-93,0 0-1,-1 1 0,1-1 0,0 1 0,-1-1 1,0 1-1,1 0 0,-1-1 0,0 1 0,-1 0 1,1 0-1,0 0 0,-1 0 0,1 0 0,-1 0 1,0 0-1,0 0 0,0-1 0,-1 1 0,1 0 1,-1 0-1,0 2-11,0 10 35,1-8-29,-1 1-1,0-1 1,-1 0 0,1 0 0,-1 0 0,-1 0-1,1 0 1,-1 0 0,-4 5-6,5-8-169,0 0 0,0-1 0,0 0 0,0 1 0,-1-1 0,0 0 0,0 0 1,0 0-1,0-1 0,0 1 0,0-1 0,-1 1 0,1-1 0,-1 0 0,1 0 0,-1-1 0,0 1 0,-3 0 169,7-2-294,-5 1-229,3-3-2686,2-5 515</inkml:trace>
  <inkml:trace contextRef="#ctx0" brushRef="#br0" timeOffset="6840.07">2901 233 6641,'0'0'2069,"0"0"-850,0 0-603,0 0-221,0 0-119,0 0-39,-4 25-21,-15 125 258,16-122-196,2 1 0,1 10-278,0-14 0,1-23-1,-1 0 0,0-1 1,1 1-1,-1-1 1,1 1-1,-1-1 0,1 0 1,0 1-1,0-1 0,-1 1 1,1-1-1,0 0 0,0 0 1,0 0-1,1 1 0,-1-1 1,0 0-1,0 0 1,1-1-1,-1 1 0,0 0 1,1 0-1,-1-1 0,1 1 1,-1-1-1,1 1 0,-1-1 1,1 1-1,-1-1 0,1 0 1,-1 0-1,1 0 1,0 0 0,2 1-1,-1-1 1,1 0-1,0 0 1,-1 0 0,1 0-1,-1-1 1,1 1 0,-1-1-1,1 0 1,-1 0 0,0 0-1,1-1 1,-1 1-1,0-1 1,0 0 0,5-4 104,0-1 0,-1 0-1,0 0 1,-1 0 0,0-1 0,0 0-1,0 0 1,-1-1 0,0 0 0,-1 0 0,1-2-104,-1-2 260,0-1 1,0 0 0,-1 0 0,-1 0 0,-1 0 0,0 0-1,0-10-260,-1 8 59,0 6-43,0 0 0,0-1 0,-1 1 1,0-1-1,0 1 0,-2 0 0,0-4-16,2 12-24,0 0 0,1 0 0,-1 1 0,0-1 0,0 0 0,-1 0 0,1 1 0,0-1 0,-1 1 0,1-1 0,0 1 0,-1 0 0,0 0 1,1-1-1,-1 1 0,0 0 0,0 0 24,-1 0-67,1 1 1,-1-1 0,0 0 0,0 1 0,0 0 0,0-1-1,0 1 1,0 1 0,0-1 0,0 0 0,0 1 0,0-1-1,0 1 1,1 0 0,-2 0 66,-3 3-446,0 0 0,1 0 0,-1 0 0,1 1-1,0 0 1,0 1 0,0-1 0,1 1 0,0 0 0,0 0 0,-2 4 446,-18 20-4676,14-20 936</inkml:trace>
  <inkml:trace contextRef="#ctx0" brushRef="#br0" timeOffset="7538.12">3274 1 520,'0'0'4077,"0"0"-1614,0 0-470,0 0-361,0 0-336,0 0-257,0 0-156,34 20 2143,-17-7-2773,0-1 1,-1 2-1,4 4-253,-15-12 11,0 1 0,1-1 0,-2 1 0,1 0 1,-1 0-1,0 0 0,-1 1 0,1-1 0,1 8-11,0 9-11,0-1-1,-1 0 0,-2 1 1,0 0-1,-2 0 1,-2 22 11,1-37-67,-1 0 1,0 0-1,0 0 1,-1-1 0,0 1-1,0-1 1,-1 1-1,0-1 1,-1 0-1,0-1 1,-4 6 66,-14 16-334,-1 0 0,-7 4 334,24-25-44,-13 13-379,0-1-1,-1-1 1,-7 4 423,12-19-3823,15-4-888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1400,'0'0'1010,"0"0"-45,0 0 34,0 0-64,0 0-152,0 0 9,0 0 156,0 0 107,0 0 13,0 0-245,0 0-225,0 11 2205,-3 29-2836,3-40 31,0 1 1,0-1-1,0 1 1,0-1-1,0 0 1,0 1-1,0-1 1,0 1-1,0-1 1,0 0-1,0 1 1,1-1-1,-1 1 1,0-1-1,0 0 1,0 1-1,0-1 1,1 0-1,-1 1 1,0-1-1,0 0 1,1 1-1,-1-1 1,0 0-1,1 0 1,-1 1-1,0-1 1,1 0-1,-1 0 1,0 0-1,1 0 1,-1 1-1,1-1 1,-1 0-1,0 0 1,1 0-1,-1 0 1,1 0-1,-1 0 1,0 0 0,1 0-1,-1 0 1,1 0-1,-1 0 1,0 0-1,1 0 1,-1 0-1,1-1 1,-1 1-1,0 0 1,1 0-1,-1 0 1,0 0-1,1-1 1,-1 1-1,0 0 1,1 0-1,-1-1 2,21-16-119,-18 10 209,1 0-1,-1 0 0,1 0 0,-2-1 1,1 1-1,-1-1 0,-1 1 0,1-1 0,-1 0 1,0 0-1,-1 0 0,0-4-89,-3 12-28,0-1 0,0 0 0,0 1 0,0-1 0,0 1 0,0 0 0,0 0 0,0 1 0,0-1 0,0 0 0,0 1 0,-1 0 28,3 1 0,-1 0-1,1 0 1,-1 1-1,1-1 1,0 0-1,0 1 1,0-1-1,0 1 1,0-1-1,1 1 1,-1-1-1,1 1 1,-1 0-1,1-1 1,0 1 0,0 48-12,1-30-41,-1-20 49,0 1 1,1 0-1,-1-1 0,1 1 0,-1 0 0,1-1 0,0 1 1,-1-1-1,1 1 0,0-1 0,0 1 0,0-1 1,0 0-1,0 1 0,0-1 0,1 0 0,-1 0 1,0 0-1,1 0 0,-1 0 0,1 0 0,-1 0 1,1 0-1,-1 0 0,1-1 0,-1 1 0,2 0 4,0 0-5,1 0 0,-1-1-1,0 1 1,0 0-1,0-1 1,0 0-1,1 0 1,-1 0 0,0 0-1,0 0 1,1-1-1,-1 1 1,0-1 0,0 0-1,2-1 6,-3 1-3,0 0 0,-1-1-1,1 1 1,0-1 0,0 0-1,-1 0 1,1 1 0,-1-1 0,0 0-1,1 0 1,-1 0 0,0 0-1,0-1 1,0 1 0,-1 0 0,1 0-1,-1-1 1,1 1 0,-1 0-1,1-1 1,-1 0 3,2-57 434,-3 44-272,1 15-174,0-1 1,0 0 0,0 1-1,0-1 1,-1 1-1,1-1 1,-1 1-1,1-1 1,-1 1 0,1-1-1,-1 1 1,0 0-1,0-1 1,1 1-1,-1 0 1,0-1 0,0 1-1,-1 0 1,1 0-1,0 0 1,0 0-1,0 0 1,-1 0 0,1 0-1,0 1 1,-1-1-1,1 0 1,-1 1-1,1-1 1,-1 1-1,1 0 1,-1-1 0,1 1-1,-1 0 1,0 0-1,1 0 1,-1 0-1,1 0 1,-1 0 0,1 0-1,-1 1 1,1-1-1,-1 1 1,1-1-1,-1 1 1,1-1 0,-1 1-1,1 0 1,-1 0 11,-1 1-14,1 0 0,-1 0 0,1 0 0,0 0 0,0 0 0,0 1 0,0-1 0,0 1 0,0 0 0,1-1 0,-1 1 0,1 0 0,0 0 0,0 0 0,0 0 0,0 0 0,0 0 0,1 0 0,-1 0 0,1 1 14,-4 65-197,4-69 196,-1 15-5,1-11-5,0-1 0,0 1 0,0-1 0,0 1 0,0-1 0,1 1 0,0-1 0,0 1 0,0 1 11,0-4-6,0 0-1,0 0 1,-1 0 0,1 0 0,0 0 0,1 0-1,-1 0 1,0 0 0,0 0 0,0 0 0,0-1-1,1 1 1,-1-1 0,0 1 0,1-1 0,-1 1-1,0-1 1,1 0 0,-1 1 0,1-1 0,-1 0-1,1 0 1,-1 0 0,0 0 0,1 0 0,0-1 6,1 1-9,0 0 0,0-1 1,1 0-1,-1 0 0,0 0 1,0 0-1,0 0 1,0 0-1,0-1 0,0 0 1,0 1-1,-1-1 1,1 0-1,0-1 0,-1 1 1,0 0-1,1-1 0,-1 1 1,0-1-1,0 0 1,-1 1-1,1-1 0,-1 0 1,1 0-1,-1 0 0,0 0 1,0-1 8,2-4 51,0 0 0,-1 1 0,-1-1 0,1 0 0,-1 0 0,0 0 1,-1 0-1,0 0 0,0 0 0,-1 0 0,-1-4-51,1 9 14,0 0 0,-1 0-1,1 1 1,-1-1 0,0 0 0,0 1 0,0-1-1,0 1 1,-1 0 0,1 0 0,0-1 0,-1 2-1,0-1 1,1 0 0,-1 0 0,0 1 0,-3-2-14,-3-1 10,0 0 0,0 0 1,0 1-1,-1 1 1,-3-1-11,13 3-20,-1 0 1,1 0 0,-1 0 0,1 0-1,-1 0 1,0 0 0,1 0-1,-1 0 1,1 0 0,-1 0 0,1 0-1,-1 1 1,1-1 0,-1 0-1,1 0 1,-1 1 0,1-1 0,-1 0-1,1 1 1,-1-1 0,1 1-1,0-1 1,-1 1 0,1-1 0,0 0-1,-1 1 1,1-1 0,0 1-1,0-1 1,-1 1 0,1-1-1,0 1 1,0 0 0,0-1 0,0 1-1,0-1 1,0 1 0,0-1-1,0 1 1,0 0 19,0 31-1668,1-20-1465,-1-2-2735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4113,'0'0'2124,"0"0"-617,0 0-678,0 0-429,0 0-143,0 0 135,-2 5 3,-4 41 846,1 0 1,2 0-1,4 40-1241,-2 20 565,0 8-48,1-114-429,0 0 63,0-11 208,0-410 543,0 417-906,0-1 0,0 1-1,1-1 1,-1 1-1,1 0 1,0-1-1,0 1 1,1 0-1,-1 0 1,1 0-1,0 0 1,0 0 0,0 0-1,1 0 1,-1 1-1,1-1 1,0 1-1,0 0 1,0 0-1,0 0 1,1 0-1,-1 0 1,1 1-1,0 0 1,-1-1 0,1 1-1,0 1 1,0-1-1,1 0 1,-1 1-1,0 0 1,0 0-1,1 0 1,-1 1-1,4-1 5,-6 1-15,0 0 0,0 0 0,0 0 0,0 1 0,1-1 0,-1 0 0,0 1 0,0-1 0,0 1 0,0 0 0,0 0 0,0 0 0,0 0 0,0 0 0,-1 0 0,1 0 0,0 1 0,0 0 15,0 0-3,0 1 0,-1-1 0,1 1 0,-1-1 0,0 1 0,0 0 1,0 0-1,0 0 0,0 0 0,0-1 0,-1 1 0,0 0 0,1 3 3,0 3-14,0 1 0,-1-1-1,0 1 1,0-1 0,-1 1-1,-1-1 1,1 1 0,-1-1-1,-1 0 1,0 0-1,0 0 1,-1 0 0,0 0-1,0-1 1,-1 1 0,0-1-1,-2 2 15,3-5 10,3-3-1,0 1 0,-1-1 0,1 1 0,-1-1 0,0 0 1,0 0-1,0 1 0,0-1 0,0-1 0,0 1 0,-1 0 0,1 0 1,-1-1-1,1 1 0,-1-1 0,1 0 0,-1 0 0,0 0 0,0 0 1,1 0-1,-2-1-9,3 0 38,1 0-15,0 0 42,0 0 25,0 0-22,0 0-74,0 0-70,0 0-34,0 0 24,0 0-8,0 0-20,0 0 4,27 0 63,-14-1 37,-2-1-19,0 1 0,-1 1 0,1 0 0,0 0 0,0 1 0,5 1 29,-13-1-8,-1-1 0,1 1 0,-1 0 0,1 0 0,-1 0 0,0 1 0,1-1 0,-1 0 0,0 1 0,0 0 0,0-1 0,0 1 0,0 0 0,0 0 0,-1 0 0,1 0 0,-1 0 0,1 1 0,-1-1 0,0 0 0,0 1 0,0-1 0,0 1 0,0-1 0,0 1 0,-1-1 0,1 1 0,-1 1 8,2 6-14,-1 1 0,-1-1-1,1 0 1,-2 0 0,1 0 0,-1 0 0,-1 0 0,0 0 0,0 0-1,-1 0 1,-4 8 14,5-14-24,0 1 1,0-1-1,-1 0 0,0 0 0,1-1 1,-1 1-1,-1-1 0,1 1 0,0-1 1,-1 0-1,0 0 0,0-1 0,1 1 1,-2-1-1,1 0 0,0 0 0,0 0 0,-1 0 1,1-1-1,-1 0 0,1 1 0,-1-2 1,0 1-1,1-1 0,-1 1 0,-4-2 24,6 1-172,-4 1 175,0-2 1,-1 1-1,1-1 1,-1 0-1,-2-1-3,9 2-84,0 0 0,0-1 1,0 1-1,1 0 0,-1 0 0,0-1 0,0 1 0,1 0 1,-1-1-1,0 1 0,1-1 0,-1 1 0,0-1 1,1 1-1,-1-1 0,1 1 0,-1-1 0,1 0 1,-1 1-1,1-1 0,-1 0 0,1 0 0,0 1 0,-1-1 1,1 0-1,0 0 0,-1 1 0,1-1 0,0 0 1,0 0-1,0 0 0,0 1 0,0-1 0,0 0 0,0 0 1,0 0-1,0 1 0,0-1 0,1 0 0,-1 0 1,0 0-1,1 1 0,-1-1 0,0 0 0,1 1 0,-1-1 1,1 0-1,-1 1 0,1-1 0,-1 0 0,1 1 1,-1-1-1,1 1 0,0-1 0,-1 1 0,1-1 84,11-10-2762</inkml:trace>
  <inkml:trace contextRef="#ctx0" brushRef="#br0" timeOffset="580.99">448 22 5193,'0'0'2094,"0"0"-455,0 0-391,0 0-326,0 0-311,0 0-151,-3 6 6,-1 6-124,-11 24 115,2 1 0,2 1 0,1 0 0,2 1 0,1 0 0,2 5-457,4-30 6,0 0-13,1-1 1,0 1-1,0 0 0,2-1 0,0 5 7,-1-14-16,0 0 0,0 0 0,1 0 0,-1 0 0,1-1 0,0 1 1,0-1-1,0 1 0,1-1 0,-1 1 0,1-1 0,0 0 0,-1 0 1,1-1-1,1 1 0,-1-1 0,0 1 0,1-1 0,2 2 16,0-2-206,0 1-1,0-1 0,-1 0 0,1 0 1,0-1-1,1 0 0,-1 0 1,0 0-1,0-1 0,6 0 207,-11 0-222,0 0 0,0 0 0,0 0 0,-1 0 0,1 0 0,0-1 0,0 1 0,0 0 0,-1 0-1,1-1 1,0 1 0,0-1 0,0 1 0,-1 0 0,1-1 0,0 0 0,-1 1 0,1-1 0,-1 1 0,1-1 0,0 0 0,-1 1 0,1-1-1,-1 0 1,0 0 0,1 1 0,-1-1 0,0 0 0,1 0 222,3-12-6880</inkml:trace>
  <inkml:trace contextRef="#ctx0" brushRef="#br0" timeOffset="1397.76">620 138 3209,'0'0'2399,"0"0"-656,0 0-453,0 0-146,0 0-187,0 0-238,0 0-180,0 21 633,-7 100 810,7-120-1997,0-1-25,0 0 24,24 0 39,-20 0 18,0-1-1,0 1 1,0-1 0,0 0 0,0 0 0,0 0-1,0 0 1,0-1 0,1 0-41,15-6 428,-12 7-347,0 0 1,0 0 0,-1 0-1,1 1 1,0 1 0,0-1-1,0 1-81,26 1-4759,-34-2 312</inkml:trace>
  <inkml:trace contextRef="#ctx0" brushRef="#br0" timeOffset="1817.6">808 114 4841,'0'0'2658,"0"0"-1038,0 0-688,0 0-131,0 0-124,0 0-163,0 19-84,0 144 204,0 27-237,0-190-761,0 0-409,0 0-760,0 0-1781,0 0-2286</inkml:trace>
  <inkml:trace contextRef="#ctx0" brushRef="#br0" timeOffset="2162.99">954 406 1824,'0'0'4809,"0"0"-2424,0 0-1103,0 0-325,0 0-138,0 0-128,5 8-122,-1-3-497,-1 1 0,1 0-1,-1 0 1,-1 0 0,1 1-1,-1-1 1,0 1 0,-1-1 0,0 1-1,0 0 1,0-1 0,0 1-1,-1 0-71,1 25 144,0-22-287,0-1-1,-1 1 1,0 0 0,-1-1 0,0 1-1,-1 2 144,2-11-130,-1-1-1,1 1 1,0-1 0,-1 1-1,1-1 1,-1 1-1,1-1 1,-1 0 0,1 1-1,-1-1 1,0 0-1,1 1 1,-1-1 0,1 0-1,-1 0 1,0 1 0,1-1-1,-1 0 1,0 0-1,1 0 1,-1 0 0,0 0-1,1 0 1,-1 0-1,0 0 1,1 0 0,-1 0-1,0 0 1,0-1 130,-3 1-1703,-3 0-3372</inkml:trace>
  <inkml:trace contextRef="#ctx0" brushRef="#br0" timeOffset="2498.79">954 406 6313</inkml:trace>
  <inkml:trace contextRef="#ctx0" brushRef="#br0" timeOffset="2866.01">954 406 6313,'129'-101'2481,"-108"87"-921,-13 14-894,-11 14-151,3-13-331,-1 33 778,0-15-615,1 0-1,1 0 1,1 1-347,-2-14 19,1-1 0,0 1 0,1-1 0,-1 0 0,1 0 0,0 0 0,1 0 0,-1 0 0,1 0-1,0 0 1,0-1 0,3 4-19,-3-7 15,1 1-1,0-1 0,0 0 1,-1 0-1,1 0 0,0 0 1,0-1-1,0 0 1,0 0-1,0 0 0,0 0 1,0 0-1,0-1 0,0 0 1,0 0-1,-1 0 0,1 0-14,1-3 19,0-1-1,-1 1 1,0-1-1,0 0 0,0-1 1,0 1-1,-1-1 1,0 1-1,0-1 1,0 0-1,0-4-18,3-4 38,-2-1 1,0 1-1,0-1 0,-1-8-38,-2 17-1,1-10 151,0 0 0,-1 0 0,-1 0 0,-1 0 0,-1-4-150,2 18 7,0-1 1,0 1 0,-1-1 0,1 1 0,-1-1-1,1 1 1,-1-1 0,0 1 0,0-1-1,-1 1 1,1 0 0,0 0 0,-1-1-1,1 1 1,-1 0 0,0 0 0,1 1-1,-1-1 1,0 0 0,0 0 0,0 1 0,-1 0-1,1-1 1,0 1 0,0 0 0,-1 0-1,1 0 1,-1 0 0,1 0 0,-1 1-1,1-1 1,-1 1 0,1 0 0,-3 0-8,2-1-178,0 1 1,0 0-1,1 0 0,-1 0 1,0 0-1,1 0 1,-1 0-1,0 1 1,0 0-1,1-1 1,-1 1-1,1 0 0,-1 0 1,1 0-1,-1 1 1,1-1-1,0 1 1,-1-1-1,1 1 1,0 0-1,0 0 0,0-1 1,0 2-1,1-1 1,-1 0-1,1 0 1,-1 0-1,1 1 1,-1 0 177,-2 2-3045,1-4-1425</inkml:trace>
  <inkml:trace contextRef="#ctx0" brushRef="#br0" timeOffset="3197.12">1420 441 4305,'0'0'2642,"0"0"-798,0 0-714,0 0-257,0 0-146,0 0-156,0 0-171,2 6-112,4 17-10,-1 1-1,-2-1 1,0 1 0,-1-1-1,-2 1 1,-1 14-278,1-14-18,0-19-34,0-1 0,-1 1-1,1 0 1,-1 0 0,0-1-1,0 1 1,-1-1 0,0 2 52,-10 10-1768,11-15 1397,0-1-1,0 1 0,-1 0 0,1-1 0,0 1 1,0-1-1,-1 1 0,1-1 0,0 1 1,-1-1-1,1 0 0,-1 0 0,1 0 1,-1 0 371,-5 0-5502</inkml:trace>
  <inkml:trace contextRef="#ctx0" brushRef="#br0" timeOffset="3694">1628 239 5417,'0'0'1322,"0"0"-531,0 0-77,0 0 124,0 0 29,0 0-142,0 22-181,0 108 155,0-128-686,0-1-1,0 1 0,0 0 0,0 0 1,0 0-1,1-1 0,-1 1 1,0 0-1,1 0 0,-1-1 0,1 1 1,0 0-1,0-1 0,-1 1 1,1-1-1,0 1 0,0-1 1,1 1-1,-1-1 0,0 0 0,0 1 1,1-1-1,-1 0 0,1 1-12,2-1 9,0 1 0,0-1-1,-1 0 1,1 0-1,0 0 1,0-1 0,0 1-1,0-1 1,0 0 0,3 0-9,-4-1 2,1 0 0,-1 0 1,1-1-1,-1 1 1,0 0-1,0-1 0,1 0 1,-1 0-1,0 0 1,-1 0-1,1 0 0,0-1 1,-1 0-1,1 1 1,-1-1-1,0 0 1,1 0-1,-1 0-2,3-4 65,0-1 1,0 1-1,-1-1 1,0 0-1,-1 0 1,1 0-1,-1-3-65,0 1 135,-2 1-1,1-1 1,-1 0 0,-1 0-1,0 1 1,0-1-1,-1 0 1,-1-7-135,0 11 9,1 0 0,-1 0 0,0 0 0,0 0 0,0 0 0,-1 1 0,0-1 0,0 1 0,-1 0 0,1 0 0,-1 0 0,0 0 0,-4-3-9,4 6-78,1 0 1,-1 0-1,0 1 1,1 0 0,-1-1-1,0 2 1,0-1-1,0 0 1,0 1 0,0-1-1,0 1 1,0 0-1,0 1 1,0-1 0,1 1-1,-1-1 1,0 1-1,0 0 1,0 1 0,1-1-1,-1 1 1,0-1-1,1 1 1,-2 1 77,-3 4-543,-14 16-1124,15-6-3187,7-17 2319</inkml:trace>
  <inkml:trace contextRef="#ctx0" brushRef="#br0" timeOffset="4182.76">1929 1 5369,'0'0'2373,"0"0"-888,0 0-486,0 0-92,0 0-97,0 0-92,5 10-128,0 2-400,2 0 1,-1 0-1,1-1 1,1 0-1,7 8-190,-8-11 89,-1 0 0,0 0 0,0 1-1,0 0 1,-1 0 0,0 0 0,-1 1 0,0-1 0,-1 1 0,2 9-89,-1 0 27,-1 1-1,-1-1 1,-1 1 0,-1 0 0,-1 5-27,-1-13-100,0 0 1,-1 0-1,0-1 1,-1 1-1,0-1 0,0 0 1,-2 0-1,1-1 0,-1 0 1,-1 0-1,0 0 1,0 0-1,-1-1 0,0-1 1,-1 1-1,-1 0 100,6-6-349,0 0-1,0 0 0,0 0 1,0-1-1,0 1 0,-1-1 1,1 0-1,-1 0 1,1-1-1,-1 0 0,0 1 1,-2-1 349,-4 0-2860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5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46 932 176,'0'0'1730,"0"0"-530,0 0-374,0 0-214,0 0-88,0 0-64,-2 4-27,-3 9 133,11-21 733,14-22 153,-15 25-1153,-3 3-57,0 0 0,0 0 0,0-1 0,0 1-1,0 0 1,-1-1 0,1 1 0,-1-1 0,0 0 0,1 0-242,-2 3 652,-2-18 1426,-1 17-2068,1 0 1,0 0-1,-1 1 1,0-1-1,1 0 1,-1 1-1,1 0 1,-1-1 0,0 1-1,1 0 1,-1 1-1,0-1 1,1 0-1,-1 1 1,1-1-1,-1 1 1,1 0-1,-1 0 1,1 0-1,-1 0 1,1 0-1,0 1 1,-1-1-1,1 1 1,0-1-1,0 1 1,0 0 0,0 0-11,-1 2 11,1 0 1,0 0 0,0 0-1,1 0 1,-1 0 0,1 0 0,-1 3-12,2-6-6,0 0 0,0-1 0,0 1 0,-1 0 0,1-1 1,0 1-1,0 0 0,0 0 0,0-1 0,1 1 0,-1 0 1,0 0-1,0-1 0,0 1 0,0 0 0,1-1 0,-1 1 0,0 0 1,1-1-1,-1 1 0,0-1 0,1 1 0,-1 0 0,1-1 1,-1 1-1,1-1 0,-1 1 0,1-1 0,0 1 0,-1-1 1,1 0-1,-1 1 0,1-1 0,0 0 0,-1 1 0,1-1 0,0 0 1,0 0-1,-1 0 0,1 0 0,0 0 0,-1 0 0,1 0 1,0 0-1,0 0 0,0 0 6,9 0-21,-5 1 6,0-1 0,0 0 0,0-1 0,0 1 0,0-1 0,1 0 0,3-2 15,-6 2-3,-1 0 0,0 0 0,0-1 0,0 1 0,0-1 0,-1 0 0,1 1 0,0-1 0,-1 0 0,1 0 0,-1 0 0,1 0 0,-1 0 0,0 0 0,0-1 0,0 1 0,0 0 0,0-2 3,1-4 108,0 0 1,-1 0-1,1 0 1,-2 0 0,1 0-1,-1 0 1,-1-6-109,1-6 283,-1 19-278,1 0 0,0 0 0,0 0 0,-1 0 0,1 0 0,-1 1 0,1-1 1,-1 0-1,1 0 0,-1 0 0,0 0 0,1 1 0,-1-1 0,0 0 0,0 0 0,0 1 0,1-1 1,-1 1-1,0-1 0,0 1 0,0-1 0,0 1 0,0 0 0,0-1 0,0 1 0,0 0 0,0 0 1,-1-1-6,1 1-26,0 0 1,-1-1 0,1 1 0,-1 0-1,1 0 1,0 0 0,-1 0 0,1 0 0,-1 0-1,1 0 1,0 1 0,-1-1 0,1 0-1,-1 1 1,1-1 0,0 1 0,0 0-1,-1-1 1,1 1 0,0 0 0,0 0 0,-1 0 25,-2 4-55,1 0 1,0 0 0,1 0-1,-1 0 1,1 1 0,0-1 0,0 1-1,0-1 1,1 1 0,0-1-1,0 4 55,-3 66-366,4-74 363,0 0-3,0 0 1,1 1-1,-1-1 0,0 0 1,1 1-1,-1-1 1,0 0-1,1 0 1,0 0-1,-1 1 1,1-1-1,0 0 0,0 0 1,-1 0-1,1 0 1,0 0-1,0 0 1,0 0-1,0-1 1,0 1-1,0 0 0,1 0 1,-1-1-1,0 1 1,0-1-1,0 1 1,1-1-1,-1 1 1,0-1-1,1 0 0,-1 0 1,0 0-1,1 1 6,7 0-17,1 0 0,-1-1-1,1 0 1,4-1 17,-1 1-51,-10 0 48,0-1 1,0 0 0,-1 1 0,1-1 0,0 0-1,-1 0 1,1-1 0,-1 1 0,1 0-1,-1-1 1,1 0 0,-1 1 0,0-1 0,0 0-1,0 0 1,0 0 0,0-1 0,-1 1-1,1 0 1,-1-1 0,1 1 0,-1-1 0,0 1-1,0-1 1,0 1 0,1-4 2,0 1 99,0-1-1,-1 0 1,1 0 0,-1-1 0,0 1-1,-1 0 1,1 0 0,-1-1-1,-1 1 1,1 0 0,-1 0 0,0-2-99,0 6 13,-1 1 1,1-1-1,0 1 1,-1-1 0,1 1-1,-1-1 1,1 1-1,-1 0 1,1 0 0,-1 0-1,0 0 1,0 0-1,0 0 1,1 0 0,-1 1-1,0-1 1,0 0 0,0 1-1,0 0 1,0-1-1,0 1 1,0 0 0,0 0-1,-2 1-13,-53 0-273,56-1 222,-1 0-1,0 0 1,1 0 0,-1 1-1,1-1 1,-1 1 0,1-1-1,-1 1 1,1 0 0,-1-1-1,1 1 1,-1 0 0,1 0-1,0 0 1,0 0 0,-1 0-1,1 0 1,0 0 0,0 1-1,0-1 1,0 0 0,0 1-1,0-1 1,1 0 0,-1 1-1,0-1 1,1 1 0,-1-1 0,1 1-1,0 0 1,-1-1 0,1 1-1,0 0 52,2-1-127,-1 0 0,1-1 0,0 1 0,-1-1-1,1 0 1,0 1 0,0-1 0,0 0 0,-1 0 0,1 0 0,0-1-1,1 1 128,-1 0-281,18 0-2138,-3 0-3086</inkml:trace>
  <inkml:trace contextRef="#ctx0" brushRef="#br0" timeOffset="998.57">499 200 3777,'0'0'2047,"0"0"-65,0 0-165,0 0-254,0 0-308,0 0-268,0-3-244,0 2-639,0 0 1,0 0-1,0 0 1,0-1-1,0 1 0,0 0 1,0 0-1,0 0 1,-1 0-1,1 0 0,0-1 1,-1 1-1,1 0 1,0 0-1,-1 0 0,0 0 1,1 0-1,-1 0 1,0 0-1,1 1 0,-1-1 1,0 0-1,0 0 0,0 0-104,-2 0 135,0 0 0,0 0-1,0 1 1,0-1 0,0 1-1,-1 0 1,1 0 0,0 0-1,-1 0-134,-4 0-344,4 0 314,1 0-1,-1 0 1,1 0 0,-1 0 0,0 1 0,1-1 0,-1 1 0,1 0-1,-1 0 1,1 0 0,0 1 0,-1-1 0,1 1 0,0 0 0,0 0-1,0 0 1,0 0 0,0 0 0,1 1 0,-1-1 0,1 1-1,-1 0 1,1 0 0,0 0 0,0 0 0,0 0 0,1 0 0,-1 2 30,-6 8-25,1 0 1,0 1-1,1 0 1,0 0-1,2 1 1,-1-1-1,2 1 1,0 0-1,1 0 1,0 0-1,1 7 25,1-14 0,0 0 0,1 0-1,-1 0 1,2-1 0,-1 1-1,1 0 1,0 0 0,1-1 0,0 1-1,1 1 1,-3-6 1,1 0 0,0-1-1,0 1 1,0 0-1,1-1 1,-1 1-1,1-1 1,-1 0 0,1 0-1,0 0 1,0 0-1,0 0 1,0 0 0,0-1-1,0 0 1,0 0-1,0 1 1,1-2 0,-1 1-1,0 0 1,1-1-1,-1 1 1,1-1 0,-1 0-1,1-1 0,19 2-71,-10-1-181,0 1-1,1-2 1,-1 0-1,0 0 1,0-2-1,0 1 1,0-2-1,1 0 253,11 1-3634,-19 3 1091,0 0-2158</inkml:trace>
  <inkml:trace contextRef="#ctx0" brushRef="#br0" timeOffset="1561.61">846 10 5033,'0'0'1360,"0"0"-273,0 0-27,0 0-82,0 0-215,0 0-170,-12 13-119,-38 46-14,46-53-344,0 0 1,1 0-1,0 0 1,0 0-1,0 0 1,1 0-1,0 1 1,0-1-1,0 1 0,1 0 1,0-1-1,0 1 1,1 0-1,0 1-116,-2 16 226,-2 20 90,2 0 1,3 28-317,0-12 9,-1-53-11,0 1 0,1-1 0,1 0 0,-1 1 0,1-1 0,0 0 0,0 0 0,1 0 0,0 0 0,1-1 0,1 4 2,-3-6-276,1-1-1,-1 1 1,1-1 0,0 0 0,-1 0 0,1 0-1,1 0 1,-1 0 0,0-1 0,1 1-1,-1-1 1,1 0 0,0 0 0,0 0-1,0-1 1,0 1 0,0-1 0,0 0-1,0 0 1,3 0 276,13-1-4646</inkml:trace>
  <inkml:trace contextRef="#ctx0" brushRef="#br0" timeOffset="2747.59">1398 468 5153,'0'0'2755,"0"0"-824,0 0-634,0 0-357,0 0-185,0 0-202,-3 21 122,2 110-735,0-125-188,0 0-1,-1 0 1,0 0-1,0 0 1,0 0-1,-1-1 1,0 1-1,0-1 1,0 0-1,-1 0 1,1 0-1,-1 0 1,-1 0-1,-3 2 249,5-3-421,-16 15-3949</inkml:trace>
  <inkml:trace contextRef="#ctx0" brushRef="#br0" timeOffset="3379.04">1531 304 760,'0'0'2437,"0"0"-769,0 0-513,0 0-211,0 0-238,0 0-229,0 22-214,0 102-127,0-122-138,0 1 0,0 0 0,1 0 1,-1 0-1,1-1 0,0 1 0,0 0 0,0-1 1,0 1-1,0-1 0,1 1 0,-1-1 0,1 1 1,-1-1-1,1 0 0,0 0 0,0 0 0,0 0 1,0 0-1,0 0 0,1-1 0,-1 1 0,0-1 1,1 1 1,1 0-44,-1-1 1,1 1 0,0-1 0,0 1 0,0-1 0,0-1 0,0 1 0,0 0 0,0-1 0,0 0 0,0 0 0,0 0 0,0 0 0,0-1 0,0 0 0,3 0 43,-5 0-13,-1 0 1,1 0-1,-1 1 1,0-1-1,1 0 1,-1 0-1,0 0 1,0-1-1,0 1 1,0 0-1,0 0 1,0-1-1,0 1 1,0 0-1,-1-1 1,1 1-1,0-1 1,-1 1-1,1-1 13,9-33 174,-7 23-114,1-11 260,-1 0 1,-1 0-1,-1 0 1,-1 0-1,-1 0 1,-3-14-321,4 34-5,-1-1 1,0 1-1,0 0 1,0 0-1,0 0 1,0 0-1,-1 0 1,1 0-1,-1 0 1,0 0-1,0 0 1,0 1 0,0-1-1,-1 1 1,1 0-1,0-1 1,-1 1-1,0 0 1,1 0-1,-1 1 1,0-1-1,0 1 1,0-1-1,0 1 1,-1 0-1,1 0 1,0 0-1,0 0 1,-1 1-1,1 0 1,0-1-1,0 1 1,-1 0-1,1 1 1,0-1-1,-1 0 1,1 1 0,0 0-1,0 0 1,-1 0-1,1 0 1,0 0-1,0 1 1,0-1-1,0 1 1,1 0-1,-1 0 1,0 0-1,1 0 1,-1 0-1,1 1 1,0-1-1,-1 2 5,-1 2-305,0 0-1,0 1 0,1-1 0,0 1 1,0 0-1,1 0 0,0-1 0,0 2 1,1-1-1,0 0 0,-1 4 306,2 2-2219</inkml:trace>
  <inkml:trace contextRef="#ctx0" brushRef="#br0" timeOffset="4213.62">1818 492 5033,'0'0'1564,"0"0"-534,0 0-289,0 0-43,0 0 159,0 0 156,3 0-201,5-1-537,-7 1-254,0 0-1,0 0 1,0-1 0,0 1 0,-1 0 0,1 0 0,0 0-1,0 0 1,0 0 0,0 0 0,0 0 0,0 0 0,0 1-1,0-1 1,-1 0 0,1 0 0,0 1 0,0-1 0,0 1-1,0-1 1,-1 1 0,1-1 0,0 1 0,-1-1 0,1 1-1,0-1 1,-1 1 0,1 0 0,-1 0 0,1-1 0,-1 1 0,1 0-1,-1 0 1,1-1 0,-1 1 0,0 0 0,1 0 0,-1 0-1,0 0 1,0 0 0,0 0 0,0 0 0,0 0-21,1 6 10,0 1 0,-1-1 0,-1 1 0,1-1 0,-1 1 0,0-1 0,-1 1 0,0-1 0,0 0 0,0 1 0,-1-1 0,0-1 0,-1 1 0,0 1-10,-1 3-124,1-3-276,-4 13-318,3-15-2769,5-6 814</inkml:trace>
  <inkml:trace contextRef="#ctx0" brushRef="#br0" timeOffset="5294.23">2367 1 6681,'0'0'2312,"0"0"-675,0 0-564,0 0-329,0 0-175,0 0-79,4 0-44,2 0-305,0 1-1,0 1 1,1-1-1,-1 1 1,0 0-1,0 1 1,-1-1-1,1 1 1,0 0-1,-1 1 1,0-1-1,0 1 1,0 0-1,0 0 1,2 3-141,-1-1 13,-1-1 0,1 1 0,-1 1 1,0-1-1,-1 1 0,0 0 0,0 0 0,0 0 1,-1 0-1,0 1 0,0-1 0,0 6-13,0 7-86,-1 1 0,-1 0 1,-1 0-1,0-1 0,-2 1 0,-1 0 0,0-1 1,-1 1-1,-2-1 0,0 0 0,-1 0 0,-1-1 0,0 0 1,-3 2 85,-23 46-4624,-36 51 4624,56-97-2991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0.5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82 1064,'0'0'1745,"0"0"-747,0 0-444,0 0 38,0 0 215,0 0 74,0 0 10,0 0-7,0 0-82,0 0-114,0 0-168,0 0-138,0 0-86,0 0-92,0 0-46,0 0-14,-3 38 63,3-37-237,0-1 0,1 1 0,-1-1-1,0 1 1,1-1 0,-1 1 0,1-1-1,-1 0 1,1 1 0,-1-1 0,0 1 0,1-1-1,0 0 1,-1 0 0,1 1 0,-1-1-1,1 0 1,-1 0 0,1 0 0,-1 1 0,1-1-1,0 0 1,-1 0 0,1 0 0,-1 0-1,1 0 1,0 0 0,-1 0 0,1-1 0,-1 1-1,1 0 31,1 0-17,0 0-1,0 0 0,0-1 0,0 1 0,0 0 1,0-1-1,0 0 0,0 1 0,-1-1 1,1 0-1,0 0 18,3-3 131,0-1 1,-1 1-1,0-1 0,0 0 0,-1 0 1,1 0-1,-1 0 0,0-1 0,0 1 1,-1-1-1,1 0 0,-1 0 1,-1 0-1,1 0 0,-1 0 0,0-2-131,-3 7 58,1 1-1,-1-1 0,0 1 1,0-1-1,1 1 0,-1-1 1,0 1-1,0 0 0,0 0 1,0 0-1,1 0 0,-1 0 1,-1 1-58,-1-1 65,-2-1-41,0 1-1,0 0 1,0 0-1,0 1 1,0-1-1,1 1 1,-1 0-1,0 1 0,0 0 1,0 0-1,1 0 1,-1 0-1,1 1 1,0 0-1,-4 2-23,5-2-4,0 0 0,1 0-1,-1 0 1,1 1 0,0-1-1,0 1 1,0 0 0,1 0-1,-1 0 1,-1 4 4,4-7-8,-1 0-1,1 0 1,-1 0-1,1 0 1,0 0 0,0 0-1,0 0 1,-1 1-1,1-1 1,0 0 0,0 0-1,1 0 1,-1 0-1,0 1 1,0-1 0,1 0-1,-1 0 1,0 0 0,1 0-1,-1 0 1,1 0-1,-1 0 1,1 0 0,0 0-1,-1 0 1,1 0-1,0 0 1,0 0 0,0-1-1,-1 1 1,1 0-1,0-1 1,0 1 0,0 0-1,0-1 1,0 1-1,1-1 1,-1 0 0,0 1-1,0-1 1,0 0-1,0 1 1,0-1 0,0 0-1,1 0 1,-1 0 8,2 0-4,1 0 0,-1 0 1,0 0-1,0 0 0,0 0 0,0-1 0,0 1 1,0-1-1,0 0 0,0 0 0,-1 0 0,1 0 1,0 0-1,0-1 0,-1 1 0,1-1 0,-1 0 1,1 0-1,-1 0 0,0 0 0,0 0 0,0 0 1,0-1-1,0 1 0,0-1 0,-1 1 1,1-1-1,-1 0 0,0 0 0,1 1 0,-2-1 1,1 0-1,0 0 0,0 0 0,-1 0 0,1 0 1,-1 0-1,0-2 4,0 5 83,0 0 31,0 0 13,0 0-3,0 0-7,0 0 19,-3 0-145,1 0-1,-1 1 1,1-1 0,-1 1-1,1-1 1,0 1-1,-1 0 1,1 0-1,0 0 1,-1 1-1,1-1 1,0 0-1,0 1 1,0-1 0,0 1-1,0 0 1,1 0-1,-1 0 1,0 0-1,1 0 1,-1 0-1,1 0 1,0 0-1,0 0 1,0 1 0,0-1-1,0 1 10,-2 4-165,1 1-1,-1 0 1,2 0-1,-1 0 1,1 1-1,0-1 1,1 7 165,1-14-76,0-1 0,0 1 1,0-1-1,0 1 0,0-1 0,0 1 1,1-1-1,-1 0 0,0 1 0,0-1 1,1 0-1,-1 0 0,0 0 0,0 0 1,0 0-1,1 0 0,0-1 76,26 0-442,-25 1 437,0-1 0,0 0 0,-1 0 0,1 0 0,0 0 0,0 0 0,-1 0 0,1-1 0,-1 0 0,1 1 0,-1-1 0,0 0 0,1 0 0,-1 0 0,0 0 0,0-1 0,-1 1 0,1-1 0,0 1 0,-1-1 0,0 1 0,1-1 0,-1 0 0,0 0 0,0-2 5,3-5 78,-2-1 1,1 1-1,-1-1 1,-1 1-1,0-1 0,0-8-78,-2 17 14,1 1 0,0-1 0,-1 0-1,1 1 1,-1-1 0,0 0-1,1 1 1,-1-1 0,0 1 0,0 0-1,0-1 1,0 1 0,0-1 0,0 1-1,-1 0 1,1 0 0,0 0-1,-1 0 1,1 0 0,0 0 0,-1 0-1,1 0 1,-1 1 0,0-1 0,1 0-1,-1 1 1,0 0 0,1-1-1,-1 1 1,0 0 0,0 0-14,-11-2 8,1 0-1,-1 1 1,0 1 0,1 0-8,5 0-4,5 0-3,0 0 1,0 0 0,1 0 0,-1 0 0,0 1 0,1-1 0,-1 0 0,0 1 0,1 0 0,-1-1 0,0 1 0,1 0 0,-1 0-1,1-1 1,-1 1 0,1 0 0,0 1 0,-1-1 0,1 0 0,0 0 0,0 0 0,0 1 0,0-1 0,0 1 0,0-1 0,0 1-1,0-1 1,0 1 0,1-1 0,-1 1 6,-1 5-220,1 0 0,0 1 0,0-1-1,0 0 1,1 0 0,0 5 220,0-9-202,1-3 11,0 1 1,-1-1-1,1 1 1,0-1-1,0 1 1,-1-1-1,1 0 1,0 1-1,0-1 1,0 0-1,0 0 1,-1 0-1,1 1 1,0-1-1,0 0 1,0 0-1,0 0 1,0 0-1,0 0 1,-1-1-1,1 1 1,0 0-1,0 0 191,2 0-909,7 0-2841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21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1 185 5137,'0'0'1993,"0"0"-397,0 0-415,0 0-231,0 0-179,0 0-114,0 5 2879,0 25-3446,0 429 338,0-459-434,0 1 0,0-1 0,0 1-1,0-1 1,0 0 0,0 1 0,0-1-1,0 1 1,0-1 0,0 0 0,0 1-1,0-1 1,0 1 0,1-1-1,-1 0 1,0 1 0,0-1 0,0 0-1,1 1 1,-1-1 0,0 1 0,0-1-1,1 0 1,-1 0 0,0 1 0,0-1-1,1 0 1,-1 0 0,0 1 0,1-1-1,-1 0 7,1 0-11,-1 0 0,0 0 0,1-1 0,-1 1 0,0 0 0,1 0 0,-1-1 0,0 1 0,1 0 0,-1-1 0,0 1 0,0 0 0,0-1 0,1 1 0,-1 0 0,0-1 1,0 1-1,0 0 0,0-1 0,0 1 0,1-1 0,-1 1 0,0 0 0,0-1 0,0 1 0,0-1 0,0 1 0,0 0 0,0-1 0,-1 1 0,1-1 11,0-40-1478,0 14-2839,0 15-844</inkml:trace>
  <inkml:trace contextRef="#ctx0" brushRef="#br0" timeOffset="714.56">25 87 5489,'0'0'2025,"0"0"-517,0 0-561,0 0-356,0 0-186,0 0-114,1-17 2324,21 12-2399,0 2 1,0 0-1,1 1 0,-1 2 1,11 0-217,-14 0 17,-15 0-28,0 1 0,0-1 0,0 1-1,-1-1 1,1 1 0,0 0 0,-1 0 0,1 1 0,-1-1 0,1 1 0,-1 0-1,1 0 1,-1 0 0,0 0 0,0 0 0,2 3 11,0 0-2,0 1 0,-1-1 1,1 1-1,-1 0 0,0 1 0,-1-1 0,0 1 1,2 4 1,3 12 50,-1 1 0,-1-1 1,-1 1-1,2 22-50,-3-4-98,-2 1 1,-2 0-1,-3 22 98,2-59-19,-1-1-1,1 1 1,-1 0 0,0 0-1,-1-1 1,0 1 0,1-1-1,-2 0 1,1 0 0,-1 0 0,1 0-1,-1 0 1,-1-1 0,1 0-1,0 0 1,-4 2 19,-11 9-13,0-1 1,0-2-1,-13 7 13,26-16 16,1-1 0,0 0 0,-1 0 0,1 0-1,-1-1 1,0 1 0,1-1 0,-1-1 0,0 1 0,0-1 0,-5 0-16,10 0-7,1 0-21,0 0-95,0 0-74,0 0-2,0 0-22,0 0-86,13-6-3032,-6 3-753</inkml:trace>
  <inkml:trace contextRef="#ctx0" brushRef="#br0" timeOffset="2230.67">633 1 1424,'0'0'1985,"0"0"-513,0 0-393,0 0-148,0 0 46,0 0 21,0 0-42,0 0-85,0 0-138,0 0-75,0 0-63,0 0-16,0 0-83,0 0-106,0 0-91,0 0-19,0 0-1,-13 6 361,3 6-633,1 0-1,0 1 1,1 0-1,1 0 1,0 1 0,0 0-1,2 0 1,0 0 0,0 1-1,1 0 1,-1 12-7,-1 20-127,2 1 0,2 0 0,2 5 127,1-45-27,-1-1 0,1 1 0,1 0 0,0 0 0,0-1 0,0 1 0,1-1 0,0 0 0,0 0 0,1 0 0,0 0 0,0-1 0,1 1 0,-1-1 0,2 0 0,-1 0 0,2 1 27,15 12-164,1 0 1,0-1 0,26 14 163,-32-21-33,-14-9-338,36 20 597,-22-19-5798,-16-3 2698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 1816,'0'0'2248,"0"0"-813,0 0-498,0 0-190,0 0-71,0 0-127,0 0-27,0 0 39,0 0 51,0 0 29,0 0-8,0 0-39,0 0-150,0 0-122,0 0-74,0 0-80,0 0-29,-14 21-387,4-2 307,1 1 1,0 0-1,-4 16-59,5-15-11,6-9-3,-1 0 0,1 0 0,1 0-1,0 0 1,1 0 0,0 0 0,1 6 14,0 13-27,1-28 32,-1 0-1,1 0 0,0 0 0,0-1 0,0 1 0,0-1 0,1 1 0,1 0-4,6 8 35,-9-9-43,1 1 0,-1-1-1,1 0 1,-1 0 0,1 0-1,0-1 1,0 1 0,0 0-1,0-1 1,0 1 0,0-1-1,1 1 1,-1-1 0,0 0-1,1 0 1,-1 0 0,1 0-1,-1-1 1,1 1 0,-1-1-1,1 0 1,-1 1-1,1-1 1,0 0 0,-1 0-1,1-1 1,0 1 8,1 0 3,0 0 0,-1 0 0,1-1 0,0 1 0,-1-1 0,1 0 1,-1 0-1,1 0 0,-1 0 0,1-1 0,-1 1 0,0-1 0,0 0 0,0 0 0,0 0 0,0-1 0,0 1 0,0 0 0,-1-1 0,1 0 0,-1 0 0,0 0 1,0 0-1,0 0 0,0 0 0,0 0 0,0-3-3,5-12 49,-1 1 1,0-1 0,-1 0-1,-2-1 1,2-8-50,9-43 112,-12 61 24,0-1 0,-1 1 0,0-1 1,-1 1-1,0-1 0,0 1 0,-1 0 0,0-2-136,0 9 30,1 1 0,0-1 0,-1 0-1,0 1 1,1-1 0,-1 0 0,0 1-1,1-1 1,-1 1 0,0-1 0,0 1-1,-1 0 1,1-1 0,0 1 0,0 0-1,0 0 1,-1 0 0,1 0 0,-1 0 0,1 0-1,-1 0 1,1 0 0,-2 0-30,-2 0-148,1 0-1,-1 0 1,0 0 0,0 1 0,0-1 0,0 1-1,-1 1 149,0-1-465,3 2 176,0 0 0,1 0 0,-1 0 1,1 1-1,0-1 0,-1 1 0,1 0 1,-1 1 288,-4 5-1147,1-3-475,5-5 1210,1 0 1,-1 0-1,0 0 0,0 0 1,0 0-1,-1 0 0,1-1 1,0 1-1,0 0 0,0-1 1,-1 1-1,1 0 0,0-1 1,-1 1-1,1-1 0,-1 0 412,1 0-1976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4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1792,'0'0'1925,"0"0"-646,0 0-366,0 0-85,0 0-109,0 0-207,-16 6 5556,9-2-6486,0 5 413,1 1 1,-1-1 0,1 1 0,1 1 0,0-1 0,1 1 0,0 0 0,0 0 0,-1 9 4,3-12-2,-3 14 18,2-1 0,1 0 1,0 1-1,2 0 0,0-1 0,3 10-16,-2 27 23,-1-55-19,1-1-1,-1 1 1,0-1 0,0 1 0,1-1-1,0 0 1,-1 1 0,1-1 0,0 0-1,0 1 1,0-1 0,0 0-1,1 0 1,-1 0 0,1 0 0,-1 0-1,1 0 1,0-1 0,-1 1 0,1 0-1,0-1 1,0 1 0,0-1 0,0 0-1,1 0 1,-1 1 0,0-2-1,0 1 1,1 0 0,0 0-4,8 2 25,1-1 1,-1 0-1,0-1 0,0 0 1,1-1-1,-1 0-25,-3-5 25,-1 0 0,0 0 0,-1-1 0,1 1 0,-1-1 0,0-1 0,4-5-25,-7 6 102,1 1 1,-1-1 0,0 0 0,0-1 0,-1 1-1,0 0 1,0-1 0,0 1 0,-1-1 0,0 0-1,0 1 1,-1-1 0,0 0 0,0 0 0,0 1-1,-1-2-102,1-10-193,-1 17 211,1 0 0,0 0 0,0 0 0,-1 0 0,1 0 0,0 0 0,-1 0 0,1 0 0,-1 0 0,0 0 0,1 0 0,-1 0 0,0 0 0,1 0 0,-1 1 0,0-1 0,0 0 0,0 0 0,0 1 0,0-1 0,0 1 0,0-1-1,0 1 1,0-1 0,0 1 0,0 0 0,0-1 0,0 1 0,0 0 0,0 0 0,0 0 0,0 0 0,0 0 0,-1 0-18,-48 0 273,32 1-624,15 0 309,1 0 1,-1-1-1,1 1 0,-1 0 1,1 1-1,-1-1 0,1 0 1,0 1-1,0-1 0,0 1 1,0-1-1,0 1 0,0 0 1,0 0-1,1 0 0,-1 0 1,0 0-1,0 3 42,-3 2-125,0 2 1,0-1-1,1 1 1,-3 5 124,-2 29-69,9-31-6753,0-20-889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8:53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120 227 2577,'0'0'1684,"0"0"-390,0 0-178,0 0 8,0 0 28,0 0-97,0 0-903,0-1-1,0 1 0,0-1 1,0 1-1,0-1 0,0 1 1,0-1-1,0 1 0,-1 0 1,1-1-1,0 1 1,0-1-1,0 1 0,0-1 1,-1 1-1,1 0 0,0-1 1,0 1-1,-1-1 0,1 1 1,0 0-1,-1-1 1,1 1-1,0 0-151,-10 12 6,0 1 0,1 0 1,1 1-1,0 0 0,1 0 1,1 1-1,-3 8-6,7-18-4,-7 14-14,2-1 1,0 1 0,1 0-1,1 1 1,1 0-1,0 0 1,2-1-1,0 2 1,1-1-1,2 14 18,0-30-4,0-1 0,-1 1 0,2-1 0,-1 0 0,0 1 0,1-1-1,0 0 1,-1 0 0,1 0 0,0 0 0,1 0 0,-1-1 0,0 1 0,1-1-1,-1 1 1,1-1 0,0 0 0,0 0 0,0 0 0,0 0 0,0-1 0,1 1-1,0-1 5,5 3-7,0-1 0,0 0 0,1-1 0,-1 0 0,0 0 0,1-1-1,-1 0 1,3-1 7,-6 0 10,1-1 0,0 1 0,-1-1-1,0-1 1,1 1 0,-1-1 0,0 0 0,0 0-1,0-1 1,0 0 0,0 0 0,0 0 0,-1-1-1,0 0 1,0 0 0,0 0 0,0-1 0,0 1-1,-1-1 1,0 0 0,0 0 0,0-1 0,-1 1-1,0-1 1,0 0 0,0 0 0,1-4-10,3-10 71,-1 0 1,0-1-1,-2 0 1,0 0 0,-2 0-1,0 0 1,-1-20-72,-2 36 27,1 0 1,-1 0-1,0 1 1,0-1 0,-1 0-1,0 1 1,1 0-1,-1-1 1,-1 1 0,1 0-1,-1 0 1,1 0-1,-1 0 1,-1 0-28,-3-5 69,-1 1-1,0 0 1,0 1 0,-1 0-1,-6-4-68,13 9-72,1 1-1,-1 0 0,0-1 1,0 1-1,0 0 0,0 0 1,0 1-1,0-1 0,0 0 1,0 1-1,0-1 0,-1 1 1,1 0-1,0-1 0,0 1 1,0 0-1,-1 0 0,1 1 1,0-1-1,0 0 0,0 1 73,-3 1-718,1 0 0,0 0 0,0 1-1,0 0 1,1-1 0,-1 2 0,0-1 0,0 2 718,-4 2-1283,-6 3-2846</inkml:trace>
  <inkml:trace contextRef="#ctx0" brushRef="#br0" timeOffset="802.45">500 578 4537,'0'0'1716,"0"0"-395,0 0-360,0 0-203,0 0-74,0 0-77,0 0-45,0 0-72,0 0-61,0 0-87,0 0-64,0 0 2,0 0 7,0 0-29,0 0-32,0 0-19,0 0-36,0 0-86,10 9-57,-7-5-28,0 0 0,-1-1-1,1 1 1,-1 0 0,1 1 0,-1-1 0,-1 0-1,1 0 1,0 1 0,-1-1 0,0 1 0,0 0-1,-1-1 1,1 1 0,-1 0 0,0-1-1,0 1 1,0 0 0,-1 0 0,0 2-35,1 0-1,-2 0 0,1 0 1,-1 0-1,0 0 1,0 0-1,-1 0 1,0 0-1,0-1 1,0 0-1,-5 6 36,4-7-77,-1 0-1,1 0 0,-1-1 0,0 0 0,0 0 1,0 0-1,-1-1 0,1 0 0,-1 0 1,-2 1 77,-13 1-7114,28-5 4294</inkml:trace>
  <inkml:trace contextRef="#ctx0" brushRef="#br0" timeOffset="1583.86">811 212 2841,'0'0'1337,"0"0"-327,0 0-230,0 0 23,0 0-79,0 0-77,0-6-58,0-32 1086,0 38-1295,0 0-57,0 0 2,0 0 18,0 0 67,0 0 56,0 0 46,0 0-21,0 0-67,0 0-90,0 0-34,0 0 7,0 24-75,1 80-218,1-8-258,-6 27 244,-2-86 120,1-25-1088,4-21-4461,1 3 364</inkml:trace>
  <inkml:trace contextRef="#ctx0" brushRef="#br0" timeOffset="2400.72">986 236 1272,'0'0'3044,"0"0"-1009,0 0-550,0 0-415,0 0-309,0 0-211,5-6-90,-4 5-454,11-13 403,1 0 0,0 1-1,7-5-408,-17 15 42,0 0-1,0 0 1,1 1-1,-1 0 1,0-1-1,1 1 1,0 0-1,-1 1 1,1-1-1,0 1 1,0-1 0,0 1-1,0 0 1,0 1-1,0-1 1,0 1-1,1-1 1,-1 1-1,0 1 1,0-1-1,2 1-41,-4 0 1,-1 0-1,1 0 0,-1 0 1,0 0-1,0 0 1,0 0-1,0 0 0,0 0 1,0 1-1,0-1 0,0 0 1,0 1-1,0-1 1,-1 1-1,1-1 0,-1 1 1,1-1-1,-1 1 0,1-1 1,-1 1-1,0 0 0,0-1 1,0 2-1,1 45-130,-1-34 78,-1-2 57,-1 0-1,0 0 1,-1 0 0,0 0-1,-1-1 1,0 1-1,-1-1 1,0 0 0,0 0-1,-8 10-4,-23 52-10,19-37 22,-3 9 443,18-39-389,1 7-17,19-11-42,-15-2 3,118 0-366,-120 0 88,-1 0-142,2-9-2936,-1 3 596</inkml:trace>
  <inkml:trace contextRef="#ctx0" brushRef="#br0" timeOffset="2996.3">1423 489 264,'0'0'1967,"0"0"-508,0 0-384,0 0-255,0 0-6,0 0 65,0 0 9,0 0-103,0 0-154,0 0-156,0 0-98,23 4 1798,-21-1-2130,-1 0-1,1 0 0,0 1 1,-1-1-1,0 0 0,0 1 1,0-1-1,0 1 0,-1-1 1,1 1-1,-1-1 0,0 1 1,0-1-1,0 4-44,-5 51 285,1-45-393,-1-1-1,0 1 1,-1-1 0,-1 0 0,0-1-1,0 0 1,-1 0 0,-1 0 0,-7 6 108,-4 8-521,4-10-1156,12-17-1106,6-10 788,6-3-385</inkml:trace>
  <inkml:trace contextRef="#ctx0" brushRef="#br0" timeOffset="4250.34">1846 147 744,'0'0'4230,"0"0"-1952,0 0-751,0 0-348,0 0-272,0 0-203,-4-15 1530,2 15-2230,-1 1-1,1-1 1,-1 1-1,1 0 1,0 0-1,-1 0 1,1 0-1,0 0 1,-1 0 0,1 1-1,0-1 1,0 1-1,0 0 1,1-1-1,-1 1 1,0 0 0,1 0-1,-2 1-3,-28 43-2,24-34 12,-14 24 19,0 1 0,-10 28-29,24-49-32,2 0 0,0 1 0,0 0-1,2-1 1,0 1 0,1 1 0,0 16 32,2-30-28,-1 12-38,2 0 0,0 0 0,0 0-1,2-1 1,1 7 66,-3-19-43,0 0-1,0 0 1,-1 0-1,2 0 0,-1 0 1,0 0-1,1-1 1,-1 1-1,1-1 1,0 1-1,0-1 0,0 1 1,0-1-1,0 0 1,0 0-1,1 0 1,-1 0-1,1 0 0,-1-1 1,1 1-1,0-1 1,-1 0-1,1 0 1,0 0-1,0 0 0,0 0 1,0 0-1,0-1 1,0 0-1,0 1 1,1-1 43,25 1-25,-18-1 12,1 1 0,-1-2 0,1 1 0,9-3 13,-18 2-1,1 0-1,-1 0 1,0 0-1,0 0 1,1-1 0,-1 1-1,0-1 1,0 0 0,0 0-1,-1 0 1,1 0-1,0 0 1,-1-1 0,0 1-1,1-1 1,-1 0 0,2-2 1,-3 3 0,7-10 28,0-1 0,-1-1 1,0 1-1,1-8-28,-5 12 100,-1 0 0,0-1 0,-1 1 1,0 0-1,0-1 0,-1 1 0,0 0 0,-1-1 0,0 1 0,-1-3-100,2 12 29,-1-1 0,1 0 0,-1 0 0,0 1-1,0-1 1,1 0 0,-1 1 0,0-1 0,0 1-1,0-1 1,0 1 0,0-1 0,1 1-1,-1-1 1,0 1 0,0 0 0,0 0 0,0 0-1,0-1 1,0 1 0,0 0 0,0 0 0,0 0-1,-1 1-28,-31-1 300,23 0-310,0 0-13,-1 0 1,1 1-1,-1 0 1,0 0 0,1 1-1,0 1 1,-1 0 22,7-2-6,0 1 0,0 0 1,0 0-1,0 1 0,1-1 0,-1 1 1,1 0-1,0 0 0,-1 0 0,1 0 1,1 0-1,-1 1 0,0 0 1,1-1-1,0 1 0,0 0 0,0 0 1,0 1 5,-4 8-231,2 0 1,0 0 0,0 1 0,1-1-1,1 1 1,0 0 0,1 0-1,0 0 1,1 0 230,0-13-865,7-1-4762,-4 0 458</inkml:trace>
  <inkml:trace contextRef="#ctx0" brushRef="#br0" timeOffset="5044.79">2210 1 4529,'0'0'1778,"0"0"-302,0 0-306,0 0-261,0 0-247,0 0-168,0 0-14,0 0 66,0 0 29,0 0 9,0 0-115,0 0-145,0 0-100,0 0-84,0 0-57,7 24 274,10-2-253,0 1-1,-2 0 0,4 9-103,-13-21 2,-1 0 0,0 0 1,-1 1-1,-1 0 1,0 0-1,0 0 0,-1 0 1,-1 0-1,0 0-2,0 137-368,-2-138 305,0-1 1,-1 1-1,0 0 0,0-1 1,-1 1-1,-1-1 0,0 0 1,0 0-1,-1 0 0,-3 4 63,-14 22-1012,-1-2 0,-5 3 1012,11-15-826,1 5-9,13-21 397,1-1 0,-1 0 1,-1 1-1,1-1 0,-1 0 0,0-1 0,0 1 0,-5 3 438,5-7-1975,1-1-1822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0 128 544,'0'0'1128,"0"0"-250,0 0-66,0 0-93,0 0-62,0 0-54,0 0-95,0 0-61,0 0-67,0 0-104,0 0-42,0 0 64,0 0 62,0 0 7,0 0-59,0 0-21,0 0 18,0 0 41,0 0 68,0 0 28,0 0-58,0 0-96,0 0 28,0 0 8,0 0 51,0 0-15,0 0-83,0 0-41,0 0-5,0 0 12,0 0-34,0 0-37,0 0-16,0 0 2,0 0-1,0 0 12,0 0-9,0 0-14,0 0-16,0 0-31,0 0-23,0 0-8,0 0-9,0 0 16,0 0-21,0 0-2,0 0 12,14-12 584,3 2-370,0 1 0,1 0 0,5 0-278,7-4 31,1-8 244,-28 18-225,0 0 0,1 0 0,0 1-1,0-1 1,-1 1 0,1 0-1,1 0 1,-1 0 0,0 0 0,0 1-1,2-1-49,47-16 48,-29 20-44,-16 8-31,-4-1 40,2 1 8,-1 0 0,-1 0 0,0 0 1,0 1-1,-1-1 0,-1 1 0,0 0 1,0 0-1,-1-1 0,0 1 0,-1 2-21,3 112-35,-3-125 22,0 0-35,0 0-32,0 0 3,0 0 25,0 0 22,0 0-48,0 0-45,0 0-98,0 0-219,0 0-327,3-3 61,-1-1 0,1 0 0,-1 0 0,0 0 0,-1-1 0,2-3 706,-3 7-377,8-22-3857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00.8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0 1256,'0'0'1697,"0"0"-401,0 0-293,0 0-102,0 0-32,0 0-105,0 5-142,0 5-393,3 32 1009,-3-40-1194,1 0 0,-1 0-1,1 0 1,0-1-1,0 1 1,0 0 0,0 0-1,0 0 1,0-1-1,1 1 1,-1 0 0,0-1-1,1 1 1,-1-1 0,1 0-1,0 1 1,-1-1-1,1 0 1,0 0 0,1 0-44,-2 0 68,14 7-65,-15-8 3,0 1 0,0-1 0,1 0 0,-1 0 0,0 0 0,1 0 0,-1 0 0,0 0 0,0 0 0,1 0 1,-1 1-1,0-1 0,0 0 0,1 0 0,-1 0 0,0 0 0,1 0 0,-1 0 0,0 0 0,0-1 0,1 1 0,-1 0 0,0 0 0,0 0 0,1 0 0,-1 0 0,0 0 0,0 0 0,1-1 1,-1 1-1,0 0 0,0 0 0,1 0 0,-1-1 0,0 1 0,0 0 0,0 0 0,0 0 0,1-1 0,-1 1 0,0 0 0,0-1 0,0 1 0,0 0 0,0 0 0,0-1 0,0 1 0,0 0 1,0 0-1,0-1 0,0 1 0,0 0 0,0-1-6,0 1 136,0 0 46,0 0 44,0 0 19,0 0 21,-2 0-267,1 1 1,-1 0 0,0-1 0,0 1 0,0 0 0,1 0 0,-1 0-1,0 0 1,1 1 0,-1-1 0,1 0 0,0 1 0,-1-1 0,1 1-1,0-1 1,0 1 0,0-1 0,0 1 0,-1 1 0,-19 39-81,19-38 82,0 3-75,0 0-1,0 0 1,1 0-1,0 0 1,0 0 0,0 0-1,1 1 1,0-1 0,0 0 74,0 2-327,0-8 51,14-2-489,-11 0 757,0 0-1,-1 0 0,1 0 1,-1 0-1,1-1 0,-1 1 1,0-1-1,1 0 0,-1 1 1,0-1-1,0 0 0,0 0 1,0-1-1,-1 1 0,1 0 1,0 0-1,0-3 9,24-45 50,-23 45-50,1-5 97,-1-1 1,1 1-1,-2-1 1,1 0-1,-1 0 0,-1 0 1,0 0-1,-1 0 0,0-5-97,-1 15 26,1 0 0,-1 0 0,1 0 0,-1 0 0,0 0 0,1 0 0,-1 0-1,0 0 1,0 1 0,0-1 0,0 0 0,0 1 0,0-1 0,0 1 0,0-1-1,0 1 1,0-1 0,0 1 0,0 0 0,0-1 0,0 1 0,0 0 0,0 0 0,0 0-1,-1 0 1,1 0 0,0 0 0,0 0 0,0 0 0,-1 1-26,-40 1 86,42-2-87,-5 1-7,0 1 0,0 0 0,1-1-1,-1 2 1,0-1 0,1 0 0,0 1 0,0 0 0,0 0 0,0 0 0,0 0 0,0 1 0,1 0 0,0-1-1,-1 2 9,0-1-12,1 1 0,-1-1 0,1 1 0,0-1 0,1 1 0,-1 0 0,1 0 0,0 1 0,0-1 0,1 0 0,-1 1 0,1-1 0,0 5 12,2-9 3,-1 0 0,1-1 0,-1 1 0,1 0 0,0-1 0,-1 1 0,1-1 0,0 1 0,-1-1 0,1 1 0,0-1 0,0 0 0,0 1 0,-1-1 0,1 0 0,0 1 0,0-1-1,0 0 1,0 0 0,0 0 0,0 0 0,-1 0 0,2 0-3,-1 0-1,18 3-62,0-1 0,0-1 0,9-1 63,-27 0 1,-1-1-1,1 1 1,-1-1 0,1 1 0,-1 0 0,1-1-1,-1 0 1,1 1 0,-1-1 0,1 1 0,-1-1-1,0 1 1,0-1 0,1 0 0,-1 1 0,0-1-1,0 0 1,0 1 0,1-1 0,-1 0 0,0 1 0,0-1-1,0 0 1,0 0 0,0 1 0,-1-1-1,2-26 111,-2 23-79,3-19 56,-2 17-83,1 0 0,-1 0 0,0 0-1,0 0 1,0 0 0,-1 0 0,0 0 0,0 1 0,0-1 0,-1-1-5,0 6-16,1 0-1,0 0 1,0 1-1,-1-1 1,1 0 0,-1 1-1,1-1 1,0 1-1,-1-1 1,1 1 0,-1-1-1,1 1 1,-1 0-1,1 0 1,-1 0-1,1 0 1,-1 0 0,1 0-1,-1 0 1,1 1-1,-1-1 1,1 1-1,-1-1 1,1 1 0,-1-1-1,1 1 1,0 0-1,-1-1 1,1 1-1,0 0 1,0 0 0,-1 0-1,1 0 1,0 0-1,0 1 17,-5 8-126,1 0 0,0 0 0,0 1 0,1-1 0,1 1 0,0 0-1,0 1 1,1-1 0,0 0 0,1 1 0,1-1 0,0 7 126,0-17-62,0-1 1,0 1-1,0 0 0,0 0 1,0-1-1,0 1 1,1 0-1,-1-1 1,0 1-1,0 0 0,1-1 1,-1 1-1,0 0 1,1-1-1,-1 1 1,1 0-1,-1-1 1,1 1-1,-1-1 0,1 1 1,-1-1-1,1 0 1,0 1-1,-1-1 1,1 1-1,-1-1 0,1 0 1,0 1-1,0-1 1,-1 0-1,2 0 62,23 2-1797,-18-2 1135,10 0-2138</inkml:trace>
  <inkml:trace contextRef="#ctx0" brushRef="#br0" timeOffset="898.71">391 352 5673,'0'0'2579,"0"0"-772,0 0-638,0 0-260,0 0-162,0 0-180,0 0-179,0 0-129,0 0-94,0 0-36,0 0-17,0 5 205,0 376 912,0-380-1252,0-1-58,0 0 20,0 0 43,0 0 10,21-1-142,132-34 123,-147 33-741,-3-8-6508,-4 4 5822,1-6-3922</inkml:trace>
  <inkml:trace contextRef="#ctx0" brushRef="#br0" timeOffset="1484.62">434 468 696,'0'0'1946,"0"0"-538,0 0-377,0 0-96,0 0-20,0 0-42,0 0-98,0 0-193,0 0-166,0 0-134,0 0-54,47-9 2381,34 0-2520,-80 9-309,-1 0-196,0 0-163,0 17-4051,-3-7 2131</inkml:trace>
  <inkml:trace contextRef="#ctx0" brushRef="#br0" timeOffset="2115.17">398 247 328,'0'0'2543,"0"0"-769,0 0-583,0 0-274,0 0-51,0 0-39,0 0-54,0 0-26,0 0-117,0 0-198,0 0-150,0 0-94,0 0 33,0 0 97,17 0 809,19 1-440,-22 0-628,1 0-1,0-1 1,-1-1 0,1 0-1,-1-1 1,1-1 0,-1 0-1,0-1 1,5-2-59,-10 3 3,-8 3-95,-1 0-216,0 0-399,0 0-613,0 0-1364,0 3-2218</inkml:trace>
  <inkml:trace contextRef="#ctx0" brushRef="#br0" timeOffset="3047.63">970 149 2593,'0'0'1676,"0"0"-430,0 0-190,0 0 77,0 0-107,0 0-213,0 0-164,0 0-105,0 0-24,0 0 8,0 0-55,0 0-93,0 0-77,0 17 207,-1 1-402,-2 0 1,0 0 0,0 0 0,-2-1 0,-2 5-109,-11 50 192,13-40-186,1 1 1,1 0 0,2 1-1,2-1 1,3 22-7,-1-42-13,1-1-1,1 0 1,0 0 0,0 0-1,1 0 1,1-1 0,0 0-1,1 0 1,0-1 0,0 0-1,1 0 1,4 2 13,-10-9-177,1-1 0,0 1 0,0-1 0,0 0 0,0 0 1,1 0-1,-1-1 0,0 1 0,1-1 0,-1 0 0,1 0 0,0-1 0,-1 0 0,1 1 0,-1-1 1,1-1-1,2 1 177,2 0-1505,-9 0-2697</inkml:trace>
  <inkml:trace contextRef="#ctx0" brushRef="#br0" timeOffset="4549.67">1384 185 3505,'0'0'2084,"0"0"-290,0 0-298,0 0-238,0 0-257,0 0-163,0 0-119,0 18 898,-3 28-932,-1-1 0,-3 0 0,-6 21-685,4-21-36,1-1-1,3 1 1,1 23 36,4-67-99,0-1 2,0 0 69,0 0 12,17 0-63,1-2 99,0 0 0,-1 0-1,0-2 1,1 0-1,10-5-19,-12 4-62,1 0 0,0 1 0,0 1 0,1 0 0,11 1 62,-28 2-126,-1 0-25,0 0-53,0 0-75,0 0-66,0 0-70,0-1 141,-1 0 0,1 0 0,1 0 0,-1 0 0,0 0 0,0 0 0,0 0 0,0 0 0,1 0 0,-1 0 0,0 0 0,1 0 0,-1 0-1,1 0 1,-1 0 0,1 0 0,0-1 274,4-6-3045,-2-4-2090</inkml:trace>
  <inkml:trace contextRef="#ctx0" brushRef="#br0" timeOffset="4931.67">1598 259 6361,'0'0'2312,"0"0"-747,0 0-606,0 0-333,0 0-265,0 0-94,0 11-1,2 78 422,0-16-566,-3 0-1,-3 0 1,-11 57-122,7-93-149,2-12-334,1-1 0,2 1 0,-2 25 483,5-49-1083,0-14-2582,0-1 1026</inkml:trace>
  <inkml:trace contextRef="#ctx0" brushRef="#br0" timeOffset="5343.66">1761 682 2785,'0'0'1580,"0"0"-289,0 0-280,0 0-159,0 0-113,0 0-119,8 4-179,28 11-86,-35-14-304,0 1 1,0-1-1,0 0 0,0 0 1,-1 0-1,1 0 0,0 1 1,0-1-1,-1 0 0,1 1 0,-1-1 1,1 1-1,-1-1 0,0 1 1,1-1-1,-1 1 0,0-1 1,0 1-1,0-1 0,0 1 1,0-1-1,-1 1 0,1-1 0,0 0 1,-1 2-52,0 4 231,2 2-270,-2 0 0,0 0 1,0 0-1,0 0 0,-1 0 1,-1 0-1,1 0 0,-1-1 1,-1 1-1,0-1 0,0 0 1,0 0-1,-1 0 0,0-1 1,-1 1-1,-1 0 39,6-7-227,0 0 0,1 0 0,-1-1-1,0 1 1,1 0 0,-1-1 0,0 1 0,1 0 0,-1-1 0,0 1-1,0-1 1,0 0 0,0 1 0,0-1 0,0 0 0,1 1 0,-1-1-1,0 0 1,0 0 0,0 0 0,0 0 0,-1 0 227,2 0-3636</inkml:trace>
  <inkml:trace contextRef="#ctx0" brushRef="#br0" timeOffset="5944.66">2022 301 2457,'0'0'2867,"0"0"-829,0 0-663,0 0-378,0 0-150,0 0-188,0 0-178,0 0-166,0 27 1003,-3 359-1544,3-385-66,0-1-12,0 0 91,0-18-609,0-8-4166,0 22-193</inkml:trace>
  <inkml:trace contextRef="#ctx0" brushRef="#br0" timeOffset="6575.63">2171 358 5697,'0'0'2663,"0"0"-956,0 0-861,0 0-394,0 0-113,0 0-24,5-6 11,0 0-258,-1 1 0,1 0 0,0 0 0,0 1 0,1 0 0,0 0 0,-1 0 0,1 0 0,1 1 0,-1 0 0,0 0 0,1 1-1,-1 0 1,1 0 0,0 0 0,0 1 0,0 0-68,-4 1-8,0 0-1,0 0 1,0 0 0,0 0-1,0 1 1,0-1 0,0 1-1,0 0 1,0 0-1,-1 0 1,1 0 0,0 0-1,2 2 9,-3-1-24,0 0-1,-1 0 1,1 0 0,0 0-1,-1 0 1,0 1-1,1-1 1,-1 1-1,0-1 1,0 1-1,0-1 1,-1 1-1,1 0 1,-1-1 0,1 1-1,-1 1 25,1 7-32,1 1 0,-2 0-1,0-1 1,0 1 0,-1 0-1,-1-1 1,0 1 0,0 0 0,-1-1-1,0 0 1,-2 2 32,-4 7-102,0-1 0,-1 0 0,-1-1 0,-1 0 0,-10 11 102,13-17-47,3-5 46,0 0-1,1 1 1,0 0 0,0 0-1,-2 5 2,7-13 3,0 0 0,0 1 0,0-1 0,0 1 0,0-1 0,0 1-1,0-1 1,0 0 0,0 1 0,0-1 0,0 1 0,0-1 0,0 0 0,0 1 0,0-1-1,0 1 1,0-1 0,0 0 0,1 1 0,-1-1 0,0 0 0,0 1 0,1-1 0,-1 0-1,0 1 1,0-1 0,1 0 0,-1 1 0,0-1 0,1 0 0,-1 0 0,0 1 0,1-1-1,-1 0 1,1 0 0,-1 0 0,0 0 0,1 0 0,-1 1 0,1-1 0,-1 0 0,0 0-1,1 0 1,-1 0 0,1 0 0,-1 0 0,1 0-3,25-1 34,-20 1 10,23-1-25,-1-2 0,0 0 0,8-4-19,-32 6-33,31-2-1245,-21 3-3227,-13 0 1698</inkml:trace>
  <inkml:trace contextRef="#ctx0" brushRef="#br0" timeOffset="7010.82">2654 587 3025,'0'0'2409,"0"0"-835,0 0-538,0 0-319,0 0-219,0 0-150,5 10 31,-1-3-228,0 0-1,-1 0 1,0 0 0,-1 0-1,1 1 1,-1-1 0,-1 1-1,1 0 1,-1-1-1,-1 1 1,1 0 0,-1 0-1,-1 0 1,1-1 0,-1 1-1,-1 0 1,1-1-1,-1 1 1,-3 6-151,0-3 98,-1 3-58,-1-1-1,0 1 0,0-1 1,-1-1-1,-1 0 0,0 0 0,-5 4-39,4-11-643,6-10-4797,4-8 1383</inkml:trace>
  <inkml:trace contextRef="#ctx0" brushRef="#br0" timeOffset="7723.39">2955 337 4369,'0'0'2640,"0"0"-852,0 0-722,0 0-400,0 0-150,0 0-89,-4 12-95,-7 24 181,1 1 1,2 0-1,2 0 1,-2 33-514,9 4 57,0-73-72,0 1 0,0-1 0,0 0 1,0 1-1,0-1 0,1 0 0,-1 0 0,0 0 0,1 0 1,-1 0-1,1 0 0,-1-1 0,1 1 0,-1 0 0,1-1 1,0 1-1,-1-1 0,1 0 0,0 1 0,-1-1 0,1 0 0,0 0 1,0 0-1,-1 0 0,2-1 15,3 2-5,1-1 0,-1 0 0,1-1 0,-1 1 0,1-1 0,4-2 5,-6 1 11,1 0 0,-1-1 0,1 0 0,-1 0 1,0-1-1,0 0 0,-1 1 0,1-1 0,-1-1 0,1 1 1,-1-1-1,-1 0 0,1 0 0,-1 0 0,0 0 1,0 0-1,0-1 0,-1 1 0,1-1 0,-2 0 1,1 0-1,0 0 0,-1-1-11,3-18 115,-1-1 0,-1 0 0,-2 0 0,-1-25-115,-1 5-44,3 41 46,-1 1-1,0 0 1,0 0-1,-1-1 1,1 1-1,-1 0 1,0 0-1,0-1 1,0 1-1,-1 0 0,1 0-1,-1 3-18,1-1 0,-1 1 0,1-1 0,-1 1 0,0 0 0,0 0-1,1 0 1,-1 0 0,0 0 0,0 0 0,0 0 0,0 1 0,0-1-1,0 0 1,0 1 0,0 0 0,0 0 0,-1 0 0,1-1 0,0 2-1,0-1 1,-1 0 18,-19 0-352,14-1 88,0 1 0,0 0 1,0 0-1,0 1 0,0 0 1,-5 2 263,11-2-128,0 0 1,-1 0 0,1 0 0,0 0-1,-1 0 1,1 1 0,0-1 0,0 1-1,0-1 1,0 1 0,0 0 0,1 0 0,-1 0-1,1 0 1,-1 0 0,1 0 0,0 1-1,-1-1 1,1 0 0,0 1 0,1-1-1,-1 1 1,0-1 127,-12 49-3462,10-30-251</inkml:trace>
  <inkml:trace contextRef="#ctx0" brushRef="#br0" timeOffset="8378.44">3256 93 3881,'0'0'2750,"0"0"-424,0 0-646,0 0-445,0 0-271,0 0-197,26 0 1849,-22 0-2564,-1 1-1,1 0 0,-1 0 0,1 0 0,-1 0 1,1 1-1,-1-1 0,1 1 0,-1 0 0,0 0 1,0 0-1,0 1 0,0-1 0,2 3-51,36 41 314,-33-37-308,-2 1 0,1 0 0,-1 1 0,0 0 0,-1 0 0,-1 0 0,1 0 0,-2 1 0,0-1 0,0 1 0,-1 1-6,3 23-48,-3 0-1,-1 0 1,-1 2 48,0-10 15,-1-13-45,-1-1-1,-1 1 1,0-1-1,0 0 1,-1 1-1,-1-2 1,-1 1 0,0-1-1,-1 1 31,-2 3-751,0-1 0,-1 0 0,-1 0 0,-2 1 751,12-17-226,1 1 0,-1-1-1,1 1 1,0-1 0,-1 1-1,1-1 1,-1 1 0,0-1-1,1 0 1,-1 1 0,1-1-1,-1 0 1,1 0 0,-1 1-1,0-1 1,1 0 0,-1 0-1,0 0 1,1 0 0,-1 0-1,0 0 1,1 0 0,-1 0-1,1 0 1,-1 0 226,-1 0-1362,-5 0-5022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1.3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110 37 24,'0'0'2995,"0"0"-1128,0 0-872,0 0-268,0 0 115,0 0 30,-14 2 5679,9 6-6537,0 0 1,0 0 0,0 1 0,1 0 0,1 0 0,0 0 0,0 0 0,-1 9-15,-1-3 10,3-6-45,0 1 0,1-1-1,0 1 1,0 0 0,1-1 0,0 2 35,0-7-53,5-3-85,0 0 0,0 0-1,1-1 1,-1 0 0,0 0 0,0 0 0,6-1 138,-8 0 0,0 0 1,0 0-1,0-1 1,1 1-1,-1-1 0,-1 1 1,1-1-1,0 0 1,0-1-1,-1 1 1,1 0-1,-1-1 0,1 1 1,-1-1-1,0 0 1,0 0-1,3-4 0,0-1 1,0 0-1,0 0 1,-1 0-1,1-4 0,-4 5 35,0-1-1,0 1 0,-1-1 1,0 1-1,0 0 1,-1-1-1,0 1 0,-1 0 1,0-5-35,1 9 9,-1-1 0,1 1 0,-1-1 1,0 1-1,0-1 0,0 1 0,0 0 1,-1 0-1,1 0 0,-1 0 0,1 0 1,-1 1-1,-3-3-9,5 4-1,0 0 0,-1 1 1,1-1-1,0 1 0,0-1 0,0 1 1,-1-1-1,1 1 0,0 0 0,0 0 1,-1-1-1,1 1 0,0 0 0,-1 0 1,1 0-1,0 0 0,0 1 0,-1-1 1,1 0-1,0 0 0,0 1 0,-1-1 1,1 1-1,0-1 0,0 1 0,0 0 1,0-1-1,0 1 0,0 0 0,0 0 1,0 0-1,0 0 0,0-1 0,0 1 1,0 1-1,1-1 0,-1 0 0,0 0 1,1 0-1,-1 0 0,0 1 1,-5 7-46,0 0 0,1 1-1,0 0 1,0 0 0,1 1 0,1-1-1,0 1 1,0 0 0,1 0 0,0 0-1,1 0 1,0 10 46,1-12-112,-1-4 126,1 1 0,0-1 0,1 1 0,-1 0 0,1-1 0,0 0 0,2 4-14,-3-7-91,1-1-1,0 0 1,0 1-1,-1-1 0,1 0 1,0 0-1,0 1 1,1-1-1,-1 0 1,0 0-1,0 0 0,0 0 1,1-1-1,-1 1 1,0 0-1,1 0 1,-1-1-1,1 1 0,-1-1 1,1 1-1,-1-1 1,1 0-1,-1 1 1,1-1-1,0 0 1,-1 0-1,1 0 0,1-1 92,-1 0-9,0 0 0,1-1-1,-1 0 1,0 1 0,0-1-1,0 0 1,0 0 0,-1 0-1,1-1 1,0 1 0,-1 0-1,0 0 1,1-1-1,-1 1 1,0-1 0,0 0-1,0 0 10,6-10-5,-1 3-21,1-1 0,-1 0 0,-1 0 0,0-1-1,-1 0 1,0 0 0,-1 0 0,0 0 0,0 0-1,-2-1 1,1-1 26,-3 13 2,1 1 0,-1-1 0,1 0 0,-1 1 0,1-1 0,-1 1 0,1-1 0,-1 1-1,1-1 1,-1 1 0,0-1 0,1 1 0,-1-1 0,0 1 0,1 0 0,-1-1 0,0 1 0,1 0 0,-1 0-1,0 0 1,0 0 0,0-1 0,1 1 0,-1 0 0,0 0 0,0 0 0,1 1 0,-2-1-2,-30 0-376,24 0 158,2 0-143,0-1-1,1 1 0,-1 1 1,0-1-1,0 1 1,1 0-1,-1 0 1,0 1-1,1-1 0,0 1 1,-1 0-1,1 1 1,0 0-1,0-1 0,0 2 1,-2 0 361,-7 9-1900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15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96 696,'0'0'808,"0"0"-253,0 0-27,0 0 130,0 0 118,0 0 60,0-3-18,0-17 966,0 19-856,0-10 6043,4 118-7498,9 34 527,-3-39-21,-4-22-535,-6-79 562,0-1 8,0 0-5,0 0 7,0 0 25,0 0-13,0 0 8,0 0-14,0 0 23,0 0 23,0 0 15,0 0 47,0 0 32,0 0 6,0-25 517,1-71-641,0-13 12,-9-65-56,8 172-14,-1 0 0,1 1 0,0-1 0,0 0-1,0 0 1,0 1 0,0-1 0,0 0 0,1 1-1,-1-1 1,0 0 0,1 1 0,-1-1-1,1 0 1,0 1 0,0-1 0,-1 1 0,1-1-1,0 1 1,0 0 0,0-1 0,1 1 14,1-1-35,0 0 0,1 0 0,-1 0 0,1 1 0,-1 0 0,1-1 1,0 1-1,-1 1 0,1-1 35,7-2 92,-1 1-408,1 0 1,0 1-1,0 0 0,0 0 1,1 2 315,-12 34-6347,0-26 3583,0-3-1880</inkml:trace>
  <inkml:trace contextRef="#ctx0" brushRef="#br0" timeOffset="683.11">24 278 1776,'0'0'2015,"0"0"-596,0 0-360,0 0-238,0 0-267,0 0-222,18-15 2393,1 9-2595,-5 1-124,1 1 0,-1 0 0,1 1 0,-1 1 0,1 0-1,6 1-5,-20 1-189,-1 0-63,0 0-194,0 0-503,0 0-770,0 0-751</inkml:trace>
  <inkml:trace contextRef="#ctx0" brushRef="#br0" timeOffset="1752.96">371 4 144,'0'0'1035,"0"0"-100,0 0 160,0 0 40,0 0-45,0 0-23,4-3 5923,-5 15-6907,-1 0 0,0-1 0,-1 1-1,0 0 1,-1-1 0,-1 3-83,-11 42 128,4 22-102,3 2-1,4-1 0,4 23-25,1-97-1,0 1 0,1-1 0,0 1 0,0 0 0,1-1 0,-1 0 0,1 1 0,0-1 0,0 0 0,1 0 0,0 0 0,0 0 0,0 0 0,0-1 0,1 1 0,0-1 0,0 0 0,0 0 0,0-1 0,0 1 0,4 1 1,-7-4-33,3 3-93,1 0 1,-1 0 0,1 0 0,-1-1 0,1 0 0,0 0-1,1 0 1,-1-1 0,0 0 0,1 0 0,-1 0-1,1-1 1,0 1 0,-1-1 0,1-1 0,0 1 125,-5-1-2413,-1 0-2404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1.5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33 259 2737,'0'0'1957,"0"0"-488,0 0-361,0 0-111,0 0-166,0 0-121,0 1 4876,0 4-6058,-1 13 561,-1 1-1,0-1 1,-4 12-89,2-12 34,1 0 0,0 0 0,1 13-34,-8 36 3,10-66-23,0-1-37,0 0-33,0 0-50,0 0-12,0 0-3,15 0-193,99 0 529,-64 0-5640,-50 0 1518</inkml:trace>
  <inkml:trace contextRef="#ctx0" brushRef="#br0" timeOffset="509.51">192 301 4929,'0'0'2079,"0"0"-421,0 0-281,0 0-290,0 0-254,0 0-228,0 0-160,0 0-95,0 0-91,0 0-78,0 0-53,0 0-37,0 0-1,0 0-19,0 0-50,0 0 1,0 0 19,0 2-18,9 291 530,-8-202-2054,-1-90 1076,0-1-49,0 0-81,0-8-2067,0-5-75,0-2-1311</inkml:trace>
  <inkml:trace contextRef="#ctx0" brushRef="#br0" timeOffset="909.22">321 602 1408,'0'0'2051,"0"0"-714,0 0-505,0 0-112,0 0-48,0 0-72,5 4 42,-2-1-532,0 0-1,0 0 1,0 1 0,-1-1 0,0 1 0,1-1 0,-1 1-1,0 0 1,-1 0 0,1 0 0,-1 0 0,1 0-1,-1 0 1,-1 1 0,1-1 0,-1 0 0,1 1 0,-1-1-1,0 0 1,-1 1-110,2 2-93,-1 1 1,-1-1-1,0 0 0,0 1 0,0-1 0,-1 0 1,0 0-1,-1 4 93,0-5-805,0 0 0,-1 0 0,0 0 0,0 0 0,-4 4 805,-2 0-3619</inkml:trace>
  <inkml:trace contextRef="#ctx0" brushRef="#br0" timeOffset="1262.52">321 602 2905</inkml:trace>
  <inkml:trace contextRef="#ctx0" brushRef="#br0" timeOffset="1629.21">321 602 2905,'198'-145'1205,"-163"124"-750,-35 21-449,0 0 0,0 0 0,0 0 0,1-1 0,-1 1 0,0 0 0,0 0 0,0 0 0,0 0 0,0 0 0,0 0 1,0 0-1,1 0 0,-1 0 0,0 0 0,0 0 0,0 0 0,0 0 0,0 0 0,0 0 0,0 0 0,1 0 0,-1 0 0,0 0 0,0 0 0,0 0 0,0 0 0,0 0 0,0 0 0,1 0 0,-1 0 0,0 0 0,0 0 0,0 0 0,0 0 0,0 0 0,0 0 0,0 0 0,0 1 0,1-1 0,-1 0 0,0 0 0,0 0 0,0 0 0,0 0 0,0 0 0,0 0 0,0 0 0,0 1 0,0-1 0,0 0 0,0 0 0,0 0 0,0 0 0,0 0 0,0 0 0,0 1 0,0-1 0,0 0 0,0 0 0,0 0 0,0 0 0,0 0 0,0 0-6,-6 160 3134,5-155-3114,1-1-1,0 1 1,0-1-1,1 1 0,0-1 1,-1 1-1,2-1 0,-1 1 1,0-1-1,1 0 1,0 2-20,0-5 8,-1 1 0,1 0 1,0 0-1,-1-1 1,1 1-1,0-1 1,0 0-1,0 0 1,0 1-1,0-1 1,0 0-1,1-1 1,-1 1-1,0 0 1,0-1-1,1 1 1,-1-1-1,0 0 1,1 1-1,-1-1 1,0 0-1,1-1 0,0 1-8,-1 0 49,1 0-1,0 0 0,0 0 0,-1 0 0,1-1 0,0 1 1,0-1-1,-1 0 0,1 0 0,-1 0 0,1 0 0,-1 0 1,1 0-1,-1-1 0,0 1 0,1-1 0,0 0-48,0-2 131,0-1 0,0 1 0,0 0 0,0-1 0,-1 0 0,1 1 0,-1-1 0,0 0 0,-1-1-131,6-17 270,-1-1-1,-1 1 1,-1-1 0,-1 0-1,-1 0 1,-2-1-1,-1-13-269,1 35 21,0-1 0,-1 1 0,0 0 0,0 0 0,0 0 0,0 1 0,0-1 0,0 0 0,-1 0 0,1 1-1,-1-1 1,0 0 0,0 1 0,0 0 0,0-1 0,0 1 0,0 0 0,-1 0 0,1 0 0,-1 0 0,1 1 0,-1-1 0,0 1-1,-1-1-20,-1 0-44,0-1 0,0 1 0,-1 0-1,1 1 1,-1-1 0,1 1 0,-1 0-1,1 1 1,-1-1 0,0 1 0,1 0-1,-1 1 1,-1-1 44,6 1-48,0-1 0,0 1-1,0-1 1,0 1 0,-1 0 0,1 0 0,0-1 0,0 1-1,0 0 1,0 0 0,1 0 0,-1 0 0,0 0-1,0 0 1,1 0 0,-1 1 0,0-1 0,1 0 0,-1 0-1,1 1 49,-10 29-651,8-25 435,-7 43-2838,8-30 292</inkml:trace>
  <inkml:trace contextRef="#ctx0" brushRef="#br0" timeOffset="2109.35">850 611 3625,'0'0'1563,"0"0"-588,0 0-207,0 0 55,0 0-113,0 0-215,0 0-145,7 2-38,-6-2-315,1 1 56,-1-1 0,1 1-1,0-1 1,-1 1 0,1 0 0,0 0 0,-1-1 0,1 1 0,-1 0 0,0 0 0,1 1 0,-1-1 0,0 0 0,1 0 0,-1 1 0,0-1 0,0 1 0,0-1-1,0 1 1,0-1 0,-1 1 0,1-1 0,0 1 0,-1 0 0,1 0 0,-1-1 0,0 1 0,1 0 0,-1 0 0,0-1 0,0 1 0,0 0 0,0 0 0,-1-1-1,1 2-52,-1 6 18,0 0 0,-1 0 0,0 0-1,0-1 1,-1 1 0,0 0 0,0-1-1,-1 0 1,-1 0 0,1 0 0,-1 0-1,0-1 1,-1 0 0,0 0 0,0 0 0,-6 4-18,10-10-421,1-1-2381,1 0 383</inkml:trace>
  <inkml:trace contextRef="#ctx0" brushRef="#br0" timeOffset="3024.42">1068 250 1720,'0'0'2356,"0"0"-939,0 0-441,0 0-130,0 0-149,0 0-90,-8 27-72,-25 82-163,29-94-275,1 0 0,0 0 1,1 0-1,0 0 0,1 0 0,1 1 0,2 14-96,0 11 28,-3-20-9,0-14-15,1 0 0,0 0 0,0 0 0,1 0 0,0-1 0,0 1 0,1 2-5,-2-8-19,1 1 1,0-1 0,0 1 0,0-1-1,-1 1 1,1-1 0,1 1-1,-1-1 1,0 0 0,0 1 0,0-1-1,1 0 1,-1 0 0,1 0-1,-1 0 1,1 0 0,-1-1 0,1 1-1,-1 0 1,1-1 0,0 1-1,-1-1 1,1 1 0,0-1 0,-1 0-1,1 0 1,0 0 0,0 0-1,-1 0 1,2 0 18,4 0-18,0 0 0,0-1-1,0 0 1,0 0 0,0-1 0,0 0 0,0 0-1,-1-1 1,1 1 0,-1-1 0,0-1 0,0 1-1,0-1 1,0 0 0,0-1 0,-1 1 0,0-1-1,0 0 1,0-1 0,2-2 18,-4 3 100,1 0-1,-1-1 0,1 1 1,-2-1-1,1 0 1,-1 0-1,1 0 1,-2 0-1,1 0 1,0-5-100,0-9 617,0 1 0,-2-18-617,0 31 27,0 5 3,-1 0 1,1-1-1,-1 1 0,1 0 0,-1 0 0,0-1 0,0 1 0,0 0 0,1 0 0,-1 0 0,0 0 0,0 0 0,0 0 0,-1 0 0,1 1 0,0-1 0,0 0 0,0 0 0,-1 1 0,1-1 0,0 1 0,-1-1 0,1 1 0,0 0 0,-1 0 0,1-1 0,0 1 0,-1 0 0,-1 0-30,-45-3 119,47 3-116,-3 0-18,0 1 0,0-1 0,0 1 0,0 0 0,0 0 1,0 0-1,1 1 0,-1-1 0,1 1 0,-1 0 0,1 0 0,-1 0 1,1 1-1,0-1 0,0 1 0,0-1 0,1 1 0,-1 0 0,1 0 0,-1 0 1,1 1-1,0-1 0,0 1 15,-2 3-326,0-1-1,1 1 1,0 1 0,1-1 0,-1 3 326,-4 36-6616,7-43 4458</inkml:trace>
  <inkml:trace contextRef="#ctx0" brushRef="#br0" timeOffset="3762.51">1227 0 5297,'0'0'2538,"0"0"-671,0 0-609,0 0-425,0 0-339,0 0-249,0 0-121,0 0-91,0 0-11,17 13 922,-3 3-884,0 2 0,-1 0 0,-2 0 0,0 1 0,0 1 1,-2 0-1,-1 0 0,0 0 0,-2 1 0,0 1 0,-1-1 0,-1 1 0,-1-1 0,-1 3-60,-2-21-1,2 41-135,-4 41 136,1-71-31,-1 0 0,0-1 0,-1 1 1,0-1-1,-2 0 0,1 0 0,-1 0 0,-3 3 31,-22 35-984,-13 15 984,14-22-7633,-20 39 7633,42-67-2990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27.9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50 1240,'0'0'1654,"0"0"-416,0 0-432,0 0-100,0 0 62,0 32 3601,0 7-2806,0-38-1466,4 24 872,-2-24-954,0 0 1,0-1 0,0 1-1,0-1 1,1 0-1,-1 1 1,0-1 0,0 0-1,1-1 1,-1 1 0,0 0-1,0 0 1,0-1 0,1 0-1,-1 1 1,0-1 0,0 0-1,0 0 1,0 0 0,0 0-1,0 0 1,0-1 0,-1 1-1,1-1 1,0 1 0,-1-1-1,2-1-15,-1-1 54,0 1-1,0-1 1,0 0-1,-1 1 1,1-1-1,-1 0 1,0 0-1,0 0 1,0 0-1,-1 0 1,0-1-1,0 1 1,0 0-1,0 0 1,0 0-1,-1 0 1,0-1-54,0 4 12,1 0 1,-1 0-1,0 1 1,0-1-1,0 0 1,0 0-1,0 1 1,0-1-1,0 0 0,0 1 1,-1-1-1,1 1 1,0 0-1,0-1 1,0 1-1,0 0 1,-1 0-1,1 0 1,0 0-1,0 0 1,-1 0-1,1 0 0,0 0-12,-36 1-126,34 0 71,-1-1 44,1 1 1,-1 0-1,1 0 0,-1 1 1,1-1-1,-1 1 0,1-1 1,0 1-1,0 0 0,0 0 1,0 1-1,0-1 0,0 1 1,0-1-1,1 1 0,-1 0 1,1 0-1,0 0 0,-2 3 11,1-1-16,0 1-1,0 0 1,0-1-1,1 1 0,0 0 1,0 1-1,0-1 1,1 0-1,0 0 0,0 1 1,1 2 16,0-7-16,0 1 0,1-1 0,-1 1 0,1-1 0,0 1 0,0-1 0,0 1 0,0-1 0,0 0 0,0 1 0,1-1 0,-1 0 0,1 0 0,0 0 0,-1 0 0,1 0 0,0-1 0,0 1 0,0 0 0,0-1 0,1 1 0,-1-1 0,0 0 0,1 0 0,-1 0 0,0 0 0,1 0 0,0 0 16,5 1-50,-1 0 0,1 0 0,0-1 0,0 0-1,0 0 1,0-1 0,0 0 0,-1 0 0,3-1 50,-8 0 9,1 0 0,-1 0 0,1 0 0,-1 0 0,0 0 0,1-1 0,-1 1 0,0-1 0,0 0 1,0 1-1,0-1 0,-1 0 0,1 0 0,0-1 0,-1 1 0,0 0 0,1 0 0,-1-1 0,0 1 0,0 0 0,0-1 0,0 0 0,-1 1 0,1-1 0,-1 1-9,3-10 47,0 1 0,-1 0 0,-1-1 0,0 1 0,-1-4-47,1 12 11,-1 0 1,0 1-1,0-1 0,-1 0 0,1 1 0,-1-1 0,1 0 0,-1 1 0,0-1 0,0 1 0,0-1 0,0 1 0,0-1 1,0 1-1,-1 0 0,1 0 0,-1-1 0,0 1 0,0 0 0,1 1 0,-1-1 0,0 0 0,-1 0 0,1 1 1,0-1-1,0 1 0,-1 0 0,1 0 0,-1 0 0,1 0 0,-1 0 0,1 0 0,-1 1 0,0-1 0,-1 1-11,-3-2 3,1 0-1,0 1 0,-1 0 0,1 0 1,-1 1-1,1 0 0,-1 0 0,1 0 0,0 1 1,-5 0-3,9 0-10,-1 0 1,0 1 0,1-1 0,0 0-1,-1 1 1,1 0 0,0-1 0,-1 1-1,1 0 1,0 0 0,0 0-1,1 0 1,-1 0 0,0 1 0,1-1-1,-1 1 1,1-1 0,0 1 0,0-1-1,0 1 1,0 0 0,0-1 0,0 1-1,1 0 1,0 0 9,-3 12-55,2 0 1,0 0-1,0 0 0,2 8 55,0 3-472,3-25 371,-1 0-1,1 0 1,0 0-1,0-1 1,0 1-1,0-1 1,0 0-1,0 0 1,1-1-1,-1 1 1,2-2 101,-1 1 7,-1-1 0,1 0 0,-1-1 1,0 1-1,1-1 0,-1 0 0,0 0 0,-1 0 0,1 0 1,0-1-1,-1 0 0,0 1 0,0-1 0,0 0 0,0-1 1,-1 1-1,0 0 0,1-2-7,1-3 20,-1 1-1,0-1 1,0-1 0,-1 1 0,0 0-1,0-1 1,-1 1 0,-1-1 0,1 1-20,-2 7 8,1 0 1,0 0 0,-1-1 0,0 2-1,1-1 1,-1 0 0,0 0-1,0 0 1,0 0 0,0 0 0,0 1-1,0-1 1,-1 0 0,1 1-1,0-1 1,-1 1 0,0 0 0,1-1-1,-1 1 1,0 0 0,1 0-1,-1 0 1,0 0 0,0 0 0,0 0-1,0 1 1,0-1 0,0 1-1,0-1 1,0 1 0,-1 0-9,-4-2-61,-1 1 0,0 0 1,0 1-1,0 0 0,0 0 0,0 0 0,1 1 1,-2 0 60,7 0-34,-1 0 0,1 0 0,-1 0 0,1 0 0,0 1 0,-1-1 0,1 0 0,0 1 1,0 0-1,0-1 0,0 1 0,0 0 0,0 0 0,1 0 0,-1 0 0,1 1 0,-1-1 0,1 0 1,0 1-1,0-1 0,0 1 0,0 0 34,-2 4-81,1 1-1,0-1 1,1 0 0,0 1-1,0-1 1,0 1 0,1 1 81,1-8-95,0-1-1,0 1 1,0 0 0,1-1 0,-1 0 0,0 1 0,0-1-1,1 0 1,-1 1 0,0-1 0,0 0 0,1 0 0,-1 0-1,0 0 1,0 0 0,1-1 0,0 1 95,1 0-284,14-1-1615,-1-1-1695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36.1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262 134 1072,'0'0'1945,"0"0"-529,0 0-451,0 0-152,0 0-11,0 0 0,0 0-86,0 0-73,-11-6 4195,-15 2-4382,23 3-448,-1 0-1,1 1 1,-1-1 0,0 0 0,1 1 0,-1 0 0,0 0 0,1 0 0,-1 0 0,1 1 0,-1-1 0,0 1 0,1 0 0,-1 0 0,1 0 0,-3 2-8,-9 9-6,0 0 0,0 1 0,2 0 0,0 1 0,0 1 0,1 0 0,1 1 0,-8 14 6,15-22-10,0-1 0,0 1 0,1 0 0,0 1 0,0-1 0,1 0-1,-1 8 11,1-6 8,0 2-16,0 0 0,0 0-1,1 1 1,1-1 0,0 0 0,1 1 0,1 9 8,0-19-1,-1-1 0,0 0 0,1 0 0,-1 0 0,1 0 0,0 0 0,-1 0 0,1 0 0,0 0 0,0-1 0,0 1 0,1-1 0,-1 0 0,0 0 0,1 1 0,-1-1 0,0-1 0,1 1 0,2 0 1,2 2 1,1-1-1,0 0 1,0-1 0,0 0-1,7 0 0,-4-1 56,-5 1-50,1-1 0,0-1 1,-1 1-1,1-1 0,0 0 0,-1 0 1,1-1-1,-1 0 0,6-2-6,-2-2 27,-1-1 0,-1 0 0,1 0 0,-1-1 0,0 0 1,-1 0-1,0-1 0,-1 0 0,5-7-27,-1 2 12,30-33 21,-38 44-44,-1 3 43,-1-1 0,1 0-1,0 0 1,-1 1 0,1-1-1,-1 0 1,1 0 0,-1 0-1,1 0 1,-1 1 0,0-1-1,1 0 1,-1 0 0,0 0-1,0 0 1,0 0 0,1-1-32,-23-1 351,18 3-405,3 0 100,-36 0 28,2 0-149,34 0 48,1 0-29,0 0 36,0 0 11,0 0-16,0 0-41,0 0 13,0 0 21,0 0-20,0 0 33,0 0 14,0 0 10,0 0-10,0 0-55,0 0-23,0 0-27,0 0-37,0 0 28,0 0 3,0 0 40,0 0 49,0 0-9,0 0 16,0 0 10,30 0-85,145 0-2108,-175 0 392,0 0-2105</inkml:trace>
  <inkml:trace contextRef="#ctx0" brushRef="#br0" timeOffset="1220.79">659 0 3529,'0'0'1597,"0"0"-300,0 0-97,0 0-88,0 0-221,0 0-231,0 0-158,0 0-72,0 0-94,0 0-133,-11 7 284,-5 20-294,2 1-1,0 1 1,2 0-1,1 1 1,2 0-1,0 1 1,3 0 0,0 0-1,2 0 1,0 22-193,4-44-25,0 5 84,0-1 0,1 0 0,0 1 0,2 3-59,-2-11 19,1 0 0,0-1 0,0 1 0,1-1-1,0 0 1,0 0 0,0 0 0,0 0 0,1 0 0,0-1-1,1 2-18,30 26-1062,-34-31-175,-1-1-899,0 0-1648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9:40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24 185 1480,'0'0'1378,"0"0"-284,0 0-220,0 0-111,0 0 28,0 0 29,0 0 16,0 0-58,0 4 3893,0 16-4402,1 5-186,-2 0 1,-1 1-1,-1-1 1,-1 0-1,-4 12-83,2-4-60,6-33 56,0 0 12,0 0 12,0 0 36,0 0-23,0 0 37,0 0-17,0 0-37,0 0-19,244 0-1445,-243 0 957,-1 0 3,0 0-37,0 0-347,0 0-790,0 0-755</inkml:trace>
  <inkml:trace contextRef="#ctx0" brushRef="#br0" timeOffset="614.99">196 212 808,'0'0'1288,"0"0"-341,0 0-248,0 0 87,0 0-8,0 0 11,0-3 171,0 58 4928,0 152-6126,-10-155-738,10-51 865,0-1-9,0 0-82,0 0-113,0 0-134,0 0-200,0 0-328,0 0-433,0 0-489,0 0-777</inkml:trace>
  <inkml:trace contextRef="#ctx0" brushRef="#br0" timeOffset="1336.4">351 521 392,'0'0'1564,"0"0"-318,0 0-246,0 0-21,0 0-51,0 0-60,27 1 1948,-25 2-2729,0-1-1,0 1 1,0-1 0,0 1 0,-1 0-1,1 0 1,-1 0 0,0 0 0,0 0 0,0 0-1,0 0 1,0 1 0,-1-1 0,1 0-1,-1 1-86,0 55 25,0-36-71,0-22 6,0 1 0,0 0 0,0-1 0,-1 1 0,1 0 0,0-1 0,-1 1 0,1 0 0,-1-1 0,1 1 0,-1-1 0,0 1 0,0-1 0,1 1 0,-1-1 0,0 0 0,0 1 0,-1-1 0,1 0 0,0 0 0,0 0-1,-1 1 1,1-1 0,0-1 0,-1 1 0,1 0 0,-1 0 40,-19 3-5439,15-4 2670</inkml:trace>
  <inkml:trace contextRef="#ctx0" brushRef="#br0" timeOffset="1930.99">616 206 2865,'0'0'1589,"0"0"-544,0 0-209,0 0 55,0 0 98,0 0-46,0 4-155,1 67-82,-4 0-1,-2 0 1,-11 42-706,12-91-386,0 1 1,1-1-1,1 15 386,2-37-552,0 0-219,0 0-235,0-7-2615,0-4-319</inkml:trace>
  <inkml:trace contextRef="#ctx0" brushRef="#br0" timeOffset="2732.95">768 238 1120,'0'0'2279,"0"0"-632,0 0-508,0 0-254,0 0-129,0 0-220,3 0-244,113-6 1900,-115 7-2170,-1 0 0,1 0 0,0-1 0,-1 1 0,1 0 0,0 0 0,-1 0 0,1 0 1,-1 0-1,1-1 0,-1 1 0,1 0 0,-1 0 0,0 0 0,1 0 0,-1 1 0,0-1 0,0 0 0,0 0 0,0 0 0,0 0 0,0 1-22,1 26 233,-1-11-161,1 3-14,-2-1-1,-3 19-57,3-30-13,-1-1-1,0 1 0,0-1 0,-1 0 0,0 1 0,0-1 0,-1-1 0,0 1 0,-1 1 14,-101 144-305,106-152 297,0 0 1,0 0-1,0 0 1,0 1-1,0-1 0,0 0 1,0 0-1,0 0 1,-1 0-1,1 0 0,0 1 1,0-1-1,0 0 1,0 0-1,0 0 0,0 0 1,0 0-1,0 1 0,0-1 1,0 0-1,0 0 1,0 0-1,0 0 0,0 0 1,0 1-1,1-1 1,-1 0-1,0 0 0,0 0 1,0 0-1,0 0 0,0 0 1,0 1-1,0-1 1,0 0-1,0 0 0,0 0 1,1 0-1,-1 0 1,0 0-1,0 0 0,0 0 1,0 0-1,0 0 0,0 1 1,1-1-1,-1 0 8,12 2-82,18-1 217,-24-2-139,79 1-1110,-84 3-3627,-1-3 1000</inkml:trace>
  <inkml:trace contextRef="#ctx0" brushRef="#br0" timeOffset="3311.99">1036 482 728,'0'0'1480,"0"0"-394,0 0-280,0 0-166,0 0-199,0 0-139,0 4 2,0-1-285,0-2 20,0 1-1,-1-1 0,1 1 0,0-1 1,0 0-1,0 1 0,1-1 1,-1 0-1,0 1 0,1-1 0,-1 0 1,0 0-1,1 1 0,-1-1 0,1 0 1,0 0-1,-1 0 0,1 0 1,0 1-1,0-1 0,0 0 0,0 0 1,0 0-39,1 0 19,-1 1 0,1-1 1,-1 1-1,1 0 0,-1-1 1,0 1-1,0 0 0,0 0 1,0 0-1,0 0 0,0 0 1,0 0-1,-1 0 0,1 0 1,-1 0-1,1 1 0,-1-1 1,0 1-20,0 47 629,-1-28-427,0-17-247,0-1-1,0 1 1,0-1 0,-1 1 0,1-1 0,-1 0 0,0 1 0,0-1 0,-1 0 0,1 0-1,-1-1 1,0 1 0,0-1 0,-3 4 45,-8 7-1545,-1 0 1,-13 9 1544,-1-8-2114,25-12 1123</inkml:trace>
  <inkml:trace contextRef="#ctx0" brushRef="#br0" timeOffset="4761.93">1360 113 1616,'0'0'1823,"0"0"-604,0 0-483,0 0-123,0 0-48,0 0-17,-5 14-81,0-3-400,-4 11 380,0 1 1,2 0 0,1 0 0,-2 10-448,5 0 700,2 0 1,3 33-701,0-5 284,-2-60-284,0 1 0,1-1 0,-1 1 0,1-1 0,-1 1 0,1-1 0,0 0 0,-1 1 0,1-1 0,0 0 0,0 1 0,0-1 0,0 0 0,0 0 0,0 0 0,0 0 0,1 0 0,-1 0 0,0 0 0,1 0 0,-1-1 0,0 1 0,1 0 0,-1-1 0,1 1 0,-1-1 0,1 0 0,-1 1 0,1-1 0,-1 0 0,2 0 0,9 2 5,0-1 0,0 0 0,11-1-5,-15-1 89,-1 2-89,1-1 0,-1-1 0,0 0 0,0 0 0,1 0 0,-1-1 0,0 0 0,0 0-1,-1-1 1,6-2 0,-8 3 20,-1-1 1,0 1-1,0-1 0,0 1 0,0-1 0,0 0 0,0 0 0,-1 0 0,1-1 0,-1 1 0,0-1 0,0 1 0,0-1 0,0 0 0,-1 0 0,0 1 0,0-1 0,0 0 0,1-4-20,-2 6 48,1-1-1,0 1 1,-1-1-1,1 1 1,-1-1-1,0 1 1,0-1-1,0 1 1,0-1-1,-1 1 1,1-1-1,-1 1 1,1-1-1,-1 1 1,0-1-1,0 1 1,0 0-1,0-1 1,0 1-1,0 0 0,-1 0 1,1 0-1,-1 0 1,0 0-1,1 0 1,-1 0-1,0 1 1,0-1-1,0 1 1,0-1-1,-1 1 1,1 0-1,0-1 1,0 1-1,-2 0-47,-1-1-4,-1 0 0,1 0 0,-1 0 0,1 1 1,-1 0-1,0 0 0,0 1 0,0-1 0,1 1 0,-5 1 4,6-1-18,0 0 1,0 0-1,0 1 0,0 0 0,1 0 1,-1 0-1,0 0 0,0 0 0,1 1 1,-1 0-1,1-1 0,-1 1 1,1 1-1,0-1 0,0 0 0,-2 2 18,-3 5-110,1 1-1,0-1 0,1 1 0,0 1 1,0-1-1,1 1 0,0 0 0,1 0 0,1 0 1,-1 1-1,2 0 0,0-1 0,0 1 1,1 0-1,0 0 0,1 4 111,16-4-6792,-15-12 2547</inkml:trace>
  <inkml:trace contextRef="#ctx0" brushRef="#br0" timeOffset="5727.03">1641 9 224,'0'0'3897,"0"0"-1738,0 0-632,0 0-243,0 0-194,0 0-174,0 0-158,0 0-156,0 0-122,0 0-131,0 0-85,0 0-55,0 0-86,0 0-41,0 0-32,0 0 88,17 12 301,-7-5-360,1 1 0,-2 1 1,1 0-1,-1 0 0,-1 1 0,6 8-79,-10-12-4,0 0 0,-1 0 1,0 1-1,0-1 0,-1 1 0,0 0 0,0 0 1,0 0-1,-1 0 0,0 0 0,0 0 1,-1 7 3,2 44-49,0-33-85,-2-1 0,0 1 0,-2 0 0,-4 21 134,0-28-99,-1 0 0,-1 0 0,-1-1 0,0 0-1,-2-1 1,1 0 0,-5 3 99,-5 11-236,3-7-698,-1-1 1,-9 8 933,-6 8-1271,31-35 1407,2-3-244,0-1-1,0 1 1,0 0-1,0 0 1,0 0-1,0 0 1,0 0-1,0 0 0,-1 0 1,1 0-1,0 0 1,0 0-1,0 0 1,0 0-1,0 0 1,0 0-1,0 0 1,0 0-1,0 0 0,0 0 1,0 0-1,0 0 1,0 0-1,0 0 1,-1 0-1,1 0 1,0 0-1,0 0 0,0 0 1,0 0-1,0 0 1,0 0-1,0 0 1,0 0-1,0 0 1,0 0-1,0 0 109,0-8-2575</inkml:trace>
  <inkml:trace contextRef="#ctx0" brushRef="#br0" timeOffset="7059.7">1499 0 656,'0'0'1588,"0"0"-454,0 0-467,0 0-138,0 0 166,0 0-160,-36 33 4193,19-15-4184,0 1 1,2 0 0,0 1 0,2 0 0,-11 22-545,-4 4 59,22-35-62,2 0 0,-1 1 1,1-1-1,1 1 0,0 0 0,1 0 1,0 0-1,1 0 0,0 0 0,1 0 1,0 0-1,1 4 3,-4 63-898,3-41-3942,0-35 2617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18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1351 520,'0'0'582,"0"0"-313,0 0-102,0 0 75,0-30 726,-1 22 4128,-2 5 3908,4-5-6218,9-6-3728,80-49 992,21-13 69,-83 60-103,1 1 0,0 1-1,1 2 1,29-8-16,13-5 423,-2-3 0,41-25-423,44-18 329,-88 40-145,-2-2 0,18-16-184,42-22 136,63-35-7,-64 37 23,-68 37-7,1 1 0,15-2-145,141-62 204,-116 51-41,-15 9 314,18-1-477,34-4 257,-58 19 112,21-12-369,147-45 214,-170 56-140,-58 17-63,1 1 1,0 1-1,1 0 0,-1 1 1,7 1-12,42-11 0,-6 6-8458,-60 7 6099,0 4-1323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36.9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101 4126 1568,'0'0'1862,"0"0"-324,0 0-314,0 0-125,0 0-54,0 0-188,-1-18 6960,3 9-8378,6-2 669,1 1 0,0-1 1,0 1-1,1 1 0,0 0 0,11-8-108,7-7 19,29-26 552,1 3 0,46-28-571,-46 40 257,-16 9 246,33-26-503,85-62 613,-45 35-201,-54 37-120,34-15-292,-38 24 159,-1-2 0,9-11-159,124-90 38,-88 64-30,14-13 58,58-42 60,85-54 72,-76 53 767,112-70-650,-284 191-306,69-53 278,67-67-287,-112 96 12,49-39 337,90-59-349,99-46 490,-122 78-241,107-92-249,-137 81 70,-8 8-13,-6 13-58,55-29 1,91-56 713,-238 164-520,1 0-1,-1 1 0,6-2-192,33-16 150,21-23 227,35-32-377,-67 48 81,39-23 58,-47 34-105,-2-2 1,20-18-35,19-14 83,-26 23-13,130-110 79,-166 135-107,0 1 0,0 0 1,0 0-1,1 1 0,8-3-42,-8 4 55,0-1 1,0 0 0,0-1 0,-1 0 0,7-6-56,-5 4 67,0 0 1,1 1-1,-1 0 0,10-4-67,22-12 65,4-4 40,-31 18-85,0-1 0,0 0 0,0-1 0,1-3-21,66-42 35,-77 52-37,0 0 0,0 0 1,0 1-1,1-1 0,-1 2 1,4-2 2,22-10 0,-19 5-1,-12 9-34,-1 0-189,-2 0-447,-51 7-4959,35-3 2299,-15 0-5485</inkml:trace>
  <inkml:trace contextRef="#ctx0" brushRef="#br0" timeOffset="1133.43">438 3873 224,'0'0'1048,"0"0"-1048,0 0-96</inkml:trace>
  <inkml:trace contextRef="#ctx0" brushRef="#br0" timeOffset="2492.17">438 3873 704,'-3'-14'651,"-1"0"385,1 1 6447,3 12-7449,-1 1-1,1 0 1,0 0 0,0 0-1,-1 0 1,1-1-1,0 1 1,-1 0 0,1 0-1,0 0 1,-1 0 0,1 0-1,0 0 1,-1 0-1,1 0 1,0 0 0,-1 0-1,1 0 1,0 0-1,-1 0 1,1 0 0,0 0-1,-1 0 1,1 1 0,0-1-1,-1 0 1,1 0-1,0 0 1,0 0 0,-1 1-1,1-1 1,0 0 0,0 0-1,-1 1 1,1-1-1,0 0 1,0 0 0,0 1-1,-1-1 1,1 0-1,0 1 1,0-1-34,-12 12 359,-72 86 1443,30-36-479,1 4-1323,31-38 210,-25 23-210,22-25 1246,-20 27-1246,40-47 95,0-1 1,-1 0-1,0 1 0,0-2 0,0 1 0,-4 1-95,-19 15 201,39-41 2415,23-21-777,21-33-1839,-29 37 643,2 2 1,29-31-644,20-13 516,-25 24-317,3 2-1,2 2 1,25-15-199,-37 35 86,-1-3 0,-2-1 0,29-34-86,-64 64 7,0-1-1,0 1 1,1 1-1,0-1 0,4-2-6,26-18 14,-18 6 27,-13 12-25,0 1 0,0 0 0,0 1 0,1-1 0,0 1 0,5-3-16,-9 8-1,-2 0-6,1 0-1,-1 0 0,-1 0 0,0 0-12,0 0-99,0 0-298,0 0-478,0 0-545,0 0-770,-1 0-1511,-5 0-1388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30:44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3699 3065,'0'0'1713,"0"0"-308,0 0-314,0 0-169,0 0-215,0 0-125,2-4-29,5-12 27,-6 12-82,-1 4-154,0 0-96,0 0-37,0 0 11,0 0 17,0 0 5,0 0-12,0 0-4,0 0 32,0 0-2,4 0-126,0-1 1,0 0 0,0 0-1,0 0 1,0 0 0,0-1 0,0 1-1,-1-1 1,1 0 0,-1 0-1,1-1-132,40-29 979,-31 21-462,124-84 2088,-89 63-1955,-1 16-470,104-87 750,-48 38-167,36-26-74,20-38-228,-50 39-83,30-9-91,-71 50-6,1 2-1,31-13-280,-1 0 215,-58 36 63,1 3-1,4-1-277,-8 5 360,-1-2 0,28-18-360,-42 21 138,78-52 593,20-24-731,54-60 146,-76 69-129,-99 82-10,0 1-2,0 0-17,0 0-33,0 0-23,0 0 0,0 0 21,6-3 39,0-1 0,0-1 0,-1 1 0,0-1 0,0 0 1,2-3 7,10-9-5,141-121 12,-63 59 80,28-13-87,-56 42 15,155-108 326,-127 93-111,180-135 632,175-181-622,-413 347-218,110-93-10,-98 85 19,-32 27-15,1 0 0,1 1 0,7-4-16,71-51 352,-35 26-190,-30 21 59,29-16-221,31-23 89,58-51-8,-104 76-72,56-45 5,-58 45-18,1 3 0,1 1 0,2 2 0,37-16 4,-73 38-1765,-23 8-3906,-6 1 1779,0-1-4216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1947 728,'0'0'1159,"0"0"-227,0 0-70,0 0-105,0 0-97,0 0-153,0 0-109,0 0-12,0 0 8,0 0-49,0 0-47,0 0 0,0 0 56,0 0 76,0 0 85,0 0 9,0 0-18,0 0-107,0 0-113,0 0-23,0 0-10,0 0-22,0 0-30,0 0-24,0 0-20,0 0 4,0 0 30,0 0 81,0 0 60,0 0 24,0 0-13,0 0 13,0 0-48,0 0-57,0 0-71,0 0-60,0 0-56,0 0-47,0 0-9,0 0 8,17-1 394,-7-3-120,0-1 1,0-1 0,0 0-1,-1 0 1,0-1 0,5-4-291,3-3 369,28-22 100,-21 17-364,1 0-1,8-3-104,0 8 179,39-44 433,1 27-498,-26 1-73,-34 20-40,2 1 1,-1 1-1,1 0 1,12-4-2,52-25 83,-28 12-62,24-11 24,-1-2 1,8-10-46,-32 25 66,-40 19-53,1 0-1,-2 0 1,1-1 0,3-3-13,-4 3 15,0 0-1,1 1 0,0 0 1,-1 0-1,9-1-14,-8 2 19,1-1-1,0 0 1,-1-1 0,0 0 0,2-1-19,34-21 633,32-13-633,-28 16 67,21-16-67,-13 6 81,18-5-81,0 0 63,97-51-17,-14 7-20,-101 47-18,102-56 22,-134 78 13,0-2-1,0 0 0,-2-1 1,19-18-43,-30 26 13,-1 0 0,2 1 0,-1 1 0,1 0 0,0 1 0,9-3-13,23-11 10,14-9 14,-56 28-19,-2 1-4,0-1-1,1 1 1,-1-1-1,0 1 1,1-1-1,-1 0 1,0 0 0,0 0-1,0-1 1,0 1-1,1-1 0,10-5 5,34-17 22,-36 18-13,1 0 1,-1 0-1,13-3-14,-1 1 9,1-2 0,11-6-9,21-9 0,-22 12 34,-2-2 0,0 0 1,26-19-35,-27 16 19,1 2 1,15-5-20,-44 19 1,25-10 23,0-2 0,18-14-24,28-21 185,-11 7-164,-17 13-8,-13 10 8,25-23 27,-57 40-50,-1 1 5,0 0 0,1 1 0,-1-1 0,0 1 0,1-1-1,-1 1 1,0-1 0,1 1 0,-1-1 0,1 1 0,-1 0 0,1-1 0,-1 1-1,1-1 1,-1 1 0,1 0 0,-1-1 0,1 1 0,-1 0 0,1 0 0,-1 0-1,1-1 1,0 1 0,-1 0 0,1 0-3,10-5-1519,-11-2-3530,-3 4 656</inkml:trace>
  <inkml:trace contextRef="#ctx0" brushRef="#br0" timeOffset="1912.73">3305 1 1456,'0'0'967,"0"0"-43,0 0-153,0 0-23,0 0 109,0 0 63,0 0 27,0 0 45,0 0-17,0 0-95,0 0-185,0 0-139,0 0-77,0 0-59,0 0-15,0 0-13,0 0-41,0 0-120,0 0-59,0 0-40,-29 0 437,-11 0 387,39 0-673,1 0-26,0 0-66,0 0-69,0 0-37,0 0-37,0 0-25,0 0 17,0 0-18,0 0 22,0 0 24,0 0 32,0 0 19,0 0 0,0 0-25,0 0 13,0 0-19,0 0-15,0 0-63,0 0-61,0 0-9,30 0-64,181 0 1179,-210 0-1047,-1 0-1,82 0 594,-82 27-680,-1-5 118,-1-1-1,-1 0 1,-1 0-1,0-1 1,-2 1-1,-4 7-38,-1 13 16,-14 34-208,23-70 910,2-5-1003,0 1 0,0-1 0,0 0 0,0 1-1,0-1 1,0 0 0,0 0 0,0 1 0,-1-1 0,1 0 0,0 1 0,0-1 0,0 0 0,0 0 0,-1 1 0,1-1 0,0 0 0,0 0 0,-1 1 0,1-1 0,0 0 0,0 0 0,-1 0 0,1 1 0,0-1 0,-1 0 0,1 0 0,0 0 0,-1 0 0,1 0 0,0 0 0,-1 0 0,1 0 285,-4 0-7291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5:4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4164 360,'0'0'375,"0"0"38,0 0 85,0 0 136,0 0 61,0 0-36,0 0-167,0 0-86,0 0-29,0 0 40,0 0 93,3-27 4956,-2 13-5305,2-1-1,0 1 1,0 1 0,1-1-1,1 1 1,0-1-1,1 1 1,0 0-1,1 1 1,6-8-161,-2 1 255,-1-1 0,0 0 1,5-18-256,-8 19 128,1 0 0,1 1 0,1 0 0,0 1 0,1 0 0,5-5-128,-2 2 303,0 0 1,-1-1-1,-2-1 0,2-4-303,5-16 356,3 2-1,19-30-355,-20 34 571,13-36-571,-16 34 113,19-31-113,27-41 659,20-56-659,-48 99 238,11-15-238,-17 34 169,-2-1 0,-2-2-1,-2-3-168,-10 22 112,2 2-1,17-27-111,-9 18 167,85-134 31,-11 22-146,77-132 585,35-62-219,-194 315-330,-2-1-1,4-14-87,-8 20 13,2-1 0,0 2-1,1-1 1,6-6-13,60-97 268,42-98-268,19-34 499,-78 153-373,27-69-126,-41 101 75,75-134 108,-82 115-86,-33 66-401,-7 27-1037,-1 13 137,1-8 825,-1-1-1,0 1 0,0 0 0,0 0 0,0-1 0,-1 1 1,1 0-1,-1-1 0,0 1 0,0-1 0,-1 0 1,1 0-1,-2 2 380,-5 8-2936,-5 8-5147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8:0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6 96,'0'0'541,"0"0"-263,0 0-33,0 0 109,0 0 55,0 0-16,1 0 2109,1-4 15260,0 3-16284,0 0-5037,21 1 3663,0 1 0,1 1 0,-1 1-1,-1 1 1,1 1 0,-1 1 0,20 8-104,-1 1 117,-25-10-95,-1 0 1,1 1-1,-1 1 0,-1 1 0,1 0 1,5 5-23,21 16 105,-24-17-87,0 0 1,-1 0 0,0 2 0,-1 0-1,11 14-18,-13-12 42,-1-2-5,-1 0 1,-1 1 0,0 0-1,5 12-37,9 26 177,-1 1 0,-1 6-177,-11-5 156,1 3-10,-11-57-189,0 0-1,-1 1 1,0-1-1,1 0 1,-1 0-1,0 0 1,1 1-1,-1-1 0,0 0 1,0 1-1,0-1 1,0 0-1,0 0 1,0 1-1,-1 0 44,1-1-273,-1-1 0,1 1 1,-1-1-1,1 1 0,-1-1 0,0 1 0,1-1 0,-1 1 0,0-1 1,1 0-1,-1 1 0,0-1 0,0 0 0,1 0 0,-1 0 1,0 0-1,0 1 0,1-1 0,-1 0 0,0 0 0,0 0 1,1 0-1,-1-1 0,0 1 273,-18 0-10385</inkml:trace>
  <inkml:trace contextRef="#ctx0" brushRef="#br0" timeOffset="2387.99">304 485 2537,'0'0'1525,"0"0"-393,0 0-193,0 0 63,0 0 46,0 0-121,-7-9 4362,2 9-5175,0 1 0,-1-1 0,1 1 0,0 0 0,0 0 0,0 0 0,0 0 0,0 1 0,0 0 1,0 0-1,0 1 0,0-1-114,-4 5 63,-1 1 1,1-1-1,0 2 1,-6 6-64,8-7 16,1 0 1,-1 0-1,2 1 1,-1 0-1,1 0 0,0 0 1,1 1-1,0-1 1,1 1-1,0 0 0,0 0 1,0 8-17,-2 16 46,2 0 0,2 0 1,1 8-47,0-22 36,1-15-36,0 1-1,1-1 1,0 0-1,0 0 1,0 0-1,0-1 1,1 1-1,-1 0 1,1-1 0,0 0-1,1 1 1,-1-1-1,1-1 1,0 1-1,0 0 1,0-1-1,0 0 1,1 0-1,-1 0 1,1-1-1,0 1 1,-1-1 0,6 1 0,-3-1 2,1-1 1,0-1 0,-1 1-1,1-1 1,0 0 0,-1-1 0,1 0-1,-1 0 1,1-1 0,-1 0 0,1 0-1,-1-1 1,0 0 0,0 0 0,0-1-1,-1 1 1,6-5-3,-4 2 23,-1 1 0,0-1 0,0-1 0,0 1 0,-1-1 0,0 0 0,-1-1 0,1 0 0,-1 1 0,-1-2 0,1 1 0,-1 0 0,-1-1 0,2-3-23,1-10 56,0 0 1,-1 1-1,-1-2 1,-1 1-1,-1 0 1,-1-1-1,-1 1 1,-2-12-57,0 28 63,-1 1 0,0-1 0,0 1 0,0-1 0,-1 1 0,0 0 0,0 1 0,0-1 0,0 0 0,-1 1 0,-1-1-63,-7-8 90,9 11-37,1-1 0,-1 1 1,0 0-1,0 0 0,0 1 1,0-1-1,0 1 0,0 0 1,-1 0-1,1 0 0,0 0 1,-1 1-1,1 0 0,0 0 1,-1 0-1,1 0 0,0 1 1,-5 0-54,-14 0 129,20 0-132,0-1 0,0 1 0,0 0-1,0-1 1,0 1 0,0 0 0,1 1 0,-1-1-1,0 0 1,1 1 0,-1 0 0,1-1 0,0 1-1,0 0 1,-1 0 0,1 0 0,0 1 3,-34 45-76,25-33 69,-11 14 55,-2-1 0,-1 0 0,-28 22-48,51-49 21,1 0 0,0-1 1,-1 1-1,1 0 0,-1-1 1,0 1-1,1-1 0,-1 0 1,1 1-1,-1-1 0,0 0 1,1 0-1,-1 0-21,-17 4-149,4 2-11,14-6 153,1 0-1,0 0-1,0 0-11,0 0-16,0 0 21,0 0 0,0 0-19,0 0 22,0 0 14,0 0-15,0 0-28,0 0 7,24 0-51,375-6 21,-352 6 144,-26 0-5466,-29 0 1650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0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0 984,'0'0'1074,"0"0"-171,0 0-1,0 0-103,0 0-236,0 0-121,0 7 6773,0 19-5513,73 126 1981,-50-108-3159,-10-22 348,-1 2 0,3 12-872,61 159 1470,13 37-537,-59-141-401,-6-15-164,4-1-1,2-2 1,20 32-368,2-7 117,31 54-56,-49-96-49,-4-6 22,16 20-34,31 50 32,14 43 24,-65-120-45,-3 0 0,-1 2-1,4 14-10,-21-45 3,2-1 0,-1 0 0,2 0 0,0 0 0,7 8-3,31 56 41,-38-70-39,-6-6 2,-1 1 0,1 0 0,0-1 0,-1 1-1,1 0 1,-1-1 0,0 1 0,0 0-1,1 0 1,-1 0 0,0 0 0,-1 0-1,1 1 1,0-1-4,-1-1 9,13 14-10,-13-13-3,0-1 9,0-1 3,0 0 0,0 0 0,0 0 0,0 0 0,0 0 0,0 0 0,0 0 0,0 0 0,0 0-2,0 0-12,0 0-2,0 0-1,0 0-4,0 0 3,0 0 5,0 0 10,0 0 3,0 0 11,0 1 3,1 1-1,-1 0 0,1-1 1,-1 1-1,1 0 1,0-1-1,0 1 1,0 0-1,0-1 1,0 1-1,0-1 1,0 1-22,1 0 1,-1 0-1,1-1 1,-1 1 0,0 0 0,0 0-1,0 0 1,0 0 0,0 0 0,-1 0 0,1 1-1,-1-1 1,1 0 0,-1 1-1,2-1-3957,-3-8-377,-13-8-2017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3529,'0'0'1956,"0"0"-576,0 0-482,0 0-221,0 0 38,-5-8 2925,3 7 453,4 16-3967,0 0 1,1-1 0,0 0 0,1 1 0,1-1 0,1-1 0,-1 1-1,8 11-126,3 9 115,114 249 580,-118-254-570,-1 1 0,-1 1 0,0 5-125,-10-35 4,-2-4 72,0 1 0,0 0-1,0 0 1,0 0 0,0 0 0,-1 0 0,1 0 0,-1 1 0,1-1 0,-1 1-1,0 0 1,1 0 0,-1 0 0,0 0 0,0 0 0,0 0 0,-1 1-76,-8-4 318,1 2 0,-1 0 0,0 0 0,-8 1-318,-11-4 24,27 3-16,0 1 0,0 0-1,-1 0 1,1 1-1,0-1 1,0 1-1,-1 0 1,1 0-1,0 1 1,0-1 0,-4 2-8,5-1 5,0 0 1,1 0 0,-1 1-1,1 0 1,-1-1 0,1 1 0,0 0-1,0 0 1,0 0 0,0 1-1,0-1 1,0 0 0,1 1 0,-1-1-1,1 1 1,-1-1 0,1 1-1,0 1-5,-17 51 1,17-50 4,-2 9-42,1 0 0,1 0 0,0 0 1,1 1-1,1-1 0,0 0 0,1 3 37,2-9-15,0 0-1,1-1 1,-1 1-1,1-1 0,1 0 1,2 1 15,-8-7-35,0-1 21,0 0-5,0 0-38,0 0 10,30 0-200,-26 0 241,-1 0 0,1 0 0,0 0 0,-1 0 0,1-1 0,0 1 1,-1-1-1,1 0 0,-1 0 0,1-1 0,-1 1 0,1-1 0,1-1 6,2-2-17,0 0 0,0 0 0,-1 0 0,0-1 0,0 0 0,0 0 0,-1-1 0,0 0-1,0 0 18,58-65 23,-62 68-23,0 1-1,0-1 1,0 0-1,0 1 1,-1-1 0,1 0-1,-1 0 1,0 0-1,0 1 1,0-1-1,-1 0 1,0-2 0,0-8 205,1 14-179,0 0 14,0 0-24,0 0-2,0 0 28,0 0 0,0 0-15,0 0 9,0 0-15,0 0 14,0 0-10,0 0 26,0 0-32,0 0-11,0 0 0,0 0-10,0 0-30,0 0 18,0 0 6,0 0-18,0 0-95,0 26-3364,0-11-1053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0 128 544,'0'0'1128,"0"0"-250,0 0-66,0 0-93,0 0-62,0 0-54,0 0-95,0 0-61,0 0-67,0 0-104,0 0-42,0 0 64,0 0 62,0 0 7,0 0-59,0 0-21,0 0 18,0 0 41,0 0 68,0 0 28,0 0-58,0 0-96,0 0 28,0 0 8,0 0 51,0 0-15,0 0-83,0 0-41,0 0-5,0 0 12,0 0-34,0 0-37,0 0-16,0 0 2,0 0-1,0 0 12,0 0-9,0 0-14,0 0-16,0 0-31,0 0-23,0 0-8,0 0-9,0 0 16,0 0-21,0 0-2,0 0 12,14-12 584,3 2-370,0 1 0,1 0 0,5 0-278,7-4 31,1-8 244,-28 18-225,0 0 0,1 0 0,0 1-1,0-1 1,-1 1 0,1 0-1,1 0 1,-1 0 0,0 0 0,0 1-1,2-1-49,47-16 48,-29 20-44,-16 8-31,-4-1 40,2 1 8,-1 0 0,-1 0 0,0 0 1,0 1-1,-1-1 0,-1 1 0,0 0 1,0 0-1,-1-1 0,0 1 0,-1 2-21,3 112-35,-3-125 22,0 0-35,0 0-32,0 0 3,0 0 25,0 0 22,0 0-48,0 0-45,0 0-98,0 0-219,0 0-327,3-3 61,-1-1 0,1 0 0,-1 0 0,0 0 0,-1-1 0,2-3 706,-3 7-377,8-22-3857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5:4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4164 360,'0'0'375,"0"0"38,0 0 85,0 0 136,0 0 61,0 0-36,0 0-167,0 0-86,0 0-29,0 0 40,0 0 93,3-27 4956,-2 13-5305,2-1-1,0 1 1,0 1 0,1-1-1,1 1 1,0-1-1,1 1 1,0 0-1,1 1 1,6-8-161,-2 1 255,-1-1 0,0 0 1,5-18-256,-8 19 128,1 0 0,1 1 0,1 0 0,0 1 0,1 0 0,5-5-128,-2 2 303,0 0 1,-1-1-1,-2-1 0,2-4-303,5-16 356,3 2-1,19-30-355,-20 34 571,13-36-571,-16 34 113,19-31-113,27-41 659,20-56-659,-48 99 238,11-15-238,-17 34 169,-2-1 0,-2-2-1,-2-3-168,-10 22 112,2 2-1,17-27-111,-9 18 167,85-134 31,-11 22-146,77-132 585,35-62-219,-194 315-330,-2-1-1,4-14-87,-8 20 13,2-1 0,0 2-1,1-1 1,6-6-13,60-97 268,42-98-268,19-34 499,-78 153-373,27-69-126,-41 101 75,75-134 108,-82 115-86,-33 66-401,-7 27-1037,-1 13 137,1-8 825,-1-1-1,0 1 0,0 0 0,0 0 0,0-1 0,-1 1 1,1 0-1,-1-1 0,0 1 0,0-1 0,-1 0 1,1 0-1,-2 2 380,-5 8-2936,-5 8-5147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1947 728,'0'0'1159,"0"0"-227,0 0-70,0 0-105,0 0-97,0 0-153,0 0-109,0 0-12,0 0 8,0 0-49,0 0-47,0 0 0,0 0 56,0 0 76,0 0 85,0 0 9,0 0-18,0 0-107,0 0-113,0 0-23,0 0-10,0 0-22,0 0-30,0 0-24,0 0-20,0 0 4,0 0 30,0 0 81,0 0 60,0 0 24,0 0-13,0 0 13,0 0-48,0 0-57,0 0-71,0 0-60,0 0-56,0 0-47,0 0-9,0 0 8,17-1 394,-7-3-120,0-1 1,0-1 0,0 0-1,-1 0 1,0-1 0,5-4-291,3-3 369,28-22 100,-21 17-364,1 0-1,8-3-104,0 8 179,39-44 433,1 27-498,-26 1-73,-34 20-40,2 1 1,-1 1-1,1 0 1,12-4-2,52-25 83,-28 12-62,24-11 24,-1-2 1,8-10-46,-32 25 66,-40 19-53,1 0-1,-2 0 1,1-1 0,3-3-13,-4 3 15,0 0-1,1 1 0,0 0 1,-1 0-1,9-1-14,-8 2 19,1-1-1,0 0 1,-1-1 0,0 0 0,2-1-19,34-21 633,32-13-633,-28 16 67,21-16-67,-13 6 81,18-5-81,0 0 63,97-51-17,-14 7-20,-101 47-18,102-56 22,-134 78 13,0-2-1,0 0 0,-2-1 1,19-18-43,-30 26 13,-1 0 0,2 1 0,-1 1 0,1 0 0,0 1 0,9-3-13,23-11 10,14-9 14,-56 28-19,-2 1-4,0-1-1,1 1 1,-1-1-1,0 1 1,1-1-1,-1 0 1,0 0 0,0 0-1,0-1 1,0 1-1,1-1 0,10-5 5,34-17 22,-36 18-13,1 0 1,-1 0-1,13-3-14,-1 1 9,1-2 0,11-6-9,21-9 0,-22 12 34,-2-2 0,0 0 1,26-19-35,-27 16 19,1 2 1,15-5-20,-44 19 1,25-10 23,0-2 0,18-14-24,28-21 185,-11 7-164,-17 13-8,-13 10 8,25-23 27,-57 40-50,-1 1 5,0 0 0,1 1 0,-1-1 0,0 1 0,1-1-1,-1 1 1,0-1 0,1 1 0,-1-1 0,1 1 0,-1 0 0,1-1 0,-1 1-1,1-1 1,-1 1 0,1 0 0,-1-1 0,1 1 0,-1 0 0,1 0 0,-1 0-1,1-1 1,0 1 0,-1 0 0,1 0-3,10-5-1519,-11-2-3530,-3 4 656</inkml:trace>
  <inkml:trace contextRef="#ctx0" brushRef="#br0" timeOffset="1912.73">3305 1 1456,'0'0'967,"0"0"-43,0 0-153,0 0-23,0 0 109,0 0 63,0 0 27,0 0 45,0 0-17,0 0-95,0 0-185,0 0-139,0 0-77,0 0-59,0 0-15,0 0-13,0 0-41,0 0-120,0 0-59,0 0-40,-29 0 437,-11 0 387,39 0-673,1 0-26,0 0-66,0 0-69,0 0-37,0 0-37,0 0-25,0 0 17,0 0-18,0 0 22,0 0 24,0 0 32,0 0 19,0 0 0,0 0-25,0 0 13,0 0-19,0 0-15,0 0-63,0 0-61,0 0-9,30 0-64,181 0 1179,-210 0-1047,-1 0-1,82 0 594,-82 27-680,-1-5 118,-1-1-1,-1 0 1,-1 0-1,0-1 1,-2 1-1,-4 7-38,-1 13 16,-14 34-208,23-70 910,2-5-1003,0 1 0,0-1 0,0 0 0,0 1-1,0-1 1,0 0 0,0 0 0,0 1 0,-1-1 0,1 0 0,0 1 0,0-1 0,0 0 0,0 0 0,-1 1 0,1-1 0,0 0 0,0 0 0,-1 1 0,1-1 0,0 0 0,0 0 0,-1 0 0,1 1 0,0-1 0,-1 0 0,1 0 0,0 0 0,-1 0 0,1 0 0,0 0 0,-1 0 0,1 0 285,-4 0-7291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5:4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4164 360,'0'0'375,"0"0"38,0 0 85,0 0 136,0 0 61,0 0-36,0 0-167,0 0-86,0 0-29,0 0 40,0 0 93,3-27 4956,-2 13-5305,2-1-1,0 1 1,0 1 0,1-1-1,1 1 1,0-1-1,1 1 1,0 0-1,1 1 1,6-8-161,-2 1 255,-1-1 0,0 0 1,5-18-256,-8 19 128,1 0 0,1 1 0,1 0 0,0 1 0,1 0 0,5-5-128,-2 2 303,0 0 1,-1-1-1,-2-1 0,2-4-303,5-16 356,3 2-1,19-30-355,-20 34 571,13-36-571,-16 34 113,19-31-113,27-41 659,20-56-659,-48 99 238,11-15-238,-17 34 169,-2-1 0,-2-2-1,-2-3-168,-10 22 112,2 2-1,17-27-111,-9 18 167,85-134 31,-11 22-146,77-132 585,35-62-219,-194 315-330,-2-1-1,4-14-87,-8 20 13,2-1 0,0 2-1,1-1 1,6-6-13,60-97 268,42-98-268,19-34 499,-78 153-373,27-69-126,-41 101 75,75-134 108,-82 115-86,-33 66-401,-7 27-1037,-1 13 137,1-8 825,-1-1-1,0 1 0,0 0 0,0 0 0,0-1 0,-1 1 1,1 0-1,-1-1 0,0 1 0,0-1 0,-1 0 1,1 0-1,-2 2 380,-5 8-2936,-5 8-5147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8:0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6 96,'0'0'541,"0"0"-263,0 0-33,0 0 109,0 0 55,0 0-16,1 0 2109,1-4 15260,0 3-16284,0 0-5037,21 1 3663,0 1 0,1 1 0,-1 1-1,-1 1 1,1 1 0,-1 1 0,20 8-104,-1 1 117,-25-10-95,-1 0 1,1 1-1,-1 1 0,-1 1 0,1 0 1,5 5-23,21 16 105,-24-17-87,0 0 1,-1 0 0,0 2 0,-1 0-1,11 14-18,-13-12 42,-1-2-5,-1 0 1,-1 1 0,0 0-1,5 12-37,9 26 177,-1 1 0,-1 6-177,-11-5 156,1 3-10,-11-57-189,0 0-1,-1 1 1,0-1-1,1 0 1,-1 0-1,0 0 1,1 1-1,-1-1 0,0 0 1,0 1-1,0-1 1,0 0-1,0 0 1,0 1-1,-1 0 44,1-1-273,-1-1 0,1 1 1,-1-1-1,1 1 0,-1-1 0,0 1 0,1-1 0,-1 1 0,0-1 1,1 0-1,-1 1 0,0-1 0,0 0 0,1 0 0,-1 0 1,0 0-1,0 1 0,1-1 0,-1 0 0,0 0 0,0 0 1,1 0-1,-1-1 0,0 1 273,-18 0-10385</inkml:trace>
  <inkml:trace contextRef="#ctx0" brushRef="#br0" timeOffset="2387.99">304 485 2537,'0'0'1525,"0"0"-393,0 0-193,0 0 63,0 0 46,0 0-121,-7-9 4362,2 9-5175,0 1 0,-1-1 0,1 1 0,0 0 0,0 0 0,0 0 0,0 0 0,0 1 0,0 0 1,0 0-1,0 1 0,0-1-114,-4 5 63,-1 1 1,1-1-1,0 2 1,-6 6-64,8-7 16,1 0 1,-1 0-1,2 1 1,-1 0-1,1 0 0,0 0 1,1 1-1,0-1 1,1 1-1,0 0 0,0 0 1,0 8-17,-2 16 46,2 0 0,2 0 1,1 8-47,0-22 36,1-15-36,0 1-1,1-1 1,0 0-1,0 0 1,0 0-1,0-1 1,1 1-1,-1 0 1,1-1 0,0 0-1,1 1 1,-1-1-1,1-1 1,0 1-1,0 0 1,0-1-1,0 0 1,1 0-1,-1 0 1,1-1-1,0 1 1,-1-1 0,6 1 0,-3-1 2,1-1 1,0-1 0,-1 1-1,1-1 1,0 0 0,-1-1 0,1 0-1,-1 0 1,1-1 0,-1 0 0,1 0-1,-1-1 1,0 0 0,0 0 0,0-1-1,-1 1 1,6-5-3,-4 2 23,-1 1 0,0-1 0,0-1 0,0 1 0,-1-1 0,0 0 0,-1-1 0,1 0 0,-1 1 0,-1-2 0,1 1 0,-1 0 0,-1-1 0,2-3-23,1-10 56,0 0 1,-1 1-1,-1-2 1,-1 1-1,-1 0 1,-1-1-1,-1 1 1,-2-12-57,0 28 63,-1 1 0,0-1 0,0 1 0,0-1 0,-1 1 0,0 0 0,0 1 0,0-1 0,0 0 0,-1 1 0,-1-1-63,-7-8 90,9 11-37,1-1 0,-1 1 1,0 0-1,0 0 0,0 1 1,0-1-1,0 1 0,0 0 1,-1 0-1,1 0 0,0 0 1,-1 1-1,1 0 0,0 0 1,-1 0-1,1 0 0,0 1 1,-5 0-54,-14 0 129,20 0-132,0-1 0,0 1 0,0 0-1,0-1 1,0 1 0,0 0 0,1 1 0,-1-1-1,0 0 1,1 1 0,-1 0 0,1-1 0,0 1-1,0 0 1,-1 0 0,1 0 0,0 1 3,-34 45-76,25-33 69,-11 14 55,-2-1 0,-1 0 0,-28 22-48,51-49 21,1 0 0,0-1 1,-1 1-1,1 0 0,-1-1 1,0 1-1,1-1 0,-1 0 1,1 1-1,-1-1 0,0 0 1,1 0-1,-1 0-21,-17 4-149,4 2-11,14-6 153,1 0-1,0 0-1,0 0-11,0 0-16,0 0 21,0 0 0,0 0-19,0 0 22,0 0 14,0 0-15,0 0-28,0 0 7,24 0-51,375-6 21,-352 6 144,-26 0-5466,-29 0 1650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0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0 984,'0'0'1074,"0"0"-171,0 0-1,0 0-103,0 0-236,0 0-121,0 7 6773,0 19-5513,73 126 1981,-50-108-3159,-10-22 348,-1 2 0,3 12-872,61 159 1470,13 37-537,-59-141-401,-6-15-164,4-1-1,2-2 1,20 32-368,2-7 117,31 54-56,-49-96-49,-4-6 22,16 20-34,31 50 32,14 43 24,-65-120-45,-3 0 0,-1 2-1,4 14-10,-21-45 3,2-1 0,-1 0 0,2 0 0,0 0 0,7 8-3,31 56 41,-38-70-39,-6-6 2,-1 1 0,1 0 0,0-1 0,-1 1-1,1 0 1,-1-1 0,0 1 0,0 0-1,1 0 1,-1 0 0,0 0 0,-1 0-1,1 1 1,0-1-4,-1-1 9,13 14-10,-13-13-3,0-1 9,0-1 3,0 0 0,0 0 0,0 0 0,0 0 0,0 0 0,0 0 0,0 0 0,0 0 0,0 0-2,0 0-12,0 0-2,0 0-1,0 0-4,0 0 3,0 0 5,0 0 10,0 0 3,0 0 11,0 1 3,1 1-1,-1 0 0,1-1 1,-1 1-1,1 0 1,0-1-1,0 1 1,0 0-1,0-1 1,0 1-1,0-1 1,0 1-22,1 0 1,-1 0-1,1-1 1,-1 1 0,0 0 0,0 0-1,0 0 1,0 0 0,0 0 0,-1 0 0,1 1-1,-1-1 1,1 0 0,-1 1-1,2-1-3957,-3-8-377,-13-8-2017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3529,'0'0'1956,"0"0"-576,0 0-482,0 0-221,0 0 38,-5-8 2925,3 7 453,4 16-3967,0 0 1,1-1 0,0 0 0,1 1 0,1-1 0,1-1 0,-1 1-1,8 11-126,3 9 115,114 249 580,-118-254-570,-1 1 0,-1 1 0,0 5-125,-10-35 4,-2-4 72,0 1 0,0 0-1,0 0 1,0 0 0,0 0 0,-1 0 0,1 0 0,-1 1 0,1-1 0,-1 1-1,0 0 1,1 0 0,-1 0 0,0 0 0,0 0 0,0 0 0,-1 1-76,-8-4 318,1 2 0,-1 0 0,0 0 0,-8 1-318,-11-4 24,27 3-16,0 1 0,0 0-1,-1 0 1,1 1-1,0-1 1,0 1-1,-1 0 1,1 0-1,0 1 1,0-1 0,-4 2-8,5-1 5,0 0 1,1 0 0,-1 1-1,1 0 1,-1-1 0,1 1 0,0 0-1,0 0 1,0 0 0,0 1-1,0-1 1,0 0 0,1 1 0,-1-1-1,1 1 1,-1-1 0,1 1-1,0 1-5,-17 51 1,17-50 4,-2 9-42,1 0 0,1 0 0,0 0 1,1 1-1,1-1 0,0 0 0,1 3 37,2-9-15,0 0-1,1-1 1,-1 1-1,1-1 0,1 0 1,2 1 15,-8-7-35,0-1 21,0 0-5,0 0-38,0 0 10,30 0-200,-26 0 241,-1 0 0,1 0 0,0 0 0,-1 0 0,1-1 0,0 1 1,-1-1-1,1 0 0,-1 0 0,1-1 0,-1 1 0,1-1 0,1-1 6,2-2-17,0 0 0,0 0 0,-1 0 0,0-1 0,0 0 0,0 0 0,-1-1 0,0 0-1,0 0 18,58-65 23,-62 68-23,0 1-1,0-1 1,0 0-1,0 1 1,-1-1 0,1 0-1,-1 0 1,0 0-1,0 1 1,0-1-1,-1 0 1,0-2 0,0-8 205,1 14-179,0 0 14,0 0-24,0 0-2,0 0 28,0 0 0,0 0-15,0 0 9,0 0-15,0 0 14,0 0-10,0 0 26,0 0-32,0 0-11,0 0 0,0 0-10,0 0-30,0 0 18,0 0 6,0 0-18,0 0-95,0 26-3364,0-11-1053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0 128 544,'0'0'1128,"0"0"-250,0 0-66,0 0-93,0 0-62,0 0-54,0 0-95,0 0-61,0 0-67,0 0-104,0 0-42,0 0 64,0 0 62,0 0 7,0 0-59,0 0-21,0 0 18,0 0 41,0 0 68,0 0 28,0 0-58,0 0-96,0 0 28,0 0 8,0 0 51,0 0-15,0 0-83,0 0-41,0 0-5,0 0 12,0 0-34,0 0-37,0 0-16,0 0 2,0 0-1,0 0 12,0 0-9,0 0-14,0 0-16,0 0-31,0 0-23,0 0-8,0 0-9,0 0 16,0 0-21,0 0-2,0 0 12,14-12 584,3 2-370,0 1 0,1 0 0,5 0-278,7-4 31,1-8 244,-28 18-225,0 0 0,1 0 0,0 1-1,0-1 1,-1 1 0,1 0-1,1 0 1,-1 0 0,0 0 0,0 1-1,2-1-49,47-16 48,-29 20-44,-16 8-31,-4-1 40,2 1 8,-1 0 0,-1 0 0,0 0 1,0 1-1,-1-1 0,-1 1 0,0 0 1,0 0-1,-1-1 0,0 1 0,-1 2-21,3 112-35,-3-125 22,0 0-35,0 0-32,0 0 3,0 0 25,0 0 22,0 0-48,0 0-45,0 0-98,0 0-219,0 0-327,3-3 61,-1-1 0,1 0 0,-1 0 0,0 0 0,-1-1 0,2-3 706,-3 7-377,8-22-3857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1947 728,'0'0'1159,"0"0"-227,0 0-70,0 0-105,0 0-97,0 0-153,0 0-109,0 0-12,0 0 8,0 0-49,0 0-47,0 0 0,0 0 56,0 0 76,0 0 85,0 0 9,0 0-18,0 0-107,0 0-113,0 0-23,0 0-10,0 0-22,0 0-30,0 0-24,0 0-20,0 0 4,0 0 30,0 0 81,0 0 60,0 0 24,0 0-13,0 0 13,0 0-48,0 0-57,0 0-71,0 0-60,0 0-56,0 0-47,0 0-9,0 0 8,17-1 394,-7-3-120,0-1 1,0-1 0,0 0-1,-1 0 1,0-1 0,5-4-291,3-3 369,28-22 100,-21 17-364,1 0-1,8-3-104,0 8 179,39-44 433,1 27-498,-26 1-73,-34 20-40,2 1 1,-1 1-1,1 0 1,12-4-2,52-25 83,-28 12-62,24-11 24,-1-2 1,8-10-46,-32 25 66,-40 19-53,1 0-1,-2 0 1,1-1 0,3-3-13,-4 3 15,0 0-1,1 1 0,0 0 1,-1 0-1,9-1-14,-8 2 19,1-1-1,0 0 1,-1-1 0,0 0 0,2-1-19,34-21 633,32-13-633,-28 16 67,21-16-67,-13 6 81,18-5-81,0 0 63,97-51-17,-14 7-20,-101 47-18,102-56 22,-134 78 13,0-2-1,0 0 0,-2-1 1,19-18-43,-30 26 13,-1 0 0,2 1 0,-1 1 0,1 0 0,0 1 0,9-3-13,23-11 10,14-9 14,-56 28-19,-2 1-4,0-1-1,1 1 1,-1-1-1,0 1 1,1-1-1,-1 0 1,0 0 0,0 0-1,0-1 1,0 1-1,1-1 0,10-5 5,34-17 22,-36 18-13,1 0 1,-1 0-1,13-3-14,-1 1 9,1-2 0,11-6-9,21-9 0,-22 12 34,-2-2 0,0 0 1,26-19-35,-27 16 19,1 2 1,15-5-20,-44 19 1,25-10 23,0-2 0,18-14-24,28-21 185,-11 7-164,-17 13-8,-13 10 8,25-23 27,-57 40-50,-1 1 5,0 0 0,1 1 0,-1-1 0,0 1 0,1-1-1,-1 1 1,0-1 0,1 1 0,-1-1 0,1 1 0,-1 0 0,1-1 0,-1 1-1,1-1 1,-1 1 0,1 0 0,-1-1 0,1 1 0,-1 0 0,1 0 0,-1 0-1,1-1 1,0 1 0,-1 0 0,1 0-3,10-5-1519,-11-2-3530,-3 4 656</inkml:trace>
  <inkml:trace contextRef="#ctx0" brushRef="#br0" timeOffset="1912.73">3305 1 1456,'0'0'967,"0"0"-43,0 0-153,0 0-23,0 0 109,0 0 63,0 0 27,0 0 45,0 0-17,0 0-95,0 0-185,0 0-139,0 0-77,0 0-59,0 0-15,0 0-13,0 0-41,0 0-120,0 0-59,0 0-40,-29 0 437,-11 0 387,39 0-673,1 0-26,0 0-66,0 0-69,0 0-37,0 0-37,0 0-25,0 0 17,0 0-18,0 0 22,0 0 24,0 0 32,0 0 19,0 0 0,0 0-25,0 0 13,0 0-19,0 0-15,0 0-63,0 0-61,0 0-9,30 0-64,181 0 1179,-210 0-1047,-1 0-1,82 0 594,-82 27-680,-1-5 118,-1-1-1,-1 0 1,-1 0-1,0-1 1,-2 1-1,-4 7-38,-1 13 16,-14 34-208,23-70 910,2-5-1003,0 1 0,0-1 0,0 0 0,0 1-1,0-1 1,0 0 0,0 0 0,0 1 0,-1-1 0,1 0 0,0 1 0,0-1 0,0 0 0,0 0 0,-1 1 0,1-1 0,0 0 0,0 0 0,-1 1 0,1-1 0,0 0 0,0 0 0,-1 0 0,1 1 0,0-1 0,-1 0 0,1 0 0,0 0 0,-1 0 0,1 0 0,0 0 0,-1 0 0,1 0 285,-4 0-7291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5:4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4164 360,'0'0'375,"0"0"38,0 0 85,0 0 136,0 0 61,0 0-36,0 0-167,0 0-86,0 0-29,0 0 40,0 0 93,3-27 4956,-2 13-5305,2-1-1,0 1 1,0 1 0,1-1-1,1 1 1,0-1-1,1 1 1,0 0-1,1 1 1,6-8-161,-2 1 255,-1-1 0,0 0 1,5-18-256,-8 19 128,1 0 0,1 1 0,1 0 0,0 1 0,1 0 0,5-5-128,-2 2 303,0 0 1,-1-1-1,-2-1 0,2-4-303,5-16 356,3 2-1,19-30-355,-20 34 571,13-36-571,-16 34 113,19-31-113,27-41 659,20-56-659,-48 99 238,11-15-238,-17 34 169,-2-1 0,-2-2-1,-2-3-168,-10 22 112,2 2-1,17-27-111,-9 18 167,85-134 31,-11 22-146,77-132 585,35-62-219,-194 315-330,-2-1-1,4-14-87,-8 20 13,2-1 0,0 2-1,1-1 1,6-6-13,60-97 268,42-98-268,19-34 499,-78 153-373,27-69-126,-41 101 75,75-134 108,-82 115-86,-33 66-401,-7 27-1037,-1 13 137,1-8 825,-1-1-1,0 1 0,0 0 0,0 0 0,0-1 0,-1 1 1,1 0-1,-1-1 0,0 1 0,0-1 0,-1 0 1,1 0-1,-2 2 380,-5 8-2936,-5 8-5147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8:0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6 96,'0'0'541,"0"0"-263,0 0-33,0 0 109,0 0 55,0 0-16,1 0 2109,1-4 15260,0 3-16284,0 0-5037,21 1 3663,0 1 0,1 1 0,-1 1-1,-1 1 1,1 1 0,-1 1 0,20 8-104,-1 1 117,-25-10-95,-1 0 1,1 1-1,-1 1 0,-1 1 0,1 0 1,5 5-23,21 16 105,-24-17-87,0 0 1,-1 0 0,0 2 0,-1 0-1,11 14-18,-13-12 42,-1-2-5,-1 0 1,-1 1 0,0 0-1,5 12-37,9 26 177,-1 1 0,-1 6-177,-11-5 156,1 3-10,-11-57-189,0 0-1,-1 1 1,0-1-1,1 0 1,-1 0-1,0 0 1,1 1-1,-1-1 0,0 0 1,0 1-1,0-1 1,0 0-1,0 0 1,0 1-1,-1 0 44,1-1-273,-1-1 0,1 1 1,-1-1-1,1 1 0,-1-1 0,0 1 0,1-1 0,-1 1 0,0-1 1,1 0-1,-1 1 0,0-1 0,0 0 0,1 0 0,-1 0 1,0 0-1,0 1 0,1-1 0,-1 0 0,0 0 0,0 0 1,1 0-1,-1-1 0,0 1 273,-18 0-10385</inkml:trace>
  <inkml:trace contextRef="#ctx0" brushRef="#br0" timeOffset="2387.99">304 485 2537,'0'0'1525,"0"0"-393,0 0-193,0 0 63,0 0 46,0 0-121,-7-9 4362,2 9-5175,0 1 0,-1-1 0,1 1 0,0 0 0,0 0 0,0 0 0,0 0 0,0 1 0,0 0 1,0 0-1,0 1 0,0-1-114,-4 5 63,-1 1 1,1-1-1,0 2 1,-6 6-64,8-7 16,1 0 1,-1 0-1,2 1 1,-1 0-1,1 0 0,0 0 1,1 1-1,0-1 1,1 1-1,0 0 0,0 0 1,0 8-17,-2 16 46,2 0 0,2 0 1,1 8-47,0-22 36,1-15-36,0 1-1,1-1 1,0 0-1,0 0 1,0 0-1,0-1 1,1 1-1,-1 0 1,1-1 0,0 0-1,1 1 1,-1-1-1,1-1 1,0 1-1,0 0 1,0-1-1,0 0 1,1 0-1,-1 0 1,1-1-1,0 1 1,-1-1 0,6 1 0,-3-1 2,1-1 1,0-1 0,-1 1-1,1-1 1,0 0 0,-1-1 0,1 0-1,-1 0 1,1-1 0,-1 0 0,1 0-1,-1-1 1,0 0 0,0 0 0,0-1-1,-1 1 1,6-5-3,-4 2 23,-1 1 0,0-1 0,0-1 0,0 1 0,-1-1 0,0 0 0,-1-1 0,1 0 0,-1 1 0,-1-2 0,1 1 0,-1 0 0,-1-1 0,2-3-23,1-10 56,0 0 1,-1 1-1,-1-2 1,-1 1-1,-1 0 1,-1-1-1,-1 1 1,-2-12-57,0 28 63,-1 1 0,0-1 0,0 1 0,0-1 0,-1 1 0,0 0 0,0 1 0,0-1 0,0 0 0,-1 1 0,-1-1-63,-7-8 90,9 11-37,1-1 0,-1 1 1,0 0-1,0 0 0,0 1 1,0-1-1,0 1 0,0 0 1,-1 0-1,1 0 0,0 0 1,-1 1-1,1 0 0,0 0 1,-1 0-1,1 0 0,0 1 1,-5 0-54,-14 0 129,20 0-132,0-1 0,0 1 0,0 0-1,0-1 1,0 1 0,0 0 0,1 1 0,-1-1-1,0 0 1,1 1 0,-1 0 0,1-1 0,0 1-1,0 0 1,-1 0 0,1 0 0,0 1 3,-34 45-76,25-33 69,-11 14 55,-2-1 0,-1 0 0,-28 22-48,51-49 21,1 0 0,0-1 1,-1 1-1,1 0 0,-1-1 1,0 1-1,1-1 0,-1 0 1,1 1-1,-1-1 0,0 0 1,1 0-1,-1 0-21,-17 4-149,4 2-11,14-6 153,1 0-1,0 0-1,0 0-11,0 0-16,0 0 21,0 0 0,0 0-19,0 0 22,0 0 14,0 0-15,0 0-28,0 0 7,24 0-51,375-6 21,-352 6 144,-26 0-5466,-29 0 1650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0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0 984,'0'0'1074,"0"0"-171,0 0-1,0 0-103,0 0-236,0 0-121,0 7 6773,0 19-5513,73 126 1981,-50-108-3159,-10-22 348,-1 2 0,3 12-872,61 159 1470,13 37-537,-59-141-401,-6-15-164,4-1-1,2-2 1,20 32-368,2-7 117,31 54-56,-49-96-49,-4-6 22,16 20-34,31 50 32,14 43 24,-65-120-45,-3 0 0,-1 2-1,4 14-10,-21-45 3,2-1 0,-1 0 0,2 0 0,0 0 0,7 8-3,31 56 41,-38-70-39,-6-6 2,-1 1 0,1 0 0,0-1 0,-1 1-1,1 0 1,-1-1 0,0 1 0,0 0-1,1 0 1,-1 0 0,0 0 0,-1 0-1,1 1 1,0-1-4,-1-1 9,13 14-10,-13-13-3,0-1 9,0-1 3,0 0 0,0 0 0,0 0 0,0 0 0,0 0 0,0 0 0,0 0 0,0 0 0,0 0-2,0 0-12,0 0-2,0 0-1,0 0-4,0 0 3,0 0 5,0 0 10,0 0 3,0 0 11,0 1 3,1 1-1,-1 0 0,1-1 1,-1 1-1,1 0 1,0-1-1,0 1 1,0 0-1,0-1 1,0 1-1,0-1 1,0 1-22,1 0 1,-1 0-1,1-1 1,-1 1 0,0 0 0,0 0-1,0 0 1,0 0 0,0 0 0,-1 0 0,1 1-1,-1-1 1,1 0 0,-1 1-1,2-1-3957,-3-8-377,-13-8-2017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8:0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6 96,'0'0'541,"0"0"-263,0 0-33,0 0 109,0 0 55,0 0-16,1 0 2109,1-4 15260,0 3-16284,0 0-5037,21 1 3663,0 1 0,1 1 0,-1 1-1,-1 1 1,1 1 0,-1 1 0,20 8-104,-1 1 117,-25-10-95,-1 0 1,1 1-1,-1 1 0,-1 1 0,1 0 1,5 5-23,21 16 105,-24-17-87,0 0 1,-1 0 0,0 2 0,-1 0-1,11 14-18,-13-12 42,-1-2-5,-1 0 1,-1 1 0,0 0-1,5 12-37,9 26 177,-1 1 0,-1 6-177,-11-5 156,1 3-10,-11-57-189,0 0-1,-1 1 1,0-1-1,1 0 1,-1 0-1,0 0 1,1 1-1,-1-1 0,0 0 1,0 1-1,0-1 1,0 0-1,0 0 1,0 1-1,-1 0 44,1-1-273,-1-1 0,1 1 1,-1-1-1,1 1 0,-1-1 0,0 1 0,1-1 0,-1 1 0,0-1 1,1 0-1,-1 1 0,0-1 0,0 0 0,1 0 0,-1 0 1,0 0-1,0 1 0,1-1 0,-1 0 0,0 0 0,0 0 1,1 0-1,-1-1 0,0 1 273,-18 0-10385</inkml:trace>
  <inkml:trace contextRef="#ctx0" brushRef="#br0" timeOffset="2387.99">304 485 2537,'0'0'1525,"0"0"-393,0 0-193,0 0 63,0 0 46,0 0-121,-7-9 4362,2 9-5175,0 1 0,-1-1 0,1 1 0,0 0 0,0 0 0,0 0 0,0 0 0,0 1 0,0 0 1,0 0-1,0 1 0,0-1-114,-4 5 63,-1 1 1,1-1-1,0 2 1,-6 6-64,8-7 16,1 0 1,-1 0-1,2 1 1,-1 0-1,1 0 0,0 0 1,1 1-1,0-1 1,1 1-1,0 0 0,0 0 1,0 8-17,-2 16 46,2 0 0,2 0 1,1 8-47,0-22 36,1-15-36,0 1-1,1-1 1,0 0-1,0 0 1,0 0-1,0-1 1,1 1-1,-1 0 1,1-1 0,0 0-1,1 1 1,-1-1-1,1-1 1,0 1-1,0 0 1,0-1-1,0 0 1,1 0-1,-1 0 1,1-1-1,0 1 1,-1-1 0,6 1 0,-3-1 2,1-1 1,0-1 0,-1 1-1,1-1 1,0 0 0,-1-1 0,1 0-1,-1 0 1,1-1 0,-1 0 0,1 0-1,-1-1 1,0 0 0,0 0 0,0-1-1,-1 1 1,6-5-3,-4 2 23,-1 1 0,0-1 0,0-1 0,0 1 0,-1-1 0,0 0 0,-1-1 0,1 0 0,-1 1 0,-1-2 0,1 1 0,-1 0 0,-1-1 0,2-3-23,1-10 56,0 0 1,-1 1-1,-1-2 1,-1 1-1,-1 0 1,-1-1-1,-1 1 1,-2-12-57,0 28 63,-1 1 0,0-1 0,0 1 0,0-1 0,-1 1 0,0 0 0,0 1 0,0-1 0,0 0 0,-1 1 0,-1-1-63,-7-8 90,9 11-37,1-1 0,-1 1 1,0 0-1,0 0 0,0 1 1,0-1-1,0 1 0,0 0 1,-1 0-1,1 0 0,0 0 1,-1 1-1,1 0 0,0 0 1,-1 0-1,1 0 0,0 1 1,-5 0-54,-14 0 129,20 0-132,0-1 0,0 1 0,0 0-1,0-1 1,0 1 0,0 0 0,1 1 0,-1-1-1,0 0 1,1 1 0,-1 0 0,1-1 0,0 1-1,0 0 1,-1 0 0,1 0 0,0 1 3,-34 45-76,25-33 69,-11 14 55,-2-1 0,-1 0 0,-28 22-48,51-49 21,1 0 0,0-1 1,-1 1-1,1 0 0,-1-1 1,0 1-1,1-1 0,-1 0 1,1 1-1,-1-1 0,0 0 1,1 0-1,-1 0-21,-17 4-149,4 2-11,14-6 153,1 0-1,0 0-1,0 0-11,0 0-16,0 0 21,0 0 0,0 0-19,0 0 22,0 0 14,0 0-15,0 0-28,0 0 7,24 0-51,375-6 21,-352 6 144,-26 0-5466,-29 0 1650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3529,'0'0'1956,"0"0"-576,0 0-482,0 0-221,0 0 38,-5-8 2925,3 7 453,4 16-3967,0 0 1,1-1 0,0 0 0,1 1 0,1-1 0,1-1 0,-1 1-1,8 11-126,3 9 115,114 249 580,-118-254-570,-1 1 0,-1 1 0,0 5-125,-10-35 4,-2-4 72,0 1 0,0 0-1,0 0 1,0 0 0,0 0 0,-1 0 0,1 0 0,-1 1 0,1-1 0,-1 1-1,0 0 1,1 0 0,-1 0 0,0 0 0,0 0 0,0 0 0,-1 1-76,-8-4 318,1 2 0,-1 0 0,0 0 0,-8 1-318,-11-4 24,27 3-16,0 1 0,0 0-1,-1 0 1,1 1-1,0-1 1,0 1-1,-1 0 1,1 0-1,0 1 1,0-1 0,-4 2-8,5-1 5,0 0 1,1 0 0,-1 1-1,1 0 1,-1-1 0,1 1 0,0 0-1,0 0 1,0 0 0,0 1-1,0-1 1,0 0 0,1 1 0,-1-1-1,1 1 1,-1-1 0,1 1-1,0 1-5,-17 51 1,17-50 4,-2 9-42,1 0 0,1 0 0,0 0 1,1 1-1,1-1 0,0 0 0,1 3 37,2-9-15,0 0-1,1-1 1,-1 1-1,1-1 0,1 0 1,2 1 15,-8-7-35,0-1 21,0 0-5,0 0-38,0 0 10,30 0-200,-26 0 241,-1 0 0,1 0 0,0 0 0,-1 0 0,1-1 0,0 1 1,-1-1-1,1 0 0,-1 0 0,1-1 0,-1 1 0,1-1 0,1-1 6,2-2-17,0 0 0,0 0 0,-1 0 0,0-1 0,0 0 0,0 0 0,-1-1 0,0 0-1,0 0 18,58-65 23,-62 68-23,0 1-1,0-1 1,0 0-1,0 1 1,-1-1 0,1 0-1,-1 0 1,0 0-1,0 1 1,0-1-1,-1 0 1,0-2 0,0-8 205,1 14-179,0 0 14,0 0-24,0 0-2,0 0 28,0 0 0,0 0-15,0 0 9,0 0-15,0 0 14,0 0-10,0 0 26,0 0-32,0 0-11,0 0 0,0 0-10,0 0-30,0 0 18,0 0 6,0 0-18,0 0-95,0 26-3364,0-11-1053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0 128 544,'0'0'1128,"0"0"-250,0 0-66,0 0-93,0 0-62,0 0-54,0 0-95,0 0-61,0 0-67,0 0-104,0 0-42,0 0 64,0 0 62,0 0 7,0 0-59,0 0-21,0 0 18,0 0 41,0 0 68,0 0 28,0 0-58,0 0-96,0 0 28,0 0 8,0 0 51,0 0-15,0 0-83,0 0-41,0 0-5,0 0 12,0 0-34,0 0-37,0 0-16,0 0 2,0 0-1,0 0 12,0 0-9,0 0-14,0 0-16,0 0-31,0 0-23,0 0-8,0 0-9,0 0 16,0 0-21,0 0-2,0 0 12,14-12 584,3 2-370,0 1 0,1 0 0,5 0-278,7-4 31,1-8 244,-28 18-225,0 0 0,1 0 0,0 1-1,0-1 1,-1 1 0,1 0-1,1 0 1,-1 0 0,0 0 0,0 1-1,2-1-49,47-16 48,-29 20-44,-16 8-31,-4-1 40,2 1 8,-1 0 0,-1 0 0,0 0 1,0 1-1,-1-1 0,-1 1 0,0 0 1,0 0-1,-1-1 0,0 1 0,-1 2-21,3 112-35,-3-125 22,0 0-35,0 0-32,0 0 3,0 0 25,0 0 22,0 0-48,0 0-45,0 0-98,0 0-219,0 0-327,3-3 61,-1-1 0,1 0 0,-1 0 0,0 0 0,-1-1 0,2-3 706,-3 7-377,8-22-3857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1947 728,'0'0'1159,"0"0"-227,0 0-70,0 0-105,0 0-97,0 0-153,0 0-109,0 0-12,0 0 8,0 0-49,0 0-47,0 0 0,0 0 56,0 0 76,0 0 85,0 0 9,0 0-18,0 0-107,0 0-113,0 0-23,0 0-10,0 0-22,0 0-30,0 0-24,0 0-20,0 0 4,0 0 30,0 0 81,0 0 60,0 0 24,0 0-13,0 0 13,0 0-48,0 0-57,0 0-71,0 0-60,0 0-56,0 0-47,0 0-9,0 0 8,17-1 394,-7-3-120,0-1 1,0-1 0,0 0-1,-1 0 1,0-1 0,5-4-291,3-3 369,28-22 100,-21 17-364,1 0-1,8-3-104,0 8 179,39-44 433,1 27-498,-26 1-73,-34 20-40,2 1 1,-1 1-1,1 0 1,12-4-2,52-25 83,-28 12-62,24-11 24,-1-2 1,8-10-46,-32 25 66,-40 19-53,1 0-1,-2 0 1,1-1 0,3-3-13,-4 3 15,0 0-1,1 1 0,0 0 1,-1 0-1,9-1-14,-8 2 19,1-1-1,0 0 1,-1-1 0,0 0 0,2-1-19,34-21 633,32-13-633,-28 16 67,21-16-67,-13 6 81,18-5-81,0 0 63,97-51-17,-14 7-20,-101 47-18,102-56 22,-134 78 13,0-2-1,0 0 0,-2-1 1,19-18-43,-30 26 13,-1 0 0,2 1 0,-1 1 0,1 0 0,0 1 0,9-3-13,23-11 10,14-9 14,-56 28-19,-2 1-4,0-1-1,1 1 1,-1-1-1,0 1 1,1-1-1,-1 0 1,0 0 0,0 0-1,0-1 1,0 1-1,1-1 0,10-5 5,34-17 22,-36 18-13,1 0 1,-1 0-1,13-3-14,-1 1 9,1-2 0,11-6-9,21-9 0,-22 12 34,-2-2 0,0 0 1,26-19-35,-27 16 19,1 2 1,15-5-20,-44 19 1,25-10 23,0-2 0,18-14-24,28-21 185,-11 7-164,-17 13-8,-13 10 8,25-23 27,-57 40-50,-1 1 5,0 0 0,1 1 0,-1-1 0,0 1 0,1-1-1,-1 1 1,0-1 0,1 1 0,-1-1 0,1 1 0,-1 0 0,1-1 0,-1 1-1,1-1 1,-1 1 0,1 0 0,-1-1 0,1 1 0,-1 0 0,1 0 0,-1 0-1,1-1 1,0 1 0,-1 0 0,1 0-3,10-5-1519,-11-2-3530,-3 4 656</inkml:trace>
  <inkml:trace contextRef="#ctx0" brushRef="#br0" timeOffset="1912.73">3305 1 1456,'0'0'967,"0"0"-43,0 0-153,0 0-23,0 0 109,0 0 63,0 0 27,0 0 45,0 0-17,0 0-95,0 0-185,0 0-139,0 0-77,0 0-59,0 0-15,0 0-13,0 0-41,0 0-120,0 0-59,0 0-40,-29 0 437,-11 0 387,39 0-673,1 0-26,0 0-66,0 0-69,0 0-37,0 0-37,0 0-25,0 0 17,0 0-18,0 0 22,0 0 24,0 0 32,0 0 19,0 0 0,0 0-25,0 0 13,0 0-19,0 0-15,0 0-63,0 0-61,0 0-9,30 0-64,181 0 1179,-210 0-1047,-1 0-1,82 0 594,-82 27-680,-1-5 118,-1-1-1,-1 0 1,-1 0-1,0-1 1,-2 1-1,-4 7-38,-1 13 16,-14 34-208,23-70 910,2-5-1003,0 1 0,0-1 0,0 0 0,0 1-1,0-1 1,0 0 0,0 0 0,0 1 0,-1-1 0,1 0 0,0 1 0,0-1 0,0 0 0,0 0 0,-1 1 0,1-1 0,0 0 0,0 0 0,-1 1 0,1-1 0,0 0 0,0 0 0,-1 0 0,1 1 0,0-1 0,-1 0 0,1 0 0,0 0 0,-1 0 0,1 0 0,0 0 0,-1 0 0,1 0 285,-4 0-7291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5:4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4164 360,'0'0'375,"0"0"38,0 0 85,0 0 136,0 0 61,0 0-36,0 0-167,0 0-86,0 0-29,0 0 40,0 0 93,3-27 4956,-2 13-5305,2-1-1,0 1 1,0 1 0,1-1-1,1 1 1,0-1-1,1 1 1,0 0-1,1 1 1,6-8-161,-2 1 255,-1-1 0,0 0 1,5-18-256,-8 19 128,1 0 0,1 1 0,1 0 0,0 1 0,1 0 0,5-5-128,-2 2 303,0 0 1,-1-1-1,-2-1 0,2-4-303,5-16 356,3 2-1,19-30-355,-20 34 571,13-36-571,-16 34 113,19-31-113,27-41 659,20-56-659,-48 99 238,11-15-238,-17 34 169,-2-1 0,-2-2-1,-2-3-168,-10 22 112,2 2-1,17-27-111,-9 18 167,85-134 31,-11 22-146,77-132 585,35-62-219,-194 315-330,-2-1-1,4-14-87,-8 20 13,2-1 0,0 2-1,1-1 1,6-6-13,60-97 268,42-98-268,19-34 499,-78 153-373,27-69-126,-41 101 75,75-134 108,-82 115-86,-33 66-401,-7 27-1037,-1 13 137,1-8 825,-1-1-1,0 1 0,0 0 0,0 0 0,0-1 0,-1 1 1,1 0-1,-1-1 0,0 1 0,0-1 0,-1 0 1,1 0-1,-2 2 380,-5 8-2936,-5 8-5147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8:0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6 96,'0'0'541,"0"0"-263,0 0-33,0 0 109,0 0 55,0 0-16,1 0 2109,1-4 15260,0 3-16284,0 0-5037,21 1 3663,0 1 0,1 1 0,-1 1-1,-1 1 1,1 1 0,-1 1 0,20 8-104,-1 1 117,-25-10-95,-1 0 1,1 1-1,-1 1 0,-1 1 0,1 0 1,5 5-23,21 16 105,-24-17-87,0 0 1,-1 0 0,0 2 0,-1 0-1,11 14-18,-13-12 42,-1-2-5,-1 0 1,-1 1 0,0 0-1,5 12-37,9 26 177,-1 1 0,-1 6-177,-11-5 156,1 3-10,-11-57-189,0 0-1,-1 1 1,0-1-1,1 0 1,-1 0-1,0 0 1,1 1-1,-1-1 0,0 0 1,0 1-1,0-1 1,0 0-1,0 0 1,0 1-1,-1 0 44,1-1-273,-1-1 0,1 1 1,-1-1-1,1 1 0,-1-1 0,0 1 0,1-1 0,-1 1 0,0-1 1,1 0-1,-1 1 0,0-1 0,0 0 0,1 0 0,-1 0 1,0 0-1,0 1 0,1-1 0,-1 0 0,0 0 0,0 0 1,1 0-1,-1-1 0,0 1 273,-18 0-10385</inkml:trace>
  <inkml:trace contextRef="#ctx0" brushRef="#br0" timeOffset="2387.99">304 485 2537,'0'0'1525,"0"0"-393,0 0-193,0 0 63,0 0 46,0 0-121,-7-9 4362,2 9-5175,0 1 0,-1-1 0,1 1 0,0 0 0,0 0 0,0 0 0,0 0 0,0 1 0,0 0 1,0 0-1,0 1 0,0-1-114,-4 5 63,-1 1 1,1-1-1,0 2 1,-6 6-64,8-7 16,1 0 1,-1 0-1,2 1 1,-1 0-1,1 0 0,0 0 1,1 1-1,0-1 1,1 1-1,0 0 0,0 0 1,0 8-17,-2 16 46,2 0 0,2 0 1,1 8-47,0-22 36,1-15-36,0 1-1,1-1 1,0 0-1,0 0 1,0 0-1,0-1 1,1 1-1,-1 0 1,1-1 0,0 0-1,1 1 1,-1-1-1,1-1 1,0 1-1,0 0 1,0-1-1,0 0 1,1 0-1,-1 0 1,1-1-1,0 1 1,-1-1 0,6 1 0,-3-1 2,1-1 1,0-1 0,-1 1-1,1-1 1,0 0 0,-1-1 0,1 0-1,-1 0 1,1-1 0,-1 0 0,1 0-1,-1-1 1,0 0 0,0 0 0,0-1-1,-1 1 1,6-5-3,-4 2 23,-1 1 0,0-1 0,0-1 0,0 1 0,-1-1 0,0 0 0,-1-1 0,1 0 0,-1 1 0,-1-2 0,1 1 0,-1 0 0,-1-1 0,2-3-23,1-10 56,0 0 1,-1 1-1,-1-2 1,-1 1-1,-1 0 1,-1-1-1,-1 1 1,-2-12-57,0 28 63,-1 1 0,0-1 0,0 1 0,0-1 0,-1 1 0,0 0 0,0 1 0,0-1 0,0 0 0,-1 1 0,-1-1-63,-7-8 90,9 11-37,1-1 0,-1 1 1,0 0-1,0 0 0,0 1 1,0-1-1,0 1 0,0 0 1,-1 0-1,1 0 0,0 0 1,-1 1-1,1 0 0,0 0 1,-1 0-1,1 0 0,0 1 1,-5 0-54,-14 0 129,20 0-132,0-1 0,0 1 0,0 0-1,0-1 1,0 1 0,0 0 0,1 1 0,-1-1-1,0 0 1,1 1 0,-1 0 0,1-1 0,0 1-1,0 0 1,-1 0 0,1 0 0,0 1 3,-34 45-76,25-33 69,-11 14 55,-2-1 0,-1 0 0,-28 22-48,51-49 21,1 0 0,0-1 1,-1 1-1,1 0 0,-1-1 1,0 1-1,1-1 0,-1 0 1,1 1-1,-1-1 0,0 0 1,1 0-1,-1 0-21,-17 4-149,4 2-11,14-6 153,1 0-1,0 0-1,0 0-11,0 0-16,0 0 21,0 0 0,0 0-19,0 0 22,0 0 14,0 0-15,0 0-28,0 0 7,24 0-51,375-6 21,-352 6 144,-26 0-5466,-29 0 1650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0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0 984,'0'0'1074,"0"0"-171,0 0-1,0 0-103,0 0-236,0 0-121,0 7 6773,0 19-5513,73 126 1981,-50-108-3159,-10-22 348,-1 2 0,3 12-872,61 159 1470,13 37-537,-59-141-401,-6-15-164,4-1-1,2-2 1,20 32-368,2-7 117,31 54-56,-49-96-49,-4-6 22,16 20-34,31 50 32,14 43 24,-65-120-45,-3 0 0,-1 2-1,4 14-10,-21-45 3,2-1 0,-1 0 0,2 0 0,0 0 0,7 8-3,31 56 41,-38-70-39,-6-6 2,-1 1 0,1 0 0,0-1 0,-1 1-1,1 0 1,-1-1 0,0 1 0,0 0-1,1 0 1,-1 0 0,0 0 0,-1 0-1,1 1 1,0-1-4,-1-1 9,13 14-10,-13-13-3,0-1 9,0-1 3,0 0 0,0 0 0,0 0 0,0 0 0,0 0 0,0 0 0,0 0 0,0 0 0,0 0-2,0 0-12,0 0-2,0 0-1,0 0-4,0 0 3,0 0 5,0 0 10,0 0 3,0 0 11,0 1 3,1 1-1,-1 0 0,1-1 1,-1 1-1,1 0 1,0-1-1,0 1 1,0 0-1,0-1 1,0 1-1,0-1 1,0 1-22,1 0 1,-1 0-1,1-1 1,-1 1 0,0 0 0,0 0-1,0 0 1,0 0 0,0 0 0,-1 0 0,1 1-1,-1-1 1,1 0 0,-1 1-1,2-1-3957,-3-8-377,-13-8-2017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3529,'0'0'1956,"0"0"-576,0 0-482,0 0-221,0 0 38,-5-8 2925,3 7 453,4 16-3967,0 0 1,1-1 0,0 0 0,1 1 0,1-1 0,1-1 0,-1 1-1,8 11-126,3 9 115,114 249 580,-118-254-570,-1 1 0,-1 1 0,0 5-125,-10-35 4,-2-4 72,0 1 0,0 0-1,0 0 1,0 0 0,0 0 0,-1 0 0,1 0 0,-1 1 0,1-1 0,-1 1-1,0 0 1,1 0 0,-1 0 0,0 0 0,0 0 0,0 0 0,-1 1-76,-8-4 318,1 2 0,-1 0 0,0 0 0,-8 1-318,-11-4 24,27 3-16,0 1 0,0 0-1,-1 0 1,1 1-1,0-1 1,0 1-1,-1 0 1,1 0-1,0 1 1,0-1 0,-4 2-8,5-1 5,0 0 1,1 0 0,-1 1-1,1 0 1,-1-1 0,1 1 0,0 0-1,0 0 1,0 0 0,0 1-1,0-1 1,0 0 0,1 1 0,-1-1-1,1 1 1,-1-1 0,1 1-1,0 1-5,-17 51 1,17-50 4,-2 9-42,1 0 0,1 0 0,0 0 1,1 1-1,1-1 0,0 0 0,1 3 37,2-9-15,0 0-1,1-1 1,-1 1-1,1-1 0,1 0 1,2 1 15,-8-7-35,0-1 21,0 0-5,0 0-38,0 0 10,30 0-200,-26 0 241,-1 0 0,1 0 0,0 0 0,-1 0 0,1-1 0,0 1 1,-1-1-1,1 0 0,-1 0 0,1-1 0,-1 1 0,1-1 0,1-1 6,2-2-17,0 0 0,0 0 0,-1 0 0,0-1 0,0 0 0,0 0 0,-1-1 0,0 0-1,0 0 18,58-65 23,-62 68-23,0 1-1,0-1 1,0 0-1,0 1 1,-1-1 0,1 0-1,-1 0 1,0 0-1,0 1 1,0-1-1,-1 0 1,0-2 0,0-8 205,1 14-179,0 0 14,0 0-24,0 0-2,0 0 28,0 0 0,0 0-15,0 0 9,0 0-15,0 0 14,0 0-10,0 0 26,0 0-32,0 0-11,0 0 0,0 0-10,0 0-30,0 0 18,0 0 6,0 0-18,0 0-95,0 26-3364,0-11-1053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0 128 544,'0'0'1128,"0"0"-250,0 0-66,0 0-93,0 0-62,0 0-54,0 0-95,0 0-61,0 0-67,0 0-104,0 0-42,0 0 64,0 0 62,0 0 7,0 0-59,0 0-21,0 0 18,0 0 41,0 0 68,0 0 28,0 0-58,0 0-96,0 0 28,0 0 8,0 0 51,0 0-15,0 0-83,0 0-41,0 0-5,0 0 12,0 0-34,0 0-37,0 0-16,0 0 2,0 0-1,0 0 12,0 0-9,0 0-14,0 0-16,0 0-31,0 0-23,0 0-8,0 0-9,0 0 16,0 0-21,0 0-2,0 0 12,14-12 584,3 2-370,0 1 0,1 0 0,5 0-278,7-4 31,1-8 244,-28 18-225,0 0 0,1 0 0,0 1-1,0-1 1,-1 1 0,1 0-1,1 0 1,-1 0 0,0 0 0,0 1-1,2-1-49,47-16 48,-29 20-44,-16 8-31,-4-1 40,2 1 8,-1 0 0,-1 0 0,0 0 1,0 1-1,-1-1 0,-1 1 0,0 0 1,0 0-1,-1-1 0,0 1 0,-1 2-21,3 112-35,-3-125 22,0 0-35,0 0-32,0 0 3,0 0 25,0 0 22,0 0-48,0 0-45,0 0-98,0 0-219,0 0-327,3-3 61,-1-1 0,1 0 0,-1 0 0,0 0 0,-1-1 0,2-3 706,-3 7-377,8-22-3857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1947 728,'0'0'1159,"0"0"-227,0 0-70,0 0-105,0 0-97,0 0-153,0 0-109,0 0-12,0 0 8,0 0-49,0 0-47,0 0 0,0 0 56,0 0 76,0 0 85,0 0 9,0 0-18,0 0-107,0 0-113,0 0-23,0 0-10,0 0-22,0 0-30,0 0-24,0 0-20,0 0 4,0 0 30,0 0 81,0 0 60,0 0 24,0 0-13,0 0 13,0 0-48,0 0-57,0 0-71,0 0-60,0 0-56,0 0-47,0 0-9,0 0 8,17-1 394,-7-3-120,0-1 1,0-1 0,0 0-1,-1 0 1,0-1 0,5-4-291,3-3 369,28-22 100,-21 17-364,1 0-1,8-3-104,0 8 179,39-44 433,1 27-498,-26 1-73,-34 20-40,2 1 1,-1 1-1,1 0 1,12-4-2,52-25 83,-28 12-62,24-11 24,-1-2 1,8-10-46,-32 25 66,-40 19-53,1 0-1,-2 0 1,1-1 0,3-3-13,-4 3 15,0 0-1,1 1 0,0 0 1,-1 0-1,9-1-14,-8 2 19,1-1-1,0 0 1,-1-1 0,0 0 0,2-1-19,34-21 633,32-13-633,-28 16 67,21-16-67,-13 6 81,18-5-81,0 0 63,97-51-17,-14 7-20,-101 47-18,102-56 22,-134 78 13,0-2-1,0 0 0,-2-1 1,19-18-43,-30 26 13,-1 0 0,2 1 0,-1 1 0,1 0 0,0 1 0,9-3-13,23-11 10,14-9 14,-56 28-19,-2 1-4,0-1-1,1 1 1,-1-1-1,0 1 1,1-1-1,-1 0 1,0 0 0,0 0-1,0-1 1,0 1-1,1-1 0,10-5 5,34-17 22,-36 18-13,1 0 1,-1 0-1,13-3-14,-1 1 9,1-2 0,11-6-9,21-9 0,-22 12 34,-2-2 0,0 0 1,26-19-35,-27 16 19,1 2 1,15-5-20,-44 19 1,25-10 23,0-2 0,18-14-24,28-21 185,-11 7-164,-17 13-8,-13 10 8,25-23 27,-57 40-50,-1 1 5,0 0 0,1 1 0,-1-1 0,0 1 0,1-1-1,-1 1 1,0-1 0,1 1 0,-1-1 0,1 1 0,-1 0 0,1-1 0,-1 1-1,1-1 1,-1 1 0,1 0 0,-1-1 0,1 1 0,-1 0 0,1 0 0,-1 0-1,1-1 1,0 1 0,-1 0 0,1 0-3,10-5-1519,-11-2-3530,-3 4 656</inkml:trace>
  <inkml:trace contextRef="#ctx0" brushRef="#br0" timeOffset="1912.73">3305 1 1456,'0'0'967,"0"0"-43,0 0-153,0 0-23,0 0 109,0 0 63,0 0 27,0 0 45,0 0-17,0 0-95,0 0-185,0 0-139,0 0-77,0 0-59,0 0-15,0 0-13,0 0-41,0 0-120,0 0-59,0 0-40,-29 0 437,-11 0 387,39 0-673,1 0-26,0 0-66,0 0-69,0 0-37,0 0-37,0 0-25,0 0 17,0 0-18,0 0 22,0 0 24,0 0 32,0 0 19,0 0 0,0 0-25,0 0 13,0 0-19,0 0-15,0 0-63,0 0-61,0 0-9,30 0-64,181 0 1179,-210 0-1047,-1 0-1,82 0 594,-82 27-680,-1-5 118,-1-1-1,-1 0 1,-1 0-1,0-1 1,-2 1-1,-4 7-38,-1 13 16,-14 34-208,23-70 910,2-5-1003,0 1 0,0-1 0,0 0 0,0 1-1,0-1 1,0 0 0,0 0 0,0 1 0,-1-1 0,1 0 0,0 1 0,0-1 0,0 0 0,0 0 0,-1 1 0,1-1 0,0 0 0,0 0 0,-1 1 0,1-1 0,0 0 0,0 0 0,-1 0 0,1 1 0,0-1 0,-1 0 0,1 0 0,0 0 0,-1 0 0,1 0 0,0 0 0,-1 0 0,1 0 285,-4 0-7291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5:4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4164 360,'0'0'375,"0"0"38,0 0 85,0 0 136,0 0 61,0 0-36,0 0-167,0 0-86,0 0-29,0 0 40,0 0 93,3-27 4956,-2 13-5305,2-1-1,0 1 1,0 1 0,1-1-1,1 1 1,0-1-1,1 1 1,0 0-1,1 1 1,6-8-161,-2 1 255,-1-1 0,0 0 1,5-18-256,-8 19 128,1 0 0,1 1 0,1 0 0,0 1 0,1 0 0,5-5-128,-2 2 303,0 0 1,-1-1-1,-2-1 0,2-4-303,5-16 356,3 2-1,19-30-355,-20 34 571,13-36-571,-16 34 113,19-31-113,27-41 659,20-56-659,-48 99 238,11-15-238,-17 34 169,-2-1 0,-2-2-1,-2-3-168,-10 22 112,2 2-1,17-27-111,-9 18 167,85-134 31,-11 22-146,77-132 585,35-62-219,-194 315-330,-2-1-1,4-14-87,-8 20 13,2-1 0,0 2-1,1-1 1,6-6-13,60-97 268,42-98-268,19-34 499,-78 153-373,27-69-126,-41 101 75,75-134 108,-82 115-86,-33 66-401,-7 27-1037,-1 13 137,1-8 825,-1-1-1,0 1 0,0 0 0,0 0 0,0-1 0,-1 1 1,1 0-1,-1-1 0,0 1 0,0-1 0,-1 0 1,1 0-1,-2 2 380,-5 8-2936,-5 8-5147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0 128 544,'0'0'1128,"0"0"-250,0 0-66,0 0-93,0 0-62,0 0-54,0 0-95,0 0-61,0 0-67,0 0-104,0 0-42,0 0 64,0 0 62,0 0 7,0 0-59,0 0-21,0 0 18,0 0 41,0 0 68,0 0 28,0 0-58,0 0-96,0 0 28,0 0 8,0 0 51,0 0-15,0 0-83,0 0-41,0 0-5,0 0 12,0 0-34,0 0-37,0 0-16,0 0 2,0 0-1,0 0 12,0 0-9,0 0-14,0 0-16,0 0-31,0 0-23,0 0-8,0 0-9,0 0 16,0 0-21,0 0-2,0 0 12,14-12 584,3 2-370,0 1 0,1 0 0,5 0-278,7-4 31,1-8 244,-28 18-225,0 0 0,1 0 0,0 1-1,0-1 1,-1 1 0,1 0-1,1 0 1,-1 0 0,0 0 0,0 1-1,2-1-49,47-16 48,-29 20-44,-16 8-31,-4-1 40,2 1 8,-1 0 0,-1 0 0,0 0 1,0 1-1,-1-1 0,-1 1 0,0 0 1,0 0-1,-1-1 0,0 1 0,-1 2-21,3 112-35,-3-125 22,0 0-35,0 0-32,0 0 3,0 0 25,0 0 22,0 0-48,0 0-45,0 0-98,0 0-219,0 0-327,3-3 61,-1-1 0,1 0 0,-1 0 0,0 0 0,-1-1 0,2-3 706,-3 7-377,8-22-3857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8:0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6 96,'0'0'541,"0"0"-263,0 0-33,0 0 109,0 0 55,0 0-16,1 0 2109,1-4 15260,0 3-16284,0 0-5037,21 1 3663,0 1 0,1 1 0,-1 1-1,-1 1 1,1 1 0,-1 1 0,20 8-104,-1 1 117,-25-10-95,-1 0 1,1 1-1,-1 1 0,-1 1 0,1 0 1,5 5-23,21 16 105,-24-17-87,0 0 1,-1 0 0,0 2 0,-1 0-1,11 14-18,-13-12 42,-1-2-5,-1 0 1,-1 1 0,0 0-1,5 12-37,9 26 177,-1 1 0,-1 6-177,-11-5 156,1 3-10,-11-57-189,0 0-1,-1 1 1,0-1-1,1 0 1,-1 0-1,0 0 1,1 1-1,-1-1 0,0 0 1,0 1-1,0-1 1,0 0-1,0 0 1,0 1-1,-1 0 44,1-1-273,-1-1 0,1 1 1,-1-1-1,1 1 0,-1-1 0,0 1 0,1-1 0,-1 1 0,0-1 1,1 0-1,-1 1 0,0-1 0,0 0 0,1 0 0,-1 0 1,0 0-1,0 1 0,1-1 0,-1 0 0,0 0 0,0 0 1,1 0-1,-1-1 0,0 1 273,-18 0-10385</inkml:trace>
  <inkml:trace contextRef="#ctx0" brushRef="#br0" timeOffset="2387.99">304 485 2537,'0'0'1525,"0"0"-393,0 0-193,0 0 63,0 0 46,0 0-121,-7-9 4362,2 9-5175,0 1 0,-1-1 0,1 1 0,0 0 0,0 0 0,0 0 0,0 0 0,0 1 0,0 0 1,0 0-1,0 1 0,0-1-114,-4 5 63,-1 1 1,1-1-1,0 2 1,-6 6-64,8-7 16,1 0 1,-1 0-1,2 1 1,-1 0-1,1 0 0,0 0 1,1 1-1,0-1 1,1 1-1,0 0 0,0 0 1,0 8-17,-2 16 46,2 0 0,2 0 1,1 8-47,0-22 36,1-15-36,0 1-1,1-1 1,0 0-1,0 0 1,0 0-1,0-1 1,1 1-1,-1 0 1,1-1 0,0 0-1,1 1 1,-1-1-1,1-1 1,0 1-1,0 0 1,0-1-1,0 0 1,1 0-1,-1 0 1,1-1-1,0 1 1,-1-1 0,6 1 0,-3-1 2,1-1 1,0-1 0,-1 1-1,1-1 1,0 0 0,-1-1 0,1 0-1,-1 0 1,1-1 0,-1 0 0,1 0-1,-1-1 1,0 0 0,0 0 0,0-1-1,-1 1 1,6-5-3,-4 2 23,-1 1 0,0-1 0,0-1 0,0 1 0,-1-1 0,0 0 0,-1-1 0,1 0 0,-1 1 0,-1-2 0,1 1 0,-1 0 0,-1-1 0,2-3-23,1-10 56,0 0 1,-1 1-1,-1-2 1,-1 1-1,-1 0 1,-1-1-1,-1 1 1,-2-12-57,0 28 63,-1 1 0,0-1 0,0 1 0,0-1 0,-1 1 0,0 0 0,0 1 0,0-1 0,0 0 0,-1 1 0,-1-1-63,-7-8 90,9 11-37,1-1 0,-1 1 1,0 0-1,0 0 0,0 1 1,0-1-1,0 1 0,0 0 1,-1 0-1,1 0 0,0 0 1,-1 1-1,1 0 0,0 0 1,-1 0-1,1 0 0,0 1 1,-5 0-54,-14 0 129,20 0-132,0-1 0,0 1 0,0 0-1,0-1 1,0 1 0,0 0 0,1 1 0,-1-1-1,0 0 1,1 1 0,-1 0 0,1-1 0,0 1-1,0 0 1,-1 0 0,1 0 0,0 1 3,-34 45-76,25-33 69,-11 14 55,-2-1 0,-1 0 0,-28 22-48,51-49 21,1 0 0,0-1 1,-1 1-1,1 0 0,-1-1 1,0 1-1,1-1 0,-1 0 1,1 1-1,-1-1 0,0 0 1,1 0-1,-1 0-21,-17 4-149,4 2-11,14-6 153,1 0-1,0 0-1,0 0-11,0 0-16,0 0 21,0 0 0,0 0-19,0 0 22,0 0 14,0 0-15,0 0-28,0 0 7,24 0-51,375-6 21,-352 6 144,-26 0-5466,-29 0 1650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0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0 984,'0'0'1074,"0"0"-171,0 0-1,0 0-103,0 0-236,0 0-121,0 7 6773,0 19-5513,73 126 1981,-50-108-3159,-10-22 348,-1 2 0,3 12-872,61 159 1470,13 37-537,-59-141-401,-6-15-164,4-1-1,2-2 1,20 32-368,2-7 117,31 54-56,-49-96-49,-4-6 22,16 20-34,31 50 32,14 43 24,-65-120-45,-3 0 0,-1 2-1,4 14-10,-21-45 3,2-1 0,-1 0 0,2 0 0,0 0 0,7 8-3,31 56 41,-38-70-39,-6-6 2,-1 1 0,1 0 0,0-1 0,-1 1-1,1 0 1,-1-1 0,0 1 0,0 0-1,1 0 1,-1 0 0,0 0 0,-1 0-1,1 1 1,0-1-4,-1-1 9,13 14-10,-13-13-3,0-1 9,0-1 3,0 0 0,0 0 0,0 0 0,0 0 0,0 0 0,0 0 0,0 0 0,0 0 0,0 0-2,0 0-12,0 0-2,0 0-1,0 0-4,0 0 3,0 0 5,0 0 10,0 0 3,0 0 11,0 1 3,1 1-1,-1 0 0,1-1 1,-1 1-1,1 0 1,0-1-1,0 1 1,0 0-1,0-1 1,0 1-1,0-1 1,0 1-22,1 0 1,-1 0-1,1-1 1,-1 1 0,0 0 0,0 0-1,0 0 1,0 0 0,0 0 0,-1 0 0,1 1-1,-1-1 1,1 0 0,-1 1-1,2-1-3957,-3-8-377,-13-8-2017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3529,'0'0'1956,"0"0"-576,0 0-482,0 0-221,0 0 38,-5-8 2925,3 7 453,4 16-3967,0 0 1,1-1 0,0 0 0,1 1 0,1-1 0,1-1 0,-1 1-1,8 11-126,3 9 115,114 249 580,-118-254-570,-1 1 0,-1 1 0,0 5-125,-10-35 4,-2-4 72,0 1 0,0 0-1,0 0 1,0 0 0,0 0 0,-1 0 0,1 0 0,-1 1 0,1-1 0,-1 1-1,0 0 1,1 0 0,-1 0 0,0 0 0,0 0 0,0 0 0,-1 1-76,-8-4 318,1 2 0,-1 0 0,0 0 0,-8 1-318,-11-4 24,27 3-16,0 1 0,0 0-1,-1 0 1,1 1-1,0-1 1,0 1-1,-1 0 1,1 0-1,0 1 1,0-1 0,-4 2-8,5-1 5,0 0 1,1 0 0,-1 1-1,1 0 1,-1-1 0,1 1 0,0 0-1,0 0 1,0 0 0,0 1-1,0-1 1,0 0 0,1 1 0,-1-1-1,1 1 1,-1-1 0,1 1-1,0 1-5,-17 51 1,17-50 4,-2 9-42,1 0 0,1 0 0,0 0 1,1 1-1,1-1 0,0 0 0,1 3 37,2-9-15,0 0-1,1-1 1,-1 1-1,1-1 0,1 0 1,2 1 15,-8-7-35,0-1 21,0 0-5,0 0-38,0 0 10,30 0-200,-26 0 241,-1 0 0,1 0 0,0 0 0,-1 0 0,1-1 0,0 1 1,-1-1-1,1 0 0,-1 0 0,1-1 0,-1 1 0,1-1 0,1-1 6,2-2-17,0 0 0,0 0 0,-1 0 0,0-1 0,0 0 0,0 0 0,-1-1 0,0 0-1,0 0 18,58-65 23,-62 68-23,0 1-1,0-1 1,0 0-1,0 1 1,-1-1 0,1 0-1,-1 0 1,0 0-1,0 1 1,0-1-1,-1 0 1,0-2 0,0-8 205,1 14-179,0 0 14,0 0-24,0 0-2,0 0 28,0 0 0,0 0-15,0 0 9,0 0-15,0 0 14,0 0-10,0 0 26,0 0-32,0 0-11,0 0 0,0 0-10,0 0-30,0 0 18,0 0 6,0 0-18,0 0-95,0 26-3364,0-11-1053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2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54 328,'0'0'1071,"0"0"-220,0 0-6,0 0 53,0 0-70,7-17 1756,-4 8 2464,-6 276-4364,2-261-650,1 0 0,-1-1-1,-1 1 1,1 0-1,-1 0 1,0-1-34,-6 32 320,8-36-245,0 12 1138,0-15-580,0-1-583,0-10 33,1 0 0,0-1 0,1 1-1,0 0 1,1 1 0,1-1 0,0 0 0,2-2-83,7-20 180,1 1 1,2 1-1,1 0 0,7-7-180,-20 33 45,1 1-1,0-1 1,0 1-1,0 0 1,1 0-1,0 0 1,1 1-1,2-2-44,-4 5-8,0 0 0,0 1 0,0 0 0,0 0 0,0 0 0,0 1 0,1-1 0,2 1 8,-6 0-6,0 0 0,-1 0 0,1 0 0,0 0 0,0 1 0,-1-1 0,1 0 0,0 1 0,-1-1 0,1 1 0,0 0 0,-1-1 0,1 1 1,-1 0-1,1 0 0,-1 0 0,1 0 0,-1 0 0,0 0 0,1 1 0,-1-1 0,0 0 0,0 1 0,0-1 0,1 2 6,4 17 49,0 0-1,-2 0 1,0 1-1,-1 0 1,0 16-49,-2 35 33,-3 3-33,0 7-275,2-91 314,-1 2-37,1 0 0,0 0 0,0-1 0,1 1 0,-1 0 1,2 0-1,0-3-2,75-178 195,-75 183-190,9-22 9,14-26 6,-22 49-23,-1 0 1,1 1-1,-1 0 0,1-1 0,0 1 1,0 1-1,1-1 0,-1 0 0,1 1 1,-1-1-1,1 1 0,2-1 3,12-5-35,-12 4 33,0 1-1,1 0 0,-1 1 0,1 0 0,0 0 0,0 0 0,-1 1 0,1 0 0,0 0 0,6 1 3,-10-1-3,0 1 1,-1 1-1,1-1 1,0 0-1,0 1 1,0-1-1,-1 1 0,1 0 1,0 0-1,-1 0 1,1 0-1,0 1 0,-1-1 1,0 1-1,1-1 1,-1 1-1,0 0 0,0 0 1,0 0-1,0 0 1,0 0-1,0 0 0,-1 1 1,1-1-1,-1 1 1,0-1-1,1 1 1,-1-1-1,0 1 0,0 0 1,-1 0-1,1-1 1,-1 1-1,1 2 3,5 30 52,-1 0 0,-2 1 1,-2-1-1,-2 35-52,0-12 94,1-57-86,-1 14-204,-6 7-458,3-20-911,3-15-85,0-7-2050,-1 2-3434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2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14 124 3137,'0'0'1655,"0"0"-286,0 0-168,0 0-88,0 0-145,0 0-121,1-4-160,1-16 1188,-1 59-87,0-16-1547,-1 1 1,-1-1-1,-1-1 1,-3 17-242,1-21 91,1 1-1,1-1 1,1 18-91,1-35 71,0-1 55,0 0 30,0 0-41,0 0-32,0 0-60,0 0-15,0 0 0,0 0 0,0 0 0,0 0 1,0 0 12,0 0 21,0 0-26,0 0-8,0 0 0,0 0 2,0 0 16,0 0 19,0 0 3,0 0-27,0 0 1,0 0 40,0 0-14,0 0-20,0 0 15,0-21 66,1 13-106,0-1-1,0 1 1,1 0-1,0 0 1,0 0-1,1 0 1,0 0-1,1 1 0,1-3-2,41-65 18,-46 75-18,15-24 28,2 1 0,0 1-1,1 1 1,2 0-1,0 1 1,1 2 0,11-9-28,-30 26-7,0 0 1,0 0-1,0 0 0,0 1 1,0-1-1,0 0 1,0 1-1,0-1 1,1 1-1,-1 0 1,0 0-1,0 0 0,0 0 1,0 0-1,1 0 1,-1 1-1,0-1 1,0 1-1,0-1 1,0 1-1,0 0 7,2 1-2,0-1 0,0 1 0,-1 0 0,1 0 0,-1 1-1,0-1 1,0 1 0,0 0 0,0-1 0,1 2 2,2 4 14,0-1 1,0 1-1,-1 0 0,0 0 1,0 1-1,-1-1 0,0 1 1,-1 0-1,0 0 0,-1 0 1,1 1-1,-2-1 0,1 1 1,-1-1-1,-1 1 0,0 5-14,0 205 291,0-219-339,0-1-61,0 0-161,0 0-243,0 0-289,-1 5-4635,-4-2-148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2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62 1640,'0'0'2846,"0"0"-836,0 0-391,0 0-401,0 0-226,0 0-155,-4 4 4118,-18 20-5022,13-13 63,1 1-1,0 0 1,1 1-1,0 0 1,1 0-1,0 0 1,1 1-1,1 0 1,-2 11 4,0 6-29,2 1-1,2-1 1,0 32 29,3-60 1,-1 1 0,1-1 0,0 1-1,0-1 1,0 1 0,0-1 0,1 1 0,-1-1 0,1 0-1,0 0 1,0 0 0,0 0 0,0 0 0,1-1 0,-1 1-1,1 0 1,-1-1 0,1 0 0,1 1-1,9 7-1,1-1 1,0 0-1,9 4 1,-19-12 2,4 2 55,0-1-1,0 0 1,1 0 0,-1-1 0,1-1-1,-1 1 1,1-1 0,-1-1-1,1 1 1,1-2-57,21 1 257,-26 0-201,0 1 0,0-1 0,0 0 0,-1-1 0,1 1 0,0-1 0,-1 0 0,1 0 0,-1 0 0,0-1 0,0 1 0,0-1 0,0 0 0,0 0 0,0-1 0,-1 1 0,0-1 0,1 0 0,0-2-56,3-3 147,0-1 0,-1 0 0,-1 0 1,1 0-1,-2-1 0,1 0 0,1-9-147,2-18 168,-2-1 0,-1 0 0,-2 0-1,-2 0 1,-3-17-168,2 8 159,0 46-153,0 0 0,-1-1 0,1 1 1,0 0-1,-1-1 0,1 1 0,-1 0 0,0 0 1,0 0-1,0 0 0,0 0 0,0 0 1,0 0-1,0 0 0,-1 0 0,1 0 1,-1 0-1,0 1 0,1-1 0,-1 1 0,0-1 1,0 1-1,0 0 0,0 0 0,0-1 1,0 1-1,0 1 0,0-1 0,-1 0 1,1 0-1,0 1 0,-3-1-6,-8-1-281,-1 1 0,-1 0 1,1 0-1,0 2 0,-4 0 281,-8 0-965,23 0 757,-1 1 1,1-1-1,-1 1 1,1 0-1,0 1 0,0-1 1,0 0-1,-2 2 208,0 1-313,-24 18-780,27-21 1014,0-1-1,1 0 1,0 1 0,-1-1 0,1 1 0,0 0 0,0 0 0,-1-1-1,1 1 1,1 0 0,-1 0 0,0 0 0,0 0 0,1 0 0,-1 2 79,1-4-419,0 0-108,0 0-65,0 0-22,0 0-279,0 0-561,0 0-330,0 0-146,0 0-830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3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3793,'0'0'1900,"0"0"-477,0 0-320,0 0-219,0 0-217,0 0-1,0 0-61,0 0-74,0 0 21,0 0-1,0 0-53,0 0 24,0 0-7,0 0-17,0 0-29,0 0-15,0 0 5,0 0-41,0 0-62,0 0-91,0 0-29,0 0-16,0 0-73,0 0-25,14 0 143,47-1-103,-15 0-9,-1 1 0,0 3 0,21 4-153,-54-6 0,-7-1-6655,-5 0 1419</inkml:trace>
  <inkml:trace contextRef="#ctx0" brushRef="#br0" timeOffset="736.41">649 3 1688,'0'0'2230,"0"0"-619,0 0-159,0 0-39,0 0-134,0 0-168,0-2 2663,0 4 148,10 213-3698,-13 67 67,3-281-255,0-1-16,0 0-11,0 0 6,0 0 10,0 0-62,0 0-53,0 0-60,0 0-13,0 0-56,0 0-171,0 0-319,0-11-1918,0-5 9,0-2-2325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3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1616,'0'0'1630,"0"0"-327,0 0-309,0 0-57,0 0 62,0 0 18,0 0-78,0 0-92,0 0-101,0 0-120,0 0-76,0 0-41,0 0-6,0 0 13,0 0-32,0 0-48,0 0-1,0 0 4,0 0-46,0 0-7,0 0-47,0 0-62,0 0-82,0 0-33,0 0-60,0 0-45,0 0-22,0 6-99,4 179 395,-2 117-249,-12-254-44,7-40-4,1 0-1,1 1 1,-1-1-1,1 0 1,0 2-34,1-10 65,0 0 76,0 0 58,0 0-44,0 0-57,0 0-32,0 0 4,0 0 6,0 0-8,0 0-1,0 0-22,0 0-30,0 0-16,0 0-31,0 0 10,0 0-23,0 0-50,0 0-129,0 0-126,0 0-183,0 0-381,0 0-660,-1 0-1388,-4-3-2865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3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3849,'0'0'1539,"0"0"-506,0 0-242,0 0 33,0 0-14,0 0-62,0 0-42,0 0-9,0 0-14,0 0-16,0 0-139,0 0-105,0 0-65,0 0-62,0 0-50,0 0-13,0 0-42,0 0 6,0 0 43,0 0 47,0 0 28,0 0-9,0 0 21,0 0-76,0 21 217,-1 71-100,-5 0 0,-7 28-368,9-74 100,1-1 0,3 26-100,0-35 79,-13 21 385,13-56-498,0 0-1,0 0 1,0 0 0,0 0-1,0 0 1,-1-1 0,1 1-1,0 0 1,0 0 0,-1 0-1,1 0 1,-1 0 0,1-1-1,-1 1 1,1 0 0,-1 0-1,0 0 35,1-1-182,0 0-1,-1 0 0,1 1 1,-1-1-1,1 0 0,0 0 0,-1 0 1,1 0-1,-1 0 0,1 0 1,-1 0-1,1 0 0,0 0 0,-1 0 1,1 0-1,-1 0 0,1 0 0,-1 0 1,1 0-1,-1 0 0,1 0 1,0 0-1,-1-1 0,1 1 0,-1 0 1,1 0-1,0-1 0,-1 1 1,1 0-1,0 0 0,-1-1 0,1 1 1,0 0-1,0-1 0,-1 1 0,1 0 1,0-1 182,-10-8-8051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66 288,'0'0'221,"0"0"-13,0 0-7,0 0 33,0 0 74,0 0 23,0 0-47,0 0-68,0 0-41,0 0-35,0 0-39,0 0-79,0 0 11,0 0 36,0 0 126,0 0 169,0 0 76,0 0-13,0 0 53,0 0 11,0 0-20,0 0-5,0 0-22,0 0-22,0 0 75,0 0 131,0 0 29,0 0 73,0 0 7,0 0-151,0 0-95,0 0-7,0 0-9,0 0-47,0 0-81,0 0 4,0 0 85,0 0-11,0 0-52,0 0-8,0 0 7,0 0 60,0 0-8,0 0-5,0 0-30,0 0-69,0 0-48,0 0-36,14-9 347,-1 1-482,1 1 1,-1 0-1,1 0 1,1 2-1,-1 0 1,1 0-1,0 2 1,0 0-1,0 0 1,0 1-1,16 1-101,-28 2 1,-1-1 1,1 1-1,0 0 0,0 0 0,0 0 1,-1 1-1,1-1 0,-1 1 0,1 0 1,-1-1-1,0 1 0,1 0 1,-1 0-1,0 0 0,0 1 0,0-1 1,-1 0-1,1 1 0,-1-1 0,1 1 1,-1 0-1,0 0 0,0-1 0,0 1 1,0 2-2,5 10 26,-1 1 0,-1 0 1,3 16-27,-4-9 11,-1-1-1,0 1 1,-2 0 0,0 0-1,-2 0 1,-4 21-11,3-31-22,-1-1-1,-1-1 1,1 1 0,-2-1 0,0 0-1,0 0 1,-1 0 0,0-1-1,-7 7 23,-12 12-71,-2-1-1,-14 11 72,-14 7 57,71-46 402,-1-1 0,1 0-1,-1-1 1,1-1-459,35-10 243,1 4 0,0 1-1,0 3 1,0 1 0,22 4-243,-58 4 447,-11-1-1170,-11-1-3950,-9-4 1233,-3-5-3735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3:2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1947 728,'0'0'1159,"0"0"-227,0 0-70,0 0-105,0 0-97,0 0-153,0 0-109,0 0-12,0 0 8,0 0-49,0 0-47,0 0 0,0 0 56,0 0 76,0 0 85,0 0 9,0 0-18,0 0-107,0 0-113,0 0-23,0 0-10,0 0-22,0 0-30,0 0-24,0 0-20,0 0 4,0 0 30,0 0 81,0 0 60,0 0 24,0 0-13,0 0 13,0 0-48,0 0-57,0 0-71,0 0-60,0 0-56,0 0-47,0 0-9,0 0 8,17-1 394,-7-3-120,0-1 1,0-1 0,0 0-1,-1 0 1,0-1 0,5-4-291,3-3 369,28-22 100,-21 17-364,1 0-1,8-3-104,0 8 179,39-44 433,1 27-498,-26 1-73,-34 20-40,2 1 1,-1 1-1,1 0 1,12-4-2,52-25 83,-28 12-62,24-11 24,-1-2 1,8-10-46,-32 25 66,-40 19-53,1 0-1,-2 0 1,1-1 0,3-3-13,-4 3 15,0 0-1,1 1 0,0 0 1,-1 0-1,9-1-14,-8 2 19,1-1-1,0 0 1,-1-1 0,0 0 0,2-1-19,34-21 633,32-13-633,-28 16 67,21-16-67,-13 6 81,18-5-81,0 0 63,97-51-17,-14 7-20,-101 47-18,102-56 22,-134 78 13,0-2-1,0 0 0,-2-1 1,19-18-43,-30 26 13,-1 0 0,2 1 0,-1 1 0,1 0 0,0 1 0,9-3-13,23-11 10,14-9 14,-56 28-19,-2 1-4,0-1-1,1 1 1,-1-1-1,0 1 1,1-1-1,-1 0 1,0 0 0,0 0-1,0-1 1,0 1-1,1-1 0,10-5 5,34-17 22,-36 18-13,1 0 1,-1 0-1,13-3-14,-1 1 9,1-2 0,11-6-9,21-9 0,-22 12 34,-2-2 0,0 0 1,26-19-35,-27 16 19,1 2 1,15-5-20,-44 19 1,25-10 23,0-2 0,18-14-24,28-21 185,-11 7-164,-17 13-8,-13 10 8,25-23 27,-57 40-50,-1 1 5,0 0 0,1 1 0,-1-1 0,0 1 0,1-1-1,-1 1 1,0-1 0,1 1 0,-1-1 0,1 1 0,-1 0 0,1-1 0,-1 1-1,1-1 1,-1 1 0,1 0 0,-1-1 0,1 1 0,-1 0 0,1 0 0,-1 0-1,1-1 1,0 1 0,-1 0 0,1 0-3,10-5-1519,-11-2-3530,-3 4 656</inkml:trace>
  <inkml:trace contextRef="#ctx0" brushRef="#br0" timeOffset="1912.73">3305 1 1456,'0'0'967,"0"0"-43,0 0-153,0 0-23,0 0 109,0 0 63,0 0 27,0 0 45,0 0-17,0 0-95,0 0-185,0 0-139,0 0-77,0 0-59,0 0-15,0 0-13,0 0-41,0 0-120,0 0-59,0 0-40,-29 0 437,-11 0 387,39 0-673,1 0-26,0 0-66,0 0-69,0 0-37,0 0-37,0 0-25,0 0 17,0 0-18,0 0 22,0 0 24,0 0 32,0 0 19,0 0 0,0 0-25,0 0 13,0 0-19,0 0-15,0 0-63,0 0-61,0 0-9,30 0-64,181 0 1179,-210 0-1047,-1 0-1,82 0 594,-82 27-680,-1-5 118,-1-1-1,-1 0 1,-1 0-1,0-1 1,-2 1-1,-4 7-38,-1 13 16,-14 34-208,23-70 910,2-5-1003,0 1 0,0-1 0,0 0 0,0 1-1,0-1 1,0 0 0,0 0 0,0 1 0,-1-1 0,1 0 0,0 1 0,0-1 0,0 0 0,0 0 0,-1 1 0,1-1 0,0 0 0,0 0 0,-1 1 0,1-1 0,0 0 0,0 0 0,-1 0 0,1 1 0,0-1 0,-1 0 0,1 0 0,0 0 0,-1 0 0,1 0 0,0 0 0,-1 0 0,1 0 285,-4 0-7291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4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24,'0'0'1723,"0"0"-236,0 0-325,0 0-308,0 0-73,0 0 92,0 0 151,0 0-149,0 0-81,0 0-166,0 0-96,0 0 15,0 0-40,0 0-45,0 0-19,0 0-46,0 0-76,0 0-29,0 0-24,0 0 1,0 0 60,0 0 65,0 0 11,0 0 7,0 0-36,0 0-43,0 0-37,0 0-55,0 0-25,0 0-7,0 0 22,0 0-12,0 0-36,0 0-21,0 0-35,0 0-36,0 0-13,0 0-55,3-12 60,3 7-40,0 1 0,0 0 0,1 1 0,0 0 0,0 0 0,0 0 0,0 1 1,0 0-1,1 0 0,3 0-43,9-3 7,0 0-6,-1 2-1,1 0 1,0 1-1,-1 2 0,17 0 0,-17 0-14,-16 1 9,-1-1 0,1 1 0,0 0 0,0 0-1,-1 0 1,1 0 0,-1 0 0,1 1 0,-1-1-1,0 1 1,0 0 0,1-1 0,-1 1 0,0 0 0,0 0-1,-1 0 1,1 1 0,0-1 0,-1 0 0,1 1-1,-1-1 1,0 1 0,0-1 0,0 1 5,3 4 13,-2 0 1,1 0 0,-1 0-1,0 1 1,0-1-1,-1 1 1,0-1-1,0 6-13,0-6 23,-1 0 0,0 1-1,0-1 1,-1 0-1,1 1 1,-2-1-1,1 0 1,-1 0 0,0 0-1,-1 0 1,0 0-1,0 0 1,0-1 0,-1 0-1,-2 4-22,-9 10-39,-1-2 0,0 0-1,-1-1 1,-5 3 39,14-13-2,-1 0 0,-1 0 1,0-1-1,0 0 0,0 0 0,0-1 0,-1-1 1,0 1-1,-8 1 2,75-13 2236,35 2-2236,-85 5 4,1 0 0,-1 0 1,0 0-1,0 1 0,0 0 0,0 0 0,0 1 0,0 0 0,0 0 0,-1 0 0,1 0 1,-1 1-1,1 0 0,-1 0 0,0 1 0,0-1 0,0 1 0,-1 0 0,1 1 0,-1-1 1,0 1-1,0 0 0,-1-1 0,3 5-4,1 1 17,0 1 0,-1 1 0,0-1 0,-1 1 0,0 0-1,-1 0 1,0 1 0,-1-1 0,0 1 0,-1 0 0,0 0 0,-1 0 0,-1 0 0,0-1 0,-1 1 0,-1 7-17,1-16-4,-1 1 1,1 0 0,-1-1 0,-1 1-1,1-1 1,0 1 0,-1-1 0,0 0-1,0 0 1,0 0 0,-1-1 0,1 1-1,-2 1 4,-53 44-50,54-47 49,-6 5 26,0 0 0,-1 0-1,0-1 1,0-1-1,0 0 1,-1-1 0,0 0-1,0-1 1,0 0 0,0 0-1,0-2 1,-1 1 0,1-2-1,-1 1 1,1-2-1,-1 0 1,-5-1-25,12 1 43,1-1 0,0 1 1,0-1-1,0 0 0,0-1 0,1 1 0,-1-1 0,1 0 1,-1 0-1,0-1-43,-28-16 260,30 19-256,3 1-18,0 0-40,0 0-12,0 0-50,0 0-77,0 0-69,0 0-42,0 0-70,0 0-101,0 0-133,0 0-218,0 0-380,15 0-3255,-4 0 28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2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54 328,'0'0'1071,"0"0"-220,0 0-6,0 0 53,0 0-70,7-17 1756,-4 8 2464,-6 276-4364,2-261-650,1 0 0,-1-1-1,-1 1 1,1 0-1,-1 0 1,0-1-34,-6 32 320,8-36-245,0 12 1138,0-15-580,0-1-583,0-10 33,1 0 0,0-1 0,1 1-1,0 0 1,1 1 0,1-1 0,0 0 0,2-2-83,7-20 180,1 1 1,2 1-1,1 0 0,7-7-180,-20 33 45,1 1-1,0-1 1,0 1-1,0 0 1,1 0-1,0 0 1,1 1-1,2-2-44,-4 5-8,0 0 0,0 1 0,0 0 0,0 0 0,0 0 0,0 1 0,1-1 0,2 1 8,-6 0-6,0 0 0,-1 0 0,1 0 0,0 0 0,0 1 0,-1-1 0,1 0 0,0 1 0,-1-1 0,1 1 0,0 0 0,-1-1 0,1 1 1,-1 0-1,1 0 0,-1 0 0,1 0 0,-1 0 0,0 0 0,1 1 0,-1-1 0,0 0 0,0 1 0,0-1 0,1 2 6,4 17 49,0 0-1,-2 0 1,0 1-1,-1 0 1,0 16-49,-2 35 33,-3 3-33,0 7-275,2-91 314,-1 2-37,1 0 0,0 0 0,0-1 0,1 1 0,-1 0 1,2 0-1,0-3-2,75-178 195,-75 183-190,9-22 9,14-26 6,-22 49-23,-1 0 1,1 1-1,-1 0 0,1-1 0,0 1 1,0 1-1,1-1 0,-1 0 0,1 1 1,-1-1-1,1 1 0,2-1 3,12-5-35,-12 4 33,0 1-1,1 0 0,-1 1 0,1 0 0,0 0 0,0 0 0,-1 1 0,1 0 0,0 0 0,6 1 3,-10-1-3,0 1 1,-1 1-1,1-1 1,0 0-1,0 1 1,0-1-1,-1 1 0,1 0 1,0 0-1,-1 0 1,1 0-1,0 1 0,-1-1 1,0 1-1,1-1 1,-1 1-1,0 0 0,0 0 1,0 0-1,0 0 1,0 0-1,0 0 0,-1 1 1,1-1-1,-1 1 1,0-1-1,1 1 1,-1-1-1,0 1 0,0 0 1,-1 0-1,1-1 1,-1 1-1,1 2 3,5 30 52,-1 0 0,-2 1 1,-2-1-1,-2 35-52,0-12 94,1-57-86,-1 14-204,-6 7-458,3-20-911,3-15-85,0-7-2050,-1 2-3434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2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14 124 3137,'0'0'1655,"0"0"-286,0 0-168,0 0-88,0 0-145,0 0-121,1-4-160,1-16 1188,-1 59-87,0-16-1547,-1 1 1,-1-1-1,-1-1 1,-3 17-242,1-21 91,1 1-1,1-1 1,1 18-91,1-35 71,0-1 55,0 0 30,0 0-41,0 0-32,0 0-60,0 0-15,0 0 0,0 0 0,0 0 0,0 0 1,0 0 12,0 0 21,0 0-26,0 0-8,0 0 0,0 0 2,0 0 16,0 0 19,0 0 3,0 0-27,0 0 1,0 0 40,0 0-14,0 0-20,0 0 15,0-21 66,1 13-106,0-1-1,0 1 1,1 0-1,0 0 1,0 0-1,1 0 1,0 0-1,1 1 0,1-3-2,41-65 18,-46 75-18,15-24 28,2 1 0,0 1-1,1 1 1,2 0-1,0 1 1,1 2 0,11-9-28,-30 26-7,0 0 1,0 0-1,0 0 0,0 1 1,0-1-1,0 0 1,0 1-1,0-1 1,1 1-1,-1 0 1,0 0-1,0 0 0,0 0 1,0 0-1,1 0 1,-1 1-1,0-1 1,0 1-1,0-1 1,0 1-1,0 0 7,2 1-2,0-1 0,0 1 0,-1 0 0,1 0 0,-1 1-1,0-1 1,0 1 0,0 0 0,0-1 0,1 2 2,2 4 14,0-1 1,0 1-1,-1 0 0,0 0 1,0 1-1,-1-1 0,0 1 1,-1 0-1,0 0 0,-1 0 1,1 1-1,-2-1 0,1 1 1,-1-1-1,-1 1 0,0 5-14,0 205 291,0-219-339,0-1-61,0 0-161,0 0-243,0 0-289,-1 5-4635,-4-2-148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2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62 1640,'0'0'2846,"0"0"-836,0 0-391,0 0-401,0 0-226,0 0-155,-4 4 4118,-18 20-5022,13-13 63,1 1-1,0 0 1,1 1-1,0 0 1,1 0-1,0 0 1,1 1-1,1 0 1,-2 11 4,0 6-29,2 1-1,2-1 1,0 32 29,3-60 1,-1 1 0,1-1 0,0 1-1,0-1 1,0 1 0,0-1 0,1 1 0,-1-1 0,1 0-1,0 0 1,0 0 0,0 0 0,0 0 0,1-1 0,-1 1-1,1 0 1,-1-1 0,1 0 0,1 1-1,9 7-1,1-1 1,0 0-1,9 4 1,-19-12 2,4 2 55,0-1-1,0 0 1,1 0 0,-1-1 0,1-1-1,-1 1 1,1-1 0,-1-1-1,1 1 1,1-2-57,21 1 257,-26 0-201,0 1 0,0-1 0,0 0 0,-1-1 0,1 1 0,0-1 0,-1 0 0,1 0 0,-1 0 0,0-1 0,0 1 0,0-1 0,0 0 0,0 0 0,0-1 0,-1 1 0,0-1 0,1 0 0,0-2-56,3-3 147,0-1 0,-1 0 0,-1 0 1,1 0-1,-2-1 0,1 0 0,1-9-147,2-18 168,-2-1 0,-1 0 0,-2 0-1,-2 0 1,-3-17-168,2 8 159,0 46-153,0 0 0,-1-1 0,1 1 1,0 0-1,-1-1 0,1 1 0,-1 0 0,0 0 1,0 0-1,0 0 0,0 0 0,0 0 1,0 0-1,0 0 0,-1 0 0,1 0 1,-1 0-1,0 1 0,1-1 0,-1 1 0,0-1 1,0 1-1,0 0 0,0 0 0,0-1 1,0 1-1,0 1 0,0-1 0,-1 0 1,1 0-1,0 1 0,-3-1-6,-8-1-281,-1 1 0,-1 0 1,1 0-1,0 2 0,-4 0 281,-8 0-965,23 0 757,-1 1 1,1-1-1,-1 1 1,1 0-1,0 1 0,0-1 1,0 0-1,-2 2 208,0 1-313,-24 18-780,27-21 1014,0-1-1,1 0 1,0 1 0,-1-1 0,1 1 0,0 0 0,0 0 0,-1-1-1,1 1 1,1 0 0,-1 0 0,0 0 0,0 0 0,1 0 0,-1 2 79,1-4-419,0 0-108,0 0-65,0 0-22,0 0-279,0 0-561,0 0-330,0 0-146,0 0-830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3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3793,'0'0'1900,"0"0"-477,0 0-320,0 0-219,0 0-217,0 0-1,0 0-61,0 0-74,0 0 21,0 0-1,0 0-53,0 0 24,0 0-7,0 0-17,0 0-29,0 0-15,0 0 5,0 0-41,0 0-62,0 0-91,0 0-29,0 0-16,0 0-73,0 0-25,14 0 143,47-1-103,-15 0-9,-1 1 0,0 3 0,21 4-153,-54-6 0,-7-1-6655,-5 0 1419</inkml:trace>
  <inkml:trace contextRef="#ctx0" brushRef="#br0" timeOffset="736.41">649 3 1688,'0'0'2230,"0"0"-619,0 0-159,0 0-39,0 0-134,0 0-168,0-2 2663,0 4 148,10 213-3698,-13 67 67,3-281-255,0-1-16,0 0-11,0 0 6,0 0 10,0 0-62,0 0-53,0 0-60,0 0-13,0 0-56,0 0-171,0 0-319,0-11-1918,0-5 9,0-2-2325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3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1616,'0'0'1630,"0"0"-327,0 0-309,0 0-57,0 0 62,0 0 18,0 0-78,0 0-92,0 0-101,0 0-120,0 0-76,0 0-41,0 0-6,0 0 13,0 0-32,0 0-48,0 0-1,0 0 4,0 0-46,0 0-7,0 0-47,0 0-62,0 0-82,0 0-33,0 0-60,0 0-45,0 0-22,0 6-99,4 179 395,-2 117-249,-12-254-44,7-40-4,1 0-1,1 1 1,-1-1-1,1 0 1,0 2-34,1-10 65,0 0 76,0 0 58,0 0-44,0 0-57,0 0-32,0 0 4,0 0 6,0 0-8,0 0-1,0 0-22,0 0-30,0 0-16,0 0-31,0 0 10,0 0-23,0 0-50,0 0-129,0 0-126,0 0-183,0 0-381,0 0-660,-1 0-1388,-4-3-2865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3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3849,'0'0'1539,"0"0"-506,0 0-242,0 0 33,0 0-14,0 0-62,0 0-42,0 0-9,0 0-14,0 0-16,0 0-139,0 0-105,0 0-65,0 0-62,0 0-50,0 0-13,0 0-42,0 0 6,0 0 43,0 0 47,0 0 28,0 0-9,0 0 21,0 0-76,0 21 217,-1 71-100,-5 0 0,-7 28-368,9-74 100,1-1 0,3 26-100,0-35 79,-13 21 385,13-56-498,0 0-1,0 0 1,0 0 0,0 0-1,0 0 1,-1-1 0,1 1-1,0 0 1,0 0 0,-1 0-1,1 0 1,-1 0 0,1-1-1,-1 1 1,1 0 0,-1 0-1,0 0 35,1-1-182,0 0-1,-1 0 0,1 1 1,-1-1-1,1 0 0,0 0 0,-1 0 1,1 0-1,-1 0 0,1 0 1,-1 0-1,1 0 0,0 0 0,-1 0 1,1 0-1,-1 0 0,1 0 0,-1 0 1,1 0-1,-1 0 0,1 0 1,0 0-1,-1-1 0,1 1 0,-1 0 1,1 0-1,0-1 0,-1 1 1,1 0-1,0 0 0,-1-1 0,1 1 1,0 0-1,0-1 0,-1 1 0,1 0 1,0-1 182,-10-8-8051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66 288,'0'0'221,"0"0"-13,0 0-7,0 0 33,0 0 74,0 0 23,0 0-47,0 0-68,0 0-41,0 0-35,0 0-39,0 0-79,0 0 11,0 0 36,0 0 126,0 0 169,0 0 76,0 0-13,0 0 53,0 0 11,0 0-20,0 0-5,0 0-22,0 0-22,0 0 75,0 0 131,0 0 29,0 0 73,0 0 7,0 0-151,0 0-95,0 0-7,0 0-9,0 0-47,0 0-81,0 0 4,0 0 85,0 0-11,0 0-52,0 0-8,0 0 7,0 0 60,0 0-8,0 0-5,0 0-30,0 0-69,0 0-48,0 0-36,14-9 347,-1 1-482,1 1 1,-1 0-1,1 0 1,1 2-1,-1 0 1,1 0-1,0 2 1,0 0-1,0 0 1,0 1-1,16 1-101,-28 2 1,-1-1 1,1 1-1,0 0 0,0 0 0,0 0 1,-1 1-1,1-1 0,-1 1 0,1 0 1,-1-1-1,0 1 0,1 0 1,-1 0-1,0 0 0,0 1 0,0-1 1,-1 0-1,1 1 0,-1-1 0,1 1 1,-1 0-1,0 0 0,0-1 0,0 1 1,0 2-2,5 10 26,-1 1 0,-1 0 1,3 16-27,-4-9 11,-1-1-1,0 1 1,-2 0 0,0 0-1,-2 0 1,-4 21-11,3-31-22,-1-1-1,-1-1 1,1 1 0,-2-1 0,0 0-1,0 0 1,-1 0 0,0-1-1,-7 7 23,-12 12-71,-2-1-1,-14 11 72,-14 7 57,71-46 402,-1-1 0,1 0-1,-1-1 1,1-1-459,35-10 243,1 4 0,0 1-1,0 3 1,0 1 0,22 4-243,-58 4 447,-11-1-1170,-11-1-3950,-9-4 1233,-3-5-3735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08:4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24,'0'0'1723,"0"0"-236,0 0-325,0 0-308,0 0-73,0 0 92,0 0 151,0 0-149,0 0-81,0 0-166,0 0-96,0 0 15,0 0-40,0 0-45,0 0-19,0 0-46,0 0-76,0 0-29,0 0-24,0 0 1,0 0 60,0 0 65,0 0 11,0 0 7,0 0-36,0 0-43,0 0-37,0 0-55,0 0-25,0 0-7,0 0 22,0 0-12,0 0-36,0 0-21,0 0-35,0 0-36,0 0-13,0 0-55,3-12 60,3 7-40,0 1 0,0 0 0,1 1 0,0 0 0,0 0 0,0 0 0,0 1 1,0 0-1,1 0 0,3 0-43,9-3 7,0 0-6,-1 2-1,1 0 1,0 1-1,-1 2 0,17 0 0,-17 0-14,-16 1 9,-1-1 0,1 1 0,0 0 0,0 0-1,-1 0 1,1 0 0,-1 0 0,1 1 0,-1-1-1,0 1 1,0 0 0,1-1 0,-1 1 0,0 0 0,0 0-1,-1 0 1,1 1 0,0-1 0,-1 0 0,1 1-1,-1-1 1,0 1 0,0-1 0,0 1 5,3 4 13,-2 0 1,1 0 0,-1 0-1,0 1 1,0-1-1,-1 1 1,0-1-1,0 6-13,0-6 23,-1 0 0,0 1-1,0-1 1,-1 0-1,1 1 1,-2-1-1,1 0 1,-1 0 0,0 0-1,-1 0 1,0 0-1,0 0 1,0-1 0,-1 0-1,-2 4-22,-9 10-39,-1-2 0,0 0-1,-1-1 1,-5 3 39,14-13-2,-1 0 0,-1 0 1,0-1-1,0 0 0,0 0 0,0-1 0,-1-1 1,0 1-1,-8 1 2,75-13 2236,35 2-2236,-85 5 4,1 0 0,-1 0 1,0 0-1,0 1 0,0 0 0,0 0 0,0 1 0,0 0 0,0 0 0,-1 0 0,1 0 1,-1 1-1,1 0 0,-1 0 0,0 1 0,0-1 0,0 1 0,-1 0 0,1 1 0,-1-1 1,0 1-1,0 0 0,-1-1 0,3 5-4,1 1 17,0 1 0,-1 1 0,0-1 0,-1 1 0,0 0-1,-1 0 1,0 1 0,-1-1 0,0 1 0,-1 0 0,0 0 0,-1 0 0,-1 0 0,0-1 0,-1 1 0,-1 7-17,1-16-4,-1 1 1,1 0 0,-1-1 0,-1 1-1,1-1 1,0 1 0,-1-1 0,0 0-1,0 0 1,0 0 0,-1-1 0,1 1-1,-2 1 4,-53 44-50,54-47 49,-6 5 26,0 0 0,-1 0-1,0-1 1,0-1-1,0 0 1,-1-1 0,0 0-1,0-1 1,0 0 0,0 0-1,0-2 1,-1 1 0,1-2-1,-1 1 1,1-2-1,-1 0 1,-5-1-25,12 1 43,1-1 0,0 1 1,0-1-1,0 0 0,0-1 0,1 1 0,-1-1 0,1 0 1,-1 0-1,0-1-43,-28-16 260,30 19-256,3 1-18,0 0-40,0 0-12,0 0-50,0 0-77,0 0-69,0 0-42,0 0-70,0 0-101,0 0-133,0 0-218,0 0-380,15 0-3255,-4 0 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15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3321,'0'0'1744,"0"0"-494,0 0-194,0 0-37,0 0 126,0 0 4,13-9 2985,-13-50-2543,0 59-1442,0 0-7,0 0-20,-10 29-252,9-27-225,-1 0 884,2 0-5484,0-4-147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5:46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4164 360,'0'0'375,"0"0"38,0 0 85,0 0 136,0 0 61,0 0-36,0 0-167,0 0-86,0 0-29,0 0 40,0 0 93,3-27 4956,-2 13-5305,2-1-1,0 1 1,0 1 0,1-1-1,1 1 1,0-1-1,1 1 1,0 0-1,1 1 1,6-8-161,-2 1 255,-1-1 0,0 0 1,5-18-256,-8 19 128,1 0 0,1 1 0,1 0 0,0 1 0,1 0 0,5-5-128,-2 2 303,0 0 1,-1-1-1,-2-1 0,2-4-303,5-16 356,3 2-1,19-30-355,-20 34 571,13-36-571,-16 34 113,19-31-113,27-41 659,20-56-659,-48 99 238,11-15-238,-17 34 169,-2-1 0,-2-2-1,-2-3-168,-10 22 112,2 2-1,17-27-111,-9 18 167,85-134 31,-11 22-146,77-132 585,35-62-219,-194 315-330,-2-1-1,4-14-87,-8 20 13,2-1 0,0 2-1,1-1 1,6-6-13,60-97 268,42-98-268,19-34 499,-78 153-373,27-69-126,-41 101 75,75-134 108,-82 115-86,-33 66-401,-7 27-1037,-1 13 137,1-8 825,-1-1-1,0 1 0,0 0 0,0 0 0,0-1 0,-1 1 1,1 0-1,-1-1 0,0 1 0,0-1 0,-1 0 1,1 0-1,-2 2 380,-5 8-2936,-5 8-5147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16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77 16,'0'0'7251,"0"0"-4309,0 0-1650,0 0-652,0 0-344,0 0 40,0 0 127,0 0 35,0 0-1,0 0-40,0-16 922,0 12-1350,-1 1-1,1-1 1,-1 1-1,0-1 1,-1 1-1,1-1 1,0 1-1,-1 0 1,0 0-1,0-1 1,-1 0-29,2 2-2,1 1 1,-1 0-1,0 0 0,0 0 1,0 0-1,0 0 0,0 0 1,0 0-1,0 0 0,0 0 1,0 0-1,-1 0 1,1 1-1,0-1 0,0 0 1,-1 1-1,1-1 0,0 1 1,-1 0-1,1-1 0,-1 1 1,1 0-1,-1 0 1,1 0-1,0 0 0,-1 0 1,1 0-1,-1 0 0,1 1 1,0-1-1,-2 1 2,3 0-33,-1-1 0,1 1-1,-1 0 1,1 0 0,-1 0 0,1 0 0,0 0-1,0 0 1,-1 0 0,1 0 0,0 0-1,0 0 1,0 0 0,0 0 0,0 0-1,0 0 1,0 0 0,1-1 0,-1 1 0,0 0-1,1 0 1,-1 0 0,0 0 0,1 1 33,27-3-4931,-12 1-1582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16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9298,'0'0'2110,"0"0"-710,0 0-596,0 0-432,0 0-198,0 0-74,0 7 10,0 72 329,0-79-317,0 0 18,0 0 10,0 0 133,0-16 696,0-33-862,0 49-239,-3 5-385,-1 12 156,2 1 0,0-1 0,1 1 0,0 0 0,2-1 0,0 4 351,0 19-4876,-1-27-3047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2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13 1176,'0'0'1144,"0"0"70,0 0 100,0 0-119,0 0 292,0 0 288,10-4 1096,-8 2 2525,-18 2-5000,-1 0-209,0 0 0,0 1 0,-7 2-187,17-1-14,1-1 1,-1 1-1,1 1 1,0-1 0,0 1-1,0 0 1,0 0-1,0 0 1,1 1 0,-4 3 13,-1 1-9,0 1 1,1 1 0,0-1 0,0 1 0,1 1 0,1 0 0,0 0 0,0 0-1,1 1 1,1 0 0,-1 0 8,0 5-24,1 1-1,1 0 1,0 0-1,1 0 0,1 0 1,0 0-1,2 12 25,0-27-24,0 1 1,0 0-1,0 0 0,1-1 0,-1 1 0,1 0 0,0-1 1,0 1-1,0-1 0,1 1 0,-1-1 0,1 0 1,0 1-1,0-1 0,0 0 0,0 0 0,0 0 0,1 0 1,-1-1-1,1 1 0,0-1 0,0 0 0,0 1 1,0-1-1,0 0 0,1-1 0,-1 1 0,0-1 0,1 1 1,-1-1-1,1 0 0,0 0 0,-1-1 0,1 1 1,0-1-1,0 1 24,9 0-85,0 1 1,-1-1-1,1-1 1,0 0 0,0-1-1,0 0 1,-1-1-1,1-1 1,-1 0 0,1-1-1,-1 0 1,0 0-1,0-1 1,0-2 84,7-4-109,-1-1-1,-1-1 1,0-1 0,0 0-1,-2-1 1,0-1 0,0 0-1,11-19 110,-18 22-5,0 0-1,0-1 1,-1 0-1,-1-1 1,-1 1 0,0-1-1,-1 0 1,0-1-1,-1 1 1,-1 0-1,0-1 1,-1-12 5,-2 23 349,0 7-158,-4 19-129,-1 35-133,5 33-586,4 0 0,4 0 0,7 14 657,-14-102-105,0 0 1,0 0 0,0 0 0,1 0 0,-1 0-1,0-1 1,0 1 0,1 0 0,-1 0 0,1 0-1,-1-1 1,1 1 0,-1 0 0,1-1 0,-1 1-1,1 0 1,0-1 0,-1 1 0,1-1 104,0 1-297,0-1 0,0 0-1,0 1 1,-1-1 0,1 0 0,0 0 0,0 0 0,0 0 0,0 0 0,0 0 0,0 0 0,0 0 0,-1 0 0,1 0 0,0-1 0,0 1-1,0 0 1,0-1 0,0 1 297,9-8-6089</inkml:trace>
  <inkml:trace contextRef="#ctx0" brushRef="#br0" timeOffset="496.54">861 126 3689,'0'0'5985,"0"0"-3852,0 0-1189,0 0-295,0 0-145,0 0-186,0 20-74,3 148 227,1-28-198,-3-138-248,1-6 123,1-11 28,-3-6-178,1-1-1,1 0 0,0 1 1,2-1-1,1 1 1,0 0-1,2 0 0,0 1 1,3-5 2,-5 14-7,1 1 0,0-1 0,1 1 0,0 1 0,1-1 0,0 1 0,0 1 0,1-1 0,0 1 0,0 1 1,1 0-1,0 0 0,0 1 0,1 0 0,0 1 0,0 0 0,6-2 7,-5 3-14,0 1 0,1 0 1,-1 1-1,12-1 14,-21 3-58,0-1 1,0 1-1,1 0 1,-1 0 0,0 0-1,0 0 1,1 1-1,-1-1 1,0 1-1,0 0 1,0 0-1,1 0 1,-1 0-1,0 1 1,-1-1 0,1 1-1,0 0 1,0 0-1,-1 0 1,3 2 57,1 6-872,0-1-1,0 1 1,-1 1 0,1 3 872,2 10-4172</inkml:trace>
  <inkml:trace contextRef="#ctx0" brushRef="#br0" timeOffset="1065.02">1493 177 5577,'0'0'4137,"0"0"-2578,0 0-637,0 0-190,0 0-127,0 0-149,10 4-121,-5-2-316,10 4 124,1-1-1,-1 0 0,1-1 0,1 0 0,-1-1 0,13 0-142,-20-4 39,1 1-1,-1-1 1,0-1-1,1 1 1,-1-2-1,0 1 1,0-1-1,0-1 1,0 1 0,-1-2-1,1 1 1,-1-1-1,0 0 1,-1-1-1,1 0 1,-1 0-1,0-1 1,4-4-39,-4 4 19,0-1 0,0 1 0,-1-1 0,0 0-1,4-8-18,-8 12 32,0 0 0,0 0 0,0 0-1,-1 0 1,0 0 0,1 0 0,-2-1-1,1 1 1,0 0 0,-1-1 0,0 1-1,0 0 1,0-1 0,-1 1 0,1-1-32,-1 4 19,0 0-1,1 0 1,-1 0 0,0 0 0,0 1 0,1-1 0,-1 0 0,0 0 0,0 1 0,0-1 0,0 0 0,0 1 0,0-1 0,0 1 0,0-1 0,0 1 0,-1 0 0,1-1 0,0 1 0,0 0 0,0 0 0,0 0 0,0 0 0,-1 0 0,1 0-19,-37-2 153,33 2-148,-3 0-11,1 0 1,-1 0 0,1 0 0,-1 1-1,1 0 1,0 1 0,-1-1 0,1 1-1,0 1 1,0 0 0,0 0 0,0 0-1,1 1 1,-1-1 0,1 2 0,0-1-1,0 1 6,-14 11 2,1 2-1,0 0 1,1 1-1,1 0 1,1 2-1,-2 4-1,11-13 7,-1 0 0,2 1 0,0-1 0,0 1-1,2 0 1,-1 1 0,2-1 0,0 1 0,0 0-1,1 0 1,1 0 0,0 4-7,1-14 5,0 0 0,0 0 0,1 0 1,-1 1-1,1-1 0,0 0 0,1 0 0,-1 0 0,0 0 0,1 0 1,0 0-1,0-1 0,0 1 0,1 0-5,3 3 15,0 0 1,1-1 0,0 0-1,0 0 1,0 0-1,2 0-15,10 8 20,2-1-1,-1 0 0,9 2-19,-21-11-285,0-1 0,0 0 0,0-1-1,0 0 1,2 0 285,-5-1-616,0 0-1,0-1 1,0 0 0,0 0 0,0 0-1,1-1 1,-1 0 0,4-1 616,10-8-8744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19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0 301 6433,'0'0'2896,"0"0"-989,0 0-806,0 0-602,0 0-259,0 0-81,2 6 161,28 111 746,-12-39-924,4-1 1,11 21-143,-33-96-32,1-1 0,-1 0 0,1 0 1,-1 0-1,1 0 0,0 0 0,-1 1 0,1-1 0,0 0 1,-1-1-1,1 1 0,0 0 0,0 0 0,0 0 1,0 0-1,0-1 0,0 1 0,1 0 32,-1-1-14,0 0 0,-1 0 0,1 0 0,0 0 0,0 0 0,-1 0 0,1 0-1,0 0 1,0 0 0,-1 0 0,1-1 0,0 1 0,-1 0 0,1-1 0,0 1 0,-1 0 0,1-1 0,-1 1 0,1-1-1,0 1 1,-1-1 0,1 0 14,4-4-11,0-2-1,0 1 0,-1 0 0,0-1 0,2-4 12,-1 1 63,117-192 142,-92 159-264,1 1-1,2 2 1,20-19 59,-43 50-24,-9 7-90,-1 5-303,0 23-430,1 18-869,-6 31 1716,-1-35-2598</inkml:trace>
  <inkml:trace contextRef="#ctx0" brushRef="#br0" timeOffset="633.13">698 512 5521,'0'0'2407,"0"0"-793,0 0-452,0 0-333,0 0-271,0 0-198,12 7-138,39 21-42,-45-26-118,1 0-1,-1 0 1,1 0 0,0-1-1,0 0 1,0-1-1,0 1 1,-1-1-1,1-1 1,0 1-1,0-1 1,3-1-62,2 0 86,0 0-50,0 0 0,-1-2 0,0 1 0,1-1 0,-1-1 0,-1 0 0,7-4-36,71-47-10,-84 53 10,5-3 2,-3 2-16,0 0 0,0 0 0,-1-1 0,0 1 0,0-1 0,1-1 14,-5 4 19,1 0 0,-1 0 0,0-1 0,1 1 1,-1-1-1,0 1 0,-1-1 0,1 1 0,0-1 1,-1 1-1,1-1 0,-1 0 0,0 1 0,0-1 0,0 0 1,0 1-1,0-1 0,-1-1-19,0 2 10,0-1 0,0 0 0,-1 1 0,1-1 0,-1 1 0,0-1 0,0 1 0,0 0 0,0 0 0,0 0 0,0 0 0,0 0 0,-1 0 0,1 1 0,-1-1 0,1 1 0,-1-1-10,-47-22 78,42 21-52,0 0 0,0 0 0,0 1 0,0 0 0,0 1 0,0-1 0,0 1 0,-1 1 0,1 0 0,0 0 0,0 0 0,-1 1 0,1 1 0,0-1 0,0 1 0,0 1 0,0-1 0,0 1 0,1 1 0,-1-1 0,1 1 0,0 1 0,0-1 0,0 1 0,1 1 0,0-1 0,0 1 0,0 0 0,-4 6-26,-3 2-7,1 0 1,1 1 0,0 0 0,1 1-1,0 0 1,2 0 0,0 1 0,1 1 0,0-1-1,1 1 1,2 0 0,-1 0 0,2 1-1,1-1 1,-1 18 6,3-34-2,-1 22 1,2 0 0,0 0 0,2 0-1,0 0 1,6 21 1,-7-39-63,1 0 0,-1 1 0,1-1-1,0 0 1,0-1 0,0 1-1,1 0 1,0-1 0,0 0 0,1 0-1,-1 0 1,1 0 0,0-1 0,1 0-1,-1 0 1,1 0 0,-1-1 0,1 0-1,0 0 1,0 0 0,1-1 0,-1 0-1,5 1 64,9 1-696,0 0 0,-1-2-1,1-1 1,0 0 0,0-2-1,0 0 1,4-2 696,-14 2-754,44-6-5214</inkml:trace>
  <inkml:trace contextRef="#ctx0" brushRef="#br0" timeOffset="1164.17">1704 432 1088,'0'0'6732,"0"0"-4079,0 0-1363,0 0-609,0 0-274,0 0-46,-6-13-165,-22-38-124,26 49-59,0 0-1,-1 0 1,1 0 0,0 0-1,-1 1 1,1-1-1,-1 1 1,1-1 0,-1 1-1,0 0 1,1 0 0,-1 0-1,0 0 1,0 0-1,0 1 1,0-1 0,0 1-1,0 0 1,0 0-1,0 0 1,1 0 0,-1 1-1,0-1 1,-3 1-13,-10 1 59,8-2-34,0 0 1,0 1 0,0 0 0,-1 0-1,1 1 1,1 0 0,-1 0 0,0 1 0,0 0-1,1 1 1,0 0 0,0 0 0,0 0-1,0 1 1,1 0 0,-1 0 0,1 1-1,0-1 1,1 1 0,0 1 0,0-1-1,0 1 1,1 0 0,0 0 0,-2 4-26,-1 5 42,0 0-1,1 0 1,1 1 0,1 0 0,0 0-1,1 0 1,1 1 0,1-1 0,0 1 0,1-1-1,1 1 1,3 11-42,-4-24-17,1 1 0,0-1 1,1 0-1,-1 0 0,1 1 0,0-1 0,1 0 0,-1-1 0,1 1 0,0 0 0,0-1 0,0 1 1,1-1-1,-1 0 0,1 0 0,1 0 17,2 2-77,1-1 0,0 0 0,-1 0 0,2 0-1,-1-1 1,0-1 0,1 1 0,0-2 0,3 2 77,12 1-800,1-1 1,0-1-1,0-1 0,0-1 0,0-1 1,16-3 799,7-4-4552</inkml:trace>
  <inkml:trace contextRef="#ctx0" brushRef="#br0" timeOffset="1499.33">2279 0 4353,'0'0'6861,"0"0"-4896,0 0-1548,0 0-173,0 0-34,0 0-25,1 29-81,2 172-80,-7-87-1103,-18 106 1079,18-170-970,4-27-4290,0-23-418</inkml:trace>
  <inkml:trace contextRef="#ctx0" brushRef="#br0" timeOffset="1832.35">2094 337 6409,'0'0'4185,"0"0"-3953,0 0 272,0 0 137,0 0 127,0 0-160,0 0-200,212 9-200,-159-21-88,0-3-120,6 0-240,-13 6-1048,-13 0-3393</inkml:trace>
  <inkml:trace contextRef="#ctx0" brushRef="#br0" timeOffset="2200.38">2828 316 5641,'0'0'5043,"0"0"-3580,0 0-1022,0 0-104,0 0-174,0 0-2,-8 7-15,-1 2-71,1-1 0,0 2 0,1-1 0,0 1 0,0 0 1,1 0-1,1 1 0,0 0 0,-1 1-75,-1 8 32,1 1 0,0-1 0,1 1 0,2 0 0,0 0 0,1 0 0,1 15-32,1-35-41,0 1 1,1-1-1,-1 1 0,0 0 1,1-1-1,-1 1 0,1-1 1,0 1-1,-1-1 0,1 1 1,0-1-1,0 0 0,0 1 1,0-1-1,0 0 0,0 0 1,0 0-1,0 1 0,1-1 1,-1 0-1,0-1 0,1 1 1,-1 0-1,1 0 0,-1-1 0,1 1 1,-1 0-1,1-1 0,-1 0 1,1 1-1,0-1 0,-1 0 1,1 0-1,-1 0 0,1 0 1,0 0-1,-1 0 41,4 0-63,0 0 1,0 0-1,0-1 1,0 0-1,0 1 0,0-2 1,-1 1-1,1-1 0,0 1 1,-1-1-1,1 0 1,2-3 62,5-4-50,-1-1 0,1 0 1,-2-1-1,0 0 0,0-1 1,-1 0-1,-1 0 0,0-1 1,0 0-1,-1-1 1,-1 0-1,0 0 0,-1 0 1,-1-1-1,0 1 0,-1-1 1,-1 0-1,1-9 50,-3 22 22,0 0-1,0 0 1,0 0-1,0 1 1,-1-1-1,1 0 1,0 0-1,-1 0 1,1 0 0,-1 1-1,0-1 1,0 0-1,0 1 1,0-1-1,0 1 1,0-1-1,0 1 1,0-1-1,0 1 1,-1 0 0,1-1-1,0 1 1,-1 0-1,0 0 1,1 0-1,-1 0 1,1 0-1,-1 0 1,0 1-1,0-1-21,-5-1-25,-1 1-1,0-1 0,0 1 0,0 1 1,0-1-1,-4 2 26,8-1-20,1 0-34,-1 0 0,1 0 1,-1 1-1,1 0 0,0-1 0,-1 1 0,1 0 0,0 1 1,0-1-1,0 1 0,0-1 0,0 1 0,0 0 0,0 0 0,0 0 1,-1 2 53,-1 1-53,1 0 0,0 0 0,0 0 1,0 1-1,1-1 0,-1 1 0,2 0 1,-3 5 52,-1 6-484,1 0 1,1 0 0,0 0 0,2 0 0,0 1 0,0 6 483,2 14-2434</inkml:trace>
  <inkml:trace contextRef="#ctx0" brushRef="#br0" timeOffset="2652.19">3262 366 6081,'0'0'1289,"0"0"-467,0 0-192,0 0-90,0 0-132,2 29-101,2 8-159,0-7 143,-1-1 0,-1 0-1,-2 1 1,-3 27-291,2-50 201,-1 1 1,1-1-1,-1 0 1,0 0-1,-1 0 1,0 0-1,0 0 1,0 0-1,-1-1 1,0 0-1,-3 4-201,6-9 147,1-1-23,0-18 183,2-5-300,0-1 1,2 0 0,0 1 0,2-1-1,0 1 1,2 0 0,1 1 0,0 0-1,2 1 1,0 0 0,1 0 0,1 1-1,1 1 1,1 0 0,1 1-8,-14 15-43,1 0 1,0 0-1,-1 0 0,1 1 1,0-1-1,1 1 1,-1 0-1,0 0 0,0 0 1,1 0-1,-1 1 1,1-1-1,0 1 1,-1 0-1,1 0 0,0 0 1,0 1-1,0-1 1,-1 1-1,1 0 0,0 0 1,0 0-1,0 1 1,0-1-1,-1 1 1,1 0-1,0 0 0,0 0 1,0 1 42,50 31-4588,-30-18-1030</inkml:trace>
  <inkml:trace contextRef="#ctx0" brushRef="#br0" timeOffset="3147.74">4092 218 9858,'0'0'1962,"0"0"-566,0 0-386,0 0-177,0 0-90,0 0-76,-7 0-272,-2 1-378,-1 1 1,1 1 0,0-1 0,0 1-1,0 1 1,1-1 0,-1 2 0,1-1-1,0 1 1,0 0 0,0 1 0,1 0 0,-1 0-1,-4 7-17,5-7-41,1 1 1,0 0-1,1 0 0,0 0 0,0 1 0,0-1 0,1 1 0,0 0 0,1 1 0,0-1 1,0 1-1,1-1 0,0 1 0,0 0 0,1 0 0,0 4 41,1-11-37,0-1-1,1 0 1,-1 1 0,0-1-1,1 0 1,-1 0 0,1 0-1,-1 1 1,1-1 0,-1 0-1,1 0 1,0 0 0,0 0-1,0 0 1,-1 0 0,1 0-1,0 0 1,0-1 0,1 2 37,26 15-198,-3-2 162,-19-11 48,-1 1-1,0-1 1,0 1-1,-1 0 0,0 1 1,1-1-1,-2 1 1,1-1-1,-1 1 1,1 1-1,-2-1 0,1 0 1,-1 1-1,0-1 1,0 1-1,-1-1 1,1 1-1,-2 0 1,1 0-1,-1 0 0,0 2-11,-1-5 45,0 0 0,0 0 0,0 0-1,-1 0 1,0 0 0,0 0 0,0-1 0,0 1-1,0-1 1,-1 0 0,1 0 0,-1 1-1,0-2 1,0 1 0,0 0 0,0-1-1,-3 2-44,-12 10 166,0-1 0,-13 5-166,25-14-180,0 0 0,0 0 1,-1-1-1,1 0 1,-1-1-1,0 1 1,0-1-1,0 0 1,0-1-1,0 0 1,-2 0 179,5-2-2038,4-4-1803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17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0 5905,'0'0'3654,"0"0"-1873,0 0-682,0 0-363,0 0-251,0 0 54,0 16 33,0 37-155,2 36 682,-9 69-1099,-29 35 481,22-130-1330,3 1 0,2 0 1,1 51 848,15-118-2641,-4-2 2110,0-1 0,0 1-1,-1-1 1,1 0 0,-1 0 0,0-4 531,3-17-4081</inkml:trace>
  <inkml:trace contextRef="#ctx0" brushRef="#br0" timeOffset="333.02">1 488 7642,'0'0'2608,"0"0"-1160,0 0-679,0 0-505,0 0-264,0 0 136,0 0 120,76 0-8,-40 0-88,4-6-88,3 0-8,-3 0-64,-1 0-256,-2 3-584,-1 0-801,-9-2-1439,-11 2-2738</inkml:trace>
  <inkml:trace contextRef="#ctx0" brushRef="#br0" timeOffset="833.57">705 3 6873,'0'0'2546,"0"0"-995,0 0-750,0 0-567,0 0-123,0 0 136,0 20-41,0 134 37,-6-8-44,-20 112-199,12-141 24,12-88-67,2-28 38,0-1 0,0 0 1,0 0-1,0 1 0,0-1 0,0 0 0,0 0 0,0 1 1,0-1-1,0 0 0,0 0 0,0 0 0,0 1 0,0-1 1,0 0-1,0 0 0,0 1 0,0-1 0,1 0 1,-1 0-1,0 0 0,0 1 0,0-1 0,0 0 0,0 0 1,1 0-1,-1 1 0,0-1 0,0 0 0,0 0 1,1 0-1,-1 0 0,0 0 0,0 1 0,0-1 0,1 0 1,-1 0-1,0 0 0,0 0 5,3-3-28,0 1 1,0-1-1,-1 0 0,0 0 0,1 0 1,-1-1-1,0 1 0,0-1 28,11-17 193,16-25-54,-5 8-62,16-20-77,-33 49-3,0 1 0,1-1 0,0 1 0,0 1 0,1 0 0,-1 0 0,2 0 0,6-3 3,-15 9-10,1 0 0,0 0 0,0 0 0,0 0 0,0 0 0,0 1 0,0-1 0,0 1 0,0-1 0,0 1 0,0 0 0,0-1 0,0 1 0,0 0 0,0 0 1,0 1-1,0-1 0,0 0 0,0 1 0,0-1 0,0 1 0,0 0 0,0 0 0,0-1 0,0 1 0,0 1 0,-1-1 0,1 0 0,0 0 0,-1 0 0,1 1 0,-1-1 0,1 1 0,0 1 10,3 5 26,0 1 0,0 0 0,-1-1-1,0 2 1,-1-1 0,2 9-26,1 1 82,10 38-899,-2 0-1,-3 1 1,-1 15 817,-5-36-2549,-1-20-2538</inkml:trace>
  <inkml:trace contextRef="#ctx0" brushRef="#br0" timeOffset="1381.61">1426 325 5905,'0'0'2429,"0"0"-1134,0 0-695,0 0-337,0 0-58,0 0-14,8 3-47,1 2-85,0-2 1,0 1 0,0-1 0,1-1-1,-1 0 1,1 0 0,-1-1-1,1 0 1,4-1-60,-6 0 69,-2 1 22,0-1 0,0-1 0,0 1 0,0-1 0,0 0 0,2-1-91,-5 1 33,-1 0 1,1 0 0,-1-1-1,1 1 1,-1-1 0,1 0-1,-1 0 1,0 0-1,0 0 1,0 0 0,0 0-1,0-1 1,0 1 0,0-2-34,3-3 71,-1 0 0,0-1 1,0 0-1,-1 0 0,1 0 1,-2 0-1,1 0 0,-1 0 1,0-4-72,0-10 117,0-1 0,-2-18-117,0 20 80,-1 20-51,1-1 0,0 1-1,0-1 1,0 1 0,-1 0 0,1-1 0,-1 1 0,1 0 0,-1-1 0,0 1-1,1 0 1,-1 0 0,0-1 0,0 1 0,0 0 0,0 0 0,0 0-1,0 0 1,0 0 0,0 0 0,-1 1 0,1-1 0,0 0 0,0 0-1,-1 1 1,1-1 0,0 1 0,-1-1 0,1 1 0,-1 0 0,1 0-1,0-1 1,-1 1-29,-8-1 175,0 0 0,0 0 0,0 1 0,-7 1-175,3-1 7,6 1-4,0 0 0,1 1 1,-1 0-1,1 0 0,-1 1 0,1 0 1,0 0-1,0 0 0,1 1 0,-1 0 0,1 0 1,-1 1-1,1 0 0,1 0 0,-1 0 1,1 1-1,0 0 0,0 0 0,-1 2-3,-9 13 39,0 0 0,2 1-1,1 1 1,0 0 0,-1 7-39,4-5 81,1 1 1,1 0 0,1 1-1,1 0 1,2 0 0,1 0-1,0 0 1,3 0-1,0 6-81,0-26 20,0-1 0,0 0 0,1 0 0,-1 0 0,1 0 0,1 0 0,-1 0 0,1-1 0,0 1 0,0-1 0,1 0 0,-1 0-1,1 0 1,0 0 0,1-1 0,-1 1 0,1-1 0,0 0 0,0-1 0,0 1 0,0-1 0,1 0 0,0 0-20,13 7 11,0-2 1,1 0 0,0-1-1,1-1 1,-1-1 0,8 1-12,4-1-343,0-1 1,1-2 0,25-1 342,-35-2-1274,0-1 1,0 0-1,10-4 1274,22-13-7187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35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1 378 10122,'0'0'2113,"0"0"-1345,0 0-64,0 0-360,0 0-192,0 0 16,0 0 32,9 105 8,-9-70-40,0 1-40,0 0-40,0-4-40,0-5-48,0-9-192,0-3-496,0-12-632,0-3-561,0 0-2248</inkml:trace>
  <inkml:trace contextRef="#ctx0" brushRef="#br0" timeOffset="344.79">30 75 8186,'0'0'3913,"0"0"-2913,0 0 192,0 0-648,0 0-544,0 0-80,0 0-152,37 0-152,-11 0-344,17 0-392,-3 0-1097,-7 0-3528</inkml:trace>
  <inkml:trace contextRef="#ctx0" brushRef="#br0" timeOffset="678.81">768 63 6953,'0'0'2765,"0"0"-550,0 0-158,0 0-310,0 0-431,0 0-366,-5-11-160,3 5-648,2 4-122,0-1 0,-1 1 0,1 0-1,-1 0 1,0 0 0,0 0 0,0 0 0,0 0 0,0 0 0,0 0 0,0 0 0,-1 0 0,1 0-1,-1 1 1,1-1 0,-1 1 0,0-1 0,1 1 0,-1-1 0,0 1 0,0 0 0,0 0 0,0 0 0,0 0-1,0 0 1,0 1 0,0-1 0,-3 0-20,3 1 3,-9 0-12,-1 0 0,1 1 0,-1 0 0,-4 2 9,12-2-10,-1 0-1,1 1 1,0 0 0,0 0 0,0 0 0,0 0 0,0 1 0,0-1 0,1 1 0,-1 0 0,1 0-1,-1 2 11,-5 5-14,1 0 1,0 1-1,1 0 0,0 1 0,1-1 0,0 1 0,1 0 0,0 1 0,1-1 0,0 1 0,1 0 0,1 0 0,-1 4 14,-2 32 50,2 0 1,4 48-51,0-36 54,-1 244-1499,-2-285-1210,1-34-2697,1-12 1430</inkml:trace>
  <inkml:trace contextRef="#ctx0" brushRef="#br0" timeOffset="1015.18">308 474 8858,'0'0'2080,"0"0"-783,0 0-273,0 0-520,0 0-64,0 0 56,0 0-120,182-24-64,-132 12-96,-7 6-152,-4 0-64,-2 6-432,-11 0-1048,-9 0-1681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31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1 539 2801,'0'0'6981,"0"0"-4346,0 0-1349,0 0-541,0 0-403,0 0-197,11-3 13,-11 4-101,1 1 0,0-1 0,-1 1 0,0-1 0,1 1 0,-1-1 0,0 1 0,0 0 0,0-1 0,0 1 0,0-1 0,0 1 0,0 0-57,0 7 243,4 50 173,3 43-699,-6-34-3458,-1-54-902</inkml:trace>
  <inkml:trace contextRef="#ctx0" brushRef="#br0" timeOffset="339.71">60 107 12075,'0'0'1472,"0"0"-1312,0 0-160,0 0-792,0 0-1257,0 0-5192</inkml:trace>
  <inkml:trace contextRef="#ctx0" brushRef="#br0" timeOffset="1152.65">480 375 6153,'0'0'2234,"0"0"-340,0 0-609,0 0-410,0 0-165,0 0-157,-23 1 382,13 1-898,0 0-1,1 1 1,-1 0-1,1 1 1,0 0-1,0 0 1,1 1 0,-1 0-1,1 1 1,0 0-1,0 0 1,1 1-1,0 0 1,0 0 0,1 0-1,-6 8-36,2 0-9,0 0-1,0 0 1,1 1-1,1 0 1,1 1-1,1 0 1,0 0 0,-3 14 9,6-16-12,1 0 0,1 0 0,0 0 1,1 1-1,1 5 12,-1-18-7,1 0 0,0 0 0,-1-1 0,1 1 0,1 0-1,-1-1 1,0 1 0,1-1 0,-1 1 0,1-1 0,0 0 0,0 0 0,-1 1 0,2-1 0,-1-1 0,0 1 0,0 0 0,1 0 0,-1-1 0,0 0 0,1 1-1,0-1 1,-1 0 0,1 0 0,0 0 0,-1-1 0,1 1 0,2 0 7,10 2-7,0-1 0,0 0 0,1-1 1,11 0 6,5-1-223,11 0-35,37-4 258,-67 3-538,0-1-1,0-1 0,0 0 0,-1-1 1,1 0-1,-1-1 0,0-1 0,2 0 539,-4-1-3470,-6 1-2822</inkml:trace>
  <inkml:trace contextRef="#ctx0" brushRef="#br0" timeOffset="1632.15">957 402 3345,'0'0'6008,"0"0"-3389,0 0-1015,0 0-434,0 0-482,0 4-415,0 226-546,0-226 240,0-1 1,0 1-1,0-1 0,0 1 0,1-1 1,0 0-1,0 1 0,0-1 1,0 0-1,0 1 0,1-1 0,-1 0 1,1 0-1,0 0 0,0 0 1,0 0-1,0-1 0,1 1 0,-1-1 1,1 1-1,-1-1 0,1 0 1,0 0-1,0 0 0,0 0 0,0 0 1,0-1-1,0 0 0,1 1 1,-1-1-1,3 0 33,-1 0-38,1 0 0,0 0 0,0-1 0,-1 0 0,1 0 0,0 0 0,0-1 0,-1 0 0,1 0 0,0 0 0,-1-1 0,1 0 0,-1 0 0,0 0 0,1-1 0,-1 0 0,0 0 0,-1 0 0,1 0 38,14-13-91,-2 0 0,0-1 1,0-1-1,-2 0 0,10-16 91,11-20-141,12-30 141,-47 83 541,-3 10 322,-5 15-735,-3 7-111,1 0 0,1 0 0,2 1 0,-1 29-17,5-25-965,2-1 0,2 4 965,-2-38-180,0 0 1,0 0-1,0 0 0,0 0 0,1 0 0,-1 0 0,0 0 0,1 0 0,-1 0 0,0-1 0,1 1 0,-1 0 0,1 0 0,0 0 1,-1 0-1,1-1 0,0 1 0,-1 0 0,1 0 0,0-1 0,0 1 0,0-1 0,0 1 180,9 1-4594</inkml:trace>
  <inkml:trace contextRef="#ctx0" brushRef="#br0" timeOffset="1968.17">1694 0 9498,'0'0'2705,"0"0"-1937,0 0-440,0 0-8,0 0 152,0 0-344,7 170-72,-7-111-48,0 7-8,0-4-96,-3 1-48,-7-10-96,3-2-288,0 0-472,4-13-777,3-11-2944</inkml:trace>
  <inkml:trace contextRef="#ctx0" brushRef="#br0" timeOffset="2487.92">2214 325 4561,'0'0'4053,"0"0"-2269,0 0-673,0 0-296,0 0-267,0 0-215,-7-4 18,1 0-317,-1 1-1,1 1 1,-1-1-1,0 1 1,0 0-1,0 1 0,0 0 1,0 0-1,-2 0-33,5 1 4,-1-1-1,1 1 1,-1 1-1,1-1 0,-1 0 1,1 1-1,0 0 1,-1 0-1,1 1 0,0-1 1,0 1-1,0 0 0,0 0 1,0 0-1,0 0 1,0 1-1,-2 3-3,-2 1-1,1 1 0,0 1 0,1-1-1,0 1 1,0 0 0,1 0 0,0 1 0,1 0 0,0 0 0,1 0 0,-1 0 0,1 3 1,-2 13-14,2 0 1,0 0 0,2 1-1,1 8 14,-1-33-15,1 0 0,0 0 0,0 0-1,0 0 1,0 0 0,1 0 0,-1 0 0,0-1-1,1 1 1,-1 0 0,1 0 0,0 0 0,-1-1-1,1 1 1,0 0 0,0-1 0,0 1 0,0-1-1,1 1 1,-1-1 0,0 1 0,1-1 0,-1 0-1,1 0 1,-1 1 0,1-1 0,0 0 15,3 1-83,1-1 0,0 0 1,-1 0-1,1 0 0,0-1 1,0 1-1,0-1 0,2-1 83,-1 1-57,1-1-11,0 0 1,-1 0-1,0-1 1,1 0-1,-1 0 1,0-1-1,0 0 1,0 0-1,0-1 1,-1 0-1,0 0 0,1 0 1,-1-1-1,-1 0 1,1 0-1,-1-1 1,0 1-1,3-6 68,4-4-78,-1 0 0,0-1 0,-1-1-1,-1 1 1,-1-2 0,0 1 0,-1-3 78,-5 14 292,0-1 1,0 0-1,-1 0 0,0 0 1,-1 0-1,0 0 1,0-4-293,0 10 548,0 1-252,1 21-172,4-1-245,1 0 0,1-1 0,0 0 0,1 0 0,7 9 121,11 28-2529,-18-35-1042</inkml:trace>
  <inkml:trace contextRef="#ctx0" brushRef="#br0" timeOffset="3097.31">2657 372 6001,'0'0'2003,"0"0"-600,0 0-212,0 0-233,0 0-159,0 0-111,0 4-101,13 174 1961,-13 5-2353,0-182-170,0-1 83,0-3 60,0-34-67,2-1 0,2 0 0,1 1 0,5-12-101,-7 35-18,0 0 1,1 1 0,1 0 0,0 0 0,1 0 0,0 0-1,1 1 1,1 0 0,0 0 0,0 1 0,1 0-1,1 1 1,3-4 17,-8 11-38,0-1-1,0 1 0,0 0 1,1 1-1,-1-1 0,0 1 1,1 0-1,0 0 0,0 1 1,-1 0-1,1 0 0,0 0 1,0 0-1,0 1 0,0 0 1,0 1-1,0-1 0,0 1 1,0 0 38,17 4-1108,-1 1 1,0 1 0,0 0-1,5 4 1108,-12-5-1276,22 7-5097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27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64 632 4233,'0'0'1374,"0"0"-185,0 0-109,0 0-77,0 0-108,0 0-251,-3 19 598,-8 103-350,7 1 0,9 97-892,-5-124 56,1-131 479,0 16-493,-1 0 0,-1 0 0,0 0 0,-3-11-42,-12-41 13,4-1 0,3 0 0,1-54-13,7 90 0,1 0-57,3-36 57,-1 60-5,0 0 1,0 0-1,2 0 1,-1 0 0,1 0-1,1 1 1,4-9 4,2 1-3,1-1 1,0 2 0,2 0-1,0 0 1,1 1 0,1 1-1,7-6 3,-15 15-4,1-1-1,1 2 0,-1-1 0,1 1 0,0 1 0,1-1 0,-1 2 0,1 0 1,0 0-1,0 1 0,0 0 0,1 1 0,-1 0 0,0 0 0,4 2 5,-11-1-22,1 1-1,-1 0 1,1 1-1,-1-1 0,1 1 1,-1 0-1,0 0 1,1 0-1,-1 1 0,0-1 1,0 1-1,0 0 1,0 0-1,1 1 23,-3-1-31,1 1-1,-1 0 1,0 0 0,1-1-1,-1 1 1,-1 1 0,1-1-1,0 0 1,-1 0 0,1 1-1,-1-1 1,0 1 0,0-1-1,0 1 1,-1-1 0,1 1-1,-1-1 1,0 1 31,1 7-10,-1-1-1,0 1 1,0-1 0,-1 1-1,0-1 1,-1 0 0,0 0-1,-1 1 1,0-1 0,0-1-1,-1 1 1,-4 6 10,-4 5-101,-1-1 0,-2-1 0,0 0 0,-15 15 101,16-18-82,0 0-1,-1-2 1,-1 0-1,0 0 1,-1-2-1,-10 7 83,15-14-279,-7 6-5124,13-6 1565</inkml:trace>
  <inkml:trace contextRef="#ctx0" brushRef="#br0" timeOffset="712.88">689 405 1776,'0'0'3996,"0"0"-2337,0 0-976,0 0-490,0 0 22,0 0 26,6 8-47,-3-4-173,-1 0 1,1 0 0,0 0 0,0 0 0,1 0 0,-1 0 0,1-1 0,0 1 0,0-1 0,0 0 0,0 0 0,0-1 0,1 1 0,-1-1 0,1 0 0,0 0-1,-1 0 1,1-1 0,0 0 0,2 0-22,3-1 91,-1 0 0,1-1 0,0 0 0,-1-1 0,1 0 0,-1-1-1,1 1 1,-1-2 0,0 0 0,0 0 0,-1 0 0,1-1 0,-1 0-1,0-1 1,0 0 0,3-4-91,16-14 14,-1-2 0,-1 0-1,16-25-13,-17 17-24,-23 33 48,-1-1 0,1 1 1,0 0-1,0-1 1,-1 1-1,1-1 1,-1 1-1,1-1 0,-1 1 1,0-1-1,0 0 1,1 1-1,-1-1 1,0 1-1,0-1 0,-1 1 1,1-1-1,0 0 1,0 1-1,-1-1 0,1 1 1,-1-1-1,1 1 1,-1-1-25,-1 1 47,-1 0 1,1 0 0,-1 0-1,1 0 1,-1 0 0,0 0-1,1 1 1,-1-1 0,0 1-1,1 0 1,-1 0 0,0 0-1,0 0-47,-6-1 73,-25-1 338,-32 1-411,38 1 60,26 0-67,-1 0 0,1 1 0,-1-1 0,1 1 1,-1-1-1,1 1 0,-1 0 0,1 0 0,-1 0 1,1 0-1,0 0 0,0 1 0,0-1 0,-1 1 1,1-1-1,1 1 0,-3 2 7,0 0-3,0 1 1,0 0-1,1 0 0,0 1 1,0-1-1,0 1 0,-1 4 3,-3 12-5,1-1-1,1 1 1,-2 20 5,7-42-1,-6 57-51,2 0 1,4 26 51,0-79-5,0 1-9,0-1 1,0 0 0,1 1 0,0-1 0,0 0-1,0 0 1,0 1 0,0-1 0,1 0-1,0 0 1,0 0 0,0-1 0,0 1 0,1 0-1,-1-1 1,1 1 0,1 0 13,1 1-37,1-1-1,-1 0 1,1 0 0,0 0-1,0-1 1,0 0-1,0 0 1,0 0 0,1-1-1,4 1 38,9 2-186,0-2 0,1 0-1,-1-1 1,1-2-1,-1 0 1,1 0 0,0-2 186,-6-1-176,-1 0 0,1-1 0,-1 0 1,0-1-1,0-1 0,0 0 1,-1-1-1,0 0 0,0-1 0,4-4 176,7-3-731,30-20-1415</inkml:trace>
  <inkml:trace contextRef="#ctx0" brushRef="#br0" timeOffset="1179.35">1553 289 5721,'0'0'2770,"0"0"-1004,0 0-990,0 0-492,0 0-168,0 24-67,0-13-50,0 65-259,6 25 260,1 17-449,-7-117 471,0-13 200,0-25-205,-1-2 22,2 0 1,1-1 0,5-15-40,-5 44 6,0 0 1,1 0-1,0 1 0,1-1 1,0 1-1,1-1 0,0 1 1,0 1-1,1-1 1,0 1-1,1 0 0,0 0 1,1 1-1,2-2-6,-4 6-31,-1 0-1,1 1 0,0 0 1,0 0-1,1 1 1,-1 0-1,0 0 1,1 0-1,0 1 1,-1 0-1,1 0 0,0 1 1,6 0 31,17 0-985,0 1 1,10 3 984,-38-4-88,51 9-2418,-5 1-1978</inkml:trace>
  <inkml:trace contextRef="#ctx0" brushRef="#br0" timeOffset="1930.3">2204 373 2961,'0'0'2019,"0"0"-948,0 0-399,0 0-216,0 0-45,0 33-33,0 110-76,0 382 790,3-504-980,-2-20-47,-1-1 194,0-3 416,-3-28-466,0 0-1,-2 1 1,-1 0 0,-2 0 0,-4-10-209,-14-60 113,15 41 39,3-2 0,2 1 0,3-1-1,5-45-151,-2 100 20,0 0 0,1 0-1,0 0 1,0 0 0,1 0 0,0 0-1,0 0 1,0 1 0,0-1-1,1 1 1,0-1 0,0 1 0,1 0-1,-1 0 1,1 0 0,0 1-1,1-1 1,-1 1 0,1 0 0,-1 0-1,1 1 1,3-2-20,1 0 13,1 0 0,0 1-1,-1 0 1,1 1 0,1 0 0,-1 1-1,0 0 1,0 1 0,1 0 0,-1 0-1,1 1 1,8 1-13,-16-1-1,1 1 0,-1 0 0,1 0 0,-1 0 0,0 0 0,1 0 0,-1 1 0,0 0 0,0-1 0,0 1 0,0 0 0,0 0 0,-1 1 0,1-1 0,0 1 0,-1-1 0,0 1 0,0 0 0,0 0 0,0 0 0,0 0 0,0 0 0,-1 0 0,1 1 0,-1 0 1,3 7 15,-1-1 0,0 1 0,0 0-1,-1 0 1,-1 0 0,0 0 0,0 8-15,-2-12-14,0 1 1,0-1 0,-1 0 0,0 0-1,0 0 1,-1 0 0,0 0-1,0-1 1,0 1 0,-1-1 0,0 0-1,0 0 1,-1 0 0,1 0-1,-1-1 1,-1 0 0,1 0 0,-6 4 13,-1 1-87,0-2 0,-1 1 0,0-1 0,0-1 1,-1-1-1,0 0 0,0 0 0,-13 2 87,19-6-105,-1-1 1,1 0-1,-1 0 0,1-1 0,-1 0 105,4 0-193,4-1 126,1 0-1,-1 1 1,1-1 0,-1 1 0,1-1 0,-1 0 0,1 1 0,0-1-1,-1 0 1,1 0 0,0 1 0,0-1 0,-1 0 0,1 0 0,0 1-1,0-1 1,0 0 0,0 0 0,0 1 0,0-1 0,0 0 0,0 0-1,0 0 1,1 0 67,2-21-1376,11 9-68,2 1-511</inkml:trace>
  <inkml:trace contextRef="#ctx0" brushRef="#br0" timeOffset="2614.07">2638 468 4705,'0'0'2052,"0"0"-659,0 0-612,0 0-381,0 0-69,0 0-27,9 0-62,24 1-194,69-1 1119,-91-1-1071,0 0 0,0 0 0,-1-1 0,1 0 1,0-1-1,-1 0 0,0-1 0,1-1-96,9-5-12,-1-1 1,0 0-1,-1-2 1,7-7 11,-20 16-5,-1 0 1,1 0-1,-1 0 1,0-1 0,-1 1-1,1-1 1,-1 0 0,0 0-1,0-1 1,-1 1-1,1-1 1,-1 1 0,0-1-1,-1 0 1,0 1-1,0-1 1,0 0 0,0-5 4,-1-1 7,-2-24 29,1 34-35,1 1 0,-1-1 0,0 1 0,1-1 0,-1 1 0,0 0 0,0-1 0,0 1-1,0 0 1,0 0 0,0 0 0,0 0 0,-1 0 0,1 0 0,0 0 0,0 0 0,-1 0 0,1 0 0,-1 1 0,1-1 0,-1 1 0,1-1-1,-12-3-44,1 1 1,-1 1-1,1 0 1,-1 0-1,0 1 1,0 1-1,0 0 1,0 1 0,-6 1 43,10-1-37,0 1 1,0 0 0,0 0 0,0 1 0,1 0 0,-1 1 0,1 0 0,0 0 0,0 1 0,0 0 0,1 0-1,0 1 1,-5 4 36,3-1 34,1 1 0,0 0 0,1 1 0,0 0 0,1 0 0,0 0 0,0 1 0,1 0 0,1 0 0,0 0 0,1 0 0,0 1 0,1-1 1,0 1-1,1 0 0,0 0 0,1 0 0,1-1 0,0 1 0,1 0-34,-1-7 25,0-1 1,1 0 0,0 0-1,0 0 1,1 0 0,-1 0-1,1-1 1,0 1 0,0-1-1,1 1 1,-1-1 0,1 0-1,0 0 1,0-1 0,0 1-1,0-1 1,1 0 0,0 0-1,-1-1 1,6 3-26,10 5-42,1-1-1,0-1 1,1-1 0,9 2 42,-7-4-543,0 0 0,1-1-1,-1-2 1,1-1 0,7 0 543,12-1-2441</inkml:trace>
  <inkml:trace contextRef="#ctx0" brushRef="#br0" timeOffset="3296.42">3481 221 3001,'0'0'1303,"0"0"-501,0 0-107,0 0-116,0 0 219,0 0 175,0 15-50,-2 94 1552,-7 14-2475,4-70 57,1 39-57,4-91-54,0-5 70,-1-17 25,1 0 0,1-1 0,1 1 1,1 0-1,0 0 0,2 0 0,0 1 0,2-1 1,2-3-42,-4 13 8,26-52 23,-28 58-21,0 1 0,0-1 0,0 1-1,1 0 1,-1 0 0,1 0 0,0 0 0,0 0 0,1 1 0,-1 0 0,1 0-10,-4 2 0,0 0 1,1 1 0,-1-1 0,0 1 0,0-1 0,0 1 0,0 0 0,0-1 0,1 1-1,-1 0 1,0 0 0,0 0 0,1 0 0,-1 0 0,0 0 0,0 0 0,0 1-1,1-1 1,-1 0 0,0 1 0,0-1 0,0 0 0,0 1 0,0 0 0,0-1 0,1 1-1,-2 0 1,1-1 0,0 1 0,0 0 0,0 0 0,0 0 0,0 0 0,-1 0-1,1 0 1,0 0 0,-1 0 0,1 0-1,2 6 50,0-1 1,0 1-1,0 0 0,-1 0 1,1 7-51,-1-6 56,18 89 211,-16-67-504,2 1 0,2-1 0,8 22 237,-15-49-306,0 0 0,1-1 0,-1 1 1,1 0-1,0-1 0,-1 1 0,1-1 0,0 0 0,3 2 306,2 3-2902</inkml:trace>
  <inkml:trace contextRef="#ctx0" brushRef="#br0" timeOffset="4109.06">4381 1 6041,'0'0'2263,"0"0"-957,0 0-355,0 0-143,0 0-82,0 0-2,11 20-140,4 3-426,-4-6-45,-1 1 0,0-1 1,-2 1-1,0 1 0,5 16-113,-5-3 79,0 0-1,-2 0 0,-1 1 1,-2-1-1,-1 2-78,-1 45 368,-5 40-368,1-91 112,1-20-25,1-19 198,1-4-300,-1 1 0,0-1 0,0 1-1,-2 0 1,0 0 0,0 0 0,-5-10 15,6 18-26,-1 0 0,-1-1 1,1 1-1,-1 0 0,0 1 1,0-1-1,-1 1 0,1-1 1,-1 1-1,-1 1 0,1-1 1,-1 1-1,1 0 0,-1 0 1,0 0-1,-1 1 0,0 0 26,0 0-16,0 0 0,1 0-1,-1 1 1,0 0-1,-1 1 1,1-1-1,0 1 1,0 1-1,-1-1 1,1 1-1,0 1 1,-1-1-1,1 1 1,0 0 0,-6 2 16,7-1-4,1 1 0,-1-1 0,1 1 0,0 0 1,-1 0-1,1 1 0,1 0 0,-1 0 1,0 0-1,1 0 0,0 0 0,0 1 1,0 0-1,1 0 0,-1 0 0,1 0 1,1 1-1,-3 4 4,-3 10-8,1 0-1,1 1 1,1-1 0,0 1 0,2 0 0,0 1 0,2-1 0,0 0 0,2 1-1,1 12 9,-2-32-6,0 0 0,1 0 0,-1 0 0,1 0 0,-1 0-1,1 0 1,0 0 0,0 0 0,0 0 0,0 0-1,0-1 1,0 1 0,0 0 0,1-1 0,-1 1-1,1-1 1,-1 0 0,2 2 6,1-1-24,0 1 0,0-1 1,0 0-1,0 0 0,0 0 0,1-1 0,-1 1 0,4-1 24,9 2-140,1 0 0,-1-2 0,1 0 0,2-1 140,-18 0-23,26 0-374,-3 1-796,1-2-1,-1 0 1,0-2-1,9-3 1194,11-5-5351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38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4 500 4257,'0'0'1616,"0"0"-778,0 0-371,0 0-41,0 0 280,0 0 151,0 0-139,0 20 583,-3 239 2295,4-270-3540,0 0 1,1 0-1,1 1 1,0-1-1,0 0 1,1 1-1,0 0 1,1 0-1,2-3-56,13-23 16,20-27-16,-28 45-9,0 1 1,1 0-1,1 1 1,1 0-1,0 1 0,1 1 1,4-3 8,-18 16-16,-1 0 1,1 0 0,-1 0-1,1 1 1,-1-1-1,1 0 1,0 0-1,-1 1 1,1-1-1,0 1 1,-1 0-1,1-1 1,0 1-1,0 0 16,-1 0-14,-1 0-1,1 1 0,0-1 1,-1 0-1,1 0 0,0 0 0,-1 1 1,1-1-1,-1 0 0,1 1 0,-1-1 1,1 1-1,-1-1 0,1 1 1,-1-1-1,1 1 0,-1-1 0,1 1 1,-1-1-1,0 1 0,1-1 0,-1 1 1,0 0-1,0 0 15,2 4-59,-1 1 0,0 0 0,0 0 0,-1 0 1,0-1-1,0 1 0,-1 2 59,1 4 98,0 258-205,0-270 4,0 0-22,5-8 114,9-19 220,36-58 50,-44 76-255,1 1-1,0-1 0,0 1 0,1 0 1,0 1-1,0 0 0,7-5-3,-13 11-12,-1 0-1,1-1 0,0 2 1,-1-1-1,1 0 1,0 0-1,0 0 1,-1 1-1,1-1 0,0 1 1,0 0-1,0-1 1,0 1-1,0 0 1,0 0-1,-1 0 0,1 0 1,0 1-1,0-1 1,0 0-1,0 1 1,0-1-1,-1 1 0,1 0 1,0 0-1,0-1 1,-1 1-1,1 0 1,-1 0-1,1 1 0,-1-1 1,1 0-1,-1 0 1,0 1-1,1-1 1,-1 1 12,5 6-9,-1 0 0,0 0 1,0 1-1,0 0 0,-1 0 1,0 2 8,-1-5 52,14 36-6,-1 2-1,3 22-45,-13-42-1073,-1 0-1,-2 0 0,0 8 1074,-2-9-4332</inkml:trace>
  <inkml:trace contextRef="#ctx0" brushRef="#br0" timeOffset="334.02">798 509 5049,'0'0'2649,"0"0"-697,0 0-584,0 0-720,0 0-303,0 0-113,0 0-48,119-3-72,-83 3-16,4 0-16,0 0-80,23 0-168,-14 0-809,-9 0-3111</inkml:trace>
  <inkml:trace contextRef="#ctx0" brushRef="#br0" timeOffset="666.87">973 697 6969,'0'0'2417,"0"0"-745,0 0-591,0 0-569,0 0-336,205 0-128,-152 6-48,30-6-360,-10 0-1137,-10 0-2936</inkml:trace>
  <inkml:trace contextRef="#ctx0" brushRef="#br0" timeOffset="1070.9">1926 453 7138,'0'0'2728,"0"0"-964,0 0-845,0 0-608,-5 13-254,1-2-45,-1 0 14,1 1-1,0 0 0,1 0 1,0 0-1,1 1 0,1-1 1,-1 3-26,1 6 35,0 10 12,0 0-1,2 0 1,1 0-1,5 20-46,-6-43-32,1-1-1,0 1 1,0 0-1,1-1 0,0 1 1,1-1-1,-1 0 1,1 0-1,0 0 1,1-1-1,0 1 1,0-1-1,0 0 1,1-1-1,0 1 1,0-1-1,0 0 0,1-1 1,0 1-1,3 1 33,-1-3-17,-1 0 1,1-1-1,0 0 0,0 0 0,0-1 0,0 0 0,0 0 0,0-1 0,0-1 0,0 1 1,0-1-1,0-1 0,0 0 0,0 0 0,-1-1 0,1 0 0,-1 0 0,1-1 0,-1 0 1,0 0-1,-1-1 0,1 0 0,-1-1 0,1 0 17,11-10 40,-2 0 1,0-1 0,-1-1-1,-1 0 1,0-1-1,-1-1 1,-2 0-1,1-3-40,-6 9 80,0-1 1,-2 1-1,1-1 0,-2 0 1,0 0-1,-1 0 1,-1-1-1,0 1 0,-1-1 1,0 0-1,-2 1 0,-1-16-80,-1 21 61,1 1-1,-1-1 1,-1 1-1,1 0 1,-2 0 0,1 0-1,-1 1 1,-1-1-1,1 1 1,-1 0-1,-1 1 1,1 0-1,-1 0 1,-1 0-1,1 1 1,-5-3-61,3 2 4,-1 0 0,0 0 0,-1 1 1,1 0-1,-1 1 0,0 0 0,0 1 0,-1 0 0,0 1 1,1 0-1,-1 1 0,0 1 0,-5-1-4,16 2-34,-1 0 1,0 0-1,0 0 0,0 0 0,1 0 0,-1 0 1,0 0-1,0 1 0,1-1 0,-1 1 0,0-1 0,0 1 1,1 0-1,-1 0 0,1 0 0,-1 0 0,1 0 1,-1 0-1,1 0 0,0 0 0,-1 0 0,1 1 1,-1 0 33,1 1-113,-1 1 1,1-1 0,0 1-1,0 0 1,1-1 0,-1 1 0,1 0-1,-1-1 1,1 1 0,0 1 112,0 38-1998,0-3-1782</inkml:trace>
  <inkml:trace contextRef="#ctx0" brushRef="#br0" timeOffset="1865.96">3404 447 5513,'0'0'3910,"0"0"-1552,0 0-756,0 0-537,0 0-283,0 0-221,0-3-207,-1 2-339,0 0 1,1-1-1,-1 1 0,0 0 1,0 0-1,1 0 0,-1 0 1,0 0-1,0 0 1,0 1-1,0-1 0,0 0 1,-1 0-1,1 1 0,0-1 1,0 1-1,0-1 1,-1 1-1,1-1 0,0 1 1,0 0-1,-1 0 0,1-1 1,0 1-1,-1 0 1,1 0-1,0 0 0,-1 1 1,1-1-1,0 0 0,-1 0 1,1 1-1,0-1 1,0 1-1,-1-1 0,1 1-15,-1 0-6,0 0 0,1 0 0,-1 0 0,1 0 0,-1 0 0,1 0 0,-1 1 0,1-1 0,0 0 0,-1 1 0,1-1 0,0 1 0,0 0 0,0-1 0,0 1 0,1 0 0,-1-1 0,0 1 0,0 1 6,-10 40-31,10-38 26,-3 19-80,1 1 1,1 0-1,1 22 85,1-45-29,0 0-1,1 0 1,-1 0-1,1 0 1,-1 1-1,1-1 1,0 0-1,0 0 0,0-1 1,0 1-1,0 0 1,0 0-1,0 0 1,1-1-1,-1 1 1,1-1-1,-1 1 1,1-1-1,0 1 1,-1-1-1,1 0 1,0 0-1,0 0 1,0 0-1,0 0 1,0 0-1,0-1 1,0 1-1,0-1 1,0 1-1,0-1 1,0 0-1,2 0 30,3 1-38,0 0 0,-1-1 0,1 0 0,0-1 1,0 1-1,-1-1 0,1 0 0,-1-1 0,1 0 0,-1 0 0,1 0 38,3-4 7,1 0 0,-1 0 0,0-1 0,-1 0-1,0-1 1,0 0 0,-1 0 0,0-1 0,0 0 0,-1-1-1,0 1 1,0-1 0,-2-1 0,1 1 0,-1-1 0,0 0 0,-1 0-1,-1-1 1,0 1 0,0-1 0,-1 1 0,0-1 0,-1-11-7,0 53-282,1 0 1,1 0 0,1 0 0,3 3 281,-3-22-276,0 0 0,0 0-1,1 0 1,0-1 0,4 6 276,-5-10-719,1-1 1,-1 1 0,1-1 0,0 0 0,0 0 0,1 0 718,8 5-5077</inkml:trace>
  <inkml:trace contextRef="#ctx0" brushRef="#br0" timeOffset="2263.99">3986 405 3425,'0'0'1860,"0"0"-158,0 0-269,0 0-308,0 0-314,0 0-330,0 18-190,0 68 139,8-88 196,6-16-418,0-1 1,8-16-209,23-30 42,-32 49-41,0 1 0,2 0 1,0 0-1,0 2 0,1 0 1,2 0-2,-18 12 0,1 0 1,0 1 0,0-1-1,0 1 1,-1-1 0,1 1-1,0-1 1,0 1 0,0 0-1,0-1 1,0 1 0,0 0-1,0 0 1,0 0 0,0 0-1,0 0 1,0 0 0,0 0-1,0 0 1,0 0 0,0 0-1,0 0 1,0 0 0,0 1-1,0-1 1,0 1 0,-1-1-1,1 0 1,0 1 0,0-1-1,0 1 1,0 0 0,-1-1-1,1 1 1,0 0 0,0-1-1,-1 1 1,1 0-1,-1 0 1,1 0 0,-1-1-1,1 1 1,-1 0 0,1 0-1,-1 1 0,3 6 15,0 0 0,-1 1 0,0-1-1,0 1 1,-1 4-15,3 8 42,5 25-318,3 35 276,-4 4-5019,-7-77 4115,2 6-4181</inkml:trace>
  <inkml:trace contextRef="#ctx0" brushRef="#br0" timeOffset="2948.49">4797 0 6569,'0'0'4344,"0"0"-2618,0 0-799,0 0-337,0 0-272,0 0-230,3 4-30,2 4-10,0 0 0,-1 1 0,0-1 0,0 1 0,-1-1 0,0 1 0,0 0 0,-1 0 0,1 7-48,10 91 214,-9 183-464,-4-254-844,0-40 1107,0 0 0,0 0 1,-1 0-1,1 0 0,-1 0 1,0 0-1,0 1 0,0-1 1,0 0-1,-1 1 0,1-1 1,-1 1-1,0-1 0,0 1 1,-1 0-1,1 0 0,-1 0-13,-1-1 24,0 0 0,-1 1 0,1 0-1,-1 0 1,0 0 0,0 0 0,0 1-1,-1 0 1,1 0 0,0 0 0,-5 0-24,-5-1 20,1 1 0,-1 1 0,0 0 0,0 1-1,-4 1-19,-7-1 21,24 2-21,0 1-1,1-1 1,-1 1 0,1-1 0,0 1-1,-1 0 1,1 0 0,1-1 0,-1 1-1,0 0 1,1 0 0,-1 0 0,1 2 0,-1 0 4,-3 19 53,1 1-1,2-1 1,0 0 0,2 9-57,0 3 29,-1-33-29,0-1 0,0 1 0,0 0 0,1 0 0,-1-1 0,1 1 0,0 0 0,0-1-1,0 1 1,0-1 0,0 1 0,1-1 0,-1 1 0,1-1 0,0 0 0,-1 0 0,1 0 0,0 0 0,0 0 0,0 0-1,1 0 1,-1-1 0,0 1 0,1-1 0,-1 1 0,1-1 0,-1 0 0,1 0 0,0 0 0,-1-1 0,3 1 0,10 2-2,0 0 1,0-2-1,0 0 1,0 0-1,8-2 2,-6 1-2,23 1-122,-15-1-1591,-1 0 0,17-3 1715,-12-4-6220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45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8 408 5129,'0'0'6149,"0"0"-4184,0 0-1089,0 0-85,0 0-151,0 0-129,2 4-102,1 4-270,0 0 0,-1 0 0,1 0-1,-2 0 1,1 0 0,-1 0 0,0 9-139,-2 65 228,0-34-234,2-18-110,1-21-95,-2-1-1,1 1 0,-1-1 0,-1 0 0,1 1 0,-1-1 1,-1 0-1,0 0 0,0 2 212,1-9-198,1 0 0,-1 0 0,0 0 0,1 0 0,-1 0 0,0 0 1,0 0-1,1-1 0,-1 1 0,0 0 0,0-1 0,0 1 0,0 0 0,0-1 0,0 1 0,0-1 0,0 0 198,-3 1-3763</inkml:trace>
  <inkml:trace contextRef="#ctx0" brushRef="#br0" timeOffset="332.97">130 119 10898,'0'0'2241,"0"0"-1409,0 0-440,0 0-392,0 0-256,0 0-712,0 0-801,63 33-3080</inkml:trace>
  <inkml:trace contextRef="#ctx0" brushRef="#br0" timeOffset="682.88">775 53 8026,'0'0'3877,"0"0"-1988,0 0-282,0 0-348,0 0-616,0 0-375,-13-8-200,-44-24-63,54 30-14,-1 0-1,0 1 1,1-1-1,-1 1 0,0 0 1,0 0-1,0 0 1,0 0-1,0 1 0,0-1 1,0 1-1,-1 0 1,1 1-1,-3 0 10,-11 0-24,16-1 30,0 1 0,0 0-1,0-1 1,-1 1 0,1 0 0,0 0 0,0 1 0,0-1 0,0 0 0,1 1-1,-1-1 1,0 1 0,1-1 0,-1 1 0,1 0 0,-1 0 0,1 0 0,0 0 0,0 0-1,-1 0 1,2 0 0,-1 0 0,0 0 0,0 2-6,-19 61 232,18-59-209,-66 328 595,37-172-601,26-132-642,1-1 1,1 2 0,2 13 624,1-43-1021,0-1-106,0-11-2394,0-8-595</inkml:trace>
  <inkml:trace contextRef="#ctx0" brushRef="#br0" timeOffset="1036.61">325 488 9162,'0'0'2144,"0"0"-591,0 0-201,0 0-496,0 0-344,0 0-184,0 0-104,26 0-16,1 0 169,9 0 23,4 0-160,3 0-120,-3 0-72,-4 0-48,-6 0-480,-14 0-857,-6 6-1167,-10 0-6250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2:58:0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6 96,'0'0'541,"0"0"-263,0 0-33,0 0 109,0 0 55,0 0-16,1 0 2109,1-4 15260,0 3-16284,0 0-5037,21 1 3663,0 1 0,1 1 0,-1 1-1,-1 1 1,1 1 0,-1 1 0,20 8-104,-1 1 117,-25-10-95,-1 0 1,1 1-1,-1 1 0,-1 1 0,1 0 1,5 5-23,21 16 105,-24-17-87,0 0 1,-1 0 0,0 2 0,-1 0-1,11 14-18,-13-12 42,-1-2-5,-1 0 1,-1 1 0,0 0-1,5 12-37,9 26 177,-1 1 0,-1 6-177,-11-5 156,1 3-10,-11-57-189,0 0-1,-1 1 1,0-1-1,1 0 1,-1 0-1,0 0 1,1 1-1,-1-1 0,0 0 1,0 1-1,0-1 1,0 0-1,0 0 1,0 1-1,-1 0 44,1-1-273,-1-1 0,1 1 1,-1-1-1,1 1 0,-1-1 0,0 1 0,1-1 0,-1 1 0,0-1 1,1 0-1,-1 1 0,0-1 0,0 0 0,1 0 0,-1 0 1,0 0-1,0 1 0,1-1 0,-1 0 0,0 0 0,0 0 1,1 0-1,-1-1 0,0 1 273,-18 0-10385</inkml:trace>
  <inkml:trace contextRef="#ctx0" brushRef="#br0" timeOffset="2387.99">304 485 2537,'0'0'1525,"0"0"-393,0 0-193,0 0 63,0 0 46,0 0-121,-7-9 4362,2 9-5175,0 1 0,-1-1 0,1 1 0,0 0 0,0 0 0,0 0 0,0 0 0,0 1 0,0 0 1,0 0-1,0 1 0,0-1-114,-4 5 63,-1 1 1,1-1-1,0 2 1,-6 6-64,8-7 16,1 0 1,-1 0-1,2 1 1,-1 0-1,1 0 0,0 0 1,1 1-1,0-1 1,1 1-1,0 0 0,0 0 1,0 8-17,-2 16 46,2 0 0,2 0 1,1 8-47,0-22 36,1-15-36,0 1-1,1-1 1,0 0-1,0 0 1,0 0-1,0-1 1,1 1-1,-1 0 1,1-1 0,0 0-1,1 1 1,-1-1-1,1-1 1,0 1-1,0 0 1,0-1-1,0 0 1,1 0-1,-1 0 1,1-1-1,0 1 1,-1-1 0,6 1 0,-3-1 2,1-1 1,0-1 0,-1 1-1,1-1 1,0 0 0,-1-1 0,1 0-1,-1 0 1,1-1 0,-1 0 0,1 0-1,-1-1 1,0 0 0,0 0 0,0-1-1,-1 1 1,6-5-3,-4 2 23,-1 1 0,0-1 0,0-1 0,0 1 0,-1-1 0,0 0 0,-1-1 0,1 0 0,-1 1 0,-1-2 0,1 1 0,-1 0 0,-1-1 0,2-3-23,1-10 56,0 0 1,-1 1-1,-1-2 1,-1 1-1,-1 0 1,-1-1-1,-1 1 1,-2-12-57,0 28 63,-1 1 0,0-1 0,0 1 0,0-1 0,-1 1 0,0 0 0,0 1 0,0-1 0,0 0 0,-1 1 0,-1-1-63,-7-8 90,9 11-37,1-1 0,-1 1 1,0 0-1,0 0 0,0 1 1,0-1-1,0 1 0,0 0 1,-1 0-1,1 0 0,0 0 1,-1 1-1,1 0 0,0 0 1,-1 0-1,1 0 0,0 1 1,-5 0-54,-14 0 129,20 0-132,0-1 0,0 1 0,0 0-1,0-1 1,0 1 0,0 0 0,1 1 0,-1-1-1,0 0 1,1 1 0,-1 0 0,1-1 0,0 1-1,0 0 1,-1 0 0,1 0 0,0 1 3,-34 45-76,25-33 69,-11 14 55,-2-1 0,-1 0 0,-28 22-48,51-49 21,1 0 0,0-1 1,-1 1-1,1 0 0,-1-1 1,0 1-1,1-1 0,-1 0 1,1 1-1,-1-1 0,0 0 1,1 0-1,-1 0-21,-17 4-149,4 2-11,14-6 153,1 0-1,0 0-1,0 0-11,0 0-16,0 0 21,0 0 0,0 0-19,0 0 22,0 0 14,0 0-15,0 0-28,0 0 7,24 0-51,375-6 21,-352 6 144,-26 0-5466,-29 0 1650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44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173 116 8130,'0'0'1125,"0"0"-118,0 0-9,0 0-223,0 0-166,0 0-73,-11 8 12,7-5-479,-5 3 77,1 0 0,0 0-1,1 1 1,-1 0-1,1 0 1,1 1-1,-1 0 1,-4 8-146,-6 13 537,1 1-1,1 1 1,0 5-537,10-23 30,1 0-1,0 1 0,1-1 1,0 1-1,1-1 1,1 1-1,0 0 1,1-1-1,0 6-29,1-18-17,-1 0 1,0 0 0,1 1-1,-1-1 1,1 0-1,0 0 1,-1 0-1,1 0 1,0 0 0,-1 0-1,1 0 1,0-1-1,0 1 1,0 0-1,0 0 1,0-1 0,0 1-1,0 0 1,0-1-1,0 1 1,0-1-1,0 1 1,0-1 0,0 0-1,0 1 1,1-1-1,-1 0 1,0 0-1,0 0 1,1 0 16,45 1-418,-33-2 319,-3 1 46,-1-1 0,0-1 0,0 0 0,1-1 0,-1 0 0,-1 0 0,1-1 0,0 0 0,-1-1 0,0 0 0,0 0 0,0-1 0,4-4 53,-3 3-69,-1-1 0,0-1 0,0 1 0,-1-1 0,0-1 0,-1 0 0,0 0 0,0 0 0,-1-1 0,-1 1 0,3-7 69,-6 10-6,1 0 0,-1 1-1,-1-1 1,1 0 0,-1 0 0,0 0 0,-1-1-1,0 1 1,0 0 0,-1 0 0,1 0 0,-1 0-1,-1 0 1,0-2 6,0 5 6,1 0 0,-1 0 0,0 0 0,0 0 1,-1 0-1,1 0 0,-1 1 0,0-1 0,0 1 0,0 0 0,0 0 0,-1 0 0,1 0 0,-1 0 0,0 1 0,0 0 0,0 0 0,0 0 1,0 0-1,0 0 0,0 1 0,-1 0-6,-3-2 11,0 1 1,0 1-1,-1 0 0,1 0 1,0 0-1,0 1 1,0 0-1,-1 1 1,1 0-1,0 0 0,0 1 1,0 0-1,0 0 1,0 1-12,4-1-69,-1 0 1,0 0-1,1 1 0,0-1 1,0 1-1,0 0 1,0 1-1,0-1 1,0 1-1,1-1 1,0 1-1,0 0 0,0 1 1,0-1-1,1 0 1,-1 1-1,1-1 1,0 1-1,1 0 1,-1 0-1,1 0 0,-1 3 69,1-5-702,1 1-1,-1-1 1,1 1-1,0-1 1,0 1-1,0-1 1,0 1-1,1-1 1,0 1 702,4 1-6643</inkml:trace>
  <inkml:trace contextRef="#ctx0" brushRef="#br0" timeOffset="512.99">643 95 8618,'0'0'2047,"0"0"-581,0 0-586,0 0-412,0 0-68,0 0-35,0 26-102,-4 181 40,4-198-299,1 20 6,-2 1 0,-1-1 1,-5 22-11,8-68 138,-1 0 1,0 1 0,-1-1 0,-2-3-139,-1-47-42,4 42 12,-1-3 3,2 0 0,1 1-1,2-9 28,-2 26-8,0 0 0,1 0-1,0 1 1,1-1-1,0 1 1,0 0-1,1 0 1,1 0-1,-1 1 1,7-8 8,-7 10-32,0 0-1,0 1 1,1-1-1,0 1 1,0 0 0,0 1-1,0 0 1,1 0-1,0 0 1,0 1 0,0-1-1,0 2 1,0-1-1,1 1 1,-1 0 0,1 1-1,0 0 1,-1 0 0,1 0-1,0 1 1,0 0-1,-1 1 1,1 0 0,0 0-1,-1 0 1,1 1-1,-1 0 1,6 3 32,53 20-2619,-38-15-1127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43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65 325 5249,'0'0'2425,"0"0"-480,0 0-670,0 0-444,0 0-149,0 0-96,4 14 1567,-6 10-2053,-1-1 0,-1 1 1,-1-1-1,-1 0 0,-9 21-100,5-13 23,2 0 0,-5 29-23,11-46-124,3-20-250,5-22 257,13-11 148,1 1-1,3 1 1,0 1 0,19-19-31,-16 19 5,3 2 1,3-2-6,-23 26-3,1 1 1,-1 1-1,1-1 0,1 1 1,0 1-1,0 0 1,0 1-1,1 0 1,5-1 2,-15 6-8,0 0 0,0 0 0,0 1 1,0-1-1,0 1 0,0-1 0,0 1 1,0 0-1,0 0 0,1 0 0,-1 0 1,0 0-1,0 0 0,0 1 0,0-1 1,0 1-1,0-1 0,1 1 0,-1 0 1,-1 0-1,1 0 0,0 0 0,0 0 1,0 0-1,0 1 0,-1-1 0,1 1 1,-1-1-1,1 1 0,0 1 8,3 4 32,-1 1-1,0-1 1,0 1-1,-1 1 1,0-1-1,-1 0 1,0 1-32,2 3 120,99 371 408,-102-377-1249,2 10 142,0-11-6430,0-5 605</inkml:trace>
  <inkml:trace contextRef="#ctx0" brushRef="#br0" timeOffset="346.02">1038 170 2497,'0'0'6353,"0"0"-4985,0 0-144,0 0-159,0 0-273,0 0-352,0 0-88,102 42-64,-75-33-120,2-3-56,4 3-72,-3-3-40,-3 0-176,-4 0-336,-3 0-480,-7 3-857,-10-6-3512</inkml:trace>
  <inkml:trace contextRef="#ctx0" brushRef="#br0" timeOffset="681.01">971 569 5577,'0'0'2417,"0"0"-777,0 0 8,0 0-183,0 0-297,0 0-456,0 0-232,156 3-280,-120 0-144,1 3-56,-1 0-8,-3 3-504,-3 0-696,-4-3-1121,-12-3-4256</inkml:trace>
  <inkml:trace contextRef="#ctx0" brushRef="#br0" timeOffset="1013.04">1626 397 5945,'0'0'4617,"0"0"-3184,0 0-97,0 0-592,0 0-264,0 0 144,0 0-40,90 0-80,-57 0-127,6-3-129,4-3-136,-3-3-112,-4 0-256,-2 3-465,-8 0-447,0 3-536,-6 0-1577,-10 0-4200</inkml:trace>
  <inkml:trace contextRef="#ctx0" brushRef="#br0" timeOffset="1345.47">2298 1 8186,'0'0'3610,"0"0"-1776,0 0-483,0 0-345,0 0-271,0 0-208,-2 25-192,-13 160 98,-30 315-2419,44-450-1770,1-38 891,0 2-5889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48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1 132 2529,'0'0'4893,"0"0"-2566,0 0-1064,0 0-554,0 0-346,0 0-118,0 2 13,6 25 613,-1 0 1,-1 0 0,0 26-872,0-29 67,-4-23-61,0-2 32,1 1-1,0 0 1,-1-1-1,1 1 1,0-1-1,-1 1 1,1-1-1,-1 1 1,1-1-1,-1 1 1,1-1-1,-1 0 1,1 1-1,-1-1 1,0 0-1,1 1 1,-1-1-1,0 0 1,1 0 0,-1 1-1,0-1 1,0 0-38,8-28 4,-3 9 6,0 8-12,0 0-1,0-1-1,1 1 0,0 1 0,0-1 1,1 1-1,1 0 0,0 1 0,1-1 4,24-1-102,-19 8 102,12-7 42,-19 8-49,-1 0 0,1 0 0,-1 1 0,1 0-1,0 0 1,0 1 0,0 0 0,3-1 7,-9 5-70,0 1 0,-1-1 1,1 0-1,-1 0 0,1 0 0,-1 0 1,0 0-1,0 1 0,0-1 0,-1 2 70,1 2-71,0 193-1535,0-199 1337,0-1-53,0 0-33,2-2 336,-1 1-1,1 0 1,-1 0-1,1 0 1,-1-1-1,0 1 1,1-1-1,-1 1 0,0-1 1,0 1-1,0-1 1,0 0-1,0 0 20,2-3-8,25-35 129,2 0 1,2 2 0,2 1 0,1 2 0,1 2-1,18-12-121,-51 43-13,-1 0 0,1 0 0,0 0 0,0 1 0,0-1 0,0 1 0,0-1 0,0 1 0,0 0 0,1 0 0,-1 1 0,0-1 0,1 0 0,-1 1-1,2 0 14,-4 0-14,-1 1 0,1-1-1,0 1 1,0-1 0,0 1-1,-1-1 1,1 1-1,0-1 1,-1 1 0,1 0-1,0-1 1,-1 1-1,1 0 1,-1 0 0,1-1-1,-1 1 1,0 0 0,1 0-1,-1 0 1,0 0-1,1 0 1,-1-1 0,0 1-1,0 0 1,0 0 0,0 1 14,5 33-34,-4-26 31,5 77 273,-4 74-270,-3-91-185,1-68 184,0-1-53,0 0 0,0 1 0,0-1 0,-1 0 0,1 1 0,0-1 0,0 1 0,0-1 0,0 0 0,0 1 0,0-1 0,0 1 1,0-1-1,0 0 0,0 1 0,0-1 0,0 0 0,0 1 0,0-1 0,1 1 0,-1-1 0,0 0 0,0 1 0,0-1 0,0 0 0,1 1 0,-1-1 0,0 0 0,0 0 0,1 1 0,-1-1 0,0 0 0,1 0 0,-1 1 0,0-1 0,1 0 0,-1 0 0,0 0 0,1 1 0,-1-1 0,0 0 0,1 0 0,-1 0 0,1 0 0,-1 0 0,0 0 0,1 0 0,-1 0 0,1 0 0,-1 0 0,0 0 0,1 0 0,-1 0 54,7 0-3553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54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17 293 9114,'0'0'3225,"0"0"-2361,0 0-360,0 0-224,0 0 112,0 0 56,0 0-112,4 131-168,-4-98-112,0-7-40,0 1-16,0-6-248,0-9-448,0-9-640,0-3-1697,0 0-3968</inkml:trace>
  <inkml:trace contextRef="#ctx0" brushRef="#br0" timeOffset="331.02">1 58 9162,'0'0'1472,"0"0"-1088,0 0-384,0 0-32,0 0-1704,0 0-3025</inkml:trace>
  <inkml:trace contextRef="#ctx0" brushRef="#br0" timeOffset="682.56">728 10 9018,'0'0'1923,"0"0"61,0 0-390,0 0-640,0 0-561,0 0-286,-26-2-30,-82-5-58,105 7-12,-1 0 0,0 0 0,0 0 0,1 1 1,-1-1-1,0 1 0,1 0 0,-1 1 0,1-1 0,-1 0 0,1 1 1,0 0-1,0 0 0,-1 0 0,1 0 0,0 0 0,1 1 0,-1-1 1,0 1-1,1 0 0,-1 0 0,1 0 0,0 0 0,0 0 0,0 0 1,1 1-1,-2 2-7,-4 6 73,-3 7 63,0 1 0,1 0 0,1 1 0,0 0 0,2 1 0,1-1 0,-1 5-136,-4 44 666,-1 43-666,2-6 20,-7 0 19,5-35-614,2 7 575,8-19-2321,1-36-2187,0-21 597</inkml:trace>
  <inkml:trace contextRef="#ctx0" brushRef="#br0" timeOffset="1019.59">116 617 11138,'0'0'2161,"0"0"-513,0 0-127,0 0-673,0 0-440,0 0 0,0 0 8,116 0-120,-69 0-104,2 0-136,-3 0-56,-3 0-64,-6 0-248,-4 0-384,-7 0-576,-9 0-1041,-7 0-2816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53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110 185 9330,'0'0'1566,"0"0"-543,0 0-379,0 0-263,0 0-113,0 0 8,-12 21-33,-38 71-12,42-80-143,2 1 1,0 1 0,0-1-1,1 1 1,1 0 0,1 0-1,0 0 1,0 1 0,1-1 0,1 1-1,1-1 1,0 10-89,0-23-6,1 0 1,-1 0-1,0 0 0,0-1 1,1 1-1,-1 0 0,0 0 1,1 0-1,-1 0 0,1 0 1,0 0-1,-1-1 1,1 1-1,-1 0 0,1 0 1,0-1-1,0 1 0,-1-1 1,1 1-1,0 0 0,0-1 1,0 1-1,0-1 1,0 0-1,0 1 0,0-1 1,0 0-1,-1 0 0,1 1 1,0-1-1,0 0 0,1 0 6,39 2-186,-31-3 158,-1 1 20,-1-2 0,0 1 0,1-1 0,-1-1 0,0 1 0,0-2 0,0 1 0,-1-1 0,1 0 0,-1 0 0,0-1 0,0 0 0,0 0 0,5-6 8,2-2-31,-1 0 0,-1-1 0,0 0 0,-1 0 0,0-1-1,4-10 32,-10 16 11,-1 0 0,0 0-1,-1-1 1,0 1 0,0-1-1,-1 0 1,0 0 0,-1 0-1,0 1 1,-1-1 0,0-4-11,0 12 8,-1 1 0,1-1 0,-1 0 1,1 1-1,-1-1 0,0 0 0,0 1 1,0-1-1,0 1 0,0-1 0,0 1 1,0 0-1,0-1 0,-1 1 0,1 0 0,0 0 1,-1 0-1,1 0 0,-1 0 0,1 0 1,-1 0-1,0 0 0,1 1 0,-1-1 1,0 1-1,1-1 0,-1 1 0,0 0 1,0-1-1,-1 1-8,-10-2-22,0 0 1,0 1-1,-11 1 22,6 0-84,0 0-1,0 2 0,-7 1 85,18-2-52,1 1 0,-1 0-1,1 0 1,0 1 0,0-1-1,0 1 1,1 0 0,-1 1 0,1 0-1,-1 0 1,1 0 52,3-2-51,-3 2-132,0 0-1,0 0 0,0 0 0,1 1 1,0 0-1,0 0 0,0 0 0,0 0 1,-1 4 183,5-8-70,0-1 1,0 0-1,1 1 0,-1-1 1,0 1-1,0-1 1,0 0-1,0 1 1,0-1-1,1 0 1,-1 1-1,0-1 1,0 0-1,1 1 0,-1-1 1,0 0-1,1 1 1,-1-1-1,0 0 1,1 0-1,-1 0 1,0 1-1,1-1 1,-1 0-1,0 0 1,1 0-1,-1 0 0,0 1 1,1-1-1,-1 0 1,1 0-1,-1 0 1,0 0-1,1 0 1,-1 0-1,1 0 1,-1 0-1,0 0 0,1-1 1,-1 1-1,1 0 1,-1 0-1,0 0 1,1 0 69,22-4-1703,9-11-1152</inkml:trace>
  <inkml:trace contextRef="#ctx0" brushRef="#br0" timeOffset="464.61">511 137 2601,'0'0'6058,"0"0"-3887,0 0-1229,0 0-325,0 0-150,0 0-62,1 17-139,4 248 17,-5-292-93,-1-17-157,2 0-1,1 0 0,3 0 0,1 1 1,8-24-33,-12 59-7,1 0 0,0-1 0,0 1 0,1 1-1,0-1 1,1 1 0,-1-1 0,5-3 7,-7 8-12,1 0 0,0 0 0,0 1 0,0-1 0,1 1 0,-1 0 0,1 0 0,-1 0 0,1 0 0,-1 1 0,1-1 0,0 1 0,0 0 0,0 0 0,0 1-1,0-1 1,0 1 0,0-1 0,1 1 12,5 1-74,-1 0 0,0 0 0,0 1-1,0 0 1,0 1 0,0 0-1,0 0 1,0 1 0,-1 0 0,0 0-1,2 2 75,20 10-1582,-3-6-2357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52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1 337 7058,'0'0'2723,"0"0"-799,0 0-678,0 0-481,0 0-251,0 0-108,0 19-89,3 144 301,-6 17-50,4-186-546,0 0-1,1 0 1,0 1-1,0-1 0,1 1 1,0-1-1,0 1 1,0 0-1,0 0 0,2-1-21,7-13 47,56-113 28,-38 71-67,2 2 1,18-23-9,-47 77 1,1 1 1,0-1 0,0 1-1,0 0 1,0 1 0,1-1 0,-1 1-1,1-1 1,0 2 0,0-1 0,0 0-1,0 1 1,1 0 0,-1 0-1,1 0 1,-1 1 0,1 0 0,0 0-1,-1 1 1,1-1 0,0 1 0,-1 0-1,1 1 1,0-1 0,0 1-1,-1 0 1,6 2-2,-6-1 22,1 0 0,-1 0 0,0 1-1,1-1 1,-1 1 0,0 0 0,0 1 0,-1-1-1,1 1 1,-1 0 0,0 0 0,0 0 0,0 1 0,-1 0-1,1-1 1,-1 1 0,0 0 0,0 1 0,-1-1-22,4 8 61,0 0 0,-1 1 0,-1-1 0,0 1 0,-1 0 0,0 0 0,-1 5-61,6 96 227,-8-98-478,-1 0 0,0 0 0,-1 0 0,-1-1-1,-3 13 252,2-8-2025,4-20 596,0-1-911,0 0-1648</inkml:trace>
  <inkml:trace contextRef="#ctx0" brushRef="#br0" timeOffset="333.02">867 227 8666,'0'0'2360,"0"0"-903,0 0-433,0 0-360,0 0 96,0 0-200,0 0-64,70 27-39,-47-24-113,6 0-120,1-3-120,0 0-104,0 0-448,-4 0-489,-3 0-511,-9 0-872,-8 0-3290</inkml:trace>
  <inkml:trace contextRef="#ctx0" brushRef="#br0" timeOffset="669.04">877 528 1064,'0'0'8482,"0"0"-7394,0 0 377,0 0-233,0 0-296,0 0-232,0 0-368,172-12-192,-139 3-144,-3 6-160,3-3-768,-7 3-1088,-9 3-3570</inkml:trace>
  <inkml:trace contextRef="#ctx0" brushRef="#br0" timeOffset="998.44">1621 1 7706,'0'0'2454,"0"0"-1182,0 0-547,0 0-263,0 0 108,0 0 199,5 16-11,5 33-391,-1 0-1,-3 0 0,-2 1 0,-1 2-366,-3 54 31,0 80-138,0-62-3390,0-116 406,3-6-2897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50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279 289 7962,'0'0'2206,"0"0"-542,0 0-421,0 0-476,0 0-306,-10 5-270,-13 7-279,0 1 1,0 1 0,1 1-1,1 1 1,1 1 0,-16 17 87,22-18-6,2 0 0,0 0 1,0 1-1,2 0 0,-2 5 6,7-11-29,1 0 0,-1 0 0,2 0 0,0 0 0,0 1 0,1 0 0,1 0 0,-1-1 0,2 7 29,0-16-26,0 1 0,0-1 0,0 0 0,1 0 0,-1 1 0,1-1 0,-1 0 0,1 0-1,0 0 1,0 0 0,0 0 0,0 0 0,0 0 0,0 0 0,1 0 0,-1-1 0,1 1 0,-1 0 0,1-1-1,0 1 1,1 0 26,1 1-41,0-1-1,0 0 0,1 0 0,-1 0 1,0-1-1,1 0 0,-1 1 0,1-1 1,0-1-1,3 1 42,1 0-21,0-1-1,-1 0 1,1 0 0,-1-1 0,1 0-1,-1-1 1,1 0 0,-1 0 0,0-1-1,0 0 1,0 0 0,1-2 21,2-2 25,0 0 0,-1-1 0,0 0 0,-1-1 0,0 0 0,0-1 0,-1 1 0,-1-2 0,1 1 0,-2-1 0,1 0 0,-1-1 0,-1 1 0,0-1 0,-1 0 0,0-1 0,-1 1 0,0 0 0,-1-1-1,-1 0 1,0 0 0,0-2-25,-1-2 823,2 26-569,7 28-230,2-14 59,2-1-1,0 0 1,15 18-83,-21-32-360,-1 0 0,1-1 1,0 0-1,0 0 0,1-1 0,0 0 0,0 0 0,1-1 0,-1 0 0,1-1 1,6 3 359,8 0-4479</inkml:trace>
  <inkml:trace contextRef="#ctx0" brushRef="#br0" timeOffset="386.17">699 358 4657,'0'0'4202,"0"0"-1995,0 0-776,0 0-488,0 0-319,0 0-150,0 24-134,6 118-17,-6-82-163,0-60-164,0 0 1,0 0 0,0 0-1,1 1 1,-1-1-1,0 0 1,0 0 0,0 0-1,0 1 1,0-1 0,0 0-1,0 0 1,0 0 0,1 0-1,-1 1 1,0-1-1,0 0 1,0 0 0,0 0-1,0 0 1,1 0 0,-1 0-1,0 1 1,0-1 0,0 0-1,1 0 1,-1 0 0,0 0-1,0 0 1,0 0-1,1 0 1,-1 0 0,0 0-1,0 0 1,0 0 0,1 0-1,-1 0 1,0 0 0,0 0-1,0 0 1,1 0-1,-1 0 1,0 0 0,0-1-1,0 1 1,1 0 0,-1 0 3,10-5-130,3-11 187,0 0 1,7-14-58,23-28 49,-29 41-52,0-1 17,1 1 0,14-11-14,-25 24-8,0 1 0,0 0 0,0 0 0,0 0 0,0 1 0,1-1 0,-1 1 0,1 0 0,-1 0 0,1 1 0,0-1 0,0 1 0,0 0 0,0 1 0,0-1 8,-4 1-14,1 0-1,-1 1 1,0-1 0,0 0-1,1 1 1,-1-1 0,0 1-1,0-1 1,0 1-1,0 0 1,0-1 0,1 1-1,-1 0 1,-1 0 0,1 0-1,0 0 1,0 0 0,0 0-1,0 0 1,-1 0 0,1 0-1,0 0 1,-1 0 0,1 1-1,-1-1 1,1 0 0,-1 1 14,9 38-56,-8-33 56,6 41-245,-3 1-1,-1 12 246,-3 45-3279,0-76 1224,0-10-3034</inkml:trace>
  <inkml:trace contextRef="#ctx0" brushRef="#br0" timeOffset="916.73">1509 1 8554,'0'0'3327,"0"0"-2132,0 0-349,0 0 3,0 0-199,13 28-210,42 94-123,-49-108-275,-1 0 0,-1 1-1,0-1 1,0 1 0,-2 0 0,1 3-42,0 10 31,5 44-221,-3-1 1,-4 62 189,-2-77-430,1-55-11,-1-11 233,0 1-1,0-1 1,1 0-1,0 1 1,2-10 208,-1-13-281,-1 23 229,0 1 0,-1-1 0,0 0 1,0 0-1,-1 1 0,-1-1 0,1 1 0,-1-1 1,-1 1-1,0 0 0,0 1 0,0-1 0,-1 0 0,0 1 1,-3-2 51,4 3 60,-2 1-1,1 0 1,0 1 0,-1-1 0,0 1 0,0 0 0,0 1 0,-1-1 0,1 1 0,-1 0 0,0 1 0,0 0 0,1 0 0,-2 0 0,1 1 0,0 0-1,0 0 1,-7 1-60,10 0 71,0 0-1,0 0 1,0 1-1,0-1 1,0 1-1,0 0 1,0 0-1,1 0 1,-1 0-1,0 1 1,1-1-1,-1 1 1,1 0-1,-1 0 1,0 1-71,2 0 43,0-1 0,0 0 0,0 1 0,0 0 0,0-1 0,0 1 0,1 0 0,0 0 0,-1 0 0,1 0 0,0 0 0,0 0 0,1 0 0,-1 0 0,1 0 0,-1 1 0,1-1 0,0 0 0,0 1-43,0 3 69,0-1-1,1 0 0,-1 1 0,1-1 1,0 1-1,1-1 0,-1 0 0,2 4-68,-1-6 24,1-1 0,-1 1 0,0 0 0,1-1 0,0 0 0,0 0 0,0 1 0,0-2 0,0 1 0,1 0 0,-1-1 0,1 1 0,1-1-24,8 5-15,1 0 1,0-1-1,0-1 1,0-1-1,1 0 0,-1 0 1,1-2-1,0 0 1,0 0-1,0-1 0,0-1 1,3-1 14,14-1-1064,-1-1 1,0-2 0,0-1-1,-1-2 1,12-4 1063,31-12-7044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48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0 126 5553,'0'0'2017,"0"0"55,0 0-536,0 0-455,0 0-209,169 12-456,-119-12-264,3 0-152,-1 0-408,1-6-552,-10 3-1081,-16 3-2840</inkml:trace>
  <inkml:trace contextRef="#ctx0" brushRef="#br0" timeOffset="330.02">152 385 5841,'0'0'2521,"0"0"-529,0 0-375,0 0-673,0 0-344,0 0-200,202-3-224,-149-3-96,0-3-64,3-3-16,1 3-248,2-12-912,-9 3-1897,-14 3-5081</inkml:trace>
  <inkml:trace contextRef="#ctx0" brushRef="#br0" timeOffset="698.33">933 1 4721,'0'0'5392,"0"0"-2758,0 0-1187,0 0-719,0 0-451,0 0-131,4 9 46,10 31-181,-2 0 1,-2 1 0,-1 0-1,-2 1 1,-2 0 0,-2 2-12,2 65-3530,-9 87 3530,-2-136-2768,-3-13-1884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57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0 5553,'0'0'2490,"0"0"-598,0 0-699,0 0-508,0 0-175,0 0-36,0 17 956,0 22-1243,1 8 37,-5 26-224,3-58 23,-1 0 0,-1-1 0,-1 1 0,0 0 0,-1-1 0,-6 13-23,8-19 9,-1-2 1427,4-13-66,0-3-1545,0-18 311,-1 6-95,1 0 0,1 1 0,4-17-41,-5 33-8,1 0-1,0 0 0,1 0 1,-1 0-1,1 1 1,0-1-1,0 0 0,1 1 1,-1-1-1,1 1 0,0 0 1,0 0-1,1 0 0,-1 0 1,1 1-1,-1-1 0,1 1 1,1 0 8,-4 2-18,0 0 0,1 0 1,-1 1-1,1-1 0,0 0 1,-1 1-1,1-1 1,-1 1-1,1-1 0,0 1 1,-1 0-1,1 0 0,0 0 1,-1 0-1,1 0 0,0 0 1,-1 0-1,1 1 0,0-1 1,-1 1-1,1-1 0,-1 1 1,1-1-1,-1 1 0,1 0 1,-1 0-1,1 0 0,-1 0 1,0 0-1,1 0 0,-1 0 1,0 0-1,1 1 18,3 5-20,1 0-1,-1 0 1,0 0-1,0 1 1,2 6 20,-3-6 29,7 14-110,-1 0 1,-2 1 0,0 0-1,-2 0 1,0 1 0,-2 0 0,0 0-1,-2 0 1,-1 0 0,-1 20 80,0-42-358,0-2 152,0 0 103,1-1 107,0 0-1,0-1 1,0 1 0,-1 0-1,1 0 1,0 0-1,0-1 1,-1 1 0,1 0-1,-1-1 1,0 1 0,1-1-1,-1 1 1,0 0 0,1-2-4,0-3 22,11-29 8,2 0 0,1 2-1,2 0 1,13-20-30,-17 34-7,0 0-1,1 1 1,1 1 0,0 0-1,2 1 1,0 1 0,0 1-1,4-2 8,-17 13-23,0 1-1,0 0 1,1 0-1,-1 0 1,1 0-1,-1 0 1,5 0 23,-8 2-8,0-1 0,0 1 0,0 0 0,0 0-1,0 0 1,0 0 0,1 0 0,-1 0 0,0 0 0,0 0 0,0 0 0,0 0 0,1 1-1,-1-1 1,0 0 0,0 1 0,0-1 0,0 1 0,0-1 0,0 1 0,0 0 0,0-1 0,0 1-1,0 0 1,-1 0 0,1-1 0,0 1 0,0 0 0,-1 0 0,1 0 0,0 0 0,-1 0-1,1 0 1,-1 0 0,1 1 8,3 13 37,0 0-1,-1 1 0,-1 0 1,0-1-1,-1 10-36,-2 86 111,-1-45-178,2 28-2721,7-93-1478,0-1 1308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5:01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60 203 5905,'0'0'2127,"0"0"-258,0 0-240,0 0-298,0 0-174,0 0-293,-1-3-309,-5 57 222,-1 18-514,-2-1-1,-12 39-262,6-34 57,24-89-98,0 1 1,1 0 0,0 1 0,2-1 40,5-6-7,47-53-345,2 3 1,3 2 0,56-37 351,-122 100-30,-1 1 0,1 0-1,0 0 1,1 1 0,-1-1 0,0 1 0,0-1-1,1 1 1,2 0 30,-6 1-4,1 0-1,0 0 0,0 0 1,0 0-1,-1 0 0,1 0 1,0 1-1,0-1 1,-1 0-1,1 1 0,0-1 1,-1 0-1,1 1 0,0-1 1,-1 1-1,1-1 1,-1 1-1,1-1 0,0 1 1,-1 0-1,1-1 0,-1 1 1,0 0-1,1-1 1,-1 1-1,0 0 0,1 0 1,-1-1-1,0 1 0,0 0 1,1 0-1,-1-1 1,0 1-1,0 0 0,0 0 1,0 0-1,0-1 0,0 1 1,0 0-1,-1 0 1,1 0 4,-1 169 763,-1-115-750,1 1-1,3-1 1,3 1-1,3 5-12,4-30-490,-12-30 407,0-1 1,0 1-1,0-1 1,0 1 0,0-1-1,1 1 1,-1-1-1,0 0 1,0 1-1,0-1 1,1 1-1,-1-1 1,0 0-1,0 1 1,1-1-1,-1 0 1,0 1-1,1-1 1,-1 0-1,0 0 1,1 1-1,-1-1 1,1 0-1,-1 0 1,0 1-1,1-1 1,-1 0 0,1 0-1,-1 0 1,1 0-1,-1 0 1,0 0-1,1 0 1,-1 0-1,1 0 1,-1 0-1,1 0 1,-1 0-1,1 0 1,-1 0-1,0 0 1,1 0-1,-1-1 1,1 1-1,-1 0 1,1 0-1,-1 0 1,0-1-1,1 1 1,-1 0 0,0 0-1,1-1 1,-1 1-1,0 0 1,1-1-1,-1 1 1,0-1-1,0 1 1,0 0-1,1-1 1,-1 1-1,0-1 1,0 1-1,0 0 1,0-1-1,0 1 1,1-1-1,-1 1 83,6-21-5458</inkml:trace>
  <inkml:trace contextRef="#ctx0" brushRef="#br0" timeOffset="332.53">946 286 9378,'0'0'2713,"0"0"-1649,0 0-200,0 0-144,0 0-312,0 0-232,0 0-176,202 0-72,-162 0-360,-4 0-408,-3 0-304,-10 0-473,-9 0-1591,-11 0-3410</inkml:trace>
  <inkml:trace contextRef="#ctx0" brushRef="#br0" timeOffset="664.56">943 554 9114,'0'0'1880,"0"0"-311,0 0-113,0 0-568,0 0-440,198-18-248,-148 3-200,-4 3-64,-3 0-544,-3 6-768,-10-3-1281,-14 6-4632</inkml:trace>
  <inkml:trace contextRef="#ctx0" brushRef="#br0" timeOffset="1229.58">1737 83 8730,'0'0'2715,"0"0"-1315,0 0-414,0 0-194,0 0-221,32-7-230,107-25-169,-57 10-99,-65 17-89,0 0-1,0 1 1,1 1 0,0 1 0,-1 0 0,8 1 16,-24 1-14,0 0-1,1 0 0,-1 0 0,0 0 0,0 1 1,1-1-1,-1 0 0,0 1 0,0-1 1,1 1-1,-1-1 0,0 1 0,0-1 0,0 1 1,0 0-1,0 0 0,0-1 0,0 1 0,0 0 1,0 0-1,0 0 0,-1 0 0,1 0 1,0 0-1,-1 0 0,1 1 0,0-1 15,0 2-3,0 1 0,0-1 0,0 1 0,-1-1 0,1 1 0,-1-1-1,0 1 1,0 0 0,0-1 0,0 3 3,-2 3 23,1 0 1,-1 0-1,0 0 0,0 0 0,-1-1 1,-1 1-1,0-1 0,-1 3-23,-16 17 30,-1-2 1,-1 0-1,-1-1 0,-2-2 0,0 0 0,-10 5-30,-7 7 297,12-11 326,31-24-571,9 0-170,12 0 120,33 0 51,36 5-53,-75-3 2,1 0 0,-1 1 0,1 1 1,-1 0-1,-1 1 0,1 1 0,-1 0 0,2 2-2,-11-5 48,0 0 1,-1 0-1,1 0 0,0 1 1,-1 0-1,0 0 0,0 0 0,0 0 1,-1 1-1,1 0 0,-1-1 0,0 1 1,0 1-1,-1-1 0,1 0 0,-1 0 1,0 1-1,-1 0 0,1-1 0,-1 1 1,-1 0-1,1-1 0,-1 1 1,1 0-1,-2 0 0,1 0 0,-1-1 1,0 1-1,0 0 0,0-1 0,-1 1 1,0-1-1,0 1 0,0-1 0,-1 0 1,0 0-1,0 0 0,0 0 1,0 0-1,-1-1 0,0 1 0,-2 1-48,-16 14 109,-1 0-1,-1-2 0,-22 14-108,36-25 4,0-2 0,-1 1 0,0-1-1,1-1 1,-2 0 0,1-1 0,0 0 0,-1 0-1,1-1 1,-1-1 0,-4 0-4,15-1-93,1 0-93,0-7-751,0-19-3119,0 14-1138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5T23:00:10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0 984,'0'0'1074,"0"0"-171,0 0-1,0 0-103,0 0-236,0 0-121,0 7 6773,0 19-5513,73 126 1981,-50-108-3159,-10-22 348,-1 2 0,3 12-872,61 159 1470,13 37-537,-59-141-401,-6-15-164,4-1-1,2-2 1,20 32-368,2-7 117,31 54-56,-49-96-49,-4-6 22,16 20-34,31 50 32,14 43 24,-65-120-45,-3 0 0,-1 2-1,4 14-10,-21-45 3,2-1 0,-1 0 0,2 0 0,0 0 0,7 8-3,31 56 41,-38-70-39,-6-6 2,-1 1 0,1 0 0,0-1 0,-1 1-1,1 0 1,-1-1 0,0 1 0,0 0-1,1 0 1,-1 0 0,0 0 0,-1 0-1,1 1 1,0-1-4,-1-1 9,13 14-10,-13-13-3,0-1 9,0-1 3,0 0 0,0 0 0,0 0 0,0 0 0,0 0 0,0 0 0,0 0 0,0 0 0,0 0-2,0 0-12,0 0-2,0 0-1,0 0-4,0 0 3,0 0 5,0 0 10,0 0 3,0 0 11,0 1 3,1 1-1,-1 0 0,1-1 1,-1 1-1,1 0 1,0-1-1,0 1 1,0 0-1,0-1 1,0 1-1,0-1 1,0 1-22,1 0 1,-1 0-1,1-1 1,-1 1 0,0 0 0,0 0-1,0 0 1,0 0 0,0 0 0,-1 0 0,1 1-1,-1-1 1,1 0 0,-1 1-1,2-1-3957,-3-8-377,-13-8-2017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59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306 319 10490,'0'0'1427,"0"0"-301,0 0-510,0 0-488,0 0-45,0 0 15,-30 13 65,-95 44-43,118-54-97,1 0 1,-1 1-1,1 0 0,-1 0 1,1 0-1,0 1 0,1 0 1,-1 0-1,1 1 0,0-1 1,0 1-1,0 2-23,-5 5 108,2-2-63,1-1 0,0 1 0,0 0 0,2 1 1,-1 0-1,1-1 0,1 2 0,0-1 0,1 0 0,0 1 0,1 0 0,0-1 0,1 1 0,1 0 0,0 7-45,0-18-14,0 0-1,0 0 0,1 0 1,-1 0-1,0 0 1,1 0-1,0 0 0,-1 0 1,1 0-1,0 0 0,0 0 1,0-1-1,0 1 1,0 0-1,0-1 0,0 1 1,1-1-1,-1 1 0,0-1 1,2 1 14,0 1-27,1-1-1,0 0 1,-1 0 0,1-1 0,0 1 0,0-1 0,0 1-1,0-1 1,0-1 0,1 1 27,13 1-43,-1-1-1,1 0 1,0-2 0,8 0 43,-24 0 4,8 0 14,1-2 0,0 1 0,-1-1 1,0-1-1,0 0 0,0 0 0,0-1 1,-1-1-1,1 1 0,-1-2 0,-1 1 0,1-1 1,-1 0-1,0-1 0,6-8-18,-2 3 17,-1-1 0,0-1-1,-1 0 1,0 0 0,-2-1 0,1 0-1,-2-1 1,0 1 0,0-8-17,-4 10 96,-1 0 0,0-1 0,-1 1 0,0-1-1,-2-3-95,1 5 149,17 72-574,-12-30 507,-2-10-180,1 0 0,1 0 0,1 0 0,0-1 0,1 0 0,4 6 98,-10-22-181,1 0 0,-1 0-1,1 0 1,-1 0 0,1 0-1,0 0 1,-1 0 0,1-1 0,0 1-1,0-1 1,0 0 0,1 1-1,-1-1 1,0 0 0,0 0 0,1 0 181,13 0-3865</inkml:trace>
  <inkml:trace contextRef="#ctx0" brushRef="#br0" timeOffset="399.05">782 405 8242,'0'0'1984,"0"0"-612,0 0-477,0 0-357,0 0-118,0 0-21,0 24-58,0 107 519,14-151-477,18-27-262,2 1 1,2 1-1,1 3 0,3 0 1,1 3-122,-38 37-5,-1-1 1,1 1-1,-1 0 1,1 0-1,0 0 1,0 1-1,0-1 1,0 1-1,0-1 1,0 1-1,1 0 1,-1 0-1,2 0 5,-4 2-4,0 0 0,-1 0-1,1-1 1,-1 1 0,1 0 0,0 0-1,-1 0 1,1 0 0,-1 0 0,0 0-1,1 0 1,-1 0 0,0 0 0,0 0-1,0 0 1,0 0 0,0 0 0,0 0-1,0 0 1,0 1 4,1 3 37,15 113 649,0 9-2158,0-46-3102,-12-64 209</inkml:trace>
  <inkml:trace contextRef="#ctx0" brushRef="#br0" timeOffset="970.79">1506 0 9618,'0'0'1824,"0"0"-377,0 0-369,0 0-342,0 30-233,-2 97-70,3-85-149,2 0 1,7 36-285,-5-46 106,-2-1 1,0 24-107,-3 89-299,16-258-332,-14 82 357,0 11 81,-1 0-1,-1 0 1,-1 0 0,-1 1 0,-1-3 193,2 21 0,0-1 0,1 1 0,-1 0 0,0-1 0,0 1 0,-1 0 0,1 0 0,0 0 0,-1 0 0,1 0 0,-1 0 0,0 0 0,1 0 0,-1 1 0,0-1 0,0 1 0,0-1 0,0 1 0,-1 0 0,1-1 0,0 1 0,0 1 0,-1-1 0,1 0 0,-1 0 0,-7-1 53,0 1-1,0 0 1,0 0-1,0 1 1,-6 0-53,2 0 62,8 1-37,0-1 0,0 1 0,0 1-1,0-1 1,0 1 0,1 0 0,-1 1-1,0-1 1,1 1 0,0 0-1,0 0 1,0 1 0,0 0 0,0-1-1,1 2 1,-1-1 0,1 0 0,-1 2-25,0 0 28,0 1 1,0-1 0,1 1 0,-1 0 0,2 0 0,-1 1 0,1-1-1,0 1 1,0 0 0,1-1 0,0 1 0,1 0 0,-1 5-29,1-5 30,1 0 1,0 0 0,0 0 0,1 0-1,0 0 1,0 0 0,1 0-1,0 0 1,1 0 0,2 6-31,-2-9 13,1 1 0,-1-1 0,1 0 0,0 0 0,0 0 0,1-1 0,-1 1 1,1-1-1,0 0 0,1 0 0,-1-1 0,0 0 0,7 3-13,-3-2-75,1 0 0,-1 0 0,1-1 0,0 0 0,0-1 0,1-1 0,-1 1 0,1-1 75,82-1-1846,-87-1 1685,61-6-3408,-3-8-3768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4:58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 6105,'0'0'3249,"0"0"-1905,0 0-752,0 0-488,0 0-96,0 0 72,0 0-64,155 6 64,-95-6-80,6 0-56,27-3-144,-17-12-1056,-17 3-2025</inkml:trace>
  <inkml:trace contextRef="#ctx0" brushRef="#br0" timeOffset="331.02">170 362 4745,'0'0'2136,"0"0"-63,0 0-361,0 0-832,0 0-431,0 0-217,178 0-152,-132 0-80,24 0-80,-11 0-1001,-9 0-3408</inkml:trace>
  <inkml:trace contextRef="#ctx0" brushRef="#br0" timeOffset="698.05">858 34 8874,'0'0'2947,"0"0"-938,0 0-896,0 0-585,0 0-264,0 0-118,18-4-36,-14 3-102,30-8 37,1 2-1,0 2 1,33-2-45,-52 7 9,-4 0-50,1 0 1,-1 0-1,1 2 1,0-1-1,11 4 41,-21-4-47,1 0 0,-1 1-1,0-1 1,1 1 0,-1 0-1,0 0 1,0 0 0,0 0-1,0 0 1,0 1 0,-1-1-1,1 1 1,-1 0 0,0 0-1,0 0 1,0 0 0,0 0-1,0 0 1,0 1 0,-1-1-1,0 0 1,1 3 47,1 6-77,0-1-1,-2 1 1,1 0 0,-1-1 0,-1 1-1,0 0 1,0 0 0,-1-1-1,-1 1 1,0 0 0,-1-1 0,0 1-1,-1-1 1,0 0 0,0 0 0,-6 8 77,-11 19-214,-2-2 0,-1 0 1,-30 31 213,24-28-33,13-20 48,13-15 38,0-1 0,0 1-1,1 0 1,-1 1 0,1-1-1,0 1 1,0-1 0,1 1 0,-1 0-1,1 0 1,0 0 0,1 0-1,-2 5-52,28-9 348,158-11 1019,-44 1-1199,14 1-1547,-94 2-1379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5:05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112 171 5921,'0'0'2673,"0"0"-531,0 0-635,0 0-435,0 0-215,0 0-96,-4-9 2947,0 10-3720,0 0-1,0 0 1,0 0-1,0 0 1,0 1 0,1 0-1,-1-1 1,1 2-1,-1-1 1,1 0-1,-1 1 1,1-1-1,0 1 1,0 0-1,1 0 1,-1 0 0,1 0-1,-1 2 13,-3 1-19,1 1 0,1 0 1,-1 1-1,1-1 0,1 1 0,-1 0 0,1 0 1,0 4 18,1-5-45,0 0 1,1 0 0,0 0 0,1 0 0,0 0 0,0 1 0,0-1-1,2 5 45,-2-10-27,1 0-1,-1 0 1,1 0 0,0 0-1,-1 0 1,1-1-1,0 1 1,0 0-1,0 0 1,1-1-1,-1 1 1,0-1-1,1 1 1,-1-1 0,1 0-1,-1 1 1,1-1-1,0 0 1,-1 0-1,1 0 1,0 0-1,0-1 1,0 1 0,0 0-1,0-1 1,0 1-1,0-1 1,0 0-1,0 1 1,0-1-1,1 0 28,6 1-28,1 0-1,-1-1 0,0 0 0,0 0 0,1-1 1,-1 0-1,0-1 0,0 0 0,0 0 1,0-1-1,0 0 0,-1-1 0,1 0 1,6-4 28,2-4 0,-1 0 0,-1-1 1,1-1-1,-2 0 0,10-13 0,-18 20 1,-1 0-1,0-1 1,0 1-1,0-1 0,-1 0 1,-1 0-1,0 0 1,0-1-1,0 1 1,-1-1-1,0 0 1,-1 1-1,0-1 1,0-5-1,0 9 1,-1 1 0,0-1 0,-1 0 0,1 1 1,-1-1-1,0 0 0,0 1 0,-1-1 1,1 1-1,-1-1 0,0 1 0,0 0 1,0 0-1,-1 0 0,1 0 0,-1 0 1,0 1-1,0-1 0,0 1 0,-1-1 0,1 1 1,-1 0-1,0 1 0,0-1 0,0 1 1,0-1-1,-4-1-1,-3 0-105,1-1 1,-1 2-1,0-1 1,0 1-1,0 1 1,-1 0-1,1 1 1,0 0-1,-1 0 1,1 2-1,-1-1 105,10 0-46,0 1-1,0-1 0,0 1 1,0-1-1,-1 1 0,1 0 0,0 0 1,0 0-1,1 0 0,-1 0 1,0 0-1,0 0 0,0 0 0,1 1 1,-1-1-1,1 1 0,-1 0 1,1-1-1,0 1 0,-1 0 1,1 0-1,0 0 0,0 0 0,0 0 1,0 0-1,1 0 0,-1 0 1,1 0-1,-1 0 0,1 0 1,0 0-1,-1 1 47,-1 12-215,0 0 1,1 0 0,0 1-1,2 4 215,-1-7-231,0-4 51,0 14-1882,1 0-1,2 16 2063,6-4-5766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5:05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94 5841,'0'0'3621,"0"0"-1653,0 0-778,0 0-557,0 0-298,0 0-80,-5 15-56,-69 259 692,66-245-635,5-20-124,0 1 1,1 0-1,0 0 1,0 0-1,1 1-132,1-11 107,0 0 100,0-2 60,2-16-193,-1 0 0,2 0 0,1 0 1,0 0-1,1 1 0,1 0 1,0 0-1,1 0 0,3-3-74,8-14-19,2 1-1,1 1 0,22-26 20,-34 47-19,1 0 1,1 0-1,-1 1 0,2 1 0,-1 0 1,1 0-1,1 1 0,0 1 1,0 0-1,0 0 0,1 2 1,-1 0-1,10-2 19,2 1-284,0 1 0,1 1 0,0 2 0,0 1 0,0 0 0,0 2 0,4 2 284,16 4-2743,-13 2-3827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5:16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117 366 7818,'0'0'1980,"0"0"-441,0 0-465,0 0-406,0 0-144,0 0-89,-10 19-73,-7 10-220,-16 28 891,-2 8-1033,31-57 59,1-1 0,0 0-1,1 1 1,-1 0 0,1-1-1,1 1 1,-1 0 0,2 0-1,-1 0 1,1 0 0,0 0-1,0 0 1,2 7-59,-1-13-4,0 0 1,0 1-1,0-1 0,1 0 1,-1 0-1,1 0 0,-1-1 1,1 1-1,-1 0 0,1-1 1,0 1-1,0-1 0,0 1 1,0-1-1,0 0 0,0 0 1,0 0-1,1 0 0,-1 0 1,0 0-1,0-1 0,1 1 1,-1-1-1,0 1 0,2-1 4,12 2-76,1-1 0,-1 0 0,9-1 76,-13 0-65,5-1-48,0 0-1,0-1 1,0-1 0,0-1 0,-1 0 0,0-1-1,0-1 1,0 0 0,0-1 0,-1-1 0,0-1-1,-1 0 1,0 0 0,0-2 0,-1 0 0,1-2 113,-9 8-24,0-1 1,0 0-1,-1 0 1,0 0-1,0 0 0,-1-1 1,0 1-1,0-1 1,0 0-1,-1 0 1,0 0-1,1-7 24,-2 10 1,0 0-1,-1 0 0,0-1 1,0 1-1,0 0 0,0 0 1,0 0-1,-1 0 0,0 0 1,0 0-1,0 0 0,0 0 1,-1 0-1,1 0 0,-1 1 1,0-1-1,0 1 0,0-1 1,-1 1-1,1 0 0,-1-1 1,0 1-1,-2-1 0,-4-3-10,-1 1 0,0 0 0,0 0 0,-1 1 0,1 1 0,-1 0 0,0 0 0,-1 1 0,1 0 0,-7 0 10,-1 0-42,0 2-1,0-1 1,0 2-1,0 1 1,0 0-1,-4 2 43,17-2-54,0 1 1,1 0-1,-1 0 0,1 0 0,0 1 0,0-1 0,0 1 0,0 0 1,0 1-1,0-1 0,1 1 0,0 0 0,0 0 0,0 1 0,0-1 1,1 1-1,-1 0 0,1 0 0,0 0 0,1 0 0,-1 0 0,1 0 1,0 1-1,1 0 0,-1-1 0,1 1 0,0 0 0,0-1 0,1 1 1,0 0-1,0 0 0,0 0 0,1-1 0,0 6 54,1-8-167,-1 0-1,1 0 1,0 0-1,-1 0 1,1 0-1,0-1 1,1 1-1,-1-1 1,0 1 0,1-1-1,-1 0 1,1 0-1,0 0 1,0 0-1,0-1 1,0 1-1,0-1 1,0 0-1,0 1 1,0-1-1,3 0 168,33 7-2627</inkml:trace>
  <inkml:trace contextRef="#ctx0" brushRef="#br0" timeOffset="458.03">1162 9 9818,'0'0'2461,"0"0"-696,0 0-436,0 0-573,0 0-379,0 0-169,0 0-70,-4 5 14,-17 42 150,2 1 0,2 1 1,2 0-1,2 1 1,-5 41-303,7-11-838,3 16 838,2 81-5843,6-189 2635,0-7-2314</inkml:trace>
  <inkml:trace contextRef="#ctx0" brushRef="#br0" timeOffset="787.06">862 348 6953,'0'0'2849,"0"0"-1713,0 0-247,0 0-441,0 0-8,0 0 232,0 0 8,102 0-200,-56 0-144,7 0-40,0 0-144,-3 0-144,-1 0-8,-9 0-472,-7 0-696,-10 0-1281,-13 0-4360</inkml:trace>
  <inkml:trace contextRef="#ctx0" brushRef="#br0" timeOffset="1254.26">1619 0 824,'0'0'7985,"0"0"-5161,0 0-1749,0 0-507,0 0-209,0 0-16,0 11-70,-5 53 264,-2-1 1,-14 50-538,4-16 7,-28 90 30,44-164-228,1-21-75,3-8-359,3-1 636,25-32 123,3 1-1,1 2 0,1 1 1,8-2-134,-44 36 27,1 1 0,0-1 1,0 1-1,0-1 1,0 1-1,0-1 0,0 1 1,0 0-1,0 0 1,0-1-1,0 1 1,0 0-1,0 0 0,0 0 1,0 0-1,0 0 1,0 0-1,0 0 1,0 0-1,0 1 0,0-1 1,0 0-1,0 1 1,0-1-1,0 1 1,0-1-1,0 1 0,-1-1 1,1 1-1,0-1 1,0 1-1,0 0-27,23 29 217,-17-20-137,-1-3-97,8 10-683,0 1-1,-1 0 1,-1 1-1,9 20 701,-15-28-2310,1-5-1871</inkml:trace>
  <inkml:trace contextRef="#ctx0" brushRef="#br0" timeOffset="1801.94">2079 262 16,'0'0'8671,"0"0"-5265,0 0-1815,0 0-660,0 0-501,0 0-266,5 0-24,44 2 289,-27 0-222,0-1-1,22-3-206,-37 2 13,0-1 0,0 0 0,-1-1-1,1 0 1,-1 0 0,1 0 0,-1-1-1,0 0 1,0 0 0,0-1-1,5-3-12,-1-1 3,-1 0 0,0 0 0,-1-1 0,0 0 0,0 0 0,-1-1-1,0 0 1,2-5-3,-6 9-11,0 0-1,0 0 0,-1 0 0,0-1 1,0 1-1,0-1 0,-1 0 0,0 1 1,0-1-1,-1 0 0,0 0 0,0 0 1,0 1-1,-1-1 0,-1-4 12,1 9-18,0 0-1,0 0 0,0 0 1,0 0-1,0 1 0,0-1 1,-1 0-1,1 1 1,0-1-1,-1 1 0,0-1 1,1 1-1,-1 0 0,0 0 1,0-1-1,1 1 1,-1 1-1,0-1 0,0 0 1,0 0-1,0 1 0,0-1 1,-1 1-1,1-1 1,0 1-1,-1 0 19,-10-1-52,0 0 1,0 1-1,-11 0 52,21 1-12,-4 0 15,0 0 0,1 1 0,0 0-1,-1 1 1,1-1 0,0 1 0,0 1 0,0-1-1,0 1 1,1 0 0,0 0 0,-1 0-1,2 1 1,-1 0 0,0 0 0,1 0 0,-4 6-3,-6 8 105,1 0 1,1 2 0,1-1 0,-5 14-106,9-18 60,1 0 0,1 0 0,1 0 0,0 1 0,1 0-1,1 0 1,0 0 0,2 0 0,0 0 0,0 0 0,3 9-60,-2-23 2,0 0 0,0 1 0,0-1 0,1 0 0,-1 0 0,1 0 0,-1-1 0,1 1 0,0 0 0,0-1 0,1 1 0,-1-1 0,0 1 1,1-1-1,0 0 0,-1 0 0,1 0 0,0-1 0,0 1 0,0-1 0,0 1 0,0-1 0,3 0-2,9 4-83,0 0 0,1-2 0,0 0 0,4 0 83,-10-2-87,4 1-223,0-1 0,0 0-1,0-1 1,12-1 310,-21 1-370,0-1-1,1 0 1,-1-1-1,0 1 1,0-1-1,0 0 1,0 0-1,0 0 1,0-1-1,0 0 1,-1 0-1,1 0 1,0-2 370,22-21-6723</inkml:trace>
  <inkml:trace contextRef="#ctx0" brushRef="#br0" timeOffset="2431.67">2753 101 4673,'0'0'4492,"0"0"-2268,0 0-792,0 0-438,0 0-371,0 0-249,1 3-31,2 11-187,0-1-1,-1 1 0,-1 0 1,-1-1-1,0 1 0,0 0 1,-2 0-156,1 25 40,-2 15-176,-1-1 0,-4 0-1,-13 52 137,18-99 170,1-13-109,0-17-63,1 21 6,-1-21-23,-1-57 50,3 75-26,0 0 0,1 1 0,-1-1 0,1 0 0,1 1 0,-1-1 0,1 1 0,0-1-1,0 1 1,1 0 0,0 0 0,0-1-5,16-18-3,0 0 0,1 2 0,1 0-1,2 2 1,0 0 0,7-4 3,-17 15 21,0 1-1,1 0 1,-1 1-1,2 0 1,-1 1-1,0 0 1,1 2-1,0-1 1,1 2 0,-1 0-1,0 1 1,1 0-1,1 2-20,38-2 89,-18 1-1490,-1 1 1,14 4 1400,-27 0-4760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15:14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6552 381 4353,'0'0'2995,"0"0"-797,0 0-794,0 0-510,0 0-271,0 0-169,0 20-53,1 2-300,0 9 154,-1 0-1,-2 1 1,-4 23-255,-2-19 258,3-15 3,1-1 0,1 1-1,0 21-260,3-45 16,1-1 0,0 1 0,1 0 0,-1 0 0,1 0 0,-1 0 0,1 0 0,0 1 0,0-1 0,0 0 0,0 1 0,0-1 0,1 1 0,0 0-16,2-4 20,33-37-23,2 1 0,2 3 1,1 1-1,2 2 0,44-26 3,-88 61-9,0 0 1,-1 1-1,1-1 1,0 1-1,-1-1 1,1 1 0,0-1-1,0 1 1,0 0-1,0-1 1,-1 1 0,1 0-1,0-1 1,0 1-1,0 0 1,0 0-1,0 0 1,0 0 0,0 0-1,0 0 1,0 0-1,-1 0 1,1 1-1,0-1 1,0 0 0,0 0-1,0 1 1,0-1-1,0 0 1,-1 1-1,1-1 1,0 1 8,1 2 8,-1-1 1,0 1-1,0-1 1,0 1-1,0 0 0,0-1 1,-1 1-1,1 0 0,-1 0 1,0-1-9,2 8 186,38 242 825,-33-234-1025,-6-18 14,-1 0 1,0 0 0,1 0 0,-1 0 0,0 0-1,1 1 1,-1-1 0,1 0 0,-1 0 0,0 0 0,1 0-1,-1 0 1,0 0 0,1 0 0,-1 0 0,1 0-1,-1-1 1,0 1 0,1 0 0,-1 0 0,0 0 0,1 0-1,-1 0 1,1-1 0,-1 1 0,0 0 0,0 0 0,1-1-2,23-28 94,-15 16-57,125-147-6,-108 132-96,1 2 0,1 1-1,1 1 1,18-10 66,-45 33-16,0-1 1,1 1-1,-1 0 0,0-1 1,0 1-1,1 0 0,-1 1 1,0-1-1,1 0 0,-1 1 1,1-1-1,-1 1 0,1 0 1,1 0 15,-3 0-11,0 0 0,0 0 0,0 1 1,0-1-1,0 0 0,0 1 1,0-1-1,0 1 0,0 0 0,0-1 1,0 1-1,0 0 0,-1-1 1,1 1-1,0 0 0,0 0 0,-1 0 1,1 0-1,0 0 0,-1 0 1,1 0-1,-1 0 11,3 6 23,-1 1 1,0-1-1,-1 1 1,1-1-1,-2 1 1,1 0-1,-1 6-23,0 59 216,0-35-198,1-1 1,1 1-1,3 3-18,-5-39-81,0 0 0,1 0 0,-1 1 0,1-1 0,0 0 0,0 0 0,0 0 0,0 0-1,0 0 1,0 0 0,0 0 0,1 0 0,-1 0 0,1 0 0,-1-1 0,1 1 0,0-1 0,-1 1 0,1-1 0,0 0-1,0 0 1,0 1 0,1-1 81,0 0-353,1 0 0,0 0 0,-1-1 0,1 1-1,0-1 1,0 0 0,-1 0 0,1 0 0,0 0 0,0-1-1,-1 1 1,1-1 0,2-1 353,21-10-4893</inkml:trace>
  <inkml:trace contextRef="#ctx0" brushRef="#br0" timeOffset="533.64">7971 438 8194,'0'0'3028,"0"0"-935,0 0-555,0 0-574,0 0-455,0 0-270,-14-6-124,-47-18-95,57 23-25,-1-1 1,1 1 0,0 0-1,-1 0 1,1 0 0,-1 1 0,1 0-1,-1 0 1,1 0 0,0 0 0,-1 0-1,1 1 1,-1 0 0,1 0 0,0 0-1,-1 1 1,1-1 0,0 1-1,0 0 1,0 0 0,0 1 0,1-1-1,-1 1 1,0 0 0,1 0 0,0 0-1,0 0 1,0 1 0,0-1 0,-1 3 4,-2 4-13,0 0 0,0 1 0,2 0 0,-1 0 1,1 0-1,1 0 0,0 0 0,0 1 0,1-1 1,1 4 12,-1-3-62,1 0 1,1 0-1,0 0 1,1 0 0,1 8 61,-2-19-38,1 1 1,0-1-1,-1 1 0,1-1 1,0 1-1,0-1 0,0 0 1,0 0-1,0 1 1,0-1-1,1 0 0,-1 0 1,0 0-1,1 0 0,-1 0 1,0-1-1,1 1 0,-1 0 1,1-1-1,-1 1 1,1-1-1,0 1 0,-1-1 1,1 0-1,-1 1 0,1-1 38,46 3-745,-43-3 666,2-1 47,0 0 1,1 0-1,-1-1 1,0 1-1,0-2 1,0 1-1,0-1 1,-1 0-1,1-1 1,-1 1-1,0-1 1,0-1-1,0 1 1,0-1-1,-1 0 0,3-3 32,7-7-96,-1-1-1,-1-1 1,0 0-1,-1-1 1,0-3 96,-9 17 29,-1-1-1,0 1 1,0-1 0,0 1-1,0-1 1,-1 0 0,0 0 0,0 1-1,0-1 1,0 0 0,-1 0 0,0 0-1,0-1-28,0 6 480,-4 6 46,-2 9-492,1 0 1,0 0-1,1 0 1,1 0-1,0 1 1,1-1-1,1 1 0,1 0 1,0 0-1,1-1 1,0 1-1,2 4-34,-2-16-44,0-1-1,0 1 0,0-1 0,0 0 1,1 1-1,0-1 0,-1 0 1,1 0-1,0 0 0,1 0 1,-1-1-1,0 1 0,1 0 1,-1-1-1,1 0 0,0 1 0,0-1 1,0 0-1,0-1 0,1 1 45,2 1-480,-1 0-1,1-1 0,0 0 1,1 0-1,-1-1 1,0 1-1,1-1 481,13 0-4160</inkml:trace>
  <inkml:trace contextRef="#ctx0" brushRef="#br0" timeOffset="982.62">8372 405 8850,'0'0'1690,"0"0"-491,0 0-467,0 0-290,0 0-194,0 0-106,3 16-43,19 101 45,-21-117-147,-1 1 1,0-1-1,1 0 1,-1 1 0,0-1-1,1 0 1,-1 1 0,0-1-1,1 0 1,-1 0 0,1 1-1,-1-1 1,0 0 0,1 0-1,-1 0 1,1 1-1,-1-1 1,1 0 0,-1 0-1,1 0 1,-1 0 0,1 0-1,-1 0 1,1 0 0,-1 0-1,1 0 1,-1 0 0,1 0-1,-1 0 1,1-1-1,-1 1 1,0 0 0,1 0-1,-1 0 1,1-1 0,-1 1-1,1 0 1,-1-1 0,0 1-1,1 0 1,-1 0 0,0-1-1,1 1 3,11-16 13,0 0 0,-1 0 0,8-17-13,12-16 15,-15 24 6,-9 13 15,1 0 0,0 0-1,1 0 1,1 1 0,0 0 0,0 1 0,1 0 0,5-3-36,-16 13 22,1 1 0,-1-1 0,1 0 0,-1 0 0,1 1 0,-1-1 0,0 0 0,1 1 1,-1-1-1,1 0 0,-1 1 0,0-1 0,1 1 0,-1-1 0,0 1 0,0-1 0,1 1 1,-1-1-1,0 1 0,0-1 0,0 1 0,0-1 0,0 1 0,1-1 0,-1 1 0,0-1 1,0 1-1,0-1 0,0 1 0,-1-1 0,1 1 0,0 0-22,3 27 425,-3-23-268,3 28-456,1-1 0,1 1-1,2-1 1,1 0 0,9 21 299,-16-51-240,0 0-1,0 0 1,-1-1 0,1 1-1,0 0 1,1-1-1,-1 1 1,0-1 0,0 1-1,1-1 1,-1 1 0,1-1-1,-1 0 1,1 0 0,-1 0-1,1 0 1,0 0 0,0 0 240,9 3-5288</inkml:trace>
  <inkml:trace contextRef="#ctx0" brushRef="#br0" timeOffset="1479.34">8897 319 9010,'0'0'1798,"0"0"-483,0 0-489,0 0-273,0 0-217,0 0-166,10 14-75,2 6-69,-5-6-13,1-1 0,1 0 0,0-1 0,1 0 0,5 6-13,-12-16-29,1 1-1,0 0 1,-1-1 0,1 1 0,0-1 0,1 0 0,-1-1 0,0 1 0,0-1 0,1 0 0,-1 0-1,1 0 1,-1 0 0,1-1 0,-1 0 0,1 0 0,-1 0 0,1 0 0,0-1 0,-1 0 0,0 0-1,1 0 1,-1 0 0,1-1 0,-1 1 0,0-1 0,0 0 0,0-1 0,0 1 0,-1-1-1,1 0 1,0 1 0,-1-2 0,1 1 29,9-14-10,0 1-1,-1-2 1,-1 1-1,-1-2 1,0 1-1,-2-1 1,4-10 10,-8 3 916,-4 24 8,0 2 71,-1 3-408,-13 35-523,2 2 1,2-1 0,1 1-1,2 0 1,2 1-1,2 8-64,-18 107-40,16-130 50,-1-1 1,-2 0 0,0 0-1,-1-1 1,-2 0-11,5-12-86,0-1 0,-1 1 1,0-2-1,-1 1 0,0-1 1,-1 0-1,0-1 0,-4 3 86,8-7-220,-1 0 1,0-1-1,0 0 0,0 0 1,-1-1-1,1 0 0,-1 0 1,0 0-1,0-1 0,0 0 1,0 0-1,0-1 0,0 0 1,-1 0-1,-1 0 220,-24-1-2240,6 0-2243</inkml:trace>
  <inkml:trace contextRef="#ctx0" brushRef="#br0" timeOffset="-7561.67">90 393 3145,'0'0'2970,"0"0"-571,0 0-481,0 0-529,0 0-418,0 0-268,0 87 1779,0-59-2480,-1 1 0,-1-1 0,-1 1 0,-1-1 0,-9 27-2,7-35-424,3-12-94,0 0-1,1 1 1,0 0-1,0-1 1,1 1-1,0 7 519,1-15-1091,0-5-551,1-18-1196,8-5-1626</inkml:trace>
  <inkml:trace contextRef="#ctx0" brushRef="#br0" timeOffset="-7231.84">0 161 3489,'0'0'4697,"0"0"-2649,0 0-503,0 0-593,0 0-264,0 0-288,0 0-264,50-98-136,-30 83 0,0 0-288,3 0-520,-3 6-889,-7 0-2608</inkml:trace>
  <inkml:trace contextRef="#ctx0" brushRef="#br0" timeOffset="-6825.83">295 486 5721,'0'0'2461,"0"0"-486,0 0-758,0 0-487,0 0-230,0 0-96,-4 14-41,-29 123 557,27-123-865,4-9 121,2-6 528,5-18-517,2 0 1,0 0 0,2 1-1,0 1 1,1-2-188,56-85 77,-62 98-60,1-2-18,0 0-6,0 0 1,1 0-1,0 1 1,0 0 0,0 0-1,8-5 7,-14 11-9,0 1-1,1 0 1,-1 0 0,0-1-1,1 1 1,-1 0 0,0 0-1,1 0 1,-1-1 0,0 1-1,1 0 1,-1 0 0,0 0-1,1 0 1,-1 0-1,0 0 1,1 0 0,-1 0-1,1 0 1,-1 0 0,0 0-1,1 0 1,-1 0 0,0 0-1,1 0 1,-1 0 0,0 0-1,1 0 1,-1 1 0,0-1-1,1 0 1,-1 0-1,0 0 1,1 1 0,-1-1-1,0 0 1,0 0 0,1 1-1,-1-1 1,0 0 0,0 1-1,1-1 1,-1 0 0,0 1 9,6 17-87,-5-13 102,29 91 453,9 8-468,17 52-864,-53-147 180,-1 0-1,0 1 1,-1-1-1,0 1 0,0-1 1,-1 9 684,0-5-4391</inkml:trace>
  <inkml:trace contextRef="#ctx0" brushRef="#br0" timeOffset="-6359.78">1360 122 3593,'0'0'3533,"0"0"-1865,0 0-481,0 0-246,0 0-350,0 0-187,-27 3-196,-82 8-33,104-10-145,-1 0 0,0 0 0,1 0 1,-1 0-1,1 1 0,0 0 0,-1 0 0,-3 3-30,7-4 25,0 1 0,0 0 0,0 0-1,0 0 1,0 0 0,0 0 0,0 0-1,1 1 1,-1-1 0,1 1-25,-5 5 95,1 2-56,0 0 0,0 0 0,1 0 0,0 1 0,0-1 0,2 1 0,-1 0-1,1 0 1,1 0 0,0 1-39,-2 30 173,3 0-1,1 3-172,0 12 92,-1-21-71,1 0 0,2 1 1,1-1-1,8 26-21,0-10-133,5 42 133,-13-31-4173,-4-63-659</inkml:trace>
  <inkml:trace contextRef="#ctx0" brushRef="#br0" timeOffset="-6016.14">933 581 5697,'0'0'2417,"0"0"-521,0 0-536,0 0-127,0 0-177,0 0-248,175-15-104,-115-3-280,9 3-240,7 0-112,1 3-72,-1 6-112,-7 6-480,4 0-752,-17 6-1113,-16 3-4248</inkml:trace>
  <inkml:trace contextRef="#ctx0" brushRef="#br0" timeOffset="-5683.11">2041 512 8890,'0'0'2825,"0"0"-705,0 0-952,0 0-544,0 0-368,0 0-256,0 0-168,3 60 160,-3-33 0,0 5-240,0 1-24,0-6-88,0 0-192,0-6-336,0-12-504,0-3-1601,0-6-2768</inkml:trace>
  <inkml:trace contextRef="#ctx0" brushRef="#br0" timeOffset="-5347.85">2031 227 8090,'0'0'2840,"0"0"-1767,0 0-1073,0 0-128,0 0-585,0 0-495,0 0-1344</inkml:trace>
  <inkml:trace contextRef="#ctx0" brushRef="#br0" timeOffset="-3611.65">2302 367 280,'0'0'6169,"0"0"-3320,0 0-1275,0 0-617,0 0-418,0 0-187,7-5 382,0 283 890,-7-248-1364,0-30-225,0 0-19,0 0-3,0 0-21,7-2-31,0-2 126,-2-1 0,1 0 0,0 0 0,-1 0 0,5-6-87,18-18 212,0 5-98,9-10-72,2 2 0,1 2 0,2 1-1,27-13-41,-68 42-3,-1-1 0,1 1-1,0-1 1,0 1 0,0-1-1,0 1 1,0 0 0,0-1-1,0 1 1,-1 0-1,1 0 1,0 0 0,0 0-1,0 0 1,0 0 0,0 0-1,0 0 1,0 0 0,0 0-1,0 1 1,0-1 0,0 0-1,0 1 1,0-1-1,0 0 1,-1 1 0,1-1-1,0 1 1,0 0 0,0-1-1,-1 1 1,1-1 0,0 1-1,-1 0 1,1 0-1,-1-1 1,1 1 0,-1 0-1,1 0 1,-1 0 0,1 0-1,-1 0 1,0 0 0,1-1-1,-1 1 1,0 0-1,0 1 4,2 6 42,0 1 0,-1 0-1,-1 0 1,1-1 0,-2 4-42,2 1 114,-1 292-961,0-303 155,0-2-238,2-4-138,25-40-2388,-13 21-1198</inkml:trace>
  <inkml:trace contextRef="#ctx0" brushRef="#br0" timeOffset="-3282.76">3106 411 3833,'0'0'5353,"0"0"-2419,0 0-1043,0 0-660,0 0-448,0 6-443,0 210-1272,0-216 870,0 0 0,0 0 0,0 1 0,0-1 0,-1 0 0,1 0 0,0 0 0,0 0 0,0 1 0,0-1 0,0 0 0,0 0 0,0 0 0,0 0 0,0 1 0,0-1 0,0 0 0,0 0 0,0 0 0,0 1 0,0-1 0,0 0 0,0 0 0,0 0 0,0 0 0,0 1 0,1-1 0,-1 0 0,0 0 0,0 0 0,0 0 0,0 1-1,0-1 1,0 0 0,0 0 0,1 0 0,-1 0 0,0 0 0,0 0 0,0 1 0,0-1 0,0 0 0,1 0 0,-1 0 0,0 0 0,0 0 0,0 0 0,1 0 0,-1 0 0,0 0 0,0 0 0,0 0 0,0 0 0,1 0 0,-1 0 0,0 0 0,0 0 0,0 0 0,1 0 0,-1 0 0,0 0 0,0 0 0,0 0 0,0-1 0,1 1 0,-1 0 0,0 0 0,0 0 0,0 0 62,1-8-4417</inkml:trace>
  <inkml:trace contextRef="#ctx0" brushRef="#br0" timeOffset="-2944.64">3109 143 5977,'0'0'3881,"0"0"-2529,0 0-231,0 0-729,0 0-224,0 0-16,0 0-152,119-47-168,-82 32-1137,-4 3-3608</inkml:trace>
  <inkml:trace contextRef="#ctx0" brushRef="#br0" timeOffset="-2599.82">3715 134 10098,'0'0'2339,"0"0"-606,0 0-764,0 0-558,0 0-254,0 0-66,0 24-4,0 148-15,0 150 24,0-196-5153,0-145 2575</inkml:trace>
  <inkml:trace contextRef="#ctx0" brushRef="#br0" timeOffset="-2268.28">3496 486 4865,'0'0'4289,"0"0"-3001,0 0-376,0 0-551,0 0-57,0 0 312,0 0 64,76 0 32,-33 0-16,7 0-216,6 0-288,4-6-192,3 0 0,16 6-640,-13 0-1104,-16 0-3265</inkml:trace>
  <inkml:trace contextRef="#ctx0" brushRef="#br0" timeOffset="-1932.25">4178 489 5945,'0'0'1518,"0"0"-525,0 0-264,0 0-48,0 0 59,0 0-64,23 0 67,76 0-12,-86 0-597,1-1-1,0 0 1,-1-1-1,1 0 1,-1-1-1,0-1 1,0 0-1,0-1 0,7-3-133,-1-3 52,-1 0-1,0-1 1,0 0-1,13-15-51,-25 22 8,0 0 1,-1-1-1,0 0 0,0 0 0,0 0 1,-1-1-1,3-5-8,-5 9 16,0-1 0,-1 1 1,1-1-1,-1 0 0,0 0 0,0 1 0,0-1 1,-1 0-1,1 0 0,-1 0 0,0 0 1,0 0-1,0 0 0,-1 0 0,1 0 0,-2-2-16,1 3 2,-1 1 0,1-1 0,-1 1 0,1 0 0,-1 0-1,0 0 1,0 0 0,0 0 0,0 0 0,0 0-1,-1 0 1,1 1 0,0-1 0,-1 1 0,1 0 0,-1 0-1,0 0 1,1 0 0,-1 0 0,0 1 0,-1-1-2,-9-2-21,0 1 1,0 0 0,0 1 0,-1 0 20,2 1-16,0-1 0,0 2-1,0 0 1,0 0 0,0 1 0,0 1 0,0 0 0,0 0 0,0 1 16,4 0 9,1 0-1,0 0 1,-1 1 0,1 0 0,1 0 0,-1 1-1,1 0 1,0 0 0,0 0 0,1 1 0,0 0-1,0 0 1,-2 3-9,-1 5 42,0 1 0,2-1 0,-1 2-1,2-1 1,0 1 0,1-1 0,0 1 0,2 0-1,0 1 1,1-1 0,0 0 0,2 0 0,0 1 0,1 3-42,0-14 16,0-1 1,-1 0 0,2 0 0,-1 0-1,1 0 1,0 0 0,0-1 0,1 1 0,-1-1-1,1 0 1,1 0 0,-1 0 0,1 0 0,-1-1-1,1 0 1,1 0 0,-1 0 0,0-1-1,1 0 1,0 0 0,0 0 0,0 0-17,8 3-42,1 0 0,-1-1 1,1-1-1,0 0 1,0-1-1,1 0 0,-1-2 1,13 1 41,-17-1-381,1-1 0,0 0 0,0-1 0,0 0 0,0-1 0,-1 0 0,1-1 0,-1 0 0,0-1 0,1 0 0,8-5 381,24-20-5749</inkml:trace>
  <inkml:trace contextRef="#ctx0" brushRef="#br0" timeOffset="-1601.43">5011 9 9522,'0'0'3185,"0"0"-1377,0 0-744,0 0-544,0 0-472,0 0 24,0 0 0,-3 152-24,-4-92-48,7 2 0,-3 1-8,3-10-448,0-5-248,0-3-416,0-16-816,3-8-3338</inkml:trace>
  <inkml:trace contextRef="#ctx0" brushRef="#br0" timeOffset="-1267.41">5226 355 7090,'0'0'4552,"0"0"-3607,0 0-145,0 0-400,0 0-72,0 0-120,0 0-88,83 77-56,-60-50-64,-3 0-184,0-1-168,3-5-112,-3-6-216,3-9-272,3-6-337,17-3-703,-6-24-193,-4-5-2504</inkml:trace>
  <inkml:trace contextRef="#ctx0" brushRef="#br0" timeOffset="-935.08">5650 313 6953,'0'0'2474,"0"0"-419,0 0-709,0 0-570,-12 30-342,-35 99-177,41-112-175,1 0-1,1 0 1,0 0-1,2 1 1,0 0-1,1-1 1,0 12-82,-1 29 200,-1-27-98,-2-1-1,-1 1 1,-2-1 0,0 0 0,-2 0-1,-6 10-101,9-25-403,-1 0 0,0 0-1,-1-1 1,0 0-1,-1 0 1,-1-1 0,0-1-1,-1 0 1,0 0-1,-1-2 1,0 1 0,-9 4 403,-2 1-3058</inkml:trace>
  <inkml:trace contextRef="#ctx0" brushRef="#br0" timeOffset="8123.17">192 1652 5281,'0'0'2711,"0"0"-581,0 0-707,0 0-481,0 0-208,0 0-95,0 0-91,0 0-99,0 0-72,0 0-53,0 0-47,0 0-268,-1 0-7,1 0 0,0 0 0,0 0 1,0 0-1,0 0 0,0 0 0,-1 0 0,1 0 0,0 0 0,0 0 0,0 0 0,0 0 0,0 0 1,-1 0-1,1 0 0,0 0 0,0 0 0,0 0 0,0 0 0,0 0 0,-1 0 0,1 0 0,0 0 0,0 0 1,0 0-1,0 0 0,0 1 0,0-1 0,-1 0 0,1 0 0,0 0 0,0 0 0,0 0 0,0 0 0,0 0 1,0 1-1,0-1 0,0 0 0,0 0 0,-1 0 0,1 0 0,0 0 0,0 1 0,0-1 0,0 0 0,0 0 1,0 0-1,0 0 0,0 0 0,0 1 0,0-1 0,0 0 0,0 0-2,0 2 3,-3 51 34,4 48-37,0 19 144,-12 20-190,3-45-74,5 5 120,3-98-51,0-2-42,0 0 47,0-20 429,-12-173 82,6 125-429,2 1 1,4-1 0,3-20-37,0 74 5,0 0 0,0 1 0,2-1 0,-1 1 0,2 0 0,0 0 0,0 0 0,1 1 0,1 0 0,0 1 0,6-8-5,4-2-14,1 0-1,1 1 1,0 0 0,2 2 0,9-5 14,-22 16-5,1 0 1,1 1-1,-1 0 1,3 0 3,-9 5-33,0-1 0,0 1 0,0-1 0,0 2 0,0-1-1,0 0 1,1 1 0,-1-1 0,0 1 0,0 0 0,0 1-1,1-1 1,0 1 34,-3 0-23,-1-1 0,1 1-1,-1 0 1,0 0 0,1 0 0,-1 0-1,0 0 1,1 0 0,-1 1 0,0-1-1,0 0 1,0 1 0,0-1-1,0 0 1,0 1 0,0-1 0,-1 1-1,1-1 1,0 2 23,9 33-25,-7-21 42,-1 1 0,0-1 0,-1 1 0,-1 0 0,-1 0 0,0 0-17,0-8-24,0 0 1,0 0 0,-1-1-1,0 1 1,-1-1 0,1 1 0,-2-1-1,1 0 1,-1 0 0,0 0 0,0 0-1,-1-1 1,-1 1 23,-8 9-365,0-1 1,-2-1-1,0 0 0,-11 7 365,20-16-143,0-1-1,-1 0 1,1 0-1,-1 0 0,0-1 1,0 0-1,0-1 0,0 0 1,-1 0-1,1-1 1,-1 0-1,-5 0 144,13-1-7,0 0-1,0 0 1,0-1-1,0 1 1,0 0-1,0-1 1,0 1 0,0 0-1,0-1 1,0 1-1,0-1 1,0 0-1,0 1 1,0-1 0,0 0-1,0 0 1,1 1-1,-1-1 1,0 0-1,1 0 1,-1 0 0,0 0-1,1 0 1,-1 0-1,1 0 1,0 0-1,-1 0 1,1 0 0,0 0-1,0 0 1,-1 0-1,1 0 1,0-1 7,-1-41-89,1 32-120,0-12-3402,0 21-606</inkml:trace>
  <inkml:trace contextRef="#ctx0" brushRef="#br0" timeOffset="8769.72">900 1495 6753,'0'0'2478,"0"0"-831,0 0-837,0 0-466,0 0-161,0 0-54,-2 3 70,-4 7-6,2 1 0,-1 0 0,1-1 0,1 1 0,-1 1 0,2-1 0,0 0 1,-1 11-194,0 23 730,1 28-730,2-68-4,0 1-1,0-1 1,1 0 0,-1 0 0,1 0-1,0 0 1,1 0 0,-1 0 0,1 0-1,0 0 1,0-1 0,2 4 4,-2-5-10,0-1 1,1 1-1,-1-1 1,1 1-1,0-1 1,0 0-1,0 0 1,0 0-1,0-1 0,0 1 1,0-1-1,0 0 1,1 1-1,-1-2 1,1 1-1,-1 0 1,0-1-1,4 1 10,1 0 24,0 0 0,0-1 0,0 0 0,0-1 0,0 0 0,-1 0 0,1 0 0,0-1 0,-1 0 0,1-1 0,-1 0-1,1 0 1,-1 0 0,4-3-24,-2 0 33,0-1 0,0 0 0,-1 0 0,0-1 0,0 0 1,-1 0-1,0-1 0,0 1 0,-1-2 0,1-1-33,-2 1 28,-1-1 1,1 1 0,-2-1 0,0 0 0,0 0 0,-1 0 0,0-1 0,-1 1 0,0 0 0,-1-1-1,0 1 1,-1-2-29,0 8-7,0-1 0,0 0-1,0 1 1,-1 0-1,0-1 1,0 1 0,0 0-1,-1 0 1,0 0 0,1 0-1,-2 1 1,1-1-1,-1 1 1,1 0 0,-1 0-1,0 0 1,-1 0 0,1 1-1,-1-1 1,1 1-1,-1 0 1,0 1 0,0-1-1,-1 1 1,1 0 0,0 0-1,-1 1 1,1 0-1,-1 0 1,1 0 0,-1 0-1,0 1 8,3 0-162,-1 0-1,1 0 0,0 0 0,-1 0 1,1 1-1,0-1 0,0 1 1,-1 0-1,1 0 0,0 0 0,0 0 1,0 1-1,0-1 0,0 1 0,-2 1 163,2 1-573,0 0-1,0 0 0,0 0 1,0 0-1,1 0 0,0 1 1,0-1-1,0 1 0,0-1 1,0 2 573,-5 15-4665</inkml:trace>
  <inkml:trace contextRef="#ctx0" brushRef="#br0" timeOffset="9338.75">1793 1328 7482,'0'0'2391,"0"0"-887,0 0-737,0 0-467,0 0-92,-21 10-149,-66 34-43,82-41-3,0 0 0,0 0 0,0 1 1,0 0-1,1-1 0,0 2 0,-1-1 1,2 0-1,-1 1 0,0 0 0,1 0 0,0 0 1,0 0-1,0 0 0,1 1 0,-1 1-13,0 1 35,0-2-78,1-1 0,1 1 0,-1 0-1,1 0 1,0-1 0,0 1 0,1 0-1,-1 0 1,2 2 43,-1-7-19,0 0 1,0-1-1,0 1 0,0-1 1,1 1-1,-1-1 0,0 1 1,1 0-1,-1-1 0,0 1 1,1-1-1,-1 0 1,1 1-1,-1-1 0,1 1 1,-1-1-1,1 0 0,-1 1 1,1-1-1,-1 0 0,1 1 1,-1-1-1,1 0 0,0 0 1,-1 0-1,1 1 0,-1-1 1,1 0 18,22 4-155,-15-3 93,111 17 97,-102-15 12,0 1-1,0 0 1,0 1 0,0 1-1,8 4-46,-23-9 26,0 0-1,-1 0 0,1 0 0,-1 0 1,0 0-1,1 0 0,-1 0 0,0 0 1,1 0-1,-1 1 0,0-1 0,0 1 1,0-1-1,0 0 0,0 1 0,-1 0 1,1-1-1,0 1 0,-1 0 0,1-1 1,-1 1-1,1 0 0,-1-1 0,0 1 1,0 0-1,0 0 0,0-1 0,0 1 1,0 0-1,-1 0 0,1-1 1,0 1-1,-1 0-25,0 2 95,0 1-1,0-1 1,-1 0 0,0 0 0,1-1 0,-1 1-1,-1 0 1,1-1 0,0 1 0,-1-1 0,0 1-1,-3 2-94,-6 5-68,-2 1-1,1-2 0,-1 0 0,-1 0 1,0-2-1,0 0 0,-1 0 0,0-2 1,-3 1 68,6-5-398,11-3-6033,2 1 6419,0 0-4949</inkml:trace>
  <inkml:trace contextRef="#ctx0" brushRef="#br0" timeOffset="9941.18">2223 1268 4305,'0'0'2422,"0"0"-423,0 0-658,0 0-487,0 0-171,0 0-95,-8 11 388,-13 14-948,1 0-1,2 2 1,0 0-1,2 2 1,0-1 0,1 5-28,13-28-105,0 0 1,1-1-1,-1 1 1,1 1-1,0-1 1,0 0-1,1 0 1,-1 0-1,1 0 1,1 5 104,-1-10-26,0 1-8,1-1 1,-1 1-1,0-1 1,1 1 0,-1-1-1,1 1 1,-1-1-1,1 0 1,-1 1-1,1-1 1,-1 0 0,1 1-1,-1-1 1,1 0-1,0 0 1,-1 1 0,1-1-1,-1 0 1,1 0-1,0 0 1,-1 0 0,1 0-1,-1 0 1,1 0-1,0 0 1,-1 0-1,1 0 34,26 0-36,-20-1 12,15 1 68,43 2-16,-62-2-22,1 0-1,-1 1 1,0 0-1,1 0 1,-1 0 0,0 0-1,0 0 1,0 1-1,0-1 1,0 1-1,0 0 1,0 0-1,0 0 1,-1 0 0,1 1-1,0 0-5,-2-1 67,1 1 0,-1-1 1,0 1-1,0 0 0,0-1 0,0 1 0,0 0 0,-1 0 1,1 0-1,-1 0 0,1 0 0,-1 0 0,0 0 0,-1-1 1,1 1-1,0 0 0,-1 0 0,0 0 0,0 1-67,0 0 70,0 0-1,0 0 0,-1 0 1,1 0-1,-1 0 0,0-1 1,0 1-1,-1 0 1,1-1-1,-1 0 0,0 1 1,-1 0-70,-4 3-10,-46 34-26,49-39-95,1 1-1,-1-1 0,0 0 0,0 0 0,0 0 1,0 0-1,0-1 0,0 0 0,0 0 0,-1-1 1,-1 1 131,6-1-703,2-18-4156,8 9 2051</inkml:trace>
  <inkml:trace contextRef="#ctx0" brushRef="#br0" timeOffset="10301.49">2679 1420 7090,'0'0'2336,"0"0"-976,0 0-816,0 0-232,0 0-63,0 0 71,0 0-64,-3 98-32,3-62-88,0-3-72,0 6-64,0-1 0,0-2-176,0-9-168,3-3-104,-3-9-305,0-7-1191,0-5-2961</inkml:trace>
  <inkml:trace contextRef="#ctx0" brushRef="#br0" timeOffset="10620.14">2732 1230 9754,'0'0'2497,"0"0"-761,0 0-992,0 0-512,0 0-232,0 0-56,0 0-376,10-81-416,-6 67-584,-1 2-529,0-3-951,4 9-2226</inkml:trace>
  <inkml:trace contextRef="#ctx0" brushRef="#br0" timeOffset="11351.28">3037 1072 4993,'0'0'3753,"0"0"-1783,0 0-839,0 0-390,0 0-210,0 27-127,0 153 69,7 55-204,-5-196-236,-1 47 56,-1-84-81,1-4 23,0 1 0,0 0 0,0 0 0,-1-1 0,1 1 0,0-1-1,0 1 1,-1-1 0,1 1 0,-1-1 0,1 1 0,-1-1 0,0 1 0,0-1 0,1 0 0,-1 1 0,0-1-1,0 1 1,-1-1 0,1 0-31,1-9 56,1-2-28,1-8 1,1 0-1,0 0 1,2 0 0,0 1 0,1 0 0,6-11-29,-12 30 6,1 0 0,-1 0-1,0 0 1,0 1 0,1-1 0,-1 0 0,1 1 0,-1-1-1,1 0 1,-1 1 0,1 0 0,-1-1 0,1 1 0,-1 0 0,1 0-1,-1 0 1,1 0 0,-1 0 0,1 0 0,1 1-6,33 5-38,-15 2 35,0 1 1,-1 1 0,0 1-1,-1 0 1,0 2 2,-13-10-1,-1 1-1,0 0 1,-1 0-1,1 0 1,-1 1-1,0-1 1,0 1 0,0 0-1,0 0 1,-1 0-1,0 1 1,0-1 0,-1 1-1,1 0 1,-1 0-1,-1 0 1,1 0-1,-1 0 1,0 0 0,0 5 1,-1-8 8,0 0 0,0 0 0,-1 1 0,1-1 0,-1-1 0,0 1 0,0 0 0,0 0 0,0 0 0,-1 0 0,1-1 0,-1 1 0,0-1 1,0 1-1,0-1 0,0 1 0,0-1-8,-3 3-72,-1-1 0,1 1 0,-1-1 0,0 0 0,-1 0 0,1-1 1,-4 2 71,-12 4-446,-1-2 1,0 0 0,-1-1-1,-3-1 446,7-2-417,-1 0 0,0-2-1,-8-1 418,28-2-93,1 1-1,-1-1 0,1 1 1,0-1-1,0 0 0,0 1 1,0-1-1,0 0 0,0 1 1,0-1-1,0 1 0,1-1 1,0-1 93,0-1-289,1 0 1,-1 0 0,1 0 0,0 0 0,1 1 0,-1-1-1,1 1 1,-1-1 0,1 1 0,0 0 0,1-1 288,19-14-2697</inkml:trace>
  <inkml:trace contextRef="#ctx0" brushRef="#br0" timeOffset="11989.17">3920 1388 4865,'0'0'1875,"0"0"-311,0 0-609,0 0-324,0 0-99,0 0-109,0 6-95,-1 12-92,0-1 0,-1 0 0,-1-1 0,-3 12-236,-5 8 9,3-11-252,1 1 0,1 0 0,1 0-1,2 1 1,0 10 243,5-37-4285,9-6 2097,2-8-1481</inkml:trace>
  <inkml:trace contextRef="#ctx0" brushRef="#br0" timeOffset="12318.19">3890 1096 5193,'0'0'2681,"0"0"-937,0 0-976,0 0-768,0 0-48,0 0-240,0 0-336,0-15 8,10 12 16,3-3-673,0 3-911,1 3-2569</inkml:trace>
  <inkml:trace contextRef="#ctx0" brushRef="#br0" timeOffset="12688.21">4399 1132 3121,'0'0'2827,"0"0"-559,0 0-581,0 0-552,0 0-269,0 0-134,0 0-700,0 0 0,0 0 0,0 0 0,0 0-1,0 0 1,0 0 0,0 0 0,0 0 0,0 1 0,0-1 0,0 0 0,0 0-1,0 0 1,0 0 0,0 0 0,0 0 0,0 0 0,0 1 0,0-1 0,0 0-1,0 0 1,0 0 0,0 0 0,0 0 0,0 0 0,0 0 0,0 1 0,0-1-1,0 0 1,0 0 0,0 0 0,1 0 0,-1 0 0,0 0 0,0 0 0,0 0-1,0 0 1,0 0 0,0 0 0,0 1 0,0-1 0,1 0 0,-1 0 0,0 0-1,0 0 1,0 0 0,0 0 0,0 0 0,0 0 0,0 0 0,1 0 0,-1 0-1,0 0 1,0 0 0,0 0 0,0 0 0,0 0 0,0 0 0,0 0 0,1 0-1,-1 0-31,0 63 298,0 91-337,-14 85 39,10-209-351,0 4-883,2-11-5441,2-23 3513</inkml:trace>
  <inkml:trace contextRef="#ctx0" brushRef="#br0" timeOffset="13034.17">4760 1414 6361,'0'0'2717,"0"0"-565,0 0-862,0 0-639,0 0-318,0 0-131,0 6-56,8 113 722,-1-38-2632,-6-28-4568,-1-53 1572</inkml:trace>
  <inkml:trace contextRef="#ctx0" brushRef="#br0" timeOffset="13370.74">4859 1111 4017,'0'0'5209,"0"0"-3321,0 0-463,0 0-817,0 0-608,0 0 0,0 0-584,17 0-313,-7 0-119,6 0-848,1 0-305,-4 12-967</inkml:trace>
  <inkml:trace contextRef="#ctx0" brushRef="#br0" timeOffset="13721.62">5299 1161 3225,'0'0'2520,"0"0"-689,0 0-442,0 0-415,0 0-193,0 0-91,0 4 2272,0 21-2622,8 76-52,-3-63-294,-2 30 6,-2-31-29,-1 21-241,-7 55 270,7-97 306,0-9-2603,0-1-4522,0-11 3070</inkml:trace>
  <inkml:trace contextRef="#ctx0" brushRef="#br0" timeOffset="14052.64">5173 1388 6345,'0'0'2509,"0"0"-657,0 0-834,0 0-458,0 0-124,0 0-11,3 0-54,214 0 2382,-68 0-5342,-143 0 1988,0 0-1,-1-1 1,1 1-1,0-1 0,-1 0 1,1 0-1,-1-1 1,1 1-1,-1-1 0,1 0 1,3-3 601,18-12-7047</inkml:trace>
  <inkml:trace contextRef="#ctx0" brushRef="#br0" timeOffset="14619.09">5812 1420 5753,'0'0'2785,"0"0"-654,0 0-764,0 0-460,0 0-244,0 0-182,0 0-152,0 0-98,0 7 76,0 191 1972,0-65-4547,0-131 1114,0-5-272,0-5 386,0 0 0,1 1 0,1-1 0,-1 0 1,2-4 1039,9-27-5818</inkml:trace>
  <inkml:trace contextRef="#ctx0" brushRef="#br0" timeOffset="14963.12">5851 1182 7314,'0'0'3264,"0"0"-863,0 0-849,0 0-800,0 0-424,0 0-256,0 0-72,17-27-152,-7 27-360,6-6-368,7 6-552,-3 0-1137,0 0-2200</inkml:trace>
  <inkml:trace contextRef="#ctx0" brushRef="#br0" timeOffset="15503.2">6288 1382 3649,'0'0'2462,"0"0"-338,0 0-557,0 0-495,0 0-280,0 0-194,3 0-143,25 1 132,0 2 0,10 3-587,-8-2 11,0 0 1,14-2-12,-24-1-7,-9-1 46,1 0 1,-1 0-1,0-1 0,1 0 1,-1-1-1,9-3-39,-17 4 26,0 0 0,0 0 0,0-1 0,0 0 0,0 1 1,0-1-1,-1 0 0,1 0 0,-1-1 0,0 1 0,1 0 0,-1-1 1,0 0-1,0 1 0,0-1 0,-1 0 0,1 0 0,-1 0 0,0 0 1,1 0-1,-1 0 0,-1 0 0,1-1 0,0 1 0,-1 0 1,0-1-27,3-9 62,-2-2 1,1 1 0,-2 0 0,0 0 0,-1 0 0,-2-14-63,2 26-4,0 0 1,0 0-1,-1 0 1,1 0-1,-1 0 1,1 0-1,-1 0 0,0 0 1,1 0-1,-1 1 1,0-1-1,0 1 1,0 0-1,-1-1 1,1 1-1,0 0 0,0 0 1,-1 0-1,1 0 1,0 1-1,-1-1 1,1 1-1,-1-1 1,0 1 3,-11-2-73,0 0 0,-1 1 0,-8 1 73,9 0-21,0 1-1,0 0 1,-1 1 0,1 0 0,0 1 0,0 1 0,-9 4 21,15-5-8,0 1 0,1-1 0,0 2 1,0-1-1,0 1 0,1 0 1,-1 0-1,1 1 0,0 0 1,1 0-1,-1 0 0,1 1 0,0 0 1,0 2 7,-1 2-9,1 0 1,0 1 0,0 0-1,2 0 1,-1 0-1,2 0 1,-1 1 0,2 0 8,-4 33 138,3 27-138,0-25-19,1-27 49,0-11-177,0 0 0,1 0-1,0 0 1,1 0 0,1 4 147,-2-12-53,0 1 0,1-1-1,0 0 1,-1 0 0,1 0-1,0 0 1,0 0 0,0 0-1,0 0 1,1 0 0,-1-1-1,0 1 1,1 0-1,0-1 1,-1 1 0,1-1-1,0 0 1,-1 1 0,1-1-1,0 0 1,0 0 0,0 0-1,0 0 1,0 0 0,2 0 53,21 4-115,0-1 0,1-2 0,-1 0 1,1-1-1,19-3 115,7 1-104,-38 1-164,0-1 1,0-1-1,-1 0 0,1 0 1,-1-2-1,2 0 268,44-21-3858,-33 9-567</inkml:trace>
  <inkml:trace contextRef="#ctx0" brushRef="#br0" timeOffset="16230.56">7307 1209 1192,'0'0'5748,"0"0"-3087,0 0-1356,0 0-685,0 0-355,0 0-149,-18 3-70,-54 13 57,64-13-34,1 0-1,0 0 1,0 1 0,1 0 0,-1 1-1,1-1 1,0 1 0,0 0 0,0 1 0,1-1-1,-1 1 1,2 0 0,-3 3-69,0 0 153,7-9-149,-5 6 79,-1-1 0,1 1 0,1 1-1,-1-1 1,1 1 0,0-1 0,1 1-1,-1 0 1,1 0 0,1 1-1,-1-1 1,1 1 0,1-1 0,-2 8-83,4-13-32,-1-1 1,0 0 0,1 1 0,-1-1-1,1 0 1,0 0 0,-1 1 0,1-1-1,0 0 1,0 0 0,-1 0-1,1 0 1,0 0 0,0 0 0,0 0-1,0 0 1,0-1 0,1 2 31,26 16-236,-14-10 145,14 11 13,-15-11 33,0 1 0,-1 0 0,-1 0 0,0 1 0,3 3 45,-13-11 27,0-1-1,-1 0 0,1 1 0,0-1 0,0 1 0,-1-1 0,1 1 0,-1 0 0,0-1 0,1 1 0,-1 0 0,0-1 0,0 1 0,0-1 0,0 1 0,0 0 0,0-1 0,0 1 0,-1 0 0,1-1 0,-1 1 0,1-1 0,-1 1 0,1 0 1,-1-1-1,0 0 0,0 1 0,0-1 0,0 1 0,0-1 0,0 0-26,-4 6 169,-1-1-1,0 1 1,0-1 0,0-1-1,-2 1-168,2-1 36,-1 0-1,0-1 0,0 1 0,0-1 0,0-1 1,-1 0-1,0 0 0,0 0 0,1-1 0,-1 0 0,-1-1 1,1 0-1,0 0 0,0 0 0,0-1 0,-2-1-35,10 1-8,0 0-1,-1 0 0,1 0 0,-1 0 1,1 0-1,0 0 0,-1-1 0,1 1 1,0 0-1,-1 0 0,1 0 0,0-1 1,-1 1-1,1 0 0,0 0 1,-1-1-1,1 1 0,0 0 0,0-1 1,-1 1-1,1 0 0,0-1 0,0 1 1,0 0-1,0-1 0,-1 1 0,1 0 1,0-1-1,0 1 0,0-1 1,0 1-1,0 0 0,0-1 0,0 1 9,0-17-2748,1 11-840,-1 3-2657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52 720,'0'0'1979,"0"0"-470,0 0-560,0 0-418,0 0-90,0 0 206,0 0 40,0 0-55,0 0-66,0 0-69,0 0-25,0 0 13,0 0 10,0 0-4,0 0-28,0 0-60,0 0-134,0 0-100,0 0-69,0 0-33,0 0-68,0 0-47,0 0-16,0 0-23,0 0 36,39 0-34,-37-1 101,0 1-1,-1-1 1,1 1 0,-1-1-1,1 0 1,-1 0-1,1 1 1,-1-1 0,1 0-1,-1 0 1,0-1 0,0 1-1,1 0 1,-1 0 0,0-1-1,0 1 1,0 0 0,0-1-1,-1 1 1,1-1 0,0 1-1,-1-1 1,1 1 0,-1-1-1,1 0 1,-1 1-1,0-1 1,1 0 0,-1 1-1,0-1 1,0 0 0,0 1-1,-1-1 1,1 0-16,0 2 4,-1-1 0,1 0-1,-1 1 1,1-1 0,-1 1-1,1 0 1,-1-1 0,1 1 0,-1-1-1,1 1 1,-1 0 0,0 0-1,1-1 1,-1 1 0,0 0 0,1 0-1,-1 0 1,0-1 0,1 1-1,-1 0 1,0 0 0,1 0 0,-1 0-1,0 0 1,1 1 0,-1-1-4,-26 0-224,21 0 46,4 0 168,0 1 0,0-1 0,0 0 0,1 1-1,-1 0 1,0-1 0,1 1 0,-1 0 0,0 0 0,1 0 0,-1 0 0,1 0 0,-1 0 0,1 0 0,0 0 0,-1 1 0,1-1 0,0 1 0,0-1 0,0 1 0,0-1 0,0 1 0,0-1 0,1 1 0,-1 0 0,0-1 0,1 1 0,0 0 0,-1 0-1,1 0 1,0 0 10,-2 11-67,0-1 0,1 0 0,0 0-1,2 5 68,-1-12-109,0-4 106,0-1 1,0 1-1,0 0 0,1 0 1,-1-1-1,1 1 0,-1 0 0,0 0 1,1-1-1,-1 1 0,1 0 1,-1-1-1,1 1 0,0-1 0,-1 1 1,1-1-1,0 1 0,-1-1 1,1 1-1,0-1 0,-1 0 0,1 1 1,0-1-1,0 0 0,0 0 3,27 9-16,-11-4 1,-9-2 64,-5-1-64,-1-1 0,0 0 0,1 0 0,-1 0 0,1 0 0,0 0 0,-1-1 0,1 1 0,1-1 15,-4 0 1,1 0-1,0-1 0,0 1 0,-1 0 1,1-1-1,0 1 0,-1-1 0,1 1 1,-1-1-1,1 1 0,-1-1 0,1 1 1,-1-1-1,1 1 0,-1-1 0,1 0 1,-1 1-1,1-1 0,-1 0 0,0 1 0,0-1 1,1 0-1,-1 1 0,0-1 0,0 0 1,0 0-1,0 1 0,0-1 0,0 0 1,0 0-1,0 1 0,0-1 0,0 0 1,0 0-1,0 1 0,-1-1 0,3-23 129,-1 18-44,-1-1 0,1 0 0,-1 1 0,0-1-1,-1 0 1,0 0 0,0 1 0,-1-3-85,1 8 21,0 0 0,-1 0-1,1 0 1,0 0-1,-1 0 1,1 0 0,-1 0-1,0 1 1,1-1-1,-1 0 1,1 1 0,-1 0-1,0-1 1,0 1 0,1 0-1,-1 0 1,0 0-1,1 0 1,-3 0-21,2 0-28,1 0 0,-1-1 1,0 1-1,0 1 0,0-1 0,0 0 1,0 0-1,0 1 0,0-1 1,0 1-1,0 0 0,1-1 0,-1 1 1,0 0-1,0 0 0,1 0 0,-2 1 28,0 4-22,0 1 0,0-1 0,0 0 0,1 1 0,0-1 0,1 1 0,-1 0 0,1 0 0,0 4 22,0 68-107,2-45 0,26-35-82,-23 0 186,0 0 0,-1-1-1,1 0 1,-1 0 0,0 0 0,1 0 0,-1-1 0,0 1 0,0-1-1,0 0 1,-1 0 0,1 0 0,-1 0 0,1 0 0,-1 0 0,0-1 0,0 1-1,-1-1 1,1 1 0,0-5 3,1 2 81,-1 0-1,0 0 0,0 0 1,-1 0-1,0-1 1,0 1-1,-1 0 1,1-1-1,-1 1 1,-1-1-1,1 1 1,-2-6-81,1 9 33,-1 1 0,1 0 1,-1 0-1,1 0 0,-1 0 1,0 0-1,0 1 0,0-1 1,0 0-1,0 1 0,0-1 1,0 1-1,-1 0 0,1 0 1,0 0-1,-1 0 0,1 0 1,-1 0-1,1 1 0,-2-1-33,-6-1 103,0 0 0,1 0 0,-2 1 1,-7 0-104,7 1 47,9-1-68,0 1-1,-1 0 0,1 0 0,0 0 1,0 0-1,-1 1 0,1-1 0,0 1 1,0-1-1,-1 1 22,2 0-7,0 0-1,0-1 1,0 1-1,1 0 1,-1 0-1,0 0 1,1 0-1,-1 0 1,1 0 0,-1 0-1,1 0 1,-1 0-1,1 0 1,0 0-1,-1 0 1,1 0 0,0 0-1,0 0 1,0 0-1,0 0 1,0 0-1,0 0 1,0 0 0,0 1 7,0 14-66,0-6 46,-1 0 1,2 1 0,0-1-1,0 0 1,2 7 19,-2-15-2,0 1 0,0-1 0,0 1 0,0-1 1,0 1-1,0-1 0,1 1 0,-1-1 0,1 0 1,0 0-1,0 0 0,0 0 0,0 0 1,0 0-1,0-1 0,0 1 0,0 0 0,1-1 1,-1 0-1,1 0 0,-1 0 0,1 0 0,1 1 2,-2-2-12,0 1-1,1-1 1,-1 1-1,0-1 1,1 0-1,-1 1 0,0-1 1,1 0-1,-1-1 1,0 1-1,1 0 1,-1-1-1,0 1 0,1-1 1,-1 0-1,0 0 1,0 0-1,0 0 1,0 0-1,0 0 0,0-1 1,0 1-1,0-1 1,0 1-1,0-1 1,-1 0-1,1 1 0,-1-1 1,1 0-1,-1 0 1,0 0-1,1-2 13,2-5-57,0 0 1,0-1-1,-1 1 1,0-1-1,-1 0 0,0 0 1,0-3 56,-1-50 405,-27 63-320,24 0-92,-1 0 0,1 1 0,-1-1 0,1 1 0,0-1-1,-1 1 1,1 0 0,0 0 0,0 0 0,0 0 0,-1 1-1,1-1 1,0 0 0,1 1 0,-1 0 0,0-1 0,0 1-1,1 0 1,-1 0 0,1 0 0,-1 0 0,1 0 0,0 0 0,0 0-1,0 0 1,0 1 0,0-1 0,1 0 0,-1 1 0,1-1-1,-1 3 8,-2 10-28,1 1-1,1-1 1,0 1-1,1 10 29,0-13-126,0-12 120,0 0 0,0 0 0,0 0 0,0 0 1,1 0-1,-1 0 0,0 0 0,0 0 0,1 0 1,-1 0-1,0 1 0,1-2 0,-1 1 1,1 0-1,0 0 0,-1 0 0,1 0 0,0 0 1,-1 0-1,1-1 0,0 1 0,0 0 0,0 0 1,-1-1-1,1 1 0,0-1 0,0 1 0,0-1 1,0 1-1,0-1 6,34 4-338,-30-4 256,-4-1 67,0 1-1,0 0 0,0-1 1,0 1-1,0-1 0,0 1 1,0-1-1,0 1 0,-1-1 1,1 0-1,0 1 0,0-1 1,-1 0-1,1 1 0,0-1 1,-1 0-1,1 0 0,-1 0 1,1 0-1,-1 0 0,1 0 1,-1 0-1,0 0 0,1 0 1,-1 0-1,0 0 0,0 0 1,0 0 15,6-35 8,-5 31-18,1-19 156,-1 1 0,-1-1 0,-2-11-146,1 33 6,0 1 0,1-1 0,-1 1 0,0-1 0,0 1 0,0-1 0,0 1 0,0 0 0,0-1 0,0 1 1,0 0-1,-1 0 0,1 0 0,0 0 0,-1 0 0,1 0 0,-1 0 0,1 1 0,-1-1 0,1 0 0,-1 1 1,1-1-1,-1 1 0,0 0 0,1 0 0,-1-1 0,0 1 0,1 0 0,-1 0 0,0 0 0,1 1 0,-1-1 1,0 0-1,1 1 0,-1-1 0,0 1 0,1-1 0,-1 1 0,1 0 0,-1 0 0,1-1 0,0 1 0,-1 0 1,0 1-7,-1 3-299,0 0 1,0 1 0,0-1 0,1 1 0,0 0 0,0 0 0,0 0-1,1 0 1,0 3 298,0-3-2826</inkml:trace>
  <inkml:trace contextRef="#ctx0" brushRef="#br0" timeOffset="1116.28">86 445 4249,'0'0'1574,"0"0"-393,0 0-211,0 0-43,0 0-11,0 0-77,0 0-67,0 0-48,-37 0 2517,35 0-3251,0 1 1,1-1 0,-1 1 0,0 0 0,0 0 0,0 0-1,1 0 1,-1 0 0,1 0 0,-1 0 0,1 1 0,-1-1-1,1 1 1,0-1 0,-1 1 0,1-1 0,0 1 0,0 0-1,0-1 1,0 1 0,1 0 0,-1 0 0,0 0 0,1 0-1,-1-1 1,1 3 9,-3 7-34,0 0 0,1 0 0,0 0 0,1 2 34,-1 13-50,1 0-1,1-1 1,3 22 50,-2-45-5,-1 0-1,1 0 0,0 0 1,0-1-1,0 1 0,0 0 1,0-1-1,1 1 1,-1-1-1,0 0 0,1 1 1,-1-1-1,1 0 0,-1 0 1,1 0-1,0 0 1,-1 0-1,1 0 0,0 0 1,0 0-1,0-1 0,-1 1 1,1-1-1,0 1 1,2-1 5,5 2-7,1 0 0,0-1 0,0-1 0,4 1 7,-7-1-14,2 0 8,0 0-1,0-1 1,0 1 0,0-2-1,4 0 7,-9 1-21,0-1 0,-1 0-1,1 0 1,0 0 0,-1 0 0,1 0-1,-1 0 1,0-1 0,0 0-1,1 0 1,-2 0 0,1 0-1,0-1 22,1-1-14,-1 0-1,0 0 0,-1 0 0,1 0 0,-1 0 1,0 0-1,-1-1 0,1 1 0,-1-1 0,0 0 1,0 1-1,-1-1 0,1 0 0,-1 1 0,-1-1 0,1 0 1,-1 0 14,1-15 14,-1 14-13,0 1 0,-1 0 1,1-1-1,-1 1 0,-1 0 0,1 0 0,-1 0 0,0 0 1,0 1-1,-1-1 0,1 1 0,-1 0 0,0 0 0,-2-1-1,1 0 7,0 0-1,0 1 1,-1 0-1,0 0 1,0 0-1,0 0 1,-1 1-1,0 0 1,0 1 0,0-1-1,-6-1-6,11 4-26,0 1 1,0 0-1,0-1 0,0 1 0,1 0 1,-1 0-1,0 0 0,0 0 0,0 0 1,0 1-1,0-1 0,0 0 0,1 1 1,-1 0-1,0-1 0,0 1 0,0 0 1,1 0-1,-1 0 0,1 0 1,-1 0-1,1 0 0,-1 0 0,1 1 1,-1-1-1,1 0 0,0 1 0,0 0 1,0-1-1,0 1 0,0-1 0,0 1 1,0 0-1,1 0 0,-1-1 0,0 1 26,-1 7-613,-1-1 0,1 1 0,1 0-1,-1-1 1,2 1 0,-1 0-1,1 3 614,0-12-2251,0 0-728</inkml:trace>
  <inkml:trace contextRef="#ctx0" brushRef="#br0" timeOffset="1963.48">437 337 880,'0'0'2613,"0"0"-949,0 0-758,0 0-236,0 0-23,0 0-71,-1 31 3152,-19 29-2887,14-44-768,1 1 1,0-1-1,-1 11-73,2-2 17,1-1-1,2 1 0,0 0 0,2 0 1,1 2-17,-2-25-5,1 0-1,-1 0 1,1 0 0,0-1 0,-1 1-1,1 0 1,0-1 0,0 1 0,0-1 0,1 1-1,-1-1 1,0 1 0,0-1 0,1 0-1,-1 0 1,1 0 0,-1 0 0,1 0 0,0 0-1,-1 0 1,1 0 0,0 0 0,0-1-1,-1 1 1,1-1 0,0 1 0,0-1 0,0 0-1,0 0 6,10 2-218,0-1-1,0 0 0,1-1 0,1-1 219,0 1-766,0 0-755,-4 0-926</inkml:trace>
  <inkml:trace contextRef="#ctx0" brushRef="#br0" timeOffset="2701.76">586 501 3505,'0'0'1525,"0"0"-524,0 0-264,0 0-51,0 0-52,0 0-4,0 14 21,0 91 684,0-104-1310,0 1 0,0-1 1,1 1-1,-1-1 0,1 1 1,-1-1-1,1 0 0,0 1 1,0-1-1,0 0 0,-1 0 1,1 1-1,0-1 0,0 0 1,1 0-1,-1 0 0,0 0 1,0 0-1,0 0 0,1-1 1,-1 1-1,0 0 0,1-1 1,-1 1-1,1-1 0,-1 1 1,1-1-1,-1 1 1,1-1-1,-1 0 0,1 0 1,-1 0-1,2 0-25,7 1 179,-1-1-1,1 0 1,0 0 0,6-1-179,-12 0 31,-1 0 0,0 0 0,1 0 0,-1 0 0,0-1 0,0 1 0,1-1 0,-1 0 0,0 0 0,-1 0 0,1 0 0,0 0 0,-1-1 0,1 1 0,-1-1 0,0 0 0,0 0 0,0 0 0,0 0 0,0 0 0,0 0 0,-1 0 0,0 0 0,1-4-31,2-4 163,-1 0-1,0 0 0,-1 0 0,-1 0 1,1-1-1,-2 1 0,0-1-162,1-4 178,0 9-149,-1-1 1,0 1-1,-1-1 1,0 0-1,-1-6-29,2 13-3,-1-1-1,1 1 1,-1-1-1,1 1 0,-1-1 1,0 1-1,0-1 1,1 1-1,-1 0 1,0-1-1,0 1 0,-1 0 1,1 0-1,0 0 1,0 0-1,0 0 0,-1 0 1,1 0-1,-1 0 1,1 0-1,0 1 1,-1-1-1,1 0 0,-1 1 1,0-1-1,1 1 1,-1 0-1,1 0 0,-1-1 4,-3 1-59,1 1 0,0-1 0,0 0-1,0 1 1,0 0 0,0 0 0,0 0-1,0 1 1,0-1 0,0 1 0,0 0 0,1 0-1,-1 0 1,1 0 0,-1 1 0,1 0-1,0-1 1,-3 4 59,-5 6-631,1 0-1,0 1 0,1 0 1,-4 6 631,13-18-154,-1-1 1,0 1 0,1 0-1,-1 0 1,1 0-1,0 0 1,-1 1 0,1-1-1,0 0 1,0 0 0,0 0-1,-1 0 1,1 0 0,0 0-1,0 0 1,1 0-1,-1 0 1,0 0 0,0 1-1,0-1 1,1 0 0,-1 0-1,1 0 1,-1 0-1,0 0 1,1 0 0,0 0 153,8 3-1678</inkml:trace>
  <inkml:trace contextRef="#ctx0" brushRef="#br0" timeOffset="3180.03">853 596 4201,'0'0'1451,"0"0"-479,0 0-250,0 0 56,0 0 23,0 0-61,13 25 1951,-12-18-2639,0 0 0,0 0-1,-1 0 1,0 0 0,0 0 0,-1 0-1,0 0 1,0-1 0,-1 1 0,0 0 0,0 0-1,-1 1-51,-3 6-455,0-1-1,-1 0 1,-1 0-1,0-1 1,-2 3 455,8-12-602,2-2-3556,0-1 474</inkml:trace>
  <inkml:trace contextRef="#ctx0" brushRef="#br0" timeOffset="3548">853 596 1608</inkml:trace>
  <inkml:trace contextRef="#ctx0" brushRef="#br0" timeOffset="3900">853 596 1608,'145'-139'2676,"-122"119"-1590,-23 20-1074,0 0 0,0 0 0,0 0-1,0 0 1,0 0 0,0 0 0,0 0 0,0 1 0,0-1 0,0 0 0,1 0 0,-1 0 0,0 0-1,0 0 1,0 0 0,0 0 0,0 0 0,0 0 0,0 0 0,0 0 0,0 0 0,0 0-1,0 0 1,0 0 0,1 0 0,-1 0 0,0 0 0,0 0 0,0 0 0,0 0 0,0 0 0,0 0-1,0 0 1,0 0 0,0 0 0,0 0 0,1 0 0,-1 0 0,0 0 0,0 0 0,0 0-1,0 0 1,0 0 0,0 0 0,0 0 0,0 0 0,0 0 0,0 0 0,0 0 0,0 0 0,1 0-1,-1 0 1,0 0 0,0-1 0,0 1-12,-9 14 744,6-3-345,1 0 0,0 1-1,1-1 1,0 1 0,1 0 0,0-1 0,1 3-399,0 17 812,-1-30-806,1 1 0,-1-1 0,1 1 0,-1-1 0,1 1 0,-1-1 0,1 0 0,0 1 0,0-1 0,0 0 0,0 1 0,0-1 0,0 0 0,0 0 0,0 0 0,1 0 0,-1 0 0,0 0 0,1 0 1,-1-1-1,0 1 0,1 0 0,-1-1 0,1 1 0,-1-1 0,1 1 0,-1-1 0,1 0 0,0 0 0,-1 0 0,1 1 0,0-2-6,8 2-5,-1 0-1,0-1 1,0 0 0,0-1-1,3 0 6,-10 0 1,-1 0-1,1 0 0,0 0 1,-1 0-1,1 0 1,-1-1-1,1 1 0,-1 0 1,1-1-1,-1 0 1,0 1-1,0-1 1,0 1-1,0-1 0,0 0 1,0 0-1,0 0 1,-1 1-1,1-1 0,-1 0 1,1 0-1,-1-1 0,10-47 374,-10 46-329,2-10 212,-1 0-1,-1 1 1,0-1 0,-1 0-1,-2-10-256,2 22 22,1 1 0,-1-1-1,0 1 1,0 0 0,0-1 0,0 1-1,0 0 1,0-1 0,0 1-1,0 0 1,-1 0 0,1 0 0,0 0-1,-1 0 1,1 0 0,-1 1-1,1-1 1,-1 0 0,1 1 0,-1-1-1,1 1 1,-1-1 0,0 1-1,1 0 1,-2 0-22,-46-1-209,35 1 34,13 0 54,0 0 0,0 0 1,0 0-1,0 0 0,0 1 0,0-1 1,0 0-1,0 1 0,1-1 0,-1 0 1,0 1-1,0-1 0,0 1 0,0-1 1,1 1-1,-1 0 0,0-1 0,1 1 1,-1 0-1,0 0 0,1-1 0,-1 1 1,1 0-1,-1 0 0,1 0 0,-1 0 1,1-1-1,0 1 0,-1 0 0,1 0 1,0 0-1,0 0 0,0 0 0,0 0 1,-1 0-1,1 0 0,1 0 0,-1 0 1,0 0-1,0 0 0,0 0 0,0 0 1,1 1 120,-1 2-1099,0 3-1873</inkml:trace>
  <inkml:trace contextRef="#ctx0" brushRef="#br0" timeOffset="4366.41">1237 629 288,'0'0'3062,"0"0"-1042,0 0-758,0 0-106,0 0-15,0 0-167,0 0-216,0 0-249,16 4 1668,-14 8-2110,-1 1 0,0-1 1,-1 0-1,0 1 0,-1-1 0,-1 0 1,0 3-68,-1-4-527,-1-1-1,0 1 1,0-1 0,-1 0 0,0 0 0,-1 0 0,0 0 0,-7 7 527,12-15-1734,1-2-257,0 0-644</inkml:trace>
  <inkml:trace contextRef="#ctx0" brushRef="#br0" timeOffset="5012.96">1373 385 4001,'0'0'1930,"0"0"-695,0 0-477,0 0 48,0 0-87,0 0-62,0 14-113,-1 11-334,-1 5 164,1 1 0,3 12-374,-2-37 14,1 0 1,0 0 0,0 1-1,0-1 1,0 0-1,1 0 1,0 0-1,0-1 1,1 1 0,0 0-1,0-1 1,0 1-1,1-1 1,-1 0 0,2 0-15,-3-3-6,1 0 1,-1-1 0,1 1 0,-1-1 0,1 0 0,0 0 0,0 0 0,0 0-1,0 0 1,0-1 0,-1 1 0,1-1 0,0 1 0,0-1 0,1 0 5,-2 0 0,0 0-1,0-1 1,0 1 0,1 0 0,-1 0-1,0-1 1,0 1 0,0-1 0,0 0-1,0 0 1,0 0 0,0 0 0,0 0 0,-1 0-1,1 0 1,0 0 0,0-1 0,-1 1-1,1-1 1,0-1 0,7-11 75,-1-1 0,-1-1-1,0 1 1,-1-1 0,-1 0-1,0 0 1,-1-1 0,-1 0-1,0 1 1,-2-1 0,0 0-1,-1-10-74,0 25 31,-1 0 0,0 0 0,0 0 0,0 0 0,0 0 0,0 0 0,0 0-1,-1 0 1,1 1 0,0-1 0,-1 0 0,0 1 0,1-1 0,-1 1 0,0 0-1,0-1 1,0 1 0,1 0 0,-1 0 0,0 0 0,-1 1 0,1-1 0,0 0-1,0 1 1,-1-1-31,-8-2 3,0-1-1,-1 2 0,1 0 1,-4 0-3,11 1-89,1 1 0,-1 0 0,1-1 0,-1 1 0,1 1 0,-1-1 0,1 0 0,-1 1 0,-1 1 89,3-2-61,1 1 0,0 0 1,0 0-1,-1 0 0,1 0 0,0 0 1,0 0-1,0 1 0,0-1 0,1 0 1,-1 1-1,0-1 0,0 0 1,1 1-1,-1-1 0,1 1 0,-1-1 1,1 1-1,0-1 0,-1 1 0,1 0 61,-16 77-4634,10-58 291</inkml:trace>
  <inkml:trace contextRef="#ctx0" brushRef="#br0" timeOffset="5794.55">1594 242 1120,'0'0'2609,"0"0"-777,0 0-449,0 0-7,0 0-2,0 0-208,-1 3-234,0-2-636,0 0 1,0 1-1,0-1 0,1 0 0,-1 1 1,1-1-1,-1 1 0,1-1 1,-1 1-1,1-1 0,0 1 1,0 0-1,0-1 0,0 1 1,0-1-1,0 1 0,0-1 1,0 2-297,8 10-329,6 2 416,-1 0 0,0 1 0,-1 0 0,9 17-87,-17-24 10,1 0 0,-1 0 0,-1 0 0,1 1 0,-2 0 1,1 0-1,-1 0 0,-1 0 0,0 0 0,0 7-10,0-9-61,-1 1 0,0-1 0,-1 0 0,1 1 0,-1-1 0,-1 0 0,0 0 0,0 0 0,0 0 0,-1 0 0,0-1 0,-1 1 0,0-1 0,0 0 0,0 0 0,-2 1 61,-8 12-1483,-2-1-1,-1 0 1,-4 3 1483,14-18-4772,6-4-388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50 864 1096,'0'0'2289,"0"0"-642,0 0-571,0 0-265,0 0 12,0 0 24,-13 9 2636,10-3-3364,0 0-1,1-1 1,-1 1-1,1 0 1,1 0 0,-1 1-1,1-1 1,1 0-1,-1 0 1,1 1 0,0-1-1,0 0 1,1 3-119,-1 3 286,1-11-280,-1 0 0,1 0 0,0 0-1,-1-1 1,1 1 0,0 0 0,0-1-1,0 1 1,0-1 0,0 1 0,-1-1-1,1 1 1,0-1 0,0 0 0,0 0-1,0 1 1,0-1 0,0 0 0,0 0-1,0 0 1,0 0 0,1 0 0,-1 0-1,0 0-5,29-1 62,-29 1-54,0-1-1,0 0 1,0 1-1,0-1 1,0 0-1,-1 0 1,1 0-1,0 0 1,0 0-1,-1 0 1,1 0-1,-1 0 1,1 0-1,-1 0 1,1 0-1,-1 0 1,1 0-1,-1-1 1,0 1-1,0 0 1,0 0-1,0 0 1,0-1-1,0 1 1,0 0-8,0-39 440,0 30-263,0 9-174,1 1 0,-1-1 0,0 0 0,0 1 0,0-1 0,0 0 0,0 1 0,0-1 1,0 0-1,0 1 0,0-1 0,0 0 0,0 1 0,0-1 0,-1 1 0,1-1 1,0 0-1,0 1 0,-1-1 0,1 1 0,0-1 0,-1 0 0,1 1 0,0-1 1,-1 1-1,1-1 0,-1 1 0,1 0 0,-1-1 0,1 1 0,-1-1 0,0 1 0,1 0 1,-1-1-1,1 1 0,-1 0 0,0 0 0,1 0 0,-1-1 0,0 1 0,1 0 1,-1 0-1,1 0 0,-1 0 0,0 0 0,1 0 0,-1 0 0,0 0 0,1 1 1,-1-1-1,0 0-3,0 1-23,-1-1 1,0 1-1,1 0 1,-1 0 0,1 0-1,0 0 1,-1 0-1,1 0 1,0 1 0,0-1-1,0 0 1,0 1-1,0-1 1,0 1-1,0-1 1,0 1 0,0-1-1,1 1 1,-1 1 22,-2 15-7,0 0 0,2 0 0,0 0-1,1 15 8,1-12-51,1-20 31,0 0 1,0 0 0,0 0 0,1-1-1,-1 1 1,0-1 0,1 0-1,-1 1 1,0-1 0,1 0-1,-1 0 1,0-1 0,1 1-1,-1 0 20,3-1-19,-2 1 13,0-1 0,1 0 0,-1 0 0,0-1 0,0 1 0,-1 0 0,1-1-1,0 0 1,0 0 0,-1 0 0,1 0 0,-1 0 0,0 0 0,0-1 0,1 1-1,-1-1 1,-1 1 0,1-1 0,0 0 0,0-1 6,4-6 17,-1 0-1,0 0 1,0-1 0,-1 1 0,0-4-17,-2 11 60,-1-1 0,-1 0 1,1 1-1,0-1 0,-1 0 1,0 1-1,0-1 0,0 0 1,0 0-1,0 1 0,-1-1 1,0 0-1,0 1-60,0 1 36,0 0 1,0 0-1,0 0 1,0 0-1,0 1 1,-1-1-1,1 0 0,-1 1 1,1-1-1,-1 1 1,0 0-1,1-1 1,-1 1-1,0 0 0,0 0 1,0 0-1,0 0 1,0 1-1,0-1 1,0 0-1,0 1 0,-1-1-36,-1 0-13,-1 0-1,1 0 0,-1 0 0,1 1 0,-1 0 0,0-1 1,1 1-1,-1 1 0,1-1 0,-1 1 0,1 0 0,-1 0 1,0 0 13,2 1-1,0-1 0,0 1 0,1 0 1,-1 0-1,0 0 0,1 0 0,0 0 1,-1 1-1,1-1 0,0 0 0,0 1 1,0 0-1,1 0 0,-1-1 0,1 1 1,-1 0-1,1 0 0,-1 3 1,-2 7 6,0 0-1,1 0 1,1 0-1,0 0 1,1 1-1,0-1 1,1 8-6,1-19 0,0-1 1,0 0 0,0 1-1,0-1 1,0 0-1,0 0 1,0 0 0,0 0-1,0 0 1,1 0 0,-1 0-1,0 0 1,1 0-1,-1 0 1,1-1 0,-1 1-1,1-1 1,-1 1 0,1-1-1,0 1 0,-1-1-19,0 1 0,1-1-1,-1 1 1,0-1 0,1 0 0,-1 1-1,0-1 1,1 0 0,-1 0 0,1 0-1,-1 0 1,0 0 0,1 0 0,-1 0-1,0-1 1,1 1 0,-1 0 0,0-1-1,1 1 1,-1-1 0,0 1 0,0-1-1,1 0 1,-1 1 0,0-1 0,1-1 19,6-16-60,0 0 0,-1 0 0,-1-1 0,-1 0 0,3-16 60,-8 35-3,0 0 1,0 0 0,-1 0-1,1 0 1,0 1 0,0-1 0,0 0-1,0 0 1,0 0 0,0 0 0,0 0-1,-1 0 1,1 0 0,0 0 0,0 0-1,0 0 1,0 0 0,0 0 0,0 0-1,-1 0 1,1 0 0,0 0 0,0 0-1,0 0 1,0 0 0,0 0-1,-1 0 1,1 0 0,0 0 0,0 0-1,0 0 1,0 0 0,0 0 0,0-1-1,0 1 1,-1 0 0,1 0 0,0 0-1,0 0 1,0 0 0,0 0 0,0 0-1,0 0 1,0-1 0,0 1 0,0 0-1,0 0 1,0 0 0,0 0 0,0 0-1,0 0 1,-1-1 0,1 1-1,0 0 3,-17 20-58,-18 32-48,33-49 14,-1 2-111,0 0 0,1 0 0,-1 0 0,1 0-1,0 0 1,0 1 0,1-1 0,0 1 0,0-1 0,-1 5 203,9-10-3896,0 0-1678</inkml:trace>
  <inkml:trace contextRef="#ctx0" brushRef="#br0" timeOffset="1126.77">430 447 3513,'0'0'2995,"0"0"-838,0 0-836,0 0-506,0 0-276,0 0-179,0 0-99,-3 24 1142,-24 119-419,14-64-937,10-68-39,-1 18 141,4-29-103,-1-1-1,1 1 1,-1 0-1,1 0 1,-1-1-1,1 1 1,-1 0-1,1-1 1,-1 1-1,1-1 1,-1 1-1,1 0 1,0-1-1,-1 1 1,1-1-1,-1 1 1,1-1-1,0 0 1,0 1-1,-1-1 1,1 1-1,0-1 1,0 1-1,0-1 1,0 0-1,0 0-45,0-37-36,4-31 36,-2 55 4,0 0 0,1 0 1,1 0-1,0 1 0,1-1 1,4-6-5,-7 16-6,5-12 61,1-1 0,0 2 0,1-1 0,1 1 1,1 1-1,0-1 0,9-7-55,-19 20-5,1 1 0,0 0 0,0-1 0,0 1 0,0 0 0,0 0 0,0 0 0,0 1 0,1-1 0,-1 0 0,0 1 0,0 0 0,0-1 0,1 1 0,-1 0 0,0 0 0,1 0 0,-1 0-1,0 1 1,0-1 0,1 1 0,-1-1 0,0 1 0,0 0 0,0 0 0,2 0 5,1 2-3,1 0 0,-1 1 0,1-1 0,-1 1 0,0 0 0,0 0-1,-1 1 1,0-1 0,1 1 3,1 3-24,-1 1 0,1-1 0,-1 1 0,-1 0 0,0 0 1,0 0-1,-1 1 0,0-1 0,0 1 0,-1 0 0,0 5 24,2 19-523,-2 0 0,-2 25 523,0-31-849,0-27 347,0-1-59,0 0 23,2 0-515,-1 0-5299,-1 0 2010</inkml:trace>
  <inkml:trace contextRef="#ctx0" brushRef="#br0" timeOffset="1577.8">480 572 1488,'0'0'3581,"0"0"-1547,0 0-662,0 0-296,0 0-159,0 0-167,8 0 2967,29 0-3470,42-12-3050,-78 19-2080,-1 1-44</inkml:trace>
  <inkml:trace contextRef="#ctx0" brushRef="#br0" timeOffset="2748.49">1035 263 3529,'0'0'1928,"0"0"-303,0 0-184,0 0-231,0 0-202,0 0-195,0 0-102,0 0-37,0 0-77,0 0-79,-6 21 530,-12 8-985,1 1 1,1 0-1,2 2 0,0 2-63,7-13-3,1 0 0,1 0 1,0 1-1,2-1 0,1 1 0,0 21 3,2-32-15,-1-3-4,1 0 0,1 1 1,-1-1-1,2 1 0,0 5 19,-1-11-8,1 0 0,-1 0-1,0 0 1,1 0-1,0 0 1,-1-1 0,1 1-1,0 0 1,1-1 0,-1 1-1,0-1 1,1 0-1,-1 0 1,1 0 0,0 0-1,1 0 9,4 3-73,0 0-1,0-1 1,0-1 0,1 1-1,0-1 1,0-1 0,0 1 73,40 2-3777,-41-5-603</inkml:trace>
  <inkml:trace contextRef="#ctx0" brushRef="#br0" timeOffset="3941.27">1340 453 992,'0'0'3637,"0"0"-1545,0 0-507,0 0-198,0 0-242,0 0-175,-4 25 1760,-1 21-2494,1 1 0,3 8-236,2-54-9,-1 1 1,1-1 0,-1 1-1,1-1 1,0 1-1,-1-1 1,1 0-1,0 1 1,0-1 0,0 0-1,0 0 1,0 1-1,0-1 1,1 0-1,-1 0 1,0 0 0,0 0-1,1-1 1,-1 1-1,1 0 1,-1 0-1,1-1 1,-1 1 0,1-1-1,-1 0 1,1 1-1,-1-1 1,1 0-1,0 0 1,0 0 8,52 4-108,-53-4 109,2 0-9,-1 0 0,0 0 1,0-1-1,0 1 1,0-1-1,1 0 0,-1 1 1,0-1-1,0 0 0,0 0 1,-1-1-1,1 1 0,0 0 1,0 0-1,-1-1 0,1 1 1,1-2 7,1-2 2,0-1 1,0 1 0,0 0 0,-1-1 0,0 0 0,2-4-3,0-4 41,0 0-1,0 0 1,-1 0 0,-1-1-1,1-7-40,0-60 527,-5 81-523,1-1-1,-1 0 0,0 1 0,1-1 1,-1 1-1,0-1 0,0 1 1,0-1-1,0 1 0,0-1 1,0 1-1,-1 0 0,1 0 0,0 0 1,-1-1-1,1 1 0,-1 1 1,1-1-1,-1 0 0,1 0 1,-1 0-1,1 1 0,-2-1-3,-40-14-73,42 15 72,-5-2-37,-1 1 0,1 0 1,0 0-1,0 1 1,-1-1-1,1 2 1,-1-1-1,0 0 38,5 1-52,-1-1 1,1 1-1,0-1 0,-1 1 1,1 0-1,0-1 0,-1 1 1,1 1-1,0-1 0,0 0 1,0 0-1,0 1 0,0-1 1,0 1-1,0 0 0,1-1 1,-1 1-1,0 0 0,1 0 1,0 0-1,-1 1 52,-30 74-1145,10-22-4213,19-51 1283</inkml:trace>
  <inkml:trace contextRef="#ctx0" brushRef="#br0" timeOffset="4595.32">1733 560 4481,'0'0'2801,"0"0"-565,0 0-620,0 0-333,0 0-248,0 0-232,0 0-212,0 0-162,0 0-71,0 0-53,0 0-34,0 0-87,33 2 136,-31 0-319,0 0 0,-1 0 0,1 1 0,-1-1 0,1 0 0,-1 1 0,0 0 0,0-1 0,0 1 0,0 0 0,-1-1 0,1 1 0,-1 0 0,0 0 0,1-1 0,-1 1 0,-1 0 0,1 0-1,-4 53-207,2-50-30,0-1-1,0 0 1,0 0 0,-1 0 0,0 0 0,0 0 0,0-1 0,0 1 0,-1-1 0,0 0 0,0 0 0,0 0 0,0 0 0,0-1 0,-1 0 0,0 0 0,0 0 0,1 0 0,-2-1 0,1 0 0,0 0 0,0 0 0,-1-1 0,1 1 0,-1-1 0,-3 0 237,8-5-3701,1-4 706</inkml:trace>
  <inkml:trace contextRef="#ctx0" brushRef="#br0" timeOffset="5142.88">1945 298 3953,'0'0'2326,"0"0"-406,0 0-568,0 0-422,0 0-298,0 0-197,0 16 710,0 188 405,0-79-5153,3-163 173,1 23 413</inkml:trace>
  <inkml:trace contextRef="#ctx0" brushRef="#br0" timeOffset="5757.93">2087 346 408,'0'0'5575,"0"0"-2599,0 0-1329,0 0-596,0 0-251,0 0-10,9-4-141,-6 2-598,59-21 544,-56 21-584,0 0 0,0 1 1,1-1-1,-1 2 0,1-1 1,-1 1-1,0 0 0,1 0 1,-1 1-1,5 0-11,-9 0-14,-1-1 0,0 1 0,0-1-1,0 1 1,0 0 0,0-1 0,0 1 0,0 0-1,0 0 1,0 0 0,0 0 0,0 0 0,0 0 0,-1 0-1,1 0 1,0 0 0,-1 0 0,1 1 0,-1-1-1,1 0 1,-1 0 0,0 1 0,1-1 0,-1 0-1,0 0 1,0 1 14,1 39-197,-1-28 198,-1-6-43,1 1 0,-1 0 0,-1 0 0,1 0 1,-1-1-1,-1 1 0,1-1 0,-1 0 0,-1 0 1,0 2 41,-10 14-158,0 0 1,-8 7 157,9-13-39,1 0 1,1 1-1,0 0 1,-1 7 38,11-22-16,0 0 1,0 1-1,1-1 1,-1 0-1,1 1 1,0-1-1,0 1 0,0 0 16,0 0 3,0-4-17,0 0 10,0 0 64,23 0 353,-2 0-343,0-2 0,0 0-1,0-1 1,0-1-1,-1-1 1,0-1 0,10-5-70,40-21-4959,-63 29 1151</inkml:trace>
  <inkml:trace contextRef="#ctx0" brushRef="#br0" timeOffset="6174.14">2587 536 6249,'0'0'3529,"0"0"-1671,0 0-741,0 0-351,0 0-301,0 0-205,8 5-101,29 18-54,-35-21-93,0 0-1,-1 1 0,1-1 0,0 1 0,-1-1 1,0 1-1,1 0 0,-1-1 0,0 1 0,-1 0 1,1 0-1,0 0 0,-1 0 0,1 0 0,-1 0 1,0 0-1,0 0 0,0-1 0,-1 1 0,1 0 1,-1 0-1,0 2-11,0 10 35,1-8-29,-1 1-1,0-1 1,-1 0 0,1 0 0,-1 0 0,-1 0-1,1 0 1,-1 0 0,-4 5-6,5-8-169,0 0 0,0-1 0,0 0 0,0 1 0,-1-1 0,0 0 0,0 0 1,0 0-1,0-1 0,0 1 0,0-1 0,-1 1 0,1-1 0,-1 0 0,1 0 0,-1-1 0,0 1 0,-3 0 169,7-2-294,-5 1-229,3-3-2686,2-5 515</inkml:trace>
  <inkml:trace contextRef="#ctx0" brushRef="#br0" timeOffset="6840.07">2901 233 6641,'0'0'2069,"0"0"-850,0 0-603,0 0-221,0 0-119,0 0-39,-4 25-21,-15 125 258,16-122-196,2 1 0,1 10-278,0-14 0,1-23-1,-1 0 0,0-1 1,1 1-1,-1-1 1,1 1-1,-1-1 0,1 0 1,0 1-1,0-1 0,-1 1 1,1-1-1,0 0 0,0 0 1,0 0-1,1 1 0,-1-1 1,0 0-1,0 0 1,1-1-1,-1 1 0,0 0 1,1 0-1,-1-1 0,1 1 1,-1-1-1,1 1 0,-1-1 1,1 1-1,-1-1 0,1 0 1,-1 0-1,1 0 1,0 0 0,2 1-1,-1-1 1,1 0-1,0 0 1,-1 0 0,1 0-1,-1-1 1,1 1 0,-1-1-1,1 0 1,-1 0 0,0 0-1,1-1 1,-1 1-1,0-1 1,0 0 0,5-4 104,0-1 0,-1 0-1,0 0 1,-1 0 0,0-1 0,0 0-1,0 0 1,-1-1 0,0 0 0,-1 0 0,1-2-104,-1-2 260,0-1 1,0 0 0,-1 0 0,-1 0 0,-1 0 0,0 0-1,0-10-260,-1 8 59,0 6-43,0 0 0,0-1 0,-1 1 1,0-1-1,0 1 0,-2 0 0,0-4-16,2 12-24,0 0 0,1 0 0,-1 1 0,0-1 0,0 0 0,-1 0 0,1 1 0,0-1 0,-1 1 0,1-1 0,0 1 0,-1 0 0,0 0 1,1-1-1,-1 1 0,0 0 0,0 0 24,-1 0-67,1 1 1,-1-1 0,0 0 0,0 1 0,0 0 0,0-1-1,0 1 1,0 1 0,0-1 0,0 0 0,0 1 0,0-1-1,0 1 1,1 0 0,-2 0 66,-3 3-446,0 0 0,1 0 0,-1 0 0,1 1-1,0 0 1,0 1 0,0-1 0,1 1 0,0 0 0,0 0 0,-2 4 446,-18 20-4676,14-20 936</inkml:trace>
  <inkml:trace contextRef="#ctx0" brushRef="#br0" timeOffset="7538.12">3274 1 520,'0'0'4077,"0"0"-1614,0 0-470,0 0-361,0 0-336,0 0-257,0 0-156,34 20 2143,-17-7-2773,0-1 1,-1 2-1,4 4-253,-15-12 11,0 1 0,1-1 0,-2 1 0,1 0 1,-1 0-1,0 0 0,-1 1 0,1-1 0,1 8-11,0 9-11,0-1-1,-1 0 0,-2 1 1,0 0-1,-2 0 1,-2 22 11,1-37-67,-1 0 1,0 0-1,0 0 1,-1-1 0,0 1-1,0-1 1,-1 1-1,0-1 1,-1 0-1,0-1 1,-4 6 66,-14 16-334,-1 0 0,-7 4 334,24-25-44,-13 13-379,0-1-1,-1-1 1,-7 4 423,12-19-3823,15-4-888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1400,'0'0'1010,"0"0"-45,0 0 34,0 0-64,0 0-152,0 0 9,0 0 156,0 0 107,0 0 13,0 0-245,0 0-225,0 11 2205,-3 29-2836,3-40 31,0 1 1,0-1-1,0 1 1,0-1-1,0 0 1,0 1-1,0-1 1,0 1-1,0-1 1,0 0-1,0 1 1,1-1-1,-1 1 1,0-1-1,0 0 1,0 1-1,0-1 1,1 0-1,-1 1 1,0-1-1,0 0 1,1 1-1,-1-1 1,0 0-1,1 0 1,-1 1-1,0-1 1,1 0-1,-1 0 1,0 0-1,1 0 1,-1 1-1,1-1 1,-1 0-1,0 0 1,1 0-1,-1 0 1,1 0-1,-1 0 1,0 0 0,1 0-1,-1 0 1,1 0-1,-1 0 1,0 0-1,1 0 1,-1 0-1,1-1 1,-1 1-1,0 0 1,1 0-1,-1 0 1,0 0-1,1-1 1,-1 1-1,0 0 1,1 0-1,-1-1 2,21-16-119,-18 10 209,1 0-1,-1 0 0,1 0 0,-2-1 1,1 1-1,-1-1 0,-1 1 0,1-1 0,-1 0 1,0 0-1,-1 0 0,0-4-89,-3 12-28,0-1 0,0 0 0,0 1 0,0-1 0,0 1 0,0 0 0,0 0 0,0 1 0,0-1 0,0 0 0,0 1 0,-1 0 28,3 1 0,-1 0-1,1 0 1,-1 1-1,1-1 1,0 0-1,0 1 1,0-1-1,0 1 1,0-1-1,1 1 1,-1-1-1,1 1 1,-1 0-1,1-1 1,0 1 0,0 48-12,1-30-41,-1-20 49,0 1 1,1 0-1,-1-1 0,1 1 0,-1 0 0,1-1 0,0 1 1,-1-1-1,1 1 0,0-1 0,0 1 0,0-1 1,0 0-1,0 1 0,0-1 0,1 0 0,-1 0 1,0 0-1,1 0 0,-1 0 0,1 0 0,-1 0 1,1 0-1,-1 0 0,1-1 0,-1 1 0,2 0 4,0 0-5,1 0 0,-1-1-1,0 1 1,0 0-1,0-1 1,0 0-1,1 0 1,-1 0 0,0 0-1,0 0 1,1-1-1,-1 1 1,0-1 0,0 0-1,2-1 6,-3 1-3,0 0 0,-1-1-1,1 1 1,0-1 0,0 0-1,-1 0 1,1 1 0,-1-1 0,0 0-1,1 0 1,-1 0 0,0 0-1,0-1 1,0 1 0,-1 0 0,1 0-1,-1-1 1,1 1 0,-1 0-1,1-1 1,-1 0 3,2-57 434,-3 44-272,1 15-174,0-1 1,0 0 0,0 1-1,0-1 1,-1 1-1,1-1 1,-1 1-1,1-1 1,-1 1 0,1-1-1,-1 1 1,0 0-1,0-1 1,1 1-1,-1 0 1,0-1 0,0 1-1,-1 0 1,1 0-1,0 0 1,0 0-1,0 0 1,-1 0 0,1 0-1,0 1 1,-1-1-1,1 0 1,-1 1-1,1-1 1,-1 1-1,1 0 1,-1-1 0,1 1-1,-1 0 1,0 0-1,1 0 1,-1 0-1,1 0 1,-1 0 0,1 0-1,-1 1 1,1-1-1,-1 1 1,1-1-1,-1 1 1,1-1 0,-1 1-1,1 0 1,-1 0 11,-1 1-14,1 0 0,-1 0 0,1 0 0,0 0 0,0 0 0,0 1 0,0-1 0,0 1 0,0 0 0,1-1 0,-1 1 0,1 0 0,0 0 0,0 0 0,0 0 0,0 0 0,0 0 0,1 0 0,-1 0 0,1 1 14,-4 65-197,4-69 196,-1 15-5,1-11-5,0-1 0,0 1 0,0-1 0,0 1 0,0-1 0,1 1 0,0-1 0,0 1 0,0 1 11,0-4-6,0 0-1,0 0 1,-1 0 0,1 0 0,0 0 0,1 0-1,-1 0 1,0 0 0,0 0 0,0 0 0,0-1-1,1 1 1,-1-1 0,0 1 0,1-1 0,-1 1-1,0-1 1,1 0 0,-1 1 0,1-1 0,-1 0-1,1 0 1,-1 0 0,0 0 0,1 0 0,0-1 6,1 1-9,0 0 0,0-1 1,1 0-1,-1 0 0,0 0 1,0 0-1,0 0 1,0 0-1,0-1 0,0 0 1,0 1-1,-1-1 1,1 0-1,0-1 0,-1 1 1,0 0-1,1-1 0,-1 1 1,0-1-1,0 0 1,-1 1-1,1-1 0,-1 0 1,1 0-1,-1 0 0,0 0 1,0-1 8,2-4 51,0 0 0,-1 1 0,-1-1 0,1 0 0,-1 0 0,0 0 1,-1 0-1,0 0 0,0 0 0,-1 0 0,-1-4-51,1 9 14,0 0 0,-1 0-1,1 1 1,-1-1 0,0 0 0,0 1 0,0-1-1,0 1 1,-1 0 0,1 0 0,0-1 0,-1 2-1,0-1 1,1 0 0,-1 0 0,0 1 0,-3-2-14,-3-1 10,0 0 0,0 0 1,0 1-1,-1 1 1,-3-1-11,13 3-20,-1 0 1,1 0 0,-1 0 0,1 0-1,-1 0 1,0 0 0,1 0-1,-1 0 1,1 0 0,-1 0 0,1 0-1,-1 1 1,1-1 0,-1 0-1,1 0 1,-1 1 0,1-1 0,-1 0-1,1 1 1,-1-1 0,1 1-1,0-1 1,-1 1 0,1-1 0,0 0-1,-1 1 1,1-1 0,0 1-1,0-1 1,-1 1 0,1-1-1,0 1 1,0 0 0,0-1 0,0 1-1,0-1 1,0 1 0,0-1-1,0 1 1,0 0 19,0 31-1668,1-20-1465,-1-2-2735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2:27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4113,'0'0'2124,"0"0"-617,0 0-678,0 0-429,0 0-143,0 0 135,-2 5 3,-4 41 846,1 0 1,2 0-1,4 40-1241,-2 20 565,0 8-48,1-114-429,0 0 63,0-11 208,0-410 543,0 417-906,0-1 0,0 1-1,1-1 1,-1 1-1,1 0 1,0-1-1,0 1 1,1 0-1,-1 0 1,1 0-1,0 0 1,0 0 0,0 0-1,1 0 1,-1 1-1,1-1 1,0 1-1,0 0 1,0 0-1,0 0 1,1 0-1,-1 0 1,1 1-1,0 0 1,-1-1 0,1 1-1,0 1 1,0-1-1,1 0 1,-1 1-1,0 0 1,0 0-1,1 0 1,-1 1-1,4-1 5,-6 1-15,0 0 0,0 0 0,0 0 0,0 1 0,1-1 0,-1 0 0,0 1 0,0-1 0,0 1 0,0 0 0,0 0 0,0 0 0,0 0 0,0 0 0,-1 0 0,1 0 0,0 1 0,0 0 15,0 0-3,0 1 0,-1-1 0,1 1 0,-1-1 0,0 1 0,0 0 1,0 0-1,0 0 0,0 0 0,0-1 0,-1 1 0,0 0 0,1 3 3,0 3-14,0 1 0,-1-1-1,0 1 1,0-1 0,-1 1-1,-1-1 1,1 1 0,-1-1-1,-1 0 1,0 0-1,0 0 1,-1 0 0,0 0-1,0-1 1,-1 1 0,0-1-1,-2 2 15,3-5 10,3-3-1,0 1 0,-1-1 0,1 1 0,-1-1 0,0 0 1,0 0-1,0 1 0,0-1 0,0-1 0,0 1 0,-1 0 0,1 0 1,-1-1-1,1 1 0,-1-1 0,1 0 0,-1 0 0,0 0 0,0 0 1,1 0-1,-2-1-9,3 0 38,1 0-15,0 0 42,0 0 25,0 0-22,0 0-74,0 0-70,0 0-34,0 0 24,0 0-8,0 0-20,0 0 4,27 0 63,-14-1 37,-2-1-19,0 1 0,-1 1 0,1 0 0,0 0 0,0 1 0,5 1 29,-13-1-8,-1-1 0,1 1 0,-1 0 0,1 0 0,-1 0 0,0 1 0,1-1 0,-1 0 0,0 1 0,0 0 0,0-1 0,0 1 0,0 0 0,0 0 0,-1 0 0,1 0 0,-1 0 0,1 1 0,-1-1 0,0 0 0,0 1 0,0-1 0,0 1 0,0-1 0,0 1 0,-1-1 0,1 1 0,-1 1 8,2 6-14,-1 1 0,-1-1-1,1 0 1,-2 0 0,1 0 0,-1 0 0,-1 0 0,0 0 0,0 0-1,-1 0 1,-4 8 14,5-14-24,0 1 1,0-1-1,-1 0 0,0 0 0,1-1 1,-1 1-1,-1-1 0,1 1 0,0-1 1,-1 0-1,0 0 0,0-1 0,1 1 1,-2-1-1,1 0 0,0 0 0,0 0 0,-1 0 1,1-1-1,-1 0 0,1 1 0,-1-2 1,0 1-1,1-1 0,-1 1 0,-4-2 24,6 1-172,-4 1 175,0-2 1,-1 1-1,1-1 1,-1 0-1,-2-1-3,9 2-84,0 0 0,0-1 1,0 1-1,1 0 0,-1 0 0,0-1 0,0 1 0,1 0 1,-1-1-1,0 1 0,1-1 0,-1 1 0,0-1 1,1 1-1,-1-1 0,1 1 0,-1-1 0,1 0 1,-1 1-1,1-1 0,-1 0 0,1 0 0,0 1 0,-1-1 1,1 0-1,0 0 0,-1 1 0,1-1 0,0 0 1,0 0-1,0 0 0,0 1 0,0-1 0,0 0 0,0 0 1,0 0-1,0 1 0,0-1 0,1 0 0,-1 0 1,0 0-1,1 1 0,-1-1 0,0 0 0,1 1 0,-1-1 1,1 0-1,-1 1 0,1-1 0,-1 0 0,1 1 1,-1-1-1,1 1 0,0-1 0,-1 1 0,1-1 84,11-10-2762</inkml:trace>
  <inkml:trace contextRef="#ctx0" brushRef="#br0" timeOffset="580.99">448 22 5193,'0'0'2094,"0"0"-455,0 0-391,0 0-326,0 0-311,0 0-151,-3 6 6,-1 6-124,-11 24 115,2 1 0,2 1 0,1 0 0,2 1 0,1 0 0,2 5-457,4-30 6,0 0-13,1-1 1,0 1-1,0 0 0,2-1 0,0 5 7,-1-14-16,0 0 0,0 0 0,1 0 0,-1 0 0,1-1 0,0 1 1,0-1-1,0 1 0,1-1 0,-1 1 0,1-1 0,0 0 0,-1 0 1,1-1-1,1 1 0,-1-1 0,0 1 0,1-1 0,2 2 16,0-2-206,0 1-1,0-1 0,-1 0 0,1 0 1,0-1-1,1 0 0,-1 0 1,0 0-1,0-1 0,6 0 207,-11 0-222,0 0 0,0 0 0,0 0 0,-1 0 0,1 0 0,0-1 0,0 1 0,0 0 0,-1 0-1,1-1 1,0 1 0,0-1 0,0 1 0,-1 0 0,1-1 0,0 0 0,-1 1 0,1-1 0,-1 1 0,1-1 0,0 0 0,-1 1 0,1-1-1,-1 0 1,0 0 0,1 1 0,-1-1 0,0 0 0,1 0 222,3-12-6880</inkml:trace>
  <inkml:trace contextRef="#ctx0" brushRef="#br0" timeOffset="1397.76">620 138 3209,'0'0'2399,"0"0"-656,0 0-453,0 0-146,0 0-187,0 0-238,0 0-180,0 21 633,-7 100 810,7-120-1997,0-1-25,0 0 24,24 0 39,-20 0 18,0-1-1,0 1 1,0-1 0,0 0 0,0 0 0,0 0-1,0 0 1,0-1 0,1 0-41,15-6 428,-12 7-347,0 0 1,0 0 0,-1 0-1,1 1 1,0 1 0,0-1-1,0 1-81,26 1-4759,-34-2 312</inkml:trace>
  <inkml:trace contextRef="#ctx0" brushRef="#br0" timeOffset="1817.6">808 114 4841,'0'0'2658,"0"0"-1038,0 0-688,0 0-131,0 0-124,0 0-163,0 19-84,0 144 204,0 27-237,0-190-761,0 0-409,0 0-760,0 0-1781,0 0-2286</inkml:trace>
  <inkml:trace contextRef="#ctx0" brushRef="#br0" timeOffset="2162.99">954 406 1824,'0'0'4809,"0"0"-2424,0 0-1103,0 0-325,0 0-138,0 0-128,5 8-122,-1-3-497,-1 1 0,1 0-1,-1 0 1,-1 0 0,1 1-1,-1-1 1,0 1 0,-1-1 0,0 1-1,0 0 1,0-1 0,0 1-1,-1 0-71,1 25 144,0-22-287,0-1-1,-1 1 1,0 0 0,-1-1 0,0 1-1,-1 2 144,2-11-130,-1-1-1,1 1 1,0-1 0,-1 1-1,1-1 1,-1 1-1,1-1 1,-1 0 0,1 1-1,-1-1 1,0 0-1,1 1 1,-1-1 0,1 0-1,-1 0 1,0 1 0,1-1-1,-1 0 1,0 0-1,1 0 1,-1 0 0,0 0-1,1 0 1,-1 0-1,0 0 1,1 0 0,-1 0-1,0 0 1,0-1 130,-3 1-1703,-3 0-3372</inkml:trace>
  <inkml:trace contextRef="#ctx0" brushRef="#br0" timeOffset="2498.79">954 406 6313</inkml:trace>
  <inkml:trace contextRef="#ctx0" brushRef="#br0" timeOffset="2866.01">954 406 6313,'129'-101'2481,"-108"87"-921,-13 14-894,-11 14-151,3-13-331,-1 33 778,0-15-615,1 0-1,1 0 1,1 1-347,-2-14 19,1-1 0,0 1 0,1-1 0,-1 0 0,1 0 0,0 0 0,1 0 0,-1 0 0,1 0-1,0 0 1,0-1 0,3 4-19,-3-7 15,1 1-1,0-1 0,0 0 1,-1 0-1,1 0 0,0 0 1,0-1-1,0 0 1,0 0-1,0 0 0,0 0 1,0 0-1,0-1 0,0 0 1,0 0-1,-1 0 0,1 0-14,1-3 19,0-1-1,-1 1 1,0-1-1,0 0 0,0-1 1,0 1-1,-1-1 1,0 1-1,0-1 1,0 0-1,0-4-18,3-4 38,-2-1 1,0 1-1,0-1 0,-1-8-38,-2 17-1,1-10 151,0 0 0,-1 0 0,-1 0 0,-1 0 0,-1-4-150,2 18 7,0-1 1,0 1 0,-1-1 0,1 1 0,-1-1-1,1 1 1,-1-1 0,0 1 0,0-1-1,-1 1 1,1 0 0,0 0 0,-1-1-1,1 1 1,-1 0 0,0 0 0,1 1-1,-1-1 1,0 0 0,0 0 0,0 1 0,-1 0-1,1-1 1,0 1 0,0 0 0,-1 0-1,1 0 1,-1 0 0,1 0 0,-1 1-1,1-1 1,-1 1 0,1 0 0,-3 0-8,2-1-178,0 1 1,0 0-1,1 0 0,-1 0 1,0 0-1,1 0 1,-1 0-1,0 1 1,0 0-1,1-1 1,-1 1-1,1 0 0,-1 0 1,1 0-1,-1 1 1,1-1-1,0 1 1,-1-1-1,1 1 1,0 0-1,0 0 0,0-1 1,0 2-1,1-1 1,-1 0-1,1 0 1,-1 0-1,1 1 1,-1 0 177,-2 2-3045,1-4-1425</inkml:trace>
  <inkml:trace contextRef="#ctx0" brushRef="#br0" timeOffset="3197.12">1420 441 4305,'0'0'2642,"0"0"-798,0 0-714,0 0-257,0 0-146,0 0-156,0 0-171,2 6-112,4 17-10,-1 1-1,-2-1 1,0 1 0,-1-1-1,-2 1 1,-1 14-278,1-14-18,0-19-34,0-1 0,-1 1-1,1 0 1,-1 0 0,0-1-1,0 1 1,-1-1 0,0 2 52,-10 10-1768,11-15 1397,0-1-1,0 1 0,-1 0 0,1-1 0,0 1 1,0-1-1,-1 1 0,1-1 0,0 1 1,-1-1-1,1 0 0,-1 0 0,1 0 1,-1 0 371,-5 0-5502</inkml:trace>
  <inkml:trace contextRef="#ctx0" brushRef="#br0" timeOffset="3694">1628 239 5417,'0'0'1322,"0"0"-531,0 0-77,0 0 124,0 0 29,0 0-142,0 22-181,0 108 155,0-128-686,0-1-1,0 1 0,0 0 0,0 0 1,0 0-1,1-1 0,-1 1 1,0 0-1,1 0 0,-1-1 0,1 1 1,0 0-1,0-1 0,-1 1 1,1-1-1,0 1 0,0-1 1,1 1-1,-1-1 0,0 0 0,0 1 1,1-1-1,-1 0 0,1 1-12,2-1 9,0 1 0,0-1-1,-1 0 1,1 0-1,0 0 1,0-1 0,0 1-1,0-1 1,0 0 0,3 0-9,-4-1 2,1 0 0,-1 0 1,1-1-1,-1 1 1,0 0-1,0-1 0,1 0 1,-1 0-1,0 0 1,-1 0-1,1 0 0,0-1 1,-1 0-1,1 1 1,-1-1-1,0 0 1,1 0-1,-1 0-2,3-4 65,0-1 1,0 1-1,-1-1 1,0 0-1,-1 0 1,1 0-1,-1-3-65,0 1 135,-2 1-1,1-1 1,-1 0 0,-1 0-1,0 1 1,0-1-1,-1 0 1,-1-7-135,0 11 9,1 0 0,-1 0 0,0 0 0,0 0 0,0 0 0,-1 1 0,0-1 0,0 1 0,-1 0 0,1 0 0,-1 0 0,0 0 0,-4-3-9,4 6-78,1 0 1,-1 0-1,0 1 1,1 0 0,-1-1-1,0 2 1,0-1-1,0 0 1,0 1 0,0-1-1,0 1 1,0 0-1,0 1 1,0-1 0,1 1-1,-1-1 1,0 1-1,0 0 1,0 1 0,1-1-1,-1 1 1,0-1-1,1 1 1,-2 1 77,-3 4-543,-14 16-1124,15-6-3187,7-17 2319</inkml:trace>
  <inkml:trace contextRef="#ctx0" brushRef="#br0" timeOffset="4182.76">1929 1 5369,'0'0'2373,"0"0"-888,0 0-486,0 0-92,0 0-97,0 0-92,5 10-128,0 2-400,2 0 1,-1 0-1,1-1 1,1 0-1,7 8-190,-8-11 89,-1 0 0,0 0 0,0 1-1,0 0 1,-1 0 0,0 0 0,-1 1 0,0-1 0,-1 1 0,2 9-89,-1 0 27,-1 1-1,-1-1 1,-1 1 0,-1 0 0,-1 5-27,-1-13-100,0 0 1,-1 0-1,0-1 1,-1 1-1,0-1 0,0 0 1,-2 0-1,1-1 0,-1 0 1,-1 0-1,0 0 1,0 0-1,-1-1 0,0-1 1,-1 1-1,-1 0 100,6-6-349,0 0-1,0 0 0,0 0 1,0-1-1,0 1 0,-1-1 1,1 0-1,-1 0 1,1-1-1,-1 0 0,0 1 1,-2-1 349,-4 0-2860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348C-B3C8-4E25-8264-523EC93C4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8F6C0-DF9E-49EF-919E-0CFFCA3C2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50C3-3CE4-4B67-98C2-2C079646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7609-FE2F-4CFA-A19F-9743476A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2F25-09E0-4D34-A7EF-7C8330DF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39E-CBFB-43C2-A873-E67EF82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DD5BA-6F6C-49EF-8EEF-C54AA70F3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811E-510D-4A8F-AEFE-ABB19D9A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3180-46D8-49CB-87AA-9CE3EC6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F6BE-8C6C-4848-B1AD-7558DB93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144EF-93AF-41F4-9E85-3E7FF85B4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D7188-599C-4E0A-8CC4-C8B9261BC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429C-FE46-4CF2-AD14-8DC01CFF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5A93-FC39-487E-97C7-9D6C2D48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3338B-126D-4F58-BA5C-D8BC2A1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9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2F3F-F64D-4544-BBC7-56300201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B8AB-F9EC-4A6C-B7E8-557EAA0E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95A66-562F-4FB3-9046-64DFCF95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859E-B30A-4BB9-8F88-5EB93F71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E2FC-47AC-435A-BF6D-E72CF34E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175B-2A50-47BC-B48C-08141F7B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DED89-6AF9-416F-825A-0EB975F7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8BC9-FECE-47B1-82D5-A073DDF5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90382-E4AD-4485-A991-5AA415A9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B636-DA63-497B-8B64-0A06EF2F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7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2ABA-EA86-4186-A3B8-A38A8A18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48A3-1751-4853-9746-26AF350B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F6A1-71A0-4057-928D-00F4DFA02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4A7BE-6A42-44B7-9BF4-B273942D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CA6D5-B899-476D-9400-66BFE16D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37DCA-0AC8-4A57-83F7-7315590F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5183-C28D-4076-9D94-D730C696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764A-6712-4D80-B424-012AAC04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953B5-AEC7-44A1-AA1B-B9F0B8E7E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FA59C-DA49-4CEE-A69A-0DE9AC057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19C24-2FD0-4A1D-8B2A-CD052114E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FF40-96FC-42BA-8B33-F85398E8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00DF6-F405-473B-8F7C-92B6CA99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6DBDD-B361-4A65-8A61-E5600561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5E1D-7BBC-447C-9801-36B1EC26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455F0-D810-4B3C-B0F0-97573F1F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8CF1A-FC29-47C7-BEC9-4EB9098C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0C0DA-7639-4242-AC55-5D5E9261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45F2D-8B07-43ED-BC48-6974601A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C2195-15B8-4905-AD14-E07EEE58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DFED8-7581-4AF5-95B4-8CC5C278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A396-4FDB-461A-8E62-6B63A2E5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0CEB-ECF8-4870-B721-A49F5493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12BDA-B2C0-4D5E-9ED9-B44A88BA0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8640B-DEB8-40EC-B4E4-275FB62F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F5E7C-DACA-472D-94D8-7C78BDAA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E5D96-54C7-401D-A755-B0B36BA3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D1B-AE03-4AD8-8F8B-E9B6BFEE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15CA6-57B7-4495-ACEE-BE5D3F506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7D5EB-7AC4-47C7-BA5E-B30D56ACF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297D9-0BF0-4D80-B9D2-E2B56A1E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DCB76-12E7-4803-A6BA-F3CE8A43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E2216-EA60-40F6-ACD8-E515B461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44ECF-2873-483F-873A-769C622E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A98E8-C891-4047-85D9-8D3544EA9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4675-B867-4B8C-9596-1DCF34402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CA391-751F-454B-8526-DF7F80E78E0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9340-990F-4452-9513-3E1250D62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F7EC-CBBA-4862-96DF-C031E4A28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2DB7-0B37-4373-9846-6B2C3E4E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45.xml"/><Relationship Id="rId3" Type="http://schemas.openxmlformats.org/officeDocument/2006/relationships/image" Target="../media/image3.png"/><Relationship Id="rId7" Type="http://schemas.openxmlformats.org/officeDocument/2006/relationships/customXml" Target="../ink/ink42.xml"/><Relationship Id="rId12" Type="http://schemas.openxmlformats.org/officeDocument/2006/relationships/image" Target="../media/image8.png"/><Relationship Id="rId2" Type="http://schemas.openxmlformats.org/officeDocument/2006/relationships/image" Target="../media/image1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3.xml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1.xml"/><Relationship Id="rId3" Type="http://schemas.openxmlformats.org/officeDocument/2006/relationships/image" Target="../media/image3.png"/><Relationship Id="rId7" Type="http://schemas.openxmlformats.org/officeDocument/2006/relationships/customXml" Target="../ink/ink48.xml"/><Relationship Id="rId12" Type="http://schemas.openxmlformats.org/officeDocument/2006/relationships/image" Target="../media/image8.png"/><Relationship Id="rId2" Type="http://schemas.openxmlformats.org/officeDocument/2006/relationships/image" Target="../media/image17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9.xml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customXml" Target="../ink/ink58.xml"/><Relationship Id="rId17" Type="http://schemas.openxmlformats.org/officeDocument/2006/relationships/image" Target="../media/image35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57.xml"/><Relationship Id="rId4" Type="http://schemas.openxmlformats.org/officeDocument/2006/relationships/customXml" Target="../ink/ink54.xml"/><Relationship Id="rId9" Type="http://schemas.openxmlformats.org/officeDocument/2006/relationships/image" Target="../media/image31.png"/><Relationship Id="rId14" Type="http://schemas.openxmlformats.org/officeDocument/2006/relationships/customXml" Target="../ink/ink59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.xml"/><Relationship Id="rId21" Type="http://schemas.openxmlformats.org/officeDocument/2006/relationships/image" Target="../media/image37.png"/><Relationship Id="rId42" Type="http://schemas.openxmlformats.org/officeDocument/2006/relationships/customXml" Target="../ink/ink81.xml"/><Relationship Id="rId47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customXml" Target="../ink/ink94.xml"/><Relationship Id="rId7" Type="http://schemas.openxmlformats.org/officeDocument/2006/relationships/image" Target="../media/image30.png"/><Relationship Id="rId71" Type="http://schemas.openxmlformats.org/officeDocument/2006/relationships/image" Target="../media/image62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9" Type="http://schemas.openxmlformats.org/officeDocument/2006/relationships/image" Target="../media/image41.png"/><Relationship Id="rId11" Type="http://schemas.openxmlformats.org/officeDocument/2006/relationships/image" Target="../media/image32.png"/><Relationship Id="rId24" Type="http://schemas.openxmlformats.org/officeDocument/2006/relationships/customXml" Target="../ink/ink72.xml"/><Relationship Id="rId32" Type="http://schemas.openxmlformats.org/officeDocument/2006/relationships/customXml" Target="../ink/ink76.xml"/><Relationship Id="rId37" Type="http://schemas.openxmlformats.org/officeDocument/2006/relationships/image" Target="../media/image45.png"/><Relationship Id="rId40" Type="http://schemas.openxmlformats.org/officeDocument/2006/relationships/customXml" Target="../ink/ink80.xml"/><Relationship Id="rId45" Type="http://schemas.openxmlformats.org/officeDocument/2006/relationships/image" Target="../media/image49.png"/><Relationship Id="rId53" Type="http://schemas.openxmlformats.org/officeDocument/2006/relationships/image" Target="../media/image53.png"/><Relationship Id="rId58" Type="http://schemas.openxmlformats.org/officeDocument/2006/relationships/customXml" Target="../ink/ink89.xml"/><Relationship Id="rId66" Type="http://schemas.openxmlformats.org/officeDocument/2006/relationships/customXml" Target="../ink/ink93.xml"/><Relationship Id="rId5" Type="http://schemas.openxmlformats.org/officeDocument/2006/relationships/image" Target="../media/image29.png"/><Relationship Id="rId61" Type="http://schemas.openxmlformats.org/officeDocument/2006/relationships/image" Target="../media/image57.png"/><Relationship Id="rId19" Type="http://schemas.openxmlformats.org/officeDocument/2006/relationships/image" Target="../media/image36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40.png"/><Relationship Id="rId30" Type="http://schemas.openxmlformats.org/officeDocument/2006/relationships/customXml" Target="../ink/ink75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48" Type="http://schemas.openxmlformats.org/officeDocument/2006/relationships/customXml" Target="../ink/ink84.xml"/><Relationship Id="rId56" Type="http://schemas.openxmlformats.org/officeDocument/2006/relationships/customXml" Target="../ink/ink88.xml"/><Relationship Id="rId64" Type="http://schemas.openxmlformats.org/officeDocument/2006/relationships/customXml" Target="../ink/ink92.xml"/><Relationship Id="rId69" Type="http://schemas.openxmlformats.org/officeDocument/2006/relationships/image" Target="../media/image61.png"/><Relationship Id="rId8" Type="http://schemas.openxmlformats.org/officeDocument/2006/relationships/customXml" Target="../ink/ink64.xml"/><Relationship Id="rId51" Type="http://schemas.openxmlformats.org/officeDocument/2006/relationships/image" Target="../media/image52.png"/><Relationship Id="rId3" Type="http://schemas.openxmlformats.org/officeDocument/2006/relationships/image" Target="../media/image28.png"/><Relationship Id="rId12" Type="http://schemas.openxmlformats.org/officeDocument/2006/relationships/customXml" Target="../ink/ink66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79.xml"/><Relationship Id="rId46" Type="http://schemas.openxmlformats.org/officeDocument/2006/relationships/customXml" Target="../ink/ink83.xml"/><Relationship Id="rId59" Type="http://schemas.openxmlformats.org/officeDocument/2006/relationships/image" Target="../media/image56.png"/><Relationship Id="rId67" Type="http://schemas.openxmlformats.org/officeDocument/2006/relationships/image" Target="../media/image60.png"/><Relationship Id="rId20" Type="http://schemas.openxmlformats.org/officeDocument/2006/relationships/customXml" Target="../ink/ink70.xml"/><Relationship Id="rId41" Type="http://schemas.openxmlformats.org/officeDocument/2006/relationships/image" Target="../media/image47.png"/><Relationship Id="rId54" Type="http://schemas.openxmlformats.org/officeDocument/2006/relationships/customXml" Target="../ink/ink87.xml"/><Relationship Id="rId62" Type="http://schemas.openxmlformats.org/officeDocument/2006/relationships/customXml" Target="../ink/ink91.xml"/><Relationship Id="rId70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74.xml"/><Relationship Id="rId36" Type="http://schemas.openxmlformats.org/officeDocument/2006/relationships/customXml" Target="../ink/ink78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" Type="http://schemas.openxmlformats.org/officeDocument/2006/relationships/customXml" Target="../ink/ink65.xml"/><Relationship Id="rId31" Type="http://schemas.openxmlformats.org/officeDocument/2006/relationships/image" Target="../media/image42.png"/><Relationship Id="rId44" Type="http://schemas.openxmlformats.org/officeDocument/2006/relationships/customXml" Target="../ink/ink82.xml"/><Relationship Id="rId52" Type="http://schemas.openxmlformats.org/officeDocument/2006/relationships/customXml" Target="../ink/ink86.xml"/><Relationship Id="rId60" Type="http://schemas.openxmlformats.org/officeDocument/2006/relationships/customXml" Target="../ink/ink90.xml"/><Relationship Id="rId65" Type="http://schemas.openxmlformats.org/officeDocument/2006/relationships/image" Target="../media/image59.png"/><Relationship Id="rId4" Type="http://schemas.openxmlformats.org/officeDocument/2006/relationships/customXml" Target="../ink/ink62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69.xml"/><Relationship Id="rId39" Type="http://schemas.openxmlformats.org/officeDocument/2006/relationships/image" Target="../media/image46.png"/><Relationship Id="rId34" Type="http://schemas.openxmlformats.org/officeDocument/2006/relationships/customXml" Target="../ink/ink77.xml"/><Relationship Id="rId50" Type="http://schemas.openxmlformats.org/officeDocument/2006/relationships/customXml" Target="../ink/ink85.xml"/><Relationship Id="rId55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.xml"/><Relationship Id="rId13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12" Type="http://schemas.openxmlformats.org/officeDocument/2006/relationships/customXml" Target="../ink/ink101.xml"/><Relationship Id="rId2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.xml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10" Type="http://schemas.openxmlformats.org/officeDocument/2006/relationships/customXml" Target="../ink/ink100.xml"/><Relationship Id="rId4" Type="http://schemas.openxmlformats.org/officeDocument/2006/relationships/customXml" Target="../ink/ink97.xml"/><Relationship Id="rId9" Type="http://schemas.openxmlformats.org/officeDocument/2006/relationships/image" Target="../media/image66.png"/><Relationship Id="rId14" Type="http://schemas.openxmlformats.org/officeDocument/2006/relationships/customXml" Target="../ink/ink10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0.png"/><Relationship Id="rId18" Type="http://schemas.openxmlformats.org/officeDocument/2006/relationships/customXml" Target="../ink/ink111.xml"/><Relationship Id="rId26" Type="http://schemas.openxmlformats.org/officeDocument/2006/relationships/customXml" Target="../ink/ink115.xml"/><Relationship Id="rId3" Type="http://schemas.openxmlformats.org/officeDocument/2006/relationships/image" Target="../media/image63.png"/><Relationship Id="rId21" Type="http://schemas.openxmlformats.org/officeDocument/2006/relationships/image" Target="../media/image73.png"/><Relationship Id="rId34" Type="http://schemas.openxmlformats.org/officeDocument/2006/relationships/customXml" Target="../ink/ink119.xml"/><Relationship Id="rId7" Type="http://schemas.openxmlformats.org/officeDocument/2006/relationships/image" Target="../media/image65.png"/><Relationship Id="rId12" Type="http://schemas.openxmlformats.org/officeDocument/2006/relationships/customXml" Target="../ink/ink108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2" Type="http://schemas.openxmlformats.org/officeDocument/2006/relationships/customXml" Target="../ink/ink103.xml"/><Relationship Id="rId16" Type="http://schemas.openxmlformats.org/officeDocument/2006/relationships/customXml" Target="../ink/ink110.xml"/><Relationship Id="rId20" Type="http://schemas.openxmlformats.org/officeDocument/2006/relationships/customXml" Target="../ink/ink112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11" Type="http://schemas.openxmlformats.org/officeDocument/2006/relationships/image" Target="../media/image680.png"/><Relationship Id="rId24" Type="http://schemas.openxmlformats.org/officeDocument/2006/relationships/customXml" Target="../ink/ink114.xml"/><Relationship Id="rId32" Type="http://schemas.openxmlformats.org/officeDocument/2006/relationships/customXml" Target="../ink/ink118.xml"/><Relationship Id="rId5" Type="http://schemas.openxmlformats.org/officeDocument/2006/relationships/image" Target="../media/image64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116.xml"/><Relationship Id="rId10" Type="http://schemas.openxmlformats.org/officeDocument/2006/relationships/customXml" Target="../ink/ink107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104.xml"/><Relationship Id="rId9" Type="http://schemas.openxmlformats.org/officeDocument/2006/relationships/image" Target="../media/image66.png"/><Relationship Id="rId14" Type="http://schemas.openxmlformats.org/officeDocument/2006/relationships/customXml" Target="../ink/ink109.xml"/><Relationship Id="rId22" Type="http://schemas.openxmlformats.org/officeDocument/2006/relationships/customXml" Target="../ink/ink113.xml"/><Relationship Id="rId27" Type="http://schemas.openxmlformats.org/officeDocument/2006/relationships/image" Target="../media/image76.png"/><Relationship Id="rId30" Type="http://schemas.openxmlformats.org/officeDocument/2006/relationships/customXml" Target="../ink/ink117.xml"/><Relationship Id="rId35" Type="http://schemas.openxmlformats.org/officeDocument/2006/relationships/image" Target="../media/image80.png"/><Relationship Id="rId8" Type="http://schemas.openxmlformats.org/officeDocument/2006/relationships/customXml" Target="../ink/ink106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5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9" Type="http://schemas.openxmlformats.org/officeDocument/2006/relationships/customXml" Target="../ink/ink138.xml"/><Relationship Id="rId21" Type="http://schemas.openxmlformats.org/officeDocument/2006/relationships/customXml" Target="../ink/ink129.xml"/><Relationship Id="rId34" Type="http://schemas.openxmlformats.org/officeDocument/2006/relationships/image" Target="../media/image79.png"/><Relationship Id="rId42" Type="http://schemas.openxmlformats.org/officeDocument/2006/relationships/image" Target="../media/image84.png"/><Relationship Id="rId7" Type="http://schemas.openxmlformats.org/officeDocument/2006/relationships/customXml" Target="../ink/ink122.xml"/><Relationship Id="rId2" Type="http://schemas.openxmlformats.org/officeDocument/2006/relationships/image" Target="../media/image81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29" Type="http://schemas.openxmlformats.org/officeDocument/2006/relationships/customXml" Target="../ink/ink133.xml"/><Relationship Id="rId41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24.xml"/><Relationship Id="rId24" Type="http://schemas.openxmlformats.org/officeDocument/2006/relationships/image" Target="../media/image74.png"/><Relationship Id="rId32" Type="http://schemas.openxmlformats.org/officeDocument/2006/relationships/image" Target="../media/image78.png"/><Relationship Id="rId37" Type="http://schemas.openxmlformats.org/officeDocument/2006/relationships/customXml" Target="../ink/ink137.xml"/><Relationship Id="rId40" Type="http://schemas.openxmlformats.org/officeDocument/2006/relationships/image" Target="../media/image83.png"/><Relationship Id="rId5" Type="http://schemas.openxmlformats.org/officeDocument/2006/relationships/customXml" Target="../ink/ink121.xml"/><Relationship Id="rId15" Type="http://schemas.openxmlformats.org/officeDocument/2006/relationships/customXml" Target="../ink/ink126.xml"/><Relationship Id="rId23" Type="http://schemas.openxmlformats.org/officeDocument/2006/relationships/customXml" Target="../ink/ink130.xml"/><Relationship Id="rId28" Type="http://schemas.openxmlformats.org/officeDocument/2006/relationships/image" Target="../media/image76.png"/><Relationship Id="rId36" Type="http://schemas.openxmlformats.org/officeDocument/2006/relationships/image" Target="../media/image80.png"/><Relationship Id="rId10" Type="http://schemas.openxmlformats.org/officeDocument/2006/relationships/image" Target="../media/image66.png"/><Relationship Id="rId19" Type="http://schemas.openxmlformats.org/officeDocument/2006/relationships/customXml" Target="../ink/ink128.xml"/><Relationship Id="rId31" Type="http://schemas.openxmlformats.org/officeDocument/2006/relationships/customXml" Target="../ink/ink134.xml"/><Relationship Id="rId4" Type="http://schemas.openxmlformats.org/officeDocument/2006/relationships/image" Target="../media/image63.png"/><Relationship Id="rId9" Type="http://schemas.openxmlformats.org/officeDocument/2006/relationships/customXml" Target="../ink/ink123.xml"/><Relationship Id="rId14" Type="http://schemas.openxmlformats.org/officeDocument/2006/relationships/image" Target="../media/image690.png"/><Relationship Id="rId22" Type="http://schemas.openxmlformats.org/officeDocument/2006/relationships/image" Target="../media/image73.png"/><Relationship Id="rId27" Type="http://schemas.openxmlformats.org/officeDocument/2006/relationships/customXml" Target="../ink/ink132.xml"/><Relationship Id="rId30" Type="http://schemas.openxmlformats.org/officeDocument/2006/relationships/image" Target="../media/image77.png"/><Relationship Id="rId35" Type="http://schemas.openxmlformats.org/officeDocument/2006/relationships/customXml" Target="../ink/ink136.xml"/><Relationship Id="rId8" Type="http://schemas.openxmlformats.org/officeDocument/2006/relationships/image" Target="../media/image65.png"/><Relationship Id="rId3" Type="http://schemas.openxmlformats.org/officeDocument/2006/relationships/customXml" Target="../ink/ink120.xml"/><Relationship Id="rId12" Type="http://schemas.openxmlformats.org/officeDocument/2006/relationships/image" Target="../media/image680.png"/><Relationship Id="rId17" Type="http://schemas.openxmlformats.org/officeDocument/2006/relationships/customXml" Target="../ink/ink127.xml"/><Relationship Id="rId25" Type="http://schemas.openxmlformats.org/officeDocument/2006/relationships/customXml" Target="../ink/ink131.xml"/><Relationship Id="rId33" Type="http://schemas.openxmlformats.org/officeDocument/2006/relationships/customXml" Target="../ink/ink135.xml"/><Relationship Id="rId38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5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9" Type="http://schemas.openxmlformats.org/officeDocument/2006/relationships/customXml" Target="../ink/ink158.xml"/><Relationship Id="rId21" Type="http://schemas.openxmlformats.org/officeDocument/2006/relationships/customXml" Target="../ink/ink149.xml"/><Relationship Id="rId34" Type="http://schemas.openxmlformats.org/officeDocument/2006/relationships/image" Target="../media/image79.png"/><Relationship Id="rId42" Type="http://schemas.openxmlformats.org/officeDocument/2006/relationships/image" Target="../media/image84.png"/><Relationship Id="rId7" Type="http://schemas.openxmlformats.org/officeDocument/2006/relationships/customXml" Target="../ink/ink142.xml"/><Relationship Id="rId2" Type="http://schemas.openxmlformats.org/officeDocument/2006/relationships/image" Target="../media/image85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29" Type="http://schemas.openxmlformats.org/officeDocument/2006/relationships/customXml" Target="../ink/ink153.xml"/><Relationship Id="rId41" Type="http://schemas.openxmlformats.org/officeDocument/2006/relationships/customXml" Target="../ink/ink1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44.xml"/><Relationship Id="rId24" Type="http://schemas.openxmlformats.org/officeDocument/2006/relationships/image" Target="../media/image74.png"/><Relationship Id="rId32" Type="http://schemas.openxmlformats.org/officeDocument/2006/relationships/image" Target="../media/image78.png"/><Relationship Id="rId37" Type="http://schemas.openxmlformats.org/officeDocument/2006/relationships/customXml" Target="../ink/ink157.xml"/><Relationship Id="rId40" Type="http://schemas.openxmlformats.org/officeDocument/2006/relationships/image" Target="../media/image83.png"/><Relationship Id="rId5" Type="http://schemas.openxmlformats.org/officeDocument/2006/relationships/customXml" Target="../ink/ink141.xml"/><Relationship Id="rId15" Type="http://schemas.openxmlformats.org/officeDocument/2006/relationships/customXml" Target="../ink/ink146.xml"/><Relationship Id="rId23" Type="http://schemas.openxmlformats.org/officeDocument/2006/relationships/customXml" Target="../ink/ink150.xml"/><Relationship Id="rId28" Type="http://schemas.openxmlformats.org/officeDocument/2006/relationships/image" Target="../media/image76.png"/><Relationship Id="rId36" Type="http://schemas.openxmlformats.org/officeDocument/2006/relationships/image" Target="../media/image80.png"/><Relationship Id="rId10" Type="http://schemas.openxmlformats.org/officeDocument/2006/relationships/image" Target="../media/image66.png"/><Relationship Id="rId19" Type="http://schemas.openxmlformats.org/officeDocument/2006/relationships/customXml" Target="../ink/ink148.xml"/><Relationship Id="rId31" Type="http://schemas.openxmlformats.org/officeDocument/2006/relationships/customXml" Target="../ink/ink154.xml"/><Relationship Id="rId4" Type="http://schemas.openxmlformats.org/officeDocument/2006/relationships/image" Target="../media/image63.png"/><Relationship Id="rId9" Type="http://schemas.openxmlformats.org/officeDocument/2006/relationships/customXml" Target="../ink/ink143.xml"/><Relationship Id="rId14" Type="http://schemas.openxmlformats.org/officeDocument/2006/relationships/image" Target="../media/image690.png"/><Relationship Id="rId22" Type="http://schemas.openxmlformats.org/officeDocument/2006/relationships/image" Target="../media/image73.png"/><Relationship Id="rId27" Type="http://schemas.openxmlformats.org/officeDocument/2006/relationships/customXml" Target="../ink/ink152.xml"/><Relationship Id="rId30" Type="http://schemas.openxmlformats.org/officeDocument/2006/relationships/image" Target="../media/image77.png"/><Relationship Id="rId35" Type="http://schemas.openxmlformats.org/officeDocument/2006/relationships/customXml" Target="../ink/ink156.xml"/><Relationship Id="rId8" Type="http://schemas.openxmlformats.org/officeDocument/2006/relationships/image" Target="../media/image65.png"/><Relationship Id="rId3" Type="http://schemas.openxmlformats.org/officeDocument/2006/relationships/customXml" Target="../ink/ink140.xml"/><Relationship Id="rId12" Type="http://schemas.openxmlformats.org/officeDocument/2006/relationships/image" Target="../media/image680.png"/><Relationship Id="rId17" Type="http://schemas.openxmlformats.org/officeDocument/2006/relationships/customXml" Target="../ink/ink147.xml"/><Relationship Id="rId25" Type="http://schemas.openxmlformats.org/officeDocument/2006/relationships/customXml" Target="../ink/ink151.xml"/><Relationship Id="rId33" Type="http://schemas.openxmlformats.org/officeDocument/2006/relationships/customXml" Target="../ink/ink155.xml"/><Relationship Id="rId38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5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9" Type="http://schemas.openxmlformats.org/officeDocument/2006/relationships/customXml" Target="../ink/ink178.xml"/><Relationship Id="rId21" Type="http://schemas.openxmlformats.org/officeDocument/2006/relationships/customXml" Target="../ink/ink169.xml"/><Relationship Id="rId34" Type="http://schemas.openxmlformats.org/officeDocument/2006/relationships/image" Target="../media/image79.png"/><Relationship Id="rId42" Type="http://schemas.openxmlformats.org/officeDocument/2006/relationships/image" Target="../media/image84.png"/><Relationship Id="rId7" Type="http://schemas.openxmlformats.org/officeDocument/2006/relationships/customXml" Target="../ink/ink162.xml"/><Relationship Id="rId2" Type="http://schemas.openxmlformats.org/officeDocument/2006/relationships/image" Target="../media/image86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29" Type="http://schemas.openxmlformats.org/officeDocument/2006/relationships/customXml" Target="../ink/ink173.xml"/><Relationship Id="rId41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64.xml"/><Relationship Id="rId24" Type="http://schemas.openxmlformats.org/officeDocument/2006/relationships/image" Target="../media/image74.png"/><Relationship Id="rId32" Type="http://schemas.openxmlformats.org/officeDocument/2006/relationships/image" Target="../media/image78.png"/><Relationship Id="rId37" Type="http://schemas.openxmlformats.org/officeDocument/2006/relationships/customXml" Target="../ink/ink177.xml"/><Relationship Id="rId40" Type="http://schemas.openxmlformats.org/officeDocument/2006/relationships/image" Target="../media/image83.png"/><Relationship Id="rId5" Type="http://schemas.openxmlformats.org/officeDocument/2006/relationships/customXml" Target="../ink/ink161.xml"/><Relationship Id="rId15" Type="http://schemas.openxmlformats.org/officeDocument/2006/relationships/customXml" Target="../ink/ink166.xml"/><Relationship Id="rId23" Type="http://schemas.openxmlformats.org/officeDocument/2006/relationships/customXml" Target="../ink/ink170.xml"/><Relationship Id="rId28" Type="http://schemas.openxmlformats.org/officeDocument/2006/relationships/image" Target="../media/image76.png"/><Relationship Id="rId36" Type="http://schemas.openxmlformats.org/officeDocument/2006/relationships/image" Target="../media/image80.png"/><Relationship Id="rId10" Type="http://schemas.openxmlformats.org/officeDocument/2006/relationships/image" Target="../media/image66.png"/><Relationship Id="rId19" Type="http://schemas.openxmlformats.org/officeDocument/2006/relationships/customXml" Target="../ink/ink168.xml"/><Relationship Id="rId31" Type="http://schemas.openxmlformats.org/officeDocument/2006/relationships/customXml" Target="../ink/ink174.xml"/><Relationship Id="rId4" Type="http://schemas.openxmlformats.org/officeDocument/2006/relationships/image" Target="../media/image63.png"/><Relationship Id="rId9" Type="http://schemas.openxmlformats.org/officeDocument/2006/relationships/customXml" Target="../ink/ink163.xml"/><Relationship Id="rId14" Type="http://schemas.openxmlformats.org/officeDocument/2006/relationships/image" Target="../media/image690.png"/><Relationship Id="rId22" Type="http://schemas.openxmlformats.org/officeDocument/2006/relationships/image" Target="../media/image73.png"/><Relationship Id="rId27" Type="http://schemas.openxmlformats.org/officeDocument/2006/relationships/customXml" Target="../ink/ink172.xml"/><Relationship Id="rId30" Type="http://schemas.openxmlformats.org/officeDocument/2006/relationships/image" Target="../media/image77.png"/><Relationship Id="rId35" Type="http://schemas.openxmlformats.org/officeDocument/2006/relationships/customXml" Target="../ink/ink176.xml"/><Relationship Id="rId8" Type="http://schemas.openxmlformats.org/officeDocument/2006/relationships/image" Target="../media/image65.png"/><Relationship Id="rId3" Type="http://schemas.openxmlformats.org/officeDocument/2006/relationships/customXml" Target="../ink/ink160.xml"/><Relationship Id="rId12" Type="http://schemas.openxmlformats.org/officeDocument/2006/relationships/image" Target="../media/image680.png"/><Relationship Id="rId17" Type="http://schemas.openxmlformats.org/officeDocument/2006/relationships/customXml" Target="../ink/ink167.xml"/><Relationship Id="rId25" Type="http://schemas.openxmlformats.org/officeDocument/2006/relationships/customXml" Target="../ink/ink171.xml"/><Relationship Id="rId33" Type="http://schemas.openxmlformats.org/officeDocument/2006/relationships/customXml" Target="../ink/ink175.xml"/><Relationship Id="rId38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5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9" Type="http://schemas.openxmlformats.org/officeDocument/2006/relationships/customXml" Target="../ink/ink198.xml"/><Relationship Id="rId21" Type="http://schemas.openxmlformats.org/officeDocument/2006/relationships/customXml" Target="../ink/ink189.xml"/><Relationship Id="rId34" Type="http://schemas.openxmlformats.org/officeDocument/2006/relationships/image" Target="../media/image79.png"/><Relationship Id="rId42" Type="http://schemas.openxmlformats.org/officeDocument/2006/relationships/image" Target="../media/image84.png"/><Relationship Id="rId7" Type="http://schemas.openxmlformats.org/officeDocument/2006/relationships/customXml" Target="../ink/ink182.xml"/><Relationship Id="rId2" Type="http://schemas.openxmlformats.org/officeDocument/2006/relationships/image" Target="../media/image87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29" Type="http://schemas.openxmlformats.org/officeDocument/2006/relationships/customXml" Target="../ink/ink193.xml"/><Relationship Id="rId41" Type="http://schemas.openxmlformats.org/officeDocument/2006/relationships/customXml" Target="../ink/ink1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84.xml"/><Relationship Id="rId24" Type="http://schemas.openxmlformats.org/officeDocument/2006/relationships/image" Target="../media/image74.png"/><Relationship Id="rId32" Type="http://schemas.openxmlformats.org/officeDocument/2006/relationships/image" Target="../media/image78.png"/><Relationship Id="rId37" Type="http://schemas.openxmlformats.org/officeDocument/2006/relationships/customXml" Target="../ink/ink197.xml"/><Relationship Id="rId40" Type="http://schemas.openxmlformats.org/officeDocument/2006/relationships/image" Target="../media/image83.png"/><Relationship Id="rId5" Type="http://schemas.openxmlformats.org/officeDocument/2006/relationships/customXml" Target="../ink/ink181.xml"/><Relationship Id="rId15" Type="http://schemas.openxmlformats.org/officeDocument/2006/relationships/customXml" Target="../ink/ink186.xml"/><Relationship Id="rId23" Type="http://schemas.openxmlformats.org/officeDocument/2006/relationships/customXml" Target="../ink/ink190.xml"/><Relationship Id="rId28" Type="http://schemas.openxmlformats.org/officeDocument/2006/relationships/image" Target="../media/image76.png"/><Relationship Id="rId36" Type="http://schemas.openxmlformats.org/officeDocument/2006/relationships/image" Target="../media/image80.png"/><Relationship Id="rId10" Type="http://schemas.openxmlformats.org/officeDocument/2006/relationships/image" Target="../media/image66.png"/><Relationship Id="rId19" Type="http://schemas.openxmlformats.org/officeDocument/2006/relationships/customXml" Target="../ink/ink188.xml"/><Relationship Id="rId31" Type="http://schemas.openxmlformats.org/officeDocument/2006/relationships/customXml" Target="../ink/ink194.xml"/><Relationship Id="rId4" Type="http://schemas.openxmlformats.org/officeDocument/2006/relationships/image" Target="../media/image63.png"/><Relationship Id="rId9" Type="http://schemas.openxmlformats.org/officeDocument/2006/relationships/customXml" Target="../ink/ink183.xml"/><Relationship Id="rId14" Type="http://schemas.openxmlformats.org/officeDocument/2006/relationships/image" Target="../media/image690.png"/><Relationship Id="rId22" Type="http://schemas.openxmlformats.org/officeDocument/2006/relationships/image" Target="../media/image73.png"/><Relationship Id="rId27" Type="http://schemas.openxmlformats.org/officeDocument/2006/relationships/customXml" Target="../ink/ink192.xml"/><Relationship Id="rId30" Type="http://schemas.openxmlformats.org/officeDocument/2006/relationships/image" Target="../media/image77.png"/><Relationship Id="rId35" Type="http://schemas.openxmlformats.org/officeDocument/2006/relationships/customXml" Target="../ink/ink196.xml"/><Relationship Id="rId8" Type="http://schemas.openxmlformats.org/officeDocument/2006/relationships/image" Target="../media/image65.png"/><Relationship Id="rId3" Type="http://schemas.openxmlformats.org/officeDocument/2006/relationships/customXml" Target="../ink/ink180.xml"/><Relationship Id="rId12" Type="http://schemas.openxmlformats.org/officeDocument/2006/relationships/image" Target="../media/image680.png"/><Relationship Id="rId17" Type="http://schemas.openxmlformats.org/officeDocument/2006/relationships/customXml" Target="../ink/ink187.xml"/><Relationship Id="rId25" Type="http://schemas.openxmlformats.org/officeDocument/2006/relationships/customXml" Target="../ink/ink191.xml"/><Relationship Id="rId33" Type="http://schemas.openxmlformats.org/officeDocument/2006/relationships/customXml" Target="../ink/ink195.xml"/><Relationship Id="rId38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5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9" Type="http://schemas.openxmlformats.org/officeDocument/2006/relationships/customXml" Target="../ink/ink218.xml"/><Relationship Id="rId21" Type="http://schemas.openxmlformats.org/officeDocument/2006/relationships/customXml" Target="../ink/ink209.xml"/><Relationship Id="rId34" Type="http://schemas.openxmlformats.org/officeDocument/2006/relationships/image" Target="../media/image79.png"/><Relationship Id="rId42" Type="http://schemas.openxmlformats.org/officeDocument/2006/relationships/image" Target="../media/image84.png"/><Relationship Id="rId7" Type="http://schemas.openxmlformats.org/officeDocument/2006/relationships/customXml" Target="../ink/ink202.xml"/><Relationship Id="rId2" Type="http://schemas.openxmlformats.org/officeDocument/2006/relationships/image" Target="../media/image88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29" Type="http://schemas.openxmlformats.org/officeDocument/2006/relationships/customXml" Target="../ink/ink213.xml"/><Relationship Id="rId41" Type="http://schemas.openxmlformats.org/officeDocument/2006/relationships/customXml" Target="../ink/ink2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204.xml"/><Relationship Id="rId24" Type="http://schemas.openxmlformats.org/officeDocument/2006/relationships/image" Target="../media/image74.png"/><Relationship Id="rId32" Type="http://schemas.openxmlformats.org/officeDocument/2006/relationships/image" Target="../media/image78.png"/><Relationship Id="rId37" Type="http://schemas.openxmlformats.org/officeDocument/2006/relationships/customXml" Target="../ink/ink217.xml"/><Relationship Id="rId40" Type="http://schemas.openxmlformats.org/officeDocument/2006/relationships/image" Target="../media/image83.png"/><Relationship Id="rId5" Type="http://schemas.openxmlformats.org/officeDocument/2006/relationships/customXml" Target="../ink/ink201.xml"/><Relationship Id="rId15" Type="http://schemas.openxmlformats.org/officeDocument/2006/relationships/customXml" Target="../ink/ink206.xml"/><Relationship Id="rId23" Type="http://schemas.openxmlformats.org/officeDocument/2006/relationships/customXml" Target="../ink/ink210.xml"/><Relationship Id="rId28" Type="http://schemas.openxmlformats.org/officeDocument/2006/relationships/image" Target="../media/image76.png"/><Relationship Id="rId36" Type="http://schemas.openxmlformats.org/officeDocument/2006/relationships/image" Target="../media/image80.png"/><Relationship Id="rId10" Type="http://schemas.openxmlformats.org/officeDocument/2006/relationships/image" Target="../media/image66.png"/><Relationship Id="rId19" Type="http://schemas.openxmlformats.org/officeDocument/2006/relationships/customXml" Target="../ink/ink208.xml"/><Relationship Id="rId31" Type="http://schemas.openxmlformats.org/officeDocument/2006/relationships/customXml" Target="../ink/ink214.xml"/><Relationship Id="rId4" Type="http://schemas.openxmlformats.org/officeDocument/2006/relationships/image" Target="../media/image63.png"/><Relationship Id="rId9" Type="http://schemas.openxmlformats.org/officeDocument/2006/relationships/customXml" Target="../ink/ink203.xml"/><Relationship Id="rId14" Type="http://schemas.openxmlformats.org/officeDocument/2006/relationships/image" Target="../media/image690.png"/><Relationship Id="rId22" Type="http://schemas.openxmlformats.org/officeDocument/2006/relationships/image" Target="../media/image73.png"/><Relationship Id="rId27" Type="http://schemas.openxmlformats.org/officeDocument/2006/relationships/customXml" Target="../ink/ink212.xml"/><Relationship Id="rId30" Type="http://schemas.openxmlformats.org/officeDocument/2006/relationships/image" Target="../media/image77.png"/><Relationship Id="rId35" Type="http://schemas.openxmlformats.org/officeDocument/2006/relationships/customXml" Target="../ink/ink216.xml"/><Relationship Id="rId8" Type="http://schemas.openxmlformats.org/officeDocument/2006/relationships/image" Target="../media/image65.png"/><Relationship Id="rId3" Type="http://schemas.openxmlformats.org/officeDocument/2006/relationships/customXml" Target="../ink/ink200.xml"/><Relationship Id="rId12" Type="http://schemas.openxmlformats.org/officeDocument/2006/relationships/image" Target="../media/image680.png"/><Relationship Id="rId17" Type="http://schemas.openxmlformats.org/officeDocument/2006/relationships/customXml" Target="../ink/ink207.xml"/><Relationship Id="rId25" Type="http://schemas.openxmlformats.org/officeDocument/2006/relationships/customXml" Target="../ink/ink211.xml"/><Relationship Id="rId33" Type="http://schemas.openxmlformats.org/officeDocument/2006/relationships/customXml" Target="../ink/ink215.xml"/><Relationship Id="rId38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0.png"/><Relationship Id="rId18" Type="http://schemas.openxmlformats.org/officeDocument/2006/relationships/customXml" Target="../ink/ink228.xml"/><Relationship Id="rId26" Type="http://schemas.openxmlformats.org/officeDocument/2006/relationships/customXml" Target="../ink/ink232.xml"/><Relationship Id="rId39" Type="http://schemas.openxmlformats.org/officeDocument/2006/relationships/image" Target="../media/image83.png"/><Relationship Id="rId21" Type="http://schemas.openxmlformats.org/officeDocument/2006/relationships/image" Target="../media/image73.png"/><Relationship Id="rId34" Type="http://schemas.openxmlformats.org/officeDocument/2006/relationships/customXml" Target="../ink/ink236.xml"/><Relationship Id="rId7" Type="http://schemas.openxmlformats.org/officeDocument/2006/relationships/image" Target="../media/image65.png"/><Relationship Id="rId2" Type="http://schemas.openxmlformats.org/officeDocument/2006/relationships/customXml" Target="../ink/ink220.xml"/><Relationship Id="rId16" Type="http://schemas.openxmlformats.org/officeDocument/2006/relationships/customXml" Target="../ink/ink227.xml"/><Relationship Id="rId20" Type="http://schemas.openxmlformats.org/officeDocument/2006/relationships/customXml" Target="../ink/ink229.xml"/><Relationship Id="rId29" Type="http://schemas.openxmlformats.org/officeDocument/2006/relationships/image" Target="../media/image77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2.xml"/><Relationship Id="rId11" Type="http://schemas.openxmlformats.org/officeDocument/2006/relationships/image" Target="../media/image680.png"/><Relationship Id="rId24" Type="http://schemas.openxmlformats.org/officeDocument/2006/relationships/customXml" Target="../ink/ink231.xml"/><Relationship Id="rId32" Type="http://schemas.openxmlformats.org/officeDocument/2006/relationships/customXml" Target="../ink/ink235.xml"/><Relationship Id="rId37" Type="http://schemas.openxmlformats.org/officeDocument/2006/relationships/image" Target="../media/image82.png"/><Relationship Id="rId40" Type="http://schemas.openxmlformats.org/officeDocument/2006/relationships/customXml" Target="../ink/ink239.xml"/><Relationship Id="rId5" Type="http://schemas.openxmlformats.org/officeDocument/2006/relationships/image" Target="../media/image64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233.xml"/><Relationship Id="rId36" Type="http://schemas.openxmlformats.org/officeDocument/2006/relationships/customXml" Target="../ink/ink237.xml"/><Relationship Id="rId10" Type="http://schemas.openxmlformats.org/officeDocument/2006/relationships/customXml" Target="../ink/ink224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221.xml"/><Relationship Id="rId9" Type="http://schemas.openxmlformats.org/officeDocument/2006/relationships/image" Target="../media/image66.png"/><Relationship Id="rId14" Type="http://schemas.openxmlformats.org/officeDocument/2006/relationships/customXml" Target="../ink/ink226.xml"/><Relationship Id="rId22" Type="http://schemas.openxmlformats.org/officeDocument/2006/relationships/customXml" Target="../ink/ink230.xml"/><Relationship Id="rId27" Type="http://schemas.openxmlformats.org/officeDocument/2006/relationships/image" Target="../media/image76.png"/><Relationship Id="rId30" Type="http://schemas.openxmlformats.org/officeDocument/2006/relationships/customXml" Target="../ink/ink234.xml"/><Relationship Id="rId35" Type="http://schemas.openxmlformats.org/officeDocument/2006/relationships/image" Target="../media/image80.png"/><Relationship Id="rId8" Type="http://schemas.openxmlformats.org/officeDocument/2006/relationships/customXml" Target="../ink/ink223.xml"/><Relationship Id="rId3" Type="http://schemas.openxmlformats.org/officeDocument/2006/relationships/image" Target="../media/image63.png"/><Relationship Id="rId12" Type="http://schemas.openxmlformats.org/officeDocument/2006/relationships/customXml" Target="../ink/ink225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23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4" Type="http://schemas.openxmlformats.org/officeDocument/2006/relationships/customXml" Target="../ink/ink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15.xml"/><Relationship Id="rId3" Type="http://schemas.openxmlformats.org/officeDocument/2006/relationships/image" Target="../media/image3.png"/><Relationship Id="rId7" Type="http://schemas.openxmlformats.org/officeDocument/2006/relationships/customXml" Target="../ink/ink12.xml"/><Relationship Id="rId12" Type="http://schemas.openxmlformats.org/officeDocument/2006/relationships/image" Target="../media/image8.png"/><Relationship Id="rId2" Type="http://schemas.openxmlformats.org/officeDocument/2006/relationships/image" Target="../media/image1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13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21.xml"/><Relationship Id="rId3" Type="http://schemas.openxmlformats.org/officeDocument/2006/relationships/image" Target="../media/image3.png"/><Relationship Id="rId7" Type="http://schemas.openxmlformats.org/officeDocument/2006/relationships/customXml" Target="../ink/ink18.xml"/><Relationship Id="rId12" Type="http://schemas.openxmlformats.org/officeDocument/2006/relationships/image" Target="../media/image8.png"/><Relationship Id="rId2" Type="http://schemas.openxmlformats.org/officeDocument/2006/relationships/image" Target="../media/image1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19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27.xml"/><Relationship Id="rId3" Type="http://schemas.openxmlformats.org/officeDocument/2006/relationships/image" Target="../media/image3.png"/><Relationship Id="rId7" Type="http://schemas.openxmlformats.org/officeDocument/2006/relationships/customXml" Target="../ink/ink24.xml"/><Relationship Id="rId12" Type="http://schemas.openxmlformats.org/officeDocument/2006/relationships/image" Target="../media/image8.png"/><Relationship Id="rId2" Type="http://schemas.openxmlformats.org/officeDocument/2006/relationships/image" Target="../media/image1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25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33.xml"/><Relationship Id="rId3" Type="http://schemas.openxmlformats.org/officeDocument/2006/relationships/image" Target="../media/image3.png"/><Relationship Id="rId7" Type="http://schemas.openxmlformats.org/officeDocument/2006/relationships/customXml" Target="../ink/ink30.xml"/><Relationship Id="rId12" Type="http://schemas.openxmlformats.org/officeDocument/2006/relationships/image" Target="../media/image8.png"/><Relationship Id="rId2" Type="http://schemas.openxmlformats.org/officeDocument/2006/relationships/image" Target="../media/image1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1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39.xml"/><Relationship Id="rId3" Type="http://schemas.openxmlformats.org/officeDocument/2006/relationships/image" Target="../media/image3.png"/><Relationship Id="rId7" Type="http://schemas.openxmlformats.org/officeDocument/2006/relationships/customXml" Target="../ink/ink36.xml"/><Relationship Id="rId12" Type="http://schemas.openxmlformats.org/officeDocument/2006/relationships/image" Target="../media/image8.png"/><Relationship Id="rId2" Type="http://schemas.openxmlformats.org/officeDocument/2006/relationships/image" Target="../media/image1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7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29CF-FFBB-44A0-A7E9-EB4B3CA49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Component Method of the Dot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725C5-6E3D-4C8B-B066-77D0848E7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9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CC0E-42A4-4347-869C-C960FBE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Component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CAEF-7903-401A-8201-86827BC2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718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8D80E-CFD8-48E3-B878-2AC4EF188A0E}"/>
              </a:ext>
            </a:extLst>
          </p:cNvPr>
          <p:cNvCxnSpPr/>
          <p:nvPr/>
        </p:nvCxnSpPr>
        <p:spPr>
          <a:xfrm flipV="1">
            <a:off x="1809946" y="2328421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46EDF-B67E-4333-8ACD-00D330344DC3}"/>
              </a:ext>
            </a:extLst>
          </p:cNvPr>
          <p:cNvCxnSpPr/>
          <p:nvPr/>
        </p:nvCxnSpPr>
        <p:spPr>
          <a:xfrm>
            <a:off x="1791093" y="4157221"/>
            <a:ext cx="185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1ADFB-5BFA-4B2F-BCA3-59F8D07BC9E4}"/>
              </a:ext>
            </a:extLst>
          </p:cNvPr>
          <p:cNvCxnSpPr/>
          <p:nvPr/>
        </p:nvCxnSpPr>
        <p:spPr>
          <a:xfrm flipH="1">
            <a:off x="1206631" y="4157221"/>
            <a:ext cx="603315" cy="12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1CE52-B4B8-42FF-BC8D-C91EF4764446}"/>
              </a:ext>
            </a:extLst>
          </p:cNvPr>
          <p:cNvSpPr txBox="1"/>
          <p:nvPr/>
        </p:nvSpPr>
        <p:spPr>
          <a:xfrm>
            <a:off x="1659118" y="2008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8884B-F193-4AA8-8429-3FFA921F3C78}"/>
              </a:ext>
            </a:extLst>
          </p:cNvPr>
          <p:cNvSpPr txBox="1"/>
          <p:nvPr/>
        </p:nvSpPr>
        <p:spPr>
          <a:xfrm>
            <a:off x="3671740" y="3972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4037-CDB4-43D3-8C15-F4F063976C6C}"/>
              </a:ext>
            </a:extLst>
          </p:cNvPr>
          <p:cNvSpPr txBox="1"/>
          <p:nvPr/>
        </p:nvSpPr>
        <p:spPr>
          <a:xfrm>
            <a:off x="961534" y="54340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C2B2B-4A28-44AA-9633-67941EBDBB46}"/>
              </a:ext>
            </a:extLst>
          </p:cNvPr>
          <p:cNvCxnSpPr/>
          <p:nvPr/>
        </p:nvCxnSpPr>
        <p:spPr>
          <a:xfrm flipV="1">
            <a:off x="1828799" y="2526384"/>
            <a:ext cx="868053" cy="16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78F56-061F-49E4-8F39-A444BAEB1D01}"/>
              </a:ext>
            </a:extLst>
          </p:cNvPr>
          <p:cNvCxnSpPr/>
          <p:nvPr/>
        </p:nvCxnSpPr>
        <p:spPr>
          <a:xfrm flipV="1">
            <a:off x="1828799" y="3429000"/>
            <a:ext cx="1295793" cy="7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/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/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blipFill>
                <a:blip r:embed="rId4"/>
                <a:stretch>
                  <a:fillRect l="-6000" t="-4717"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14:cNvPr>
              <p14:cNvContentPartPr/>
              <p14:nvPr/>
            </p14:nvContentPartPr>
            <p14:xfrm>
              <a:off x="2571473" y="2541812"/>
              <a:ext cx="125280" cy="99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3473" y="2523812"/>
                <a:ext cx="1609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14:cNvPr>
              <p14:cNvContentPartPr/>
              <p14:nvPr/>
            </p14:nvContentPartPr>
            <p14:xfrm>
              <a:off x="1828433" y="3442892"/>
              <a:ext cx="1281600" cy="70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0433" y="3425252"/>
                <a:ext cx="13172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14:cNvPr>
              <p14:cNvContentPartPr/>
              <p14:nvPr/>
            </p14:nvContentPartPr>
            <p14:xfrm>
              <a:off x="1840313" y="2617052"/>
              <a:ext cx="805680" cy="149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2673" y="2599412"/>
                <a:ext cx="841320" cy="1534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51F046A-B7C1-45E3-BE29-13F549B6A8FC}"/>
              </a:ext>
            </a:extLst>
          </p:cNvPr>
          <p:cNvSpPr txBox="1"/>
          <p:nvPr/>
        </p:nvSpPr>
        <p:spPr>
          <a:xfrm>
            <a:off x="1547967" y="400848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(0,0,0)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14:cNvPr>
              <p14:cNvContentPartPr/>
              <p14:nvPr/>
            </p14:nvContentPartPr>
            <p14:xfrm>
              <a:off x="2136953" y="3464492"/>
              <a:ext cx="349560" cy="33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8953" y="3446511"/>
                <a:ext cx="385200" cy="37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14:cNvPr>
              <p14:cNvContentPartPr/>
              <p14:nvPr/>
            </p14:nvContentPartPr>
            <p14:xfrm>
              <a:off x="2698553" y="2584652"/>
              <a:ext cx="408600" cy="83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0913" y="2566652"/>
                <a:ext cx="444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14:cNvPr>
              <p14:cNvContentPartPr/>
              <p14:nvPr/>
            </p14:nvContentPartPr>
            <p14:xfrm>
              <a:off x="3102473" y="2776532"/>
              <a:ext cx="94680" cy="29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3473" y="2767532"/>
                <a:ext cx="11232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97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CC0E-42A4-4347-869C-C960FBE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Component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CAEF-7903-401A-8201-86827BC2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718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0" dirty="0">
                    <a:latin typeface="Cambria Math" panose="02040503050406030204" pitchFamily="18" charset="0"/>
                  </a:rPr>
                  <a:t>Recall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𝑂𝐴</m:t>
                            </m:r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400" b="0" dirty="0">
                    <a:latin typeface="Cambria Math" panose="02040503050406030204" pitchFamily="18" charset="0"/>
                  </a:rPr>
                  <a:t> 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𝑂𝐴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0" dirty="0">
                    <a:latin typeface="Cambria Math" panose="02040503050406030204" pitchFamily="18" charset="0"/>
                  </a:rPr>
                  <a:t>As you know,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  <a:blipFill>
                <a:blip r:embed="rId2"/>
                <a:stretch>
                  <a:fillRect l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8D80E-CFD8-48E3-B878-2AC4EF188A0E}"/>
              </a:ext>
            </a:extLst>
          </p:cNvPr>
          <p:cNvCxnSpPr/>
          <p:nvPr/>
        </p:nvCxnSpPr>
        <p:spPr>
          <a:xfrm flipV="1">
            <a:off x="1809946" y="2328421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46EDF-B67E-4333-8ACD-00D330344DC3}"/>
              </a:ext>
            </a:extLst>
          </p:cNvPr>
          <p:cNvCxnSpPr/>
          <p:nvPr/>
        </p:nvCxnSpPr>
        <p:spPr>
          <a:xfrm>
            <a:off x="1791093" y="4157221"/>
            <a:ext cx="185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1ADFB-5BFA-4B2F-BCA3-59F8D07BC9E4}"/>
              </a:ext>
            </a:extLst>
          </p:cNvPr>
          <p:cNvCxnSpPr/>
          <p:nvPr/>
        </p:nvCxnSpPr>
        <p:spPr>
          <a:xfrm flipH="1">
            <a:off x="1206631" y="4157221"/>
            <a:ext cx="603315" cy="12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1CE52-B4B8-42FF-BC8D-C91EF4764446}"/>
              </a:ext>
            </a:extLst>
          </p:cNvPr>
          <p:cNvSpPr txBox="1"/>
          <p:nvPr/>
        </p:nvSpPr>
        <p:spPr>
          <a:xfrm>
            <a:off x="1659118" y="2008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8884B-F193-4AA8-8429-3FFA921F3C78}"/>
              </a:ext>
            </a:extLst>
          </p:cNvPr>
          <p:cNvSpPr txBox="1"/>
          <p:nvPr/>
        </p:nvSpPr>
        <p:spPr>
          <a:xfrm>
            <a:off x="3671740" y="3972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4037-CDB4-43D3-8C15-F4F063976C6C}"/>
              </a:ext>
            </a:extLst>
          </p:cNvPr>
          <p:cNvSpPr txBox="1"/>
          <p:nvPr/>
        </p:nvSpPr>
        <p:spPr>
          <a:xfrm>
            <a:off x="961534" y="54340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C2B2B-4A28-44AA-9633-67941EBDBB46}"/>
              </a:ext>
            </a:extLst>
          </p:cNvPr>
          <p:cNvCxnSpPr/>
          <p:nvPr/>
        </p:nvCxnSpPr>
        <p:spPr>
          <a:xfrm flipV="1">
            <a:off x="1828799" y="2526384"/>
            <a:ext cx="868053" cy="16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78F56-061F-49E4-8F39-A444BAEB1D01}"/>
              </a:ext>
            </a:extLst>
          </p:cNvPr>
          <p:cNvCxnSpPr/>
          <p:nvPr/>
        </p:nvCxnSpPr>
        <p:spPr>
          <a:xfrm flipV="1">
            <a:off x="1828799" y="3429000"/>
            <a:ext cx="1295793" cy="7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/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/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blipFill>
                <a:blip r:embed="rId4"/>
                <a:stretch>
                  <a:fillRect l="-6000" t="-4717"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14:cNvPr>
              <p14:cNvContentPartPr/>
              <p14:nvPr/>
            </p14:nvContentPartPr>
            <p14:xfrm>
              <a:off x="2571473" y="2541812"/>
              <a:ext cx="125280" cy="99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3473" y="2523812"/>
                <a:ext cx="1609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14:cNvPr>
              <p14:cNvContentPartPr/>
              <p14:nvPr/>
            </p14:nvContentPartPr>
            <p14:xfrm>
              <a:off x="1828433" y="3442892"/>
              <a:ext cx="1281600" cy="70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0433" y="3425252"/>
                <a:ext cx="13172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14:cNvPr>
              <p14:cNvContentPartPr/>
              <p14:nvPr/>
            </p14:nvContentPartPr>
            <p14:xfrm>
              <a:off x="1840313" y="2617052"/>
              <a:ext cx="805680" cy="149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2673" y="2599412"/>
                <a:ext cx="841320" cy="1534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51F046A-B7C1-45E3-BE29-13F549B6A8FC}"/>
              </a:ext>
            </a:extLst>
          </p:cNvPr>
          <p:cNvSpPr txBox="1"/>
          <p:nvPr/>
        </p:nvSpPr>
        <p:spPr>
          <a:xfrm>
            <a:off x="1547967" y="400848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(0,0,0)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14:cNvPr>
              <p14:cNvContentPartPr/>
              <p14:nvPr/>
            </p14:nvContentPartPr>
            <p14:xfrm>
              <a:off x="2136953" y="3464492"/>
              <a:ext cx="349560" cy="33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8953" y="3446511"/>
                <a:ext cx="385200" cy="37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14:cNvPr>
              <p14:cNvContentPartPr/>
              <p14:nvPr/>
            </p14:nvContentPartPr>
            <p14:xfrm>
              <a:off x="2698553" y="2584652"/>
              <a:ext cx="408600" cy="83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0913" y="2566652"/>
                <a:ext cx="444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14:cNvPr>
              <p14:cNvContentPartPr/>
              <p14:nvPr/>
            </p14:nvContentPartPr>
            <p14:xfrm>
              <a:off x="3102473" y="2776532"/>
              <a:ext cx="94680" cy="29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3473" y="2767532"/>
                <a:ext cx="11232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4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7A76-A0CB-459D-B62A-62230649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6F5AA-7B77-4ACC-804A-6FCE14ED8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angle between the vectors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(1,−3,4)</m:t>
                        </m:r>
                      </m:e>
                    </m:acc>
                  </m:oMath>
                </a14:m>
                <a:r>
                  <a:rPr lang="en-US" dirty="0"/>
                  <a:t> 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(−8,5,7)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6F5AA-7B77-4ACC-804A-6FCE14ED8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03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7A76-A0CB-459D-B62A-62230649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6F5AA-7B77-4ACC-804A-6FCE14ED8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angle between the vectors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(1,−3,4)</m:t>
                        </m:r>
                      </m:e>
                    </m:acc>
                  </m:oMath>
                </a14:m>
                <a:r>
                  <a:rPr lang="en-US" dirty="0"/>
                  <a:t> 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(−8,5,7)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Rearranging this equation, we get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(−3)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(−8)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6F5AA-7B77-4ACC-804A-6FCE14ED8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12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51B5-10F2-452B-9976-9700F54F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88450-C2A4-4D21-BFB6-CA7AB69EB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−8−15+28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1+9+16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64+25+49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138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85.2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the angle between the two vectors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85.2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88450-C2A4-4D21-BFB6-CA7AB69EB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01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04AB-DB80-4DE3-8F40-42E7A27B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C1188-C12F-49B2-854C-22EB018EE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what value(s)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are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(−1,3,4)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,−2)</m:t>
                        </m:r>
                      </m:e>
                    </m:acc>
                  </m:oMath>
                </a14:m>
                <a:r>
                  <a:rPr lang="en-US" dirty="0"/>
                  <a:t> perpendicular?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C1188-C12F-49B2-854C-22EB018EE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3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04AB-DB80-4DE3-8F40-42E7A27B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C1188-C12F-49B2-854C-22EB018EE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what value(s)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are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(−1,3,4)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,−2)</m:t>
                        </m:r>
                      </m:e>
                    </m:acc>
                  </m:oMath>
                </a14:m>
                <a:r>
                  <a:rPr lang="en-US" dirty="0"/>
                  <a:t> perpendicular?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(−1,3,4)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,−2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-3 + 3k – 8 = 0</a:t>
                </a:r>
              </a:p>
              <a:p>
                <a:pPr marL="0" indent="0">
                  <a:buNone/>
                </a:pPr>
                <a:r>
                  <a:rPr lang="en-US" dirty="0"/>
                  <a:t>3k = 11</a:t>
                </a:r>
              </a:p>
              <a:p>
                <a:pPr marL="0" indent="0">
                  <a:buNone/>
                </a:pPr>
                <a:r>
                  <a:rPr lang="en-US" dirty="0"/>
                  <a:t>k = 11/3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C1188-C12F-49B2-854C-22EB018EE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19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EFBD-4653-4130-9827-D29EFF16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241FE-AE7F-4419-AE35-59C89BDB2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what value(s)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,−3)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,−3,6)</m:t>
                        </m:r>
                      </m:e>
                    </m:acc>
                  </m:oMath>
                </a14:m>
                <a:r>
                  <a:rPr lang="en-US" dirty="0"/>
                  <a:t> perpendicular?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241FE-AE7F-4419-AE35-59C89BDB2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74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EFBD-4653-4130-9827-D29EFF16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241FE-AE7F-4419-AE35-59C89BDB2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what value(s)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,−3)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,−3,6)</m:t>
                        </m:r>
                      </m:e>
                    </m:acc>
                  </m:oMath>
                </a14:m>
                <a:r>
                  <a:rPr lang="en-US" dirty="0"/>
                  <a:t> perpendicular?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,−3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,−3,6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−18=0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−6=0</m:t>
                    </m:r>
                  </m:oMath>
                </a14:m>
                <a:r>
                  <a:rPr lang="en-US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r>
                  <a:rPr lang="en-US" dirty="0"/>
                  <a:t>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Therefore, m = 6  or  m = -3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241FE-AE7F-4419-AE35-59C89BDB2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59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EFBD-4653-4130-9827-D29EFF16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241FE-AE7F-4419-AE35-59C89BDB2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,−8)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(−2,16,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determine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make the vectors either collinear or perpendicular.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241FE-AE7F-4419-AE35-59C89BDB2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85D5-D6C8-4513-8FFD-5B0A217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Method of Determining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7E4A2-0760-43B0-98CF-21432F363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7E4A2-0760-43B0-98CF-21432F363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69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EFBD-4653-4130-9827-D29EFF16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241FE-AE7F-4419-AE35-59C89BDB2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,−8)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(−2,16,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determine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make the vectors either collinear or perpendicular.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are collinear, 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,−8)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(−2,16,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for some value of k.</a:t>
                </a:r>
              </a:p>
              <a:p>
                <a:pPr marL="0" indent="0">
                  <a:buNone/>
                </a:pPr>
                <a:r>
                  <a:rPr lang="en-US" dirty="0"/>
                  <a:t>Looking at the x-components, we see that 4 = -2k</a:t>
                </a:r>
              </a:p>
              <a:p>
                <a:pPr marL="0" indent="0">
                  <a:buNone/>
                </a:pPr>
                <a:r>
                  <a:rPr lang="en-US" dirty="0"/>
                  <a:t>Therefore, k = -2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241FE-AE7F-4419-AE35-59C89BDB2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24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35F9-6774-47E0-83B0-13904840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014F-3B0D-4EA2-A422-E6BDC4C1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Looking at the y-components, we see that </a:t>
            </a:r>
          </a:p>
          <a:p>
            <a:pPr marL="0" indent="0">
              <a:buNone/>
            </a:pPr>
            <a:r>
              <a:rPr lang="en-US" dirty="0"/>
              <a:t>m = 16k  </a:t>
            </a:r>
          </a:p>
          <a:p>
            <a:pPr marL="0" indent="0">
              <a:buNone/>
            </a:pPr>
            <a:r>
              <a:rPr lang="en-US" dirty="0"/>
              <a:t>m = 16(-2)</a:t>
            </a:r>
          </a:p>
          <a:p>
            <a:pPr marL="0" indent="0">
              <a:buNone/>
            </a:pPr>
            <a:r>
              <a:rPr lang="en-US" dirty="0"/>
              <a:t>m = -32</a:t>
            </a:r>
          </a:p>
          <a:p>
            <a:pPr marL="0" indent="0">
              <a:buNone/>
            </a:pPr>
            <a:r>
              <a:rPr lang="en-US" dirty="0"/>
              <a:t>Looking at the z-components, we see that </a:t>
            </a:r>
          </a:p>
          <a:p>
            <a:pPr marL="0" indent="0">
              <a:buNone/>
            </a:pPr>
            <a:r>
              <a:rPr lang="en-US" dirty="0"/>
              <a:t>-8 = </a:t>
            </a:r>
            <a:r>
              <a:rPr lang="en-US" dirty="0" err="1"/>
              <a:t>kn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-8 = (-2)n</a:t>
            </a:r>
          </a:p>
          <a:p>
            <a:pPr marL="0" indent="0">
              <a:buNone/>
            </a:pPr>
            <a:r>
              <a:rPr lang="en-US" dirty="0"/>
              <a:t>4 = n             </a:t>
            </a:r>
            <a:r>
              <a:rPr lang="en-US" dirty="0">
                <a:solidFill>
                  <a:srgbClr val="FF0000"/>
                </a:solidFill>
              </a:rPr>
              <a:t>Therefore if the vectors are collinear, then m = -32, n = 4</a:t>
            </a:r>
          </a:p>
        </p:txBody>
      </p:sp>
    </p:spTree>
    <p:extLst>
      <p:ext uri="{BB962C8B-B14F-4D97-AF65-F5344CB8AC3E}">
        <p14:creationId xmlns:p14="http://schemas.microsoft.com/office/powerpoint/2010/main" val="259581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3039-412F-4B51-9F9B-CF065F8C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1B81A-63CD-4DB2-B465-81B47B058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Now, let’s talk about perpendicularity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the vectors are perpendicular, then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,−8)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(−2,16,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= 0</a:t>
                </a:r>
              </a:p>
              <a:p>
                <a:pPr marL="0" indent="0">
                  <a:buNone/>
                </a:pPr>
                <a:r>
                  <a:rPr lang="en-US" dirty="0"/>
                  <a:t>-8 + 16m – 8n = 0</a:t>
                </a:r>
              </a:p>
              <a:p>
                <a:pPr marL="0" indent="0">
                  <a:buNone/>
                </a:pPr>
                <a:r>
                  <a:rPr lang="en-US" dirty="0"/>
                  <a:t>-8 + 16m = 8n</a:t>
                </a:r>
              </a:p>
              <a:p>
                <a:pPr marL="0" indent="0">
                  <a:buNone/>
                </a:pPr>
                <a:r>
                  <a:rPr lang="en-US" dirty="0"/>
                  <a:t>Factor 8 from both sides</a:t>
                </a:r>
              </a:p>
              <a:p>
                <a:pPr marL="0" indent="0">
                  <a:buNone/>
                </a:pPr>
                <a:r>
                  <a:rPr lang="en-US" dirty="0"/>
                  <a:t>8(-1 + 2m) = 8n</a:t>
                </a:r>
              </a:p>
              <a:p>
                <a:pPr marL="0" indent="0">
                  <a:buNone/>
                </a:pPr>
                <a:r>
                  <a:rPr lang="en-US" dirty="0"/>
                  <a:t>Divide both sides by 8</a:t>
                </a:r>
              </a:p>
              <a:p>
                <a:pPr marL="0" indent="0">
                  <a:buNone/>
                </a:pPr>
                <a:r>
                  <a:rPr lang="en-US" dirty="0"/>
                  <a:t>-1 + 2m =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1B81A-63CD-4DB2-B465-81B47B058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062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243C-C985-430A-95DB-45314B20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F5C8-DBE9-4241-81F0-BAF1303F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n = 2m – 1 </a:t>
            </a:r>
          </a:p>
          <a:p>
            <a:pPr marL="0" indent="0">
              <a:buNone/>
            </a:pPr>
            <a:r>
              <a:rPr lang="en-US" dirty="0"/>
              <a:t>In other words, we have one equation with two unknown variables.</a:t>
            </a:r>
          </a:p>
          <a:p>
            <a:pPr marL="0" indent="0">
              <a:buNone/>
            </a:pPr>
            <a:r>
              <a:rPr lang="en-US" dirty="0"/>
              <a:t>When this happens, there are an infinite number of solutions. We can set up a table of values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BE269-3F96-43AC-98EC-BCE2493B87FC}"/>
              </a:ext>
            </a:extLst>
          </p:cNvPr>
          <p:cNvCxnSpPr/>
          <p:nvPr/>
        </p:nvCxnSpPr>
        <p:spPr>
          <a:xfrm>
            <a:off x="1357460" y="4128940"/>
            <a:ext cx="211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75EF29-96C2-4053-8890-693ABEB13A00}"/>
              </a:ext>
            </a:extLst>
          </p:cNvPr>
          <p:cNvCxnSpPr/>
          <p:nvPr/>
        </p:nvCxnSpPr>
        <p:spPr>
          <a:xfrm>
            <a:off x="2356701" y="3789575"/>
            <a:ext cx="0" cy="1941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2321AD-4A2D-4696-A19C-C69EB3A82848}"/>
                  </a:ext>
                </a:extLst>
              </p14:cNvPr>
              <p14:cNvContentPartPr/>
              <p14:nvPr/>
            </p14:nvContentPartPr>
            <p14:xfrm>
              <a:off x="1718993" y="3863012"/>
              <a:ext cx="221400" cy="147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2321AD-4A2D-4696-A19C-C69EB3A82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9993" y="3854012"/>
                <a:ext cx="239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DDAD62-4DD0-4761-9999-B75846DA3EFA}"/>
                  </a:ext>
                </a:extLst>
              </p14:cNvPr>
              <p14:cNvContentPartPr/>
              <p14:nvPr/>
            </p14:nvContentPartPr>
            <p14:xfrm>
              <a:off x="2926073" y="3855092"/>
              <a:ext cx="133560" cy="14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DDAD62-4DD0-4761-9999-B75846DA3E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7433" y="3846452"/>
                <a:ext cx="151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5399D9-AAC5-4B5F-93F8-4CEEFA354F07}"/>
                  </a:ext>
                </a:extLst>
              </p14:cNvPr>
              <p14:cNvContentPartPr/>
              <p14:nvPr/>
            </p14:nvContentPartPr>
            <p14:xfrm>
              <a:off x="1843913" y="4264052"/>
              <a:ext cx="137880" cy="18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5399D9-AAC5-4B5F-93F8-4CEEFA354F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4913" y="4255052"/>
                <a:ext cx="155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6FB921-154F-408E-844A-3660165B0EAF}"/>
                  </a:ext>
                </a:extLst>
              </p14:cNvPr>
              <p14:cNvContentPartPr/>
              <p14:nvPr/>
            </p14:nvContentPartPr>
            <p14:xfrm>
              <a:off x="2785673" y="4322732"/>
              <a:ext cx="237240" cy="180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6FB921-154F-408E-844A-3660165B0E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7033" y="4314092"/>
                <a:ext cx="2548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F40929-2540-415B-9DFA-9E92DF81EB33}"/>
                  </a:ext>
                </a:extLst>
              </p14:cNvPr>
              <p14:cNvContentPartPr/>
              <p14:nvPr/>
            </p14:nvContentPartPr>
            <p14:xfrm>
              <a:off x="1906913" y="4709732"/>
              <a:ext cx="9720" cy="213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F40929-2540-415B-9DFA-9E92DF81EB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8273" y="4700732"/>
                <a:ext cx="273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39DA96-3E40-471E-979C-1A93D88E2920}"/>
                  </a:ext>
                </a:extLst>
              </p14:cNvPr>
              <p14:cNvContentPartPr/>
              <p14:nvPr/>
            </p14:nvContentPartPr>
            <p14:xfrm>
              <a:off x="2923913" y="4730972"/>
              <a:ext cx="25200" cy="215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39DA96-3E40-471E-979C-1A93D88E29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4913" y="4722332"/>
                <a:ext cx="428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A09113-DA60-4378-B8AF-132BC6FFE9BA}"/>
                  </a:ext>
                </a:extLst>
              </p14:cNvPr>
              <p14:cNvContentPartPr/>
              <p14:nvPr/>
            </p14:nvContentPartPr>
            <p14:xfrm>
              <a:off x="1851113" y="5215172"/>
              <a:ext cx="173520" cy="206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A09113-DA60-4378-B8AF-132BC6FFE9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42113" y="5206532"/>
                <a:ext cx="191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E502FA4-6FB5-4464-9C45-79655BA04AE1}"/>
                  </a:ext>
                </a:extLst>
              </p14:cNvPr>
              <p14:cNvContentPartPr/>
              <p14:nvPr/>
            </p14:nvContentPartPr>
            <p14:xfrm>
              <a:off x="2861993" y="5203292"/>
              <a:ext cx="157320" cy="296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E502FA4-6FB5-4464-9C45-79655BA04A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2993" y="5194652"/>
                <a:ext cx="17496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02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243C-C985-430A-95DB-45314B20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F5C8-DBE9-4241-81F0-BAF1303F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n = 2m – 1 </a:t>
            </a:r>
          </a:p>
          <a:p>
            <a:pPr marL="0" indent="0">
              <a:buNone/>
            </a:pPr>
            <a:r>
              <a:rPr lang="en-US" dirty="0"/>
              <a:t>In other words, we have one equation with two unknown variables.</a:t>
            </a:r>
          </a:p>
          <a:p>
            <a:pPr marL="0" indent="0">
              <a:buNone/>
            </a:pPr>
            <a:r>
              <a:rPr lang="en-US" dirty="0"/>
              <a:t>When this happens, there are an infinite number of solutions. We can set up a table of values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BE269-3F96-43AC-98EC-BCE2493B87FC}"/>
              </a:ext>
            </a:extLst>
          </p:cNvPr>
          <p:cNvCxnSpPr/>
          <p:nvPr/>
        </p:nvCxnSpPr>
        <p:spPr>
          <a:xfrm>
            <a:off x="1357460" y="4128940"/>
            <a:ext cx="211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75EF29-96C2-4053-8890-693ABEB13A00}"/>
              </a:ext>
            </a:extLst>
          </p:cNvPr>
          <p:cNvCxnSpPr/>
          <p:nvPr/>
        </p:nvCxnSpPr>
        <p:spPr>
          <a:xfrm>
            <a:off x="2356701" y="3789575"/>
            <a:ext cx="0" cy="1941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2321AD-4A2D-4696-A19C-C69EB3A82848}"/>
                  </a:ext>
                </a:extLst>
              </p14:cNvPr>
              <p14:cNvContentPartPr/>
              <p14:nvPr/>
            </p14:nvContentPartPr>
            <p14:xfrm>
              <a:off x="1718993" y="3863012"/>
              <a:ext cx="221400" cy="147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2321AD-4A2D-4696-A19C-C69EB3A82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9993" y="3854012"/>
                <a:ext cx="239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DDAD62-4DD0-4761-9999-B75846DA3EFA}"/>
                  </a:ext>
                </a:extLst>
              </p14:cNvPr>
              <p14:cNvContentPartPr/>
              <p14:nvPr/>
            </p14:nvContentPartPr>
            <p14:xfrm>
              <a:off x="2926073" y="3855092"/>
              <a:ext cx="133560" cy="14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DDAD62-4DD0-4761-9999-B75846DA3E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7433" y="3846452"/>
                <a:ext cx="151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5399D9-AAC5-4B5F-93F8-4CEEFA354F07}"/>
                  </a:ext>
                </a:extLst>
              </p14:cNvPr>
              <p14:cNvContentPartPr/>
              <p14:nvPr/>
            </p14:nvContentPartPr>
            <p14:xfrm>
              <a:off x="1843913" y="4264052"/>
              <a:ext cx="137880" cy="18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5399D9-AAC5-4B5F-93F8-4CEEFA354F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4913" y="4255052"/>
                <a:ext cx="155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6FB921-154F-408E-844A-3660165B0EAF}"/>
                  </a:ext>
                </a:extLst>
              </p14:cNvPr>
              <p14:cNvContentPartPr/>
              <p14:nvPr/>
            </p14:nvContentPartPr>
            <p14:xfrm>
              <a:off x="2785673" y="4322732"/>
              <a:ext cx="237240" cy="180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6FB921-154F-408E-844A-3660165B0E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7033" y="4314092"/>
                <a:ext cx="2548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F40929-2540-415B-9DFA-9E92DF81EB33}"/>
                  </a:ext>
                </a:extLst>
              </p14:cNvPr>
              <p14:cNvContentPartPr/>
              <p14:nvPr/>
            </p14:nvContentPartPr>
            <p14:xfrm>
              <a:off x="1906913" y="4709732"/>
              <a:ext cx="9720" cy="213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F40929-2540-415B-9DFA-9E92DF81EB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8273" y="4700732"/>
                <a:ext cx="273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39DA96-3E40-471E-979C-1A93D88E2920}"/>
                  </a:ext>
                </a:extLst>
              </p14:cNvPr>
              <p14:cNvContentPartPr/>
              <p14:nvPr/>
            </p14:nvContentPartPr>
            <p14:xfrm>
              <a:off x="2923913" y="4730972"/>
              <a:ext cx="25200" cy="215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39DA96-3E40-471E-979C-1A93D88E29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4913" y="4722332"/>
                <a:ext cx="428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A09113-DA60-4378-B8AF-132BC6FFE9BA}"/>
                  </a:ext>
                </a:extLst>
              </p14:cNvPr>
              <p14:cNvContentPartPr/>
              <p14:nvPr/>
            </p14:nvContentPartPr>
            <p14:xfrm>
              <a:off x="1851113" y="5215172"/>
              <a:ext cx="173520" cy="206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A09113-DA60-4378-B8AF-132BC6FFE9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42113" y="5206532"/>
                <a:ext cx="191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E502FA4-6FB5-4464-9C45-79655BA04AE1}"/>
                  </a:ext>
                </a:extLst>
              </p14:cNvPr>
              <p14:cNvContentPartPr/>
              <p14:nvPr/>
            </p14:nvContentPartPr>
            <p14:xfrm>
              <a:off x="2861993" y="5203292"/>
              <a:ext cx="157320" cy="296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E502FA4-6FB5-4464-9C45-79655BA04A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2993" y="5194652"/>
                <a:ext cx="1749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557E344-D9BF-41BC-8D48-EB4F2A116845}"/>
                  </a:ext>
                </a:extLst>
              </p14:cNvPr>
              <p14:cNvContentPartPr/>
              <p14:nvPr/>
            </p14:nvContentPartPr>
            <p14:xfrm>
              <a:off x="5230073" y="3709652"/>
              <a:ext cx="5040" cy="248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557E344-D9BF-41BC-8D48-EB4F2A1168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2433" y="3692012"/>
                <a:ext cx="40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7BDED2FB-3105-40B5-AF83-EB019B817EFD}"/>
                  </a:ext>
                </a:extLst>
              </p14:cNvPr>
              <p14:cNvContentPartPr/>
              <p14:nvPr/>
            </p14:nvContentPartPr>
            <p14:xfrm>
              <a:off x="5152673" y="3921332"/>
              <a:ext cx="21960" cy="277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7BDED2FB-3105-40B5-AF83-EB019B817E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34673" y="3903692"/>
                <a:ext cx="576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435A6DE1-D2BB-4F64-A5B5-145D9182E45D}"/>
                  </a:ext>
                </a:extLst>
              </p14:cNvPr>
              <p14:cNvContentPartPr/>
              <p14:nvPr/>
            </p14:nvContentPartPr>
            <p14:xfrm>
              <a:off x="5347073" y="3893972"/>
              <a:ext cx="5040" cy="741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435A6DE1-D2BB-4F64-A5B5-145D9182E4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29073" y="3876332"/>
                <a:ext cx="40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C88FAA4F-0D9D-44B7-8501-F76BE4225CF9}"/>
                  </a:ext>
                </a:extLst>
              </p14:cNvPr>
              <p14:cNvContentPartPr/>
              <p14:nvPr/>
            </p14:nvContentPartPr>
            <p14:xfrm>
              <a:off x="8224553" y="3691292"/>
              <a:ext cx="667800" cy="1908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C88FAA4F-0D9D-44B7-8501-F76BE4225C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06903" y="3673652"/>
                <a:ext cx="703459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4036D0C-7E05-4113-8D76-545FD9F0CD8F}"/>
                  </a:ext>
                </a:extLst>
              </p14:cNvPr>
              <p14:cNvContentPartPr/>
              <p14:nvPr/>
            </p14:nvContentPartPr>
            <p14:xfrm>
              <a:off x="6503033" y="3599492"/>
              <a:ext cx="1473120" cy="3380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4036D0C-7E05-4113-8D76-545FD9F0CD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85033" y="3581492"/>
                <a:ext cx="15087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5646E569-CC68-43FD-B520-27F259300C80}"/>
                  </a:ext>
                </a:extLst>
              </p14:cNvPr>
              <p14:cNvContentPartPr/>
              <p14:nvPr/>
            </p14:nvContentPartPr>
            <p14:xfrm>
              <a:off x="5578913" y="3655292"/>
              <a:ext cx="663840" cy="3142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5646E569-CC68-43FD-B520-27F259300C8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61263" y="3637292"/>
                <a:ext cx="699499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CE06609A-ABF5-4665-B8C9-0336EE196843}"/>
                  </a:ext>
                </a:extLst>
              </p14:cNvPr>
              <p14:cNvContentPartPr/>
              <p14:nvPr/>
            </p14:nvContentPartPr>
            <p14:xfrm>
              <a:off x="8765273" y="4055972"/>
              <a:ext cx="276480" cy="28368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CE06609A-ABF5-4665-B8C9-0336EE1968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47633" y="4037972"/>
                <a:ext cx="3121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C39325EA-9957-4447-9A14-4A91C5CB2DDD}"/>
                  </a:ext>
                </a:extLst>
              </p14:cNvPr>
              <p14:cNvContentPartPr/>
              <p14:nvPr/>
            </p14:nvContentPartPr>
            <p14:xfrm>
              <a:off x="7143473" y="4019612"/>
              <a:ext cx="1104120" cy="2916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C39325EA-9957-4447-9A14-4A91C5CB2D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25833" y="4001634"/>
                <a:ext cx="1139760" cy="327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7B0A7295-E558-455D-A2B6-ED9CB9FB0114}"/>
                  </a:ext>
                </a:extLst>
              </p14:cNvPr>
              <p14:cNvContentPartPr/>
              <p14:nvPr/>
            </p14:nvContentPartPr>
            <p14:xfrm>
              <a:off x="5317913" y="4084772"/>
              <a:ext cx="1621440" cy="4363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7B0A7295-E558-455D-A2B6-ED9CB9FB01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0269" y="4067132"/>
                <a:ext cx="1657088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15F162A1-E2AA-44C9-A697-1E6B0D7DB81D}"/>
                  </a:ext>
                </a:extLst>
              </p14:cNvPr>
              <p14:cNvContentPartPr/>
              <p14:nvPr/>
            </p14:nvContentPartPr>
            <p14:xfrm>
              <a:off x="5470553" y="4510292"/>
              <a:ext cx="1783080" cy="3391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15F162A1-E2AA-44C9-A697-1E6B0D7DB8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2909" y="4492292"/>
                <a:ext cx="1818727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E636B510-D8BE-4DD8-9C0E-40E9306E093E}"/>
                  </a:ext>
                </a:extLst>
              </p14:cNvPr>
              <p14:cNvContentPartPr/>
              <p14:nvPr/>
            </p14:nvContentPartPr>
            <p14:xfrm>
              <a:off x="9653393" y="4494452"/>
              <a:ext cx="279000" cy="2678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E636B510-D8BE-4DD8-9C0E-40E9306E093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35753" y="4476452"/>
                <a:ext cx="3146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F5BAFBE3-F262-4F93-A803-257B97C63DEA}"/>
                  </a:ext>
                </a:extLst>
              </p14:cNvPr>
              <p14:cNvContentPartPr/>
              <p14:nvPr/>
            </p14:nvContentPartPr>
            <p14:xfrm>
              <a:off x="8933033" y="4610012"/>
              <a:ext cx="353160" cy="17532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F5BAFBE3-F262-4F93-A803-257B97C63D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15375" y="4592012"/>
                <a:ext cx="388836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B121E2D3-0A44-4CBD-AB44-E0F687F4A301}"/>
                  </a:ext>
                </a:extLst>
              </p14:cNvPr>
              <p14:cNvContentPartPr/>
              <p14:nvPr/>
            </p14:nvContentPartPr>
            <p14:xfrm>
              <a:off x="7667993" y="4538012"/>
              <a:ext cx="827280" cy="28332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B121E2D3-0A44-4CBD-AB44-E0F687F4A3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50353" y="4520372"/>
                <a:ext cx="8629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1B375288-B143-49F0-A884-973AD6CA85D3}"/>
                  </a:ext>
                </a:extLst>
              </p14:cNvPr>
              <p14:cNvContentPartPr/>
              <p14:nvPr/>
            </p14:nvContentPartPr>
            <p14:xfrm>
              <a:off x="5453993" y="5076932"/>
              <a:ext cx="221760" cy="14184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1B375288-B143-49F0-A884-973AD6CA85D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36353" y="5059292"/>
                <a:ext cx="2574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532998CD-A8B9-472C-84D7-0A3439A1127D}"/>
                  </a:ext>
                </a:extLst>
              </p14:cNvPr>
              <p14:cNvContentPartPr/>
              <p14:nvPr/>
            </p14:nvContentPartPr>
            <p14:xfrm>
              <a:off x="9737993" y="4933292"/>
              <a:ext cx="262440" cy="31464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532998CD-A8B9-472C-84D7-0A3439A112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20353" y="4915652"/>
                <a:ext cx="2980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269603CA-5532-45B0-8268-FC91B56A8AA9}"/>
                  </a:ext>
                </a:extLst>
              </p14:cNvPr>
              <p14:cNvContentPartPr/>
              <p14:nvPr/>
            </p14:nvContentPartPr>
            <p14:xfrm>
              <a:off x="9100793" y="5053532"/>
              <a:ext cx="294840" cy="18396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269603CA-5532-45B0-8268-FC91B56A8A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83131" y="5035497"/>
                <a:ext cx="330524" cy="21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E7F81CB3-46B3-4B2A-B5FD-57D6426969AA}"/>
                  </a:ext>
                </a:extLst>
              </p14:cNvPr>
              <p14:cNvContentPartPr/>
              <p14:nvPr/>
            </p14:nvContentPartPr>
            <p14:xfrm>
              <a:off x="7971113" y="4984772"/>
              <a:ext cx="598320" cy="25200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E7F81CB3-46B3-4B2A-B5FD-57D6426969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53102" y="4967107"/>
                <a:ext cx="633981" cy="287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8628441B-02EF-4A01-9794-3D85F018A14A}"/>
                  </a:ext>
                </a:extLst>
              </p14:cNvPr>
              <p14:cNvContentPartPr/>
              <p14:nvPr/>
            </p14:nvContentPartPr>
            <p14:xfrm>
              <a:off x="6852953" y="4997732"/>
              <a:ext cx="675720" cy="26388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8628441B-02EF-4A01-9794-3D85F018A1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35304" y="4980092"/>
                <a:ext cx="711379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DACCB173-B2A6-4A16-B843-74AD5E2A0995}"/>
                  </a:ext>
                </a:extLst>
              </p14:cNvPr>
              <p14:cNvContentPartPr/>
              <p14:nvPr/>
            </p14:nvContentPartPr>
            <p14:xfrm>
              <a:off x="5863673" y="4997732"/>
              <a:ext cx="361080" cy="25632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DACCB173-B2A6-4A16-B843-74AD5E2A09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45655" y="4980092"/>
                <a:ext cx="396756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69F05661-CD7A-4458-A77D-16769E68C832}"/>
                  </a:ext>
                </a:extLst>
              </p14:cNvPr>
              <p14:cNvContentPartPr/>
              <p14:nvPr/>
            </p14:nvContentPartPr>
            <p14:xfrm>
              <a:off x="5452553" y="5533772"/>
              <a:ext cx="196200" cy="1537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69F05661-CD7A-4458-A77D-16769E68C83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34553" y="5515772"/>
                <a:ext cx="231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80D1BEF7-F6CA-4A2E-BCAF-91824EC897DD}"/>
                  </a:ext>
                </a:extLst>
              </p14:cNvPr>
              <p14:cNvContentPartPr/>
              <p14:nvPr/>
            </p14:nvContentPartPr>
            <p14:xfrm>
              <a:off x="7668713" y="5529452"/>
              <a:ext cx="812520" cy="27792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80D1BEF7-F6CA-4A2E-BCAF-91824EC897D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51073" y="5511452"/>
                <a:ext cx="8481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6142D76B-D8E0-491D-8309-6D41196B4FE3}"/>
                  </a:ext>
                </a:extLst>
              </p14:cNvPr>
              <p14:cNvContentPartPr/>
              <p14:nvPr/>
            </p14:nvContentPartPr>
            <p14:xfrm>
              <a:off x="6800393" y="5481212"/>
              <a:ext cx="603000" cy="25992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6142D76B-D8E0-491D-8309-6D41196B4FE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82753" y="5463237"/>
                <a:ext cx="638640" cy="295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B91037F5-89C9-44ED-B50F-2A32678486B9}"/>
                  </a:ext>
                </a:extLst>
              </p14:cNvPr>
              <p14:cNvContentPartPr/>
              <p14:nvPr/>
            </p14:nvContentPartPr>
            <p14:xfrm>
              <a:off x="5822993" y="5467892"/>
              <a:ext cx="554040" cy="20736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B91037F5-89C9-44ED-B50F-2A32678486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05353" y="5450252"/>
                <a:ext cx="5896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26DFA52B-F7E9-4D0E-9E8A-BB5A418FBBFC}"/>
                  </a:ext>
                </a:extLst>
              </p14:cNvPr>
              <p14:cNvContentPartPr/>
              <p14:nvPr/>
            </p14:nvContentPartPr>
            <p14:xfrm>
              <a:off x="9020513" y="5478692"/>
              <a:ext cx="123840" cy="1386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26DFA52B-F7E9-4D0E-9E8A-BB5A418FBBF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02873" y="5460692"/>
                <a:ext cx="159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4E31E476-3F74-4B46-B581-415288884236}"/>
                  </a:ext>
                </a:extLst>
              </p14:cNvPr>
              <p14:cNvContentPartPr/>
              <p14:nvPr/>
            </p14:nvContentPartPr>
            <p14:xfrm>
              <a:off x="9322553" y="5438732"/>
              <a:ext cx="221760" cy="17028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4E31E476-3F74-4B46-B581-4152888842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04553" y="5420732"/>
                <a:ext cx="2574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83B61DB6-6351-45D3-BA85-27E650662E01}"/>
                  </a:ext>
                </a:extLst>
              </p14:cNvPr>
              <p14:cNvContentPartPr/>
              <p14:nvPr/>
            </p14:nvContentPartPr>
            <p14:xfrm>
              <a:off x="9039953" y="5844452"/>
              <a:ext cx="1185480" cy="25272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83B61DB6-6351-45D3-BA85-27E650662E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22313" y="5826426"/>
                <a:ext cx="1221120" cy="288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E925B1FA-D75D-4AAF-A6E5-63D49274AD2F}"/>
                  </a:ext>
                </a:extLst>
              </p14:cNvPr>
              <p14:cNvContentPartPr/>
              <p14:nvPr/>
            </p14:nvContentPartPr>
            <p14:xfrm>
              <a:off x="5430233" y="5879732"/>
              <a:ext cx="3317400" cy="81684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E925B1FA-D75D-4AAF-A6E5-63D49274AD2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12235" y="5861732"/>
                <a:ext cx="3353036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4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0BE-4C34-4301-8460-ECAB1DA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54A3-5D26-42EE-B81E-5EA9C18E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the acute and obtuse angles between the diagonals of a box that measures 12 cm by 4 cm by 6 cm</a:t>
            </a:r>
          </a:p>
        </p:txBody>
      </p:sp>
    </p:spTree>
    <p:extLst>
      <p:ext uri="{BB962C8B-B14F-4D97-AF65-F5344CB8AC3E}">
        <p14:creationId xmlns:p14="http://schemas.microsoft.com/office/powerpoint/2010/main" val="48748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0BE-4C34-4301-8460-ECAB1DA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54A3-5D26-42EE-B81E-5EA9C18E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the acute and obtuse angles between the diagonals of a box that measures 12 cm by 4 cm by 6 cm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66330-B763-4155-BF6F-BD1719047563}"/>
              </a:ext>
            </a:extLst>
          </p:cNvPr>
          <p:cNvCxnSpPr/>
          <p:nvPr/>
        </p:nvCxnSpPr>
        <p:spPr>
          <a:xfrm>
            <a:off x="2064470" y="2978870"/>
            <a:ext cx="0" cy="159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70748-4E13-4ADF-9404-1343E02FCB36}"/>
              </a:ext>
            </a:extLst>
          </p:cNvPr>
          <p:cNvCxnSpPr/>
          <p:nvPr/>
        </p:nvCxnSpPr>
        <p:spPr>
          <a:xfrm flipH="1">
            <a:off x="1008668" y="4543720"/>
            <a:ext cx="1055802" cy="11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CB3FF-AA25-48A2-9AF0-7A838895D012}"/>
              </a:ext>
            </a:extLst>
          </p:cNvPr>
          <p:cNvCxnSpPr/>
          <p:nvPr/>
        </p:nvCxnSpPr>
        <p:spPr>
          <a:xfrm>
            <a:off x="2064470" y="4572000"/>
            <a:ext cx="174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BC532-3839-429E-99AC-33D95069B207}"/>
              </a:ext>
            </a:extLst>
          </p:cNvPr>
          <p:cNvCxnSpPr/>
          <p:nvPr/>
        </p:nvCxnSpPr>
        <p:spPr>
          <a:xfrm>
            <a:off x="2064470" y="3582186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6DB00C-E775-4897-8759-33FBF32087B5}"/>
              </a:ext>
            </a:extLst>
          </p:cNvPr>
          <p:cNvCxnSpPr/>
          <p:nvPr/>
        </p:nvCxnSpPr>
        <p:spPr>
          <a:xfrm>
            <a:off x="3667027" y="3563332"/>
            <a:ext cx="0" cy="100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BC1D9-8603-4CC9-8F1C-F8509371F6FD}"/>
              </a:ext>
            </a:extLst>
          </p:cNvPr>
          <p:cNvCxnSpPr/>
          <p:nvPr/>
        </p:nvCxnSpPr>
        <p:spPr>
          <a:xfrm flipH="1">
            <a:off x="1602557" y="3582186"/>
            <a:ext cx="461913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B19026-F5D3-4C3F-97B0-7CBD70F48275}"/>
              </a:ext>
            </a:extLst>
          </p:cNvPr>
          <p:cNvCxnSpPr/>
          <p:nvPr/>
        </p:nvCxnSpPr>
        <p:spPr>
          <a:xfrm>
            <a:off x="1574276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9449F2-F6C1-40B9-8517-1C4A31B9607B}"/>
              </a:ext>
            </a:extLst>
          </p:cNvPr>
          <p:cNvCxnSpPr/>
          <p:nvPr/>
        </p:nvCxnSpPr>
        <p:spPr>
          <a:xfrm>
            <a:off x="1602557" y="4044099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BD5F55-62AC-438D-9A1E-BBB8A87D5B08}"/>
              </a:ext>
            </a:extLst>
          </p:cNvPr>
          <p:cNvCxnSpPr/>
          <p:nvPr/>
        </p:nvCxnSpPr>
        <p:spPr>
          <a:xfrm flipH="1">
            <a:off x="3261674" y="3582186"/>
            <a:ext cx="424206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7424B-A133-496A-8AD3-A6FD27FEB242}"/>
              </a:ext>
            </a:extLst>
          </p:cNvPr>
          <p:cNvCxnSpPr/>
          <p:nvPr/>
        </p:nvCxnSpPr>
        <p:spPr>
          <a:xfrm>
            <a:off x="3223967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E72CC9-458C-4E42-B5F2-5B2D5BD46DC4}"/>
              </a:ext>
            </a:extLst>
          </p:cNvPr>
          <p:cNvCxnSpPr/>
          <p:nvPr/>
        </p:nvCxnSpPr>
        <p:spPr>
          <a:xfrm flipV="1">
            <a:off x="3261674" y="4543720"/>
            <a:ext cx="405353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F29466-2DBB-41CF-BBE7-EB82A181C586}"/>
              </a:ext>
            </a:extLst>
          </p:cNvPr>
          <p:cNvCxnSpPr/>
          <p:nvPr/>
        </p:nvCxnSpPr>
        <p:spPr>
          <a:xfrm>
            <a:off x="1574276" y="5109328"/>
            <a:ext cx="1649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14:cNvPr>
              <p14:cNvContentPartPr/>
              <p14:nvPr/>
            </p14:nvContentPartPr>
            <p14:xfrm>
              <a:off x="2044073" y="4521812"/>
              <a:ext cx="611640" cy="30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28" y="4512812"/>
                <a:ext cx="62929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14:cNvPr>
              <p14:cNvContentPartPr/>
              <p14:nvPr/>
            </p14:nvContentPartPr>
            <p14:xfrm>
              <a:off x="3651473" y="4226252"/>
              <a:ext cx="1239120" cy="37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2473" y="4217612"/>
                <a:ext cx="1256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14:cNvPr>
              <p14:cNvContentPartPr/>
              <p14:nvPr/>
            </p14:nvContentPartPr>
            <p14:xfrm>
              <a:off x="1551953" y="5069732"/>
              <a:ext cx="52200" cy="7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3313" y="5061092"/>
                <a:ext cx="69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14:cNvPr>
              <p14:cNvContentPartPr/>
              <p14:nvPr/>
            </p14:nvContentPartPr>
            <p14:xfrm>
              <a:off x="1524593" y="5307332"/>
              <a:ext cx="737640" cy="25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5953" y="5298680"/>
                <a:ext cx="755280" cy="27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14:cNvPr>
              <p14:cNvContentPartPr/>
              <p14:nvPr/>
            </p14:nvContentPartPr>
            <p14:xfrm>
              <a:off x="2052713" y="3263972"/>
              <a:ext cx="909000" cy="346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3713" y="3255341"/>
                <a:ext cx="926640" cy="36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DC5DB4-C4D7-41F7-8565-B4578B65A2D8}"/>
                  </a:ext>
                </a:extLst>
              </p14:cNvPr>
              <p14:cNvContentPartPr/>
              <p14:nvPr/>
            </p14:nvContentPartPr>
            <p14:xfrm>
              <a:off x="2417040" y="3293953"/>
              <a:ext cx="74160" cy="13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DC5DB4-C4D7-41F7-8565-B4578B65A2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8400" y="3284953"/>
                <a:ext cx="918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205899-59D4-4E36-A4BD-D68C9596F14F}"/>
                  </a:ext>
                </a:extLst>
              </p14:cNvPr>
              <p14:cNvContentPartPr/>
              <p14:nvPr/>
            </p14:nvContentPartPr>
            <p14:xfrm>
              <a:off x="2799720" y="3304033"/>
              <a:ext cx="60120" cy="169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205899-59D4-4E36-A4BD-D68C9596F1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90720" y="3295033"/>
                <a:ext cx="77760" cy="1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179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0BE-4C34-4301-8460-ECAB1DA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54A3-5D26-42EE-B81E-5EA9C18E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the acute and obtuse angles between the diagonals of a box that measures 12 cm by 4 cm by 6 cm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66330-B763-4155-BF6F-BD1719047563}"/>
              </a:ext>
            </a:extLst>
          </p:cNvPr>
          <p:cNvCxnSpPr/>
          <p:nvPr/>
        </p:nvCxnSpPr>
        <p:spPr>
          <a:xfrm>
            <a:off x="2064470" y="2978870"/>
            <a:ext cx="0" cy="159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70748-4E13-4ADF-9404-1343E02FCB36}"/>
              </a:ext>
            </a:extLst>
          </p:cNvPr>
          <p:cNvCxnSpPr/>
          <p:nvPr/>
        </p:nvCxnSpPr>
        <p:spPr>
          <a:xfrm flipH="1">
            <a:off x="1008668" y="4543720"/>
            <a:ext cx="1055802" cy="11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CB3FF-AA25-48A2-9AF0-7A838895D012}"/>
              </a:ext>
            </a:extLst>
          </p:cNvPr>
          <p:cNvCxnSpPr/>
          <p:nvPr/>
        </p:nvCxnSpPr>
        <p:spPr>
          <a:xfrm>
            <a:off x="2064470" y="4572000"/>
            <a:ext cx="174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BC532-3839-429E-99AC-33D95069B207}"/>
              </a:ext>
            </a:extLst>
          </p:cNvPr>
          <p:cNvCxnSpPr/>
          <p:nvPr/>
        </p:nvCxnSpPr>
        <p:spPr>
          <a:xfrm>
            <a:off x="2064470" y="3582186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6DB00C-E775-4897-8759-33FBF32087B5}"/>
              </a:ext>
            </a:extLst>
          </p:cNvPr>
          <p:cNvCxnSpPr/>
          <p:nvPr/>
        </p:nvCxnSpPr>
        <p:spPr>
          <a:xfrm>
            <a:off x="3667027" y="3563332"/>
            <a:ext cx="0" cy="100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BC1D9-8603-4CC9-8F1C-F8509371F6FD}"/>
              </a:ext>
            </a:extLst>
          </p:cNvPr>
          <p:cNvCxnSpPr/>
          <p:nvPr/>
        </p:nvCxnSpPr>
        <p:spPr>
          <a:xfrm flipH="1">
            <a:off x="1602557" y="3582186"/>
            <a:ext cx="461913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B19026-F5D3-4C3F-97B0-7CBD70F48275}"/>
              </a:ext>
            </a:extLst>
          </p:cNvPr>
          <p:cNvCxnSpPr/>
          <p:nvPr/>
        </p:nvCxnSpPr>
        <p:spPr>
          <a:xfrm>
            <a:off x="1574276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9449F2-F6C1-40B9-8517-1C4A31B9607B}"/>
              </a:ext>
            </a:extLst>
          </p:cNvPr>
          <p:cNvCxnSpPr/>
          <p:nvPr/>
        </p:nvCxnSpPr>
        <p:spPr>
          <a:xfrm>
            <a:off x="1602557" y="4044099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BD5F55-62AC-438D-9A1E-BBB8A87D5B08}"/>
              </a:ext>
            </a:extLst>
          </p:cNvPr>
          <p:cNvCxnSpPr/>
          <p:nvPr/>
        </p:nvCxnSpPr>
        <p:spPr>
          <a:xfrm flipH="1">
            <a:off x="3261674" y="3582186"/>
            <a:ext cx="424206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7424B-A133-496A-8AD3-A6FD27FEB242}"/>
              </a:ext>
            </a:extLst>
          </p:cNvPr>
          <p:cNvCxnSpPr/>
          <p:nvPr/>
        </p:nvCxnSpPr>
        <p:spPr>
          <a:xfrm>
            <a:off x="3223967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E72CC9-458C-4E42-B5F2-5B2D5BD46DC4}"/>
              </a:ext>
            </a:extLst>
          </p:cNvPr>
          <p:cNvCxnSpPr/>
          <p:nvPr/>
        </p:nvCxnSpPr>
        <p:spPr>
          <a:xfrm flipV="1">
            <a:off x="3261674" y="4543720"/>
            <a:ext cx="405353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F29466-2DBB-41CF-BBE7-EB82A181C586}"/>
              </a:ext>
            </a:extLst>
          </p:cNvPr>
          <p:cNvCxnSpPr/>
          <p:nvPr/>
        </p:nvCxnSpPr>
        <p:spPr>
          <a:xfrm>
            <a:off x="1574276" y="5109328"/>
            <a:ext cx="1649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14:cNvPr>
              <p14:cNvContentPartPr/>
              <p14:nvPr/>
            </p14:nvContentPartPr>
            <p14:xfrm>
              <a:off x="2044073" y="4521812"/>
              <a:ext cx="611640" cy="30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28" y="4512812"/>
                <a:ext cx="62929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14:cNvPr>
              <p14:cNvContentPartPr/>
              <p14:nvPr/>
            </p14:nvContentPartPr>
            <p14:xfrm>
              <a:off x="3651473" y="4226252"/>
              <a:ext cx="1239120" cy="37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2473" y="4217612"/>
                <a:ext cx="1256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14:cNvPr>
              <p14:cNvContentPartPr/>
              <p14:nvPr/>
            </p14:nvContentPartPr>
            <p14:xfrm>
              <a:off x="1551953" y="5069732"/>
              <a:ext cx="52200" cy="7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3313" y="5061092"/>
                <a:ext cx="69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14:cNvPr>
              <p14:cNvContentPartPr/>
              <p14:nvPr/>
            </p14:nvContentPartPr>
            <p14:xfrm>
              <a:off x="1524593" y="5307332"/>
              <a:ext cx="737640" cy="25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5953" y="5298680"/>
                <a:ext cx="755280" cy="27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14:cNvPr>
              <p14:cNvContentPartPr/>
              <p14:nvPr/>
            </p14:nvContentPartPr>
            <p14:xfrm>
              <a:off x="2052713" y="3263972"/>
              <a:ext cx="909000" cy="347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3713" y="3255332"/>
                <a:ext cx="9266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14:cNvPr>
              <p14:cNvContentPartPr/>
              <p14:nvPr/>
            </p14:nvContentPartPr>
            <p14:xfrm>
              <a:off x="3642473" y="3555212"/>
              <a:ext cx="5940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4473" y="3537572"/>
                <a:ext cx="95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14:cNvPr>
              <p14:cNvContentPartPr/>
              <p14:nvPr/>
            </p14:nvContentPartPr>
            <p14:xfrm>
              <a:off x="3853433" y="3302492"/>
              <a:ext cx="280440" cy="24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35793" y="3284826"/>
                <a:ext cx="316080" cy="284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14:cNvPr>
              <p14:cNvContentPartPr/>
              <p14:nvPr/>
            </p14:nvContentPartPr>
            <p14:xfrm>
              <a:off x="2419193" y="3302492"/>
              <a:ext cx="82800" cy="13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0553" y="3293492"/>
                <a:ext cx="1004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14:cNvPr>
              <p14:cNvContentPartPr/>
              <p14:nvPr/>
            </p14:nvContentPartPr>
            <p14:xfrm>
              <a:off x="2775593" y="3293852"/>
              <a:ext cx="76320" cy="14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66953" y="3285212"/>
                <a:ext cx="93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14:cNvPr>
              <p14:cNvContentPartPr/>
              <p14:nvPr/>
            </p14:nvContentPartPr>
            <p14:xfrm>
              <a:off x="4171673" y="3248852"/>
              <a:ext cx="834840" cy="29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53681" y="3231212"/>
                <a:ext cx="870465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14:cNvPr>
              <p14:cNvContentPartPr/>
              <p14:nvPr/>
            </p14:nvContentPartPr>
            <p14:xfrm>
              <a:off x="3212993" y="5056772"/>
              <a:ext cx="1239120" cy="324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95348" y="5038772"/>
                <a:ext cx="127477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14:cNvPr>
              <p14:cNvContentPartPr/>
              <p14:nvPr/>
            </p14:nvContentPartPr>
            <p14:xfrm>
              <a:off x="1562753" y="4008452"/>
              <a:ext cx="619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45113" y="3990452"/>
                <a:ext cx="975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14:cNvPr>
              <p14:cNvContentPartPr/>
              <p14:nvPr/>
            </p14:nvContentPartPr>
            <p14:xfrm>
              <a:off x="745913" y="3940052"/>
              <a:ext cx="165960" cy="226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8273" y="3922412"/>
                <a:ext cx="201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14:cNvPr>
              <p14:cNvContentPartPr/>
              <p14:nvPr/>
            </p14:nvContentPartPr>
            <p14:xfrm>
              <a:off x="952193" y="3872732"/>
              <a:ext cx="493560" cy="298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4206" y="3854732"/>
                <a:ext cx="529174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14:cNvPr>
              <p14:cNvContentPartPr/>
              <p14:nvPr/>
            </p14:nvContentPartPr>
            <p14:xfrm>
              <a:off x="3201113" y="4000532"/>
              <a:ext cx="75600" cy="83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83473" y="3982892"/>
                <a:ext cx="111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14:cNvPr>
              <p14:cNvContentPartPr/>
              <p14:nvPr/>
            </p14:nvContentPartPr>
            <p14:xfrm>
              <a:off x="2455913" y="3794612"/>
              <a:ext cx="237240" cy="192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38273" y="3776612"/>
                <a:ext cx="272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14:cNvPr>
              <p14:cNvContentPartPr/>
              <p14:nvPr/>
            </p14:nvContentPartPr>
            <p14:xfrm>
              <a:off x="2728433" y="3736652"/>
              <a:ext cx="633960" cy="274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10793" y="3718652"/>
                <a:ext cx="669600" cy="3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339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0BE-4C34-4301-8460-ECAB1DA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D54A3-5D26-42EE-B81E-5EA9C18E3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acute and obtuse angles between the diagonals of a box that measures 12 cm by 4 cm by 6 cm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The diagonals are shown in yellow and red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Yellow diagonal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(−4,12,6)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Red diagonal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𝑂𝐺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(4,12,6)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D54A3-5D26-42EE-B81E-5EA9C18E3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66330-B763-4155-BF6F-BD1719047563}"/>
              </a:ext>
            </a:extLst>
          </p:cNvPr>
          <p:cNvCxnSpPr/>
          <p:nvPr/>
        </p:nvCxnSpPr>
        <p:spPr>
          <a:xfrm>
            <a:off x="2064470" y="2978870"/>
            <a:ext cx="0" cy="159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70748-4E13-4ADF-9404-1343E02FCB36}"/>
              </a:ext>
            </a:extLst>
          </p:cNvPr>
          <p:cNvCxnSpPr/>
          <p:nvPr/>
        </p:nvCxnSpPr>
        <p:spPr>
          <a:xfrm flipH="1">
            <a:off x="1008668" y="4543720"/>
            <a:ext cx="1055802" cy="11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CB3FF-AA25-48A2-9AF0-7A838895D012}"/>
              </a:ext>
            </a:extLst>
          </p:cNvPr>
          <p:cNvCxnSpPr/>
          <p:nvPr/>
        </p:nvCxnSpPr>
        <p:spPr>
          <a:xfrm>
            <a:off x="2064470" y="4572000"/>
            <a:ext cx="174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BC532-3839-429E-99AC-33D95069B207}"/>
              </a:ext>
            </a:extLst>
          </p:cNvPr>
          <p:cNvCxnSpPr/>
          <p:nvPr/>
        </p:nvCxnSpPr>
        <p:spPr>
          <a:xfrm>
            <a:off x="2064470" y="3582186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6DB00C-E775-4897-8759-33FBF32087B5}"/>
              </a:ext>
            </a:extLst>
          </p:cNvPr>
          <p:cNvCxnSpPr/>
          <p:nvPr/>
        </p:nvCxnSpPr>
        <p:spPr>
          <a:xfrm>
            <a:off x="3667027" y="3563332"/>
            <a:ext cx="0" cy="100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BC1D9-8603-4CC9-8F1C-F8509371F6FD}"/>
              </a:ext>
            </a:extLst>
          </p:cNvPr>
          <p:cNvCxnSpPr/>
          <p:nvPr/>
        </p:nvCxnSpPr>
        <p:spPr>
          <a:xfrm flipH="1">
            <a:off x="1602557" y="3582186"/>
            <a:ext cx="461913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B19026-F5D3-4C3F-97B0-7CBD70F48275}"/>
              </a:ext>
            </a:extLst>
          </p:cNvPr>
          <p:cNvCxnSpPr/>
          <p:nvPr/>
        </p:nvCxnSpPr>
        <p:spPr>
          <a:xfrm>
            <a:off x="1574276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9449F2-F6C1-40B9-8517-1C4A31B9607B}"/>
              </a:ext>
            </a:extLst>
          </p:cNvPr>
          <p:cNvCxnSpPr/>
          <p:nvPr/>
        </p:nvCxnSpPr>
        <p:spPr>
          <a:xfrm>
            <a:off x="1602557" y="4044099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BD5F55-62AC-438D-9A1E-BBB8A87D5B08}"/>
              </a:ext>
            </a:extLst>
          </p:cNvPr>
          <p:cNvCxnSpPr/>
          <p:nvPr/>
        </p:nvCxnSpPr>
        <p:spPr>
          <a:xfrm flipH="1">
            <a:off x="3261674" y="3582186"/>
            <a:ext cx="424206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7424B-A133-496A-8AD3-A6FD27FEB242}"/>
              </a:ext>
            </a:extLst>
          </p:cNvPr>
          <p:cNvCxnSpPr/>
          <p:nvPr/>
        </p:nvCxnSpPr>
        <p:spPr>
          <a:xfrm>
            <a:off x="3223967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E72CC9-458C-4E42-B5F2-5B2D5BD46DC4}"/>
              </a:ext>
            </a:extLst>
          </p:cNvPr>
          <p:cNvCxnSpPr/>
          <p:nvPr/>
        </p:nvCxnSpPr>
        <p:spPr>
          <a:xfrm flipV="1">
            <a:off x="3261674" y="4543720"/>
            <a:ext cx="405353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F29466-2DBB-41CF-BBE7-EB82A181C586}"/>
              </a:ext>
            </a:extLst>
          </p:cNvPr>
          <p:cNvCxnSpPr/>
          <p:nvPr/>
        </p:nvCxnSpPr>
        <p:spPr>
          <a:xfrm>
            <a:off x="1574276" y="5109328"/>
            <a:ext cx="1649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14:cNvPr>
              <p14:cNvContentPartPr/>
              <p14:nvPr/>
            </p14:nvContentPartPr>
            <p14:xfrm>
              <a:off x="2044073" y="4521812"/>
              <a:ext cx="611640" cy="30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5428" y="4512812"/>
                <a:ext cx="62929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14:cNvPr>
              <p14:cNvContentPartPr/>
              <p14:nvPr/>
            </p14:nvContentPartPr>
            <p14:xfrm>
              <a:off x="3651473" y="4226252"/>
              <a:ext cx="1239120" cy="37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2473" y="4217612"/>
                <a:ext cx="1256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14:cNvPr>
              <p14:cNvContentPartPr/>
              <p14:nvPr/>
            </p14:nvContentPartPr>
            <p14:xfrm>
              <a:off x="1551953" y="5069732"/>
              <a:ext cx="52200" cy="7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3313" y="5061092"/>
                <a:ext cx="69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14:cNvPr>
              <p14:cNvContentPartPr/>
              <p14:nvPr/>
            </p14:nvContentPartPr>
            <p14:xfrm>
              <a:off x="1524593" y="5307332"/>
              <a:ext cx="737640" cy="25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5953" y="5298680"/>
                <a:ext cx="755280" cy="27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14:cNvPr>
              <p14:cNvContentPartPr/>
              <p14:nvPr/>
            </p14:nvContentPartPr>
            <p14:xfrm>
              <a:off x="2052713" y="3263972"/>
              <a:ext cx="909000" cy="347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43713" y="3255332"/>
                <a:ext cx="9266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14:cNvPr>
              <p14:cNvContentPartPr/>
              <p14:nvPr/>
            </p14:nvContentPartPr>
            <p14:xfrm>
              <a:off x="3642473" y="3555212"/>
              <a:ext cx="5940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473" y="3537572"/>
                <a:ext cx="95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14:cNvPr>
              <p14:cNvContentPartPr/>
              <p14:nvPr/>
            </p14:nvContentPartPr>
            <p14:xfrm>
              <a:off x="3853433" y="3302492"/>
              <a:ext cx="280440" cy="24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5793" y="3284826"/>
                <a:ext cx="316080" cy="284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14:cNvPr>
              <p14:cNvContentPartPr/>
              <p14:nvPr/>
            </p14:nvContentPartPr>
            <p14:xfrm>
              <a:off x="2419193" y="3302492"/>
              <a:ext cx="82800" cy="13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10553" y="3293492"/>
                <a:ext cx="1004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14:cNvPr>
              <p14:cNvContentPartPr/>
              <p14:nvPr/>
            </p14:nvContentPartPr>
            <p14:xfrm>
              <a:off x="2775593" y="3293852"/>
              <a:ext cx="76320" cy="14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66953" y="3285212"/>
                <a:ext cx="93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14:cNvPr>
              <p14:cNvContentPartPr/>
              <p14:nvPr/>
            </p14:nvContentPartPr>
            <p14:xfrm>
              <a:off x="4171673" y="3248852"/>
              <a:ext cx="834840" cy="29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53681" y="3231212"/>
                <a:ext cx="870465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14:cNvPr>
              <p14:cNvContentPartPr/>
              <p14:nvPr/>
            </p14:nvContentPartPr>
            <p14:xfrm>
              <a:off x="3212993" y="5056772"/>
              <a:ext cx="1239120" cy="324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95348" y="5038772"/>
                <a:ext cx="127477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14:cNvPr>
              <p14:cNvContentPartPr/>
              <p14:nvPr/>
            </p14:nvContentPartPr>
            <p14:xfrm>
              <a:off x="1562753" y="4008452"/>
              <a:ext cx="619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45113" y="3990452"/>
                <a:ext cx="975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14:cNvPr>
              <p14:cNvContentPartPr/>
              <p14:nvPr/>
            </p14:nvContentPartPr>
            <p14:xfrm>
              <a:off x="745913" y="3940052"/>
              <a:ext cx="165960" cy="226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8273" y="3922412"/>
                <a:ext cx="201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14:cNvPr>
              <p14:cNvContentPartPr/>
              <p14:nvPr/>
            </p14:nvContentPartPr>
            <p14:xfrm>
              <a:off x="952193" y="3872732"/>
              <a:ext cx="493560" cy="298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4206" y="3854732"/>
                <a:ext cx="529174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14:cNvPr>
              <p14:cNvContentPartPr/>
              <p14:nvPr/>
            </p14:nvContentPartPr>
            <p14:xfrm>
              <a:off x="3201113" y="4000532"/>
              <a:ext cx="75600" cy="83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83473" y="3982892"/>
                <a:ext cx="111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14:cNvPr>
              <p14:cNvContentPartPr/>
              <p14:nvPr/>
            </p14:nvContentPartPr>
            <p14:xfrm>
              <a:off x="2455913" y="3794612"/>
              <a:ext cx="237240" cy="192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38273" y="3776612"/>
                <a:ext cx="272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14:cNvPr>
              <p14:cNvContentPartPr/>
              <p14:nvPr/>
            </p14:nvContentPartPr>
            <p14:xfrm>
              <a:off x="2728433" y="3736652"/>
              <a:ext cx="633960" cy="274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10793" y="3718652"/>
                <a:ext cx="669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14:cNvPr>
              <p14:cNvContentPartPr/>
              <p14:nvPr/>
            </p14:nvContentPartPr>
            <p14:xfrm>
              <a:off x="2092313" y="4070012"/>
              <a:ext cx="1074600" cy="48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74673" y="4052012"/>
                <a:ext cx="1110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14:cNvPr>
              <p14:cNvContentPartPr/>
              <p14:nvPr/>
            </p14:nvContentPartPr>
            <p14:xfrm>
              <a:off x="1541153" y="3580052"/>
              <a:ext cx="2105640" cy="1544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32513" y="3571412"/>
                <a:ext cx="2123280" cy="15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14:cNvPr>
              <p14:cNvContentPartPr/>
              <p14:nvPr/>
            </p14:nvContentPartPr>
            <p14:xfrm>
              <a:off x="1801073" y="3557012"/>
              <a:ext cx="1816920" cy="1331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92073" y="3548372"/>
                <a:ext cx="1834560" cy="13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95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0BE-4C34-4301-8460-ECAB1DA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D54A3-5D26-42EE-B81E-5EA9C18E3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acute and obtuse angles between the diagonals of a box that measures 12 cm by 4 cm by 6 cm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The diagonals are shown in yellow and red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Yellow diagonal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(−4,12,6)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Red diagonal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𝑂𝐺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(4,12,6)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𝐵𝐷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𝑂𝐺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𝐵𝐷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𝑂𝐺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−16+144+36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16+144+36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16+144+36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33.2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D54A3-5D26-42EE-B81E-5EA9C18E3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66330-B763-4155-BF6F-BD1719047563}"/>
              </a:ext>
            </a:extLst>
          </p:cNvPr>
          <p:cNvCxnSpPr/>
          <p:nvPr/>
        </p:nvCxnSpPr>
        <p:spPr>
          <a:xfrm>
            <a:off x="2064470" y="2978870"/>
            <a:ext cx="0" cy="159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70748-4E13-4ADF-9404-1343E02FCB36}"/>
              </a:ext>
            </a:extLst>
          </p:cNvPr>
          <p:cNvCxnSpPr/>
          <p:nvPr/>
        </p:nvCxnSpPr>
        <p:spPr>
          <a:xfrm flipH="1">
            <a:off x="1008668" y="4543720"/>
            <a:ext cx="1055802" cy="11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CB3FF-AA25-48A2-9AF0-7A838895D012}"/>
              </a:ext>
            </a:extLst>
          </p:cNvPr>
          <p:cNvCxnSpPr/>
          <p:nvPr/>
        </p:nvCxnSpPr>
        <p:spPr>
          <a:xfrm>
            <a:off x="2064470" y="4572000"/>
            <a:ext cx="174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BC532-3839-429E-99AC-33D95069B207}"/>
              </a:ext>
            </a:extLst>
          </p:cNvPr>
          <p:cNvCxnSpPr/>
          <p:nvPr/>
        </p:nvCxnSpPr>
        <p:spPr>
          <a:xfrm>
            <a:off x="2064470" y="3582186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6DB00C-E775-4897-8759-33FBF32087B5}"/>
              </a:ext>
            </a:extLst>
          </p:cNvPr>
          <p:cNvCxnSpPr/>
          <p:nvPr/>
        </p:nvCxnSpPr>
        <p:spPr>
          <a:xfrm>
            <a:off x="3667027" y="3563332"/>
            <a:ext cx="0" cy="100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BC1D9-8603-4CC9-8F1C-F8509371F6FD}"/>
              </a:ext>
            </a:extLst>
          </p:cNvPr>
          <p:cNvCxnSpPr/>
          <p:nvPr/>
        </p:nvCxnSpPr>
        <p:spPr>
          <a:xfrm flipH="1">
            <a:off x="1602557" y="3582186"/>
            <a:ext cx="461913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B19026-F5D3-4C3F-97B0-7CBD70F48275}"/>
              </a:ext>
            </a:extLst>
          </p:cNvPr>
          <p:cNvCxnSpPr/>
          <p:nvPr/>
        </p:nvCxnSpPr>
        <p:spPr>
          <a:xfrm>
            <a:off x="1574276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9449F2-F6C1-40B9-8517-1C4A31B9607B}"/>
              </a:ext>
            </a:extLst>
          </p:cNvPr>
          <p:cNvCxnSpPr/>
          <p:nvPr/>
        </p:nvCxnSpPr>
        <p:spPr>
          <a:xfrm>
            <a:off x="1602557" y="4044099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BD5F55-62AC-438D-9A1E-BBB8A87D5B08}"/>
              </a:ext>
            </a:extLst>
          </p:cNvPr>
          <p:cNvCxnSpPr/>
          <p:nvPr/>
        </p:nvCxnSpPr>
        <p:spPr>
          <a:xfrm flipH="1">
            <a:off x="3261674" y="3582186"/>
            <a:ext cx="424206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7424B-A133-496A-8AD3-A6FD27FEB242}"/>
              </a:ext>
            </a:extLst>
          </p:cNvPr>
          <p:cNvCxnSpPr/>
          <p:nvPr/>
        </p:nvCxnSpPr>
        <p:spPr>
          <a:xfrm>
            <a:off x="3223967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E72CC9-458C-4E42-B5F2-5B2D5BD46DC4}"/>
              </a:ext>
            </a:extLst>
          </p:cNvPr>
          <p:cNvCxnSpPr/>
          <p:nvPr/>
        </p:nvCxnSpPr>
        <p:spPr>
          <a:xfrm flipV="1">
            <a:off x="3261674" y="4543720"/>
            <a:ext cx="405353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F29466-2DBB-41CF-BBE7-EB82A181C586}"/>
              </a:ext>
            </a:extLst>
          </p:cNvPr>
          <p:cNvCxnSpPr/>
          <p:nvPr/>
        </p:nvCxnSpPr>
        <p:spPr>
          <a:xfrm>
            <a:off x="1574276" y="5109328"/>
            <a:ext cx="1649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14:cNvPr>
              <p14:cNvContentPartPr/>
              <p14:nvPr/>
            </p14:nvContentPartPr>
            <p14:xfrm>
              <a:off x="2044073" y="4521812"/>
              <a:ext cx="611640" cy="30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5428" y="4512812"/>
                <a:ext cx="62929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14:cNvPr>
              <p14:cNvContentPartPr/>
              <p14:nvPr/>
            </p14:nvContentPartPr>
            <p14:xfrm>
              <a:off x="3651473" y="4226252"/>
              <a:ext cx="1239120" cy="37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2473" y="4217612"/>
                <a:ext cx="1256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14:cNvPr>
              <p14:cNvContentPartPr/>
              <p14:nvPr/>
            </p14:nvContentPartPr>
            <p14:xfrm>
              <a:off x="1551953" y="5069732"/>
              <a:ext cx="52200" cy="7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3313" y="5061092"/>
                <a:ext cx="69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14:cNvPr>
              <p14:cNvContentPartPr/>
              <p14:nvPr/>
            </p14:nvContentPartPr>
            <p14:xfrm>
              <a:off x="1524593" y="5307332"/>
              <a:ext cx="737640" cy="25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5953" y="5298680"/>
                <a:ext cx="755280" cy="27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14:cNvPr>
              <p14:cNvContentPartPr/>
              <p14:nvPr/>
            </p14:nvContentPartPr>
            <p14:xfrm>
              <a:off x="2052713" y="3263972"/>
              <a:ext cx="909000" cy="347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43713" y="3255332"/>
                <a:ext cx="9266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14:cNvPr>
              <p14:cNvContentPartPr/>
              <p14:nvPr/>
            </p14:nvContentPartPr>
            <p14:xfrm>
              <a:off x="3642473" y="3555212"/>
              <a:ext cx="5940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473" y="3537572"/>
                <a:ext cx="95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14:cNvPr>
              <p14:cNvContentPartPr/>
              <p14:nvPr/>
            </p14:nvContentPartPr>
            <p14:xfrm>
              <a:off x="3853433" y="3302492"/>
              <a:ext cx="280440" cy="24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5793" y="3284826"/>
                <a:ext cx="316080" cy="284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14:cNvPr>
              <p14:cNvContentPartPr/>
              <p14:nvPr/>
            </p14:nvContentPartPr>
            <p14:xfrm>
              <a:off x="2419193" y="3302492"/>
              <a:ext cx="82800" cy="13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10553" y="3293492"/>
                <a:ext cx="1004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14:cNvPr>
              <p14:cNvContentPartPr/>
              <p14:nvPr/>
            </p14:nvContentPartPr>
            <p14:xfrm>
              <a:off x="2775593" y="3293852"/>
              <a:ext cx="76320" cy="14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66953" y="3285212"/>
                <a:ext cx="93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14:cNvPr>
              <p14:cNvContentPartPr/>
              <p14:nvPr/>
            </p14:nvContentPartPr>
            <p14:xfrm>
              <a:off x="4171673" y="3248852"/>
              <a:ext cx="834840" cy="29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53681" y="3231212"/>
                <a:ext cx="870465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14:cNvPr>
              <p14:cNvContentPartPr/>
              <p14:nvPr/>
            </p14:nvContentPartPr>
            <p14:xfrm>
              <a:off x="3212993" y="5056772"/>
              <a:ext cx="1239120" cy="324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95348" y="5038772"/>
                <a:ext cx="127477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14:cNvPr>
              <p14:cNvContentPartPr/>
              <p14:nvPr/>
            </p14:nvContentPartPr>
            <p14:xfrm>
              <a:off x="1562753" y="4008452"/>
              <a:ext cx="619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45113" y="3990452"/>
                <a:ext cx="975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14:cNvPr>
              <p14:cNvContentPartPr/>
              <p14:nvPr/>
            </p14:nvContentPartPr>
            <p14:xfrm>
              <a:off x="745913" y="3940052"/>
              <a:ext cx="165960" cy="226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8273" y="3922412"/>
                <a:ext cx="201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14:cNvPr>
              <p14:cNvContentPartPr/>
              <p14:nvPr/>
            </p14:nvContentPartPr>
            <p14:xfrm>
              <a:off x="952193" y="3872732"/>
              <a:ext cx="493560" cy="298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4206" y="3854732"/>
                <a:ext cx="529174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14:cNvPr>
              <p14:cNvContentPartPr/>
              <p14:nvPr/>
            </p14:nvContentPartPr>
            <p14:xfrm>
              <a:off x="3201113" y="4000532"/>
              <a:ext cx="75600" cy="83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83473" y="3982892"/>
                <a:ext cx="111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14:cNvPr>
              <p14:cNvContentPartPr/>
              <p14:nvPr/>
            </p14:nvContentPartPr>
            <p14:xfrm>
              <a:off x="2455913" y="3794612"/>
              <a:ext cx="237240" cy="192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38273" y="3776612"/>
                <a:ext cx="272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14:cNvPr>
              <p14:cNvContentPartPr/>
              <p14:nvPr/>
            </p14:nvContentPartPr>
            <p14:xfrm>
              <a:off x="2728433" y="3736652"/>
              <a:ext cx="633960" cy="274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10793" y="3718652"/>
                <a:ext cx="669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14:cNvPr>
              <p14:cNvContentPartPr/>
              <p14:nvPr/>
            </p14:nvContentPartPr>
            <p14:xfrm>
              <a:off x="2092313" y="4070012"/>
              <a:ext cx="1074600" cy="48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74673" y="4052012"/>
                <a:ext cx="1110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14:cNvPr>
              <p14:cNvContentPartPr/>
              <p14:nvPr/>
            </p14:nvContentPartPr>
            <p14:xfrm>
              <a:off x="1541153" y="3580052"/>
              <a:ext cx="2105640" cy="1544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32513" y="3571412"/>
                <a:ext cx="2123280" cy="15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14:cNvPr>
              <p14:cNvContentPartPr/>
              <p14:nvPr/>
            </p14:nvContentPartPr>
            <p14:xfrm>
              <a:off x="1801073" y="3557012"/>
              <a:ext cx="1816920" cy="1331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92073" y="3548372"/>
                <a:ext cx="1834560" cy="13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32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CC0E-42A4-4347-869C-C960FBE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Component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CAEF-7903-401A-8201-86827BC2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718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  <a:blipFill>
                <a:blip r:embed="rId2"/>
                <a:stretch>
                  <a:fillRect l="-173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8D80E-CFD8-48E3-B878-2AC4EF188A0E}"/>
              </a:ext>
            </a:extLst>
          </p:cNvPr>
          <p:cNvCxnSpPr/>
          <p:nvPr/>
        </p:nvCxnSpPr>
        <p:spPr>
          <a:xfrm flipV="1">
            <a:off x="1809946" y="2328421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46EDF-B67E-4333-8ACD-00D330344DC3}"/>
              </a:ext>
            </a:extLst>
          </p:cNvPr>
          <p:cNvCxnSpPr/>
          <p:nvPr/>
        </p:nvCxnSpPr>
        <p:spPr>
          <a:xfrm>
            <a:off x="1791093" y="4157221"/>
            <a:ext cx="185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1ADFB-5BFA-4B2F-BCA3-59F8D07BC9E4}"/>
              </a:ext>
            </a:extLst>
          </p:cNvPr>
          <p:cNvCxnSpPr/>
          <p:nvPr/>
        </p:nvCxnSpPr>
        <p:spPr>
          <a:xfrm flipH="1">
            <a:off x="1206631" y="4157221"/>
            <a:ext cx="603315" cy="12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1CE52-B4B8-42FF-BC8D-C91EF4764446}"/>
              </a:ext>
            </a:extLst>
          </p:cNvPr>
          <p:cNvSpPr txBox="1"/>
          <p:nvPr/>
        </p:nvSpPr>
        <p:spPr>
          <a:xfrm>
            <a:off x="1659118" y="2008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8884B-F193-4AA8-8429-3FFA921F3C78}"/>
              </a:ext>
            </a:extLst>
          </p:cNvPr>
          <p:cNvSpPr txBox="1"/>
          <p:nvPr/>
        </p:nvSpPr>
        <p:spPr>
          <a:xfrm>
            <a:off x="3671740" y="3972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4037-CDB4-43D3-8C15-F4F063976C6C}"/>
              </a:ext>
            </a:extLst>
          </p:cNvPr>
          <p:cNvSpPr txBox="1"/>
          <p:nvPr/>
        </p:nvSpPr>
        <p:spPr>
          <a:xfrm>
            <a:off x="961534" y="54340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C2B2B-4A28-44AA-9633-67941EBDBB46}"/>
              </a:ext>
            </a:extLst>
          </p:cNvPr>
          <p:cNvCxnSpPr/>
          <p:nvPr/>
        </p:nvCxnSpPr>
        <p:spPr>
          <a:xfrm flipV="1">
            <a:off x="1828799" y="2526384"/>
            <a:ext cx="868053" cy="16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78F56-061F-49E4-8F39-A444BAEB1D01}"/>
              </a:ext>
            </a:extLst>
          </p:cNvPr>
          <p:cNvCxnSpPr/>
          <p:nvPr/>
        </p:nvCxnSpPr>
        <p:spPr>
          <a:xfrm flipV="1">
            <a:off x="1828799" y="3429000"/>
            <a:ext cx="1295793" cy="7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/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/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blipFill>
                <a:blip r:embed="rId4"/>
                <a:stretch>
                  <a:fillRect l="-6000" t="-4717"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14:cNvPr>
              <p14:cNvContentPartPr/>
              <p14:nvPr/>
            </p14:nvContentPartPr>
            <p14:xfrm>
              <a:off x="2571473" y="2541812"/>
              <a:ext cx="125280" cy="99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3473" y="2523812"/>
                <a:ext cx="1609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14:cNvPr>
              <p14:cNvContentPartPr/>
              <p14:nvPr/>
            </p14:nvContentPartPr>
            <p14:xfrm>
              <a:off x="1828433" y="3442892"/>
              <a:ext cx="1281600" cy="70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0433" y="3425252"/>
                <a:ext cx="13172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14:cNvPr>
              <p14:cNvContentPartPr/>
              <p14:nvPr/>
            </p14:nvContentPartPr>
            <p14:xfrm>
              <a:off x="1840313" y="2617052"/>
              <a:ext cx="805680" cy="149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2673" y="2599412"/>
                <a:ext cx="841320" cy="1534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51F046A-B7C1-45E3-BE29-13F549B6A8FC}"/>
              </a:ext>
            </a:extLst>
          </p:cNvPr>
          <p:cNvSpPr txBox="1"/>
          <p:nvPr/>
        </p:nvSpPr>
        <p:spPr>
          <a:xfrm>
            <a:off x="1547967" y="400848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(0,0,0)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14:cNvPr>
              <p14:cNvContentPartPr/>
              <p14:nvPr/>
            </p14:nvContentPartPr>
            <p14:xfrm>
              <a:off x="2136953" y="3464492"/>
              <a:ext cx="349560" cy="33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8953" y="3446511"/>
                <a:ext cx="385200" cy="3700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980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0BE-4C34-4301-8460-ECAB1DA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D54A3-5D26-42EE-B81E-5EA9C18E3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acute and obtuse angles between the diagonals of a box that measures 12 cm by 4 cm by 6 cm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33.2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D54A3-5D26-42EE-B81E-5EA9C18E3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66330-B763-4155-BF6F-BD1719047563}"/>
              </a:ext>
            </a:extLst>
          </p:cNvPr>
          <p:cNvCxnSpPr/>
          <p:nvPr/>
        </p:nvCxnSpPr>
        <p:spPr>
          <a:xfrm>
            <a:off x="2064470" y="2978870"/>
            <a:ext cx="0" cy="159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70748-4E13-4ADF-9404-1343E02FCB36}"/>
              </a:ext>
            </a:extLst>
          </p:cNvPr>
          <p:cNvCxnSpPr/>
          <p:nvPr/>
        </p:nvCxnSpPr>
        <p:spPr>
          <a:xfrm flipH="1">
            <a:off x="1008668" y="4543720"/>
            <a:ext cx="1055802" cy="11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CB3FF-AA25-48A2-9AF0-7A838895D012}"/>
              </a:ext>
            </a:extLst>
          </p:cNvPr>
          <p:cNvCxnSpPr/>
          <p:nvPr/>
        </p:nvCxnSpPr>
        <p:spPr>
          <a:xfrm>
            <a:off x="2064470" y="4572000"/>
            <a:ext cx="174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BC532-3839-429E-99AC-33D95069B207}"/>
              </a:ext>
            </a:extLst>
          </p:cNvPr>
          <p:cNvCxnSpPr/>
          <p:nvPr/>
        </p:nvCxnSpPr>
        <p:spPr>
          <a:xfrm>
            <a:off x="2064470" y="3582186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6DB00C-E775-4897-8759-33FBF32087B5}"/>
              </a:ext>
            </a:extLst>
          </p:cNvPr>
          <p:cNvCxnSpPr/>
          <p:nvPr/>
        </p:nvCxnSpPr>
        <p:spPr>
          <a:xfrm>
            <a:off x="3667027" y="3563332"/>
            <a:ext cx="0" cy="100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BC1D9-8603-4CC9-8F1C-F8509371F6FD}"/>
              </a:ext>
            </a:extLst>
          </p:cNvPr>
          <p:cNvCxnSpPr/>
          <p:nvPr/>
        </p:nvCxnSpPr>
        <p:spPr>
          <a:xfrm flipH="1">
            <a:off x="1602557" y="3582186"/>
            <a:ext cx="461913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B19026-F5D3-4C3F-97B0-7CBD70F48275}"/>
              </a:ext>
            </a:extLst>
          </p:cNvPr>
          <p:cNvCxnSpPr/>
          <p:nvPr/>
        </p:nvCxnSpPr>
        <p:spPr>
          <a:xfrm>
            <a:off x="1574276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9449F2-F6C1-40B9-8517-1C4A31B9607B}"/>
              </a:ext>
            </a:extLst>
          </p:cNvPr>
          <p:cNvCxnSpPr/>
          <p:nvPr/>
        </p:nvCxnSpPr>
        <p:spPr>
          <a:xfrm>
            <a:off x="1602557" y="4044099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BD5F55-62AC-438D-9A1E-BBB8A87D5B08}"/>
              </a:ext>
            </a:extLst>
          </p:cNvPr>
          <p:cNvCxnSpPr/>
          <p:nvPr/>
        </p:nvCxnSpPr>
        <p:spPr>
          <a:xfrm flipH="1">
            <a:off x="3261674" y="3582186"/>
            <a:ext cx="424206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7424B-A133-496A-8AD3-A6FD27FEB242}"/>
              </a:ext>
            </a:extLst>
          </p:cNvPr>
          <p:cNvCxnSpPr/>
          <p:nvPr/>
        </p:nvCxnSpPr>
        <p:spPr>
          <a:xfrm>
            <a:off x="3223967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E72CC9-458C-4E42-B5F2-5B2D5BD46DC4}"/>
              </a:ext>
            </a:extLst>
          </p:cNvPr>
          <p:cNvCxnSpPr/>
          <p:nvPr/>
        </p:nvCxnSpPr>
        <p:spPr>
          <a:xfrm flipV="1">
            <a:off x="3261674" y="4543720"/>
            <a:ext cx="405353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F29466-2DBB-41CF-BBE7-EB82A181C586}"/>
              </a:ext>
            </a:extLst>
          </p:cNvPr>
          <p:cNvCxnSpPr/>
          <p:nvPr/>
        </p:nvCxnSpPr>
        <p:spPr>
          <a:xfrm>
            <a:off x="1574276" y="5109328"/>
            <a:ext cx="1649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14:cNvPr>
              <p14:cNvContentPartPr/>
              <p14:nvPr/>
            </p14:nvContentPartPr>
            <p14:xfrm>
              <a:off x="2044073" y="4521812"/>
              <a:ext cx="611640" cy="30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5428" y="4512812"/>
                <a:ext cx="62929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14:cNvPr>
              <p14:cNvContentPartPr/>
              <p14:nvPr/>
            </p14:nvContentPartPr>
            <p14:xfrm>
              <a:off x="3651473" y="4226252"/>
              <a:ext cx="1239120" cy="37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2473" y="4217612"/>
                <a:ext cx="1256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14:cNvPr>
              <p14:cNvContentPartPr/>
              <p14:nvPr/>
            </p14:nvContentPartPr>
            <p14:xfrm>
              <a:off x="1551953" y="5069732"/>
              <a:ext cx="52200" cy="7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3313" y="5061092"/>
                <a:ext cx="69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14:cNvPr>
              <p14:cNvContentPartPr/>
              <p14:nvPr/>
            </p14:nvContentPartPr>
            <p14:xfrm>
              <a:off x="1524593" y="5307332"/>
              <a:ext cx="737640" cy="25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5953" y="5298680"/>
                <a:ext cx="755280" cy="27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14:cNvPr>
              <p14:cNvContentPartPr/>
              <p14:nvPr/>
            </p14:nvContentPartPr>
            <p14:xfrm>
              <a:off x="2052713" y="3263972"/>
              <a:ext cx="909000" cy="347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43713" y="3255332"/>
                <a:ext cx="9266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14:cNvPr>
              <p14:cNvContentPartPr/>
              <p14:nvPr/>
            </p14:nvContentPartPr>
            <p14:xfrm>
              <a:off x="3642473" y="3555212"/>
              <a:ext cx="5940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473" y="3537572"/>
                <a:ext cx="95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14:cNvPr>
              <p14:cNvContentPartPr/>
              <p14:nvPr/>
            </p14:nvContentPartPr>
            <p14:xfrm>
              <a:off x="3853433" y="3302492"/>
              <a:ext cx="280440" cy="24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5793" y="3284826"/>
                <a:ext cx="316080" cy="284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14:cNvPr>
              <p14:cNvContentPartPr/>
              <p14:nvPr/>
            </p14:nvContentPartPr>
            <p14:xfrm>
              <a:off x="2419193" y="3302492"/>
              <a:ext cx="82800" cy="13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10553" y="3293492"/>
                <a:ext cx="1004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14:cNvPr>
              <p14:cNvContentPartPr/>
              <p14:nvPr/>
            </p14:nvContentPartPr>
            <p14:xfrm>
              <a:off x="2775593" y="3293852"/>
              <a:ext cx="76320" cy="14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66953" y="3285212"/>
                <a:ext cx="93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14:cNvPr>
              <p14:cNvContentPartPr/>
              <p14:nvPr/>
            </p14:nvContentPartPr>
            <p14:xfrm>
              <a:off x="4171673" y="3248852"/>
              <a:ext cx="834840" cy="29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53681" y="3231212"/>
                <a:ext cx="870465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14:cNvPr>
              <p14:cNvContentPartPr/>
              <p14:nvPr/>
            </p14:nvContentPartPr>
            <p14:xfrm>
              <a:off x="3212993" y="5056772"/>
              <a:ext cx="1239120" cy="324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95348" y="5038772"/>
                <a:ext cx="127477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14:cNvPr>
              <p14:cNvContentPartPr/>
              <p14:nvPr/>
            </p14:nvContentPartPr>
            <p14:xfrm>
              <a:off x="1562753" y="4008452"/>
              <a:ext cx="619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45113" y="3990452"/>
                <a:ext cx="975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14:cNvPr>
              <p14:cNvContentPartPr/>
              <p14:nvPr/>
            </p14:nvContentPartPr>
            <p14:xfrm>
              <a:off x="745913" y="3940052"/>
              <a:ext cx="165960" cy="226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8273" y="3922412"/>
                <a:ext cx="201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14:cNvPr>
              <p14:cNvContentPartPr/>
              <p14:nvPr/>
            </p14:nvContentPartPr>
            <p14:xfrm>
              <a:off x="952193" y="3872732"/>
              <a:ext cx="493560" cy="298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4206" y="3854732"/>
                <a:ext cx="529174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14:cNvPr>
              <p14:cNvContentPartPr/>
              <p14:nvPr/>
            </p14:nvContentPartPr>
            <p14:xfrm>
              <a:off x="3201113" y="4000532"/>
              <a:ext cx="75600" cy="83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83473" y="3982892"/>
                <a:ext cx="111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14:cNvPr>
              <p14:cNvContentPartPr/>
              <p14:nvPr/>
            </p14:nvContentPartPr>
            <p14:xfrm>
              <a:off x="2455913" y="3794612"/>
              <a:ext cx="237240" cy="192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38273" y="3776612"/>
                <a:ext cx="272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14:cNvPr>
              <p14:cNvContentPartPr/>
              <p14:nvPr/>
            </p14:nvContentPartPr>
            <p14:xfrm>
              <a:off x="2728433" y="3736652"/>
              <a:ext cx="633960" cy="274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10793" y="3718652"/>
                <a:ext cx="669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14:cNvPr>
              <p14:cNvContentPartPr/>
              <p14:nvPr/>
            </p14:nvContentPartPr>
            <p14:xfrm>
              <a:off x="2092313" y="4070012"/>
              <a:ext cx="1074600" cy="48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74673" y="4052012"/>
                <a:ext cx="1110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14:cNvPr>
              <p14:cNvContentPartPr/>
              <p14:nvPr/>
            </p14:nvContentPartPr>
            <p14:xfrm>
              <a:off x="1541153" y="3580052"/>
              <a:ext cx="2105640" cy="1544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32513" y="3571412"/>
                <a:ext cx="2123280" cy="15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14:cNvPr>
              <p14:cNvContentPartPr/>
              <p14:nvPr/>
            </p14:nvContentPartPr>
            <p14:xfrm>
              <a:off x="1801073" y="3557012"/>
              <a:ext cx="1816920" cy="1331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92073" y="3548372"/>
                <a:ext cx="1834560" cy="13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018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0BE-4C34-4301-8460-ECAB1DA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D54A3-5D26-42EE-B81E-5EA9C18E3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acute and obtuse angles between the diagonals of a box that measures 12 cm by 4 cm by 6 cm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33.2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We used vector concepts to answer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this question, but we could have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just as easily drawn one of the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vectors the other way (e.g., we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could have used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not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D54A3-5D26-42EE-B81E-5EA9C18E3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66330-B763-4155-BF6F-BD1719047563}"/>
              </a:ext>
            </a:extLst>
          </p:cNvPr>
          <p:cNvCxnSpPr/>
          <p:nvPr/>
        </p:nvCxnSpPr>
        <p:spPr>
          <a:xfrm>
            <a:off x="2064470" y="2978870"/>
            <a:ext cx="0" cy="159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70748-4E13-4ADF-9404-1343E02FCB36}"/>
              </a:ext>
            </a:extLst>
          </p:cNvPr>
          <p:cNvCxnSpPr/>
          <p:nvPr/>
        </p:nvCxnSpPr>
        <p:spPr>
          <a:xfrm flipH="1">
            <a:off x="1008668" y="4543720"/>
            <a:ext cx="1055802" cy="11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CB3FF-AA25-48A2-9AF0-7A838895D012}"/>
              </a:ext>
            </a:extLst>
          </p:cNvPr>
          <p:cNvCxnSpPr/>
          <p:nvPr/>
        </p:nvCxnSpPr>
        <p:spPr>
          <a:xfrm>
            <a:off x="2064470" y="4572000"/>
            <a:ext cx="174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BC532-3839-429E-99AC-33D95069B207}"/>
              </a:ext>
            </a:extLst>
          </p:cNvPr>
          <p:cNvCxnSpPr/>
          <p:nvPr/>
        </p:nvCxnSpPr>
        <p:spPr>
          <a:xfrm>
            <a:off x="2064470" y="3582186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6DB00C-E775-4897-8759-33FBF32087B5}"/>
              </a:ext>
            </a:extLst>
          </p:cNvPr>
          <p:cNvCxnSpPr/>
          <p:nvPr/>
        </p:nvCxnSpPr>
        <p:spPr>
          <a:xfrm>
            <a:off x="3667027" y="3563332"/>
            <a:ext cx="0" cy="100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BC1D9-8603-4CC9-8F1C-F8509371F6FD}"/>
              </a:ext>
            </a:extLst>
          </p:cNvPr>
          <p:cNvCxnSpPr/>
          <p:nvPr/>
        </p:nvCxnSpPr>
        <p:spPr>
          <a:xfrm flipH="1">
            <a:off x="1602557" y="3582186"/>
            <a:ext cx="461913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B19026-F5D3-4C3F-97B0-7CBD70F48275}"/>
              </a:ext>
            </a:extLst>
          </p:cNvPr>
          <p:cNvCxnSpPr/>
          <p:nvPr/>
        </p:nvCxnSpPr>
        <p:spPr>
          <a:xfrm>
            <a:off x="1574276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9449F2-F6C1-40B9-8517-1C4A31B9607B}"/>
              </a:ext>
            </a:extLst>
          </p:cNvPr>
          <p:cNvCxnSpPr/>
          <p:nvPr/>
        </p:nvCxnSpPr>
        <p:spPr>
          <a:xfrm>
            <a:off x="1602557" y="4044099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BD5F55-62AC-438D-9A1E-BBB8A87D5B08}"/>
              </a:ext>
            </a:extLst>
          </p:cNvPr>
          <p:cNvCxnSpPr/>
          <p:nvPr/>
        </p:nvCxnSpPr>
        <p:spPr>
          <a:xfrm flipH="1">
            <a:off x="3261674" y="3582186"/>
            <a:ext cx="424206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7424B-A133-496A-8AD3-A6FD27FEB242}"/>
              </a:ext>
            </a:extLst>
          </p:cNvPr>
          <p:cNvCxnSpPr/>
          <p:nvPr/>
        </p:nvCxnSpPr>
        <p:spPr>
          <a:xfrm>
            <a:off x="3223967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E72CC9-458C-4E42-B5F2-5B2D5BD46DC4}"/>
              </a:ext>
            </a:extLst>
          </p:cNvPr>
          <p:cNvCxnSpPr/>
          <p:nvPr/>
        </p:nvCxnSpPr>
        <p:spPr>
          <a:xfrm flipV="1">
            <a:off x="3261674" y="4543720"/>
            <a:ext cx="405353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F29466-2DBB-41CF-BBE7-EB82A181C586}"/>
              </a:ext>
            </a:extLst>
          </p:cNvPr>
          <p:cNvCxnSpPr/>
          <p:nvPr/>
        </p:nvCxnSpPr>
        <p:spPr>
          <a:xfrm>
            <a:off x="1574276" y="5109328"/>
            <a:ext cx="1649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14:cNvPr>
              <p14:cNvContentPartPr/>
              <p14:nvPr/>
            </p14:nvContentPartPr>
            <p14:xfrm>
              <a:off x="2044073" y="4521812"/>
              <a:ext cx="611640" cy="30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5428" y="4512812"/>
                <a:ext cx="62929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14:cNvPr>
              <p14:cNvContentPartPr/>
              <p14:nvPr/>
            </p14:nvContentPartPr>
            <p14:xfrm>
              <a:off x="3651473" y="4226252"/>
              <a:ext cx="1239120" cy="37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2473" y="4217612"/>
                <a:ext cx="1256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14:cNvPr>
              <p14:cNvContentPartPr/>
              <p14:nvPr/>
            </p14:nvContentPartPr>
            <p14:xfrm>
              <a:off x="1551953" y="5069732"/>
              <a:ext cx="52200" cy="7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3313" y="5061092"/>
                <a:ext cx="69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14:cNvPr>
              <p14:cNvContentPartPr/>
              <p14:nvPr/>
            </p14:nvContentPartPr>
            <p14:xfrm>
              <a:off x="1524593" y="5307332"/>
              <a:ext cx="737640" cy="25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5953" y="5298680"/>
                <a:ext cx="755280" cy="27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14:cNvPr>
              <p14:cNvContentPartPr/>
              <p14:nvPr/>
            </p14:nvContentPartPr>
            <p14:xfrm>
              <a:off x="2052713" y="3263972"/>
              <a:ext cx="909000" cy="347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43713" y="3255332"/>
                <a:ext cx="9266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14:cNvPr>
              <p14:cNvContentPartPr/>
              <p14:nvPr/>
            </p14:nvContentPartPr>
            <p14:xfrm>
              <a:off x="3642473" y="3555212"/>
              <a:ext cx="5940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473" y="3537572"/>
                <a:ext cx="95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14:cNvPr>
              <p14:cNvContentPartPr/>
              <p14:nvPr/>
            </p14:nvContentPartPr>
            <p14:xfrm>
              <a:off x="3853433" y="3302492"/>
              <a:ext cx="280440" cy="24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5793" y="3284826"/>
                <a:ext cx="316080" cy="284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14:cNvPr>
              <p14:cNvContentPartPr/>
              <p14:nvPr/>
            </p14:nvContentPartPr>
            <p14:xfrm>
              <a:off x="2419193" y="3302492"/>
              <a:ext cx="82800" cy="13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10553" y="3293492"/>
                <a:ext cx="1004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14:cNvPr>
              <p14:cNvContentPartPr/>
              <p14:nvPr/>
            </p14:nvContentPartPr>
            <p14:xfrm>
              <a:off x="2775593" y="3293852"/>
              <a:ext cx="76320" cy="14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66953" y="3285212"/>
                <a:ext cx="93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14:cNvPr>
              <p14:cNvContentPartPr/>
              <p14:nvPr/>
            </p14:nvContentPartPr>
            <p14:xfrm>
              <a:off x="4171673" y="3248852"/>
              <a:ext cx="834840" cy="29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53681" y="3231212"/>
                <a:ext cx="870465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14:cNvPr>
              <p14:cNvContentPartPr/>
              <p14:nvPr/>
            </p14:nvContentPartPr>
            <p14:xfrm>
              <a:off x="3212993" y="5056772"/>
              <a:ext cx="1239120" cy="324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95348" y="5038772"/>
                <a:ext cx="127477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14:cNvPr>
              <p14:cNvContentPartPr/>
              <p14:nvPr/>
            </p14:nvContentPartPr>
            <p14:xfrm>
              <a:off x="1562753" y="4008452"/>
              <a:ext cx="619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45113" y="3990452"/>
                <a:ext cx="975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14:cNvPr>
              <p14:cNvContentPartPr/>
              <p14:nvPr/>
            </p14:nvContentPartPr>
            <p14:xfrm>
              <a:off x="745913" y="3940052"/>
              <a:ext cx="165960" cy="226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8273" y="3922412"/>
                <a:ext cx="201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14:cNvPr>
              <p14:cNvContentPartPr/>
              <p14:nvPr/>
            </p14:nvContentPartPr>
            <p14:xfrm>
              <a:off x="952193" y="3872732"/>
              <a:ext cx="493560" cy="298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4206" y="3854732"/>
                <a:ext cx="529174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14:cNvPr>
              <p14:cNvContentPartPr/>
              <p14:nvPr/>
            </p14:nvContentPartPr>
            <p14:xfrm>
              <a:off x="3201113" y="4000532"/>
              <a:ext cx="75600" cy="83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83473" y="3982892"/>
                <a:ext cx="111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14:cNvPr>
              <p14:cNvContentPartPr/>
              <p14:nvPr/>
            </p14:nvContentPartPr>
            <p14:xfrm>
              <a:off x="2455913" y="3794612"/>
              <a:ext cx="237240" cy="192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38273" y="3776612"/>
                <a:ext cx="272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14:cNvPr>
              <p14:cNvContentPartPr/>
              <p14:nvPr/>
            </p14:nvContentPartPr>
            <p14:xfrm>
              <a:off x="2728433" y="3736652"/>
              <a:ext cx="633960" cy="274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10793" y="3718652"/>
                <a:ext cx="669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14:cNvPr>
              <p14:cNvContentPartPr/>
              <p14:nvPr/>
            </p14:nvContentPartPr>
            <p14:xfrm>
              <a:off x="2092313" y="4070012"/>
              <a:ext cx="1074600" cy="48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74673" y="4052012"/>
                <a:ext cx="1110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14:cNvPr>
              <p14:cNvContentPartPr/>
              <p14:nvPr/>
            </p14:nvContentPartPr>
            <p14:xfrm>
              <a:off x="1541153" y="3580052"/>
              <a:ext cx="2105640" cy="1544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32513" y="3571412"/>
                <a:ext cx="2123280" cy="15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14:cNvPr>
              <p14:cNvContentPartPr/>
              <p14:nvPr/>
            </p14:nvContentPartPr>
            <p14:xfrm>
              <a:off x="1801073" y="3557012"/>
              <a:ext cx="1816920" cy="1331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92073" y="3548372"/>
                <a:ext cx="1834560" cy="13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768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0BE-4C34-4301-8460-ECAB1DA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D54A3-5D26-42EE-B81E-5EA9C18E3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acute and obtuse angles between the diagonals of a box that measures 12 cm by 4 cm by 6 cm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33.2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As such, we have to recognize that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the angle between the diagonals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could also be thought of as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 180° - 33.2° = 146.8°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D54A3-5D26-42EE-B81E-5EA9C18E3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66330-B763-4155-BF6F-BD1719047563}"/>
              </a:ext>
            </a:extLst>
          </p:cNvPr>
          <p:cNvCxnSpPr/>
          <p:nvPr/>
        </p:nvCxnSpPr>
        <p:spPr>
          <a:xfrm>
            <a:off x="2064470" y="2978870"/>
            <a:ext cx="0" cy="159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70748-4E13-4ADF-9404-1343E02FCB36}"/>
              </a:ext>
            </a:extLst>
          </p:cNvPr>
          <p:cNvCxnSpPr/>
          <p:nvPr/>
        </p:nvCxnSpPr>
        <p:spPr>
          <a:xfrm flipH="1">
            <a:off x="1008668" y="4543720"/>
            <a:ext cx="1055802" cy="11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CB3FF-AA25-48A2-9AF0-7A838895D012}"/>
              </a:ext>
            </a:extLst>
          </p:cNvPr>
          <p:cNvCxnSpPr/>
          <p:nvPr/>
        </p:nvCxnSpPr>
        <p:spPr>
          <a:xfrm>
            <a:off x="2064470" y="4572000"/>
            <a:ext cx="174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BC532-3839-429E-99AC-33D95069B207}"/>
              </a:ext>
            </a:extLst>
          </p:cNvPr>
          <p:cNvCxnSpPr/>
          <p:nvPr/>
        </p:nvCxnSpPr>
        <p:spPr>
          <a:xfrm>
            <a:off x="2064470" y="3582186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6DB00C-E775-4897-8759-33FBF32087B5}"/>
              </a:ext>
            </a:extLst>
          </p:cNvPr>
          <p:cNvCxnSpPr/>
          <p:nvPr/>
        </p:nvCxnSpPr>
        <p:spPr>
          <a:xfrm>
            <a:off x="3667027" y="3563332"/>
            <a:ext cx="0" cy="100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BC1D9-8603-4CC9-8F1C-F8509371F6FD}"/>
              </a:ext>
            </a:extLst>
          </p:cNvPr>
          <p:cNvCxnSpPr/>
          <p:nvPr/>
        </p:nvCxnSpPr>
        <p:spPr>
          <a:xfrm flipH="1">
            <a:off x="1602557" y="3582186"/>
            <a:ext cx="461913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B19026-F5D3-4C3F-97B0-7CBD70F48275}"/>
              </a:ext>
            </a:extLst>
          </p:cNvPr>
          <p:cNvCxnSpPr/>
          <p:nvPr/>
        </p:nvCxnSpPr>
        <p:spPr>
          <a:xfrm>
            <a:off x="1574276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9449F2-F6C1-40B9-8517-1C4A31B9607B}"/>
              </a:ext>
            </a:extLst>
          </p:cNvPr>
          <p:cNvCxnSpPr/>
          <p:nvPr/>
        </p:nvCxnSpPr>
        <p:spPr>
          <a:xfrm>
            <a:off x="1602557" y="4044099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BD5F55-62AC-438D-9A1E-BBB8A87D5B08}"/>
              </a:ext>
            </a:extLst>
          </p:cNvPr>
          <p:cNvCxnSpPr/>
          <p:nvPr/>
        </p:nvCxnSpPr>
        <p:spPr>
          <a:xfrm flipH="1">
            <a:off x="3261674" y="3582186"/>
            <a:ext cx="424206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7424B-A133-496A-8AD3-A6FD27FEB242}"/>
              </a:ext>
            </a:extLst>
          </p:cNvPr>
          <p:cNvCxnSpPr/>
          <p:nvPr/>
        </p:nvCxnSpPr>
        <p:spPr>
          <a:xfrm>
            <a:off x="3223967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E72CC9-458C-4E42-B5F2-5B2D5BD46DC4}"/>
              </a:ext>
            </a:extLst>
          </p:cNvPr>
          <p:cNvCxnSpPr/>
          <p:nvPr/>
        </p:nvCxnSpPr>
        <p:spPr>
          <a:xfrm flipV="1">
            <a:off x="3261674" y="4543720"/>
            <a:ext cx="405353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F29466-2DBB-41CF-BBE7-EB82A181C586}"/>
              </a:ext>
            </a:extLst>
          </p:cNvPr>
          <p:cNvCxnSpPr/>
          <p:nvPr/>
        </p:nvCxnSpPr>
        <p:spPr>
          <a:xfrm>
            <a:off x="1574276" y="5109328"/>
            <a:ext cx="1649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14:cNvPr>
              <p14:cNvContentPartPr/>
              <p14:nvPr/>
            </p14:nvContentPartPr>
            <p14:xfrm>
              <a:off x="2044073" y="4521812"/>
              <a:ext cx="611640" cy="30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5428" y="4512812"/>
                <a:ext cx="62929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14:cNvPr>
              <p14:cNvContentPartPr/>
              <p14:nvPr/>
            </p14:nvContentPartPr>
            <p14:xfrm>
              <a:off x="3651473" y="4226252"/>
              <a:ext cx="1239120" cy="37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2473" y="4217612"/>
                <a:ext cx="1256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14:cNvPr>
              <p14:cNvContentPartPr/>
              <p14:nvPr/>
            </p14:nvContentPartPr>
            <p14:xfrm>
              <a:off x="1551953" y="5069732"/>
              <a:ext cx="52200" cy="7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3313" y="5061092"/>
                <a:ext cx="69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14:cNvPr>
              <p14:cNvContentPartPr/>
              <p14:nvPr/>
            </p14:nvContentPartPr>
            <p14:xfrm>
              <a:off x="1524593" y="5307332"/>
              <a:ext cx="737640" cy="25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5953" y="5298680"/>
                <a:ext cx="755280" cy="27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14:cNvPr>
              <p14:cNvContentPartPr/>
              <p14:nvPr/>
            </p14:nvContentPartPr>
            <p14:xfrm>
              <a:off x="2052713" y="3263972"/>
              <a:ext cx="909000" cy="347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43713" y="3255332"/>
                <a:ext cx="9266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14:cNvPr>
              <p14:cNvContentPartPr/>
              <p14:nvPr/>
            </p14:nvContentPartPr>
            <p14:xfrm>
              <a:off x="3642473" y="3555212"/>
              <a:ext cx="5940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473" y="3537572"/>
                <a:ext cx="95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14:cNvPr>
              <p14:cNvContentPartPr/>
              <p14:nvPr/>
            </p14:nvContentPartPr>
            <p14:xfrm>
              <a:off x="3853433" y="3302492"/>
              <a:ext cx="280440" cy="24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5793" y="3284826"/>
                <a:ext cx="316080" cy="284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14:cNvPr>
              <p14:cNvContentPartPr/>
              <p14:nvPr/>
            </p14:nvContentPartPr>
            <p14:xfrm>
              <a:off x="2419193" y="3302492"/>
              <a:ext cx="82800" cy="13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10553" y="3293492"/>
                <a:ext cx="1004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14:cNvPr>
              <p14:cNvContentPartPr/>
              <p14:nvPr/>
            </p14:nvContentPartPr>
            <p14:xfrm>
              <a:off x="2775593" y="3293852"/>
              <a:ext cx="76320" cy="14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66953" y="3285212"/>
                <a:ext cx="93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14:cNvPr>
              <p14:cNvContentPartPr/>
              <p14:nvPr/>
            </p14:nvContentPartPr>
            <p14:xfrm>
              <a:off x="4171673" y="3248852"/>
              <a:ext cx="834840" cy="29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53681" y="3231212"/>
                <a:ext cx="870465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14:cNvPr>
              <p14:cNvContentPartPr/>
              <p14:nvPr/>
            </p14:nvContentPartPr>
            <p14:xfrm>
              <a:off x="3212993" y="5056772"/>
              <a:ext cx="1239120" cy="324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95348" y="5038772"/>
                <a:ext cx="127477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14:cNvPr>
              <p14:cNvContentPartPr/>
              <p14:nvPr/>
            </p14:nvContentPartPr>
            <p14:xfrm>
              <a:off x="1562753" y="4008452"/>
              <a:ext cx="619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45113" y="3990452"/>
                <a:ext cx="975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14:cNvPr>
              <p14:cNvContentPartPr/>
              <p14:nvPr/>
            </p14:nvContentPartPr>
            <p14:xfrm>
              <a:off x="745913" y="3940052"/>
              <a:ext cx="165960" cy="226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8273" y="3922412"/>
                <a:ext cx="201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14:cNvPr>
              <p14:cNvContentPartPr/>
              <p14:nvPr/>
            </p14:nvContentPartPr>
            <p14:xfrm>
              <a:off x="952193" y="3872732"/>
              <a:ext cx="493560" cy="298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4206" y="3854732"/>
                <a:ext cx="529174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14:cNvPr>
              <p14:cNvContentPartPr/>
              <p14:nvPr/>
            </p14:nvContentPartPr>
            <p14:xfrm>
              <a:off x="3201113" y="4000532"/>
              <a:ext cx="75600" cy="83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83473" y="3982892"/>
                <a:ext cx="111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14:cNvPr>
              <p14:cNvContentPartPr/>
              <p14:nvPr/>
            </p14:nvContentPartPr>
            <p14:xfrm>
              <a:off x="2455913" y="3794612"/>
              <a:ext cx="237240" cy="192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38273" y="3776612"/>
                <a:ext cx="272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14:cNvPr>
              <p14:cNvContentPartPr/>
              <p14:nvPr/>
            </p14:nvContentPartPr>
            <p14:xfrm>
              <a:off x="2728433" y="3736652"/>
              <a:ext cx="633960" cy="274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10793" y="3718652"/>
                <a:ext cx="669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14:cNvPr>
              <p14:cNvContentPartPr/>
              <p14:nvPr/>
            </p14:nvContentPartPr>
            <p14:xfrm>
              <a:off x="2092313" y="4070012"/>
              <a:ext cx="1074600" cy="48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74673" y="4052012"/>
                <a:ext cx="1110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14:cNvPr>
              <p14:cNvContentPartPr/>
              <p14:nvPr/>
            </p14:nvContentPartPr>
            <p14:xfrm>
              <a:off x="1541153" y="3580052"/>
              <a:ext cx="2105640" cy="1544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32513" y="3571412"/>
                <a:ext cx="2123280" cy="15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14:cNvPr>
              <p14:cNvContentPartPr/>
              <p14:nvPr/>
            </p14:nvContentPartPr>
            <p14:xfrm>
              <a:off x="1801073" y="3557012"/>
              <a:ext cx="1816920" cy="1331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92073" y="3548372"/>
                <a:ext cx="1834560" cy="13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088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0BE-4C34-4301-8460-ECAB1DA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54A3-5D26-42EE-B81E-5EA9C18E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Determine the acute and obtuse angles between the diagonals of a box that measures 12 cm by 4 cm by 6 cm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Therefore the acute angle between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the diagonals is approximately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33.2° and the obtuse angle between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the diagonals is approximately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146.8°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66330-B763-4155-BF6F-BD1719047563}"/>
              </a:ext>
            </a:extLst>
          </p:cNvPr>
          <p:cNvCxnSpPr/>
          <p:nvPr/>
        </p:nvCxnSpPr>
        <p:spPr>
          <a:xfrm>
            <a:off x="2064470" y="2978870"/>
            <a:ext cx="0" cy="159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70748-4E13-4ADF-9404-1343E02FCB36}"/>
              </a:ext>
            </a:extLst>
          </p:cNvPr>
          <p:cNvCxnSpPr/>
          <p:nvPr/>
        </p:nvCxnSpPr>
        <p:spPr>
          <a:xfrm flipH="1">
            <a:off x="1008668" y="4543720"/>
            <a:ext cx="1055802" cy="11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CB3FF-AA25-48A2-9AF0-7A838895D012}"/>
              </a:ext>
            </a:extLst>
          </p:cNvPr>
          <p:cNvCxnSpPr/>
          <p:nvPr/>
        </p:nvCxnSpPr>
        <p:spPr>
          <a:xfrm>
            <a:off x="2064470" y="4572000"/>
            <a:ext cx="1743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BC532-3839-429E-99AC-33D95069B207}"/>
              </a:ext>
            </a:extLst>
          </p:cNvPr>
          <p:cNvCxnSpPr/>
          <p:nvPr/>
        </p:nvCxnSpPr>
        <p:spPr>
          <a:xfrm>
            <a:off x="2064470" y="3582186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6DB00C-E775-4897-8759-33FBF32087B5}"/>
              </a:ext>
            </a:extLst>
          </p:cNvPr>
          <p:cNvCxnSpPr/>
          <p:nvPr/>
        </p:nvCxnSpPr>
        <p:spPr>
          <a:xfrm>
            <a:off x="3667027" y="3563332"/>
            <a:ext cx="0" cy="100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BC1D9-8603-4CC9-8F1C-F8509371F6FD}"/>
              </a:ext>
            </a:extLst>
          </p:cNvPr>
          <p:cNvCxnSpPr/>
          <p:nvPr/>
        </p:nvCxnSpPr>
        <p:spPr>
          <a:xfrm flipH="1">
            <a:off x="1602557" y="3582186"/>
            <a:ext cx="461913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B19026-F5D3-4C3F-97B0-7CBD70F48275}"/>
              </a:ext>
            </a:extLst>
          </p:cNvPr>
          <p:cNvCxnSpPr/>
          <p:nvPr/>
        </p:nvCxnSpPr>
        <p:spPr>
          <a:xfrm>
            <a:off x="1574276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9449F2-F6C1-40B9-8517-1C4A31B9607B}"/>
              </a:ext>
            </a:extLst>
          </p:cNvPr>
          <p:cNvCxnSpPr/>
          <p:nvPr/>
        </p:nvCxnSpPr>
        <p:spPr>
          <a:xfrm>
            <a:off x="1602557" y="4044099"/>
            <a:ext cx="16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BD5F55-62AC-438D-9A1E-BBB8A87D5B08}"/>
              </a:ext>
            </a:extLst>
          </p:cNvPr>
          <p:cNvCxnSpPr/>
          <p:nvPr/>
        </p:nvCxnSpPr>
        <p:spPr>
          <a:xfrm flipH="1">
            <a:off x="3261674" y="3582186"/>
            <a:ext cx="424206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7424B-A133-496A-8AD3-A6FD27FEB242}"/>
              </a:ext>
            </a:extLst>
          </p:cNvPr>
          <p:cNvCxnSpPr/>
          <p:nvPr/>
        </p:nvCxnSpPr>
        <p:spPr>
          <a:xfrm>
            <a:off x="3223967" y="4062953"/>
            <a:ext cx="0" cy="10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E72CC9-458C-4E42-B5F2-5B2D5BD46DC4}"/>
              </a:ext>
            </a:extLst>
          </p:cNvPr>
          <p:cNvCxnSpPr/>
          <p:nvPr/>
        </p:nvCxnSpPr>
        <p:spPr>
          <a:xfrm flipV="1">
            <a:off x="3261674" y="4543720"/>
            <a:ext cx="405353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F29466-2DBB-41CF-BBE7-EB82A181C586}"/>
              </a:ext>
            </a:extLst>
          </p:cNvPr>
          <p:cNvCxnSpPr/>
          <p:nvPr/>
        </p:nvCxnSpPr>
        <p:spPr>
          <a:xfrm>
            <a:off x="1574276" y="5109328"/>
            <a:ext cx="1649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14:cNvPr>
              <p14:cNvContentPartPr/>
              <p14:nvPr/>
            </p14:nvContentPartPr>
            <p14:xfrm>
              <a:off x="2044073" y="4521812"/>
              <a:ext cx="611640" cy="30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71081B-F22B-40B4-947B-DCC88B3C7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28" y="4512812"/>
                <a:ext cx="62929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14:cNvPr>
              <p14:cNvContentPartPr/>
              <p14:nvPr/>
            </p14:nvContentPartPr>
            <p14:xfrm>
              <a:off x="3651473" y="4226252"/>
              <a:ext cx="1239120" cy="37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1857BC-62F5-4862-86DA-5B35A7942F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2473" y="4217612"/>
                <a:ext cx="12567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14:cNvPr>
              <p14:cNvContentPartPr/>
              <p14:nvPr/>
            </p14:nvContentPartPr>
            <p14:xfrm>
              <a:off x="1551953" y="5069732"/>
              <a:ext cx="52200" cy="7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FA0275-F085-4924-AEA0-D5A8CF0F4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3313" y="5061092"/>
                <a:ext cx="69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14:cNvPr>
              <p14:cNvContentPartPr/>
              <p14:nvPr/>
            </p14:nvContentPartPr>
            <p14:xfrm>
              <a:off x="1524593" y="5307332"/>
              <a:ext cx="737640" cy="25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09F8ED-EEE7-4053-B5BC-C8194BA89E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5953" y="5298680"/>
                <a:ext cx="755280" cy="27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14:cNvPr>
              <p14:cNvContentPartPr/>
              <p14:nvPr/>
            </p14:nvContentPartPr>
            <p14:xfrm>
              <a:off x="2052713" y="3263972"/>
              <a:ext cx="909000" cy="347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ED502A-E4AF-4E39-9C53-2D1C0A5475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3713" y="3255332"/>
                <a:ext cx="9266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14:cNvPr>
              <p14:cNvContentPartPr/>
              <p14:nvPr/>
            </p14:nvContentPartPr>
            <p14:xfrm>
              <a:off x="3642473" y="3555212"/>
              <a:ext cx="5940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2EF8F-F328-460F-AF05-16FF508965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4473" y="3537572"/>
                <a:ext cx="95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14:cNvPr>
              <p14:cNvContentPartPr/>
              <p14:nvPr/>
            </p14:nvContentPartPr>
            <p14:xfrm>
              <a:off x="3853433" y="3302492"/>
              <a:ext cx="280440" cy="24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42A5C8-C661-40F4-9082-06622514B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35793" y="3284826"/>
                <a:ext cx="316080" cy="284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14:cNvPr>
              <p14:cNvContentPartPr/>
              <p14:nvPr/>
            </p14:nvContentPartPr>
            <p14:xfrm>
              <a:off x="2419193" y="3302492"/>
              <a:ext cx="82800" cy="13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98C1F4-3588-4F9C-9153-760270D3AC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0553" y="3293492"/>
                <a:ext cx="1004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14:cNvPr>
              <p14:cNvContentPartPr/>
              <p14:nvPr/>
            </p14:nvContentPartPr>
            <p14:xfrm>
              <a:off x="2775593" y="3293852"/>
              <a:ext cx="76320" cy="14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846CE6-437F-4A89-A3ED-CB04FFAF4A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66953" y="3285212"/>
                <a:ext cx="93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14:cNvPr>
              <p14:cNvContentPartPr/>
              <p14:nvPr/>
            </p14:nvContentPartPr>
            <p14:xfrm>
              <a:off x="4171673" y="3248852"/>
              <a:ext cx="834840" cy="29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C93161-BB1A-4A8C-8129-F566993354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53681" y="3231212"/>
                <a:ext cx="870465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14:cNvPr>
              <p14:cNvContentPartPr/>
              <p14:nvPr/>
            </p14:nvContentPartPr>
            <p14:xfrm>
              <a:off x="3212993" y="5056772"/>
              <a:ext cx="1239120" cy="324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C07039-11AC-4F50-AB44-AC98A29B75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95348" y="5038772"/>
                <a:ext cx="127477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14:cNvPr>
              <p14:cNvContentPartPr/>
              <p14:nvPr/>
            </p14:nvContentPartPr>
            <p14:xfrm>
              <a:off x="1562753" y="4008452"/>
              <a:ext cx="619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CD2B95-BC9B-498C-A763-3A2B4019EC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45113" y="3990452"/>
                <a:ext cx="975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14:cNvPr>
              <p14:cNvContentPartPr/>
              <p14:nvPr/>
            </p14:nvContentPartPr>
            <p14:xfrm>
              <a:off x="745913" y="3940052"/>
              <a:ext cx="165960" cy="226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95D2BA-B7B7-47DB-829A-9BA13C3CCC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8273" y="3922412"/>
                <a:ext cx="201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14:cNvPr>
              <p14:cNvContentPartPr/>
              <p14:nvPr/>
            </p14:nvContentPartPr>
            <p14:xfrm>
              <a:off x="952193" y="3872732"/>
              <a:ext cx="493560" cy="298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4FBA94-B652-43C1-9050-B98E3F0ED1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4206" y="3854732"/>
                <a:ext cx="529174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14:cNvPr>
              <p14:cNvContentPartPr/>
              <p14:nvPr/>
            </p14:nvContentPartPr>
            <p14:xfrm>
              <a:off x="3201113" y="4000532"/>
              <a:ext cx="75600" cy="83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3F3497-6059-4EC8-B95B-5F076B137E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83473" y="3982892"/>
                <a:ext cx="111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14:cNvPr>
              <p14:cNvContentPartPr/>
              <p14:nvPr/>
            </p14:nvContentPartPr>
            <p14:xfrm>
              <a:off x="2455913" y="3794612"/>
              <a:ext cx="237240" cy="192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B73B85-B90C-4ED3-8640-696CA90D05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38273" y="3776612"/>
                <a:ext cx="272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14:cNvPr>
              <p14:cNvContentPartPr/>
              <p14:nvPr/>
            </p14:nvContentPartPr>
            <p14:xfrm>
              <a:off x="2728433" y="3736652"/>
              <a:ext cx="633960" cy="274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FACFEB5-88D1-4075-9B3F-354D8949E4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10793" y="3718652"/>
                <a:ext cx="669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14:cNvPr>
              <p14:cNvContentPartPr/>
              <p14:nvPr/>
            </p14:nvContentPartPr>
            <p14:xfrm>
              <a:off x="2092313" y="4070012"/>
              <a:ext cx="1074600" cy="48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A490E0-352B-4F5E-996A-BA6630ABC4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74673" y="4052012"/>
                <a:ext cx="1110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14:cNvPr>
              <p14:cNvContentPartPr/>
              <p14:nvPr/>
            </p14:nvContentPartPr>
            <p14:xfrm>
              <a:off x="1541153" y="3580052"/>
              <a:ext cx="2105640" cy="1544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7AA4E4-0C40-403B-A601-83D962485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32513" y="3571412"/>
                <a:ext cx="2123280" cy="15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14:cNvPr>
              <p14:cNvContentPartPr/>
              <p14:nvPr/>
            </p14:nvContentPartPr>
            <p14:xfrm>
              <a:off x="1801073" y="3557012"/>
              <a:ext cx="1816920" cy="1331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B18728-4392-42F1-88FC-AF2C466B80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92073" y="3548372"/>
                <a:ext cx="1834560" cy="13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638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B641-A0BF-4D38-8F84-B4ECB439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B5E24-4962-4910-8EE2-516B8E983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are 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(−1,4,−8)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are such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 Solve for 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B5E24-4962-4910-8EE2-516B8E983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832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B641-A0BF-4D38-8F84-B4ECB439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B5E24-4962-4910-8EE2-516B8E983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(−1,4,−8)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are such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 Solve for m.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=−4−12−8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81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=9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B5E24-4962-4910-8EE2-516B8E983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936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B29B-0D57-4A5C-A28C-1A489E1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Putting this together,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−16=9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−16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45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89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B29B-0D57-4A5C-A28C-1A489E1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Putting this together,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−16=9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−16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45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45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050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B29B-0D57-4A5C-A28C-1A489E1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Putting this together,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−16=9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−16=9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−16=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Factor out -8 from each side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Divide both sides by -8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988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B29B-0D57-4A5C-A28C-1A489E1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10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CC0E-42A4-4347-869C-C960FBE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Component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CAEF-7903-401A-8201-86827BC2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718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A68C4-ED76-4AC2-9A3F-CE0EE8C3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6330" y="1825625"/>
            <a:ext cx="70174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8D80E-CFD8-48E3-B878-2AC4EF188A0E}"/>
              </a:ext>
            </a:extLst>
          </p:cNvPr>
          <p:cNvCxnSpPr/>
          <p:nvPr/>
        </p:nvCxnSpPr>
        <p:spPr>
          <a:xfrm flipV="1">
            <a:off x="1809946" y="2328421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46EDF-B67E-4333-8ACD-00D330344DC3}"/>
              </a:ext>
            </a:extLst>
          </p:cNvPr>
          <p:cNvCxnSpPr/>
          <p:nvPr/>
        </p:nvCxnSpPr>
        <p:spPr>
          <a:xfrm>
            <a:off x="1791093" y="4157221"/>
            <a:ext cx="185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1ADFB-5BFA-4B2F-BCA3-59F8D07BC9E4}"/>
              </a:ext>
            </a:extLst>
          </p:cNvPr>
          <p:cNvCxnSpPr/>
          <p:nvPr/>
        </p:nvCxnSpPr>
        <p:spPr>
          <a:xfrm flipH="1">
            <a:off x="1206631" y="4157221"/>
            <a:ext cx="603315" cy="12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1CE52-B4B8-42FF-BC8D-C91EF4764446}"/>
              </a:ext>
            </a:extLst>
          </p:cNvPr>
          <p:cNvSpPr txBox="1"/>
          <p:nvPr/>
        </p:nvSpPr>
        <p:spPr>
          <a:xfrm>
            <a:off x="1659118" y="2008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8884B-F193-4AA8-8429-3FFA921F3C78}"/>
              </a:ext>
            </a:extLst>
          </p:cNvPr>
          <p:cNvSpPr txBox="1"/>
          <p:nvPr/>
        </p:nvSpPr>
        <p:spPr>
          <a:xfrm>
            <a:off x="3671740" y="3972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4037-CDB4-43D3-8C15-F4F063976C6C}"/>
              </a:ext>
            </a:extLst>
          </p:cNvPr>
          <p:cNvSpPr txBox="1"/>
          <p:nvPr/>
        </p:nvSpPr>
        <p:spPr>
          <a:xfrm>
            <a:off x="961534" y="54340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C2B2B-4A28-44AA-9633-67941EBDBB46}"/>
              </a:ext>
            </a:extLst>
          </p:cNvPr>
          <p:cNvCxnSpPr/>
          <p:nvPr/>
        </p:nvCxnSpPr>
        <p:spPr>
          <a:xfrm flipV="1">
            <a:off x="1828799" y="2526384"/>
            <a:ext cx="868053" cy="16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78F56-061F-49E4-8F39-A444BAEB1D01}"/>
              </a:ext>
            </a:extLst>
          </p:cNvPr>
          <p:cNvCxnSpPr/>
          <p:nvPr/>
        </p:nvCxnSpPr>
        <p:spPr>
          <a:xfrm flipV="1">
            <a:off x="1828799" y="3429000"/>
            <a:ext cx="1295793" cy="7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/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/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blipFill>
                <a:blip r:embed="rId3"/>
                <a:stretch>
                  <a:fillRect l="-6000" t="-4717"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14:cNvPr>
              <p14:cNvContentPartPr/>
              <p14:nvPr/>
            </p14:nvContentPartPr>
            <p14:xfrm>
              <a:off x="2571473" y="2541812"/>
              <a:ext cx="125280" cy="99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3473" y="2523812"/>
                <a:ext cx="1609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14:cNvPr>
              <p14:cNvContentPartPr/>
              <p14:nvPr/>
            </p14:nvContentPartPr>
            <p14:xfrm>
              <a:off x="1828433" y="3442892"/>
              <a:ext cx="1281600" cy="70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0433" y="3425252"/>
                <a:ext cx="13172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14:cNvPr>
              <p14:cNvContentPartPr/>
              <p14:nvPr/>
            </p14:nvContentPartPr>
            <p14:xfrm>
              <a:off x="1840313" y="2617052"/>
              <a:ext cx="805680" cy="149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2673" y="2599412"/>
                <a:ext cx="841320" cy="1534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51F046A-B7C1-45E3-BE29-13F549B6A8FC}"/>
              </a:ext>
            </a:extLst>
          </p:cNvPr>
          <p:cNvSpPr txBox="1"/>
          <p:nvPr/>
        </p:nvSpPr>
        <p:spPr>
          <a:xfrm>
            <a:off x="1547967" y="400848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(0,0,0)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14:cNvPr>
              <p14:cNvContentPartPr/>
              <p14:nvPr/>
            </p14:nvContentPartPr>
            <p14:xfrm>
              <a:off x="2136953" y="3464492"/>
              <a:ext cx="349560" cy="33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8953" y="3446511"/>
                <a:ext cx="385200" cy="37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14:cNvPr>
              <p14:cNvContentPartPr/>
              <p14:nvPr/>
            </p14:nvContentPartPr>
            <p14:xfrm>
              <a:off x="2698553" y="2584652"/>
              <a:ext cx="408600" cy="83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0913" y="2566652"/>
                <a:ext cx="444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14:cNvPr>
              <p14:cNvContentPartPr/>
              <p14:nvPr/>
            </p14:nvContentPartPr>
            <p14:xfrm>
              <a:off x="3102473" y="2776532"/>
              <a:ext cx="94680" cy="29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3473" y="2767532"/>
                <a:ext cx="11232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690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B29B-0D57-4A5C-A28C-1A489E1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Multiply both sides by 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Square both sides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+25)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250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B29B-0D57-4A5C-A28C-1A489E1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997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B29B-0D57-4A5C-A28C-1A489E1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+100=0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831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B29B-0D57-4A5C-A28C-1A489E1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+100=0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But now we need to check if one or both of these solutions is extraneous.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6FBC-4BAF-48D1-B918-BEF396BE3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723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9E9-D2F8-409E-AB08-9200ED68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21D9-9100-477F-8442-0EF5DB3B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(−1,4,−8)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0" dirty="0"/>
                  <a:t> 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Check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21D9-9100-477F-8442-0EF5DB3B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60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9E9-D2F8-409E-AB08-9200ED68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21D9-9100-477F-8442-0EF5DB3B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(−1,4,−8)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0" dirty="0"/>
                  <a:t> 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Check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:r>
                  <a:rPr lang="en-US" b="0" dirty="0"/>
                  <a:t>Check m = 0 first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−4−12+0=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(−3)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−16=(9)(5)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/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21D9-9100-477F-8442-0EF5DB3B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422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9E9-D2F8-409E-AB08-9200ED68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21D9-9100-477F-8442-0EF5DB3B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(−1,4,−8)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0" dirty="0"/>
                  <a:t> 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Check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:r>
                  <a:rPr lang="en-US" b="0" dirty="0"/>
                  <a:t>Check m = 0 first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−4−12+0=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(−3)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−16=(9)(5)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/>
                  <a:t>    </a:t>
                </a:r>
                <a:r>
                  <a:rPr lang="en-US" b="0" dirty="0">
                    <a:solidFill>
                      <a:srgbClr val="FF0000"/>
                    </a:solidFill>
                  </a:rPr>
                  <a:t>This is true. Therefore, m = 0 is a solution.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21D9-9100-477F-8442-0EF5DB3B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247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9E9-D2F8-409E-AB08-9200ED68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21D9-9100-477F-8442-0EF5DB3B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(−1,4,−8)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0" dirty="0"/>
                  <a:t> 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Check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Now, 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−4−12+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(−3)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−100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464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145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 which implies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464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−464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sz="2400" dirty="0"/>
                  <a:t>  which is false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21D9-9100-477F-8442-0EF5DB3B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533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9E9-D2F8-409E-AB08-9200ED68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21D9-9100-477F-8442-0EF5DB3B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(−1,4,−8)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0" dirty="0"/>
                  <a:t> 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Check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Now, 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−4−12+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(−3)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−100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464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145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 which implies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464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−464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sz="2400" dirty="0"/>
                  <a:t>  which </a:t>
                </a:r>
                <a:r>
                  <a:rPr lang="en-US" sz="2400"/>
                  <a:t>is false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21D9-9100-477F-8442-0EF5DB3B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7E5652-CABE-4551-AC02-DC807A794EEF}"/>
                  </a:ext>
                </a:extLst>
              </p:cNvPr>
              <p:cNvSpPr txBox="1"/>
              <p:nvPr/>
            </p:nvSpPr>
            <p:spPr>
              <a:xfrm>
                <a:off x="7456601" y="5828434"/>
                <a:ext cx="460028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is not a solution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7E5652-CABE-4551-AC02-DC807A79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601" y="5828434"/>
                <a:ext cx="4600280" cy="483466"/>
              </a:xfrm>
              <a:prstGeom prst="rect">
                <a:avLst/>
              </a:prstGeom>
              <a:blipFill>
                <a:blip r:embed="rId3"/>
                <a:stretch>
                  <a:fillRect l="-106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7900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9E9-D2F8-409E-AB08-9200ED68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21D9-9100-477F-8442-0EF5DB3B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</a:rPr>
              <a:t>Therefore, m = 0</a:t>
            </a:r>
          </a:p>
        </p:txBody>
      </p:sp>
    </p:spTree>
    <p:extLst>
      <p:ext uri="{BB962C8B-B14F-4D97-AF65-F5344CB8AC3E}">
        <p14:creationId xmlns:p14="http://schemas.microsoft.com/office/powerpoint/2010/main" val="30444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CC0E-42A4-4347-869C-C960FBE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Component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CAEF-7903-401A-8201-86827BC2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718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evaluate  d²  two different ways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First Method: Think of d as the magnitude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  <a:blipFill>
                <a:blip r:embed="rId2"/>
                <a:stretch>
                  <a:fillRect l="-173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8D80E-CFD8-48E3-B878-2AC4EF188A0E}"/>
              </a:ext>
            </a:extLst>
          </p:cNvPr>
          <p:cNvCxnSpPr/>
          <p:nvPr/>
        </p:nvCxnSpPr>
        <p:spPr>
          <a:xfrm flipV="1">
            <a:off x="1809946" y="2328421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46EDF-B67E-4333-8ACD-00D330344DC3}"/>
              </a:ext>
            </a:extLst>
          </p:cNvPr>
          <p:cNvCxnSpPr/>
          <p:nvPr/>
        </p:nvCxnSpPr>
        <p:spPr>
          <a:xfrm>
            <a:off x="1791093" y="4157221"/>
            <a:ext cx="185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1ADFB-5BFA-4B2F-BCA3-59F8D07BC9E4}"/>
              </a:ext>
            </a:extLst>
          </p:cNvPr>
          <p:cNvCxnSpPr/>
          <p:nvPr/>
        </p:nvCxnSpPr>
        <p:spPr>
          <a:xfrm flipH="1">
            <a:off x="1206631" y="4157221"/>
            <a:ext cx="603315" cy="12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1CE52-B4B8-42FF-BC8D-C91EF4764446}"/>
              </a:ext>
            </a:extLst>
          </p:cNvPr>
          <p:cNvSpPr txBox="1"/>
          <p:nvPr/>
        </p:nvSpPr>
        <p:spPr>
          <a:xfrm>
            <a:off x="1659118" y="2008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8884B-F193-4AA8-8429-3FFA921F3C78}"/>
              </a:ext>
            </a:extLst>
          </p:cNvPr>
          <p:cNvSpPr txBox="1"/>
          <p:nvPr/>
        </p:nvSpPr>
        <p:spPr>
          <a:xfrm>
            <a:off x="3671740" y="3972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4037-CDB4-43D3-8C15-F4F063976C6C}"/>
              </a:ext>
            </a:extLst>
          </p:cNvPr>
          <p:cNvSpPr txBox="1"/>
          <p:nvPr/>
        </p:nvSpPr>
        <p:spPr>
          <a:xfrm>
            <a:off x="961534" y="54340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C2B2B-4A28-44AA-9633-67941EBDBB46}"/>
              </a:ext>
            </a:extLst>
          </p:cNvPr>
          <p:cNvCxnSpPr/>
          <p:nvPr/>
        </p:nvCxnSpPr>
        <p:spPr>
          <a:xfrm flipV="1">
            <a:off x="1828799" y="2526384"/>
            <a:ext cx="868053" cy="16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78F56-061F-49E4-8F39-A444BAEB1D01}"/>
              </a:ext>
            </a:extLst>
          </p:cNvPr>
          <p:cNvCxnSpPr/>
          <p:nvPr/>
        </p:nvCxnSpPr>
        <p:spPr>
          <a:xfrm flipV="1">
            <a:off x="1828799" y="3429000"/>
            <a:ext cx="1295793" cy="7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/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/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blipFill>
                <a:blip r:embed="rId4"/>
                <a:stretch>
                  <a:fillRect l="-6000" t="-4717"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14:cNvPr>
              <p14:cNvContentPartPr/>
              <p14:nvPr/>
            </p14:nvContentPartPr>
            <p14:xfrm>
              <a:off x="2571473" y="2541812"/>
              <a:ext cx="125280" cy="99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3473" y="2523812"/>
                <a:ext cx="1609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14:cNvPr>
              <p14:cNvContentPartPr/>
              <p14:nvPr/>
            </p14:nvContentPartPr>
            <p14:xfrm>
              <a:off x="1828433" y="3442892"/>
              <a:ext cx="1281600" cy="70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0433" y="3425252"/>
                <a:ext cx="13172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14:cNvPr>
              <p14:cNvContentPartPr/>
              <p14:nvPr/>
            </p14:nvContentPartPr>
            <p14:xfrm>
              <a:off x="1840313" y="2617052"/>
              <a:ext cx="805680" cy="149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2673" y="2599412"/>
                <a:ext cx="841320" cy="1534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51F046A-B7C1-45E3-BE29-13F549B6A8FC}"/>
              </a:ext>
            </a:extLst>
          </p:cNvPr>
          <p:cNvSpPr txBox="1"/>
          <p:nvPr/>
        </p:nvSpPr>
        <p:spPr>
          <a:xfrm>
            <a:off x="1547967" y="400848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(0,0,0)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14:cNvPr>
              <p14:cNvContentPartPr/>
              <p14:nvPr/>
            </p14:nvContentPartPr>
            <p14:xfrm>
              <a:off x="2136953" y="3464492"/>
              <a:ext cx="349560" cy="33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8953" y="3446511"/>
                <a:ext cx="385200" cy="37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14:cNvPr>
              <p14:cNvContentPartPr/>
              <p14:nvPr/>
            </p14:nvContentPartPr>
            <p14:xfrm>
              <a:off x="2698553" y="2584652"/>
              <a:ext cx="408600" cy="83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0913" y="2566652"/>
                <a:ext cx="444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14:cNvPr>
              <p14:cNvContentPartPr/>
              <p14:nvPr/>
            </p14:nvContentPartPr>
            <p14:xfrm>
              <a:off x="3102473" y="2776532"/>
              <a:ext cx="94680" cy="29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3473" y="2767532"/>
                <a:ext cx="11232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6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CC0E-42A4-4347-869C-C960FBE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Component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CAEF-7903-401A-8201-86827BC2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718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evaluate  d²  two different ways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Se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cond Method: Use the cosine law</a:t>
                </a:r>
              </a:p>
              <a:p>
                <a:pPr marL="0" indent="0">
                  <a:buNone/>
                </a:pPr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𝑂𝐴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𝑂𝐴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We know that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𝑂𝐴</m:t>
                            </m:r>
                          </m:e>
                        </m:ac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latin typeface="Cambria Math" panose="02040503050406030204" pitchFamily="18" charset="0"/>
                  </a:rPr>
                  <a:t>Therefore,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𝑂𝐴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  <a:blipFill>
                <a:blip r:embed="rId2"/>
                <a:stretch>
                  <a:fillRect l="-173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8D80E-CFD8-48E3-B878-2AC4EF188A0E}"/>
              </a:ext>
            </a:extLst>
          </p:cNvPr>
          <p:cNvCxnSpPr/>
          <p:nvPr/>
        </p:nvCxnSpPr>
        <p:spPr>
          <a:xfrm flipV="1">
            <a:off x="1809946" y="2328421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46EDF-B67E-4333-8ACD-00D330344DC3}"/>
              </a:ext>
            </a:extLst>
          </p:cNvPr>
          <p:cNvCxnSpPr/>
          <p:nvPr/>
        </p:nvCxnSpPr>
        <p:spPr>
          <a:xfrm>
            <a:off x="1791093" y="4157221"/>
            <a:ext cx="185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1ADFB-5BFA-4B2F-BCA3-59F8D07BC9E4}"/>
              </a:ext>
            </a:extLst>
          </p:cNvPr>
          <p:cNvCxnSpPr/>
          <p:nvPr/>
        </p:nvCxnSpPr>
        <p:spPr>
          <a:xfrm flipH="1">
            <a:off x="1206631" y="4157221"/>
            <a:ext cx="603315" cy="12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1CE52-B4B8-42FF-BC8D-C91EF4764446}"/>
              </a:ext>
            </a:extLst>
          </p:cNvPr>
          <p:cNvSpPr txBox="1"/>
          <p:nvPr/>
        </p:nvSpPr>
        <p:spPr>
          <a:xfrm>
            <a:off x="1659118" y="2008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8884B-F193-4AA8-8429-3FFA921F3C78}"/>
              </a:ext>
            </a:extLst>
          </p:cNvPr>
          <p:cNvSpPr txBox="1"/>
          <p:nvPr/>
        </p:nvSpPr>
        <p:spPr>
          <a:xfrm>
            <a:off x="3671740" y="3972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4037-CDB4-43D3-8C15-F4F063976C6C}"/>
              </a:ext>
            </a:extLst>
          </p:cNvPr>
          <p:cNvSpPr txBox="1"/>
          <p:nvPr/>
        </p:nvSpPr>
        <p:spPr>
          <a:xfrm>
            <a:off x="961534" y="54340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C2B2B-4A28-44AA-9633-67941EBDBB46}"/>
              </a:ext>
            </a:extLst>
          </p:cNvPr>
          <p:cNvCxnSpPr/>
          <p:nvPr/>
        </p:nvCxnSpPr>
        <p:spPr>
          <a:xfrm flipV="1">
            <a:off x="1828799" y="2526384"/>
            <a:ext cx="868053" cy="16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78F56-061F-49E4-8F39-A444BAEB1D01}"/>
              </a:ext>
            </a:extLst>
          </p:cNvPr>
          <p:cNvCxnSpPr/>
          <p:nvPr/>
        </p:nvCxnSpPr>
        <p:spPr>
          <a:xfrm flipV="1">
            <a:off x="1828799" y="3429000"/>
            <a:ext cx="1295793" cy="7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/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/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blipFill>
                <a:blip r:embed="rId4"/>
                <a:stretch>
                  <a:fillRect l="-6000" t="-4717"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14:cNvPr>
              <p14:cNvContentPartPr/>
              <p14:nvPr/>
            </p14:nvContentPartPr>
            <p14:xfrm>
              <a:off x="2571473" y="2541812"/>
              <a:ext cx="125280" cy="99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3473" y="2523812"/>
                <a:ext cx="1609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14:cNvPr>
              <p14:cNvContentPartPr/>
              <p14:nvPr/>
            </p14:nvContentPartPr>
            <p14:xfrm>
              <a:off x="1828433" y="3442892"/>
              <a:ext cx="1281600" cy="70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0433" y="3425252"/>
                <a:ext cx="13172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14:cNvPr>
              <p14:cNvContentPartPr/>
              <p14:nvPr/>
            </p14:nvContentPartPr>
            <p14:xfrm>
              <a:off x="1840313" y="2617052"/>
              <a:ext cx="805680" cy="149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2673" y="2599412"/>
                <a:ext cx="841320" cy="1534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51F046A-B7C1-45E3-BE29-13F549B6A8FC}"/>
              </a:ext>
            </a:extLst>
          </p:cNvPr>
          <p:cNvSpPr txBox="1"/>
          <p:nvPr/>
        </p:nvSpPr>
        <p:spPr>
          <a:xfrm>
            <a:off x="1547967" y="400848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(0,0,0)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14:cNvPr>
              <p14:cNvContentPartPr/>
              <p14:nvPr/>
            </p14:nvContentPartPr>
            <p14:xfrm>
              <a:off x="2136953" y="3464492"/>
              <a:ext cx="349560" cy="33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8953" y="3446511"/>
                <a:ext cx="385200" cy="37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14:cNvPr>
              <p14:cNvContentPartPr/>
              <p14:nvPr/>
            </p14:nvContentPartPr>
            <p14:xfrm>
              <a:off x="2698553" y="2584652"/>
              <a:ext cx="408600" cy="83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0913" y="2566652"/>
                <a:ext cx="444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14:cNvPr>
              <p14:cNvContentPartPr/>
              <p14:nvPr/>
            </p14:nvContentPartPr>
            <p14:xfrm>
              <a:off x="3102473" y="2776532"/>
              <a:ext cx="94680" cy="29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3473" y="2767532"/>
                <a:ext cx="11232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95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CC0E-42A4-4347-869C-C960FBE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Component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CAEF-7903-401A-8201-86827BC2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718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evaluate  d²  two different ways</a:t>
                </a:r>
              </a:p>
              <a:p>
                <a:pPr marL="0" indent="0">
                  <a:buNone/>
                </a:pPr>
                <a:r>
                  <a:rPr lang="en-US" sz="1600" dirty="0"/>
                  <a:t>Second Method continued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𝑂𝐴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𝑂𝐴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from the first method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from the second method gives us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  <a:blipFill>
                <a:blip r:embed="rId2"/>
                <a:stretch>
                  <a:fillRect l="-173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8D80E-CFD8-48E3-B878-2AC4EF188A0E}"/>
              </a:ext>
            </a:extLst>
          </p:cNvPr>
          <p:cNvCxnSpPr/>
          <p:nvPr/>
        </p:nvCxnSpPr>
        <p:spPr>
          <a:xfrm flipV="1">
            <a:off x="1809946" y="2328421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46EDF-B67E-4333-8ACD-00D330344DC3}"/>
              </a:ext>
            </a:extLst>
          </p:cNvPr>
          <p:cNvCxnSpPr/>
          <p:nvPr/>
        </p:nvCxnSpPr>
        <p:spPr>
          <a:xfrm>
            <a:off x="1791093" y="4157221"/>
            <a:ext cx="185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1ADFB-5BFA-4B2F-BCA3-59F8D07BC9E4}"/>
              </a:ext>
            </a:extLst>
          </p:cNvPr>
          <p:cNvCxnSpPr/>
          <p:nvPr/>
        </p:nvCxnSpPr>
        <p:spPr>
          <a:xfrm flipH="1">
            <a:off x="1206631" y="4157221"/>
            <a:ext cx="603315" cy="12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1CE52-B4B8-42FF-BC8D-C91EF4764446}"/>
              </a:ext>
            </a:extLst>
          </p:cNvPr>
          <p:cNvSpPr txBox="1"/>
          <p:nvPr/>
        </p:nvSpPr>
        <p:spPr>
          <a:xfrm>
            <a:off x="1659118" y="2008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8884B-F193-4AA8-8429-3FFA921F3C78}"/>
              </a:ext>
            </a:extLst>
          </p:cNvPr>
          <p:cNvSpPr txBox="1"/>
          <p:nvPr/>
        </p:nvSpPr>
        <p:spPr>
          <a:xfrm>
            <a:off x="3671740" y="3972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4037-CDB4-43D3-8C15-F4F063976C6C}"/>
              </a:ext>
            </a:extLst>
          </p:cNvPr>
          <p:cNvSpPr txBox="1"/>
          <p:nvPr/>
        </p:nvSpPr>
        <p:spPr>
          <a:xfrm>
            <a:off x="961534" y="54340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C2B2B-4A28-44AA-9633-67941EBDBB46}"/>
              </a:ext>
            </a:extLst>
          </p:cNvPr>
          <p:cNvCxnSpPr/>
          <p:nvPr/>
        </p:nvCxnSpPr>
        <p:spPr>
          <a:xfrm flipV="1">
            <a:off x="1828799" y="2526384"/>
            <a:ext cx="868053" cy="16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78F56-061F-49E4-8F39-A444BAEB1D01}"/>
              </a:ext>
            </a:extLst>
          </p:cNvPr>
          <p:cNvCxnSpPr/>
          <p:nvPr/>
        </p:nvCxnSpPr>
        <p:spPr>
          <a:xfrm flipV="1">
            <a:off x="1828799" y="3429000"/>
            <a:ext cx="1295793" cy="7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/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/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blipFill>
                <a:blip r:embed="rId4"/>
                <a:stretch>
                  <a:fillRect l="-6000" t="-4717"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14:cNvPr>
              <p14:cNvContentPartPr/>
              <p14:nvPr/>
            </p14:nvContentPartPr>
            <p14:xfrm>
              <a:off x="2571473" y="2541812"/>
              <a:ext cx="125280" cy="99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3473" y="2523812"/>
                <a:ext cx="1609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14:cNvPr>
              <p14:cNvContentPartPr/>
              <p14:nvPr/>
            </p14:nvContentPartPr>
            <p14:xfrm>
              <a:off x="1828433" y="3442892"/>
              <a:ext cx="1281600" cy="70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0433" y="3425252"/>
                <a:ext cx="13172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14:cNvPr>
              <p14:cNvContentPartPr/>
              <p14:nvPr/>
            </p14:nvContentPartPr>
            <p14:xfrm>
              <a:off x="1840313" y="2617052"/>
              <a:ext cx="805680" cy="149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2673" y="2599412"/>
                <a:ext cx="841320" cy="1534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51F046A-B7C1-45E3-BE29-13F549B6A8FC}"/>
              </a:ext>
            </a:extLst>
          </p:cNvPr>
          <p:cNvSpPr txBox="1"/>
          <p:nvPr/>
        </p:nvSpPr>
        <p:spPr>
          <a:xfrm>
            <a:off x="1547967" y="400848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(0,0,0)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14:cNvPr>
              <p14:cNvContentPartPr/>
              <p14:nvPr/>
            </p14:nvContentPartPr>
            <p14:xfrm>
              <a:off x="2136953" y="3464492"/>
              <a:ext cx="349560" cy="33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8953" y="3446511"/>
                <a:ext cx="385200" cy="37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14:cNvPr>
              <p14:cNvContentPartPr/>
              <p14:nvPr/>
            </p14:nvContentPartPr>
            <p14:xfrm>
              <a:off x="2698553" y="2584652"/>
              <a:ext cx="408600" cy="83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0913" y="2566652"/>
                <a:ext cx="444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14:cNvPr>
              <p14:cNvContentPartPr/>
              <p14:nvPr/>
            </p14:nvContentPartPr>
            <p14:xfrm>
              <a:off x="3102473" y="2776532"/>
              <a:ext cx="94680" cy="29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3473" y="2767532"/>
                <a:ext cx="11232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61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CC0E-42A4-4347-869C-C960FBE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Component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CAEF-7903-401A-8201-86827BC2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718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8D80E-CFD8-48E3-B878-2AC4EF188A0E}"/>
              </a:ext>
            </a:extLst>
          </p:cNvPr>
          <p:cNvCxnSpPr/>
          <p:nvPr/>
        </p:nvCxnSpPr>
        <p:spPr>
          <a:xfrm flipV="1">
            <a:off x="1809946" y="2328421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46EDF-B67E-4333-8ACD-00D330344DC3}"/>
              </a:ext>
            </a:extLst>
          </p:cNvPr>
          <p:cNvCxnSpPr/>
          <p:nvPr/>
        </p:nvCxnSpPr>
        <p:spPr>
          <a:xfrm>
            <a:off x="1791093" y="4157221"/>
            <a:ext cx="185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1ADFB-5BFA-4B2F-BCA3-59F8D07BC9E4}"/>
              </a:ext>
            </a:extLst>
          </p:cNvPr>
          <p:cNvCxnSpPr/>
          <p:nvPr/>
        </p:nvCxnSpPr>
        <p:spPr>
          <a:xfrm flipH="1">
            <a:off x="1206631" y="4157221"/>
            <a:ext cx="603315" cy="12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1CE52-B4B8-42FF-BC8D-C91EF4764446}"/>
              </a:ext>
            </a:extLst>
          </p:cNvPr>
          <p:cNvSpPr txBox="1"/>
          <p:nvPr/>
        </p:nvSpPr>
        <p:spPr>
          <a:xfrm>
            <a:off x="1659118" y="2008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8884B-F193-4AA8-8429-3FFA921F3C78}"/>
              </a:ext>
            </a:extLst>
          </p:cNvPr>
          <p:cNvSpPr txBox="1"/>
          <p:nvPr/>
        </p:nvSpPr>
        <p:spPr>
          <a:xfrm>
            <a:off x="3671740" y="3972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4037-CDB4-43D3-8C15-F4F063976C6C}"/>
              </a:ext>
            </a:extLst>
          </p:cNvPr>
          <p:cNvSpPr txBox="1"/>
          <p:nvPr/>
        </p:nvSpPr>
        <p:spPr>
          <a:xfrm>
            <a:off x="961534" y="54340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C2B2B-4A28-44AA-9633-67941EBDBB46}"/>
              </a:ext>
            </a:extLst>
          </p:cNvPr>
          <p:cNvCxnSpPr/>
          <p:nvPr/>
        </p:nvCxnSpPr>
        <p:spPr>
          <a:xfrm flipV="1">
            <a:off x="1828799" y="2526384"/>
            <a:ext cx="868053" cy="16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78F56-061F-49E4-8F39-A444BAEB1D01}"/>
              </a:ext>
            </a:extLst>
          </p:cNvPr>
          <p:cNvCxnSpPr/>
          <p:nvPr/>
        </p:nvCxnSpPr>
        <p:spPr>
          <a:xfrm flipV="1">
            <a:off x="1828799" y="3429000"/>
            <a:ext cx="1295793" cy="7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/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/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blipFill>
                <a:blip r:embed="rId4"/>
                <a:stretch>
                  <a:fillRect l="-6000" t="-4717"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14:cNvPr>
              <p14:cNvContentPartPr/>
              <p14:nvPr/>
            </p14:nvContentPartPr>
            <p14:xfrm>
              <a:off x="2571473" y="2541812"/>
              <a:ext cx="125280" cy="99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3473" y="2523812"/>
                <a:ext cx="1609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14:cNvPr>
              <p14:cNvContentPartPr/>
              <p14:nvPr/>
            </p14:nvContentPartPr>
            <p14:xfrm>
              <a:off x="1828433" y="3442892"/>
              <a:ext cx="1281600" cy="70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0433" y="3425252"/>
                <a:ext cx="13172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14:cNvPr>
              <p14:cNvContentPartPr/>
              <p14:nvPr/>
            </p14:nvContentPartPr>
            <p14:xfrm>
              <a:off x="1840313" y="2617052"/>
              <a:ext cx="805680" cy="149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2673" y="2599412"/>
                <a:ext cx="841320" cy="1534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51F046A-B7C1-45E3-BE29-13F549B6A8FC}"/>
              </a:ext>
            </a:extLst>
          </p:cNvPr>
          <p:cNvSpPr txBox="1"/>
          <p:nvPr/>
        </p:nvSpPr>
        <p:spPr>
          <a:xfrm>
            <a:off x="1547967" y="400848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(0,0,0)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14:cNvPr>
              <p14:cNvContentPartPr/>
              <p14:nvPr/>
            </p14:nvContentPartPr>
            <p14:xfrm>
              <a:off x="2136953" y="3464492"/>
              <a:ext cx="349560" cy="33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8953" y="3446511"/>
                <a:ext cx="385200" cy="37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14:cNvPr>
              <p14:cNvContentPartPr/>
              <p14:nvPr/>
            </p14:nvContentPartPr>
            <p14:xfrm>
              <a:off x="2698553" y="2584652"/>
              <a:ext cx="408600" cy="83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0913" y="2566652"/>
                <a:ext cx="444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14:cNvPr>
              <p14:cNvContentPartPr/>
              <p14:nvPr/>
            </p14:nvContentPartPr>
            <p14:xfrm>
              <a:off x="3102473" y="2776532"/>
              <a:ext cx="94680" cy="29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3473" y="2767532"/>
                <a:ext cx="11232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03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CC0E-42A4-4347-869C-C960FBE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Component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CAEF-7903-401A-8201-86827BC2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718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>
                    <a:latin typeface="Cambria Math" panose="02040503050406030204" pitchFamily="18" charset="0"/>
                  </a:rPr>
                  <a:t>Subtract like terms from both sides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Factor -2 from the left side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Divide both sides by -2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A68C4-ED76-4AC2-9A3F-CE0EE8C38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36330" y="1825625"/>
                <a:ext cx="7017470" cy="4351338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8D80E-CFD8-48E3-B878-2AC4EF188A0E}"/>
              </a:ext>
            </a:extLst>
          </p:cNvPr>
          <p:cNvCxnSpPr/>
          <p:nvPr/>
        </p:nvCxnSpPr>
        <p:spPr>
          <a:xfrm flipV="1">
            <a:off x="1809946" y="2328421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46EDF-B67E-4333-8ACD-00D330344DC3}"/>
              </a:ext>
            </a:extLst>
          </p:cNvPr>
          <p:cNvCxnSpPr/>
          <p:nvPr/>
        </p:nvCxnSpPr>
        <p:spPr>
          <a:xfrm>
            <a:off x="1791093" y="4157221"/>
            <a:ext cx="185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1ADFB-5BFA-4B2F-BCA3-59F8D07BC9E4}"/>
              </a:ext>
            </a:extLst>
          </p:cNvPr>
          <p:cNvCxnSpPr/>
          <p:nvPr/>
        </p:nvCxnSpPr>
        <p:spPr>
          <a:xfrm flipH="1">
            <a:off x="1206631" y="4157221"/>
            <a:ext cx="603315" cy="12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1CE52-B4B8-42FF-BC8D-C91EF4764446}"/>
              </a:ext>
            </a:extLst>
          </p:cNvPr>
          <p:cNvSpPr txBox="1"/>
          <p:nvPr/>
        </p:nvSpPr>
        <p:spPr>
          <a:xfrm>
            <a:off x="1659118" y="2008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8884B-F193-4AA8-8429-3FFA921F3C78}"/>
              </a:ext>
            </a:extLst>
          </p:cNvPr>
          <p:cNvSpPr txBox="1"/>
          <p:nvPr/>
        </p:nvSpPr>
        <p:spPr>
          <a:xfrm>
            <a:off x="3671740" y="3972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4037-CDB4-43D3-8C15-F4F063976C6C}"/>
              </a:ext>
            </a:extLst>
          </p:cNvPr>
          <p:cNvSpPr txBox="1"/>
          <p:nvPr/>
        </p:nvSpPr>
        <p:spPr>
          <a:xfrm>
            <a:off x="961534" y="54340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C2B2B-4A28-44AA-9633-67941EBDBB46}"/>
              </a:ext>
            </a:extLst>
          </p:cNvPr>
          <p:cNvCxnSpPr/>
          <p:nvPr/>
        </p:nvCxnSpPr>
        <p:spPr>
          <a:xfrm flipV="1">
            <a:off x="1828799" y="2526384"/>
            <a:ext cx="868053" cy="16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78F56-061F-49E4-8F39-A444BAEB1D01}"/>
              </a:ext>
            </a:extLst>
          </p:cNvPr>
          <p:cNvCxnSpPr/>
          <p:nvPr/>
        </p:nvCxnSpPr>
        <p:spPr>
          <a:xfrm flipV="1">
            <a:off x="1828799" y="3429000"/>
            <a:ext cx="1295793" cy="7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/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7CB34-8810-48B4-9405-37D3B0A4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8" y="217013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/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275893-768A-4264-9326-5A5F2046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73" y="3146779"/>
                <a:ext cx="914400" cy="646331"/>
              </a:xfrm>
              <a:prstGeom prst="rect">
                <a:avLst/>
              </a:prstGeom>
              <a:blipFill>
                <a:blip r:embed="rId4"/>
                <a:stretch>
                  <a:fillRect l="-6000" t="-4717"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14:cNvPr>
              <p14:cNvContentPartPr/>
              <p14:nvPr/>
            </p14:nvContentPartPr>
            <p14:xfrm>
              <a:off x="2571473" y="2541812"/>
              <a:ext cx="125280" cy="99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D7574D4-066E-4162-94CF-1596435D89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3473" y="2523812"/>
                <a:ext cx="1609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14:cNvPr>
              <p14:cNvContentPartPr/>
              <p14:nvPr/>
            </p14:nvContentPartPr>
            <p14:xfrm>
              <a:off x="1828433" y="3442892"/>
              <a:ext cx="1281600" cy="70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0CEC2E-997F-4162-9C6F-5B20478BBF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0433" y="3425252"/>
                <a:ext cx="13172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14:cNvPr>
              <p14:cNvContentPartPr/>
              <p14:nvPr/>
            </p14:nvContentPartPr>
            <p14:xfrm>
              <a:off x="1840313" y="2617052"/>
              <a:ext cx="805680" cy="149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E10DE5-AC23-44FA-8556-3268208E2D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2673" y="2599412"/>
                <a:ext cx="841320" cy="1534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51F046A-B7C1-45E3-BE29-13F549B6A8FC}"/>
              </a:ext>
            </a:extLst>
          </p:cNvPr>
          <p:cNvSpPr txBox="1"/>
          <p:nvPr/>
        </p:nvSpPr>
        <p:spPr>
          <a:xfrm>
            <a:off x="1547967" y="400848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(0,0,0)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14:cNvPr>
              <p14:cNvContentPartPr/>
              <p14:nvPr/>
            </p14:nvContentPartPr>
            <p14:xfrm>
              <a:off x="2136953" y="3464492"/>
              <a:ext cx="349560" cy="33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78BE5F-784C-475F-B0A6-9E59B94FE7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8953" y="3446511"/>
                <a:ext cx="385200" cy="37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14:cNvPr>
              <p14:cNvContentPartPr/>
              <p14:nvPr/>
            </p14:nvContentPartPr>
            <p14:xfrm>
              <a:off x="2698553" y="2584652"/>
              <a:ext cx="408600" cy="83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82B786-3E87-4099-BEE3-CD4BF0575D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0913" y="2566652"/>
                <a:ext cx="444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14:cNvPr>
              <p14:cNvContentPartPr/>
              <p14:nvPr/>
            </p14:nvContentPartPr>
            <p14:xfrm>
              <a:off x="3102473" y="2776532"/>
              <a:ext cx="94680" cy="29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F7ACD1-D5A9-4F4B-B449-DB770283D7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3473" y="2767532"/>
                <a:ext cx="11232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21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2116</Words>
  <Application>Microsoft Office PowerPoint</Application>
  <PresentationFormat>Widescreen</PresentationFormat>
  <Paragraphs>329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The Component Method of the Dot Product</vt:lpstr>
      <vt:lpstr>The Component Method of Determining the Dot Product</vt:lpstr>
      <vt:lpstr>Proof of the Component Rule</vt:lpstr>
      <vt:lpstr>Proof of the Component Rule</vt:lpstr>
      <vt:lpstr>Proof of the Component Rule</vt:lpstr>
      <vt:lpstr>Proof of the Component Rule</vt:lpstr>
      <vt:lpstr>Proof of the Component Rule</vt:lpstr>
      <vt:lpstr>Proof of the Component Rule</vt:lpstr>
      <vt:lpstr>Proof of the Component Rule</vt:lpstr>
      <vt:lpstr>Proof of the Component Rule</vt:lpstr>
      <vt:lpstr>Proof of the Component Rule</vt:lpstr>
      <vt:lpstr>Example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Component Method of the Dot Product</dc:title>
  <dc:creator>Jim Beland</dc:creator>
  <cp:lastModifiedBy>Jim</cp:lastModifiedBy>
  <cp:revision>1</cp:revision>
  <dcterms:created xsi:type="dcterms:W3CDTF">2020-05-25T21:09:29Z</dcterms:created>
  <dcterms:modified xsi:type="dcterms:W3CDTF">2022-02-01T15:47:35Z</dcterms:modified>
</cp:coreProperties>
</file>