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5" r:id="rId25"/>
    <p:sldId id="296" r:id="rId26"/>
    <p:sldId id="297" r:id="rId27"/>
    <p:sldId id="299" r:id="rId28"/>
    <p:sldId id="298" r:id="rId29"/>
    <p:sldId id="300" r:id="rId30"/>
    <p:sldId id="303" r:id="rId31"/>
    <p:sldId id="304" r:id="rId32"/>
    <p:sldId id="305" r:id="rId33"/>
    <p:sldId id="306" r:id="rId34"/>
    <p:sldId id="307" r:id="rId35"/>
    <p:sldId id="308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28533-BAF8-4E22-98E1-F740CAA1F74E}" v="4585" dt="2020-05-28T14:43:40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Beland" userId="d41a4da1a37fb713" providerId="LiveId" clId="{65328533-BAF8-4E22-98E1-F740CAA1F74E}"/>
    <pc:docChg chg="undo custSel addSld delSld modSld sldOrd">
      <pc:chgData name="Jim Beland" userId="d41a4da1a37fb713" providerId="LiveId" clId="{65328533-BAF8-4E22-98E1-F740CAA1F74E}" dt="2020-05-28T14:43:40.148" v="10307" actId="20577"/>
      <pc:docMkLst>
        <pc:docMk/>
      </pc:docMkLst>
      <pc:sldChg chg="modSp add">
        <pc:chgData name="Jim Beland" userId="d41a4da1a37fb713" providerId="LiveId" clId="{65328533-BAF8-4E22-98E1-F740CAA1F74E}" dt="2020-05-27T04:01:38.849" v="29" actId="20577"/>
        <pc:sldMkLst>
          <pc:docMk/>
          <pc:sldMk cId="961739693" sldId="256"/>
        </pc:sldMkLst>
        <pc:spChg chg="mod">
          <ac:chgData name="Jim Beland" userId="d41a4da1a37fb713" providerId="LiveId" clId="{65328533-BAF8-4E22-98E1-F740CAA1F74E}" dt="2020-05-27T04:01:38.849" v="29" actId="20577"/>
          <ac:spMkLst>
            <pc:docMk/>
            <pc:sldMk cId="961739693" sldId="256"/>
            <ac:spMk id="2" creationId="{0028E0B5-256A-4071-B72F-EC62624C948E}"/>
          </ac:spMkLst>
        </pc:spChg>
      </pc:sldChg>
      <pc:sldChg chg="modSp add del">
        <pc:chgData name="Jim Beland" userId="d41a4da1a37fb713" providerId="LiveId" clId="{65328533-BAF8-4E22-98E1-F740CAA1F74E}" dt="2020-05-27T04:01:57.881" v="59" actId="2696"/>
        <pc:sldMkLst>
          <pc:docMk/>
          <pc:sldMk cId="569970901" sldId="257"/>
        </pc:sldMkLst>
        <pc:spChg chg="mod">
          <ac:chgData name="Jim Beland" userId="d41a4da1a37fb713" providerId="LiveId" clId="{65328533-BAF8-4E22-98E1-F740CAA1F74E}" dt="2020-05-27T04:01:53.014" v="58" actId="20577"/>
          <ac:spMkLst>
            <pc:docMk/>
            <pc:sldMk cId="569970901" sldId="257"/>
            <ac:spMk id="3" creationId="{4D7A42E3-7E03-4D80-98DC-3BBC99BF5459}"/>
          </ac:spMkLst>
        </pc:spChg>
      </pc:sldChg>
      <pc:sldChg chg="addSp modSp add">
        <pc:chgData name="Jim Beland" userId="d41a4da1a37fb713" providerId="LiveId" clId="{65328533-BAF8-4E22-98E1-F740CAA1F74E}" dt="2020-05-27T04:27:03.888" v="1685" actId="20577"/>
        <pc:sldMkLst>
          <pc:docMk/>
          <pc:sldMk cId="3451617449" sldId="257"/>
        </pc:sldMkLst>
        <pc:spChg chg="mod">
          <ac:chgData name="Jim Beland" userId="d41a4da1a37fb713" providerId="LiveId" clId="{65328533-BAF8-4E22-98E1-F740CAA1F74E}" dt="2020-05-27T04:27:03.888" v="1685" actId="20577"/>
          <ac:spMkLst>
            <pc:docMk/>
            <pc:sldMk cId="3451617449" sldId="257"/>
            <ac:spMk id="2" creationId="{F1EF17F1-B943-44FC-A625-98491FDF8298}"/>
          </ac:spMkLst>
        </pc:spChg>
        <pc:spChg chg="mod">
          <ac:chgData name="Jim Beland" userId="d41a4da1a37fb713" providerId="LiveId" clId="{65328533-BAF8-4E22-98E1-F740CAA1F74E}" dt="2020-05-27T04:05:05.461" v="298" actId="20577"/>
          <ac:spMkLst>
            <pc:docMk/>
            <pc:sldMk cId="3451617449" sldId="257"/>
            <ac:spMk id="3" creationId="{B16A1A40-935D-46B6-B13C-6185F416DD89}"/>
          </ac:spMkLst>
        </pc:spChg>
        <pc:spChg chg="mod">
          <ac:chgData name="Jim Beland" userId="d41a4da1a37fb713" providerId="LiveId" clId="{65328533-BAF8-4E22-98E1-F740CAA1F74E}" dt="2020-05-27T04:04:58.577" v="293" actId="27636"/>
          <ac:spMkLst>
            <pc:docMk/>
            <pc:sldMk cId="3451617449" sldId="257"/>
            <ac:spMk id="4" creationId="{BD8173A0-E58E-4871-A9CE-1F21DAB12EA2}"/>
          </ac:spMkLst>
        </pc:spChg>
        <pc:spChg chg="add mod">
          <ac:chgData name="Jim Beland" userId="d41a4da1a37fb713" providerId="LiveId" clId="{65328533-BAF8-4E22-98E1-F740CAA1F74E}" dt="2020-05-27T04:06:00.553" v="305" actId="1076"/>
          <ac:spMkLst>
            <pc:docMk/>
            <pc:sldMk cId="3451617449" sldId="257"/>
            <ac:spMk id="9" creationId="{189ECDC8-B6B1-4660-B2A5-E87A31B00B79}"/>
          </ac:spMkLst>
        </pc:spChg>
        <pc:spChg chg="add mod">
          <ac:chgData name="Jim Beland" userId="d41a4da1a37fb713" providerId="LiveId" clId="{65328533-BAF8-4E22-98E1-F740CAA1F74E}" dt="2020-05-27T04:06:30.892" v="311" actId="1076"/>
          <ac:spMkLst>
            <pc:docMk/>
            <pc:sldMk cId="3451617449" sldId="257"/>
            <ac:spMk id="10" creationId="{54ACACE8-0003-44E2-93BF-F517954EC4E5}"/>
          </ac:spMkLst>
        </pc:spChg>
        <pc:cxnChg chg="add mod">
          <ac:chgData name="Jim Beland" userId="d41a4da1a37fb713" providerId="LiveId" clId="{65328533-BAF8-4E22-98E1-F740CAA1F74E}" dt="2020-05-27T04:02:23.551" v="90" actId="11529"/>
          <ac:cxnSpMkLst>
            <pc:docMk/>
            <pc:sldMk cId="3451617449" sldId="257"/>
            <ac:cxnSpMk id="6" creationId="{61B732E5-A464-4966-B897-A88F2EC58692}"/>
          </ac:cxnSpMkLst>
        </pc:cxnChg>
        <pc:cxnChg chg="add mod">
          <ac:chgData name="Jim Beland" userId="d41a4da1a37fb713" providerId="LiveId" clId="{65328533-BAF8-4E22-98E1-F740CAA1F74E}" dt="2020-05-27T04:02:29.292" v="91" actId="11529"/>
          <ac:cxnSpMkLst>
            <pc:docMk/>
            <pc:sldMk cId="3451617449" sldId="257"/>
            <ac:cxnSpMk id="8" creationId="{D69280EF-2F31-4A2A-9D42-9AE8515A0DE9}"/>
          </ac:cxnSpMkLst>
        </pc:cxnChg>
      </pc:sldChg>
      <pc:sldChg chg="add del">
        <pc:chgData name="Jim Beland" userId="d41a4da1a37fb713" providerId="LiveId" clId="{65328533-BAF8-4E22-98E1-F740CAA1F74E}" dt="2020-05-27T04:07:34.775" v="315" actId="2696"/>
        <pc:sldMkLst>
          <pc:docMk/>
          <pc:sldMk cId="621324915" sldId="258"/>
        </pc:sldMkLst>
      </pc:sldChg>
      <pc:sldChg chg="addSp modSp add">
        <pc:chgData name="Jim Beland" userId="d41a4da1a37fb713" providerId="LiveId" clId="{65328533-BAF8-4E22-98E1-F740CAA1F74E}" dt="2020-05-27T04:09:51.470" v="372" actId="1076"/>
        <pc:sldMkLst>
          <pc:docMk/>
          <pc:sldMk cId="1549124070" sldId="259"/>
        </pc:sldMkLst>
        <pc:spChg chg="mod">
          <ac:chgData name="Jim Beland" userId="d41a4da1a37fb713" providerId="LiveId" clId="{65328533-BAF8-4E22-98E1-F740CAA1F74E}" dt="2020-05-27T04:08:19.570" v="357" actId="20577"/>
          <ac:spMkLst>
            <pc:docMk/>
            <pc:sldMk cId="1549124070" sldId="259"/>
            <ac:spMk id="4" creationId="{BD8173A0-E58E-4871-A9CE-1F21DAB12EA2}"/>
          </ac:spMkLst>
        </pc:spChg>
        <pc:spChg chg="add mod">
          <ac:chgData name="Jim Beland" userId="d41a4da1a37fb713" providerId="LiveId" clId="{65328533-BAF8-4E22-98E1-F740CAA1F74E}" dt="2020-05-27T04:09:25.500" v="366" actId="1076"/>
          <ac:spMkLst>
            <pc:docMk/>
            <pc:sldMk cId="1549124070" sldId="259"/>
            <ac:spMk id="18" creationId="{1AB19FFD-F482-4E8D-A7DB-24253F7F725E}"/>
          </ac:spMkLst>
        </pc:spChg>
        <pc:spChg chg="add mod">
          <ac:chgData name="Jim Beland" userId="d41a4da1a37fb713" providerId="LiveId" clId="{65328533-BAF8-4E22-98E1-F740CAA1F74E}" dt="2020-05-27T04:09:51.470" v="372" actId="1076"/>
          <ac:spMkLst>
            <pc:docMk/>
            <pc:sldMk cId="1549124070" sldId="259"/>
            <ac:spMk id="19" creationId="{F2097DC6-3909-4A8F-A720-15A45078BC7D}"/>
          </ac:spMkLst>
        </pc:spChg>
        <pc:inkChg chg="add">
          <ac:chgData name="Jim Beland" userId="d41a4da1a37fb713" providerId="LiveId" clId="{65328533-BAF8-4E22-98E1-F740CAA1F74E}" dt="2020-05-27T04:07:28.724" v="314" actId="9405"/>
          <ac:inkMkLst>
            <pc:docMk/>
            <pc:sldMk cId="1549124070" sldId="259"/>
            <ac:inkMk id="11" creationId="{CD403315-01C5-44F0-A3DD-7C33A3411FD1}"/>
          </ac:inkMkLst>
        </pc:inkChg>
        <pc:cxnChg chg="add mod">
          <ac:chgData name="Jim Beland" userId="d41a4da1a37fb713" providerId="LiveId" clId="{65328533-BAF8-4E22-98E1-F740CAA1F74E}" dt="2020-05-27T04:06:59.660" v="313" actId="11529"/>
          <ac:cxnSpMkLst>
            <pc:docMk/>
            <pc:sldMk cId="1549124070" sldId="259"/>
            <ac:cxnSpMk id="7" creationId="{885E39F9-4754-40B7-B37F-C9FA4EDEF976}"/>
          </ac:cxnSpMkLst>
        </pc:cxnChg>
        <pc:cxnChg chg="add mod">
          <ac:chgData name="Jim Beland" userId="d41a4da1a37fb713" providerId="LiveId" clId="{65328533-BAF8-4E22-98E1-F740CAA1F74E}" dt="2020-05-27T04:08:32.208" v="358" actId="11529"/>
          <ac:cxnSpMkLst>
            <pc:docMk/>
            <pc:sldMk cId="1549124070" sldId="259"/>
            <ac:cxnSpMk id="13" creationId="{1743750B-FF4A-4A0C-9590-91EBB0166C90}"/>
          </ac:cxnSpMkLst>
        </pc:cxnChg>
        <pc:cxnChg chg="add mod">
          <ac:chgData name="Jim Beland" userId="d41a4da1a37fb713" providerId="LiveId" clId="{65328533-BAF8-4E22-98E1-F740CAA1F74E}" dt="2020-05-27T04:08:41.170" v="359" actId="11529"/>
          <ac:cxnSpMkLst>
            <pc:docMk/>
            <pc:sldMk cId="1549124070" sldId="259"/>
            <ac:cxnSpMk id="15" creationId="{DBC6FF89-6625-4922-B8D9-5365DF2C2E91}"/>
          </ac:cxnSpMkLst>
        </pc:cxnChg>
        <pc:cxnChg chg="add mod">
          <ac:chgData name="Jim Beland" userId="d41a4da1a37fb713" providerId="LiveId" clId="{65328533-BAF8-4E22-98E1-F740CAA1F74E}" dt="2020-05-27T04:08:59.972" v="360" actId="11529"/>
          <ac:cxnSpMkLst>
            <pc:docMk/>
            <pc:sldMk cId="1549124070" sldId="259"/>
            <ac:cxnSpMk id="17" creationId="{37AC9AF4-489A-4B25-839B-2B3D5D6F3889}"/>
          </ac:cxnSpMkLst>
        </pc:cxnChg>
      </pc:sldChg>
      <pc:sldChg chg="modSp add">
        <pc:chgData name="Jim Beland" userId="d41a4da1a37fb713" providerId="LiveId" clId="{65328533-BAF8-4E22-98E1-F740CAA1F74E}" dt="2020-05-27T04:10:31.677" v="410" actId="20577"/>
        <pc:sldMkLst>
          <pc:docMk/>
          <pc:sldMk cId="2143348371" sldId="260"/>
        </pc:sldMkLst>
        <pc:spChg chg="mod">
          <ac:chgData name="Jim Beland" userId="d41a4da1a37fb713" providerId="LiveId" clId="{65328533-BAF8-4E22-98E1-F740CAA1F74E}" dt="2020-05-27T04:10:31.677" v="410" actId="20577"/>
          <ac:spMkLst>
            <pc:docMk/>
            <pc:sldMk cId="2143348371" sldId="260"/>
            <ac:spMk id="4" creationId="{BD8173A0-E58E-4871-A9CE-1F21DAB12EA2}"/>
          </ac:spMkLst>
        </pc:spChg>
      </pc:sldChg>
      <pc:sldChg chg="addSp modSp add">
        <pc:chgData name="Jim Beland" userId="d41a4da1a37fb713" providerId="LiveId" clId="{65328533-BAF8-4E22-98E1-F740CAA1F74E}" dt="2020-05-27T04:10:50.840" v="412" actId="11529"/>
        <pc:sldMkLst>
          <pc:docMk/>
          <pc:sldMk cId="1895452849" sldId="261"/>
        </pc:sldMkLst>
        <pc:cxnChg chg="add mod">
          <ac:chgData name="Jim Beland" userId="d41a4da1a37fb713" providerId="LiveId" clId="{65328533-BAF8-4E22-98E1-F740CAA1F74E}" dt="2020-05-27T04:10:50.840" v="412" actId="11529"/>
          <ac:cxnSpMkLst>
            <pc:docMk/>
            <pc:sldMk cId="1895452849" sldId="261"/>
            <ac:cxnSpMk id="12" creationId="{202E0DBC-CABB-4CE6-9B78-A3472B582AA1}"/>
          </ac:cxnSpMkLst>
        </pc:cxnChg>
      </pc:sldChg>
      <pc:sldChg chg="addSp delSp add">
        <pc:chgData name="Jim Beland" userId="d41a4da1a37fb713" providerId="LiveId" clId="{65328533-BAF8-4E22-98E1-F740CAA1F74E}" dt="2020-05-27T04:11:21.388" v="416" actId="9405"/>
        <pc:sldMkLst>
          <pc:docMk/>
          <pc:sldMk cId="2038619095" sldId="262"/>
        </pc:sldMkLst>
        <pc:inkChg chg="add del">
          <ac:chgData name="Jim Beland" userId="d41a4da1a37fb713" providerId="LiveId" clId="{65328533-BAF8-4E22-98E1-F740CAA1F74E}" dt="2020-05-27T04:11:13.709" v="415" actId="9405"/>
          <ac:inkMkLst>
            <pc:docMk/>
            <pc:sldMk cId="2038619095" sldId="262"/>
            <ac:inkMk id="5" creationId="{FE60B874-945F-448B-A374-2FB2E4C11F4A}"/>
          </ac:inkMkLst>
        </pc:inkChg>
        <pc:inkChg chg="add">
          <ac:chgData name="Jim Beland" userId="d41a4da1a37fb713" providerId="LiveId" clId="{65328533-BAF8-4E22-98E1-F740CAA1F74E}" dt="2020-05-27T04:11:21.388" v="416" actId="9405"/>
          <ac:inkMkLst>
            <pc:docMk/>
            <pc:sldMk cId="2038619095" sldId="262"/>
            <ac:inkMk id="14" creationId="{41432026-B4AE-44C8-B0AA-0AA3472200C6}"/>
          </ac:inkMkLst>
        </pc:inkChg>
      </pc:sldChg>
      <pc:sldChg chg="addSp delSp modSp add">
        <pc:chgData name="Jim Beland" userId="d41a4da1a37fb713" providerId="LiveId" clId="{65328533-BAF8-4E22-98E1-F740CAA1F74E}" dt="2020-05-27T04:12:51.929" v="661" actId="20577"/>
        <pc:sldMkLst>
          <pc:docMk/>
          <pc:sldMk cId="2870375162" sldId="263"/>
        </pc:sldMkLst>
        <pc:spChg chg="mod">
          <ac:chgData name="Jim Beland" userId="d41a4da1a37fb713" providerId="LiveId" clId="{65328533-BAF8-4E22-98E1-F740CAA1F74E}" dt="2020-05-27T04:12:51.929" v="661" actId="20577"/>
          <ac:spMkLst>
            <pc:docMk/>
            <pc:sldMk cId="2870375162" sldId="263"/>
            <ac:spMk id="3" creationId="{B16A1A40-935D-46B6-B13C-6185F416DD89}"/>
          </ac:spMkLst>
        </pc:spChg>
        <pc:spChg chg="mod">
          <ac:chgData name="Jim Beland" userId="d41a4da1a37fb713" providerId="LiveId" clId="{65328533-BAF8-4E22-98E1-F740CAA1F74E}" dt="2020-05-27T04:12:41.351" v="656" actId="6549"/>
          <ac:spMkLst>
            <pc:docMk/>
            <pc:sldMk cId="2870375162" sldId="263"/>
            <ac:spMk id="4" creationId="{BD8173A0-E58E-4871-A9CE-1F21DAB12EA2}"/>
          </ac:spMkLst>
        </pc:spChg>
        <pc:inkChg chg="add del">
          <ac:chgData name="Jim Beland" userId="d41a4da1a37fb713" providerId="LiveId" clId="{65328533-BAF8-4E22-98E1-F740CAA1F74E}" dt="2020-05-27T04:12:25.375" v="580"/>
          <ac:inkMkLst>
            <pc:docMk/>
            <pc:sldMk cId="2870375162" sldId="263"/>
            <ac:inkMk id="5" creationId="{C6105395-A25F-4147-B7E4-1E5E8DB07183}"/>
          </ac:inkMkLst>
        </pc:inkChg>
        <pc:inkChg chg="add del">
          <ac:chgData name="Jim Beland" userId="d41a4da1a37fb713" providerId="LiveId" clId="{65328533-BAF8-4E22-98E1-F740CAA1F74E}" dt="2020-05-27T04:12:25.375" v="580"/>
          <ac:inkMkLst>
            <pc:docMk/>
            <pc:sldMk cId="2870375162" sldId="263"/>
            <ac:inkMk id="16" creationId="{93045FD6-CC27-47FE-8A87-5206E75CE97E}"/>
          </ac:inkMkLst>
        </pc:inkChg>
        <pc:inkChg chg="add del">
          <ac:chgData name="Jim Beland" userId="d41a4da1a37fb713" providerId="LiveId" clId="{65328533-BAF8-4E22-98E1-F740CAA1F74E}" dt="2020-05-27T04:12:25.375" v="580"/>
          <ac:inkMkLst>
            <pc:docMk/>
            <pc:sldMk cId="2870375162" sldId="263"/>
            <ac:inkMk id="20" creationId="{CD705B52-0309-4BA0-A3EE-6C7FCE76A433}"/>
          </ac:inkMkLst>
        </pc:inkChg>
        <pc:inkChg chg="add">
          <ac:chgData name="Jim Beland" userId="d41a4da1a37fb713" providerId="LiveId" clId="{65328533-BAF8-4E22-98E1-F740CAA1F74E}" dt="2020-05-27T04:12:25.375" v="580"/>
          <ac:inkMkLst>
            <pc:docMk/>
            <pc:sldMk cId="2870375162" sldId="263"/>
            <ac:inkMk id="21" creationId="{D2334A26-DC08-4598-B39D-2FE8E6FEDF3D}"/>
          </ac:inkMkLst>
        </pc:inkChg>
        <pc:inkChg chg="add del">
          <ac:chgData name="Jim Beland" userId="d41a4da1a37fb713" providerId="LiveId" clId="{65328533-BAF8-4E22-98E1-F740CAA1F74E}" dt="2020-05-27T04:12:31.367" v="583"/>
          <ac:inkMkLst>
            <pc:docMk/>
            <pc:sldMk cId="2870375162" sldId="263"/>
            <ac:inkMk id="22" creationId="{5C98E6A5-EE97-4ADE-B4A6-015B48956817}"/>
          </ac:inkMkLst>
        </pc:inkChg>
        <pc:inkChg chg="add del">
          <ac:chgData name="Jim Beland" userId="d41a4da1a37fb713" providerId="LiveId" clId="{65328533-BAF8-4E22-98E1-F740CAA1F74E}" dt="2020-05-27T04:12:31.367" v="583"/>
          <ac:inkMkLst>
            <pc:docMk/>
            <pc:sldMk cId="2870375162" sldId="263"/>
            <ac:inkMk id="23" creationId="{05683972-83AC-450E-85B5-602D28713797}"/>
          </ac:inkMkLst>
        </pc:inkChg>
        <pc:inkChg chg="add">
          <ac:chgData name="Jim Beland" userId="d41a4da1a37fb713" providerId="LiveId" clId="{65328533-BAF8-4E22-98E1-F740CAA1F74E}" dt="2020-05-27T04:12:31.367" v="583"/>
          <ac:inkMkLst>
            <pc:docMk/>
            <pc:sldMk cId="2870375162" sldId="263"/>
            <ac:inkMk id="24" creationId="{1AB80491-D1CE-45E9-BDBA-F047F1E031E1}"/>
          </ac:inkMkLst>
        </pc:inkChg>
      </pc:sldChg>
      <pc:sldChg chg="addSp delSp add">
        <pc:chgData name="Jim Beland" userId="d41a4da1a37fb713" providerId="LiveId" clId="{65328533-BAF8-4E22-98E1-F740CAA1F74E}" dt="2020-05-27T04:14:13.967" v="721"/>
        <pc:sldMkLst>
          <pc:docMk/>
          <pc:sldMk cId="3068052626" sldId="264"/>
        </pc:sldMkLst>
        <pc:inkChg chg="add del">
          <ac:chgData name="Jim Beland" userId="d41a4da1a37fb713" providerId="LiveId" clId="{65328533-BAF8-4E22-98E1-F740CAA1F74E}" dt="2020-05-27T04:13:29.561" v="670"/>
          <ac:inkMkLst>
            <pc:docMk/>
            <pc:sldMk cId="3068052626" sldId="264"/>
            <ac:inkMk id="5" creationId="{142F9436-1B4F-4E6A-8F5F-0D6CA95EC3D1}"/>
          </ac:inkMkLst>
        </pc:inkChg>
        <pc:inkChg chg="add del">
          <ac:chgData name="Jim Beland" userId="d41a4da1a37fb713" providerId="LiveId" clId="{65328533-BAF8-4E22-98E1-F740CAA1F74E}" dt="2020-05-27T04:13:29.561" v="670"/>
          <ac:inkMkLst>
            <pc:docMk/>
            <pc:sldMk cId="3068052626" sldId="264"/>
            <ac:inkMk id="16" creationId="{E96442E4-6484-4EF4-A816-39DA99964E16}"/>
          </ac:inkMkLst>
        </pc:inkChg>
        <pc:inkChg chg="add del">
          <ac:chgData name="Jim Beland" userId="d41a4da1a37fb713" providerId="LiveId" clId="{65328533-BAF8-4E22-98E1-F740CAA1F74E}" dt="2020-05-27T04:13:29.561" v="670"/>
          <ac:inkMkLst>
            <pc:docMk/>
            <pc:sldMk cId="3068052626" sldId="264"/>
            <ac:inkMk id="20" creationId="{046117DB-D23F-41FE-ABBF-3F7733158DFE}"/>
          </ac:inkMkLst>
        </pc:inkChg>
        <pc:inkChg chg="add del">
          <ac:chgData name="Jim Beland" userId="d41a4da1a37fb713" providerId="LiveId" clId="{65328533-BAF8-4E22-98E1-F740CAA1F74E}" dt="2020-05-27T04:13:29.561" v="670"/>
          <ac:inkMkLst>
            <pc:docMk/>
            <pc:sldMk cId="3068052626" sldId="264"/>
            <ac:inkMk id="22" creationId="{A83E77D1-E8E6-47D2-A86B-77FF1D2D29B0}"/>
          </ac:inkMkLst>
        </pc:inkChg>
        <pc:inkChg chg="add del">
          <ac:chgData name="Jim Beland" userId="d41a4da1a37fb713" providerId="LiveId" clId="{65328533-BAF8-4E22-98E1-F740CAA1F74E}" dt="2020-05-27T04:13:29.561" v="670"/>
          <ac:inkMkLst>
            <pc:docMk/>
            <pc:sldMk cId="3068052626" sldId="264"/>
            <ac:inkMk id="23" creationId="{32F92606-6656-4D47-97F7-9E3DDC7DBF54}"/>
          </ac:inkMkLst>
        </pc:inkChg>
        <pc:inkChg chg="add del">
          <ac:chgData name="Jim Beland" userId="d41a4da1a37fb713" providerId="LiveId" clId="{65328533-BAF8-4E22-98E1-F740CAA1F74E}" dt="2020-05-27T04:13:29.561" v="670"/>
          <ac:inkMkLst>
            <pc:docMk/>
            <pc:sldMk cId="3068052626" sldId="264"/>
            <ac:inkMk id="25" creationId="{D8D23CED-1501-4D9C-9ED0-91B33A3B057E}"/>
          </ac:inkMkLst>
        </pc:inkChg>
        <pc:inkChg chg="add del">
          <ac:chgData name="Jim Beland" userId="d41a4da1a37fb713" providerId="LiveId" clId="{65328533-BAF8-4E22-98E1-F740CAA1F74E}" dt="2020-05-27T04:13:29.561" v="670"/>
          <ac:inkMkLst>
            <pc:docMk/>
            <pc:sldMk cId="3068052626" sldId="264"/>
            <ac:inkMk id="26" creationId="{E85F27C9-52EF-4C0B-B3E6-17A47FA3AA1A}"/>
          </ac:inkMkLst>
        </pc:inkChg>
        <pc:inkChg chg="add del">
          <ac:chgData name="Jim Beland" userId="d41a4da1a37fb713" providerId="LiveId" clId="{65328533-BAF8-4E22-98E1-F740CAA1F74E}" dt="2020-05-27T04:13:30.160" v="672"/>
          <ac:inkMkLst>
            <pc:docMk/>
            <pc:sldMk cId="3068052626" sldId="264"/>
            <ac:inkMk id="27" creationId="{C5612EA0-943E-4DD7-A7F2-477457C0CD4D}"/>
          </ac:inkMkLst>
        </pc:inkChg>
        <pc:inkChg chg="add del">
          <ac:chgData name="Jim Beland" userId="d41a4da1a37fb713" providerId="LiveId" clId="{65328533-BAF8-4E22-98E1-F740CAA1F74E}" dt="2020-05-27T04:13:30.160" v="672"/>
          <ac:inkMkLst>
            <pc:docMk/>
            <pc:sldMk cId="3068052626" sldId="264"/>
            <ac:inkMk id="28" creationId="{89B52ED6-9E95-48E5-80DF-725A7930302B}"/>
          </ac:inkMkLst>
        </pc:inkChg>
        <pc:inkChg chg="add del">
          <ac:chgData name="Jim Beland" userId="d41a4da1a37fb713" providerId="LiveId" clId="{65328533-BAF8-4E22-98E1-F740CAA1F74E}" dt="2020-05-27T04:13:32.632" v="677"/>
          <ac:inkMkLst>
            <pc:docMk/>
            <pc:sldMk cId="3068052626" sldId="264"/>
            <ac:inkMk id="29" creationId="{B0FF4176-AFA3-413B-B794-BAEF2FC9E972}"/>
          </ac:inkMkLst>
        </pc:inkChg>
        <pc:inkChg chg="add del">
          <ac:chgData name="Jim Beland" userId="d41a4da1a37fb713" providerId="LiveId" clId="{65328533-BAF8-4E22-98E1-F740CAA1F74E}" dt="2020-05-27T04:13:32.632" v="677"/>
          <ac:inkMkLst>
            <pc:docMk/>
            <pc:sldMk cId="3068052626" sldId="264"/>
            <ac:inkMk id="30" creationId="{67E6F2A6-2F7A-482D-A261-250F9EEAF027}"/>
          </ac:inkMkLst>
        </pc:inkChg>
        <pc:inkChg chg="add del">
          <ac:chgData name="Jim Beland" userId="d41a4da1a37fb713" providerId="LiveId" clId="{65328533-BAF8-4E22-98E1-F740CAA1F74E}" dt="2020-05-27T04:13:32.632" v="677"/>
          <ac:inkMkLst>
            <pc:docMk/>
            <pc:sldMk cId="3068052626" sldId="264"/>
            <ac:inkMk id="31" creationId="{4F65072E-87A9-470B-A564-50DC2B2ADED0}"/>
          </ac:inkMkLst>
        </pc:inkChg>
        <pc:inkChg chg="add del">
          <ac:chgData name="Jim Beland" userId="d41a4da1a37fb713" providerId="LiveId" clId="{65328533-BAF8-4E22-98E1-F740CAA1F74E}" dt="2020-05-27T04:13:32.632" v="677"/>
          <ac:inkMkLst>
            <pc:docMk/>
            <pc:sldMk cId="3068052626" sldId="264"/>
            <ac:inkMk id="32" creationId="{CEAB9395-2F16-46EC-A396-CB732E2EE9FF}"/>
          </ac:inkMkLst>
        </pc:inkChg>
        <pc:inkChg chg="add del">
          <ac:chgData name="Jim Beland" userId="d41a4da1a37fb713" providerId="LiveId" clId="{65328533-BAF8-4E22-98E1-F740CAA1F74E}" dt="2020-05-27T04:13:32.632" v="677"/>
          <ac:inkMkLst>
            <pc:docMk/>
            <pc:sldMk cId="3068052626" sldId="264"/>
            <ac:inkMk id="33" creationId="{F3809D73-0F9E-4DB5-9DE4-22959BADECE0}"/>
          </ac:inkMkLst>
        </pc:inkChg>
        <pc:inkChg chg="add del">
          <ac:chgData name="Jim Beland" userId="d41a4da1a37fb713" providerId="LiveId" clId="{65328533-BAF8-4E22-98E1-F740CAA1F74E}" dt="2020-05-27T04:13:34.064" v="679"/>
          <ac:inkMkLst>
            <pc:docMk/>
            <pc:sldMk cId="3068052626" sldId="264"/>
            <ac:inkMk id="34" creationId="{AD074927-4B02-4940-88B8-70F01986E056}"/>
          </ac:inkMkLst>
        </pc:inkChg>
        <pc:inkChg chg="add del">
          <ac:chgData name="Jim Beland" userId="d41a4da1a37fb713" providerId="LiveId" clId="{65328533-BAF8-4E22-98E1-F740CAA1F74E}" dt="2020-05-27T04:13:34.064" v="679"/>
          <ac:inkMkLst>
            <pc:docMk/>
            <pc:sldMk cId="3068052626" sldId="264"/>
            <ac:inkMk id="35" creationId="{00A26C46-E5C2-4321-ACA8-B5E44F1DCA87}"/>
          </ac:inkMkLst>
        </pc:inkChg>
        <pc:inkChg chg="add">
          <ac:chgData name="Jim Beland" userId="d41a4da1a37fb713" providerId="LiveId" clId="{65328533-BAF8-4E22-98E1-F740CAA1F74E}" dt="2020-05-27T04:13:34.064" v="679"/>
          <ac:inkMkLst>
            <pc:docMk/>
            <pc:sldMk cId="3068052626" sldId="264"/>
            <ac:inkMk id="36" creationId="{8EC7721A-DF96-40C5-82A9-47C6C41D09D9}"/>
          </ac:inkMkLst>
        </pc:inkChg>
        <pc:inkChg chg="add del">
          <ac:chgData name="Jim Beland" userId="d41a4da1a37fb713" providerId="LiveId" clId="{65328533-BAF8-4E22-98E1-F740CAA1F74E}" dt="2020-05-27T04:13:35.922" v="682"/>
          <ac:inkMkLst>
            <pc:docMk/>
            <pc:sldMk cId="3068052626" sldId="264"/>
            <ac:inkMk id="37" creationId="{8FB1336E-0770-4885-BA8F-3BA1975B87ED}"/>
          </ac:inkMkLst>
        </pc:inkChg>
        <pc:inkChg chg="add del">
          <ac:chgData name="Jim Beland" userId="d41a4da1a37fb713" providerId="LiveId" clId="{65328533-BAF8-4E22-98E1-F740CAA1F74E}" dt="2020-05-27T04:13:35.922" v="682"/>
          <ac:inkMkLst>
            <pc:docMk/>
            <pc:sldMk cId="3068052626" sldId="264"/>
            <ac:inkMk id="38" creationId="{5996EF79-1A54-45EE-A8F2-EABE2E54BD22}"/>
          </ac:inkMkLst>
        </pc:inkChg>
        <pc:inkChg chg="add">
          <ac:chgData name="Jim Beland" userId="d41a4da1a37fb713" providerId="LiveId" clId="{65328533-BAF8-4E22-98E1-F740CAA1F74E}" dt="2020-05-27T04:13:35.922" v="682"/>
          <ac:inkMkLst>
            <pc:docMk/>
            <pc:sldMk cId="3068052626" sldId="264"/>
            <ac:inkMk id="39" creationId="{AD1174B1-E8CF-4D39-824D-BA554A479A50}"/>
          </ac:inkMkLst>
        </pc:inkChg>
        <pc:inkChg chg="add del">
          <ac:chgData name="Jim Beland" userId="d41a4da1a37fb713" providerId="LiveId" clId="{65328533-BAF8-4E22-98E1-F740CAA1F74E}" dt="2020-05-27T04:13:47.562" v="686"/>
          <ac:inkMkLst>
            <pc:docMk/>
            <pc:sldMk cId="3068052626" sldId="264"/>
            <ac:inkMk id="40" creationId="{D3C0AED7-1CBF-4004-BA68-D188B117F219}"/>
          </ac:inkMkLst>
        </pc:inkChg>
        <pc:inkChg chg="add del">
          <ac:chgData name="Jim Beland" userId="d41a4da1a37fb713" providerId="LiveId" clId="{65328533-BAF8-4E22-98E1-F740CAA1F74E}" dt="2020-05-27T04:13:47.562" v="686"/>
          <ac:inkMkLst>
            <pc:docMk/>
            <pc:sldMk cId="3068052626" sldId="264"/>
            <ac:inkMk id="41" creationId="{71B1C0EB-BE21-4E8A-A4EE-8FDEC866E162}"/>
          </ac:inkMkLst>
        </pc:inkChg>
        <pc:inkChg chg="add del">
          <ac:chgData name="Jim Beland" userId="d41a4da1a37fb713" providerId="LiveId" clId="{65328533-BAF8-4E22-98E1-F740CAA1F74E}" dt="2020-05-27T04:13:47.562" v="686"/>
          <ac:inkMkLst>
            <pc:docMk/>
            <pc:sldMk cId="3068052626" sldId="264"/>
            <ac:inkMk id="42" creationId="{714541C1-0B73-4EB7-BEC1-EF1DA51C2077}"/>
          </ac:inkMkLst>
        </pc:inkChg>
        <pc:inkChg chg="add del">
          <ac:chgData name="Jim Beland" userId="d41a4da1a37fb713" providerId="LiveId" clId="{65328533-BAF8-4E22-98E1-F740CAA1F74E}" dt="2020-05-27T04:13:49.969" v="689"/>
          <ac:inkMkLst>
            <pc:docMk/>
            <pc:sldMk cId="3068052626" sldId="264"/>
            <ac:inkMk id="43" creationId="{0B361902-7408-4A49-93C5-A92CFD171617}"/>
          </ac:inkMkLst>
        </pc:inkChg>
        <pc:inkChg chg="add del">
          <ac:chgData name="Jim Beland" userId="d41a4da1a37fb713" providerId="LiveId" clId="{65328533-BAF8-4E22-98E1-F740CAA1F74E}" dt="2020-05-27T04:13:49.969" v="689"/>
          <ac:inkMkLst>
            <pc:docMk/>
            <pc:sldMk cId="3068052626" sldId="264"/>
            <ac:inkMk id="44" creationId="{7BFABA5D-8E68-4DFA-9456-8BC46EC58D32}"/>
          </ac:inkMkLst>
        </pc:inkChg>
        <pc:inkChg chg="add del">
          <ac:chgData name="Jim Beland" userId="d41a4da1a37fb713" providerId="LiveId" clId="{65328533-BAF8-4E22-98E1-F740CAA1F74E}" dt="2020-05-27T04:13:49.969" v="689"/>
          <ac:inkMkLst>
            <pc:docMk/>
            <pc:sldMk cId="3068052626" sldId="264"/>
            <ac:inkMk id="45" creationId="{9B420967-5CC0-47FB-8BE8-107FE14C6B9B}"/>
          </ac:inkMkLst>
        </pc:inkChg>
        <pc:inkChg chg="add">
          <ac:chgData name="Jim Beland" userId="d41a4da1a37fb713" providerId="LiveId" clId="{65328533-BAF8-4E22-98E1-F740CAA1F74E}" dt="2020-05-27T04:13:49.969" v="689"/>
          <ac:inkMkLst>
            <pc:docMk/>
            <pc:sldMk cId="3068052626" sldId="264"/>
            <ac:inkMk id="46" creationId="{D5AEC2A5-DC0A-412E-96DA-42EC81AC57CD}"/>
          </ac:inkMkLst>
        </pc:inkChg>
        <pc:inkChg chg="add del">
          <ac:chgData name="Jim Beland" userId="d41a4da1a37fb713" providerId="LiveId" clId="{65328533-BAF8-4E22-98E1-F740CAA1F74E}" dt="2020-05-27T04:13:53.870" v="694"/>
          <ac:inkMkLst>
            <pc:docMk/>
            <pc:sldMk cId="3068052626" sldId="264"/>
            <ac:inkMk id="47" creationId="{33E4A651-03A8-4EE8-B090-70BA918AB5B2}"/>
          </ac:inkMkLst>
        </pc:inkChg>
        <pc:inkChg chg="add del">
          <ac:chgData name="Jim Beland" userId="d41a4da1a37fb713" providerId="LiveId" clId="{65328533-BAF8-4E22-98E1-F740CAA1F74E}" dt="2020-05-27T04:13:53.870" v="694"/>
          <ac:inkMkLst>
            <pc:docMk/>
            <pc:sldMk cId="3068052626" sldId="264"/>
            <ac:inkMk id="48" creationId="{6CB12551-6776-4749-B2AC-E3A3D115E9D6}"/>
          </ac:inkMkLst>
        </pc:inkChg>
        <pc:inkChg chg="add del">
          <ac:chgData name="Jim Beland" userId="d41a4da1a37fb713" providerId="LiveId" clId="{65328533-BAF8-4E22-98E1-F740CAA1F74E}" dt="2020-05-27T04:13:53.870" v="694"/>
          <ac:inkMkLst>
            <pc:docMk/>
            <pc:sldMk cId="3068052626" sldId="264"/>
            <ac:inkMk id="49" creationId="{DE77FF37-94C9-4CEF-8F38-2E6A932D54B4}"/>
          </ac:inkMkLst>
        </pc:inkChg>
        <pc:inkChg chg="add del">
          <ac:chgData name="Jim Beland" userId="d41a4da1a37fb713" providerId="LiveId" clId="{65328533-BAF8-4E22-98E1-F740CAA1F74E}" dt="2020-05-27T04:13:53.870" v="694"/>
          <ac:inkMkLst>
            <pc:docMk/>
            <pc:sldMk cId="3068052626" sldId="264"/>
            <ac:inkMk id="50" creationId="{F136F228-FB4D-405F-B13A-0666204FC004}"/>
          </ac:inkMkLst>
        </pc:inkChg>
        <pc:inkChg chg="add">
          <ac:chgData name="Jim Beland" userId="d41a4da1a37fb713" providerId="LiveId" clId="{65328533-BAF8-4E22-98E1-F740CAA1F74E}" dt="2020-05-27T04:13:53.870" v="694"/>
          <ac:inkMkLst>
            <pc:docMk/>
            <pc:sldMk cId="3068052626" sldId="264"/>
            <ac:inkMk id="51" creationId="{FE4B0F1D-82AD-4012-8F75-5EB2FCC33A5B}"/>
          </ac:inkMkLst>
        </pc:inkChg>
        <pc:inkChg chg="add del">
          <ac:chgData name="Jim Beland" userId="d41a4da1a37fb713" providerId="LiveId" clId="{65328533-BAF8-4E22-98E1-F740CAA1F74E}" dt="2020-05-27T04:14:02.562" v="702"/>
          <ac:inkMkLst>
            <pc:docMk/>
            <pc:sldMk cId="3068052626" sldId="264"/>
            <ac:inkMk id="52" creationId="{403FF601-9DB6-4674-BF76-A44ED2B04174}"/>
          </ac:inkMkLst>
        </pc:inkChg>
        <pc:inkChg chg="add del">
          <ac:chgData name="Jim Beland" userId="d41a4da1a37fb713" providerId="LiveId" clId="{65328533-BAF8-4E22-98E1-F740CAA1F74E}" dt="2020-05-27T04:14:02.562" v="702"/>
          <ac:inkMkLst>
            <pc:docMk/>
            <pc:sldMk cId="3068052626" sldId="264"/>
            <ac:inkMk id="53" creationId="{DDD0E358-9B0D-491D-8858-5099448A2363}"/>
          </ac:inkMkLst>
        </pc:inkChg>
        <pc:inkChg chg="add del">
          <ac:chgData name="Jim Beland" userId="d41a4da1a37fb713" providerId="LiveId" clId="{65328533-BAF8-4E22-98E1-F740CAA1F74E}" dt="2020-05-27T04:14:02.562" v="702"/>
          <ac:inkMkLst>
            <pc:docMk/>
            <pc:sldMk cId="3068052626" sldId="264"/>
            <ac:inkMk id="54" creationId="{2139B0D2-61E6-41E1-BCE8-6C798090F4C2}"/>
          </ac:inkMkLst>
        </pc:inkChg>
        <pc:inkChg chg="add del">
          <ac:chgData name="Jim Beland" userId="d41a4da1a37fb713" providerId="LiveId" clId="{65328533-BAF8-4E22-98E1-F740CAA1F74E}" dt="2020-05-27T04:14:02.562" v="702"/>
          <ac:inkMkLst>
            <pc:docMk/>
            <pc:sldMk cId="3068052626" sldId="264"/>
            <ac:inkMk id="55" creationId="{F28BDF61-E9A7-42BA-B387-2DA9EB76FC0D}"/>
          </ac:inkMkLst>
        </pc:inkChg>
        <pc:inkChg chg="add del">
          <ac:chgData name="Jim Beland" userId="d41a4da1a37fb713" providerId="LiveId" clId="{65328533-BAF8-4E22-98E1-F740CAA1F74E}" dt="2020-05-27T04:14:02.562" v="702"/>
          <ac:inkMkLst>
            <pc:docMk/>
            <pc:sldMk cId="3068052626" sldId="264"/>
            <ac:inkMk id="56" creationId="{EC4097DE-2939-4DD2-8799-3B2B2713CD2C}"/>
          </ac:inkMkLst>
        </pc:inkChg>
        <pc:inkChg chg="add del">
          <ac:chgData name="Jim Beland" userId="d41a4da1a37fb713" providerId="LiveId" clId="{65328533-BAF8-4E22-98E1-F740CAA1F74E}" dt="2020-05-27T04:14:02.562" v="702"/>
          <ac:inkMkLst>
            <pc:docMk/>
            <pc:sldMk cId="3068052626" sldId="264"/>
            <ac:inkMk id="57" creationId="{08B7606E-9684-47E3-84E9-2D0A3FBAE6FD}"/>
          </ac:inkMkLst>
        </pc:inkChg>
        <pc:inkChg chg="add del">
          <ac:chgData name="Jim Beland" userId="d41a4da1a37fb713" providerId="LiveId" clId="{65328533-BAF8-4E22-98E1-F740CAA1F74E}" dt="2020-05-27T04:14:02.562" v="702"/>
          <ac:inkMkLst>
            <pc:docMk/>
            <pc:sldMk cId="3068052626" sldId="264"/>
            <ac:inkMk id="58" creationId="{97A2C816-6D50-42C7-BF4E-DDF839DA0285}"/>
          </ac:inkMkLst>
        </pc:inkChg>
        <pc:inkChg chg="add del">
          <ac:chgData name="Jim Beland" userId="d41a4da1a37fb713" providerId="LiveId" clId="{65328533-BAF8-4E22-98E1-F740CAA1F74E}" dt="2020-05-27T04:14:07.066" v="711"/>
          <ac:inkMkLst>
            <pc:docMk/>
            <pc:sldMk cId="3068052626" sldId="264"/>
            <ac:inkMk id="59" creationId="{550FC854-B179-4523-91E4-74B15640D31E}"/>
          </ac:inkMkLst>
        </pc:inkChg>
        <pc:inkChg chg="add del">
          <ac:chgData name="Jim Beland" userId="d41a4da1a37fb713" providerId="LiveId" clId="{65328533-BAF8-4E22-98E1-F740CAA1F74E}" dt="2020-05-27T04:14:07.066" v="711"/>
          <ac:inkMkLst>
            <pc:docMk/>
            <pc:sldMk cId="3068052626" sldId="264"/>
            <ac:inkMk id="60" creationId="{4586E24E-8556-48C1-8E59-91AF79693CD6}"/>
          </ac:inkMkLst>
        </pc:inkChg>
        <pc:inkChg chg="add del">
          <ac:chgData name="Jim Beland" userId="d41a4da1a37fb713" providerId="LiveId" clId="{65328533-BAF8-4E22-98E1-F740CAA1F74E}" dt="2020-05-27T04:14:07.066" v="711"/>
          <ac:inkMkLst>
            <pc:docMk/>
            <pc:sldMk cId="3068052626" sldId="264"/>
            <ac:inkMk id="61" creationId="{424F154A-DD81-4F14-98D9-D53A29FC1BAD}"/>
          </ac:inkMkLst>
        </pc:inkChg>
        <pc:inkChg chg="add del">
          <ac:chgData name="Jim Beland" userId="d41a4da1a37fb713" providerId="LiveId" clId="{65328533-BAF8-4E22-98E1-F740CAA1F74E}" dt="2020-05-27T04:14:07.066" v="711"/>
          <ac:inkMkLst>
            <pc:docMk/>
            <pc:sldMk cId="3068052626" sldId="264"/>
            <ac:inkMk id="62" creationId="{FD11416A-A2B9-46A9-8566-202BDD351B7A}"/>
          </ac:inkMkLst>
        </pc:inkChg>
        <pc:inkChg chg="add del">
          <ac:chgData name="Jim Beland" userId="d41a4da1a37fb713" providerId="LiveId" clId="{65328533-BAF8-4E22-98E1-F740CAA1F74E}" dt="2020-05-27T04:14:07.066" v="711"/>
          <ac:inkMkLst>
            <pc:docMk/>
            <pc:sldMk cId="3068052626" sldId="264"/>
            <ac:inkMk id="63" creationId="{59CA3E0A-A744-4DE3-900B-E17533CEADE2}"/>
          </ac:inkMkLst>
        </pc:inkChg>
        <pc:inkChg chg="add del">
          <ac:chgData name="Jim Beland" userId="d41a4da1a37fb713" providerId="LiveId" clId="{65328533-BAF8-4E22-98E1-F740CAA1F74E}" dt="2020-05-27T04:14:07.066" v="711"/>
          <ac:inkMkLst>
            <pc:docMk/>
            <pc:sldMk cId="3068052626" sldId="264"/>
            <ac:inkMk id="64" creationId="{D97F10A2-E7FD-435D-8389-DB79152CCD29}"/>
          </ac:inkMkLst>
        </pc:inkChg>
        <pc:inkChg chg="add del">
          <ac:chgData name="Jim Beland" userId="d41a4da1a37fb713" providerId="LiveId" clId="{65328533-BAF8-4E22-98E1-F740CAA1F74E}" dt="2020-05-27T04:14:07.066" v="711"/>
          <ac:inkMkLst>
            <pc:docMk/>
            <pc:sldMk cId="3068052626" sldId="264"/>
            <ac:inkMk id="65" creationId="{A2D066FC-5B27-404D-84ED-5DEBD994C334}"/>
          </ac:inkMkLst>
        </pc:inkChg>
        <pc:inkChg chg="add del">
          <ac:chgData name="Jim Beland" userId="d41a4da1a37fb713" providerId="LiveId" clId="{65328533-BAF8-4E22-98E1-F740CAA1F74E}" dt="2020-05-27T04:14:07.066" v="711"/>
          <ac:inkMkLst>
            <pc:docMk/>
            <pc:sldMk cId="3068052626" sldId="264"/>
            <ac:inkMk id="66" creationId="{06ADA64C-B830-4A07-97AD-92001CE037FB}"/>
          </ac:inkMkLst>
        </pc:inkChg>
        <pc:inkChg chg="add del">
          <ac:chgData name="Jim Beland" userId="d41a4da1a37fb713" providerId="LiveId" clId="{65328533-BAF8-4E22-98E1-F740CAA1F74E}" dt="2020-05-27T04:14:07.066" v="711"/>
          <ac:inkMkLst>
            <pc:docMk/>
            <pc:sldMk cId="3068052626" sldId="264"/>
            <ac:inkMk id="67" creationId="{A45801E7-450E-4221-9FD9-81AFE2E4001E}"/>
          </ac:inkMkLst>
        </pc:inkChg>
        <pc:inkChg chg="add del">
          <ac:chgData name="Jim Beland" userId="d41a4da1a37fb713" providerId="LiveId" clId="{65328533-BAF8-4E22-98E1-F740CAA1F74E}" dt="2020-05-27T04:14:08.925" v="713"/>
          <ac:inkMkLst>
            <pc:docMk/>
            <pc:sldMk cId="3068052626" sldId="264"/>
            <ac:inkMk id="68" creationId="{A15844B3-BFC0-4FC6-B190-6275892F55DD}"/>
          </ac:inkMkLst>
        </pc:inkChg>
        <pc:inkChg chg="add">
          <ac:chgData name="Jim Beland" userId="d41a4da1a37fb713" providerId="LiveId" clId="{65328533-BAF8-4E22-98E1-F740CAA1F74E}" dt="2020-05-27T04:14:07.066" v="711"/>
          <ac:inkMkLst>
            <pc:docMk/>
            <pc:sldMk cId="3068052626" sldId="264"/>
            <ac:inkMk id="69" creationId="{7EA6DB81-4062-417F-BFE0-E879C7D0C810}"/>
          </ac:inkMkLst>
        </pc:inkChg>
        <pc:inkChg chg="add del">
          <ac:chgData name="Jim Beland" userId="d41a4da1a37fb713" providerId="LiveId" clId="{65328533-BAF8-4E22-98E1-F740CAA1F74E}" dt="2020-05-27T04:14:08.925" v="713"/>
          <ac:inkMkLst>
            <pc:docMk/>
            <pc:sldMk cId="3068052626" sldId="264"/>
            <ac:inkMk id="70" creationId="{2CB25CB6-6055-413E-AC48-624DA7B533A4}"/>
          </ac:inkMkLst>
        </pc:inkChg>
        <pc:inkChg chg="add del">
          <ac:chgData name="Jim Beland" userId="d41a4da1a37fb713" providerId="LiveId" clId="{65328533-BAF8-4E22-98E1-F740CAA1F74E}" dt="2020-05-27T04:14:13.967" v="721"/>
          <ac:inkMkLst>
            <pc:docMk/>
            <pc:sldMk cId="3068052626" sldId="264"/>
            <ac:inkMk id="71" creationId="{5C3C029C-E763-461C-AA3C-B44368973AEC}"/>
          </ac:inkMkLst>
        </pc:inkChg>
        <pc:inkChg chg="add del">
          <ac:chgData name="Jim Beland" userId="d41a4da1a37fb713" providerId="LiveId" clId="{65328533-BAF8-4E22-98E1-F740CAA1F74E}" dt="2020-05-27T04:14:13.967" v="721"/>
          <ac:inkMkLst>
            <pc:docMk/>
            <pc:sldMk cId="3068052626" sldId="264"/>
            <ac:inkMk id="72" creationId="{4DD52C6B-3437-4974-8E75-7071C8D60931}"/>
          </ac:inkMkLst>
        </pc:inkChg>
        <pc:inkChg chg="add del">
          <ac:chgData name="Jim Beland" userId="d41a4da1a37fb713" providerId="LiveId" clId="{65328533-BAF8-4E22-98E1-F740CAA1F74E}" dt="2020-05-27T04:14:13.967" v="721"/>
          <ac:inkMkLst>
            <pc:docMk/>
            <pc:sldMk cId="3068052626" sldId="264"/>
            <ac:inkMk id="73" creationId="{139ACE5C-0D98-4D75-9DAB-EE1BD74F2DD1}"/>
          </ac:inkMkLst>
        </pc:inkChg>
        <pc:inkChg chg="add del">
          <ac:chgData name="Jim Beland" userId="d41a4da1a37fb713" providerId="LiveId" clId="{65328533-BAF8-4E22-98E1-F740CAA1F74E}" dt="2020-05-27T04:14:13.967" v="721"/>
          <ac:inkMkLst>
            <pc:docMk/>
            <pc:sldMk cId="3068052626" sldId="264"/>
            <ac:inkMk id="74" creationId="{629DA848-E0CD-4154-BBD2-07F392D695A3}"/>
          </ac:inkMkLst>
        </pc:inkChg>
        <pc:inkChg chg="add del">
          <ac:chgData name="Jim Beland" userId="d41a4da1a37fb713" providerId="LiveId" clId="{65328533-BAF8-4E22-98E1-F740CAA1F74E}" dt="2020-05-27T04:14:13.967" v="721"/>
          <ac:inkMkLst>
            <pc:docMk/>
            <pc:sldMk cId="3068052626" sldId="264"/>
            <ac:inkMk id="75" creationId="{69E0149E-7496-4D0B-8B6A-94E6B309B790}"/>
          </ac:inkMkLst>
        </pc:inkChg>
        <pc:inkChg chg="add del">
          <ac:chgData name="Jim Beland" userId="d41a4da1a37fb713" providerId="LiveId" clId="{65328533-BAF8-4E22-98E1-F740CAA1F74E}" dt="2020-05-27T04:14:13.967" v="721"/>
          <ac:inkMkLst>
            <pc:docMk/>
            <pc:sldMk cId="3068052626" sldId="264"/>
            <ac:inkMk id="76" creationId="{BF7E79EA-75E9-4E38-B825-FC3F8A913948}"/>
          </ac:inkMkLst>
        </pc:inkChg>
        <pc:inkChg chg="add del">
          <ac:chgData name="Jim Beland" userId="d41a4da1a37fb713" providerId="LiveId" clId="{65328533-BAF8-4E22-98E1-F740CAA1F74E}" dt="2020-05-27T04:14:13.967" v="721"/>
          <ac:inkMkLst>
            <pc:docMk/>
            <pc:sldMk cId="3068052626" sldId="264"/>
            <ac:inkMk id="77" creationId="{BE475908-4F8D-422C-8543-5DE0866762BE}"/>
          </ac:inkMkLst>
        </pc:inkChg>
        <pc:inkChg chg="add del">
          <ac:chgData name="Jim Beland" userId="d41a4da1a37fb713" providerId="LiveId" clId="{65328533-BAF8-4E22-98E1-F740CAA1F74E}" dt="2020-05-27T04:14:13.967" v="721"/>
          <ac:inkMkLst>
            <pc:docMk/>
            <pc:sldMk cId="3068052626" sldId="264"/>
            <ac:inkMk id="78" creationId="{A336193A-2518-42C7-93A9-8B615AE6C26D}"/>
          </ac:inkMkLst>
        </pc:inkChg>
        <pc:inkChg chg="add">
          <ac:chgData name="Jim Beland" userId="d41a4da1a37fb713" providerId="LiveId" clId="{65328533-BAF8-4E22-98E1-F740CAA1F74E}" dt="2020-05-27T04:14:13.967" v="721"/>
          <ac:inkMkLst>
            <pc:docMk/>
            <pc:sldMk cId="3068052626" sldId="264"/>
            <ac:inkMk id="79" creationId="{7A6A1CDB-2628-427B-B4DB-2B9D5C182981}"/>
          </ac:inkMkLst>
        </pc:inkChg>
        <pc:inkChg chg="add">
          <ac:chgData name="Jim Beland" userId="d41a4da1a37fb713" providerId="LiveId" clId="{65328533-BAF8-4E22-98E1-F740CAA1F74E}" dt="2020-05-27T04:14:13.967" v="721"/>
          <ac:inkMkLst>
            <pc:docMk/>
            <pc:sldMk cId="3068052626" sldId="264"/>
            <ac:inkMk id="80" creationId="{F55A6B3C-EAA7-46CC-8754-20C40CC030E9}"/>
          </ac:inkMkLst>
        </pc:inkChg>
      </pc:sldChg>
      <pc:sldChg chg="addSp delSp add">
        <pc:chgData name="Jim Beland" userId="d41a4da1a37fb713" providerId="LiveId" clId="{65328533-BAF8-4E22-98E1-F740CAA1F74E}" dt="2020-05-27T04:15:59.264" v="794"/>
        <pc:sldMkLst>
          <pc:docMk/>
          <pc:sldMk cId="4126685469" sldId="265"/>
        </pc:sldMkLst>
        <pc:inkChg chg="add del">
          <ac:chgData name="Jim Beland" userId="d41a4da1a37fb713" providerId="LiveId" clId="{65328533-BAF8-4E22-98E1-F740CAA1F74E}" dt="2020-05-27T04:15:07.024" v="738"/>
          <ac:inkMkLst>
            <pc:docMk/>
            <pc:sldMk cId="4126685469" sldId="265"/>
            <ac:inkMk id="5" creationId="{7A40D2FE-3810-4CFA-958B-2D6CA409D3F0}"/>
          </ac:inkMkLst>
        </pc:inkChg>
        <pc:inkChg chg="add del">
          <ac:chgData name="Jim Beland" userId="d41a4da1a37fb713" providerId="LiveId" clId="{65328533-BAF8-4E22-98E1-F740CAA1F74E}" dt="2020-05-27T04:15:07.024" v="738"/>
          <ac:inkMkLst>
            <pc:docMk/>
            <pc:sldMk cId="4126685469" sldId="265"/>
            <ac:inkMk id="16" creationId="{5DD135A5-2373-4D68-A974-D573DC3E329D}"/>
          </ac:inkMkLst>
        </pc:inkChg>
        <pc:inkChg chg="add del">
          <ac:chgData name="Jim Beland" userId="d41a4da1a37fb713" providerId="LiveId" clId="{65328533-BAF8-4E22-98E1-F740CAA1F74E}" dt="2020-05-27T04:15:07.024" v="738"/>
          <ac:inkMkLst>
            <pc:docMk/>
            <pc:sldMk cId="4126685469" sldId="265"/>
            <ac:inkMk id="20" creationId="{3FDFE9A2-745B-4A17-BE07-D358A35564D4}"/>
          </ac:inkMkLst>
        </pc:inkChg>
        <pc:inkChg chg="add del">
          <ac:chgData name="Jim Beland" userId="d41a4da1a37fb713" providerId="LiveId" clId="{65328533-BAF8-4E22-98E1-F740CAA1F74E}" dt="2020-05-27T04:15:07.024" v="738"/>
          <ac:inkMkLst>
            <pc:docMk/>
            <pc:sldMk cId="4126685469" sldId="265"/>
            <ac:inkMk id="22" creationId="{FCBB1B9F-13F7-4B9C-B543-016B4F5B8F46}"/>
          </ac:inkMkLst>
        </pc:inkChg>
        <pc:inkChg chg="add del">
          <ac:chgData name="Jim Beland" userId="d41a4da1a37fb713" providerId="LiveId" clId="{65328533-BAF8-4E22-98E1-F740CAA1F74E}" dt="2020-05-27T04:15:07.024" v="738"/>
          <ac:inkMkLst>
            <pc:docMk/>
            <pc:sldMk cId="4126685469" sldId="265"/>
            <ac:inkMk id="23" creationId="{80110961-BA7C-4059-A6BF-5B87A73BD803}"/>
          </ac:inkMkLst>
        </pc:inkChg>
        <pc:inkChg chg="add del">
          <ac:chgData name="Jim Beland" userId="d41a4da1a37fb713" providerId="LiveId" clId="{65328533-BAF8-4E22-98E1-F740CAA1F74E}" dt="2020-05-27T04:15:07.024" v="738"/>
          <ac:inkMkLst>
            <pc:docMk/>
            <pc:sldMk cId="4126685469" sldId="265"/>
            <ac:inkMk id="25" creationId="{BDBCA34D-F387-4B10-83EA-E0475CE2439F}"/>
          </ac:inkMkLst>
        </pc:inkChg>
        <pc:inkChg chg="add del">
          <ac:chgData name="Jim Beland" userId="d41a4da1a37fb713" providerId="LiveId" clId="{65328533-BAF8-4E22-98E1-F740CAA1F74E}" dt="2020-05-27T04:15:07.024" v="738"/>
          <ac:inkMkLst>
            <pc:docMk/>
            <pc:sldMk cId="4126685469" sldId="265"/>
            <ac:inkMk id="26" creationId="{6DDD7DD1-F327-4C26-B817-C7031E7E43D7}"/>
          </ac:inkMkLst>
        </pc:inkChg>
        <pc:inkChg chg="add del">
          <ac:chgData name="Jim Beland" userId="d41a4da1a37fb713" providerId="LiveId" clId="{65328533-BAF8-4E22-98E1-F740CAA1F74E}" dt="2020-05-27T04:15:07.024" v="738"/>
          <ac:inkMkLst>
            <pc:docMk/>
            <pc:sldMk cId="4126685469" sldId="265"/>
            <ac:inkMk id="27" creationId="{2A2D9481-CB9A-4C77-90C5-C83BB3E9B848}"/>
          </ac:inkMkLst>
        </pc:inkChg>
        <pc:inkChg chg="add del">
          <ac:chgData name="Jim Beland" userId="d41a4da1a37fb713" providerId="LiveId" clId="{65328533-BAF8-4E22-98E1-F740CAA1F74E}" dt="2020-05-27T04:15:07.024" v="738"/>
          <ac:inkMkLst>
            <pc:docMk/>
            <pc:sldMk cId="4126685469" sldId="265"/>
            <ac:inkMk id="28" creationId="{AE52A57D-0D54-41F9-B9EA-DA6D64A358FC}"/>
          </ac:inkMkLst>
        </pc:inkChg>
        <pc:inkChg chg="add del">
          <ac:chgData name="Jim Beland" userId="d41a4da1a37fb713" providerId="LiveId" clId="{65328533-BAF8-4E22-98E1-F740CAA1F74E}" dt="2020-05-27T04:15:07.024" v="738"/>
          <ac:inkMkLst>
            <pc:docMk/>
            <pc:sldMk cId="4126685469" sldId="265"/>
            <ac:inkMk id="29" creationId="{774626CB-E50A-46B7-BA6B-3C7D4583C331}"/>
          </ac:inkMkLst>
        </pc:inkChg>
        <pc:inkChg chg="add del">
          <ac:chgData name="Jim Beland" userId="d41a4da1a37fb713" providerId="LiveId" clId="{65328533-BAF8-4E22-98E1-F740CAA1F74E}" dt="2020-05-27T04:15:07.024" v="738"/>
          <ac:inkMkLst>
            <pc:docMk/>
            <pc:sldMk cId="4126685469" sldId="265"/>
            <ac:inkMk id="30" creationId="{9924690D-EDD5-4637-8102-1F63CE1F28C9}"/>
          </ac:inkMkLst>
        </pc:inkChg>
        <pc:inkChg chg="add del">
          <ac:chgData name="Jim Beland" userId="d41a4da1a37fb713" providerId="LiveId" clId="{65328533-BAF8-4E22-98E1-F740CAA1F74E}" dt="2020-05-27T04:15:07.024" v="738"/>
          <ac:inkMkLst>
            <pc:docMk/>
            <pc:sldMk cId="4126685469" sldId="265"/>
            <ac:inkMk id="31" creationId="{B2AD9904-6998-449D-9389-8E0330E37E46}"/>
          </ac:inkMkLst>
        </pc:inkChg>
        <pc:inkChg chg="add del">
          <ac:chgData name="Jim Beland" userId="d41a4da1a37fb713" providerId="LiveId" clId="{65328533-BAF8-4E22-98E1-F740CAA1F74E}" dt="2020-05-27T04:15:07.024" v="738"/>
          <ac:inkMkLst>
            <pc:docMk/>
            <pc:sldMk cId="4126685469" sldId="265"/>
            <ac:inkMk id="32" creationId="{819B3269-6EB6-4748-A161-A5AFB343F83B}"/>
          </ac:inkMkLst>
        </pc:inkChg>
        <pc:inkChg chg="add del">
          <ac:chgData name="Jim Beland" userId="d41a4da1a37fb713" providerId="LiveId" clId="{65328533-BAF8-4E22-98E1-F740CAA1F74E}" dt="2020-05-27T04:15:07.024" v="738"/>
          <ac:inkMkLst>
            <pc:docMk/>
            <pc:sldMk cId="4126685469" sldId="265"/>
            <ac:inkMk id="33" creationId="{968142BA-2F1E-415A-AB91-FFC1A48CD9AB}"/>
          </ac:inkMkLst>
        </pc:inkChg>
        <pc:inkChg chg="add del">
          <ac:chgData name="Jim Beland" userId="d41a4da1a37fb713" providerId="LiveId" clId="{65328533-BAF8-4E22-98E1-F740CAA1F74E}" dt="2020-05-27T04:15:07.024" v="738"/>
          <ac:inkMkLst>
            <pc:docMk/>
            <pc:sldMk cId="4126685469" sldId="265"/>
            <ac:inkMk id="34" creationId="{613F6352-E6DC-4DF0-B405-AAEACF6B810C}"/>
          </ac:inkMkLst>
        </pc:inkChg>
        <pc:inkChg chg="add del">
          <ac:chgData name="Jim Beland" userId="d41a4da1a37fb713" providerId="LiveId" clId="{65328533-BAF8-4E22-98E1-F740CAA1F74E}" dt="2020-05-27T04:15:13.767" v="744"/>
          <ac:inkMkLst>
            <pc:docMk/>
            <pc:sldMk cId="4126685469" sldId="265"/>
            <ac:inkMk id="35" creationId="{964DF195-8BA3-4290-9069-0F71F810498B}"/>
          </ac:inkMkLst>
        </pc:inkChg>
        <pc:inkChg chg="add">
          <ac:chgData name="Jim Beland" userId="d41a4da1a37fb713" providerId="LiveId" clId="{65328533-BAF8-4E22-98E1-F740CAA1F74E}" dt="2020-05-27T04:15:07.024" v="738"/>
          <ac:inkMkLst>
            <pc:docMk/>
            <pc:sldMk cId="4126685469" sldId="265"/>
            <ac:inkMk id="37" creationId="{8C79C980-115B-4D48-AA4A-1C9A50BFF943}"/>
          </ac:inkMkLst>
        </pc:inkChg>
        <pc:inkChg chg="add del">
          <ac:chgData name="Jim Beland" userId="d41a4da1a37fb713" providerId="LiveId" clId="{65328533-BAF8-4E22-98E1-F740CAA1F74E}" dt="2020-05-27T04:15:13.767" v="744"/>
          <ac:inkMkLst>
            <pc:docMk/>
            <pc:sldMk cId="4126685469" sldId="265"/>
            <ac:inkMk id="38" creationId="{01D8A782-6512-42A2-85E1-A77528A2DABC}"/>
          </ac:inkMkLst>
        </pc:inkChg>
        <pc:inkChg chg="add del">
          <ac:chgData name="Jim Beland" userId="d41a4da1a37fb713" providerId="LiveId" clId="{65328533-BAF8-4E22-98E1-F740CAA1F74E}" dt="2020-05-27T04:15:13.767" v="744"/>
          <ac:inkMkLst>
            <pc:docMk/>
            <pc:sldMk cId="4126685469" sldId="265"/>
            <ac:inkMk id="40" creationId="{8CD47E1A-3174-4F32-91B8-ED4AF99412E5}"/>
          </ac:inkMkLst>
        </pc:inkChg>
        <pc:inkChg chg="add del">
          <ac:chgData name="Jim Beland" userId="d41a4da1a37fb713" providerId="LiveId" clId="{65328533-BAF8-4E22-98E1-F740CAA1F74E}" dt="2020-05-27T04:15:13.767" v="744"/>
          <ac:inkMkLst>
            <pc:docMk/>
            <pc:sldMk cId="4126685469" sldId="265"/>
            <ac:inkMk id="41" creationId="{BCB638D2-AE7C-42D3-9AD5-CD3179AAF8F5}"/>
          </ac:inkMkLst>
        </pc:inkChg>
        <pc:inkChg chg="add del">
          <ac:chgData name="Jim Beland" userId="d41a4da1a37fb713" providerId="LiveId" clId="{65328533-BAF8-4E22-98E1-F740CAA1F74E}" dt="2020-05-27T04:15:13.767" v="744"/>
          <ac:inkMkLst>
            <pc:docMk/>
            <pc:sldMk cId="4126685469" sldId="265"/>
            <ac:inkMk id="42" creationId="{74B7221C-E957-435B-83FB-B5A5351F9FCD}"/>
          </ac:inkMkLst>
        </pc:inkChg>
        <pc:inkChg chg="add del">
          <ac:chgData name="Jim Beland" userId="d41a4da1a37fb713" providerId="LiveId" clId="{65328533-BAF8-4E22-98E1-F740CAA1F74E}" dt="2020-05-27T04:15:13.767" v="744"/>
          <ac:inkMkLst>
            <pc:docMk/>
            <pc:sldMk cId="4126685469" sldId="265"/>
            <ac:inkMk id="43" creationId="{2DD47720-89EE-49C3-B3A6-05B0CE496167}"/>
          </ac:inkMkLst>
        </pc:inkChg>
        <pc:inkChg chg="add">
          <ac:chgData name="Jim Beland" userId="d41a4da1a37fb713" providerId="LiveId" clId="{65328533-BAF8-4E22-98E1-F740CAA1F74E}" dt="2020-05-27T04:15:13.767" v="744"/>
          <ac:inkMkLst>
            <pc:docMk/>
            <pc:sldMk cId="4126685469" sldId="265"/>
            <ac:inkMk id="44" creationId="{4B27C3EE-5CFD-4FE9-A0D5-F7980F647979}"/>
          </ac:inkMkLst>
        </pc:inkChg>
        <pc:inkChg chg="add del">
          <ac:chgData name="Jim Beland" userId="d41a4da1a37fb713" providerId="LiveId" clId="{65328533-BAF8-4E22-98E1-F740CAA1F74E}" dt="2020-05-27T04:15:15.168" v="747"/>
          <ac:inkMkLst>
            <pc:docMk/>
            <pc:sldMk cId="4126685469" sldId="265"/>
            <ac:inkMk id="45" creationId="{F648FA35-FB43-41EF-9755-CADD13B9E98B}"/>
          </ac:inkMkLst>
        </pc:inkChg>
        <pc:inkChg chg="add del">
          <ac:chgData name="Jim Beland" userId="d41a4da1a37fb713" providerId="LiveId" clId="{65328533-BAF8-4E22-98E1-F740CAA1F74E}" dt="2020-05-27T04:15:15.168" v="747"/>
          <ac:inkMkLst>
            <pc:docMk/>
            <pc:sldMk cId="4126685469" sldId="265"/>
            <ac:inkMk id="47" creationId="{12EA0164-F9D9-440D-9547-BDAC99BF09D3}"/>
          </ac:inkMkLst>
        </pc:inkChg>
        <pc:inkChg chg="add">
          <ac:chgData name="Jim Beland" userId="d41a4da1a37fb713" providerId="LiveId" clId="{65328533-BAF8-4E22-98E1-F740CAA1F74E}" dt="2020-05-27T04:15:15.168" v="747"/>
          <ac:inkMkLst>
            <pc:docMk/>
            <pc:sldMk cId="4126685469" sldId="265"/>
            <ac:inkMk id="48" creationId="{4FEE8333-F98D-421A-A83F-048E27E98821}"/>
          </ac:inkMkLst>
        </pc:inkChg>
        <pc:inkChg chg="add del">
          <ac:chgData name="Jim Beland" userId="d41a4da1a37fb713" providerId="LiveId" clId="{65328533-BAF8-4E22-98E1-F740CAA1F74E}" dt="2020-05-27T04:15:26.058" v="758"/>
          <ac:inkMkLst>
            <pc:docMk/>
            <pc:sldMk cId="4126685469" sldId="265"/>
            <ac:inkMk id="49" creationId="{BA637E40-A6A2-44D3-A67B-0FC6890726AC}"/>
          </ac:inkMkLst>
        </pc:inkChg>
        <pc:inkChg chg="add del">
          <ac:chgData name="Jim Beland" userId="d41a4da1a37fb713" providerId="LiveId" clId="{65328533-BAF8-4E22-98E1-F740CAA1F74E}" dt="2020-05-27T04:15:26.058" v="758"/>
          <ac:inkMkLst>
            <pc:docMk/>
            <pc:sldMk cId="4126685469" sldId="265"/>
            <ac:inkMk id="50" creationId="{4D3DC407-EA2E-44F2-A5A3-65F7A81CE6D6}"/>
          </ac:inkMkLst>
        </pc:inkChg>
        <pc:inkChg chg="add del">
          <ac:chgData name="Jim Beland" userId="d41a4da1a37fb713" providerId="LiveId" clId="{65328533-BAF8-4E22-98E1-F740CAA1F74E}" dt="2020-05-27T04:15:26.058" v="758"/>
          <ac:inkMkLst>
            <pc:docMk/>
            <pc:sldMk cId="4126685469" sldId="265"/>
            <ac:inkMk id="52" creationId="{B76969FC-C851-49BF-81AB-965B6A828C7E}"/>
          </ac:inkMkLst>
        </pc:inkChg>
        <pc:inkChg chg="add del">
          <ac:chgData name="Jim Beland" userId="d41a4da1a37fb713" providerId="LiveId" clId="{65328533-BAF8-4E22-98E1-F740CAA1F74E}" dt="2020-05-27T04:15:26.058" v="758"/>
          <ac:inkMkLst>
            <pc:docMk/>
            <pc:sldMk cId="4126685469" sldId="265"/>
            <ac:inkMk id="53" creationId="{4744374F-9DCA-45F2-B867-2858EF48BBD0}"/>
          </ac:inkMkLst>
        </pc:inkChg>
        <pc:inkChg chg="add del">
          <ac:chgData name="Jim Beland" userId="d41a4da1a37fb713" providerId="LiveId" clId="{65328533-BAF8-4E22-98E1-F740CAA1F74E}" dt="2020-05-27T04:15:26.058" v="758"/>
          <ac:inkMkLst>
            <pc:docMk/>
            <pc:sldMk cId="4126685469" sldId="265"/>
            <ac:inkMk id="54" creationId="{7B122AA5-DBFC-4459-9C02-F8F1C12B6E4D}"/>
          </ac:inkMkLst>
        </pc:inkChg>
        <pc:inkChg chg="add del">
          <ac:chgData name="Jim Beland" userId="d41a4da1a37fb713" providerId="LiveId" clId="{65328533-BAF8-4E22-98E1-F740CAA1F74E}" dt="2020-05-27T04:15:26.058" v="758"/>
          <ac:inkMkLst>
            <pc:docMk/>
            <pc:sldMk cId="4126685469" sldId="265"/>
            <ac:inkMk id="55" creationId="{60175DDF-83F8-409E-A262-3061BD07B891}"/>
          </ac:inkMkLst>
        </pc:inkChg>
        <pc:inkChg chg="add del">
          <ac:chgData name="Jim Beland" userId="d41a4da1a37fb713" providerId="LiveId" clId="{65328533-BAF8-4E22-98E1-F740CAA1F74E}" dt="2020-05-27T04:15:26.058" v="758"/>
          <ac:inkMkLst>
            <pc:docMk/>
            <pc:sldMk cId="4126685469" sldId="265"/>
            <ac:inkMk id="56" creationId="{A101FBC8-E149-416C-9DCA-F980C8558091}"/>
          </ac:inkMkLst>
        </pc:inkChg>
        <pc:inkChg chg="add del">
          <ac:chgData name="Jim Beland" userId="d41a4da1a37fb713" providerId="LiveId" clId="{65328533-BAF8-4E22-98E1-F740CAA1F74E}" dt="2020-05-27T04:15:26.058" v="758"/>
          <ac:inkMkLst>
            <pc:docMk/>
            <pc:sldMk cId="4126685469" sldId="265"/>
            <ac:inkMk id="57" creationId="{1D72D639-45FA-4416-9B5A-A9BD1D94E1A8}"/>
          </ac:inkMkLst>
        </pc:inkChg>
        <pc:inkChg chg="add del">
          <ac:chgData name="Jim Beland" userId="d41a4da1a37fb713" providerId="LiveId" clId="{65328533-BAF8-4E22-98E1-F740CAA1F74E}" dt="2020-05-27T04:15:26.058" v="758"/>
          <ac:inkMkLst>
            <pc:docMk/>
            <pc:sldMk cId="4126685469" sldId="265"/>
            <ac:inkMk id="58" creationId="{7FD8F9BB-546A-4B06-9F36-B735DEA48BC3}"/>
          </ac:inkMkLst>
        </pc:inkChg>
        <pc:inkChg chg="add del">
          <ac:chgData name="Jim Beland" userId="d41a4da1a37fb713" providerId="LiveId" clId="{65328533-BAF8-4E22-98E1-F740CAA1F74E}" dt="2020-05-27T04:15:26.058" v="758"/>
          <ac:inkMkLst>
            <pc:docMk/>
            <pc:sldMk cId="4126685469" sldId="265"/>
            <ac:inkMk id="59" creationId="{A899CB08-A318-4488-BC8C-D42529F8C496}"/>
          </ac:inkMkLst>
        </pc:inkChg>
        <pc:inkChg chg="add">
          <ac:chgData name="Jim Beland" userId="d41a4da1a37fb713" providerId="LiveId" clId="{65328533-BAF8-4E22-98E1-F740CAA1F74E}" dt="2020-05-27T04:15:26.058" v="758"/>
          <ac:inkMkLst>
            <pc:docMk/>
            <pc:sldMk cId="4126685469" sldId="265"/>
            <ac:inkMk id="60" creationId="{879993AA-2E00-4A03-9BB9-05D758E7AA05}"/>
          </ac:inkMkLst>
        </pc:inkChg>
        <pc:inkChg chg="add del">
          <ac:chgData name="Jim Beland" userId="d41a4da1a37fb713" providerId="LiveId" clId="{65328533-BAF8-4E22-98E1-F740CAA1F74E}" dt="2020-05-27T04:15:28.964" v="761"/>
          <ac:inkMkLst>
            <pc:docMk/>
            <pc:sldMk cId="4126685469" sldId="265"/>
            <ac:inkMk id="61" creationId="{36677E22-7C58-4CDA-9C9C-D33414DDBF60}"/>
          </ac:inkMkLst>
        </pc:inkChg>
        <pc:inkChg chg="add del">
          <ac:chgData name="Jim Beland" userId="d41a4da1a37fb713" providerId="LiveId" clId="{65328533-BAF8-4E22-98E1-F740CAA1F74E}" dt="2020-05-27T04:15:28.964" v="761"/>
          <ac:inkMkLst>
            <pc:docMk/>
            <pc:sldMk cId="4126685469" sldId="265"/>
            <ac:inkMk id="62" creationId="{4AA5CD48-A5AD-4646-B3B9-C14D07115ECF}"/>
          </ac:inkMkLst>
        </pc:inkChg>
        <pc:inkChg chg="add del">
          <ac:chgData name="Jim Beland" userId="d41a4da1a37fb713" providerId="LiveId" clId="{65328533-BAF8-4E22-98E1-F740CAA1F74E}" dt="2020-05-27T04:15:42.769" v="776"/>
          <ac:inkMkLst>
            <pc:docMk/>
            <pc:sldMk cId="4126685469" sldId="265"/>
            <ac:inkMk id="63" creationId="{DBBABC45-E39D-4A51-A63D-C188A0D155DC}"/>
          </ac:inkMkLst>
        </pc:inkChg>
        <pc:inkChg chg="add del">
          <ac:chgData name="Jim Beland" userId="d41a4da1a37fb713" providerId="LiveId" clId="{65328533-BAF8-4E22-98E1-F740CAA1F74E}" dt="2020-05-27T04:15:40.363" v="774"/>
          <ac:inkMkLst>
            <pc:docMk/>
            <pc:sldMk cId="4126685469" sldId="265"/>
            <ac:inkMk id="64" creationId="{5F8ECD67-22DA-497F-8D5B-4774133B9FFB}"/>
          </ac:inkMkLst>
        </pc:inkChg>
        <pc:inkChg chg="add del">
          <ac:chgData name="Jim Beland" userId="d41a4da1a37fb713" providerId="LiveId" clId="{65328533-BAF8-4E22-98E1-F740CAA1F74E}" dt="2020-05-27T04:15:40.363" v="774"/>
          <ac:inkMkLst>
            <pc:docMk/>
            <pc:sldMk cId="4126685469" sldId="265"/>
            <ac:inkMk id="65" creationId="{CE296A33-8D93-44A0-98AF-160C911803D2}"/>
          </ac:inkMkLst>
        </pc:inkChg>
        <pc:inkChg chg="add del">
          <ac:chgData name="Jim Beland" userId="d41a4da1a37fb713" providerId="LiveId" clId="{65328533-BAF8-4E22-98E1-F740CAA1F74E}" dt="2020-05-27T04:15:40.363" v="774"/>
          <ac:inkMkLst>
            <pc:docMk/>
            <pc:sldMk cId="4126685469" sldId="265"/>
            <ac:inkMk id="66" creationId="{96784CF2-C5EC-49DB-A2B0-05B9FC750E35}"/>
          </ac:inkMkLst>
        </pc:inkChg>
        <pc:inkChg chg="add del">
          <ac:chgData name="Jim Beland" userId="d41a4da1a37fb713" providerId="LiveId" clId="{65328533-BAF8-4E22-98E1-F740CAA1F74E}" dt="2020-05-27T04:15:40.363" v="774"/>
          <ac:inkMkLst>
            <pc:docMk/>
            <pc:sldMk cId="4126685469" sldId="265"/>
            <ac:inkMk id="67" creationId="{03D4CC02-25B3-4C78-96EC-4ECD87DE8A7F}"/>
          </ac:inkMkLst>
        </pc:inkChg>
        <pc:inkChg chg="add del">
          <ac:chgData name="Jim Beland" userId="d41a4da1a37fb713" providerId="LiveId" clId="{65328533-BAF8-4E22-98E1-F740CAA1F74E}" dt="2020-05-27T04:15:40.363" v="774"/>
          <ac:inkMkLst>
            <pc:docMk/>
            <pc:sldMk cId="4126685469" sldId="265"/>
            <ac:inkMk id="68" creationId="{2F1C6218-C14D-4302-BFC7-F3B57B4E470A}"/>
          </ac:inkMkLst>
        </pc:inkChg>
        <pc:inkChg chg="add del">
          <ac:chgData name="Jim Beland" userId="d41a4da1a37fb713" providerId="LiveId" clId="{65328533-BAF8-4E22-98E1-F740CAA1F74E}" dt="2020-05-27T04:15:40.363" v="774"/>
          <ac:inkMkLst>
            <pc:docMk/>
            <pc:sldMk cId="4126685469" sldId="265"/>
            <ac:inkMk id="70" creationId="{95ECFA74-3CE0-4F86-AAF3-E5E08B9F0A42}"/>
          </ac:inkMkLst>
        </pc:inkChg>
        <pc:inkChg chg="add del">
          <ac:chgData name="Jim Beland" userId="d41a4da1a37fb713" providerId="LiveId" clId="{65328533-BAF8-4E22-98E1-F740CAA1F74E}" dt="2020-05-27T04:15:40.363" v="774"/>
          <ac:inkMkLst>
            <pc:docMk/>
            <pc:sldMk cId="4126685469" sldId="265"/>
            <ac:inkMk id="71" creationId="{5B043767-CB5C-41EE-BA11-5A1CB0F34771}"/>
          </ac:inkMkLst>
        </pc:inkChg>
        <pc:inkChg chg="add del">
          <ac:chgData name="Jim Beland" userId="d41a4da1a37fb713" providerId="LiveId" clId="{65328533-BAF8-4E22-98E1-F740CAA1F74E}" dt="2020-05-27T04:15:40.363" v="774"/>
          <ac:inkMkLst>
            <pc:docMk/>
            <pc:sldMk cId="4126685469" sldId="265"/>
            <ac:inkMk id="72" creationId="{618ED1B0-0AA0-4882-9D0B-396975F76D68}"/>
          </ac:inkMkLst>
        </pc:inkChg>
        <pc:inkChg chg="add del">
          <ac:chgData name="Jim Beland" userId="d41a4da1a37fb713" providerId="LiveId" clId="{65328533-BAF8-4E22-98E1-F740CAA1F74E}" dt="2020-05-27T04:15:40.363" v="774"/>
          <ac:inkMkLst>
            <pc:docMk/>
            <pc:sldMk cId="4126685469" sldId="265"/>
            <ac:inkMk id="73" creationId="{8B3296E3-5E60-447C-9FCE-4E977B468A5E}"/>
          </ac:inkMkLst>
        </pc:inkChg>
        <pc:inkChg chg="add del">
          <ac:chgData name="Jim Beland" userId="d41a4da1a37fb713" providerId="LiveId" clId="{65328533-BAF8-4E22-98E1-F740CAA1F74E}" dt="2020-05-27T04:15:40.363" v="774"/>
          <ac:inkMkLst>
            <pc:docMk/>
            <pc:sldMk cId="4126685469" sldId="265"/>
            <ac:inkMk id="74" creationId="{BA971714-EEAF-4105-9223-3695DD4A1679}"/>
          </ac:inkMkLst>
        </pc:inkChg>
        <pc:inkChg chg="add del">
          <ac:chgData name="Jim Beland" userId="d41a4da1a37fb713" providerId="LiveId" clId="{65328533-BAF8-4E22-98E1-F740CAA1F74E}" dt="2020-05-27T04:15:40.363" v="774"/>
          <ac:inkMkLst>
            <pc:docMk/>
            <pc:sldMk cId="4126685469" sldId="265"/>
            <ac:inkMk id="75" creationId="{CEE29A33-6909-46F4-8181-53CA681BFCAC}"/>
          </ac:inkMkLst>
        </pc:inkChg>
        <pc:inkChg chg="add del">
          <ac:chgData name="Jim Beland" userId="d41a4da1a37fb713" providerId="LiveId" clId="{65328533-BAF8-4E22-98E1-F740CAA1F74E}" dt="2020-05-27T04:15:40.363" v="774"/>
          <ac:inkMkLst>
            <pc:docMk/>
            <pc:sldMk cId="4126685469" sldId="265"/>
            <ac:inkMk id="76" creationId="{214A5560-67DD-4CCE-B533-5B885BA701D2}"/>
          </ac:inkMkLst>
        </pc:inkChg>
        <pc:inkChg chg="add del">
          <ac:chgData name="Jim Beland" userId="d41a4da1a37fb713" providerId="LiveId" clId="{65328533-BAF8-4E22-98E1-F740CAA1F74E}" dt="2020-05-27T04:15:42.769" v="776"/>
          <ac:inkMkLst>
            <pc:docMk/>
            <pc:sldMk cId="4126685469" sldId="265"/>
            <ac:inkMk id="77" creationId="{FC4158CF-172A-4CBD-9878-7D26BC165D4E}"/>
          </ac:inkMkLst>
        </pc:inkChg>
        <pc:inkChg chg="add del">
          <ac:chgData name="Jim Beland" userId="d41a4da1a37fb713" providerId="LiveId" clId="{65328533-BAF8-4E22-98E1-F740CAA1F74E}" dt="2020-05-27T04:15:42.769" v="776"/>
          <ac:inkMkLst>
            <pc:docMk/>
            <pc:sldMk cId="4126685469" sldId="265"/>
            <ac:inkMk id="78" creationId="{0C971A05-C235-456C-A38F-9602A960C5F1}"/>
          </ac:inkMkLst>
        </pc:inkChg>
        <pc:inkChg chg="add del">
          <ac:chgData name="Jim Beland" userId="d41a4da1a37fb713" providerId="LiveId" clId="{65328533-BAF8-4E22-98E1-F740CAA1F74E}" dt="2020-05-27T04:15:57.902" v="792"/>
          <ac:inkMkLst>
            <pc:docMk/>
            <pc:sldMk cId="4126685469" sldId="265"/>
            <ac:inkMk id="81" creationId="{E50CAE22-9267-4300-A27E-FB11BE0BB339}"/>
          </ac:inkMkLst>
        </pc:inkChg>
        <pc:inkChg chg="add del">
          <ac:chgData name="Jim Beland" userId="d41a4da1a37fb713" providerId="LiveId" clId="{65328533-BAF8-4E22-98E1-F740CAA1F74E}" dt="2020-05-27T04:15:57.902" v="792"/>
          <ac:inkMkLst>
            <pc:docMk/>
            <pc:sldMk cId="4126685469" sldId="265"/>
            <ac:inkMk id="82" creationId="{549EC2FC-F0C6-4AA2-8BBB-0925C07E7477}"/>
          </ac:inkMkLst>
        </pc:inkChg>
        <pc:inkChg chg="add del">
          <ac:chgData name="Jim Beland" userId="d41a4da1a37fb713" providerId="LiveId" clId="{65328533-BAF8-4E22-98E1-F740CAA1F74E}" dt="2020-05-27T04:15:57.902" v="792"/>
          <ac:inkMkLst>
            <pc:docMk/>
            <pc:sldMk cId="4126685469" sldId="265"/>
            <ac:inkMk id="83" creationId="{791846C7-5A60-4E94-9890-85D020834937}"/>
          </ac:inkMkLst>
        </pc:inkChg>
        <pc:inkChg chg="add del">
          <ac:chgData name="Jim Beland" userId="d41a4da1a37fb713" providerId="LiveId" clId="{65328533-BAF8-4E22-98E1-F740CAA1F74E}" dt="2020-05-27T04:15:57.902" v="792"/>
          <ac:inkMkLst>
            <pc:docMk/>
            <pc:sldMk cId="4126685469" sldId="265"/>
            <ac:inkMk id="84" creationId="{67478039-A6C9-4ADA-BCD7-519BAB3141ED}"/>
          </ac:inkMkLst>
        </pc:inkChg>
        <pc:inkChg chg="add del">
          <ac:chgData name="Jim Beland" userId="d41a4da1a37fb713" providerId="LiveId" clId="{65328533-BAF8-4E22-98E1-F740CAA1F74E}" dt="2020-05-27T04:15:57.902" v="792"/>
          <ac:inkMkLst>
            <pc:docMk/>
            <pc:sldMk cId="4126685469" sldId="265"/>
            <ac:inkMk id="85" creationId="{79AA034C-658B-498A-A0D6-65A97D50AF4C}"/>
          </ac:inkMkLst>
        </pc:inkChg>
        <pc:inkChg chg="add del">
          <ac:chgData name="Jim Beland" userId="d41a4da1a37fb713" providerId="LiveId" clId="{65328533-BAF8-4E22-98E1-F740CAA1F74E}" dt="2020-05-27T04:15:57.902" v="792"/>
          <ac:inkMkLst>
            <pc:docMk/>
            <pc:sldMk cId="4126685469" sldId="265"/>
            <ac:inkMk id="86" creationId="{6D3FF514-7154-4B60-ACA8-7C9C405908CA}"/>
          </ac:inkMkLst>
        </pc:inkChg>
        <pc:inkChg chg="add del">
          <ac:chgData name="Jim Beland" userId="d41a4da1a37fb713" providerId="LiveId" clId="{65328533-BAF8-4E22-98E1-F740CAA1F74E}" dt="2020-05-27T04:15:57.902" v="792"/>
          <ac:inkMkLst>
            <pc:docMk/>
            <pc:sldMk cId="4126685469" sldId="265"/>
            <ac:inkMk id="87" creationId="{DFD2FBC3-B986-46BA-A31B-CDAC23EA66D5}"/>
          </ac:inkMkLst>
        </pc:inkChg>
        <pc:inkChg chg="add del">
          <ac:chgData name="Jim Beland" userId="d41a4da1a37fb713" providerId="LiveId" clId="{65328533-BAF8-4E22-98E1-F740CAA1F74E}" dt="2020-05-27T04:15:57.902" v="792"/>
          <ac:inkMkLst>
            <pc:docMk/>
            <pc:sldMk cId="4126685469" sldId="265"/>
            <ac:inkMk id="88" creationId="{962C8ED9-BE36-4E6A-B7CB-CF183B33A518}"/>
          </ac:inkMkLst>
        </pc:inkChg>
        <pc:inkChg chg="add del">
          <ac:chgData name="Jim Beland" userId="d41a4da1a37fb713" providerId="LiveId" clId="{65328533-BAF8-4E22-98E1-F740CAA1F74E}" dt="2020-05-27T04:15:57.902" v="792"/>
          <ac:inkMkLst>
            <pc:docMk/>
            <pc:sldMk cId="4126685469" sldId="265"/>
            <ac:inkMk id="89" creationId="{92E0AE47-184B-4888-9CF1-24058079B77A}"/>
          </ac:inkMkLst>
        </pc:inkChg>
        <pc:inkChg chg="add del">
          <ac:chgData name="Jim Beland" userId="d41a4da1a37fb713" providerId="LiveId" clId="{65328533-BAF8-4E22-98E1-F740CAA1F74E}" dt="2020-05-27T04:15:57.902" v="792"/>
          <ac:inkMkLst>
            <pc:docMk/>
            <pc:sldMk cId="4126685469" sldId="265"/>
            <ac:inkMk id="90" creationId="{E0305D68-12EC-4A26-A266-CB49745BEE0B}"/>
          </ac:inkMkLst>
        </pc:inkChg>
        <pc:inkChg chg="add del">
          <ac:chgData name="Jim Beland" userId="d41a4da1a37fb713" providerId="LiveId" clId="{65328533-BAF8-4E22-98E1-F740CAA1F74E}" dt="2020-05-27T04:15:57.902" v="792"/>
          <ac:inkMkLst>
            <pc:docMk/>
            <pc:sldMk cId="4126685469" sldId="265"/>
            <ac:inkMk id="91" creationId="{66EB467F-B172-49D6-BBCD-20E20C82C08F}"/>
          </ac:inkMkLst>
        </pc:inkChg>
        <pc:inkChg chg="add del">
          <ac:chgData name="Jim Beland" userId="d41a4da1a37fb713" providerId="LiveId" clId="{65328533-BAF8-4E22-98E1-F740CAA1F74E}" dt="2020-05-27T04:15:57.902" v="792"/>
          <ac:inkMkLst>
            <pc:docMk/>
            <pc:sldMk cId="4126685469" sldId="265"/>
            <ac:inkMk id="92" creationId="{836A9283-B806-4651-97C4-8457E415E171}"/>
          </ac:inkMkLst>
        </pc:inkChg>
        <pc:inkChg chg="add del">
          <ac:chgData name="Jim Beland" userId="d41a4da1a37fb713" providerId="LiveId" clId="{65328533-BAF8-4E22-98E1-F740CAA1F74E}" dt="2020-05-27T04:15:57.902" v="792"/>
          <ac:inkMkLst>
            <pc:docMk/>
            <pc:sldMk cId="4126685469" sldId="265"/>
            <ac:inkMk id="93" creationId="{D5078DBC-502C-4651-9262-CE5441A9FFB2}"/>
          </ac:inkMkLst>
        </pc:inkChg>
        <pc:inkChg chg="add del">
          <ac:chgData name="Jim Beland" userId="d41a4da1a37fb713" providerId="LiveId" clId="{65328533-BAF8-4E22-98E1-F740CAA1F74E}" dt="2020-05-27T04:15:57.902" v="792"/>
          <ac:inkMkLst>
            <pc:docMk/>
            <pc:sldMk cId="4126685469" sldId="265"/>
            <ac:inkMk id="94" creationId="{89032C67-EEA0-4408-AA2F-871B0AD1D935}"/>
          </ac:inkMkLst>
        </pc:inkChg>
        <pc:inkChg chg="add del">
          <ac:chgData name="Jim Beland" userId="d41a4da1a37fb713" providerId="LiveId" clId="{65328533-BAF8-4E22-98E1-F740CAA1F74E}" dt="2020-05-27T04:15:57.902" v="792"/>
          <ac:inkMkLst>
            <pc:docMk/>
            <pc:sldMk cId="4126685469" sldId="265"/>
            <ac:inkMk id="95" creationId="{FC582D11-A906-4863-8E32-5BFB58A0B3AA}"/>
          </ac:inkMkLst>
        </pc:inkChg>
        <pc:inkChg chg="add del">
          <ac:chgData name="Jim Beland" userId="d41a4da1a37fb713" providerId="LiveId" clId="{65328533-BAF8-4E22-98E1-F740CAA1F74E}" dt="2020-05-27T04:15:57.902" v="792"/>
          <ac:inkMkLst>
            <pc:docMk/>
            <pc:sldMk cId="4126685469" sldId="265"/>
            <ac:inkMk id="96" creationId="{70FB9130-4AC2-4D81-95B2-F1E1440CFB82}"/>
          </ac:inkMkLst>
        </pc:inkChg>
        <pc:inkChg chg="add del">
          <ac:chgData name="Jim Beland" userId="d41a4da1a37fb713" providerId="LiveId" clId="{65328533-BAF8-4E22-98E1-F740CAA1F74E}" dt="2020-05-27T04:15:59.264" v="794"/>
          <ac:inkMkLst>
            <pc:docMk/>
            <pc:sldMk cId="4126685469" sldId="265"/>
            <ac:inkMk id="97" creationId="{4593F64F-A11D-40EC-AF47-66BB5D4395E0}"/>
          </ac:inkMkLst>
        </pc:inkChg>
        <pc:inkChg chg="add del">
          <ac:chgData name="Jim Beland" userId="d41a4da1a37fb713" providerId="LiveId" clId="{65328533-BAF8-4E22-98E1-F740CAA1F74E}" dt="2020-05-27T04:15:59.264" v="794"/>
          <ac:inkMkLst>
            <pc:docMk/>
            <pc:sldMk cId="4126685469" sldId="265"/>
            <ac:inkMk id="98" creationId="{13BCBCA0-F2BA-4BB8-9191-E40FCB0632FE}"/>
          </ac:inkMkLst>
        </pc:inkChg>
        <pc:inkChg chg="add">
          <ac:chgData name="Jim Beland" userId="d41a4da1a37fb713" providerId="LiveId" clId="{65328533-BAF8-4E22-98E1-F740CAA1F74E}" dt="2020-05-27T04:15:59.264" v="794"/>
          <ac:inkMkLst>
            <pc:docMk/>
            <pc:sldMk cId="4126685469" sldId="265"/>
            <ac:inkMk id="99" creationId="{7AB97596-D7BF-4B96-A45F-BBC5F8D0EF74}"/>
          </ac:inkMkLst>
        </pc:inkChg>
      </pc:sldChg>
      <pc:sldChg chg="addSp modSp add">
        <pc:chgData name="Jim Beland" userId="d41a4da1a37fb713" providerId="LiveId" clId="{65328533-BAF8-4E22-98E1-F740CAA1F74E}" dt="2020-05-27T04:17:44.305" v="847" actId="1076"/>
        <pc:sldMkLst>
          <pc:docMk/>
          <pc:sldMk cId="3977158907" sldId="266"/>
        </pc:sldMkLst>
        <pc:spChg chg="mod">
          <ac:chgData name="Jim Beland" userId="d41a4da1a37fb713" providerId="LiveId" clId="{65328533-BAF8-4E22-98E1-F740CAA1F74E}" dt="2020-05-27T04:16:28.486" v="829" actId="20577"/>
          <ac:spMkLst>
            <pc:docMk/>
            <pc:sldMk cId="3977158907" sldId="266"/>
            <ac:spMk id="3" creationId="{B7A13B2F-8DE9-40E6-85EE-289802629BA4}"/>
          </ac:spMkLst>
        </pc:spChg>
        <pc:spChg chg="add mod">
          <ac:chgData name="Jim Beland" userId="d41a4da1a37fb713" providerId="LiveId" clId="{65328533-BAF8-4E22-98E1-F740CAA1F74E}" dt="2020-05-27T04:17:23.801" v="841" actId="20577"/>
          <ac:spMkLst>
            <pc:docMk/>
            <pc:sldMk cId="3977158907" sldId="266"/>
            <ac:spMk id="9" creationId="{1FA47388-13A7-49A2-A69F-E680D9B1D2E3}"/>
          </ac:spMkLst>
        </pc:spChg>
        <pc:spChg chg="add mod">
          <ac:chgData name="Jim Beland" userId="d41a4da1a37fb713" providerId="LiveId" clId="{65328533-BAF8-4E22-98E1-F740CAA1F74E}" dt="2020-05-27T04:17:44.305" v="847" actId="1076"/>
          <ac:spMkLst>
            <pc:docMk/>
            <pc:sldMk cId="3977158907" sldId="266"/>
            <ac:spMk id="10" creationId="{8AEB79A3-80F1-46DF-B0AB-E34215BE3B3E}"/>
          </ac:spMkLst>
        </pc:spChg>
        <pc:cxnChg chg="add mod">
          <ac:chgData name="Jim Beland" userId="d41a4da1a37fb713" providerId="LiveId" clId="{65328533-BAF8-4E22-98E1-F740CAA1F74E}" dt="2020-05-27T04:16:47.222" v="831" actId="14100"/>
          <ac:cxnSpMkLst>
            <pc:docMk/>
            <pc:sldMk cId="3977158907" sldId="266"/>
            <ac:cxnSpMk id="5" creationId="{EF6CC22A-60F1-424D-960B-92B273CEFD31}"/>
          </ac:cxnSpMkLst>
        </pc:cxnChg>
        <pc:cxnChg chg="add mod">
          <ac:chgData name="Jim Beland" userId="d41a4da1a37fb713" providerId="LiveId" clId="{65328533-BAF8-4E22-98E1-F740CAA1F74E}" dt="2020-05-27T04:16:53.672" v="832" actId="11529"/>
          <ac:cxnSpMkLst>
            <pc:docMk/>
            <pc:sldMk cId="3977158907" sldId="266"/>
            <ac:cxnSpMk id="8" creationId="{903453F7-CF6A-4704-8EA8-71082507CC01}"/>
          </ac:cxnSpMkLst>
        </pc:cxnChg>
      </pc:sldChg>
      <pc:sldChg chg="addSp modSp add">
        <pc:chgData name="Jim Beland" userId="d41a4da1a37fb713" providerId="LiveId" clId="{65328533-BAF8-4E22-98E1-F740CAA1F74E}" dt="2020-05-27T04:18:51.715" v="964" actId="11529"/>
        <pc:sldMkLst>
          <pc:docMk/>
          <pc:sldMk cId="4052374512" sldId="267"/>
        </pc:sldMkLst>
        <pc:spChg chg="mod">
          <ac:chgData name="Jim Beland" userId="d41a4da1a37fb713" providerId="LiveId" clId="{65328533-BAF8-4E22-98E1-F740CAA1F74E}" dt="2020-05-27T04:18:42.225" v="963" actId="20577"/>
          <ac:spMkLst>
            <pc:docMk/>
            <pc:sldMk cId="4052374512" sldId="267"/>
            <ac:spMk id="3" creationId="{B7A13B2F-8DE9-40E6-85EE-289802629BA4}"/>
          </ac:spMkLst>
        </pc:spChg>
        <pc:cxnChg chg="add mod">
          <ac:chgData name="Jim Beland" userId="d41a4da1a37fb713" providerId="LiveId" clId="{65328533-BAF8-4E22-98E1-F740CAA1F74E}" dt="2020-05-27T04:18:51.715" v="964" actId="11529"/>
          <ac:cxnSpMkLst>
            <pc:docMk/>
            <pc:sldMk cId="4052374512" sldId="267"/>
            <ac:cxnSpMk id="6" creationId="{EFD6C511-05F2-4BA9-86D3-06D69C47E235}"/>
          </ac:cxnSpMkLst>
        </pc:cxnChg>
      </pc:sldChg>
      <pc:sldChg chg="addSp modSp add">
        <pc:chgData name="Jim Beland" userId="d41a4da1a37fb713" providerId="LiveId" clId="{65328533-BAF8-4E22-98E1-F740CAA1F74E}" dt="2020-05-27T04:19:33.723" v="967" actId="9405"/>
        <pc:sldMkLst>
          <pc:docMk/>
          <pc:sldMk cId="161526435" sldId="268"/>
        </pc:sldMkLst>
        <pc:inkChg chg="add">
          <ac:chgData name="Jim Beland" userId="d41a4da1a37fb713" providerId="LiveId" clId="{65328533-BAF8-4E22-98E1-F740CAA1F74E}" dt="2020-05-27T04:19:33.723" v="967" actId="9405"/>
          <ac:inkMkLst>
            <pc:docMk/>
            <pc:sldMk cId="161526435" sldId="268"/>
            <ac:inkMk id="11" creationId="{D204BA79-7EC2-4060-88D8-8A6C9C5E0A01}"/>
          </ac:inkMkLst>
        </pc:inkChg>
        <pc:cxnChg chg="add mod">
          <ac:chgData name="Jim Beland" userId="d41a4da1a37fb713" providerId="LiveId" clId="{65328533-BAF8-4E22-98E1-F740CAA1F74E}" dt="2020-05-27T04:19:15.953" v="966" actId="11529"/>
          <ac:cxnSpMkLst>
            <pc:docMk/>
            <pc:sldMk cId="161526435" sldId="268"/>
            <ac:cxnSpMk id="7" creationId="{0A1CAE3C-7A6B-4412-B9CA-A2DBA3EE5745}"/>
          </ac:cxnSpMkLst>
        </pc:cxnChg>
      </pc:sldChg>
      <pc:sldChg chg="addSp delSp modSp add">
        <pc:chgData name="Jim Beland" userId="d41a4da1a37fb713" providerId="LiveId" clId="{65328533-BAF8-4E22-98E1-F740CAA1F74E}" dt="2020-05-27T04:21:23.263" v="1135"/>
        <pc:sldMkLst>
          <pc:docMk/>
          <pc:sldMk cId="4219043909" sldId="269"/>
        </pc:sldMkLst>
        <pc:spChg chg="mod">
          <ac:chgData name="Jim Beland" userId="d41a4da1a37fb713" providerId="LiveId" clId="{65328533-BAF8-4E22-98E1-F740CAA1F74E}" dt="2020-05-27T04:20:21.965" v="1108" actId="20577"/>
          <ac:spMkLst>
            <pc:docMk/>
            <pc:sldMk cId="4219043909" sldId="269"/>
            <ac:spMk id="3" creationId="{B7A13B2F-8DE9-40E6-85EE-289802629BA4}"/>
          </ac:spMkLst>
        </pc:spChg>
        <pc:inkChg chg="add del">
          <ac:chgData name="Jim Beland" userId="d41a4da1a37fb713" providerId="LiveId" clId="{65328533-BAF8-4E22-98E1-F740CAA1F74E}" dt="2020-05-27T04:21:23.263" v="1135"/>
          <ac:inkMkLst>
            <pc:docMk/>
            <pc:sldMk cId="4219043909" sldId="269"/>
            <ac:inkMk id="4" creationId="{40E1E453-ABF1-4D1C-B62C-C84E25162D8E}"/>
          </ac:inkMkLst>
        </pc:inkChg>
        <pc:inkChg chg="add del">
          <ac:chgData name="Jim Beland" userId="d41a4da1a37fb713" providerId="LiveId" clId="{65328533-BAF8-4E22-98E1-F740CAA1F74E}" dt="2020-05-27T04:21:23.263" v="1135"/>
          <ac:inkMkLst>
            <pc:docMk/>
            <pc:sldMk cId="4219043909" sldId="269"/>
            <ac:inkMk id="12" creationId="{7F04269C-6FB5-44F0-8172-C82C55EFDCFC}"/>
          </ac:inkMkLst>
        </pc:inkChg>
        <pc:inkChg chg="add del">
          <ac:chgData name="Jim Beland" userId="d41a4da1a37fb713" providerId="LiveId" clId="{65328533-BAF8-4E22-98E1-F740CAA1F74E}" dt="2020-05-27T04:21:23.263" v="1135"/>
          <ac:inkMkLst>
            <pc:docMk/>
            <pc:sldMk cId="4219043909" sldId="269"/>
            <ac:inkMk id="13" creationId="{49644F11-57DE-4155-A366-5261830A5513}"/>
          </ac:inkMkLst>
        </pc:inkChg>
        <pc:inkChg chg="add del">
          <ac:chgData name="Jim Beland" userId="d41a4da1a37fb713" providerId="LiveId" clId="{65328533-BAF8-4E22-98E1-F740CAA1F74E}" dt="2020-05-27T04:21:23.263" v="1135"/>
          <ac:inkMkLst>
            <pc:docMk/>
            <pc:sldMk cId="4219043909" sldId="269"/>
            <ac:inkMk id="14" creationId="{1DBA785B-D660-4DC9-BB4C-08A8D9F7A596}"/>
          </ac:inkMkLst>
        </pc:inkChg>
        <pc:inkChg chg="add">
          <ac:chgData name="Jim Beland" userId="d41a4da1a37fb713" providerId="LiveId" clId="{65328533-BAF8-4E22-98E1-F740CAA1F74E}" dt="2020-05-27T04:21:23.263" v="1135"/>
          <ac:inkMkLst>
            <pc:docMk/>
            <pc:sldMk cId="4219043909" sldId="269"/>
            <ac:inkMk id="15" creationId="{CA7B75C1-63EA-4DFA-992A-076C0440BE42}"/>
          </ac:inkMkLst>
        </pc:inkChg>
      </pc:sldChg>
      <pc:sldChg chg="addSp delSp add del">
        <pc:chgData name="Jim Beland" userId="d41a4da1a37fb713" providerId="LiveId" clId="{65328533-BAF8-4E22-98E1-F740CAA1F74E}" dt="2020-05-27T04:21:34.891" v="1137" actId="2696"/>
        <pc:sldMkLst>
          <pc:docMk/>
          <pc:sldMk cId="3742474452" sldId="270"/>
        </pc:sldMkLst>
        <pc:inkChg chg="add del">
          <ac:chgData name="Jim Beland" userId="d41a4da1a37fb713" providerId="LiveId" clId="{65328533-BAF8-4E22-98E1-F740CAA1F74E}" dt="2020-05-27T04:20:56.564" v="1125"/>
          <ac:inkMkLst>
            <pc:docMk/>
            <pc:sldMk cId="3742474452" sldId="270"/>
            <ac:inkMk id="4" creationId="{097818AD-8A52-4334-886D-8654B384C67E}"/>
          </ac:inkMkLst>
        </pc:inkChg>
        <pc:inkChg chg="add del">
          <ac:chgData name="Jim Beland" userId="d41a4da1a37fb713" providerId="LiveId" clId="{65328533-BAF8-4E22-98E1-F740CAA1F74E}" dt="2020-05-27T04:20:56.564" v="1125"/>
          <ac:inkMkLst>
            <pc:docMk/>
            <pc:sldMk cId="3742474452" sldId="270"/>
            <ac:inkMk id="12" creationId="{03B4E342-FE6C-4A7C-9FD4-5B7DF79C0A9F}"/>
          </ac:inkMkLst>
        </pc:inkChg>
        <pc:inkChg chg="add del">
          <ac:chgData name="Jim Beland" userId="d41a4da1a37fb713" providerId="LiveId" clId="{65328533-BAF8-4E22-98E1-F740CAA1F74E}" dt="2020-05-27T04:20:56.564" v="1125"/>
          <ac:inkMkLst>
            <pc:docMk/>
            <pc:sldMk cId="3742474452" sldId="270"/>
            <ac:inkMk id="13" creationId="{EA2D2F55-1317-432A-A911-FA614D266994}"/>
          </ac:inkMkLst>
        </pc:inkChg>
        <pc:inkChg chg="add del">
          <ac:chgData name="Jim Beland" userId="d41a4da1a37fb713" providerId="LiveId" clId="{65328533-BAF8-4E22-98E1-F740CAA1F74E}" dt="2020-05-27T04:20:56.564" v="1125"/>
          <ac:inkMkLst>
            <pc:docMk/>
            <pc:sldMk cId="3742474452" sldId="270"/>
            <ac:inkMk id="14" creationId="{E7B63A63-2555-407B-AB74-58FFC6D3316D}"/>
          </ac:inkMkLst>
        </pc:inkChg>
        <pc:inkChg chg="add del">
          <ac:chgData name="Jim Beland" userId="d41a4da1a37fb713" providerId="LiveId" clId="{65328533-BAF8-4E22-98E1-F740CAA1F74E}" dt="2020-05-27T04:20:56.564" v="1125"/>
          <ac:inkMkLst>
            <pc:docMk/>
            <pc:sldMk cId="3742474452" sldId="270"/>
            <ac:inkMk id="15" creationId="{3BFB3C14-1330-4397-B9C2-1EB37ABB5552}"/>
          </ac:inkMkLst>
        </pc:inkChg>
        <pc:inkChg chg="add del">
          <ac:chgData name="Jim Beland" userId="d41a4da1a37fb713" providerId="LiveId" clId="{65328533-BAF8-4E22-98E1-F740CAA1F74E}" dt="2020-05-27T04:20:56.564" v="1125"/>
          <ac:inkMkLst>
            <pc:docMk/>
            <pc:sldMk cId="3742474452" sldId="270"/>
            <ac:inkMk id="16" creationId="{296813F8-FF50-45A0-8B9E-3929805654BE}"/>
          </ac:inkMkLst>
        </pc:inkChg>
        <pc:inkChg chg="add del">
          <ac:chgData name="Jim Beland" userId="d41a4da1a37fb713" providerId="LiveId" clId="{65328533-BAF8-4E22-98E1-F740CAA1F74E}" dt="2020-05-27T04:20:56.564" v="1125"/>
          <ac:inkMkLst>
            <pc:docMk/>
            <pc:sldMk cId="3742474452" sldId="270"/>
            <ac:inkMk id="17" creationId="{608D1E13-2B8A-480E-95D8-40F1A78EFC79}"/>
          </ac:inkMkLst>
        </pc:inkChg>
        <pc:inkChg chg="add del">
          <ac:chgData name="Jim Beland" userId="d41a4da1a37fb713" providerId="LiveId" clId="{65328533-BAF8-4E22-98E1-F740CAA1F74E}" dt="2020-05-27T04:20:56.564" v="1125"/>
          <ac:inkMkLst>
            <pc:docMk/>
            <pc:sldMk cId="3742474452" sldId="270"/>
            <ac:inkMk id="18" creationId="{120D0074-DEA1-4097-AC03-D1868311A10B}"/>
          </ac:inkMkLst>
        </pc:inkChg>
        <pc:inkChg chg="add del">
          <ac:chgData name="Jim Beland" userId="d41a4da1a37fb713" providerId="LiveId" clId="{65328533-BAF8-4E22-98E1-F740CAA1F74E}" dt="2020-05-27T04:20:56.564" v="1125"/>
          <ac:inkMkLst>
            <pc:docMk/>
            <pc:sldMk cId="3742474452" sldId="270"/>
            <ac:inkMk id="19" creationId="{4A4FB39B-E485-4F96-AFCC-46B669F11861}"/>
          </ac:inkMkLst>
        </pc:inkChg>
        <pc:inkChg chg="add del">
          <ac:chgData name="Jim Beland" userId="d41a4da1a37fb713" providerId="LiveId" clId="{65328533-BAF8-4E22-98E1-F740CAA1F74E}" dt="2020-05-27T04:20:56.564" v="1125"/>
          <ac:inkMkLst>
            <pc:docMk/>
            <pc:sldMk cId="3742474452" sldId="270"/>
            <ac:inkMk id="20" creationId="{F0F2B68E-D9AA-42DF-A213-5433D12ABE99}"/>
          </ac:inkMkLst>
        </pc:inkChg>
        <pc:inkChg chg="add del">
          <ac:chgData name="Jim Beland" userId="d41a4da1a37fb713" providerId="LiveId" clId="{65328533-BAF8-4E22-98E1-F740CAA1F74E}" dt="2020-05-27T04:20:56.564" v="1125"/>
          <ac:inkMkLst>
            <pc:docMk/>
            <pc:sldMk cId="3742474452" sldId="270"/>
            <ac:inkMk id="21" creationId="{D1F241CA-1C03-47EC-A536-4C65C5471AE9}"/>
          </ac:inkMkLst>
        </pc:inkChg>
        <pc:inkChg chg="add del">
          <ac:chgData name="Jim Beland" userId="d41a4da1a37fb713" providerId="LiveId" clId="{65328533-BAF8-4E22-98E1-F740CAA1F74E}" dt="2020-05-27T04:20:56.564" v="1125"/>
          <ac:inkMkLst>
            <pc:docMk/>
            <pc:sldMk cId="3742474452" sldId="270"/>
            <ac:inkMk id="22" creationId="{703A0F57-4122-4F1A-AF54-06A59C31A2DA}"/>
          </ac:inkMkLst>
        </pc:inkChg>
        <pc:inkChg chg="add del">
          <ac:chgData name="Jim Beland" userId="d41a4da1a37fb713" providerId="LiveId" clId="{65328533-BAF8-4E22-98E1-F740CAA1F74E}" dt="2020-05-27T04:20:56.564" v="1125"/>
          <ac:inkMkLst>
            <pc:docMk/>
            <pc:sldMk cId="3742474452" sldId="270"/>
            <ac:inkMk id="23" creationId="{C47CEB20-75A8-472D-B95A-3C98C72C0D2F}"/>
          </ac:inkMkLst>
        </pc:inkChg>
        <pc:inkChg chg="add">
          <ac:chgData name="Jim Beland" userId="d41a4da1a37fb713" providerId="LiveId" clId="{65328533-BAF8-4E22-98E1-F740CAA1F74E}" dt="2020-05-27T04:20:55.172" v="1123" actId="9405"/>
          <ac:inkMkLst>
            <pc:docMk/>
            <pc:sldMk cId="3742474452" sldId="270"/>
            <ac:inkMk id="24" creationId="{757B2915-341A-4AB5-BEF8-CAA93BDB0867}"/>
          </ac:inkMkLst>
        </pc:inkChg>
        <pc:inkChg chg="add">
          <ac:chgData name="Jim Beland" userId="d41a4da1a37fb713" providerId="LiveId" clId="{65328533-BAF8-4E22-98E1-F740CAA1F74E}" dt="2020-05-27T04:20:55.661" v="1124" actId="9405"/>
          <ac:inkMkLst>
            <pc:docMk/>
            <pc:sldMk cId="3742474452" sldId="270"/>
            <ac:inkMk id="25" creationId="{654B8CA1-BE0F-4BFE-BC85-0873F6763818}"/>
          </ac:inkMkLst>
        </pc:inkChg>
        <pc:inkChg chg="add">
          <ac:chgData name="Jim Beland" userId="d41a4da1a37fb713" providerId="LiveId" clId="{65328533-BAF8-4E22-98E1-F740CAA1F74E}" dt="2020-05-27T04:20:56.564" v="1125"/>
          <ac:inkMkLst>
            <pc:docMk/>
            <pc:sldMk cId="3742474452" sldId="270"/>
            <ac:inkMk id="26" creationId="{2E76C665-AC35-460F-A87A-1D2AF50C30E8}"/>
          </ac:inkMkLst>
        </pc:inkChg>
        <pc:inkChg chg="add del">
          <ac:chgData name="Jim Beland" userId="d41a4da1a37fb713" providerId="LiveId" clId="{65328533-BAF8-4E22-98E1-F740CAA1F74E}" dt="2020-05-27T04:21:03.172" v="1130"/>
          <ac:inkMkLst>
            <pc:docMk/>
            <pc:sldMk cId="3742474452" sldId="270"/>
            <ac:inkMk id="27" creationId="{82903961-B3F2-48E9-8651-DFB47D83C728}"/>
          </ac:inkMkLst>
        </pc:inkChg>
        <pc:inkChg chg="add del">
          <ac:chgData name="Jim Beland" userId="d41a4da1a37fb713" providerId="LiveId" clId="{65328533-BAF8-4E22-98E1-F740CAA1F74E}" dt="2020-05-27T04:21:03.172" v="1130"/>
          <ac:inkMkLst>
            <pc:docMk/>
            <pc:sldMk cId="3742474452" sldId="270"/>
            <ac:inkMk id="28" creationId="{81CBF738-F0F8-4D34-9AEE-8B4D123061F3}"/>
          </ac:inkMkLst>
        </pc:inkChg>
        <pc:inkChg chg="add del">
          <ac:chgData name="Jim Beland" userId="d41a4da1a37fb713" providerId="LiveId" clId="{65328533-BAF8-4E22-98E1-F740CAA1F74E}" dt="2020-05-27T04:21:03.172" v="1130"/>
          <ac:inkMkLst>
            <pc:docMk/>
            <pc:sldMk cId="3742474452" sldId="270"/>
            <ac:inkMk id="29" creationId="{F5A68005-D22B-460A-B4E9-CF51A1B20B95}"/>
          </ac:inkMkLst>
        </pc:inkChg>
        <pc:inkChg chg="add del">
          <ac:chgData name="Jim Beland" userId="d41a4da1a37fb713" providerId="LiveId" clId="{65328533-BAF8-4E22-98E1-F740CAA1F74E}" dt="2020-05-27T04:21:03.172" v="1130"/>
          <ac:inkMkLst>
            <pc:docMk/>
            <pc:sldMk cId="3742474452" sldId="270"/>
            <ac:inkMk id="30" creationId="{51FEDCAC-EBB0-458C-9CFA-C54E636CB11E}"/>
          </ac:inkMkLst>
        </pc:inkChg>
        <pc:inkChg chg="add">
          <ac:chgData name="Jim Beland" userId="d41a4da1a37fb713" providerId="LiveId" clId="{65328533-BAF8-4E22-98E1-F740CAA1F74E}" dt="2020-05-27T04:21:03.172" v="1130"/>
          <ac:inkMkLst>
            <pc:docMk/>
            <pc:sldMk cId="3742474452" sldId="270"/>
            <ac:inkMk id="31" creationId="{25876E30-157D-4A01-89E7-3190A3EDECD0}"/>
          </ac:inkMkLst>
        </pc:inkChg>
      </pc:sldChg>
      <pc:sldChg chg="addSp delSp add">
        <pc:chgData name="Jim Beland" userId="d41a4da1a37fb713" providerId="LiveId" clId="{65328533-BAF8-4E22-98E1-F740CAA1F74E}" dt="2020-05-27T04:22:26.575" v="1201"/>
        <pc:sldMkLst>
          <pc:docMk/>
          <pc:sldMk cId="1092754056" sldId="271"/>
        </pc:sldMkLst>
        <pc:inkChg chg="add del">
          <ac:chgData name="Jim Beland" userId="d41a4da1a37fb713" providerId="LiveId" clId="{65328533-BAF8-4E22-98E1-F740CAA1F74E}" dt="2020-05-27T04:21:51.774" v="1151"/>
          <ac:inkMkLst>
            <pc:docMk/>
            <pc:sldMk cId="1092754056" sldId="271"/>
            <ac:inkMk id="4" creationId="{DCCBB5F3-09F6-42B8-88F6-E96CC2DBF8B0}"/>
          </ac:inkMkLst>
        </pc:inkChg>
        <pc:inkChg chg="add del">
          <ac:chgData name="Jim Beland" userId="d41a4da1a37fb713" providerId="LiveId" clId="{65328533-BAF8-4E22-98E1-F740CAA1F74E}" dt="2020-05-27T04:21:51.774" v="1151"/>
          <ac:inkMkLst>
            <pc:docMk/>
            <pc:sldMk cId="1092754056" sldId="271"/>
            <ac:inkMk id="12" creationId="{93CF6762-4996-4FCB-BBAA-5B8A2D9EFC77}"/>
          </ac:inkMkLst>
        </pc:inkChg>
        <pc:inkChg chg="add del">
          <ac:chgData name="Jim Beland" userId="d41a4da1a37fb713" providerId="LiveId" clId="{65328533-BAF8-4E22-98E1-F740CAA1F74E}" dt="2020-05-27T04:21:51.774" v="1151"/>
          <ac:inkMkLst>
            <pc:docMk/>
            <pc:sldMk cId="1092754056" sldId="271"/>
            <ac:inkMk id="13" creationId="{5181B697-0FCA-4B20-8056-B69F91A60D56}"/>
          </ac:inkMkLst>
        </pc:inkChg>
        <pc:inkChg chg="add del">
          <ac:chgData name="Jim Beland" userId="d41a4da1a37fb713" providerId="LiveId" clId="{65328533-BAF8-4E22-98E1-F740CAA1F74E}" dt="2020-05-27T04:21:51.774" v="1151"/>
          <ac:inkMkLst>
            <pc:docMk/>
            <pc:sldMk cId="1092754056" sldId="271"/>
            <ac:inkMk id="14" creationId="{E3065E95-A0A8-4357-9D53-29FAFC732EC4}"/>
          </ac:inkMkLst>
        </pc:inkChg>
        <pc:inkChg chg="add del">
          <ac:chgData name="Jim Beland" userId="d41a4da1a37fb713" providerId="LiveId" clId="{65328533-BAF8-4E22-98E1-F740CAA1F74E}" dt="2020-05-27T04:21:51.774" v="1151"/>
          <ac:inkMkLst>
            <pc:docMk/>
            <pc:sldMk cId="1092754056" sldId="271"/>
            <ac:inkMk id="16" creationId="{36FEDBFD-12DB-4977-8321-312A60FAEA77}"/>
          </ac:inkMkLst>
        </pc:inkChg>
        <pc:inkChg chg="add del">
          <ac:chgData name="Jim Beland" userId="d41a4da1a37fb713" providerId="LiveId" clId="{65328533-BAF8-4E22-98E1-F740CAA1F74E}" dt="2020-05-27T04:21:51.774" v="1151"/>
          <ac:inkMkLst>
            <pc:docMk/>
            <pc:sldMk cId="1092754056" sldId="271"/>
            <ac:inkMk id="17" creationId="{5809B874-6356-41C8-94E8-09F543277F41}"/>
          </ac:inkMkLst>
        </pc:inkChg>
        <pc:inkChg chg="add del">
          <ac:chgData name="Jim Beland" userId="d41a4da1a37fb713" providerId="LiveId" clId="{65328533-BAF8-4E22-98E1-F740CAA1F74E}" dt="2020-05-27T04:21:51.774" v="1151"/>
          <ac:inkMkLst>
            <pc:docMk/>
            <pc:sldMk cId="1092754056" sldId="271"/>
            <ac:inkMk id="18" creationId="{6B29E426-5E75-478F-99B4-14A7695989D0}"/>
          </ac:inkMkLst>
        </pc:inkChg>
        <pc:inkChg chg="add del">
          <ac:chgData name="Jim Beland" userId="d41a4da1a37fb713" providerId="LiveId" clId="{65328533-BAF8-4E22-98E1-F740CAA1F74E}" dt="2020-05-27T04:21:51.774" v="1151"/>
          <ac:inkMkLst>
            <pc:docMk/>
            <pc:sldMk cId="1092754056" sldId="271"/>
            <ac:inkMk id="19" creationId="{193268CD-2F76-4A77-8316-1857043FAF70}"/>
          </ac:inkMkLst>
        </pc:inkChg>
        <pc:inkChg chg="add del">
          <ac:chgData name="Jim Beland" userId="d41a4da1a37fb713" providerId="LiveId" clId="{65328533-BAF8-4E22-98E1-F740CAA1F74E}" dt="2020-05-27T04:21:51.774" v="1151"/>
          <ac:inkMkLst>
            <pc:docMk/>
            <pc:sldMk cId="1092754056" sldId="271"/>
            <ac:inkMk id="20" creationId="{B2ECB0D0-A4B5-4AB2-8575-1910B521AA1F}"/>
          </ac:inkMkLst>
        </pc:inkChg>
        <pc:inkChg chg="add del">
          <ac:chgData name="Jim Beland" userId="d41a4da1a37fb713" providerId="LiveId" clId="{65328533-BAF8-4E22-98E1-F740CAA1F74E}" dt="2020-05-27T04:21:51.774" v="1151"/>
          <ac:inkMkLst>
            <pc:docMk/>
            <pc:sldMk cId="1092754056" sldId="271"/>
            <ac:inkMk id="21" creationId="{F0A5A5EA-0457-4BA0-90BC-77F0541E4153}"/>
          </ac:inkMkLst>
        </pc:inkChg>
        <pc:inkChg chg="add del">
          <ac:chgData name="Jim Beland" userId="d41a4da1a37fb713" providerId="LiveId" clId="{65328533-BAF8-4E22-98E1-F740CAA1F74E}" dt="2020-05-27T04:21:51.774" v="1151"/>
          <ac:inkMkLst>
            <pc:docMk/>
            <pc:sldMk cId="1092754056" sldId="271"/>
            <ac:inkMk id="22" creationId="{3E4B1C16-EF05-4D61-96F5-DA96D70D003C}"/>
          </ac:inkMkLst>
        </pc:inkChg>
        <pc:inkChg chg="add del">
          <ac:chgData name="Jim Beland" userId="d41a4da1a37fb713" providerId="LiveId" clId="{65328533-BAF8-4E22-98E1-F740CAA1F74E}" dt="2020-05-27T04:21:51.774" v="1151"/>
          <ac:inkMkLst>
            <pc:docMk/>
            <pc:sldMk cId="1092754056" sldId="271"/>
            <ac:inkMk id="23" creationId="{9DD6F672-5108-41D2-B133-DC473928107D}"/>
          </ac:inkMkLst>
        </pc:inkChg>
        <pc:inkChg chg="add del">
          <ac:chgData name="Jim Beland" userId="d41a4da1a37fb713" providerId="LiveId" clId="{65328533-BAF8-4E22-98E1-F740CAA1F74E}" dt="2020-05-27T04:21:51.774" v="1151"/>
          <ac:inkMkLst>
            <pc:docMk/>
            <pc:sldMk cId="1092754056" sldId="271"/>
            <ac:inkMk id="24" creationId="{A004A53F-F817-4C84-9E08-172ABB477947}"/>
          </ac:inkMkLst>
        </pc:inkChg>
        <pc:inkChg chg="add del">
          <ac:chgData name="Jim Beland" userId="d41a4da1a37fb713" providerId="LiveId" clId="{65328533-BAF8-4E22-98E1-F740CAA1F74E}" dt="2020-05-27T04:21:53.667" v="1154"/>
          <ac:inkMkLst>
            <pc:docMk/>
            <pc:sldMk cId="1092754056" sldId="271"/>
            <ac:inkMk id="25" creationId="{357FC415-9602-496E-8EAA-DD587C4E8CAF}"/>
          </ac:inkMkLst>
        </pc:inkChg>
        <pc:inkChg chg="add del">
          <ac:chgData name="Jim Beland" userId="d41a4da1a37fb713" providerId="LiveId" clId="{65328533-BAF8-4E22-98E1-F740CAA1F74E}" dt="2020-05-27T04:21:53.667" v="1154"/>
          <ac:inkMkLst>
            <pc:docMk/>
            <pc:sldMk cId="1092754056" sldId="271"/>
            <ac:inkMk id="26" creationId="{428C6F25-6731-41A3-9CE0-B502F69A2AC4}"/>
          </ac:inkMkLst>
        </pc:inkChg>
        <pc:inkChg chg="add del">
          <ac:chgData name="Jim Beland" userId="d41a4da1a37fb713" providerId="LiveId" clId="{65328533-BAF8-4E22-98E1-F740CAA1F74E}" dt="2020-05-27T04:21:53.667" v="1154"/>
          <ac:inkMkLst>
            <pc:docMk/>
            <pc:sldMk cId="1092754056" sldId="271"/>
            <ac:inkMk id="27" creationId="{9C1AD696-2972-4928-AAF4-D05F200270AF}"/>
          </ac:inkMkLst>
        </pc:inkChg>
        <pc:inkChg chg="add">
          <ac:chgData name="Jim Beland" userId="d41a4da1a37fb713" providerId="LiveId" clId="{65328533-BAF8-4E22-98E1-F740CAA1F74E}" dt="2020-05-27T04:21:53.667" v="1154"/>
          <ac:inkMkLst>
            <pc:docMk/>
            <pc:sldMk cId="1092754056" sldId="271"/>
            <ac:inkMk id="28" creationId="{9706B17A-368F-4A56-999A-037C8E919002}"/>
          </ac:inkMkLst>
        </pc:inkChg>
        <pc:inkChg chg="add del">
          <ac:chgData name="Jim Beland" userId="d41a4da1a37fb713" providerId="LiveId" clId="{65328533-BAF8-4E22-98E1-F740CAA1F74E}" dt="2020-05-27T04:21:59.633" v="1162"/>
          <ac:inkMkLst>
            <pc:docMk/>
            <pc:sldMk cId="1092754056" sldId="271"/>
            <ac:inkMk id="29" creationId="{187F8044-C618-4976-980C-CBC685C16ECB}"/>
          </ac:inkMkLst>
        </pc:inkChg>
        <pc:inkChg chg="add del">
          <ac:chgData name="Jim Beland" userId="d41a4da1a37fb713" providerId="LiveId" clId="{65328533-BAF8-4E22-98E1-F740CAA1F74E}" dt="2020-05-27T04:21:59.633" v="1162"/>
          <ac:inkMkLst>
            <pc:docMk/>
            <pc:sldMk cId="1092754056" sldId="271"/>
            <ac:inkMk id="30" creationId="{BB31E641-8F26-4129-ACA5-4BFF1A5CAD7D}"/>
          </ac:inkMkLst>
        </pc:inkChg>
        <pc:inkChg chg="add del">
          <ac:chgData name="Jim Beland" userId="d41a4da1a37fb713" providerId="LiveId" clId="{65328533-BAF8-4E22-98E1-F740CAA1F74E}" dt="2020-05-27T04:21:59.633" v="1162"/>
          <ac:inkMkLst>
            <pc:docMk/>
            <pc:sldMk cId="1092754056" sldId="271"/>
            <ac:inkMk id="31" creationId="{375FB611-0F3F-4FF5-80FA-198D83662FD2}"/>
          </ac:inkMkLst>
        </pc:inkChg>
        <pc:inkChg chg="add del">
          <ac:chgData name="Jim Beland" userId="d41a4da1a37fb713" providerId="LiveId" clId="{65328533-BAF8-4E22-98E1-F740CAA1F74E}" dt="2020-05-27T04:21:59.633" v="1162"/>
          <ac:inkMkLst>
            <pc:docMk/>
            <pc:sldMk cId="1092754056" sldId="271"/>
            <ac:inkMk id="32" creationId="{A3A10318-3038-47BB-B7D8-59E26B82AAD9}"/>
          </ac:inkMkLst>
        </pc:inkChg>
        <pc:inkChg chg="add del">
          <ac:chgData name="Jim Beland" userId="d41a4da1a37fb713" providerId="LiveId" clId="{65328533-BAF8-4E22-98E1-F740CAA1F74E}" dt="2020-05-27T04:21:59.633" v="1162"/>
          <ac:inkMkLst>
            <pc:docMk/>
            <pc:sldMk cId="1092754056" sldId="271"/>
            <ac:inkMk id="33" creationId="{B1B03C94-CDE5-476D-BC26-C717780173BA}"/>
          </ac:inkMkLst>
        </pc:inkChg>
        <pc:inkChg chg="add del">
          <ac:chgData name="Jim Beland" userId="d41a4da1a37fb713" providerId="LiveId" clId="{65328533-BAF8-4E22-98E1-F740CAA1F74E}" dt="2020-05-27T04:21:59.633" v="1162"/>
          <ac:inkMkLst>
            <pc:docMk/>
            <pc:sldMk cId="1092754056" sldId="271"/>
            <ac:inkMk id="34" creationId="{66AAB41D-CBF8-4DB2-A994-37703497E1D2}"/>
          </ac:inkMkLst>
        </pc:inkChg>
        <pc:inkChg chg="add del">
          <ac:chgData name="Jim Beland" userId="d41a4da1a37fb713" providerId="LiveId" clId="{65328533-BAF8-4E22-98E1-F740CAA1F74E}" dt="2020-05-27T04:21:59.633" v="1162"/>
          <ac:inkMkLst>
            <pc:docMk/>
            <pc:sldMk cId="1092754056" sldId="271"/>
            <ac:inkMk id="35" creationId="{740F4858-D7AB-4A53-A39A-750BB0F6261F}"/>
          </ac:inkMkLst>
        </pc:inkChg>
        <pc:inkChg chg="add del">
          <ac:chgData name="Jim Beland" userId="d41a4da1a37fb713" providerId="LiveId" clId="{65328533-BAF8-4E22-98E1-F740CAA1F74E}" dt="2020-05-27T04:22:00.163" v="1164"/>
          <ac:inkMkLst>
            <pc:docMk/>
            <pc:sldMk cId="1092754056" sldId="271"/>
            <ac:inkMk id="36" creationId="{0CE19516-A1EB-46EA-A827-03433A70450B}"/>
          </ac:inkMkLst>
        </pc:inkChg>
        <pc:inkChg chg="add del">
          <ac:chgData name="Jim Beland" userId="d41a4da1a37fb713" providerId="LiveId" clId="{65328533-BAF8-4E22-98E1-F740CAA1F74E}" dt="2020-05-27T04:22:00.163" v="1164"/>
          <ac:inkMkLst>
            <pc:docMk/>
            <pc:sldMk cId="1092754056" sldId="271"/>
            <ac:inkMk id="37" creationId="{B4270AB4-C049-43AE-A03C-734800380901}"/>
          </ac:inkMkLst>
        </pc:inkChg>
        <pc:inkChg chg="add">
          <ac:chgData name="Jim Beland" userId="d41a4da1a37fb713" providerId="LiveId" clId="{65328533-BAF8-4E22-98E1-F740CAA1F74E}" dt="2020-05-27T04:22:00.163" v="1164"/>
          <ac:inkMkLst>
            <pc:docMk/>
            <pc:sldMk cId="1092754056" sldId="271"/>
            <ac:inkMk id="38" creationId="{DA183E52-5467-4265-ABD9-D7F9E78C01F1}"/>
          </ac:inkMkLst>
        </pc:inkChg>
        <pc:inkChg chg="add del">
          <ac:chgData name="Jim Beland" userId="d41a4da1a37fb713" providerId="LiveId" clId="{65328533-BAF8-4E22-98E1-F740CAA1F74E}" dt="2020-05-27T04:22:07.415" v="1175"/>
          <ac:inkMkLst>
            <pc:docMk/>
            <pc:sldMk cId="1092754056" sldId="271"/>
            <ac:inkMk id="39" creationId="{6D7D0B0A-467B-4B7E-8172-8AE01D59B3AF}"/>
          </ac:inkMkLst>
        </pc:inkChg>
        <pc:inkChg chg="add del">
          <ac:chgData name="Jim Beland" userId="d41a4da1a37fb713" providerId="LiveId" clId="{65328533-BAF8-4E22-98E1-F740CAA1F74E}" dt="2020-05-27T04:22:07.415" v="1175"/>
          <ac:inkMkLst>
            <pc:docMk/>
            <pc:sldMk cId="1092754056" sldId="271"/>
            <ac:inkMk id="40" creationId="{108F58B4-24FE-44CA-86DD-AAEFFB6904DD}"/>
          </ac:inkMkLst>
        </pc:inkChg>
        <pc:inkChg chg="add del">
          <ac:chgData name="Jim Beland" userId="d41a4da1a37fb713" providerId="LiveId" clId="{65328533-BAF8-4E22-98E1-F740CAA1F74E}" dt="2020-05-27T04:22:07.415" v="1175"/>
          <ac:inkMkLst>
            <pc:docMk/>
            <pc:sldMk cId="1092754056" sldId="271"/>
            <ac:inkMk id="41" creationId="{4076A794-D5DE-4B42-ACF5-693E0EBA9612}"/>
          </ac:inkMkLst>
        </pc:inkChg>
        <pc:inkChg chg="add del">
          <ac:chgData name="Jim Beland" userId="d41a4da1a37fb713" providerId="LiveId" clId="{65328533-BAF8-4E22-98E1-F740CAA1F74E}" dt="2020-05-27T04:22:07.415" v="1175"/>
          <ac:inkMkLst>
            <pc:docMk/>
            <pc:sldMk cId="1092754056" sldId="271"/>
            <ac:inkMk id="42" creationId="{BF1299F3-FBE1-4566-B134-3C88E8F01CDE}"/>
          </ac:inkMkLst>
        </pc:inkChg>
        <pc:inkChg chg="add del">
          <ac:chgData name="Jim Beland" userId="d41a4da1a37fb713" providerId="LiveId" clId="{65328533-BAF8-4E22-98E1-F740CAA1F74E}" dt="2020-05-27T04:22:07.415" v="1175"/>
          <ac:inkMkLst>
            <pc:docMk/>
            <pc:sldMk cId="1092754056" sldId="271"/>
            <ac:inkMk id="43" creationId="{AAF8CDAD-70E1-452C-BFA9-0956C1C7B6CD}"/>
          </ac:inkMkLst>
        </pc:inkChg>
        <pc:inkChg chg="add del">
          <ac:chgData name="Jim Beland" userId="d41a4da1a37fb713" providerId="LiveId" clId="{65328533-BAF8-4E22-98E1-F740CAA1F74E}" dt="2020-05-27T04:22:07.415" v="1175"/>
          <ac:inkMkLst>
            <pc:docMk/>
            <pc:sldMk cId="1092754056" sldId="271"/>
            <ac:inkMk id="44" creationId="{DD2C14DB-F402-4AFC-B7B6-687F7E9AE136}"/>
          </ac:inkMkLst>
        </pc:inkChg>
        <pc:inkChg chg="add del">
          <ac:chgData name="Jim Beland" userId="d41a4da1a37fb713" providerId="LiveId" clId="{65328533-BAF8-4E22-98E1-F740CAA1F74E}" dt="2020-05-27T04:22:07.415" v="1175"/>
          <ac:inkMkLst>
            <pc:docMk/>
            <pc:sldMk cId="1092754056" sldId="271"/>
            <ac:inkMk id="45" creationId="{72BC621E-9E0D-46AF-AEB1-65685AD65ED2}"/>
          </ac:inkMkLst>
        </pc:inkChg>
        <pc:inkChg chg="add del">
          <ac:chgData name="Jim Beland" userId="d41a4da1a37fb713" providerId="LiveId" clId="{65328533-BAF8-4E22-98E1-F740CAA1F74E}" dt="2020-05-27T04:22:07.415" v="1175"/>
          <ac:inkMkLst>
            <pc:docMk/>
            <pc:sldMk cId="1092754056" sldId="271"/>
            <ac:inkMk id="46" creationId="{70040551-9CF7-465B-8D6E-37380374BDFD}"/>
          </ac:inkMkLst>
        </pc:inkChg>
        <pc:inkChg chg="add del">
          <ac:chgData name="Jim Beland" userId="d41a4da1a37fb713" providerId="LiveId" clId="{65328533-BAF8-4E22-98E1-F740CAA1F74E}" dt="2020-05-27T04:22:07.415" v="1175"/>
          <ac:inkMkLst>
            <pc:docMk/>
            <pc:sldMk cId="1092754056" sldId="271"/>
            <ac:inkMk id="47" creationId="{82523A53-3E6E-432C-A5EA-37DF40A95D4C}"/>
          </ac:inkMkLst>
        </pc:inkChg>
        <pc:inkChg chg="add del">
          <ac:chgData name="Jim Beland" userId="d41a4da1a37fb713" providerId="LiveId" clId="{65328533-BAF8-4E22-98E1-F740CAA1F74E}" dt="2020-05-27T04:22:07.415" v="1175"/>
          <ac:inkMkLst>
            <pc:docMk/>
            <pc:sldMk cId="1092754056" sldId="271"/>
            <ac:inkMk id="48" creationId="{E49E66E0-EEF5-4238-8E72-AB759F1BB1DB}"/>
          </ac:inkMkLst>
        </pc:inkChg>
        <pc:inkChg chg="add del">
          <ac:chgData name="Jim Beland" userId="d41a4da1a37fb713" providerId="LiveId" clId="{65328533-BAF8-4E22-98E1-F740CAA1F74E}" dt="2020-05-27T04:22:12.169" v="1182"/>
          <ac:inkMkLst>
            <pc:docMk/>
            <pc:sldMk cId="1092754056" sldId="271"/>
            <ac:inkMk id="49" creationId="{2C7FFD0B-3ACE-4E5F-919E-8C49B439F8B1}"/>
          </ac:inkMkLst>
        </pc:inkChg>
        <pc:inkChg chg="add del">
          <ac:chgData name="Jim Beland" userId="d41a4da1a37fb713" providerId="LiveId" clId="{65328533-BAF8-4E22-98E1-F740CAA1F74E}" dt="2020-05-27T04:22:10.136" v="1180"/>
          <ac:inkMkLst>
            <pc:docMk/>
            <pc:sldMk cId="1092754056" sldId="271"/>
            <ac:inkMk id="50" creationId="{6FB42F3B-4063-4F1A-96B7-1187208F2441}"/>
          </ac:inkMkLst>
        </pc:inkChg>
        <pc:inkChg chg="add del">
          <ac:chgData name="Jim Beland" userId="d41a4da1a37fb713" providerId="LiveId" clId="{65328533-BAF8-4E22-98E1-F740CAA1F74E}" dt="2020-05-27T04:22:10.136" v="1180"/>
          <ac:inkMkLst>
            <pc:docMk/>
            <pc:sldMk cId="1092754056" sldId="271"/>
            <ac:inkMk id="51" creationId="{8D320BA3-5805-443E-8C61-8712936DD629}"/>
          </ac:inkMkLst>
        </pc:inkChg>
        <pc:inkChg chg="add del">
          <ac:chgData name="Jim Beland" userId="d41a4da1a37fb713" providerId="LiveId" clId="{65328533-BAF8-4E22-98E1-F740CAA1F74E}" dt="2020-05-27T04:22:10.136" v="1180"/>
          <ac:inkMkLst>
            <pc:docMk/>
            <pc:sldMk cId="1092754056" sldId="271"/>
            <ac:inkMk id="52" creationId="{59BFBB9E-F25F-4E02-998E-B18C71B5AC26}"/>
          </ac:inkMkLst>
        </pc:inkChg>
        <pc:inkChg chg="add del">
          <ac:chgData name="Jim Beland" userId="d41a4da1a37fb713" providerId="LiveId" clId="{65328533-BAF8-4E22-98E1-F740CAA1F74E}" dt="2020-05-27T04:22:10.136" v="1180"/>
          <ac:inkMkLst>
            <pc:docMk/>
            <pc:sldMk cId="1092754056" sldId="271"/>
            <ac:inkMk id="53" creationId="{D3847ADE-7143-41D2-961F-CF83F4E9C78B}"/>
          </ac:inkMkLst>
        </pc:inkChg>
        <pc:inkChg chg="add del">
          <ac:chgData name="Jim Beland" userId="d41a4da1a37fb713" providerId="LiveId" clId="{65328533-BAF8-4E22-98E1-F740CAA1F74E}" dt="2020-05-27T04:22:12.169" v="1182"/>
          <ac:inkMkLst>
            <pc:docMk/>
            <pc:sldMk cId="1092754056" sldId="271"/>
            <ac:inkMk id="54" creationId="{B028CAD3-B8EE-4520-9D81-5412BCEC21D1}"/>
          </ac:inkMkLst>
        </pc:inkChg>
        <pc:inkChg chg="add del">
          <ac:chgData name="Jim Beland" userId="d41a4da1a37fb713" providerId="LiveId" clId="{65328533-BAF8-4E22-98E1-F740CAA1F74E}" dt="2020-05-27T04:22:12.169" v="1182"/>
          <ac:inkMkLst>
            <pc:docMk/>
            <pc:sldMk cId="1092754056" sldId="271"/>
            <ac:inkMk id="55" creationId="{B9ADB098-6D92-455F-B11A-31B50416DA36}"/>
          </ac:inkMkLst>
        </pc:inkChg>
        <pc:inkChg chg="add del">
          <ac:chgData name="Jim Beland" userId="d41a4da1a37fb713" providerId="LiveId" clId="{65328533-BAF8-4E22-98E1-F740CAA1F74E}" dt="2020-05-27T04:22:17.007" v="1189"/>
          <ac:inkMkLst>
            <pc:docMk/>
            <pc:sldMk cId="1092754056" sldId="271"/>
            <ac:inkMk id="56" creationId="{94729523-08C2-4495-984E-1A0B5AFA287F}"/>
          </ac:inkMkLst>
        </pc:inkChg>
        <pc:inkChg chg="add del">
          <ac:chgData name="Jim Beland" userId="d41a4da1a37fb713" providerId="LiveId" clId="{65328533-BAF8-4E22-98E1-F740CAA1F74E}" dt="2020-05-27T04:22:17.007" v="1189"/>
          <ac:inkMkLst>
            <pc:docMk/>
            <pc:sldMk cId="1092754056" sldId="271"/>
            <ac:inkMk id="57" creationId="{0F2C6E4A-294B-4C42-89E2-BE5A1A718E83}"/>
          </ac:inkMkLst>
        </pc:inkChg>
        <pc:inkChg chg="add del">
          <ac:chgData name="Jim Beland" userId="d41a4da1a37fb713" providerId="LiveId" clId="{65328533-BAF8-4E22-98E1-F740CAA1F74E}" dt="2020-05-27T04:22:17.007" v="1189"/>
          <ac:inkMkLst>
            <pc:docMk/>
            <pc:sldMk cId="1092754056" sldId="271"/>
            <ac:inkMk id="58" creationId="{48A565F3-AD36-4E63-8A64-D0DDF1A06C1F}"/>
          </ac:inkMkLst>
        </pc:inkChg>
        <pc:inkChg chg="add del">
          <ac:chgData name="Jim Beland" userId="d41a4da1a37fb713" providerId="LiveId" clId="{65328533-BAF8-4E22-98E1-F740CAA1F74E}" dt="2020-05-27T04:22:17.007" v="1189"/>
          <ac:inkMkLst>
            <pc:docMk/>
            <pc:sldMk cId="1092754056" sldId="271"/>
            <ac:inkMk id="59" creationId="{22C424F0-B675-4D2D-ADE0-312B5C347D12}"/>
          </ac:inkMkLst>
        </pc:inkChg>
        <pc:inkChg chg="add del">
          <ac:chgData name="Jim Beland" userId="d41a4da1a37fb713" providerId="LiveId" clId="{65328533-BAF8-4E22-98E1-F740CAA1F74E}" dt="2020-05-27T04:22:17.007" v="1189"/>
          <ac:inkMkLst>
            <pc:docMk/>
            <pc:sldMk cId="1092754056" sldId="271"/>
            <ac:inkMk id="60" creationId="{EAA0E91B-DFD9-4C01-AAE8-103565860078}"/>
          </ac:inkMkLst>
        </pc:inkChg>
        <pc:inkChg chg="add del">
          <ac:chgData name="Jim Beland" userId="d41a4da1a37fb713" providerId="LiveId" clId="{65328533-BAF8-4E22-98E1-F740CAA1F74E}" dt="2020-05-27T04:22:17.007" v="1189"/>
          <ac:inkMkLst>
            <pc:docMk/>
            <pc:sldMk cId="1092754056" sldId="271"/>
            <ac:inkMk id="61" creationId="{32207F5A-04AD-4353-AC41-674A587B8AC8}"/>
          </ac:inkMkLst>
        </pc:inkChg>
        <pc:inkChg chg="add del">
          <ac:chgData name="Jim Beland" userId="d41a4da1a37fb713" providerId="LiveId" clId="{65328533-BAF8-4E22-98E1-F740CAA1F74E}" dt="2020-05-27T04:22:17.007" v="1189"/>
          <ac:inkMkLst>
            <pc:docMk/>
            <pc:sldMk cId="1092754056" sldId="271"/>
            <ac:inkMk id="62" creationId="{A3050BA3-6E1C-4272-B077-70BE7DCF1927}"/>
          </ac:inkMkLst>
        </pc:inkChg>
        <pc:inkChg chg="add">
          <ac:chgData name="Jim Beland" userId="d41a4da1a37fb713" providerId="LiveId" clId="{65328533-BAF8-4E22-98E1-F740CAA1F74E}" dt="2020-05-27T04:22:17.007" v="1189"/>
          <ac:inkMkLst>
            <pc:docMk/>
            <pc:sldMk cId="1092754056" sldId="271"/>
            <ac:inkMk id="63" creationId="{02130147-8EAE-4D13-9A25-C95A18912805}"/>
          </ac:inkMkLst>
        </pc:inkChg>
        <pc:inkChg chg="add">
          <ac:chgData name="Jim Beland" userId="d41a4da1a37fb713" providerId="LiveId" clId="{65328533-BAF8-4E22-98E1-F740CAA1F74E}" dt="2020-05-27T04:22:17.007" v="1189"/>
          <ac:inkMkLst>
            <pc:docMk/>
            <pc:sldMk cId="1092754056" sldId="271"/>
            <ac:inkMk id="64" creationId="{C22FC40D-4B44-4ECB-AB98-9435B796B2C6}"/>
          </ac:inkMkLst>
        </pc:inkChg>
        <pc:inkChg chg="add del">
          <ac:chgData name="Jim Beland" userId="d41a4da1a37fb713" providerId="LiveId" clId="{65328533-BAF8-4E22-98E1-F740CAA1F74E}" dt="2020-05-27T04:22:21.883" v="1195"/>
          <ac:inkMkLst>
            <pc:docMk/>
            <pc:sldMk cId="1092754056" sldId="271"/>
            <ac:inkMk id="65" creationId="{DE78993B-010E-45FE-AD59-F9F40E6F590C}"/>
          </ac:inkMkLst>
        </pc:inkChg>
        <pc:inkChg chg="add del">
          <ac:chgData name="Jim Beland" userId="d41a4da1a37fb713" providerId="LiveId" clId="{65328533-BAF8-4E22-98E1-F740CAA1F74E}" dt="2020-05-27T04:22:21.883" v="1195"/>
          <ac:inkMkLst>
            <pc:docMk/>
            <pc:sldMk cId="1092754056" sldId="271"/>
            <ac:inkMk id="66" creationId="{590EBB5E-F827-4445-BC6E-AE08E1C3FC3F}"/>
          </ac:inkMkLst>
        </pc:inkChg>
        <pc:inkChg chg="add del">
          <ac:chgData name="Jim Beland" userId="d41a4da1a37fb713" providerId="LiveId" clId="{65328533-BAF8-4E22-98E1-F740CAA1F74E}" dt="2020-05-27T04:22:21.883" v="1195"/>
          <ac:inkMkLst>
            <pc:docMk/>
            <pc:sldMk cId="1092754056" sldId="271"/>
            <ac:inkMk id="67" creationId="{5926E5EE-4EB5-4585-97CF-F10518F14BEB}"/>
          </ac:inkMkLst>
        </pc:inkChg>
        <pc:inkChg chg="add del">
          <ac:chgData name="Jim Beland" userId="d41a4da1a37fb713" providerId="LiveId" clId="{65328533-BAF8-4E22-98E1-F740CAA1F74E}" dt="2020-05-27T04:22:21.883" v="1195"/>
          <ac:inkMkLst>
            <pc:docMk/>
            <pc:sldMk cId="1092754056" sldId="271"/>
            <ac:inkMk id="68" creationId="{BE6C789D-83E0-4719-B7B2-68CD120A8A10}"/>
          </ac:inkMkLst>
        </pc:inkChg>
        <pc:inkChg chg="add del">
          <ac:chgData name="Jim Beland" userId="d41a4da1a37fb713" providerId="LiveId" clId="{65328533-BAF8-4E22-98E1-F740CAA1F74E}" dt="2020-05-27T04:22:21.883" v="1195"/>
          <ac:inkMkLst>
            <pc:docMk/>
            <pc:sldMk cId="1092754056" sldId="271"/>
            <ac:inkMk id="69" creationId="{CD1BAC62-C393-4CA8-AE41-FCFE0E43EAE7}"/>
          </ac:inkMkLst>
        </pc:inkChg>
        <pc:inkChg chg="add del">
          <ac:chgData name="Jim Beland" userId="d41a4da1a37fb713" providerId="LiveId" clId="{65328533-BAF8-4E22-98E1-F740CAA1F74E}" dt="2020-05-27T04:22:26.575" v="1201"/>
          <ac:inkMkLst>
            <pc:docMk/>
            <pc:sldMk cId="1092754056" sldId="271"/>
            <ac:inkMk id="70" creationId="{50717736-2809-4932-8D6B-02040935C148}"/>
          </ac:inkMkLst>
        </pc:inkChg>
        <pc:inkChg chg="add del">
          <ac:chgData name="Jim Beland" userId="d41a4da1a37fb713" providerId="LiveId" clId="{65328533-BAF8-4E22-98E1-F740CAA1F74E}" dt="2020-05-27T04:22:26.575" v="1201"/>
          <ac:inkMkLst>
            <pc:docMk/>
            <pc:sldMk cId="1092754056" sldId="271"/>
            <ac:inkMk id="71" creationId="{F4B7655A-17A4-4D06-AF15-26C3BCD3C3D3}"/>
          </ac:inkMkLst>
        </pc:inkChg>
        <pc:inkChg chg="add del">
          <ac:chgData name="Jim Beland" userId="d41a4da1a37fb713" providerId="LiveId" clId="{65328533-BAF8-4E22-98E1-F740CAA1F74E}" dt="2020-05-27T04:22:26.575" v="1201"/>
          <ac:inkMkLst>
            <pc:docMk/>
            <pc:sldMk cId="1092754056" sldId="271"/>
            <ac:inkMk id="72" creationId="{CDAF38CB-124D-4C18-A77E-FD78CA9C816E}"/>
          </ac:inkMkLst>
        </pc:inkChg>
        <pc:inkChg chg="add del">
          <ac:chgData name="Jim Beland" userId="d41a4da1a37fb713" providerId="LiveId" clId="{65328533-BAF8-4E22-98E1-F740CAA1F74E}" dt="2020-05-27T04:22:26.575" v="1201"/>
          <ac:inkMkLst>
            <pc:docMk/>
            <pc:sldMk cId="1092754056" sldId="271"/>
            <ac:inkMk id="73" creationId="{B832EFB4-BDFC-477E-8F4D-79A6F6AEEA51}"/>
          </ac:inkMkLst>
        </pc:inkChg>
        <pc:inkChg chg="add del">
          <ac:chgData name="Jim Beland" userId="d41a4da1a37fb713" providerId="LiveId" clId="{65328533-BAF8-4E22-98E1-F740CAA1F74E}" dt="2020-05-27T04:22:26.575" v="1201"/>
          <ac:inkMkLst>
            <pc:docMk/>
            <pc:sldMk cId="1092754056" sldId="271"/>
            <ac:inkMk id="74" creationId="{1CF7A969-4438-42BA-9992-FA2151F3B08C}"/>
          </ac:inkMkLst>
        </pc:inkChg>
        <pc:inkChg chg="add del">
          <ac:chgData name="Jim Beland" userId="d41a4da1a37fb713" providerId="LiveId" clId="{65328533-BAF8-4E22-98E1-F740CAA1F74E}" dt="2020-05-27T04:22:26.575" v="1201"/>
          <ac:inkMkLst>
            <pc:docMk/>
            <pc:sldMk cId="1092754056" sldId="271"/>
            <ac:inkMk id="75" creationId="{91F7B265-2A63-45C6-BE24-3F0DD53BDA5C}"/>
          </ac:inkMkLst>
        </pc:inkChg>
        <pc:inkChg chg="add">
          <ac:chgData name="Jim Beland" userId="d41a4da1a37fb713" providerId="LiveId" clId="{65328533-BAF8-4E22-98E1-F740CAA1F74E}" dt="2020-05-27T04:22:26.575" v="1201"/>
          <ac:inkMkLst>
            <pc:docMk/>
            <pc:sldMk cId="1092754056" sldId="271"/>
            <ac:inkMk id="76" creationId="{57CDD76F-0167-478F-AA19-66F6801BEF32}"/>
          </ac:inkMkLst>
        </pc:inkChg>
      </pc:sldChg>
      <pc:sldChg chg="modSp add">
        <pc:chgData name="Jim Beland" userId="d41a4da1a37fb713" providerId="LiveId" clId="{65328533-BAF8-4E22-98E1-F740CAA1F74E}" dt="2020-05-27T04:25:55.772" v="1478" actId="207"/>
        <pc:sldMkLst>
          <pc:docMk/>
          <pc:sldMk cId="2484056557" sldId="272"/>
        </pc:sldMkLst>
        <pc:spChg chg="mod">
          <ac:chgData name="Jim Beland" userId="d41a4da1a37fb713" providerId="LiveId" clId="{65328533-BAF8-4E22-98E1-F740CAA1F74E}" dt="2020-05-27T04:25:55.772" v="1478" actId="207"/>
          <ac:spMkLst>
            <pc:docMk/>
            <pc:sldMk cId="2484056557" sldId="272"/>
            <ac:spMk id="3" creationId="{79260040-EF7C-4C20-81E6-2E4C4A3EF258}"/>
          </ac:spMkLst>
        </pc:spChg>
      </pc:sldChg>
      <pc:sldChg chg="modSp add">
        <pc:chgData name="Jim Beland" userId="d41a4da1a37fb713" providerId="LiveId" clId="{65328533-BAF8-4E22-98E1-F740CAA1F74E}" dt="2020-05-27T04:31:45.130" v="2504" actId="20577"/>
        <pc:sldMkLst>
          <pc:docMk/>
          <pc:sldMk cId="3869736309" sldId="273"/>
        </pc:sldMkLst>
        <pc:spChg chg="mod">
          <ac:chgData name="Jim Beland" userId="d41a4da1a37fb713" providerId="LiveId" clId="{65328533-BAF8-4E22-98E1-F740CAA1F74E}" dt="2020-05-27T04:27:16.252" v="1711" actId="20577"/>
          <ac:spMkLst>
            <pc:docMk/>
            <pc:sldMk cId="3869736309" sldId="273"/>
            <ac:spMk id="2" creationId="{EB72BB7E-A94F-4727-BB6E-73EAC0CB445E}"/>
          </ac:spMkLst>
        </pc:spChg>
        <pc:spChg chg="mod">
          <ac:chgData name="Jim Beland" userId="d41a4da1a37fb713" providerId="LiveId" clId="{65328533-BAF8-4E22-98E1-F740CAA1F74E}" dt="2020-05-27T04:31:45.130" v="2504" actId="20577"/>
          <ac:spMkLst>
            <pc:docMk/>
            <pc:sldMk cId="3869736309" sldId="273"/>
            <ac:spMk id="3" creationId="{79260040-EF7C-4C20-81E6-2E4C4A3EF258}"/>
          </ac:spMkLst>
        </pc:spChg>
      </pc:sldChg>
      <pc:sldChg chg="modSp add">
        <pc:chgData name="Jim Beland" userId="d41a4da1a37fb713" providerId="LiveId" clId="{65328533-BAF8-4E22-98E1-F740CAA1F74E}" dt="2020-05-27T04:32:17.929" v="2895" actId="20577"/>
        <pc:sldMkLst>
          <pc:docMk/>
          <pc:sldMk cId="3455994235" sldId="274"/>
        </pc:sldMkLst>
        <pc:spChg chg="mod">
          <ac:chgData name="Jim Beland" userId="d41a4da1a37fb713" providerId="LiveId" clId="{65328533-BAF8-4E22-98E1-F740CAA1F74E}" dt="2020-05-27T04:32:17.929" v="2895" actId="20577"/>
          <ac:spMkLst>
            <pc:docMk/>
            <pc:sldMk cId="3455994235" sldId="274"/>
            <ac:spMk id="2" creationId="{EB72BB7E-A94F-4727-BB6E-73EAC0CB445E}"/>
          </ac:spMkLst>
        </pc:spChg>
        <pc:spChg chg="mod">
          <ac:chgData name="Jim Beland" userId="d41a4da1a37fb713" providerId="LiveId" clId="{65328533-BAF8-4E22-98E1-F740CAA1F74E}" dt="2020-05-27T04:32:13.376" v="2869" actId="20577"/>
          <ac:spMkLst>
            <pc:docMk/>
            <pc:sldMk cId="3455994235" sldId="274"/>
            <ac:spMk id="3" creationId="{79260040-EF7C-4C20-81E6-2E4C4A3EF258}"/>
          </ac:spMkLst>
        </pc:spChg>
      </pc:sldChg>
      <pc:sldChg chg="modSp add">
        <pc:chgData name="Jim Beland" userId="d41a4da1a37fb713" providerId="LiveId" clId="{65328533-BAF8-4E22-98E1-F740CAA1F74E}" dt="2020-05-27T04:34:22.414" v="3144" actId="20577"/>
        <pc:sldMkLst>
          <pc:docMk/>
          <pc:sldMk cId="1867673708" sldId="275"/>
        </pc:sldMkLst>
        <pc:spChg chg="mod">
          <ac:chgData name="Jim Beland" userId="d41a4da1a37fb713" providerId="LiveId" clId="{65328533-BAF8-4E22-98E1-F740CAA1F74E}" dt="2020-05-27T04:34:22.414" v="3144" actId="20577"/>
          <ac:spMkLst>
            <pc:docMk/>
            <pc:sldMk cId="1867673708" sldId="275"/>
            <ac:spMk id="3" creationId="{79260040-EF7C-4C20-81E6-2E4C4A3EF258}"/>
          </ac:spMkLst>
        </pc:spChg>
      </pc:sldChg>
      <pc:sldChg chg="modSp add">
        <pc:chgData name="Jim Beland" userId="d41a4da1a37fb713" providerId="LiveId" clId="{65328533-BAF8-4E22-98E1-F740CAA1F74E}" dt="2020-05-27T04:39:19.907" v="3483" actId="20577"/>
        <pc:sldMkLst>
          <pc:docMk/>
          <pc:sldMk cId="421149653" sldId="276"/>
        </pc:sldMkLst>
        <pc:spChg chg="mod">
          <ac:chgData name="Jim Beland" userId="d41a4da1a37fb713" providerId="LiveId" clId="{65328533-BAF8-4E22-98E1-F740CAA1F74E}" dt="2020-05-27T04:39:19.907" v="3483" actId="20577"/>
          <ac:spMkLst>
            <pc:docMk/>
            <pc:sldMk cId="421149653" sldId="276"/>
            <ac:spMk id="3" creationId="{79260040-EF7C-4C20-81E6-2E4C4A3EF258}"/>
          </ac:spMkLst>
        </pc:spChg>
      </pc:sldChg>
      <pc:sldChg chg="modSp add">
        <pc:chgData name="Jim Beland" userId="d41a4da1a37fb713" providerId="LiveId" clId="{65328533-BAF8-4E22-98E1-F740CAA1F74E}" dt="2020-05-27T04:41:56.109" v="3530" actId="20577"/>
        <pc:sldMkLst>
          <pc:docMk/>
          <pc:sldMk cId="312430662" sldId="277"/>
        </pc:sldMkLst>
        <pc:spChg chg="mod">
          <ac:chgData name="Jim Beland" userId="d41a4da1a37fb713" providerId="LiveId" clId="{65328533-BAF8-4E22-98E1-F740CAA1F74E}" dt="2020-05-27T04:41:56.109" v="3530" actId="20577"/>
          <ac:spMkLst>
            <pc:docMk/>
            <pc:sldMk cId="312430662" sldId="277"/>
            <ac:spMk id="3" creationId="{79260040-EF7C-4C20-81E6-2E4C4A3EF258}"/>
          </ac:spMkLst>
        </pc:spChg>
      </pc:sldChg>
      <pc:sldChg chg="modSp add">
        <pc:chgData name="Jim Beland" userId="d41a4da1a37fb713" providerId="LiveId" clId="{65328533-BAF8-4E22-98E1-F740CAA1F74E}" dt="2020-05-27T21:23:07.937" v="3682" actId="20577"/>
        <pc:sldMkLst>
          <pc:docMk/>
          <pc:sldMk cId="1086352541" sldId="278"/>
        </pc:sldMkLst>
        <pc:spChg chg="mod">
          <ac:chgData name="Jim Beland" userId="d41a4da1a37fb713" providerId="LiveId" clId="{65328533-BAF8-4E22-98E1-F740CAA1F74E}" dt="2020-05-27T21:20:30.081" v="3539" actId="20577"/>
          <ac:spMkLst>
            <pc:docMk/>
            <pc:sldMk cId="1086352541" sldId="278"/>
            <ac:spMk id="2" creationId="{21AFDAB6-71C7-4D73-975C-5690867FC310}"/>
          </ac:spMkLst>
        </pc:spChg>
        <pc:spChg chg="mod">
          <ac:chgData name="Jim Beland" userId="d41a4da1a37fb713" providerId="LiveId" clId="{65328533-BAF8-4E22-98E1-F740CAA1F74E}" dt="2020-05-27T21:23:07.937" v="3682" actId="20577"/>
          <ac:spMkLst>
            <pc:docMk/>
            <pc:sldMk cId="1086352541" sldId="278"/>
            <ac:spMk id="3" creationId="{2DB0DCDE-A705-406C-9840-964336ED0A75}"/>
          </ac:spMkLst>
        </pc:spChg>
      </pc:sldChg>
      <pc:sldChg chg="modSp add">
        <pc:chgData name="Jim Beland" userId="d41a4da1a37fb713" providerId="LiveId" clId="{65328533-BAF8-4E22-98E1-F740CAA1F74E}" dt="2020-05-27T23:20:44.355" v="4391" actId="20577"/>
        <pc:sldMkLst>
          <pc:docMk/>
          <pc:sldMk cId="2580175780" sldId="279"/>
        </pc:sldMkLst>
        <pc:spChg chg="mod">
          <ac:chgData name="Jim Beland" userId="d41a4da1a37fb713" providerId="LiveId" clId="{65328533-BAF8-4E22-98E1-F740CAA1F74E}" dt="2020-05-27T23:20:44.355" v="4391" actId="20577"/>
          <ac:spMkLst>
            <pc:docMk/>
            <pc:sldMk cId="2580175780" sldId="279"/>
            <ac:spMk id="2" creationId="{21AFDAB6-71C7-4D73-975C-5690867FC310}"/>
          </ac:spMkLst>
        </pc:spChg>
        <pc:spChg chg="mod">
          <ac:chgData name="Jim Beland" userId="d41a4da1a37fb713" providerId="LiveId" clId="{65328533-BAF8-4E22-98E1-F740CAA1F74E}" dt="2020-05-27T23:07:59.795" v="4076" actId="20577"/>
          <ac:spMkLst>
            <pc:docMk/>
            <pc:sldMk cId="2580175780" sldId="279"/>
            <ac:spMk id="3" creationId="{2DB0DCDE-A705-406C-9840-964336ED0A75}"/>
          </ac:spMkLst>
        </pc:spChg>
      </pc:sldChg>
      <pc:sldChg chg="modSp add">
        <pc:chgData name="Jim Beland" userId="d41a4da1a37fb713" providerId="LiveId" clId="{65328533-BAF8-4E22-98E1-F740CAA1F74E}" dt="2020-05-27T23:20:52.431" v="4399" actId="20577"/>
        <pc:sldMkLst>
          <pc:docMk/>
          <pc:sldMk cId="2707248255" sldId="280"/>
        </pc:sldMkLst>
        <pc:spChg chg="mod">
          <ac:chgData name="Jim Beland" userId="d41a4da1a37fb713" providerId="LiveId" clId="{65328533-BAF8-4E22-98E1-F740CAA1F74E}" dt="2020-05-27T23:20:52.431" v="4399" actId="20577"/>
          <ac:spMkLst>
            <pc:docMk/>
            <pc:sldMk cId="2707248255" sldId="280"/>
            <ac:spMk id="2" creationId="{21AFDAB6-71C7-4D73-975C-5690867FC310}"/>
          </ac:spMkLst>
        </pc:spChg>
        <pc:spChg chg="mod">
          <ac:chgData name="Jim Beland" userId="d41a4da1a37fb713" providerId="LiveId" clId="{65328533-BAF8-4E22-98E1-F740CAA1F74E}" dt="2020-05-27T23:18:18.546" v="4383" actId="20577"/>
          <ac:spMkLst>
            <pc:docMk/>
            <pc:sldMk cId="2707248255" sldId="280"/>
            <ac:spMk id="3" creationId="{2DB0DCDE-A705-406C-9840-964336ED0A75}"/>
          </ac:spMkLst>
        </pc:spChg>
      </pc:sldChg>
      <pc:sldChg chg="modSp add del">
        <pc:chgData name="Jim Beland" userId="d41a4da1a37fb713" providerId="LiveId" clId="{65328533-BAF8-4E22-98E1-F740CAA1F74E}" dt="2020-05-27T23:28:55.754" v="4537" actId="2696"/>
        <pc:sldMkLst>
          <pc:docMk/>
          <pc:sldMk cId="1466579990" sldId="281"/>
        </pc:sldMkLst>
        <pc:spChg chg="mod">
          <ac:chgData name="Jim Beland" userId="d41a4da1a37fb713" providerId="LiveId" clId="{65328533-BAF8-4E22-98E1-F740CAA1F74E}" dt="2020-05-27T23:21:30.021" v="4417" actId="20577"/>
          <ac:spMkLst>
            <pc:docMk/>
            <pc:sldMk cId="1466579990" sldId="281"/>
            <ac:spMk id="2" creationId="{0A30D745-933F-4AF9-A83A-B5EDF8BF1416}"/>
          </ac:spMkLst>
        </pc:spChg>
        <pc:spChg chg="mod">
          <ac:chgData name="Jim Beland" userId="d41a4da1a37fb713" providerId="LiveId" clId="{65328533-BAF8-4E22-98E1-F740CAA1F74E}" dt="2020-05-27T23:22:13.753" v="4493" actId="20577"/>
          <ac:spMkLst>
            <pc:docMk/>
            <pc:sldMk cId="1466579990" sldId="281"/>
            <ac:spMk id="3" creationId="{3ADFDD79-0A3D-4CCE-A184-DAAF67CA8D20}"/>
          </ac:spMkLst>
        </pc:spChg>
      </pc:sldChg>
      <pc:sldChg chg="addSp delSp modSp add ord">
        <pc:chgData name="Jim Beland" userId="d41a4da1a37fb713" providerId="LiveId" clId="{65328533-BAF8-4E22-98E1-F740CAA1F74E}" dt="2020-05-28T01:28:10.349" v="10068"/>
        <pc:sldMkLst>
          <pc:docMk/>
          <pc:sldMk cId="3261171241" sldId="282"/>
        </pc:sldMkLst>
        <pc:spChg chg="mod">
          <ac:chgData name="Jim Beland" userId="d41a4da1a37fb713" providerId="LiveId" clId="{65328533-BAF8-4E22-98E1-F740CAA1F74E}" dt="2020-05-27T23:28:48.169" v="4536" actId="6549"/>
          <ac:spMkLst>
            <pc:docMk/>
            <pc:sldMk cId="3261171241" sldId="282"/>
            <ac:spMk id="3" creationId="{3ADFDD79-0A3D-4CCE-A184-DAAF67CA8D20}"/>
          </ac:spMkLst>
        </pc:spChg>
        <pc:cxnChg chg="add del mod">
          <ac:chgData name="Jim Beland" userId="d41a4da1a37fb713" providerId="LiveId" clId="{65328533-BAF8-4E22-98E1-F740CAA1F74E}" dt="2020-05-27T23:29:17.445" v="4544" actId="478"/>
          <ac:cxnSpMkLst>
            <pc:docMk/>
            <pc:sldMk cId="3261171241" sldId="282"/>
            <ac:cxnSpMk id="5" creationId="{792EE7C6-184E-4C53-BDE2-EC541765EDFC}"/>
          </ac:cxnSpMkLst>
        </pc:cxnChg>
        <pc:cxnChg chg="add del mod">
          <ac:chgData name="Jim Beland" userId="d41a4da1a37fb713" providerId="LiveId" clId="{65328533-BAF8-4E22-98E1-F740CAA1F74E}" dt="2020-05-27T23:29:14.953" v="4543" actId="478"/>
          <ac:cxnSpMkLst>
            <pc:docMk/>
            <pc:sldMk cId="3261171241" sldId="282"/>
            <ac:cxnSpMk id="7" creationId="{91E8B51D-B7F1-44C7-B3F1-9420223996D1}"/>
          </ac:cxnSpMkLst>
        </pc:cxnChg>
        <pc:cxnChg chg="add del mod">
          <ac:chgData name="Jim Beland" userId="d41a4da1a37fb713" providerId="LiveId" clId="{65328533-BAF8-4E22-98E1-F740CAA1F74E}" dt="2020-05-27T23:29:21.336" v="4545" actId="478"/>
          <ac:cxnSpMkLst>
            <pc:docMk/>
            <pc:sldMk cId="3261171241" sldId="282"/>
            <ac:cxnSpMk id="9" creationId="{576CB743-30AF-4906-87E5-0F3248BE1563}"/>
          </ac:cxnSpMkLst>
        </pc:cxnChg>
        <pc:cxnChg chg="add del mod">
          <ac:chgData name="Jim Beland" userId="d41a4da1a37fb713" providerId="LiveId" clId="{65328533-BAF8-4E22-98E1-F740CAA1F74E}" dt="2020-05-27T23:24:48.705" v="4509" actId="11529"/>
          <ac:cxnSpMkLst>
            <pc:docMk/>
            <pc:sldMk cId="3261171241" sldId="282"/>
            <ac:cxnSpMk id="11" creationId="{67AB9315-F7CF-4457-82A2-78FA328E0173}"/>
          </ac:cxnSpMkLst>
        </pc:cxnChg>
        <pc:cxnChg chg="add del mod">
          <ac:chgData name="Jim Beland" userId="d41a4da1a37fb713" providerId="LiveId" clId="{65328533-BAF8-4E22-98E1-F740CAA1F74E}" dt="2020-05-27T23:24:47.496" v="4508" actId="11529"/>
          <ac:cxnSpMkLst>
            <pc:docMk/>
            <pc:sldMk cId="3261171241" sldId="282"/>
            <ac:cxnSpMk id="13" creationId="{3402B1F7-6DED-4230-9E69-B5D80D986917}"/>
          </ac:cxnSpMkLst>
        </pc:cxnChg>
        <pc:cxnChg chg="add del mod">
          <ac:chgData name="Jim Beland" userId="d41a4da1a37fb713" providerId="LiveId" clId="{65328533-BAF8-4E22-98E1-F740CAA1F74E}" dt="2020-05-27T23:24:45.811" v="4507" actId="11529"/>
          <ac:cxnSpMkLst>
            <pc:docMk/>
            <pc:sldMk cId="3261171241" sldId="282"/>
            <ac:cxnSpMk id="15" creationId="{449EBB5C-EA1B-454F-AF07-8C591FA35500}"/>
          </ac:cxnSpMkLst>
        </pc:cxnChg>
        <pc:cxnChg chg="add del mod">
          <ac:chgData name="Jim Beland" userId="d41a4da1a37fb713" providerId="LiveId" clId="{65328533-BAF8-4E22-98E1-F740CAA1F74E}" dt="2020-05-27T23:24:44.228" v="4506" actId="11529"/>
          <ac:cxnSpMkLst>
            <pc:docMk/>
            <pc:sldMk cId="3261171241" sldId="282"/>
            <ac:cxnSpMk id="17" creationId="{505A39B7-D895-4F41-9DA7-E74B2B8C873F}"/>
          </ac:cxnSpMkLst>
        </pc:cxnChg>
        <pc:cxnChg chg="add del mod">
          <ac:chgData name="Jim Beland" userId="d41a4da1a37fb713" providerId="LiveId" clId="{65328533-BAF8-4E22-98E1-F740CAA1F74E}" dt="2020-05-27T23:24:43.680" v="4505" actId="11529"/>
          <ac:cxnSpMkLst>
            <pc:docMk/>
            <pc:sldMk cId="3261171241" sldId="282"/>
            <ac:cxnSpMk id="19" creationId="{AF61C312-923B-4CBA-939C-31624D168321}"/>
          </ac:cxnSpMkLst>
        </pc:cxnChg>
        <pc:cxnChg chg="add del mod">
          <ac:chgData name="Jim Beland" userId="d41a4da1a37fb713" providerId="LiveId" clId="{65328533-BAF8-4E22-98E1-F740CAA1F74E}" dt="2020-05-27T23:24:43.190" v="4504" actId="11529"/>
          <ac:cxnSpMkLst>
            <pc:docMk/>
            <pc:sldMk cId="3261171241" sldId="282"/>
            <ac:cxnSpMk id="21" creationId="{7AA293F7-6007-4C38-979D-577F69C5C7E4}"/>
          </ac:cxnSpMkLst>
        </pc:cxnChg>
        <pc:cxnChg chg="add del mod">
          <ac:chgData name="Jim Beland" userId="d41a4da1a37fb713" providerId="LiveId" clId="{65328533-BAF8-4E22-98E1-F740CAA1F74E}" dt="2020-05-27T23:29:33.276" v="4550" actId="478"/>
          <ac:cxnSpMkLst>
            <pc:docMk/>
            <pc:sldMk cId="3261171241" sldId="282"/>
            <ac:cxnSpMk id="23" creationId="{8FF9CD51-4D2D-4D96-9C6A-7E9C84F05707}"/>
          </ac:cxnSpMkLst>
        </pc:cxnChg>
        <pc:cxnChg chg="add del mod">
          <ac:chgData name="Jim Beland" userId="d41a4da1a37fb713" providerId="LiveId" clId="{65328533-BAF8-4E22-98E1-F740CAA1F74E}" dt="2020-05-27T23:29:23.702" v="4546" actId="478"/>
          <ac:cxnSpMkLst>
            <pc:docMk/>
            <pc:sldMk cId="3261171241" sldId="282"/>
            <ac:cxnSpMk id="25" creationId="{49AA3470-B319-4FA1-9A4F-13D5E3EF2A38}"/>
          </ac:cxnSpMkLst>
        </pc:cxnChg>
        <pc:cxnChg chg="add del mod">
          <ac:chgData name="Jim Beland" userId="d41a4da1a37fb713" providerId="LiveId" clId="{65328533-BAF8-4E22-98E1-F740CAA1F74E}" dt="2020-05-27T23:29:25.879" v="4547" actId="478"/>
          <ac:cxnSpMkLst>
            <pc:docMk/>
            <pc:sldMk cId="3261171241" sldId="282"/>
            <ac:cxnSpMk id="27" creationId="{4D06D357-891F-4FEF-A4FE-765F8B182D98}"/>
          </ac:cxnSpMkLst>
        </pc:cxnChg>
        <pc:cxnChg chg="add del mod">
          <ac:chgData name="Jim Beland" userId="d41a4da1a37fb713" providerId="LiveId" clId="{65328533-BAF8-4E22-98E1-F740CAA1F74E}" dt="2020-05-27T23:29:31.012" v="4549" actId="478"/>
          <ac:cxnSpMkLst>
            <pc:docMk/>
            <pc:sldMk cId="3261171241" sldId="282"/>
            <ac:cxnSpMk id="29" creationId="{1EE3D168-D7DF-4877-9F84-D4906711AEF6}"/>
          </ac:cxnSpMkLst>
        </pc:cxnChg>
        <pc:cxnChg chg="add del mod">
          <ac:chgData name="Jim Beland" userId="d41a4da1a37fb713" providerId="LiveId" clId="{65328533-BAF8-4E22-98E1-F740CAA1F74E}" dt="2020-05-27T23:26:00.765" v="4516" actId="478"/>
          <ac:cxnSpMkLst>
            <pc:docMk/>
            <pc:sldMk cId="3261171241" sldId="282"/>
            <ac:cxnSpMk id="31" creationId="{4BBCE1AA-C261-4329-BF39-3604B47D6AC1}"/>
          </ac:cxnSpMkLst>
        </pc:cxnChg>
        <pc:cxnChg chg="add del mod">
          <ac:chgData name="Jim Beland" userId="d41a4da1a37fb713" providerId="LiveId" clId="{65328533-BAF8-4E22-98E1-F740CAA1F74E}" dt="2020-05-27T23:29:06.113" v="4539" actId="478"/>
          <ac:cxnSpMkLst>
            <pc:docMk/>
            <pc:sldMk cId="3261171241" sldId="282"/>
            <ac:cxnSpMk id="33" creationId="{0D15A8A3-8335-441C-AE06-455BB0A35712}"/>
          </ac:cxnSpMkLst>
        </pc:cxnChg>
        <pc:cxnChg chg="add del mod">
          <ac:chgData name="Jim Beland" userId="d41a4da1a37fb713" providerId="LiveId" clId="{65328533-BAF8-4E22-98E1-F740CAA1F74E}" dt="2020-05-27T23:29:08.893" v="4540" actId="478"/>
          <ac:cxnSpMkLst>
            <pc:docMk/>
            <pc:sldMk cId="3261171241" sldId="282"/>
            <ac:cxnSpMk id="35" creationId="{664D3039-850B-483D-B8DB-840A2A0EE486}"/>
          </ac:cxnSpMkLst>
        </pc:cxnChg>
        <pc:cxnChg chg="add del mod">
          <ac:chgData name="Jim Beland" userId="d41a4da1a37fb713" providerId="LiveId" clId="{65328533-BAF8-4E22-98E1-F740CAA1F74E}" dt="2020-05-27T23:29:12.875" v="4542" actId="478"/>
          <ac:cxnSpMkLst>
            <pc:docMk/>
            <pc:sldMk cId="3261171241" sldId="282"/>
            <ac:cxnSpMk id="37" creationId="{AA9D33C2-343F-49A8-A6F0-95C647520C69}"/>
          </ac:cxnSpMkLst>
        </pc:cxnChg>
        <pc:cxnChg chg="add del mod">
          <ac:chgData name="Jim Beland" userId="d41a4da1a37fb713" providerId="LiveId" clId="{65328533-BAF8-4E22-98E1-F740CAA1F74E}" dt="2020-05-27T23:29:28.603" v="4548" actId="478"/>
          <ac:cxnSpMkLst>
            <pc:docMk/>
            <pc:sldMk cId="3261171241" sldId="282"/>
            <ac:cxnSpMk id="39" creationId="{50EED86F-9C54-426B-A174-54F282FEE8FD}"/>
          </ac:cxnSpMkLst>
        </pc:cxnChg>
        <pc:cxnChg chg="add del mod">
          <ac:chgData name="Jim Beland" userId="d41a4da1a37fb713" providerId="LiveId" clId="{65328533-BAF8-4E22-98E1-F740CAA1F74E}" dt="2020-05-27T23:29:11.071" v="4541" actId="478"/>
          <ac:cxnSpMkLst>
            <pc:docMk/>
            <pc:sldMk cId="3261171241" sldId="282"/>
            <ac:cxnSpMk id="41" creationId="{91140302-78AC-4073-9E64-B4DFD28519CD}"/>
          </ac:cxnSpMkLst>
        </pc:cxnChg>
      </pc:sldChg>
      <pc:sldChg chg="addSp delSp add ord">
        <pc:chgData name="Jim Beland" userId="d41a4da1a37fb713" providerId="LiveId" clId="{65328533-BAF8-4E22-98E1-F740CAA1F74E}" dt="2020-05-28T01:28:27.580" v="10069"/>
        <pc:sldMkLst>
          <pc:docMk/>
          <pc:sldMk cId="3179652702" sldId="283"/>
        </pc:sldMkLst>
        <pc:inkChg chg="add del">
          <ac:chgData name="Jim Beland" userId="d41a4da1a37fb713" providerId="LiveId" clId="{65328533-BAF8-4E22-98E1-F740CAA1F74E}" dt="2020-05-27T23:30:10.158" v="4558"/>
          <ac:inkMkLst>
            <pc:docMk/>
            <pc:sldMk cId="3179652702" sldId="283"/>
            <ac:inkMk id="4" creationId="{DE8B0348-7DAB-46CD-A59C-422EF56ACDBB}"/>
          </ac:inkMkLst>
        </pc:inkChg>
        <pc:inkChg chg="add del">
          <ac:chgData name="Jim Beland" userId="d41a4da1a37fb713" providerId="LiveId" clId="{65328533-BAF8-4E22-98E1-F740CAA1F74E}" dt="2020-05-27T23:30:10.158" v="4558"/>
          <ac:inkMkLst>
            <pc:docMk/>
            <pc:sldMk cId="3179652702" sldId="283"/>
            <ac:inkMk id="6" creationId="{4BAD4D30-9A68-48F0-A1B4-ECA0EB2FCFD2}"/>
          </ac:inkMkLst>
        </pc:inkChg>
        <pc:inkChg chg="add del">
          <ac:chgData name="Jim Beland" userId="d41a4da1a37fb713" providerId="LiveId" clId="{65328533-BAF8-4E22-98E1-F740CAA1F74E}" dt="2020-05-27T23:30:12.187" v="4563" actId="9405"/>
          <ac:inkMkLst>
            <pc:docMk/>
            <pc:sldMk cId="3179652702" sldId="283"/>
            <ac:inkMk id="8" creationId="{AC499B75-73F0-4A4E-BB9D-7C06352C420B}"/>
          </ac:inkMkLst>
        </pc:inkChg>
        <pc:inkChg chg="add del">
          <ac:chgData name="Jim Beland" userId="d41a4da1a37fb713" providerId="LiveId" clId="{65328533-BAF8-4E22-98E1-F740CAA1F74E}" dt="2020-05-27T23:30:11.652" v="4562" actId="9405"/>
          <ac:inkMkLst>
            <pc:docMk/>
            <pc:sldMk cId="3179652702" sldId="283"/>
            <ac:inkMk id="10" creationId="{EB65D4D8-DC2C-439A-BE29-ECBBAE9BB904}"/>
          </ac:inkMkLst>
        </pc:inkChg>
        <pc:inkChg chg="add del">
          <ac:chgData name="Jim Beland" userId="d41a4da1a37fb713" providerId="LiveId" clId="{65328533-BAF8-4E22-98E1-F740CAA1F74E}" dt="2020-05-27T23:30:11.293" v="4561" actId="9405"/>
          <ac:inkMkLst>
            <pc:docMk/>
            <pc:sldMk cId="3179652702" sldId="283"/>
            <ac:inkMk id="11" creationId="{BD9764DC-8065-4F28-84CD-4ADF39FDF9F4}"/>
          </ac:inkMkLst>
        </pc:inkChg>
        <pc:inkChg chg="add del">
          <ac:chgData name="Jim Beland" userId="d41a4da1a37fb713" providerId="LiveId" clId="{65328533-BAF8-4E22-98E1-F740CAA1F74E}" dt="2020-05-27T23:30:11.178" v="4560" actId="9405"/>
          <ac:inkMkLst>
            <pc:docMk/>
            <pc:sldMk cId="3179652702" sldId="283"/>
            <ac:inkMk id="12" creationId="{FCE02A36-67E9-4566-9591-AF53A9820322}"/>
          </ac:inkMkLst>
        </pc:inkChg>
        <pc:inkChg chg="add del">
          <ac:chgData name="Jim Beland" userId="d41a4da1a37fb713" providerId="LiveId" clId="{65328533-BAF8-4E22-98E1-F740CAA1F74E}" dt="2020-05-27T23:30:10.972" v="4559" actId="9405"/>
          <ac:inkMkLst>
            <pc:docMk/>
            <pc:sldMk cId="3179652702" sldId="283"/>
            <ac:inkMk id="13" creationId="{4C9D33B0-4E8D-4BF0-9648-CECFF8F339DA}"/>
          </ac:inkMkLst>
        </pc:inkChg>
        <pc:inkChg chg="add">
          <ac:chgData name="Jim Beland" userId="d41a4da1a37fb713" providerId="LiveId" clId="{65328533-BAF8-4E22-98E1-F740CAA1F74E}" dt="2020-05-27T23:30:10.158" v="4558"/>
          <ac:inkMkLst>
            <pc:docMk/>
            <pc:sldMk cId="3179652702" sldId="283"/>
            <ac:inkMk id="14" creationId="{96E9CC34-3EE7-4A7C-B6BE-F9F771A30B97}"/>
          </ac:inkMkLst>
        </pc:inkChg>
        <pc:inkChg chg="add del">
          <ac:chgData name="Jim Beland" userId="d41a4da1a37fb713" providerId="LiveId" clId="{65328533-BAF8-4E22-98E1-F740CAA1F74E}" dt="2020-05-27T23:30:19.213" v="4569"/>
          <ac:inkMkLst>
            <pc:docMk/>
            <pc:sldMk cId="3179652702" sldId="283"/>
            <ac:inkMk id="15" creationId="{2A57C75D-ADAA-4FCD-B8AE-0323A9985B78}"/>
          </ac:inkMkLst>
        </pc:inkChg>
        <pc:inkChg chg="add del">
          <ac:chgData name="Jim Beland" userId="d41a4da1a37fb713" providerId="LiveId" clId="{65328533-BAF8-4E22-98E1-F740CAA1F74E}" dt="2020-05-27T23:30:19.213" v="4569"/>
          <ac:inkMkLst>
            <pc:docMk/>
            <pc:sldMk cId="3179652702" sldId="283"/>
            <ac:inkMk id="16" creationId="{C867C107-30C0-43FE-8E9C-C19114A7F40C}"/>
          </ac:inkMkLst>
        </pc:inkChg>
        <pc:inkChg chg="add del">
          <ac:chgData name="Jim Beland" userId="d41a4da1a37fb713" providerId="LiveId" clId="{65328533-BAF8-4E22-98E1-F740CAA1F74E}" dt="2020-05-27T23:30:19.213" v="4569"/>
          <ac:inkMkLst>
            <pc:docMk/>
            <pc:sldMk cId="3179652702" sldId="283"/>
            <ac:inkMk id="17" creationId="{B9485C18-DEED-4F42-902D-8199AFF592E3}"/>
          </ac:inkMkLst>
        </pc:inkChg>
        <pc:inkChg chg="add del">
          <ac:chgData name="Jim Beland" userId="d41a4da1a37fb713" providerId="LiveId" clId="{65328533-BAF8-4E22-98E1-F740CAA1F74E}" dt="2020-05-27T23:30:19.213" v="4569"/>
          <ac:inkMkLst>
            <pc:docMk/>
            <pc:sldMk cId="3179652702" sldId="283"/>
            <ac:inkMk id="18" creationId="{3B9C1A45-64B5-4D3D-9832-7BB2EDC72B13}"/>
          </ac:inkMkLst>
        </pc:inkChg>
        <pc:inkChg chg="add del">
          <ac:chgData name="Jim Beland" userId="d41a4da1a37fb713" providerId="LiveId" clId="{65328533-BAF8-4E22-98E1-F740CAA1F74E}" dt="2020-05-27T23:30:19.213" v="4569"/>
          <ac:inkMkLst>
            <pc:docMk/>
            <pc:sldMk cId="3179652702" sldId="283"/>
            <ac:inkMk id="19" creationId="{89C72052-C087-4213-A68D-D25E75815716}"/>
          </ac:inkMkLst>
        </pc:inkChg>
        <pc:inkChg chg="add">
          <ac:chgData name="Jim Beland" userId="d41a4da1a37fb713" providerId="LiveId" clId="{65328533-BAF8-4E22-98E1-F740CAA1F74E}" dt="2020-05-27T23:30:19.213" v="4569"/>
          <ac:inkMkLst>
            <pc:docMk/>
            <pc:sldMk cId="3179652702" sldId="283"/>
            <ac:inkMk id="20" creationId="{78A89879-6601-4290-908C-F6265A21D1C9}"/>
          </ac:inkMkLst>
        </pc:inkChg>
        <pc:inkChg chg="add">
          <ac:chgData name="Jim Beland" userId="d41a4da1a37fb713" providerId="LiveId" clId="{65328533-BAF8-4E22-98E1-F740CAA1F74E}" dt="2020-05-27T23:30:21.339" v="4570" actId="9405"/>
          <ac:inkMkLst>
            <pc:docMk/>
            <pc:sldMk cId="3179652702" sldId="283"/>
            <ac:inkMk id="21" creationId="{53D691DC-160C-4ADE-948C-B8E65C2A854D}"/>
          </ac:inkMkLst>
        </pc:inkChg>
        <pc:inkChg chg="add del">
          <ac:chgData name="Jim Beland" userId="d41a4da1a37fb713" providerId="LiveId" clId="{65328533-BAF8-4E22-98E1-F740CAA1F74E}" dt="2020-05-27T23:30:30.385" v="4579"/>
          <ac:inkMkLst>
            <pc:docMk/>
            <pc:sldMk cId="3179652702" sldId="283"/>
            <ac:inkMk id="22" creationId="{0790CEC1-905B-4F0A-A90E-1502822A9427}"/>
          </ac:inkMkLst>
        </pc:inkChg>
        <pc:inkChg chg="add del">
          <ac:chgData name="Jim Beland" userId="d41a4da1a37fb713" providerId="LiveId" clId="{65328533-BAF8-4E22-98E1-F740CAA1F74E}" dt="2020-05-27T23:30:30.385" v="4579"/>
          <ac:inkMkLst>
            <pc:docMk/>
            <pc:sldMk cId="3179652702" sldId="283"/>
            <ac:inkMk id="24" creationId="{F1F85E9B-251E-40A3-979C-23F8F86E3495}"/>
          </ac:inkMkLst>
        </pc:inkChg>
        <pc:inkChg chg="add del">
          <ac:chgData name="Jim Beland" userId="d41a4da1a37fb713" providerId="LiveId" clId="{65328533-BAF8-4E22-98E1-F740CAA1F74E}" dt="2020-05-27T23:30:30.385" v="4579"/>
          <ac:inkMkLst>
            <pc:docMk/>
            <pc:sldMk cId="3179652702" sldId="283"/>
            <ac:inkMk id="26" creationId="{DF18B8F8-BCD7-4BAE-A78D-8C151E2809B5}"/>
          </ac:inkMkLst>
        </pc:inkChg>
        <pc:inkChg chg="add del">
          <ac:chgData name="Jim Beland" userId="d41a4da1a37fb713" providerId="LiveId" clId="{65328533-BAF8-4E22-98E1-F740CAA1F74E}" dt="2020-05-27T23:30:30.385" v="4579"/>
          <ac:inkMkLst>
            <pc:docMk/>
            <pc:sldMk cId="3179652702" sldId="283"/>
            <ac:inkMk id="28" creationId="{2A355F70-939F-4DCF-8A4B-DBC6724F4C23}"/>
          </ac:inkMkLst>
        </pc:inkChg>
        <pc:inkChg chg="add del">
          <ac:chgData name="Jim Beland" userId="d41a4da1a37fb713" providerId="LiveId" clId="{65328533-BAF8-4E22-98E1-F740CAA1F74E}" dt="2020-05-27T23:30:30.385" v="4579"/>
          <ac:inkMkLst>
            <pc:docMk/>
            <pc:sldMk cId="3179652702" sldId="283"/>
            <ac:inkMk id="30" creationId="{BF99D118-CF12-46C8-B623-DEEE257A96CE}"/>
          </ac:inkMkLst>
        </pc:inkChg>
        <pc:inkChg chg="add del">
          <ac:chgData name="Jim Beland" userId="d41a4da1a37fb713" providerId="LiveId" clId="{65328533-BAF8-4E22-98E1-F740CAA1F74E}" dt="2020-05-27T23:30:30.385" v="4579"/>
          <ac:inkMkLst>
            <pc:docMk/>
            <pc:sldMk cId="3179652702" sldId="283"/>
            <ac:inkMk id="31" creationId="{62D3C114-BFDC-44C0-A7C6-494E2796D002}"/>
          </ac:inkMkLst>
        </pc:inkChg>
        <pc:inkChg chg="add del">
          <ac:chgData name="Jim Beland" userId="d41a4da1a37fb713" providerId="LiveId" clId="{65328533-BAF8-4E22-98E1-F740CAA1F74E}" dt="2020-05-27T23:30:30.385" v="4579"/>
          <ac:inkMkLst>
            <pc:docMk/>
            <pc:sldMk cId="3179652702" sldId="283"/>
            <ac:inkMk id="32" creationId="{D32384E8-EA43-4ADA-A4CA-EC54E319E62C}"/>
          </ac:inkMkLst>
        </pc:inkChg>
        <pc:inkChg chg="add del">
          <ac:chgData name="Jim Beland" userId="d41a4da1a37fb713" providerId="LiveId" clId="{65328533-BAF8-4E22-98E1-F740CAA1F74E}" dt="2020-05-27T23:30:30.385" v="4579"/>
          <ac:inkMkLst>
            <pc:docMk/>
            <pc:sldMk cId="3179652702" sldId="283"/>
            <ac:inkMk id="34" creationId="{47042CC9-E57F-4D62-8B13-72B4A637F84A}"/>
          </ac:inkMkLst>
        </pc:inkChg>
        <pc:inkChg chg="add">
          <ac:chgData name="Jim Beland" userId="d41a4da1a37fb713" providerId="LiveId" clId="{65328533-BAF8-4E22-98E1-F740CAA1F74E}" dt="2020-05-27T23:30:30.385" v="4579"/>
          <ac:inkMkLst>
            <pc:docMk/>
            <pc:sldMk cId="3179652702" sldId="283"/>
            <ac:inkMk id="36" creationId="{088A464C-1BC0-4E4E-A620-FA4D0B4F23BE}"/>
          </ac:inkMkLst>
        </pc:inkChg>
        <pc:inkChg chg="add del">
          <ac:chgData name="Jim Beland" userId="d41a4da1a37fb713" providerId="LiveId" clId="{65328533-BAF8-4E22-98E1-F740CAA1F74E}" dt="2020-05-27T23:30:36.860" v="4589"/>
          <ac:inkMkLst>
            <pc:docMk/>
            <pc:sldMk cId="3179652702" sldId="283"/>
            <ac:inkMk id="38" creationId="{787C7769-43C8-46BA-8B16-604B735FB47C}"/>
          </ac:inkMkLst>
        </pc:inkChg>
        <pc:inkChg chg="add del">
          <ac:chgData name="Jim Beland" userId="d41a4da1a37fb713" providerId="LiveId" clId="{65328533-BAF8-4E22-98E1-F740CAA1F74E}" dt="2020-05-27T23:30:36.860" v="4589"/>
          <ac:inkMkLst>
            <pc:docMk/>
            <pc:sldMk cId="3179652702" sldId="283"/>
            <ac:inkMk id="40" creationId="{D9CDBCA6-472C-42D4-A2C1-E609BBF80225}"/>
          </ac:inkMkLst>
        </pc:inkChg>
        <pc:inkChg chg="add del">
          <ac:chgData name="Jim Beland" userId="d41a4da1a37fb713" providerId="LiveId" clId="{65328533-BAF8-4E22-98E1-F740CAA1F74E}" dt="2020-05-27T23:30:36.860" v="4589"/>
          <ac:inkMkLst>
            <pc:docMk/>
            <pc:sldMk cId="3179652702" sldId="283"/>
            <ac:inkMk id="42" creationId="{69D4D8E7-3B92-4C61-A9F8-1D1C8D6905E4}"/>
          </ac:inkMkLst>
        </pc:inkChg>
        <pc:inkChg chg="add del">
          <ac:chgData name="Jim Beland" userId="d41a4da1a37fb713" providerId="LiveId" clId="{65328533-BAF8-4E22-98E1-F740CAA1F74E}" dt="2020-05-27T23:30:36.860" v="4589"/>
          <ac:inkMkLst>
            <pc:docMk/>
            <pc:sldMk cId="3179652702" sldId="283"/>
            <ac:inkMk id="43" creationId="{42F6FBC6-86B6-43B2-B3D4-353CD426EFFA}"/>
          </ac:inkMkLst>
        </pc:inkChg>
        <pc:inkChg chg="add del">
          <ac:chgData name="Jim Beland" userId="d41a4da1a37fb713" providerId="LiveId" clId="{65328533-BAF8-4E22-98E1-F740CAA1F74E}" dt="2020-05-27T23:30:36.860" v="4589"/>
          <ac:inkMkLst>
            <pc:docMk/>
            <pc:sldMk cId="3179652702" sldId="283"/>
            <ac:inkMk id="44" creationId="{1505CCCF-459A-4628-AC04-E17DF68CE543}"/>
          </ac:inkMkLst>
        </pc:inkChg>
        <pc:inkChg chg="add del">
          <ac:chgData name="Jim Beland" userId="d41a4da1a37fb713" providerId="LiveId" clId="{65328533-BAF8-4E22-98E1-F740CAA1F74E}" dt="2020-05-27T23:30:36.860" v="4589"/>
          <ac:inkMkLst>
            <pc:docMk/>
            <pc:sldMk cId="3179652702" sldId="283"/>
            <ac:inkMk id="45" creationId="{AE4B495F-02FA-4A7E-8C25-786D445F4037}"/>
          </ac:inkMkLst>
        </pc:inkChg>
        <pc:inkChg chg="add del">
          <ac:chgData name="Jim Beland" userId="d41a4da1a37fb713" providerId="LiveId" clId="{65328533-BAF8-4E22-98E1-F740CAA1F74E}" dt="2020-05-27T23:30:36.860" v="4589"/>
          <ac:inkMkLst>
            <pc:docMk/>
            <pc:sldMk cId="3179652702" sldId="283"/>
            <ac:inkMk id="46" creationId="{9B7ABCB3-35BB-444D-9644-79E67FC221D2}"/>
          </ac:inkMkLst>
        </pc:inkChg>
        <pc:inkChg chg="add del">
          <ac:chgData name="Jim Beland" userId="d41a4da1a37fb713" providerId="LiveId" clId="{65328533-BAF8-4E22-98E1-F740CAA1F74E}" dt="2020-05-27T23:30:36.860" v="4589"/>
          <ac:inkMkLst>
            <pc:docMk/>
            <pc:sldMk cId="3179652702" sldId="283"/>
            <ac:inkMk id="47" creationId="{04BD9675-8C72-440B-9584-FEB137431275}"/>
          </ac:inkMkLst>
        </pc:inkChg>
        <pc:inkChg chg="add del">
          <ac:chgData name="Jim Beland" userId="d41a4da1a37fb713" providerId="LiveId" clId="{65328533-BAF8-4E22-98E1-F740CAA1F74E}" dt="2020-05-27T23:30:36.860" v="4589"/>
          <ac:inkMkLst>
            <pc:docMk/>
            <pc:sldMk cId="3179652702" sldId="283"/>
            <ac:inkMk id="48" creationId="{D13984BC-0F43-4622-B4EA-26F5D4804DE7}"/>
          </ac:inkMkLst>
        </pc:inkChg>
        <pc:inkChg chg="add">
          <ac:chgData name="Jim Beland" userId="d41a4da1a37fb713" providerId="LiveId" clId="{65328533-BAF8-4E22-98E1-F740CAA1F74E}" dt="2020-05-27T23:30:36.860" v="4589"/>
          <ac:inkMkLst>
            <pc:docMk/>
            <pc:sldMk cId="3179652702" sldId="283"/>
            <ac:inkMk id="49" creationId="{692F8380-EBE3-4939-A03F-3362F4FA3E45}"/>
          </ac:inkMkLst>
        </pc:inkChg>
        <pc:inkChg chg="add del">
          <ac:chgData name="Jim Beland" userId="d41a4da1a37fb713" providerId="LiveId" clId="{65328533-BAF8-4E22-98E1-F740CAA1F74E}" dt="2020-05-27T23:30:44.090" v="4598"/>
          <ac:inkMkLst>
            <pc:docMk/>
            <pc:sldMk cId="3179652702" sldId="283"/>
            <ac:inkMk id="50" creationId="{808015A5-E165-4D19-BB36-0CD0AB3A5DAE}"/>
          </ac:inkMkLst>
        </pc:inkChg>
        <pc:inkChg chg="add del">
          <ac:chgData name="Jim Beland" userId="d41a4da1a37fb713" providerId="LiveId" clId="{65328533-BAF8-4E22-98E1-F740CAA1F74E}" dt="2020-05-27T23:30:44.090" v="4598"/>
          <ac:inkMkLst>
            <pc:docMk/>
            <pc:sldMk cId="3179652702" sldId="283"/>
            <ac:inkMk id="51" creationId="{1AD74BC6-1E94-4DA2-887B-61186FE7B6B6}"/>
          </ac:inkMkLst>
        </pc:inkChg>
        <pc:inkChg chg="add del">
          <ac:chgData name="Jim Beland" userId="d41a4da1a37fb713" providerId="LiveId" clId="{65328533-BAF8-4E22-98E1-F740CAA1F74E}" dt="2020-05-27T23:30:44.090" v="4598"/>
          <ac:inkMkLst>
            <pc:docMk/>
            <pc:sldMk cId="3179652702" sldId="283"/>
            <ac:inkMk id="52" creationId="{EECC48EC-D0D2-402C-A4C8-D2782914B19E}"/>
          </ac:inkMkLst>
        </pc:inkChg>
        <pc:inkChg chg="add del">
          <ac:chgData name="Jim Beland" userId="d41a4da1a37fb713" providerId="LiveId" clId="{65328533-BAF8-4E22-98E1-F740CAA1F74E}" dt="2020-05-27T23:30:44.090" v="4598"/>
          <ac:inkMkLst>
            <pc:docMk/>
            <pc:sldMk cId="3179652702" sldId="283"/>
            <ac:inkMk id="53" creationId="{3F767D60-2DEC-4520-8A61-B84283A881CB}"/>
          </ac:inkMkLst>
        </pc:inkChg>
        <pc:inkChg chg="add del">
          <ac:chgData name="Jim Beland" userId="d41a4da1a37fb713" providerId="LiveId" clId="{65328533-BAF8-4E22-98E1-F740CAA1F74E}" dt="2020-05-27T23:30:44.090" v="4598"/>
          <ac:inkMkLst>
            <pc:docMk/>
            <pc:sldMk cId="3179652702" sldId="283"/>
            <ac:inkMk id="54" creationId="{147FBA04-9F0D-4C55-9E21-4858CE2D72D6}"/>
          </ac:inkMkLst>
        </pc:inkChg>
        <pc:inkChg chg="add del">
          <ac:chgData name="Jim Beland" userId="d41a4da1a37fb713" providerId="LiveId" clId="{65328533-BAF8-4E22-98E1-F740CAA1F74E}" dt="2020-05-27T23:30:44.090" v="4598"/>
          <ac:inkMkLst>
            <pc:docMk/>
            <pc:sldMk cId="3179652702" sldId="283"/>
            <ac:inkMk id="55" creationId="{E13304A5-8D02-4CD1-AAED-520A733468EF}"/>
          </ac:inkMkLst>
        </pc:inkChg>
        <pc:inkChg chg="add del">
          <ac:chgData name="Jim Beland" userId="d41a4da1a37fb713" providerId="LiveId" clId="{65328533-BAF8-4E22-98E1-F740CAA1F74E}" dt="2020-05-27T23:30:44.090" v="4598"/>
          <ac:inkMkLst>
            <pc:docMk/>
            <pc:sldMk cId="3179652702" sldId="283"/>
            <ac:inkMk id="56" creationId="{D1CE410E-6687-4D3F-880E-5167DB2CF6E3}"/>
          </ac:inkMkLst>
        </pc:inkChg>
        <pc:inkChg chg="add del">
          <ac:chgData name="Jim Beland" userId="d41a4da1a37fb713" providerId="LiveId" clId="{65328533-BAF8-4E22-98E1-F740CAA1F74E}" dt="2020-05-27T23:30:44.090" v="4598"/>
          <ac:inkMkLst>
            <pc:docMk/>
            <pc:sldMk cId="3179652702" sldId="283"/>
            <ac:inkMk id="57" creationId="{D232985B-222C-4FEE-B8AC-7A51177E97E1}"/>
          </ac:inkMkLst>
        </pc:inkChg>
        <pc:inkChg chg="add">
          <ac:chgData name="Jim Beland" userId="d41a4da1a37fb713" providerId="LiveId" clId="{65328533-BAF8-4E22-98E1-F740CAA1F74E}" dt="2020-05-27T23:30:44.090" v="4598"/>
          <ac:inkMkLst>
            <pc:docMk/>
            <pc:sldMk cId="3179652702" sldId="283"/>
            <ac:inkMk id="58" creationId="{FC8D1F32-22FB-41A3-8844-9A78DED477D8}"/>
          </ac:inkMkLst>
        </pc:inkChg>
        <pc:inkChg chg="add">
          <ac:chgData name="Jim Beland" userId="d41a4da1a37fb713" providerId="LiveId" clId="{65328533-BAF8-4E22-98E1-F740CAA1F74E}" dt="2020-05-27T23:30:58.932" v="4599" actId="9405"/>
          <ac:inkMkLst>
            <pc:docMk/>
            <pc:sldMk cId="3179652702" sldId="283"/>
            <ac:inkMk id="59" creationId="{DAA38224-9788-4035-A8E2-04E536CB2363}"/>
          </ac:inkMkLst>
        </pc:inkChg>
        <pc:inkChg chg="add del">
          <ac:chgData name="Jim Beland" userId="d41a4da1a37fb713" providerId="LiveId" clId="{65328533-BAF8-4E22-98E1-F740CAA1F74E}" dt="2020-05-27T23:31:05.550" v="4607"/>
          <ac:inkMkLst>
            <pc:docMk/>
            <pc:sldMk cId="3179652702" sldId="283"/>
            <ac:inkMk id="60" creationId="{8AA3AD60-B0F8-41BF-BB48-05DEB348EA47}"/>
          </ac:inkMkLst>
        </pc:inkChg>
        <pc:inkChg chg="add del">
          <ac:chgData name="Jim Beland" userId="d41a4da1a37fb713" providerId="LiveId" clId="{65328533-BAF8-4E22-98E1-F740CAA1F74E}" dt="2020-05-27T23:31:05.550" v="4607"/>
          <ac:inkMkLst>
            <pc:docMk/>
            <pc:sldMk cId="3179652702" sldId="283"/>
            <ac:inkMk id="61" creationId="{9C83210A-A79D-49F4-9EF8-F1337B1765BE}"/>
          </ac:inkMkLst>
        </pc:inkChg>
        <pc:inkChg chg="add del">
          <ac:chgData name="Jim Beland" userId="d41a4da1a37fb713" providerId="LiveId" clId="{65328533-BAF8-4E22-98E1-F740CAA1F74E}" dt="2020-05-27T23:31:05.550" v="4607"/>
          <ac:inkMkLst>
            <pc:docMk/>
            <pc:sldMk cId="3179652702" sldId="283"/>
            <ac:inkMk id="62" creationId="{27C8E1E5-2D07-4F7A-8B2B-7B9766704FDD}"/>
          </ac:inkMkLst>
        </pc:inkChg>
        <pc:inkChg chg="add del">
          <ac:chgData name="Jim Beland" userId="d41a4da1a37fb713" providerId="LiveId" clId="{65328533-BAF8-4E22-98E1-F740CAA1F74E}" dt="2020-05-27T23:31:05.550" v="4607"/>
          <ac:inkMkLst>
            <pc:docMk/>
            <pc:sldMk cId="3179652702" sldId="283"/>
            <ac:inkMk id="63" creationId="{F596674E-DD56-442A-A9DA-9BA0C9EB4215}"/>
          </ac:inkMkLst>
        </pc:inkChg>
        <pc:inkChg chg="add del">
          <ac:chgData name="Jim Beland" userId="d41a4da1a37fb713" providerId="LiveId" clId="{65328533-BAF8-4E22-98E1-F740CAA1F74E}" dt="2020-05-27T23:31:05.550" v="4607"/>
          <ac:inkMkLst>
            <pc:docMk/>
            <pc:sldMk cId="3179652702" sldId="283"/>
            <ac:inkMk id="64" creationId="{E73097B8-030A-4F29-96D4-B8F03D6D7A3C}"/>
          </ac:inkMkLst>
        </pc:inkChg>
        <pc:inkChg chg="add del">
          <ac:chgData name="Jim Beland" userId="d41a4da1a37fb713" providerId="LiveId" clId="{65328533-BAF8-4E22-98E1-F740CAA1F74E}" dt="2020-05-27T23:31:05.550" v="4607"/>
          <ac:inkMkLst>
            <pc:docMk/>
            <pc:sldMk cId="3179652702" sldId="283"/>
            <ac:inkMk id="65" creationId="{C5446C4C-291A-4007-9E83-22FDDCD1DBAA}"/>
          </ac:inkMkLst>
        </pc:inkChg>
        <pc:inkChg chg="add del">
          <ac:chgData name="Jim Beland" userId="d41a4da1a37fb713" providerId="LiveId" clId="{65328533-BAF8-4E22-98E1-F740CAA1F74E}" dt="2020-05-27T23:31:05.550" v="4607"/>
          <ac:inkMkLst>
            <pc:docMk/>
            <pc:sldMk cId="3179652702" sldId="283"/>
            <ac:inkMk id="66" creationId="{973713B5-D00C-49E8-9000-486AAAACCACD}"/>
          </ac:inkMkLst>
        </pc:inkChg>
        <pc:inkChg chg="add">
          <ac:chgData name="Jim Beland" userId="d41a4da1a37fb713" providerId="LiveId" clId="{65328533-BAF8-4E22-98E1-F740CAA1F74E}" dt="2020-05-27T23:31:05.550" v="4607"/>
          <ac:inkMkLst>
            <pc:docMk/>
            <pc:sldMk cId="3179652702" sldId="283"/>
            <ac:inkMk id="67" creationId="{77127376-8A6B-4DFE-9AFA-64BE0942008E}"/>
          </ac:inkMkLst>
        </pc:inkChg>
        <pc:inkChg chg="add del">
          <ac:chgData name="Jim Beland" userId="d41a4da1a37fb713" providerId="LiveId" clId="{65328533-BAF8-4E22-98E1-F740CAA1F74E}" dt="2020-05-27T23:33:15.070" v="4631"/>
          <ac:inkMkLst>
            <pc:docMk/>
            <pc:sldMk cId="3179652702" sldId="283"/>
            <ac:inkMk id="68" creationId="{379D9396-E44C-49DE-BC7C-311005AB7BF8}"/>
          </ac:inkMkLst>
        </pc:inkChg>
        <pc:inkChg chg="add del">
          <ac:chgData name="Jim Beland" userId="d41a4da1a37fb713" providerId="LiveId" clId="{65328533-BAF8-4E22-98E1-F740CAA1F74E}" dt="2020-05-27T23:31:44.086" v="4615" actId="9405"/>
          <ac:inkMkLst>
            <pc:docMk/>
            <pc:sldMk cId="3179652702" sldId="283"/>
            <ac:inkMk id="69" creationId="{107F61BF-E7BA-410B-A418-901CDAA8A113}"/>
          </ac:inkMkLst>
        </pc:inkChg>
        <pc:inkChg chg="add del">
          <ac:chgData name="Jim Beland" userId="d41a4da1a37fb713" providerId="LiveId" clId="{65328533-BAF8-4E22-98E1-F740CAA1F74E}" dt="2020-05-27T23:31:43.969" v="4614" actId="9405"/>
          <ac:inkMkLst>
            <pc:docMk/>
            <pc:sldMk cId="3179652702" sldId="283"/>
            <ac:inkMk id="70" creationId="{F0634419-FDB8-426B-A710-DA59123F307A}"/>
          </ac:inkMkLst>
        </pc:inkChg>
        <pc:inkChg chg="add del">
          <ac:chgData name="Jim Beland" userId="d41a4da1a37fb713" providerId="LiveId" clId="{65328533-BAF8-4E22-98E1-F740CAA1F74E}" dt="2020-05-27T23:31:43.724" v="4613" actId="9405"/>
          <ac:inkMkLst>
            <pc:docMk/>
            <pc:sldMk cId="3179652702" sldId="283"/>
            <ac:inkMk id="71" creationId="{18E78FAC-2067-4A7C-8B4F-1F6F1F212E90}"/>
          </ac:inkMkLst>
        </pc:inkChg>
        <pc:inkChg chg="add">
          <ac:chgData name="Jim Beland" userId="d41a4da1a37fb713" providerId="LiveId" clId="{65328533-BAF8-4E22-98E1-F740CAA1F74E}" dt="2020-05-27T23:31:42.264" v="4612"/>
          <ac:inkMkLst>
            <pc:docMk/>
            <pc:sldMk cId="3179652702" sldId="283"/>
            <ac:inkMk id="72" creationId="{533CD8EE-C6F0-4FF9-A6CE-A554375BA8AB}"/>
          </ac:inkMkLst>
        </pc:inkChg>
        <pc:inkChg chg="add del">
          <ac:chgData name="Jim Beland" userId="d41a4da1a37fb713" providerId="LiveId" clId="{65328533-BAF8-4E22-98E1-F740CAA1F74E}" dt="2020-05-27T23:31:48.118" v="4617" actId="9405"/>
          <ac:inkMkLst>
            <pc:docMk/>
            <pc:sldMk cId="3179652702" sldId="283"/>
            <ac:inkMk id="73" creationId="{88143B6C-A22A-47B3-8BDE-BF278C5C0FA0}"/>
          </ac:inkMkLst>
        </pc:inkChg>
        <pc:inkChg chg="add del">
          <ac:chgData name="Jim Beland" userId="d41a4da1a37fb713" providerId="LiveId" clId="{65328533-BAF8-4E22-98E1-F740CAA1F74E}" dt="2020-05-27T23:31:56.063" v="4620"/>
          <ac:inkMkLst>
            <pc:docMk/>
            <pc:sldMk cId="3179652702" sldId="283"/>
            <ac:inkMk id="74" creationId="{252177C2-1C42-4356-B319-B30D0324B503}"/>
          </ac:inkMkLst>
        </pc:inkChg>
        <pc:inkChg chg="add del">
          <ac:chgData name="Jim Beland" userId="d41a4da1a37fb713" providerId="LiveId" clId="{65328533-BAF8-4E22-98E1-F740CAA1F74E}" dt="2020-05-27T23:31:56.063" v="4620"/>
          <ac:inkMkLst>
            <pc:docMk/>
            <pc:sldMk cId="3179652702" sldId="283"/>
            <ac:inkMk id="75" creationId="{1673BE9C-41FC-4474-8634-5C7F1959C6E1}"/>
          </ac:inkMkLst>
        </pc:inkChg>
        <pc:inkChg chg="add del">
          <ac:chgData name="Jim Beland" userId="d41a4da1a37fb713" providerId="LiveId" clId="{65328533-BAF8-4E22-98E1-F740CAA1F74E}" dt="2020-05-27T23:33:14.132" v="4630"/>
          <ac:inkMkLst>
            <pc:docMk/>
            <pc:sldMk cId="3179652702" sldId="283"/>
            <ac:inkMk id="76" creationId="{2FDECAFA-0BF2-414B-AAB5-23A2F2D3A1A8}"/>
          </ac:inkMkLst>
        </pc:inkChg>
        <pc:inkChg chg="add del">
          <ac:chgData name="Jim Beland" userId="d41a4da1a37fb713" providerId="LiveId" clId="{65328533-BAF8-4E22-98E1-F740CAA1F74E}" dt="2020-05-27T23:32:02.357" v="4623"/>
          <ac:inkMkLst>
            <pc:docMk/>
            <pc:sldMk cId="3179652702" sldId="283"/>
            <ac:inkMk id="77" creationId="{0DBE5AF3-8125-4989-9CD1-5F787682A0E0}"/>
          </ac:inkMkLst>
        </pc:inkChg>
        <pc:inkChg chg="add del">
          <ac:chgData name="Jim Beland" userId="d41a4da1a37fb713" providerId="LiveId" clId="{65328533-BAF8-4E22-98E1-F740CAA1F74E}" dt="2020-05-27T23:32:02.357" v="4623"/>
          <ac:inkMkLst>
            <pc:docMk/>
            <pc:sldMk cId="3179652702" sldId="283"/>
            <ac:inkMk id="78" creationId="{7F3D9BE6-4C43-4966-AF13-6ABE09376D3D}"/>
          </ac:inkMkLst>
        </pc:inkChg>
        <pc:inkChg chg="add del">
          <ac:chgData name="Jim Beland" userId="d41a4da1a37fb713" providerId="LiveId" clId="{65328533-BAF8-4E22-98E1-F740CAA1F74E}" dt="2020-05-27T23:33:16.533" v="4632"/>
          <ac:inkMkLst>
            <pc:docMk/>
            <pc:sldMk cId="3179652702" sldId="283"/>
            <ac:inkMk id="79" creationId="{BB8F679A-005D-4454-8DA0-0D5E85CE87A8}"/>
          </ac:inkMkLst>
        </pc:inkChg>
        <pc:inkChg chg="add del">
          <ac:chgData name="Jim Beland" userId="d41a4da1a37fb713" providerId="LiveId" clId="{65328533-BAF8-4E22-98E1-F740CAA1F74E}" dt="2020-05-27T23:32:21.125" v="4625" actId="9405"/>
          <ac:inkMkLst>
            <pc:docMk/>
            <pc:sldMk cId="3179652702" sldId="283"/>
            <ac:inkMk id="80" creationId="{9DBFC8E3-0878-4DDA-8F73-9D384F7C74F1}"/>
          </ac:inkMkLst>
        </pc:inkChg>
        <pc:inkChg chg="add del">
          <ac:chgData name="Jim Beland" userId="d41a4da1a37fb713" providerId="LiveId" clId="{65328533-BAF8-4E22-98E1-F740CAA1F74E}" dt="2020-05-27T23:33:13.029" v="4629"/>
          <ac:inkMkLst>
            <pc:docMk/>
            <pc:sldMk cId="3179652702" sldId="283"/>
            <ac:inkMk id="81" creationId="{86DF573A-5118-46E8-83B6-4A182F5502A9}"/>
          </ac:inkMkLst>
        </pc:inkChg>
        <pc:inkChg chg="add del">
          <ac:chgData name="Jim Beland" userId="d41a4da1a37fb713" providerId="LiveId" clId="{65328533-BAF8-4E22-98E1-F740CAA1F74E}" dt="2020-05-27T23:33:17.128" v="4633"/>
          <ac:inkMkLst>
            <pc:docMk/>
            <pc:sldMk cId="3179652702" sldId="283"/>
            <ac:inkMk id="82" creationId="{94BDC552-2DB1-4E24-A635-A7E92BD6CAFC}"/>
          </ac:inkMkLst>
        </pc:inkChg>
      </pc:sldChg>
      <pc:sldChg chg="modSp add ord">
        <pc:chgData name="Jim Beland" userId="d41a4da1a37fb713" providerId="LiveId" clId="{65328533-BAF8-4E22-98E1-F740CAA1F74E}" dt="2020-05-28T01:28:39.452" v="10070"/>
        <pc:sldMkLst>
          <pc:docMk/>
          <pc:sldMk cId="1435469154" sldId="284"/>
        </pc:sldMkLst>
        <pc:spChg chg="mod">
          <ac:chgData name="Jim Beland" userId="d41a4da1a37fb713" providerId="LiveId" clId="{65328533-BAF8-4E22-98E1-F740CAA1F74E}" dt="2020-05-27T23:34:49.720" v="4766" actId="20577"/>
          <ac:spMkLst>
            <pc:docMk/>
            <pc:sldMk cId="1435469154" sldId="284"/>
            <ac:spMk id="3" creationId="{3ADFDD79-0A3D-4CCE-A184-DAAF67CA8D20}"/>
          </ac:spMkLst>
        </pc:spChg>
      </pc:sldChg>
      <pc:sldChg chg="addSp delSp add ord">
        <pc:chgData name="Jim Beland" userId="d41a4da1a37fb713" providerId="LiveId" clId="{65328533-BAF8-4E22-98E1-F740CAA1F74E}" dt="2020-05-28T01:28:52.750" v="10071"/>
        <pc:sldMkLst>
          <pc:docMk/>
          <pc:sldMk cId="2086463896" sldId="285"/>
        </pc:sldMkLst>
        <pc:inkChg chg="add del">
          <ac:chgData name="Jim Beland" userId="d41a4da1a37fb713" providerId="LiveId" clId="{65328533-BAF8-4E22-98E1-F740CAA1F74E}" dt="2020-05-28T00:10:41.026" v="4768" actId="9405"/>
          <ac:inkMkLst>
            <pc:docMk/>
            <pc:sldMk cId="2086463896" sldId="285"/>
            <ac:inkMk id="8" creationId="{469F2B16-DACC-4304-9DD6-10FAE639D743}"/>
          </ac:inkMkLst>
        </pc:inkChg>
        <pc:inkChg chg="add del">
          <ac:chgData name="Jim Beland" userId="d41a4da1a37fb713" providerId="LiveId" clId="{65328533-BAF8-4E22-98E1-F740CAA1F74E}" dt="2020-05-28T00:10:53.753" v="4770" actId="9405"/>
          <ac:inkMkLst>
            <pc:docMk/>
            <pc:sldMk cId="2086463896" sldId="285"/>
            <ac:inkMk id="10" creationId="{721AC168-9440-4474-9B66-551381EACC58}"/>
          </ac:inkMkLst>
        </pc:inkChg>
        <pc:inkChg chg="add del">
          <ac:chgData name="Jim Beland" userId="d41a4da1a37fb713" providerId="LiveId" clId="{65328533-BAF8-4E22-98E1-F740CAA1F74E}" dt="2020-05-28T00:11:10.533" v="4774" actId="9405"/>
          <ac:inkMkLst>
            <pc:docMk/>
            <pc:sldMk cId="2086463896" sldId="285"/>
            <ac:inkMk id="11" creationId="{374FBA27-63C1-4DD0-9C42-5CB9EA18E261}"/>
          </ac:inkMkLst>
        </pc:inkChg>
        <pc:inkChg chg="add del">
          <ac:chgData name="Jim Beland" userId="d41a4da1a37fb713" providerId="LiveId" clId="{65328533-BAF8-4E22-98E1-F740CAA1F74E}" dt="2020-05-28T00:11:08.289" v="4773" actId="9405"/>
          <ac:inkMkLst>
            <pc:docMk/>
            <pc:sldMk cId="2086463896" sldId="285"/>
            <ac:inkMk id="12" creationId="{2482B4EA-44A1-485F-A5E0-B25CEB2DE2F2}"/>
          </ac:inkMkLst>
        </pc:inkChg>
        <pc:inkChg chg="add del">
          <ac:chgData name="Jim Beland" userId="d41a4da1a37fb713" providerId="LiveId" clId="{65328533-BAF8-4E22-98E1-F740CAA1F74E}" dt="2020-05-28T00:11:18.446" v="4776" actId="9405"/>
          <ac:inkMkLst>
            <pc:docMk/>
            <pc:sldMk cId="2086463896" sldId="285"/>
            <ac:inkMk id="13" creationId="{B7B27AB8-02EB-409B-8EE4-349BECE77FA7}"/>
          </ac:inkMkLst>
        </pc:inkChg>
        <pc:inkChg chg="add del">
          <ac:chgData name="Jim Beland" userId="d41a4da1a37fb713" providerId="LiveId" clId="{65328533-BAF8-4E22-98E1-F740CAA1F74E}" dt="2020-05-28T00:12:04.735" v="4780" actId="9405"/>
          <ac:inkMkLst>
            <pc:docMk/>
            <pc:sldMk cId="2086463896" sldId="285"/>
            <ac:inkMk id="14" creationId="{BE16775C-486E-435A-BF60-1FAC2047F3E0}"/>
          </ac:inkMkLst>
        </pc:inkChg>
        <pc:inkChg chg="add del">
          <ac:chgData name="Jim Beland" userId="d41a4da1a37fb713" providerId="LiveId" clId="{65328533-BAF8-4E22-98E1-F740CAA1F74E}" dt="2020-05-28T00:12:04.146" v="4779" actId="9405"/>
          <ac:inkMkLst>
            <pc:docMk/>
            <pc:sldMk cId="2086463896" sldId="285"/>
            <ac:inkMk id="15" creationId="{69238852-F780-42D8-8B2D-80FFE8EDC112}"/>
          </ac:inkMkLst>
        </pc:inkChg>
        <pc:inkChg chg="add del">
          <ac:chgData name="Jim Beland" userId="d41a4da1a37fb713" providerId="LiveId" clId="{65328533-BAF8-4E22-98E1-F740CAA1F74E}" dt="2020-05-28T00:12:15.758" v="4782" actId="9405"/>
          <ac:inkMkLst>
            <pc:docMk/>
            <pc:sldMk cId="2086463896" sldId="285"/>
            <ac:inkMk id="16" creationId="{8DDE03D2-F235-4DC9-9C84-94DF42235573}"/>
          </ac:inkMkLst>
        </pc:inkChg>
        <pc:inkChg chg="add">
          <ac:chgData name="Jim Beland" userId="d41a4da1a37fb713" providerId="LiveId" clId="{65328533-BAF8-4E22-98E1-F740CAA1F74E}" dt="2020-05-28T00:12:20.338" v="4783" actId="9405"/>
          <ac:inkMkLst>
            <pc:docMk/>
            <pc:sldMk cId="2086463896" sldId="285"/>
            <ac:inkMk id="17" creationId="{DB435D56-F47E-4101-A101-81011D245437}"/>
          </ac:inkMkLst>
        </pc:inkChg>
        <pc:inkChg chg="add del">
          <ac:chgData name="Jim Beland" userId="d41a4da1a37fb713" providerId="LiveId" clId="{65328533-BAF8-4E22-98E1-F740CAA1F74E}" dt="2020-05-28T00:12:29.304" v="4785" actId="9405"/>
          <ac:inkMkLst>
            <pc:docMk/>
            <pc:sldMk cId="2086463896" sldId="285"/>
            <ac:inkMk id="18" creationId="{A467717B-0BB9-4A6E-A694-E73ECAD809C9}"/>
          </ac:inkMkLst>
        </pc:inkChg>
        <pc:inkChg chg="add del">
          <ac:chgData name="Jim Beland" userId="d41a4da1a37fb713" providerId="LiveId" clId="{65328533-BAF8-4E22-98E1-F740CAA1F74E}" dt="2020-05-28T00:12:36.038" v="4787" actId="9405"/>
          <ac:inkMkLst>
            <pc:docMk/>
            <pc:sldMk cId="2086463896" sldId="285"/>
            <ac:inkMk id="19" creationId="{2B1F216A-566B-486C-BB3B-9625E6D334F2}"/>
          </ac:inkMkLst>
        </pc:inkChg>
        <pc:inkChg chg="add">
          <ac:chgData name="Jim Beland" userId="d41a4da1a37fb713" providerId="LiveId" clId="{65328533-BAF8-4E22-98E1-F740CAA1F74E}" dt="2020-05-28T00:12:42.900" v="4788" actId="9405"/>
          <ac:inkMkLst>
            <pc:docMk/>
            <pc:sldMk cId="2086463896" sldId="285"/>
            <ac:inkMk id="22" creationId="{31111C71-B742-4049-AA72-266215224BE8}"/>
          </ac:inkMkLst>
        </pc:inkChg>
        <pc:inkChg chg="add">
          <ac:chgData name="Jim Beland" userId="d41a4da1a37fb713" providerId="LiveId" clId="{65328533-BAF8-4E22-98E1-F740CAA1F74E}" dt="2020-05-28T00:12:48.390" v="4789" actId="9405"/>
          <ac:inkMkLst>
            <pc:docMk/>
            <pc:sldMk cId="2086463896" sldId="285"/>
            <ac:inkMk id="24" creationId="{759DC49C-957C-4FC5-B169-F949955DCCC6}"/>
          </ac:inkMkLst>
        </pc:inkChg>
      </pc:sldChg>
      <pc:sldChg chg="modSp add ord">
        <pc:chgData name="Jim Beland" userId="d41a4da1a37fb713" providerId="LiveId" clId="{65328533-BAF8-4E22-98E1-F740CAA1F74E}" dt="2020-05-28T01:29:02.325" v="10072"/>
        <pc:sldMkLst>
          <pc:docMk/>
          <pc:sldMk cId="582628755" sldId="286"/>
        </pc:sldMkLst>
        <pc:spChg chg="mod">
          <ac:chgData name="Jim Beland" userId="d41a4da1a37fb713" providerId="LiveId" clId="{65328533-BAF8-4E22-98E1-F740CAA1F74E}" dt="2020-05-28T00:16:26.379" v="4989" actId="20577"/>
          <ac:spMkLst>
            <pc:docMk/>
            <pc:sldMk cId="582628755" sldId="286"/>
            <ac:spMk id="3" creationId="{3ADFDD79-0A3D-4CCE-A184-DAAF67CA8D20}"/>
          </ac:spMkLst>
        </pc:spChg>
      </pc:sldChg>
      <pc:sldChg chg="modSp add ord">
        <pc:chgData name="Jim Beland" userId="d41a4da1a37fb713" providerId="LiveId" clId="{65328533-BAF8-4E22-98E1-F740CAA1F74E}" dt="2020-05-28T14:43:08.084" v="10302" actId="20577"/>
        <pc:sldMkLst>
          <pc:docMk/>
          <pc:sldMk cId="3492022313" sldId="287"/>
        </pc:sldMkLst>
        <pc:spChg chg="mod">
          <ac:chgData name="Jim Beland" userId="d41a4da1a37fb713" providerId="LiveId" clId="{65328533-BAF8-4E22-98E1-F740CAA1F74E}" dt="2020-05-28T14:43:08.084" v="10302" actId="20577"/>
          <ac:spMkLst>
            <pc:docMk/>
            <pc:sldMk cId="3492022313" sldId="287"/>
            <ac:spMk id="3" creationId="{3ADFDD79-0A3D-4CCE-A184-DAAF67CA8D20}"/>
          </ac:spMkLst>
        </pc:spChg>
      </pc:sldChg>
      <pc:sldChg chg="modSp add ord">
        <pc:chgData name="Jim Beland" userId="d41a4da1a37fb713" providerId="LiveId" clId="{65328533-BAF8-4E22-98E1-F740CAA1F74E}" dt="2020-05-28T01:29:26.096" v="10074"/>
        <pc:sldMkLst>
          <pc:docMk/>
          <pc:sldMk cId="49516850" sldId="288"/>
        </pc:sldMkLst>
        <pc:spChg chg="mod">
          <ac:chgData name="Jim Beland" userId="d41a4da1a37fb713" providerId="LiveId" clId="{65328533-BAF8-4E22-98E1-F740CAA1F74E}" dt="2020-05-28T00:19:22.774" v="5470" actId="20577"/>
          <ac:spMkLst>
            <pc:docMk/>
            <pc:sldMk cId="49516850" sldId="288"/>
            <ac:spMk id="3" creationId="{3ADFDD79-0A3D-4CCE-A184-DAAF67CA8D20}"/>
          </ac:spMkLst>
        </pc:spChg>
      </pc:sldChg>
      <pc:sldChg chg="modSp add ord">
        <pc:chgData name="Jim Beland" userId="d41a4da1a37fb713" providerId="LiveId" clId="{65328533-BAF8-4E22-98E1-F740CAA1F74E}" dt="2020-05-28T01:29:38.706" v="10075"/>
        <pc:sldMkLst>
          <pc:docMk/>
          <pc:sldMk cId="3043219279" sldId="289"/>
        </pc:sldMkLst>
        <pc:spChg chg="mod">
          <ac:chgData name="Jim Beland" userId="d41a4da1a37fb713" providerId="LiveId" clId="{65328533-BAF8-4E22-98E1-F740CAA1F74E}" dt="2020-05-28T00:21:28.966" v="5720" actId="20577"/>
          <ac:spMkLst>
            <pc:docMk/>
            <pc:sldMk cId="3043219279" sldId="289"/>
            <ac:spMk id="3" creationId="{3ADFDD79-0A3D-4CCE-A184-DAAF67CA8D20}"/>
          </ac:spMkLst>
        </pc:spChg>
      </pc:sldChg>
      <pc:sldChg chg="delSp modSp add ord">
        <pc:chgData name="Jim Beland" userId="d41a4da1a37fb713" providerId="LiveId" clId="{65328533-BAF8-4E22-98E1-F740CAA1F74E}" dt="2020-05-28T01:29:59.704" v="10076"/>
        <pc:sldMkLst>
          <pc:docMk/>
          <pc:sldMk cId="103966645" sldId="290"/>
        </pc:sldMkLst>
        <pc:spChg chg="mod">
          <ac:chgData name="Jim Beland" userId="d41a4da1a37fb713" providerId="LiveId" clId="{65328533-BAF8-4E22-98E1-F740CAA1F74E}" dt="2020-05-28T00:33:44.796" v="6478" actId="207"/>
          <ac:spMkLst>
            <pc:docMk/>
            <pc:sldMk cId="103966645" sldId="290"/>
            <ac:spMk id="3" creationId="{3ADFDD79-0A3D-4CCE-A184-DAAF67CA8D20}"/>
          </ac:spMkLst>
        </pc:spChg>
        <pc:inkChg chg="del">
          <ac:chgData name="Jim Beland" userId="d41a4da1a37fb713" providerId="LiveId" clId="{65328533-BAF8-4E22-98E1-F740CAA1F74E}" dt="2020-05-28T00:26:14.223" v="6228"/>
          <ac:inkMkLst>
            <pc:docMk/>
            <pc:sldMk cId="103966645" sldId="290"/>
            <ac:inkMk id="4" creationId="{DE8B0348-7DAB-46CD-A59C-422EF56ACDBB}"/>
          </ac:inkMkLst>
        </pc:inkChg>
        <pc:inkChg chg="del">
          <ac:chgData name="Jim Beland" userId="d41a4da1a37fb713" providerId="LiveId" clId="{65328533-BAF8-4E22-98E1-F740CAA1F74E}" dt="2020-05-28T00:26:14.225" v="6232"/>
          <ac:inkMkLst>
            <pc:docMk/>
            <pc:sldMk cId="103966645" sldId="290"/>
            <ac:inkMk id="6" creationId="{4BAD4D30-9A68-48F0-A1B4-ECA0EB2FCFD2}"/>
          </ac:inkMkLst>
        </pc:inkChg>
        <pc:inkChg chg="del">
          <ac:chgData name="Jim Beland" userId="d41a4da1a37fb713" providerId="LiveId" clId="{65328533-BAF8-4E22-98E1-F740CAA1F74E}" dt="2020-05-28T00:26:14.222" v="6227"/>
          <ac:inkMkLst>
            <pc:docMk/>
            <pc:sldMk cId="103966645" sldId="290"/>
            <ac:inkMk id="17" creationId="{DB435D56-F47E-4101-A101-81011D245437}"/>
          </ac:inkMkLst>
        </pc:inkChg>
        <pc:inkChg chg="del">
          <ac:chgData name="Jim Beland" userId="d41a4da1a37fb713" providerId="LiveId" clId="{65328533-BAF8-4E22-98E1-F740CAA1F74E}" dt="2020-05-28T00:26:14.224" v="6229"/>
          <ac:inkMkLst>
            <pc:docMk/>
            <pc:sldMk cId="103966645" sldId="290"/>
            <ac:inkMk id="20" creationId="{78A89879-6601-4290-908C-F6265A21D1C9}"/>
          </ac:inkMkLst>
        </pc:inkChg>
        <pc:inkChg chg="del">
          <ac:chgData name="Jim Beland" userId="d41a4da1a37fb713" providerId="LiveId" clId="{65328533-BAF8-4E22-98E1-F740CAA1F74E}" dt="2020-05-28T00:26:12.069" v="6225"/>
          <ac:inkMkLst>
            <pc:docMk/>
            <pc:sldMk cId="103966645" sldId="290"/>
            <ac:inkMk id="21" creationId="{53D691DC-160C-4ADE-948C-B8E65C2A854D}"/>
          </ac:inkMkLst>
        </pc:inkChg>
        <pc:inkChg chg="del">
          <ac:chgData name="Jim Beland" userId="d41a4da1a37fb713" providerId="LiveId" clId="{65328533-BAF8-4E22-98E1-F740CAA1F74E}" dt="2020-05-28T00:26:14.225" v="6231"/>
          <ac:inkMkLst>
            <pc:docMk/>
            <pc:sldMk cId="103966645" sldId="290"/>
            <ac:inkMk id="22" creationId="{31111C71-B742-4049-AA72-266215224BE8}"/>
          </ac:inkMkLst>
        </pc:inkChg>
        <pc:inkChg chg="del">
          <ac:chgData name="Jim Beland" userId="d41a4da1a37fb713" providerId="LiveId" clId="{65328533-BAF8-4E22-98E1-F740CAA1F74E}" dt="2020-05-28T00:26:14.224" v="6230"/>
          <ac:inkMkLst>
            <pc:docMk/>
            <pc:sldMk cId="103966645" sldId="290"/>
            <ac:inkMk id="24" creationId="{759DC49C-957C-4FC5-B169-F949955DCCC6}"/>
          </ac:inkMkLst>
        </pc:inkChg>
        <pc:inkChg chg="del">
          <ac:chgData name="Jim Beland" userId="d41a4da1a37fb713" providerId="LiveId" clId="{65328533-BAF8-4E22-98E1-F740CAA1F74E}" dt="2020-05-28T00:26:12.069" v="6226"/>
          <ac:inkMkLst>
            <pc:docMk/>
            <pc:sldMk cId="103966645" sldId="290"/>
            <ac:inkMk id="36" creationId="{088A464C-1BC0-4E4E-A620-FA4D0B4F23BE}"/>
          </ac:inkMkLst>
        </pc:inkChg>
        <pc:inkChg chg="del">
          <ac:chgData name="Jim Beland" userId="d41a4da1a37fb713" providerId="LiveId" clId="{65328533-BAF8-4E22-98E1-F740CAA1F74E}" dt="2020-05-28T00:25:27.529" v="6204" actId="478"/>
          <ac:inkMkLst>
            <pc:docMk/>
            <pc:sldMk cId="103966645" sldId="290"/>
            <ac:inkMk id="49" creationId="{692F8380-EBE3-4939-A03F-3362F4FA3E45}"/>
          </ac:inkMkLst>
        </pc:inkChg>
        <pc:inkChg chg="del">
          <ac:chgData name="Jim Beland" userId="d41a4da1a37fb713" providerId="LiveId" clId="{65328533-BAF8-4E22-98E1-F740CAA1F74E}" dt="2020-05-28T00:25:33.884" v="6208" actId="478"/>
          <ac:inkMkLst>
            <pc:docMk/>
            <pc:sldMk cId="103966645" sldId="290"/>
            <ac:inkMk id="58" creationId="{FC8D1F32-22FB-41A3-8844-9A78DED477D8}"/>
          </ac:inkMkLst>
        </pc:inkChg>
        <pc:inkChg chg="del">
          <ac:chgData name="Jim Beland" userId="d41a4da1a37fb713" providerId="LiveId" clId="{65328533-BAF8-4E22-98E1-F740CAA1F74E}" dt="2020-05-28T00:26:12.067" v="6222"/>
          <ac:inkMkLst>
            <pc:docMk/>
            <pc:sldMk cId="103966645" sldId="290"/>
            <ac:inkMk id="59" creationId="{DAA38224-9788-4035-A8E2-04E536CB2363}"/>
          </ac:inkMkLst>
        </pc:inkChg>
        <pc:inkChg chg="del">
          <ac:chgData name="Jim Beland" userId="d41a4da1a37fb713" providerId="LiveId" clId="{65328533-BAF8-4E22-98E1-F740CAA1F74E}" dt="2020-05-28T00:26:12.068" v="6224"/>
          <ac:inkMkLst>
            <pc:docMk/>
            <pc:sldMk cId="103966645" sldId="290"/>
            <ac:inkMk id="67" creationId="{77127376-8A6B-4DFE-9AFA-64BE0942008E}"/>
          </ac:inkMkLst>
        </pc:inkChg>
        <pc:inkChg chg="del">
          <ac:chgData name="Jim Beland" userId="d41a4da1a37fb713" providerId="LiveId" clId="{65328533-BAF8-4E22-98E1-F740CAA1F74E}" dt="2020-05-28T00:26:12.068" v="6223"/>
          <ac:inkMkLst>
            <pc:docMk/>
            <pc:sldMk cId="103966645" sldId="290"/>
            <ac:inkMk id="68" creationId="{379D9396-E44C-49DE-BC7C-311005AB7BF8}"/>
          </ac:inkMkLst>
        </pc:inkChg>
        <pc:inkChg chg="del">
          <ac:chgData name="Jim Beland" userId="d41a4da1a37fb713" providerId="LiveId" clId="{65328533-BAF8-4E22-98E1-F740CAA1F74E}" dt="2020-05-28T00:26:12.064" v="6220"/>
          <ac:inkMkLst>
            <pc:docMk/>
            <pc:sldMk cId="103966645" sldId="290"/>
            <ac:inkMk id="76" creationId="{2FDECAFA-0BF2-414B-AAB5-23A2F2D3A1A8}"/>
          </ac:inkMkLst>
        </pc:inkChg>
        <pc:inkChg chg="del">
          <ac:chgData name="Jim Beland" userId="d41a4da1a37fb713" providerId="LiveId" clId="{65328533-BAF8-4E22-98E1-F740CAA1F74E}" dt="2020-05-28T00:26:12.067" v="6221"/>
          <ac:inkMkLst>
            <pc:docMk/>
            <pc:sldMk cId="103966645" sldId="290"/>
            <ac:inkMk id="79" creationId="{BB8F679A-005D-4454-8DA0-0D5E85CE87A8}"/>
          </ac:inkMkLst>
        </pc:inkChg>
        <pc:inkChg chg="del">
          <ac:chgData name="Jim Beland" userId="d41a4da1a37fb713" providerId="LiveId" clId="{65328533-BAF8-4E22-98E1-F740CAA1F74E}" dt="2020-05-28T00:25:53.387" v="6215" actId="478"/>
          <ac:inkMkLst>
            <pc:docMk/>
            <pc:sldMk cId="103966645" sldId="290"/>
            <ac:inkMk id="81" creationId="{86DF573A-5118-46E8-83B6-4A182F5502A9}"/>
          </ac:inkMkLst>
        </pc:inkChg>
        <pc:inkChg chg="del">
          <ac:chgData name="Jim Beland" userId="d41a4da1a37fb713" providerId="LiveId" clId="{65328533-BAF8-4E22-98E1-F740CAA1F74E}" dt="2020-05-28T00:25:43.985" v="6213" actId="478"/>
          <ac:inkMkLst>
            <pc:docMk/>
            <pc:sldMk cId="103966645" sldId="290"/>
            <ac:inkMk id="82" creationId="{94BDC552-2DB1-4E24-A635-A7E92BD6CAFC}"/>
          </ac:inkMkLst>
        </pc:inkChg>
        <pc:cxnChg chg="del">
          <ac:chgData name="Jim Beland" userId="d41a4da1a37fb713" providerId="LiveId" clId="{65328533-BAF8-4E22-98E1-F740CAA1F74E}" dt="2020-05-28T00:25:30.361" v="6207" actId="478"/>
          <ac:cxnSpMkLst>
            <pc:docMk/>
            <pc:sldMk cId="103966645" sldId="290"/>
            <ac:cxnSpMk id="5" creationId="{792EE7C6-184E-4C53-BDE2-EC541765EDFC}"/>
          </ac:cxnSpMkLst>
        </pc:cxnChg>
        <pc:cxnChg chg="del">
          <ac:chgData name="Jim Beland" userId="d41a4da1a37fb713" providerId="LiveId" clId="{65328533-BAF8-4E22-98E1-F740CAA1F74E}" dt="2020-05-28T00:25:34.523" v="6209" actId="478"/>
          <ac:cxnSpMkLst>
            <pc:docMk/>
            <pc:sldMk cId="103966645" sldId="290"/>
            <ac:cxnSpMk id="7" creationId="{91E8B51D-B7F1-44C7-B3F1-9420223996D1}"/>
          </ac:cxnSpMkLst>
        </pc:cxnChg>
        <pc:cxnChg chg="del">
          <ac:chgData name="Jim Beland" userId="d41a4da1a37fb713" providerId="LiveId" clId="{65328533-BAF8-4E22-98E1-F740CAA1F74E}" dt="2020-05-28T00:25:58.181" v="6218" actId="478"/>
          <ac:cxnSpMkLst>
            <pc:docMk/>
            <pc:sldMk cId="103966645" sldId="290"/>
            <ac:cxnSpMk id="9" creationId="{576CB743-30AF-4906-87E5-0F3248BE1563}"/>
          </ac:cxnSpMkLst>
        </pc:cxnChg>
        <pc:cxnChg chg="del">
          <ac:chgData name="Jim Beland" userId="d41a4da1a37fb713" providerId="LiveId" clId="{65328533-BAF8-4E22-98E1-F740CAA1F74E}" dt="2020-05-28T00:25:39.739" v="6211" actId="478"/>
          <ac:cxnSpMkLst>
            <pc:docMk/>
            <pc:sldMk cId="103966645" sldId="290"/>
            <ac:cxnSpMk id="23" creationId="{8FF9CD51-4D2D-4D96-9C6A-7E9C84F05707}"/>
          </ac:cxnSpMkLst>
        </pc:cxnChg>
        <pc:cxnChg chg="del">
          <ac:chgData name="Jim Beland" userId="d41a4da1a37fb713" providerId="LiveId" clId="{65328533-BAF8-4E22-98E1-F740CAA1F74E}" dt="2020-05-28T00:25:29.580" v="6206" actId="478"/>
          <ac:cxnSpMkLst>
            <pc:docMk/>
            <pc:sldMk cId="103966645" sldId="290"/>
            <ac:cxnSpMk id="25" creationId="{49AA3470-B319-4FA1-9A4F-13D5E3EF2A38}"/>
          </ac:cxnSpMkLst>
        </pc:cxnChg>
        <pc:cxnChg chg="del">
          <ac:chgData name="Jim Beland" userId="d41a4da1a37fb713" providerId="LiveId" clId="{65328533-BAF8-4E22-98E1-F740CAA1F74E}" dt="2020-05-28T00:25:28.585" v="6205" actId="478"/>
          <ac:cxnSpMkLst>
            <pc:docMk/>
            <pc:sldMk cId="103966645" sldId="290"/>
            <ac:cxnSpMk id="27" creationId="{4D06D357-891F-4FEF-A4FE-765F8B182D98}"/>
          </ac:cxnSpMkLst>
        </pc:cxnChg>
        <pc:cxnChg chg="del">
          <ac:chgData name="Jim Beland" userId="d41a4da1a37fb713" providerId="LiveId" clId="{65328533-BAF8-4E22-98E1-F740CAA1F74E}" dt="2020-05-28T00:25:57.291" v="6217" actId="478"/>
          <ac:cxnSpMkLst>
            <pc:docMk/>
            <pc:sldMk cId="103966645" sldId="290"/>
            <ac:cxnSpMk id="29" creationId="{1EE3D168-D7DF-4877-9F84-D4906711AEF6}"/>
          </ac:cxnSpMkLst>
        </pc:cxnChg>
        <pc:cxnChg chg="del">
          <ac:chgData name="Jim Beland" userId="d41a4da1a37fb713" providerId="LiveId" clId="{65328533-BAF8-4E22-98E1-F740CAA1F74E}" dt="2020-05-28T00:25:41.782" v="6212" actId="478"/>
          <ac:cxnSpMkLst>
            <pc:docMk/>
            <pc:sldMk cId="103966645" sldId="290"/>
            <ac:cxnSpMk id="33" creationId="{0D15A8A3-8335-441C-AE06-455BB0A35712}"/>
          </ac:cxnSpMkLst>
        </pc:cxnChg>
        <pc:cxnChg chg="del">
          <ac:chgData name="Jim Beland" userId="d41a4da1a37fb713" providerId="LiveId" clId="{65328533-BAF8-4E22-98E1-F740CAA1F74E}" dt="2020-05-28T00:25:55.129" v="6216" actId="478"/>
          <ac:cxnSpMkLst>
            <pc:docMk/>
            <pc:sldMk cId="103966645" sldId="290"/>
            <ac:cxnSpMk id="35" creationId="{664D3039-850B-483D-B8DB-840A2A0EE486}"/>
          </ac:cxnSpMkLst>
        </pc:cxnChg>
        <pc:cxnChg chg="del">
          <ac:chgData name="Jim Beland" userId="d41a4da1a37fb713" providerId="LiveId" clId="{65328533-BAF8-4E22-98E1-F740CAA1F74E}" dt="2020-05-28T00:25:37.277" v="6210" actId="478"/>
          <ac:cxnSpMkLst>
            <pc:docMk/>
            <pc:sldMk cId="103966645" sldId="290"/>
            <ac:cxnSpMk id="37" creationId="{AA9D33C2-343F-49A8-A6F0-95C647520C69}"/>
          </ac:cxnSpMkLst>
        </pc:cxnChg>
        <pc:cxnChg chg="del">
          <ac:chgData name="Jim Beland" userId="d41a4da1a37fb713" providerId="LiveId" clId="{65328533-BAF8-4E22-98E1-F740CAA1F74E}" dt="2020-05-28T00:26:01.098" v="6219" actId="478"/>
          <ac:cxnSpMkLst>
            <pc:docMk/>
            <pc:sldMk cId="103966645" sldId="290"/>
            <ac:cxnSpMk id="39" creationId="{50EED86F-9C54-426B-A174-54F282FEE8FD}"/>
          </ac:cxnSpMkLst>
        </pc:cxnChg>
        <pc:cxnChg chg="del">
          <ac:chgData name="Jim Beland" userId="d41a4da1a37fb713" providerId="LiveId" clId="{65328533-BAF8-4E22-98E1-F740CAA1F74E}" dt="2020-05-28T00:25:46.519" v="6214" actId="478"/>
          <ac:cxnSpMkLst>
            <pc:docMk/>
            <pc:sldMk cId="103966645" sldId="290"/>
            <ac:cxnSpMk id="41" creationId="{91140302-78AC-4073-9E64-B4DFD28519CD}"/>
          </ac:cxnSpMkLst>
        </pc:cxnChg>
      </pc:sldChg>
      <pc:sldChg chg="modSp add ord">
        <pc:chgData name="Jim Beland" userId="d41a4da1a37fb713" providerId="LiveId" clId="{65328533-BAF8-4E22-98E1-F740CAA1F74E}" dt="2020-05-28T01:30:08.652" v="10077"/>
        <pc:sldMkLst>
          <pc:docMk/>
          <pc:sldMk cId="2778475170" sldId="291"/>
        </pc:sldMkLst>
        <pc:spChg chg="mod">
          <ac:chgData name="Jim Beland" userId="d41a4da1a37fb713" providerId="LiveId" clId="{65328533-BAF8-4E22-98E1-F740CAA1F74E}" dt="2020-05-28T00:36:48.597" v="6487" actId="20577"/>
          <ac:spMkLst>
            <pc:docMk/>
            <pc:sldMk cId="2778475170" sldId="291"/>
            <ac:spMk id="2" creationId="{EBF7FF33-6915-45CB-87C5-56A251315CBD}"/>
          </ac:spMkLst>
        </pc:spChg>
        <pc:spChg chg="mod">
          <ac:chgData name="Jim Beland" userId="d41a4da1a37fb713" providerId="LiveId" clId="{65328533-BAF8-4E22-98E1-F740CAA1F74E}" dt="2020-05-28T00:37:35.487" v="6578" actId="20577"/>
          <ac:spMkLst>
            <pc:docMk/>
            <pc:sldMk cId="2778475170" sldId="291"/>
            <ac:spMk id="3" creationId="{C277E8A0-EE51-4161-B693-9BF619D30703}"/>
          </ac:spMkLst>
        </pc:spChg>
      </pc:sldChg>
      <pc:sldChg chg="modSp add ord">
        <pc:chgData name="Jim Beland" userId="d41a4da1a37fb713" providerId="LiveId" clId="{65328533-BAF8-4E22-98E1-F740CAA1F74E}" dt="2020-05-28T14:43:40.148" v="10307" actId="20577"/>
        <pc:sldMkLst>
          <pc:docMk/>
          <pc:sldMk cId="2259766702" sldId="292"/>
        </pc:sldMkLst>
        <pc:spChg chg="mod">
          <ac:chgData name="Jim Beland" userId="d41a4da1a37fb713" providerId="LiveId" clId="{65328533-BAF8-4E22-98E1-F740CAA1F74E}" dt="2020-05-28T14:43:40.148" v="10307" actId="20577"/>
          <ac:spMkLst>
            <pc:docMk/>
            <pc:sldMk cId="2259766702" sldId="292"/>
            <ac:spMk id="3" creationId="{C277E8A0-EE51-4161-B693-9BF619D30703}"/>
          </ac:spMkLst>
        </pc:spChg>
      </pc:sldChg>
      <pc:sldChg chg="modSp add ord">
        <pc:chgData name="Jim Beland" userId="d41a4da1a37fb713" providerId="LiveId" clId="{65328533-BAF8-4E22-98E1-F740CAA1F74E}" dt="2020-05-28T01:30:34.171" v="10079"/>
        <pc:sldMkLst>
          <pc:docMk/>
          <pc:sldMk cId="755634449" sldId="293"/>
        </pc:sldMkLst>
        <pc:spChg chg="mod">
          <ac:chgData name="Jim Beland" userId="d41a4da1a37fb713" providerId="LiveId" clId="{65328533-BAF8-4E22-98E1-F740CAA1F74E}" dt="2020-05-28T01:00:29.590" v="7976" actId="207"/>
          <ac:spMkLst>
            <pc:docMk/>
            <pc:sldMk cId="755634449" sldId="293"/>
            <ac:spMk id="3" creationId="{C277E8A0-EE51-4161-B693-9BF619D30703}"/>
          </ac:spMkLst>
        </pc:spChg>
      </pc:sldChg>
      <pc:sldChg chg="modSp add ord">
        <pc:chgData name="Jim Beland" userId="d41a4da1a37fb713" providerId="LiveId" clId="{65328533-BAF8-4E22-98E1-F740CAA1F74E}" dt="2020-05-28T01:30:53.651" v="10080"/>
        <pc:sldMkLst>
          <pc:docMk/>
          <pc:sldMk cId="643905634" sldId="294"/>
        </pc:sldMkLst>
        <pc:spChg chg="mod">
          <ac:chgData name="Jim Beland" userId="d41a4da1a37fb713" providerId="LiveId" clId="{65328533-BAF8-4E22-98E1-F740CAA1F74E}" dt="2020-05-28T00:52:27.770" v="7117" actId="20577"/>
          <ac:spMkLst>
            <pc:docMk/>
            <pc:sldMk cId="643905634" sldId="294"/>
            <ac:spMk id="3" creationId="{C959F003-E81A-46B7-A8E6-19C667929919}"/>
          </ac:spMkLst>
        </pc:spChg>
      </pc:sldChg>
      <pc:sldChg chg="modSp add">
        <pc:chgData name="Jim Beland" userId="d41a4da1a37fb713" providerId="LiveId" clId="{65328533-BAF8-4E22-98E1-F740CAA1F74E}" dt="2020-05-28T01:31:09.863" v="10118" actId="20577"/>
        <pc:sldMkLst>
          <pc:docMk/>
          <pc:sldMk cId="4217045241" sldId="295"/>
        </pc:sldMkLst>
        <pc:spChg chg="mod">
          <ac:chgData name="Jim Beland" userId="d41a4da1a37fb713" providerId="LiveId" clId="{65328533-BAF8-4E22-98E1-F740CAA1F74E}" dt="2020-05-28T01:31:09.863" v="10118" actId="20577"/>
          <ac:spMkLst>
            <pc:docMk/>
            <pc:sldMk cId="4217045241" sldId="295"/>
            <ac:spMk id="2" creationId="{8C4EC98A-208A-4BC1-BD01-48B15B9DD47B}"/>
          </ac:spMkLst>
        </pc:spChg>
        <pc:spChg chg="mod">
          <ac:chgData name="Jim Beland" userId="d41a4da1a37fb713" providerId="LiveId" clId="{65328533-BAF8-4E22-98E1-F740CAA1F74E}" dt="2020-05-28T00:56:47.107" v="7598" actId="20577"/>
          <ac:spMkLst>
            <pc:docMk/>
            <pc:sldMk cId="4217045241" sldId="295"/>
            <ac:spMk id="3" creationId="{C959F003-E81A-46B7-A8E6-19C667929919}"/>
          </ac:spMkLst>
        </pc:spChg>
      </pc:sldChg>
      <pc:sldChg chg="modSp add">
        <pc:chgData name="Jim Beland" userId="d41a4da1a37fb713" providerId="LiveId" clId="{65328533-BAF8-4E22-98E1-F740CAA1F74E}" dt="2020-05-28T00:59:43.375" v="7972" actId="6549"/>
        <pc:sldMkLst>
          <pc:docMk/>
          <pc:sldMk cId="2642288955" sldId="296"/>
        </pc:sldMkLst>
        <pc:spChg chg="mod">
          <ac:chgData name="Jim Beland" userId="d41a4da1a37fb713" providerId="LiveId" clId="{65328533-BAF8-4E22-98E1-F740CAA1F74E}" dt="2020-05-28T00:59:43.375" v="7972" actId="6549"/>
          <ac:spMkLst>
            <pc:docMk/>
            <pc:sldMk cId="2642288955" sldId="296"/>
            <ac:spMk id="3" creationId="{C959F003-E81A-46B7-A8E6-19C667929919}"/>
          </ac:spMkLst>
        </pc:spChg>
      </pc:sldChg>
      <pc:sldChg chg="modSp add">
        <pc:chgData name="Jim Beland" userId="d41a4da1a37fb713" providerId="LiveId" clId="{65328533-BAF8-4E22-98E1-F740CAA1F74E}" dt="2020-05-28T01:36:09.846" v="10170"/>
        <pc:sldMkLst>
          <pc:docMk/>
          <pc:sldMk cId="1495711540" sldId="297"/>
        </pc:sldMkLst>
        <pc:spChg chg="mod">
          <ac:chgData name="Jim Beland" userId="d41a4da1a37fb713" providerId="LiveId" clId="{65328533-BAF8-4E22-98E1-F740CAA1F74E}" dt="2020-05-28T01:36:09.846" v="10170"/>
          <ac:spMkLst>
            <pc:docMk/>
            <pc:sldMk cId="1495711540" sldId="297"/>
            <ac:spMk id="3" creationId="{C959F003-E81A-46B7-A8E6-19C667929919}"/>
          </ac:spMkLst>
        </pc:spChg>
      </pc:sldChg>
      <pc:sldChg chg="modSp add">
        <pc:chgData name="Jim Beland" userId="d41a4da1a37fb713" providerId="LiveId" clId="{65328533-BAF8-4E22-98E1-F740CAA1F74E}" dt="2020-05-28T01:36:33.299" v="10172" actId="20577"/>
        <pc:sldMkLst>
          <pc:docMk/>
          <pc:sldMk cId="1344510156" sldId="298"/>
        </pc:sldMkLst>
        <pc:spChg chg="mod">
          <ac:chgData name="Jim Beland" userId="d41a4da1a37fb713" providerId="LiveId" clId="{65328533-BAF8-4E22-98E1-F740CAA1F74E}" dt="2020-05-28T01:36:33.299" v="10172" actId="20577"/>
          <ac:spMkLst>
            <pc:docMk/>
            <pc:sldMk cId="1344510156" sldId="298"/>
            <ac:spMk id="3" creationId="{C959F003-E81A-46B7-A8E6-19C667929919}"/>
          </ac:spMkLst>
        </pc:spChg>
      </pc:sldChg>
      <pc:sldChg chg="modSp add">
        <pc:chgData name="Jim Beland" userId="d41a4da1a37fb713" providerId="LiveId" clId="{65328533-BAF8-4E22-98E1-F740CAA1F74E}" dt="2020-05-28T01:36:23.388" v="10171" actId="20577"/>
        <pc:sldMkLst>
          <pc:docMk/>
          <pc:sldMk cId="2094759794" sldId="299"/>
        </pc:sldMkLst>
        <pc:spChg chg="mod">
          <ac:chgData name="Jim Beland" userId="d41a4da1a37fb713" providerId="LiveId" clId="{65328533-BAF8-4E22-98E1-F740CAA1F74E}" dt="2020-05-28T01:36:23.388" v="10171" actId="20577"/>
          <ac:spMkLst>
            <pc:docMk/>
            <pc:sldMk cId="2094759794" sldId="299"/>
            <ac:spMk id="3" creationId="{C959F003-E81A-46B7-A8E6-19C667929919}"/>
          </ac:spMkLst>
        </pc:spChg>
      </pc:sldChg>
      <pc:sldChg chg="addSp delSp modSp add">
        <pc:chgData name="Jim Beland" userId="d41a4da1a37fb713" providerId="LiveId" clId="{65328533-BAF8-4E22-98E1-F740CAA1F74E}" dt="2020-05-28T01:18:31.692" v="8984" actId="11529"/>
        <pc:sldMkLst>
          <pc:docMk/>
          <pc:sldMk cId="568707099" sldId="300"/>
        </pc:sldMkLst>
        <pc:spChg chg="mod">
          <ac:chgData name="Jim Beland" userId="d41a4da1a37fb713" providerId="LiveId" clId="{65328533-BAF8-4E22-98E1-F740CAA1F74E}" dt="2020-05-28T01:16:23.929" v="8971" actId="20577"/>
          <ac:spMkLst>
            <pc:docMk/>
            <pc:sldMk cId="568707099" sldId="300"/>
            <ac:spMk id="3" creationId="{21654F79-38BD-402B-86C1-C0AD8D7B4F6B}"/>
          </ac:spMkLst>
        </pc:spChg>
        <pc:cxnChg chg="add mod">
          <ac:chgData name="Jim Beland" userId="d41a4da1a37fb713" providerId="LiveId" clId="{65328533-BAF8-4E22-98E1-F740CAA1F74E}" dt="2020-05-28T01:16:35.862" v="8972" actId="11529"/>
          <ac:cxnSpMkLst>
            <pc:docMk/>
            <pc:sldMk cId="568707099" sldId="300"/>
            <ac:cxnSpMk id="5" creationId="{FCE6D357-84E0-47B7-B9F9-01381A724EC4}"/>
          </ac:cxnSpMkLst>
        </pc:cxnChg>
        <pc:cxnChg chg="add mod">
          <ac:chgData name="Jim Beland" userId="d41a4da1a37fb713" providerId="LiveId" clId="{65328533-BAF8-4E22-98E1-F740CAA1F74E}" dt="2020-05-28T01:16:41.007" v="8973" actId="11529"/>
          <ac:cxnSpMkLst>
            <pc:docMk/>
            <pc:sldMk cId="568707099" sldId="300"/>
            <ac:cxnSpMk id="7" creationId="{17E662FF-2A62-4547-A270-E75301CC50CB}"/>
          </ac:cxnSpMkLst>
        </pc:cxnChg>
        <pc:cxnChg chg="add del mod">
          <ac:chgData name="Jim Beland" userId="d41a4da1a37fb713" providerId="LiveId" clId="{65328533-BAF8-4E22-98E1-F740CAA1F74E}" dt="2020-05-28T01:18:09.472" v="8983" actId="478"/>
          <ac:cxnSpMkLst>
            <pc:docMk/>
            <pc:sldMk cId="568707099" sldId="300"/>
            <ac:cxnSpMk id="9" creationId="{6C00CD3B-1089-4064-B951-16906E6C0228}"/>
          </ac:cxnSpMkLst>
        </pc:cxnChg>
        <pc:cxnChg chg="add mod">
          <ac:chgData name="Jim Beland" userId="d41a4da1a37fb713" providerId="LiveId" clId="{65328533-BAF8-4E22-98E1-F740CAA1F74E}" dt="2020-05-28T01:17:05.638" v="8975" actId="11529"/>
          <ac:cxnSpMkLst>
            <pc:docMk/>
            <pc:sldMk cId="568707099" sldId="300"/>
            <ac:cxnSpMk id="11" creationId="{5FA28BFB-51D3-4B1E-8E3E-C5CB8F878427}"/>
          </ac:cxnSpMkLst>
        </pc:cxnChg>
        <pc:cxnChg chg="add mod">
          <ac:chgData name="Jim Beland" userId="d41a4da1a37fb713" providerId="LiveId" clId="{65328533-BAF8-4E22-98E1-F740CAA1F74E}" dt="2020-05-28T01:18:31.692" v="8984" actId="11529"/>
          <ac:cxnSpMkLst>
            <pc:docMk/>
            <pc:sldMk cId="568707099" sldId="300"/>
            <ac:cxnSpMk id="13" creationId="{CF692017-4A14-4347-9608-7E91D93E155F}"/>
          </ac:cxnSpMkLst>
        </pc:cxnChg>
      </pc:sldChg>
      <pc:sldChg chg="modSp add del">
        <pc:chgData name="Jim Beland" userId="d41a4da1a37fb713" providerId="LiveId" clId="{65328533-BAF8-4E22-98E1-F740CAA1F74E}" dt="2020-05-28T01:14:33.944" v="8795" actId="2696"/>
        <pc:sldMkLst>
          <pc:docMk/>
          <pc:sldMk cId="1067507528" sldId="300"/>
        </pc:sldMkLst>
        <pc:spChg chg="mod">
          <ac:chgData name="Jim Beland" userId="d41a4da1a37fb713" providerId="LiveId" clId="{65328533-BAF8-4E22-98E1-F740CAA1F74E}" dt="2020-05-28T01:14:02.615" v="8792" actId="207"/>
          <ac:spMkLst>
            <pc:docMk/>
            <pc:sldMk cId="1067507528" sldId="300"/>
            <ac:spMk id="3" creationId="{C959F003-E81A-46B7-A8E6-19C667929919}"/>
          </ac:spMkLst>
        </pc:spChg>
      </pc:sldChg>
      <pc:sldChg chg="add del">
        <pc:chgData name="Jim Beland" userId="d41a4da1a37fb713" providerId="LiveId" clId="{65328533-BAF8-4E22-98E1-F740CAA1F74E}" dt="2020-05-28T01:14:32.339" v="8794" actId="2696"/>
        <pc:sldMkLst>
          <pc:docMk/>
          <pc:sldMk cId="1705116107" sldId="301"/>
        </pc:sldMkLst>
      </pc:sldChg>
      <pc:sldChg chg="addSp modSp add del">
        <pc:chgData name="Jim Beland" userId="d41a4da1a37fb713" providerId="LiveId" clId="{65328533-BAF8-4E22-98E1-F740CAA1F74E}" dt="2020-05-28T01:18:54.254" v="8986" actId="2696"/>
        <pc:sldMkLst>
          <pc:docMk/>
          <pc:sldMk cId="1919400500" sldId="301"/>
        </pc:sldMkLst>
        <pc:cxnChg chg="add mod">
          <ac:chgData name="Jim Beland" userId="d41a4da1a37fb713" providerId="LiveId" clId="{65328533-BAF8-4E22-98E1-F740CAA1F74E}" dt="2020-05-28T01:17:26.702" v="8977" actId="11529"/>
          <ac:cxnSpMkLst>
            <pc:docMk/>
            <pc:sldMk cId="1919400500" sldId="301"/>
            <ac:cxnSpMk id="6" creationId="{A2E4DC2F-8CD9-4728-B54D-1811BCC946AE}"/>
          </ac:cxnSpMkLst>
        </pc:cxnChg>
      </pc:sldChg>
      <pc:sldChg chg="addSp modSp add del">
        <pc:chgData name="Jim Beland" userId="d41a4da1a37fb713" providerId="LiveId" clId="{65328533-BAF8-4E22-98E1-F740CAA1F74E}" dt="2020-05-28T01:19:53.100" v="9031" actId="2696"/>
        <pc:sldMkLst>
          <pc:docMk/>
          <pc:sldMk cId="1084289720" sldId="302"/>
        </pc:sldMkLst>
        <pc:cxnChg chg="mod">
          <ac:chgData name="Jim Beland" userId="d41a4da1a37fb713" providerId="LiveId" clId="{65328533-BAF8-4E22-98E1-F740CAA1F74E}" dt="2020-05-28T01:17:43.570" v="8980" actId="1076"/>
          <ac:cxnSpMkLst>
            <pc:docMk/>
            <pc:sldMk cId="1084289720" sldId="302"/>
            <ac:cxnSpMk id="5" creationId="{FCE6D357-84E0-47B7-B9F9-01381A724EC4}"/>
          </ac:cxnSpMkLst>
        </pc:cxnChg>
        <pc:cxnChg chg="add mod">
          <ac:chgData name="Jim Beland" userId="d41a4da1a37fb713" providerId="LiveId" clId="{65328533-BAF8-4E22-98E1-F740CAA1F74E}" dt="2020-05-28T01:17:49.758" v="8981" actId="11529"/>
          <ac:cxnSpMkLst>
            <pc:docMk/>
            <pc:sldMk cId="1084289720" sldId="302"/>
            <ac:cxnSpMk id="8" creationId="{0C2A8691-27B3-4BA6-AA6E-6E149F810577}"/>
          </ac:cxnSpMkLst>
        </pc:cxnChg>
        <pc:cxnChg chg="add mod">
          <ac:chgData name="Jim Beland" userId="d41a4da1a37fb713" providerId="LiveId" clId="{65328533-BAF8-4E22-98E1-F740CAA1F74E}" dt="2020-05-28T01:17:56.337" v="8982" actId="11529"/>
          <ac:cxnSpMkLst>
            <pc:docMk/>
            <pc:sldMk cId="1084289720" sldId="302"/>
            <ac:cxnSpMk id="12" creationId="{F46471C3-A2BA-4BD1-97C2-1D81CADF1518}"/>
          </ac:cxnSpMkLst>
        </pc:cxnChg>
      </pc:sldChg>
      <pc:sldChg chg="modSp add">
        <pc:chgData name="Jim Beland" userId="d41a4da1a37fb713" providerId="LiveId" clId="{65328533-BAF8-4E22-98E1-F740CAA1F74E}" dt="2020-05-28T01:19:12.526" v="9027" actId="20577"/>
        <pc:sldMkLst>
          <pc:docMk/>
          <pc:sldMk cId="4142547891" sldId="303"/>
        </pc:sldMkLst>
        <pc:spChg chg="mod">
          <ac:chgData name="Jim Beland" userId="d41a4da1a37fb713" providerId="LiveId" clId="{65328533-BAF8-4E22-98E1-F740CAA1F74E}" dt="2020-05-28T01:19:12.526" v="9027" actId="20577"/>
          <ac:spMkLst>
            <pc:docMk/>
            <pc:sldMk cId="4142547891" sldId="303"/>
            <ac:spMk id="3" creationId="{21654F79-38BD-402B-86C1-C0AD8D7B4F6B}"/>
          </ac:spMkLst>
        </pc:spChg>
      </pc:sldChg>
      <pc:sldChg chg="addSp modSp add">
        <pc:chgData name="Jim Beland" userId="d41a4da1a37fb713" providerId="LiveId" clId="{65328533-BAF8-4E22-98E1-F740CAA1F74E}" dt="2020-05-28T01:19:34.147" v="9029" actId="11529"/>
        <pc:sldMkLst>
          <pc:docMk/>
          <pc:sldMk cId="2197129010" sldId="304"/>
        </pc:sldMkLst>
        <pc:cxnChg chg="add mod">
          <ac:chgData name="Jim Beland" userId="d41a4da1a37fb713" providerId="LiveId" clId="{65328533-BAF8-4E22-98E1-F740CAA1F74E}" dt="2020-05-28T01:19:34.147" v="9029" actId="11529"/>
          <ac:cxnSpMkLst>
            <pc:docMk/>
            <pc:sldMk cId="2197129010" sldId="304"/>
            <ac:cxnSpMk id="6" creationId="{35FA6A63-8F20-4AFF-8D90-0D969C7A3EB9}"/>
          </ac:cxnSpMkLst>
        </pc:cxnChg>
      </pc:sldChg>
      <pc:sldChg chg="addSp modSp add">
        <pc:chgData name="Jim Beland" userId="d41a4da1a37fb713" providerId="LiveId" clId="{65328533-BAF8-4E22-98E1-F740CAA1F74E}" dt="2020-05-28T01:20:25.347" v="9069" actId="11529"/>
        <pc:sldMkLst>
          <pc:docMk/>
          <pc:sldMk cId="1505177481" sldId="305"/>
        </pc:sldMkLst>
        <pc:spChg chg="mod">
          <ac:chgData name="Jim Beland" userId="d41a4da1a37fb713" providerId="LiveId" clId="{65328533-BAF8-4E22-98E1-F740CAA1F74E}" dt="2020-05-28T01:20:04.482" v="9067" actId="20577"/>
          <ac:spMkLst>
            <pc:docMk/>
            <pc:sldMk cId="1505177481" sldId="305"/>
            <ac:spMk id="3" creationId="{21654F79-38BD-402B-86C1-C0AD8D7B4F6B}"/>
          </ac:spMkLst>
        </pc:spChg>
        <pc:cxnChg chg="add mod">
          <ac:chgData name="Jim Beland" userId="d41a4da1a37fb713" providerId="LiveId" clId="{65328533-BAF8-4E22-98E1-F740CAA1F74E}" dt="2020-05-28T01:20:14.956" v="9068" actId="11529"/>
          <ac:cxnSpMkLst>
            <pc:docMk/>
            <pc:sldMk cId="1505177481" sldId="305"/>
            <ac:cxnSpMk id="8" creationId="{EB61EF97-392F-47F2-9A69-5711AD19ECA0}"/>
          </ac:cxnSpMkLst>
        </pc:cxnChg>
        <pc:cxnChg chg="add mod">
          <ac:chgData name="Jim Beland" userId="d41a4da1a37fb713" providerId="LiveId" clId="{65328533-BAF8-4E22-98E1-F740CAA1F74E}" dt="2020-05-28T01:20:25.347" v="9069" actId="11529"/>
          <ac:cxnSpMkLst>
            <pc:docMk/>
            <pc:sldMk cId="1505177481" sldId="305"/>
            <ac:cxnSpMk id="10" creationId="{4A3CB95E-2393-43EF-A2E9-A43DF8C75FC5}"/>
          </ac:cxnSpMkLst>
        </pc:cxnChg>
      </pc:sldChg>
      <pc:sldChg chg="modSp add">
        <pc:chgData name="Jim Beland" userId="d41a4da1a37fb713" providerId="LiveId" clId="{65328533-BAF8-4E22-98E1-F740CAA1F74E}" dt="2020-05-28T01:20:59.439" v="9166" actId="20577"/>
        <pc:sldMkLst>
          <pc:docMk/>
          <pc:sldMk cId="2503658293" sldId="306"/>
        </pc:sldMkLst>
        <pc:spChg chg="mod">
          <ac:chgData name="Jim Beland" userId="d41a4da1a37fb713" providerId="LiveId" clId="{65328533-BAF8-4E22-98E1-F740CAA1F74E}" dt="2020-05-28T01:20:59.439" v="9166" actId="20577"/>
          <ac:spMkLst>
            <pc:docMk/>
            <pc:sldMk cId="2503658293" sldId="306"/>
            <ac:spMk id="3" creationId="{21654F79-38BD-402B-86C1-C0AD8D7B4F6B}"/>
          </ac:spMkLst>
        </pc:spChg>
      </pc:sldChg>
      <pc:sldChg chg="modSp add">
        <pc:chgData name="Jim Beland" userId="d41a4da1a37fb713" providerId="LiveId" clId="{65328533-BAF8-4E22-98E1-F740CAA1F74E}" dt="2020-05-28T01:23:51.432" v="9823" actId="20577"/>
        <pc:sldMkLst>
          <pc:docMk/>
          <pc:sldMk cId="1169159766" sldId="307"/>
        </pc:sldMkLst>
        <pc:spChg chg="mod">
          <ac:chgData name="Jim Beland" userId="d41a4da1a37fb713" providerId="LiveId" clId="{65328533-BAF8-4E22-98E1-F740CAA1F74E}" dt="2020-05-28T01:23:51.432" v="9823" actId="20577"/>
          <ac:spMkLst>
            <pc:docMk/>
            <pc:sldMk cId="1169159766" sldId="307"/>
            <ac:spMk id="3" creationId="{21654F79-38BD-402B-86C1-C0AD8D7B4F6B}"/>
          </ac:spMkLst>
        </pc:spChg>
      </pc:sldChg>
      <pc:sldChg chg="modSp add">
        <pc:chgData name="Jim Beland" userId="d41a4da1a37fb713" providerId="LiveId" clId="{65328533-BAF8-4E22-98E1-F740CAA1F74E}" dt="2020-05-28T01:27:22.382" v="10067" actId="20577"/>
        <pc:sldMkLst>
          <pc:docMk/>
          <pc:sldMk cId="1737331404" sldId="308"/>
        </pc:sldMkLst>
        <pc:spChg chg="mod">
          <ac:chgData name="Jim Beland" userId="d41a4da1a37fb713" providerId="LiveId" clId="{65328533-BAF8-4E22-98E1-F740CAA1F74E}" dt="2020-05-28T01:27:22.382" v="10067" actId="20577"/>
          <ac:spMkLst>
            <pc:docMk/>
            <pc:sldMk cId="1737331404" sldId="308"/>
            <ac:spMk id="3" creationId="{D306A4A1-8722-4C8E-9893-0C5729A089E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07:28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61 328,'0'0'267,"0"0"-90,0 0-34,0 0 6,0 0 23,-14-7 2463,14-6-1344,2 0 7963,5 11-6351,8 1-4463,5 1 2060,0 0 0,0-2-1,0 0 1,0-2-1,9-2-499,-23 4 93,0 1 0,0 1 0,0-1 0,0 1 0,0 0 0,4 1-93,-4-1 56,0 1 0,0-2 0,1 1 0,-1 0 0,0-1 0,4-1-56,1 0 60,0 1 1,1 0-1,-1 0 1,1 1-1,-1 1 1,3 1-62,22-1 35,560-1 303,-590 1-331,0-1 0,-1 1 0,1 0 0,0 0-1,-1 1 1,5 1-6,-5-1 6,1 0 1,-1-1-1,0 1 0,1-1 0,-1-1 0,5 1-6,93 8 107,-64-7 33,38 6-140,-37-2 57,38-1-57,31 10 26,64-6 11,17-9-12,-119 3-18,-44-1-1,1-1 0,-1-1-1,23-4-5,69-20 8,-97 22-9,-21 2-6,-1 0-1,6 0-8,-2 0 16,-2 0-1,-1 0-6,-1 0-1,99 0-8,-95 0 16,31 0 10,-34 0-4,-1 0 0,0 0-9,0 0 8,0 0 3,0 0 0,0 0 2,0 0 3,0 0-4,0 0-1,0 0 0,0 0-2,0 0-12,0 0 1,0 0 10,0 0 1,0 0-12,0 0-2,0 0 0,0 0 0,0 0 0,0 0 0,0 0 0,0 0 0,0 0 0,0 0 0,0 0 0,0 0 0,0 0 0,0 0 3,0 0 8,0 0-6,0 0 6,0 0-9,0 0-2,0 0 0,0 0 0,0 0 0,0 0 0,0 0 0,0 0-1,0 0-4,0 0 3,0 0 2,0 0 0,0 0-1,0 0-11,0 0-16,0 0 21,0 0-2,0 0-28,0 0 26,0 0 6,0 0 3,16 0-479,-16 0 482,11-9-49,-9 9 48,-1 0-1,-1 0-5,0 0-2,0 0-18,0 0 19,0 0 0,0 0-19,0 0 19,0 0 6,0 0-5,0 0 4,0 0-4,0 0-3,0 0-23,0 0 24,0 0 8,0 0 0,0 0 0,0 0 0,0 0-1,0 0-17,0 0-44,0 0-14,0 0 12,0 0 21,0 0 35,0 0 1,0 0-19,0 0 18,0 0-4,0 0-16,0 0 21,0 0 7,0 0 0,0 0 0,0 0 0,0 0 0,0 0-12,0 0-43,0 0 7,0 0-6,0 0-9,0 0 0,0 0 14,0 0 26,0 0-11,0 0 8,0 0-42,0 0-38,0 0-21,0 0-33,0 0-7,0 0-10,0 0-83,0 0-134,0 0-234,-1-9-3050,-2-3-3189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07:28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61 328,'0'0'267,"0"0"-90,0 0-34,0 0 6,0 0 23,-14-7 2463,14-6-1344,2 0 7963,5 11-6351,8 1-4463,5 1 2060,0 0 0,0-2-1,0 0 1,0-2-1,9-2-499,-23 4 93,0 1 0,0 1 0,0-1 0,0 1 0,0 0 0,4 1-93,-4-1 56,0 1 0,0-2 0,1 1 0,-1 0 0,0-1 0,4-1-56,1 0 60,0 1 1,1 0-1,-1 0 1,1 1-1,-1 1 1,3 1-62,22-1 35,560-1 303,-590 1-331,0-1 0,-1 1 0,1 0 0,0 0-1,-1 1 1,5 1-6,-5-1 6,1 0 1,-1-1-1,0 1 0,1-1 0,-1-1 0,5 1-6,93 8 107,-64-7 33,38 6-140,-37-2 57,38-1-57,31 10 26,64-6 11,17-9-12,-119 3-18,-44-1-1,1-1 0,-1-1-1,23-4-5,69-20 8,-97 22-9,-21 2-6,-1 0-1,6 0-8,-2 0 16,-2 0-1,-1 0-6,-1 0-1,99 0-8,-95 0 16,31 0 10,-34 0-4,-1 0 0,0 0-9,0 0 8,0 0 3,0 0 0,0 0 2,0 0 3,0 0-4,0 0-1,0 0 0,0 0-2,0 0-12,0 0 1,0 0 10,0 0 1,0 0-12,0 0-2,0 0 0,0 0 0,0 0 0,0 0 0,0 0 0,0 0 0,0 0 0,0 0 0,0 0 0,0 0 0,0 0 0,0 0 3,0 0 8,0 0-6,0 0 6,0 0-9,0 0-2,0 0 0,0 0 0,0 0 0,0 0 0,0 0 0,0 0-1,0 0-4,0 0 3,0 0 2,0 0 0,0 0-1,0 0-11,0 0-16,0 0 21,0 0-2,0 0-28,0 0 26,0 0 6,0 0 3,16 0-479,-16 0 482,11-9-49,-9 9 48,-1 0-1,-1 0-5,0 0-2,0 0-18,0 0 19,0 0 0,0 0-19,0 0 19,0 0 6,0 0-5,0 0 4,0 0-4,0 0-3,0 0-23,0 0 24,0 0 8,0 0 0,0 0 0,0 0 0,0 0-1,0 0-17,0 0-44,0 0-14,0 0 12,0 0 21,0 0 35,0 0 1,0 0-19,0 0 18,0 0-4,0 0-16,0 0 21,0 0 7,0 0 0,0 0 0,0 0 0,0 0 0,0 0-12,0 0-43,0 0 7,0 0-6,0 0-9,0 0 0,0 0 14,0 0 26,0 0-11,0 0 8,0 0-42,0 0-38,0 0-21,0 0-33,0 0-7,0 0-10,0 0-83,0 0-134,0 0-234,-1-9-3050,-2-3-3189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35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1372 4017,'0'0'1920,"0"0"-659,0 0-443,0 0-404,0 0-214,0 0-112,0 0-13,0 0 134,0 0 240,0 0 145,0 0-18,0 0-101,0 0-79,0 0-67,0 0-18,0 0-67,0 0-57,0 0-6,0 0 26,0 0 15,0 0-7,0 0 31,0 0 14,0 0 44,0 0 21,0 0 3,0 0-16,0 0-70,0 0-45,0 0-4,0 0 34,0 0 10,0 0-28,0 0-9,0 0-3,0 0-10,0 0-19,0 0-64,0 0-14,0 0 6,0 0-13,0 0 18,0 0 14,40-1 581,62-33-172,-70 21-505,-7 4 227,0 0 1,0 1-1,26-3-246,15 9 218,-53 3-89,0-1-1,0 0 1,1-1-1,10-3-128,-12 2 168,-1 1-1,1 0 0,0 1 1,7 0-168,-7 1 101,1-1 0,0-1 0,-1 0 0,2-1-101,226-43 1260,-180 31-1114,24-11-146,28-7 138,-45 12-42,-38 10-70,1 2 0,18-2-26,18-2 133,-2-3 1,0-2-1,0-4-133,42-9 88,-58 17-56,0-2-1,25-13-31,-49 19 119,0 1 1,24-6-120,-26 9 49,0-1-1,0-2 1,18-8-49,-20 5 23,-13 7-4,1 0 0,-1 0 0,1 0-1,0 1 1,0 0 0,0 1 0,1-1-1,-1 2 1,6-2-19,-5 3 13,1-2-1,-1 1 0,0-1 1,0-1-1,5-1-12,16-5 36,23-6 139,0-2 1,37-20-176,-68 29 47,163-75-7,-117 51-27,-28 12-7,1 1-1,6 1-5,-42 16-5,102-38 146,92-40 13,25-16 227,-132 58-94,4 5-287,-30 9 244,-2 6-181,-21 9 75,-35 9-106,0-2-1,0 1 1,-1-1-1,1 0 1,6-3-32,250-120 497,-244 113-441,-17 9-48,0 1-1,1 0 0,-1 0 0,1 0 0,0 0 0,-1 0 0,1 1 0,0 0 1,0 0-1,0 0 0,2 0-7,18-9 237,-13 2-613,-11 8 333,0 0 0,1 0-1,-1 0 1,0 0 0,0 0 0,0 0 0,0 0 0,0 0 0,0-1-1,0 1 1,0 0 0,0 0 0,1 0 0,-1 0 0,0 0 0,0 0-1,0 0 1,0-1 0,0 1 0,0 0 0,0 0 0,0 0 0,0 0-1,0 0 1,0 0 0,0-1 0,0 1 0,0 0 0,0 0-1,0 0 1,0 0 0,0 0 0,0 0 0,0 0 0,0-1 0,0 1-1,0 0 1,0 0 0,-1 0 0,1 0 0,0 0 0,0 0 0,0 0-1,0 0 1,0-1 0,0 1 0,0 0 0,0 0 0,0 0-1,-1 0 1,1 0 0,0 0 0,0 0 0,0 0 0,0 0 0,0 0 43,-5-2-951,1 0 0,-1 0-1,1-1 1,0 0 0,0 1 0,0-1 0,0-1 0,-3-2 951,-10-16-8464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8T00:12:20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80 453 384,'0'0'428,"0"0"-166,0 0 16,0 0 117,0 0 44,0 0-99,0-1 7688,0-4-4197,0-18-2502,26-22-421,-19 35-884,0 1 0,0 0 0,0 0 0,1 1 0,1 0 0,-1 0 1,4-1-25,-1-1 59,0 1 0,0-2 0,-1 0 1,1-3-60,42-57 110,-13 21-6,-25 31-67,0 1 1,1 0-1,4-2-37,-18 17 577,-6 4-245,-17 10-177,11-6-183,1 1 1,0 1-1,1-1 1,-6 6 27,-29 34-120,-23 27 120,-4 4-17,52-53 13,-6 6-6,2 2 1,0 4 9,20-33 1,0 0 1,0 0 0,-1 0-1,1 0 1,-1-1-1,0 1 1,1-1-1,-1 0 1,-1 1-1,1-1-1,-13 10 9,16-12-1,0 0-3,0 0-11,0 0-14,0 0-16,0 0 14,0 0-14,0 0 7,0 0-32,0 0-26,0 0 12,0 0 11,0 0 8,0 0 3,0 0-21,0 0-20,0 0 20,0 0 49,1-7-27,4-2 54,1 0 0,0 1 1,0 0-1,1-1 0,0 2 0,0-1 1,1 1-1,0 0 0,6-3-2,-3 2 16,0-1 0,0 0 0,-1 0 0,-1-1 0,1 0 0,-2-1 0,1 0 0,-1-2-16,1 0-18,1 1 0,0 0-1,1 0 1,0 1 0,0 0 0,3-1 18,-2 3-231,-1 0 0,0-1 0,-1 0 0,0-1 1,0-1-1,-2 1 0,1-1 0,-1-1 0,-1 1 1,0-2-1,-1 1 0,0 0 0,-1-1 0,3-14 231,-7 21-742,-1 6-2202,0 1-2249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8T00:12:42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468 30 656,'0'0'982,"0"0"-309,0 0-134,0 0-119,0 0-88,0 0 35,0 0 82,0 0 39,-6-21 1808,5 22-2357,0-1 1,0 0-1,0 0 1,0 0 0,1 0-1,-1 0 1,0 0-1,0 0 1,0 0 0,0 0-1,0 0 1,0 0-1,1-1 1,-1 1 0,0 0-1,0-1 1,0 1-1,1 0 1,-1-1 0,0 1-1,0-1 1,1 0-1,-1 1 1,0-1 0,1 1-1,-1-1 1,1 0 0,-1 0 60,-3 1 3285,-17 7-2219,19-6 3479,-160 5-1788,92 0-2588,12 6 168,-16-6 153,51 3-214,3-5-522,15 0 76,14 0 91,14 0 283,0-1 0,0-1-1,0-1 1,23-2-204,14 1 197,-50 0-170,7-1 19,0 1 0,-1 1-1,1 1 1,12 2-46,15 13 136,-36-14-130,1-1 1,0 0-1,0-1 0,0 0 1,0 0-1,8-1-6,-13 0 11,-3 0 6,-1 0 37,0 0 4,0 0-4,0 0-25,0 0 29,0 0-42,0 0-55,0 0-18,0 0-12,26 0-147,-23 0 227,-2 0 49,-1 0 12,0 0-3,0 0-16,0 0-24,0 0 12,0 0-25,0 0-8,0 0 0,0 0 7,0 0 20,0 0-14,0 0 20,0 0 1,0 0-28,0 0-6,-33 0 7,-162 0-773,195 0 753,0 0-50,0 0-33,0 0-42,0 0-4,0 0 4,0 0 40,0 0 21,0 0 21,27 0-3,12 1 27,-24 0 10,0 0 0,-1-1 0,1-1 0,0 0 0,0-1 14,21-3-118,-36 5 68,1 0 24,45 0 274,-32 0-873,-27 0-2663,13 0 3265,-4-1-527,1 2 0,-1-1 1,1 0-1,-1 1 0,1-1 0,-1 1 1,1 0-1,-1 0 0,1 0 0,0 1 550,-17 8-6867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8T00:12:48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6 392,'0'0'756,"0"0"-377,0 0-127,0 0 24,0 0 103,0 0 41,0 0-69,0 0-37,0 0 41,0 0 175,0 0-64,0 0-131,0 0-37,0 0 18,0 0 18,0 0 52,0 0 90,0 0 57,-4 13 6005,2-8-7076,-12-1 1082,0 1 10,10-2-403,0-1 0,-1 0 0,1 0 1,-1-1-1,1 0 0,-1 1 0,0-1 1,1-1-1,-1 1 0,0-1 0,0 1 0,1-2 1,-1 1-1,-1 0-151,4 0 74,-1 0 6,3 0-70,-1 0 1,0 0 0,1 0-1,-1 0 1,0 1 0,1-1 0,-1 0-1,0 0 1,1 0 0,-1-1-1,0 1 1,1 0 0,-1 0-1,0 0 1,1 0 0,-1-1 0,0 1-1,1 0 1,-1-1 0,1 1-1,-1 0 1,0-1 0,1 1-1,-1-1 1,1 1 0,-1-1 0,1 1-1,-1-1 1,1 1 0,0-1-1,-1 1 1,1-1 0,0 0-1,-1 1 1,1-1 0,0 1 0,0-1-11,-1 0 44,0 0-4,-1 0 0,1 0 0,-1 0 0,0 1 0,1-1 0,-1 1 0,0-1 0,1 1 0,-1 0 0,0-1 0,1 1 0,-1 0 0,0 0-1,-1 0-39,1 0 10,-1 0-1,1 0 1,-1 0-1,1-1 1,0 1-1,-1-1 0,1 1 1,0-1-1,0 0 1,-1 0-10,1 0 36,1 0 1,0 1 0,-1-1 0,1 1 0,-1-1 0,1 1 0,-1 0 0,1-1 0,-1 1 0,1 0 0,-1 0 0,1 0 0,-1 0 0,1 0 0,-1 1 0,0-1-37,-15 1-53,17-1 89,0 0-30,0 0-1,0 0 3,0 0 0,0 0 0,0 0 0,0 0-3,0 0-17,0 0-34,0 0-28,0 0 2,0 0 10,0 0 10,0 0-6,0 0-7,0 0 5,0 0-23,0 0 13,0 0 3,0 0 15,0 0 9,0 0 16,33 3-73,99-3-58,-68-6-553,-63 6 680,1 0-1,0 0 1,0 0 0,0 0 0,0-1 0,0 1-1,-1 0 1,1-1 0,0 0 0,0 1-1,-1-1 1,1 0 0,0 0 0,1-1 31,1-8-5923,-4 10 2976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03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1344,'0'0'3610,"0"0"-1915,0 0-641,-13 0 7709,3 0-8357,5 0-390,1 0 0,0 0 0,0 1 0,-1-1 1,1 1-1,0 0 0,0 1 0,-1-1 1,1 1-1,1-1 0,-1 1 0,0 0 0,0 1 1,0 0-17,-3 2 28,1 1 0,-1 1 0,1-1 0,1 1 1,-1 0-1,-1 4-28,-2 3 17,1 0 0,0 1 0,1 0 0,1 0 0,0 1 0,1 0 0,1 0-1,0 0 1,-1 11-17,0 23 101,3 0 0,1 26-101,2-42 12,-1-25 0,1 1 0,0-1 0,1 0 0,0 1 0,1-1 0,0 0 0,0 0 0,1-1 0,0 1 0,0-1 0,6 8-12,-1-3 3,0 0-1,2-1 1,-1 0-1,2 0 1,-1-1-1,9 5-2,-8-5 5,-10-9-3,0 0-1,0 0 1,0 0 0,0 0-1,1 0 1,-1-1 0,1 1-1,-1-1 1,1 0-1,1 1-1,0 0-386,-4-3-2302,0-7-810,0-6-4963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 1528,'0'0'1986,"0"0"-462,0 0-330,0 0-158,0 0-72,0 0-117,-4 0-71,-3 1-426,3-1 33,0 1-1,-1-1 1,1 0 0,0 0-1,0-1 1,0 1-1,0-1 1,0 0 0,0 0-1,1 0 1,-2 0-383,1 0 164,0 0 0,0 0 0,1 1 0,-1-1 0,0 1 0,0 0 0,0 0 0,0 1 0,-2 0-164,-6 0 1,10-1 2,0 0-1,0 1 0,0-1 0,0 1 0,0 0 0,0-1 1,0 1-1,0 0 0,0 0 0,1 0 0,-1 1 0,0-1 1,1 0-1,-1 1 0,1-1 0,0 1 0,-1-1 0,1 1 1,0-1-1,0 1 0,0 0 0,0 0 0,0 0 0,0 0 1,1 0-1,-1-1 0,1 1 0,-1 0 0,1 0 0,0 0 1,-1 2-3,-1 12 33,1-1 0,0 1 0,1 14-33,0-19 24,0-1-17,-1-8-10,1-1-1,-1 1 1,1 0 0,0 0-1,0-1 1,0 1-1,0 0 1,0 0 0,1-1-1,-1 1 1,0 0-1,1-1 1,-1 1 0,1 0-1,0-1 1,-1 1-1,1-1 1,0 1 0,0-1-1,0 1 1,0-1-1,0 0 1,0 1 0,0-1-1,1 0 1,-1 0-1,0 0 1,1 1 3,-1-2-3,6 3-43,1 1 0,-1-2 0,1 1 0,-1-1 0,1 0 0,1 0 46,-7-2-20,0 0-1,0 0 0,0 0 1,0 0-1,0 0 0,1 0 1,-1-1-1,0 1 0,0-1 0,0 0 1,0 1-1,0-1 0,0 0 1,0 0-1,0 0 0,0 0 1,-1-1-1,1 1 0,0 0 0,-1-1 1,1 1-1,-1-1 0,1 0 1,-1 1-1,0-1 21,6-8-34,-1 0-1,0 0 1,-1 0-1,-1 0 1,1-1 0,-1 0-1,-1 0 1,0 0 0,-1 0-1,0 0 1,-1-1 0,0 1-1,-1-10 35,0 20 87,0 1-22,0 0 41,1 0-107,-1 0 1,1 0 0,-1 0 0,0 0 0,1 0 0,-1 0 0,1 0 0,-1 0 0,1 0 0,-1 0 0,0 0 0,1 0 0,-1 0 0,1 0 0,-1 0 0,0 0 0,1 1 0,-1-1 0,1 0 0,-1 0-1,0 0 1,1 1 0,-1-1 0,0 0 0,1 0 0,-1 1 0,9 14-86,0 0 1,-1 1-1,-1 1 0,0-1 1,-1 1-1,-1 0 0,-1 0 0,0 1 1,-1-1-1,-1 1 0,0 11 86,1-29-4958,-3 0 893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1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10 545 1296,'0'0'814,"0"0"-461,0 0-251,0 0-76,0 0 25,-2-4 70,-4-12 123,4 12 55,2 4 34,0 0 109,0 0 65,6 4 6562,15 14-4724,-18-16-2383,0 1 1,-1-1 0,1 1-1,0 0 1,-1 0 0,0 0-1,0 0 1,0 0 0,0 1-1,0-1 1,1 3 37,0 19 133,-1 1 1,-1-1-1,-1 0 0,-3 17-133,-4-24-169,6-15 119,0 0 0,-1 0 0,1 1-1,0-1 1,0 0 0,0 0 0,1 0 0,-1 1 0,1-1 0,0 0 0,0 2 50,0-4 4,0-1-14,-13 2-7947,9-1 3404</inkml:trace>
  <inkml:trace contextRef="#ctx0" brushRef="#br0" timeOffset="1134.081">291 313 2817,'0'0'2720,"0"0"-983,0 0-491,0 0-224,0 0-200,0 0-137,0 0-80,0 0-103,0 0-93,0 0-83,0 22 162,0-5-434,-1-5-24,1-1-1,0 1 1,1 0-1,0 0 1,1 0-1,0 0 1,1-1-1,0 1 1,1-1-1,5 11-29,0-4 4,18 33 18,-25-48-21,0 0 0,0 1 0,1-1-1,0 0 1,-1 0 0,1 0 0,0 0 0,1-1-1,-1 1 1,0-1 0,3 1-1,-3-1-3,1-1 0,0 0 0,-1 0 0,1 0 0,0 0 0,0 0 0,-1-1 1,1 0-1,0 0 0,0 0 0,0 0 0,0-1 0,-1 1 0,1-1 0,0 0 0,0 0 0,-1 0 0,1-1 0,-1 1 0,1-1 1,-1 0-1,0 0 0,0 0 0,1 0 0,-2-1 0,1 1 0,0-1 0,0 0 0,1-2 3,1-1 45,0 0-1,-1 0 1,0 0-1,0-1 1,-1 1-1,0-1 1,0 0-1,0 0 1,-1 0 0,0-1-1,0 1 1,-1 0-1,0-1 1,0-4-45,-1 2 136,0-11 288,-1 0-1,-2-17-423,1 30 65,1 1 1,-1-1-1,-1 0 0,0 1 0,0 0 1,0 0-1,-1 0 0,0 0 1,0 0-66,-2-2 110,0 0 1,0 1 0,-1 0 0,0 0-1,0 0 1,-7-4-111,9 9-14,1 0 0,-1 0-1,1 1 1,-1 0 0,0 0 0,0 0 0,0 1-1,0-1 1,0 1 0,-1 0 0,1 1 0,0-1-1,0 1 1,-2 0 14,-36 0-1844,43 9 870,0 83-4059,0-83 1947</inkml:trace>
  <inkml:trace contextRef="#ctx0" brushRef="#br0" timeOffset="1811.085">747 485 1168,'0'0'1813,"0"0"-393,0 0-213,0 0-106,0 0 76,0 0 80,4 7 4582,12 26-5620,-15-16-155,0 0 1,0 0 0,-2 0 0,-1 5-65,2-16-78,-1 1 0,-1-1 0,0 1 0,0-1 0,0 1-1,0-1 1,-1 0 0,0 0 0,-1 0 0,1-1 0,-1 1 0,0 0 78,-2-3-299,5-3-5275,1-7 1805</inkml:trace>
  <inkml:trace contextRef="#ctx0" brushRef="#br0" timeOffset="2546.515">929 268 4865,'0'0'1795,"0"0"-257,0 0-445,0 0-470,0 0-156,0 0-62,0 8-210,0 162 1420,1-168-1609,-1 0 0,0 0 0,0 0 0,1 0 0,0 0 0,-1 0 0,1 0 0,0 0 0,0-1 0,0 1 0,0 0 0,0 0 0,0-1 0,0 1 0,0-1 0,1 1 0,-1-1 0,1 0 0,-1 1 0,1-1 0,0 0 0,-1 0 0,1 0 0,0 0 0,0-1 0,-1 1 0,1 0 0,0-1 0,0 1 0,0-1 0,0 0 0,0 1 0,1-1-6,12 2 23,0-1 0,-1-1 0,1 0 0,7-1-23,1 0 74,-19 1-47,0 1 1,-1-2-1,1 1 0,0 0 0,-1-1 0,1 1 1,0-1-1,-1 0 0,1 0 0,-1-1 0,0 1 1,1-1-1,-1 0-27,0 0 29,-1 0 0,0 0 0,-1 0 0,1 0-1,0-1 1,-1 1 0,1-1 0,-1 1 0,0-1 0,1 1 0,-1-1 0,-1 0 0,1 0 0,0 1 0,-1-1 0,1 0 0,-1-1-29,4-34 289,-2 0 0,-2 0 1,-3-29-290,2 59 28,0-1 1,0 1-1,-1 0 0,0 0 1,-1 0-1,0 0 0,0 0 1,-2-4-29,3 9 12,1 0 0,0 1 0,-1-1 0,0 1 0,0-1 0,0 1 0,0 0 0,0-1 0,0 1 0,0 0 0,-1 1 0,1-1 0,-1 0 0,0 1 1,1-1-1,-1 1 0,0 0 0,0 0 0,0 0 0,0 0 0,0 0 0,0 1 0,0-1 0,-1 1-12,0 0-51,0 0-1,0 0 1,0 1 0,0 0 0,0 0-1,0 0 1,0 0 0,0 0-1,1 1 1,-1-1 0,1 1 0,-1 0-1,1 0 1,-3 2 51,-2 3-273,1 0 0,0 1 1,1-1-1,-6 9 273,-25 26-1800,37-41-2367,4-1 3342,2 1 215,10 1-1392</inkml:trace>
  <inkml:trace contextRef="#ctx0" brushRef="#br0" timeOffset="3432.091">1220 0 3881,'0'0'1081,"0"0"-342,0 0-212,0 0-94,0 0 69,0 0 70,5 2 5297,17 5-5162,-9-4-623,-1 1 0,0 0 1,-1 0-1,1 2 0,-1-1 0,0 1 0,0 1 0,-1 0 0,0 1 1,0 0-1,0 0 0,-1 1 0,-1 0 0,0 1 0,0 0 1,0 0-1,-2 0 0,1 1 0,-1 0 0,-1 1 0,0-1 0,0 1 1,-1 0-1,-1 0 0,0 0 0,-1 1 0,0-1 0,0 1 1,-2-1-85,1 8 42,1 23 88,-4 36-130,1-66 0,-1 1 1,0-1-1,0 0 1,-2 0-1,0 0 1,0-1-1,-1 1 1,-1-1-1,0 3-48,4-11 21,1-1 1,0 1 0,-1-1 0,0 0 0,0 1 0,0-1 0,-3 3 26,5-6-148,0 0-91,0 0-110,0 0-86,-14 0-7592,8 0 2304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2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67 140 864,'0'0'1038,"0"0"-89,0 0 49,0 0-17,0 0-162,0 0-141,0 0-81,0 0-73,0 0-86,0 0-160,0 0-52,0 0 33,0 0 135,0 0 198,0 0 63,0 0-77,0 0-144,0 0-180,0 0-105,0 0-75,0 24-137,0-22 54,1-1 0,-1 1 0,1-1-1,-1 1 1,1-1 0,-1 1 0,1-1 0,0 1 0,-1-1 0,1 1 0,0-1 0,0 0 0,0 1 0,0-1-1,1 0 1,-1 0 0,0 0 0,0 0 0,1 0 0,-1 0 0,0 0 0,1 0 0,0 0 9,-1-1-25,0 1 0,1-1 0,-1 1 0,0-1 0,0 0 0,0 1 0,0-1 0,0 0 0,0 0 0,0 0 0,1 0 0,-1 0 0,0 0 0,0 0 0,0 0 0,0 0 0,0 0 0,1-1 0,-1 1 0,0 0 0,0-1 0,0 1 0,0-1 0,0 0 0,0 1 0,0-1 0,0 0 0,0 1 0,-1-1 0,1 0 0,0 0 0,0 0 0,-1 0 0,1 0 25,3-8-34,0 0-1,-1 0 1,0 0 0,-1-1 0,0 1-1,0-1 1,-1 0 0,0 0 0,-1 1-1,0-1 1,-1-5 34,1 2-35,-3 12-56,0 1 1,1-1-1,-1 0 1,0 1-1,0-1 0,0 1 1,0 0-1,1 0 1,-1 0-1,0 1 0,0-1 1,0 1-1,0-1 91,-2 3-59,0 1 1,0 0-1,1-1 0,-1 1 0,1 1 0,0-1 0,0 1 0,0-1 0,0 1 1,1 0-1,0 1 0,0-1 0,1 0 0,-1 3 59,1-5 58,1 1 0,1 0 0,-1-1 0,0 1 0,1 0 0,0-1 0,0 1 0,0 0 1,0-1-1,1 2-58,-1-3 19,0-1 0,0 0 0,0 0 1,0 0-1,0 0 0,0 0 1,1 0-1,-1 1 0,0-1 0,1 0 1,-1 0-1,1 0 0,-1 0 0,1 0 1,0 0-1,-1 0 0,1-1 1,0 1-1,0 0 0,-1 0 0,1 0 1,0-1-1,0 1 0,0 0 1,0-1-1,0 1 0,0-1 0,0 1 1,0-1-1,1 1-19,10-1-5,-7 0-10,0 0 0,0 0 1,0 0-1,0-1 1,0 1-1,0-1 0,2-1 15,-5 1-6,0 0-1,0 0 1,0 0-1,-1-1 1,1 1-1,0 0 1,0-1-1,-1 0 1,1 1-1,-1-1 0,1 0 1,-1 1-1,0-1 1,0 0-1,0 0 1,0 0-1,0 0 1,1-3 6,1-6 7,0 0-1,0 0 1,-1-1 0,-1 1 0,0-1 0,-1 0 0,0 1 0,0-1-7,0 0 13,0 11-9,0-1 1,0 1-1,-1-1 1,1 1 0,0-1-1,-1 1 1,1-1 0,-1 1-1,1 0 1,-1-1-1,0 1 1,0 0 0,1-1-1,-1 1 1,0 0-1,0 0 1,0 0 0,0 0-1,-1 0 1,1 0-1,0 0 1,0 0 0,-1 0-1,1 1 1,0-1-1,-1 0 1,1 1 0,-1-1-1,1 1 1,0-1-1,-2 1-4,-5-2 86,0 1-1,-1 0 0,1 0 0,-1 1 0,-1 0-85,6 0 64,2 1-63,-1-1 1,1 1-1,0-1 0,0 1 1,-1 0-1,1 0 0,0 0 1,0 0-1,0 1 0,0-1 1,0 1-1,1-1 1,-1 1-1,0-1 0,1 1 1,-1 0-1,1 0 0,-1 0 1,1 0-1,0 0 1,0 0-1,0 0 0,0 0 1,0 0-1,0 1-1,-4 10 70,1 0 0,0 0 0,-2 10-70,2 2 124,1-1 1,1 1-1,1-1 0,1 2-124,4-24 17,-1-1-1,1 0 1,0-1-1,0 1 1,0-1-1,0 1 1,-1-1-1,1 0 1,0-1-1,2 1-16,-1-1 21,-3 1-24,-1 0 1,1 0 0,0 0-1,-1 0 1,1-1 0,-1 1 0,1-1-1,0 1 1,-1-1 0,1 1-1,-1-1 1,0 0 0,1 0 0,-1 0-1,0 0 1,1 0 0,-1 0-1,0 0 1,0 0 0,0-1-1,0 1 1,0 0 0,0-1 0,0 1-1,0 0 1,-1-1 0,1 1-1,0-2 3,1-3-11,-1 1 0,0-1 0,0 0 0,0 0 0,0 0 0,-1 1 0,0-3 11,-26 10-2511,24 1 2164,1 0 0,0-1 0,0 1 0,1 0 0,-1 0-1,0 0 1,1 0 0,0 0 0,-1 0 0,1 0 0,1 1 347,-1 6-2373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43 144 640,'0'0'1430,"0"0"-195,0 0-118,0 0-16,0 0-320,0 0-190,0-3 1786,0 3 1295,0 42-4059,-1-16 346,1 1 0,2 11 41,-2-36 0,1 0 0,-1 0 1,1-1-1,-1 1 0,1 0 1,0 0-1,-1-1 0,1 1 1,0 0-1,0-1 0,0 1 1,1-1-1,-1 1 0,0-1 1,1 0-1,-1 1 1,0-1-1,1 0 0,0 0 1,-1 0-1,1 0 0,-1 0 1,1 0-1,0-1 0,0 1 1,0-1-1,1 1 0,6 1 9,0-1 0,0 1 0,0-2 1,0 1-1,3-2-9,-8 1 17,-3 0-16,0-1 0,0 1 0,0-1 0,0 0 1,1 1-1,-1-1 0,-1 0 0,1 0 0,0 0 0,0 0 1,0 0-1,0 0 0,-1 0 0,1 0 0,0 0 1,-1 0-1,1 0 0,-1-1 0,1 1 0,-1 0 0,0 0 1,1 0-1,-1-1 0,0 1 0,0-1-1,7-38-18,-7 37 23,4-28-59,1-4-43,0-35 97,-5 70 157,0 0 90,0 0-74,-7-1-121,0 0 0,0 1-1,0 0 1,0 0 0,-5 1-52,-10 0-335,21-1 312,0 0-1,0 1 0,0-1 1,0 0-1,1 1 1,-1-1-1,0 1 0,0-1 1,0 1-1,0-1 0,1 1 1,-1 0-1,0-1 0,1 1 1,-1 0-1,0 0 0,1 0 1,-1-1-1,1 1 0,-1 0 1,1 0-1,0 0 0,-1 0 1,1 0-1,0 0 0,0 0 1,-1 0-1,1 0 0,0 0 24,-4 37-583,3-28 300,0 42-1366,1-31-1588,0-14 363</inkml:trace>
  <inkml:trace contextRef="#ctx0" brushRef="#br0" timeOffset="669.009">341 248 968,'0'0'1731,"0"0"-385,0 0-293,0 0-172,0 0-48,0 0 21,0 0-74,0 0-109,0 0-86,0 0-78,0 0-96,0 0-85,0 0-68,0 0-105,17 6 574,-15-2-707,0 0 0,0 1 1,0-1-1,-1 0 0,0 0 0,0 1 0,0-1 1,0 1-1,-1-1 0,1 1 0,-1-1 0,0 1 1,-1-1-1,1 1 0,-1-1 0,0 2-20,-1 2-83,0-1 0,0 0 1,0 0-1,-1 0 0,0 0 0,0-1 0,-1 1 0,0-1 0,-2 4 83,1-4-262,3-3-36,0 0 1,0 0 0,0 0-1,-1 0 1,1 0 0,-1-1-1,1 1 1,-1-1 0,0 0-1,0 0 1,0 0 0,0 0-1,-1 0 1,1-1 0,0 1-1,-2-1 298,5-1-1033,0-6-1937,0-3 820</inkml:trace>
  <inkml:trace contextRef="#ctx0" brushRef="#br0" timeOffset="1298.062">490 156 208,'0'0'2625,"0"0"-546,0 0-535,0 0-281,0 0-283,0 0-252,0 20 579,0-5-1212,-1-7 50,1 0 0,1 0 0,-1-1-1,1 1 1,1 0 0,-1 0-145,1-5 40,-1 0-1,0 0 1,1 1-1,0-2 1,-1 1-1,1 0 1,0 0-1,1-1 1,-1 1-1,0-1 1,1 1-1,0-1 1,-1 0-1,1 0 1,2 1-40,0 0-30,0 0 0,1-1 0,-1 0 1,1 0-1,-1 0 0,1-1 0,-1 1 1,1-1-1,0-1 0,0 1 0,-1-1 1,1 0-1,5-1 30,-9 1-16,0-1 1,0 0-1,0 1 1,0-1-1,-1 0 1,1 0-1,0 0 1,0-1-1,-1 1 1,1 0-1,-1-1 1,1 1-1,-1-1 1,1 1-1,-1-1 0,0 0 1,0 1-1,0-1 1,0 0-1,0 0 1,0 0-1,-1 0 1,1 0-1,0 0 1,-1 0-1,1-1 16,1-6-21,0 0 0,0-1 1,0 1-1,-1 0 0,0-5 21,-1 1-38,0 5 131,0-1 1,0 0 0,-1 1-1,0-1 1,0 0-1,-3-6-93,3 12-3,0 1-1,0-1 0,-1 1 1,1-1-1,-1 1 0,0-1 0,0 1 1,0 0-1,0 0 0,0 0 0,0 0 1,0 0-1,-1 0 0,1 0 1,-1 1-1,1 0 0,-1-1 0,0 1 1,0 0-1,1 0 0,-4 0 4,-1-1-155,0 0 0,0 1 0,0 0 0,-1 0 0,-6 1 155,14 0-44,-1 1-1,1-1 0,-1 0 0,1 1 0,-1-1 1,0 0-1,1 1 0,-1-1 0,1 0 0,0 1 1,-1-1-1,1 1 0,-1-1 0,1 1 0,0-1 1,-1 1-1,1 0 0,0-1 0,0 1 0,-1-1 1,1 1-1,0-1 0,0 1 0,0 0 0,0 0 45,-4 19-542,4-17 365,-14 94-3181,11-69 1194</inkml:trace>
  <inkml:trace contextRef="#ctx0" brushRef="#br0" timeOffset="1899.101">715 292 1376,'0'0'1651,"0"0"-412,0 0-279,0 0-163,0 0-44,0 0-18,4 3 1929,12 7-2063,-14-7-571,0 0 0,0 0 0,0 0 0,-1 0 0,1 0 0,-1 1 0,0-1 0,0 1 0,0-1 0,-1 0 0,1 1 1,-1-1-1,0 1 0,0 0 0,0 2-30,-4 56 222,3-56-253,-1 0 0,1-1 0,-1 0 0,0 1 1,0-1-1,-1 0 0,0 0 0,1 0 0,-2-1 0,1 1 0,0-1 0,-1 1 0,0-1 0,0 0 0,0-1 1,-1 1-1,-1 0 31,6-3-109,0-1 0,-1 0 1,1 0-1,-1 1 0,1-1 1,0 0-1,-1 0 0,1 1 1,-1-1-1,1 0 0,-1 0 1,1 0-1,-1 0 0,1 0 0,-1 0 1,1 0-1,0 0 0,-1 0 1,1 0-1,-1 0 0,1 0 1,-1 0-1,1 0 0,-1 0 1,1 0-1,-1-1 0,1 1 1,0 0-1,-1 0 0,1 0 1,-1-1-1,1 1 0,0 0 1,-1-1-1,1 1 0,0 0 1,-1-1-1,1 1 0,0 0 0,-1-1 1,1 1-1,0-1 0,0 1 1,0 0-1,-1-1 0,1 1 1,0-1-1,0 1 0,0-1 1,0 1-1,0-1 0,0 1 1,0-1-1,0 1 0,0-1 1,0 1-1,0-1 0,0 1 1,0 0-1,0-1 0,1 1 1,-1-1-1,0 0 109,0-11-2141</inkml:trace>
  <inkml:trace contextRef="#ctx0" brushRef="#br0" timeOffset="2230.127">715 292 2457</inkml:trace>
  <inkml:trace contextRef="#ctx0" brushRef="#br0" timeOffset="2568.152">715 292 2457,'80'-24'2380,"-64"19"-330,-16 5-421,0 0-571,0 0-319,0 0-164,4 26 1001,-3-21-1570,0-1 1,1 1-1,0 0 0,0-1 0,0 1 1,0-1-1,1 0 0,0 0 1,0 0-1,0 0 0,0-1 0,1 1 1,-1-1-1,1 1 0,0-1 0,0-1 1,0 1-1,0 0 0,0-1 1,1 0-1,-1 0 0,1 0 0,0-1 1,-1 1-1,1-1 0,0 0 1,0-1-1,0 1 0,0-1 0,0 0 1,3 0-7,-7-1-6,1 0 0,-1 1 0,1-1 0,-1 0 0,0 0 0,1 0 0,-1 0 0,0-1 0,0 1 0,1 0 0,-1 0 0,0-1 0,0 1 0,-1-1 0,1 1 0,0-1 0,0 1 0,-1-1 0,1 1 0,-1-1 0,1 0 0,-1 1 0,0-1 0,0 0 0,1 1 0,-1-2 6,5-49 76,-4 25-19,-3-26 423,2 50-451,-1-1 0,0 1-1,0-1 1,0 1 0,0 0-1,-1-1 1,1 1 0,-1 0 0,0 0-1,0 0 1,0 0 0,0 0 0,-2 0-29,1-1-28,-1 0 0,0 1 0,0 0 1,0 0-1,0 0 0,0 0 1,-1 1-1,1 0 0,-2-1 28,4 3-76,1-1 1,-1 1-1,1-1 0,-1 1 0,1 0 1,-1 0-1,1-1 0,-1 1 0,1 0 1,-1 1-1,1-1 0,-1 0 0,0 0 0,1 1 1,0-1-1,-1 0 0,1 1 0,-1 0 1,1-1-1,0 1 0,-1 0 0,1 0 1,0 0-1,-1 0 0,1 0 0,0 0 0,0 0 1,0 0-1,0 0 0,0 0 0,0 1 1,0 0 75,-11 19-3008,0 1 1,-4 14 3007,14-31-773,-5 8-3255</inkml:trace>
  <inkml:trace contextRef="#ctx0" brushRef="#br0" timeOffset="3063.19">1032 69 3393,'0'0'1860,"0"0"-337,0 0-165,0 0-342,0 0-235,0 0-116,0 0-115,1 2-304,-1 0-1,0 0 1,1 0-1,-1 0 0,1 0 1,-1 0-1,1-1 0,0 1 1,0 0-1,1 1-245,5 4 66,0 1 0,-1 0 0,0 0 0,0 1 0,0 0 0,-1 0 0,-1 0 0,1 0 0,-2 1 0,1 0 0,-1 0 0,-1 0 0,0 0 0,1 9-66,0 12 31,-1 0 0,-1 1 0,-2-1 0,-2 11-31,2-34-35,-1 0-1,0 1 1,0-1-1,0 0 1,-1 0-1,-1 0 1,1-1 0,-1 1-1,0-1 1,-1 0-1,0 0 1,0 0-1,-1 1 36,5-8-38,1 1-1,-1 0 1,1-1 0,-1 1-1,1-1 1,-1 1-1,0-1 1,1 1 0,-1-1-1,0 1 1,1-1-1,-1 1 1,0-1 0,1 0-1,-1 0 1,0 1 0,0-1-1,1 0 1,-1 0-1,0 0 1,0 0 0,0 0-1,1 0 1,-1 0-1,0 0 1,0 0 0,0 0-1,1 0 1,-1 0 0,0-1-1,0 1 1,1 0-1,-1-1 1,0 1 0,1 0-1,-1-1 1,0 1 0,1-1-1,-1 0 39,-1 0-281,0-2 0,1 1 0,-1 0 0,1 0 0,-1-1 1,1 1-1,0 0 0,0-1 0,0 1 0,0-2 281,-6-22-3808</inkml:trace>
  <inkml:trace contextRef="#ctx0" brushRef="#br0" timeOffset="4332.285">0 28 160,'0'0'516,"0"0"-86,0 0-16,0 0 192,0 0 351,0 0 245,2-6 70,0-2-2373,3-5 6716,-4 35-1694,-1 315-3695,0-332-233,0 0 1,1-1-1,-1 1 1,1 0-1,0-1 1,0 1-1,0 0 1,1-1-1,-1 1 0,1-1 1,0 0-1,1 0 1,-1 1-1,1-1 1,0-1-1,0 1 1,0 0-1,2 1 7,2 1-19,0-1-1,0 0 0,1 0 0,0-1 1,0 0-1,0-1 0,0 1 1,0-1-1,6 0 20,99 33-2143,-88-24-1547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3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9 735 2473,'0'0'1616,"0"0"-468,0 0-308,0 0-24,0 0 37,0 0-60,0 0-74,0 0-151,0 0-101,0 0-58,0 0-105,0 0-93,0 0 2,0 0-6,0 0-1,0 0-45,0 8 28,2 6-71,5 23 73,-7-36-202,1 1 0,-1-1 1,1 0-1,-1 0 0,1 0 0,0 0 0,-1 0 0,1 0 0,0-1 0,0 1 0,0 0 1,-1 0-1,1 0 0,0-1 0,0 1 0,0-1 0,0 1 0,0 0 0,1-1 0,-1 0 1,0 1-1,0-1 0,0 0 0,0 1 0,0-1 0,1 0 0,-1 0 0,1 0 11,0 0-16,1-1 0,-1 0 0,0 1 0,1-1 0,-1 0 0,0 0 0,0 0 0,1 0 0,-1 0 0,0-1 0,0 1 0,0-1 0,0 1 1,-1-1-1,1 0 0,0 0 0,-1 0 0,1 0 0,-1 0 0,1 0 0,-1 0 0,0 0 0,0 0 0,0-1 0,0 1 0,-1 0 0,1-1 0,0-1 16,2-7 122,-1 0 0,0 0 1,0-1-1,-1 1 0,0-9-122,-28 21 512,23 1-524,0 0 0,0 0 0,1 0 0,-1 1 0,1-1 0,0 1 0,0 0 0,0 0 0,0 0 0,0 1-1,1-1 1,-1 1 0,1-1 0,0 1 0,-1 2 12,-2 5 33,-1 1 1,1 0-1,1 0 0,-2 8-33,6-18-2,-1-1 0,1 1 0,-1-1 0,1 1-1,0-1 1,0 1 0,0-1 0,0 1 0,0-1-1,0 1 1,0-1 0,0 1 0,0-1 0,1 1-1,-1-1 1,1 2 2,0-2-1,0-1 0,0 1 0,-1 0 0,1-1 0,0 1 0,0-1 0,0 1 0,0-1 0,0 1 1,0-1-1,0 0 0,1 1 0,-1-1 0,0 0 0,0 0 0,0 0 0,0 0 0,0 0 0,0 0 0,1 0 1,6 0 249,-7-1-308,1 1 0,-1 0 0,0 0 0,1 0 0,-1 0 1,1 0-1,-1 0 0,0 1 0,1-1 0,-1 0 0,0 1 0,1-1 0,-1 1 1,1 0 58,-1 0-223,-1 0 0,1 1-1,-1-1 1,1 0 0,-1 1 0,1-1 0,-1 0 0,0 1 0,1-1 0,-1 1 0,0-1 0,0 1 0,0-1 0,0 1 0,-1 0 223,1 3-1615,0-4-1083</inkml:trace>
  <inkml:trace contextRef="#ctx0" brushRef="#br0" timeOffset="812.023">366 78 640,'0'0'2241,"0"0"-469,0 0-206,0 0-103,0 0-114,0 0-67,1-5-167,1-13-154,-2 14-32,0 4-64,0 0-65,0 0-54,0 0-145,0 0-173,0 0-97,0 0-75,0 10-100,-1 5-208,0 0 0,-1 0 0,-1-1 0,-1 2 52,-7 54 48,9 18-148,4 5 100,-1-85-116,0 1 0,1 0 0,0-1 0,0 1 0,1-1 0,0 0 0,1 0 0,0 0 1,0 0-1,1 0 0,0-1 0,4 5 116,-6-7-401,1-1 1,0 1 0,0-1 0,0 0 0,1 0-1,-1-1 1,1 1 0,0-1 0,0 0 0,0 0-1,0 0 1,1-1 0,-1 0 0,1 0 0,-1 0-1,1-1 1,0 0 0,0 0 0,1 0 400,9-1-3181</inkml:trace>
  <inkml:trace contextRef="#ctx0" brushRef="#br0" timeOffset="1429.072">674 268 4049,'0'0'1582,"0"0"-314,0 0-167,0 0-143,0 0-57,0 0-170,-5 16-133,-12 50-106,15-60-413,0 0 1,1 0-1,0 1 0,1-1 1,-1 0-1,1 0 0,0 1 1,1 1-80,0 9 40,0-14-39,-1-1 0,1 0 0,-1 0 1,1 1-1,0-1 0,0 0 1,0 0-1,0 0 0,1 0 0,-1 0 1,1 0-1,-1-1 0,1 1 1,-1 0-1,1-1 0,0 1 0,0-1 1,0 1-1,0-1 0,0 0 0,0 0 1,0 0-1,0 0 0,2 0-1,3 2 6,0 0 0,0-1 0,0 0 0,0-1 0,0 1 0,0-1 0,5-1-6,-3 1 2,-6-1 3,1 0-1,-1 0 1,0 0 0,1-1 0,-1 1 0,1-1 0,-1 0 0,2 0-5,-4 0 2,0 0 0,1 1 0,-1-1 1,0 0-1,0 0 0,0 0 0,0-1 0,0 1 0,0 0 1,0 0-1,0 0 0,0-1 0,0 1 0,-1-1 0,1 1 1,0 0-1,-1-1 0,0 1 0,1-1 0,-1 1 0,0-1-2,4-24 181,-1 1 1,-1-1-1,-1 0 0,-2 0 0,-1-8-181,2 31-24,0-1 0,0 1-1,-1-1 1,1 1 0,-1-1 0,0 1 0,0-1 0,0 1-1,-1 0 1,1-1 0,-1 1 0,1 0 0,-1 0 0,0 0-1,0 0 1,-1 0 0,1 1 0,-1-1 0,1 1 0,-1-1-1,0 1 1,0 0 0,0 0 0,0 0 0,0 0 0,0 1-1,0 0 1,-1-1 0,1 1 0,0 0 0,-1 0 0,1 1-1,-1-1 1,0 1 0,1 0 0,-1 0 0,1 0 0,-1 0-1,1 0 1,-1 1 0,-2 0 24,2 1-83,0 0 0,0 0 0,0 0 1,1 1-1,-1-1 0,0 1 0,1 0 0,0 0 0,0 0 0,0 1 0,0-1 1,0 1-1,1 0 0,-1-1 0,1 1 0,0 0 0,-1 2 83,-1 3-384,0 0 0,0 0 0,1 1-1,0-1 1,1 1 0,0 0 0,0 5 384,1 5-2435,1-4-1396</inkml:trace>
  <inkml:trace contextRef="#ctx0" brushRef="#br0" timeOffset="1931.11">988 456 1560,'0'0'1977,"0"0"-732,0 0-428,0 0-157,0 0 28,0 0 99,0 0 88,6 12 1318,-3-10-2166,-1 1-1,0-1 1,1 1-1,-1-1 0,-1 1 1,1 0-1,0 0 1,-1 0-1,1 0 0,-1 0 1,0 0-1,0 0 1,0 1-1,0-1 0,-1 0 1,1 1-1,-1-1 1,0 0-1,0 1 0,0-1 1,0 0-1,-1 1 1,0-1-1,1 0 0,-2 2-26,2 0-94,-2 0 0,1 0-1,-1 0 1,1 0-1,-1 0 1,-1 0-1,1 0 1,-1 0 0,0-1-1,0 0 1,0 1-1,0-1 1,-1 0 0,0 0-1,-2 1 95,-29 10-4305,24-14 1253</inkml:trace>
  <inkml:trace contextRef="#ctx0" brushRef="#br0" timeOffset="2532.111">1143 90 2481,'0'0'1987,"0"0"-642,0 0-337,0 0 1,0 0 322,0 0-95,2 9-309,-2-8-907,14 88 981,-3 14-1001,-8 92 4,-3-147-126,0-48 74,-2 28-368,-3-22-5460,2-6 1861</inkml:trace>
  <inkml:trace contextRef="#ctx0" brushRef="#br0" timeOffset="3065.011">1163 346 760,'0'0'2493,"0"0"-1030,0 0-610,0 0-207,0 0-5,0 0 50,0 0 57,0 0-89,24-1 941,10-10-899,-27 8-676,1 0 0,0 0-1,0 1 1,0 1 0,0-1 0,0 2 0,4-1-25,-9 0-26,-1 1 0,1 0 0,0 0 0,-1 1 0,1-1 0,-1 0 0,1 1 0,-1-1 0,1 1 0,-1 0-1,1 0 1,-1 0 0,0 0 0,0 1 0,1-1 0,-1 0 0,0 1 0,0-1 0,0 1 0,0 0 0,-1 0 0,1 0 0,0 0 0,-1 0 0,1 0 0,-1 0 0,0 1 0,0-1-1,0 0 1,0 1 0,0-1 0,0 1 0,-1-1 0,1 1 0,-1-1 0,0 1 0,0-1 0,1 1 0,-2 1 26,2 69-1055,-1-71 1000,-1-1-1,1 1 1,-1-1 0,1 0-1,-1 1 1,1-1-1,-1 0 1,0 1 0,0-1-1,1 0 1,-1 0 0,0 0-1,0 0 1,0 0-1,-1 0 1,1 0 0,0 0-1,0 0 1,0 0 0,-1 0-1,1-1 1,-2 1 55,-37 16-706,25-12 414,0 3-291,0-1 1,0 2-1,0 0 1,1 1 0,1 1-1,-11 9 583,17-16-1461,7-4 603</inkml:trace>
  <inkml:trace contextRef="#ctx0" brushRef="#br0" timeOffset="3664.013">1434 459 1384,'0'0'842,"0"0"-274,0 0-155,0 0-42,0 0-67,0 0-18,39 0 7215,-25 0-7550,-12 0 61,0 0 0,0 1 0,0-1 0,0 1 0,0-1 0,0 1 0,0 0 1,0 0-1,0 0 0,0 0 0,-1 0 0,1 0 0,0 1 0,-1-1 0,1 1 0,-1-1 0,1 1 1,-1-1-1,0 1 0,1 0 0,-1 0 0,0-1 0,0 1 0,-1 0 0,1 0 0,0 0 0,0 0 0,-1 0 1,0 0-1,1 0 0,-1 1 0,0-1 0,0 1-12,1 1-46,-1 0-1,1 1 1,-1-1-1,0 0 1,-1 0 0,1 0-1,-1 1 1,0-1 0,0 0-1,0 0 1,0 0 0,-1 0-1,1-1 1,-1 1-1,0 0 1,-1 1 46,0-2-522,0 1-1,0-1 1,-1 0 0,1 0-1,-1 0 1,0 0-1,0-1 1,0 1 0,0-1-1,-2 1 523,-5 0-3124</inkml:trace>
  <inkml:trace contextRef="#ctx0" brushRef="#br0" timeOffset="4349.24">1663 226 472,'0'0'4112,"0"0"-2480,0 0-781,0 0-86,0 0-105,0 0-145,-1 9-87,0 8-116,-1 0-157,1 0 0,1 0 1,0 0-1,1 0 0,1 0 1,1 0-156,-2-13 2,0-1 0,-1 1 1,1-1-1,1 0 0,-1 1 1,0-1-1,1 0 1,0 0-1,0 0 0,0 0 1,0 0-1,0 0 0,0-1 1,1 1-1,-1-1 0,1 0 1,0 1-1,0-1 1,0 0-1,0-1 0,0 1 1,0 0-1,0-1 0,0 0 1,1 0-1,-1 0 0,1 0 1,-1 0-1,1-1 1,-1 1-1,1-1 0,2 0-2,-3 0 43,0-1 0,0 1-1,0-1 1,0 0 0,0 1-1,0-1 1,-1-1 0,1 1-1,0 0 1,-1-1 0,1 1-1,-1-1 1,1 0 0,-1 1-1,0-1 1,0 0-1,0-1 1,0 1 0,0 0-1,0-1 1,1-1-43,4-9 131,0 0-1,0-1 1,-1 1 0,-1-2-131,6-11 146,-7 18 154,-1 0 0,0-1-1,-1 1 1,0-1 0,0 0 0,-1 1 0,0-1 0,-1 0 0,0 0 0,0 0 0,-1-7-300,0 14 19,0 0 0,0 0 0,0 0 0,-1 0 1,1 0-1,0 0 0,-1 0 0,1 1 0,-1-1 0,0 1 0,1-1 0,-1 1 0,0-1 1,0 1-1,0 0 0,0 0 0,0 0 0,0 0 0,-1 0 0,1 1 0,0-1 0,0 0 1,-1 1-1,1 0 0,0 0 0,-1-1-19,-5 0-272,1 0 1,-1 1 0,0-1-1,1 1 1,-1 1-1,0 0 1,-4 0 271,8 2-235,-1-1-1,1 1 1,0 0-1,0 0 1,0 0-1,0 0 1,0 1-1,1 0 1,-1-1-1,1 1 1,0 0-1,0 1 1,1-1 235,-10 21-3895,12-19 1373</inkml:trace>
  <inkml:trace contextRef="#ctx0" brushRef="#br0" timeOffset="4942.012">1874 0 6745,'0'0'2398,"0"0"-612,0 0-535,0 0-300,0 0-171,0 0-141,0 0-56,0 0-34,0 0-29,0 0-102,0 0-169,0 0-132,24 9-133,-16-5 15,1 1 0,-1 0 0,0 0 0,0 0 0,-1 1 0,0 0 0,0 1 0,0-1 0,-1 1 0,0 1 0,0-1-1,0 1 1,-1 0 0,-1 0 0,1 1 0,-1 0 0,-1-1 0,0 1 0,0 0 0,-1 1 0,0-1 0,0 0 0,-1 1 0,0-1 0,-1 5 1,0-4-25,1 7-107,0 0 0,-2 0 0,0 0-1,-1 0 1,-1 0 0,-1 0 0,0 0 0,-1-1 0,-3 6 132,-18 43-644,26-65 577,0 0-1,-1 1 1,1-1 0,0 0 0,0 0 0,0 1-1,-1-1 1,1 0 0,0 0 0,0 1 0,-1-1-1,1 0 1,0 0 0,-1 0 0,1 1 0,0-1-1,-1 0 1,1 0 0,0 0 0,-1 0 0,1 0-1,0 0 1,-1 0 0,1 0 0,0 0 0,-1 0-1,1 0 1,0 0 0,-1 0 0,1 0 0,0 0-1,-1 0 1,1 0 0,-1 0 67,-2 0-1425,-3 0-3726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1:21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 1224,'0'0'963,"0"0"-169,0 0-45,0 0-211,0 0-225,0 0-160,2-1 7214,4 0-3711,27-8-3164,25 1-74,7-1 229,1 2 0,15 3-647,1163 4 4426,-887 9-3904,-115-6-355,0 9 734,-72-14-752,184 5 226,209 32-375,-556-34 0,320 13 48,587-11-81,-667-15 33,-105 12 97,-142 0-89,0 0 0,0 0 7,0 0 20,0 0-19,0 0-3,0 0-2,0 0 2,0 0-4,0 0-1,0 0 0,0 0 0,0 0 0,0 0 0,0 0 0,0 0 7,0 0 20,0 0-23,0 0-18,0 0-2,0 0 0,0 0-6,0 0-21,0 0 14,0 0-39,0 0-98,0 0-111,-23 0-2314,-17-4-302,10-5-2451,-6-5-7364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3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147 194 1280,'0'0'1634,"0"0"-508,0 0-117,0 0 91,0 0 139,0 0 23,-37 0 4818,36 0-6094,1 0 1,-1 0 0,0 1-1,0-1 1,0 0 0,1 1-1,-1-1 1,0 1 0,1-1-1,-1 1 1,0-1 0,1 1-1,-1 0 1,0-1 0,1 1-1,-1 0 1,1-1 0,-1 1-1,1 0 1,0 0 0,-1-1-1,1 1 1,0 0-1,-1 0 1,1 0 0,0-1-1,0 1 1,0 0 0,0 0-1,0 0 1,0 0 13,-1 33-309,1-29 305,2 17-294,4-32-607,2-38 2513,-26 45-1468,14 3-473,19 1 208,-13-2 119,-1 1-1,1-1 1,-1 1 0,1-1 0,-1 0 0,1 1 0,-1-1 0,0 0 0,1 0 0,-1 0-1,0 0 1,0 0 0,1 0 0,-1 0 0,0-1 0,0 1 0,0 0 0,-1-1 0,1 1-1,0 0 1,0-1 0,-1 1 0,1-1 0,-1 1 0,1-1 0,-1 0 0,0 1 0,1-1-1,-1 1 1,0-2 6,4-54 176,-4 53-95,0 2-59,0 1 0,0-1 0,0 1 0,0-1 0,0 0 0,0 1 0,0-1 1,0 1-1,-1-1 0,1 1 0,-1-1 0,1 1 0,-1-1 0,1 1 0,-1-1 0,0 1 0,0 0 0,0-1 0,0 1 0,0 0 0,0 0 0,-1-1-22,-1 1 9,0 0-1,0 0 1,0 0 0,-1 0-1,1 1 1,0-1-1,0 1 1,-1 0-1,1 0 1,-2 1-9,-7-2 62,11 1-88,0 0 1,0-1-1,0 1 0,0 0 1,0 0-1,-1 0 0,1 0 1,0 0-1,0 0 1,0 0-1,0 0 0,0 0 1,-1 1-1,1-1 0,0 0 1,0 1-1,0-1 1,0 1-1,0-1 0,0 1 1,0-1-1,0 1 0,0 0 1,0 0-1,1-1 1,-1 1-1,0 0 0,0 0 1,1 0-1,-1 0 1,0 0-1,1 0 0,-1 0 1,1 0-1,-1 0 0,1 0 1,0 0-1,-1 0 1,1 0-1,0 1 26,-5 14-24,3-10 52,0 0-1,1 0 1,0 1-1,0-1 1,0 0-1,1 2-27,0-7-10,0-1-52,2-1 49,0-1 0,0 1 0,0-1-1,0 1 1,0-1 0,-1 0 0,1 0-1,0 0 1,-1 0 0,1 0 0,-1 0-1,0 0 1,0 0 0,0 0 0,1-1 13,1-5 64,1 0 0,-2 0 0,1 0 0,-1 0 0,0-1 0,0 1 0,-1-1 0,0 1 0,-1-1 0,0-3-64,-1 12-30,0 0 1,0 0-1,-1 0 0,1 0 1,0 0-1,0 0 1,0 0-1,0 0 1,0 1-1,0-1 1,0 0-1,0 1 0,-1-1 1,1 1-1,0-1 1,0 1-1,1-1 1,-1 1 29,-3 5-22,0 0 0,1 0 0,-1 0 0,2 0 0,-1 1 0,1 0 0,0-1 0,0 1 0,1 0 1,0 0-1,0 0 0,0 0 0,1 0 0,0 3 22,0-10 0,0 0-1,0 1 1,0-1 0,1 0-1,-1 1 1,0-1 0,0 0-1,0 1 1,0-1 0,0 0-1,0 0 1,1 1 0,-1-1-1,0 0 1,0 0 0,0 1-1,1-1 1,-1 0 0,0 0-1,0 1 1,1-1 0,-1 0-1,0 0 1,1 0 0,-1 0-1,0 1 1,0-1 0,1 0-1,-1 0 1,0 0 0,1 0-1,-1 0 1,0 0 0,1 0-1,-1 0 1,0 0 0,1 0-1,-1 0 1,0 0 0,1 0-1,-1 0 1,0 0 0,1 0 0,-1 0-1,0-1 1,1 1 0,-1 0-1,0 0 1,0 0 0,1 0-1,-1-1 1,14-6-74,-7 0 68,-1 0 0,0 0 0,0-1 0,0 0 0,-1 0 0,-1-1 0,1 1 0,-1-1 0,-1 0 0,1 0 0,-2-1 0,1 1 0,-1-1 0,-1 1 0,1-4 5,-2 12 299,-3 1-174,-4 0-164,0 0 1,-1 1-1,1 0 1,0 0-1,0 1 1,0-1-1,0 1 0,0 1 1,-3 1 39,7-2-14,1-1-1,-1 1 1,1-1 0,-1 1 0,1 0-1,0 0 1,0 0 0,0 0 0,0 0-1,0 1 1,0-1 0,0 1 0,1-1-1,0 1 1,-1 0 0,1-1 0,0 1-1,0 0 1,0 0 0,1 0 0,-1 0-1,1 0 1,-1 0 0,1 0 0,0 2 14,0-4 3,0 0 0,0 0 1,0-1-1,0 1 0,0 0 1,0 0-1,0 0 0,0 0 1,0 0-1,1-1 0,-1 1 1,0 0-1,0 0 0,1 0 1,-1-1-1,1 1 0,-1 0 1,1-1-1,-1 1 0,1 0 1,-1-1-1,1 1 0,0 0 1,-1-1-1,1 1 0,0-1 1,-1 1-4,24 0-8,-10-2-146,-12 2-82,0-1 0,0-1-1,1 1 1,-1 0 0,0 0 0,0-1 0,0 1 0,0-1 0,0 0 0,0 0-1,0 1 1,0-1 0,0 0 0,-1-1 0,1 1 0,0 0 0,-1 0 0,2-2 236,1-3-4936</inkml:trace>
  <inkml:trace contextRef="#ctx0" brushRef="#br0" timeOffset="629.91">329 509 2737,'0'0'4962,"0"0"-2212,0 0-994,0 0-335,0 0-279,0 0-216,-1 17 541,-5 4-1370,0 0-1,-1-1 1,-5 11-97,-15 44 82,21-52-130,2-1 1,0 1-1,2 0 0,0 0 0,2 0 0,1 12 48,-1-33-77,1 1-1,-1-1 1,1 0-1,0 1 1,-1-1-1,1 0 1,0 0-1,0 1 1,1-1-1,-1 0 1,0 0-1,1 0 1,-1-1-1,1 1 1,0 0-1,-1 0 1,1-1-1,0 1 1,0-1-1,0 0 1,0 1-1,0-1 1,1 0-1,-1 0 1,0 0-1,0-1 1,1 1-1,-1-1 1,0 1 0,1-1 76,12 3-951,-1-2-1,0 1 1,0-2-1,13-1 953,-9 1-1838,6 0-2674</inkml:trace>
  <inkml:trace contextRef="#ctx0" brushRef="#br0" timeOffset="1131.017">626 628 5233,'0'0'2458,"0"0"-564,0 0-690,0 0-480,0 0-88,0 0-230,-5 14-193,-18 43-82,20-49-107,1 1 0,0 0 0,0 0 0,1 0 0,0 0 0,1 0 0,-1 1 0,2-1 0,0 7-24,1 15 29,-2-29-32,0-1-1,0 1 1,1 0-1,-1-1 1,1 1-1,-1-1 1,1 1-1,-1-1 1,1 1 0,0-1-1,0 0 1,0 1-1,0-1 1,0 0-1,0 1 1,0-1-1,0 0 1,0 0-1,0 0 1,1 0-1,-1 0 1,0 0 0,1-1-1,-1 1 1,1 0-1,-1-1 1,1 1-1,-1-1 1,1 1-1,0-1 1,-1 0-1,1 0 1,-1 1 0,1-1-1,0 0 4,1 0-4,0 0 0,1 0-1,-1 0 1,1 0 0,-1-1 0,1 1 0,-1-1 0,1 0-1,-1 0 1,0 0 0,0 0 0,1-1 0,-1 1-1,0-1 1,0 0 0,1 0 4,3-5 9,-1-1 0,0 1 0,0-1 0,0 0-1,-1 0 1,0-1 0,-1 1 0,0-1 0,0 0 0,-1-1 0,0 1-1,-1 0 1,1-2-9,1-17 90,0 1 0,-1 0 0,-2-1 0,-1 0-90,0 25-29,0 0 1,-1 1-1,1-1 0,-1 0 1,1 0-1,-1 1 0,0-1 1,0 0-1,0 1 0,0-1 1,-1 1-1,1 0 0,-1-1 1,0 1-1,1 0 0,-1 0 1,0 0-1,0 0 0,0 0 1,-1 0 28,1 1-90,1 0 0,0 0 0,-1 0 0,1 1 0,-1-1 0,1 0 1,-1 1-1,1 0 0,-1-1 0,0 1 0,1 0 0,-1 0 0,1 0 1,-1 0-1,0 0 0,1 0 0,-1 0 0,0 0 0,1 1 1,-1-1-1,1 1 0,-1-1 0,1 1 0,-1 0 0,1-1 0,-1 1 1,1 0-1,0 0 0,0 0 0,-1 0 0,1 0 0,0 0 0,0 1 1,0-1-1,0 0 90,-16 28-2578,3 5-1236</inkml:trace>
  <inkml:trace contextRef="#ctx0" brushRef="#br0" timeOffset="1627.955">977 679 416,'0'0'4752,"0"0"-2604,0 0-837,0 0-247,0 0-165,0 0-129,13 18 1049,-11-14-1756,1 0 1,-1 0-1,0 0 1,0 1-1,0-1 1,0 1-1,-1-1 1,0 1-1,0 0 1,0-1-1,-1 1 1,1 0-1,-1 3-63,0 4 40,0 0-1,-1-1 0,0 1 1,-3 11-40,2-17 7,0 0-1,0 0 1,-1 0 0,0 0 0,0-1 0,-1 0 0,1 1 0,-1-1 0,-5 4-7,7-6-337,-1 0 0,1 0 1,-1-1-1,0 1 1,0-1-1,-1 0 0,1 1 1,0-2-1,-1 1 1,1 0-1,-1-1 0,1 1 1,-1-1-1,0 0 0,1 0 1,-4 0 336,1-3-3099,5-5-1760</inkml:trace>
  <inkml:trace contextRef="#ctx0" brushRef="#br0" timeOffset="2296.003">1146 569 3697,'0'0'2910,"0"0"-714,0 0-647,0 0-595,0 0-315,0 0-219,0 8-93,0 186 776,-1-191-1113,1 1 0,0-1 0,1 0 0,-1 1 0,1-1 0,-1 0 0,1 0 0,0 1-1,0-1 1,0 0 0,1 0 0,-1 0 0,1 0 0,-1-1 0,1 1 0,0 0 0,0-1 0,1 1 0,-1-1 0,0 0 0,1 1 0,2 0 10,0 0-56,1 0 0,-1-1 0,1 1 0,0-1 0,0-1 0,0 1 0,0-1 0,0 0 0,0-1-1,0 1 1,0-1 0,1-1 56,-6 1-8,0 0 0,0-1 0,0 1-1,1-1 1,-1 0 0,0 1 0,0-1-1,0 0 1,0 0 0,0 0 0,-1 1 0,1-1-1,0 0 1,0 0 0,0 0 0,-1 0-1,1-1 1,-1 1 0,1 0 0,0 0-1,-1 0 1,0 0 0,1-1 8,10-33 28,-10 31-21,6-33 446,-1-1 1,-2 0-1,-1 0 0,-2-26-453,-1 62 7,-1 1-1,1 0 0,0 0 1,0 0-1,0 0 0,-1 0 1,1-1-1,-1 1 1,1 0-1,-1 0 0,1 0 1,-1 0-1,0 0 0,1 0 1,-1 0-1,0 0 0,0 1 1,1-1-1,-1 0 0,0 0 1,0 1-1,-1-1-6,-1-1-16,0 0-1,-1 0 1,0 1-1,1-1 1,-1 1 0,0 0-1,-2 0 17,-9-1-84,0 0-1,0 1 1,-6 1 84,19 0 4,-83 0-1013,84 0 578,3 38-1800,19 27-2059,-11-37-485</inkml:trace>
  <inkml:trace contextRef="#ctx0" brushRef="#br0" timeOffset="2860.05">1387 795 4297,'0'0'1596,"0"0"-270,0 0-91,0 0-130,0 0-124,0 0-141,0 0-173,0 0-155,0 0-91,17 18 941,-12-7-1255,0 1 0,-1-1-1,-1 1 1,0 0 0,0 1 0,-1-1 0,-1 0 0,0 1 0,0-1 0,-2 0 0,0 6-107,1 4-4,0-19-43,0-1 1,0 1-1,0-1 1,0 1-1,-1-1 1,1 1-1,-1-1 1,0 1-1,0-1 1,0 1-1,0-1 1,0 0-1,0 0 1,-1 1-1,1-1 0,-1 0 1,1 0-1,-1 0 1,0-1-1,0 1 1,0 0-1,0-1 1,0 1-1,0-1 1,0 1-1,0-1 1,-1 0-1,1 0 1,-1 0-1,1 0 0,0-1 1,-1 1-1,0-1 1,1 1-1,-1-1 1,1 0-1,-3 0 47,5 0-62,-1 0 0,1 0-1,-1-1 1,1 1 0,-1 0-1,1 0 1,-1-1 0,1 1-1,-1 0 1,1-1 0,0 1-1,-1 0 1,1-1 0,-1 1-1,1-1 1,0 1 0,0 0-1,-1-1 1,1 1 0,0-1-1,0 1 1,-1-1 0,1 1-1,0-1 1,0 1 0,0-1-1,0 1 1,0-1 0,0 1-1,0-1 63,-2-16-2461,2 17 2401,0-13-3916</inkml:trace>
  <inkml:trace contextRef="#ctx0" brushRef="#br0" timeOffset="3759.117">1632 637 2032,'0'0'1794,"0"0"-172,0 0-61,0 0 145,0 0-151,0 0-377,-4 1 3233,2-2-4433,0 0-1,0 0 0,0 0 0,-1 1 0,1-1 0,0 1 1,0 0-1,-1-1 0,1 1 0,0 0 0,-1 0 0,1 1 0,0-1 1,-1 0-1,1 1 0,0 0 0,0-1 0,-1 1 0,1 0 1,0 0-1,0 0 0,0 0 0,0 1 0,-1 0 23,-1 6-94,-1 0 0,1 0 0,1 1 0,0 0 0,0 0 0,1 0 0,0 0 0,0 0-1,1 1 95,-2 21-72,2 0-1,1 3 73,0-13-100,1-20 99,-1 0-1,1 0 1,0 0 0,-1 1-1,1-1 1,0 0-1,0-1 1,-1 1 0,1 0-1,0 0 1,0 0 0,0 0-1,0-1 1,1 1 0,-1-1-1,0 1 1,0-1 0,0 1-1,0-1 1,0 1-1,1-1 1,-1 0 0,0 0-1,1 0 2,33 6 28,-30-6-46,0-1 0,-1 0 0,1 0 1,0 0-1,-1 0 0,1-1 0,-1 0 0,0 0 1,0 0-1,1 0 0,-1-1 0,-1 0 0,1 0 1,0 0-1,-1 0 0,1 0 0,-1-1 0,0 1 1,0-1 17,18-17-1867,-21 21 1240,0 0-406,0 0-1361,0 0-2032</inkml:trace>
  <inkml:trace contextRef="#ctx0" brushRef="#br0" timeOffset="4579.178">1824 375 4689,'0'0'2809,"0"0"-690,0 0-670,0 0-435,0 0-225,0 0-119,29 3 1568,-24-3-2176,0 0 0,0 1 0,0-1 1,-1 1-1,1 0 0,0 0 0,-1 1 1,1 0-1,-1-1 0,1 1 0,-1 1 1,0-1-1,0 0 0,0 1 0,0 0 1,1 1-63,0 1 45,0 0 0,-1 1-1,1 0 1,-1 0 0,0 0 0,-1 0 0,1 0 0,-1 1 0,-1-1 0,1 3-45,4 12 30,-2 1 0,-1 0 0,0 0 0,-2 0 0,-1 1 0,0 11-30,-1-7 32,-1 0 0,-4 19-32,3-34 8,-1-1 1,0 0-1,0 0 0,-1 0 0,-1-1 1,0 1-1,-4 5-8,1-3-768,-1-1 0,-1-1 0,0 1 0,0-1 0,-1-1 0,-11 8 768,6-4-2136,1 0 1,-12 15 2135,23-24-4220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5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60 2112,'0'0'1466,"0"0"-528,0 0-210,0 0-25,0 0-59,0 0-27,0 0-6,0 0 6,0 0 16,0 0 3,-3 1 3144,-4 4-2757,7 45-1045,2-49 5,-1 0 1,1 0-1,0 0 1,0 0 0,0-1-1,-1 1 1,1-1-1,0 1 1,0-1-1,0 0 1,0 0 0,0 0-1,0 0 1,0 0-1,0 0 1,-1 0-1,1-1 1,0 1 0,0-1-1,0 1 1,0-1-1,1-1 17,-2-1 8,1 0 0,-1 0 0,1 0-1,-1-1 1,0 1 0,0 0-1,-1-1 1,1 1 0,-1-1 0,0 1-1,0-1 1,0 1 0,0-1 0,-1-2-8,1-7 127,-30 13 13,28 0-132,1 1-1,-1 0 1,1 0-1,-1 0 1,1 0-1,0 0 1,0 0-1,-1 1 1,1-1-1,0 0 1,0 1-1,0-1 1,0 0-1,0 1 1,1-1-1,-1 1 0,0 0 1,1-1-1,-1 1 1,1 0-1,0-1 1,-1 1-1,1 0 1,0-1-1,0 2-7,-3 48-248,3-50 213,0 0 20,1 0-1,-1 0 1,1 0-1,0 0 1,-1 0-1,1 0 1,0-1-1,0 1 0,-1 0 1,1 0-1,0-1 1,0 1-1,0-1 1,0 1-1,0-1 1,0 1-1,0-1 0,0 1 1,0-1-1,0 0 1,0 0-1,0 1 1,1-1 15,27 6-36,-25-6 13,1 1-1,-1-1 1,1 0 0,-1 0-1,0 0 1,1 0 0,2-2 23,-6 2-5,1 0 0,-1-1 0,0 0 0,1 1 1,-1-1-1,0 0 0,1 1 0,-1-1 0,0 0 0,0 0 1,0 0-1,0 0 0,0 0 0,0-1 0,0 1 1,0 0-1,0 0 0,0-1 0,-1 1 0,1 0 0,0-1 1,-1 0 4,3-7-8,-1 0 1,0-1 0,0 0 0,-1 1 0,0-1 0,-1 0 0,-1-7 7,1 4 30,0 12-14,0 1 0,0-1-1,0 0 1,-1 1 0,1-1 0,0 1 0,0-1 0,-1 1 0,1-1 0,0 1 0,-1 0 0,1-1 0,0 1 0,-1-1 0,1 1 0,-1 0 0,1-1 0,0 1 0,-1 0 0,1-1 0,-1 1 0,1 0 0,-1 0 0,1 0-1,-1-1 1,1 1 0,-1 0 0,0 0-16,-25-3 193,-22 5-115,45-1-65,0-1-1,0 1 1,0 0-1,0 0 1,0 0-1,0 0 1,0 0-1,0 1 1,1 0-1,-1-1 1,1 1-1,-1 0 1,1 0-1,0 0 1,0 0-1,-1 1 1,1-1-1,1 1 1,-1-1-1,0 1 0,1 0 1,-1 1-13,-1 2-18,1 1 1,-1 0-1,2-1 1,-1 1-1,1 0 1,0 0-1,0 0 1,1 0-1,0 2 18,0-8-3,0 0-1,1 1 0,-1-1 1,1 0-1,0 0 0,-1 1 1,1-1-1,0 0 0,-1 0 0,1 0 1,0 0-1,0 0 0,0 0 1,0 0-1,0-1 0,0 1 1,0 0-1,1 0 0,-1-1 0,0 1 1,0-1-1,0 1 0,1-1 1,-1 1-1,0-1 0,1 0 1,-1 0-1,0 1 0,1-1 0,0 0 4,42 3-7,-43-3 5,1 0-2,0 1 0,0-1 0,0 0-1,0-1 1,-1 1 0,1 0 0,0 0-1,0-1 1,0 1 0,0-1 0,0 0-1,0 1 1,-1-1 0,1 0 0,0 0 0,-1 0-1,1 0 1,0 0 0,-1-1 0,1 0 4,1-2-11,-2 1 1,1-1 0,0 0 0,-1 0 0,0 0 0,0 0 0,0-1 0,1-3 10,-1 2 5,0 2 12,0 1 0,-1-1-1,1 0 1,-1 1 0,0-1 0,0 0-1,0 0 1,0 1 0,0-1-1,-1-1-16,0 4 19,0-1 0,1 1 1,-1 0-1,0 0 0,0 0 0,0 0 0,0 0 0,0 0 0,0 0 0,0 0 0,0 1 0,0-1 0,0 0 0,0 1 0,-1-1 0,1 0 0,0 1 0,-1 0 0,1-1 0,0 1 1,-1 0-1,1-1 0,0 1 0,-1 0 0,1 0 0,0 0 0,-1 1-19,-5-2 27,-1 0 0,1 1 0,-1 0 0,1 0 0,-1 1 1,1 0-1,0 1 0,-4 0-27,8-1 4,1 1 0,-1-1 0,1 0 0,-1 1 1,1 0-1,-1 0 0,1-1 0,0 1 0,0 0 0,0 1 0,0-1 1,0 0-1,1 1 0,-1-1 0,0 1 0,1-1 0,0 1 0,0 0 0,0-1 1,0 1-1,0 0 0,0 2-4,-1 5-24,1-1 0,0 1 0,1 0 1,0 0-1,0 0 24,0 5-72,1-14 61,-1 1 1,0-1-1,1 1 0,-1-1 0,1 0 0,0 1 0,0-1 0,-1 1 1,1-1-1,0 0 0,0 0 0,0 1 0,0-1 0,1 0 1,-1 0-1,0 0 0,0 0 0,1-1 0,-1 1 0,0 0 0,1 0 1,-1-1-1,1 1 0,-1-1 0,1 1 0,-1-1 0,1 0 1,-1 1-1,1-1 0,0 0 0,-1 0 11,57 4-41,-53-4 42,-2 0-6,0 0 0,0-1 0,-1 1 0,1 0 0,0-1 1,-1 0-1,1 1 0,-1-1 0,1 0 0,-1-1 0,1 1 0,-1 0 0,0-1 0,0 1 0,1-1 0,-1 0 0,0 1 0,0-2 5,2-1-19,-1 0-1,-1 0 1,1 0-1,-1 0 1,1-1-1,-1 1 1,0-1-1,-1 1 1,1-1-1,-1 0 20,2-9-47,-1 0-1,0-1 1,-1 1 0,0 0-1,-1-1 1,-2-9 47,2 22 3,-1 1 0,0-1 0,0 0 0,1 0 0,-1 1 0,0-1-1,-1 1 1,1-1 0,0 1 0,0-1 0,-1 1 0,1 0 0,-1-1 0,1 1 0,-1 0 0,1 0 0,-1 0 0,0 0 0,1 0-1,-1 1 1,0-1 0,0 1 0,0-1 0,0 1 0,1-1 0,-3 1-3,0-1 5,1 0 1,-1 1-1,0-1 1,0 1-1,1 0 1,-1 0-1,0 1 0,1-1 1,-1 1-1,0-1 1,1 1-1,-1 0 1,1 0-1,-2 1-5,1 2 0,-1 0 0,2-1 0,-1 2 0,0-1-1,1 0 1,-1 1 0,1-1 0,1 1 0,-1 0 0,1 0 0,-1 0 0,2 0 0,-1 0-1,0 3 1,-2 6-1,1-1-1,0 0 1,1 1-1,0-1 1,1 8 1,1-9 79,0-10-125,0 0 0,0 0 0,0 0 0,0 0 0,0 0 1,0 0-1,1 0 0,-1 0 0,1 0 0,-1 0 0,1 2 46,0-3-43,0 0-1,0-1 1,0 1-1,1 0 1,-1 0 0,0-1-1,0 1 1,0-1-1,1 1 1,-1-1-1,0 0 1,0 1 0,1-1-1,-1 0 1,0 0-1,0 0 1,1 0-1,-1 0 1,0 0 0,1 0-1,-1 0 44,2-1-9,0 1-1,0 0 1,0-1-1,-1 0 1,1 0-1,0 0 1,0 0-1,-1 0 1,1 0-1,0-1 1,-1 1-1,0-1 1,1 0-1,-1 0 1,0 0-1,0 0 1,0 0-1,0 0 1,0-1-1,-1 1 1,1-1-1,-1 1 1,1-1 0,-1 1-1,0-1 1,0 0 9,3-6-31,-1 1 1,-1-1-1,1 1 1,-1-1 0,-1 0-1,0 0 1,0 0 0,-1-3 30,0 11 14,0 0 1,-1-1 0,1 1 0,0 0-1,-1-1 1,1 1 0,-1 0 0,0 0 0,1-1-1,-1 1 1,0 0 0,0 0 0,0 0-1,0 0 1,0 0 0,0 0 0,0 0-1,0 1 1,0-1 0,0 0 0,0 0 0,-1 1-1,1-1 1,0 1 0,0-1 0,-1 1-1,1 0 1,0-1 0,-1 1 0,1 0-1,-1 0 1,1 0-15,-51-3 321,44 3-314,6 0 1,0 1 0,0-1 0,0 1 0,0 0 0,0-1 0,0 1 0,0 0 0,0 0 0,1 0 0,-1 1 0,0-1 0,1 0 0,-1 1 0,1-1 0,-1 1 0,1-1 0,0 1 0,0-1 0,0 1 0,0 0 0,0 0 0,0 0 0,0 0-1,0-1 1,1 1 0,-1 0 0,1 0 0,-1 0 0,1 1-8,-2 8-71,0 0-1,0 0 1,1-1-1,0 11 72,1-20-92,1-1 1,-1 1-1,0-1 0,0 1 1,1-1-1,-1 0 0,0 1 0,1-1 1,-1 1-1,0-1 0,1 0 0,-1 1 1,0-1-1,1 0 0,-1 1 0,1-1 1,-1 0-1,1 0 0,-1 0 1,1 1-1,-1-1 0,1 0 0,-1 0 1,1 0-1,-1 0 0,1 0 0,-1 0 1,1 0-1,-1 0 0,1 0 1,-1 0-1,1 0 0,-1 0 0,1 0 1,-1 0-1,1 0 0,-1-1 0,1 1 1,-1 0-1,1 0 0,-1-1 1,0 1-1,1 0 0,-1-1 0,1 1 1,-1 0 91,13-13-4148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0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0 568,'0'0'1786,"0"0"-566,0 0-6,0 0-2,0 0-82,0 0-48,0 0-13,0 0-100,-7 18 2043,-1-6-2819,1 0 0,0 0 0,1 1 0,1-1 0,0 1 1,0 1-1,2-1 0,-1 0 0,1 5-193,-10 32 246,4-13-253,1 1 0,2 0-1,2 1 1,2-1 0,1 39 7,2-67-42,0-1 0,0 0 0,1 0 0,0 0-1,0 0 1,1 0 0,1 0 0,-1-1 0,1 1 0,1-1 0,-1 0 0,1 0 0,1-1 0,0 1 0,0-1 0,0-1-1,1 1 1,0-1 0,0 0 0,0 0 0,1-1 0,0 0 0,0-1 0,0 1 0,4 0 42,-7-3-214,17 12-390,-16 3-3665,-6-11-1593</inkml:trace>
  <inkml:trace contextRef="#ctx0" brushRef="#br0" timeOffset="1027.4">387 283 3745,'0'0'1976,"0"0"-241,0 0-177,0 0-292,0 0-377,0 0-315,-3-2-152,1 0-353,0 1-1,0-1 0,0 1 0,0 0 1,0-1-1,0 1 0,-1 0 1,1 0-1,0 1 0,-1-1 1,1 0-1,-1 1 0,1 0 1,-1-1-1,1 1 0,-1 0 0,1 0 1,-1 0-1,1 1 0,-1-1 1,0 1-69,0 0 29,0 1 1,0-1 0,0 1-1,0 0 1,0 0-1,0 0 1,1 0 0,-1 0-1,1 0 1,-1 1 0,1 0-1,0-1 1,0 1 0,0 1-30,-4 5 33,1 0 1,0 1 0,1 0 0,0-1 0,1 2-1,0-1 1,0 0 0,1 1 0,1-1-1,0 1-33,0 87 347,2-97-356,-1 1 0,1-1 1,-1 1-1,1-1 0,0 0 0,0 0 0,0 1 0,-1-1 0,1 0 0,0 0 1,1 0-1,-1 0 0,0 0 0,0 0 0,0 0 0,1 0 0,-1-1 0,0 1 1,1 0-1,-1-1 0,0 1 0,1-1 0,-1 0 0,2 1 9,42 10-104,-39-10 124,-1 0-32,0 0 0,1 0 1,-1 0-1,0-1 0,1 0 1,-1 0-1,0 0 0,2-1 12,-5 0-9,0 1-1,0-1 0,0 0 1,0 0-1,-1 1 1,1-1-1,0 0 0,0-1 1,-1 1-1,1 0 0,-1 0 1,1-1-1,-1 1 0,1-1 1,-1 1-1,0-1 1,0 0-1,0 1 0,0-1 1,0 0-1,0 0 0,0 0 10,4-15-37,0-1 0,0 1 0,-2-1 0,0 0 0,-1 1 0,-1-1 0,-1 0 0,-1-10 37,1 28 255,0 0-4,0 0-17,0 0-44,0 0-85,0 0-47,0 0-9,0 0-22,0 0-5,0 0 1,0 22-319,0-7 228,0-1 1,1 1-1,0-1 0,1 1 1,1-1-1,0 1 1,1-1-1,1 0 0,0-1 1,1 1-1,0-1 1,1 0-1,1 0 68,-5-7-737,1 0-1,-1 1 1,0 0 0,-1 0-1,0 0 1,0 0 0,0 1 737,-1 7-4237</inkml:trace>
  <inkml:trace contextRef="#ctx0" brushRef="#br0" timeOffset="1591.575">635 569 1672,'0'0'1989,"0"0"-524,0 0-242,0 0-73,0 0-42,0 0-148,6 0-109,1 0-585,0 0 0,-1 0 0,1 1 0,0 0 0,-1 1 0,1-1 0,0 1 0,-1 0 0,6 3-266,-9-3 31,0 0 1,0 0-1,0 0 1,-1 0-1,1 0 1,-1 1 0,0-1-1,1 1 1,-1-1-1,0 1 1,-1 0-1,1 0 1,0 0 0,-1 0-1,0 0 1,1 0-1,-1 0 1,0 0-1,-1 1 1,1-1-1,-1 0 1,1 1 0,-1 0-32,1 6 44,0 0 0,0 0 0,-2 0 1,1 0-1,-1 0 0,0 0 0,-3 8-44,3-15-129,0 0-1,0-1 0,0 1 0,-1 0 1,1-1-1,-1 1 0,0-1 1,0 1-1,0-1 0,0 0 0,-2 2 130,1-1-477,0-1 0,-1 0 0,1 0 0,-1 0 0,1-1 0,-1 1 0,0-1 0,1 0-1,-1 0 1,0 0 0,0 0 477,-4 0-2843,2 1-342</inkml:trace>
  <inkml:trace contextRef="#ctx0" brushRef="#br0" timeOffset="2507.367">824 128 2937,'0'0'2221,"0"0"-610,0 0-432,0 0-266,0 0 167,0 0-111,0 12-293,0 36-183,0-41-429,1 0 0,0-1 0,0 0 0,1 1 0,0-1 0,0 0 1,0 0-1,1 0 0,-1 0 0,2 0 0,-1 0 0,1-1 0,-1 0 0,3 2-64,17 30 105,-15-18-81,0 0-1,-2 1 0,0 0 0,-1 0 0,-1 0 0,-1 1 0,-1-1 0,0 1 1,-2 20-24,0-40-15,0-1-36,0 0-28,0 0 76,0 0-1,0 0 1,1 0-1,-1 0 1,0 0-1,0 0 1,1 0-1,-1 0 1,0 0-1,0 0 1,0 0-1,1 0 1,-1 0-1,0 0 1,0 0-1,1-1 0,-1 1 1,0 0-1,0 0 1,0 0-1,1 0 1,-1 0-1,0-1 1,0 1-1,0 0 1,0 0-1,0 0 1,1-1-1,-1 1 1,0 0-1,0 0 1,0-1-1,0 1 0,0 0 4,0-23 131,-1 10-91,1 0 0,0 0 1,1 0-1,1 0 0,0 0 0,1-4-40,-2 14 14,0 0-1,0 0 0,1 0 0,-1 0 0,1 0 0,-1 0 0,1 0 0,0 1 0,0-1 0,0 1 1,1-1-1,-1 1 0,0 0 0,1 0 0,-1 0 0,1 0 0,0 0 0,0 1 0,0-1 0,0 1 1,0 0-1,0 0 0,0 0 0,0 0 0,0 0 0,0 1 0,1-1 0,0 1-13,-1 0 6,0-1 0,1 1 0,-1 0 0,0 0 0,1 1-1,-1-1 1,0 0 0,0 1 0,1 0 0,-1 0 0,0 0 0,0 0 0,0 1-1,0-1 1,0 1 0,0 0 0,-1-1 0,2 2-6,0 1 19,0 1 1,0-1-1,-1 1 1,1 0-1,-1 0 1,0 0-1,0 0 0,-1 0 1,0 1-1,1 0-19,7 18 58,-6-17-101,-1-1 1,0 1-1,0-1 0,-1 1 1,0 0-1,0 0 1,-1 0-1,1 0 0,-2 0 1,1 1-1,-1-1 1,0 0-1,0 0 1,-1 1 42,0-6-5,-1 1 0,1 0 0,-1 0 0,0 0 0,0-1 0,0 1 0,0-1 0,0 0 0,0 1 1,-1-1-1,1 0 0,-1 0 0,0-1 0,0 1 0,1 0 0,-1-1 0,0 0 0,-2 1 5,-8 3-40,1 0 0,-1-1 1,-12 2 39,10-4-221,1-1 1,-1 0 0,-8-1 220,8 0-508,14 0-217,1 0-437,0-9-2528,0 0 1263</inkml:trace>
  <inkml:trace contextRef="#ctx0" brushRef="#br0" timeOffset="2980.797">1214 545 3881,'0'0'1900,"0"0"-650,0 0-295,0 0-192,0 0-199,0 0-98,17 18 1055,-12-15-1469,-1 1 0,0 0-1,0 0 1,0 0 0,-1 0 0,1 0 0,-1 1 0,0 0 0,0-1 0,-1 1 0,1 0 0,-1 1 0,0-1-1,0 0 1,-1 0 0,0 1 0,0-1 0,0 1 0,-1-1 0,1 1 0,-1 0 0,0-1 0,-1 1 0,0-1-1,0 1 1,-1 2-52,1-4-18,0-1-1,-1 1 1,1-1-1,-1 0 0,0 0 1,0 0-1,0 0 1,0 0-1,-1 0 0,1 0 1,-1-1-1,0 1 1,0-1-1,1 0 0,-2 0 1,1 0-1,0 0 1,0 0-1,-1-1 0,0 1 19,-35 11-2020,2-9-4261,37-4 3945</inkml:trace>
  <inkml:trace contextRef="#ctx0" brushRef="#br0" timeOffset="3610.939">1525 408 3793,'0'0'1971,"0"0"-253,0 0-393,0 0-335,0 0-214,0 0-185,-20 2 1270,15 2-1827,1 1-1,0 0 1,1 0-1,-1 0 1,1 0-1,0 1 1,0-1-1,0 1 1,1 0-1,0-1 0,0 1 1,0 0-1,1 1 1,0 3-34,-2 14-68,1 0-1,2 0 1,1 5 68,-1 2-197,0-30 177,1 0 0,-1 0 0,1 0-1,-1 0 1,1 0 0,-1 0 0,1 0 0,-1 0-1,1 0 1,0-1 0,-1 1 0,1 0 0,0 0-1,0-1 1,0 1 0,0 0 0,0-1 0,0 1-1,0-1 1,0 1 0,0-1 0,0 0 0,0 1 0,0-1-1,0 0 1,0 0 0,0 0 0,0 1 0,1-1 20,32 2-68,-1-1-271,33-1-763,-61-1 822,-1 1 1,0-1-1,1 0 1,-1 0 0,0-1-1,0 1 1,0-1 0,0 0-1,0 0 1,0 0-1,0-1 1,-1 1 0,1-1 279,8-7-2577,-7 4-1340</inkml:trace>
  <inkml:trace contextRef="#ctx0" brushRef="#br0" timeOffset="4293.229">1575 33 3881,'0'0'3651,"0"0"-1706,0 0-713,0 0-436,0 0-253,0 0-58,0 0-38,0 0-80,0 0-87,1 13 436,4-8-671,1 0 0,-1-1 1,0 1-1,1-1 0,0 0 0,0 0 0,4 1-45,16 12 41,-3 2-20,-2 0-1,0 2 1,0 1-1,-2 0 1,-1 2-1,-1 0 1,-1 1-1,-1 0 1,-2 1-1,0 1 0,-1 0 1,-2 1-1,-1 0 1,-1 0-1,0 11-20,-5-20-270,-1 0-1,-1 0 1,0 1-1,-1-1 1,-2 0-1,-1 7 271,1-13-407,-1-1 0,-1 0 0,0 0 0,-1 0-1,0-1 1,0 0 0,-1 0 0,-1 0 0,0 0 407,-9 15-1949,-7 16-2629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32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1144,'0'0'770,"0"0"-139,0 0-101,0 0-16,0 0 37,0-4 917,0 3 6803,2 3-8213,0 1 0,0 0-1,0-1 1,0 1 0,0-1 0,1 0 0,-1 1 0,1-1-1,-1 0 1,1-1 0,2 2-58,8 7 104,-10-8-69,-1 1 1,1-1-1,0 0 0,0 0 1,0 0-1,0 0 1,0-1-1,0 1 0,1-1 1,-1 0-1,0 0 0,1 0 1,-1 0-1,4 0-35,4 2 92,-1 0 1,1 1-1,-1 0 1,0 1-1,-1 0 1,5 3-93,77 55 112,-89-62-116,9 5 37,0 1 0,-1 0-1,0 0 1,0 1-1,0 1 1,7 8-33,-11-11 9,0-1 1,0 0 0,0 0 0,0-1-1,1 1 1,3 0-10,26 19 46,-20-11-29,1-1 1,0 0-1,11 4-17,17 12 58,-27-16-28,14 9 15,-1 2 0,7 8-45,58 43 95,-61-54-98,-1-2 0,62 43-22,-81-51 23,47 35 14,-12-10 10,-15-13-13,63 38-9,-92-55 16,-1-1 1,0 1 0,-1 0-1,1 0 1,-1 0 0,0 0 0,0 1-1,1 2-16,-1-1 20,1 1 0,1-1-1,-1-1 1,1 1 0,0-1-20,54 38 38,39 26 36,-72-51-35,-1 1 0,7 9-39,10 15 136,-37-37-109,-4-5-15,0 1 0,1-1 0,-1 0-1,0 0 1,1 0 0,0 0 0,-1 0 0,3 1-12,-3-3 1,-1 0 6,0 1-97,0-1 0,1 1 0,-1-1 0,0 1 0,0-1 0,0 1 1,0 0-1,0 0 0,0-1 0,0 1 0,0 0 0,0 0 0,0 0 1,-1 0-1,1 0 0,0 0 0,-1 1 0,1-1 0,0 0 0,-1 0 1,1 2 89,-1 22-4459,0-8-3814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52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1 355 2208,'0'0'1271,"0"0"-290,0 0-164,0 0 29,0 0-84,0 0-73,0 0-35,0 0-44,0 0-97,0 0-77,0 0-74,0 0-46,0 0-44,0 0-11,0 0 5,0 0-38,26 0 4411,-23 0-4573,-1 0 0,1 1-1,0-1 1,-1 1 0,1 0-1,-1 0 1,1 0 0,-1 0-1,1 1 1,-1-1 0,0 1-1,0-1 1,1 1 0,-1 1-66,33 31 320,-14-12-197,-16-18-35,0 0 0,0-1 0,0 0 0,1-1 0,-1 1 0,3 0-88,16 8 345,-5-3-247,0-1 1,1 0-1,-1-2 1,1 0-1,0-1 1,3-1-99,-1 1 95,40 3 316,0-2-1,1-3 0,24-4-410,-4 1 376,-77 0-369,1 0 0,-1 0-1,0 0 1,1-1-1,-1 0 1,0-1-1,0 1 1,-1-1 0,1-1-1,0 1-6,1-1 9,0 0 1,1 1-1,-1-1 0,1 2 0,7-3-9,-3 2 8,-1-1 0,-1-1-1,1 0 1,-1 0-1,1-1 1,-2-1-1,1 1 1,-1-1-1,5-5-7,21-14 14,77-51-8,-107 73-11,-1 1 0,0-1 0,0 0 0,0 0 0,0 0-1,0-1 1,-1 1 0,0-1 0,0 0 0,2-3 5,-2 2-6,0 0 1,1 1 0,0-1-1,0 1 1,4-4 5,0-2 16,-7 9-13,0 0-1,1 0 1,-1 0-1,1 0 1,-1 0-1,1 0 1,0 1-1,-1-1 1,1 0-1,0 1 1,0 0-1,2-2-2,-2 2-10,-1-1 1,1 0-1,-1 0 0,1 1 0,-1-1 0,1 0 0,-1-1 0,0 1 0,0 0 0,0 0 0,0 0 0,0-1 0,-1 1 0,1 0 0,-1-1 0,0 1 0,1-1 0,-1-1 10,10-32-101,3 4 57,-8 14 24,-5 18-17,0 1 0,0-1 0,0 0 0,0 0 0,0 0 0,0 0 0,0 0 0,0 0 0,0 0 0,1 0 0,-1 0 0,0 0 0,0 0 0,0 0 0,0 0 0,0 0 0,0 0 0,0 0 0,1 0 0,-1 0 0,0 0 0,0 0 0,0 0 0,0 0 0,0 0 0,0 0 0,1 0 0,-1 0 0,0 0 0,0 0 0,0 0 0,0 0 0,0 0-1,0 0 1,0 0 0,0 0 0,0 0 0,1-1 0,-1 1 0,0 0 0,0 0 0,0 0 0,0 0 0,0 0 0,0 0 0,0 0 0,0 0 0,0-1 0,0 1 0,0 0 0,0 0 0,0 0 0,0 0 0,0 0 0,0 0 37,2 11-4205,-2-3-1364</inkml:trace>
  <inkml:trace contextRef="#ctx0" brushRef="#br0" timeOffset="2635.597">563 75 392,'0'0'1378,"0"0"-314,0 0-225,0 0-168,0 0-65,0 0 1,0 6-68,0 102 5416,0-59-5995,0-47 39,0 0 1,1 0-1,-1-1 1,1 1 0,0 0-1,-1-1 1,1 1 0,0 0-1,0-1 1,0 1-1,0-1 1,0 1 0,0-1-1,0 0 1,1 0-1,-1 1 1,0-1 0,1 0-1,-1 0 1,1 0 0,-1 0-1,1 0 1,0-1-1,-1 1 1,1 0 0,0-1-1,-1 0 1,1 1 0,0-1-1,0 0 1,0 0-1,0 1 1,13 0 81,0 1-1,-1-2 0,14-1-80,-13 1 213,-13 0-206,0-1 1,0 0-1,0 1 0,0-1 1,0 0-1,0 0 1,-1 0-1,1 0 0,0 0 1,-1-1-1,1 1 0,-1 0 1,1-1-1,-1 1 0,0-1 1,0 0-1,1 1 1,-1-1-1,0 0 0,0 0 1,-1 1-1,1-1 0,0 0 1,-1 0-1,1-1-7,2-4 22,-1 0 1,0-1-1,-1 1 0,1 0 0,-2 0 0,1-3-22,2-109 665,-4 116-637,-1 0 0,0 0 1,0 0-1,0 0 0,0 0 1,0 1-1,-1-1 0,1 1 0,-1-1 1,0 1-1,1 0 0,-1 0 1,0 0-1,0 1 0,-2-1-28,-11-10 2,13 9 23,-1 1-1,1 1 0,0-1 0,-1 0 1,1 1-1,-1-1 0,1 1 0,-1 0 0,1 0 1,-1 1-1,0-1 0,0 1 0,1 0 1,-1 0-1,0 0 0,0 0 0,1 1 1,-1-1-1,0 1 0,1 0 0,-1 0 1,0 1-1,1-1 0,0 1 0,-1-1 1,1 1-1,0 0 0,-1 1-24,-19 11 11,20-13-27,-1 1 0,1-1 0,0 1 0,0 0 0,0 0 0,1 0 0,-1 1 0,-2 1 16,0 3-1,0 0 1,0-1 0,1 1 0,0 1-1,1-1 1,-1 1 0,1-1 0,1 1-1,-1 0 1,1 2 0,2 0-94,1-1-77,11-7 156,15-1-55,-14-1 59,-1 1-1,0-2 0,0 0 0,0 0 0,1-1 0,-1 0 12,-5 0 4,0 1 0,-1 1 1,1-1-1,0 1 1,-1 0-1,7 1-4,-5 0 1,-1-1 0,1 0 0,0 0 1,0-1-1,2 0-1,18-12-194,-26 11 174,0 1-1,1-1 1,-1 1 0,1-1 0,0 1 0,-1 0 0,1 0-1,0 1 1,-1-1 0,1 0 0,0 1 0,0 0 0,1-1 20,36 1-6268,-33 0 3667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00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0 230 72,'0'0'896,"0"0"-624,0 0-272,0 0-368,0 0-504</inkml:trace>
  <inkml:trace contextRef="#ctx0" brushRef="#br0" timeOffset="1479.341">0 230 408,'14'0'854,"-11"0"26,-3 0 5,0 0-123,0 0-234,0 0-199,0 0-95,0 0-86,0 0-47,0 0-44,-4-24-379,-3 18 11671,8 10-9599,12 10-2808,-1-5 1069,0-1 1,0-1-1,1 0 0,0-1 1,1 0-1,6 1-11,-11-5-2,1 1 0,-1 0 0,0 1-1,0 0 1,0 1 2,-8-5-6,-1 0-2,0 0-11,0 0-32,0 0 33,0 0 8,1 0-3,1 0 8,-2 0 23,0 0 25,0 0-22,0 0-5,0 0 26,0 0 10,0 0 12,0 0-11,0 0-6,0 0-21,0 0 25,0 0-23,0 0 17,0 0-27,0-36 399,0-216-34,0 252-391,0 0-9,0 0-39,0 0-12,0 0 10,0 0 15,0 0 15,0 0-54,0 0-60,0 0-54,0 0 10,0 0-57,0 16-1511,-1 54-2171,-4-34-2216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27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2569 592,'0'0'460,"0"0"87,0 0 80,0 0 154,0 0 89,0 0-19,1-3-1970,2-18 13956,0 15-11299,0 2-1486,2 0 104,-1-1-1,0 0 1,0 0-1,0-1 1,0 1-1,1-5-155,-5 10 94,0 0-30,3-4-31,-1 1 0,1 0 0,-1-1 0,0 0 1,0 1-1,0-1 0,0 0 0,-1 0 0,1-1-33,1-2 42,-2 4-23,-1 2-13,0 1 0,1-1 1,-1 0-1,0 0 0,1 0 0,-1 1 0,1-1 0,-1 0 0,1 1 1,-1-1-1,1 0 0,-1 1 0,1-1 0,0 0 0,-1 1 1,1-1-1,0 1 0,-1 0 0,1-1 0,0 1 0,0-1 0,-1 1 1,1 0-1,0 0 0,0-1 0,0 1 0,0 0 0,-1 0 0,1 0 1,0 0-1,0 0 0,0 0-6,2-2 29,0 0 0,0 0 0,-1-1 1,1 1-1,-1-1 0,1 0 0,-1 1 0,0-1 1,0 0-1,1-3-29,2-2 225,0 1-98,0 0-1,1 0 0,0 1 1,0 0-1,0 0 0,1 1 1,5-5-127,-7 7 47,-1 0 1,0-1-1,0 0 1,-1 0-1,1 0 1,-1 0 0,0-1-1,1-1-47,5-6 86,3-5 234,16-20-34,22-40-286,-20 47-16,-22 18 21,1 1 1,0-1 0,0 2-1,8-8-5,35-32 10,19-25-10,-56 62 39,3-4 42,-8 4-29,1 0 0,0 1 0,6-5-52,26-32 66,-35 40-58,1-1-1,0 1 0,0 0 0,7-4-7,19-20 6,-12 8 2,8-10 15,18-27-23,-11 14-20,1 2 1,25-21 19,-11 10-9,-10 10 1,15-15-40,24-20 48,-45 46 88,13-17-88,-15 14-7,18-14 7,-42 42 0,0-1 0,-2 0 0,1 0 0,-1-1 0,-1-2 0,1 2 6,-1 0 0,1 1 0,1 0 0,1 0-1,0 0-5,44-49-30,-21 21 47,33-31-100,78-48 59,-132 108 56,14-13 156,-1-1 0,-1-1-1,16-22-187,6 9 55,-14-1 28,-11 12-5,2 2 0,12-11-78,-12 13 12,19-14 88,-28 24-89,-12 11-9,-1 0 0,1 0 0,1 1 0,-1-1 0,0 1 0,1 0 0,1-2-2,45-20-48,-37 17 50,0 0-1,-1-1 1,0 0-1,0-1 1,2-3-2,-9 7 0,-5 3 0,1 1 0,0 0 0,0-1 0,0 1 0,0 0 0,0 0 0,0 0-1,0 0 1,0 0 0,1 0 0,-1 0 0,0 0 0,1 0 0,-1 1 0,1-1 0,-1 0 0,1 1 0,-1 0-7,-1-3-39,1 0 0,-1 1 1,1-1-1,0 1 0,0-1 0,0 1 0,1-1 1,-1 1-1,1 0 0,-1 0 0,1 0 1,0 0-1,-1 0 0,1 0 0,2-2 46,1-6-46,-5 9 20,0 0-1,0 0 0,0 0 1,0 0-1,1 0 0,-1 0 1,0 0-1,1 0 0,-1 0 1,1 0-1,-1 0 0,1 0 1,0 0-1,-1 1 0,1-1 1,0 0-1,-1 0 0,1 1 1,0-1-1,0 0 1,0 1-1,0-1 0,-1 1 1,1-1-1,0 1 0,0 0 1,0-1-1,0 1 0,0 0 1,0-1-1,0 1 0,1 0 27,-2 0-20,0 0-56,0 0-22,0 0-13,0 0 16,0 0-10,0 0-55,0 0-72,0 0-99,0 0-88,0 0-94,0 0-123,0 0-222,0 0-275,0 0-133,0 0-30,0 0-287,0 0-1434,0 0-2588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35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1372 4017,'0'0'1920,"0"0"-659,0 0-443,0 0-404,0 0-214,0 0-112,0 0-13,0 0 134,0 0 240,0 0 145,0 0-18,0 0-101,0 0-79,0 0-67,0 0-18,0 0-67,0 0-57,0 0-6,0 0 26,0 0 15,0 0-7,0 0 31,0 0 14,0 0 44,0 0 21,0 0 3,0 0-16,0 0-70,0 0-45,0 0-4,0 0 34,0 0 10,0 0-28,0 0-9,0 0-3,0 0-10,0 0-19,0 0-64,0 0-14,0 0 6,0 0-13,0 0 18,0 0 14,40-1 581,62-33-172,-70 21-505,-7 4 227,0 0 1,0 1-1,26-3-246,15 9 218,-53 3-89,0-1-1,0 0 1,1-1-1,10-3-128,-12 2 168,-1 1-1,1 0 0,0 1 1,7 0-168,-7 1 101,1-1 0,0-1 0,-1 0 0,2-1-101,226-43 1260,-180 31-1114,24-11-146,28-7 138,-45 12-42,-38 10-70,1 2 0,18-2-26,18-2 133,-2-3 1,0-2-1,0-4-133,42-9 88,-58 17-56,0-2-1,25-13-31,-49 19 119,0 1 1,24-6-120,-26 9 49,0-1-1,0-2 1,18-8-49,-20 5 23,-13 7-4,1 0 0,-1 0 0,1 0-1,0 1 1,0 0 0,0 1 0,1-1-1,-1 2 1,6-2-19,-5 3 13,1-2-1,-1 1 0,0-1 1,0-1-1,5-1-12,16-5 36,23-6 139,0-2 1,37-20-176,-68 29 47,163-75-7,-117 51-27,-28 12-7,1 1-1,6 1-5,-42 16-5,102-38 146,92-40 13,25-16 227,-132 58-94,4 5-287,-30 9 244,-2 6-181,-21 9 75,-35 9-106,0-2-1,0 1 1,-1-1-1,1 0 1,6-3-32,250-120 497,-244 113-441,-17 9-48,0 1-1,1 0 0,-1 0 0,1 0 0,0 0 0,-1 0 0,1 1 0,0 0 1,0 0-1,0 0 0,2 0-7,18-9 237,-13 2-613,-11 8 333,0 0 0,1 0-1,-1 0 1,0 0 0,0 0 0,0 0 0,0 0 0,0 0 0,0-1-1,0 1 1,0 0 0,0 0 0,1 0 0,-1 0 0,0 0 0,0 0-1,0 0 1,0-1 0,0 1 0,0 0 0,0 0 0,0 0 0,0 0-1,0 0 1,0 0 0,0-1 0,0 1 0,0 0 0,0 0-1,0 0 1,0 0 0,0 0 0,0 0 0,0 0 0,0-1 0,0 1-1,0 0 1,0 0 0,-1 0 0,1 0 0,0 0 0,0 0 0,0 0-1,0 0 1,0-1 0,0 1 0,0 0 0,0 0 0,0 0-1,-1 0 1,1 0 0,0 0 0,0 0 0,0 0 0,0 0 0,0 0 43,-5-2-951,1 0 0,-1 0-1,1-1 1,0 0 0,0 1 0,0-1 0,0-1 0,-3-2 951,-10-16-8464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8T00:12:20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80 453 384,'0'0'428,"0"0"-166,0 0 16,0 0 117,0 0 44,0 0-99,0-1 7688,0-4-4197,0-18-2502,26-22-421,-19 35-884,0 1 0,0 0 0,0 0 0,1 1 0,1 0 0,-1 0 1,4-1-25,-1-1 59,0 1 0,0-2 0,-1 0 1,1-3-60,42-57 110,-13 21-6,-25 31-67,0 1 1,1 0-1,4-2-37,-18 17 577,-6 4-245,-17 10-177,11-6-183,1 1 1,0 1-1,1-1 1,-6 6 27,-29 34-120,-23 27 120,-4 4-17,52-53 13,-6 6-6,2 2 1,0 4 9,20-33 1,0 0 1,0 0 0,-1 0-1,1 0 1,-1-1-1,0 1 1,1-1-1,-1 0 1,-1 1-1,1-1-1,-13 10 9,16-12-1,0 0-3,0 0-11,0 0-14,0 0-16,0 0 14,0 0-14,0 0 7,0 0-32,0 0-26,0 0 12,0 0 11,0 0 8,0 0 3,0 0-21,0 0-20,0 0 20,0 0 49,1-7-27,4-2 54,1 0 0,0 1 1,0 0-1,1-1 0,0 2 0,0-1 1,1 1-1,0 0 0,6-3-2,-3 2 16,0-1 0,0 0 0,-1 0 0,-1-1 0,1 0 0,-2-1 0,1 0 0,-1-2-16,1 0-18,1 1 0,0 0-1,1 0 1,0 1 0,0 0 0,3-1 18,-2 3-231,-1 0 0,0-1 0,-1 0 0,0-1 1,0-1-1,-2 1 0,1-1 0,-1-1 0,-1 1 1,0-2-1,-1 1 0,0 0 0,-1-1 0,3-14 231,-7 21-742,-1 6-2202,0 1-2249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8T00:12:42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468 30 656,'0'0'982,"0"0"-309,0 0-134,0 0-119,0 0-88,0 0 35,0 0 82,0 0 39,-6-21 1808,5 22-2357,0-1 1,0 0-1,0 0 1,0 0 0,1 0-1,-1 0 1,0 0-1,0 0 1,0 0 0,0 0-1,0 0 1,0 0-1,1-1 1,-1 1 0,0 0-1,0-1 1,0 1-1,1 0 1,-1-1 0,0 1-1,0-1 1,1 0-1,-1 1 1,0-1 0,1 1-1,-1-1 1,1 0 0,-1 0 60,-3 1 3285,-17 7-2219,19-6 3479,-160 5-1788,92 0-2588,12 6 168,-16-6 153,51 3-214,3-5-522,15 0 76,14 0 91,14 0 283,0-1 0,0-1-1,0-1 1,23-2-204,14 1 197,-50 0-170,7-1 19,0 1 0,-1 1-1,1 1 1,12 2-46,15 13 136,-36-14-130,1-1 1,0 0-1,0-1 0,0 0 1,0 0-1,8-1-6,-13 0 11,-3 0 6,-1 0 37,0 0 4,0 0-4,0 0-25,0 0 29,0 0-42,0 0-55,0 0-18,0 0-12,26 0-147,-23 0 227,-2 0 49,-1 0 12,0 0-3,0 0-16,0 0-24,0 0 12,0 0-25,0 0-8,0 0 0,0 0 7,0 0 20,0 0-14,0 0 20,0 0 1,0 0-28,0 0-6,-33 0 7,-162 0-773,195 0 753,0 0-50,0 0-33,0 0-42,0 0-4,0 0 4,0 0 40,0 0 21,0 0 21,27 0-3,12 1 27,-24 0 10,0 0 0,-1-1 0,1-1 0,0 0 0,0-1 14,21-3-118,-36 5 68,1 0 24,45 0 274,-32 0-873,-27 0-2663,13 0 3265,-4-1-527,1 2 0,-1-1 1,1 0-1,-1 1 0,1-1 0,-1 1 1,1 0-1,-1 0 0,1 0 0,0 1 550,-17 8-6867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2:21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 6 472,'0'0'1632,"0"0"-487,0 0-308,0 0-190,0 0-86,0 0-48,1 0 6638,4 0-3679,25-3-3418,19 2 301,-25 0-97,0 0-1,-1 2 1,9 2-258,-26-1 95,0-1 1,0 1 0,0 1-1,0-1 1,0 1 0,4 3-96,10 5 269,-5-4-173,0 2 0,0 0 1,-1 1-1,0 0 1,-1 1-1,0 0 1,-1 1-1,7 9-96,16 22 643,30 47-643,-44-59 198,-9-9-71,0 0 1,-2 0-1,0 1 1,-2 0-1,0 1 1,-2 0-1,2 11-127,-5-24 59,1 13 74,0 0 0,0 19-133,4 32 82,-4-48-26,-2-1 0,-1 1 0,-1 19-56,-1-3 16,1-42-9,0-1-2,0 0-13,0 0-29,0 0-101,0 0-183,0 0-163,0 0-50,0 0-257,0 0-355,0 0-400,0 0-385,0 0-734,0 0-2057,0 0-1829</inkml:trace>
  <inkml:trace contextRef="#ctx0" brushRef="#br0" timeOffset="2125.505">106 429 2633,'0'0'2787,"0"0"-760,0 0-497,0 0-339,0 0-279,0 0-273,-1-3-154,-8-20 1427,9 22-1517,-13 3 980,8 5-1344,0 1 0,1 0-1,0 0 1,1 0 0,-1 1 0,2-1 0,-1 1-1,1 0 1,0-1 0,1 5-31,-2 18-66,1 1 0,2 10 66,0-21-63,1-18 50,-1-1 0,1 1 1,0 0-1,-1-1 0,1 1 0,1-1 0,-1 1 0,0-1 0,0 1 0,1-1 0,0 0 0,-1 0 0,1 0 0,0 0 0,0 0 0,0 0 0,0 0 0,2 1 13,49 30-255,-38-24 101,-6-3 142,1-1 0,0 0 0,0-1 0,0 0 0,1 0 0,-1-1 0,1 0 0,0-1 0,0 0 0,0-1 0,0 0 0,0-1 0,0 0 0,8-2 12,-16 1-6,1 0 1,0-1-1,-1 1 1,1-1-1,-1 0 1,0 0-1,0 0 1,1 0-1,-1 0 1,-1-1-1,1 1 1,0-1 0,0 0-1,-1 0 1,1-2 5,35-50-205,-38 54 201,5-8-15,0 0 0,-1-1 0,0 1 0,-1-1 0,0 0 0,-1 0 0,0 0 0,1-5 19,-1-16 83,-1 1-1,-1-6-82,0 9 130,0 26-99,0 0 0,0 0 1,0 0-1,-1 1 1,1-1-1,0 0 1,0 0-1,-1 1 1,1-1-1,-1 0 1,1 1-1,0-1 1,-1 0-1,1 1 1,-1-1-1,1 1 1,-1-1-1,0 1 0,1-1 1,-1 1-1,1-1 1,-1 1-1,0-1 1,0 1-1,1 0 1,-1 0-32,-27-7 353,-28 9-239,31 3 27,-19 1 338,42-5-486,0-1 0,1 1 0,-1 0 1,0 0-1,1 0 0,-1 0 0,1 0 0,-1 0 0,1 1 0,0-1 0,-1 0 0,1 1 0,0-1 0,0 1 0,0 0 7,-18 26-134,18-27 140,-15 32-78,14-26 37,-1 0 0,0-1 0,-1 0-1,0 1 1,-4 4 35,8-11-37,0 0 0,0 1 1,0-1-1,0 0 0,0 0 0,0 0 0,0 1 0,0-1 0,0 0 1,0 0-1,0 0 0,0 0 0,0 0 0,0 1 0,0-1 0,0 0 1,0 0-1,-1 0 0,1 0 0,0 0 0,0 1 0,0-1 0,0 0 1,0 0-1,-1 0 0,1 0 0,0 0 0,0 0 0,0 0 0,0 0 1,-1 0-1,1 0 0,0 0 0,0 0 0,0 1 0,0-1 0,-1 0 1,1 0-1,0 0 0,0-1 0,0 1 0,0 0 0,-1 0 0,1 0 1,0 0-1,0 0 0,0 0 0,0 0 0,-1 0 0,1 0 0,0 0 1,0 0-1,0 0 0,0-1 0,-1 1 0,1 0 0,0 0 37,0-12-5690,0 6 3603,0-6-4501</inkml:trace>
  <inkml:trace contextRef="#ctx0" brushRef="#br0" timeOffset="3146.225">43 608 128,'0'0'1799,"0"0"-677,0 0-298,0 0-49,0 0 58,0 0 63,-10 18 3436,8-12-4113,-1 0-1,1 0 1,-1 0-1,0-1 1,0 1-1,-1-1 1,0 0-1,0 1 1,0-1-219,3-5 331,1 0-76,0 0-70,0 0-26,0 0 15,0 0 41,0 0 2,0 0-33,0 0-38,0 0-37,0 0-46,0 0-49,24 0-7,-2-5 240,-1-1-1,1-1 1,-1-1-1,-1 0 1,0-2-1,7-4-246,25-11 299,-26 11-53,0 0 1,8-8-247,-9 7 155,0 0 0,11-3-155,-31 15 1,2 0 7,0-1 0,0 1 0,0 1 0,0 0 0,0 0-1,1 0 1,-1 1 0,1 0 0,4 0-8,-10 1-474,1 0-1,-1 0 1,0 0 0,1 0 0,-1 0 0,0-1 0,0 1 0,0-1-1,1 1 1,-1-1 0,0 0 0,0 0 0,0 0 0,0 0 0,2-1 474,-4-1-8404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8T00:12:48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6 392,'0'0'756,"0"0"-377,0 0-127,0 0 24,0 0 103,0 0 41,0 0-69,0 0-37,0 0 41,0 0 175,0 0-64,0 0-131,0 0-37,0 0 18,0 0 18,0 0 52,0 0 90,0 0 57,-4 13 6005,2-8-7076,-12-1 1082,0 1 10,10-2-403,0-1 0,-1 0 0,1 0 1,-1-1-1,1 0 0,-1 1 0,0-1 1,1-1-1,-1 1 0,0-1 0,0 1 0,1-2 1,-1 1-1,-1 0-151,4 0 74,-1 0 6,3 0-70,-1 0 1,0 0 0,1 0-1,-1 0 1,0 1 0,1-1 0,-1 0-1,0 0 1,1 0 0,-1-1-1,0 1 1,1 0 0,-1 0-1,0 0 1,1 0 0,-1-1 0,0 1-1,1 0 1,-1-1 0,1 1-1,-1 0 1,0-1 0,1 1-1,-1-1 1,1 1 0,-1-1 0,1 1-1,-1-1 1,1 1 0,0-1-1,-1 1 1,1-1 0,0 0-1,-1 1 1,1-1 0,0 1 0,0-1-11,-1 0 44,0 0-4,-1 0 0,1 0 0,-1 0 0,0 1 0,1-1 0,-1 1 0,0-1 0,1 1 0,-1 0 0,0-1 0,1 1 0,-1 0 0,0 0-1,-1 0-39,1 0 10,-1 0-1,1 0 1,-1 0-1,1-1 1,0 1-1,-1-1 0,1 1 1,0-1-1,0 0 1,-1 0-10,1 0 36,1 0 1,0 1 0,-1-1 0,1 1 0,-1-1 0,1 1 0,-1 0 0,1-1 0,-1 1 0,1 0 0,-1 0 0,1 0 0,-1 0 0,1 0 0,-1 1 0,0-1-37,-15 1-53,17-1 89,0 0-30,0 0-1,0 0 3,0 0 0,0 0 0,0 0 0,0 0-3,0 0-17,0 0-34,0 0-28,0 0 2,0 0 10,0 0 10,0 0-6,0 0-7,0 0 5,0 0-23,0 0 13,0 0 3,0 0 15,0 0 9,0 0 16,33 3-73,99-3-58,-68-6-553,-63 6 680,1 0-1,0 0 1,0 0 0,0 0 0,0-1 0,0 1-1,-1 0 1,1-1 0,0 0 0,0 1-1,-1-1 1,1 0 0,0 0 0,1-1 31,1-8-5923,-4 10 2976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03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1344,'0'0'3610,"0"0"-1915,0 0-641,-13 0 7709,3 0-8357,5 0-390,1 0 0,0 0 0,0 1 0,-1-1 1,1 1-1,0 0 0,0 1 0,-1-1 1,1 1-1,1-1 0,-1 1 0,0 0 0,0 1 1,0 0-17,-3 2 28,1 1 0,-1 1 0,1-1 0,1 1 1,-1 0-1,-1 4-28,-2 3 17,1 0 0,0 1 0,1 0 0,1 0 0,0 1 0,1 0 0,1 0-1,0 0 1,-1 11-17,0 23 101,3 0 0,1 26-101,2-42 12,-1-25 0,1 1 0,0-1 0,1 0 0,0 1 0,1-1 0,0 0 0,0 0 0,1-1 0,0 1 0,0-1 0,6 8-12,-1-3 3,0 0-1,2-1 1,-1 0-1,2 0 1,-1-1-1,9 5-2,-8-5 5,-10-9-3,0 0-1,0 0 1,0 0 0,0 0-1,1 0 1,-1-1 0,1 1-1,-1-1 1,1 0-1,1 1-1,0 0-386,-4-3-2302,0-7-810,0-6-4963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 1528,'0'0'1986,"0"0"-462,0 0-330,0 0-158,0 0-72,0 0-117,-4 0-71,-3 1-426,3-1 33,0 1-1,-1-1 1,1 0 0,0 0-1,0-1 1,0 1-1,0-1 1,0 0 0,0 0-1,1 0 1,-2 0-383,1 0 164,0 0 0,0 0 0,1 1 0,-1-1 0,0 1 0,0 0 0,0 0 0,0 1 0,-2 0-164,-6 0 1,10-1 2,0 0-1,0 1 0,0-1 0,0 1 0,0 0 0,0-1 1,0 1-1,0 0 0,0 0 0,1 0 0,-1 1 0,0-1 1,1 0-1,-1 1 0,1-1 0,0 1 0,-1-1 0,1 1 1,0-1-1,0 1 0,0 0 0,0 0 0,0 0 0,0 0 1,1 0-1,-1-1 0,1 1 0,-1 0 0,1 0 0,0 0 1,-1 2-3,-1 12 33,1-1 0,0 1 0,1 14-33,0-19 24,0-1-17,-1-8-10,1-1-1,-1 1 1,1 0 0,0 0-1,0-1 1,0 1-1,0 0 1,0 0 0,1-1-1,-1 1 1,0 0-1,1-1 1,-1 1 0,1 0-1,0-1 1,-1 1-1,1-1 1,0 1 0,0-1-1,0 1 1,0-1-1,0 0 1,0 1 0,0-1-1,1 0 1,-1 0-1,0 0 1,1 1 3,-1-2-3,6 3-43,1 1 0,-1-2 0,1 1 0,-1-1 0,1 0 0,1 0 46,-7-2-20,0 0-1,0 0 0,0 0 1,0 0-1,0 0 0,1 0 1,-1-1-1,0 1 0,0-1 0,0 0 1,0 1-1,0-1 0,0 0 1,0 0-1,0 0 0,0 0 1,-1-1-1,1 1 0,0 0 0,-1-1 1,1 1-1,-1-1 0,1 0 1,-1 1-1,0-1 21,6-8-34,-1 0-1,0 0 1,-1 0-1,-1 0 1,1-1 0,-1 0-1,-1 0 1,0 0 0,-1 0-1,0 0 1,-1-1 0,0 1-1,-1-10 35,0 20 87,0 1-22,0 0 41,1 0-107,-1 0 1,1 0 0,-1 0 0,0 0 0,1 0 0,-1 0 0,1 0 0,-1 0 0,1 0 0,-1 0 0,0 0 0,1 0 0,-1 0 0,1 0 0,-1 0 0,0 0 0,1 1 0,-1-1 0,1 0 0,-1 0-1,0 0 1,1 1 0,-1-1 0,0 0 0,1 0 0,-1 1 0,9 14-86,0 0 1,-1 1-1,-1 1 0,0-1 1,-1 1-1,-1 0 0,-1 0 0,0 1 1,-1-1-1,-1 1 0,0 11 86,1-29-4958,-3 0 893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1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10 545 1296,'0'0'814,"0"0"-461,0 0-251,0 0-76,0 0 25,-2-4 70,-4-12 123,4 12 55,2 4 34,0 0 109,0 0 65,6 4 6562,15 14-4724,-18-16-2383,0 1 1,-1-1 0,1 1-1,0 0 1,-1 0 0,0 0-1,0 0 1,0 0 0,0 1-1,0-1 1,1 3 37,0 19 133,-1 1 1,-1-1-1,-1 0 0,-3 17-133,-4-24-169,6-15 119,0 0 0,-1 0 0,1 1-1,0-1 1,0 0 0,0 0 0,1 0 0,-1 1 0,1-1 0,0 0 0,0 2 50,0-4 4,0-1-14,-13 2-7947,9-1 3404</inkml:trace>
  <inkml:trace contextRef="#ctx0" brushRef="#br0" timeOffset="1134.081">291 313 2817,'0'0'2720,"0"0"-983,0 0-491,0 0-224,0 0-200,0 0-137,0 0-80,0 0-103,0 0-93,0 0-83,0 22 162,0-5-434,-1-5-24,1-1-1,0 1 1,1 0-1,0 0 1,1 0-1,0 0 1,1-1-1,0 1 1,1-1-1,5 11-29,0-4 4,18 33 18,-25-48-21,0 0 0,0 1 0,1-1-1,0 0 1,-1 0 0,1 0 0,0 0 0,1-1-1,-1 1 1,0-1 0,3 1-1,-3-1-3,1-1 0,0 0 0,-1 0 0,1 0 0,0 0 0,0 0 0,-1-1 1,1 0-1,0 0 0,0 0 0,0 0 0,0-1 0,-1 1 0,1-1 0,0 0 0,0 0 0,-1 0 0,1-1 0,-1 1 0,1-1 1,-1 0-1,0 0 0,0 0 0,1 0 0,-2-1 0,1 1 0,0-1 0,0 0 0,1-2 3,1-1 45,0 0-1,-1 0 1,0 0-1,0-1 1,-1 1-1,0-1 1,0 0-1,0 0 1,-1 0 0,0-1-1,0 1 1,-1 0-1,0-1 1,0-4-45,-1 2 136,0-11 288,-1 0-1,-2-17-423,1 30 65,1 1 1,-1-1-1,-1 0 0,0 1 0,0 0 1,0 0-1,-1 0 0,0 0 1,0 0-66,-2-2 110,0 0 1,0 1 0,-1 0 0,0 0-1,0 0 1,-7-4-111,9 9-14,1 0 0,-1 0-1,1 1 1,-1 0 0,0 0 0,0 0 0,0 1-1,0-1 1,0 1 0,-1 0 0,1 1 0,0-1-1,0 1 1,-2 0 14,-36 0-1844,43 9 870,0 83-4059,0-83 1947</inkml:trace>
  <inkml:trace contextRef="#ctx0" brushRef="#br0" timeOffset="1811.085">747 485 1168,'0'0'1813,"0"0"-393,0 0-213,0 0-106,0 0 76,0 0 80,4 7 4582,12 26-5620,-15-16-155,0 0 1,0 0 0,-2 0 0,-1 5-65,2-16-78,-1 1 0,-1-1 0,0 1 0,0-1 0,0 1-1,0-1 1,-1 0 0,0 0 0,-1 0 0,1-1 0,-1 1 0,0 0 78,-2-3-299,5-3-5275,1-7 1805</inkml:trace>
  <inkml:trace contextRef="#ctx0" brushRef="#br0" timeOffset="2546.515">929 268 4865,'0'0'1795,"0"0"-257,0 0-445,0 0-470,0 0-156,0 0-62,0 8-210,0 162 1420,1-168-1609,-1 0 0,0 0 0,0 0 0,1 0 0,0 0 0,-1 0 0,1 0 0,0 0 0,0-1 0,0 1 0,0 0 0,0 0 0,0-1 0,0 1 0,0-1 0,1 1 0,-1-1 0,1 0 0,-1 1 0,1-1 0,0 0 0,-1 0 0,1 0 0,0 0 0,0-1 0,-1 1 0,1 0 0,0-1 0,0 1 0,0-1 0,0 0 0,0 1 0,1-1-6,12 2 23,0-1 0,-1-1 0,1 0 0,7-1-23,1 0 74,-19 1-47,0 1 1,-1-2-1,1 1 0,0 0 0,-1-1 0,1 1 1,0-1-1,-1 0 0,1 0 0,-1-1 0,0 1 1,1-1-1,-1 0-27,0 0 29,-1 0 0,0 0 0,-1 0 0,1 0-1,0-1 1,-1 1 0,1-1 0,-1 1 0,0-1 0,1 1 0,-1-1 0,-1 0 0,1 0 0,0 1 0,-1-1 0,1 0 0,-1-1-29,4-34 289,-2 0 0,-2 0 1,-3-29-290,2 59 28,0-1 1,0 1-1,-1 0 0,0 0 1,-1 0-1,0 0 0,0 0 1,-2-4-29,3 9 12,1 0 0,0 1 0,-1-1 0,0 1 0,0-1 0,0 1 0,0 0 0,0-1 0,0 1 0,0 0 0,-1 1 0,1-1 0,-1 0 0,0 1 1,1-1-1,-1 1 0,0 0 0,0 0 0,0 0 0,0 0 0,0 0 0,0 1 0,0-1 0,-1 1-12,0 0-51,0 0-1,0 0 1,0 1 0,0 0 0,0 0-1,0 0 1,0 0 0,0 0-1,1 1 1,-1-1 0,1 1 0,-1 0-1,1 0 1,-3 2 51,-2 3-273,1 0 0,0 1 1,1-1-1,-6 9 273,-25 26-1800,37-41-2367,4-1 3342,2 1 215,10 1-1392</inkml:trace>
  <inkml:trace contextRef="#ctx0" brushRef="#br0" timeOffset="3432.091">1220 0 3881,'0'0'1081,"0"0"-342,0 0-212,0 0-94,0 0 69,0 0 70,5 2 5297,17 5-5162,-9-4-623,-1 1 0,0 0 1,-1 0-1,1 2 0,-1-1 0,0 1 0,0 1 0,-1 0 0,0 1 1,0 0-1,0 0 0,-1 1 0,-1 0 0,0 1 0,0 0 1,0 0-1,-2 0 0,1 1 0,-1 0 0,-1 1 0,0-1 0,0 1 1,-1 0-1,-1 0 0,0 0 0,-1 1 0,0-1 0,0 1 1,-2-1-85,1 8 42,1 23 88,-4 36-130,1-66 0,-1 1 1,0-1-1,0 0 1,-2 0-1,0 0 1,0-1-1,-1 1 1,-1-1-1,0 3-48,4-11 21,1-1 1,0 1 0,-1-1 0,0 0 0,0 1 0,0-1 0,-3 3 26,5-6-148,0 0-91,0 0-110,0 0-86,-14 0-7592,8 0 2304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2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67 140 864,'0'0'1038,"0"0"-89,0 0 49,0 0-17,0 0-162,0 0-141,0 0-81,0 0-73,0 0-86,0 0-160,0 0-52,0 0 33,0 0 135,0 0 198,0 0 63,0 0-77,0 0-144,0 0-180,0 0-105,0 0-75,0 24-137,0-22 54,1-1 0,-1 1 0,1-1-1,-1 1 1,1-1 0,-1 1 0,1-1 0,0 1 0,-1-1 0,1 1 0,0-1 0,0 0 0,0 1 0,0-1-1,1 0 1,-1 0 0,0 0 0,0 0 0,1 0 0,-1 0 0,0 0 0,1 0 0,0 0 9,-1-1-25,0 1 0,1-1 0,-1 1 0,0-1 0,0 0 0,0 1 0,0-1 0,0 0 0,0 0 0,0 0 0,1 0 0,-1 0 0,0 0 0,0 0 0,0 0 0,0 0 0,0 0 0,1-1 0,-1 1 0,0 0 0,0-1 0,0 1 0,0-1 0,0 0 0,0 1 0,0-1 0,0 0 0,0 1 0,-1-1 0,1 0 0,0 0 0,0 0 0,-1 0 0,1 0 25,3-8-34,0 0-1,-1 0 1,0 0 0,-1-1 0,0 1-1,0-1 1,-1 0 0,0 0 0,-1 1-1,0-1 1,-1-5 34,1 2-35,-3 12-56,0 1 1,1-1-1,-1 0 1,0 1-1,0-1 0,0 1 1,0 0-1,1 0 1,-1 0-1,0 1 0,0-1 1,0 1-1,0-1 91,-2 3-59,0 1 1,0 0-1,1-1 0,-1 1 0,1 1 0,0-1 0,0 1 0,0-1 0,0 1 1,1 0-1,0 1 0,0-1 0,1 0 0,-1 3 59,1-5 58,1 1 0,1 0 0,-1-1 0,0 1 0,1 0 0,0-1 0,0 1 0,0 0 1,0-1-1,1 2-58,-1-3 19,0-1 0,0 0 0,0 0 1,0 0-1,0 0 0,0 0 1,1 0-1,-1 1 0,0-1 0,1 0 1,-1 0-1,1 0 0,-1 0 0,1 0 1,0 0-1,-1 0 0,1-1 1,0 1-1,0 0 0,-1 0 0,1 0 1,0-1-1,0 1 0,0 0 1,0-1-1,0 1 0,0-1 0,0 1 1,0-1-1,1 1-19,10-1-5,-7 0-10,0 0 0,0 0 1,0 0-1,0-1 1,0 1-1,0-1 0,2-1 15,-5 1-6,0 0-1,0 0 1,0 0-1,-1-1 1,1 1-1,0 0 1,0-1-1,-1 0 1,1 1-1,-1-1 0,1 0 1,-1 1-1,0-1 1,0 0-1,0 0 1,0 0-1,0 0 1,1-3 6,1-6 7,0 0-1,0 0 1,-1-1 0,-1 1 0,0-1 0,-1 0 0,0 1 0,0-1-7,0 0 13,0 11-9,0-1 1,0 1-1,-1-1 1,1 1 0,0-1-1,-1 1 1,1-1 0,-1 1-1,1 0 1,-1-1-1,0 1 1,0 0 0,1-1-1,-1 1 1,0 0-1,0 0 1,0 0 0,0 0-1,-1 0 1,1 0-1,0 0 1,0 0 0,-1 0-1,1 1 1,0-1-1,-1 0 1,1 1 0,-1-1-1,1 1 1,0-1-1,-2 1-4,-5-2 86,0 1-1,-1 0 0,1 0 0,-1 1 0,-1 0-85,6 0 64,2 1-63,-1-1 1,1 1-1,0-1 0,0 1 1,-1 0-1,1 0 0,0 0 1,0 0-1,0 1 0,0-1 1,0 1-1,1-1 1,-1 1-1,0-1 0,1 1 1,-1 0-1,1 0 0,-1 0 1,1 0-1,0 0 1,0 0-1,0 0 0,0 0 1,0 0-1,0 1-1,-4 10 70,1 0 0,0 0 0,-2 10-70,2 2 124,1-1 1,1 1-1,1-1 0,1 2-124,4-24 17,-1-1-1,1 0 1,0-1-1,0 1 1,0-1-1,0 1 1,-1-1-1,1 0 1,0-1-1,2 1-16,-1-1 21,-3 1-24,-1 0 1,1 0 0,0 0-1,-1 0 1,1-1 0,-1 1 0,1-1-1,0 1 1,-1-1 0,1 1-1,-1-1 1,0 0 0,1 0 0,-1 0-1,0 0 1,1 0 0,-1 0-1,0 0 1,0 0 0,0-1-1,0 1 1,0 0 0,0-1 0,0 1-1,0 0 1,-1-1 0,1 1-1,0-2 3,1-3-11,-1 1 0,0-1 0,0 0 0,0 0 0,0 0 0,-1 1 0,0-3 11,-26 10-2511,24 1 2164,1 0 0,0-1 0,0 1 0,1 0 0,-1 0-1,0 0 1,1 0 0,0 0 0,-1 0 0,1 0 0,1 1 347,-1 6-2373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43 144 640,'0'0'1430,"0"0"-195,0 0-118,0 0-16,0 0-320,0 0-190,0-3 1786,0 3 1295,0 42-4059,-1-16 346,1 1 0,2 11 41,-2-36 0,1 0 0,-1 0 1,1-1-1,-1 1 0,1 0 1,0 0-1,-1-1 0,1 1 1,0 0-1,0-1 0,0 1 1,1-1-1,-1 1 0,0-1 1,1 0-1,-1 1 1,0-1-1,1 0 0,0 0 1,-1 0-1,1 0 0,-1 0 1,1 0-1,0-1 0,0 1 1,0-1-1,1 1 0,6 1 9,0-1 0,0 1 0,0-2 1,0 1-1,3-2-9,-8 1 17,-3 0-16,0-1 0,0 1 0,0-1 0,0 0 1,1 1-1,-1-1 0,-1 0 0,1 0 0,0 0 0,0 0 1,0 0-1,0 0 0,-1 0 0,1 0 0,0 0 1,-1 0-1,1 0 0,-1-1 0,1 1 0,-1 0 0,0 0 1,1 0-1,-1-1 0,0 1 0,0-1-1,7-38-18,-7 37 23,4-28-59,1-4-43,0-35 97,-5 70 157,0 0 90,0 0-74,-7-1-121,0 0 0,0 1-1,0 0 1,0 0 0,-5 1-52,-10 0-335,21-1 312,0 0-1,0 1 0,0-1 1,0 0-1,1 1 1,-1-1-1,0 1 0,0-1 1,0 1-1,0-1 0,1 1 1,-1 0-1,0-1 0,1 1 1,-1 0-1,0 0 0,1 0 1,-1-1-1,1 1 0,-1 0 1,1 0-1,0 0 0,-1 0 1,1 0-1,0 0 0,0 0 1,-1 0-1,1 0 0,0 0 24,-4 37-583,3-28 300,0 42-1366,1-31-1588,0-14 363</inkml:trace>
  <inkml:trace contextRef="#ctx0" brushRef="#br0" timeOffset="669.009">341 248 968,'0'0'1731,"0"0"-385,0 0-293,0 0-172,0 0-48,0 0 21,0 0-74,0 0-109,0 0-86,0 0-78,0 0-96,0 0-85,0 0-68,0 0-105,17 6 574,-15-2-707,0 0 0,0 1 1,0-1-1,-1 0 0,0 0 0,0 1 0,0-1 1,0 1-1,-1-1 0,1 1 0,-1-1 0,0 1 1,-1-1-1,1 1 0,-1-1 0,0 2-20,-1 2-83,0-1 0,0 0 1,0 0-1,-1 0 0,0 0 0,0-1 0,-1 1 0,0-1 0,-2 4 83,1-4-262,3-3-36,0 0 1,0 0 0,0 0-1,-1 0 1,1 0 0,-1-1-1,1 1 1,-1-1 0,0 0-1,0 0 1,0 0 0,0 0-1,-1 0 1,1-1 0,0 1-1,-2-1 298,5-1-1033,0-6-1937,0-3 820</inkml:trace>
  <inkml:trace contextRef="#ctx0" brushRef="#br0" timeOffset="1298.062">490 156 208,'0'0'2625,"0"0"-546,0 0-535,0 0-281,0 0-283,0 0-252,0 20 579,0-5-1212,-1-7 50,1 0 0,1 0 0,-1-1-1,1 1 1,1 0 0,-1 0-145,1-5 40,-1 0-1,0 0 1,1 1-1,0-2 1,-1 1-1,1 0 1,0 0-1,1-1 1,-1 1-1,0-1 1,1 1-1,0-1 1,-1 0-1,1 0 1,2 1-40,0 0-30,0 0 0,1-1 0,-1 0 1,1 0-1,-1 0 0,1-1 0,-1 1 1,1-1-1,0-1 0,0 1 0,-1-1 1,1 0-1,5-1 30,-9 1-16,0-1 1,0 0-1,0 1 1,0-1-1,-1 0 1,1 0-1,0 0 1,0-1-1,-1 1 1,1 0-1,-1-1 1,1 1-1,-1-1 1,1 1-1,-1-1 0,0 0 1,0 1-1,0-1 1,0 0-1,0 0 1,0 0-1,-1 0 1,1 0-1,0 0 1,-1 0-1,1-1 16,1-6-21,0 0 0,0-1 1,0 1-1,-1 0 0,0-5 21,-1 1-38,0 5 131,0-1 1,0 0 0,-1 1-1,0-1 1,0 0-1,-3-6-93,3 12-3,0 1-1,0-1 0,-1 1 1,1-1-1,-1 1 0,0-1 0,0 1 1,0 0-1,0 0 0,0 0 0,0 0 1,0 0-1,-1 0 0,1 0 1,-1 1-1,1 0 0,-1-1 0,0 1 1,0 0-1,1 0 0,-4 0 4,-1-1-155,0 0 0,0 1 0,0 0 0,-1 0 0,-6 1 155,14 0-44,-1 1-1,1-1 0,-1 0 0,1 1 0,-1-1 1,0 0-1,1 1 0,-1-1 0,1 0 0,0 1 1,-1-1-1,1 1 0,-1-1 0,1 1 0,0-1 1,-1 1-1,1 0 0,0-1 0,0 1 0,-1-1 1,1 1-1,0-1 0,0 1 0,0 0 0,0 0 45,-4 19-542,4-17 365,-14 94-3181,11-69 1194</inkml:trace>
  <inkml:trace contextRef="#ctx0" brushRef="#br0" timeOffset="1899.101">715 292 1376,'0'0'1651,"0"0"-412,0 0-279,0 0-163,0 0-44,0 0-18,4 3 1929,12 7-2063,-14-7-571,0 0 0,0 0 0,0 0 0,-1 0 0,1 0 0,-1 1 0,0-1 0,0 1 0,0-1 0,-1 0 0,1 1 1,-1-1-1,0 1 0,0 0 0,0 2-30,-4 56 222,3-56-253,-1 0 0,1-1 0,-1 0 0,0 1 1,0-1-1,-1 0 0,0 0 0,1 0 0,-2-1 0,1 1 0,0-1 0,-1 1 0,0-1 0,0 0 0,0-1 1,-1 1-1,-1 0 31,6-3-109,0-1 0,-1 0 1,1 0-1,-1 1 0,1-1 1,0 0-1,-1 0 0,1 1 1,-1-1-1,1 0 0,-1 0 1,1 0-1,-1 0 0,1 0 0,-1 0 1,1 0-1,0 0 0,-1 0 1,1 0-1,-1 0 0,1 0 1,-1 0-1,1 0 0,-1 0 1,1 0-1,-1-1 0,1 1 1,0 0-1,-1 0 0,1 0 1,-1-1-1,1 1 0,0 0 1,-1-1-1,1 1 0,0 0 1,-1-1-1,1 1 0,0 0 0,-1-1 1,1 1-1,0-1 0,0 1 1,0 0-1,-1-1 0,1 1 1,0-1-1,0 1 0,0-1 1,0 1-1,0-1 0,0 1 1,0-1-1,0 1 0,0-1 1,0 1-1,0-1 0,0 1 1,0 0-1,0-1 0,1 1 1,-1-1-1,0 0 109,0-11-2141</inkml:trace>
  <inkml:trace contextRef="#ctx0" brushRef="#br0" timeOffset="2230.127">715 292 2457</inkml:trace>
  <inkml:trace contextRef="#ctx0" brushRef="#br0" timeOffset="2568.152">715 292 2457,'80'-24'2380,"-64"19"-330,-16 5-421,0 0-571,0 0-319,0 0-164,4 26 1001,-3-21-1570,0-1 1,1 1-1,0 0 0,0-1 0,0 1 1,0-1-1,1 0 0,0 0 1,0 0-1,0 0 0,0-1 0,1 1 1,-1-1-1,1 1 0,0-1 0,0-1 1,0 1-1,0 0 0,0-1 1,1 0-1,-1 0 0,1 0 0,0-1 1,-1 1-1,1-1 0,0 0 1,0-1-1,0 1 0,0-1 0,0 0 1,3 0-7,-7-1-6,1 0 0,-1 1 0,1-1 0,-1 0 0,0 0 0,1 0 0,-1 0 0,0-1 0,0 1 0,1 0 0,-1 0 0,0-1 0,0 1 0,-1-1 0,1 1 0,0-1 0,0 1 0,-1-1 0,1 1 0,-1-1 0,1 0 0,-1 1 0,0-1 0,0 0 0,1 1 0,-1-2 6,5-49 76,-4 25-19,-3-26 423,2 50-451,-1-1 0,0 1-1,0-1 1,0 1 0,0 0-1,-1-1 1,1 1 0,-1 0 0,0 0-1,0 0 1,0 0 0,0 0 0,-2 0-29,1-1-28,-1 0 0,0 1 0,0 0 1,0 0-1,0 0 0,0 0 1,-1 1-1,1 0 0,-2-1 28,4 3-76,1-1 1,-1 1-1,1-1 0,-1 1 0,1 0 1,-1 0-1,1-1 0,-1 1 0,1 0 1,-1 1-1,1-1 0,-1 0 0,0 0 0,1 1 1,0-1-1,-1 0 0,1 1 0,-1 0 1,1-1-1,0 1 0,-1 0 0,1 0 1,0 0-1,-1 0 0,1 0 0,0 0 0,0 0 1,0 0-1,0 0 0,0 0 0,0 1 1,0 0 75,-11 19-3008,0 1 1,-4 14 3007,14-31-773,-5 8-3255</inkml:trace>
  <inkml:trace contextRef="#ctx0" brushRef="#br0" timeOffset="3063.19">1032 69 3393,'0'0'1860,"0"0"-337,0 0-165,0 0-342,0 0-235,0 0-116,0 0-115,1 2-304,-1 0-1,0 0 1,1 0-1,-1 0 0,1 0 1,-1 0-1,1-1 0,0 1 1,0 0-1,1 1-245,5 4 66,0 1 0,-1 0 0,0 0 0,0 1 0,0 0 0,-1 0 0,-1 0 0,1 0 0,-2 1 0,1 0 0,-1 0 0,-1 0 0,0 0 0,1 9-66,0 12 31,-1 0 0,-1 1 0,-2-1 0,-2 11-31,2-34-35,-1 0-1,0 1 1,0-1-1,0 0 1,-1 0-1,-1 0 1,1-1 0,-1 1-1,0-1 1,-1 0-1,0 0 1,0 0-1,-1 1 36,5-8-38,1 1-1,-1 0 1,1-1 0,-1 1-1,1-1 1,-1 1-1,0-1 1,1 1 0,-1-1-1,0 1 1,1-1-1,-1 1 1,0-1 0,1 0-1,-1 0 1,0 1 0,0-1-1,1 0 1,-1 0-1,0 0 1,0 0 0,0 0-1,1 0 1,-1 0-1,0 0 1,0 0 0,0 0-1,1 0 1,-1 0 0,0-1-1,0 1 1,1 0-1,-1-1 1,0 1 0,1 0-1,-1-1 1,0 1 0,1-1-1,-1 0 39,-1 0-281,0-2 0,1 1 0,-1 0 0,1 0 0,-1-1 1,1 1-1,0 0 0,0-1 0,0 1 0,0-2 281,-6-22-3808</inkml:trace>
  <inkml:trace contextRef="#ctx0" brushRef="#br0" timeOffset="4332.285">0 28 160,'0'0'516,"0"0"-86,0 0-16,0 0 192,0 0 351,0 0 245,2-6 70,0-2-2373,3-5 6716,-4 35-1694,-1 315-3695,0-332-233,0 0 1,1-1-1,-1 1 1,1 0-1,0-1 1,0 1-1,0 0 1,1-1-1,-1 1 0,1-1 1,0 0-1,1 0 1,-1 1-1,1-1 1,0-1-1,0 1 1,0 0-1,2 1 7,2 1-19,0-1-1,0 0 0,1 0 0,0-1 1,0 0-1,0-1 0,0 1 1,0-1-1,6 0 20,99 33-2143,-88-24-1547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3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9 735 2473,'0'0'1616,"0"0"-468,0 0-308,0 0-24,0 0 37,0 0-60,0 0-74,0 0-151,0 0-101,0 0-58,0 0-105,0 0-93,0 0 2,0 0-6,0 0-1,0 0-45,0 8 28,2 6-71,5 23 73,-7-36-202,1 1 0,-1-1 1,1 0-1,-1 0 0,1 0 0,0 0 0,-1 0 0,1 0 0,0-1 0,0 1 0,0 0 1,-1 0-1,1 0 0,0-1 0,0 1 0,0-1 0,0 1 0,0 0 0,1-1 0,-1 0 1,0 1-1,0-1 0,0 0 0,0 1 0,0-1 0,1 0 0,-1 0 0,1 0 11,0 0-16,1-1 0,-1 0 0,0 1 0,1-1 0,-1 0 0,0 0 0,0 0 0,1 0 0,-1 0 0,0-1 0,0 1 0,0-1 0,0 1 1,-1-1-1,1 0 0,0 0 0,-1 0 0,1 0 0,-1 0 0,1 0 0,-1 0 0,0 0 0,0 0 0,0-1 0,0 1 0,-1 0 0,1-1 0,0-1 16,2-7 122,-1 0 0,0 0 1,0-1-1,-1 1 0,0-9-122,-28 21 512,23 1-524,0 0 0,0 0 0,1 0 0,-1 1 0,1-1 0,0 1 0,0 0 0,0 0 0,0 0 0,0 1-1,1-1 1,-1 1 0,1-1 0,0 1 0,-1 2 12,-2 5 33,-1 1 1,1 0-1,1 0 0,-2 8-33,6-18-2,-1-1 0,1 1 0,-1-1 0,1 1-1,0-1 1,0 1 0,0-1 0,0 1 0,0-1-1,0 1 1,0-1 0,0 1 0,0-1 0,1 1-1,-1-1 1,1 2 2,0-2-1,0-1 0,0 1 0,-1 0 0,1-1 0,0 1 0,0-1 0,0 1 0,0-1 0,0 1 1,0-1-1,0 0 0,1 1 0,-1-1 0,0 0 0,0 0 0,0 0 0,0 0 0,0 0 0,0 0 0,1 0 1,6 0 249,-7-1-308,1 1 0,-1 0 0,0 0 0,1 0 0,-1 0 1,1 0-1,-1 0 0,0 1 0,1-1 0,-1 0 0,0 1 0,1-1 0,-1 1 1,1 0 58,-1 0-223,-1 0 0,1 1-1,-1-1 1,1 0 0,-1 1 0,1-1 0,-1 0 0,0 1 0,1-1 0,-1 1 0,0-1 0,0 1 0,0-1 0,0 1 0,-1 0 223,1 3-1615,0-4-1083</inkml:trace>
  <inkml:trace contextRef="#ctx0" brushRef="#br0" timeOffset="812.023">366 78 640,'0'0'2241,"0"0"-469,0 0-206,0 0-103,0 0-114,0 0-67,1-5-167,1-13-154,-2 14-32,0 4-64,0 0-65,0 0-54,0 0-145,0 0-173,0 0-97,0 0-75,0 10-100,-1 5-208,0 0 0,-1 0 0,-1-1 0,-1 2 52,-7 54 48,9 18-148,4 5 100,-1-85-116,0 1 0,1 0 0,0-1 0,0 1 0,1-1 0,0 0 0,1 0 0,0 0 1,0 0-1,1 0 0,0-1 0,4 5 116,-6-7-401,1-1 1,0 1 0,0-1 0,0 0 0,1 0-1,-1-1 1,1 1 0,0-1 0,0 0 0,0 0-1,0 0 1,1-1 0,-1 0 0,1 0 0,-1 0-1,1-1 1,0 0 0,0 0 0,1 0 400,9-1-3181</inkml:trace>
  <inkml:trace contextRef="#ctx0" brushRef="#br0" timeOffset="1429.072">674 268 4049,'0'0'1582,"0"0"-314,0 0-167,0 0-143,0 0-57,0 0-170,-5 16-133,-12 50-106,15-60-413,0 0 1,1 0-1,0 1 0,1-1 1,-1 0-1,1 0 0,0 1 1,1 1-80,0 9 40,0-14-39,-1-1 0,1 0 0,-1 0 1,1 1-1,0-1 0,0 0 1,0 0-1,0 0 0,1 0 0,-1 0 1,1 0-1,-1-1 0,1 1 1,-1 0-1,1-1 0,0 1 0,0-1 1,0 1-1,0-1 0,0 0 0,0 0 1,0 0-1,0 0 0,2 0-1,3 2 6,0 0 0,0-1 0,0 0 0,0-1 0,0 1 0,0-1 0,5-1-6,-3 1 2,-6-1 3,1 0-1,-1 0 1,0 0 0,1-1 0,-1 1 0,1-1 0,-1 0 0,2 0-5,-4 0 2,0 0 0,1 1 0,-1-1 1,0 0-1,0 0 0,0 0 0,0-1 0,0 1 0,0 0 1,0 0-1,0 0 0,0-1 0,0 1 0,-1-1 0,1 1 1,0 0-1,-1-1 0,0 1 0,1-1 0,-1 1 0,0-1-2,4-24 181,-1 1 1,-1-1-1,-1 0 0,-2 0 0,-1-8-181,2 31-24,0-1 0,0 1-1,-1-1 1,1 1 0,-1-1 0,0 1 0,0-1 0,0 1-1,-1 0 1,1-1 0,-1 1 0,1 0 0,-1 0 0,0 0-1,0 0 1,-1 0 0,1 1 0,-1-1 0,1 1 0,-1-1-1,0 1 1,0 0 0,0 0 0,0 0 0,0 0 0,0 1-1,0 0 1,-1-1 0,1 1 0,0 0 0,-1 0 0,1 1-1,-1-1 1,0 1 0,1 0 0,-1 0 0,1 0 0,-1 0-1,1 0 1,-1 1 0,-2 0 24,2 1-83,0 0 0,0 0 0,0 0 1,1 1-1,-1-1 0,0 1 0,1 0 0,0 0 0,0 0 0,0 1 0,0-1 1,0 1-1,1 0 0,-1-1 0,1 1 0,0 0 0,-1 2 83,-1 3-384,0 0 0,0 0 0,1 1-1,0-1 1,1 1 0,0 0 0,0 5 384,1 5-2435,1-4-1396</inkml:trace>
  <inkml:trace contextRef="#ctx0" brushRef="#br0" timeOffset="1931.11">988 456 1560,'0'0'1977,"0"0"-732,0 0-428,0 0-157,0 0 28,0 0 99,0 0 88,6 12 1318,-3-10-2166,-1 1-1,0-1 1,1 1-1,-1-1 0,-1 1 1,1 0-1,0 0 1,-1 0-1,1 0 0,-1 0 1,0 0-1,0 0 1,0 1-1,0-1 0,-1 0 1,1 1-1,-1-1 1,0 0-1,0 1 0,0-1 1,0 0-1,-1 1 1,0-1-1,1 0 0,-2 2-26,2 0-94,-2 0 0,1 0-1,-1 0 1,1 0-1,-1 0 1,-1 0-1,1 0 1,-1 0 0,0-1-1,0 0 1,0 1-1,0-1 1,-1 0 0,0 0-1,-2 1 95,-29 10-4305,24-14 1253</inkml:trace>
  <inkml:trace contextRef="#ctx0" brushRef="#br0" timeOffset="2532.111">1143 90 2481,'0'0'1987,"0"0"-642,0 0-337,0 0 1,0 0 322,0 0-95,2 9-309,-2-8-907,14 88 981,-3 14-1001,-8 92 4,-3-147-126,0-48 74,-2 28-368,-3-22-5460,2-6 1861</inkml:trace>
  <inkml:trace contextRef="#ctx0" brushRef="#br0" timeOffset="3065.011">1163 346 760,'0'0'2493,"0"0"-1030,0 0-610,0 0-207,0 0-5,0 0 50,0 0 57,0 0-89,24-1 941,10-10-899,-27 8-676,1 0 0,0 0-1,0 1 1,0 1 0,0-1 0,0 2 0,4-1-25,-9 0-26,-1 1 0,1 0 0,0 0 0,-1 1 0,1-1 0,-1 0 0,1 1 0,-1-1 0,1 1 0,-1 0-1,1 0 1,-1 0 0,0 0 0,0 1 0,1-1 0,-1 0 0,0 1 0,0-1 0,0 1 0,0 0 0,-1 0 0,1 0 0,0 0 0,-1 0 0,1 0 0,-1 0 0,0 1 0,0-1-1,0 0 1,0 1 0,0-1 0,0 1 0,-1-1 0,1 1 0,-1-1 0,0 1 0,0-1 0,1 1 0,-2 1 26,2 69-1055,-1-71 1000,-1-1-1,1 1 1,-1-1 0,1 0-1,-1 1 1,1-1-1,-1 0 1,0 1 0,0-1-1,1 0 1,-1 0 0,0 0-1,0 0 1,0 0-1,-1 0 1,1 0 0,0 0-1,0 0 1,0 0 0,-1 0-1,1-1 1,-2 1 55,-37 16-706,25-12 414,0 3-291,0-1 1,0 2-1,0 0 1,1 1 0,1 1-1,-11 9 583,17-16-1461,7-4 603</inkml:trace>
  <inkml:trace contextRef="#ctx0" brushRef="#br0" timeOffset="3664.013">1434 459 1384,'0'0'842,"0"0"-274,0 0-155,0 0-42,0 0-67,0 0-18,39 0 7215,-25 0-7550,-12 0 61,0 0 0,0 1 0,0-1 0,0 1 0,0-1 0,0 1 0,0 0 1,0 0-1,0 0 0,0 0 0,-1 0 0,1 0 0,0 1 0,-1-1 0,1 1 0,-1-1 0,1 1 1,-1-1-1,0 1 0,1 0 0,-1 0 0,0-1 0,0 1 0,-1 0 0,1 0 0,0 0 0,0 0 0,-1 0 1,0 0-1,1 0 0,-1 1 0,0-1 0,0 1-12,1 1-46,-1 0-1,1 1 1,-1-1-1,0 0 1,-1 0 0,1 0-1,-1 1 1,0-1 0,0 0-1,0 0 1,0 0 0,-1 0-1,1-1 1,-1 1-1,0 0 1,-1 1 46,0-2-522,0 1-1,0-1 1,-1 0 0,1 0-1,-1 0 1,0 0-1,0-1 1,0 1 0,0-1-1,-2 1 523,-5 0-3124</inkml:trace>
  <inkml:trace contextRef="#ctx0" brushRef="#br0" timeOffset="4349.24">1663 226 472,'0'0'4112,"0"0"-2480,0 0-781,0 0-86,0 0-105,0 0-145,-1 9-87,0 8-116,-1 0-157,1 0 0,1 0 1,0 0-1,1 0 0,1 0 1,1 0-156,-2-13 2,0-1 0,-1 1 1,1-1-1,1 0 0,-1 1 1,0-1-1,1 0 1,0 0-1,0 0 0,0 0 1,0 0-1,0 0 0,0-1 1,1 1-1,-1-1 0,1 0 1,0 1-1,0-1 1,0 0-1,0-1 0,0 1 1,0 0-1,0-1 0,0 0 1,1 0-1,-1 0 0,1 0 1,-1 0-1,1-1 1,-1 1-1,1-1 0,2 0-2,-3 0 43,0-1 0,0 1-1,0-1 1,0 0 0,0 1-1,0-1 1,-1-1 0,1 1-1,0 0 1,-1-1 0,1 1-1,-1-1 1,1 0 0,-1 1-1,0-1 1,0 0-1,0-1 1,0 1 0,0 0-1,0-1 1,1-1-43,4-9 131,0 0-1,0-1 1,-1 1 0,-1-2-131,6-11 146,-7 18 154,-1 0 0,0-1-1,-1 1 1,0-1 0,0 0 0,-1 1 0,0-1 0,-1 0 0,0 0 0,0 0 0,-1-7-300,0 14 19,0 0 0,0 0 0,0 0 0,-1 0 1,1 0-1,0 0 0,-1 0 0,1 1 0,-1-1 0,0 1 0,1-1 0,-1 1 0,0-1 1,0 1-1,0 0 0,0 0 0,0 0 0,0 0 0,-1 0 0,1 1 0,0-1 0,0 0 1,-1 1-1,1 0 0,0 0 0,-1-1-19,-5 0-272,1 0 1,-1 1 0,0-1-1,1 1 1,-1 1-1,0 0 1,-4 0 271,8 2-235,-1-1-1,1 1 1,0 0-1,0 0 1,0 0-1,0 0 1,0 1-1,1 0 1,-1-1-1,1 1 1,0 0-1,0 1 1,1-1 235,-10 21-3895,12-19 1373</inkml:trace>
  <inkml:trace contextRef="#ctx0" brushRef="#br0" timeOffset="4942.012">1874 0 6745,'0'0'2398,"0"0"-612,0 0-535,0 0-300,0 0-171,0 0-141,0 0-56,0 0-34,0 0-29,0 0-102,0 0-169,0 0-132,24 9-133,-16-5 15,1 1 0,-1 0 0,0 0 0,0 0 0,-1 1 0,0 0 0,0 1 0,0-1 0,-1 1 0,0 1 0,0-1-1,0 1 1,-1 0 0,-1 0 0,1 1 0,-1 0 0,-1-1 0,0 1 0,0 0 0,-1 1 0,0-1 0,0 0 0,-1 1 0,0-1 0,-1 5 1,0-4-25,1 7-107,0 0 0,-2 0 0,0 0-1,-1 0 1,-1 0 0,-1 0 0,0 0 0,-1-1 0,-3 6 132,-18 43-644,26-65 577,0 0-1,-1 1 1,1-1 0,0 0 0,0 0 0,0 1-1,-1-1 1,1 0 0,0 0 0,0 1 0,-1-1-1,1 0 1,0 0 0,-1 0 0,1 1 0,0-1-1,-1 0 1,1 0 0,0 0 0,-1 0 0,1 0-1,0 0 1,-1 0 0,1 0 0,0 0 0,-1 0-1,1 0 1,0 0 0,-1 0 0,1 0 0,0 0-1,-1 0 1,1 0 0,-1 0 67,-2 0-1425,-3 0-3726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3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147 194 1280,'0'0'1634,"0"0"-508,0 0-117,0 0 91,0 0 139,0 0 23,-37 0 4818,36 0-6094,1 0 1,-1 0 0,0 1-1,0-1 1,0 0 0,1 1-1,-1-1 1,0 1 0,1-1-1,-1 1 1,0-1 0,1 1-1,-1 0 1,0-1 0,1 1-1,-1 0 1,1-1 0,-1 1-1,1 0 1,0 0 0,-1-1-1,1 1 1,0 0-1,-1 0 1,1 0 0,0-1-1,0 1 1,0 0 0,0 0-1,0 0 1,0 0 13,-1 33-309,1-29 305,2 17-294,4-32-607,2-38 2513,-26 45-1468,14 3-473,19 1 208,-13-2 119,-1 1-1,1-1 1,-1 1 0,1-1 0,-1 0 0,1 1 0,-1-1 0,0 0 0,1 0 0,-1 0-1,0 0 1,0 0 0,1 0 0,-1 0 0,0-1 0,0 1 0,0 0 0,-1-1 0,1 1-1,0 0 1,0-1 0,-1 1 0,1-1 0,-1 1 0,1-1 0,-1 0 0,0 1 0,1-1-1,-1 1 1,0-2 6,4-54 176,-4 53-95,0 2-59,0 1 0,0-1 0,0 1 0,0-1 0,0 0 0,0 1 0,0-1 1,0 1-1,-1-1 0,1 1 0,-1-1 0,1 1 0,-1-1 0,1 1 0,-1-1 0,0 1 0,0 0 0,0-1 0,0 1 0,0 0 0,0 0 0,-1-1-22,-1 1 9,0 0-1,0 0 1,0 0 0,-1 0-1,1 1 1,0-1-1,0 1 1,-1 0-1,1 0 1,-2 1-9,-7-2 62,11 1-88,0 0 1,0-1-1,0 1 0,0 0 1,0 0-1,-1 0 0,1 0 1,0 0-1,0 0 1,0 0-1,0 0 0,0 0 1,-1 1-1,1-1 0,0 0 1,0 1-1,0-1 1,0 1-1,0-1 0,0 1 1,0-1-1,0 1 0,0 0 1,0 0-1,1-1 1,-1 1-1,0 0 0,0 0 1,1 0-1,-1 0 1,0 0-1,1 0 0,-1 0 1,1 0-1,-1 0 0,1 0 1,0 0-1,-1 0 1,1 0-1,0 1 26,-5 14-24,3-10 52,0 0-1,1 0 1,0 1-1,0-1 1,0 0-1,1 2-27,0-7-10,0-1-52,2-1 49,0-1 0,0 1 0,0-1-1,0 1 1,0-1 0,-1 0 0,1 0-1,0 0 1,-1 0 0,1 0 0,-1 0-1,0 0 1,0 0 0,0 0 0,1-1 13,1-5 64,1 0 0,-2 0 0,1 0 0,-1 0 0,0-1 0,0 1 0,-1-1 0,0 1 0,-1-1 0,0-3-64,-1 12-30,0 0 1,0 0-1,-1 0 0,1 0 1,0 0-1,0 0 1,0 0-1,0 0 1,0 1-1,0-1 1,0 0-1,0 1 0,-1-1 1,1 1-1,0-1 1,0 1-1,1-1 1,-1 1 29,-3 5-22,0 0 0,1 0 0,-1 0 0,2 0 0,-1 1 0,1 0 0,0-1 0,0 1 0,1 0 1,0 0-1,0 0 0,0 0 0,1 0 0,0 3 22,0-10 0,0 0-1,0 1 1,0-1 0,1 0-1,-1 1 1,0-1 0,0 0-1,0 1 1,0-1 0,0 0-1,0 0 1,1 1 0,-1-1-1,0 0 1,0 0 0,0 1-1,1-1 1,-1 0 0,0 0-1,0 1 1,1-1 0,-1 0-1,0 0 1,1 0 0,-1 0-1,0 1 1,0-1 0,1 0-1,-1 0 1,0 0 0,1 0-1,-1 0 1,0 0 0,1 0-1,-1 0 1,0 0 0,1 0-1,-1 0 1,0 0 0,1 0-1,-1 0 1,0 0 0,1 0 0,-1 0-1,0-1 1,1 1 0,-1 0-1,0 0 1,0 0 0,1 0-1,-1-1 1,14-6-74,-7 0 68,-1 0 0,0 0 0,0-1 0,0 0 0,-1 0 0,-1-1 0,1 1 0,-1-1 0,-1 0 0,1 0 0,-2-1 0,1 1 0,-1-1 0,-1 1 0,1-4 5,-2 12 299,-3 1-174,-4 0-164,0 0 1,-1 1-1,1 0 1,0 0-1,0 1 1,0-1-1,0 1 0,0 1 1,-3 1 39,7-2-14,1-1-1,-1 1 1,1-1 0,-1 1 0,1 0-1,0 0 1,0 0 0,0 0 0,0 0-1,0 1 1,0-1 0,0 1 0,1-1-1,0 1 1,-1 0 0,1-1 0,0 1-1,0 0 1,0 0 0,1 0 0,-1 0-1,1 0 1,-1 0 0,1 0 0,0 2 14,0-4 3,0 0 0,0 0 1,0-1-1,0 1 0,0 0 1,0 0-1,0 0 0,0 0 1,0 0-1,1-1 0,-1 1 1,0 0-1,0 0 0,1 0 1,-1-1-1,1 1 0,-1 0 1,1-1-1,-1 1 0,1 0 1,-1-1-1,1 1 0,0 0 1,-1-1-1,1 1 0,0-1 1,-1 1-4,24 0-8,-10-2-146,-12 2-82,0-1 0,0-1-1,1 1 1,-1 0 0,0 0 0,0-1 0,0 1 0,0-1 0,0 0 0,0 0-1,0 1 1,0-1 0,0 0 0,-1-1 0,1 1 0,0 0 0,-1 0 0,2-2 236,1-3-4936</inkml:trace>
  <inkml:trace contextRef="#ctx0" brushRef="#br0" timeOffset="629.91">329 509 2737,'0'0'4962,"0"0"-2212,0 0-994,0 0-335,0 0-279,0 0-216,-1 17 541,-5 4-1370,0 0-1,-1-1 1,-5 11-97,-15 44 82,21-52-130,2-1 1,0 1-1,2 0 0,0 0 0,2 0 0,1 12 48,-1-33-77,1 1-1,-1-1 1,1 0-1,0 1 1,-1-1-1,1 0 1,0 0-1,0 1 1,1-1-1,-1 0 1,0 0-1,1 0 1,-1-1-1,1 1 1,0 0-1,-1 0 1,1-1-1,0 1 1,0-1-1,0 0 1,0 1-1,0-1 1,1 0-1,-1 0 1,0 0-1,0-1 1,1 1-1,-1-1 1,0 1 0,1-1 76,12 3-951,-1-2-1,0 1 1,0-2-1,13-1 953,-9 1-1838,6 0-2674</inkml:trace>
  <inkml:trace contextRef="#ctx0" brushRef="#br0" timeOffset="1131.017">626 628 5233,'0'0'2458,"0"0"-564,0 0-690,0 0-480,0 0-88,0 0-230,-5 14-193,-18 43-82,20-49-107,1 1 0,0 0 0,0 0 0,1 0 0,0 0 0,1 0 0,-1 1 0,2-1 0,0 7-24,1 15 29,-2-29-32,0-1-1,0 1 1,1 0-1,-1-1 1,1 1-1,-1-1 1,1 1-1,-1-1 1,1 1 0,0-1-1,0 0 1,0 1-1,0-1 1,0 0-1,0 1 1,0-1-1,0 0 1,0 0-1,0 0 1,1 0-1,-1 0 1,0 0 0,1-1-1,-1 1 1,1 0-1,-1-1 1,1 1-1,-1-1 1,1 1-1,0-1 1,-1 0-1,1 0 1,-1 1 0,1-1-1,0 0 4,1 0-4,0 0 0,1 0-1,-1 0 1,1 0 0,-1-1 0,1 1 0,-1-1 0,1 0-1,-1 0 1,0 0 0,0 0 0,1-1 0,-1 1-1,0-1 1,0 0 0,1 0 4,3-5 9,-1-1 0,0 1 0,0-1 0,0 0-1,-1 0 1,0-1 0,-1 1 0,0-1 0,0 0 0,-1-1 0,0 1-1,-1 0 1,1-2-9,1-17 90,0 1 0,-1 0 0,-2-1 0,-1 0-90,0 25-29,0 0 1,-1 1-1,1-1 0,-1 0 1,1 0-1,-1 1 0,0-1 1,0 0-1,0 1 0,0-1 1,-1 1-1,1 0 0,-1-1 1,0 1-1,1 0 0,-1 0 1,0 0-1,0 0 0,0 0 1,-1 0 28,1 1-90,1 0 0,0 0 0,-1 0 0,1 1 0,-1-1 0,1 0 1,-1 1-1,1 0 0,-1-1 0,0 1 0,1 0 0,-1 0 0,1 0 1,-1 0-1,0 0 0,1 0 0,-1 0 0,0 0 0,1 1 1,-1-1-1,1 1 0,-1-1 0,1 1 0,-1 0 0,1-1 0,-1 1 1,1 0-1,0 0 0,0 0 0,-1 0 0,1 0 0,0 0 0,0 1 1,0-1-1,0 0 90,-16 28-2578,3 5-1236</inkml:trace>
  <inkml:trace contextRef="#ctx0" brushRef="#br0" timeOffset="1627.955">977 679 416,'0'0'4752,"0"0"-2604,0 0-837,0 0-247,0 0-165,0 0-129,13 18 1049,-11-14-1756,1 0 1,-1 0-1,0 0 1,0 1-1,0-1 1,0 1-1,-1-1 1,0 1-1,0 0 1,0-1-1,-1 1 1,1 0-1,-1 3-63,0 4 40,0 0-1,-1-1 0,0 1 1,-3 11-40,2-17 7,0 0-1,0 0 1,-1 0 0,0 0 0,0-1 0,-1 0 0,1 1 0,-1-1 0,-5 4-7,7-6-337,-1 0 0,1 0 1,-1-1-1,0 1 1,0-1-1,-1 0 0,1 1 1,0-2-1,-1 1 1,1 0-1,-1-1 0,1 1 1,-1-1-1,0 0 0,1 0 1,-4 0 336,1-3-3099,5-5-1760</inkml:trace>
  <inkml:trace contextRef="#ctx0" brushRef="#br0" timeOffset="2296.003">1146 569 3697,'0'0'2910,"0"0"-714,0 0-647,0 0-595,0 0-315,0 0-219,0 8-93,0 186 776,-1-191-1113,1 1 0,0-1 0,1 0 0,-1 1 0,1-1 0,-1 0 0,1 0 0,0 1-1,0-1 1,0 0 0,1 0 0,-1 0 0,1 0 0,-1-1 0,1 1 0,0 0 0,0-1 0,1 1 0,-1-1 0,0 0 0,1 1 0,2 0 10,0 0-56,1 0 0,-1-1 0,1 1 0,0-1 0,0-1 0,0 1 0,0-1 0,0 0 0,0-1-1,0 1 1,0-1 0,1-1 56,-6 1-8,0 0 0,0-1 0,0 1-1,1-1 1,-1 0 0,0 1 0,0-1-1,0 0 1,0 0 0,0 0 0,-1 1 0,1-1-1,0 0 1,0 0 0,0 0 0,-1 0-1,1-1 1,-1 1 0,1 0 0,0 0-1,-1 0 1,0 0 0,1-1 8,10-33 28,-10 31-21,6-33 446,-1-1 1,-2 0-1,-1 0 0,-2-26-453,-1 62 7,-1 1-1,1 0 0,0 0 1,0 0-1,0 0 0,-1 0 1,1-1-1,-1 1 1,1 0-1,-1 0 0,1 0 1,-1 0-1,0 0 0,1 0 1,-1 0-1,0 0 0,0 1 1,1-1-1,-1 0 0,0 0 1,0 1-1,-1-1-6,-1-1-16,0 0-1,-1 0 1,0 1-1,1-1 1,-1 1 0,0 0-1,-2 0 17,-9-1-84,0 0-1,0 1 1,-6 1 84,19 0 4,-83 0-1013,84 0 578,3 38-1800,19 27-2059,-11-37-485</inkml:trace>
  <inkml:trace contextRef="#ctx0" brushRef="#br0" timeOffset="2860.05">1387 795 4297,'0'0'1596,"0"0"-270,0 0-91,0 0-130,0 0-124,0 0-141,0 0-173,0 0-155,0 0-91,17 18 941,-12-7-1255,0 1 0,-1-1-1,-1 1 1,0 0 0,0 1 0,-1-1 0,-1 0 0,0 1 0,0-1 0,-2 0 0,0 6-107,1 4-4,0-19-43,0-1 1,0 1-1,0-1 1,0 1-1,-1-1 1,1 1-1,-1-1 1,0 1-1,0-1 1,0 1-1,0-1 1,0 0-1,0 0 1,-1 1-1,1-1 0,-1 0 1,1 0-1,-1 0 1,0-1-1,0 1 1,0 0-1,0-1 1,0 1-1,0-1 1,0 1-1,0-1 1,-1 0-1,1 0 1,-1 0-1,1 0 0,0-1 1,-1 1-1,0-1 1,1 1-1,-1-1 1,1 0-1,-3 0 47,5 0-62,-1 0 0,1 0-1,-1-1 1,1 1 0,-1 0-1,1 0 1,-1-1 0,1 1-1,-1 0 1,1-1 0,0 1-1,-1 0 1,1-1 0,-1 1-1,1-1 1,0 1 0,0 0-1,-1-1 1,1 1 0,0-1-1,0 1 1,-1-1 0,1 1-1,0-1 1,0 1 0,0-1-1,0 1 1,0-1 0,0 1-1,0-1 63,-2-16-2461,2 17 2401,0-13-3916</inkml:trace>
  <inkml:trace contextRef="#ctx0" brushRef="#br0" timeOffset="3759.117">1632 637 2032,'0'0'1794,"0"0"-172,0 0-61,0 0 145,0 0-151,0 0-377,-4 1 3233,2-2-4433,0 0-1,0 0 0,0 0 0,-1 1 0,1-1 0,0 1 1,0 0-1,-1-1 0,1 1 0,0 0 0,-1 0 0,1 1 0,0-1 1,-1 0-1,1 1 0,0 0 0,0-1 0,-1 1 0,1 0 1,0 0-1,0 0 0,0 0 0,0 1 0,-1 0 23,-1 6-94,-1 0 0,1 0 0,1 1 0,0 0 0,0 0 0,1 0 0,0 0 0,0 0-1,1 1 95,-2 21-72,2 0-1,1 3 73,0-13-100,1-20 99,-1 0-1,1 0 1,0 0 0,-1 1-1,1-1 1,0 0-1,0-1 1,-1 1 0,1 0-1,0 0 1,0 0 0,0 0-1,0-1 1,1 1 0,-1-1-1,0 1 1,0-1 0,0 1-1,0-1 1,0 1-1,1-1 1,-1 0 0,0 0-1,1 0 2,33 6 28,-30-6-46,0-1 0,-1 0 0,1 0 1,0 0-1,-1 0 0,1-1 0,-1 0 0,0 0 1,0 0-1,1 0 0,-1-1 0,-1 0 0,1 0 1,0 0-1,-1 0 0,1 0 0,-1-1 0,0 1 1,0-1 17,18-17-1867,-21 21 1240,0 0-406,0 0-1361,0 0-2032</inkml:trace>
  <inkml:trace contextRef="#ctx0" brushRef="#br0" timeOffset="4579.178">1824 375 4689,'0'0'2809,"0"0"-690,0 0-670,0 0-435,0 0-225,0 0-119,29 3 1568,-24-3-2176,0 0 0,0 1 0,0-1 1,-1 1-1,1 0 0,0 0 0,-1 1 1,1 0-1,-1-1 0,1 1 0,-1 1 1,0-1-1,0 0 0,0 1 0,0 0 1,1 1-63,0 1 45,0 0 0,-1 1-1,1 0 1,-1 0 0,0 0 0,-1 0 0,1 0 0,-1 1 0,-1-1 0,1 3-45,4 12 30,-2 1 0,-1 0 0,0 0 0,-2 0 0,-1 1 0,0 11-30,-1-7 32,-1 0 0,-4 19-32,3-34 8,-1-1 1,0 0-1,0 0 0,-1 0 0,-1-1 1,0 1-1,-4 5-8,1-3-768,-1-1 0,-1-1 0,0 1 0,0-1 0,-1-1 0,-11 8 768,6-4-2136,1 0 1,-12 15 2135,23-24-4220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5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60 2112,'0'0'1466,"0"0"-528,0 0-210,0 0-25,0 0-59,0 0-27,0 0-6,0 0 6,0 0 16,0 0 3,-3 1 3144,-4 4-2757,7 45-1045,2-49 5,-1 0 1,1 0-1,0 0 1,0 0 0,0-1-1,-1 1 1,1-1-1,0 1 1,0-1-1,0 0 1,0 0 0,0 0-1,0 0 1,0 0-1,0 0 1,-1 0-1,1-1 1,0 1 0,0-1-1,0 1 1,0-1-1,1-1 17,-2-1 8,1 0 0,-1 0 0,1 0-1,-1-1 1,0 1 0,0 0-1,-1-1 1,1 1 0,-1-1 0,0 1-1,0-1 1,0 1 0,0-1 0,-1-2-8,1-7 127,-30 13 13,28 0-132,1 1-1,-1 0 1,1 0-1,-1 0 1,1 0-1,0 0 1,0 0-1,-1 1 1,1-1-1,0 0 1,0 1-1,0-1 1,0 0-1,0 1 1,1-1-1,-1 1 0,0 0 1,1-1-1,-1 1 1,1 0-1,0-1 1,-1 1-1,1 0 1,0-1-1,0 2-7,-3 48-248,3-50 213,0 0 20,1 0-1,-1 0 1,1 0-1,0 0 1,-1 0-1,1 0 1,0-1-1,0 1 0,-1 0 1,1 0-1,0-1 1,0 1-1,0-1 1,0 1-1,0-1 1,0 1-1,0-1 0,0 1 1,0-1-1,0 0 1,0 0-1,0 1 1,1-1 15,27 6-36,-25-6 13,1 1-1,-1-1 1,1 0 0,-1 0-1,0 0 1,1 0 0,2-2 23,-6 2-5,1 0 0,-1-1 0,0 0 0,1 1 1,-1-1-1,0 0 0,1 1 0,-1-1 0,0 0 0,0 0 1,0 0-1,0 0 0,0 0 0,0-1 0,0 1 1,0 0-1,0 0 0,0-1 0,-1 1 0,1 0 0,0-1 1,-1 0 4,3-7-8,-1 0 1,0-1 0,0 0 0,-1 1 0,0-1 0,-1 0 0,-1-7 7,1 4 30,0 12-14,0 1 0,0-1-1,0 0 1,-1 1 0,1-1 0,0 1 0,0-1 0,-1 1 0,1-1 0,0 1 0,-1 0 0,1-1 0,0 1 0,-1-1 0,1 1 0,-1 0 0,1-1 0,0 1 0,-1 0 0,1-1 0,-1 1 0,1 0 0,-1 0 0,1 0-1,-1-1 1,1 1 0,-1 0 0,0 0-16,-25-3 193,-22 5-115,45-1-65,0-1-1,0 1 1,0 0-1,0 0 1,0 0-1,0 0 1,0 0-1,0 1 1,1 0-1,-1-1 1,1 1-1,-1 0 1,1 0-1,0 0 1,0 0-1,-1 1 1,1-1-1,1 1 1,-1-1-1,0 1 0,1 0 1,-1 1-13,-1 2-18,1 1 1,-1 0-1,2-1 1,-1 1-1,1 0 1,0 0-1,0 0 1,1 0-1,0 2 18,0-8-3,0 0-1,1 1 0,-1-1 1,1 0-1,0 0 0,-1 1 1,1-1-1,0 0 0,-1 0 0,1 0 1,0 0-1,0 0 0,0 0 1,0 0-1,0-1 0,0 1 1,0 0-1,1 0 0,-1-1 0,0 1 1,0-1-1,0 1 0,1-1 1,-1 1-1,0-1 0,1 0 1,-1 0-1,0 1 0,1-1 0,0 0 4,42 3-7,-43-3 5,1 0-2,0 1 0,0-1 0,0 0-1,0-1 1,-1 1 0,1 0 0,0 0-1,0-1 1,0 1 0,0-1 0,0 0-1,0 1 1,-1-1 0,1 0 0,0 0 0,-1 0-1,1 0 1,0 0 0,-1-1 0,1 0 4,1-2-11,-2 1 1,1-1 0,0 0 0,-1 0 0,0 0 0,0 0 0,0-1 0,1-3 10,-1 2 5,0 2 12,0 1 0,-1-1-1,1 0 1,-1 1 0,0-1 0,0 0-1,0 0 1,0 1 0,0-1-1,-1-1-16,0 4 19,0-1 0,1 1 1,-1 0-1,0 0 0,0 0 0,0 0 0,0 0 0,0 0 0,0 0 0,0 0 0,0 1 0,0-1 0,0 0 0,0 1 0,-1-1 0,1 0 0,0 1 0,-1 0 0,1-1 0,0 1 1,-1 0-1,1-1 0,0 1 0,-1 0 0,1 0 0,0 0 0,-1 1-19,-5-2 27,-1 0 0,1 1 0,-1 0 0,1 0 0,-1 1 1,1 0-1,0 1 0,-4 0-27,8-1 4,1 1 0,-1-1 0,1 0 0,-1 1 1,1 0-1,-1 0 0,1-1 0,0 1 0,0 0 0,0 1 0,0-1 1,0 0-1,1 1 0,-1-1 0,0 1 0,1-1 0,0 1 0,0 0 0,0-1 1,0 1-1,0 0 0,0 2-4,-1 5-24,1-1 0,0 1 0,1 0 1,0 0-1,0 0 24,0 5-72,1-14 61,-1 1 1,0-1-1,1 1 0,-1-1 0,1 0 0,0 1 0,0-1 0,-1 1 1,1-1-1,0 0 0,0 0 0,0 1 0,0-1 0,1 0 1,-1 0-1,0 0 0,0 0 0,1-1 0,-1 1 0,0 0 0,1 0 1,-1-1-1,1 1 0,-1-1 0,1 1 0,-1-1 0,1 0 1,-1 1-1,1-1 0,0 0 0,-1 0 11,57 4-41,-53-4 42,-2 0-6,0 0 0,0-1 0,-1 1 0,1 0 0,0-1 1,-1 0-1,1 1 0,-1-1 0,1 0 0,-1-1 0,1 1 0,-1 0 0,0-1 0,0 1 0,1-1 0,-1 0 0,0 1 0,0-2 5,2-1-19,-1 0-1,-1 0 1,1 0-1,-1 0 1,1-1-1,-1 1 1,0-1-1,-1 1 1,1-1-1,-1 0 20,2-9-47,-1 0-1,0-1 1,-1 1 0,0 0-1,-1-1 1,-2-9 47,2 22 3,-1 1 0,0-1 0,0 0 0,1 0 0,-1 1 0,0-1-1,-1 1 1,1-1 0,0 1 0,0-1 0,-1 1 0,1 0 0,-1-1 0,1 1 0,-1 0 0,1 0 0,-1 0 0,0 0 0,1 0-1,-1 1 1,0-1 0,0 1 0,0-1 0,0 1 0,1-1 0,-3 1-3,0-1 5,1 0 1,-1 1-1,0-1 1,0 1-1,1 0 1,-1 0-1,0 1 0,1-1 1,-1 1-1,0-1 1,1 1-1,-1 0 1,1 0-1,-2 1-5,1 2 0,-1 0 0,2-1 0,-1 2 0,0-1-1,1 0 1,-1 1 0,1-1 0,1 1 0,-1 0 0,1 0 0,-1 0 0,2 0 0,-1 0-1,0 3 1,-2 6-1,1-1-1,0 0 1,1 1-1,0-1 1,1 8 1,1-9 79,0-10-125,0 0 0,0 0 0,0 0 0,0 0 0,0 0 1,0 0-1,1 0 0,-1 0 0,1 0 0,-1 0 0,1 2 46,0-3-43,0 0-1,0-1 1,0 1-1,1 0 1,-1 0 0,0-1-1,0 1 1,0-1-1,1 1 1,-1-1-1,0 0 1,0 1 0,1-1-1,-1 0 1,0 0-1,0 0 1,1 0-1,-1 0 1,0 0 0,1 0-1,-1 0 44,2-1-9,0 1-1,0 0 1,0-1-1,-1 0 1,1 0-1,0 0 1,0 0-1,-1 0 1,1 0-1,0-1 1,-1 1-1,0-1 1,1 0-1,-1 0 1,0 0-1,0 0 1,0 0-1,0 0 1,0-1-1,-1 1 1,1-1-1,-1 1 1,1-1 0,-1 1-1,0-1 1,0 0 9,3-6-31,-1 1 1,-1-1-1,1 1 1,-1-1 0,-1 0-1,0 0 1,0 0 0,-1-3 30,0 11 14,0 0 1,-1-1 0,1 1 0,0 0-1,-1-1 1,1 1 0,-1 0 0,0 0 0,1-1-1,-1 1 1,0 0 0,0 0 0,0 0-1,0 0 1,0 0 0,0 0 0,0 0-1,0 1 1,0-1 0,0 0 0,0 0 0,-1 1-1,1-1 1,0 1 0,0-1 0,-1 1-1,1 0 1,0-1 0,-1 1 0,1 0-1,-1 0 1,1 0-15,-51-3 321,44 3-314,6 0 1,0 1 0,0-1 0,0 1 0,0 0 0,0-1 0,0 1 0,0 0 0,0 0 0,1 0 0,-1 1 0,0-1 0,1 0 0,-1 1 0,1-1 0,-1 1 0,1-1 0,0 1 0,0-1 0,0 1 0,0 0 0,0 0 0,0 0 0,0 0-1,0-1 1,1 1 0,-1 0 0,1 0 0,-1 0 0,1 1-8,-2 8-71,0 0-1,0 0 1,1-1-1,0 11 72,1-20-92,1-1 1,-1 1-1,0-1 0,0 1 1,1-1-1,-1 0 0,0 1 0,1-1 1,-1 1-1,0-1 0,1 0 0,-1 1 1,0-1-1,1 0 0,-1 1 0,1-1 1,-1 0-1,1 0 0,-1 0 1,1 1-1,-1-1 0,1 0 0,-1 0 1,1 0-1,-1 0 0,1 0 0,-1 0 1,1 0-1,-1 0 0,1 0 1,-1 0-1,1 0 0,-1 0 0,1 0 1,-1 0-1,1 0 0,-1-1 0,1 1 1,-1 0-1,1 0 0,-1-1 1,0 1-1,1 0 0,-1-1 0,1 1 1,-1 0 91,13-13-4148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0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0 568,'0'0'1786,"0"0"-566,0 0-6,0 0-2,0 0-82,0 0-48,0 0-13,0 0-100,-7 18 2043,-1-6-2819,1 0 0,0 0 0,1 1 0,1-1 0,0 1 1,0 1-1,2-1 0,-1 0 0,1 5-193,-10 32 246,4-13-253,1 1 0,2 0-1,2 1 1,2-1 0,1 39 7,2-67-42,0-1 0,0 0 0,1 0 0,0 0-1,0 0 1,1 0 0,1 0 0,-1-1 0,1 1 0,1-1 0,-1 0 0,1 0 0,1-1 0,0 1 0,0-1 0,0-1-1,1 1 1,0-1 0,0 0 0,0 0 0,1-1 0,0 0 0,0-1 0,0 1 0,4 0 42,-7-3-214,17 12-390,-16 3-3665,-6-11-1593</inkml:trace>
  <inkml:trace contextRef="#ctx0" brushRef="#br0" timeOffset="1027.4">387 283 3745,'0'0'1976,"0"0"-241,0 0-177,0 0-292,0 0-377,0 0-315,-3-2-152,1 0-353,0 1-1,0-1 0,0 1 0,0 0 1,0-1-1,0 1 0,-1 0 1,1 0-1,0 1 0,-1-1 1,1 0-1,-1 1 0,1 0 1,-1-1-1,1 1 0,-1 0 0,1 0 1,-1 0-1,1 1 0,-1-1 1,0 1-69,0 0 29,0 1 1,0-1 0,0 1-1,0 0 1,0 0-1,0 0 1,1 0 0,-1 0-1,1 0 1,-1 1 0,1 0-1,0-1 1,0 1 0,0 1-30,-4 5 33,1 0 1,0 1 0,1 0 0,0-1 0,1 2-1,0-1 1,0 0 0,1 1 0,1-1-1,0 1-33,0 87 347,2-97-356,-1 1 0,1-1 1,-1 1-1,1-1 0,0 0 0,0 0 0,0 1 0,-1-1 0,1 0 0,0 0 1,1 0-1,-1 0 0,0 0 0,0 0 0,0 0 0,1 0 0,-1-1 0,0 1 1,1 0-1,-1-1 0,0 1 0,1-1 0,-1 0 0,2 1 9,42 10-104,-39-10 124,-1 0-32,0 0 0,1 0 1,-1 0-1,0-1 0,1 0 1,-1 0-1,0 0 0,2-1 12,-5 0-9,0 1-1,0-1 0,0 0 1,0 0-1,-1 1 1,1-1-1,0 0 0,0-1 1,-1 1-1,1 0 0,-1 0 1,1-1-1,-1 1 0,1-1 1,-1 1-1,0-1 1,0 0-1,0 1 0,0-1 1,0 0-1,0 0 0,0 0 10,4-15-37,0-1 0,0 1 0,-2-1 0,0 0 0,-1 1 0,-1-1 0,-1 0 0,-1-10 37,1 28 255,0 0-4,0 0-17,0 0-44,0 0-85,0 0-47,0 0-9,0 0-22,0 0-5,0 0 1,0 22-319,0-7 228,0-1 1,1 1-1,0-1 0,1 1 1,1-1-1,0 1 1,1-1-1,1 0 0,0-1 1,1 1-1,0-1 1,1 0-1,1 0 68,-5-7-737,1 0-1,-1 1 1,0 0 0,-1 0-1,0 0 1,0 0 0,0 1 737,-1 7-4237</inkml:trace>
  <inkml:trace contextRef="#ctx0" brushRef="#br0" timeOffset="1591.575">635 569 1672,'0'0'1989,"0"0"-524,0 0-242,0 0-73,0 0-42,0 0-148,6 0-109,1 0-585,0 0 0,-1 0 0,1 1 0,0 0 0,-1 1 0,1-1 0,0 1 0,-1 0 0,6 3-266,-9-3 31,0 0 1,0 0-1,0 0 1,-1 0-1,1 0 1,-1 1 0,0-1-1,1 1 1,-1-1-1,0 1 1,-1 0-1,1 0 1,0 0 0,-1 0-1,0 0 1,1 0-1,-1 0 1,0 0-1,-1 1 1,1-1-1,-1 0 1,1 1 0,-1 0-32,1 6 44,0 0 0,0 0 0,-2 0 1,1 0-1,-1 0 0,0 0 0,-3 8-44,3-15-129,0 0-1,0-1 0,0 1 0,-1 0 1,1-1-1,-1 1 0,0-1 1,0 1-1,0-1 0,0 0 0,-2 2 130,1-1-477,0-1 0,-1 0 0,1 0 0,-1 0 0,1-1 0,-1 1 0,0-1 0,1 0-1,-1 0 1,0 0 0,0 0 477,-4 0-2843,2 1-342</inkml:trace>
  <inkml:trace contextRef="#ctx0" brushRef="#br0" timeOffset="2507.367">824 128 2937,'0'0'2221,"0"0"-610,0 0-432,0 0-266,0 0 167,0 0-111,0 12-293,0 36-183,0-41-429,1 0 0,0-1 0,0 0 0,1 1 0,0-1 0,0 0 1,0 0-1,1 0 0,-1 0 0,2 0 0,-1 0 0,1-1 0,-1 0 0,3 2-64,17 30 105,-15-18-81,0 0-1,-2 1 0,0 0 0,-1 0 0,-1 0 0,-1 1 0,-1-1 0,0 1 1,-2 20-24,0-40-15,0-1-36,0 0-28,0 0 76,0 0-1,0 0 1,1 0-1,-1 0 1,0 0-1,0 0 1,1 0-1,-1 0 1,0 0-1,0 0 1,0 0-1,1 0 1,-1 0-1,0 0 1,0 0-1,1-1 0,-1 1 1,0 0-1,0 0 1,0 0-1,1 0 1,-1 0-1,0-1 1,0 1-1,0 0 1,0 0-1,0 0 1,1-1-1,-1 1 1,0 0-1,0 0 1,0-1-1,0 1 0,0 0 4,0-23 131,-1 10-91,1 0 0,0 0 1,1 0-1,1 0 0,0 0 0,1-4-40,-2 14 14,0 0-1,0 0 0,1 0 0,-1 0 0,1 0 0,-1 0 0,1 0 0,0 1 0,0-1 0,0 1 1,1-1-1,-1 1 0,0 0 0,1 0 0,-1 0 0,1 0 0,0 0 0,0 1 0,0-1 0,0 1 1,0 0-1,0 0 0,0 0 0,0 0 0,0 0 0,0 1 0,1-1 0,0 1-13,-1 0 6,0-1 0,1 1 0,-1 0 0,0 0 0,1 1-1,-1-1 1,0 0 0,0 1 0,1 0 0,-1 0 0,0 0 0,0 0 0,0 1-1,0-1 1,0 1 0,0 0 0,-1-1 0,2 2-6,0 1 19,0 1 1,0-1-1,-1 1 1,1 0-1,-1 0 1,0 0-1,0 0 0,-1 0 1,0 1-1,1 0-19,7 18 58,-6-17-101,-1-1 1,0 1-1,0-1 0,-1 1 1,0 0-1,0 0 1,-1 0-1,1 0 0,-2 0 1,1 1-1,-1-1 1,0 0-1,0 0 1,-1 1 42,0-6-5,-1 1 0,1 0 0,-1 0 0,0 0 0,0-1 0,0 1 0,0-1 0,0 0 0,0 1 1,-1-1-1,1 0 0,-1 0 0,0-1 0,0 1 0,1 0 0,-1-1 0,0 0 0,-2 1 5,-8 3-40,1 0 0,-1-1 1,-12 2 39,10-4-221,1-1 1,-1 0 0,-8-1 220,8 0-508,14 0-217,1 0-437,0-9-2528,0 0 1263</inkml:trace>
  <inkml:trace contextRef="#ctx0" brushRef="#br0" timeOffset="2980.797">1214 545 3881,'0'0'1900,"0"0"-650,0 0-295,0 0-192,0 0-199,0 0-98,17 18 1055,-12-15-1469,-1 1 0,0 0-1,0 0 1,0 0 0,-1 0 0,1 0 0,-1 1 0,0 0 0,0-1 0,-1 1 0,1 0 0,-1 1 0,0-1-1,0 0 1,-1 0 0,0 1 0,0-1 0,0 1 0,-1-1 0,1 1 0,-1 0 0,0-1 0,-1 1 0,0-1-1,0 1 1,-1 2-52,1-4-18,0-1-1,-1 1 1,1-1-1,-1 0 0,0 0 1,0 0-1,0 0 1,0 0-1,-1 0 0,1 0 1,-1-1-1,0 1 1,0-1-1,1 0 0,-2 0 1,1 0-1,0 0 1,0 0-1,-1-1 0,0 1 19,-35 11-2020,2-9-4261,37-4 3945</inkml:trace>
  <inkml:trace contextRef="#ctx0" brushRef="#br0" timeOffset="3610.939">1525 408 3793,'0'0'1971,"0"0"-253,0 0-393,0 0-335,0 0-214,0 0-185,-20 2 1270,15 2-1827,1 1-1,0 0 1,1 0-1,-1 0 1,1 0-1,0 1 1,0-1-1,0 1 1,1 0-1,0-1 0,0 1 1,0 0-1,1 1 1,0 3-34,-2 14-68,1 0-1,2 0 1,1 5 68,-1 2-197,0-30 177,1 0 0,-1 0 0,1 0-1,-1 0 1,1 0 0,-1 0 0,1 0 0,-1 0-1,1 0 1,0-1 0,-1 1 0,1 0 0,0 0-1,0-1 1,0 1 0,0 0 0,0-1 0,0 1-1,0-1 1,0 1 0,0-1 0,0 0 0,0 1 0,0-1-1,0 0 1,0 0 0,0 0 0,0 1 0,1-1 20,32 2-68,-1-1-271,33-1-763,-61-1 822,-1 1 1,0-1-1,1 0 1,-1 0 0,0-1-1,0 1 1,0-1 0,0 0-1,0 0 1,0 0-1,0-1 1,-1 1 0,1-1 279,8-7-2577,-7 4-1340</inkml:trace>
  <inkml:trace contextRef="#ctx0" brushRef="#br0" timeOffset="4293.229">1575 33 3881,'0'0'3651,"0"0"-1706,0 0-713,0 0-436,0 0-253,0 0-58,0 0-38,0 0-80,0 0-87,1 13 436,4-8-671,1 0 0,-1-1 1,0 1-1,1-1 0,0 0 0,0 0 0,4 1-45,16 12 41,-3 2-20,-2 0-1,0 2 1,0 1-1,-2 0 1,-1 2-1,-1 0 1,-1 1-1,-1 0 1,-2 1-1,0 1 0,-1 0 1,-2 1-1,-1 0 1,-1 0-1,0 11-20,-5-20-270,-1 0-1,-1 0 1,0 1-1,-1-1 1,-2 0-1,-1 7 271,1-13-407,-1-1 0,-1 0 0,0 0 0,-1 0-1,0-1 1,0 0 0,-1 0 0,-1 0 0,0 0 407,-9 15-1949,-7 16-2629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2:28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389 0 2865,'0'0'1480,"0"0"-455,0 0-299,0 0-222,0 0-86,0 0 91,0 0 104,0 0 141,0 0 95,0 0-46,0 0-120,0 0-87,0 0-57,0 0-51,0 0-70,0 0-49,0 0-61,0 0-45,0 0-26,0 0-53,0 0-27,0 0 9,0 0 33,0 0 34,0 0 34,0 0 13,0 0-2,0 0-36,0 0-42,0 0-29,0 0 13,0 0 21,27 12 562,-14-6-631,0 0 0,0 1 1,-1 0-1,0 1 0,-1 0 0,1 1 1,-1 0-1,-1 1 0,0 0 0,0 1 1,-1 0-1,3 6-136,4 7 143,0 1 0,-2 1 0,-1 1 1,-2 0-1,0 0 0,-2 1 0,-1 0 0,0 7-143,5 37 419,-4 2 0,-1 72-419,-8-33 85,0-113-43,0 0 6,0 0-6,0 0-22,0 0-10,0 0 4,-6 11-67,5-9 17,0 0 0,-1 0 1,1 0-1,0 0 0,0 0 0,0 0 0,1 1 0,-1-1 0,1 0 0,-1 1 0,1 0 36,0-2-181,0-1-201,0 0-131,0-21-1174,0 1-607,0 4-1713</inkml:trace>
  <inkml:trace contextRef="#ctx0" brushRef="#br0" timeOffset="1635.701">164 444 2577,'0'0'2184,"0"0"-829,0 0-524,0 0-415,0 0-72,0 0 172,-5 15 99,1-5-495,-2 4 169,1 1 1,0-1-1,1 1 1,0 0-1,1 1 0,1-1 1,1 2-290,0 6 512,1-15-385,-1 0 0,2 0 1,-1 0-1,1 0 0,0 0 1,2 5-128,-2-10-3,0-1 1,0 1-1,1 0 1,-1 0-1,1-1 1,-1 1 0,1-1-1,0 1 1,0-1-1,1 0 1,-1 0-1,0 0 1,1 0-1,-1 0 1,1-1 0,-1 1-1,1-1 1,0 1-1,1 0 3,1 0 33,0 0 0,1 0-1,-1 0 1,1-1 0,-1 1 0,1-1-1,-1-1 1,1 1 0,0-1 0,-1 0-1,1 0 1,0 0 0,-1-1 0,1 0-1,-1 0 1,1-1 0,-1 1 0,1-1-1,-1 0 1,0-1 0,0 1-1,0-1 1,0 0 0,-1 0 0,1-1-1,-1 1 1,1-1 0,-1 0 0,-1 0-1,1-1 1,0 1 0,-1-1 0,0 0-33,8-19 88,-1 1 1,-2-2 0,0 1 0,-2-1 0,3-22-89,5-16 62,-13 60-20,0 1-1,-1-1 1,1 0-1,-1 0 1,1 0-1,-1 0 1,0 0 0,0 0-1,0 0 1,0 1-1,-1-1 1,1 0-1,-2-2-41,1 3 20,0 1 0,0 0 0,0 0 0,0-1 1,0 1-1,-1 0 0,1 0 0,0 0 0,-1 0 0,1 0 0,-1 1 0,1-1 0,-1 0 0,1 1 0,-1-1 0,0 1 0,1-1 0,-1 1 1,0 0-1,1 0 0,-1 0 0,0 0 0,0 0-20,-110-1-116,109 2 112,-1-1 1,1 1 0,0 0-1,-1 0 1,1 1-1,0-1 1,-1 1 0,1-1-1,0 1 1,0 0-1,1 0 1,-1 1 0,0-1-1,1 0 1,-1 1-1,-1 2 4,-40 51-73,32-39-7,-18 27-23,25-34 91,0-1-1,-1 0 1,-1 0-1,1 0 0,-2-1 1,1 0-1,-1 0 0,0-1 1,-1 0-1,1 0 0,-1-1 1,-1 0-1,1-1 13,8-5-5,0 0-1,0 0 1,1 1 0,-1-1 0,0 0-1,1 0 1,-1 0 0,0 1-1,1-1 1,-1 0 0,0 1-1,1-1 1,-1 1 0,1-1 0,-1 1-1,1-1 1,-1 1 0,1-1-1,-1 1 1,1-1 0,-1 1 0,1-1-1,0 1 1,-1 0 0,1-1-1,0 1 1,0 0 5,17 2 350,34-9 23,28-24 42,-52 19-332,0 1 1,1 1-1,0 1 0,14-1-83,-21 5 34,0 0-1,-1-2 0,0 0 1,0-1-1,14-7-33,-30 11-2,14-4-105,-17 7-229,-2 10-3324,-5 4-2940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32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1144,'0'0'770,"0"0"-139,0 0-101,0 0-16,0 0 37,0-4 917,0 3 6803,2 3-8213,0 1 0,0 0-1,0-1 1,0 1 0,0-1 0,1 0 0,-1 1 0,1-1-1,-1 0 1,1-1 0,2 2-58,8 7 104,-10-8-69,-1 1 1,1-1-1,0 0 0,0 0 1,0 0-1,0 0 1,0-1-1,0 1 0,1-1 1,-1 0-1,0 0 0,1 0 1,-1 0-1,4 0-35,4 2 92,-1 0 1,1 1-1,-1 0 1,0 1-1,-1 0 1,5 3-93,77 55 112,-89-62-116,9 5 37,0 1 0,-1 0-1,0 0 1,0 1-1,0 1 1,7 8-33,-11-11 9,0-1 1,0 0 0,0 0 0,0-1-1,1 1 1,3 0-10,26 19 46,-20-11-29,1-1 1,0 0-1,11 4-17,17 12 58,-27-16-28,14 9 15,-1 2 0,7 8-45,58 43 95,-61-54-98,-1-2 0,62 43-22,-81-51 23,47 35 14,-12-10 10,-15-13-13,63 38-9,-92-55 16,-1-1 1,0 1 0,-1 0-1,1 0 1,-1 0 0,0 0 0,0 1-1,1 2-16,-1-1 20,1 1 0,1-1-1,-1-1 1,1 1 0,0-1-20,54 38 38,39 26 36,-72-51-35,-1 1 0,7 9-39,10 15 136,-37-37-109,-4-5-15,0 1 0,1-1 0,-1 0-1,0 0 1,1 0 0,0 0 0,-1 0 0,3 1-12,-3-3 1,-1 0 6,0 1-97,0-1 0,1 1 0,-1-1 0,0 1 0,0-1 0,0 1 1,0 0-1,0 0 0,0-1 0,0 1 0,0 0 0,0 0 0,0 0 1,-1 0-1,1 0 0,0 0 0,-1 1 0,1-1 0,0 0 0,-1 0 1,1 2 89,-1 22-4459,0-8-3814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52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1 355 2208,'0'0'1271,"0"0"-290,0 0-164,0 0 29,0 0-84,0 0-73,0 0-35,0 0-44,0 0-97,0 0-77,0 0-74,0 0-46,0 0-44,0 0-11,0 0 5,0 0-38,26 0 4411,-23 0-4573,-1 0 0,1 1-1,0-1 1,-1 1 0,1 0-1,-1 0 1,1 0 0,-1 0-1,1 1 1,-1-1 0,0 1-1,0-1 1,1 1 0,-1 1-66,33 31 320,-14-12-197,-16-18-35,0 0 0,0-1 0,0 0 0,1-1 0,-1 1 0,3 0-88,16 8 345,-5-3-247,0-1 1,1 0-1,-1-2 1,1 0-1,0-1 1,3-1-99,-1 1 95,40 3 316,0-2-1,1-3 0,24-4-410,-4 1 376,-77 0-369,1 0 0,-1 0-1,0 0 1,1-1-1,-1 0 1,0-1-1,0 1 1,-1-1 0,1-1-1,0 1-6,1-1 9,0 0 1,1 1-1,-1-1 0,1 2 0,7-3-9,-3 2 8,-1-1 0,-1-1-1,1 0 1,-1 0-1,1-1 1,-2-1-1,1 1 1,-1-1-1,5-5-7,21-14 14,77-51-8,-107 73-11,-1 1 0,0-1 0,0 0 0,0 0 0,0 0-1,0-1 1,-1 1 0,0-1 0,0 0 0,2-3 5,-2 2-6,0 0 1,1 1 0,0-1-1,0 1 1,4-4 5,0-2 16,-7 9-13,0 0-1,1 0 1,-1 0-1,1 0 1,-1 0-1,1 0 1,0 1-1,-1-1 1,1 0-1,0 1 1,0 0-1,2-2-2,-2 2-10,-1-1 1,1 0-1,-1 0 0,1 1 0,-1-1 0,1 0 0,-1-1 0,0 1 0,0 0 0,0 0 0,0 0 0,0-1 0,-1 1 0,1 0 0,-1-1 0,0 1 0,1-1 0,-1-1 10,10-32-101,3 4 57,-8 14 24,-5 18-17,0 1 0,0-1 0,0 0 0,0 0 0,0 0 0,0 0 0,0 0 0,0 0 0,0 0 0,1 0 0,-1 0 0,0 0 0,0 0 0,0 0 0,0 0 0,0 0 0,0 0 0,0 0 0,1 0 0,-1 0 0,0 0 0,0 0 0,0 0 0,0 0 0,0 0 0,0 0 0,1 0 0,-1 0 0,0 0 0,0 0 0,0 0 0,0 0 0,0 0-1,0 0 1,0 0 0,0 0 0,0 0 0,1-1 0,-1 1 0,0 0 0,0 0 0,0 0 0,0 0 0,0 0 0,0 0 0,0 0 0,0 0 0,0-1 0,0 1 0,0 0 0,0 0 0,0 0 0,0 0 0,0 0 0,0 0 37,2 11-4205,-2-3-1364</inkml:trace>
  <inkml:trace contextRef="#ctx0" brushRef="#br0" timeOffset="2635.597">563 75 392,'0'0'1378,"0"0"-314,0 0-225,0 0-168,0 0-65,0 0 1,0 6-68,0 102 5416,0-59-5995,0-47 39,0 0 1,1 0-1,-1-1 1,1 1 0,0 0-1,-1-1 1,1 1 0,0 0-1,0-1 1,0 1-1,0-1 1,0 1 0,0-1-1,0 0 1,1 0-1,-1 1 1,0-1 0,1 0-1,-1 0 1,1 0 0,-1 0-1,1 0 1,0-1-1,-1 1 1,1 0 0,0-1-1,-1 0 1,1 1 0,0-1-1,0 0 1,0 0-1,0 1 1,13 0 81,0 1-1,-1-2 0,14-1-80,-13 1 213,-13 0-206,0-1 1,0 0-1,0 1 0,0-1 1,0 0-1,0 0 1,-1 0-1,1 0 0,0 0 1,-1-1-1,1 1 0,-1 0 1,1-1-1,-1 1 0,0-1 1,0 0-1,1 1 1,-1-1-1,0 0 0,0 0 1,-1 1-1,1-1 0,0 0 1,-1 0-1,1-1-7,2-4 22,-1 0 1,0-1-1,-1 1 0,1 0 0,-2 0 0,1-3-22,2-109 665,-4 116-637,-1 0 0,0 0 1,0 0-1,0 0 0,0 0 1,0 1-1,-1-1 0,1 1 0,-1-1 1,0 1-1,1 0 0,-1 0 1,0 0-1,0 1 0,-2-1-28,-11-10 2,13 9 23,-1 1-1,1 1 0,0-1 0,-1 0 1,1 1-1,-1-1 0,1 1 0,-1 0 0,1 0 1,-1 1-1,0-1 0,0 1 0,1 0 1,-1 0-1,0 0 0,0 0 0,1 1 1,-1-1-1,0 1 0,1 0 0,-1 0 1,0 1-1,1-1 0,0 1 0,-1-1 1,1 1-1,0 0 0,-1 1-24,-19 11 11,20-13-27,-1 1 0,1-1 0,0 1 0,0 0 0,0 0 0,1 0 0,-1 1 0,-2 1 16,0 3-1,0 0 1,0-1 0,1 1 0,0 1-1,1-1 1,-1 1 0,1-1 0,1 1-1,-1 0 1,1 2 0,2 0-94,1-1-77,11-7 156,15-1-55,-14-1 59,-1 1-1,0-2 0,0 0 0,0 0 0,1-1 0,-1 0 12,-5 0 4,0 1 0,-1 1 1,1-1-1,0 1 1,-1 0-1,7 1-4,-5 0 1,-1-1 0,1 0 0,0 0 1,0-1-1,2 0-1,18-12-194,-26 11 174,0 1-1,1-1 1,-1 1 0,1-1 0,0 1 0,-1 0 0,1 0-1,0 1 1,-1-1 0,1 0 0,0 1 0,0 0 0,1-1 20,36 1-6268,-33 0 3667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00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0 230 72,'0'0'896,"0"0"-624,0 0-272,0 0-368,0 0-504</inkml:trace>
  <inkml:trace contextRef="#ctx0" brushRef="#br0" timeOffset="1479.341">0 230 408,'14'0'854,"-11"0"26,-3 0 5,0 0-123,0 0-234,0 0-199,0 0-95,0 0-86,0 0-47,0 0-44,-4-24-379,-3 18 11671,8 10-9599,12 10-2808,-1-5 1069,0-1 1,0-1-1,1 0 0,0-1 1,1 0-1,6 1-11,-11-5-2,1 1 0,-1 0 0,0 1-1,0 0 1,0 1 2,-8-5-6,-1 0-2,0 0-11,0 0-32,0 0 33,0 0 8,1 0-3,1 0 8,-2 0 23,0 0 25,0 0-22,0 0-5,0 0 26,0 0 10,0 0 12,0 0-11,0 0-6,0 0-21,0 0 25,0 0-23,0 0 17,0 0-27,0-36 399,0-216-34,0 252-391,0 0-9,0 0-39,0 0-12,0 0 10,0 0 15,0 0 15,0 0-54,0 0-60,0 0-54,0 0 10,0 0-57,0 16-1511,-1 54-2171,-4-34-2216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27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2569 592,'0'0'460,"0"0"87,0 0 80,0 0 154,0 0 89,0 0-19,1-3-1970,2-18 13956,0 15-11299,0 2-1486,2 0 104,-1-1-1,0 0 1,0 0-1,0-1 1,0 1-1,1-5-155,-5 10 94,0 0-30,3-4-31,-1 1 0,1 0 0,-1-1 0,0 0 1,0 1-1,0-1 0,0 0 0,-1 0 0,1-1-33,1-2 42,-2 4-23,-1 2-13,0 1 0,1-1 1,-1 0-1,0 0 0,1 0 0,-1 1 0,1-1 0,-1 0 0,1 1 1,-1-1-1,1 0 0,-1 1 0,1-1 0,0 0 0,-1 1 1,1-1-1,0 1 0,-1 0 0,1-1 0,0 1 0,0-1 0,-1 1 1,1 0-1,0 0 0,0-1 0,0 1 0,0 0 0,-1 0 0,1 0 1,0 0-1,0 0 0,0 0-6,2-2 29,0 0 0,0 0 0,-1-1 1,1 1-1,-1-1 0,1 0 0,-1 1 0,0-1 1,0 0-1,1-3-29,2-2 225,0 1-98,0 0-1,1 0 0,0 1 1,0 0-1,0 0 0,1 1 1,5-5-127,-7 7 47,-1 0 1,0-1-1,0 0 1,-1 0-1,1 0 1,-1 0 0,0-1-1,1-1-47,5-6 86,3-5 234,16-20-34,22-40-286,-20 47-16,-22 18 21,1 1 1,0-1 0,0 2-1,8-8-5,35-32 10,19-25-10,-56 62 39,3-4 42,-8 4-29,1 0 0,0 1 0,6-5-52,26-32 66,-35 40-58,1-1-1,0 1 0,0 0 0,7-4-7,19-20 6,-12 8 2,8-10 15,18-27-23,-11 14-20,1 2 1,25-21 19,-11 10-9,-10 10 1,15-15-40,24-20 48,-45 46 88,13-17-88,-15 14-7,18-14 7,-42 42 0,0-1 0,-2 0 0,1 0 0,-1-1 0,-1-2 0,1 2 6,-1 0 0,1 1 0,1 0 0,1 0-1,0 0-5,44-49-30,-21 21 47,33-31-100,78-48 59,-132 108 56,14-13 156,-1-1 0,-1-1-1,16-22-187,6 9 55,-14-1 28,-11 12-5,2 2 0,12-11-78,-12 13 12,19-14 88,-28 24-89,-12 11-9,-1 0 0,1 0 0,1 1 0,-1-1 0,0 1 0,1 0 0,1-2-2,45-20-48,-37 17 50,0 0-1,-1-1 1,0 0-1,0-1 1,2-3-2,-9 7 0,-5 3 0,1 1 0,0 0 0,0-1 0,0 1 0,0 0 0,0 0 0,0 0-1,0 0 1,0 0 0,1 0 0,-1 0 0,0 0 0,1 0 0,-1 1 0,1-1 0,-1 0 0,1 1 0,-1 0-7,-1-3-39,1 0 0,-1 1 1,1-1-1,0 1 0,0-1 0,0 1 0,1-1 1,-1 1-1,1 0 0,-1 0 0,1 0 1,0 0-1,-1 0 0,1 0 0,2-2 46,1-6-46,-5 9 20,0 0-1,0 0 0,0 0 1,0 0-1,1 0 0,-1 0 1,0 0-1,1 0 0,-1 0 1,1 0-1,-1 0 0,1 0 1,0 0-1,-1 1 0,1-1 1,0 0-1,-1 0 0,1 1 1,0-1-1,0 0 1,0 1-1,0-1 0,-1 1 1,1-1-1,0 1 0,0 0 1,0-1-1,0 1 0,0 0 1,0-1-1,0 1 0,1 0 27,-2 0-20,0 0-56,0 0-22,0 0-13,0 0 16,0 0-10,0 0-55,0 0-72,0 0-99,0 0-88,0 0-94,0 0-123,0 0-222,0 0-275,0 0-133,0 0-30,0 0-287,0 0-1434,0 0-2588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35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1372 4017,'0'0'1920,"0"0"-659,0 0-443,0 0-404,0 0-214,0 0-112,0 0-13,0 0 134,0 0 240,0 0 145,0 0-18,0 0-101,0 0-79,0 0-67,0 0-18,0 0-67,0 0-57,0 0-6,0 0 26,0 0 15,0 0-7,0 0 31,0 0 14,0 0 44,0 0 21,0 0 3,0 0-16,0 0-70,0 0-45,0 0-4,0 0 34,0 0 10,0 0-28,0 0-9,0 0-3,0 0-10,0 0-19,0 0-64,0 0-14,0 0 6,0 0-13,0 0 18,0 0 14,40-1 581,62-33-172,-70 21-505,-7 4 227,0 0 1,0 1-1,26-3-246,15 9 218,-53 3-89,0-1-1,0 0 1,1-1-1,10-3-128,-12 2 168,-1 1-1,1 0 0,0 1 1,7 0-168,-7 1 101,1-1 0,0-1 0,-1 0 0,2-1-101,226-43 1260,-180 31-1114,24-11-146,28-7 138,-45 12-42,-38 10-70,1 2 0,18-2-26,18-2 133,-2-3 1,0-2-1,0-4-133,42-9 88,-58 17-56,0-2-1,25-13-31,-49 19 119,0 1 1,24-6-120,-26 9 49,0-1-1,0-2 1,18-8-49,-20 5 23,-13 7-4,1 0 0,-1 0 0,1 0-1,0 1 1,0 0 0,0 1 0,1-1-1,-1 2 1,6-2-19,-5 3 13,1-2-1,-1 1 0,0-1 1,0-1-1,5-1-12,16-5 36,23-6 139,0-2 1,37-20-176,-68 29 47,163-75-7,-117 51-27,-28 12-7,1 1-1,6 1-5,-42 16-5,102-38 146,92-40 13,25-16 227,-132 58-94,4 5-287,-30 9 244,-2 6-181,-21 9 75,-35 9-106,0-2-1,0 1 1,-1-1-1,1 0 1,6-3-32,250-120 497,-244 113-441,-17 9-48,0 1-1,1 0 0,-1 0 0,1 0 0,0 0 0,-1 0 0,1 1 0,0 0 1,0 0-1,0 0 0,2 0-7,18-9 237,-13 2-613,-11 8 333,0 0 0,1 0-1,-1 0 1,0 0 0,0 0 0,0 0 0,0 0 0,0 0 0,0-1-1,0 1 1,0 0 0,0 0 0,1 0 0,-1 0 0,0 0 0,0 0-1,0 0 1,0-1 0,0 1 0,0 0 0,0 0 0,0 0 0,0 0-1,0 0 1,0 0 0,0-1 0,0 1 0,0 0 0,0 0-1,0 0 1,0 0 0,0 0 0,0 0 0,0 0 0,0-1 0,0 1-1,0 0 1,0 0 0,-1 0 0,1 0 0,0 0 0,0 0 0,0 0-1,0 0 1,0-1 0,0 1 0,0 0 0,0 0 0,0 0-1,-1 0 1,1 0 0,0 0 0,0 0 0,0 0 0,0 0 0,0 0 43,-5-2-951,1 0 0,-1 0-1,1-1 1,0 0 0,0 1 0,0-1 0,0-1 0,-3-2 951,-10-16-8464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8T00:12:20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80 453 384,'0'0'428,"0"0"-166,0 0 16,0 0 117,0 0 44,0 0-99,0-1 7688,0-4-4197,0-18-2502,26-22-421,-19 35-884,0 1 0,0 0 0,0 0 0,1 1 0,1 0 0,-1 0 1,4-1-25,-1-1 59,0 1 0,0-2 0,-1 0 1,1-3-60,42-57 110,-13 21-6,-25 31-67,0 1 1,1 0-1,4-2-37,-18 17 577,-6 4-245,-17 10-177,11-6-183,1 1 1,0 1-1,1-1 1,-6 6 27,-29 34-120,-23 27 120,-4 4-17,52-53 13,-6 6-6,2 2 1,0 4 9,20-33 1,0 0 1,0 0 0,-1 0-1,1 0 1,-1-1-1,0 1 1,1-1-1,-1 0 1,-1 1-1,1-1-1,-13 10 9,16-12-1,0 0-3,0 0-11,0 0-14,0 0-16,0 0 14,0 0-14,0 0 7,0 0-32,0 0-26,0 0 12,0 0 11,0 0 8,0 0 3,0 0-21,0 0-20,0 0 20,0 0 49,1-7-27,4-2 54,1 0 0,0 1 1,0 0-1,1-1 0,0 2 0,0-1 1,1 1-1,0 0 0,6-3-2,-3 2 16,0-1 0,0 0 0,-1 0 0,-1-1 0,1 0 0,-2-1 0,1 0 0,-1-2-16,1 0-18,1 1 0,0 0-1,1 0 1,0 1 0,0 0 0,3-1 18,-2 3-231,-1 0 0,0-1 0,-1 0 0,0-1 1,0-1-1,-2 1 0,1-1 0,-1-1 0,-1 1 1,0-2-1,-1 1 0,0 0 0,-1-1 0,3-14 231,-7 21-742,-1 6-2202,0 1-2249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8T00:12:42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468 30 656,'0'0'982,"0"0"-309,0 0-134,0 0-119,0 0-88,0 0 35,0 0 82,0 0 39,-6-21 1808,5 22-2357,0-1 1,0 0-1,0 0 1,0 0 0,1 0-1,-1 0 1,0 0-1,0 0 1,0 0 0,0 0-1,0 0 1,0 0-1,1-1 1,-1 1 0,0 0-1,0-1 1,0 1-1,1 0 1,-1-1 0,0 1-1,0-1 1,1 0-1,-1 1 1,0-1 0,1 1-1,-1-1 1,1 0 0,-1 0 60,-3 1 3285,-17 7-2219,19-6 3479,-160 5-1788,92 0-2588,12 6 168,-16-6 153,51 3-214,3-5-522,15 0 76,14 0 91,14 0 283,0-1 0,0-1-1,0-1 1,23-2-204,14 1 197,-50 0-170,7-1 19,0 1 0,-1 1-1,1 1 1,12 2-46,15 13 136,-36-14-130,1-1 1,0 0-1,0-1 0,0 0 1,0 0-1,8-1-6,-13 0 11,-3 0 6,-1 0 37,0 0 4,0 0-4,0 0-25,0 0 29,0 0-42,0 0-55,0 0-18,0 0-12,26 0-147,-23 0 227,-2 0 49,-1 0 12,0 0-3,0 0-16,0 0-24,0 0 12,0 0-25,0 0-8,0 0 0,0 0 7,0 0 20,0 0-14,0 0 20,0 0 1,0 0-28,0 0-6,-33 0 7,-162 0-773,195 0 753,0 0-50,0 0-33,0 0-42,0 0-4,0 0 4,0 0 40,0 0 21,0 0 21,27 0-3,12 1 27,-24 0 10,0 0 0,-1-1 0,1-1 0,0 0 0,0-1 14,21-3-118,-36 5 68,1 0 24,45 0 274,-32 0-873,-27 0-2663,13 0 3265,-4-1-527,1 2 0,-1-1 1,1 0-1,-1 1 0,1-1 0,-1 1 1,1 0-1,-1 0 0,1 0 0,0 1 550,-17 8-6867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8T00:12:48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6 392,'0'0'756,"0"0"-377,0 0-127,0 0 24,0 0 103,0 0 41,0 0-69,0 0-37,0 0 41,0 0 175,0 0-64,0 0-131,0 0-37,0 0 18,0 0 18,0 0 52,0 0 90,0 0 57,-4 13 6005,2-8-7076,-12-1 1082,0 1 10,10-2-403,0-1 0,-1 0 0,1 0 1,-1-1-1,1 0 0,-1 1 0,0-1 1,1-1-1,-1 1 0,0-1 0,0 1 0,1-2 1,-1 1-1,-1 0-151,4 0 74,-1 0 6,3 0-70,-1 0 1,0 0 0,1 0-1,-1 0 1,0 1 0,1-1 0,-1 0-1,0 0 1,1 0 0,-1-1-1,0 1 1,1 0 0,-1 0-1,0 0 1,1 0 0,-1-1 0,0 1-1,1 0 1,-1-1 0,1 1-1,-1 0 1,0-1 0,1 1-1,-1-1 1,1 1 0,-1-1 0,1 1-1,-1-1 1,1 1 0,0-1-1,-1 1 1,1-1 0,0 0-1,-1 1 1,1-1 0,0 1 0,0-1-11,-1 0 44,0 0-4,-1 0 0,1 0 0,-1 0 0,0 1 0,1-1 0,-1 1 0,0-1 0,1 1 0,-1 0 0,0-1 0,1 1 0,-1 0 0,0 0-1,-1 0-39,1 0 10,-1 0-1,1 0 1,-1 0-1,1-1 1,0 1-1,-1-1 0,1 1 1,0-1-1,0 0 1,-1 0-10,1 0 36,1 0 1,0 1 0,-1-1 0,1 1 0,-1-1 0,1 1 0,-1 0 0,1-1 0,-1 1 0,1 0 0,-1 0 0,1 0 0,-1 0 0,1 0 0,-1 1 0,0-1-37,-15 1-53,17-1 89,0 0-30,0 0-1,0 0 3,0 0 0,0 0 0,0 0 0,0 0-3,0 0-17,0 0-34,0 0-28,0 0 2,0 0 10,0 0 10,0 0-6,0 0-7,0 0 5,0 0-23,0 0 13,0 0 3,0 0 15,0 0 9,0 0 16,33 3-73,99-3-58,-68-6-553,-63 6 680,1 0-1,0 0 1,0 0 0,0 0 0,0-1 0,0 1-1,-1 0 1,1-1 0,0 0 0,0 1-1,-1-1 1,1 0 0,0 0 0,1-1 31,1-8-5923,-4 10 2976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03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1344,'0'0'3610,"0"0"-1915,0 0-641,-13 0 7709,3 0-8357,5 0-390,1 0 0,0 0 0,0 1 0,-1-1 1,1 1-1,0 0 0,0 1 0,-1-1 1,1 1-1,1-1 0,-1 1 0,0 0 0,0 1 1,0 0-17,-3 2 28,1 1 0,-1 1 0,1-1 0,1 1 1,-1 0-1,-1 4-28,-2 3 17,1 0 0,0 1 0,1 0 0,1 0 0,0 1 0,1 0 0,1 0-1,0 0 1,-1 11-17,0 23 101,3 0 0,1 26-101,2-42 12,-1-25 0,1 1 0,0-1 0,1 0 0,0 1 0,1-1 0,0 0 0,0 0 0,1-1 0,0 1 0,0-1 0,6 8-12,-1-3 3,0 0-1,2-1 1,-1 0-1,2 0 1,-1-1-1,9 5-2,-8-5 5,-10-9-3,0 0-1,0 0 1,0 0 0,0 0-1,1 0 1,-1-1 0,1 1-1,-1-1 1,1 0-1,1 1-1,0 0-386,-4-3-2302,0-7-810,0-6-4963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 1528,'0'0'1986,"0"0"-462,0 0-330,0 0-158,0 0-72,0 0-117,-4 0-71,-3 1-426,3-1 33,0 1-1,-1-1 1,1 0 0,0 0-1,0-1 1,0 1-1,0-1 1,0 0 0,0 0-1,1 0 1,-2 0-383,1 0 164,0 0 0,0 0 0,1 1 0,-1-1 0,0 1 0,0 0 0,0 0 0,0 1 0,-2 0-164,-6 0 1,10-1 2,0 0-1,0 1 0,0-1 0,0 1 0,0 0 0,0-1 1,0 1-1,0 0 0,0 0 0,1 0 0,-1 1 0,0-1 1,1 0-1,-1 1 0,1-1 0,0 1 0,-1-1 0,1 1 1,0-1-1,0 1 0,0 0 0,0 0 0,0 0 0,0 0 1,1 0-1,-1-1 0,1 1 0,-1 0 0,1 0 0,0 0 1,-1 2-3,-1 12 33,1-1 0,0 1 0,1 14-33,0-19 24,0-1-17,-1-8-10,1-1-1,-1 1 1,1 0 0,0 0-1,0-1 1,0 1-1,0 0 1,0 0 0,1-1-1,-1 1 1,0 0-1,1-1 1,-1 1 0,1 0-1,0-1 1,-1 1-1,1-1 1,0 1 0,0-1-1,0 1 1,0-1-1,0 0 1,0 1 0,0-1-1,1 0 1,-1 0-1,0 0 1,1 1 3,-1-2-3,6 3-43,1 1 0,-1-2 0,1 1 0,-1-1 0,1 0 0,1 0 46,-7-2-20,0 0-1,0 0 0,0 0 1,0 0-1,0 0 0,1 0 1,-1-1-1,0 1 0,0-1 0,0 0 1,0 1-1,0-1 0,0 0 1,0 0-1,0 0 0,0 0 1,-1-1-1,1 1 0,0 0 0,-1-1 1,1 1-1,-1-1 0,1 0 1,-1 1-1,0-1 21,6-8-34,-1 0-1,0 0 1,-1 0-1,-1 0 1,1-1 0,-1 0-1,-1 0 1,0 0 0,-1 0-1,0 0 1,-1-1 0,0 1-1,-1-10 35,0 20 87,0 1-22,0 0 41,1 0-107,-1 0 1,1 0 0,-1 0 0,0 0 0,1 0 0,-1 0 0,1 0 0,-1 0 0,1 0 0,-1 0 0,0 0 0,1 0 0,-1 0 0,1 0 0,-1 0 0,0 0 0,1 1 0,-1-1 0,1 0 0,-1 0-1,0 0 1,1 1 0,-1-1 0,0 0 0,1 0 0,-1 1 0,9 14-86,0 0 1,-1 1-1,-1 1 0,0-1 1,-1 1-1,-1 0 0,-1 0 0,0 1 1,-1-1-1,-1 1 0,0 11 86,1-29-4958,-3 0 893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3:2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13 340 3929,'0'0'1530,"0"0"-416,0 0-119,0 0-16,0 0-56,0-2 2716,0 5-2981,2 9-544,0 0 1,0 0-1,1 0 0,1-1 0,0 1 1,1-1-1,1 3-114,9 24 302,17 63 354,4 43-656,-12-46 286,-20-78-230,0 0 0,-1 0-1,-1 0 1,-1 18-56,3-18 27,-4-18-20,1 0 0,0-1 0,-1 1 0,0 0 0,1 0 1,-1 0-1,0 0 0,0-1 0,0 1 0,0 0 0,-1 2-7,2-8 77,-1 1-1,0-1 1,0 1-1,-1 0 0,1-1 1,-1 1-1,1 0 0,-1-1 1,0 1-1,0 0 1,-1 0-1,1 0 0,-1 0 1,1 0-1,-1 0 1,0 0-77,-39-53-96,30 42 184,3 4-90,2 0-1,-1-1 1,1 0-1,1 0 0,0 0 1,1-1-1,0 1 0,0-1 1,1 0-1,0-8 3,-1-16-43,1-1 0,2-33 43,1 49 0,-1 8 12,0-1 0,-1 1 0,-1 0-1,0 0 1,-1 0 0,-4-9-12,-5-20 25,11 35-24,1 1-1,1-1 0,-1 0 1,1 0-1,0 0 0,1 1 0,0-1 1,0 0-1,0 0 0,1 1 1,0-1-1,0 1 0,0-1 0,1 1 1,0 0-1,1 0 0,-1 0 1,1 1-1,0-1 0,0 1 0,1 0 1,0 0-1,0 0 0,5-3 0,-3 1-29,0 1 0,1 0 0,0 1 0,1 0 0,-1 0 0,1 1 0,0 0 0,0 0 0,0 1 0,0 0 0,1 1 0,-1 0 0,1 0 0,0 1 0,-1 0 0,1 1 0,3 0 29,-10 1-14,0 1 0,1-1 1,-1 0-1,0 1 0,0 0 0,0 0 1,0 0-1,-1 0 0,1 0 1,0 0-1,-1 1 0,1-1 1,-1 1-1,0 0 0,0 0 1,0 0-1,0 0 0,0 1 14,4 7 34,0 0-1,-1 1 1,0-1 0,1 7-34,-3-9 11,-2-1 0,1 0 0,-1 0 0,-1 1 0,0-1-1,0 0 1,0 1 0,-1-1 0,0 0 0,-1 1 0,0-1 0,0 0 0,-1 0 0,1 0 0,-2-1 0,1 1 0,-1-1 0,-1 0 0,1 0 0,-1 0 0,-3 3-11,2-3 31,-1 0-1,0 0 1,0-1-1,-1 0 0,0 0 1,0 0-1,0-1 1,-1 0-1,1-1 0,-1 0 1,0-1-1,-1 1 1,1-2-1,0 1 0,-1-1 1,0-1-1,1 0 1,-1 0-1,0-1 0,0 0-30,0 2 171,7-2-2186,14-9 449,23-22-3499,-17 15-1726</inkml:trace>
  <inkml:trace contextRef="#ctx0" brushRef="#br0" timeOffset="786.638">542 259 4337,'0'0'2094,"0"0"-627,0 0-366,0 0-319,0 0-255,0 0-118,-3 8 495,3 3-796,-1 17 73,2 0 1,0 0-1,2-1 0,2 1 0,2 8-181,6 8 45,-12-44-28,-1 0 34,0 0 73,0 0 148,0 0 111,0 0-8,0 0-61,0 0-14,0 0 26,0 0-45,0 0-87,0-18-32,-1 2-240,0 1-1,2 0 1,0-1-1,1 1 0,0 0 1,1 0-1,1 0 1,0 0-1,1 1 1,1-1-1,3-6 79,-4 13-88,0 0 0,0 0-1,0 0 1,1 0 0,0 1 0,1 0 0,6-5 88,-9 8-107,0 1 0,1 1 0,0-1 0,-1 1 0,1 0 0,0 0 0,0 0 0,0 0 0,0 1 0,0 0 0,0 0 0,1 0 0,-1 1 0,0 0 0,1 0 107,17 0-1410,-7 0-2551,-10 0-324</inkml:trace>
  <inkml:trace contextRef="#ctx0" brushRef="#br0" timeOffset="1513.858">1002 230 616,'0'0'4838,"0"0"-2397,0 0-1183,0 0-292,0 0-104,0 0-166,-3 5-218,-4 10-374,0-1 1,2 1 0,0 1 0,1-1 0,0 1-1,1 0 1,1 0 0,1 0 0,0 0 0,1 0-1,0 0 1,3 8-105,-3-22-21,0 0 0,1-1-1,-1 1 1,1 0-1,-1-1 1,1 1 0,0-1-1,-1 1 1,1-1 0,0 0-1,0 1 1,0-1 0,0 0-1,1 1 1,-1-1 0,0 0-1,0 0 1,1 0 0,-1 0-1,0 0 1,1 0 0,-1-1-1,1 1 1,0 0-1,-1-1 1,1 1 0,-1-1-1,1 0 1,1 1 21,6 0-136,1 1 0,0-2 0,0 1-1,8-2 137,-4 1 109,-10-1-100,-1 0 0,1 0 0,-1 0 0,0 0 0,1 0 0,-1-1 0,0 1 0,0-1 0,0 0 0,0 0 0,0 0 0,0 0 0,0-1 0,-1 1 0,1-1 0,-1 0-1,0 1 1,0-1 0,0 0 0,0 0 0,0-1 0,-1 1 0,1-2-9,3-3 16,-2 0 1,1-1-1,-1 1 0,-1-1 0,0 0 1,0 1-1,0-1 0,-1 0 0,-1-1-16,0-1 34,1 6-11,-1 1 0,0-1 0,0 0 0,-1 1 0,0-1 0,0 0 0,0 1 0,0-2-23,0 4 5,0 0 0,0 1 0,-1-1 0,1 0 0,0 1 1,-1-1-1,1 1 0,-1-1 0,1 1 0,-1 0 0,0 0 0,0 0 1,1 0-1,-1 0 0,0 0 0,0 0 0,0 0 0,0 1 0,0-1 1,0 1-1,0-1-5,-10-1-6,1 0 1,-1 0 0,1 1 0,-1 0-1,1 1 1,-1 1 0,-3 0 5,10 0-29,0-1 0,-1 1 0,1 0 0,0 1 0,1-1 0,-1 1-1,0 0 1,0 0 0,1 0 0,-1 1 0,1 0 0,0-1 0,0 2 0,0-1 0,0 0 0,0 1 0,0 1 29,2-2-224,0 0 1,0 0-1,1 0 1,-1 1-1,1-1 1,0 1-1,0 0 1,0-1-1,0 1 1,0 2 223,1-4-432,0 1-1,0 0 1,0-1 0,0 1 0,0-1 0,1 1 0,-1-1 0,1 1 0,-1-1 0,1 2 432,8 7-3652</inkml:trace>
  <inkml:trace contextRef="#ctx0" brushRef="#br0" timeOffset="2311.852">1399 256 1120,'0'0'4012,"0"0"-2203,0 0-952,0 0-172,0 0 113,0 0-97,0 10-201,0-1-399,0 0-1,1 0 1,0-1-1,1 1 1,0 0 0,0-1-1,1 1 1,0-1-1,0 1 1,3 3-101,8 13 101,-1 1 0,-1 0 0,-1 1 0,-1 0 0,-2 1 0,-1 0 1,-1 0-1,-1 1 0,-2-1 0,0 1 0,-2 8-101,-1-6 83,1-4 21,-2 1 0,-1 0-1,0 0 1,-3 1-104,4-22 28,-1 1-1,0-1 1,0 0 0,-1 0-1,0 0 1,0 0 0,-1 0-1,0 0 1,0-1 0,0 0-1,-1 0 1,0 0 0,0-1-1,-1 1 1,1-1 0,-1 0-1,-1 0-27,2-3 75,1 0-1,-1 0 0,0 0 1,0 0-1,0-1 0,-1 0 1,1 0-1,0 0 0,0-1 1,0 0-1,-1 0 0,1 0 0,-4-1-73,-8 1 283,17 0-299,0 0-127,0 0-222,0 0-296,0 0-366,0-3-1822,0 2-1012,0-1-164</inkml:trace>
  <inkml:trace contextRef="#ctx0" brushRef="#br0" timeOffset="2917.887">1293 78 2937,'0'0'1424,"0"0"-407,0 0-179,0 0-8,0 0-62,0 0-107,0 0-65,0 0 38,0 0-15,0 0-99,0 0-34,0 0 59,0-3 592,0 5-1064,0 5-94,0 0 0,1 0-1,0 0 1,0 0 0,0-1-1,1 1 1,0 0 21,0-4-409,-1 1 1,1-1-1,-1 0 1,1 0-1,0-1 0,0 1 1,0 0-1,0 0 1,1-1-1,-1 1 409,2 0-4065</inkml:trace>
  <inkml:trace contextRef="#ctx0" brushRef="#br0" timeOffset="4196.8">1710 378 1584,'0'0'3593,"0"0"-1675,0 0-722,0 0-182,0 0-122,0 0-189,30 3 826,59-3-719,-86 0-771,-1-1 0,1 0-1,0 1 1,0-1 0,0-1 0,-1 1 0,1 0 0,-1-1 0,1 1-1,-1-1 1,0 0 0,1 0 0,-1 0 0,0 0 0,0 0 0,0 0 0,-1 0-1,1-1 1,0 1 0,-1-1 0,0 1 0,1-1 0,-1-1-39,19-24 837,-20 28-756,0 0-21,0 0-2,0 0-33,0 0 11,0-38 467,1 35-432,-1-1 0,0 1 0,0 0 0,0 0 0,-1 0 0,1 0 0,-1 0 0,0 0 0,0 0 0,0 0 0,0 0 0,0 0 0,-1-2-71,0 4 34,0 0 0,1-1 1,-1 1-1,0 0 0,0 0 1,0 0-1,0 0 0,0 0 1,0 1-1,0-1 0,0 0 1,0 1-1,0 0 0,0-1 0,0 1 1,-1 0-1,1 0 0,0 0 1,-2 1-35,0-1-4,-1 0 1,1 1-1,0-1 1,-1 1-1,1 0 1,0 1-1,-1-1 1,1 1-1,0-1 1,0 1 0,0 1-1,1-1 1,-1 0-1,0 1 1,1 0-1,-1 0 1,1 0-1,0 0 1,0 1-1,0-1 1,1 1-1,-1-1 1,1 1-1,0 0 1,-1 1 3,-1 6-24,0-1 0,0 0 0,1 1-1,0 0 1,0 0 0,2 0 0,-1 0 0,1 0 0,1 7 24,-1 26-11,-1-22-32,2 0-1,1-1 0,1 10 44,-1-29-18,0-1 0,0 1 1,0 0-1,0 0 0,0-1 0,0 1 0,0 0 0,0-1 0,1 1 0,-1-1 0,1 0 1,-1 1-1,1-1 0,-1 0 0,1 0 0,0 0 0,0 0 0,-1 0 0,1 0 0,0-1 1,0 1-1,0 0 0,0-1 0,0 0 0,2 1 18,51 4-190,-41-6 164,-1 0 0,1-1 0,0 0 0,-1-1 0,1-1 1,-1 0-1,0 0 0,0-2 0,0 0 0,0 0 26,-8 3-36,3-1-229,1 0 0,-1 1 0,1 0 1,0 0-1,0 1 0,0 0 0,0 1 0,6-1 265,-14 2-533,-1 0-553,0 0-1261,0 0-1665</inkml:trace>
  <inkml:trace contextRef="#ctx0" brushRef="#br0" timeOffset="5245.855">2328 283 2537,'0'0'1739,"0"0"-254,0 0-87,0 0-10,0 0-113,0 0-188,-2-23 4952,-2 21-6007,-1 0 0,0 1 0,0 0 0,0 0 0,0 0 0,0 1 0,0-1 0,0 1 0,0 0 0,0 1 0,-3 0-32,-7-1-74,12 0 52,0 1 0,0-1 1,0 0-1,0 1 0,0 0 0,0-1 0,0 1 0,1 0 0,-1 1 0,0-1 0,1 0 0,-1 1 0,1-1 0,-1 1 0,1 0 0,0 0 0,-1 0 0,1 0 0,0 0 0,0 1 0,1-1 0,-1 1 1,0-1-1,1 1 0,0-1 0,-1 1 0,1 0 0,0 0 0,0 0 0,1-1 0,-1 1 0,0 3 22,-2 13-38,1-1 1,1 1-1,0 0 0,2 0 1,0 1 37,0 13-19,-1-30-7,-1 1 1,1-1-1,1 1 1,-1-1 0,0 1-1,1-1 1,0 1-1,-1-1 1,1 0-1,1 1 1,-1-1-1,0 0 1,1 0-1,0 0 1,0 0 0,-1 0-1,2 0 1,-1-1-1,0 1 1,1-1-1,-1 1 1,1-1-1,0 0 1,-1 0-1,1 0 1,0 0-1,0 0 1,1-1 0,-1 0-1,0 1 1,0-1-1,1 0 1,-1 0-1,3 0 26,6 0-6,-1 1-1,1-1 1,0-1 0,-1 0-1,1 0 1,-1-2-1,1 1 1,-1-1 0,0-1-1,1 0 1,-1-1-1,-1 0 1,1 0 0,0-1-1,4-4 7,-9 6-397,19-11 609,-6 10-5021,-19 4 1041</inkml:trace>
  <inkml:trace contextRef="#ctx0" brushRef="#br0" timeOffset="6096.881">2679 24 3329,'0'0'2466,"0"0"-599,0 0-432,0 0-318,0 0-205,0 0-194,-1-3-142,-2-17 924,3 19-1141,0 1-68,0 0-26,0 0-33,0 0-9,0 0-4,0 0-17,0 33-108,0-19 9,0 113 814,17 128-917,-12-209 30,-5-29-129,2 1-1,1-1 1,0 0 0,1 0-1,2 2 100,-6-18-235,1 0-1,-1-1 1,1 1-1,0-1 1,-1 1-1,1 0 1,0-1-1,-1 1 1,1-1-1,0 0 1,0 1-1,-1-1 1,1 0-1,0 1 1,0-1 0,0 0-1,0 0 1,-1 0-1,1 0 1,0 0-1,0 0 1,0 0-1,0 0 1,0 0-1,-1 0 1,1 0-1,0-1 1,0 1 235,6 0-2992,-3 0-956</inkml:trace>
  <inkml:trace contextRef="#ctx0" brushRef="#br0" timeOffset="6699.412">2527 343 1328,'0'0'4423,"0"0"-2039,0 0-989,0 0-448,0 0-192,0 0-148,0-1-520,0 1 0,0-1 0,0 1 1,0-1-1,0 1 0,1-1 0,-1 1 1,0 0-1,0-1 0,1 1 0,-1-1 1,0 1-1,1 0 0,-1-1 1,0 1-1,1 0 0,-1-1 0,1 1 1,-1 0-1,0 0 0,1-1 0,-1 1 1,1 0-1,-1 0 0,1 0 1,-1 0-1,1-1 0,-1 1 0,1 0 1,-1 0-1,1 0 0,-1 0-87,44-13 404,0-2 0,30-16-404,-26 10 90,1 3-1,0 1-89,-36 15-23,0-1 1,0 2-1,-1 0 1,1 1-1,12 0 23,-1 1-214,-23-1 136,-1 0-104,0 0-113,0 0-102,0 0-224,0 0-394,0 0-1206,0 0-2508</inkml:trace>
  <inkml:trace contextRef="#ctx0" brushRef="#br0" timeOffset="7325.812">3185 396 3713,'0'0'1942,"0"0"-718,0 0-292,0 0 36,0 0-9,0 0-135,-1 0-565,0 1 1,0-1-1,0 0 0,1 0 0,-1 1 1,0-1-1,0 0 0,1 1 0,-1-1 0,0 1 1,1-1-1,-1 1 0,0-1 0,1 1 1,-1 0-1,0 0-259,-4 33 61,1 1 0,2-1-1,1 1 1,2 4-61,0 2-1938,-1-40 145,0-1-1213,0 0-881</inkml:trace>
  <inkml:trace contextRef="#ctx0" brushRef="#br0" timeOffset="7661.874">3125 45 6425,'0'0'3201,"0"0"-1505,0 0-839,0 0-473,0 0-272,0 0-112,0 0-104,0 0-16,0 0 120,0 6 0,0 3-408,0 9-705,0 0-1311,0-3-2537</inkml:trace>
  <inkml:trace contextRef="#ctx0" brushRef="#br0" timeOffset="8624.491">3416 438 5265,'0'0'2631,"0"0"-702,0 0-572,0 0-371,0 0-255,0 0-154,0 0-535,0 0-1,-1 0 0,1 0 1,0 0-1,-1 0 1,1 0-1,0 1 1,0-1-1,-1 0 0,1 0 1,0 0-1,0 0 1,-1 1-1,1-1 1,0 0-1,0 0 0,-1 0 1,1 1-1,0-1 1,0 0-1,0 0 1,0 1-1,-1-1 0,1 0 1,0 1-1,0-1 1,0 0-1,0 1 0,0-1 1,0 0-1,0 0 1,0 1-1,0-1-41,0 94 206,0-92-227,1 0 0,-1-1 0,1 1 0,0-1 0,-1 1 0,1 0 1,0-1-1,0 1 0,0-1 0,0 0 0,1 1 0,-1-1 1,0 0-1,1 0 0,-1 0 0,0 0 0,1 0 0,-1 0 1,1 0-1,0 0 0,-1 0 0,1-1 0,0 1 0,-1-1 0,1 1 1,0-1-1,0 0 0,-1 0 0,1 0 0,0 0 21,56 5-11,-56-5 17,0 0 0,-1-1-1,1 1 1,0 0-1,-1-1 1,1 1 0,0-1-1,-1 0 1,1 1-1,-1-1 1,1 0 0,-1 0-1,1 0 1,-1 0-1,0 0 1,1 0 0,-1-1-1,0 1 1,1-1-6,1-2 2,-1 0 0,1 0 0,0-1 0,-1 1 0,0-1 0,0 0 0,0-1-2,2-6 149,-1 1 0,-1-1-1,0 0 1,0 0 0,-1-10-149,-1 21 52,0-1-1,0 0 1,0 0 0,0 1 0,0-1 0,0 0 0,-1 0 0,1 0 0,0 1 0,-1-1 0,1 0 0,-1 1 0,0-1 0,0 0 0,0 1 0,0-1-1,0 1 1,0-1 0,0 1 0,0 0 0,0 0 0,-1-1-52,-1 0 33,-1 1-1,1 0 1,0 0-1,0 0 1,0 0-1,-1 1 1,1-1-1,-1 1 1,1 0-1,0 0 1,-3 0-33,-71-6-372,76 8 321,0-1 1,-1 0-1,1 0 1,0 1-1,0-1 1,0 1-1,0-1 1,0 1-1,0-1 1,0 1-1,1 0 1,-1-1-1,0 1 1,1 0-1,0 0 1,-1-1 0,1 1-1,0 0 1,0 1 50,-2 3-161,1-3 63,-2 7-469,1 1 0,0-1 0,0 0 0,1 1 0,0 2 567,1-13-1496,0 0-1284,0 0-1367</inkml:trace>
  <inkml:trace contextRef="#ctx0" brushRef="#br0" timeOffset="10043.796">3833 370 3081,'0'0'2323,"0"0"-483,0 0-443,0 0-241,0 0-168,0 0-120,0 0-116,0 0-84,0 0-54,0 0-25,0 0-12,0 0-67,0 0-62,0 0-82,0 0-73,0 0-77,0 0-76,0 0-80,0 12-153,1 33 238,0-12-47,-2 0 1,0 0-1,-3 0 1,-1 6-99,1-26 61,5-25 81,1-13-97,-1 2-37,1 0 0,1 1 0,1-1 0,1 1 0,1 0 0,1 0 0,1 1 0,2-5-8,-7 20-15,0 1 0,0 0 0,0 0 0,1 0 0,-1 0 0,1 0 0,0 1 0,1-1 0,-1 1 1,1 0-1,-1 1 0,1-1 0,1 1 0,-1 0 0,0 0 0,1 0 0,-1 1 0,1 0 0,0 0 0,0 1 0,0-1 0,0 1 0,0 0 1,0 1-1,0 0 0,2 0 15,-7 0-7,1 1 0,0 0 0,-1 0 0,1-1 0,-1 1 0,1 0 0,-1 0 1,1 1-1,-1-1 0,0 0 0,0 0 0,1 1 0,-1-1 0,0 1 0,0-1 0,0 1 0,-1-1 1,1 1-1,0 0 0,0-1 0,-1 2 7,14 43-40,-11-34 53,6 36-413,-1 0-1,-3 0 1,-2 1 0,-2 31 400,-1-80-776,0 0-147,0 0-250,0 0-617,0-1-1461,0-4-2055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1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10 545 1296,'0'0'814,"0"0"-461,0 0-251,0 0-76,0 0 25,-2-4 70,-4-12 123,4 12 55,2 4 34,0 0 109,0 0 65,6 4 6562,15 14-4724,-18-16-2383,0 1 1,-1-1 0,1 1-1,0 0 1,-1 0 0,0 0-1,0 0 1,0 0 0,0 1-1,0-1 1,1 3 37,0 19 133,-1 1 1,-1-1-1,-1 0 0,-3 17-133,-4-24-169,6-15 119,0 0 0,-1 0 0,1 1-1,0-1 1,0 0 0,0 0 0,1 0 0,-1 1 0,1-1 0,0 0 0,0 2 50,0-4 4,0-1-14,-13 2-7947,9-1 3404</inkml:trace>
  <inkml:trace contextRef="#ctx0" brushRef="#br0" timeOffset="1134.081">291 313 2817,'0'0'2720,"0"0"-983,0 0-491,0 0-224,0 0-200,0 0-137,0 0-80,0 0-103,0 0-93,0 0-83,0 22 162,0-5-434,-1-5-24,1-1-1,0 1 1,1 0-1,0 0 1,1 0-1,0 0 1,1-1-1,0 1 1,1-1-1,5 11-29,0-4 4,18 33 18,-25-48-21,0 0 0,0 1 0,1-1-1,0 0 1,-1 0 0,1 0 0,0 0 0,1-1-1,-1 1 1,0-1 0,3 1-1,-3-1-3,1-1 0,0 0 0,-1 0 0,1 0 0,0 0 0,0 0 0,-1-1 1,1 0-1,0 0 0,0 0 0,0 0 0,0-1 0,-1 1 0,1-1 0,0 0 0,0 0 0,-1 0 0,1-1 0,-1 1 0,1-1 1,-1 0-1,0 0 0,0 0 0,1 0 0,-2-1 0,1 1 0,0-1 0,0 0 0,1-2 3,1-1 45,0 0-1,-1 0 1,0 0-1,0-1 1,-1 1-1,0-1 1,0 0-1,0 0 1,-1 0 0,0-1-1,0 1 1,-1 0-1,0-1 1,0-4-45,-1 2 136,0-11 288,-1 0-1,-2-17-423,1 30 65,1 1 1,-1-1-1,-1 0 0,0 1 0,0 0 1,0 0-1,-1 0 0,0 0 1,0 0-66,-2-2 110,0 0 1,0 1 0,-1 0 0,0 0-1,0 0 1,-7-4-111,9 9-14,1 0 0,-1 0-1,1 1 1,-1 0 0,0 0 0,0 0 0,0 1-1,0-1 1,0 1 0,-1 0 0,1 1 0,0-1-1,0 1 1,-2 0 14,-36 0-1844,43 9 870,0 83-4059,0-83 1947</inkml:trace>
  <inkml:trace contextRef="#ctx0" brushRef="#br0" timeOffset="1811.085">747 485 1168,'0'0'1813,"0"0"-393,0 0-213,0 0-106,0 0 76,0 0 80,4 7 4582,12 26-5620,-15-16-155,0 0 1,0 0 0,-2 0 0,-1 5-65,2-16-78,-1 1 0,-1-1 0,0 1 0,0-1 0,0 1-1,0-1 1,-1 0 0,0 0 0,-1 0 0,1-1 0,-1 1 0,0 0 78,-2-3-299,5-3-5275,1-7 1805</inkml:trace>
  <inkml:trace contextRef="#ctx0" brushRef="#br0" timeOffset="2546.515">929 268 4865,'0'0'1795,"0"0"-257,0 0-445,0 0-470,0 0-156,0 0-62,0 8-210,0 162 1420,1-168-1609,-1 0 0,0 0 0,0 0 0,1 0 0,0 0 0,-1 0 0,1 0 0,0 0 0,0-1 0,0 1 0,0 0 0,0 0 0,0-1 0,0 1 0,0-1 0,1 1 0,-1-1 0,1 0 0,-1 1 0,1-1 0,0 0 0,-1 0 0,1 0 0,0 0 0,0-1 0,-1 1 0,1 0 0,0-1 0,0 1 0,0-1 0,0 0 0,0 1 0,1-1-6,12 2 23,0-1 0,-1-1 0,1 0 0,7-1-23,1 0 74,-19 1-47,0 1 1,-1-2-1,1 1 0,0 0 0,-1-1 0,1 1 1,0-1-1,-1 0 0,1 0 0,-1-1 0,0 1 1,1-1-1,-1 0-27,0 0 29,-1 0 0,0 0 0,-1 0 0,1 0-1,0-1 1,-1 1 0,1-1 0,-1 1 0,0-1 0,1 1 0,-1-1 0,-1 0 0,1 0 0,0 1 0,-1-1 0,1 0 0,-1-1-29,4-34 289,-2 0 0,-2 0 1,-3-29-290,2 59 28,0-1 1,0 1-1,-1 0 0,0 0 1,-1 0-1,0 0 0,0 0 1,-2-4-29,3 9 12,1 0 0,0 1 0,-1-1 0,0 1 0,0-1 0,0 1 0,0 0 0,0-1 0,0 1 0,0 0 0,-1 1 0,1-1 0,-1 0 0,0 1 1,1-1-1,-1 1 0,0 0 0,0 0 0,0 0 0,0 0 0,0 0 0,0 1 0,0-1 0,-1 1-12,0 0-51,0 0-1,0 0 1,0 1 0,0 0 0,0 0-1,0 0 1,0 0 0,0 0-1,1 1 1,-1-1 0,1 1 0,-1 0-1,1 0 1,-3 2 51,-2 3-273,1 0 0,0 1 1,1-1-1,-6 9 273,-25 26-1800,37-41-2367,4-1 3342,2 1 215,10 1-1392</inkml:trace>
  <inkml:trace contextRef="#ctx0" brushRef="#br0" timeOffset="3432.091">1220 0 3881,'0'0'1081,"0"0"-342,0 0-212,0 0-94,0 0 69,0 0 70,5 2 5297,17 5-5162,-9-4-623,-1 1 0,0 0 1,-1 0-1,1 2 0,-1-1 0,0 1 0,0 1 0,-1 0 0,0 1 1,0 0-1,0 0 0,-1 1 0,-1 0 0,0 1 0,0 0 1,0 0-1,-2 0 0,1 1 0,-1 0 0,-1 1 0,0-1 0,0 1 1,-1 0-1,-1 0 0,0 0 0,-1 1 0,0-1 0,0 1 1,-2-1-85,1 8 42,1 23 88,-4 36-130,1-66 0,-1 1 1,0-1-1,0 0 1,-2 0-1,0 0 1,0-1-1,-1 1 1,-1-1-1,0 3-48,4-11 21,1-1 1,0 1 0,-1-1 0,0 0 0,0 1 0,0-1 0,-3 3 26,5-6-148,0 0-91,0 0-110,0 0-86,-14 0-7592,8 0 2304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2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67 140 864,'0'0'1038,"0"0"-89,0 0 49,0 0-17,0 0-162,0 0-141,0 0-81,0 0-73,0 0-86,0 0-160,0 0-52,0 0 33,0 0 135,0 0 198,0 0 63,0 0-77,0 0-144,0 0-180,0 0-105,0 0-75,0 24-137,0-22 54,1-1 0,-1 1 0,1-1-1,-1 1 1,1-1 0,-1 1 0,1-1 0,0 1 0,-1-1 0,1 1 0,0-1 0,0 0 0,0 1 0,0-1-1,1 0 1,-1 0 0,0 0 0,0 0 0,1 0 0,-1 0 0,0 0 0,1 0 0,0 0 9,-1-1-25,0 1 0,1-1 0,-1 1 0,0-1 0,0 0 0,0 1 0,0-1 0,0 0 0,0 0 0,0 0 0,1 0 0,-1 0 0,0 0 0,0 0 0,0 0 0,0 0 0,0 0 0,1-1 0,-1 1 0,0 0 0,0-1 0,0 1 0,0-1 0,0 0 0,0 1 0,0-1 0,0 0 0,0 1 0,-1-1 0,1 0 0,0 0 0,0 0 0,-1 0 0,1 0 25,3-8-34,0 0-1,-1 0 1,0 0 0,-1-1 0,0 1-1,0-1 1,-1 0 0,0 0 0,-1 1-1,0-1 1,-1-5 34,1 2-35,-3 12-56,0 1 1,1-1-1,-1 0 1,0 1-1,0-1 0,0 1 1,0 0-1,1 0 1,-1 0-1,0 1 0,0-1 1,0 1-1,0-1 91,-2 3-59,0 1 1,0 0-1,1-1 0,-1 1 0,1 1 0,0-1 0,0 1 0,0-1 0,0 1 1,1 0-1,0 1 0,0-1 0,1 0 0,-1 3 59,1-5 58,1 1 0,1 0 0,-1-1 0,0 1 0,1 0 0,0-1 0,0 1 0,0 0 1,0-1-1,1 2-58,-1-3 19,0-1 0,0 0 0,0 0 1,0 0-1,0 0 0,0 0 1,1 0-1,-1 1 0,0-1 0,1 0 1,-1 0-1,1 0 0,-1 0 0,1 0 1,0 0-1,-1 0 0,1-1 1,0 1-1,0 0 0,-1 0 0,1 0 1,0-1-1,0 1 0,0 0 1,0-1-1,0 1 0,0-1 0,0 1 1,0-1-1,1 1-19,10-1-5,-7 0-10,0 0 0,0 0 1,0 0-1,0-1 1,0 1-1,0-1 0,2-1 15,-5 1-6,0 0-1,0 0 1,0 0-1,-1-1 1,1 1-1,0 0 1,0-1-1,-1 0 1,1 1-1,-1-1 0,1 0 1,-1 1-1,0-1 1,0 0-1,0 0 1,0 0-1,0 0 1,1-3 6,1-6 7,0 0-1,0 0 1,-1-1 0,-1 1 0,0-1 0,-1 0 0,0 1 0,0-1-7,0 0 13,0 11-9,0-1 1,0 1-1,-1-1 1,1 1 0,0-1-1,-1 1 1,1-1 0,-1 1-1,1 0 1,-1-1-1,0 1 1,0 0 0,1-1-1,-1 1 1,0 0-1,0 0 1,0 0 0,0 0-1,-1 0 1,1 0-1,0 0 1,0 0 0,-1 0-1,1 1 1,0-1-1,-1 0 1,1 1 0,-1-1-1,1 1 1,0-1-1,-2 1-4,-5-2 86,0 1-1,-1 0 0,1 0 0,-1 1 0,-1 0-85,6 0 64,2 1-63,-1-1 1,1 1-1,0-1 0,0 1 1,-1 0-1,1 0 0,0 0 1,0 0-1,0 1 0,0-1 1,0 1-1,1-1 1,-1 1-1,0-1 0,1 1 1,-1 0-1,1 0 0,-1 0 1,1 0-1,0 0 1,0 0-1,0 0 0,0 0 1,0 0-1,0 1-1,-4 10 70,1 0 0,0 0 0,-2 10-70,2 2 124,1-1 1,1 1-1,1-1 0,1 2-124,4-24 17,-1-1-1,1 0 1,0-1-1,0 1 1,0-1-1,0 1 1,-1-1-1,1 0 1,0-1-1,2 1-16,-1-1 21,-3 1-24,-1 0 1,1 0 0,0 0-1,-1 0 1,1-1 0,-1 1 0,1-1-1,0 1 1,-1-1 0,1 1-1,-1-1 1,0 0 0,1 0 0,-1 0-1,0 0 1,1 0 0,-1 0-1,0 0 1,0 0 0,0-1-1,0 1 1,0 0 0,0-1 0,0 1-1,0 0 1,-1-1 0,1 1-1,0-2 3,1-3-11,-1 1 0,0-1 0,0 0 0,0 0 0,0 0 0,-1 1 0,0-3 11,-26 10-2511,24 1 2164,1 0 0,0-1 0,0 1 0,1 0 0,-1 0-1,0 0 1,1 0 0,0 0 0,-1 0 0,1 0 0,1 1 347,-1 6-2373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43 144 640,'0'0'1430,"0"0"-195,0 0-118,0 0-16,0 0-320,0 0-190,0-3 1786,0 3 1295,0 42-4059,-1-16 346,1 1 0,2 11 41,-2-36 0,1 0 0,-1 0 1,1-1-1,-1 1 0,1 0 1,0 0-1,-1-1 0,1 1 1,0 0-1,0-1 0,0 1 1,1-1-1,-1 1 0,0-1 1,1 0-1,-1 1 1,0-1-1,1 0 0,0 0 1,-1 0-1,1 0 0,-1 0 1,1 0-1,0-1 0,0 1 1,0-1-1,1 1 0,6 1 9,0-1 0,0 1 0,0-2 1,0 1-1,3-2-9,-8 1 17,-3 0-16,0-1 0,0 1 0,0-1 0,0 0 1,1 1-1,-1-1 0,-1 0 0,1 0 0,0 0 0,0 0 1,0 0-1,0 0 0,-1 0 0,1 0 0,0 0 1,-1 0-1,1 0 0,-1-1 0,1 1 0,-1 0 0,0 0 1,1 0-1,-1-1 0,0 1 0,0-1-1,7-38-18,-7 37 23,4-28-59,1-4-43,0-35 97,-5 70 157,0 0 90,0 0-74,-7-1-121,0 0 0,0 1-1,0 0 1,0 0 0,-5 1-52,-10 0-335,21-1 312,0 0-1,0 1 0,0-1 1,0 0-1,1 1 1,-1-1-1,0 1 0,0-1 1,0 1-1,0-1 0,1 1 1,-1 0-1,0-1 0,1 1 1,-1 0-1,0 0 0,1 0 1,-1-1-1,1 1 0,-1 0 1,1 0-1,0 0 0,-1 0 1,1 0-1,0 0 0,0 0 1,-1 0-1,1 0 0,0 0 24,-4 37-583,3-28 300,0 42-1366,1-31-1588,0-14 363</inkml:trace>
  <inkml:trace contextRef="#ctx0" brushRef="#br0" timeOffset="669.009">341 248 968,'0'0'1731,"0"0"-385,0 0-293,0 0-172,0 0-48,0 0 21,0 0-74,0 0-109,0 0-86,0 0-78,0 0-96,0 0-85,0 0-68,0 0-105,17 6 574,-15-2-707,0 0 0,0 1 1,0-1-1,-1 0 0,0 0 0,0 1 0,0-1 1,0 1-1,-1-1 0,1 1 0,-1-1 0,0 1 1,-1-1-1,1 1 0,-1-1 0,0 2-20,-1 2-83,0-1 0,0 0 1,0 0-1,-1 0 0,0 0 0,0-1 0,-1 1 0,0-1 0,-2 4 83,1-4-262,3-3-36,0 0 1,0 0 0,0 0-1,-1 0 1,1 0 0,-1-1-1,1 1 1,-1-1 0,0 0-1,0 0 1,0 0 0,0 0-1,-1 0 1,1-1 0,0 1-1,-2-1 298,5-1-1033,0-6-1937,0-3 820</inkml:trace>
  <inkml:trace contextRef="#ctx0" brushRef="#br0" timeOffset="1298.062">490 156 208,'0'0'2625,"0"0"-546,0 0-535,0 0-281,0 0-283,0 0-252,0 20 579,0-5-1212,-1-7 50,1 0 0,1 0 0,-1-1-1,1 1 1,1 0 0,-1 0-145,1-5 40,-1 0-1,0 0 1,1 1-1,0-2 1,-1 1-1,1 0 1,0 0-1,1-1 1,-1 1-1,0-1 1,1 1-1,0-1 1,-1 0-1,1 0 1,2 1-40,0 0-30,0 0 0,1-1 0,-1 0 1,1 0-1,-1 0 0,1-1 0,-1 1 1,1-1-1,0-1 0,0 1 0,-1-1 1,1 0-1,5-1 30,-9 1-16,0-1 1,0 0-1,0 1 1,0-1-1,-1 0 1,1 0-1,0 0 1,0-1-1,-1 1 1,1 0-1,-1-1 1,1 1-1,-1-1 1,1 1-1,-1-1 0,0 0 1,0 1-1,0-1 1,0 0-1,0 0 1,0 0-1,-1 0 1,1 0-1,0 0 1,-1 0-1,1-1 16,1-6-21,0 0 0,0-1 1,0 1-1,-1 0 0,0-5 21,-1 1-38,0 5 131,0-1 1,0 0 0,-1 1-1,0-1 1,0 0-1,-3-6-93,3 12-3,0 1-1,0-1 0,-1 1 1,1-1-1,-1 1 0,0-1 0,0 1 1,0 0-1,0 0 0,0 0 0,0 0 1,0 0-1,-1 0 0,1 0 1,-1 1-1,1 0 0,-1-1 0,0 1 1,0 0-1,1 0 0,-4 0 4,-1-1-155,0 0 0,0 1 0,0 0 0,-1 0 0,-6 1 155,14 0-44,-1 1-1,1-1 0,-1 0 0,1 1 0,-1-1 1,0 0-1,1 1 0,-1-1 0,1 0 0,0 1 1,-1-1-1,1 1 0,-1-1 0,1 1 0,0-1 1,-1 1-1,1 0 0,0-1 0,0 1 0,-1-1 1,1 1-1,0-1 0,0 1 0,0 0 0,0 0 45,-4 19-542,4-17 365,-14 94-3181,11-69 1194</inkml:trace>
  <inkml:trace contextRef="#ctx0" brushRef="#br0" timeOffset="1899.101">715 292 1376,'0'0'1651,"0"0"-412,0 0-279,0 0-163,0 0-44,0 0-18,4 3 1929,12 7-2063,-14-7-571,0 0 0,0 0 0,0 0 0,-1 0 0,1 0 0,-1 1 0,0-1 0,0 1 0,0-1 0,-1 0 0,1 1 1,-1-1-1,0 1 0,0 0 0,0 2-30,-4 56 222,3-56-253,-1 0 0,1-1 0,-1 0 0,0 1 1,0-1-1,-1 0 0,0 0 0,1 0 0,-2-1 0,1 1 0,0-1 0,-1 1 0,0-1 0,0 0 0,0-1 1,-1 1-1,-1 0 31,6-3-109,0-1 0,-1 0 1,1 0-1,-1 1 0,1-1 1,0 0-1,-1 0 0,1 1 1,-1-1-1,1 0 0,-1 0 1,1 0-1,-1 0 0,1 0 0,-1 0 1,1 0-1,0 0 0,-1 0 1,1 0-1,-1 0 0,1 0 1,-1 0-1,1 0 0,-1 0 1,1 0-1,-1-1 0,1 1 1,0 0-1,-1 0 0,1 0 1,-1-1-1,1 1 0,0 0 1,-1-1-1,1 1 0,0 0 1,-1-1-1,1 1 0,0 0 0,-1-1 1,1 1-1,0-1 0,0 1 1,0 0-1,-1-1 0,1 1 1,0-1-1,0 1 0,0-1 1,0 1-1,0-1 0,0 1 1,0-1-1,0 1 0,0-1 1,0 1-1,0-1 0,0 1 1,0 0-1,0-1 0,1 1 1,-1-1-1,0 0 109,0-11-2141</inkml:trace>
  <inkml:trace contextRef="#ctx0" brushRef="#br0" timeOffset="2230.127">715 292 2457</inkml:trace>
  <inkml:trace contextRef="#ctx0" brushRef="#br0" timeOffset="2568.152">715 292 2457,'80'-24'2380,"-64"19"-330,-16 5-421,0 0-571,0 0-319,0 0-164,4 26 1001,-3-21-1570,0-1 1,1 1-1,0 0 0,0-1 0,0 1 1,0-1-1,1 0 0,0 0 1,0 0-1,0 0 0,0-1 0,1 1 1,-1-1-1,1 1 0,0-1 0,0-1 1,0 1-1,0 0 0,0-1 1,1 0-1,-1 0 0,1 0 0,0-1 1,-1 1-1,1-1 0,0 0 1,0-1-1,0 1 0,0-1 0,0 0 1,3 0-7,-7-1-6,1 0 0,-1 1 0,1-1 0,-1 0 0,0 0 0,1 0 0,-1 0 0,0-1 0,0 1 0,1 0 0,-1 0 0,0-1 0,0 1 0,-1-1 0,1 1 0,0-1 0,0 1 0,-1-1 0,1 1 0,-1-1 0,1 0 0,-1 1 0,0-1 0,0 0 0,1 1 0,-1-2 6,5-49 76,-4 25-19,-3-26 423,2 50-451,-1-1 0,0 1-1,0-1 1,0 1 0,0 0-1,-1-1 1,1 1 0,-1 0 0,0 0-1,0 0 1,0 0 0,0 0 0,-2 0-29,1-1-28,-1 0 0,0 1 0,0 0 1,0 0-1,0 0 0,0 0 1,-1 1-1,1 0 0,-2-1 28,4 3-76,1-1 1,-1 1-1,1-1 0,-1 1 0,1 0 1,-1 0-1,1-1 0,-1 1 0,1 0 1,-1 1-1,1-1 0,-1 0 0,0 0 0,1 1 1,0-1-1,-1 0 0,1 1 0,-1 0 1,1-1-1,0 1 0,-1 0 0,1 0 1,0 0-1,-1 0 0,1 0 0,0 0 0,0 0 1,0 0-1,0 0 0,0 0 0,0 1 1,0 0 75,-11 19-3008,0 1 1,-4 14 3007,14-31-773,-5 8-3255</inkml:trace>
  <inkml:trace contextRef="#ctx0" brushRef="#br0" timeOffset="3063.19">1032 69 3393,'0'0'1860,"0"0"-337,0 0-165,0 0-342,0 0-235,0 0-116,0 0-115,1 2-304,-1 0-1,0 0 1,1 0-1,-1 0 0,1 0 1,-1 0-1,1-1 0,0 1 1,0 0-1,1 1-245,5 4 66,0 1 0,-1 0 0,0 0 0,0 1 0,0 0 0,-1 0 0,-1 0 0,1 0 0,-2 1 0,1 0 0,-1 0 0,-1 0 0,0 0 0,1 9-66,0 12 31,-1 0 0,-1 1 0,-2-1 0,-2 11-31,2-34-35,-1 0-1,0 1 1,0-1-1,0 0 1,-1 0-1,-1 0 1,1-1 0,-1 1-1,0-1 1,-1 0-1,0 0 1,0 0-1,-1 1 36,5-8-38,1 1-1,-1 0 1,1-1 0,-1 1-1,1-1 1,-1 1-1,0-1 1,1 1 0,-1-1-1,0 1 1,1-1-1,-1 1 1,0-1 0,1 0-1,-1 0 1,0 1 0,0-1-1,1 0 1,-1 0-1,0 0 1,0 0 0,0 0-1,1 0 1,-1 0-1,0 0 1,0 0 0,0 0-1,1 0 1,-1 0 0,0-1-1,0 1 1,1 0-1,-1-1 1,0 1 0,1 0-1,-1-1 1,0 1 0,1-1-1,-1 0 39,-1 0-281,0-2 0,1 1 0,-1 0 0,1 0 0,-1-1 1,1 1-1,0 0 0,0-1 0,0 1 0,0-2 281,-6-22-3808</inkml:trace>
  <inkml:trace contextRef="#ctx0" brushRef="#br0" timeOffset="4332.285">0 28 160,'0'0'516,"0"0"-86,0 0-16,0 0 192,0 0 351,0 0 245,2-6 70,0-2-2373,3-5 6716,-4 35-1694,-1 315-3695,0-332-233,0 0 1,1-1-1,-1 1 1,1 0-1,0-1 1,0 1-1,0 0 1,1-1-1,-1 1 0,1-1 1,0 0-1,1 0 1,-1 1-1,1-1 1,0-1-1,0 1 1,0 0-1,2 1 7,2 1-19,0-1-1,0 0 0,1 0 0,0-1 1,0 0-1,0-1 0,0 1 1,0-1-1,6 0 20,99 33-2143,-88-24-1547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3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9 735 2473,'0'0'1616,"0"0"-468,0 0-308,0 0-24,0 0 37,0 0-60,0 0-74,0 0-151,0 0-101,0 0-58,0 0-105,0 0-93,0 0 2,0 0-6,0 0-1,0 0-45,0 8 28,2 6-71,5 23 73,-7-36-202,1 1 0,-1-1 1,1 0-1,-1 0 0,1 0 0,0 0 0,-1 0 0,1 0 0,0-1 0,0 1 0,0 0 1,-1 0-1,1 0 0,0-1 0,0 1 0,0-1 0,0 1 0,0 0 0,1-1 0,-1 0 1,0 1-1,0-1 0,0 0 0,0 1 0,0-1 0,1 0 0,-1 0 0,1 0 11,0 0-16,1-1 0,-1 0 0,0 1 0,1-1 0,-1 0 0,0 0 0,0 0 0,1 0 0,-1 0 0,0-1 0,0 1 0,0-1 0,0 1 1,-1-1-1,1 0 0,0 0 0,-1 0 0,1 0 0,-1 0 0,1 0 0,-1 0 0,0 0 0,0 0 0,0-1 0,0 1 0,-1 0 0,1-1 0,0-1 16,2-7 122,-1 0 0,0 0 1,0-1-1,-1 1 0,0-9-122,-28 21 512,23 1-524,0 0 0,0 0 0,1 0 0,-1 1 0,1-1 0,0 1 0,0 0 0,0 0 0,0 0 0,0 1-1,1-1 1,-1 1 0,1-1 0,0 1 0,-1 2 12,-2 5 33,-1 1 1,1 0-1,1 0 0,-2 8-33,6-18-2,-1-1 0,1 1 0,-1-1 0,1 1-1,0-1 1,0 1 0,0-1 0,0 1 0,0-1-1,0 1 1,0-1 0,0 1 0,0-1 0,1 1-1,-1-1 1,1 2 2,0-2-1,0-1 0,0 1 0,-1 0 0,1-1 0,0 1 0,0-1 0,0 1 0,0-1 0,0 1 1,0-1-1,0 0 0,1 1 0,-1-1 0,0 0 0,0 0 0,0 0 0,0 0 0,0 0 0,0 0 0,1 0 1,6 0 249,-7-1-308,1 1 0,-1 0 0,0 0 0,1 0 0,-1 0 1,1 0-1,-1 0 0,0 1 0,1-1 0,-1 0 0,0 1 0,1-1 0,-1 1 1,1 0 58,-1 0-223,-1 0 0,1 1-1,-1-1 1,1 0 0,-1 1 0,1-1 0,-1 0 0,0 1 0,1-1 0,-1 1 0,0-1 0,0 1 0,0-1 0,0 1 0,-1 0 223,1 3-1615,0-4-1083</inkml:trace>
  <inkml:trace contextRef="#ctx0" brushRef="#br0" timeOffset="812.023">366 78 640,'0'0'2241,"0"0"-469,0 0-206,0 0-103,0 0-114,0 0-67,1-5-167,1-13-154,-2 14-32,0 4-64,0 0-65,0 0-54,0 0-145,0 0-173,0 0-97,0 0-75,0 10-100,-1 5-208,0 0 0,-1 0 0,-1-1 0,-1 2 52,-7 54 48,9 18-148,4 5 100,-1-85-116,0 1 0,1 0 0,0-1 0,0 1 0,1-1 0,0 0 0,1 0 0,0 0 1,0 0-1,1 0 0,0-1 0,4 5 116,-6-7-401,1-1 1,0 1 0,0-1 0,0 0 0,1 0-1,-1-1 1,1 1 0,0-1 0,0 0 0,0 0-1,0 0 1,1-1 0,-1 0 0,1 0 0,-1 0-1,1-1 1,0 0 0,0 0 0,1 0 400,9-1-3181</inkml:trace>
  <inkml:trace contextRef="#ctx0" brushRef="#br0" timeOffset="1429.072">674 268 4049,'0'0'1582,"0"0"-314,0 0-167,0 0-143,0 0-57,0 0-170,-5 16-133,-12 50-106,15-60-413,0 0 1,1 0-1,0 1 0,1-1 1,-1 0-1,1 0 0,0 1 1,1 1-80,0 9 40,0-14-39,-1-1 0,1 0 0,-1 0 1,1 1-1,0-1 0,0 0 1,0 0-1,0 0 0,1 0 0,-1 0 1,1 0-1,-1-1 0,1 1 1,-1 0-1,1-1 0,0 1 0,0-1 1,0 1-1,0-1 0,0 0 0,0 0 1,0 0-1,0 0 0,2 0-1,3 2 6,0 0 0,0-1 0,0 0 0,0-1 0,0 1 0,0-1 0,5-1-6,-3 1 2,-6-1 3,1 0-1,-1 0 1,0 0 0,1-1 0,-1 1 0,1-1 0,-1 0 0,2 0-5,-4 0 2,0 0 0,1 1 0,-1-1 1,0 0-1,0 0 0,0 0 0,0-1 0,0 1 0,0 0 1,0 0-1,0 0 0,0-1 0,0 1 0,-1-1 0,1 1 1,0 0-1,-1-1 0,0 1 0,1-1 0,-1 1 0,0-1-2,4-24 181,-1 1 1,-1-1-1,-1 0 0,-2 0 0,-1-8-181,2 31-24,0-1 0,0 1-1,-1-1 1,1 1 0,-1-1 0,0 1 0,0-1 0,0 1-1,-1 0 1,1-1 0,-1 1 0,1 0 0,-1 0 0,0 0-1,0 0 1,-1 0 0,1 1 0,-1-1 0,1 1 0,-1-1-1,0 1 1,0 0 0,0 0 0,0 0 0,0 0 0,0 1-1,0 0 1,-1-1 0,1 1 0,0 0 0,-1 0 0,1 1-1,-1-1 1,0 1 0,1 0 0,-1 0 0,1 0 0,-1 0-1,1 0 1,-1 1 0,-2 0 24,2 1-83,0 0 0,0 0 0,0 0 1,1 1-1,-1-1 0,0 1 0,1 0 0,0 0 0,0 0 0,0 1 0,0-1 1,0 1-1,1 0 0,-1-1 0,1 1 0,0 0 0,-1 2 83,-1 3-384,0 0 0,0 0 0,1 1-1,0-1 1,1 1 0,0 0 0,0 5 384,1 5-2435,1-4-1396</inkml:trace>
  <inkml:trace contextRef="#ctx0" brushRef="#br0" timeOffset="1931.11">988 456 1560,'0'0'1977,"0"0"-732,0 0-428,0 0-157,0 0 28,0 0 99,0 0 88,6 12 1318,-3-10-2166,-1 1-1,0-1 1,1 1-1,-1-1 0,-1 1 1,1 0-1,0 0 1,-1 0-1,1 0 0,-1 0 1,0 0-1,0 0 1,0 1-1,0-1 0,-1 0 1,1 1-1,-1-1 1,0 0-1,0 1 0,0-1 1,0 0-1,-1 1 1,0-1-1,1 0 0,-2 2-26,2 0-94,-2 0 0,1 0-1,-1 0 1,1 0-1,-1 0 1,-1 0-1,1 0 1,-1 0 0,0-1-1,0 0 1,0 1-1,0-1 1,-1 0 0,0 0-1,-2 1 95,-29 10-4305,24-14 1253</inkml:trace>
  <inkml:trace contextRef="#ctx0" brushRef="#br0" timeOffset="2532.111">1143 90 2481,'0'0'1987,"0"0"-642,0 0-337,0 0 1,0 0 322,0 0-95,2 9-309,-2-8-907,14 88 981,-3 14-1001,-8 92 4,-3-147-126,0-48 74,-2 28-368,-3-22-5460,2-6 1861</inkml:trace>
  <inkml:trace contextRef="#ctx0" brushRef="#br0" timeOffset="3065.011">1163 346 760,'0'0'2493,"0"0"-1030,0 0-610,0 0-207,0 0-5,0 0 50,0 0 57,0 0-89,24-1 941,10-10-899,-27 8-676,1 0 0,0 0-1,0 1 1,0 1 0,0-1 0,0 2 0,4-1-25,-9 0-26,-1 1 0,1 0 0,0 0 0,-1 1 0,1-1 0,-1 0 0,1 1 0,-1-1 0,1 1 0,-1 0-1,1 0 1,-1 0 0,0 0 0,0 1 0,1-1 0,-1 0 0,0 1 0,0-1 0,0 1 0,0 0 0,-1 0 0,1 0 0,0 0 0,-1 0 0,1 0 0,-1 0 0,0 1 0,0-1-1,0 0 1,0 1 0,0-1 0,0 1 0,-1-1 0,1 1 0,-1-1 0,0 1 0,0-1 0,1 1 0,-2 1 26,2 69-1055,-1-71 1000,-1-1-1,1 1 1,-1-1 0,1 0-1,-1 1 1,1-1-1,-1 0 1,0 1 0,0-1-1,1 0 1,-1 0 0,0 0-1,0 0 1,0 0-1,-1 0 1,1 0 0,0 0-1,0 0 1,0 0 0,-1 0-1,1-1 1,-2 1 55,-37 16-706,25-12 414,0 3-291,0-1 1,0 2-1,0 0 1,1 1 0,1 1-1,-11 9 583,17-16-1461,7-4 603</inkml:trace>
  <inkml:trace contextRef="#ctx0" brushRef="#br0" timeOffset="3664.013">1434 459 1384,'0'0'842,"0"0"-274,0 0-155,0 0-42,0 0-67,0 0-18,39 0 7215,-25 0-7550,-12 0 61,0 0 0,0 1 0,0-1 0,0 1 0,0-1 0,0 1 0,0 0 1,0 0-1,0 0 0,0 0 0,-1 0 0,1 0 0,0 1 0,-1-1 0,1 1 0,-1-1 0,1 1 1,-1-1-1,0 1 0,1 0 0,-1 0 0,0-1 0,0 1 0,-1 0 0,1 0 0,0 0 0,0 0 0,-1 0 1,0 0-1,1 0 0,-1 1 0,0-1 0,0 1-12,1 1-46,-1 0-1,1 1 1,-1-1-1,0 0 1,-1 0 0,1 0-1,-1 1 1,0-1 0,0 0-1,0 0 1,0 0 0,-1 0-1,1-1 1,-1 1-1,0 0 1,-1 1 46,0-2-522,0 1-1,0-1 1,-1 0 0,1 0-1,-1 0 1,0 0-1,0-1 1,0 1 0,0-1-1,-2 1 523,-5 0-3124</inkml:trace>
  <inkml:trace contextRef="#ctx0" brushRef="#br0" timeOffset="4349.24">1663 226 472,'0'0'4112,"0"0"-2480,0 0-781,0 0-86,0 0-105,0 0-145,-1 9-87,0 8-116,-1 0-157,1 0 0,1 0 1,0 0-1,1 0 0,1 0 1,1 0-156,-2-13 2,0-1 0,-1 1 1,1-1-1,1 0 0,-1 1 1,0-1-1,1 0 1,0 0-1,0 0 0,0 0 1,0 0-1,0 0 0,0-1 1,1 1-1,-1-1 0,1 0 1,0 1-1,0-1 1,0 0-1,0-1 0,0 1 1,0 0-1,0-1 0,0 0 1,1 0-1,-1 0 0,1 0 1,-1 0-1,1-1 1,-1 1-1,1-1 0,2 0-2,-3 0 43,0-1 0,0 1-1,0-1 1,0 0 0,0 1-1,0-1 1,-1-1 0,1 1-1,0 0 1,-1-1 0,1 1-1,-1-1 1,1 0 0,-1 1-1,0-1 1,0 0-1,0-1 1,0 1 0,0 0-1,0-1 1,1-1-43,4-9 131,0 0-1,0-1 1,-1 1 0,-1-2-131,6-11 146,-7 18 154,-1 0 0,0-1-1,-1 1 1,0-1 0,0 0 0,-1 1 0,0-1 0,-1 0 0,0 0 0,0 0 0,-1-7-300,0 14 19,0 0 0,0 0 0,0 0 0,-1 0 1,1 0-1,0 0 0,-1 0 0,1 1 0,-1-1 0,0 1 0,1-1 0,-1 1 0,0-1 1,0 1-1,0 0 0,0 0 0,0 0 0,0 0 0,-1 0 0,1 1 0,0-1 0,0 0 1,-1 1-1,1 0 0,0 0 0,-1-1-19,-5 0-272,1 0 1,-1 1 0,0-1-1,1 1 1,-1 1-1,0 0 1,-4 0 271,8 2-235,-1-1-1,1 1 1,0 0-1,0 0 1,0 0-1,0 0 1,0 1-1,1 0 1,-1-1-1,1 1 1,0 0-1,0 1 1,1-1 235,-10 21-3895,12-19 1373</inkml:trace>
  <inkml:trace contextRef="#ctx0" brushRef="#br0" timeOffset="4942.012">1874 0 6745,'0'0'2398,"0"0"-612,0 0-535,0 0-300,0 0-171,0 0-141,0 0-56,0 0-34,0 0-29,0 0-102,0 0-169,0 0-132,24 9-133,-16-5 15,1 1 0,-1 0 0,0 0 0,0 0 0,-1 1 0,0 0 0,0 1 0,0-1 0,-1 1 0,0 1 0,0-1-1,0 1 1,-1 0 0,-1 0 0,1 1 0,-1 0 0,-1-1 0,0 1 0,0 0 0,-1 1 0,0-1 0,0 0 0,-1 1 0,0-1 0,-1 5 1,0-4-25,1 7-107,0 0 0,-2 0 0,0 0-1,-1 0 1,-1 0 0,-1 0 0,0 0 0,-1-1 0,-3 6 132,-18 43-644,26-65 577,0 0-1,-1 1 1,1-1 0,0 0 0,0 0 0,0 1-1,-1-1 1,1 0 0,0 0 0,0 1 0,-1-1-1,1 0 1,0 0 0,-1 0 0,1 1 0,0-1-1,-1 0 1,1 0 0,0 0 0,-1 0 0,1 0-1,0 0 1,-1 0 0,1 0 0,0 0 0,-1 0-1,1 0 1,0 0 0,-1 0 0,1 0 0,0 0-1,-1 0 1,1 0 0,-1 0 67,-2 0-1425,-3 0-3726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3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147 194 1280,'0'0'1634,"0"0"-508,0 0-117,0 0 91,0 0 139,0 0 23,-37 0 4818,36 0-6094,1 0 1,-1 0 0,0 1-1,0-1 1,0 0 0,1 1-1,-1-1 1,0 1 0,1-1-1,-1 1 1,0-1 0,1 1-1,-1 0 1,0-1 0,1 1-1,-1 0 1,1-1 0,-1 1-1,1 0 1,0 0 0,-1-1-1,1 1 1,0 0-1,-1 0 1,1 0 0,0-1-1,0 1 1,0 0 0,0 0-1,0 0 1,0 0 13,-1 33-309,1-29 305,2 17-294,4-32-607,2-38 2513,-26 45-1468,14 3-473,19 1 208,-13-2 119,-1 1-1,1-1 1,-1 1 0,1-1 0,-1 0 0,1 1 0,-1-1 0,0 0 0,1 0 0,-1 0-1,0 0 1,0 0 0,1 0 0,-1 0 0,0-1 0,0 1 0,0 0 0,-1-1 0,1 1-1,0 0 1,0-1 0,-1 1 0,1-1 0,-1 1 0,1-1 0,-1 0 0,0 1 0,1-1-1,-1 1 1,0-2 6,4-54 176,-4 53-95,0 2-59,0 1 0,0-1 0,0 1 0,0-1 0,0 0 0,0 1 0,0-1 1,0 1-1,-1-1 0,1 1 0,-1-1 0,1 1 0,-1-1 0,1 1 0,-1-1 0,0 1 0,0 0 0,0-1 0,0 1 0,0 0 0,0 0 0,-1-1-22,-1 1 9,0 0-1,0 0 1,0 0 0,-1 0-1,1 1 1,0-1-1,0 1 1,-1 0-1,1 0 1,-2 1-9,-7-2 62,11 1-88,0 0 1,0-1-1,0 1 0,0 0 1,0 0-1,-1 0 0,1 0 1,0 0-1,0 0 1,0 0-1,0 0 0,0 0 1,-1 1-1,1-1 0,0 0 1,0 1-1,0-1 1,0 1-1,0-1 0,0 1 1,0-1-1,0 1 0,0 0 1,0 0-1,1-1 1,-1 1-1,0 0 0,0 0 1,1 0-1,-1 0 1,0 0-1,1 0 0,-1 0 1,1 0-1,-1 0 0,1 0 1,0 0-1,-1 0 1,1 0-1,0 1 26,-5 14-24,3-10 52,0 0-1,1 0 1,0 1-1,0-1 1,0 0-1,1 2-27,0-7-10,0-1-52,2-1 49,0-1 0,0 1 0,0-1-1,0 1 1,0-1 0,-1 0 0,1 0-1,0 0 1,-1 0 0,1 0 0,-1 0-1,0 0 1,0 0 0,0 0 0,1-1 13,1-5 64,1 0 0,-2 0 0,1 0 0,-1 0 0,0-1 0,0 1 0,-1-1 0,0 1 0,-1-1 0,0-3-64,-1 12-30,0 0 1,0 0-1,-1 0 0,1 0 1,0 0-1,0 0 1,0 0-1,0 0 1,0 1-1,0-1 1,0 0-1,0 1 0,-1-1 1,1 1-1,0-1 1,0 1-1,1-1 1,-1 1 29,-3 5-22,0 0 0,1 0 0,-1 0 0,2 0 0,-1 1 0,1 0 0,0-1 0,0 1 0,1 0 1,0 0-1,0 0 0,0 0 0,1 0 0,0 3 22,0-10 0,0 0-1,0 1 1,0-1 0,1 0-1,-1 1 1,0-1 0,0 0-1,0 1 1,0-1 0,0 0-1,0 0 1,1 1 0,-1-1-1,0 0 1,0 0 0,0 1-1,1-1 1,-1 0 0,0 0-1,0 1 1,1-1 0,-1 0-1,0 0 1,1 0 0,-1 0-1,0 1 1,0-1 0,1 0-1,-1 0 1,0 0 0,1 0-1,-1 0 1,0 0 0,1 0-1,-1 0 1,0 0 0,1 0-1,-1 0 1,0 0 0,1 0-1,-1 0 1,0 0 0,1 0 0,-1 0-1,0-1 1,1 1 0,-1 0-1,0 0 1,0 0 0,1 0-1,-1-1 1,14-6-74,-7 0 68,-1 0 0,0 0 0,0-1 0,0 0 0,-1 0 0,-1-1 0,1 1 0,-1-1 0,-1 0 0,1 0 0,-2-1 0,1 1 0,-1-1 0,-1 1 0,1-4 5,-2 12 299,-3 1-174,-4 0-164,0 0 1,-1 1-1,1 0 1,0 0-1,0 1 1,0-1-1,0 1 0,0 1 1,-3 1 39,7-2-14,1-1-1,-1 1 1,1-1 0,-1 1 0,1 0-1,0 0 1,0 0 0,0 0 0,0 0-1,0 1 1,0-1 0,0 1 0,1-1-1,0 1 1,-1 0 0,1-1 0,0 1-1,0 0 1,0 0 0,1 0 0,-1 0-1,1 0 1,-1 0 0,1 0 0,0 2 14,0-4 3,0 0 0,0 0 1,0-1-1,0 1 0,0 0 1,0 0-1,0 0 0,0 0 1,0 0-1,1-1 0,-1 1 1,0 0-1,0 0 0,1 0 1,-1-1-1,1 1 0,-1 0 1,1-1-1,-1 1 0,1 0 1,-1-1-1,1 1 0,0 0 1,-1-1-1,1 1 0,0-1 1,-1 1-4,24 0-8,-10-2-146,-12 2-82,0-1 0,0-1-1,1 1 1,-1 0 0,0 0 0,0-1 0,0 1 0,0-1 0,0 0 0,0 0-1,0 1 1,0-1 0,0 0 0,-1-1 0,1 1 0,0 0 0,-1 0 0,2-2 236,1-3-4936</inkml:trace>
  <inkml:trace contextRef="#ctx0" brushRef="#br0" timeOffset="629.91">329 509 2737,'0'0'4962,"0"0"-2212,0 0-994,0 0-335,0 0-279,0 0-216,-1 17 541,-5 4-1370,0 0-1,-1-1 1,-5 11-97,-15 44 82,21-52-130,2-1 1,0 1-1,2 0 0,0 0 0,2 0 0,1 12 48,-1-33-77,1 1-1,-1-1 1,1 0-1,0 1 1,-1-1-1,1 0 1,0 0-1,0 1 1,1-1-1,-1 0 1,0 0-1,1 0 1,-1-1-1,1 1 1,0 0-1,-1 0 1,1-1-1,0 1 1,0-1-1,0 0 1,0 1-1,0-1 1,1 0-1,-1 0 1,0 0-1,0-1 1,1 1-1,-1-1 1,0 1 0,1-1 76,12 3-951,-1-2-1,0 1 1,0-2-1,13-1 953,-9 1-1838,6 0-2674</inkml:trace>
  <inkml:trace contextRef="#ctx0" brushRef="#br0" timeOffset="1131.017">626 628 5233,'0'0'2458,"0"0"-564,0 0-690,0 0-480,0 0-88,0 0-230,-5 14-193,-18 43-82,20-49-107,1 1 0,0 0 0,0 0 0,1 0 0,0 0 0,1 0 0,-1 1 0,2-1 0,0 7-24,1 15 29,-2-29-32,0-1-1,0 1 1,1 0-1,-1-1 1,1 1-1,-1-1 1,1 1-1,-1-1 1,1 1 0,0-1-1,0 0 1,0 1-1,0-1 1,0 0-1,0 1 1,0-1-1,0 0 1,0 0-1,0 0 1,1 0-1,-1 0 1,0 0 0,1-1-1,-1 1 1,1 0-1,-1-1 1,1 1-1,-1-1 1,1 1-1,0-1 1,-1 0-1,1 0 1,-1 1 0,1-1-1,0 0 4,1 0-4,0 0 0,1 0-1,-1 0 1,1 0 0,-1-1 0,1 1 0,-1-1 0,1 0-1,-1 0 1,0 0 0,0 0 0,1-1 0,-1 1-1,0-1 1,0 0 0,1 0 4,3-5 9,-1-1 0,0 1 0,0-1 0,0 0-1,-1 0 1,0-1 0,-1 1 0,0-1 0,0 0 0,-1-1 0,0 1-1,-1 0 1,1-2-9,1-17 90,0 1 0,-1 0 0,-2-1 0,-1 0-90,0 25-29,0 0 1,-1 1-1,1-1 0,-1 0 1,1 0-1,-1 1 0,0-1 1,0 0-1,0 1 0,0-1 1,-1 1-1,1 0 0,-1-1 1,0 1-1,1 0 0,-1 0 1,0 0-1,0 0 0,0 0 1,-1 0 28,1 1-90,1 0 0,0 0 0,-1 0 0,1 1 0,-1-1 0,1 0 1,-1 1-1,1 0 0,-1-1 0,0 1 0,1 0 0,-1 0 0,1 0 1,-1 0-1,0 0 0,1 0 0,-1 0 0,0 0 0,1 1 1,-1-1-1,1 1 0,-1-1 0,1 1 0,-1 0 0,1-1 0,-1 1 1,1 0-1,0 0 0,0 0 0,-1 0 0,1 0 0,0 0 0,0 1 1,0-1-1,0 0 90,-16 28-2578,3 5-1236</inkml:trace>
  <inkml:trace contextRef="#ctx0" brushRef="#br0" timeOffset="1627.955">977 679 416,'0'0'4752,"0"0"-2604,0 0-837,0 0-247,0 0-165,0 0-129,13 18 1049,-11-14-1756,1 0 1,-1 0-1,0 0 1,0 1-1,0-1 1,0 1-1,-1-1 1,0 1-1,0 0 1,0-1-1,-1 1 1,1 0-1,-1 3-63,0 4 40,0 0-1,-1-1 0,0 1 1,-3 11-40,2-17 7,0 0-1,0 0 1,-1 0 0,0 0 0,0-1 0,-1 0 0,1 1 0,-1-1 0,-5 4-7,7-6-337,-1 0 0,1 0 1,-1-1-1,0 1 1,0-1-1,-1 0 0,1 1 1,0-2-1,-1 1 1,1 0-1,-1-1 0,1 1 1,-1-1-1,0 0 0,1 0 1,-4 0 336,1-3-3099,5-5-1760</inkml:trace>
  <inkml:trace contextRef="#ctx0" brushRef="#br0" timeOffset="2296.003">1146 569 3697,'0'0'2910,"0"0"-714,0 0-647,0 0-595,0 0-315,0 0-219,0 8-93,0 186 776,-1-191-1113,1 1 0,0-1 0,1 0 0,-1 1 0,1-1 0,-1 0 0,1 0 0,0 1-1,0-1 1,0 0 0,1 0 0,-1 0 0,1 0 0,-1-1 0,1 1 0,0 0 0,0-1 0,1 1 0,-1-1 0,0 0 0,1 1 0,2 0 10,0 0-56,1 0 0,-1-1 0,1 1 0,0-1 0,0-1 0,0 1 0,0-1 0,0 0 0,0-1-1,0 1 1,0-1 0,1-1 56,-6 1-8,0 0 0,0-1 0,0 1-1,1-1 1,-1 0 0,0 1 0,0-1-1,0 0 1,0 0 0,0 0 0,-1 1 0,1-1-1,0 0 1,0 0 0,0 0 0,-1 0-1,1-1 1,-1 1 0,1 0 0,0 0-1,-1 0 1,0 0 0,1-1 8,10-33 28,-10 31-21,6-33 446,-1-1 1,-2 0-1,-1 0 0,-2-26-453,-1 62 7,-1 1-1,1 0 0,0 0 1,0 0-1,0 0 0,-1 0 1,1-1-1,-1 1 1,1 0-1,-1 0 0,1 0 1,-1 0-1,0 0 0,1 0 1,-1 0-1,0 0 0,0 1 1,1-1-1,-1 0 0,0 0 1,0 1-1,-1-1-6,-1-1-16,0 0-1,-1 0 1,0 1-1,1-1 1,-1 1 0,0 0-1,-2 0 17,-9-1-84,0 0-1,0 1 1,-6 1 84,19 0 4,-83 0-1013,84 0 578,3 38-1800,19 27-2059,-11-37-485</inkml:trace>
  <inkml:trace contextRef="#ctx0" brushRef="#br0" timeOffset="2860.05">1387 795 4297,'0'0'1596,"0"0"-270,0 0-91,0 0-130,0 0-124,0 0-141,0 0-173,0 0-155,0 0-91,17 18 941,-12-7-1255,0 1 0,-1-1-1,-1 1 1,0 0 0,0 1 0,-1-1 0,-1 0 0,0 1 0,0-1 0,-2 0 0,0 6-107,1 4-4,0-19-43,0-1 1,0 1-1,0-1 1,0 1-1,-1-1 1,1 1-1,-1-1 1,0 1-1,0-1 1,0 1-1,0-1 1,0 0-1,0 0 1,-1 1-1,1-1 0,-1 0 1,1 0-1,-1 0 1,0-1-1,0 1 1,0 0-1,0-1 1,0 1-1,0-1 1,0 1-1,0-1 1,-1 0-1,1 0 1,-1 0-1,1 0 0,0-1 1,-1 1-1,0-1 1,1 1-1,-1-1 1,1 0-1,-3 0 47,5 0-62,-1 0 0,1 0-1,-1-1 1,1 1 0,-1 0-1,1 0 1,-1-1 0,1 1-1,-1 0 1,1-1 0,0 1-1,-1 0 1,1-1 0,-1 1-1,1-1 1,0 1 0,0 0-1,-1-1 1,1 1 0,0-1-1,0 1 1,-1-1 0,1 1-1,0-1 1,0 1 0,0-1-1,0 1 1,0-1 0,0 1-1,0-1 63,-2-16-2461,2 17 2401,0-13-3916</inkml:trace>
  <inkml:trace contextRef="#ctx0" brushRef="#br0" timeOffset="3759.117">1632 637 2032,'0'0'1794,"0"0"-172,0 0-61,0 0 145,0 0-151,0 0-377,-4 1 3233,2-2-4433,0 0-1,0 0 0,0 0 0,-1 1 0,1-1 0,0 1 1,0 0-1,-1-1 0,1 1 0,0 0 0,-1 0 0,1 1 0,0-1 1,-1 0-1,1 1 0,0 0 0,0-1 0,-1 1 0,1 0 1,0 0-1,0 0 0,0 0 0,0 1 0,-1 0 23,-1 6-94,-1 0 0,1 0 0,1 1 0,0 0 0,0 0 0,1 0 0,0 0 0,0 0-1,1 1 95,-2 21-72,2 0-1,1 3 73,0-13-100,1-20 99,-1 0-1,1 0 1,0 0 0,-1 1-1,1-1 1,0 0-1,0-1 1,-1 1 0,1 0-1,0 0 1,0 0 0,0 0-1,0-1 1,1 1 0,-1-1-1,0 1 1,0-1 0,0 1-1,0-1 1,0 1-1,1-1 1,-1 0 0,0 0-1,1 0 2,33 6 28,-30-6-46,0-1 0,-1 0 0,1 0 1,0 0-1,-1 0 0,1-1 0,-1 0 0,0 0 1,0 0-1,1 0 0,-1-1 0,-1 0 0,1 0 1,0 0-1,-1 0 0,1 0 0,-1-1 0,0 1 1,0-1 17,18-17-1867,-21 21 1240,0 0-406,0 0-1361,0 0-2032</inkml:trace>
  <inkml:trace contextRef="#ctx0" brushRef="#br0" timeOffset="4579.178">1824 375 4689,'0'0'2809,"0"0"-690,0 0-670,0 0-435,0 0-225,0 0-119,29 3 1568,-24-3-2176,0 0 0,0 1 0,0-1 1,-1 1-1,1 0 0,0 0 0,-1 1 1,1 0-1,-1-1 0,1 1 0,-1 1 1,0-1-1,0 0 0,0 1 0,0 0 1,1 1-63,0 1 45,0 0 0,-1 1-1,1 0 1,-1 0 0,0 0 0,-1 0 0,1 0 0,-1 1 0,-1-1 0,1 3-45,4 12 30,-2 1 0,-1 0 0,0 0 0,-2 0 0,-1 1 0,0 11-30,-1-7 32,-1 0 0,-4 19-32,3-34 8,-1-1 1,0 0-1,0 0 0,-1 0 0,-1-1 1,0 1-1,-4 5-8,1-3-768,-1-1 0,-1-1 0,0 1 0,0-1 0,-1-1 0,-11 8 768,6-4-2136,1 0 1,-12 15 2135,23-24-4220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5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60 2112,'0'0'1466,"0"0"-528,0 0-210,0 0-25,0 0-59,0 0-27,0 0-6,0 0 6,0 0 16,0 0 3,-3 1 3144,-4 4-2757,7 45-1045,2-49 5,-1 0 1,1 0-1,0 0 1,0 0 0,0-1-1,-1 1 1,1-1-1,0 1 1,0-1-1,0 0 1,0 0 0,0 0-1,0 0 1,0 0-1,0 0 1,-1 0-1,1-1 1,0 1 0,0-1-1,0 1 1,0-1-1,1-1 17,-2-1 8,1 0 0,-1 0 0,1 0-1,-1-1 1,0 1 0,0 0-1,-1-1 1,1 1 0,-1-1 0,0 1-1,0-1 1,0 1 0,0-1 0,-1-2-8,1-7 127,-30 13 13,28 0-132,1 1-1,-1 0 1,1 0-1,-1 0 1,1 0-1,0 0 1,0 0-1,-1 1 1,1-1-1,0 0 1,0 1-1,0-1 1,0 0-1,0 1 1,1-1-1,-1 1 0,0 0 1,1-1-1,-1 1 1,1 0-1,0-1 1,-1 1-1,1 0 1,0-1-1,0 2-7,-3 48-248,3-50 213,0 0 20,1 0-1,-1 0 1,1 0-1,0 0 1,-1 0-1,1 0 1,0-1-1,0 1 0,-1 0 1,1 0-1,0-1 1,0 1-1,0-1 1,0 1-1,0-1 1,0 1-1,0-1 0,0 1 1,0-1-1,0 0 1,0 0-1,0 1 1,1-1 15,27 6-36,-25-6 13,1 1-1,-1-1 1,1 0 0,-1 0-1,0 0 1,1 0 0,2-2 23,-6 2-5,1 0 0,-1-1 0,0 0 0,1 1 1,-1-1-1,0 0 0,1 1 0,-1-1 0,0 0 0,0 0 1,0 0-1,0 0 0,0 0 0,0-1 0,0 1 1,0 0-1,0 0 0,0-1 0,-1 1 0,1 0 0,0-1 1,-1 0 4,3-7-8,-1 0 1,0-1 0,0 0 0,-1 1 0,0-1 0,-1 0 0,-1-7 7,1 4 30,0 12-14,0 1 0,0-1-1,0 0 1,-1 1 0,1-1 0,0 1 0,0-1 0,-1 1 0,1-1 0,0 1 0,-1 0 0,1-1 0,0 1 0,-1-1 0,1 1 0,-1 0 0,1-1 0,0 1 0,-1 0 0,1-1 0,-1 1 0,1 0 0,-1 0 0,1 0-1,-1-1 1,1 1 0,-1 0 0,0 0-16,-25-3 193,-22 5-115,45-1-65,0-1-1,0 1 1,0 0-1,0 0 1,0 0-1,0 0 1,0 0-1,0 1 1,1 0-1,-1-1 1,1 1-1,-1 0 1,1 0-1,0 0 1,0 0-1,-1 1 1,1-1-1,1 1 1,-1-1-1,0 1 0,1 0 1,-1 1-13,-1 2-18,1 1 1,-1 0-1,2-1 1,-1 1-1,1 0 1,0 0-1,0 0 1,1 0-1,0 2 18,0-8-3,0 0-1,1 1 0,-1-1 1,1 0-1,0 0 0,-1 1 1,1-1-1,0 0 0,-1 0 0,1 0 1,0 0-1,0 0 0,0 0 1,0 0-1,0-1 0,0 1 1,0 0-1,1 0 0,-1-1 0,0 1 1,0-1-1,0 1 0,1-1 1,-1 1-1,0-1 0,1 0 1,-1 0-1,0 1 0,1-1 0,0 0 4,42 3-7,-43-3 5,1 0-2,0 1 0,0-1 0,0 0-1,0-1 1,-1 1 0,1 0 0,0 0-1,0-1 1,0 1 0,0-1 0,0 0-1,0 1 1,-1-1 0,1 0 0,0 0 0,-1 0-1,1 0 1,0 0 0,-1-1 0,1 0 4,1-2-11,-2 1 1,1-1 0,0 0 0,-1 0 0,0 0 0,0 0 0,0-1 0,1-3 10,-1 2 5,0 2 12,0 1 0,-1-1-1,1 0 1,-1 1 0,0-1 0,0 0-1,0 0 1,0 1 0,0-1-1,-1-1-16,0 4 19,0-1 0,1 1 1,-1 0-1,0 0 0,0 0 0,0 0 0,0 0 0,0 0 0,0 0 0,0 0 0,0 1 0,0-1 0,0 0 0,0 1 0,-1-1 0,1 0 0,0 1 0,-1 0 0,1-1 0,0 1 1,-1 0-1,1-1 0,0 1 0,-1 0 0,1 0 0,0 0 0,-1 1-19,-5-2 27,-1 0 0,1 1 0,-1 0 0,1 0 0,-1 1 1,1 0-1,0 1 0,-4 0-27,8-1 4,1 1 0,-1-1 0,1 0 0,-1 1 1,1 0-1,-1 0 0,1-1 0,0 1 0,0 0 0,0 1 0,0-1 1,0 0-1,1 1 0,-1-1 0,0 1 0,1-1 0,0 1 0,0 0 0,0-1 1,0 1-1,0 0 0,0 2-4,-1 5-24,1-1 0,0 1 0,1 0 1,0 0-1,0 0 24,0 5-72,1-14 61,-1 1 1,0-1-1,1 1 0,-1-1 0,1 0 0,0 1 0,0-1 0,-1 1 1,1-1-1,0 0 0,0 0 0,0 1 0,0-1 0,1 0 1,-1 0-1,0 0 0,0 0 0,1-1 0,-1 1 0,0 0 0,1 0 1,-1-1-1,1 1 0,-1-1 0,1 1 0,-1-1 0,1 0 1,-1 1-1,1-1 0,0 0 0,-1 0 11,57 4-41,-53-4 42,-2 0-6,0 0 0,0-1 0,-1 1 0,1 0 0,0-1 1,-1 0-1,1 1 0,-1-1 0,1 0 0,-1-1 0,1 1 0,-1 0 0,0-1 0,0 1 0,1-1 0,-1 0 0,0 1 0,0-2 5,2-1-19,-1 0-1,-1 0 1,1 0-1,-1 0 1,1-1-1,-1 1 1,0-1-1,-1 1 1,1-1-1,-1 0 20,2-9-47,-1 0-1,0-1 1,-1 1 0,0 0-1,-1-1 1,-2-9 47,2 22 3,-1 1 0,0-1 0,0 0 0,1 0 0,-1 1 0,0-1-1,-1 1 1,1-1 0,0 1 0,0-1 0,-1 1 0,1 0 0,-1-1 0,1 1 0,-1 0 0,1 0 0,-1 0 0,0 0 0,1 0-1,-1 1 1,0-1 0,0 1 0,0-1 0,0 1 0,1-1 0,-3 1-3,0-1 5,1 0 1,-1 1-1,0-1 1,0 1-1,1 0 1,-1 0-1,0 1 0,1-1 1,-1 1-1,0-1 1,1 1-1,-1 0 1,1 0-1,-2 1-5,1 2 0,-1 0 0,2-1 0,-1 2 0,0-1-1,1 0 1,-1 1 0,1-1 0,1 1 0,-1 0 0,1 0 0,-1 0 0,2 0 0,-1 0-1,0 3 1,-2 6-1,1-1-1,0 0 1,1 1-1,0-1 1,1 8 1,1-9 79,0-10-125,0 0 0,0 0 0,0 0 0,0 0 0,0 0 1,0 0-1,1 0 0,-1 0 0,1 0 0,-1 0 0,1 2 46,0-3-43,0 0-1,0-1 1,0 1-1,1 0 1,-1 0 0,0-1-1,0 1 1,0-1-1,1 1 1,-1-1-1,0 0 1,0 1 0,1-1-1,-1 0 1,0 0-1,0 0 1,1 0-1,-1 0 1,0 0 0,1 0-1,-1 0 44,2-1-9,0 1-1,0 0 1,0-1-1,-1 0 1,1 0-1,0 0 1,0 0-1,-1 0 1,1 0-1,0-1 1,-1 1-1,0-1 1,1 0-1,-1 0 1,0 0-1,0 0 1,0 0-1,0 0 1,0-1-1,-1 1 1,1-1-1,-1 1 1,1-1 0,-1 1-1,0-1 1,0 0 9,3-6-31,-1 1 1,-1-1-1,1 1 1,-1-1 0,-1 0-1,0 0 1,0 0 0,-1-3 30,0 11 14,0 0 1,-1-1 0,1 1 0,0 0-1,-1-1 1,1 1 0,-1 0 0,0 0 0,1-1-1,-1 1 1,0 0 0,0 0 0,0 0-1,0 0 1,0 0 0,0 0 0,0 0-1,0 1 1,0-1 0,0 0 0,0 0 0,-1 1-1,1-1 1,0 1 0,0-1 0,-1 1-1,1 0 1,0-1 0,-1 1 0,1 0-1,-1 0 1,1 0-15,-51-3 321,44 3-314,6 0 1,0 1 0,0-1 0,0 1 0,0 0 0,0-1 0,0 1 0,0 0 0,0 0 0,1 0 0,-1 1 0,0-1 0,1 0 0,-1 1 0,1-1 0,-1 1 0,1-1 0,0 1 0,0-1 0,0 1 0,0 0 0,0 0 0,0 0 0,0 0-1,0-1 1,1 1 0,-1 0 0,1 0 0,-1 0 0,1 1-8,-2 8-71,0 0-1,0 0 1,1-1-1,0 11 72,1-20-92,1-1 1,-1 1-1,0-1 0,0 1 1,1-1-1,-1 0 0,0 1 0,1-1 1,-1 1-1,0-1 0,1 0 0,-1 1 1,0-1-1,1 0 0,-1 1 0,1-1 1,-1 0-1,1 0 0,-1 0 1,1 1-1,-1-1 0,1 0 0,-1 0 1,1 0-1,-1 0 0,1 0 0,-1 0 1,1 0-1,-1 0 0,1 0 1,-1 0-1,1 0 0,-1 0 0,1 0 1,-1 0-1,1 0 0,-1-1 0,1 1 1,-1 0-1,1 0 0,-1-1 1,0 1-1,1 0 0,-1-1 0,1 1 1,-1 0 91,13-13-4148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0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0 568,'0'0'1786,"0"0"-566,0 0-6,0 0-2,0 0-82,0 0-48,0 0-13,0 0-100,-7 18 2043,-1-6-2819,1 0 0,0 0 0,1 1 0,1-1 0,0 1 1,0 1-1,2-1 0,-1 0 0,1 5-193,-10 32 246,4-13-253,1 1 0,2 0-1,2 1 1,2-1 0,1 39 7,2-67-42,0-1 0,0 0 0,1 0 0,0 0-1,0 0 1,1 0 0,1 0 0,-1-1 0,1 1 0,1-1 0,-1 0 0,1 0 0,1-1 0,0 1 0,0-1 0,0-1-1,1 1 1,0-1 0,0 0 0,0 0 0,1-1 0,0 0 0,0-1 0,0 1 0,4 0 42,-7-3-214,17 12-390,-16 3-3665,-6-11-1593</inkml:trace>
  <inkml:trace contextRef="#ctx0" brushRef="#br0" timeOffset="1027.4">387 283 3745,'0'0'1976,"0"0"-241,0 0-177,0 0-292,0 0-377,0 0-315,-3-2-152,1 0-353,0 1-1,0-1 0,0 1 0,0 0 1,0-1-1,0 1 0,-1 0 1,1 0-1,0 1 0,-1-1 1,1 0-1,-1 1 0,1 0 1,-1-1-1,1 1 0,-1 0 0,1 0 1,-1 0-1,1 1 0,-1-1 1,0 1-69,0 0 29,0 1 1,0-1 0,0 1-1,0 0 1,0 0-1,0 0 1,1 0 0,-1 0-1,1 0 1,-1 1 0,1 0-1,0-1 1,0 1 0,0 1-30,-4 5 33,1 0 1,0 1 0,1 0 0,0-1 0,1 2-1,0-1 1,0 0 0,1 1 0,1-1-1,0 1-33,0 87 347,2-97-356,-1 1 0,1-1 1,-1 1-1,1-1 0,0 0 0,0 0 0,0 1 0,-1-1 0,1 0 0,0 0 1,1 0-1,-1 0 0,0 0 0,0 0 0,0 0 0,1 0 0,-1-1 0,0 1 1,1 0-1,-1-1 0,0 1 0,1-1 0,-1 0 0,2 1 9,42 10-104,-39-10 124,-1 0-32,0 0 0,1 0 1,-1 0-1,0-1 0,1 0 1,-1 0-1,0 0 0,2-1 12,-5 0-9,0 1-1,0-1 0,0 0 1,0 0-1,-1 1 1,1-1-1,0 0 0,0-1 1,-1 1-1,1 0 0,-1 0 1,1-1-1,-1 1 0,1-1 1,-1 1-1,0-1 1,0 0-1,0 1 0,0-1 1,0 0-1,0 0 0,0 0 10,4-15-37,0-1 0,0 1 0,-2-1 0,0 0 0,-1 1 0,-1-1 0,-1 0 0,-1-10 37,1 28 255,0 0-4,0 0-17,0 0-44,0 0-85,0 0-47,0 0-9,0 0-22,0 0-5,0 0 1,0 22-319,0-7 228,0-1 1,1 1-1,0-1 0,1 1 1,1-1-1,0 1 1,1-1-1,1 0 0,0-1 1,1 1-1,0-1 1,1 0-1,1 0 68,-5-7-737,1 0-1,-1 1 1,0 0 0,-1 0-1,0 0 1,0 0 0,0 1 737,-1 7-4237</inkml:trace>
  <inkml:trace contextRef="#ctx0" brushRef="#br0" timeOffset="1591.575">635 569 1672,'0'0'1989,"0"0"-524,0 0-242,0 0-73,0 0-42,0 0-148,6 0-109,1 0-585,0 0 0,-1 0 0,1 1 0,0 0 0,-1 1 0,1-1 0,0 1 0,-1 0 0,6 3-266,-9-3 31,0 0 1,0 0-1,0 0 1,-1 0-1,1 0 1,-1 1 0,0-1-1,1 1 1,-1-1-1,0 1 1,-1 0-1,1 0 1,0 0 0,-1 0-1,0 0 1,1 0-1,-1 0 1,0 0-1,-1 1 1,1-1-1,-1 0 1,1 1 0,-1 0-32,1 6 44,0 0 0,0 0 0,-2 0 1,1 0-1,-1 0 0,0 0 0,-3 8-44,3-15-129,0 0-1,0-1 0,0 1 0,-1 0 1,1-1-1,-1 1 0,0-1 1,0 1-1,0-1 0,0 0 0,-2 2 130,1-1-477,0-1 0,-1 0 0,1 0 0,-1 0 0,1-1 0,-1 1 0,0-1 0,1 0-1,-1 0 1,0 0 0,0 0 477,-4 0-2843,2 1-342</inkml:trace>
  <inkml:trace contextRef="#ctx0" brushRef="#br0" timeOffset="2507.367">824 128 2937,'0'0'2221,"0"0"-610,0 0-432,0 0-266,0 0 167,0 0-111,0 12-293,0 36-183,0-41-429,1 0 0,0-1 0,0 0 0,1 1 0,0-1 0,0 0 1,0 0-1,1 0 0,-1 0 0,2 0 0,-1 0 0,1-1 0,-1 0 0,3 2-64,17 30 105,-15-18-81,0 0-1,-2 1 0,0 0 0,-1 0 0,-1 0 0,-1 1 0,-1-1 0,0 1 1,-2 20-24,0-40-15,0-1-36,0 0-28,0 0 76,0 0-1,0 0 1,1 0-1,-1 0 1,0 0-1,0 0 1,1 0-1,-1 0 1,0 0-1,0 0 1,0 0-1,1 0 1,-1 0-1,0 0 1,0 0-1,1-1 0,-1 1 1,0 0-1,0 0 1,0 0-1,1 0 1,-1 0-1,0-1 1,0 1-1,0 0 1,0 0-1,0 0 1,1-1-1,-1 1 1,0 0-1,0 0 1,0-1-1,0 1 0,0 0 4,0-23 131,-1 10-91,1 0 0,0 0 1,1 0-1,1 0 0,0 0 0,1-4-40,-2 14 14,0 0-1,0 0 0,1 0 0,-1 0 0,1 0 0,-1 0 0,1 0 0,0 1 0,0-1 0,0 1 1,1-1-1,-1 1 0,0 0 0,1 0 0,-1 0 0,1 0 0,0 0 0,0 1 0,0-1 0,0 1 1,0 0-1,0 0 0,0 0 0,0 0 0,0 0 0,0 1 0,1-1 0,0 1-13,-1 0 6,0-1 0,1 1 0,-1 0 0,0 0 0,1 1-1,-1-1 1,0 0 0,0 1 0,1 0 0,-1 0 0,0 0 0,0 0 0,0 1-1,0-1 1,0 1 0,0 0 0,-1-1 0,2 2-6,0 1 19,0 1 1,0-1-1,-1 1 1,1 0-1,-1 0 1,0 0-1,0 0 0,-1 0 1,0 1-1,1 0-19,7 18 58,-6-17-101,-1-1 1,0 1-1,0-1 0,-1 1 1,0 0-1,0 0 1,-1 0-1,1 0 0,-2 0 1,1 1-1,-1-1 1,0 0-1,0 0 1,-1 1 42,0-6-5,-1 1 0,1 0 0,-1 0 0,0 0 0,0-1 0,0 1 0,0-1 0,0 0 0,0 1 1,-1-1-1,1 0 0,-1 0 0,0-1 0,0 1 0,1 0 0,-1-1 0,0 0 0,-2 1 5,-8 3-40,1 0 0,-1-1 1,-12 2 39,10-4-221,1-1 1,-1 0 0,-8-1 220,8 0-508,14 0-217,1 0-437,0-9-2528,0 0 1263</inkml:trace>
  <inkml:trace contextRef="#ctx0" brushRef="#br0" timeOffset="2980.797">1214 545 3881,'0'0'1900,"0"0"-650,0 0-295,0 0-192,0 0-199,0 0-98,17 18 1055,-12-15-1469,-1 1 0,0 0-1,0 0 1,0 0 0,-1 0 0,1 0 0,-1 1 0,0 0 0,0-1 0,-1 1 0,1 0 0,-1 1 0,0-1-1,0 0 1,-1 0 0,0 1 0,0-1 0,0 1 0,-1-1 0,1 1 0,-1 0 0,0-1 0,-1 1 0,0-1-1,0 1 1,-1 2-52,1-4-18,0-1-1,-1 1 1,1-1-1,-1 0 0,0 0 1,0 0-1,0 0 1,0 0-1,-1 0 0,1 0 1,-1-1-1,0 1 1,0-1-1,1 0 0,-2 0 1,1 0-1,0 0 1,0 0-1,-1-1 0,0 1 19,-35 11-2020,2-9-4261,37-4 3945</inkml:trace>
  <inkml:trace contextRef="#ctx0" brushRef="#br0" timeOffset="3610.939">1525 408 3793,'0'0'1971,"0"0"-253,0 0-393,0 0-335,0 0-214,0 0-185,-20 2 1270,15 2-1827,1 1-1,0 0 1,1 0-1,-1 0 1,1 0-1,0 1 1,0-1-1,0 1 1,1 0-1,0-1 0,0 1 1,0 0-1,1 1 1,0 3-34,-2 14-68,1 0-1,2 0 1,1 5 68,-1 2-197,0-30 177,1 0 0,-1 0 0,1 0-1,-1 0 1,1 0 0,-1 0 0,1 0 0,-1 0-1,1 0 1,0-1 0,-1 1 0,1 0 0,0 0-1,0-1 1,0 1 0,0 0 0,0-1 0,0 1-1,0-1 1,0 1 0,0-1 0,0 0 0,0 1 0,0-1-1,0 0 1,0 0 0,0 0 0,0 1 0,1-1 20,32 2-68,-1-1-271,33-1-763,-61-1 822,-1 1 1,0-1-1,1 0 1,-1 0 0,0-1-1,0 1 1,0-1 0,0 0-1,0 0 1,0 0-1,0-1 1,-1 1 0,1-1 279,8-7-2577,-7 4-1340</inkml:trace>
  <inkml:trace contextRef="#ctx0" brushRef="#br0" timeOffset="4293.229">1575 33 3881,'0'0'3651,"0"0"-1706,0 0-713,0 0-436,0 0-253,0 0-58,0 0-38,0 0-80,0 0-87,1 13 436,4-8-671,1 0 0,-1-1 1,0 1-1,1-1 0,0 0 0,0 0 0,4 1-45,16 12 41,-3 2-20,-2 0-1,0 2 1,0 1-1,-2 0 1,-1 2-1,-1 0 1,-1 1-1,-1 0 1,-2 1-1,0 1 0,-1 0 1,-2 1-1,-1 0 1,-1 0-1,0 11-20,-5-20-270,-1 0-1,-1 0 1,0 1-1,-1-1 1,-2 0-1,-1 7 271,1-13-407,-1-1 0,-1 0 0,0 0 0,-1 0-1,0-1 1,0 0 0,-1 0 0,-1 0 0,0 0 407,-9 15-1949,-7 16-2629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32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1144,'0'0'770,"0"0"-139,0 0-101,0 0-16,0 0 37,0-4 917,0 3 6803,2 3-8213,0 1 0,0 0-1,0-1 1,0 1 0,0-1 0,1 0 0,-1 1 0,1-1-1,-1 0 1,1-1 0,2 2-58,8 7 104,-10-8-69,-1 1 1,1-1-1,0 0 0,0 0 1,0 0-1,0 0 1,0-1-1,0 1 0,1-1 1,-1 0-1,0 0 0,1 0 1,-1 0-1,4 0-35,4 2 92,-1 0 1,1 1-1,-1 0 1,0 1-1,-1 0 1,5 3-93,77 55 112,-89-62-116,9 5 37,0 1 0,-1 0-1,0 0 1,0 1-1,0 1 1,7 8-33,-11-11 9,0-1 1,0 0 0,0 0 0,0-1-1,1 1 1,3 0-10,26 19 46,-20-11-29,1-1 1,0 0-1,11 4-17,17 12 58,-27-16-28,14 9 15,-1 2 0,7 8-45,58 43 95,-61-54-98,-1-2 0,62 43-22,-81-51 23,47 35 14,-12-10 10,-15-13-13,63 38-9,-92-55 16,-1-1 1,0 1 0,-1 0-1,1 0 1,-1 0 0,0 0 0,0 1-1,1 2-16,-1-1 20,1 1 0,1-1-1,-1-1 1,1 1 0,0-1-20,54 38 38,39 26 36,-72-51-35,-1 1 0,7 9-39,10 15 136,-37-37-109,-4-5-15,0 1 0,1-1 0,-1 0-1,0 0 1,1 0 0,0 0 0,-1 0 0,3 1-12,-3-3 1,-1 0 6,0 1-97,0-1 0,1 1 0,-1-1 0,0 1 0,0-1 0,0 1 1,0 0-1,0 0 0,0-1 0,0 1 0,0 0 0,0 0 0,0 0 1,-1 0-1,1 0 0,0 0 0,-1 1 0,1-1 0,0 0 0,-1 0 1,1 2 89,-1 22-4459,0-8-3814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52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1 355 2208,'0'0'1271,"0"0"-290,0 0-164,0 0 29,0 0-84,0 0-73,0 0-35,0 0-44,0 0-97,0 0-77,0 0-74,0 0-46,0 0-44,0 0-11,0 0 5,0 0-38,26 0 4411,-23 0-4573,-1 0 0,1 1-1,0-1 1,-1 1 0,1 0-1,-1 0 1,1 0 0,-1 0-1,1 1 1,-1-1 0,0 1-1,0-1 1,1 1 0,-1 1-66,33 31 320,-14-12-197,-16-18-35,0 0 0,0-1 0,0 0 0,1-1 0,-1 1 0,3 0-88,16 8 345,-5-3-247,0-1 1,1 0-1,-1-2 1,1 0-1,0-1 1,3-1-99,-1 1 95,40 3 316,0-2-1,1-3 0,24-4-410,-4 1 376,-77 0-369,1 0 0,-1 0-1,0 0 1,1-1-1,-1 0 1,0-1-1,0 1 1,-1-1 0,1-1-1,0 1-6,1-1 9,0 0 1,1 1-1,-1-1 0,1 2 0,7-3-9,-3 2 8,-1-1 0,-1-1-1,1 0 1,-1 0-1,1-1 1,-2-1-1,1 1 1,-1-1-1,5-5-7,21-14 14,77-51-8,-107 73-11,-1 1 0,0-1 0,0 0 0,0 0 0,0 0-1,0-1 1,-1 1 0,0-1 0,0 0 0,2-3 5,-2 2-6,0 0 1,1 1 0,0-1-1,0 1 1,4-4 5,0-2 16,-7 9-13,0 0-1,1 0 1,-1 0-1,1 0 1,-1 0-1,1 0 1,0 1-1,-1-1 1,1 0-1,0 1 1,0 0-1,2-2-2,-2 2-10,-1-1 1,1 0-1,-1 0 0,1 1 0,-1-1 0,1 0 0,-1-1 0,0 1 0,0 0 0,0 0 0,0 0 0,0-1 0,-1 1 0,1 0 0,-1-1 0,0 1 0,1-1 0,-1-1 10,10-32-101,3 4 57,-8 14 24,-5 18-17,0 1 0,0-1 0,0 0 0,0 0 0,0 0 0,0 0 0,0 0 0,0 0 0,0 0 0,1 0 0,-1 0 0,0 0 0,0 0 0,0 0 0,0 0 0,0 0 0,0 0 0,0 0 0,1 0 0,-1 0 0,0 0 0,0 0 0,0 0 0,0 0 0,0 0 0,0 0 0,1 0 0,-1 0 0,0 0 0,0 0 0,0 0 0,0 0 0,0 0-1,0 0 1,0 0 0,0 0 0,0 0 0,1-1 0,-1 1 0,0 0 0,0 0 0,0 0 0,0 0 0,0 0 0,0 0 0,0 0 0,0 0 0,0-1 0,0 1 0,0 0 0,0 0 0,0 0 0,0 0 0,0 0 0,0 0 37,2 11-4205,-2-3-1364</inkml:trace>
  <inkml:trace contextRef="#ctx0" brushRef="#br0" timeOffset="2635.597">563 75 392,'0'0'1378,"0"0"-314,0 0-225,0 0-168,0 0-65,0 0 1,0 6-68,0 102 5416,0-59-5995,0-47 39,0 0 1,1 0-1,-1-1 1,1 1 0,0 0-1,-1-1 1,1 1 0,0 0-1,0-1 1,0 1-1,0-1 1,0 1 0,0-1-1,0 0 1,1 0-1,-1 1 1,0-1 0,1 0-1,-1 0 1,1 0 0,-1 0-1,1 0 1,0-1-1,-1 1 1,1 0 0,0-1-1,-1 0 1,1 1 0,0-1-1,0 0 1,0 0-1,0 1 1,13 0 81,0 1-1,-1-2 0,14-1-80,-13 1 213,-13 0-206,0-1 1,0 0-1,0 1 0,0-1 1,0 0-1,0 0 1,-1 0-1,1 0 0,0 0 1,-1-1-1,1 1 0,-1 0 1,1-1-1,-1 1 0,0-1 1,0 0-1,1 1 1,-1-1-1,0 0 0,0 0 1,-1 1-1,1-1 0,0 0 1,-1 0-1,1-1-7,2-4 22,-1 0 1,0-1-1,-1 1 0,1 0 0,-2 0 0,1-3-22,2-109 665,-4 116-637,-1 0 0,0 0 1,0 0-1,0 0 0,0 0 1,0 1-1,-1-1 0,1 1 0,-1-1 1,0 1-1,1 0 0,-1 0 1,0 0-1,0 1 0,-2-1-28,-11-10 2,13 9 23,-1 1-1,1 1 0,0-1 0,-1 0 1,1 1-1,-1-1 0,1 1 0,-1 0 0,1 0 1,-1 1-1,0-1 0,0 1 0,1 0 1,-1 0-1,0 0 0,0 0 0,1 1 1,-1-1-1,0 1 0,1 0 0,-1 0 1,0 1-1,1-1 0,0 1 0,-1-1 1,1 1-1,0 0 0,-1 1-24,-19 11 11,20-13-27,-1 1 0,1-1 0,0 1 0,0 0 0,0 0 0,1 0 0,-1 1 0,-2 1 16,0 3-1,0 0 1,0-1 0,1 1 0,0 1-1,1-1 1,-1 1 0,1-1 0,1 1-1,-1 0 1,1 2 0,2 0-94,1-1-77,11-7 156,15-1-55,-14-1 59,-1 1-1,0-2 0,0 0 0,0 0 0,1-1 0,-1 0 12,-5 0 4,0 1 0,-1 1 1,1-1-1,0 1 1,-1 0-1,7 1-4,-5 0 1,-1-1 0,1 0 0,0 0 1,0-1-1,2 0-1,18-12-194,-26 11 174,0 1-1,1-1 1,-1 1 0,1-1 0,0 1 0,-1 0 0,1 0-1,0 1 1,-1-1 0,1 0 0,0 1 0,0 0 0,1-1 20,36 1-6268,-33 0 3667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00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0 230 72,'0'0'896,"0"0"-624,0 0-272,0 0-368,0 0-504</inkml:trace>
  <inkml:trace contextRef="#ctx0" brushRef="#br0" timeOffset="1479.341">0 230 408,'14'0'854,"-11"0"26,-3 0 5,0 0-123,0 0-234,0 0-199,0 0-95,0 0-86,0 0-47,0 0-44,-4-24-379,-3 18 11671,8 10-9599,12 10-2808,-1-5 1069,0-1 1,0-1-1,1 0 0,0-1 1,1 0-1,6 1-11,-11-5-2,1 1 0,-1 0 0,0 1-1,0 0 1,0 1 2,-8-5-6,-1 0-2,0 0-11,0 0-32,0 0 33,0 0 8,1 0-3,1 0 8,-2 0 23,0 0 25,0 0-22,0 0-5,0 0 26,0 0 10,0 0 12,0 0-11,0 0-6,0 0-21,0 0 25,0 0-23,0 0 17,0 0-27,0-36 399,0-216-34,0 252-391,0 0-9,0 0-39,0 0-12,0 0 10,0 0 15,0 0 15,0 0-54,0 0-60,0 0-54,0 0 10,0 0-57,0 16-1511,-1 54-2171,-4-34-2216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3:3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4609,'0'0'2473,"0"0"-560,0 0-478,0 0-292,0 0-207,0 0-107,4-1 2867,22-4-3448,42-20 271,-56 19-513,0 1 0,1 1 1,-1 0-1,1 0 1,0 1-1,1 1 0,-1 0 1,5 1-7,-15 1-192,-1 0 0,1 0-1,0-1 1,-1 1 0,1-1 0,0 1 0,-1-1 0,1 0 0,0 0 0,-1 0-1,1 0 1,-1 0 0,0-1 0,1 1 0,-1-1 0,0 0 192,-2 2-1550,0 0-1545,0 0-2605</inkml:trace>
  <inkml:trace contextRef="#ctx0" brushRef="#br0" timeOffset="728.884">66 304 3897,'0'0'1924,"0"0"-663,0 0-431,0 0-33,0 0 45,0 0-11,14-2 6422,44-7-7258,-4 1 32,-33 6-75,-1 0 1,0-2 0,0 0-1,-1-2 1,19-7 47,-37 13-324,-1 0-195,0 0-387,0 7-4381,0 4-2072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27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2569 592,'0'0'460,"0"0"87,0 0 80,0 0 154,0 0 89,0 0-19,1-3-1970,2-18 13956,0 15-11299,0 2-1486,2 0 104,-1-1-1,0 0 1,0 0-1,0-1 1,0 1-1,1-5-155,-5 10 94,0 0-30,3-4-31,-1 1 0,1 0 0,-1-1 0,0 0 1,0 1-1,0-1 0,0 0 0,-1 0 0,1-1-33,1-2 42,-2 4-23,-1 2-13,0 1 0,1-1 1,-1 0-1,0 0 0,1 0 0,-1 1 0,1-1 0,-1 0 0,1 1 1,-1-1-1,1 0 0,-1 1 0,1-1 0,0 0 0,-1 1 1,1-1-1,0 1 0,-1 0 0,1-1 0,0 1 0,0-1 0,-1 1 1,1 0-1,0 0 0,0-1 0,0 1 0,0 0 0,-1 0 0,1 0 1,0 0-1,0 0 0,0 0-6,2-2 29,0 0 0,0 0 0,-1-1 1,1 1-1,-1-1 0,1 0 0,-1 1 0,0-1 1,0 0-1,1-3-29,2-2 225,0 1-98,0 0-1,1 0 0,0 1 1,0 0-1,0 0 0,1 1 1,5-5-127,-7 7 47,-1 0 1,0-1-1,0 0 1,-1 0-1,1 0 1,-1 0 0,0-1-1,1-1-47,5-6 86,3-5 234,16-20-34,22-40-286,-20 47-16,-22 18 21,1 1 1,0-1 0,0 2-1,8-8-5,35-32 10,19-25-10,-56 62 39,3-4 42,-8 4-29,1 0 0,0 1 0,6-5-52,26-32 66,-35 40-58,1-1-1,0 1 0,0 0 0,7-4-7,19-20 6,-12 8 2,8-10 15,18-27-23,-11 14-20,1 2 1,25-21 19,-11 10-9,-10 10 1,15-15-40,24-20 48,-45 46 88,13-17-88,-15 14-7,18-14 7,-42 42 0,0-1 0,-2 0 0,1 0 0,-1-1 0,-1-2 0,1 2 6,-1 0 0,1 1 0,1 0 0,1 0-1,0 0-5,44-49-30,-21 21 47,33-31-100,78-48 59,-132 108 56,14-13 156,-1-1 0,-1-1-1,16-22-187,6 9 55,-14-1 28,-11 12-5,2 2 0,12-11-78,-12 13 12,19-14 88,-28 24-89,-12 11-9,-1 0 0,1 0 0,1 1 0,-1-1 0,0 1 0,1 0 0,1-2-2,45-20-48,-37 17 50,0 0-1,-1-1 1,0 0-1,0-1 1,2-3-2,-9 7 0,-5 3 0,1 1 0,0 0 0,0-1 0,0 1 0,0 0 0,0 0 0,0 0-1,0 0 1,0 0 0,1 0 0,-1 0 0,0 0 0,1 0 0,-1 1 0,1-1 0,-1 0 0,1 1 0,-1 0-7,-1-3-39,1 0 0,-1 1 1,1-1-1,0 1 0,0-1 0,0 1 0,1-1 1,-1 1-1,1 0 0,-1 0 0,1 0 1,0 0-1,-1 0 0,1 0 0,2-2 46,1-6-46,-5 9 20,0 0-1,0 0 0,0 0 1,0 0-1,1 0 0,-1 0 1,0 0-1,1 0 0,-1 0 1,1 0-1,-1 0 0,1 0 1,0 0-1,-1 1 0,1-1 1,0 0-1,-1 0 0,1 1 1,0-1-1,0 0 1,0 1-1,0-1 0,-1 1 1,1-1-1,0 1 0,0 0 1,0-1-1,0 1 0,0 0 1,0-1-1,0 1 0,1 0 27,-2 0-20,0 0-56,0 0-22,0 0-13,0 0 16,0 0-10,0 0-55,0 0-72,0 0-99,0 0-88,0 0-94,0 0-123,0 0-222,0 0-275,0 0-133,0 0-30,0 0-287,0 0-1434,0 0-2588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35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1372 4017,'0'0'1920,"0"0"-659,0 0-443,0 0-404,0 0-214,0 0-112,0 0-13,0 0 134,0 0 240,0 0 145,0 0-18,0 0-101,0 0-79,0 0-67,0 0-18,0 0-67,0 0-57,0 0-6,0 0 26,0 0 15,0 0-7,0 0 31,0 0 14,0 0 44,0 0 21,0 0 3,0 0-16,0 0-70,0 0-45,0 0-4,0 0 34,0 0 10,0 0-28,0 0-9,0 0-3,0 0-10,0 0-19,0 0-64,0 0-14,0 0 6,0 0-13,0 0 18,0 0 14,40-1 581,62-33-172,-70 21-505,-7 4 227,0 0 1,0 1-1,26-3-246,15 9 218,-53 3-89,0-1-1,0 0 1,1-1-1,10-3-128,-12 2 168,-1 1-1,1 0 0,0 1 1,7 0-168,-7 1 101,1-1 0,0-1 0,-1 0 0,2-1-101,226-43 1260,-180 31-1114,24-11-146,28-7 138,-45 12-42,-38 10-70,1 2 0,18-2-26,18-2 133,-2-3 1,0-2-1,0-4-133,42-9 88,-58 17-56,0-2-1,25-13-31,-49 19 119,0 1 1,24-6-120,-26 9 49,0-1-1,0-2 1,18-8-49,-20 5 23,-13 7-4,1 0 0,-1 0 0,1 0-1,0 1 1,0 0 0,0 1 0,1-1-1,-1 2 1,6-2-19,-5 3 13,1-2-1,-1 1 0,0-1 1,0-1-1,5-1-12,16-5 36,23-6 139,0-2 1,37-20-176,-68 29 47,163-75-7,-117 51-27,-28 12-7,1 1-1,6 1-5,-42 16-5,102-38 146,92-40 13,25-16 227,-132 58-94,4 5-287,-30 9 244,-2 6-181,-21 9 75,-35 9-106,0-2-1,0 1 1,-1-1-1,1 0 1,6-3-32,250-120 497,-244 113-441,-17 9-48,0 1-1,1 0 0,-1 0 0,1 0 0,0 0 0,-1 0 0,1 1 0,0 0 1,0 0-1,0 0 0,2 0-7,18-9 237,-13 2-613,-11 8 333,0 0 0,1 0-1,-1 0 1,0 0 0,0 0 0,0 0 0,0 0 0,0 0 0,0-1-1,0 1 1,0 0 0,0 0 0,1 0 0,-1 0 0,0 0 0,0 0-1,0 0 1,0-1 0,0 1 0,0 0 0,0 0 0,0 0 0,0 0-1,0 0 1,0 0 0,0-1 0,0 1 0,0 0 0,0 0-1,0 0 1,0 0 0,0 0 0,0 0 0,0 0 0,0-1 0,0 1-1,0 0 1,0 0 0,-1 0 0,1 0 0,0 0 0,0 0 0,0 0-1,0 0 1,0-1 0,0 1 0,0 0 0,0 0 0,0 0-1,-1 0 1,1 0 0,0 0 0,0 0 0,0 0 0,0 0 0,0 0 43,-5-2-951,1 0 0,-1 0-1,1-1 1,0 0 0,0 1 0,0-1 0,0-1 0,-3-2 951,-10-16-8464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8T00:12:20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80 453 384,'0'0'428,"0"0"-166,0 0 16,0 0 117,0 0 44,0 0-99,0-1 7688,0-4-4197,0-18-2502,26-22-421,-19 35-884,0 1 0,0 0 0,0 0 0,1 1 0,1 0 0,-1 0 1,4-1-25,-1-1 59,0 1 0,0-2 0,-1 0 1,1-3-60,42-57 110,-13 21-6,-25 31-67,0 1 1,1 0-1,4-2-37,-18 17 577,-6 4-245,-17 10-177,11-6-183,1 1 1,0 1-1,1-1 1,-6 6 27,-29 34-120,-23 27 120,-4 4-17,52-53 13,-6 6-6,2 2 1,0 4 9,20-33 1,0 0 1,0 0 0,-1 0-1,1 0 1,-1-1-1,0 1 1,1-1-1,-1 0 1,-1 1-1,1-1-1,-13 10 9,16-12-1,0 0-3,0 0-11,0 0-14,0 0-16,0 0 14,0 0-14,0 0 7,0 0-32,0 0-26,0 0 12,0 0 11,0 0 8,0 0 3,0 0-21,0 0-20,0 0 20,0 0 49,1-7-27,4-2 54,1 0 0,0 1 1,0 0-1,1-1 0,0 2 0,0-1 1,1 1-1,0 0 0,6-3-2,-3 2 16,0-1 0,0 0 0,-1 0 0,-1-1 0,1 0 0,-2-1 0,1 0 0,-1-2-16,1 0-18,1 1 0,0 0-1,1 0 1,0 1 0,0 0 0,3-1 18,-2 3-231,-1 0 0,0-1 0,-1 0 0,0-1 1,0-1-1,-2 1 0,1-1 0,-1-1 0,-1 1 1,0-2-1,-1 1 0,0 0 0,-1-1 0,3-14 231,-7 21-742,-1 6-2202,0 1-2249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8T00:12:42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468 30 656,'0'0'982,"0"0"-309,0 0-134,0 0-119,0 0-88,0 0 35,0 0 82,0 0 39,-6-21 1808,5 22-2357,0-1 1,0 0-1,0 0 1,0 0 0,1 0-1,-1 0 1,0 0-1,0 0 1,0 0 0,0 0-1,0 0 1,0 0-1,1-1 1,-1 1 0,0 0-1,0-1 1,0 1-1,1 0 1,-1-1 0,0 1-1,0-1 1,1 0-1,-1 1 1,0-1 0,1 1-1,-1-1 1,1 0 0,-1 0 60,-3 1 3285,-17 7-2219,19-6 3479,-160 5-1788,92 0-2588,12 6 168,-16-6 153,51 3-214,3-5-522,15 0 76,14 0 91,14 0 283,0-1 0,0-1-1,0-1 1,23-2-204,14 1 197,-50 0-170,7-1 19,0 1 0,-1 1-1,1 1 1,12 2-46,15 13 136,-36-14-130,1-1 1,0 0-1,0-1 0,0 0 1,0 0-1,8-1-6,-13 0 11,-3 0 6,-1 0 37,0 0 4,0 0-4,0 0-25,0 0 29,0 0-42,0 0-55,0 0-18,0 0-12,26 0-147,-23 0 227,-2 0 49,-1 0 12,0 0-3,0 0-16,0 0-24,0 0 12,0 0-25,0 0-8,0 0 0,0 0 7,0 0 20,0 0-14,0 0 20,0 0 1,0 0-28,0 0-6,-33 0 7,-162 0-773,195 0 753,0 0-50,0 0-33,0 0-42,0 0-4,0 0 4,0 0 40,0 0 21,0 0 21,27 0-3,12 1 27,-24 0 10,0 0 0,-1-1 0,1-1 0,0 0 0,0-1 14,21-3-118,-36 5 68,1 0 24,45 0 274,-32 0-873,-27 0-2663,13 0 3265,-4-1-527,1 2 0,-1-1 1,1 0-1,-1 1 0,1-1 0,-1 1 1,1 0-1,-1 0 0,1 0 0,0 1 550,-17 8-6867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8T00:12:48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6 392,'0'0'756,"0"0"-377,0 0-127,0 0 24,0 0 103,0 0 41,0 0-69,0 0-37,0 0 41,0 0 175,0 0-64,0 0-131,0 0-37,0 0 18,0 0 18,0 0 52,0 0 90,0 0 57,-4 13 6005,2-8-7076,-12-1 1082,0 1 10,10-2-403,0-1 0,-1 0 0,1 0 1,-1-1-1,1 0 0,-1 1 0,0-1 1,1-1-1,-1 1 0,0-1 0,0 1 0,1-2 1,-1 1-1,-1 0-151,4 0 74,-1 0 6,3 0-70,-1 0 1,0 0 0,1 0-1,-1 0 1,0 1 0,1-1 0,-1 0-1,0 0 1,1 0 0,-1-1-1,0 1 1,1 0 0,-1 0-1,0 0 1,1 0 0,-1-1 0,0 1-1,1 0 1,-1-1 0,1 1-1,-1 0 1,0-1 0,1 1-1,-1-1 1,1 1 0,-1-1 0,1 1-1,-1-1 1,1 1 0,0-1-1,-1 1 1,1-1 0,0 0-1,-1 1 1,1-1 0,0 1 0,0-1-11,-1 0 44,0 0-4,-1 0 0,1 0 0,-1 0 0,0 1 0,1-1 0,-1 1 0,0-1 0,1 1 0,-1 0 0,0-1 0,1 1 0,-1 0 0,0 0-1,-1 0-39,1 0 10,-1 0-1,1 0 1,-1 0-1,1-1 1,0 1-1,-1-1 0,1 1 1,0-1-1,0 0 1,-1 0-10,1 0 36,1 0 1,0 1 0,-1-1 0,1 1 0,-1-1 0,1 1 0,-1 0 0,1-1 0,-1 1 0,1 0 0,-1 0 0,1 0 0,-1 0 0,1 0 0,-1 1 0,0-1-37,-15 1-53,17-1 89,0 0-30,0 0-1,0 0 3,0 0 0,0 0 0,0 0 0,0 0-3,0 0-17,0 0-34,0 0-28,0 0 2,0 0 10,0 0 10,0 0-6,0 0-7,0 0 5,0 0-23,0 0 13,0 0 3,0 0 15,0 0 9,0 0 16,33 3-73,99-3-58,-68-6-553,-63 6 680,1 0-1,0 0 1,0 0 0,0 0 0,0-1 0,0 1-1,-1 0 1,1-1 0,0 0 0,0 1-1,-1-1 1,1 0 0,0 0 0,1-1 31,1-8-5923,-4 10 2976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3:4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1328,'0'0'1861,"0"0"-550,0 0-352,0 0-117,0 0-35,0 0-33,0 0-42,0 0-27,0 0-25,0 0-63,0 0-97,0 0-56,0 0 0,0 0-36,0 0-11,0 0-12,0 0 16,0 0-18,0 0-50,0 0-54,0 0-64,0 0-27,0 0-19,0 0-29,0 0-39,0 16-41,10 141 931,-7 254-265,-3-380-705,-1-2 82,2 0-1,3 21-122,-3-44 1,-1-1 3,1-1 0,-1 1-1,1-1 1,0 1-1,0-1 1,0 1 0,1-1-1,0 0 1,0 1-4,-1 31 104,-1-32-75,-1-3-26,1-1 0,0 0 0,0 0-1,0 1 1,0-1 0,0 0 0,0 1 0,0-1 0,0 0 0,0 1 0,0-1-1,0 0 1,0 0 0,0 1 0,0-1 0,0 0 0,0 1 0,0-1 0,0 0-1,0 1 1,0-1 0,1 0 0,-1 0 0,0 1 0,0-1 0,0 0 0,0 0-1,1 1 1,-1-1 0,0 0 0,0 0 0,1 0 0,-1 1 0,0-1 0,0 0-1,1 0 1,-1 0 0,0 0 0,1 0 0,-1 1 0,0-1 0,0 0 0,1 0-1,-1 0 1,0 0 0,1 0-3,-1 0 14,0 0-5,0 0-1,0 0 0,0 0-3,0 0-10,0 0-3,0 0 0,0 0-1,0 0-11,0 0-16,0 0 1,0 0-66,0 0-10,0 0-64,0 0-58,0 0-101,0 0-198,-1-12-5554,-8 6-1557</inkml:trace>
  <inkml:trace contextRef="#ctx0" brushRef="#br0" timeOffset="1912.841">375 575 1536,'0'0'2238,"0"0"-747,0 0-515,0 0 93,0 0 271,0 0 11,2-21 1285,-2 15 1041,-3 6-3705,0 0 1,0-1-1,0 1 0,0 0 1,0 1-1,0-1 0,1 1 1,-1-1-1,0 1 0,0 0 1,0 0-1,1 0 0,-1 0 1,0 0-1,1 1 0,-1-1 1,1 1-1,-1 0 0,1 0 1,0 0-1,0 0 0,0 0 1,0 0-1,0 0 0,0 1 1,1-1-1,-1 1 0,1-1 1,0 1-1,0 0 0,0-1 1,0 1-1,0 0 0,0 0 1,1 0-1,-1 0 28,-3 17-9,0-1 1,1 1-1,1 0 0,1 0 1,1 0-1,0 1 9,0-2-63,1-17 53,-1 1 1,1 0-1,0-1 0,0 1 0,0 0 0,0-1 0,0 1 0,1-1 0,-1 0 1,1 1-1,0-1 0,-1 0 0,1 0 0,0 0 0,0 0 0,0 0 0,1 0 1,-1-1-1,0 1 0,1-1 0,-1 0 0,1 1 0,-1-1 0,1 0 0,0-1 1,2 2 9,0 0-9,0-1 1,1 1 0,-1-1 0,1 0 0,-1 0 0,1-1 0,0 1 0,-1-1 0,1 0 0,-1-1 0,1 0 0,0 0 0,0 0 8,-3 0 3,0 0-1,0-1 1,0 1 0,0-1 0,0 0-1,0 1 1,-1-1 0,1-1 0,-1 1 0,1 0-1,-1-1 1,0 1 0,0-1 0,0 1-1,0-1 1,0 0 0,-1 0 0,1 0-1,-1 0 1,0 0 0,0 0 0,0-1 0,0 1-3,1-10 28,0 0 0,-1 0 0,-1 0 0,0 0 0,-2-7-28,1-15 100,1 34-17,0-37 622,-16 38-306,16-1-394,-1-1-4,-1 2-2,1 0-12,-3-1-107,0 0 0,0 0 0,-1 1 0,1-1 0,-1 1 0,1 0 0,-3 1 120,4-1-207,-13 4-191,13-2-8451,3-2 8831,0 0-4883</inkml:trace>
  <inkml:trace contextRef="#ctx0" brushRef="#br0" timeOffset="2993.1">477 575 1880,'0'0'1958,"0"0"-639,0 0-349,0 0-26,0 0 11,0 0-62,0 8 6233,4 29-6510,105 212 135,-103-232-748,-6-14-1,1 0-1,0 0 1,0 0-1,1 0 1,-1-1-1,0 1 1,1 0-1,-1-1 1,1 1-1,0-1 1,1 2-2,0-4-8,-3 0 20,0 0 28,0 0-23,0 0-21,0 0-88,0 0-95,0 0-95,0 0-118,0 0-269,0 0-312,0 0-406,0 6-5601,0 0 613</inkml:trace>
  <inkml:trace contextRef="#ctx0" brushRef="#br0" timeOffset="4360.127">315 393 600,'0'0'1426,"0"0"-573,0 0-265,0 0-10,0 0 41,0 0-23,-3 1-1,-6 2 441,5-3-505,1 1 0,-1 0 0,1 0 0,0 0 0,-1 1 0,1-1 1,0 1-1,0 0-531,2-2 288,1 0 81,0 0-14,0 0-55,0 0-59,0 0-91,0 0-30,0 0-32,0 0-19,0 0-32,0 0 21,5 0 190,275 0 1683,-192 6 439,-89-6-2362,-1-1 0,0 1 0,0-1 1,0 1-1,1-1 0,-1 0 0,0 0 0,1 0 1,-1 0-1,1 0 0,-1 0 0,1 0 0,-1-1 1,1 1-1,0 0 0,0-1 0,0 1 0,0-1 0,-1 0-8,-20-37-47,16 28 44,4 7 3,2 3 1,0 0 0,-1 0-1,1 0 1,0-1 0,-1 1 0,1 0 0,-1 0-1,0 1 1,1-1 0,-1 0 0,0 0 0,1 0-1,-1 0 1,0 0 0,0 1 0,0-1-1,0 0 0,0 1-14,1 0-26,0 0 17,0 0-20,0 0-15,0 0-33,0 0-72,0 0-79,0 0-138,0 0-117,0 0-151,0 0-212,-6 0-6065,2 0 1291</inkml:trace>
  <inkml:trace contextRef="#ctx0" brushRef="#br0" timeOffset="5402.862">881 1 1776,'0'0'2604,"0"0"-676,0 0-364,0 0-187,0 0-229,0 0-228,0 7 2656,0 34-2631,-2 155-419,4 211 722,13-262-1173,-8-83 43,1 56-118,-8-74-564,9-56-2967,-5-2 675,2 2-3093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3:5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193 155 1536,'0'0'3060,"0"0"-833,0 0-627,0 0-205,0 0-161,0 0-225,-7-9 1729,2 9-2675,1-1 1,-1 2-1,0-1 0,1 0 0,-1 1 0,0 0 1,1 0-1,-1 0 0,1 0 0,0 1 0,-1 0 0,1 0 1,0 0-1,0 1 0,0-1 0,0 1 0,0 0 1,1 0-1,0 0 0,-1 0 0,1 1 0,0-1 1,0 1-1,1 0 0,-1 0 0,0 2-63,-7 6-4,1 1 1,1 1-1,0 0 0,1 0 1,0 0-1,1 1 0,1 0 1,0 0-1,1 0 0,0 1 1,2 0-1,0 0 0,0 11 4,2-25-33,0 1 1,0-1-1,0 0 0,0 1 0,0-1 1,1 0-1,-1 1 0,1-1 0,0 0 1,0 0-1,0 1 0,0-1 0,0 0 1,0 0-1,0 0 0,1 0 0,-1 0 1,1 0 32,3 1-36,-1 1 0,1-1 0,0 0 0,0 0 0,0-1 0,1 0 0,1 1 36,4 1-158,0 0 0,1-2 0,-1 1 0,0-1 0,1-1 0,7 0 158,39 0-3391,-45-1 1995,-2 0-2565</inkml:trace>
  <inkml:trace contextRef="#ctx0" brushRef="#br0" timeOffset="651.66">384 334 5345,'0'0'2107,"0"0"-550,0 0-365,0 0-255,0 0-231,0 0-177,0 4 215,-8 62-164,5-48-576,1-1 0,0 1-1,1 1-3,1-17-11,-1-1-1,1 0 0,0 1 1,0-1-1,0 0 1,1 1-1,-1-1 0,0 0 1,0 1-1,1-1 1,-1 0-1,1 0 0,-1 1 1,1-1-1,-1 0 0,1 0 1,0 0-1,-1 0 1,1 0-1,0 0 0,0 0 1,0 0-1,0 0 1,0 0-1,0 0 0,1 0 12,2 0 5,0 0-1,0 0 0,0 0 0,0-1 0,0 0 0,0 1 1,0-1-1,2-1-4,-1 1 12,2 0 11,1 0 0,-1 0 0,1-1 1,-1 0-1,1 0 0,-1-1 0,1 0 0,5-3-23,-11 4 10,1 0 1,-1-1-1,1 1 1,-1-1-1,0 0 1,0 0-1,1 0 1,-1 0-1,0 0 1,-1-1-1,1 1 1,0-1-1,-1 1 1,1-1-1,-1 1 1,0-1-1,0 0 0,0 0 1,0 1-1,-1-1 1,1 0-1,-1 0 1,1 0-1,-1-1-10,2-18 73,-1-1 0,-1 1-1,-1 0 1,-2-11-73,2 30-50,0 0-1,0 0 1,0 0 0,-1 1 0,1-1-1,-1 0 1,0 1 0,0-1 0,0 1-1,0 0 1,0-1 0,-1 1 0,1 0-1,-1 0 1,1 1 0,-1-1 0,0 0-1,1 1 1,-1 0 0,0-1-1,0 1 1,0 1 0,0-1 0,0 0-1,0 1 1,0-1 0,-1 1 0,1 0-1,0 0 1,0 0 0,0 0 0,0 1-1,0-1 1,0 1 0,0 0-1,0 0 1,0 0 0,0 0 0,0 1-1,0-1 1,0 1 0,-1 1 50,-7 7-1156,1 1 1,1 0-1,0 0 0,1 1 1,-3 5 1155,1-2-2285,-1 3-1640</inkml:trace>
  <inkml:trace contextRef="#ctx0" brushRef="#br0" timeOffset="1419.269">884 176 4385,'0'0'1896,"0"0"-763,0 0-388,0 0 26,0 0-140,0 0-213,-12 10-109,-5 4-203,-9 8 475,1 0 0,-10 14-581,32-32 12,0 1 0,0-1 0,1 0-1,-1 1 1,1-1 0,0 1 0,1-1 0,-1 1 0,1 0 0,0 0 0,0 0 0,0 0 0,1 0 0,0 0 0,0 0 0,0 0-1,1 3-11,-1-1-84,0-5 80,1-1 0,0 1 0,0-1-1,-1 1 1,1-1 0,0 1 0,0-1-1,0 0 1,0 0 0,1 1 0,-1-1-1,0 0 1,0 0 0,1 0-1,-1 0 1,1 0 0,-1-1 0,1 1-1,-1 0 1,1-1 0,-1 1 0,1-1-1,1 1 5,41 12 121,-42-13-118,17 3 45,-18-3-46,1 0 0,-1 0 0,0 0 0,0 0 0,0 0 0,0 0 0,0 0 0,1 0 0,-1 0 0,0 1 0,0-1 0,0 1 0,0-1 0,0 1 0,0-1 0,0 1 0,0-1 0,0 1 0,0 0 0,0 0 0,0-1 0,-1 1 0,1 0 0,0 0-1,0 0 1,-1 0 0,1 0 0,-1 0 0,1 0 0,-1 0 0,1 0 0,-1 0 0,1 0 0,-1 0 0,0 0 0,0 1 0,0-1 0,0 0 0,0 0 0,0 0 0,0 0 0,0 1 0,0-1 0,0 0 0,0 0-2,-1 3 43,1-1 1,0 1-1,-1-1 0,1 1 1,-1-1-1,0 1 0,-1-1 0,1 0 1,0 1-1,-1-1 0,0 0 1,0 0-1,0 0 0,0 0 0,0 0 1,0-1-1,-3 3-43,-2 1-199,0 0-1,0-1 0,-1 0 1,1-1-1,-1 1 1,-7 2 199,13-6-258,1 0-1,0-1 1,0 1 0,0 0 0,0 1 0,0-1 0,0 0-1,0 0 1,0 0 0,0 1 0,0-1 0,1 0 0,-1 1-1,1-1 1,-1 0 0,1 1 0,-1 0 258,1-1-418,-1 3-1918</inkml:trace>
  <inkml:trace contextRef="#ctx0" brushRef="#br0" timeOffset="2702.196">1363 0 4233,'0'0'3663,"0"0"-1862,0 0-1010,0 0-357,0 0-39,0 0-59,-8 15-64,-29 50-18,30-51-193,1 1-1,1 0 1,0 0 0,1 1 0,1-1 0,1 1 0,0 0 0,0 0 0,2 13-61,-1-8 68,1 92 317,0-108-379,2 0-1,-1 1 0,0-1 1,1 0-1,0 0 1,0 0-1,0 0 1,1 0-1,0-1 1,0 1-1,0-1 0,0 0 1,1 0-1,0 0 1,3 4-6,-2-3 7,1-1 1,-1 1 0,1-1 0,-1 0 0,1 0-1,1 0 1,-1-1 0,0 0 0,1 0-1,-1-1 1,1 1 0,1-1-8,-2-1 18,-1-1 0,1 1 0,-1-1 0,1 0 0,-1 0 0,1-1 0,-1 0 0,1 0 0,-1 0 0,1-1 0,-1 1 0,0-1 0,0 0 0,0-1 0,0 1 0,0-1 0,-1 0 0,2-1-18,6-7 32,0-1 0,-1 1 0,0-2 0,-1 0-1,5-7-31,-8 11 13,3-4 107,-1 0 0,0-1 1,0 0-1,-1 0 0,-1-1 0,-1 0 0,0 0 1,-1-1-1,0 1 0,-2-1 0,1 0 1,-2 0-1,0-1 0,-1-1-120,-1 14 46,0 0 0,0 0-1,-1 0 1,1 0 0,-1 0 0,0 0 0,0 0 0,0 0-1,0 0 1,-1 0 0,1 1 0,-1-1 0,0 1 0,0-1-1,-1 1 1,1 0 0,-1-1 0,0 1 0,1 0 0,-1 1-1,-1-1 1,1 1 0,0-1 0,-1 1 0,1 0 0,-1 0-1,1 0 1,-1 1 0,0-1 0,-3 0-46,-5-1 67,-1 1 0,1 0-1,-1 0 1,0 2 0,0-1 0,1 2 0,-13 1-67,6-1 71,-2 2 21,1 2 1,0 0-1,0 0 0,1 2 1,-1 1-1,1 0 1,-7 6-93,-4 0 105,24-11-116,0 0 0,0 1 1,1 0-1,0 0 0,0 1 0,0-1 0,0 1 1,0 0-1,1 0 0,0 1 0,0-1 1,0 3 10,-6 8-17,2 1 0,0 1 0,-4 11 17,17-27-50,-1-1 0,1-1 0,0 1 0,0-1 0,0 1 0,0-2 0,1 1 50,-3 0-18,87-4 54,-1-4 1,1-5-1,43-12-36,-104 21-717,1 0 0,-1 3 0,15 0 717,-43 1-140,0 0 30,-1 0 1,0 0-1,1 0 1,-1 0 0,1 0-1,-1 0 1,0 0-1,1 0 1,-1 0 0,1 0-1,-1 0 1,1 0 0,-1 0-1,0 0 1,1 1-1,-1-1 1,1 0 0,-1 0-1,0 0 1,1 0 0,-1 1-1,0-1 1,1 0-1,-1 1 1,0-1 0,1 0-1,-1 0 1,0 1-1,0-1 1,1 0 0,-1 1-1,0-1 1,0 1 0,0-1-1,1 0 1,-1 1 109,0 7-6643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3:5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13 316 3849,'0'0'1698,"0"0"-469,0 0-231,0 0-107,0 0-15,0 0 49,0 0 9,0 0-165,0 0-178,0 0-91,0 0-85,0 0-96,0 0-97,0 10 29,0 551 3707,-10-811-3954,9 203-1,0 11-18,1 0-1,2 0 1,2 1-1,1-1 1,2-5 15,-4 29-41,1 0 0,0 0 0,1 0 0,0 1 1,1-1-1,0 1 0,0 1 0,2-1 0,-1 1 1,1 0-1,1 1 0,-1-1 0,2 2 0,-1 0 0,8-6 41,-13 13-35,-1 0-1,1 0 0,-1 0 0,1 1 0,-1-1 1,1 1-1,-1-1 0,1 1 0,-1 1 0,1-1 0,0 0 1,-1 1-1,1 0 0,-1-1 0,1 1 0,-1 1 0,0-1 1,1 0-1,-1 1 0,0 0 0,0 0 0,1 1 36,2 1-72,0 1 0,-1 0-1,1 0 1,-1 1 0,0-1 0,-1 1-1,0 0 1,0 1 0,3 5 72,-5-8 4,-1-1 1,0 1 0,0-1-1,0 1 1,0-1-1,-1 1 1,1 0 0,-1-1-1,0 1 1,0 0 0,0-1-1,-1 1 1,1 0-1,-1-1 1,0 1 0,0-1-1,0 1 1,-1-1 0,1 1-1,-1-1 1,0 1-5,-6 8 33,0 0 0,-1 0 0,0-1 0,-1 0 1,0-1-1,-1 0 0,-11 8-33,-4 2 78,-2-2 0,-27 14-78,43-26 23,10-5-7012,2-1 2655</inkml:trace>
  <inkml:trace contextRef="#ctx0" brushRef="#br0" timeOffset="681.146">442 334 3449,'0'0'2987,"0"0"-1003,0 0-871,0 0-397,0 0-67,0 0-29,0 13 430,0 244 1715,0-256-2759,0-1 9,0 0 48,0 0 117,0 0 136,0-2 57,0-184 102,1 180-481,0 1 0,0-1 0,0 0 0,0 1 0,1-1 0,0 1 0,0-1 0,1 1 0,-1 0 0,1 0 0,0 0 0,0 0 0,1 1 0,1-2 6,4-5-27,1 0-1,1 1 1,0 0-1,1 0 1,1 1 27,-11 7-73,0 0 0,1 1 0,-1-1 0,1 1 0,-1 0 0,1 0 0,-1 0 0,1 0 0,0 0 0,0 1 0,-1-1 0,1 1 0,0-1 0,0 1 0,0 0 0,-1 0 0,1 1 0,0-1 0,0 0 0,0 1 0,-1 0 0,1 0 0,0 0 0,-1 0 0,1 0 0,-1 0 0,1 1 0,-1-1 0,1 1 0,-1-1 0,0 1 0,0 0 0,0 0 0,0 0 0,0 0 0,0 1 0,1 1 73,3 5-1812,1-3-1893</inkml:trace>
  <inkml:trace contextRef="#ctx0" brushRef="#br0" timeOffset="1415.513">839 337 600,'0'0'4458,"0"0"-2373,0 0-1013,0 0-188,0 0-50,0 0-46,-5 8-101,0-3-563,1 1 1,0 0-1,1 1 0,-1-1 1,1 1-1,0-1 1,1 1-1,-1 0 0,1 0 1,1 0-1,0 0 1,0 0-1,0 1 0,0 2-124,1 48 149,5-56-126,-1-1 1,1-1 0,-1 1-1,1-1 1,0 1 0,-1-1 0,1-1-1,-1 1 1,1-1 0,2 0-24,-1-3 39,0 1 0,-1-1 0,1-1 0,-1 1-1,0-1 1,0 0 0,-1 0 0,1 0 0,2-5-39,3-4 228,-1-1 0,0 0-1,1-5-227,-8 16 71,-1 0 0,1 0 0,-1-1-1,0 1 1,-1-1 0,1 1-1,-1-1 1,0 1 0,0-1-1,0 1 1,-1-4-71,0 6 5,1 0 0,0 0-1,0 0 1,-1 0 0,1 0 0,-1 0-1,0 0 1,0 0 0,1 1 0,-1-1-1,0 0 1,-1 0 0,1 1-1,0-1 1,0 1 0,-1-1 0,1 1-1,-1-1 1,1 1 0,-1 0 0,0 0-1,1 0 1,-1 0 0,0 0 0,-1 0-5,-2-1-89,-1 1 0,0 0 0,1 0 0,-1 0 1,0 1-1,0 0 0,1 0 0,-1 0 0,0 1 1,1 0-1,-1 0 0,-4 1 89,6 0-62,1 0 0,-1 0 0,0 0 0,1 0 0,-1 0 1,1 1-1,0 0 0,0 0 0,0 0 0,0 0 0,0 0 0,1 0 0,-1 1 1,1-1-1,0 1 0,0 0 0,-1 1 62,-1 5-346,0 0 0,0 0 0,1 0 0,-1 4 346,0 24-4853,6-30 2836,6-4-531</inkml:trace>
  <inkml:trace contextRef="#ctx0" brushRef="#br0" timeOffset="2129.47">1177 305 4001,'0'0'2956,"0"0"-670,0 0-805,0 0-581,0 0-227,0 0-82,-7 18 1996,7 416-849,0-427-1718,0 0 0,-1 0 1,0 0-1,0 0 0,-1 0 0,0 0 1,0 0-1,0 0 0,-1-1 0,0 1 0,-1 1-20,2-5 9,0 0 1,0 0-1,0-1 0,-1 1 0,1 0 0,-1-1 0,1 1 0,-1-1 0,0 0 0,0 0 0,0 0 0,0-1 0,0 1 0,0-1 0,0 1 0,-1-1 0,1 0 0,0 0 1,-1 0-1,1-1 0,-1 1 0,1-1 0,-2 0-9,-5 0-13,3 0-50,1 0-1,-1 0 1,1 0-1,-1-1 1,1 0-1,-4-2 64,8 3-18,-1-1 0,1-1-1,0 1 1,0 0-1,0 0 1,0-1 0,0 1-1,0-1 1,0 0-1,0 0 1,1 0 0,-1 1-1,1-1 1,-1-1 0,1 1-1,0 0 1,0 0-1,0 0 1,0-1 18,-2-3-290,1 0 1,0 0-1,0 0 1,1 0-1,0-1 1,0 1-1,0 0 1,1-1-1,0-4 290,0 10-597,0 1-128,0 0-329,1 0-731,4 0-1203</inkml:trace>
  <inkml:trace contextRef="#ctx0" brushRef="#br0" timeOffset="2514.372">1173 66 3089,'0'0'5561,"0"0"-3721,0 0-1016,0 0-560,0 0-264,0 0 0,0 0-80,-6-29 80,6 23-16,0 0-72,0 0 16,0 3-32,0 3-232,0 0-456,6 0-504,4 0-553,-3 12-1423</inkml:trace>
  <inkml:trace contextRef="#ctx0" brushRef="#br0" timeOffset="3459.372">1481 388 3673,'0'0'2267,"0"0"-411,0 0-487,0 0-158,0 0-189,0 0-241,3 0-200,8 2-189,1 0 1,0-1-1,0-1 1,9 0-393,-15-1 64,-1 1 0,0-1-1,0 0 1,0 0 0,0-1 0,0 1 0,0-1 0,-1 0 0,1-1 0,0 1 0,-1-1 0,2-1-64,-3 2 54,1-1 0,-1 0 0,1 0 1,-1 0-1,0-1 0,0 1 0,0-1 1,-1 0-1,0 1 0,1-1 0,0-2-54,-2 0 114,1-1 0,-1 1 0,0-1 0,0 1 0,0-1-1,-1 1 1,0-5-114,0-51 724,-34 61-226,22 1-458,0 0 0,0 1 0,0 0 0,-1 0 0,2 2 0,-1-1 0,-9 5-40,9-3 3,0 0-1,1 2 1,-1-1 0,1 1 0,1 1-1,-5 3-2,11-6-5,-1 0 1,1 0-1,0 0 0,1 1 0,-1 0 0,1 0 0,0 0 0,0 0 0,0 0 0,1 1 1,-1-1-1,1 1 0,1 0 0,-1 2 5,-5 26-10,2 1 1,2-1-1,1 1 0,2 23 10,1-53-3,-1 0 0,1-1 0,0 1 0,1 0-1,-1-1 1,1 1 0,0-1 0,0 1 0,0-1 0,1 0-1,-1 0 1,1 0 0,0 0 0,0-1 0,1 1 0,-1-1 0,1 0-1,-1 0 1,1 0 0,0 0 0,0 0 0,0-1 0,1 0 0,-1 0-1,1 0 1,-1-1 0,1 1 0,-1-1 0,1 0 0,0 0-1,0-1 1,-1 1 0,1-1 3,10 0 12,-1 0 1,1-1-1,-1 0 0,0-1 1,1-1-1,-1 0 0,0-1 1,-1 0-1,10-5-12,60-29-3027,-82 37 1371,-1 1-1826,0 0-3716</inkml:trace>
  <inkml:trace contextRef="#ctx0" brushRef="#br0" timeOffset="4126.272">2037 251 5393,'0'0'3836,"0"0"-1739,0 0-915,0 0-331,0 0-180,0 0-127,0-4-111,0 4-418,0-1 0,0 0 0,0 1 0,0-1 0,-1 0 0,1 1 0,0-1 1,0 0-1,0 1 0,-1-1 0,1 0 0,0 1 0,-1-1 0,1 0 0,0 1 0,-1-1 0,1 1 0,-1-1 0,1 1 0,-1-1 0,1 1 0,-1-1 0,1 1 0,-1 0 0,0-1 0,1 1 0,-1 0 0,1-1 0,-1 1 0,0 0 0,1 0 0,-1-1 0,0 1 1,0 0-16,-34 1 427,30 0-407,1 0 0,0 1 0,0-1-1,0 1 1,1 0 0,-1 1 0,0-1 0,1 0 0,0 1 0,-1 0-1,1 0 1,0 0 0,0 0 0,1 1 0,-1-1 0,1 1 0,-1-1-1,1 1 1,0 1-20,-6 10 66,0 0 0,1 1 0,0 1 1,1 2-67,3-7 21,1 0 0,0 0 1,1 0-1,0 0 1,1 0-1,1 5-21,-1 4-92,0-19 88,1 0 0,0-1 1,-1 1-1,1 0 0,0 0 1,0 0-1,0 0 0,0-1 1,0 1-1,0-1 0,1 1 1,-1-1-1,1 1 0,-1-1 1,1 0-1,-1 1 0,1-1 1,0 0-1,-1 0 0,1 0 1,0-1-1,0 1 0,0 0 4,6 2-3,0 1-1,-1-2 0,1 1 1,0-1-1,2 0 4,1 0-173,0-1 0,0 0 0,0-1 0,0 0 0,1 0 0,-1-2 0,0 1 0,0-1 0,0-1 1,5-2 172,-7 2-636,0-1 0,-1 0 0,1 0-1,-1-1 1,-1 0 0,1 0 0,-1-1 0,1-1 636,13-12-6038</inkml:trace>
  <inkml:trace contextRef="#ctx0" brushRef="#br0" timeOffset="4641.406">2424 1 6649,'0'0'2200,"0"0"-823,0 0-525,0 0-147,0 0 23,0 0 5,0 6 15,0 472 1790,-1-476-2568,1-1 0,0 1 0,0 0 0,0-1 0,0 1 0,1-1 0,-1 1-1,0 0 1,1-1 0,-1 1 0,1-1 0,-1 1 0,1-1 0,0 1 0,-1-1 0,1 0 0,0 1-1,0-1 1,0 0 0,0 0 0,1 2 30,1-2-617,-1 0 0,1 0 0,0 0 0,-1-1-1,1 1 1,-1-1 0,1 1 0,0-1 0,0 0 0,-1 0 0,1 0-1,0 0 618,4 0-5219</inkml:trace>
  <inkml:trace contextRef="#ctx0" brushRef="#br0" timeOffset="5126.374">2298 334 6321,'0'0'2446,"0"0"-803,0 0-567,0 0-255,0 0-133,0 0-37,0 0-61,0 0-52,0 0-62,0 0-24,0 0-33,0 0-72,0 0-125,0 0-99,0 0-64,18 0-129,19 0 197,-1-1 0,1-2-1,-1-2 1,0-1 0,2-2-127,-27 5-105,81-18 100,-30 15-3014,-62 11-319,-3 8-597</inkml:trace>
  <inkml:trace contextRef="#ctx0" brushRef="#br0" timeOffset="5499.382">2837 263 6433,'0'0'3534,"0"0"-1836,0 0-860,0 0-213,0 0 65,0 0-98,3 11-252,4 26-211,-1 0 1,-2 0-1,-1 25-129,-3-62-619,0-10-3845,0-6-1486</inkml:trace>
  <inkml:trace contextRef="#ctx0" brushRef="#br0" timeOffset="5828.522">2864 40 2969,'0'0'5377,"0"0"-3433,0 0-1064,0 0-544,0 0-264,0 0-72,0 0-248,-4 0-528,8 0-648,2 0-1481</inkml:trace>
  <inkml:trace contextRef="#ctx0" brushRef="#br0" timeOffset="6491.849">3168 349 1120,'0'0'2981,"0"0"-834,0 0-701,0 0-439,0 0-307,0 0-164,-3-4-67,1 2-291,0 1-90,1 0 0,0-1 1,0 1-1,-1 0 0,1-1 0,0 1 0,0-1 1,0 1-1,0-1 0,1 1 0,-1-1 0,0 0 0,1 1 1,-1-2-89,1 2 544,0 1 12,0 0-17,0 0-13,0 0-8,-1 1-417,0 0-1,0 0 1,1 0 0,-1 0 0,0 1 0,0-1 0,1 0-1,-1 0 1,1 0 0,-1 1 0,1-1 0,0 0 0,-1 0 0,1 1-1,0-1 1,0 0 0,0 1 0,0-1 0,0 0 0,0 1-101,-1 34 143,1-35-112,-1 25 90,0-18-135,0 0 0,1 1 0,0-1 0,1 0 0,0 1 0,1 1 14,-2-9 0,1 0 0,0 0 0,0 0 0,0 0 0,0-1 0,0 1 0,0 0 0,0-1 0,0 1-1,0-1 1,1 1 0,-1-1 0,0 1 0,0-1 0,0 0 0,1 0 0,-1 1 0,0-1 0,0 0 0,1 0 0,-1 0-1,0 0 1,1-1 0,35 0 54,-32 1-50,1-2-10,0 1 0,0-1 0,0 0 0,0 0-1,0-1 1,-1 0 0,1 0 0,-1 0 0,0-1-1,0 0 1,0 0 0,0 0 0,-1 0 0,3-4 6,3-2-41,-1 0-1,-1-1 1,0 0 0,0 0 0,-1-1 0,1-4 41,-7 14 16,1 0 0,-1-1 0,0 1 0,-1-1 0,1 1 0,0-1 0,-1 1 0,1-1 1,-1 0-1,0 1 0,0-1 0,0 1 0,0-1 0,0 0 0,-1 1 0,1-2-16,-1 3 10,0-1 0,0 1 0,1-1-1,-1 1 1,0 0 0,0 0 0,-1 0 0,1-1 0,0 1 0,0 0-1,0 0 1,-1 1 0,1-1 0,0 0 0,-1 0 0,1 1-1,-1-1 1,1 0 0,-1 1 0,1 0 0,-1-1 0,0 1-1,1 0 1,-2 0-10,-13-2-151,0 0 0,0 1 1,0 1-1,-1 1 0,1 0 0,-3 2 151,17-3-43,0 1 0,0 0 0,0 0 0,0 0 0,0 0 0,0 0 0,0 1 0,1-1 0,-1 1 0,0-1 0,1 1 1,-1-1-1,1 1 0,-1 0 0,1 0 0,0 0 0,0 0 0,0 0 0,0 0 0,0 0 0,0 0 0,0 0 0,1 0 0,-1 1 0,1-1 0,0 0 1,-1 2 42,0 10-347,0 0 0,1 1 0,0-1 0,2 4 347,-1 9-3801,-1-21-2731</inkml:trace>
  <inkml:trace contextRef="#ctx0" brushRef="#br0" timeOffset="7159.909">3611 212 408,'0'0'6161,"0"0"-2896,0 0-1506,0 0-683,0 0-226,0 0-151,-1 11-238,-17 88 723,-4 0-1184,14-61-4,7-37 733,3-13-598,7-19-184,2 12 21,0 0 0,1 0 1,1 1-1,1 1 0,0 0 0,1 1 0,1 0 0,0 1 0,1 1 0,15-9 32,-25 20 0,-1 0-1,1 0 1,0 1-1,-1-1 0,1 2 1,0-1-1,1 1 1,5-1 0,-10 2 16,1-1 0,-1 1 0,1 0 0,-1 0 0,1 0 0,-1 1 0,0-1-1,1 1 1,-1 0 0,1 0 0,-1 0 0,0 0 0,0 1 0,0-1 0,0 1 0,0 0 0,0 0 0,0 0 0,0 0-16,3 6-6,0 0-1,-1 0 1,1 0 0,-2 0-1,1 1 1,-1 0-1,0 0 1,-1 0 0,0 1-1,-1-1 1,0 1-1,0-1 1,-1 3 6,2 22-1477,-1 0 1,-3 0-1,-1 4 1477,2-35-214,-2 31-5192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4:1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205 186 9634,'0'0'3542,"0"0"-1804,0 0-882,0 0-377,0 0-164,0 0-119,-12 2 189,1 5-308,-1 1 1,1 0-1,1 0 1,-1 1-1,1 0 0,1 1 1,-2 2-78,-6 8 149,0 2 0,1 0 1,-1 5-150,9-14 57,1 0 1,0 1-1,-4 13-57,10-23-29,-1 0 0,1 1 0,0-1 0,0 0-1,0 1 1,1 0 0,-1-1 0,1 1-1,0-1 1,1 1 0,-1 0 0,1-1 0,0 1-1,0-1 1,0 1 29,0-4-41,-1 0 0,1-1 0,0 1 0,0 0 0,0 0 0,-1 0 0,1 0 0,0-1 0,0 1 0,0 0 0,0-1 0,1 1 0,-1-1 0,0 1 0,0-1 0,0 0 0,0 1 0,0-1 0,1 0 0,-1 0 0,0 0 0,1 0 41,32 1-755,-23-2 364,5 2-625,0-1 0,-1-1 1,1 0-1,0-2 0,0 0 1,-1 0-1,12-5 1016,13-9-5422</inkml:trace>
  <inkml:trace contextRef="#ctx0" brushRef="#br0" timeOffset="449.994">443 302 6617,'0'0'2788,"0"0"-1215,0 0-807,0 0-125,0 0-73,0 0-178,-5 22-79,-15 70-85,13-47 108,9-24-117,-1-17-198,0-3-11,0 0 1,0 0-1,0 0 0,0 0 1,0 0-1,0-1 1,0 1-1,0 0 0,0-1 1,1 1-1,-1-1 1,0 1-1,0-1 1,1 1-1,-1-1 0,0 0 1,1 0-1,-1 0 1,0 0-1,1 0 0,-1 0 1,0 0-1,2 0-8,33-4 250,-29 1-222,0-1 0,0 0 1,0 0-1,-1-1 0,1 0 1,-1 0-1,-1 0 1,1-1-1,2-2-28,7-9 40,-1-1 1,8-14-41,-19 28 15,0 0 1,-1 0 0,0 0-1,0 0 1,0 0 0,0-1 0,0 1-1,-1 0 1,0-1 0,0 0-1,0 1 1,-1-1 0,0 1-1,0-1 1,0 0 0,0 1 0,-1-1-1,0-2-15,1 6-3,-1 1 0,1-1 0,-1 0 0,0 1 0,1-1 0,-1 0 0,0 1 0,1-1 0,-1 1-1,0-1 1,0 1 0,1-1 0,-1 1 0,0 0 0,0-1 0,0 1 0,0 0 0,0 0 0,1 0 0,-1 0-1,0-1 1,-1 1 3,-25 0-251,19 0 102,1 0-15,0 1-1,0-1 1,0 1-1,0 0 1,0 1-1,0 0 1,0 0-1,1 0 1,-1 1-1,1 0 1,-1 0-1,1 1 1,0 0 0,0 0-1,1 0 1,-1 1-1,1 0 1,0 0-1,0 0 1,1 0-1,-1 1 1,1 0-1,0 0 1,1 0 164,2-2-2549,1-3-1981</inkml:trace>
  <inkml:trace contextRef="#ctx0" brushRef="#br0" timeOffset="1117.783">840 213 6585,'0'0'1750,"0"0"-894,0 0-441,0 0-162,0 0 22,0 0 215,-16 18 187,-48 57 5,46-50 83,18-17-196,2-3-452,-2-4-99,1 0 0,-1 0 0,1-1 0,-1 1 0,1 0 0,-1 0 0,1 0 0,-1 0 0,1-1 0,0 1 0,0 0 1,-1 0-1,1-1 0,0 1 0,0-1 0,0 1 0,0-1 0,-1 1 0,1-1 0,0 1 0,0-1 0,0 0-18,30 12 344,-15-7-81,-13-4-231,0 1 1,0-1 0,0 0-1,-1 1 1,1 0-1,0-1 1,-1 1 0,1 0-1,-1 0 1,0 0-1,1 1 1,-1-1 0,0 1-1,-1-1 1,1 1 0,0-1-1,-1 1 1,1 0-1,-1 0 1,0 0 0,0 0-1,0 0 1,0 0-1,-1 0 1,1 0 0,-1 0-1,0 1 1,1-1-1,-2 0 1,1 0 0,0 2-33,0 4 117,0 1 0,-1-1 1,0 0-1,0 0 1,-1 0-1,0 2-117,0-6 30,0-1-1,0 0 1,0 1-1,-1-1 1,0 0-1,0 0 1,0 0-1,0-1 1,0 1-1,-1-1 1,1 0 0,-4 2-30,4-2-12,0 0 0,0 0 1,0-1-1,-1 0 1,1 0-1,-1 0 0,0 0 1,0 0-1,0-1 1,1 0-1,-1 1 1,0-1-1,-1-1 0,1 1 1,0-1-1,-2 1 12,5-1-815,1 0-485,0 0-1478,0 0-3314</inkml:trace>
  <inkml:trace contextRef="#ctx0" brushRef="#br0" timeOffset="2184.421">1349 112 5881,'0'0'1670,"0"0"-411,0 0-46,-11 26-12,-35 86-86,39-94-639,0 1 0,2-1 0,0 1 0,1 0 0,1 0 0,0 0 0,2 1 0,0-1 0,2 10-476,-1-13 310,0-13-284,0-1 0,0 1 1,1-1-1,-1 1 0,1-1 0,0 0 1,0 1-1,0-1 0,0 0 0,0 1 0,0-1 1,1 0-1,-1 0 0,1 0 0,-1 0 1,1 0-1,0-1 0,-1 1 0,1 0 0,0-1 1,0 1-1,1-1 0,-1 0 0,0 0 1,0 0-1,1 0 0,-1 0 0,0 0 0,1 0 1,-1-1-1,2 1-26,11 2 55,-1-1 1,1-1-1,0 0 0,14-1-55,-21 0 42,0-1-24,0 0-1,0 0 1,0-1-1,-1-1 1,1 1-1,0-1 1,-1-1-1,0 1 1,0-1-1,0 0 1,0-1-1,-1 0 1,1 0-1,2-3-17,12-11 52,-1-1 0,-1-1 1,9-14-53,-7 9 49,-2-1 0,-1-1 0,12-27-49,-23 41 47,-1 0-1,0-1 1,-2 0 0,1 0 0,-2 0-1,0 0 1,-1 0 0,0-1 0,-1-5-47,-1 5 2,0 11 3,1-1 0,-1 1 0,-1-1 0,1 1 1,-1 0-1,0-1 0,0 1 0,-1-4-5,1 8-4,0-1 1,0 1 0,-1-1 0,1 1-1,0-1 1,0 1 0,-1 0-1,1-1 1,-1 1 0,1 0 0,-1 0-1,1 0 1,-1 0 0,0 1 0,1-1-1,-1 0 1,0 1 0,0-1 0,0 1-1,1-1 1,-1 1 0,0 0-1,0 0 1,0 0 0,0 0 0,0 0-1,0 0 4,-13 0-43,5 0 22,-1-1 0,0 2 0,0-1 0,1 2 0,-1-1 0,0 2 0,1-1 0,-1 1 0,-3 2 21,-29 17-2,1 1-1,1 2 1,1 2-1,1 1 1,2 2-1,1 2 1,0 2 2,35-33-15,0-1 0,0 1 0,0 0 0,0 0 0,0 0 0,0 0-1,1 0 1,-1 0 0,0 0 0,0 0 0,1 0 0,-1 0 0,1 0 0,-1 0 0,1 0 0,-1 1 0,1-1 0,0 0 0,-1 0 15,21 2-333,-5-4 488,37-2 21,1-4 1,-1-1-1,0-3 1,43-15-177,14-1 38,-40 12-111,56-14-1062,-104 22-851,0 0-1,13-7 1987,-8-1-5397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07:28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61 328,'0'0'267,"0"0"-90,0 0-34,0 0 6,0 0 23,-14-7 2463,14-6-1344,2 0 7963,5 11-6351,8 1-4463,5 1 2060,0 0 0,0-2-1,0 0 1,0-2-1,9-2-499,-23 4 93,0 1 0,0 1 0,0-1 0,0 1 0,0 0 0,4 1-93,-4-1 56,0 1 0,0-2 0,1 1 0,-1 0 0,0-1 0,4-1-56,1 0 60,0 1 1,1 0-1,-1 0 1,1 1-1,-1 1 1,3 1-62,22-1 35,560-1 303,-590 1-331,0-1 0,-1 1 0,1 0 0,0 0-1,-1 1 1,5 1-6,-5-1 6,1 0 1,-1-1-1,0 1 0,1-1 0,-1-1 0,5 1-6,93 8 107,-64-7 33,38 6-140,-37-2 57,38-1-57,31 10 26,64-6 11,17-9-12,-119 3-18,-44-1-1,1-1 0,-1-1-1,23-4-5,69-20 8,-97 22-9,-21 2-6,-1 0-1,6 0-8,-2 0 16,-2 0-1,-1 0-6,-1 0-1,99 0-8,-95 0 16,31 0 10,-34 0-4,-1 0 0,0 0-9,0 0 8,0 0 3,0 0 0,0 0 2,0 0 3,0 0-4,0 0-1,0 0 0,0 0-2,0 0-12,0 0 1,0 0 10,0 0 1,0 0-12,0 0-2,0 0 0,0 0 0,0 0 0,0 0 0,0 0 0,0 0 0,0 0 0,0 0 0,0 0 0,0 0 0,0 0 0,0 0 3,0 0 8,0 0-6,0 0 6,0 0-9,0 0-2,0 0 0,0 0 0,0 0 0,0 0 0,0 0 0,0 0-1,0 0-4,0 0 3,0 0 2,0 0 0,0 0-1,0 0-11,0 0-16,0 0 21,0 0-2,0 0-28,0 0 26,0 0 6,0 0 3,16 0-479,-16 0 482,11-9-49,-9 9 48,-1 0-1,-1 0-5,0 0-2,0 0-18,0 0 19,0 0 0,0 0-19,0 0 19,0 0 6,0 0-5,0 0 4,0 0-4,0 0-3,0 0-23,0 0 24,0 0 8,0 0 0,0 0 0,0 0 0,0 0-1,0 0-17,0 0-44,0 0-14,0 0 12,0 0 21,0 0 35,0 0 1,0 0-19,0 0 18,0 0-4,0 0-16,0 0 21,0 0 7,0 0 0,0 0 0,0 0 0,0 0 0,0 0-12,0 0-43,0 0 7,0 0-6,0 0-9,0 0 0,0 0 14,0 0 26,0 0-11,0 0 8,0 0-42,0 0-38,0 0-21,0 0-33,0 0-7,0 0-10,0 0-83,0 0-134,0 0-234,-1-9-3050,-2-3-3189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4:0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1 617 1064,'0'0'4880,"0"0"-2146,0 0-975,0 0-507,0 0-269,0 0-103,14-4 1538,50-6-1446,0-4 0,8-4-972,-52 13 10,-9 2-170,-3 1-405,0 0-1,0 0 1,0 1 0,0 0 0,4 0 565,-12 11-4772,-3 4-713</inkml:trace>
  <inkml:trace contextRef="#ctx0" brushRef="#br0" timeOffset="339.224">14 840 6433,'0'0'3113,"0"0"-1057,0 0-775,0 0-329,0 0 40,0 0 216,0 0-255,63-12-481,-33 6-280,3 0-152,0 0-40,0 3-168,-3 3-296,3 0-449,3 0-343,-3 0-520,-10-3-3217</inkml:trace>
  <inkml:trace contextRef="#ctx0" brushRef="#br0" timeOffset="1882.724">642 27 4305,'0'0'2583,"0"0"-353,0 0-527,0 0-504,0 0-263,0 0-109,0 23-58,-3 146 1884,0 182 699,0-133-3272,3 1-3931,0-219 373,3 0-2620</inkml:trace>
  <inkml:trace contextRef="#ctx0" brushRef="#br0" timeOffset="2853.838">1112 584 1136,'0'0'3941,"0"0"-1563,0 0-616,0 0-363,0 0-329,0 0-184,2-9-86,1-4-408,-2 6 98,1 0 1,-1 1-1,0-1 0,-1 0 1,0 0-1,0-1-490,0 7 415,0 1-130,-4 1-278,-1 0 0,1 0-1,0 0 1,-1 0 0,1 1-1,0-1 1,0 1 0,0 0-1,0 1 1,1-1 0,-1 1-1,1-1 1,-1 1 0,1 0-1,0 0 1,0 1 0,0-1-1,0 0 1,-1 4-7,-7 9 6,1-1-1,1 1 1,1 1 0,-1 3-6,5-9-38,0 0 1,1 1-1,1-1 1,0 1-1,1 0 1,0 0-1,1-1 1,0 10 37,1-21-9,0 1 0,0 0 0,1 0 1,-1-1-1,0 1 0,0 0 0,0-1 1,1 1-1,-1-1 0,0 0 0,1 1 1,-1-1-1,0 0 0,1 0 0,-1 0 1,0 0-1,1 0 0,-1 0 0,0 0 1,1-1 8,34-1 59,-27-1-71,0 0 1,0-1 0,0 0 0,-1-1 0,0 0 0,0 0-1,0-1 1,0 0 0,-1 0 0,0-1 0,4-4 11,4-3-71,-10 9 69,0-1-1,0 0 0,-1 0 1,0-1-1,0 1 0,0-1 1,-1 0-1,0 0 0,0 0 1,1-7 2,15-32 54,-13 109 66,-3-6-54,-2-31-133,1 0 0,1 0-1,2 4 68,5-20-985,-7-8-4247,-3-2 364</inkml:trace>
  <inkml:trace contextRef="#ctx0" brushRef="#br0" timeOffset="3663.494">1016 337 2801,'0'0'2404,"0"0"-928,0 0-415,0 0-81,0 0-92,0 0-129,-5 0-112,-15 0-109,15 0-96,5 0-90,0 0-68,0 0 15,0 0 48,0 0 58,0 0 43,0 0-1,0 0-55,0 0-89,0 0-74,14 0 146,161 6 549,-150-6-902,-14 1 3,0 0 0,-1-1 1,1-1-1,-1 0 0,1 0 1,5-3-26,-13 4 11,-1-1 0,0 0 0,0 0 0,0 0-1,0 0 1,1 0 0,-2-1 0,1 1 0,0-1 0,0 1 0,0-1 0,-1 0 0,1 1 0,-1-1 0,1 0 0,-1 0 0,0 0 0,1 0 0,-1 0 0,0 0 0,-1-1 0,1 1 0,0 0 0,-1-1 0,1 1 0,-1 0 0,1-1 0,-1 1-1,0 0 1,0-1 0,-1 0-11,1 3-6,0-1 0,-1 0 0,1 1-1,0-1 1,-1 0 0,1 1 0,-1-1-1,1 1 1,-1-1 0,1 0 0,-1 1-1,0 0 1,1-1 0,-1 1 0,0-1-1,1 1 1,-1 0 0,0-1 0,1 1-1,-1 0 1,0 0 0,0 0 0,1-1-1,-1 1 1,0 0 0,0 0 0,1 0-1,-1 0 1,0 0 6,-29-1-215,26 1 169,-92 0-719,96 0 398,0-2 104,0 1-5721,0 1 2844</inkml:trace>
  <inkml:trace contextRef="#ctx0" brushRef="#br0" timeOffset="4548.73">1661 39 1456,'0'0'4827,"0"0"-2313,0 0-1051,0 0-393,0 0-232,0 0-218,-1-6-96,-4-27 1762,4 33-2211,1 1 0,-1-1 0,1 0 0,-1 0 0,1 0 0,0 0 1,-1 0-1,1 0 0,-1 0 0,1 1 0,0-1 0,-1 0 0,1 0 0,0 1 0,-1-1 0,1 0 0,0 0 0,-1 1 1,1-1-1,0 0 0,0 1 0,-1-1 0,1 0 0,0 1 0,0-1 0,0 1 0,0-1 0,-1 0 0,1 1 1,0-1-77,-8 77 1729,4 9-1728,-4 39 460,-4 88 638,10 59-1098,3-171-276,-10-72-78,5-19-658,6-14-3240,28-50-1328,-16 25-2738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07:28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61 328,'0'0'267,"0"0"-90,0 0-34,0 0 6,0 0 23,-14-7 2463,14-6-1344,2 0 7963,5 11-6351,8 1-4463,5 1 2060,0 0 0,0-2-1,0 0 1,0-2-1,9-2-499,-23 4 93,0 1 0,0 1 0,0-1 0,0 1 0,0 0 0,4 1-93,-4-1 56,0 1 0,0-2 0,1 1 0,-1 0 0,0-1 0,4-1-56,1 0 60,0 1 1,1 0-1,-1 0 1,1 1-1,-1 1 1,3 1-62,22-1 35,560-1 303,-590 1-331,0-1 0,-1 1 0,1 0 0,0 0-1,-1 1 1,5 1-6,-5-1 6,1 0 1,-1-1-1,0 1 0,1-1 0,-1-1 0,5 1-6,93 8 107,-64-7 33,38 6-140,-37-2 57,38-1-57,31 10 26,64-6 11,17-9-12,-119 3-18,-44-1-1,1-1 0,-1-1-1,23-4-5,69-20 8,-97 22-9,-21 2-6,-1 0-1,6 0-8,-2 0 16,-2 0-1,-1 0-6,-1 0-1,99 0-8,-95 0 16,31 0 10,-34 0-4,-1 0 0,0 0-9,0 0 8,0 0 3,0 0 0,0 0 2,0 0 3,0 0-4,0 0-1,0 0 0,0 0-2,0 0-12,0 0 1,0 0 10,0 0 1,0 0-12,0 0-2,0 0 0,0 0 0,0 0 0,0 0 0,0 0 0,0 0 0,0 0 0,0 0 0,0 0 0,0 0 0,0 0 0,0 0 3,0 0 8,0 0-6,0 0 6,0 0-9,0 0-2,0 0 0,0 0 0,0 0 0,0 0 0,0 0 0,0 0-1,0 0-4,0 0 3,0 0 2,0 0 0,0 0-1,0 0-11,0 0-16,0 0 21,0 0-2,0 0-28,0 0 26,0 0 6,0 0 3,16 0-479,-16 0 482,11-9-49,-9 9 48,-1 0-1,-1 0-5,0 0-2,0 0-18,0 0 19,0 0 0,0 0-19,0 0 19,0 0 6,0 0-5,0 0 4,0 0-4,0 0-3,0 0-23,0 0 24,0 0 8,0 0 0,0 0 0,0 0 0,0 0-1,0 0-17,0 0-44,0 0-14,0 0 12,0 0 21,0 0 35,0 0 1,0 0-19,0 0 18,0 0-4,0 0-16,0 0 21,0 0 7,0 0 0,0 0 0,0 0 0,0 0 0,0 0-12,0 0-43,0 0 7,0 0-6,0 0-9,0 0 0,0 0 14,0 0 26,0 0-11,0 0 8,0 0-42,0 0-38,0 0-21,0 0-33,0 0-7,0 0-10,0 0-83,0 0-134,0 0-234,-1-9-3050,-2-3-3189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1:21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 1224,'0'0'963,"0"0"-169,0 0-45,0 0-211,0 0-225,0 0-160,2-1 7214,4 0-3711,27-8-3164,25 1-74,7-1 229,1 2 0,15 3-647,1163 4 4426,-887 9-3904,-115-6-355,0 9 734,-72-14-752,184 5 226,209 32-375,-556-34 0,320 13 48,587-11-81,-667-15 33,-105 12 97,-142 0-89,0 0 0,0 0 7,0 0 20,0 0-19,0 0-3,0 0-2,0 0 2,0 0-4,0 0-1,0 0 0,0 0 0,0 0 0,0 0 0,0 0 0,0 0 7,0 0 20,0 0-23,0 0-18,0 0-2,0 0 0,0 0-6,0 0-21,0 0 14,0 0-39,0 0-98,0 0-111,-23 0-2314,-17-4-302,10-5-2451,-6-5-7364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2:21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 6 472,'0'0'1632,"0"0"-487,0 0-308,0 0-190,0 0-86,0 0-48,1 0 6638,4 0-3679,25-3-3418,19 2 301,-25 0-97,0 0-1,-1 2 1,9 2-258,-26-1 95,0-1 1,0 1 0,0 1-1,0-1 1,0 1 0,4 3-96,10 5 269,-5-4-173,0 2 0,0 0 1,-1 1-1,0 0 1,-1 1-1,0 0 1,-1 1-1,7 9-96,16 22 643,30 47-643,-44-59 198,-9-9-71,0 0 1,-2 0-1,0 1 1,-2 0-1,0 1 1,-2 0-1,2 11-127,-5-24 59,1 13 74,0 0 0,0 19-133,4 32 82,-4-48-26,-2-1 0,-1 1 0,-1 19-56,-1-3 16,1-42-9,0-1-2,0 0-13,0 0-29,0 0-101,0 0-183,0 0-163,0 0-50,0 0-257,0 0-355,0 0-400,0 0-385,0 0-734,0 0-2057,0 0-1829</inkml:trace>
  <inkml:trace contextRef="#ctx0" brushRef="#br0" timeOffset="2125.505">106 429 2633,'0'0'2787,"0"0"-760,0 0-497,0 0-339,0 0-279,0 0-273,-1-3-154,-8-20 1427,9 22-1517,-13 3 980,8 5-1344,0 1 0,1 0-1,0 0 1,1 0 0,-1 1 0,2-1 0,-1 1-1,1 0 1,0-1 0,1 5-31,-2 18-66,1 1 0,2 10 66,0-21-63,1-18 50,-1-1 0,1 1 1,0 0-1,-1-1 0,1 1 0,1-1 0,-1 1 0,0-1 0,0 1 0,1-1 0,0 0 0,-1 0 0,1 0 0,0 0 0,0 0 0,0 0 0,0 0 0,2 1 13,49 30-255,-38-24 101,-6-3 142,1-1 0,0 0 0,0-1 0,0 0 0,1 0 0,-1-1 0,1 0 0,0-1 0,0 0 0,0-1 0,0 0 0,0-1 0,0 0 0,8-2 12,-16 1-6,1 0 1,0-1-1,-1 1 1,1-1-1,-1 0 1,0 0-1,0 0 1,1 0-1,-1 0 1,-1-1-1,1 1 1,0-1 0,0 0-1,-1 0 1,1-2 5,35-50-205,-38 54 201,5-8-15,0 0 0,-1-1 0,0 1 0,-1-1 0,0 0 0,-1 0 0,0 0 0,1-5 19,-1-16 83,-1 1-1,-1-6-82,0 9 130,0 26-99,0 0 0,0 0 1,0 0-1,-1 1 1,1-1-1,0 0 1,0 0-1,-1 1 1,1-1-1,-1 0 1,1 1-1,0-1 1,-1 0-1,1 1 1,-1-1-1,1 1 1,-1-1-1,0 1 0,1-1 1,-1 1-1,1-1 1,-1 1-1,0-1 1,0 1-1,1 0 1,-1 0-32,-27-7 353,-28 9-239,31 3 27,-19 1 338,42-5-486,0-1 0,1 1 0,-1 0 1,0 0-1,1 0 0,-1 0 0,1 0 0,-1 0 0,1 1 0,0-1 0,-1 0 0,1 1 0,0-1 0,0 1 0,0 0 7,-18 26-134,18-27 140,-15 32-78,14-26 37,-1 0 0,0-1 0,-1 0-1,0 1 1,-4 4 35,8-11-37,0 0 0,0 1 1,0-1-1,0 0 0,0 0 0,0 0 0,0 1 0,0-1 0,0 0 1,0 0-1,0 0 0,0 0 0,0 0 0,0 1 0,0-1 0,0 0 1,0 0-1,-1 0 0,1 0 0,0 0 0,0 1 0,0-1 0,0 0 1,0 0-1,-1 0 0,1 0 0,0 0 0,0 0 0,0 0 0,0 0 1,-1 0-1,1 0 0,0 0 0,0 0 0,0 1 0,0-1 0,-1 0 1,1 0-1,0 0 0,0-1 0,0 1 0,0 0 0,-1 0 0,1 0 1,0 0-1,0 0 0,0 0 0,0 0 0,-1 0 0,1 0 0,0 0 1,0 0-1,0 0 0,0-1 0,-1 1 0,1 0 0,0 0 37,0-12-5690,0 6 3603,0-6-4501</inkml:trace>
  <inkml:trace contextRef="#ctx0" brushRef="#br0" timeOffset="3146.225">43 608 128,'0'0'1799,"0"0"-677,0 0-298,0 0-49,0 0 58,0 0 63,-10 18 3436,8-12-4113,-1 0-1,1 0 1,-1 0-1,0-1 1,0 1-1,-1-1 1,0 0-1,0 1 1,0-1-219,3-5 331,1 0-76,0 0-70,0 0-26,0 0 15,0 0 41,0 0 2,0 0-33,0 0-38,0 0-37,0 0-46,0 0-49,24 0-7,-2-5 240,-1-1-1,1-1 1,-1-1-1,-1 0 1,0-2-1,7-4-246,25-11 299,-26 11-53,0 0 1,8-8-247,-9 7 155,0 0 0,11-3-155,-31 15 1,2 0 7,0-1 0,0 1 0,0 1 0,0 0 0,0 0-1,1 0 1,-1 1 0,1 0 0,4 0-8,-10 1-474,1 0-1,-1 0 1,0 0 0,1 0 0,-1 0 0,0-1 0,0 1 0,0-1-1,1 1 1,-1-1 0,0 0 0,0 0 0,0 0 0,0 0 0,2-1 474,-4-1-8404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2:28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389 0 2865,'0'0'1480,"0"0"-455,0 0-299,0 0-222,0 0-86,0 0 91,0 0 104,0 0 141,0 0 95,0 0-46,0 0-120,0 0-87,0 0-57,0 0-51,0 0-70,0 0-49,0 0-61,0 0-45,0 0-26,0 0-53,0 0-27,0 0 9,0 0 33,0 0 34,0 0 34,0 0 13,0 0-2,0 0-36,0 0-42,0 0-29,0 0 13,0 0 21,27 12 562,-14-6-631,0 0 0,0 1 1,-1 0-1,0 1 0,-1 0 0,1 1 1,-1 0-1,-1 1 0,0 0 0,0 1 1,-1 0-1,3 6-136,4 7 143,0 1 0,-2 1 0,-1 1 1,-2 0-1,0 0 0,-2 1 0,-1 0 0,0 7-143,5 37 419,-4 2 0,-1 72-419,-8-33 85,0-113-43,0 0 6,0 0-6,0 0-22,0 0-10,0 0 4,-6 11-67,5-9 17,0 0 0,-1 0 1,1 0-1,0 0 0,0 0 0,0 0 0,1 1 0,-1-1 0,1 0 0,-1 1 0,1 0 36,0-2-181,0-1-201,0 0-131,0-21-1174,0 1-607,0 4-1713</inkml:trace>
  <inkml:trace contextRef="#ctx0" brushRef="#br0" timeOffset="1635.701">164 444 2577,'0'0'2184,"0"0"-829,0 0-524,0 0-415,0 0-72,0 0 172,-5 15 99,1-5-495,-2 4 169,1 1 1,0-1-1,1 1 1,0 0-1,1 1 0,1-1 1,1 2-290,0 6 512,1-15-385,-1 0 0,2 0 1,-1 0-1,1 0 0,0 0 1,2 5-128,-2-10-3,0-1 1,0 1-1,1 0 1,-1 0-1,1-1 1,-1 1 0,1-1-1,0 1 1,0-1-1,1 0 1,-1 0-1,0 0 1,1 0-1,-1 0 1,1-1 0,-1 1-1,1-1 1,0 1-1,1 0 3,1 0 33,0 0 0,1 0-1,-1 0 1,1-1 0,-1 1 0,1-1-1,-1-1 1,1 1 0,0-1 0,-1 0-1,1 0 1,0 0 0,-1-1 0,1 0-1,-1 0 1,1-1 0,-1 1 0,1-1-1,-1 0 1,0-1 0,0 1-1,0-1 1,0 0 0,-1 0 0,1-1-1,-1 1 1,1-1 0,-1 0 0,-1 0-1,1-1 1,0 1 0,-1-1 0,0 0-33,8-19 88,-1 1 1,-2-2 0,0 1 0,-2-1 0,3-22-89,5-16 62,-13 60-20,0 1-1,-1-1 1,1 0-1,-1 0 1,1 0-1,-1 0 1,0 0 0,0 0-1,0 0 1,0 1-1,-1-1 1,1 0-1,-2-2-41,1 3 20,0 1 0,0 0 0,0 0 0,0-1 1,0 1-1,-1 0 0,1 0 0,0 0 0,-1 0 0,1 0 0,-1 1 0,1-1 0,-1 0 0,1 1 0,-1-1 0,0 1 0,1-1 0,-1 1 1,0 0-1,1 0 0,-1 0 0,0 0 0,0 0-20,-110-1-116,109 2 112,-1-1 1,1 1 0,0 0-1,-1 0 1,1 1-1,0-1 1,-1 1 0,1-1-1,0 1 1,0 0-1,1 0 1,-1 1 0,0-1-1,1 0 1,-1 1-1,-1 2 4,-40 51-73,32-39-7,-18 27-23,25-34 91,0-1-1,-1 0 1,-1 0-1,1 0 0,-2-1 1,1 0-1,-1 0 0,0-1 1,-1 0-1,1 0 0,-1-1 1,-1 0-1,1-1 13,8-5-5,0 0-1,0 0 1,1 1 0,-1-1 0,0 0-1,1 0 1,-1 0 0,0 1-1,1-1 1,-1 0 0,0 1-1,1-1 1,-1 1 0,1-1 0,-1 1-1,1-1 1,-1 1 0,1-1-1,-1 1 1,1-1 0,-1 1 0,1-1-1,0 1 1,-1 0 0,1-1-1,0 1 1,0 0 5,17 2 350,34-9 23,28-24 42,-52 19-332,0 1 1,1 1-1,0 1 0,14-1-83,-21 5 34,0 0-1,-1-2 0,0 0 1,0-1-1,14-7-33,-30 11-2,14-4-105,-17 7-229,-2 10-3324,-5 4-2940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3:2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13 340 3929,'0'0'1530,"0"0"-416,0 0-119,0 0-16,0 0-56,0-2 2716,0 5-2981,2 9-544,0 0 1,0 0-1,1 0 0,1-1 0,0 1 1,1-1-1,1 3-114,9 24 302,17 63 354,4 43-656,-12-46 286,-20-78-230,0 0 0,-1 0-1,-1 0 1,-1 18-56,3-18 27,-4-18-20,1 0 0,0-1 0,-1 1 0,0 0 0,1 0 1,-1 0-1,0 0 0,0-1 0,0 1 0,0 0 0,-1 2-7,2-8 77,-1 1-1,0-1 1,0 1-1,-1 0 0,1-1 1,-1 1-1,1 0 0,-1-1 1,0 1-1,0 0 1,-1 0-1,1 0 0,-1 0 1,1 0-1,-1 0 1,0 0-77,-39-53-96,30 42 184,3 4-90,2 0-1,-1-1 1,1 0-1,1 0 0,0 0 1,1-1-1,0 1 0,0-1 1,1 0-1,0-8 3,-1-16-43,1-1 0,2-33 43,1 49 0,-1 8 12,0-1 0,-1 1 0,-1 0-1,0 0 1,-1 0 0,-4-9-12,-5-20 25,11 35-24,1 1-1,1-1 0,-1 0 1,1 0-1,0 0 0,1 1 0,0-1 1,0 0-1,0 0 0,1 1 1,0-1-1,0 1 0,0-1 0,1 1 1,0 0-1,1 0 0,-1 0 1,1 1-1,0-1 0,0 1 0,1 0 1,0 0-1,0 0 0,5-3 0,-3 1-29,0 1 0,1 0 0,0 1 0,1 0 0,-1 0 0,1 1 0,0 0 0,0 0 0,0 1 0,0 0 0,1 1 0,-1 0 0,1 0 0,0 1 0,-1 0 0,1 1 0,3 0 29,-10 1-14,0 1 0,1-1 1,-1 0-1,0 1 0,0 0 0,0 0 1,0 0-1,-1 0 0,1 0 1,0 0-1,-1 1 0,1-1 1,-1 1-1,0 0 0,0 0 1,0 0-1,0 0 0,0 1 14,4 7 34,0 0-1,-1 1 1,0-1 0,1 7-34,-3-9 11,-2-1 0,1 0 0,-1 0 0,-1 1 0,0-1-1,0 0 1,0 1 0,-1-1 0,0 0 0,-1 1 0,0-1 0,0 0 0,-1 0 0,1 0 0,-2-1 0,1 1 0,-1-1 0,-1 0 0,1 0 0,-1 0 0,-3 3-11,2-3 31,-1 0-1,0 0 1,0-1-1,-1 0 0,0 0 1,0 0-1,0-1 1,-1 0-1,1-1 0,-1 0 1,0-1-1,-1 1 1,1-2-1,0 1 0,-1-1 1,0-1-1,1 0 1,-1 0-1,0-1 0,0 0-30,0 2 171,7-2-2186,14-9 449,23-22-3499,-17 15-1726</inkml:trace>
  <inkml:trace contextRef="#ctx0" brushRef="#br0" timeOffset="786.638">542 259 4337,'0'0'2094,"0"0"-627,0 0-366,0 0-319,0 0-255,0 0-118,-3 8 495,3 3-796,-1 17 73,2 0 1,0 0-1,2-1 0,2 1 0,2 8-181,6 8 45,-12-44-28,-1 0 34,0 0 73,0 0 148,0 0 111,0 0-8,0 0-61,0 0-14,0 0 26,0 0-45,0 0-87,0-18-32,-1 2-240,0 1-1,2 0 1,0-1-1,1 1 0,0 0 1,1 0-1,1 0 1,0 0-1,1 1 1,1-1-1,3-6 79,-4 13-88,0 0 0,0 0-1,0 0 1,1 0 0,0 1 0,1 0 0,6-5 88,-9 8-107,0 1 0,1 1 0,0-1 0,-1 1 0,1 0 0,0 0 0,0 0 0,0 0 0,0 1 0,0 0 0,0 0 0,1 0 0,-1 1 0,0 0 0,1 0 107,17 0-1410,-7 0-2551,-10 0-324</inkml:trace>
  <inkml:trace contextRef="#ctx0" brushRef="#br0" timeOffset="1513.858">1002 230 616,'0'0'4838,"0"0"-2397,0 0-1183,0 0-292,0 0-104,0 0-166,-3 5-218,-4 10-374,0-1 1,2 1 0,0 1 0,1-1 0,0 1-1,1 0 1,1 0 0,1 0 0,0 0 0,1 0-1,0 0 1,3 8-105,-3-22-21,0 0 0,1-1-1,-1 1 1,1 0-1,-1-1 1,1 1 0,0-1-1,-1 1 1,1-1 0,0 0-1,0 1 1,0-1 0,0 0-1,1 1 1,-1-1 0,0 0-1,0 0 1,1 0 0,-1 0-1,0 0 1,1 0 0,-1-1-1,1 1 1,0 0-1,-1-1 1,1 1 0,-1-1-1,1 0 1,1 1 21,6 0-136,1 1 0,0-2 0,0 1-1,8-2 137,-4 1 109,-10-1-100,-1 0 0,1 0 0,-1 0 0,0 0 0,1 0 0,-1-1 0,0 1 0,0-1 0,0 0 0,0 0 0,0 0 0,0 0 0,0-1 0,-1 1 0,1-1 0,-1 0-1,0 1 1,0-1 0,0 0 0,0 0 0,0-1 0,-1 1 0,1-2-9,3-3 16,-2 0 1,1-1-1,-1 1 0,-1-1 0,0 0 1,0 1-1,0-1 0,-1 0 0,-1-1-16,0-1 34,1 6-11,-1 1 0,0-1 0,0 0 0,-1 1 0,0-1 0,0 0 0,0 1 0,0-2-23,0 4 5,0 0 0,0 1 0,-1-1 0,1 0 0,0 1 1,-1-1-1,1 1 0,-1-1 0,1 1 0,-1 0 0,0 0 0,0 0 1,1 0-1,-1 0 0,0 0 0,0 0 0,0 0 0,0 1 0,0-1 1,0 1-1,0-1-5,-10-1-6,1 0 1,-1 0 0,1 1 0,-1 0-1,1 1 1,-1 1 0,-3 0 5,10 0-29,0-1 0,-1 1 0,1 0 0,0 1 0,1-1 0,-1 1-1,0 0 1,0 0 0,1 0 0,-1 1 0,1 0 0,0-1 0,0 2 0,0-1 0,0 0 0,0 1 0,0 1 29,2-2-224,0 0 1,0 0-1,1 0 1,-1 1-1,1-1 1,0 1-1,0 0 1,0-1-1,0 1 1,0 2 223,1-4-432,0 1-1,0 0 1,0-1 0,0 1 0,0-1 0,1 1 0,-1-1 0,1 1 0,-1-1 0,1 2 432,8 7-3652</inkml:trace>
  <inkml:trace contextRef="#ctx0" brushRef="#br0" timeOffset="2311.852">1399 256 1120,'0'0'4012,"0"0"-2203,0 0-952,0 0-172,0 0 113,0 0-97,0 10-201,0-1-399,0 0-1,1 0 1,0-1-1,1 1 1,0 0 0,0-1-1,1 1 1,0-1-1,0 1 1,3 3-101,8 13 101,-1 1 0,-1 0 0,-1 1 0,-1 0 0,-2 1 0,-1 0 1,-1 0-1,-1 1 0,-2-1 0,0 1 0,-2 8-101,-1-6 83,1-4 21,-2 1 0,-1 0-1,0 0 1,-3 1-104,4-22 28,-1 1-1,0-1 1,0 0 0,-1 0-1,0 0 1,0 0 0,-1 0-1,0 0 1,0-1 0,0 0-1,-1 0 1,0 0 0,0-1-1,-1 1 1,1-1 0,-1 0-1,-1 0-27,2-3 75,1 0-1,-1 0 0,0 0 1,0 0-1,0-1 0,-1 0 1,1 0-1,0 0 0,0-1 1,0 0-1,-1 0 0,1 0 0,-4-1-73,-8 1 283,17 0-299,0 0-127,0 0-222,0 0-296,0 0-366,0-3-1822,0 2-1012,0-1-164</inkml:trace>
  <inkml:trace contextRef="#ctx0" brushRef="#br0" timeOffset="2917.887">1293 78 2937,'0'0'1424,"0"0"-407,0 0-179,0 0-8,0 0-62,0 0-107,0 0-65,0 0 38,0 0-15,0 0-99,0 0-34,0 0 59,0-3 592,0 5-1064,0 5-94,0 0 0,1 0-1,0 0 1,0 0 0,0-1-1,1 1 1,0 0 21,0-4-409,-1 1 1,1-1-1,-1 0 1,1 0-1,0-1 0,0 1 1,0 0-1,0 0 1,1-1-1,-1 1 409,2 0-4065</inkml:trace>
  <inkml:trace contextRef="#ctx0" brushRef="#br0" timeOffset="4196.8">1710 378 1584,'0'0'3593,"0"0"-1675,0 0-722,0 0-182,0 0-122,0 0-189,30 3 826,59-3-719,-86 0-771,-1-1 0,1 0-1,0 1 1,0-1 0,0-1 0,-1 1 0,1 0 0,-1-1 0,1 1-1,-1-1 1,0 0 0,1 0 0,-1 0 0,0 0 0,0 0 0,0 0 0,-1 0-1,1-1 1,0 1 0,-1-1 0,0 1 0,1-1 0,-1-1-39,19-24 837,-20 28-756,0 0-21,0 0-2,0 0-33,0 0 11,0-38 467,1 35-432,-1-1 0,0 1 0,0 0 0,0 0 0,-1 0 0,1 0 0,-1 0 0,0 0 0,0 0 0,0 0 0,0 0 0,0 0 0,-1-2-71,0 4 34,0 0 0,1-1 1,-1 1-1,0 0 0,0 0 1,0 0-1,0 0 0,0 0 1,0 1-1,0-1 0,0 0 1,0 1-1,0 0 0,0-1 0,0 1 1,-1 0-1,1 0 0,0 0 1,-2 1-35,0-1-4,-1 0 1,1 1-1,0-1 1,-1 1-1,1 0 1,0 1-1,-1-1 1,1 1-1,0-1 1,0 1 0,0 1-1,1-1 1,-1 0-1,0 1 1,1 0-1,-1 0 1,1 0-1,0 0 1,0 1-1,0-1 1,1 1-1,-1-1 1,1 1-1,0 0 1,-1 1 3,-1 6-24,0-1 0,0 0 0,1 1-1,0 0 1,0 0 0,2 0 0,-1 0 0,1 0 0,1 7 24,-1 26-11,-1-22-32,2 0-1,1-1 0,1 10 44,-1-29-18,0-1 0,0 1 1,0 0-1,0 0 0,0-1 0,0 1 0,0 0 0,0-1 0,1 1 0,-1-1 0,1 0 1,-1 1-1,1-1 0,-1 0 0,1 0 0,0 0 0,0 0 0,-1 0 0,1 0 0,0-1 1,0 1-1,0 0 0,0-1 0,0 0 0,2 1 18,51 4-190,-41-6 164,-1 0 0,1-1 0,0 0 0,-1-1 0,1-1 1,-1 0-1,0 0 0,0-2 0,0 0 0,0 0 26,-8 3-36,3-1-229,1 0 0,-1 1 0,1 0 1,0 0-1,0 1 0,0 0 0,0 1 0,6-1 265,-14 2-533,-1 0-553,0 0-1261,0 0-1665</inkml:trace>
  <inkml:trace contextRef="#ctx0" brushRef="#br0" timeOffset="5245.855">2328 283 2537,'0'0'1739,"0"0"-254,0 0-87,0 0-10,0 0-113,0 0-188,-2-23 4952,-2 21-6007,-1 0 0,0 1 0,0 0 0,0 0 0,0 0 0,0 1 0,0-1 0,0 1 0,0 0 0,0 1 0,-3 0-32,-7-1-74,12 0 52,0 1 0,0-1 1,0 0-1,0 1 0,0 0 0,0-1 0,0 1 0,1 0 0,-1 1 0,0-1 0,1 0 0,-1 1 0,1-1 0,-1 1 0,1 0 0,0 0 0,-1 0 0,1 0 0,0 0 0,0 1 0,1-1 0,-1 1 1,0-1-1,1 1 0,0-1 0,-1 1 0,1 0 0,0 0 0,0 0 0,1-1 0,-1 1 0,0 3 22,-2 13-38,1-1 1,1 1-1,0 0 0,2 0 1,0 1 37,0 13-19,-1-30-7,-1 1 1,1-1-1,1 1 1,-1-1 0,0 1-1,1-1 1,0 1-1,-1-1 1,1 0-1,1 1 1,-1-1-1,0 0 1,1 0-1,0 0 1,0 0 0,-1 0-1,2 0 1,-1-1-1,0 1 1,1-1-1,-1 1 1,1-1-1,0 0 1,-1 0-1,1 0 1,0 0-1,0 0 1,1-1 0,-1 0-1,0 1 1,0-1-1,1 0 1,-1 0-1,3 0 26,6 0-6,-1 1-1,1-1 1,0-1 0,-1 0-1,1 0 1,-1-2-1,1 1 1,-1-1 0,0-1-1,1 0 1,-1-1-1,-1 0 1,1 0 0,0-1-1,4-4 7,-9 6-397,19-11 609,-6 10-5021,-19 4 1041</inkml:trace>
  <inkml:trace contextRef="#ctx0" brushRef="#br0" timeOffset="6096.881">2679 24 3329,'0'0'2466,"0"0"-599,0 0-432,0 0-318,0 0-205,0 0-194,-1-3-142,-2-17 924,3 19-1141,0 1-68,0 0-26,0 0-33,0 0-9,0 0-4,0 0-17,0 33-108,0-19 9,0 113 814,17 128-917,-12-209 30,-5-29-129,2 1-1,1-1 1,0 0 0,1 0-1,2 2 100,-6-18-235,1 0-1,-1-1 1,1 1-1,0-1 1,-1 1-1,1 0 1,0-1-1,-1 1 1,1-1-1,0 0 1,0 1-1,-1-1 1,1 0-1,0 1 1,0-1 0,0 0-1,0 0 1,-1 0-1,1 0 1,0 0-1,0 0 1,0 0-1,0 0 1,0 0-1,-1 0 1,1 0-1,0-1 1,0 1 235,6 0-2992,-3 0-956</inkml:trace>
  <inkml:trace contextRef="#ctx0" brushRef="#br0" timeOffset="6699.412">2527 343 1328,'0'0'4423,"0"0"-2039,0 0-989,0 0-448,0 0-192,0 0-148,0-1-520,0 1 0,0-1 0,0 1 1,0-1-1,0 1 0,1-1 0,-1 1 1,0 0-1,0-1 0,1 1 0,-1-1 1,0 1-1,1 0 0,-1-1 1,0 1-1,1 0 0,-1-1 0,1 1 1,-1 0-1,0 0 0,1-1 0,-1 1 1,1 0-1,-1 0 0,1 0 1,-1 0-1,1-1 0,-1 1 0,1 0 1,-1 0-1,1 0 0,-1 0-87,44-13 404,0-2 0,30-16-404,-26 10 90,1 3-1,0 1-89,-36 15-23,0-1 1,0 2-1,-1 0 1,1 1-1,12 0 23,-1 1-214,-23-1 136,-1 0-104,0 0-113,0 0-102,0 0-224,0 0-394,0 0-1206,0 0-2508</inkml:trace>
  <inkml:trace contextRef="#ctx0" brushRef="#br0" timeOffset="7325.812">3185 396 3713,'0'0'1942,"0"0"-718,0 0-292,0 0 36,0 0-9,0 0-135,-1 0-565,0 1 1,0-1-1,0 0 0,1 0 0,-1 1 1,0-1-1,0 0 0,1 1 0,-1-1 0,0 1 1,1-1-1,-1 1 0,0-1 0,1 1 1,-1 0-1,0 0-259,-4 33 61,1 1 0,2-1-1,1 1 1,2 4-61,0 2-1938,-1-40 145,0-1-1213,0 0-881</inkml:trace>
  <inkml:trace contextRef="#ctx0" brushRef="#br0" timeOffset="7661.874">3125 45 6425,'0'0'3201,"0"0"-1505,0 0-839,0 0-473,0 0-272,0 0-112,0 0-104,0 0-16,0 0 120,0 6 0,0 3-408,0 9-705,0 0-1311,0-3-2537</inkml:trace>
  <inkml:trace contextRef="#ctx0" brushRef="#br0" timeOffset="8624.491">3416 438 5265,'0'0'2631,"0"0"-702,0 0-572,0 0-371,0 0-255,0 0-154,0 0-535,0 0-1,-1 0 0,1 0 1,0 0-1,-1 0 1,1 0-1,0 1 1,0-1-1,-1 0 0,1 0 1,0 0-1,0 0 1,-1 1-1,1-1 1,0 0-1,0 0 0,-1 0 1,1 1-1,0-1 1,0 0-1,0 0 1,0 1-1,-1-1 0,1 0 1,0 1-1,0-1 1,0 0-1,0 1 0,0-1 1,0 0-1,0 0 1,0 1-1,0-1-41,0 94 206,0-92-227,1 0 0,-1-1 0,1 1 0,0-1 0,-1 1 0,1 0 1,0-1-1,0 1 0,0-1 0,0 0 0,1 1 0,-1-1 1,0 0-1,1 0 0,-1 0 0,0 0 0,1 0 0,-1 0 1,1 0-1,0 0 0,-1 0 0,1-1 0,0 1 0,-1-1 0,1 1 1,0-1-1,0 0 0,-1 0 0,1 0 0,0 0 21,56 5-11,-56-5 17,0 0 0,-1-1-1,1 1 1,0 0-1,-1-1 1,1 1 0,0-1-1,-1 0 1,1 1-1,-1-1 1,1 0 0,-1 0-1,1 0 1,-1 0-1,0 0 1,1 0 0,-1-1-1,0 1 1,1-1-6,1-2 2,-1 0 0,1 0 0,0-1 0,-1 1 0,0-1 0,0 0 0,0-1-2,2-6 149,-1 1 0,-1-1-1,0 0 1,0 0 0,-1-10-149,-1 21 52,0-1-1,0 0 1,0 0 0,0 1 0,0-1 0,0 0 0,-1 0 0,1 0 0,0 1 0,-1-1 0,1 0 0,-1 1 0,0-1 0,0 0 0,0 1 0,0-1-1,0 1 1,0-1 0,0 1 0,0 0 0,0 0 0,-1-1-52,-1 0 33,-1 1-1,1 0 1,0 0-1,0 0 1,0 0-1,-1 1 1,1-1-1,-1 1 1,1 0-1,0 0 1,-3 0-33,-71-6-372,76 8 321,0-1 1,-1 0-1,1 0 1,0 1-1,0-1 1,0 1-1,0-1 1,0 1-1,0-1 1,0 1-1,1 0 1,-1-1-1,0 1 1,1 0-1,0 0 1,-1-1 0,1 1-1,0 0 1,0 1 50,-2 3-161,1-3 63,-2 7-469,1 1 0,0-1 0,0 0 0,1 1 0,0 2 567,1-13-1496,0 0-1284,0 0-1367</inkml:trace>
  <inkml:trace contextRef="#ctx0" brushRef="#br0" timeOffset="10043.796">3833 370 3081,'0'0'2323,"0"0"-483,0 0-443,0 0-241,0 0-168,0 0-120,0 0-116,0 0-84,0 0-54,0 0-25,0 0-12,0 0-67,0 0-62,0 0-82,0 0-73,0 0-77,0 0-76,0 0-80,0 12-153,1 33 238,0-12-47,-2 0 1,0 0-1,-3 0 1,-1 6-99,1-26 61,5-25 81,1-13-97,-1 2-37,1 0 0,1 1 0,1-1 0,1 1 0,1 0 0,1 0 0,1 1 0,2-5-8,-7 20-15,0 1 0,0 0 0,0 0 0,1 0 0,-1 0 0,1 0 0,0 1 0,1-1 0,-1 1 1,1 0-1,-1 1 0,1-1 0,1 1 0,-1 0 0,0 0 0,1 0 0,-1 1 0,1 0 0,0 0 0,0 1 0,0-1 0,0 1 0,0 0 1,0 1-1,0 0 0,2 0 15,-7 0-7,1 1 0,0 0 0,-1 0 0,1-1 0,-1 1 0,1 0 0,-1 0 1,1 1-1,-1-1 0,0 0 0,0 0 0,1 1 0,-1-1 0,0 1 0,0-1 0,0 1 0,-1-1 1,1 1-1,0 0 0,0-1 0,-1 2 7,14 43-40,-11-34 53,6 36-413,-1 0-1,-3 0 1,-2 1 0,-2 31 400,-1-80-776,0 0-147,0 0-250,0 0-617,0-1-1461,0-4-2055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3:3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4609,'0'0'2473,"0"0"-560,0 0-478,0 0-292,0 0-207,0 0-107,4-1 2867,22-4-3448,42-20 271,-56 19-513,0 1 0,1 1 1,-1 0-1,1 0 1,0 1-1,1 1 0,-1 0 1,5 1-7,-15 1-192,-1 0 0,1 0-1,0-1 1,-1 1 0,1-1 0,0 1 0,-1-1 0,1 0 0,0 0 0,-1 0-1,1 0 1,-1 0 0,0-1 0,1 1 0,-1-1 0,0 0 192,-2 2-1550,0 0-1545,0 0-2605</inkml:trace>
  <inkml:trace contextRef="#ctx0" brushRef="#br0" timeOffset="728.884">66 304 3897,'0'0'1924,"0"0"-663,0 0-431,0 0-33,0 0 45,0 0-11,14-2 6422,44-7-7258,-4 1 32,-33 6-75,-1 0 1,0-2 0,0 0-1,-1-2 1,19-7 47,-37 13-324,-1 0-195,0 0-387,0 7-4381,0 4-2072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3:4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1328,'0'0'1861,"0"0"-550,0 0-352,0 0-117,0 0-35,0 0-33,0 0-42,0 0-27,0 0-25,0 0-63,0 0-97,0 0-56,0 0 0,0 0-36,0 0-11,0 0-12,0 0 16,0 0-18,0 0-50,0 0-54,0 0-64,0 0-27,0 0-19,0 0-29,0 0-39,0 16-41,10 141 931,-7 254-265,-3-380-705,-1-2 82,2 0-1,3 21-122,-3-44 1,-1-1 3,1-1 0,-1 1-1,1-1 1,0 1-1,0-1 1,0 1 0,1-1-1,0 0 1,0 1-4,-1 31 104,-1-32-75,-1-3-26,1-1 0,0 0 0,0 0-1,0 1 1,0-1 0,0 0 0,0 1 0,0-1 0,0 0 0,0 1 0,0-1-1,0 0 1,0 0 0,0 1 0,0-1 0,0 0 0,0 1 0,0-1 0,0 0-1,0 1 1,0-1 0,1 0 0,-1 0 0,0 1 0,0-1 0,0 0 0,0 0-1,1 1 1,-1-1 0,0 0 0,0 0 0,1 0 0,-1 1 0,0-1 0,0 0-1,1 0 1,-1 0 0,0 0 0,1 0 0,-1 1 0,0-1 0,0 0 0,1 0-1,-1 0 1,0 0 0,1 0-3,-1 0 14,0 0-5,0 0-1,0 0 0,0 0-3,0 0-10,0 0-3,0 0 0,0 0-1,0 0-11,0 0-16,0 0 1,0 0-66,0 0-10,0 0-64,0 0-58,0 0-101,0 0-198,-1-12-5554,-8 6-1557</inkml:trace>
  <inkml:trace contextRef="#ctx0" brushRef="#br0" timeOffset="1912.841">375 575 1536,'0'0'2238,"0"0"-747,0 0-515,0 0 93,0 0 271,0 0 11,2-21 1285,-2 15 1041,-3 6-3705,0 0 1,0-1-1,0 1 0,0 0 1,0 1-1,0-1 0,1 1 1,-1-1-1,0 1 0,0 0 1,0 0-1,1 0 0,-1 0 1,0 0-1,1 1 0,-1-1 1,1 1-1,-1 0 0,1 0 1,0 0-1,0 0 0,0 0 1,0 0-1,0 0 0,0 1 1,1-1-1,-1 1 0,1-1 1,0 1-1,0 0 0,0-1 1,0 1-1,0 0 0,0 0 1,1 0-1,-1 0 28,-3 17-9,0-1 1,1 1-1,1 0 0,1 0 1,1 0-1,0 1 9,0-2-63,1-17 53,-1 1 1,1 0-1,0-1 0,0 1 0,0 0 0,0-1 0,0 1 0,1-1 0,-1 0 1,1 1-1,0-1 0,-1 0 0,1 0 0,0 0 0,0 0 0,0 0 0,1 0 1,-1-1-1,0 1 0,1-1 0,-1 0 0,1 1 0,-1-1 0,1 0 0,0-1 1,2 2 9,0 0-9,0-1 1,1 1 0,-1-1 0,1 0 0,-1 0 0,1-1 0,0 1 0,-1-1 0,1 0 0,-1-1 0,1 0 0,0 0 0,0 0 8,-3 0 3,0 0-1,0-1 1,0 1 0,0-1 0,0 0-1,0 1 1,-1-1 0,1-1 0,-1 1 0,1 0-1,-1-1 1,0 1 0,0-1 0,0 1-1,0-1 1,0 0 0,-1 0 0,1 0-1,-1 0 1,0 0 0,0 0 0,0-1 0,0 1-3,1-10 28,0 0 0,-1 0 0,-1 0 0,0 0 0,-2-7-28,1-15 100,1 34-17,0-37 622,-16 38-306,16-1-394,-1-1-4,-1 2-2,1 0-12,-3-1-107,0 0 0,0 0 0,-1 1 0,1-1 0,-1 1 0,1 0 0,-3 1 120,4-1-207,-13 4-191,13-2-8451,3-2 8831,0 0-4883</inkml:trace>
  <inkml:trace contextRef="#ctx0" brushRef="#br0" timeOffset="2993.1">477 575 1880,'0'0'1958,"0"0"-639,0 0-349,0 0-26,0 0 11,0 0-62,0 8 6233,4 29-6510,105 212 135,-103-232-748,-6-14-1,1 0-1,0 0 1,0 0-1,1 0 1,-1-1-1,0 1 1,1 0-1,-1-1 1,1 1-1,0-1 1,1 2-2,0-4-8,-3 0 20,0 0 28,0 0-23,0 0-21,0 0-88,0 0-95,0 0-95,0 0-118,0 0-269,0 0-312,0 0-406,0 6-5601,0 0 613</inkml:trace>
  <inkml:trace contextRef="#ctx0" brushRef="#br0" timeOffset="4360.127">315 393 600,'0'0'1426,"0"0"-573,0 0-265,0 0-10,0 0 41,0 0-23,-3 1-1,-6 2 441,5-3-505,1 1 0,-1 0 0,1 0 0,0 0 0,-1 1 0,1-1 1,0 1-1,0 0-531,2-2 288,1 0 81,0 0-14,0 0-55,0 0-59,0 0-91,0 0-30,0 0-32,0 0-19,0 0-32,0 0 21,5 0 190,275 0 1683,-192 6 439,-89-6-2362,-1-1 0,0 1 0,0-1 1,0 1-1,1-1 0,-1 0 0,0 0 0,1 0 1,-1 0-1,1 0 0,-1 0 0,1 0 0,-1-1 1,1 1-1,0 0 0,0-1 0,0 1 0,0-1 0,-1 0-8,-20-37-47,16 28 44,4 7 3,2 3 1,0 0 0,-1 0-1,1 0 1,0-1 0,-1 1 0,1 0 0,-1 0-1,0 1 1,1-1 0,-1 0 0,0 0 0,1 0-1,-1 0 1,0 0 0,0 1 0,0-1-1,0 0 0,0 1-14,1 0-26,0 0 17,0 0-20,0 0-15,0 0-33,0 0-72,0 0-79,0 0-138,0 0-117,0 0-151,0 0-212,-6 0-6065,2 0 1291</inkml:trace>
  <inkml:trace contextRef="#ctx0" brushRef="#br0" timeOffset="5402.862">881 1 1776,'0'0'2604,"0"0"-676,0 0-364,0 0-187,0 0-229,0 0-228,0 7 2656,0 34-2631,-2 155-419,4 211 722,13-262-1173,-8-83 43,1 56-118,-8-74-564,9-56-2967,-5-2 675,2 2-3093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3:5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193 155 1536,'0'0'3060,"0"0"-833,0 0-627,0 0-205,0 0-161,0 0-225,-7-9 1729,2 9-2675,1-1 1,-1 2-1,0-1 0,1 0 0,-1 1 0,0 0 1,1 0-1,-1 0 0,1 0 0,0 1 0,-1 0 0,1 0 1,0 0-1,0 1 0,0-1 0,0 1 0,0 0 1,1 0-1,0 0 0,-1 0 0,1 1 0,0-1 1,0 1-1,1 0 0,-1 0 0,0 2-63,-7 6-4,1 1 1,1 1-1,0 0 0,1 0 1,0 0-1,1 1 0,1 0 1,0 0-1,1 0 0,0 1 1,2 0-1,0 0 0,0 11 4,2-25-33,0 1 1,0-1-1,0 0 0,0 1 0,0-1 1,1 0-1,-1 1 0,1-1 0,0 0 1,0 0-1,0 1 0,0-1 0,0 0 1,0 0-1,0 0 0,1 0 0,-1 0 1,1 0 32,3 1-36,-1 1 0,1-1 0,0 0 0,0 0 0,0-1 0,1 0 0,1 1 36,4 1-158,0 0 0,1-2 0,-1 1 0,0-1 0,1-1 0,7 0 158,39 0-3391,-45-1 1995,-2 0-2565</inkml:trace>
  <inkml:trace contextRef="#ctx0" brushRef="#br0" timeOffset="651.66">384 334 5345,'0'0'2107,"0"0"-550,0 0-365,0 0-255,0 0-231,0 0-177,0 4 215,-8 62-164,5-48-576,1-1 0,0 1-1,1 1-3,1-17-11,-1-1-1,1 0 0,0 1 1,0-1-1,0 0 1,1 1-1,-1-1 0,0 0 1,0 1-1,1-1 1,-1 0-1,1 0 0,-1 1 1,1-1-1,-1 0 0,1 0 1,0 0-1,-1 0 1,1 0-1,0 0 0,0 0 1,0 0-1,0 0 1,0 0-1,0 0 0,1 0 12,2 0 5,0 0-1,0 0 0,0 0 0,0-1 0,0 0 0,0 1 1,0-1-1,2-1-4,-1 1 12,2 0 11,1 0 0,-1 0 0,1-1 1,-1 0-1,1 0 0,-1-1 0,1 0 0,5-3-23,-11 4 10,1 0 1,-1-1-1,1 1 1,-1-1-1,0 0 1,0 0-1,1 0 1,-1 0-1,0 0 1,-1-1-1,1 1 1,0-1-1,-1 1 1,1-1-1,-1 1 1,0-1-1,0 0 0,0 0 1,0 1-1,-1-1 1,1 0-1,-1 0 1,1 0-1,-1-1-10,2-18 73,-1-1 0,-1 1-1,-1 0 1,-2-11-73,2 30-50,0 0-1,0 0 1,0 0 0,-1 1 0,1-1-1,-1 0 1,0 1 0,0-1 0,0 1-1,0 0 1,0-1 0,-1 1 0,1 0-1,-1 0 1,1 1 0,-1-1 0,0 0-1,1 1 1,-1 0 0,0-1-1,0 1 1,0 1 0,0-1 0,0 0-1,0 1 1,0-1 0,-1 1 0,1 0-1,0 0 1,0 0 0,0 0 0,0 1-1,0-1 1,0 1 0,0 0-1,0 0 1,0 0 0,0 0 0,0 1-1,0-1 1,0 1 0,-1 1 50,-7 7-1156,1 1 1,1 0-1,0 0 0,1 1 1,-3 5 1155,1-2-2285,-1 3-1640</inkml:trace>
  <inkml:trace contextRef="#ctx0" brushRef="#br0" timeOffset="1419.269">884 176 4385,'0'0'1896,"0"0"-763,0 0-388,0 0 26,0 0-140,0 0-213,-12 10-109,-5 4-203,-9 8 475,1 0 0,-10 14-581,32-32 12,0 1 0,0-1 0,1 0-1,-1 1 1,1-1 0,0 1 0,1-1 0,-1 1 0,1 0 0,0 0 0,0 0 0,0 0 0,1 0 0,0 0 0,0 0 0,0 0-1,1 3-11,-1-1-84,0-5 80,1-1 0,0 1 0,0-1-1,-1 1 1,1-1 0,0 1 0,0-1-1,0 0 1,0 0 0,1 1 0,-1-1-1,0 0 1,0 0 0,1 0-1,-1 0 1,1 0 0,-1-1 0,1 1-1,-1 0 1,1-1 0,-1 1 0,1-1-1,1 1 5,41 12 121,-42-13-118,17 3 45,-18-3-46,1 0 0,-1 0 0,0 0 0,0 0 0,0 0 0,0 0 0,0 0 0,1 0 0,-1 0 0,0 1 0,0-1 0,0 1 0,0-1 0,0 1 0,0-1 0,0 1 0,0-1 0,0 1 0,0 0 0,0 0 0,0-1 0,-1 1 0,1 0 0,0 0-1,0 0 1,-1 0 0,1 0 0,-1 0 0,1 0 0,-1 0 0,1 0 0,-1 0 0,1 0 0,-1 0 0,0 0 0,0 1 0,0-1 0,0 0 0,0 0 0,0 0 0,0 0 0,0 1 0,0-1 0,0 0 0,0 0-2,-1 3 43,1-1 1,0 1-1,-1-1 0,1 1 1,-1-1-1,0 1 0,-1-1 0,1 0 1,0 1-1,-1-1 0,0 0 1,0 0-1,0 0 0,0 0 0,0 0 1,0-1-1,-3 3-43,-2 1-199,0 0-1,0-1 0,-1 0 1,1-1-1,-1 1 1,-7 2 199,13-6-258,1 0-1,0-1 1,0 1 0,0 0 0,0 1 0,0-1 0,0 0-1,0 0 1,0 0 0,0 1 0,0-1 0,1 0 0,-1 1-1,1-1 1,-1 0 0,1 1 0,-1 0 258,1-1-418,-1 3-1918</inkml:trace>
  <inkml:trace contextRef="#ctx0" brushRef="#br0" timeOffset="2702.196">1363 0 4233,'0'0'3663,"0"0"-1862,0 0-1010,0 0-357,0 0-39,0 0-59,-8 15-64,-29 50-18,30-51-193,1 1-1,1 0 1,0 0 0,1 1 0,1-1 0,1 1 0,0 0 0,0 0 0,2 13-61,-1-8 68,1 92 317,0-108-379,2 0-1,-1 1 0,0-1 1,1 0-1,0 0 1,0 0-1,0 0 1,1 0-1,0-1 1,0 1-1,0-1 0,0 0 1,1 0-1,0 0 1,3 4-6,-2-3 7,1-1 1,-1 1 0,1-1 0,-1 0 0,1 0-1,1 0 1,-1-1 0,0 0 0,1 0-1,-1-1 1,1 1 0,1-1-8,-2-1 18,-1-1 0,1 1 0,-1-1 0,1 0 0,-1 0 0,1-1 0,-1 0 0,1 0 0,-1 0 0,1-1 0,-1 1 0,0-1 0,0 0 0,0-1 0,0 1 0,0-1 0,-1 0 0,2-1-18,6-7 32,0-1 0,-1 1 0,0-2 0,-1 0-1,5-7-31,-8 11 13,3-4 107,-1 0 0,0-1 1,0 0-1,-1 0 0,-1-1 0,-1 0 0,0 0 1,-1-1-1,0 1 0,-2-1 0,1 0 1,-2 0-1,0-1 0,-1-1-120,-1 14 46,0 0 0,0 0-1,-1 0 1,1 0 0,-1 0 0,0 0 0,0 0 0,0 0-1,0 0 1,-1 0 0,1 1 0,-1-1 0,0 1 0,0-1-1,-1 1 1,1 0 0,-1-1 0,0 1 0,1 0 0,-1 1-1,-1-1 1,1 1 0,0-1 0,-1 1 0,1 0 0,-1 0-1,1 0 1,-1 1 0,0-1 0,-3 0-46,-5-1 67,-1 1 0,1 0-1,-1 0 1,0 2 0,0-1 0,1 2 0,-13 1-67,6-1 71,-2 2 21,1 2 1,0 0-1,0 0 0,1 2 1,-1 1-1,1 0 1,-7 6-93,-4 0 105,24-11-116,0 0 0,0 1 1,1 0-1,0 0 0,0 1 0,0-1 0,0 1 1,0 0-1,1 0 0,0 1 0,0-1 1,0 3 10,-6 8-17,2 1 0,0 1 0,-4 11 17,17-27-50,-1-1 0,1-1 0,0 1 0,0-1 0,0 1 0,0-2 0,1 1 50,-3 0-18,87-4 54,-1-4 1,1-5-1,43-12-36,-104 21-717,1 0 0,-1 3 0,15 0 717,-43 1-140,0 0 30,-1 0 1,0 0-1,1 0 1,-1 0 0,1 0-1,-1 0 1,0 0-1,1 0 1,-1 0 0,1 0-1,-1 0 1,1 0 0,-1 0-1,0 0 1,1 1-1,-1-1 1,1 0 0,-1 0-1,0 0 1,1 0 0,-1 1-1,0-1 1,1 0-1,-1 1 1,0-1 0,1 0-1,-1 0 1,0 1-1,0-1 1,1 0 0,-1 1-1,0-1 1,0 1 0,0-1-1,1 0 1,-1 1 109,0 7-6643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3:5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13 316 3849,'0'0'1698,"0"0"-469,0 0-231,0 0-107,0 0-15,0 0 49,0 0 9,0 0-165,0 0-178,0 0-91,0 0-85,0 0-96,0 0-97,0 10 29,0 551 3707,-10-811-3954,9 203-1,0 11-18,1 0-1,2 0 1,2 1-1,1-1 1,2-5 15,-4 29-41,1 0 0,0 0 0,1 0 0,0 1 1,1-1-1,0 1 0,0 1 0,2-1 0,-1 1 1,1 0-1,1 1 0,-1-1 0,2 2 0,-1 0 0,8-6 41,-13 13-35,-1 0-1,1 0 0,-1 0 0,1 1 0,-1-1 1,1 1-1,-1-1 0,1 1 0,-1 1 0,1-1 0,0 0 1,-1 1-1,1 0 0,-1-1 0,1 1 0,-1 1 0,0-1 1,1 0-1,-1 1 0,0 0 0,0 0 0,1 1 36,2 1-72,0 1 0,-1 0-1,1 0 1,-1 1 0,0-1 0,-1 1-1,0 0 1,0 1 0,3 5 72,-5-8 4,-1-1 1,0 1 0,0-1-1,0 1 1,0-1-1,-1 1 1,1 0 0,-1-1-1,0 1 1,0 0 0,0-1-1,-1 1 1,1 0-1,-1-1 1,0 1 0,0-1-1,0 1 1,-1-1 0,1 1-1,-1-1 1,0 1-5,-6 8 33,0 0 0,-1 0 0,0-1 0,-1 0 1,0-1-1,-1 0 0,-11 8-33,-4 2 78,-2-2 0,-27 14-78,43-26 23,10-5-7012,2-1 2655</inkml:trace>
  <inkml:trace contextRef="#ctx0" brushRef="#br0" timeOffset="681.146">442 334 3449,'0'0'2987,"0"0"-1003,0 0-871,0 0-397,0 0-67,0 0-29,0 13 430,0 244 1715,0-256-2759,0-1 9,0 0 48,0 0 117,0 0 136,0-2 57,0-184 102,1 180-481,0 1 0,0-1 0,0 0 0,0 1 0,1-1 0,0 1 0,0-1 0,1 1 0,-1 0 0,1 0 0,0 0 0,0 0 0,1 1 0,1-2 6,4-5-27,1 0-1,1 1 1,0 0-1,1 0 1,1 1 27,-11 7-73,0 0 0,1 1 0,-1-1 0,1 1 0,-1 0 0,1 0 0,-1 0 0,1 0 0,0 0 0,0 1 0,-1-1 0,1 1 0,0-1 0,0 1 0,0 0 0,-1 0 0,1 1 0,0-1 0,0 0 0,0 1 0,-1 0 0,1 0 0,0 0 0,-1 0 0,1 0 0,-1 0 0,1 1 0,-1-1 0,1 1 0,-1-1 0,0 1 0,0 0 0,0 0 0,0 0 0,0 0 0,0 1 0,1 1 73,3 5-1812,1-3-1893</inkml:trace>
  <inkml:trace contextRef="#ctx0" brushRef="#br0" timeOffset="1415.513">839 337 600,'0'0'4458,"0"0"-2373,0 0-1013,0 0-188,0 0-50,0 0-46,-5 8-101,0-3-563,1 1 1,0 0-1,1 1 0,-1-1 1,1 1-1,0-1 1,1 1-1,-1 0 0,1 0 1,1 0-1,0 0 1,0 0-1,0 1 0,0 2-124,1 48 149,5-56-126,-1-1 1,1-1 0,-1 1-1,1-1 1,0 1 0,-1-1 0,1-1-1,-1 1 1,1-1 0,2 0-24,-1-3 39,0 1 0,-1-1 0,1-1 0,-1 1-1,0-1 1,0 0 0,-1 0 0,1 0 0,2-5-39,3-4 228,-1-1 0,0 0-1,1-5-227,-8 16 71,-1 0 0,1 0 0,-1-1-1,0 1 1,-1-1 0,1 1-1,-1-1 1,0 1 0,0-1-1,0 1 1,-1-4-71,0 6 5,1 0 0,0 0-1,0 0 1,-1 0 0,1 0 0,-1 0-1,0 0 1,0 0 0,1 1 0,-1-1-1,0 0 1,-1 0 0,1 1-1,0-1 1,0 1 0,-1-1 0,1 1-1,-1-1 1,1 1 0,-1 0 0,0 0-1,1 0 1,-1 0 0,0 0 0,-1 0-5,-2-1-89,-1 1 0,0 0 0,1 0 0,-1 0 1,0 1-1,0 0 0,1 0 0,-1 0 0,0 1 1,1 0-1,-1 0 0,-4 1 89,6 0-62,1 0 0,-1 0 0,0 0 0,1 0 0,-1 0 1,1 1-1,0 0 0,0 0 0,0 0 0,0 0 0,0 0 0,1 0 0,-1 1 1,1-1-1,0 1 0,0 0 0,-1 1 62,-1 5-346,0 0 0,0 0 0,1 0 0,-1 4 346,0 24-4853,6-30 2836,6-4-531</inkml:trace>
  <inkml:trace contextRef="#ctx0" brushRef="#br0" timeOffset="2129.47">1177 305 4001,'0'0'2956,"0"0"-670,0 0-805,0 0-581,0 0-227,0 0-82,-7 18 1996,7 416-849,0-427-1718,0 0 0,-1 0 1,0 0-1,0 0 0,-1 0 0,0 0 1,0 0-1,0 0 0,-1-1 0,0 1 0,-1 1-20,2-5 9,0 0 1,0 0-1,0-1 0,-1 1 0,1 0 0,-1-1 0,1 1 0,-1-1 0,0 0 0,0 0 0,0 0 0,0-1 0,0 1 0,0-1 0,0 1 0,-1-1 0,1 0 0,0 0 1,-1 0-1,1-1 0,-1 1 0,1-1 0,-2 0-9,-5 0-13,3 0-50,1 0-1,-1 0 1,1 0-1,-1-1 1,1 0-1,-4-2 64,8 3-18,-1-1 0,1-1-1,0 1 1,0 0-1,0 0 1,0-1 0,0 1-1,0-1 1,0 0-1,0 0 1,1 0 0,-1 1-1,1-1 1,-1-1 0,1 1-1,0 0 1,0 0-1,0 0 1,0-1 18,-2-3-290,1 0 1,0 0-1,0 0 1,1 0-1,0-1 1,0 1-1,0 0 1,1-1-1,0-4 290,0 10-597,0 1-128,0 0-329,1 0-731,4 0-1203</inkml:trace>
  <inkml:trace contextRef="#ctx0" brushRef="#br0" timeOffset="2514.372">1173 66 3089,'0'0'5561,"0"0"-3721,0 0-1016,0 0-560,0 0-264,0 0 0,0 0-80,-6-29 80,6 23-16,0 0-72,0 0 16,0 3-32,0 3-232,0 0-456,6 0-504,4 0-553,-3 12-1423</inkml:trace>
  <inkml:trace contextRef="#ctx0" brushRef="#br0" timeOffset="3459.372">1481 388 3673,'0'0'2267,"0"0"-411,0 0-487,0 0-158,0 0-189,0 0-241,3 0-200,8 2-189,1 0 1,0-1-1,0-1 1,9 0-393,-15-1 64,-1 1 0,0-1-1,0 0 1,0 0 0,0-1 0,0 1 0,0-1 0,-1 0 0,1-1 0,0 1 0,-1-1 0,2-1-64,-3 2 54,1-1 0,-1 0 0,1 0 1,-1 0-1,0-1 0,0 1 0,0-1 1,-1 0-1,0 1 0,1-1 0,0-2-54,-2 0 114,1-1 0,-1 1 0,0-1 0,0 1 0,0-1-1,-1 1 1,0-5-114,0-51 724,-34 61-226,22 1-458,0 0 0,0 1 0,0 0 0,-1 0 0,2 2 0,-1-1 0,-9 5-40,9-3 3,0 0-1,1 2 1,-1-1 0,1 1 0,1 1-1,-5 3-2,11-6-5,-1 0 1,1 0-1,0 0 0,1 1 0,-1 0 0,1 0 0,0 0 0,0 0 0,0 0 0,1 1 1,-1-1-1,1 1 0,1 0 0,-1 2 5,-5 26-10,2 1 1,2-1-1,1 1 0,2 23 10,1-53-3,-1 0 0,1-1 0,0 1 0,1 0-1,-1-1 1,1 1 0,0-1 0,0 1 0,0-1 0,1 0-1,-1 0 1,1 0 0,0 0 0,0-1 0,1 1 0,-1-1 0,1 0-1,-1 0 1,1 0 0,0 0 0,0 0 0,0-1 0,1 0 0,-1 0-1,1 0 1,-1-1 0,1 1 0,-1-1 0,1 0 0,0 0-1,0-1 1,-1 1 0,1-1 3,10 0 12,-1 0 1,1-1-1,-1 0 0,0-1 1,1-1-1,-1 0 0,0-1 1,-1 0-1,10-5-12,60-29-3027,-82 37 1371,-1 1-1826,0 0-3716</inkml:trace>
  <inkml:trace contextRef="#ctx0" brushRef="#br0" timeOffset="4126.272">2037 251 5393,'0'0'3836,"0"0"-1739,0 0-915,0 0-331,0 0-180,0 0-127,0-4-111,0 4-418,0-1 0,0 0 0,0 1 0,0-1 0,-1 0 0,1 1 0,0-1 1,0 0-1,0 1 0,-1-1 0,1 0 0,0 1 0,-1-1 0,1 0 0,0 1 0,-1-1 0,1 1 0,-1-1 0,1 1 0,-1-1 0,1 1 0,-1-1 0,1 1 0,-1 0 0,0-1 0,1 1 0,-1 0 0,1-1 0,-1 1 0,0 0 0,1 0 0,-1-1 0,0 1 1,0 0-16,-34 1 427,30 0-407,1 0 0,0 1 0,0-1-1,0 1 1,1 0 0,-1 1 0,0-1 0,1 0 0,0 1 0,-1 0-1,1 0 1,0 0 0,0 0 0,1 1 0,-1-1 0,1 1 0,-1-1-1,1 1 1,0 1-20,-6 10 66,0 0 0,1 1 0,0 1 1,1 2-67,3-7 21,1 0 0,0 0 1,1 0-1,0 0 1,1 0-1,1 5-21,-1 4-92,0-19 88,1 0 0,0-1 1,-1 1-1,1 0 0,0 0 1,0 0-1,0 0 0,0-1 1,0 1-1,0-1 0,1 1 1,-1-1-1,1 1 0,-1-1 1,1 0-1,-1 1 0,1-1 1,0 0-1,-1 0 0,1 0 1,0-1-1,0 1 0,0 0 4,6 2-3,0 1-1,-1-2 0,1 1 1,0-1-1,2 0 4,1 0-173,0-1 0,0 0 0,0-1 0,0 0 0,1 0 0,-1-2 0,0 1 0,0-1 0,0-1 1,5-2 172,-7 2-636,0-1 0,-1 0 0,1 0-1,-1-1 1,-1 0 0,1 0 0,-1-1 0,1-1 636,13-12-6038</inkml:trace>
  <inkml:trace contextRef="#ctx0" brushRef="#br0" timeOffset="4641.406">2424 1 6649,'0'0'2200,"0"0"-823,0 0-525,0 0-147,0 0 23,0 0 5,0 6 15,0 472 1790,-1-476-2568,1-1 0,0 1 0,0 0 0,0-1 0,0 1 0,1-1 0,-1 1-1,0 0 1,1-1 0,-1 1 0,1-1 0,-1 1 0,1-1 0,0 1 0,-1-1 0,1 0 0,0 1-1,0-1 1,0 0 0,0 0 0,1 2 30,1-2-617,-1 0 0,1 0 0,0 0 0,-1-1-1,1 1 1,-1-1 0,1 1 0,0-1 0,0 0 0,-1 0 0,1 0-1,0 0 618,4 0-5219</inkml:trace>
  <inkml:trace contextRef="#ctx0" brushRef="#br0" timeOffset="5126.374">2298 334 6321,'0'0'2446,"0"0"-803,0 0-567,0 0-255,0 0-133,0 0-37,0 0-61,0 0-52,0 0-62,0 0-24,0 0-33,0 0-72,0 0-125,0 0-99,0 0-64,18 0-129,19 0 197,-1-1 0,1-2-1,-1-2 1,0-1 0,2-2-127,-27 5-105,81-18 100,-30 15-3014,-62 11-319,-3 8-597</inkml:trace>
  <inkml:trace contextRef="#ctx0" brushRef="#br0" timeOffset="5499.382">2837 263 6433,'0'0'3534,"0"0"-1836,0 0-860,0 0-213,0 0 65,0 0-98,3 11-252,4 26-211,-1 0 1,-2 0-1,-1 25-129,-3-62-619,0-10-3845,0-6-1486</inkml:trace>
  <inkml:trace contextRef="#ctx0" brushRef="#br0" timeOffset="5828.522">2864 40 2969,'0'0'5377,"0"0"-3433,0 0-1064,0 0-544,0 0-264,0 0-72,0 0-248,-4 0-528,8 0-648,2 0-1481</inkml:trace>
  <inkml:trace contextRef="#ctx0" brushRef="#br0" timeOffset="6491.849">3168 349 1120,'0'0'2981,"0"0"-834,0 0-701,0 0-439,0 0-307,0 0-164,-3-4-67,1 2-291,0 1-90,1 0 0,0-1 1,0 1-1,-1 0 0,1-1 0,0 1 0,0-1 1,0 1-1,0-1 0,1 1 0,-1-1 0,0 0 0,1 1 1,-1-2-89,1 2 544,0 1 12,0 0-17,0 0-13,0 0-8,-1 1-417,0 0-1,0 0 1,1 0 0,-1 0 0,0 1 0,0-1 0,1 0-1,-1 0 1,1 0 0,-1 1 0,1-1 0,0 0 0,-1 0 0,1 1-1,0-1 1,0 0 0,0 1 0,0-1 0,0 0 0,0 1-101,-1 34 143,1-35-112,-1 25 90,0-18-135,0 0 0,1 1 0,0-1 0,1 0 0,0 1 0,1 1 14,-2-9 0,1 0 0,0 0 0,0 0 0,0 0 0,0-1 0,0 1 0,0 0 0,0-1 0,0 1-1,0-1 1,1 1 0,-1-1 0,0 1 0,0-1 0,0 0 0,1 0 0,-1 1 0,0-1 0,0 0 0,1 0 0,-1 0-1,0 0 1,1-1 0,35 0 54,-32 1-50,1-2-10,0 1 0,0-1 0,0 0 0,0 0-1,0-1 1,-1 0 0,1 0 0,-1 0 0,0-1-1,0 0 1,0 0 0,0 0 0,-1 0 0,3-4 6,3-2-41,-1 0-1,-1-1 1,0 0 0,0 0 0,-1-1 0,1-4 41,-7 14 16,1 0 0,-1-1 0,0 1 0,-1-1 0,1 1 0,0-1 0,-1 1 0,1-1 1,-1 0-1,0 1 0,0-1 0,0 1 0,0-1 0,0 0 0,-1 1 0,1-2-16,-1 3 10,0-1 0,0 1 0,1-1-1,-1 1 1,0 0 0,0 0 0,-1 0 0,1-1 0,0 1 0,0 0-1,0 0 1,-1 1 0,1-1 0,0 0 0,-1 0 0,1 1-1,-1-1 1,1 0 0,-1 1 0,1 0 0,-1-1 0,0 1-1,1 0 1,-2 0-10,-13-2-151,0 0 0,0 1 1,0 1-1,-1 1 0,1 0 0,-3 2 151,17-3-43,0 1 0,0 0 0,0 0 0,0 0 0,0 0 0,0 0 0,0 1 0,1-1 0,-1 1 0,0-1 0,1 1 1,-1-1-1,1 1 0,-1 0 0,1 0 0,0 0 0,0 0 0,0 0 0,0 0 0,0 0 0,0 0 0,0 0 0,1 0 0,-1 1 0,1-1 0,0 0 1,-1 2 42,0 10-347,0 0 0,1 1 0,0-1 0,2 4 347,-1 9-3801,-1-21-2731</inkml:trace>
  <inkml:trace contextRef="#ctx0" brushRef="#br0" timeOffset="7159.909">3611 212 408,'0'0'6161,"0"0"-2896,0 0-1506,0 0-683,0 0-226,0 0-151,-1 11-238,-17 88 723,-4 0-1184,14-61-4,7-37 733,3-13-598,7-19-184,2 12 21,0 0 0,1 0 1,1 1-1,1 1 0,0 0 0,1 1 0,1 0 0,0 1 0,1 1 0,15-9 32,-25 20 0,-1 0-1,1 0 1,0 1-1,-1-1 0,1 2 1,0-1-1,1 1 1,5-1 0,-10 2 16,1-1 0,-1 1 0,1 0 0,-1 0 0,1 0 0,-1 1 0,0-1-1,1 1 1,-1 0 0,1 0 0,-1 0 0,0 0 0,0 1 0,0-1 0,0 1 0,0 0 0,0 0 0,0 0 0,0 0-16,3 6-6,0 0-1,-1 0 1,1 0 0,-2 0-1,1 1 1,-1 0-1,0 0 1,-1 0 0,0 1-1,-1-1 1,0 1-1,0-1 1,-1 3 6,2 22-1477,-1 0 1,-3 0-1,-1 4 1477,2-35-214,-2 31-5192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07:28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61 328,'0'0'267,"0"0"-90,0 0-34,0 0 6,0 0 23,-14-7 2463,14-6-1344,2 0 7963,5 11-6351,8 1-4463,5 1 2060,0 0 0,0-2-1,0 0 1,0-2-1,9-2-499,-23 4 93,0 1 0,0 1 0,0-1 0,0 1 0,0 0 0,4 1-93,-4-1 56,0 1 0,0-2 0,1 1 0,-1 0 0,0-1 0,4-1-56,1 0 60,0 1 1,1 0-1,-1 0 1,1 1-1,-1 1 1,3 1-62,22-1 35,560-1 303,-590 1-331,0-1 0,-1 1 0,1 0 0,0 0-1,-1 1 1,5 1-6,-5-1 6,1 0 1,-1-1-1,0 1 0,1-1 0,-1-1 0,5 1-6,93 8 107,-64-7 33,38 6-140,-37-2 57,38-1-57,31 10 26,64-6 11,17-9-12,-119 3-18,-44-1-1,1-1 0,-1-1-1,23-4-5,69-20 8,-97 22-9,-21 2-6,-1 0-1,6 0-8,-2 0 16,-2 0-1,-1 0-6,-1 0-1,99 0-8,-95 0 16,31 0 10,-34 0-4,-1 0 0,0 0-9,0 0 8,0 0 3,0 0 0,0 0 2,0 0 3,0 0-4,0 0-1,0 0 0,0 0-2,0 0-12,0 0 1,0 0 10,0 0 1,0 0-12,0 0-2,0 0 0,0 0 0,0 0 0,0 0 0,0 0 0,0 0 0,0 0 0,0 0 0,0 0 0,0 0 0,0 0 0,0 0 3,0 0 8,0 0-6,0 0 6,0 0-9,0 0-2,0 0 0,0 0 0,0 0 0,0 0 0,0 0 0,0 0-1,0 0-4,0 0 3,0 0 2,0 0 0,0 0-1,0 0-11,0 0-16,0 0 21,0 0-2,0 0-28,0 0 26,0 0 6,0 0 3,16 0-479,-16 0 482,11-9-49,-9 9 48,-1 0-1,-1 0-5,0 0-2,0 0-18,0 0 19,0 0 0,0 0-19,0 0 19,0 0 6,0 0-5,0 0 4,0 0-4,0 0-3,0 0-23,0 0 24,0 0 8,0 0 0,0 0 0,0 0 0,0 0-1,0 0-17,0 0-44,0 0-14,0 0 12,0 0 21,0 0 35,0 0 1,0 0-19,0 0 18,0 0-4,0 0-16,0 0 21,0 0 7,0 0 0,0 0 0,0 0 0,0 0 0,0 0-12,0 0-43,0 0 7,0 0-6,0 0-9,0 0 0,0 0 14,0 0 26,0 0-11,0 0 8,0 0-42,0 0-38,0 0-21,0 0-33,0 0-7,0 0-10,0 0-83,0 0-134,0 0-234,-1-9-3050,-2-3-3189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4:1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205 186 9634,'0'0'3542,"0"0"-1804,0 0-882,0 0-377,0 0-164,0 0-119,-12 2 189,1 5-308,-1 1 1,1 0-1,1 0 1,-1 1-1,1 0 0,1 1 1,-2 2-78,-6 8 149,0 2 0,1 0 1,-1 5-150,9-14 57,1 0 1,0 1-1,-4 13-57,10-23-29,-1 0 0,1 1 0,0-1 0,0 0-1,0 1 1,1 0 0,-1-1 0,1 1-1,0-1 1,1 1 0,-1 0 0,1-1 0,0 1-1,0-1 1,0 1 29,0-4-41,-1 0 0,1-1 0,0 1 0,0 0 0,0 0 0,-1 0 0,1 0 0,0-1 0,0 1 0,0 0 0,0-1 0,1 1 0,-1-1 0,0 1 0,0-1 0,0 0 0,0 1 0,0-1 0,1 0 0,-1 0 0,0 0 0,1 0 41,32 1-755,-23-2 364,5 2-625,0-1 0,-1-1 1,1 0-1,0-2 0,0 0 1,-1 0-1,12-5 1016,13-9-5422</inkml:trace>
  <inkml:trace contextRef="#ctx0" brushRef="#br0" timeOffset="449.994">443 302 6617,'0'0'2788,"0"0"-1215,0 0-807,0 0-125,0 0-73,0 0-178,-5 22-79,-15 70-85,13-47 108,9-24-117,-1-17-198,0-3-11,0 0 1,0 0-1,0 0 0,0 0 1,0 0-1,0-1 1,0 1-1,0 0 0,0-1 1,1 1-1,-1-1 1,0 1-1,0-1 1,1 1-1,-1-1 0,0 0 1,1 0-1,-1 0 1,0 0-1,1 0 0,-1 0 1,0 0-1,2 0-8,33-4 250,-29 1-222,0-1 0,0 0 1,0 0-1,-1-1 0,1 0 1,-1 0-1,-1 0 1,1-1-1,2-2-28,7-9 40,-1-1 1,8-14-41,-19 28 15,0 0 1,-1 0 0,0 0-1,0 0 1,0 0 0,0-1 0,0 1-1,-1 0 1,0-1 0,0 0-1,0 1 1,-1-1 0,0 1-1,0-1 1,0 0 0,0 1 0,-1-1-1,0-2-15,1 6-3,-1 1 0,1-1 0,-1 0 0,0 1 0,1-1 0,-1 0 0,0 1 0,1-1 0,-1 1-1,0-1 1,0 1 0,1-1 0,-1 1 0,0 0 0,0-1 0,0 1 0,0 0 0,0 0 0,1 0 0,-1 0-1,0-1 1,-1 1 3,-25 0-251,19 0 102,1 0-15,0 1-1,0-1 1,0 1-1,0 0 1,0 1-1,0 0 1,0 0-1,1 0 1,-1 1-1,1 0 1,-1 0-1,1 1 1,0 0 0,0 0-1,1 0 1,-1 1-1,1 0 1,0 0-1,0 0 1,1 0-1,-1 1 1,1 0-1,0 0 1,1 0 164,2-2-2549,1-3-1981</inkml:trace>
  <inkml:trace contextRef="#ctx0" brushRef="#br0" timeOffset="1117.783">840 213 6585,'0'0'1750,"0"0"-894,0 0-441,0 0-162,0 0 22,0 0 215,-16 18 187,-48 57 5,46-50 83,18-17-196,2-3-452,-2-4-99,1 0 0,-1 0 0,1-1 0,-1 1 0,1 0 0,-1 0 0,1 0 0,-1 0 0,1-1 0,0 1 0,0 0 1,-1 0-1,1-1 0,0 1 0,0-1 0,0 1 0,0-1 0,-1 1 0,1-1 0,0 1 0,0-1 0,0 0-18,30 12 344,-15-7-81,-13-4-231,0 1 1,0-1 0,0 0-1,-1 1 1,1 0-1,0-1 1,-1 1 0,1 0-1,-1 0 1,0 0-1,1 1 1,-1-1 0,0 1-1,-1-1 1,1 1 0,0-1-1,-1 1 1,1 0-1,-1 0 1,0 0 0,0 0-1,0 0 1,0 0-1,-1 0 1,1 0 0,-1 0-1,0 1 1,1-1-1,-2 0 1,1 0 0,0 2-33,0 4 117,0 1 0,-1-1 1,0 0-1,0 0 1,-1 0-1,0 2-117,0-6 30,0-1-1,0 0 1,0 1-1,-1-1 1,0 0-1,0 0 1,0 0-1,0-1 1,0 1-1,-1-1 1,1 0 0,-4 2-30,4-2-12,0 0 0,0 0 1,0-1-1,-1 0 1,1 0-1,-1 0 0,0 0 1,0 0-1,0-1 1,1 0-1,-1 1 1,0-1-1,-1-1 0,1 1 1,0-1-1,-2 1 12,5-1-815,1 0-485,0 0-1478,0 0-3314</inkml:trace>
  <inkml:trace contextRef="#ctx0" brushRef="#br0" timeOffset="2184.421">1349 112 5881,'0'0'1670,"0"0"-411,0 0-46,-11 26-12,-35 86-86,39-94-639,0 1 0,2-1 0,0 1 0,1 0 0,1 0 0,0 0 0,2 1 0,0-1 0,2 10-476,-1-13 310,0-13-284,0-1 0,0 1 1,1-1-1,-1 1 0,1-1 0,0 0 1,0 1-1,0-1 0,0 0 0,0 1 0,0-1 1,1 0-1,-1 0 0,1 0 0,-1 0 1,1 0-1,0-1 0,-1 1 0,1 0 0,0-1 1,0 1-1,1-1 0,-1 0 0,0 0 1,0 0-1,1 0 0,-1 0 0,0 0 0,1 0 1,-1-1-1,2 1-26,11 2 55,-1-1 1,1-1-1,0 0 0,14-1-55,-21 0 42,0-1-24,0 0-1,0 0 1,0-1-1,-1-1 1,1 1-1,0-1 1,-1-1-1,0 1 1,0-1-1,0 0 1,0-1-1,-1 0 1,1 0-1,2-3-17,12-11 52,-1-1 0,-1-1 1,9-14-53,-7 9 49,-2-1 0,-1-1 0,12-27-49,-23 41 47,-1 0-1,0-1 1,-2 0 0,1 0 0,-2 0-1,0 0 1,-1 0 0,0-1 0,-1-5-47,-1 5 2,0 11 3,1-1 0,-1 1 0,-1-1 0,1 1 1,-1 0-1,0-1 0,0 1 0,-1-4-5,1 8-4,0-1 1,0 1 0,-1-1 0,1 1-1,0-1 1,0 1 0,-1 0-1,1-1 1,-1 1 0,1 0 0,-1 0-1,1 0 1,-1 0 0,0 1 0,1-1-1,-1 0 1,0 1 0,0-1 0,0 1-1,1-1 1,-1 1 0,0 0-1,0 0 1,0 0 0,0 0 0,0 0-1,0 0 4,-13 0-43,5 0 22,-1-1 0,0 2 0,0-1 0,1 2 0,-1-1 0,0 2 0,1-1 0,-1 1 0,-3 2 21,-29 17-2,1 1-1,1 2 1,1 2-1,1 1 1,2 2-1,1 2 1,0 2 2,35-33-15,0-1 0,0 1 0,0 0 0,0 0 0,0 0 0,0 0-1,1 0 1,-1 0 0,0 0 0,0 0 0,1 0 0,-1 0 0,1 0 0,-1 0 0,1 0 0,-1 1 0,1-1 0,0 0 0,-1 0 15,21 2-333,-5-4 488,37-2 21,1-4 1,-1-1-1,0-3 1,43-15-177,14-1 38,-40 12-111,56-14-1062,-104 22-851,0 0-1,13-7 1987,-8-1-5397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4:0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1 617 1064,'0'0'4880,"0"0"-2146,0 0-975,0 0-507,0 0-269,0 0-103,14-4 1538,50-6-1446,0-4 0,8-4-972,-52 13 10,-9 2-170,-3 1-405,0 0-1,0 0 1,0 1 0,0 0 0,4 0 565,-12 11-4772,-3 4-713</inkml:trace>
  <inkml:trace contextRef="#ctx0" brushRef="#br0" timeOffset="339.224">14 840 6433,'0'0'3113,"0"0"-1057,0 0-775,0 0-329,0 0 40,0 0 216,0 0-255,63-12-481,-33 6-280,3 0-152,0 0-40,0 3-168,-3 3-296,3 0-449,3 0-343,-3 0-520,-10-3-3217</inkml:trace>
  <inkml:trace contextRef="#ctx0" brushRef="#br0" timeOffset="1882.724">642 27 4305,'0'0'2583,"0"0"-353,0 0-527,0 0-504,0 0-263,0 0-109,0 23-58,-3 146 1884,0 182 699,0-133-3272,3 1-3931,0-219 373,3 0-2620</inkml:trace>
  <inkml:trace contextRef="#ctx0" brushRef="#br0" timeOffset="2853.838">1112 584 1136,'0'0'3941,"0"0"-1563,0 0-616,0 0-363,0 0-329,0 0-184,2-9-86,1-4-408,-2 6 98,1 0 1,-1 1-1,0-1 0,-1 0 1,0 0-1,0-1-490,0 7 415,0 1-130,-4 1-278,-1 0 0,1 0-1,0 0 1,-1 0 0,1 1-1,0-1 1,0 1 0,0 0-1,0 1 1,1-1 0,-1 1-1,1-1 1,-1 1 0,1 0-1,0 0 1,0 1 0,0-1-1,0 0 1,-1 4-7,-7 9 6,1-1-1,1 1 1,1 1 0,-1 3-6,5-9-38,0 0 1,1 1-1,1-1 1,0 1-1,1 0 1,0 0-1,1-1 1,0 10 37,1-21-9,0 1 0,0 0 0,1 0 1,-1-1-1,0 1 0,0 0 0,0-1 1,1 1-1,-1-1 0,0 0 0,1 1 1,-1-1-1,0 0 0,1 0 0,-1 0 1,0 0-1,1 0 0,-1 0 0,0 0 1,1-1 8,34-1 59,-27-1-71,0 0 1,0-1 0,0 0 0,-1-1 0,0 0 0,0 0-1,0-1 1,0 0 0,-1 0 0,0-1 0,4-4 11,4-3-71,-10 9 69,0-1-1,0 0 0,-1 0 1,0-1-1,0 1 0,0-1 1,-1 0-1,0 0 0,0 0 1,1-7 2,15-32 54,-13 109 66,-3-6-54,-2-31-133,1 0 0,1 0-1,2 4 68,5-20-985,-7-8-4247,-3-2 364</inkml:trace>
  <inkml:trace contextRef="#ctx0" brushRef="#br0" timeOffset="3663.494">1016 337 2801,'0'0'2404,"0"0"-928,0 0-415,0 0-81,0 0-92,0 0-129,-5 0-112,-15 0-109,15 0-96,5 0-90,0 0-68,0 0 15,0 0 48,0 0 58,0 0 43,0 0-1,0 0-55,0 0-89,0 0-74,14 0 146,161 6 549,-150-6-902,-14 1 3,0 0 0,-1-1 1,1-1-1,-1 0 0,1 0 1,5-3-26,-13 4 11,-1-1 0,0 0 0,0 0 0,0 0-1,0 0 1,1 0 0,-2-1 0,1 1 0,0-1 0,0 1 0,0-1 0,-1 0 0,1 1 0,-1-1 0,1 0 0,-1 0 0,0 0 0,1 0 0,-1 0 0,0 0 0,-1-1 0,1 1 0,0 0 0,-1-1 0,1 1 0,-1 0 0,1-1 0,-1 1-1,0 0 1,0-1 0,-1 0-11,1 3-6,0-1 0,-1 0 0,1 1-1,0-1 1,-1 0 0,1 1 0,-1-1-1,1 1 1,-1-1 0,1 0 0,-1 1-1,0 0 1,1-1 0,-1 1 0,0-1-1,1 1 1,-1 0 0,0-1 0,1 1-1,-1 0 1,0 0 0,0 0 0,1-1-1,-1 1 1,0 0 0,0 0 0,1 0-1,-1 0 1,0 0 6,-29-1-215,26 1 169,-92 0-719,96 0 398,0-2 104,0 1-5721,0 1 2844</inkml:trace>
  <inkml:trace contextRef="#ctx0" brushRef="#br0" timeOffset="4548.73">1661 39 1456,'0'0'4827,"0"0"-2313,0 0-1051,0 0-393,0 0-232,0 0-218,-1-6-96,-4-27 1762,4 33-2211,1 1 0,-1-1 0,1 0 0,-1 0 0,1 0 0,0 0 1,-1 0-1,1 0 0,-1 0 0,1 1 0,0-1 0,-1 0 0,1 0 0,0 1 0,-1-1 0,1 0 0,0 0 0,-1 1 1,1-1-1,0 0 0,0 1 0,-1-1 0,1 0 0,0 1 0,0-1 0,0 1 0,0-1 0,-1 0 0,1 1 1,0-1-77,-8 77 1729,4 9-1728,-4 39 460,-4 88 638,10 59-1098,3-171-276,-10-72-78,5-19-658,6-14-3240,28-50-1328,-16 25-2738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4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1376,'0'0'1567,"0"0"-570,0 0-355,0 0-123,0 0-105,0 0 52,0 0 54,0 0-68,0 0-161,0 0-119,0 0-33,0 0-30,0 0 2,0 0 68,0 0 95,0 0 96,0 0 41,0 0 31,0 0 24,0 0 39,0 0-10,0 0-31,0 0-37,0 0-63,0 0-75,0 0-46,0 0-50,21 0 308,-7-1-328,1-1 1,-1-1-1,1 0 1,-1-1 0,0 0-1,0-1 1,10-5-174,-10 3 30,0 2 1,0 0 0,1 0-1,-1 2 1,1 0 0,0 0-1,13 0-30,42 3-11,-70 0-91,0 0-117,0 0-173,0 9-3265,0-3 661</inkml:trace>
  <inkml:trace contextRef="#ctx0" brushRef="#br0" timeOffset="698.114">37 357 856,'0'0'2622,"0"0"-1115,0 0-833,0 0-162,0 0 182,0 0 181,5 0 9362,1 0-11064,7-1 978,1-1 0,0-1-1,0 0 1,-1-1 0,0-1-1,1 0 1,-2 0-1,5-4-150,29-10 66,7-3-52,-25 10-35,-1 2-1,1 0 1,5 1 21,-30 7 832,-1 2-2552,-1-1-6318,-7 1-607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4:5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3929,'0'0'2298,"0"0"-743,0 0-664,0 0-454,0 0-273,0 0 15,4-5 107,-1 1-204,0 0-22,-1 1-1,1-1 1,0 0-1,-1 0 0,0 0 1,0 0-1,0 0 0,0 0 1,0-5-60,-2 9 398,0 0-12,0 0-30,0 0 12,0 0-35,0 0-137,0 0-90,0 0 16,0 0 30,0 0 44,0 28 450,0 32-74,0 73 778,13 92-1350,-1-52 311,2 8-229,-7-121-66,-7-60-23,0 0-15,0 0-65,0 0-36,0 0-17,0 0-68,0 0-98,0 0-76,0 0-170,0 0-304,0 0-522,0 0-1165,0 0-1430</inkml:trace>
  <inkml:trace contextRef="#ctx0" brushRef="#br0" timeOffset="1109.903">662 465 4281,'0'0'2095,"0"0"-544,0 0-343,0 0-35,0 0-159,0 0-225,-21-12 1023,13 11-1712,0 0 0,0 1-1,0 0 1,0 0 0,0 0 0,0 1-1,-1 1 1,-2 0-100,5 0 49,1 0 0,0 0 0,0 1 0,0-1-1,0 1 1,0 0 0,1 1 0,-1-1 0,1 1 0,0 0-1,0 0 1,-1 1-49,0 2-36,-1-1 0,1 1 0,1 0 0,-1 0 0,1 0 0,1 0 0,-1 1 0,1 0 0,1 0 0,-1 1 36,0 7-102,0-1 0,1 1 0,1 0 0,1 13 102,0-27-10,0-1 1,0 1-1,0-1 0,1 1 0,-1 0 1,0-1-1,1 1 0,-1-1 0,1 1 0,-1-1 1,1 1-1,0-1 0,-1 0 0,1 1 1,0-1-1,0 0 0,0 0 0,0 1 1,0-1-1,1 0 0,-1 0 0,0 0 1,0 0-1,1 0 0,-1-1 0,0 1 0,1 0 1,-1-1-1,1 1 0,-1-1 0,1 1 1,-1-1-1,2 1 10,6 0-66,0 0-1,0-1 1,0 0 0,0 0-1,7-2 67,-10 1-73,-1 0 28,0 0 0,-1-1 0,1 1-1,-1-1 1,1-1 0,-1 1 0,0 0 0,0-1-1,0 0 1,0 0 0,0 0 0,-1 0 0,1-1-1,-1 0 1,0 1 0,0-1 0,1-3 45,5-6-54,-1 0 1,0 0-1,-2-1 1,1 0-1,-1-1 54,-1 2 21,0-1 0,-1 0 0,0 0 0,-1-1 0,0 1 0,-2-1 0,1-2-21,-2 17 106,0 0 57,0 0 9,0 0 43,0 0 40,0 0-5,0 0-31,0 0-43,0 0-103,0 27-317,-1 29 262,-1-29 12,2 1 1,0-1-1,2 0 0,2 0 0,0 0 0,5 15-30,-5-30-282,14 50 263,-13-20-5525,-5-41 1731</inkml:trace>
  <inkml:trace contextRef="#ctx0" brushRef="#br0" timeOffset="1681.139">417 313 1504,'0'0'1569,"0"0"-993,0 0-424,0 0-152,0 0-56,0 0-208,0 0-232,0 0-104,0 0-361</inkml:trace>
  <inkml:trace contextRef="#ctx0" brushRef="#br0" timeOffset="2448.137">417 313 1432,'6'-5'11126,"8"3"-7686,20 3-5244,-25-1 3108,16-1-1188,-1-1-1,1-1 1,-1-1 0,0-1 0,6-3-116,-17 5-14,1 1 0,-1 1 0,1 0 0,0 1 0,1 0 14,1 0-10,-13 0 1,0-1-1,-1 0 1,1 0 0,0 0 0,-1 0 0,1 0 0,-1-1 0,1 1 0,-1-1-1,0 0 1,0 1 0,0-1 0,2-2 9,-3 3 16,-1 1 55,0 0 65,0 0 86,0 0 49,-3 0-249,-1 0 0,1-1 0,0 1 0,0-1 0,0 0 0,0 0 0,0 0 0,1 0 0,-1 0 0,0-1 0,0 1 0,1-1 0,-1 0 0,1 0 0,-1 0-22,-34-37-32,33 33-93,0 1-1,-1-1 1,0 1 0,0 0-1,0 1 1,-1-1-1,0 1 1,-4-2 125,2 5-667,7 1-2797,0 0-3420,1 0 2786</inkml:trace>
  <inkml:trace contextRef="#ctx0" brushRef="#br0" timeOffset="3609.087">993 6 2657,'0'0'1517,"0"0"-557,0 0-418,0 0-173,0 0 50,0 0 155,-3 0-224,-4 2 6670,6 57-6935,0 15-2,4 0 0,8 56-83,-2-47 93,-4 1 1,-4-1-1,-3 10-93,0 28 104,2 70-1525,2-216-45,2 9-2388,-4 10-535</inkml:trace>
  <inkml:trace contextRef="#ctx0" brushRef="#br0" timeOffset="4572.176">1356 107 2681,'0'0'1951,"0"0"-774,0 0-421,0 0 7,0 0 80,0 0-95,0 10-158,0 306 3181,0 174-3036,-3-430-668,0-72-3859,3 0 119</inkml:trace>
  <inkml:trace contextRef="#ctx0" brushRef="#br0" timeOffset="5810.209">1661 298 3473,'0'0'1508,"0"0"-558,0 0-229,0 0 74,0 0 2,0 0-87,0 19-157,0 138 1418,3 196 178,-3-352-2128,0-1 57,0 0 20,0 0-11,1-25 61,3 1-25,1 0-1,8-22-122,-10 40 8,-1 0 0,2 0 0,-1 0 0,0 0 0,1 1 0,0-1 0,1 1 0,-1 0 0,1 0 0,0 0 0,0 1 0,0 0 0,1 0-8,-3 1-29,1 0-1,0 1 0,0-1 0,0 1 1,0 0-1,0 1 0,1-1 0,-1 1 1,0-1-1,1 1 0,-1 1 0,1-1 1,-1 0-1,1 1 0,0 0 0,-1 0 0,1 1 1,-1-1-1,3 1 30,-4 1-5,-1 0-1,1-1 1,0 1 0,-1 0-1,1 0 1,-1 0 0,0 1-1,1-1 1,-1 0 0,0 1-1,-1-1 1,1 1 0,1 2 5,19 40-83,-7-10 114,-3 1 1,0 1 0,2 23-32,-13-57 23,-1-1 0,0 0 1,1 1-1,-1 0 1,0-1-1,0 1 1,-1-1-1,1 1 0,-1-1 1,1 0-1,-1 1 1,0-1-1,0 1 1,0-1-1,0 0 0,0 0 1,0 1-1,-1-1 1,1 0-1,-1 0 1,1 0-1,-1-1 0,0 1 1,0 0-1,0-1 1,0 1-24,-6 3 59,1-1 0,-1 0-1,0-1 1,0 0 0,-1 0 0,1 0 0,-1-1-59,-10 2 116,0 0 0,-1-1 0,1-1 0,-1 0 0,-9-2-116,28 0-4,0 0 0,1 0-1,-1 0 1,0-1 0,1 1-1,-1 0 1,0 0 0,1 0-1,-1-1 1,1 1-1,-1 0 1,0-1 0,1 1-1,-1 0 1,1-1 0,-1 1-1,1-1 1,-1 1 0,1-1-1,-1 1 1,1-1 0,-1 1-1,1-1 1,0 0 0,-1 1-1,1-1 1,0 0 0,0 1-1,-1-1 1,1 0 0,0 1-1,0-1 1,0 0 4,-1-26-716,1 19 42,0 7-183,-4 1-4832,-2 0-51</inkml:trace>
  <inkml:trace contextRef="#ctx0" brushRef="#br0" timeOffset="7192.297">1565 235 2905,'0'0'2483,"0"0"-705,0 0-585,0 0-121,0 0-51,0 0-193,0 0-193,0 0-114,0 0-80,0 0-55,0 0-97,0 0-74,0 0-60,0 0-9,0 0 49,0 0 58,0 0 19,0 0 14,20 0 1125,25-2-1206,0-3 1,0-2-1,-1-2 1,0-2-1,19-8-205,0 2-60,-26 13-258,-38-10 729,-41-17-392,32 25-76,0-1-1,1 0 1,0-1-1,0 0 1,-2-3 57,2 0-183,9 10 107,-1-1 0,0 1 1,0-1-1,0 1 0,0 0 0,0-1 0,0 1 0,0 0 1,0 0-1,-1 0 0,1 0 0,0 0 0,-1 0 1,1 0-1,-1 0 0,1 1 0,-1-1 0,1 1 0,-1-1 1,0 1-1,1-1 0,-1 1 76,1 5-409,0 0-1,0 0 1,1-1 0,0 1 0,-1 0-1,2 0 1,-1 3 409,0-3-569,0 13-2041,0-3-1963</inkml:trace>
  <inkml:trace contextRef="#ctx0" brushRef="#br0" timeOffset="8257.137">2183 0 2897,'0'0'2264,"0"0"-629,0 0-515,0 0-270,0 0-193,0 0-69,0 31 2518,2-9-2525,0 0-1,2 1 1,5 19-581,3 24 334,1 84 195,-10-92-449,2-1 0,8 29-80,-6-34 89,-1 1-1,-3 0 0,-2 28-88,-1 87-1801,0-171 1600,1 1 0,0-1 0,0 1 1,0-1-1,0 1 0,0 0 0,1-1 0,-1 1 1,1 0-1,-1 0 0,2-1 201,1-2-1029,6-8-3182</inkml:trace>
  <inkml:trace contextRef="#ctx0" brushRef="#br0" timeOffset="9137.202">2736 545 728,'0'0'4405,"0"0"-1870,0 0-1005,0 0-447,0 0-294,0 0-186,-8 0-125,-62-6 1581,68 7-2057,-1 0 0,0 0 0,1 0 0,-1 0 0,0 1 0,1-1 0,0 1 0,-1 0 0,1 0 0,0-1 0,0 1 0,0 1 0,0-1 0,0 0 0,0 0 0,1 1 0,-1-1 0,0 2-2,-27 50 245,24-43-206,1 1-1,0 0 0,1 0 1,0 1-1,1-1 1,0 0-1,1 1 1,0 0-1,1-1 0,0 1 1,2 6-39,-1-17-12,0 0 1,0 0-1,0 0 0,0 0 1,0 0-1,0 0 1,1 0-1,-1 0 0,0-1 1,1 1-1,0-1 0,-1 1 1,1-1-1,0 1 1,0-1-1,0 0 0,0 0 1,0 0-1,0 0 0,0 0 1,0-1-1,0 1 1,0 0-1,0-1 0,1 0 12,7 3-128,1-1 0,-1-1 0,0 0 0,9 0 128,9-1-499,-12 1-200,0-1 0,1-1 1,7-1 698,-19 1-598,0 0 0,0 0 0,0-1 1,0 1-1,-1-1 0,1-1 0,0 1 0,-1-1 598,17-9-5797</inkml:trace>
  <inkml:trace contextRef="#ctx0" brushRef="#br0" timeOffset="9752.124">2954 602 5129,'0'0'4372,"0"0"-2216,0 0-1160,0 0-436,0 0-273,0 0-180,-2 5-68,-4 11 24,0 0 1,1 0 0,2 1 0,-1 0-1,2 0 1,0 0 0,1 0 0,1 0-1,0 0 1,2 4-64,-2-19-20,1 0 1,0 0-1,0 0 0,0 0 1,0-1-1,0 1 0,0 0 1,1-1-1,-1 1 0,0-1 1,1 1-1,-1-1 0,1 0 1,0 1-1,-1-1 0,1 0 1,0 0-1,0 0 0,0 0 1,0-1-1,0 1 0,0 0 1,0-1-1,0 1 0,0-1 1,0 0-1,1 0 20,0 1-37,0 0 0,0-1 1,0 0-1,1 0 0,-1 0 0,0 0 1,0 0-1,1-1 0,-1 1 0,0-1 0,0 0 1,0 0-1,0 0 0,0-1 0,0 1 1,0 0-1,2-3 37,1-2-29,0-1 0,0-1 0,-1 1 0,0-1 0,0 0 0,-1 0 0,0 0 1,0-1-1,-1 0 0,0 1 0,-1-1 0,1 0 0,-2-1 29,4-17 138,-1-1 0,-2 1 0,-1-22-138,-1 49-2,1-1 0,-1 0 0,0 0-1,0 1 1,0-1 0,0 0-1,0 1 1,0-1 0,0 0-1,0 0 1,0 1 0,0-1-1,0 0 1,0 0 0,-1 1-1,1-1 1,0 0 0,-1 1-1,1-1 1,0 0 0,-1 1 0,1-1-1,-1 1 1,1-1 0,0 1-1,-1-1 1,0 0 0,1 1-1,-1 0 1,1-1 0,-1 1-1,0-1 1,1 1 0,-1 0-1,0-1 1,1 1 0,-1 0-1,0 0 1,1 0 0,-1 0 0,0-1-1,0 1 1,1 0 0,-1 0-1,0 0 1,0 0 0,1 1-1,-1-1 1,0 0 0,1 0-1,-1 0 1,0 1 0,0-1 2,-6 0-47,0 0-34,0 1 0,0-1 0,1 1 1,-1 1-1,0-1 0,1 1 0,-1 0 0,1 1 0,0 0 0,0 0 1,0 0-1,-3 2 81,0 2-209,-1 0 1,2 1-1,-1 0 1,1 0-1,0 1 1,1 0-1,-1 1 209,6-6-95,-1 0 0,1 1 0,0-1-1,1 0 1,-1 1 0,1-1 0,0 1-1,0-1 1,0 1 0,1-1 0,-1 5 95,3 54-2130,-1-50 856,2 9-2713</inkml:trace>
  <inkml:trace contextRef="#ctx0" brushRef="#br0" timeOffset="10534.889">3387 399 4401,'0'0'3718,"0"0"-1613,0 0-980,0 0-503,0 0-220,0 0-35,-2 5 50,-4 5-260,0 1-1,-1-2 1,0 1-1,-1-1 1,0 0-1,-9 7-156,6-5 140,0 0-1,1 0 1,1 1-1,-1 1 1,0 2-140,8-10-9,0 0 0,1 1 0,-1-1 0,1 1 0,0-1 0,0 1 0,1-1 0,-1 1 0,1-1 0,1 6 9,-1-2-53,0-8 44,0 0 0,1 0 1,-1 0-1,1 0 0,-1 0 0,0 0 0,1 0 0,0 0 0,-1 0 0,1 0 1,0-1-1,-1 1 0,1 0 0,0 0 0,0-1 0,0 1 0,-1 0 0,1-1 1,0 1-1,0-1 0,0 1 0,0-1 0,0 1 0,0-1 0,0 0 1,0 0-1,1 1 9,37 7-153,-22-5 32,-15-3 112,8 3-135,0-1-1,0 1 1,-1 1-1,5 2 145,-12-5-7,0 0-1,0 0 1,0 0-1,-1 0 1,1 0-1,0 0 1,-1 1 0,1-1-1,-1 1 1,1-1-1,-1 1 1,0-1-1,0 1 1,0 0-1,0 0 1,0-1-1,0 1 1,0 0-1,0 0 1,-1 0-1,1 0 1,-1 0-1,1 0 1,-1 0-1,0 0 8,0 0 43,0 0 0,0 0 0,0 1 1,0-1-1,-1 0 0,1 0 0,-1 0 0,1 0 0,-1 0 0,0 0 0,0-1 0,1 1 1,-1 0-1,-1 0 0,1 0 0,0-1 0,0 1 0,-1-1 0,1 1-43,-4 1 36,1 0 0,-1 0 0,1 0 0,-1 0 0,0-1 0,-5 2-36,2-2-75,1 0 1,-1-1-1,1 1 0,-1-2 0,0 1 0,0-1 1,1 0-1,-7-1 75,-12 0-3104,20 1-527</inkml:trace>
  <inkml:trace contextRef="#ctx0" brushRef="#br0" timeOffset="11703.098">3801 265 5049,'0'0'2418,"0"0"-707,0 0-629,0 0-393,0 0-213,0 0-49,-14 14-35,-41 47-23,48-52-194,0 1 0,1 0 0,0 0 0,1 1 0,0-1 0,1 1-1,0 1 1,0-1 0,1 0 0,1 1 0,0 0 0,-1 10-175,1-7 129,-1 18 31,1-1 1,1 0 0,4 26-161,-2-53 1,0 0-1,0 1 0,1-1 0,-1 0 1,1 0-1,1 0 0,-1 0 1,1 0-1,-1 0 0,1-1 1,1 1-1,-1-1 0,1 0 1,0 0-1,0 0 0,0 0 0,0-1 1,0 0-1,1 0 0,0 0 1,-1 0-1,1-1 0,0 1 1,0-1-1,2 0 0,-1 0-11,1 1 1,0-1-1,-1-1 1,1 1-1,0-1 0,0 0 1,0-1-1,0 1 1,0-1-1,0-1 1,0 0-1,-1 0 0,1 0 1,0 0-1,0-1 1,-1 0-1,1-1 0,-1 0 1,6-2 10,5-7-19,-1-1 0,0 0 0,-1-1 0,0-1 0,-1 0 0,-1-1 0,0 0 0,-1-1 0,-1-1 1,0 0-1,-2 0 0,0-1 0,-1 0 0,-1-1 0,-1 0 0,0 0 0,-2 0 0,0-1 0,-2 1 0,1-21 19,-3 29 117,1 7-59,-1 1 1,0 0-1,0-1 1,-1 1 0,1 0-1,-1 0 1,0 0-1,-1-4-58,0 6 20,1-1 1,-1 1-1,1 1 0,-1-1 0,1 0 0,-1 0 1,0 1-1,0-1 0,0 1 0,0-1 0,0 1 0,0 0 1,-1 0-1,1 0 0,0 0 0,-1 0 0,-1 0-20,-7-2-17,0 1 0,0 1 0,0 0 0,0 0 0,-1 1-1,1 0 1,-2 1 17,-17 0-18,16 0 28,-1 1 0,1 0 1,-1 1-1,1 0 1,0 1-1,0 1 1,0 0-1,1 1 0,-5 3-10,-4 3 90,0 1 0,0 1 0,2 0 0,-20 19-90,37-30 25,-1 0 1,1 0-1,0 1 0,0-1 1,0 1-1,0 0 0,1 0 1,-1 0-1,1 0 0,0 1 1,0 0-26,2-4 77,0-1 5,0 0-9,0 0 4,0 0-49,3-1 4,0 1-1,0-1 1,0 1-1,-1 0 1,1 0-1,0 0 0,0 0 1,3 1-32,2 0 67,162 1 235,190-5-3918,-336 1 1351,0-2 0,20-4 2265,-12-1-5644</inkml:trace>
  <inkml:trace contextRef="#ctx0" brushRef="#br0" timeOffset="14084.474">43 1295 416,'0'0'2287,"0"0"-730,0 0-543,0 0-253,0 0-72,0 0 118,14 0 9944,-7 0-11288,12-2 905,0 0-1,-1-2 1,1 0 0,-1-1-1,14-6-367,1 0 204,-24 9-173,34-13 0,1 3 0,1 1 0,0 3 0,1 1-1,39 0-30,70 8-80,166-3-54,-219-9 171,-28 2 20,0 2 72,69-6 528,30 6-657,-144 7 44,73 0 992,84-11-1036,-85 3 112,0 5 0,32 5-112,118-3 217,-181-6 68,29-8-285,-33 4 113,43-1-113,-27 4 50,-1-4 1,0-3-1,1-5-50,28-4 33,-77 19-51,0 1 0,33 1 18,-33 2 63,0-1 0,0-2 0,2-1-63,355-75 999,-324 70-973,-47 8-11,0 0-1,-1-2 0,18-5-14,-23 6-36,0 0-1,0 1 0,1 1 1,-1 0-1,0 1 0,9 0 37,-1 1-316,-20-1-529,-1 0-666,-2 0-1031,-9 0-1655</inkml:trace>
  <inkml:trace contextRef="#ctx0" brushRef="#br0" timeOffset="15284.781">1360 1512 1064,'0'0'2231,"0"0"-598,0 0-317,0 0 24,0 0-5,0 0-120,1-9-233,2-3-779,1 0 705,-1-1-1,-1 0 1,0 0 0,-1 0-908,6 37 3143,6 21-3192,-3 71 434,-6 1 1,-9 94-386,2-170 146,-7 33-146,-2 6 51,5 8-708,6-68-1066,0-28-992,4-35-1903,3 24-584</inkml:trace>
  <inkml:trace contextRef="#ctx0" brushRef="#br0" timeOffset="16312.954">1720 1676 1032,'0'0'4282,"0"0"-1949,0 0-1134,0 0-291,0 0 12,0 0-112,0 0-314,0 10-19,0 345 2811,-10-286-3106,10-68-156,0-1 40,0 0 14,0 0 5,0 0-20,0-31-131,1 23 105,0 0 0,1 0 0,0 0 0,0 0 0,0 0 0,1 0 0,0 1 0,1-1 0,1 0-37,2-5 21,0 0 0,1 1 0,1 0 0,9-10-21,-13 17-22,0 0-1,0 1 1,1-1-1,0 1 1,0 0 0,0 1-1,0-1 1,1 1 22,-4 2-13,0-1 1,-1 1-1,1 0 0,0 1 1,0-1-1,0 0 1,0 1-1,0-1 1,0 1-1,0 0 1,0 0-1,0 0 0,0 1 1,0-1-1,-1 1 1,1-1-1,0 1 1,0 0-1,0 0 0,2 1 13,-2 1 20,0 0 0,-1 0 0,1 0-1,-1 0 1,1 0 0,-1 0-1,0 0 1,0 1 0,-1-1-1,1 1 1,-1 0 0,0-1 0,0 1-1,0 0 1,0 0 0,0 3-20,1 2 44,-1 0 0,-1-1 1,1 1-1,-1 0 0,-1 0 1,0-1-1,0 3-44,-1-6 20,0 0-1,0 0 1,-1-1-1,1 1 1,-1-1 0,0 0-1,0 1 1,-1-1 0,1-1-1,-1 1 1,-2 1-20,-46 37 88,45-38-71,0 1 0,-1-1-1,1-1 1,-1 1 0,0-1 0,0-1-1,0 1 1,0-1 0,-4 0-17,-11 0 6,0 0 0,-18-2-6,41 0-12,0 0 0,-1 0 0,1 0 0,-1 0 0,1 0 0,-1 0 1,1-1-1,-1 1 0,1 0 0,-1 0 0,1 0 0,0-1 0,-1 1 0,1 0 0,0-1 1,-1 1-1,1 0 0,0-1 0,-1 1 0,1 0 0,0-1 0,0 1 0,-1-1 1,1 1-1,0-1 0,0 1 0,0 0 0,-1-1 0,1 1 0,0-1 0,0 1 0,0-1 1,0 0 11,0-18-1436,0 14 350,0 5-91,0 0-306,0-1-986,0-4-1791</inkml:trace>
  <inkml:trace contextRef="#ctx0" brushRef="#br0" timeOffset="17283.48">1604 1524 4777,'0'0'2135,"0"0"-382,0 0-237,0 0-252,0 0-246,0 0-143,0 0-114,0 0-137,0 0-120,0 0-36,0 0-56,0 0-51,0 0-55,0 0-52,21 0 362,342 0-309,-363 0-238,0 0 32,0 0-3,0 0-5,0 0 18,0 0 22,-4-12 308,-3 5-435,0 1 0,0 0 0,-1 0 0,0 0 0,0 1-6,2 2-12,0-1 0,0 0 0,0-1 0,1 1 0,-1-1 0,1 0 0,1-1 0,-1 1 0,1-1 0,-2-3 12,-3-13-212,8 18 139,0 0-1,-1 0 0,1 1 1,-1-1-1,1 1 1,-1-1-1,-1 1 1,0-2 73,-3 5-1836,3 9 991,3 16-3879,0-21 1610,0-1-2338</inkml:trace>
  <inkml:trace contextRef="#ctx0" brushRef="#br0" timeOffset="18145.152">2206 1355 832,'0'0'5112,"0"0"-2101,0 0-1149,0 0-518,0 0-189,0 0-168,0 0-152,0 0-75,0 0-77,0 0-147,0 0-108,0 0-97,0 0-56,7 13 211,2 39-203,-3 0 0,-1 0-1,-3 1 1,-4 29-283,2-24 76,0 436 212,0-493-280,0 29 0,0-28-25,0-1-84,0-1-91,0 0-99,0-6-406,-4-45-5030,-2 27-1443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5:1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20 616,'0'0'2911,"0"0"-762,0 0-558,0 0-292,0 0-139,0 0-89,0-12 485,2 9 2432,53 1-4053,-35 0-52,0 2 0,1 0 0,-1 0 0,0 2 1,0 1-1,0 0 0,3 2 117,-21-4-114,-1 0-1,1-1 1,-1 1 0,1 0-1,-1 0 1,0 0 0,0 0-1,1 0 1,-1 0 0,0 0-1,0 1 1,0-1 0,0 0-1,0 1 1,-1-1 0,1 0-1,0 1 1,0-1 0,-1 1 0,1-1-1,-1 1 1,0-1 0,1 1-1,-1 0 1,0-1 0,0 1-1,0-1 1,0 1 0,0 0-1,0-1 1,-1 1 0,1-1-1,0 1 1,-1-1 0,1 1-1,-1-1 1,0 1 0,1-1-1,-1 1 1,0-1 0,0 0-1,0 1 1,0-1 0,0 0-1,0 0 1,0 0 0,-1 1 114,-14 8-4172</inkml:trace>
  <inkml:trace contextRef="#ctx0" brushRef="#br0" timeOffset="334.661">1 20 5401</inkml:trace>
  <inkml:trace contextRef="#ctx0" brushRef="#br0" timeOffset="335.661">1 20 5401,'39'158'2665,"-39"-158"-1025,4 0-272,9 0-311,-3 0-241,6 0-160,-2-3-56,6-6-120,-4 3-64,7-3-136,-3 3-152,3 0-128,-3 0-8,0 3-384,-4 3-440,1 0-480,-4 0-1193,-3 0-4544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5:1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381 496 4033,'0'0'2556,"0"0"-625,0 0-434,0 0-244,0 0-247,0 0-230,0 0-162,-3-8-36,-10-25-3,13 32-500,-1 0-1,0-1 1,0 1-1,0 0 0,0 0 1,0-1-1,0 1 1,-1 0-1,1 0 1,0 0-1,-1 1 1,1-1-1,0 0 0,-1 0 1,1 1-1,-1-1 1,1 1-1,-1-1 1,1 1-1,-1 0 1,0-1-75,-32 1 319,22 0-464,10 1 117,0 0 1,0-1-1,0 1 1,-1 0-1,1 0 0,0 0 1,0 0-1,0 0 1,0 1-1,1-1 0,-1 1 1,0-1-1,0 1 1,1 0-1,-1-1 0,1 1 1,0 0-1,-1 0 1,1 0-1,0 0 1,0 0-1,0 2 28,-21 51-111,21-52 107,-5 13-40,2 0-1,0 1 0,0 0 1,2 0-1,0 0 0,1 0 1,1 0-1,0 0 0,2 0 1,0 5 44,0-16-15,0-1 0,0 0 0,0 0 0,1 0 1,0 0-1,0 0 0,0 0 0,0-1 0,1 1 0,0-1 1,0 0-1,0 0 0,0 0 0,0-1 0,1 0 0,0 0 1,0 0-1,0 0 0,2 0 15,-1 1-37,1-1 0,-1-1 0,1 1 0,0-1 1,0-1-1,0 1 0,1-1 0,-1 0 0,0-1 0,0 1 0,1-2 0,-1 1 1,0-1-1,0 0 0,2-1 37,-4 0-4,0 0 1,-1 0-1,1-1 1,0 0 0,-1 0-1,0 0 1,0 0-1,0-1 1,0 0-1,0 0 1,-1 0-1,0 0 1,0 0-1,0-1 1,0 1 0,-1-1-1,1 0 1,-1 0-1,0 0 1,0-4 3,5-12 27,-2 0 0,0 0 1,-1 0-1,0-12-27,-1-71 100,-3 104-31,0 0 33,0 0-52,0 8-119,0-7 89,0 12 1243,1 5-1207,1 0 1,1 0 0,1 0-1,2 5-56,4 24 33,-3-7 6,-5-23-88,0 0 0,2 0-1,0 0 1,4 9 49,-6-24-79,-1 0-1,1 0 1,-1-1 0,1 1-1,0-1 1,0 1 0,-1-1-1,1 0 1,0 0 0,0 0-1,0 0 1,1 0 0,-1 0-1,0-1 1,0 1-1,0-1 1,0 1 0,3-1 79,19 9-1522,-21-7 916,0 0 0,0 1 0,-1-1 0,1 1 0,-1 0 0,0 0 0,0 0 0,0 0 0,0 0-1,0 0 1,1 3 606,1 2-5869</inkml:trace>
  <inkml:trace contextRef="#ctx0" brushRef="#br0" timeOffset="817.619">153 326 4305,'0'0'2139,"0"0"-865,0 0-537,0 0-226,0 0-70,0 0 85,0 0 190,26 0 2763,12-2-3022,0-1-1,0-2 1,0-3-457,-1 2 51,1 0 0,0 3 0,1 1-51,86-7-53,-124 9 173,-1 0 161,-1-3-207,0 1 0,0 0 0,0-1 0,0 1 0,0 0-1,-1 0 1,1 0 0,-1 0 0,0 0 0,1 0 0,-1 0-1,0 1 1,0-1 0,0 1 0,0-1 0,0 1 0,-1 0 0,1 0-1,0 0 1,-2-1-74,-9-5 94,3 0-208,-1-1-1,1 0 0,0 0 1,0-1-1,1 0 0,1-1 1,-1 0-1,-6-10 115,12 1-2090,3 17-1143,-1 9-607,1 7-553</inkml:trace>
  <inkml:trace contextRef="#ctx0" brushRef="#br0" timeOffset="1433.338">1105 582 6265,'0'0'2207,"0"0"-998,0 0-480,0 0-6,0 0-39,0 0-154,0 9-98,-2 6-366,1 5 3320,-2-51-2831,3 30-549,-1 0-1,1 0 1,0 0-1,0 0 1,0 0-1,-1 0 1,1 0-1,0 0 1,-1 1-1,1-1 1,-1 0-1,1 0 1,-1 0-1,1 0 1,-1 1-1,0-1 1,1 0 0,-1 0-1,0 1 1,0-1-1,1 1 1,-1-1-1,0 1 1,0-1-1,0 1 1,0-1-1,0 1 1,0 0-1,0-1-5,0 2-8,0-1-1,0 1 1,0-1 0,0 1-1,0 0 1,0 0-1,1-1 1,-1 1-1,0 0 1,0 0 0,0 0-1,1 0 1,-1 0-1,1 0 1,-1 0-1,0 0 1,1 0 0,0 0-1,-1 0 1,1 0-1,0 0 9,-12 34-103,7-21 97,1 2 154,2-8-261,1-14-3907,1-5-221</inkml:trace>
  <inkml:trace contextRef="#ctx0" brushRef="#br0" timeOffset="2582.539">1419 237 4033,'0'0'3631,"0"0"-1678,0 0-1117,0 0-415,0 0-49,0 0 42,0 3-27,1 25 54,1-1 1,2 1 0,0-1 0,2 1-442,0 11 69,-2 1 0,-2 0 0,-1 0 0,-3 18-69,1 13 33,-6-4 86,7-66-74,0-1 20,0-30 510,0 25-479,0-25 145,1 0-1,1 1 1,1-1-1,4-9-240,-6 33-20,1-1-1,-1 0 0,1 1 0,1 0 0,-1-1 0,1 1 0,0 0 1,1 0-1,-1 0 0,1 1 0,0-1 0,1 1 0,-1 0 0,1 0 1,0 0-1,0 1 0,1 0 0,-1 0 0,1 0 0,0 1 0,5-3 21,-6 4-2,0 1 1,-1 0-1,1 0 0,0 0 0,0 1 0,0-1 0,0 1 0,-1 0 0,1 0 0,0 1 1,0 0-1,0 0 0,0 0 0,-1 0 0,1 1 0,0-1 0,-1 1 0,0 0 0,1 1 1,-1-1-1,0 1 0,4 3 2,-4-3 6,0 1 1,0 0-1,0 0 0,0 0 1,0 0-1,-1 1 1,0 0-1,0 0 0,0-1 1,-1 2-1,1-1 1,-1 0-1,0 0 0,-1 1 1,1-1-1,-1 1 1,0-1-1,-1 1 0,1 3-6,-1 2 30,0 5 0,0-1 0,-1 0 1,0 1-1,-1-1 0,-1 0 0,-2 8-30,4-19 7,-1-1 0,1 0 0,-1 1 1,1-1-1,-1 0 0,0 1 0,0-1 0,-1-1 0,1 1 0,-1 0 0,1 0 0,-1-1 0,0 1 0,0-1 0,0 0 0,0 0 0,0 0 0,0 0 0,-1-1 0,1 1 1,-1-1-1,1 0 0,-1 0 0,1 0 0,-1-1 0,0 1 0,0-1 0,1 0 0,-1 0 0,-1 0-7,-30 1-34,14 0-56,0-1 1,1-1-1,-1-1 1,1 0 0,-1-2-1,0 0 90,21 4-123,0-1-1,-1 1 1,1 0-1,0 0 0,-1-1 1,1 1-1,0 0 1,0 0-1,-1-1 1,1 1-1,0 0 1,0 0-1,-1-1 0,1 1 1,0 0-1,0-1 1,0 1-1,0-1 1,0 1-1,0 0 0,-1-1 1,1 1-1,0 0 1,0-1-1,0 1 1,0 0-1,0-1 0,0 1 1,1-1-1,-1 1 1,0 0-1,0-1 1,0 1 123,0-5-2947,0-1-1539</inkml:trace>
  <inkml:trace contextRef="#ctx0" brushRef="#br0" timeOffset="3783.903">1313 118 1200,'0'0'2317,"0"0"-849,0 0-588,0 0-106,0 0 190,0 0 14,0 0-56,0 0-7,0 0-65,0 0-45,0 0-29,0 0-91,0 0-124,0 0-124,0 0-135,0 0-126,0 0-37,24 6 251,61 3-32,1-4 0,38-4-358,-99-1 39,-18 0-24,0 0 0,-1 0 0,1-1 0,0 1 0,-1-1 0,1-1 0,-1 1 0,0-1 0,1-1-15,-7 3 45,0 0-1,1-1 1,-1 1 0,0 0 0,0-1-1,0 1 1,0 0 0,0-1 0,0 1 0,0-1-1,0 1 1,0 0 0,0-1 0,0 1-1,0-1 1,0 1 0,0 0 0,0-1-1,0 1 1,0 0 0,0-1 0,0 1 0,0 0-1,-1-1 1,1 1 0,0 0 0,0-1-1,0 1 1,-1 0 0,1-1 0,0 1-1,-1 0 1,1 0 0,0-1 0,0 1 0,-1 0-1,1 0 1,0 0 0,-1-1 0,1 1-1,-1 0 1,1 0 0,0 0 0,-1 0-45,-21-12-143,14 8 336,-16-10-177,16 11-14,0-2 0,0 1 0,1-1 0,0 0 1,-1-1-1,1 1 0,1-1 0,-1-1 0,1 1 0,1-1 0,-1-1 1,1 1-3,-3-4 405,4 10-1989,3 6-5586,1 4 2013</inkml:trace>
  <inkml:trace contextRef="#ctx0" brushRef="#br0" timeOffset="5248.735">0 1032 24,'0'0'2710,"0"0"-423,0 0-499,0 0-319,0 0-216,0 0-175,4-24 6030,82 20-6603,-1-3 1,14-7-506,-15 3 148,276-23-167,-283 24-2,-52 5-15,0 1 0,26 1 36,-4 3-69,-13 1 145,1-1-1,0-1 0,-1-2 1,1-2-1,30-8-75,2-8 32,123-32 142,-153 45-147,1 1 1,0 2 0,0 2-1,7 2-27,-7 1 62,-1-2 0,0-2-1,0 0 1,33-10-62,-48 8 45,15-4 87,32-3-132,-23 9-52,-45 4-24,35 0-1918,-35 0 1254,3 0 142,-2 1-6421,-2 4 903</inkml:trace>
  <inkml:trace contextRef="#ctx0" brushRef="#br0" timeOffset="6299.922">596 1181 1800,'0'0'2317,"0"0"-549,0 0-334,0 0-83,0 0-118,0 0-174,0-3 4788,10 494-4451,-10-355-2361,0-52-3546,3-110-344,0 19-1339</inkml:trace>
  <inkml:trace contextRef="#ctx0" brushRef="#br0" timeOffset="7343.832">887 1326 5153,'0'0'1974,"0"0"-403,0 0-167,0 0-213,0 0-325,0 0-258,3 15-135,0-4-428,7 34 1133,4 37-1178,-5 30 1282,-5 38-1282,-4-148 52,0-2 13,0 0 51,0 0 41,0 0 29,3-22 238,0-5-364,-2 18-71,0 0 0,0 0-1,1 0 1,1 1 0,-1-1 11,3-5-115,24-54-606,-26 63 689,0 0 0,0 0-1,0 1 1,0-1-1,1 1 1,-1 0 0,1 0-1,0 0 1,0 0-1,1 1 1,-1 0 0,1 0 32,-2 1 3,0 1 0,-1 0-1,1 0 1,0 1 0,0-1 0,-1 1 0,1-1 0,0 1 0,0 0 0,0 0 0,-1 0 0,1 0 0,0 1 0,0-1 0,0 1 0,-1 0 0,1 0-1,0 0 1,-1 0 0,1 0 0,-1 0 0,1 1 0,-1-1 0,1 1 0,-1 0 0,0-1 0,0 1 0,0 0 0,0 1 0,0-1 0,-1 0 0,1 0 0,0 2-3,2 1 6,0 1 1,0 0 0,0 0 0,-1 1 0,0-1-1,0 1 1,-1 0 0,0-1 0,0 1 0,0 0 0,-1 0-1,0 6-6,-1-5 26,1 1 28,-1-1-1,-1 1 0,1-1 0,-1 1 0,-1-1 0,0 1 0,-1 4-53,2-11 11,-1 1-1,1-1 0,0 1 0,-1-1 1,0 0-1,0 1 0,0-1 0,0 0 1,0 0-1,0 0 0,0-1 0,-1 1 1,1-1-1,0 1 0,-1-1 0,0 0 1,1 1-1,-1-1 0,0-1 0,1 1 1,-1 0-1,0-1 0,0 1 0,-3-1-10,-24 3 122,0-2 0,-25-3-122,3 1 158,51 1-177,1 0-1,-1 0 1,1 0-1,-1 0 1,1 0 0,-1 0-1,1 0 1,-1 0 0,1 0-1,-1 0 1,1 0 0,-1 0-1,1-1 1,-1 1 0,1 0-1,-1 0 1,1-1-1,0 1 1,-1 0 0,1-1-1,-1 1 1,1 0 0,0-1-1,-1 1 1,1-1 0,0 1 19,-2-15-6621,2 13 5846,0-9-5490</inkml:trace>
  <inkml:trace contextRef="#ctx0" brushRef="#br0" timeOffset="8377.419">771 1252 640,'0'0'1690,"0"0"-405,0 0-306,0 0 14,0 0 173,0 0 143,0 0-1174,0 0-1,0 0 1,0 0 0,0 1 0,-1-1 0,1 0 0,0 0 0,0 0 0,0 0-1,0 0 1,0 0 0,0 1 0,0-1 0,0 0 0,0 0 0,0 0 0,0 0-1,0 0 1,0 1 0,0-1 0,0 0 0,0 0 0,0 0 0,0 0 0,0 0-1,0 1 1,0-1 0,0 0 0,0 0 0,0 0 0,0 0 0,0 0 0,0 0-1,0 1 1,1-1 0,-1 0 0,0 0 0,0 0 0,0 0 0,0 0 0,0 0-1,0 0 1,0 1 0,1-1 0,-1 0 0,0 0 0,0 0 0,0 0 0,0 0-1,0 0 1,0 0 0,1 0-135,66 2 1204,49-2-692,-99 0-512,-1-2-1,1 0 0,-1-1 0,1-1 1,10-4 0,-10 3-4,-1 0 0,1 1 0,0 1 0,1 1 0,-1 0 0,12 1 4,-28 1 21,0 0 0,0 0 1,0 0-1,0 0 1,-1 0-1,1 0 0,0-1 1,0 1-1,0 0 1,0 0-1,-1-1 1,1 1-1,0-1 0,0 1 1,-1-1-1,1 1 1,0-1-1,-1 1 0,1-1 1,0 0-1,-1 1 1,1-1-1,-1 0 1,1 1-1,-1-2-21,0 2 39,1-1 0,-1 1 0,0-1 0,0 1 0,0-1 0,0 1 0,0-1 0,-1 1 0,1-1 0,0 1 0,0-1 0,0 1 0,0-1 0,0 1 0,-1-1 0,1 1 0,0-1 0,-1 1 0,1-1 0,0 1 0,-1-1 0,1 1 0,0 0 0,-1-1 0,1 1 0,-1 0 0,1-1 0,0 1 0,-1 0 0,1 0 0,-1-1 0,1 1 0,-1 0 0,1 0 0,-1 0 0,1 0 0,-1 0 0,0-1 0,1 1 0,-1 0 0,1 0 0,-1 0-39,-8-2-29,0-2-1,0 1 0,0-1 0,0-1 1,0 0-1,1 0 0,0 0 0,0-1 1,1 0-1,-1-1 0,1 0 0,1 0 1,-1 0-1,1-1 0,0 0 0,0-2 30,2 5 685,3 5-901,1 0 0,0 0 1,-1 0-1,1 0 0,0 0 0,0 0 0,-1 1 0,1-1 1,0 0-1,0 0 0,-1 0 0,1 0 0,0 0 0,0 1 0,0-1 1,-1 0-1,1 0 0,0 0 0,0 0 0,0 1 0,0-1 1,-1 0-1,1 0 0,0 1 0,0-1 0,0 0 0,0 0 0,0 1 1,0-1-1,0 0 0,0 0 0,0 1 0,0-1 0,0 0 1,0 0-1,0 1 0,0-1 0,0 0 0,0 0 0,0 1 0,0-1 1,0 0-1,0 1 216,0 7-4168</inkml:trace>
  <inkml:trace contextRef="#ctx0" brushRef="#br0" timeOffset="9360.903">1482 1085 4337,'0'0'2734,"0"0"-850,0 0-510,0 0-234,0 0-161,0 0-81,-3-26 4763,3 801-3732,0-774-1939,-3 31-2407,3-78-2053,0 40 713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5:2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4009,'0'0'1636,"0"0"-294,0 0-182,0 0-133,0 0-120,4 3 5063,5 2-5176,53 3-143,-32-5-638,-1 0 0,0 3 1,-1 0-1,8 4-13,-24-5-473,-10-4-5269,-2-1 1185</inkml:trace>
  <inkml:trace contextRef="#ctx0" brushRef="#br0" timeOffset="350.089">4 566 5873,'0'0'3129,"0"0"-1097,0 0-815,0 0-241,0 0-64,0 0-160,0 0-96,23 0-48,-3 3-55,0 0-321,0 3-136,6 3-96,10 3-400,-6 3-801,-3-6-1591</inkml:trace>
  <inkml:trace contextRef="#ctx0" brushRef="#br0" timeOffset="1995.203">956 0 4337,'0'0'2486,"0"0"-478,0 0-597,0 0-324,0 0-125,0 0-58,0 2 4942,0 15-5744,-4 99 1394,-17 84-1496,0 1 231,18-69 59,-1 15-1900,0-86 1045,3-28 300,0-27 49,1-10-100,0-3-328,-1 1 0,1-1-1,-2 0 1,1 1 0,-1 0 0,1-1 0,-2 1 0,-1-4 644,-5-11-6210</inkml:trace>
  <inkml:trace contextRef="#ctx0" brushRef="#br0" timeOffset="3129.99">1370 438 3713,'0'0'2459,"0"0"-567,0 0-647,0 0-248,0 0-169,0 0-89,3-7 670,-4 5 4228,-35-2-5560,-15 1-430,48 3 324,0 1-1,1-1 1,-1 1-1,1-1 1,-1 1-1,1 0 1,-1 0 0,1 0-1,-1 0 1,1 1-1,0-1 1,-1 1-1,1-1 1,0 1-1,0 0 1,0 0 0,-1 1 29,-2 3-31,1 1 1,0-1 0,0 0-1,1 1 1,0 0 0,0 0-1,1 0 1,-1 0 0,1 0 0,1 1-1,0-1 31,-2 16-84,1-1 1,2 23 83,0-24 3,1-20-7,-1 0 1,1 1-1,-1-1 0,1 0 1,-1 0-1,1 0 0,0 0 1,-1 0-1,1 0 0,0 0 0,0 0 1,0 0-1,0 0 0,0-1 1,0 1-1,0 0 0,0-1 1,0 1-1,0 0 0,1-1 1,-1 1-1,0-1 0,0 0 0,0 1 1,1-1-1,-1 0 0,0 0 1,0 0-1,1 0 0,-1 0 1,0 0-1,1 0 4,3 0 4,1 0 0,-1 0 0,0 0 0,0-1 0,0 1 0,0-1-1,0-1 1,1 1-4,1-3 23,-1 1 0,0-1 0,0-1 0,0 1 0,-1-1 0,0 0 0,0 0 0,0-1 0,2-2-23,5-7 2,-1-1 1,-1 0-1,1-2-2,1-22 105,-11 35 243,-1 27-236,0-22-113,0 29 46,-1-8-18,1 0 1,2-1 0,0 1 0,1 6-28,0-20 445,-2-4-1798,-1-1-3059,0-2 898</inkml:trace>
  <inkml:trace contextRef="#ctx0" brushRef="#br0" timeOffset="4023.456">1201 227 4977,'0'0'2149,"0"0"-354,0 0-343,0 0-360,0 0-232,0 0-160,1 1 3197,5 6-3385,21-4-23,-1-1-1,1-1 0,19-2-488,49 2 82,-59 0-58,-35-1-4,-1-1 36,0 0-1,1 0 1,-1 1-1,0-1 0,0 0 1,0 0-1,0 0 1,0 1-1,0-1 1,0 0-1,0 0 0,0 1 1,-1-1-1,1 0 1,0 0-1,0 1 1,-1-1-1,1 0-55,-7-7 8,-1 0 1,0 0-1,0 1 1,-1 1-1,-3-3-8,-21-17-389,25 23-753,-1-3-9872,6 3 5070</inkml:trace>
  <inkml:trace contextRef="#ctx0" brushRef="#br0" timeOffset="5059.542">1711 63 3169,'0'0'2895,"0"0"-472,0 0-630,0 0-479,0 0-223,0 0-120,-2-1 4014,2 1-4984,-1 0 0,1 0 0,0 0-1,0 0 1,-1 0 0,1 0 0,0 0 0,-1 0 0,1 0-1,0 0 1,0 0 0,-1 0 0,1 0 0,0 0 0,0 0 0,-1 0-1,1 0 1,0 0 0,-1 0 0,1 0 0,0 0 0,0 0-1,-1 1 1,1-1 0,0 0 0,0 0 0,0 0 0,-1 1-1,1-1 1,0 0 0,0 0 0,0 0-1,-5 15 82,1-1 0,1 0 0,0 1 1,1-1-1,0 9-82,-3 21 181,-17 132 898,8 2 0,8 143-1079,6-320 69,0-1-3,0 0 12,0 0 14,0 0-9,0 0-38,0 0-43,0 0-25,0 0-65,0 0-57,0 0-85,0 0-78,0-36-9995,0 27 1571</inkml:trace>
  <inkml:trace contextRef="#ctx0" brushRef="#br0" timeOffset="5842.02">2028 57 1536,'0'0'5512,"0"0"-2682,0 0-1310,0 0-521,0 0-256,0 0-145,0 10-121,-6 148 1951,4-39-1129,-6-1 0,-8 27-1299,14-137 24,-13 80 531,-12 31-555,26-116-93,0 2-70,-1 0 0,1-1 1,0 1-1,1 0 0,-1 0 1,1 0-1,0 0 0,0 4 163,-10-10-4730,4-4 413</inkml:trace>
  <inkml:trace contextRef="#ctx0" brushRef="#br0" timeOffset="6725.719">2352 227 5497,'0'0'2497,"0"0"-380,0 0-512,0 0-434,0 0-250,0 31-301,0 104-245,-5 54 469,2-157-91,-2-1 0,-1 1-1,-11 29-752,14-33 429,3-24-136,0-15-97,0 3-191,1 0-1,0 0 1,1 0 0,0 0 0,0 0 0,1 0-1,0 1 1,0-1 0,1 1 0,0 0 0,0 0-1,1 0 1,0 1 0,1-2-5,2-1-96,0 0 0,0 1 0,1-1 0,0 2 0,1-1 0,-1 2 0,1-1 0,1 1 1,4-2 95,-9 7-56,0-1 0,0 1 1,0-1-1,1 2 0,-1-1 1,0 1-1,1 0 0,5 1 56,5-1-8,-15 0 13,0 1-1,-1-1 1,1 1-1,0 0 1,0-1-1,-1 1 1,1 0 0,-1 0-1,1 0 1,-1 0-1,1 0 1,-1 1-1,0-1 1,1 0 0,-1 1-1,0-1 1,0 1-1,0-1 1,0 1-1,0-1 1,0 1 0,-1 0-1,1 0-4,17 47 50,-15-40-38,-1-3 20,0-1 1,0 0 0,-1 1-1,0-1 1,0 1-1,0 0 1,-1-1 0,0 1-1,0-1 1,0 1-1,0 0 1,-1-1 0,0 1-1,-1-1 1,1 1 0,-1-1-1,0 1 1,0-1-1,0 0 1,-1 0 0,0 0-1,0-1 1,0 1-1,-1 0 1,0-1 0,1 0-1,-1 0 1,-1 0-1,1-1 1,-1 1 0,-1 0-33,-3 2 64,1 0 0,-1-1 0,0 0 0,-1-1 0,1 0 0,-1 0 0,0-1 0,0 0 0,0-1 1,0 0-1,0 0 0,-1-1 0,1-1 0,-1 1 0,1-2 0,0 0 0,-1 0 0,1-1 0,-4-1-64,9 2 28,1-1 0,0 0 0,-1-1 0,1 1 0,0 0 0,0-1 0,1 0 0,-1 0 0,0 0 0,1-1 0,0 1 0,-2-3-28,4 4-171,-1 0 1,1-1 0,0 1 0,-1 0-1,1-1 1,0 1 0,0-1-1,1 1 1,-1-1 0,0-1 170,1 2-477,0 0 1,0 0-1,0 0 0,0 0 0,0 0 1,1 0-1,-1 0 0,1 0 1,-1 0-1,1 0 0,-1 0 1,1 1-1,0-1 0,0 0 0,0 0 477,6-7-5609</inkml:trace>
  <inkml:trace contextRef="#ctx0" brushRef="#br0" timeOffset="7657.211">2253 242 520,'0'0'2959,"0"0"-715,0 0-493,0 0-262,0 0-60,0 0-126,0 0-1169,0 0 1,0 1 0,0-1 0,0 1 0,0-1 0,1 0 0,-1 1 0,0-1 0,0 1 0,0-1 0,1 0 0,-1 1 0,0-1-1,0 0 1,1 1 0,-1-1 0,0 0 0,1 0 0,-1 1 0,0-1 0,1 0 0,-1 0 0,0 1 0,1-1 0,-1 0 0,0 0-1,1 0 1,-1 0 0,1 0-135,104-1 2399,6-1-1690,2 6-709,-20 1 410,-93-6-391,0 0-1,0-1 1,0 1 0,0-1-1,0 1 1,0-1-1,0 1 1,-1 0-1,1-1 1,-1 1-1,1 0 1,-1-1-1,1 1 1,-1 0-1,0-1 1,1 1-1,-1 0 1,0 0 0,0 0-20,-10-5-3,1 1-1,1-2 0,-1 1 0,1-1 0,0-1 0,0 1 0,-3-6 5,8 9-101,1-1 0,-1 1 1,1-1-1,0 0 0,0 0 0,0 0 1,1-1-1,0 1 0,0-1 1,0 1-1,1-1 0,0 0 0,0 0 1,0 1-1,1-7 101,0 12-160,0 0-208,0 0-430,0 0-435,0 0-344,0 0-959,0 3-2475</inkml:trace>
  <inkml:trace contextRef="#ctx0" brushRef="#br0" timeOffset="8424.195">2878 66 5401,'0'0'2255,"0"0"-769,0 0-677,0 0-206,0 0-53,0 0-22,2 8-16,5 56 750,-2 0 0,-2 0 0,-6 32-1262,2-5 236,-3-12 188,-3 0-1,-13 53-423,-5 45 288,24-166-153,-1 1-509,2-23-359,0-47-5681,0 42-1485</inkml:trace>
  <inkml:trace contextRef="#ctx0" brushRef="#br0" timeOffset="9175.196">3381 384 3929,'0'0'4018,"0"0"-1623,0 0-946,0 0-455,0 0-224,0 0-242,-7 5-163,-17 11 3,2 0 0,0 2-1,-3 5-367,14-13 154,1 1 0,0 0 0,1 1 0,0 0 0,1 1-1,-2 5-153,5-10 48,1 1-1,1 1 0,0-1 1,0 0-1,1 1 0,0 0 1,1-1-1,0 1 0,0 0 1,1 1-48,0 1 58,0-8-93,-1 1-1,1 0 0,1-1 1,-1 1-1,1 0 1,0-1-1,0 1 0,1 1 36,-2-5-56,1 1 0,1 0 0,-1-1-1,0 1 1,0-1 0,1 1 0,-1-1-1,0 0 1,1 0 0,0 0 0,-1 1 0,1-1-1,0-1 1,-1 1 0,1 0 0,0 0 0,0-1-1,0 1 1,-1-1 0,1 1 0,2-1 56,9 3-486,1-1 0,-1-1 0,1 0 0,0-1 0,8-1 486,-16 0-603,0 1 1,0-1 0,1-1 0,-1 1-1,0-1 1,-1 0 0,1 0-1,1-1 603,13-9-5547</inkml:trace>
  <inkml:trace contextRef="#ctx0" brushRef="#br0" timeOffset="9723.039">3583 509 5857,'0'0'3012,"0"0"-917,0 0-915,0 0-569,0 0-310,0 0-162,-9 11-70,-24 32-33,31-39-6,0-1 0,0 0 1,1 0-1,-1 1 0,1-1 0,0 1 0,0-1 0,0 1 1,0 0-1,1-1 0,-1 1 0,1 0 0,0-1 0,0 1 1,1 0-1,-1-1 0,1 4-30,1 9 107,-2-14-105,0 0 0,0-1 1,0 1-1,0 0 0,1 0 0,-1 0 0,1-1 0,-1 1 0,1 0 0,0 0 0,0-1 0,0 1 0,0-1 0,0 1 0,0-1 0,0 1 1,0-1-1,0 0 0,1 1 0,-1-1 0,1 0 0,-1 0 0,1 0 0,-1 0 0,1 0 0,0 0 0,-1-1 0,1 1 0,0 0 0,-1-1 1,1 1-1,0-1 0,1 0-2,7 2 15,0-1 0,0-1-1,0 0 1,0 0 0,6-1-15,-15 0 5,3 0 17,1 0 0,-1 0-1,0-1 1,0 0 0,1 0-1,-1 0 1,-1 0 0,1-1-1,0 1 1,-1-1 0,1 0-1,-1 0 1,0 0 0,0-1-1,0 1 1,0-1 0,0-1-22,2-2 51,0 0 0,-1 0 0,0 0 1,0-1-1,0 1 0,-1-1 0,-1 0 1,1 0-1,-1-1-51,0-7 66,-1 0 0,-1 0 0,-1-10-66,0-6-11,1 30-17,-1 0 1,1 0 0,-1-1-1,0 1 1,0 0 0,0 0-1,0 0 1,0 0 0,0 0 0,0 0-1,-1 0 1,1 0 0,-1 1-1,1-1 1,-1 0 0,0 1-1,0-1 1,1 1 0,-1 0 0,0 0-1,0-1 1,0 1 0,-1 1-1,1-1 1,0 0 0,0 0-1,0 1 1,-1-1 0,1 1-1,0 0 1,-1 0 27,-6-2-417,0 1 1,0 0-1,0 0 0,0 1 1,0 1-1,0-1 0,-5 2 417,11-1-103,0 0 1,0 1-1,0-1 0,1 1 0,-1-1 1,1 1-1,-1 0 0,1 0 0,-1 0 1,1 0-1,0 1 0,0-1 0,0 1 1,1-1-1,-1 1 0,0-1 1,0 4 102,-23 51-67,22-48-86,-4 10-816,0-4-1184</inkml:trace>
  <inkml:trace contextRef="#ctx0" brushRef="#br0" timeOffset="10623.681">3870 313 4369,'0'0'3877,"0"0"-1571,0 0-1035,0 0-562,0 0-308,0 0-174,0 0-83,0 0-65,-1 7-15,-2 0 23,0 0 0,0-1 1,-1 1-1,1-1 0,-2 0 1,-3 5-88,4-7 50,0 0 0,1 1 1,0-1-1,0 1 0,0 0 1,0 0-1,1 0 0,0 0 1,0 0-1,0 1 0,1-1 0,-1 0 1,1 1-1,0 4-50,1-8 1,1-1 0,-1 0-1,1 1 1,-1-1 0,1 0-1,-1 0 1,1 0 0,-1 1 0,1-1-1,0 0 1,0 0 0,0 0-1,0 0 1,0 0 0,0 0 0,0-1-1,0 1 1,0 0 0,0 0-1,0-1 1,0 1 0,0 0 0,1-1-1,-1 0 1,0 1 0,1-1 0,0 1-1,50 10 50,-11-2-32,-38-9-10,0 2-1,0-1 1,-1 0-1,1 1 1,0-1-1,0 1 1,-1 0-1,1 0 1,-1 0 0,1 0-1,-1 0 1,0 0-1,0 1 1,0-1-1,0 1 1,0 0-8,0 2 32,-1 0 1,1 1-1,-1-1 1,0 0-1,-1 0 1,1 0 0,-1 1-1,0-1 1,0 2-33,0-4 11,-1-1 1,1 0 0,0 0 0,-1 0 0,0 0 0,1 0 0,-1 0 0,0 0-1,0 0 1,0 0 0,0 0 0,-1 0 0,1 0 0,0-1 0,-1 1 0,0-1 0,1 1-1,-1-1 1,0 1 0,1-1 0,-1 0 0,0 0 0,0 0 0,0 0 0,0 0-1,0 0 1,0 0 0,0-1 0,-1 1 0,1-1 0,-2 0-12,-10 3-102,0-1 0,-1-1 1,1 0-1,-8-2 102,12 1-304,-14 0-1073,18 0-3445,6 0 1700</inkml:trace>
  <inkml:trace contextRef="#ctx0" brushRef="#br0" timeOffset="11968.164">4489 244 536,'0'0'5663,"0"0"-2289,0 0-1096,0 0-775,0 0-591,0 0-363,-7 8-194,-18 20 81,2 1 0,2 1 0,-8 15-436,20-29 111,2-1 1,0 1-1,1 0 0,1 1 0,0-1 0,1 1 0,1 0 1,1 0-1,0 0 0,1 0 0,1 14-111,1-28 0,-1 0 1,1 0-1,-1 0 0,1 0 1,0 0-1,0 0 0,1 0 0,-1 0 1,1 0-1,-1 0 0,1 0 1,0-1-1,0 1 0,0-1 1,0 0-1,0 1 0,1-1 0,-1 0 1,1 0-1,0 0 0,-1-1 1,1 1-1,0-1 0,0 1 0,0-1 1,0 0-1,0 0 0,0 0 1,0-1-1,11 4-3,0-1 0,0 0 0,1-1 0,-1-1 0,0 0 0,1-1 3,-9 0 2,-1-1 1,1 0 0,0-1-1,-1 1 1,1-1-1,-1 0 1,1 0 0,-1-1-1,0 1 1,0-1-1,0-1 1,0 1 0,0 0-1,1-3-2,15-12 35,-1-1 1,10-14-36,6-5 31,-8 12-29,-16 15 27,1 0 0,-1-1 1,8-12-30,-16 19 19,-1 1 1,0-1 0,-1 0 0,1 0 0,-1 0 0,0 0 0,0 0 0,0 0 0,-1-1 0,0 1 0,0-1 0,0 1 0,-1-1 0,0 0-20,2-22 126,-1 18-46,-1 0 0,0 0 0,0 0-1,0 1 1,-2-1 0,0-5-80,1 14 18,1-1 0,-1 1-1,0 0 1,1 0 0,-1 0 0,0 0 0,0 0-1,0 0 1,0 0 0,0 1 0,0-1-1,0 0 1,0 0 0,0 1 0,-1-1 0,1 1-1,0-1 1,0 1 0,-1-1 0,1 1-1,0 0 1,0 0 0,-1 0 0,0-1-18,-36 0-1,27 1-24,-4 2 10,0 0-1,0 0 1,0 1-1,0 1 1,0 1-1,1 0 1,-1 0-1,1 2 1,1 0-1,-1 0 0,0 3 16,1-4-14,-30 17 13,-1-2 1,-2-1 0,9 3-68,15-8-39,22-15 103,0 0 0,0 0 1,1 0-1,-1 0 0,0 0 0,0 0 1,0 0-1,0 0 0,0 0 0,0 0 0,0 0 1,0 0-1,0 0 0,0 0 0,0 0 0,1 0 1,-1 0-1,0 0 0,0 0 0,0 0 1,0 0-1,0 0 0,0 0 0,0 0 0,0 0 1,0 0-1,0 0 0,0 1 0,0-1 0,0 0 1,0 0-1,0 0 0,1 0 0,-1 0 1,0 0-1,0 0 0,0 0 0,0 0 0,0 0 1,0 0-1,0 0 0,0 0 0,0 1 0,0-1 1,0 0-1,0 0 0,0 0 0,0 0 1,0 0-1,0 0 0,0 0 0,0 0 0,0 0 1,0 0-1,0 0 0,0 1 0,0-1 0,0 0 1,-1 0-1,1 0 0,0 0 0,0 0 1,0 0-1,0 0 0,0 0 0,0 0 0,0 0 4,13 2-51,16-1 69,369-1-931,-397 0 781,1 0 1,-1 0-1,1 0 1,-1 0-1,0 0 0,1 0 1,-1 1-1,1-1 1,-1 0-1,1 1 1,-1-1-1,0 1 1,1 0-1,-1-1 0,0 1 1,0 0-1,0 0 1,1 0-1,-1 0 1,0 0-1,0 0 1,0 0-1,0 0 0,-1 0 1,1 0-1,0 0 1,0 1-1,-1-1 1,1 0-1,-1 1 1,1 0 131,0 10-4300</inkml:trace>
  <inkml:trace contextRef="#ctx0" brushRef="#br0" timeOffset="13949.728">953 1018 3521,'0'0'1101,"0"0"-499,0 0-317,0 0-187,0 0-54,0 0-6,-8 0 142,-5 1 555,-16 1 5057,-12 1 983,17-3-8274,23 0 1747,1 0 16,0 0-1,0 0 19,0 0-71,0 0-60,0 0-50,0 0-36,0 0-35,40 9 377,28-1 386,0-2 1,0-4-1,37-4-793,-4 0 105,-41-1 41,-1-2-1,14-5-145,-3 0 463,26 2-463,101 6 586,60-2-183,-35-25 352,-127 15-169,79-3-586,80 2 267,81-2 479,-311 17-776,187 0 1175,123-20-1145,-195 10 49,56 6-49,103-6 79,-136-4-14,165-17-43,-252 30-185,-41 2-2123,-34-1 791,0 0-544,0 0-469,0 0-809,0 0-1763,0 3-2645</inkml:trace>
  <inkml:trace contextRef="#ctx0" brushRef="#br0" timeOffset="16000.099">2012 1251 536,'0'0'7183,"0"0"-3720,0 0-1773,0 0-784,0 0-348,0 0-235,4-4-144,0 2-129,-2 1-29,-1 0 1,1 0-1,-1 0 0,1 0 0,-1 0 0,1 0 0,-1-1 0,0 1 0,1 0 0,-1-1 0,0 1 0,0-1 0,0 1 0,0-1 1,0 0-22,0 16 3824,2 59-3417,-3-29-144,-1-1 0,-3 1 0,-1-1 0,-2 0-263,-6 16 548,2 1-1,3 0 0,0 58-547,5-59 185,3-58-206,0-1-56,0 0 3,0 0 24,0 0 24,0 0-34,0 0-28,0 0-1,0 0-38,0 0-62,0 0-19,0 0 32,0 0 60,0 0 25,0 0 26,0 0-5,0 3-123,0 6 182,-2-7-5967,-12 1 173,7 0-235</inkml:trace>
  <inkml:trace contextRef="#ctx0" brushRef="#br0" timeOffset="17178.192">2442 1393 776,'0'0'3140,"0"0"-775,0 0-558,0 0-373,0 0-236,0 0-272,-4-29 1856,-3 80-1629,-5-2 418,-20 46-1571,4-9 705,17-56-516,8-23-122,0-1 0,1 1 0,0-1 0,0 1 0,1 0 0,0 0-1,0-1 1,0 4-67,1-9 7,0-1 12,0 0 42,0 0 0,0 0-34,0-24 106,1 20-156,0 0 0,0-1 0,0 1 0,0 0 0,1 0 0,0 0 1,-1 0-1,2 0 0,-1 0 0,0 0 0,1 1 0,-1-1 0,1 1 0,0 0 0,0-1 0,1 2 0,-1-1 0,1 0 0,1 0 23,11-9-67,0 1 1,1 1-1,14-5 67,-23 11 11,0 1 0,0 0-1,1 1 1,-1 0 0,1 0-1,0 1 1,-1 0 0,1 0-1,7 1-10,-15 1 7,1-1 0,0 1 0,-1 0 0,1-1-1,0 1 1,-1 0 0,1 0 0,-1 0 0,0 1-1,1-1 1,-1 0 0,0 0 0,1 1 0,-1-1-1,0 1 1,0-1 0,0 1 0,-1-1 0,1 1 0,0 0-1,0-1 1,-1 1 0,1 0 0,-1 1-7,3 3 36,-1 1 0,-1-1 0,1 1 0,-1 0 0,0 0 0,-1 1-36,1-2 32,-1 0-1,-1 0 0,1 0 1,-1 0-1,0 0 0,0-1 1,-1 1-1,0 0 0,0 0 0,0-1 1,-1 1-1,0-1 0,0 0 1,0 0-1,0 0 0,-1 0 1,0-1-1,0 1 0,0-1 1,-1 0-1,1 0 0,-1-1 1,0 1-1,0-1 0,-2 1-31,2-1 23,-1 0-1,0-1 1,0 0-1,0 0 1,0 0-1,0 0 1,0-1-1,0 0 1,0-1-1,0 1 1,-1-1-1,-1 0-22,-9-2 34,-1-1 0,0 0 0,-9-4-34,-1 0-189,-18 4-1542,49-17-1769,10 10 1529,1-1-1728</inkml:trace>
  <inkml:trace contextRef="#ctx0" brushRef="#br0" timeOffset="18229.158">2326 1298 624,'0'0'2507,"0"0"-746,0 0-672,0 0-242,0 0 164,0 0 48,9 0 7108,36 0-7476,308 0 1679,-356-12-1954,-3 4-422,-1 1 0,-1 0 0,0 0 0,0 0 0,-4-2 6,6 5-90,0 0-1,0-1 1,1 1-1,-1-1 1,1-1-1,0 1 1,1-1 0,-1 0-1,1 0 1,0 0-1,0-1 1,0-2 90,-4-5-906,8 14 847,-1 0 0,1 0 0,0 0 0,0 0 1,0-1-1,0 1 0,-1 0 0,1 0 0,0 0 0,0 1 1,0-1-1,0 0 0,-1 0 0,1 0 0,0 0 0,0 0 1,0 0-1,0 0 0,0 0 0,-1 0 0,1 0 0,0 0 0,0 0 1,0 0-1,0 1 0,0-1 0,0 0 0,-1 0 0,1 0 1,0 0-1,0 0 0,0 0 0,0 1 0,0-1 0,0 0 0,0 0 1,0 0-1,0 0 0,0 1 0,0-1 0,0 0 0,0 0 1,0 0-1,0 0 59,-4 28-6530,4-19 129</inkml:trace>
  <inkml:trace contextRef="#ctx0" brushRef="#br0" timeOffset="19076.858">2997 1108 3745,'0'0'2430,"0"0"-658,0 0-585,0 0-270,0 0-150,0 0-141,3-7-115,0-1-1313,5-6 4139,-8 15-3137,1 0 0,-1 0 0,1 0 0,-1 1 0,1-1 0,-1 0 0,0 0 0,0 1 0,1-1 0,-1 0 0,0 0 0,0 1 0,0-1 0,0 0 0,-1 0 0,1 1 0,0 0-200,0 46 780,-3 0-1,-1 1 0,-10 38-779,-91 370 1121,76-335-1091,28-170-6399,-2 35 2017</inkml:trace>
  <inkml:trace contextRef="#ctx0" brushRef="#br0" timeOffset="20113.192">576 2403 1144,'0'0'4070,"0"0"-1365,0 0-858,0 0-644,0 0-427,0 0-150,0-1-464,0 0 1,0 1 0,0-1 0,-1 1 0,1-1 0,0 1-1,0-1 1,0 1 0,0-1 0,0 1 0,1-1 0,-1 1-1,0-1 1,0 1 0,0-1 0,0 0 0,0 1 0,1-1 0,-1 1-1,0 0 1,1-1 0,-1 1 0,0-1 0,1 1 0,-1-1-1,0 1 1,1 0 0,-1-1 0,1 1 0,-1 0-163,347 0 668,-345 0-746,-1 0 1,0 0 0,0 0-1,0 0 1,1 1 0,-1-1-1,0 1 1,0-1 0,0 1-1,0-1 1,0 1 0,0-1-1,0 1 1,1 1 77,-1-2-69,-1 0 0,0 0 1,0 1-1,0-1 0,1 0 0,-1 0 0,0 1 1,0-1-1,0 0 0,0 1 0,0-1 1,0 0-1,1 1 0,-1-1 0,0 0 0,0 1 1,0-1-1,0 0 0,0 1 0,0-1 1,0 0-1,0 1 0,0-1 0,-1 0 0,1 1 1,0-1-1,0 0 0,0 1 0,0-1 1,0 0-1,0 0 0,-1 1 0,1-1 0,0 0 1,0 0-1,-1 1 0,1-1 0,0 0 0,0 0 1,-1 1-1,1-1 0,0 0 0,0 0 1,-1 0-1,1 0 0,0 1 0,-1-1 0,1 0 1,0 0-1,-1 0 0,1 0 0,0 0 1,-1 0-1,1 0 69,-14 3-2893</inkml:trace>
  <inkml:trace contextRef="#ctx0" brushRef="#br0" timeOffset="20443.234">570 2617 6385,'0'0'3769,"0"0"-1626,0 0-784,0 0-284,0 0-167,0 0-170,13-4-185,73-15-390,0 3 0,17 2-163,-55 13-2654,-28 1-974,-6 0-5378</inkml:trace>
  <inkml:trace contextRef="#ctx0" brushRef="#br0" timeOffset="21578.788">1902 2388 1776,'0'0'6574,"0"0"-3250,0 0-1523,0 0-673,0 0-388,0 0-154,-2-6-99,1 3-444,1 0 0,-1 0 1,0 1-1,-1-1 1,1 1-1,0-1 1,-1 1-1,0-1 1,1 1-1,-1 0 1,0 0-1,0 0 0,0 0 1,-1 0-1,1 0 1,0 0-1,-1 1 1,1-1-1,-1 1 1,1 0-1,-1 0 1,0 0-1,0 0 0,1 0 1,-1 0-1,0 1 1,0-1-1,0 1 1,-1 0-44,-8 0 4,3 0-19,0 0-1,0 0 0,0 1 0,0 0 0,-7 2 16,12-1-5,0-1 0,1 1 1,-1-1-1,1 1 0,0 0 0,0 1 0,-1-1 1,1 1-1,1-1 0,-1 1 0,0 0 0,1 0 1,-1 0-1,1 0 0,-1 2 5,-1 2-12,1 0 0,0 0 1,0 0-1,1 1 0,0-1 0,1 1 0,-1 0 1,1 0-1,1-1 0,-1 1 0,1 0 0,1 0 0,0 2 12,-1 10-35,0-18 31,1 0 1,0 0 0,-1 0-1,1 0 1,0 0 0,0 0-1,0 0 1,0 0 0,0 0 0,0-1-1,1 1 1,-1 0 0,1-1-1,-1 1 1,1-1 0,-1 0-1,1 1 1,0-1 0,0 0-1,0 0 1,0 0 0,-1 0-1,1 0 1,1-1 0,-1 1-1,0-1 1,0 1 3,7 2-22,0-1-1,-1 0 0,1-1 1,0 0-1,9 0 23,-12-1-24,-2 1 5,0-1-1,0 0 1,0 0 0,0 0 0,0 0 0,0-1 0,0 1 0,0-1-1,0 0 1,0 0 0,0-1 0,-1 1 0,1-1 0,-1 0 0,1 0-1,-1 0 1,1 0 0,-1-1 0,3-2 19,4-4-12,0-1 0,-1 1 0,0-2 0,-1 1 0,0-1-1,5-9 13,-9 12 65,0 0 0,-1 0 0,0-1-1,0 1 1,-1-1 0,0 1 0,0-1-1,-1 0 1,-1 0 0,1-7-65,-1 16 132,0 0 6,0 0-28,0 0-13,0 0-64,0 0 3,0 22 138,0-4-42,1 1 0,0 0 0,2-1 0,0 0 1,4 11-133,-4-18-57,1 0 1,1 0-1,-1-1 1,2 1-1,-1-2 0,2 1 1,-1 0-1,1-1 1,6 6 56,-11-14-301,0 0 0,0 1 1,0-1-1,-1 0 0,1 0 1,0-1-1,0 1 0,0 0 1,1-1-1,-1 1 0,0-1 0,0 0 1,0 0-1,0 1 0,0-1 1,0-1-1,1 1 0,-1 0 1,0 0-1,0-1 0,2 0 301,6-4-5560</inkml:trace>
  <inkml:trace contextRef="#ctx0" brushRef="#br0" timeOffset="22409.499">1592 2176 1296,'0'0'5528,"0"0"-2475,0 0-1469,0 0-681,0 0-296,0 0-39,4 3 569,17-1-531,0-1-1,-1-1 1,1 0-1,8-3-605,34 0 162,-11 1-74,1-2 0,42-10-88,-94 14 11,0 0 0,0 0 0,-1 0 0,1 0 0,0-1 0,0 1 0,-1 0 0,1 0 0,0 0 0,-1-1 0,1 1 0,0-1 0,-1 1 0,1 0 0,0-1 0,-1 1 0,1-1 0,-1 1 0,1-1 0,-1 0 0,1 1 0,-1-1-11,0 1 12,0-1-1,0 1 0,0-1 1,0 1-1,0-1 0,0 1 1,0-1-1,0 1 0,0-1 0,-1 1 1,1-1-1,0 1 0,0-1 1,0 1-1,-1-1 0,1 1 1,0 0-1,-1-1 0,1 1 1,0 0-1,-1-1 0,1 1 1,-1-1-12,-27-15 61,-1 6-204,2-1 0,0-1 1,-22-13 142,47 24-58,0-1-1,0 1 1,0-1 0,0 1 0,0-1-1,1 0 1,-1 0 0,1 0 0,-1 0-1,1 0 1,0 0 0,0 0 0,0 0-1,0-1 1,0-1 58,1 3-25,0 1-74,0 0-241,0 0-460,0 0-499,0 0-463,0 1-1492,0 4-2056</inkml:trace>
  <inkml:trace contextRef="#ctx0" brushRef="#br0" timeOffset="23191.721">2326 2358 3977,'0'0'2784,"0"0"-431,0 0-609,0 0-474,0 0-279,0 0-202,3-20 1727,-2 30-2801,-4 11 141,2-15 122,1-5-26,0-1 4,0 0 12,0 0-32,14-9-58,-14 9 99,38-21-989,-12 15-4303,-22 6 107</inkml:trace>
  <inkml:trace contextRef="#ctx0" brushRef="#br0" timeOffset="24122.091">2868 2090 488,'0'0'7306,"0"0"-3978,0 0-1846,0 0-634,0 0-201,0 0-48,0 10 16,1 78 571,1-4-295,-3 1 1,-5 0-1,-6 25-891,7-89 194,5-21-186,0 0 0,0 0 0,0 0 1,0 0-1,0-1 0,0 1 1,0 0-1,0 0 0,0 0 1,0 0-1,0 0 0,0 0 0,0 0 1,-1 0-1,1 0 0,0 0 1,0 0-1,0 0 0,0 0 1,0 0-1,0 0 0,0 0 0,0 0 1,0 0-1,0 0 0,0 0 1,0 0-1,0 0 0,0 0 0,0 0 1,0 0-1,-1 0 0,1 0 1,0 0-1,0 0 0,0 0 1,0 0-1,0 0 0,0 0 0,0 0 1,0 0-1,0 0-8,0-34 452,0 17-692,0 14 225,1-1 0,0 1 0,0 0 0,0-1 0,0 1 0,0 0 0,1 0 0,-1 0 0,1 0-1,0 0 1,0 0 0,0 0 0,0 1 0,0-1 0,1 1 0,-1-1 0,1 1 0,0 0 0,-1 0 0,1 0 0,0 0 0,0 1 0,0-1 0,1 1 0,-1 0 0,0 0 0,3-1 15,6-2-60,1 1 1,0 0 0,0 0 0,1 1 0,-1 1-1,9 0 60,-20 1 10,0 0-1,0 0 0,0 0 1,1 0-1,-1 0 0,0 1 1,0-1-1,0 1 0,1 0 1,-1-1-1,0 1 0,0 0 0,0 0 1,0 0-1,0 0 0,1 2-9,-1-1 13,-1 0 0,1 0-1,-1 0 1,0 1-1,0-1 1,0 0 0,0 1-1,0-1 1,-1 1-1,1-1 1,0 1 0,-1-1-1,0 1 1,0 1-13,3 108 251,-3-109-247,0-1 0,-1 0 0,1 0 0,-1 0 0,0 0 1,1 0-1,-1 0 0,0 0 0,0 0 0,0 0 1,0 0-1,-1 0 0,1 0 0,0-1 0,-1 1 0,1-1 1,-1 1-1,0-1 0,1 1 0,-1-1 0,0 0 1,0 0-1,0 0 0,0 0 0,0 0 0,0 0 0,0-1 1,0 1-1,0-1 0,0 1 0,0-1 0,-2 0-4,-10 3 13,-1-2 0,0 0 0,0 0-1,-8-2-12,7 1 29,6 0-31,-1-1 1,0 0-1,0-1 0,0 0 1,1 0-1,-1-1 1,1 0-1,-1-1 0,1 0 1,1-1-1,-1 0 1,1-1-1,-1 0 0,-3-3 2,13 8-37,-1 1-1,1 0 1,0 0-1,0 0 0,0 0 1,-1 0-1,1 0 1,0 0-1,0 0 1,0 0-1,0-1 0,-1 1 1,1 0-1,0 0 1,0 0-1,0 0 1,0-1-1,0 1 1,-1 0-1,1 0 0,0 0 1,0 0-1,0-1 1,0 1-1,0 0 1,0 0-1,0-1 0,0 1 1,0 0-1,0 0 1,0 0-1,0-1 1,0 1-1,0 0 0,0 0 1,0 0-1,0-1 1,0 1-1,0 0 1,0 0-1,0 0 1,0-1-1,0 1 0,1 0 1,-1 0-1,0 0 1,0-1-1,0 1 1,0 0-1,1 0 38,11-6-1365,-3 2-457,1-5-1779</inkml:trace>
  <inkml:trace contextRef="#ctx0" brushRef="#br0" timeOffset="25109.164">2772 2030 2969,'0'0'3694,"0"0"-1371,0 0-845,0 0-465,0 0-189,0 0-113,4 1-64,201 10 5501,-116-1-5454,20 3 1094,76-3-1788,-185-10 9,1 0 1,-1 0 0,0-1 0,0 1-1,0 0 1,0 0 0,0 0 0,1-1-1,-1 1 1,0 0 0,0 0 0,0-1-1,0 1 1,0 0 0,0 0-1,0-1 1,0 1 0,0 0 0,0 0-1,0-1 1,0 1 0,0 0 0,0 0-1,0-1 1,0 1 0,0 0-1,-1 0 1,1 0 0,0-1 0,0 1-1,0 0 1,0 0 0,0 0 0,-1-1-1,1 1 1,0 0 0,0 0 0,0 0-1,0 0 1,-1-1 0,1 1-1,0 0 1,0 0 0,-1 0 0,1 0-1,0 0 1,0 0 0,0 0 0,-1 0-1,1 0-9,-10-10-78,-88-74-1943,84 71 1625,-18-3-1715,21 12 648,11 4 1489,-1 0-165,1-1 1,0 1-1,0 0 0,0 0 1,-1 0-1,1 0 0,0 0 1,0 0-1,0 0 0,0 0 1,-1 0-1,1 0 0,0 0 1,0 0-1,0 0 0,-1 0 1,1 0-1,0 0 0,0 0 1,0 0-1,-1 0 0,1 0 1,0 0-1,0 0 0,0 1 1,-1-1-1,1 0 0,0 0 1,0 0-1,0 0 0,0 0 1,0 0-1,-1 1 0,1-1 1,0 0-1,0 0 139,0 10-4258</inkml:trace>
  <inkml:trace contextRef="#ctx0" brushRef="#br0" timeOffset="26389.212">1317 2935 2721,'0'0'4014,"0"0"-1302,0 0-834,0 0-572,0 0-234,0 0-76,1 1-811,-1 0 0,1-1 0,0 1 1,-1 0-1,1-1 0,0 1 0,0-1 0,-1 1 0,1-1 0,0 1 0,0-1 0,0 0 1,0 1-1,0-1 0,0 0 0,0 0 0,0 1 0,0-1 0,0 0 0,0 0-185,219 13 3328,158-12-3328,-276-10 641,81-18-641,-96 12 684,1 4 0,73 0-684,-108 11 337,-1 2-1,1 3 1,3 2-337,-27-3 183,1-2 0,-1-1 0,0-1 0,0-1 0,0-2 1,0-1-1,0-1 0,-1-2 0,1-1 0,6-3-183,22-7 63,0 2 0,2 3 0,0 3 0,39-2-63,-28 10 86,-62 3-4724,-29 6 1647,-5 2-2078</inkml:trace>
  <inkml:trace contextRef="#ctx0" brushRef="#br0" timeOffset="27352.189">1833 3072 7090,'0'0'2804,"0"0"-991,0 0-833,0 0-335,0 0-101,0 0 10,0 0 107,0 0 130,4 20 1192,2 4-1244,-1 1 0,-1-1 0,0 1 0,-2 16-739,-2 106 1099,-2-63-764,2 228 167,0-311-506,0-1-39,0 0 19,0 31-344,0-26-1884,0-9 563,0-10-3341,0 5-2452</inkml:trace>
  <inkml:trace contextRef="#ctx0" brushRef="#br0" timeOffset="28401.038">2240 3209 24,'0'0'4662,"0"0"-1761,0 0-719,0 0-395,0 0-358,0 0-491,0 22 1273,6 367 1697,-16-312-3554,10-77-346,0 0 11,0 0 44,0 0 18,0 0 12,0 0 6,0-5 44,0-7-188,0 1 0,1-1 0,0 1 1,1 0-1,0-1 0,1 1 0,1-2 45,-3 9-37,1 0 1,0 1-1,0-1 0,0 0 0,1 1 0,-1-1 0,1 1 0,0-1 0,0 1 0,0 0 1,0 0-1,0 1 0,1-1 0,-1 1 0,1-1 0,0 1 0,-1 0 0,1 1 0,0-1 0,0 1 1,1-1 36,7-2 2,0 1 0,0 1 1,1 0-1,-1 0 0,0 1 1,1 1-1,-1 0 1,1 1-1,1 0-2,-13 0 2,0 0-1,0-1 1,0 1-1,0 0 1,0 0 0,-1 0-1,1 0 1,0 0-1,-1 0 1,1 0 0,0 0-1,-1 0 1,1 0 0,-1 0-1,1 0 1,-1 0-1,0 1 1,0-1 0,1 0-1,-1 0 1,0 0 0,0 1-1,0-1 1,0 0-2,1 38 101,-1-33-94,0 0 6,0 0 0,-1 0 1,1 0-1,-1 0 0,0 0 1,0-1-1,-1 1 0,0 0 1,0-1-1,0 1 0,-2 1-13,2-4 7,0 0-1,0-1 0,0 1 1,-1-1-1,1 1 0,-1-1 0,1 0 1,-1 0-1,0 0 0,0 0 1,0-1-1,0 1 0,0-1 0,0 0 1,0 0-1,0 0 0,-1 0 0,1 0 1,0-1-1,-1 1 0,-1-1-6,-5 1-5,-1 0-1,1 0 0,0-1 1,0 0-1,-1-1 0,1 0 0,0-1 1,0 0-1,0 0 0,0-1 1,0-1-1,1 0 0,-1 0 1,1 0-1,-5-4 6,2 2 52,-3-1-703,11 4-5199,4-2 3022</inkml:trace>
  <inkml:trace contextRef="#ctx0" brushRef="#br0" timeOffset="29521.247">2167 3123 3929,'0'0'3123,"0"0"-520,0 0-890,0 0-578,0 0-255,0 0-139,0 0-131,0 0-110,30 0 3282,81 1-3301,122-3-455,-183-6 2,-39 5-55,0 1 1,0 0-1,0 1 0,4 0 27,-15 1 8,1 0-1,-1 0 1,0 0-1,1 0 1,-1 0-1,1 0 1,-1 0-1,0 0 1,1 0-1,-1 0 1,0 0-1,1-1 1,-1 1-1,0 0 1,1 0-1,-1 0 1,0-1-1,1 1 1,-1 0-1,0 0 1,1-1-1,-1 1 1,0 0-1,0 0 1,1-1-1,-1 1 1,0 0-1,0-1 1,0 1-1,1-1 1,-1 1-1,0 0 1,0-1-1,0 1 1,0 0-1,0-1 1,0 1-1,0-1 1,0 1-1,0 0 1,0-1-1,0 1 1,0 0-1,0-1 1,0 1-1,0-1 1,0 1-1,-1 0 1,1-1-1,0 1 1,0 0-1,0-1 1,-1 1-1,1 0 1,0-1-1,0 1 1,-1 0-1,1 0 1,0-1-1,0 1 1,-1 0-1,1 0 1,0 0-1,-1-1 1,1 1-1,0 0 1,-1 0-1,1 0 1,-1 0-8,-7-5-19,0 1 1,0-1 0,0-1 0,1 1 0,0-1 0,-1-1 17,-31-23-304,4 27 15,14 5-2902,21 29-473,0-21-93</inkml:trace>
  <inkml:trace contextRef="#ctx0" brushRef="#br0" timeOffset="30804.188">2862 2959 4081,'0'0'2330,"0"0"-401,0 0-467,0 0-319,0 0-241,0 0-177,2-14 554,-1 11 3242,-4 684-516,2-675-3969,1-1 1,-1 1-1,0 0 1,-1 0-1,1-1 1,-1 1-1,-1 1-36,0 0 23,1-1-1,0 0 1,0 1-1,1-1 1,0 1 0,0-1-1,0 5-22,1-9 6,-2 0-4,1 1 4,1 0-4,0-3 14,0 0 31,0 0-27,0 0-39,0 0-75,0 0-80,0 0-63,0 0-53,0 0-63,0 0-95,0 0-118,0-39-5323,0 16-1504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9:33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99 264,'0'0'567,"0"0"-255,0 0-165,0 0-59,0 0-40,0-15-10,0 14 840,0-1 0,0 1-1,0 0 1,1 0 0,-1-1-1,0 1 1,1 0 0,-1 0 0,1 0-1,-1 0 1,1-1 0,0 1-1,-1 0 1,1 0 0,0 0-1,0 0-877,14-10 4105,4 2-3530,23 0-2895,-20 8 3920,21-8-1199,172-6 519,69 9-470,117 3 470,-299 18-795,-85-14-115,-1 1 0,1 1 0,-1 1 0,1 0 0,-1 1 0,2 1-10,4 2 14,0-2 0,19 3-14,14-2 44,0-2 0,19-3-44,175 1 258,-197-3-106,-51 0-100,-1 0 17,0 0 13,0 0 7,0 0-12,0 0 1,0 0-6,0 0-10,0 0-18,0 0-29,0 0-23,0 0-79,0 0-121,0 0-262,0 0-347,0 0-411,0 0-992,0 0-1696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9:33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99 264,'0'0'567,"0"0"-255,0 0-165,0 0-59,0 0-40,0-15-10,0 14 840,0-1 0,0 1-1,0 0 1,1 0 0,-1-1-1,0 1 1,1 0 0,-1 0 0,1 0-1,-1 0 1,1-1 0,0 1-1,-1 0 1,1 0 0,0 0-1,0 0-877,14-10 4105,4 2-3530,23 0-2895,-20 8 3920,21-8-1199,172-6 519,69 9-470,117 3 470,-299 18-795,-85-14-115,-1 1 0,1 1 0,-1 1 0,1 0 0,-1 1 0,2 1-10,4 2 14,0-2 0,19 3-14,14-2 44,0-2 0,19-3-44,175 1 258,-197-3-106,-51 0-100,-1 0 17,0 0 13,0 0 7,0 0-12,0 0 1,0 0-6,0 0-10,0 0-18,0 0-29,0 0-23,0 0-79,0 0-121,0 0-262,0 0-347,0 0-411,0 0-992,0 0-1696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21:18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17 167 680,'0'0'952,"0"0"-189,0 0-185,0 0-158,0 0-110,0 0-101,0 0-96,0 0-57,0 0-32,0 0 17,0 0-46,0 0-111,0 0 7,0 0 11,0 0-27,0 0-6,0 0 35,0 6-2579,0-6 2084</inkml:trace>
  <inkml:trace contextRef="#ctx0" brushRef="#br0" timeOffset="2109.234">17 167 440,'-2'8'174,"-9"20"1115,8-25 11098,3-7-9597,0 3-2802,0 0 0,1 0 0,-1 0 0,0 1 0,1-1 0,-1 0 0,0 0 0,1 1 0,-1-1 1,1 0-1,-1 1 0,1-1 0,0 0 0,-1 1 0,1-1 0,-1 1 0,1-1 0,0 1 12,20-9 690,-1-1-1,0-1 1,0-1 0,-1 0 0,16-15-690,-29 23 81,1 0 1,0 0 0,0 1 0,0 0 0,0 0-1,0 1 1,3-1-82,13-5 136,106-39 664,-112 41-708,1 1 0,-1 0 0,2 2 0,-1 0 0,18 0-92,25 1 521,10 4-521,5 0 311,-57-2-216,-1 2-1,1 0 1,-1 1-1,1 1 1,-1 1-1,0 1 1,4 2-96,32 15 203,32 19-202,-47-22 93,150 78 368,-167-85-451,0 1 0,-1 0 0,0 2 0,-1 0 0,-1 1 0,7 9-10,-16-15 34,-2 1 1,1-1 0,-2 2 0,0-1 0,0 1 0,-1 0 0,0 0 0,2 11-35,2 15 83,-1 1 0,0 17-83,-8-55 0,5 25-2,2 0-1,0 0 1,9 16 2,-3-6-2,6 27-4,-19-60 6,1-4-8,-2 0-22,0 0 28,0 0 10,0 0 0,0 0 2,0 0 3,0 0-4,0 0-1,0 0-9,0 0-40,0 0-11,0 0 34,0 0-3,0 0-55,0 0-27,0 0-37,0 0-30,0 0-41,0 0-91,0 0-259,0 0-386,0-20-6378,0 7-238</inkml:trace>
  <inkml:trace contextRef="#ctx0" brushRef="#br0" timeOffset="3428.094">695 391 4121,'0'0'2874,"0"0"-818,0 0-705,0 0-379,0 0-251,0 0-267,0 0-135,0 0-3,0 0 42,0 18 476,0 276 192,0-288-1027,1 1 0,0-1 0,0 0 1,1 0-1,-1 0 0,1 0 0,1 0 0,-1-1 0,1 1 1,0-1-1,0 1 0,1-1 0,3 4 1,-5-6-25,1 1 0,0-1-1,0 0 1,0 1 0,1-1 0,-1-1-1,1 1 1,0-1 0,0 1 0,-1-1-1,2 0 1,-1 0 0,0-1-1,0 1 1,0-1 0,1 0 0,-1 0-1,1-1 1,0 1 25,0-1 16,0 0 1,1 0-1,-1 0 0,0-1 0,0 1 1,0-1-1,0-1 0,-1 1 0,1-1 0,0 0 1,0 0-1,-1 0 0,1 0 0,-1-1 1,0 0-1,0 0 0,0 0 0,0 0 0,0-1 1,-1 0-1,0 1 0,0-1 0,0-1 1,0 1-17,6-8 35,-1 0 1,-1-1 0,0 0 0,-1 0 0,0-1-1,-1 1 1,0-1 0,-1 0 0,-1-1 0,1-8-36,-1-8 330,0 0 1,-3 0 0,0 0 0,-3-15-331,2 41 47,0 0 0,0 1-1,-1-1 1,1 1 0,-1-1-1,0 1 1,0 0 0,-1 0-1,1 0 1,-1 0 0,0 0-1,0 0 1,0 1 0,0-1-1,-1 1 1,1 0 0,-1 0-1,0 0 1,0 1 0,0 0-1,0-1 1,0 1 0,-1 0 0,1 1-1,0-1 1,-1 1 0,0 0-1,1 0 1,-1 0 0,0 1-1,1 0 1,-4 0-47,-4 0 23,-1 0 0,0 1 0,1 0 1,-1 1-1,1 1 0,-1 0 0,-4 2-23,9-1-5,0 0 0,0 0 0,0 0 0,1 1 0,-1 0 0,1 1 0,1 0 0,-1 0 0,1 0 0,-4 6 5,2-4-34,-34 47 72,39-51-81,0 0 0,1 1 0,0 0 0,0-1 0,0 1 0,0 0 0,1 0 0,0 0 0,0 0 0,0 0 0,1 5 43,0-10-64,0 0 4,0 0-49,0 0-76,0 0-92,0 0-71,0-1 281,1-1-1,-1 0 1,1 1 0,0 0 0,0-1 0,0 1 0,0-1 0,0 1 0,0 0 0,0-1 0,0 1 0,0 0 0,1 0 0,-1 0 0,0 0-1,1 0 1,-1 0 0,1 1 0,-1-1 0,1 0 67,2-2-495,31-20-5686,-21 12-1901</inkml:trace>
  <inkml:trace contextRef="#ctx0" brushRef="#br0" timeOffset="4293.023">569 492 2601,'0'0'2063,"0"0"-632,0 0-386,0 0-218,0 0-127,0 0-70,0 0 8,0 0-9,0 0-43,0 0-75,0 0-103,0 0-48,0 0-21,7 15 1524,6-11-1562,1-1-1,0 0 1,1 0-1,-1-2 0,0 0 1,1 0-1,-1-1 1,0-1-1,4-1-300,28 1 38,220 15 435,-188-14-1093,-86 6-3547,-7 0-1690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07:28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61 328,'0'0'267,"0"0"-90,0 0-34,0 0 6,0 0 23,-14-7 2463,14-6-1344,2 0 7963,5 11-6351,8 1-4463,5 1 2060,0 0 0,0-2-1,0 0 1,0-2-1,9-2-499,-23 4 93,0 1 0,0 1 0,0-1 0,0 1 0,0 0 0,4 1-93,-4-1 56,0 1 0,0-2 0,1 1 0,-1 0 0,0-1 0,4-1-56,1 0 60,0 1 1,1 0-1,-1 0 1,1 1-1,-1 1 1,3 1-62,22-1 35,560-1 303,-590 1-331,0-1 0,-1 1 0,1 0 0,0 0-1,-1 1 1,5 1-6,-5-1 6,1 0 1,-1-1-1,0 1 0,1-1 0,-1-1 0,5 1-6,93 8 107,-64-7 33,38 6-140,-37-2 57,38-1-57,31 10 26,64-6 11,17-9-12,-119 3-18,-44-1-1,1-1 0,-1-1-1,23-4-5,69-20 8,-97 22-9,-21 2-6,-1 0-1,6 0-8,-2 0 16,-2 0-1,-1 0-6,-1 0-1,99 0-8,-95 0 16,31 0 10,-34 0-4,-1 0 0,0 0-9,0 0 8,0 0 3,0 0 0,0 0 2,0 0 3,0 0-4,0 0-1,0 0 0,0 0-2,0 0-12,0 0 1,0 0 10,0 0 1,0 0-12,0 0-2,0 0 0,0 0 0,0 0 0,0 0 0,0 0 0,0 0 0,0 0 0,0 0 0,0 0 0,0 0 0,0 0 0,0 0 3,0 0 8,0 0-6,0 0 6,0 0-9,0 0-2,0 0 0,0 0 0,0 0 0,0 0 0,0 0 0,0 0-1,0 0-4,0 0 3,0 0 2,0 0 0,0 0-1,0 0-11,0 0-16,0 0 21,0 0-2,0 0-28,0 0 26,0 0 6,0 0 3,16 0-479,-16 0 482,11-9-49,-9 9 48,-1 0-1,-1 0-5,0 0-2,0 0-18,0 0 19,0 0 0,0 0-19,0 0 19,0 0 6,0 0-5,0 0 4,0 0-4,0 0-3,0 0-23,0 0 24,0 0 8,0 0 0,0 0 0,0 0 0,0 0-1,0 0-17,0 0-44,0 0-14,0 0 12,0 0 21,0 0 35,0 0 1,0 0-19,0 0 18,0 0-4,0 0-16,0 0 21,0 0 7,0 0 0,0 0 0,0 0 0,0 0 0,0 0-12,0 0-43,0 0 7,0 0-6,0 0-9,0 0 0,0 0 14,0 0 26,0 0-11,0 0 8,0 0-42,0 0-38,0 0-21,0 0-33,0 0-7,0 0-10,0 0-83,0 0-134,0 0-234,-1-9-3050,-2-3-3189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9:33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99 264,'0'0'567,"0"0"-255,0 0-165,0 0-59,0 0-40,0-15-10,0 14 840,0-1 0,0 1-1,0 0 1,1 0 0,-1-1-1,0 1 1,1 0 0,-1 0 0,1 0-1,-1 0 1,1-1 0,0 1-1,-1 0 1,1 0 0,0 0-1,0 0-877,14-10 4105,4 2-3530,23 0-2895,-20 8 3920,21-8-1199,172-6 519,69 9-470,117 3 470,-299 18-795,-85-14-115,-1 1 0,1 1 0,-1 1 0,1 0 0,-1 1 0,2 1-10,4 2 14,0-2 0,19 3-14,14-2 44,0-2 0,19-3-44,175 1 258,-197-3-106,-51 0-100,-1 0 17,0 0 13,0 0 7,0 0-12,0 0 1,0 0-6,0 0-10,0 0-18,0 0-29,0 0-23,0 0-79,0 0-121,0 0-262,0 0-347,0 0-411,0 0-992,0 0-1696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21:18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17 167 680,'0'0'952,"0"0"-189,0 0-185,0 0-158,0 0-110,0 0-101,0 0-96,0 0-57,0 0-32,0 0 17,0 0-46,0 0-111,0 0 7,0 0 11,0 0-27,0 0-6,0 0 35,0 6-2579,0-6 2084</inkml:trace>
  <inkml:trace contextRef="#ctx0" brushRef="#br0" timeOffset="2109.234">17 167 440,'-2'8'174,"-9"20"1115,8-25 11098,3-7-9597,0 3-2802,0 0 0,1 0 0,-1 0 0,0 1 0,1-1 0,-1 0 0,0 0 0,1 1 0,-1-1 1,1 0-1,-1 1 0,1-1 0,0 0 0,-1 1 0,1-1 0,-1 1 0,1-1 0,0 1 12,20-9 690,-1-1-1,0-1 1,0-1 0,-1 0 0,16-15-690,-29 23 81,1 0 1,0 0 0,0 1 0,0 0 0,0 0-1,0 1 1,3-1-82,13-5 136,106-39 664,-112 41-708,1 1 0,-1 0 0,2 2 0,-1 0 0,18 0-92,25 1 521,10 4-521,5 0 311,-57-2-216,-1 2-1,1 0 1,-1 1-1,1 1 1,-1 1-1,0 1 1,4 2-96,32 15 203,32 19-202,-47-22 93,150 78 368,-167-85-451,0 1 0,-1 0 0,0 2 0,-1 0 0,-1 1 0,7 9-10,-16-15 34,-2 1 1,1-1 0,-2 2 0,0-1 0,0 1 0,-1 0 0,0 0 0,2 11-35,2 15 83,-1 1 0,0 17-83,-8-55 0,5 25-2,2 0-1,0 0 1,9 16 2,-3-6-2,6 27-4,-19-60 6,1-4-8,-2 0-22,0 0 28,0 0 10,0 0 0,0 0 2,0 0 3,0 0-4,0 0-1,0 0-9,0 0-40,0 0-11,0 0 34,0 0-3,0 0-55,0 0-27,0 0-37,0 0-30,0 0-41,0 0-91,0 0-259,0 0-386,0-20-6378,0 7-238</inkml:trace>
  <inkml:trace contextRef="#ctx0" brushRef="#br0" timeOffset="3428.094">695 391 4121,'0'0'2874,"0"0"-818,0 0-705,0 0-379,0 0-251,0 0-267,0 0-135,0 0-3,0 0 42,0 18 476,0 276 192,0-288-1027,1 1 0,0-1 0,0 0 1,1 0-1,-1 0 0,1 0 0,1 0 0,-1-1 0,1 1 1,0-1-1,0 1 0,1-1 0,3 4 1,-5-6-25,1 1 0,0-1-1,0 0 1,0 1 0,1-1 0,-1-1-1,1 1 1,0-1 0,0 1 0,-1-1-1,2 0 1,-1 0 0,0-1-1,0 1 1,0-1 0,1 0 0,-1 0-1,1-1 1,0 1 25,0-1 16,0 0 1,1 0-1,-1 0 0,0-1 0,0 1 1,0-1-1,0-1 0,-1 1 0,1-1 0,0 0 1,0 0-1,-1 0 0,1 0 0,-1-1 1,0 0-1,0 0 0,0 0 0,0 0 0,0-1 1,-1 0-1,0 1 0,0-1 0,0-1 1,0 1-17,6-8 35,-1 0 1,-1-1 0,0 0 0,-1 0 0,0-1-1,-1 1 1,0-1 0,-1 0 0,-1-1 0,1-8-36,-1-8 330,0 0 1,-3 0 0,0 0 0,-3-15-331,2 41 47,0 0 0,0 1-1,-1-1 1,1 1 0,-1-1-1,0 1 1,0 0 0,-1 0-1,1 0 1,-1 0 0,0 0-1,0 0 1,0 1 0,0-1-1,-1 1 1,1 0 0,-1 0-1,0 0 1,0 1 0,0 0-1,0-1 1,0 1 0,-1 0 0,1 1-1,0-1 1,-1 1 0,0 0-1,1 0 1,-1 0 0,0 1-1,1 0 1,-4 0-47,-4 0 23,-1 0 0,0 1 0,1 0 1,-1 1-1,1 1 0,-1 0 0,-4 2-23,9-1-5,0 0 0,0 0 0,0 0 0,1 1 0,-1 0 0,1 1 0,1 0 0,-1 0 0,1 0 0,-4 6 5,2-4-34,-34 47 72,39-51-81,0 0 0,1 1 0,0 0 0,0-1 0,0 1 0,0 0 0,1 0 0,0 0 0,0 0 0,0 0 0,1 5 43,0-10-64,0 0 4,0 0-49,0 0-76,0 0-92,0 0-71,0-1 281,1-1-1,-1 0 1,1 1 0,0 0 0,0-1 0,0 1 0,0-1 0,0 1 0,0 0 0,0-1 0,0 1 0,0 0 0,1 0 0,-1 0 0,0 0-1,1 0 1,-1 0 0,1 1 0,-1-1 0,1 0 67,2-2-495,31-20-5686,-21 12-1901</inkml:trace>
  <inkml:trace contextRef="#ctx0" brushRef="#br0" timeOffset="4293.023">569 492 2601,'0'0'2063,"0"0"-632,0 0-386,0 0-218,0 0-127,0 0-70,0 0 8,0 0-9,0 0-43,0 0-75,0 0-103,0 0-48,0 0-21,7 15 1524,6-11-1562,1-1-1,0 0 1,1 0-1,-1-2 0,0 0 1,1 0-1,-1-1 1,0-1-1,4-1-300,28 1 38,220 15 435,-188-14-1093,-86 6-3547,-7 0-1690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21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40 441 4977,'0'0'2023,"0"0"-278,0 0-317,0 0-320,0 0-201,0-7-190,0-33 420,0 39-724,0 1-72,0 0-30,0 0 16,0 0-42,0 0-71,0 0-92,0 12-40,5 91 425,4 0 0,7 13-507,11 115 377,-14-174-112,-13-75-22,-1 1 0,-1-1 0,0 1 0,-3-8-243,-13-70-177,-4-81 177,-4-25-81,24 183 81,1-1 1,0 0 0,1-8-1,0 4-1,1 20-4,0 0 0,0 0 0,0 0 0,0 0 0,1 0 0,-1 1 0,1-1 0,-1 0 0,1 1 0,0-1 0,0 1 0,0-1 0,0 1 0,1 0 0,-1 0 0,1 0 0,-1 0 0,1 1 0,1-2 5,0 0-21,1 0 1,0 0-1,-1 1 0,1 0 1,1-1-1,-1 2 1,0-1-1,0 0 1,1 1-1,-1 0 1,2 0 20,0 1-23,0 0 1,-1 0-1,1 1 1,0 0-1,-1 0 1,1 0-1,-1 1 1,1 0-1,-1 0 1,2 2 22,-6-3-21,1 1 0,-1 0 0,0 0 0,1 0 1,-1 0-1,0 0 0,-1 0 0,1 0 1,0 1-1,-1-1 0,1 1 0,-1-1 1,0 1-1,1 0 0,-1 0 0,-1-1 1,1 1-1,0 0 0,-1 0 0,1 0 0,-1 0 1,0 0-1,0 0 0,0 0 0,0 0 21,0 5-8,0 0-1,-1 0 0,0 0 0,0 1 0,0-1 0,-1 0 0,0-1 1,-1 1-1,0 0 0,0-1 0,-1 1 0,0-1 0,0 0 1,0 0-1,-1-1 0,0 1 0,-1-1 0,1 0 0,-4 3 9,2-3 18,-1 0-1,1 0 1,-1 0-1,0-1 1,0 0-1,-1-1 1,1 0-1,-1 0 1,0-1-1,0 0 1,-1 0-1,1-1 1,0-1-1,-1 1 1,1-2-1,-1 1 1,0-1-1,-5-1-17,15 1 12,0 0-27,0 0-42,0 0-36,0 0-129,0 0-323,0 0-359,0 0-343,0 1-899,0 1-2008</inkml:trace>
  <inkml:trace contextRef="#ctx0" brushRef="#br0" timeOffset="780.99">414 349 4257,'0'0'2907,"0"0"-924,0 0-798,0 0-424,0 0-244,0 0-188,0 19 203,2 12 105,1 0 0,4 17-637,-2-17 160,-2 0 1,0 18-161,-3-48 254,0-1 116,0 0 53,0-27 573,-10-125-823,10 145-185,1 1 0,-1-1 0,1 0 0,0 0 0,1 1-1,0-1 1,0 1 0,0-1 0,1 1 0,0 0 0,1-1 12,-3 4-17,1 0 0,0 0-1,0 0 1,1 1 0,-1-1 0,0 1 0,1 0 0,-1 0 0,1 0 0,0 0 0,0 0 0,0 0-1,0 1 1,0-1 0,0 1 0,0 0 0,1 0 0,-1 0 0,0 0 0,0 1 0,1 0-1,-1-1 1,3 1 17,10 0-223,-9-1 174,1 1 0,0 0 0,0 0 0,0 1 0,3 1 49,-10-2-91,0 0 1,1 1-1,-1-1 1,0 0 0,1 1-1,-1-1 1,0 1-1,0 0 1,0-1 0,0 1-1,0 0 1,0 0-1,0-1 1,0 1-1,0 0 1,0 0 0,0 0-1,0 0 1,0 1-1,-1-1 1,1 0 0,-1 0-1,1 0 1,-1 0-1,1 1 1,-1-1-1,1 0 1,-1 1 0,0-1-1,0 0 1,0 0-1,0 2 91,0 8-3148,0-1-3208</inkml:trace>
  <inkml:trace contextRef="#ctx0" brushRef="#br0" timeOffset="1412.658">861 289 5569,'0'0'2483,"0"0"-984,0 0-665,0 0-309,0 0-103,0 0-34,-3 12 16,-5 37 188,3 1 0,2-1 0,2 2-592,1-49-2,0 0 0,0 0 0,0 0 0,0 0 0,1 0 0,-1 0 0,1 0 0,0 0 0,-1 0 0,1 0 0,0 0 0,0 0 0,0-1 0,0 1 0,0 0 0,1-1 0,-1 1 0,0-1 0,1 1 0,-1-1 0,1 0 0,0 0 0,-1 1 0,1-1 0,0 0 0,0 0 0,1 0 2,2 1 14,-1-1 0,0 0 0,1 0 0,-1 0 0,1-1 0,-1 0 0,1 1 0,0-2 0,-1 1 0,1 0 0,4-2-14,-7 1 17,1 0 0,-1 0-1,1-1 1,-1 1 0,1-1 0,-1 0-1,0 1 1,0-1 0,0 0 0,0 0-1,0-1 1,0 1 0,-1 0-1,1-1 1,-1 1 0,1-1 0,-1 1-1,0-1 1,0 1 0,1-3-17,2-8 37,0 1 0,-1-1 0,2-11-37,-3 8 59,0 1 0,-1-1 1,0 0-1,-1 1 0,-1-1 1,-1 1-1,0-1 0,-2-2-59,4 14 3,-1 0-1,-1 0 0,1 0 1,0 0-1,-1 0 1,0 0-1,0 0 1,0 1-1,-1-1 0,1 1 1,-1-1-1,0 1 1,0 0-1,0 0 0,0 0 1,0 1-1,-1-1 1,1 1-1,-1 0 1,1 0-1,-1 0 0,0 0 1,0 1-1,0-1 1,0 1-1,0 0 1,0 0-1,-1 1 0,1-1 1,0 1-1,-4 0-2,4 0-51,1 0 1,-1 0-1,1 1 0,0-1 1,-1 1-1,1 0 0,0 0 0,-1 0 1,1 0-1,0 1 0,0-1 1,0 1-1,0 0 0,0 0 0,0 0 1,1 0-1,-1 0 0,1 1 1,-1-1-1,1 1 0,0 0 0,0 0 1,0 0-1,0 0 0,1 0 1,-1 0-1,1 0 0,0 0 0,0 1 51,-3 9-902,1 0 0,0 0-1,1 0 1,0 1-1,1-1 1,1 13 902,0-1-4717</inkml:trace>
  <inkml:trace contextRef="#ctx0" brushRef="#br0" timeOffset="2216.194">1241 379 3425,'0'0'2160,"0"0"-314,0 0-366,0 0-362,0 0-261,0 0-227,0 0-91,0 12 784,1 4-956,1-1 1,1 1-1,0-1 1,1 0-1,1 0 1,0 0 0,2 1-368,16 55 174,-14-29-104,-3 0 0,-1 0 0,-2 1 1,-2-1-1,-2 1 0,-3 9-70,3-48 10,0 1 1,0 0-1,-1 0 0,1 0 1,-1 0-1,-1-1 0,1 1 1,0-1-1,-1 0 0,0 0 0,0 0 1,0 0-1,-1 0 0,1-1 1,-1 1-1,0-1 0,0 0 0,-3 2-10,1-1-4,0 0 0,0 0 0,-1-1 0,1 0 0,-1 0 0,0 0 0,0-1 0,0 0 0,0-1-1,-1 1 1,1-1 0,-4 0 4,8-1-3,0 0-1,0 0 0,-1 0 0,1-1 1,0 1-1,0-1 0,-1 1 1,1-1-1,0 0 0,0-1 1,0 1-1,0 0 0,0-1 1,1 1-1,-1-1 4,1 0-22,0 0 0,1 0 0,-1 0 1,1-1-1,-1 1 0,1 0 0,0-1 1,0 1-1,0-1 0,0 1 0,1-1 0,-1 1 1,1-1-1,-1 1 0,1-1 0,0 0 0,0 1 1,0-1-1,0 0 22,0 0-515,0-11 257,1 9-5332,5 2-267</inkml:trace>
  <inkml:trace contextRef="#ctx0" brushRef="#br0" timeOffset="2696.846">1155 93 3489,'0'0'2686,"0"0"-938,0 0-741,0 0-232,0 0 40,0 0-65,0 8-85,0 37 260,0-39 2705,0-6-3674,0 0-1,0 0 1,0-1 0,-1 1-1,1 0 1,0-1 0,0 1-1,0 0 1,0-1-1,0 1 1,0 0 0,0 0-1,0-1 1,0 1 0,0 0-1,0-1 1,1 1-1,-1 0 1,0 0 0,0-1-1,0 1 1,0 0 0,0 0-1,0-1 1,1 1-1,-1 0 1,0 0 0,0-1-1,0 1 1,1 0 0,-1 0-1,0 0 1,0-1-1,1 1 1,-1 0 0,0 0-1,0 0 1,1 0 0,-1 0 44,10 7-3203,-8-5 2972,5 4-4406</inkml:trace>
  <inkml:trace contextRef="#ctx0" brushRef="#br0" timeOffset="3543.999">1492 492 5065,'0'0'2559,"0"0"-734,0 0-594,0 0-430,0 0-229,0 0 8,27 6 1342,-7-6-1230,-8 0-371,1 0 0,0 0 0,-1-2 0,11-1-321,-19 2 18,1-1 1,-1 1-1,1-1 0,-1 0 1,0 0-1,0-1 0,0 1 1,0-1-1,0 0 0,0 0 1,-1 0-1,1 0 1,-1-1-1,0 1 0,0-1-18,1-2 28,0 0 0,-1 0 0,1 0 1,-1-1-1,0 1 0,-1-1 0,0 0 0,0 0 0,0 0 0,-1 0 0,0-1-28,1-15 170,-1-1 0,-1-17-170,-1 9 99,1 31-88,0 0 1,0 1-1,0-1 0,0 1 0,0-1 0,0 1 0,-1-1 0,1 0 0,0 1 0,0-1 0,-1 1 0,1-1 0,0 1 0,-1 0 0,1-1 0,0 1 0,-1-1 0,1 1 0,-1-1 1,1 1-1,-1 0 0,1-1 0,-1 1 0,1 0 0,-1 0 0,1-1 0,-1 1 0,1 0 0,-1 0 0,0 0-11,-24-2 4,21 3-21,-1 0-1,0-1 0,0 2 1,1-1-1,-1 0 1,1 1-1,-1 0 0,1 0 1,-1 1 17,-4 5-15,-1 1 1,1 1 0,1 0-1,0 0 1,0 1-1,1 0 1,0 0 0,1 0-1,1 1 1,-1 0-1,2 1 1,0-1-1,-2 12 15,-1 11-40,1 0 0,3 0 0,0 0 0,3 20 40,0-54-5,0 1 0,0 0-1,0-1 1,1 1 0,-1 0 0,0-1 0,1 1 0,-1-1 0,1 1 0,0-1 0,-1 1 0,1-1-1,0 1 1,0-1 0,0 0 0,0 1 0,0-1 0,0 0 0,1 0 0,-1 0 0,1 1 5,1 0-3,1 0 0,-1 0 0,1-1 1,-1 1-1,1-1 0,0 0 0,0 0 1,0 0-1,2 0 3,11 1 5,0-1-1,0-1 1,0 0-1,3-2-4,-14 2-4,2-1-59,0 0-1,1-1 1,-1 0-1,0 0 0,0-1 1,0 0-1,5-3 64,29-18-4281,-35 18-233</inkml:trace>
  <inkml:trace contextRef="#ctx0" brushRef="#br0" timeOffset="4158.946">2111 322 3745,'0'0'3855,"0"0"-1482,0 0-693,0 0-345,0 0-248,0 0-284,-1-5-58,1 3-663,0 0-1,0 1 1,0-1-1,0 0 0,-1 1 1,1-1-1,0 0 1,-1 1-1,0-1 0,1 1 1,-1-1-1,0 1 1,0 0-1,0-1 0,-1 0-81,1 1 105,-1 0-1,0 0 0,0 0 0,0 0 0,0 0 0,0 1 0,-1-1 1,1 1-1,0-1 0,0 1 0,0 0 0,0 0 0,-1 0 0,1 0 1,0 0-105,-1 0-1,-1 1 1,1-1 0,0 1 0,0-1-1,0 1 1,-1 0 0,1 0 0,0 1-1,0-1 1,0 0 0,1 1 0,-1 0-1,0 0 1,1 0 0,-3 1 0,0 2-6,0 0 1,1 1-1,-1-1 1,1 1 0,0 0-1,0 0 1,-1 4 5,0 1 12,0 1-1,1-1 1,0 1 0,1-1-1,0 1 1,1 0 0,0 0 0,0 11-12,2-6 6,-1-11-10,1 0-1,0 0 0,0 0 0,1-1 1,0 1-1,0 0 0,0 0 0,1 1 5,-1-5-4,0-1-1,0 1 1,0 0-1,0-1 0,1 1 1,-1 0-1,0-1 1,1 1-1,0-1 0,-1 0 1,1 0-1,0 0 1,-1 1-1,1-1 0,0-1 1,0 1-1,0 0 1,0 0-1,0-1 0,0 1 1,0-1-1,0 0 1,0 0-1,0 1 0,0-1 1,0 0 4,13 1-420,-1 0 1,1-1-1,-1-1 0,1 0 1,-1-1-1,0 0 1,0-1-1,0-1 0,0 0 1,0-1-1,1-1 420,7-3-2132,-5 2-2018</inkml:trace>
  <inkml:trace contextRef="#ctx0" brushRef="#br0" timeOffset="4714.989">2455 1 4241,'0'0'3150,"0"0"-854,0 0-815,0 0-497,0 0-195,0 0-55,13 60 2744,-5 33-3035,-5 80-443,0 11 152,5-134-927,-6-39 422,1 0-1,-2 0 1,0 0-1,0 1 354,-1-12-165,0 0 0,0 0 0,0 0 0,0 0 0,0 0 0,0-1 0,0 1 0,0 0 0,0 0 0,0 0 0,0 0 0,0 0 0,0 0 0,0 0 0,1 0 0,-1 0-1,0 0 1,0-1 0,0 1 0,0 0 0,0 0 0,0 0 0,0 0 0,0 0 0,0 0 0,0 0 0,1 0 0,-1 0 0,0 0 0,0 0 0,0 0 0,0 0 0,0 0 0,0 0 0,0 0-1,0 0 1,1 0 0,-1 0 0,0 0 0,0 0 0,0 0 0,0 0 165,0-10-2986</inkml:trace>
  <inkml:trace contextRef="#ctx0" brushRef="#br0" timeOffset="5114.219">2319 373 1304,'0'0'5364,"0"0"-2711,0 0-1226,0 0-412,0 0-217,0 0-140,0-1-556,1 0 0,-1 1 1,0-1-1,1 1 0,-1-1 0,1 0 1,-1 1-1,0-1 0,1 1 0,-1-1 1,1 1-1,-1 0 0,1-1 1,0 1-1,-1-1 0,1 1 0,-1 0 1,1 0-1,0-1-102,122-22 2828,-73 12-3673,1 2-1,0 2 1,29 1 845,-77 6-548,-2 0 472,-1 0 1,0 0 0,0 0-1,0 0 1,0 0 0,1 0-1,-1 0 1,0 0 0,0 0-1,0 0 1,0 0 0,1 0-1,-1 0 1,0 0 0,0 0-1,0 0 1,1 0 0,-1 0-1,0 0 1,0 0-1,0 0 1,0 0 0,0 0-1,1 0 1,-1 0 0,0 1-1,0-1 1,0 0 0,0 0-1,0 0 1,0 0 0,1 0-1,-1 0 1,0 1 0,0-1-1,0 0 1,0 0 0,0 0-1,0 0 1,0 1 0,0-1-1,0 0 1,0 0-1,0 0 1,0 0 0,0 1-1,0-1 1,0 0 0,0 0-1,0 0 1,0 1 0,0-1-1,0 0 1,0 0 75,0 13-5140</inkml:trace>
  <inkml:trace contextRef="#ctx0" brushRef="#br0" timeOffset="5510.986">2819 328 8546,'0'0'2378,"0"0"-947,0 0-617,0 0-311,0 0-145,0 0 28,0 3 79,9 55 451,-3-1 1,-1 33-917,-4-70 78,0-15-1058,0-14-2697,-1-14-238,0-5-1880</inkml:trace>
  <inkml:trace contextRef="#ctx0" brushRef="#br0" timeOffset="5846.539">2835 81 4457,'0'0'5249,"0"0"-4153,0 0-544,0 0-63,0 0-137,0 0-192,0 0-104,0 0-56,0 0-136,0 0-304,0 0-665,7 0-1583,-1 0-3858</inkml:trace>
  <inkml:trace contextRef="#ctx0" brushRef="#br0" timeOffset="6524.003">3063 429 4617,'0'0'1236,"0"0"118,0 0 162,0 0-39,0 0-252,0 0-245,0-4-168,0-14-94,0 13-137,0 5-91,0 0-37,0 0-11,0 0-53,0 0-122,0 0-94,0 3-43,0 187 571,1-189-707,-1 0 0,1 0 1,-1-1-1,1 1 0,-1 0 0,1-1 0,-1 1 1,1-1-1,-1 1 0,1 0 0,0-1 0,0 1 0,-1-1 1,1 0-1,0 1 0,0-1 0,-1 0 0,1 1 1,0-1-1,0 0 0,0 0 0,-1 0 0,1 1 0,0-1 1,0 0-1,0 0 0,0 0 0,0 0 0,-1-1 1,2 1 5,29-4-5,-25 1 14,1-1-1,-1 0 0,0 0 0,-1 0 0,1-1 1,-1 0-1,1 0 0,-2-1 0,5-4-8,37-56 76,-44 63-78,2-3 11,0 0-1,0-1 0,0 0 0,-1 0 0,0 0 0,0 0 0,-1 0 0,0 0 0,0-1 0,-1 1 0,0-1 1,0 0-1,-1 1 0,0-1 0,-1-7-8,0 14 2,1-1 0,-1 1 1,0 0-1,0 0 0,0-1 1,0 1-1,0 0 0,0 0 1,0 0-1,0 0 0,0 0 1,0 0-1,-1 0 0,1 0 0,0 1 1,-1-1-1,1 1 0,-1-1 1,1 1-1,-1-1 0,1 1 1,-1-1-1,0 1-2,-38-6-21,33 6-32,-1-1 0,1 1 0,0 0 0,-1 1 0,1 0 0,0 0 0,-1 0 0,-3 2 53,8-1-14,-1-1 0,1 1 0,0 0 0,-1 0 0,1 1 0,0-1 0,0 1-1,1-1 1,-1 1 0,0 0 0,1 0 0,0 0 0,-1 0 0,1 1 0,1-1 0,-1 1 0,0-1 14,-3 10-55,0 0 0,0 1 0,1-1 0,1 0 0,0 1 0,1 0 1,1 0-1,0 1 55,-1 39-5140,2-50 1092</inkml:trace>
  <inkml:trace contextRef="#ctx0" brushRef="#br0" timeOffset="7344.996">3404 444 928,'0'0'5569,"0"0"-2705,0 0-1064,0 0-454,0 0-319,0 0-258,0 6 2262,1 30-2787,10 36-22,-7-51-205,-1-1 0,-1 1-1,0 8-16,-2-29 32,0-29-78,0 7 44,-1 9 11,1 0 0,0 0 1,1 0-1,1 0 0,0 0 0,0 1 1,1-1-1,5-12-9,-5 19 1,6-16 4,1-1-1,0 1 0,2 1 1,1 0-1,0 1 0,2 0 1,2-1-5,-16 19-4,1 1 1,-1 0-1,0-1 1,1 1-1,-1 0 1,1 0-1,-1 0 1,1 0-1,0 0 1,-1 0-1,1 0 1,0 1-1,-1-1 1,1 0-1,0 1 1,0 0-1,0-1 1,0 1-1,-1 0 1,1 0-1,0 0 1,0 0-1,1 1 4,-1-1 3,0 1 1,1 0-1,-1 1 0,1-1 0,-1 0 1,0 1-1,0-1 0,0 1 0,0 0 1,0 0-1,0 0 0,-1 0 0,1 0 1,1 2-4,5 8 38,-1 1 1,0 0 0,-1 1-1,-1 0 1,1 3-39,-5-15 3,6 26-69,-2 1 0,0 0 0,-2 0 0,-1 0-1,-1 0 1,-4 28 66,3-1-2278,0-54 572,0-2-1492,0 0-3659</inkml:trace>
  <inkml:trace contextRef="#ctx0" brushRef="#br0" timeOffset="8439.004">4049 179 392,'0'0'1961,"0"0"-66,0 0-7,0 0 11,0 0-241,0 0-378,-11 0 266,10 0 4598,32-5-5977,1 1 0,-1 2 0,1 2 0,14 1-167,8 0 24,-53-1-40,-1 0-62,0 0-124,0 0-181,0 0-321,0 0-464,0 0-617,0 0-881,0 0-2085</inkml:trace>
  <inkml:trace contextRef="#ctx0" brushRef="#br0" timeOffset="9204.826">3989 423 5089,'0'0'1522,"0"0"-306,0 0-172,0 0-80,0 0-91,0 0-115,4 2 3924,12 6-3761,13-4-486,0-1-1,1-1 1,-1-2 0,23-2-435,14 0-69,-57 3-249,-9-1 203,1 0 1,-1 0-1,0 0 1,1 0-1,-1 0 0,0 0 1,1 0-1,-1 0 0,0 0 1,1 0-1,-1 0 0,1 0 1,-1 0-1,0 0 1,1 0-1,-1 0 0,0 0 1,1 0-1,-1-1 0,0 1 1,1 0-1,-1 0 1,0 0-1,0-1 0,1 1 1,-1 0-1,0 0 0,0-1 1,1 1-1,-1 0 0,0-1 1,0 1-1,0 0 1,1-1-1,-1 1 0,0 0 1,0-1-1,0 1 0,0 0 1,0-1-1,0 1 1,0 0-1,0-1 0,0 1 1,0-1-1,0 1 0,0 0 1,0-1 114,3-11-5037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21:5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1688,'0'0'1898,"0"0"-484,0 0-153,0 0 13,0 0-4,0 0-141,0 2 8151,0 3-9951,-2 223 2477,4 245-1231,5-382-415,4-1 0,5 2-160,6 48 151,-16-105-144,1 24 20,-7-59-52,0 0 1,0 0 0,0 0 0,0 1-1,0-1 1,0 0 0,0 0 0,-1 0-1,1 0 1,0 1 0,0-1 0,0 0-1,0 0 1,1 0 0,-1 0 0,0 1-1,0-1 1,0 0 0,0 0 0,0 0-1,0 0 1,0 0 0,0 1 0,0-1-1,0 0 1,0 0 0,0 0 0,0 0-1,1 0 1,-1 1 0,0-1 0,0 0-1,0 0 1,0 0 0,0 0 0,1 0-1,-1 0 1,0 0 0,0 0 0,0 0-1,0 0 1,0 0 0,1 0 0,-1 0-1,0 0 1,0 0 0,0 0 0,0 0 24,9-6-1146,5-14-638,-14 20 1741,10-17-2558,0 1-1704</inkml:trace>
  <inkml:trace contextRef="#ctx0" brushRef="#br0" timeOffset="885.339">694 712 5233,'0'0'1298,"0"0"283,0 0-27,0 0-326,0 0-331,0 0-175,-6-12-52,-17-34-79,22 44-535,-1 1 0,1-1 0,0 1 1,0 0-1,-1-1 0,1 1 0,0 0 1,-1 0-1,0 0 0,1 0 0,-1 0 1,1 0-1,-1 0 0,0 1 0,0-1 0,1 0 1,-1 1-1,0 0 0,0-1 0,0 1 1,0 0-1,1 0 0,-1 0 0,0 0 1,0 0-1,0 1 0,0-1 0,0 0 1,0 1-57,-9 0 172,5 0-140,-1 0-1,1 0 1,0 0 0,-1 1 0,1 0 0,0 0 0,0 1 0,0-1-1,0 1 1,1 1 0,-1-1 0,1 1 0,0 0 0,0 0-1,0 1 1,0-1 0,1 1 0,-1 0 0,2 0 0,-2 1-32,-1 2-9,1 1 1,0-1 0,0 1 0,1 0-1,0 0 1,0 0 0,1 0 0,0 1-1,1-1 1,0 1 0,0 0-1,1 0 1,0 0 8,1-4-25,0 0 1,0-1-1,0 1 0,1-1 0,0 1 0,0-1 1,0 1-1,1-1 0,0 1 25,-1-4-1,0 0 1,1-1-1,-1 1 1,0 0-1,1-1 1,-1 0-1,1 1 0,0-1 1,0 0-1,-1 0 1,1 0-1,0 0 1,0 0-1,0 0 0,0 0 1,0-1-1,0 1 1,0-1-1,0 0 1,0 1-1,0-1 0,0 0 1,0 0-1,1 0 1,1-1 0,1 1-3,0 0 0,1-1 0,-1 0 0,0 0 0,0 0-1,0 0 1,0-1 0,0 0 0,0 0 0,0 0 0,0-1 0,-1 0 0,1 0 0,-1 0 0,0 0 0,0-1 0,0 1 0,0-1 0,0-1 3,8-10-85,-1-1 1,-1 0-1,-1 0 0,7-15 85,3-6-115,-19 36 120,0 1 0,0 0 1,1 0-1,-1 0 0,0 0 0,0 0 1,0 0-1,0 0 0,1 0 1,-1 0-1,0 0 0,0 0 1,0 0-1,1-1 0,-1 1 1,0 0-1,0 0 0,0 0 0,1 1 1,-1-1-1,0 0 0,0 0 1,0 0-1,0 0 0,1 0 1,-1 0-1,0 0 0,0 0 1,0 0-1,0 0 0,1 0 1,-1 0-1,0 1 0,0-1 0,0 0 1,0 0-1,0 0 0,0 0 1,1 0-1,-1 1 0,0-1 1,0 0-1,0 0 0,0 0 1,0 0-1,0 1 0,0-1 0,0 0 1,0 0-1,0 0 0,0 1-5,6 10 148,-5-10-120,7 19 215,0 1 0,-1 0 0,3 19-243,-4-17 1,0-1 0,1 0 1,6 10-2,-12-30-73,-1-1 1,1 0 0,0 0 0,-1 0 0,1 0-1,0 0 1,0 0 0,0 0 0,-1 0-1,1-1 1,0 1 0,0 0 0,0 0 0,0-1-1,0 1 1,1-1 0,-1 1 0,0 0 72,16-3-3932,-10-3-1139</inkml:trace>
  <inkml:trace contextRef="#ctx0" brushRef="#br0" timeOffset="1597.432">383 524 1032,'0'0'5564,"0"0"-2878,0 0-1072,0 0-453,0 0-314,0 0-211,0 0-144,0 0-108,0 0-50,11 0 553,64 2 257,-32 0-1005,0-2-1,0-2 1,29-6-139,-71 8 25,0 0 0,1 0 0,-1 0 0,1-1 0,-1 1 0,1-1 0,-1 1 0,0-1 0,1 1 0,-1-1 0,0 0 0,0 0 0,1 0 0,-1 0 0,0 1 0,0-2 0,0 1 0,0 0 0,0 0 0,0 0 0,0 0 0,-1-1 0,1 1-25,0-3 94,0 1 0,0 0 1,-1-1-1,0 1 0,1-1 0,-1 1 0,-1-1 1,1-2-95,-1-10-170,1 16 161,0-1 0,0 0-1,0 0 1,0 0 0,0 1 0,-1-1 0,1 0-1,0 1 1,0-1 0,-1 0 0,1 0 0,-1 1 0,1-1-1,0 1 1,-1-1 0,1 0 0,-1 1 0,0-1-1,1 1 1,-1-1 0,1 1 0,-1-1 0,0 1 0,0-1 9,-25-6-254,-40 8-106,43 0 371,20-5-607,3-4-4240,9 12-149,1 7-1091</inkml:trace>
  <inkml:trace contextRef="#ctx0" brushRef="#br0" timeOffset="2333.328">1071 125 2865,'0'0'2996,"0"0"-762,0 0-404,0 0-325,0 0-360,0 0-232,0 7 3966,0 32-4633,5 81 122,6 0 0,13 45-368,12 123 383,-33-222-381,-1-24 0,2 0 0,7 36-2,-2-54-570,-4-23-962,-3-15-263,-2-20-3681,0 19-752</inkml:trace>
  <inkml:trace contextRef="#ctx0" brushRef="#br0" timeOffset="3031.423">1815 599 1296,'0'0'2986,"0"0"-924,0 0-419,0 0-320,0 0-253,0 0-261,-14-1-227,-48-3-170,58 4-348,-1 0 0,1 1 0,-1 0 0,0-1 0,1 1 0,-1 1 0,1-1 0,0 1 0,-1-1 0,1 1 0,0 1 0,0-1 0,0 1 0,0-1 0,1 1 0,-4 3-64,-2 3 208,-1 1 0,2 1 0,0 0 0,-5 7-208,7-10 123,0 3 77,-1 0 0,1 0 0,1 1-1,0-1 1,0 1 0,1 0-200,2-5 36,0 0 0,1 0 0,0 0 0,0 1 0,0-1 0,1 0 0,0 0 0,0 0 0,1 0 0,0 1 0,1 3-36,-1-9-4,0 1 1,0-1 0,1 0 0,-1 1-1,1-1 1,-1 0 0,1 0 0,0 0-1,0 0 1,0 0 0,0 0 0,0 0-1,0-1 1,0 1 0,1-1-1,-1 0 1,1 1 0,-1-1 0,1 0-1,-1-1 1,1 1 0,-1 0 0,1-1-1,2 1 4,10 1-362,1 0 0,-1-1 1,1-1-1,0-1 362,-1 1-705,48 0-3284,-38 0-3</inkml:trace>
  <inkml:trace contextRef="#ctx0" brushRef="#br0" timeOffset="3549.378">1990 715 2681,'0'0'4655,"0"0"-2820,0 0-937,0 0-81,0 0-134,0 0-132,-2 16-31,-4 41 1430,1 36-1950,5-92 7,0 0 0,0 0 0,0 0 0,0 0 0,1 0 0,-1 0 0,0 0 0,0 0 0,1 0 0,-1 0 0,1 0 0,-1 0 0,0 0 0,1-1 0,0 1 1,-1 0-1,1 0 0,0 0 0,-1-1 0,1 1 0,0-1 0,0 1 0,-1 0 0,1-1 0,0 1 0,0-1 0,0 0-7,2 1 16,-1 0 1,1 0-1,0 0 0,0-1 1,0 1-1,-1-1 1,1 0-1,0 0 0,0 0 1,1-1-17,2 1 15,0-1 1,-1 0-1,1 0 0,-1-1 1,1 0-1,-1 0 1,1 0-1,-1 0 0,0-1 1,3-2-16,-3 1-9,1-2 0,-1 1 0,0-1 1,0 1-1,0-1 0,-1-1 0,0 1 0,0-1 0,-1 1 0,0-1 1,0 0-1,-1 0 0,1 0 0,-2-1 0,1 1 0,-1-1 1,0 1-1,0-1 0,-1-6 9,0 12-22,-1-1-1,1 1 1,-1 0 0,0-1 0,0 1 0,1 0-1,-1 0 1,-1 0 0,1 0 0,0-1 0,-1 2-1,1-1 1,-1 0 0,1 0 0,-1 0 0,0 1-1,0-1 1,0 1 0,0-1 0,0 1 0,0 0 0,0 0-1,0 0 1,0 0 0,0 0 0,-1 0 0,1 1-1,0-1 1,-3 1 22,-8-3-516,1 1-1,-1 0 0,0 1 1,-12 0 516,21 1-215,0 0 1,0 0-1,0 0 1,0 0-1,0 1 0,0 0 1,0-1-1,0 2 0,1-1 1,-1 0-1,0 1 1,1 0-1,-1-1 0,1 1 1,0 1-1,-1-1 1,1 0-1,0 1 0,0 0 1,0 0-1,1 0 1,-1 0-1,1 0 0,0 0 1,0 1-1,0-1 1,0 1-1,0-1 0,1 1 1,-1 0-1,1-1 1,0 1-1,1 0 0,-1 0 1,0 0-1,1 0 0,0 0 1,0 0 214,0 12-2305</inkml:trace>
  <inkml:trace contextRef="#ctx0" brushRef="#br0" timeOffset="4029.714">2311 625 7762,'0'0'2778,"0"0"-1169,0 0-677,0 0-362,0 0-182,0 0-241,-7 11-122,-52 73-10,57-80-8,0 0 0,0-1 0,0 1 1,0 0-1,1 1 0,-1-1 0,1 0 1,0 0-1,0 0 0,1 1 0,-1-1 1,1 0-1,0 1 0,0 0-7,1-3 9,0-1 0,0 0 0,0 1 0,0-1 1,0 0-1,0 0 0,0 0 0,0 0 0,1 0 0,-1 0 0,0 0 0,1 0 0,-1 0 0,1-1 1,-1 1-1,1 0 0,0 0-9,32 12 97,-31-12-98,3 1 6,0 0 7,0 0 0,0 1 0,-1-1 0,1 1 0,4 3-12,-9-5-3,1 1 1,-1-1 0,0 0-1,1 0 1,-1 1-1,0-1 1,0 1 0,0 0-1,0-1 1,0 1-1,0-1 1,0 1 0,-1 0-1,1 0 1,-1 0-1,1-1 1,-1 1 0,1 0-1,-1 0 1,0 0-1,0 1 3,0 1 16,-1 0-1,1 0 0,-1 0 0,0 0 0,0 0 0,0 0 0,0 0 0,-1-1 1,0 1-1,0 0 0,0-1 0,0 0 0,0 1 0,0-1 0,-1 0 1,0 0-1,0 0 0,0 0 0,0-1 0,0 1 0,0-1 0,-2 1-15,2-1-281,0-1 1,0 1-1,-1-1 0,1 0 0,0 0 0,0 0 0,-1 0 0,1-1 1,-1 0-1,1 1 0,-1-1 281,-3 0-3810</inkml:trace>
  <inkml:trace contextRef="#ctx0" brushRef="#br0" timeOffset="4968.34">2834 441 8738,'0'0'1820,"0"0"-786,0 0-377,0 0-242,0 0-70,-16 28 85,-50 90 18,59-105-343,1-1 1,0 1-1,2 0 0,-1 0 0,1 1 1,1-1-1,1 1 0,0 0 0,0 0 1,2 0-1,0 0 0,0 0 1,3 12-106,-2-2 183,-1-21-164,1 1 0,-1-1 0,1 0 0,0 1 0,0-1 0,0 0 0,0 0 0,1 0-1,-1 0 1,1 0 0,0 0 0,0 0 0,0-1 0,0 1 0,0-1 0,0 1 0,1-1 0,0 0 0,-1 0 0,1 0-1,0 0 1,0 0 0,0-1 0,0 1 0,0-1 0,0 0 0,0 0 0,0 0 0,1 0 0,1 0-19,13 2 61,-1-1 1,1-1-1,-1 0 1,1-1 0,5-1-62,-22 1 4,8-1 23,0-1 0,0 0-1,0 0 1,0-1-1,0 0 1,0 0 0,-1-1-1,0 0 1,1-1-1,-2 1 1,1-2 0,6-5-27,6-5 38,-2-1-1,0 0 1,-1-2 0,3-4-38,-15 16 35,1 0 0,-1-1 0,-1 1 0,1-1 0,-1 0 0,-1 0 0,0-1 0,0 1-1,0-1 1,0-3-35,0-9 205,-1 0-1,-1 0 0,-1-15-204,0 33 16,0 1 0,0 0 0,0 0 0,0 0 0,-1 0 0,1 0 0,-1 0 0,0 0 0,0 0 0,1 0 0,-1 0 0,-1 0 0,1 0 0,0 0 1,0 1-1,-1-1 0,1 0 0,-1 1 0,1-1-16,-3-1 6,1 1 0,-1 0 0,0 0 0,1 0 1,-1 0-1,0 0 0,0 1 0,0-1 0,-4 0-6,-9-1-62,0 1-1,-1 0 1,0 1-1,-8 2 63,18-1-32,-7 0 10,0 2 0,0 0-1,0 1 1,0 1-1,1 0 1,0 1 0,-1 0-1,2 1 1,-3 2 22,-26 14 21,2 2-1,-11 9-20,48-31 45,-1 1 0,1-1-1,-1 1 1,1-1 0,0 1-1,0 0 1,0 1 0,0-1-1,1 0 1,-1 1-1,1-1 1,0 1 0,0 0-1,0 0 1,1 0 0,-1 0-1,0 4-44,2-8 72,1 0-57,34 1 278,-1-2 0,0-1 0,1-2 0,22-6-293,10-4-431,1 2 0,0 3 0,1 4 0,36 2 431,-74 3-2618,-10 0-2446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22:1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3897,'0'0'2888,"0"0"-306,0 0-595,0 0-489,0 0-208,0 0-162,4-9 1617,193 5-1870,-100 1-2566,0 1-5527,-95 2-939</inkml:trace>
  <inkml:trace contextRef="#ctx0" brushRef="#br0" timeOffset="331.989">27 242 7738,'0'0'2344,"0"0"-1232,0 0-239,0 0-521,0 0-280,0 0-72,189 11-616,-136-11-1793,-7 0-4424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22:0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60 375 5753,'0'0'2382,"0"0"-458,0 0-537,0 0-406,0 0-247,0 0-112,0 0-65,0 0-125,0 0-33,0 0-33,0 0-32,0 0-59,0 0-58,11 0 20,258 3-667,-269-3 424,15 2-1045,-15-2 889,0 1-1,1-1 1,-1 0-1,0 1 1,1-1 0,-1 0-1,0 1 1,0-1-1,0 1 1,1-1-1,-1 0 1,0 1-1,0-1 1,0 1-1,0-1 1,0 1-1,0-1 1,0 0-1,0 1 1,0-1-1,0 1 1,0-1-1,0 1 1,0-1-1,0 1 1,0-1 0,0 0-1,0 1 1,-1-1-1,1 1 1,0-1-1,0 0 163,-6 12-7746</inkml:trace>
  <inkml:trace contextRef="#ctx0" brushRef="#br0" timeOffset="329.955">1 631 6425,'0'0'4129,"0"0"-2736,0 0-425,0 0-168,0 0-168,0 0-152,0 0-256,69-3-112,-39-3-104,0 3-8,-4 3-168,4 0-168,-4 0-376,4 0-400,-7 0-1201,-3 0-3944</inkml:trace>
  <inkml:trace contextRef="#ctx0" brushRef="#br0" timeOffset="1143.03">774 57 6849,'0'0'2590,"0"0"-868,0 0-704,0 0-237,0 0-9,0 0-125,0 0-96,7-7 3108,-7-34-3024,0 41-571,0 0-11,0 0 3,0 0 12,0 0 26,0 0 15,0 0 1,0 0-12,0 6 5,-1 176 29,3 200-87,7-281 52,-4-56-1581,0 33 1484,-4-77-511,1 0 0,-1 0-1,1 0 1,0 0 0,-1 0-1,1 0 1,0-1-1,0 1 1,-1-1 0,1 1-1,0-1 1,0 0 0,0 1-1,-1-1 1,1 0 0,0 0 511,2 0-4003</inkml:trace>
  <inkml:trace contextRef="#ctx0" brushRef="#br0" timeOffset="1915.032">1370 560 1504,'0'0'3922,"0"0"-1681,0 0-538,0 0-211,0 0-298,0 0-194,-3-7-156,1 1-637,-1 0 0,0 1 1,0 0-1,0 0 0,-1-1 0,0 2 0,0-1 0,0 0 0,-3-2-207,4 5 46,0 0-1,0 0 1,0 0 0,0 0 0,0 0-1,0 1 1,0-1 0,0 1-1,-1 0 1,1 0 0,0 0-1,-1 0 1,1 1 0,-1 0-1,1-1 1,-1 1 0,1 0 0,-1 1-1,1-1 1,-1 0 0,0 1-46,1 0 0,0 1 1,0-1-1,0 1 0,0 0 1,0 0-1,1 0 1,-1 0-1,1 0 1,-1 0-1,1 1 1,0-1-1,0 1 1,0 0-1,0 0 1,0-1-1,0 1 1,0 2-1,-23 54 8,21-47-61,1 1 0,1-1 1,0 1-1,1 0 0,0-1 1,1 13 52,0-24-4,0 0 0,0 0 0,1-1 0,-1 1 0,0 0 1,1 0-1,-1 0 0,1 0 0,-1 0 0,1 0 0,0-1 1,-1 1-1,1 0 0,0-1 0,-1 1 0,1 0 0,0-1 1,0 1-1,-1-1 0,1 1 0,0-1 0,0 1 0,0-1 1,0 0-1,0 1 0,0-1 0,0 0 0,0 0 0,0 0 1,0 1-1,0-1 0,0 0 0,0-1 4,40 2 28,-30-1-36,-8-1 5,0 1-1,1 0 1,-1 0 0,0-1 0,0 0-1,0 0 1,0 0 0,0 0 0,0 0-1,0-1 1,0 1 0,0-1 0,0 0-1,0 0 1,-1 0 0,1 0 0,-1 0-1,0 0 1,0-1 0,0 1 0,0-1-1,0 0 1,0 1 0,0-1 0,-1 0-1,0 0 1,1 0 0,-1 0 0,0 0-1,-1-1 4,4-9 66,-1-1 0,-1 0 0,0-1 0,-1 1 1,0 0-1,-1-3-66,0 16 96,0 1-64,0 0-107,0 0-84,4 13-36,12 26 105,1-1-1,1-1 0,3-1 91,-15-28-755,1-7-3132,-7-1-1601</inkml:trace>
  <inkml:trace contextRef="#ctx0" brushRef="#br0" timeOffset="2427.258">1188 304 2841,'0'0'5393,"0"0"-3277,0 0-1161,0 0-333,0 0-170,0 0-15,0-1-327,0 0 0,1 1 0,-1-1-1,0 1 1,1-1 0,-1 1 0,1-1 0,-1 1 0,1-1-1,-1 1 1,1 0 0,-1-1 0,1 1 0,-1-1 0,1 1 0,-1 0-1,1 0 1,-1-1 0,1 1 0,0 0 0,-1 0 0,1 0-110,29-5 329,1 2 1,-1 1-1,1 1 1,13 2-330,3 0-39,-47-2 53,0 1 0,0-1 0,0 0 1,0 1-1,0-1 0,0 1 1,0-1-1,0 0 0,0 1 1,0-1-1,-1 1 0,1-1 1,0 1-1,0-1 0,0 1 1,-1-1-1,1 1 0,0-1 0,-1 1 1,1-1-1,0 1 0,-1-1 1,1 1-1,-1-1 0,1 1 1,-1 0-1,1-1 0,-1 1 1,1 0-1,-1-1-14,-14-7-19,-63-40-274,72 41-192,10 4-1314,14 1-1451,-16 2 3244,12 0-3881</inkml:trace>
  <inkml:trace contextRef="#ctx0" brushRef="#br0" timeOffset="3067.072">1697 77 4137,'0'0'3978,"0"0"-1857,0 0-664,0 0-265,0 0-141,0 0-158,0 0-116,0 0-257,0 0-220,0 4-85,9 253 810,15 41-1025,-20-239-415,-4 31 415,0-42-894,0-48 346,0 0-18,0 0 119,16-1-1356,-6-10-1677,-10 6-168</inkml:trace>
  <inkml:trace contextRef="#ctx0" brushRef="#br0" timeOffset="3709.512">2157 36 488,'0'0'6519,"0"0"-3390,0 0-1334,0 0-410,0 0-401,0 0-361,0 66 1796,-3 72-1076,-17 112-1343,11-137-648,5 97 648,4-187-413,0-23 165,1 0 0,-1 0 0,1 0 0,0 0 0,-1 0 0,1-1 0,-1 1 0,1 0 0,0 0 0,-1 0 0,1-1 0,-1 1 0,1 0 0,-1-1 0,1 1 0,-1 0 0,1-1 1,-1 1-1,0-1 0,1 1 0,-1-1 0,1 1 0,-1-1 0,0 1 0,1-1 0,-1 1 0,0-1 0,0 0 248,6-15-6776</inkml:trace>
  <inkml:trace contextRef="#ctx0" brushRef="#br0" timeOffset="4514.57">2504 220 1112,'0'0'5113,"0"0"-2725,0 0-952,0 0-161,0 0-278,0 0-291,0 30-239,0 181 458,0-156-60,-3-1 0,-6 35-865,8-81 33,2-14 35,9-32 86,-5 27-187,1 0 0,0 0 1,1 1-1,1 0 1,-1 0-1,2 1 1,-1 0-1,2-1 33,-5 6-29,1 0 0,0 0 0,-1 0-1,1 1 1,0 0 0,1 0 0,-1 0-1,0 1 1,1 0 0,0 0 0,-1 1-1,1 0 1,0 0 0,0 0 0,4 1 29,-7 0-12,1 0 1,-1 0-1,1 0 1,-1 0 0,0 1-1,1 0 1,-1 0-1,0 0 1,1 0-1,-1 1 1,0 0 0,0 0 11,-1 0-2,0 1 0,-1-1 0,1 1 0,-1 0 0,0 0-1,1 0 1,-1 0 0,-1 0 0,1 0 0,0 1 0,-1-1 0,0 1 0,0-1 0,1 4 2,0-2-2,0 1 0,-1 0 0,0 0 0,0 0 0,0-1 0,-1 1 0,1 0 0,-2 0 0,1 0 0,-1 0 0,1 0 0,-2 3 2,1-6-28,-1 1 1,1-1-1,-1 1 1,0-1-1,0 0 1,0 0-1,0 0 1,0 0-1,-1 0 1,1 0-1,-1 0 1,0-1-1,0 0 1,0 1-1,0-1 1,0 0-1,0 0 1,-1-1 0,-1 2 27,-12 4-94,0-1 0,0 0 0,0-1 0,-1 0 1,1-2-1,-1 0 0,0-1 0,0-1 0,-3-1 94,20 0-248,1-1-162,0-1-1,0 1 0,1-1 0,-1 1 1,0 0-1,1-1 0,-1 1 0,1-1 1,-1 1-1,1 0 0,0 0 0,0-1 1,0 1-1,0-1 411,11-3-4045</inkml:trace>
  <inkml:trace contextRef="#ctx0" brushRef="#br0" timeOffset="5213.554">2518 214 4153,'0'0'4733,"0"0"-2446,0 0-821,0 0-14,0 0-157,0 0-259,-1 0-964,1 0-1,0 0 1,0 0-1,0 0 1,0 0-1,0 0 0,0-1 1,0 1-1,-1 0 1,1 0-1,0 0 1,0 0-1,0 0 1,0-1-1,0 1 1,0 0-1,0 0 1,0 0-1,0 0 1,0 0-1,0-1 0,0 1 1,0 0-1,0 0 1,0 0-1,0 0 1,0-1-1,0 1 1,0 0-1,0 0 1,0 0-1,0 0 1,0 0-1,1-1 1,-1 1-1,0 0 1,0 0-1,0 0 0,0 0 1,0 0-1,0 0 1,0 0-1,1-1 1,-1 1-1,0 0 1,0 0-1,0 0 1,0 0-1,0 0 1,1 0-1,-1 0 1,0 0-1,0 0 0,0 0 1,0 0-1,0 0 1,1 0-1,-1 0 1,0 0-1,0 0 1,0 0-72,84-9 516,74 4-516,-105-1-419,-53 4 466,0 1-1,0 0 1,0 0-1,-1 0 1,1 0-1,0 0 1,-1 0-1,1 0 1,-1 0-1,1 0 1,-1 0-1,0 0 1,1 0-1,-1 0 1,0 0-1,0 0-46,-26-18-164,0 1-1,-1 1 0,-1 2 0,-1 1 165,31 14-2115,27 14-3087,-14-5 1605</inkml:trace>
  <inkml:trace contextRef="#ctx0" brushRef="#br0" timeOffset="5962.174">3017 0 5249,'0'0'4588,"0"0"-2629,0 0-1006,0 0-320,0 0-189,0 0-99,0 0-13,0 0 18,0 0 7,0 0-5,0 0 0,0 0 3,0 0-88,0 0-42,0 0-28,0 0-54,0 0-6,0 0 13,0 0-10,0 0-50,0 0-11,0 0 18,0 0 1,0 0-10,0 0-51,0 0-86,0 5-165,0 642 1554,0-367-7978,-2-274 2589,-6 0-1693</inkml:trace>
  <inkml:trace contextRef="#ctx0" brushRef="#br0" timeOffset="6732.028">3566 313 4729,'0'0'3888,"0"0"-1273,0 0-668,0 0-276,0 0-230,0 0-276,0 0-164,0 0-154,-11 0 541,8 0-1391,0 1 0,0 0-1,0 0 1,0 0-1,0 0 1,0 1 0,0-1-1,0 1 1,1-1-1,-1 1 1,1 0 0,-1 0-1,1 1 1,0-1-1,0 0 1,0 1-1,0-1 1,0 1 0,1 0-1,-1-1 1,1 1-1,-1 0 1,1 0 0,-1 2 3,-3 8-50,1-1-1,-1 2 1,2-1 0,0 0 0,0 5 50,3-17 3,-3 13-150,2-1-1,0 1 1,0 0-1,1 0 0,2 6 148,-2-16-71,0-1 0,1 0 0,0 0 0,0 0 0,0 0 0,0 0 1,0-1-1,0 1 0,1 0 0,-1 0 0,1-1 0,0 1 0,0-1 0,0 1 0,0-1 0,0 0 0,1 0 0,-1 0 0,0 0 0,1 0 0,0-1 0,-1 1 0,1-1 0,0 1 0,0-1 0,1 0 71,11 3-780,-1-1-1,1-1 1,0 0 0,-1-1 0,1-1 0,0 0 0,0-1-1,8-1 781,8-6-4689</inkml:trace>
  <inkml:trace contextRef="#ctx0" brushRef="#br0" timeOffset="7126.041">3797 479 4793,'0'0'2606,"0"0"-572,0 0-519,0 0-410,0 0-290,0 0-247,-1 16-268,-4 78-208,5-93-88,0-1 1,0 1-1,0-1 0,0 1 0,1-1 0,-1 1 0,0-1 1,0 1-1,0-1 0,1 1 0,-1-1 0,0 1 0,1-1 1,-1 1-1,0-1 0,1 0 0,-1 1 0,0-1 0,1 0 1,-1 1-1,1-1 0,-1 0 0,1 0 0,-1 1 0,1-1 1,-1 0-1,1 0 0,-1 0 0,1 0-4,22 3 129,-18-3-100,-1-1 1,1 1 0,0-1-1,-1 0 1,1 0 0,-1-1-1,1 1 1,0-2-30,1-1 24,0-1 0,0-1-1,-1 1 1,0-1 0,0 0 0,0 0-1,-1 0 1,0 0 0,0-1 0,-1 0-1,0 0 1,0 0 0,0 0 0,-1 0-1,0-1 1,-1 1 0,1-1 0,-1 1-1,-1-1 1,1 0 0,-2 0-24,1 6 7,0 1 0,0-1 0,0 1-1,0-1 1,0 1 0,-1-1 0,1 1 0,-1-1 0,1 1 0,-1-1 0,0 1 0,0-1-1,1 1 1,-1 0 0,0 0 0,0-1 0,0 1 0,0 0 0,0 0 0,-1 0 0,1 0-1,0 0-6,-2-1-19,-1 0-1,1 1 0,0-1 0,-1 1 0,1 0 1,-1 0-1,1 0 0,-1 0 0,-3 0 20,-7 0-202,0 1 0,0 0 0,-1 1 0,-10 2 202,21-2-97,-1 0 1,0 0-1,1 1 1,-1-1-1,1 1 1,0 0-1,-1 1 1,1-1-1,0 0 1,0 1 96,2-1-297,0-1 1,0 1-1,0-1 1,1 1 0,-1 0-1,0 0 1,1 0-1,0 0 1,-1 0 0,1 0-1,0 0 1,0 0-1,0 0 1,0 1 0,0-1-1,1 0 1,-1 1-1,1-1 1,-1 0 0,1 2 296,0 2-3693</inkml:trace>
  <inkml:trace contextRef="#ctx0" brushRef="#br0" timeOffset="7622.297">4178 289 808,'0'0'8225,"0"0"-5429,0 0-1924,0 0-336,0 0-249,0 0-181,-14 15-84,4-4-18,-10 10 2,2 0 1,0 1-1,2 1 1,-13 23-7,28-44 11,0-1 0,0 1 0,0 0 1,1-1-1,-1 1 0,1 0 0,-1 0 0,1 0 1,0-1-1,-1 1 0,1 0 0,0 0 1,0 0-1,1 0-11,-1-1 26,0 0 0,0-1 0,1 1 1,-1 0-1,0 0 0,1 0 0,-1-1 1,1 1-1,-1 0 0,1-1 0,-1 1 1,1 0-1,0-1 0,-1 1 0,1-1 0,0 1 1,0-1-1,-1 1 0,1-1 0,0 1 1,0-1-27,5 2 177,0-1 1,0 0 0,0 0 0,1 0 0,-1-1 0,0 1-1,4-2-177,26 4 67,-34-3-51,1 1 0,0 0 0,0 0-1,0 0 1,-1 1 0,1-1 0,-1 1 0,1 0 0,-1-1 0,1 1 0,-1 0 0,0 0 0,0 0 0,0 1 0,0-1 0,0 0 0,-1 1 0,1-1 0,-1 1 0,0 0 0,1 0 0,-1-1-1,0 1 1,-1 0 0,1 0 0,0 0 0,-1 0 0,0 0 0,1 0 0,-1 0 0,0 0 0,-1 0 0,1 0 0,0 0 0,-1-1 0,0 1 0,0 0 0,0 0 0,0 0 0,0 0 0,0-1-1,-1 1 1,1-1 0,-1 1 0,0-1 0,0 1 0,0-1 0,0 0-16,-6 8-183,0-1-1,0-1 0,-1 1 1,-1-2-1,1 1 0,-1-1 1,0 0-1,-1-1 0,1-1 1,-11 5 183,5-10-2964,15-5-1452</inkml:trace>
  <inkml:trace contextRef="#ctx0" brushRef="#br0" timeOffset="8343.304">4452 289 9978,'0'0'2019,"0"0"-873,0 0-562,0 0-203,0 0-61,0 0-28,-7 27 1,-25 86-63,28-99-176,1 0 0,0 0 0,1 0-1,1 1 1,0-1 0,1 13-54,0-3 60,1-20-50,-1 0-1,1 0 1,-1 0-1,1 0 1,0 0-1,1-1 1,-1 1 0,1 0-1,-1-1 1,1 1-1,0-1 1,0 0 0,1 1-1,-1-1 1,1 0-1,-1 0 1,1-1-1,0 1 1,0 0 0,1-1-1,-1 0 1,0 0-1,1 0 1,-1 0 0,1 0-1,0-1 1,-1 1-1,1-1 1,3 0-10,5 3 3,0-2 0,1 0 0,-1 0 0,0-1 0,1 0 0,-1-1 0,0-1 0,1 0 0,1-1-3,-5 0-12,-1-1 0,1 0-1,-1-1 1,0 1-1,0-2 1,-1 1-1,1-1 1,-1 0-1,0 0 1,0-1 0,-1 0-1,1-1 1,3-5 12,5-5-28,-1-1 1,-1-1 0,0 0 0,7-18 27,-15 26 12,0 0 1,-1-1-1,0 1 0,-1-1 1,0 0-1,-1 0 1,0 0-1,-1 0 0,0-1 1,-1 1-1,-1 0 1,0 0-1,0-3-12,0 10-3,0 0-1,0 1 1,0-1-1,-1 0 1,1 1 0,-1-1-1,0 1 1,0 0-1,-1 0 1,1 0 0,-1 0-1,0 0 1,0 0 0,0 1-1,-1-1 1,1 1-1,-1 0 1,0 0 0,0 0-1,0 0 1,0 1-1,0 0 1,0 0 0,-1 0-1,1 0 1,-1 1-1,0-1 1,1 1 0,-1 1-1,0-1 1,0 0-1,1 1 1,-5 0 3,-7 0-60,0 0 0,1 1 0,-1 1 1,1 0-1,-1 1 0,1 1 0,0 1 0,0 0 0,1 0 0,-7 5 60,-26 12-170,18-9 61,0 1 1,2 2-1,-16 11 109,42-27 17,0 1 1,0 0-1,0 0 0,0-1 1,0 1-1,0 0 0,1 0 1,-1 0-1,0 0 0,0 0 1,1 0-1,-1 0 0,0 0 1,1 0-1,-1 0 0,1 1 0,0-1 1,-1 0-1,1 0 0,0 0 1,0 1-1,0-1 0,-1 0 1,1 0-1,1 1 0,-1-1 1,0 0-1,0 0 0,0 0 1,1 1-1,-1-1 0,0 0 0,1 0 1,-1 0-1,1 0 0,0 0 1,-1 1-1,1-1 0,0 0 1,-1-1-1,1 1 0,0 0 1,0 0-1,0 0 0,0 0 1,0-1-1,0 1 0,0 0 0,0-1 1,0 1-1,1-1 0,-1 1 1,0-1-1,0 0 0,0 1 1,1-1-18,18 4 250,0-2 1,0 0-1,1-1 1,-1 0-1,19-4-250,12 2 460,150 1 662,-70 0-5142,-99 0-2313</inkml:trace>
  <inkml:trace contextRef="#ctx0" brushRef="#br0" timeOffset="10169.025">758 1212 6345,'0'0'2149,"0"0"-331,0 0-500,0 0-444,0 0-294,0 0-121,7 0-70,134 2 2205,-43 1-1150,1-4 0,-1-4 0,15-6-1444,-102 9 75,92-15 590,2 4 0,65 3-665,-134 10 103,119 0 815,131-18-918,213-17 1064,-106 11-541,-200 1-378,106-8 452,244-8-444,-426 30-131,572-44 222,-399 44-1424,-290 9 142,-12 1-5272,-9 4-664</inkml:trace>
  <inkml:trace contextRef="#ctx0" brushRef="#br0" timeOffset="12090.634">2210 1429 4305,'0'0'1618,"0"0"-431,0 0-334,0 0-217,0 0-206,0 0-60,3-3 46,6-4 218,-5 10 1353,-3 22 1893,-2-7-4170,2 53 1573,-8 386 2452,7-319-3264,0-138-487,0 0-134,0 0-183,0 0-151,0 0-72,0 0-97,4-20-3293,2 8 828,0 0-2972</inkml:trace>
  <inkml:trace contextRef="#ctx0" brushRef="#br0" timeOffset="12900.854">2683 1539 6737,'0'0'3691,"0"0"-1958,0 0-794,0 0-212,0 0-106,0 0-68,0 0-513,0 0 1,0 0 0,1 0-1,-1-1 1,0 1 0,0 0 0,0 0-1,0 0 1,1 0 0,-1 0 0,0 0-1,0 0 1,0 0 0,1 0 0,-1 0-1,0 0 1,0 0 0,0 0 0,1 0-1,-1 0 1,0 1 0,0-1 0,0 0-1,0 0 1,1 0 0,-1 0-1,0 0 1,0 0 0,0 0 0,0 0-1,0 1 1,1-1 0,-1 0 0,0 0-1,0 0 1,0 0 0,0 1 0,0-1-1,0 0 1,0 0 0,0 0 0,0 0-41,1 62 1446,0-1-869,-2-1 1,-3 1 0,-8 40-578,8-84 55,-2 10 79,2 1 0,0 0 0,1 22-134,3-50-8,0-10 12,1 2 5,0 1-1,1 0 1,-1 0-1,2 0 1,-1 0-1,1 0 1,0 0-1,0 0 1,1 1-1,0 0 1,3-5-9,2-1-62,0 0 0,1 0-1,0 1 1,1 0 0,6-4 62,-11 11-45,0 0-1,1 1 1,0 0 0,0 0-1,0 0 1,0 0 0,0 1-1,0 1 1,0-1 0,1 1-1,-1 0 1,1 1 0,-1 0-1,0 0 1,3 1 45,-9 3 12,0 0 0,1 0 0,-1 0 0,-1 0 0,1 0 0,0 0 0,-1 1 0,0-1 0,0 3-12,0 8 55,1-8-36,-1 0-1,0-1 0,0 1 1,-1 0-1,1 0 0,-2 0 1,1-1-1,-1 1 0,0-1 1,0 1-1,0-1 0,-1 0 1,0 1-1,-4 4-18,2-3-19,-1-1 1,0 0 0,-1-1-1,1 1 1,-1-1-1,-1-1 1,1 1-1,-1-1 1,-1 1 18,4-4-44,1 0 1,-1 0-1,1 0 1,-1 0 0,0-1-1,0 1 1,0-1-1,0-1 1,0 1-1,0-1 1,0 0-1,0 0 1,0 0 0,0 0-1,1-1 1,-1 0-1,0 0 1,-1-1 43,4 1-123,0-1 1,-1 1-1,1-1 1,0 1-1,-1-1 0,1 0 1,0 0-1,0 0 1,1 0-1,-1-1 1,0 1-1,1 0 1,-1-1-1,1 1 0,0-1 1,0 0-1,0 1 1,0-1-1,0-1 123,0 2-707,0-1 1,1 1-1,-1-1 0,1 0 0,0 0 0,0 1 0,0-1 1,0 0-1,0 1 0,0-1 0,1 0 0,-1 1 1,1-2 706,5-5-5706</inkml:trace>
  <inkml:trace contextRef="#ctx0" brushRef="#br0" timeOffset="13567.554">2570 1465 3729,'0'0'1822,"0"0"-54,0 0-85,0 0-195,0 0-277,0 0-140,14 0 732,286-12 1709,-299 12-3447,-1 0 35,-1-4-44,1 1 0,0-1 0,-1 1 0,0 0 0,0-1 1,0 1-1,0 0 0,0 0 0,-1 0 0,1 0 0,-1 0 0,0 0 0,0 0 0,0 0 1,0 1-1,-1-1-56,-7-7-190,0 1 0,-1 0 0,-7-4 190,-13-11-1538,30 31-1687,-1 29 1584,5-15-1077</inkml:trace>
  <inkml:trace contextRef="#ctx0" brushRef="#br0" timeOffset="14086.193">3199 1262 6209,'0'0'4268,"0"0"-2110,0 0-839,0 0-263,0 0-160,0 0-109,0 0-737,0 0 0,1 0-1,-1 0 1,0 0 0,1-1 0,-1 1 0,0 0 0,1 0-1,-1 0 1,0 0 0,1 0 0,-1 0 0,0 0 0,1 0-1,-1 1 1,0-1 0,1 0 0,-1 0 0,0 0-1,1 0 1,-1 0 0,0 0 0,0 1 0,1-1 0,-1 0-1,0 0 1,0 0 0,1 1 0,-1-1 0,0 0 0,0 0-1,1 1 1,-1-1-50,7 22 409,-1 1 0,-2-1-1,0 1 1,1 18-409,1 94 210,-4 5-112,-7-1 1,-21 125-99,20-224-422,2 0 0,1 14 422,3-53-811,0-1-552,0 0-1339,0 0-2355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22:1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503 381 2497,'0'0'4755,"0"0"-1942,0 0-926,0 0-443,0 0-289,0 0-191,0-3-188,0 3-732,0-1 0,0 0 0,0 1 0,0-1-1,0 0 1,0 1 0,0-1 0,-1 0 0,1 1-1,0-1 1,0 1 0,0-1 0,-1 0 0,1 1-1,0-1 1,-1 1 0,1-1 0,-1 1 0,1-1-1,-1 1 1,1-1 0,-1 1 0,1-1 0,-1 1-1,1 0 1,-1-1 0,1 1 0,-1 0 0,0-1-1,1 1 1,-1 0 0,0 0-44,-27-2 1549,14 3-1510,8-1-35,1 1 0,-1 1-1,1-1 1,0 1-1,0 0 1,-1 0-1,1 1 1,0 0 0,1-1-1,-1 2 1,0-1-1,1 0 1,0 1-1,0 0 1,0 0 0,0 0-1,0 0 1,1 1-4,-5 5-12,0 0-1,1 1 1,0 0 0,1 0 0,1 0-1,-1 1 1,-1 6 12,5-12-17,1-1 0,0 0-1,-1 0 1,2 0 0,-1 1 0,1-1-1,-1 1 1,1-1 0,1 0-1,-1 1 1,1-1 0,0 0 0,0 1-1,1-1 1,0 1 17,0-2-3,0-1-1,0 1 1,0-1-1,0 0 1,1 0-1,-1 0 1,1-1 0,0 1-1,0 0 1,0-1-1,0 0 1,0 0-1,1 0 1,-1 0-1,1 0 1,-1-1-1,1 1 1,-1-1-1,1 0 1,3 0 3,2 2-5,-1-1 1,0-1-1,1 1 0,-1-1 0,1-1 1,0 0-1,-1 0 0,1-1 0,-1 0 1,1 0-1,-1-1 0,0 0 0,1 0 1,-1-1-1,0 0 0,0-1 0,-1 0 1,1 0-1,-1 0 0,0-1 0,0 0 1,0-1-1,-1 1 0,1-1 0,2-5 5,-1 3-2,-1 0-1,1-1 1,-2-1-1,1 1 0,-2-1 1,1 0-1,-1 0 1,0 0-1,-1-1 0,-1 0 1,0 0-1,0 0 1,-1 0-1,0 0 1,-1-1-1,0 1 0,-1-8 3,0 18 99,0 1-56,0 0-83,0 0 21,0 0 11,0 0 0,0 0-11,1 1 19,1-1 0,-1 0 1,0 1-1,0-1 0,0 1 0,0-1 0,0 1 0,0 0 0,0-1 0,0 1 0,0 0 0,0 0 0,0 0 0,0 0 0,-1 0 0,1 0 0,0 0 0,0 0 1,0 1-1,14 26 185,-10-18-140,56 90 140,-33-58-4487,-25-38 3413,0 4-2769,-2-4-3182</inkml:trace>
  <inkml:trace contextRef="#ctx0" brushRef="#br0" timeOffset="782.997">162 179 2865,'0'0'2927,"0"0"-655,0 0-602,0 0-343,0 0-317,0 0-210,27 0 1375,48 0-198,62 0-1084,1-6-893,-131 6-1,3-1-4,1 0-1,-1 0 0,0-1 1,0 0-1,-1 0 0,1-1 1,4-2 5,-13 4 11,0 1 1,-1-1 0,1 1-1,-1-1 1,1 1 0,-1-1-1,1 0 1,-1 1 0,1-1-1,-1 0 1,0 1-1,1-1 1,-1 0 0,0 0-1,0 1 1,0-1 0,1 0-1,-1 0 1,0 1-1,0-1 1,0 0 0,0 0-1,0 0 1,0 1 0,-1-1-1,1 0 1,0 0 0,0 1-1,0-1 1,-1 0-12,1-1 5,-1 0 0,1 1 0,-1-1 0,0 0-1,0 1 1,0-1 0,0 1 0,0-1 0,0 1 0,0-1 0,0 1 0,-1-1-5,-17-11-449,0 1 0,0 1 0,-1 0 0,0 2 0,-1 0 0,-21-5 449,35 16-4102,6 12 2163,2-11 1001,-1 7-2016</inkml:trace>
  <inkml:trace contextRef="#ctx0" brushRef="#br0" timeOffset="1750.01">1293 432 4625,'0'0'5815,"0"0"-3202,0 0-1139,0 0-210,0 0-242,0 0-267,4-6 2399,-17 6-3788,0-1-101,12-8 573,1-4 111,0 12-54,-2 2 58,0 0 0,0-1 0,0 1 0,0 0 0,1 0 0,-1 0 0,0 0 0,0 1 0,1-1 0,-1 0 0,0 1 0,1-1 0,0 1 0,-1 0 0,1-1 0,0 1 0,0 0 0,0 0 0,0 0 0,0 0 0,0 0 0,0 0 0,1 0 0,-1 0 0,1 0 0,0 0 47,-3 7-14,1 0 0,0 0 0,0 1 0,1-1-1,0 5 15,4-21-196,-1 3 229,0 0 0,-1 0 0,0 0 0,1 0 0,-1 0 0,-1 0 0,1-2-33,-1 6 9,0-1 0,0 0 0,0 1 0,0-1 0,0 0 0,-1 0 0,1 1 0,0-1 0,0 1 0,-1-1 0,1 0 0,0 1 0,-1-1 0,1 1 0,-1-1 0,1 1 0,-1-1 0,1 1 0,-1-1 0,1 1 0,-1-1 1,1 1-1,-1 0 0,0-1 0,1 1 0,-1 0 0,1-1 0,-1 1 0,0 0-9,-2-1 10,1 1 0,0-1 0,-1 1 1,1 0-1,-1 0 0,1 0 0,-1 0 1,1 0-1,-1 1 0,0-1-10,0 1-5,1-1 1,0 1-1,0-1 0,0 1 0,-1 0 1,1-1-1,0 1 0,0 0 0,0 1 1,0-1-1,0 0 0,0 0 0,1 1 1,-1-1-1,0 1 0,1 0 0,-1-1 1,1 1-1,-1 0 0,1 0 0,0 0 1,0 0-1,0 0 0,0 0 1,0 1 4,1-2-22,-1 0 0,1 0 0,0 0 0,0-1 1,-1 1-1,1 0 0,0 0 0,0 0 0,0 0 1,0 0-1,0 0 0,1 0 0,-1-1 0,0 1 1,0 0-1,1 0 0,-1 0 0,0 0 0,1 0 1,-1-1-1,1 1 0,-1 0 0,1 0 1,-1-1-1,1 1 0,-1 0 0,1-1 0,0 1 1,0 0 21,26 2-978,-18-4 440,29 0-4857,-24-7-2773</inkml:trace>
  <inkml:trace contextRef="#ctx0" brushRef="#br0" timeOffset="2530.658">1700 75 7666,'0'0'2459,"0"0"-775,0 0-482,0 0-3,0 0 24,0 0-202,3 23-155,1 8-618,9 100 580,-9 137 312,-5-168-937,1-100-148,0 0 26,0 0 4,5-13 22,2-4-162,2 1 0,0-1 0,0 2 0,8-10 55,-12 18-49,-1 1-1,1 1 1,0-1-1,1 0 1,-1 1-1,1 0 1,0 1-1,0-1 1,1 1-1,-1 0 1,1 0-1,5-1 50,-7 4-24,1-1-1,0 1 0,0 0 0,0 1 0,0 0 0,1 0 0,-1 0 0,0 0 0,0 1 0,0 0 0,0 0 0,-1 1 0,1 0 0,0 0 0,3 1 25,-6-1 2,1 0-1,-1 0 0,1 0 1,-1 0-1,0 1 0,0-1 0,0 1 1,0 0-1,-1-1 0,1 1 1,-1 1-1,1-1 0,-1 0 1,0 1-1,0-1 0,-1 1 1,1-1-1,-1 1 0,0 0 0,0 0 1,0-1-1,0 1 0,0 3-1,-1-2 14,0-1 0,0 1 0,0 0 0,0-1 1,-1 1-1,1 0 0,-1-1 0,-1 1 0,1-1 0,0 1 0,-1-1 0,0 0 0,0 0 0,-3 4-14,0-1 15,-1 1 0,-1-2 0,1 1 1,-1-1-1,0 0 0,-1 0 0,1-1-15,-7 5-100,0-1-1,0-1 1,0 0-1,-1-1 1,0-1 0,-1 0-1,1-1 1,-1-1-1,0 0 1,0-1 0,-1-1-1,1 0 1,0-1-1,-7-1 101,23 0-37,-1 0 0,1 0 0,0 0 0,-1 0 0,1 0 0,0-1-1,0 1 1,-1 0 0,1 0 0,0 0 0,-1 0 0,1 0-1,0 0 1,-1-1 0,1 1 0,0 0 0,0 0 0,-1 0-1,1-1 1,0 1 0,0 0 0,-1 0 0,1-1 0,0 1-1,0 0 1,0-1 0,0 1 0,-1 0 0,1 0 0,0-1-1,0 1 1,0 0 0,0-1 0,0 1 0,0 0 0,0-1 0,0 1-1,0 0 1,0-1 0,0 1 0,0 0 0,0-1 0,0 1 37,0-1-213,1 0 1,-1 0 0,0 0 0,0 0 0,1 1 0,-1-1 0,0 0 0,1 0 0,-1 0-1,1 1 1,-1-1 0,1 0 0,0 1 0,-1-1 0,1 0 0,-1 1 0,2-1 212,9-5-3662,0 0-3207</inkml:trace>
  <inkml:trace contextRef="#ctx0" brushRef="#br0" timeOffset="3244.012">1641 90 5473,'0'0'2341,"0"0"-472,0 0-442,0 0-361,0 0-291,0 0-188,0 0-155,0 0-144,0 0-86,0 0 44,26 0 937,338 3 1017,-369-5-2158,1 1-1,-1-1 0,1 0 0,-1 0 1,1 0-1,0-1 0,0 0 1,0 1-1,0-1 0,0-1-41,-5-3 29,-17-11-708,0-1 0,-1-3 679,26 21-760,1 1-208,0 0-2,0 0-14,0 0-274,0 0-1098,0 0-1640</inkml:trace>
  <inkml:trace contextRef="#ctx0" brushRef="#br0" timeOffset="4528.165">0 983 4153,'0'0'2322,"0"0"-208,0 0-314,0 0-356,0 0-325,0 0-225,0 0-165,0 0-71,0 0 6,0 0-17,0 0-62,0 0-54,17-10 1260,47-7-1228,0 2 0,0 2 1,1 4-1,0 3 0,56 1-563,90 2 312,0-10 1,91-21-313,-106 12 1627,102 6-1627,48-3 1109,-206 0-402,27-11-707,4-1 245,-120 28-254,-50 3-14,-1 0-43,0 0-50,0 0-172,0 0-419,0 0-627,-11 1-3556,-5 4 193,-4 4-2695</inkml:trace>
  <inkml:trace contextRef="#ctx0" brushRef="#br0" timeOffset="5459.149">864 1209 6081,'0'0'2458,"0"0"-572,0 0-554,0 0-273,0 0-36,0 0-62,9-21 2987,-7 23-3930,-1-1 1,0 1-1,0 0 1,0 0-1,-1-1 1,1 1-1,0 0 1,-1 0-1,1 0 1,-1 0-1,0 0 0,1 0 1,-1 0-1,0 2-18,1 3 125,8 55 301,-3 0 0,-2 1 0,-4-1 0,-2 6-426,1 25 128,-3 82 396,1-72-5644,7-143 1102,-1 22-513</inkml:trace>
  <inkml:trace contextRef="#ctx0" brushRef="#br0" timeOffset="6292.881">1287 1322 4673,'0'0'4020,"0"0"-2028,0 0-864,0 0-184,0 0 142,0 0-67,1 13-148,4 260 1889,-4-251-2612,-1-8-62,0-1-1,0 1 0,-1 0 1,-1-1-1,-2 7-85,4-15 5,0-4-17,0-1-30,0 0-14,0-10-7,1 3 41,0 1 0,0 0 0,1-1 1,0 1-1,0 0 0,1 0 0,-1 0 0,1 0 0,1 0 0,-1 1 0,1 0 1,0-1-1,0 1 0,1 1 0,-1-1 0,6-3 22,0-2-51,1 1 1,1 0-1,-1 1 1,2 0-1,-1 1 0,1 1 1,5-2 50,-17 7-1,-1 1 0,1-1 0,0 1 0,0-1 0,0 1 0,-1 0 0,1-1 0,0 1 0,0 0 0,0 0 0,0-1 1,0 1-1,0 0 0,0 0 0,0 0 0,0 0 0,-1 0 0,1 1 0,0-1 0,0 0 0,0 0 0,0 1 0,0-1 0,0 0 0,0 1 0,-1-1 0,1 1 0,0-1 0,0 1 1,-1-1-1,1 1 0,0-1 0,-1 1 0,1 0 0,0-1 0,-1 1 0,1 0 0,-1 0 0,1 0 0,-1-1 0,0 1 0,1 0 0,-1 1 1,1 4 71,0 0 0,0 0-1,-1 0 1,0 0-1,0 0 1,-2 5-71,1 8 161,2-13-127,-1 0 0,0 0 0,-1 0 0,0 0 0,0-1-1,0 1 1,0 0 0,-1 0 0,0-1 0,-1 2-34,1-4 9,0 0-1,0 0 1,0-1-1,-1 1 1,1-1 0,-1 0-1,1 1 1,-1-1-1,0 0 1,0-1-1,0 1 1,0 0 0,0-1-1,0 0 1,-1 0-1,1 0 1,0 0-1,-3 0-8,-18 4-185,-1-2 0,1 0 0,-1-2 0,-11-1 185,35 0-208,1 0-102,0 0-39,0 0 5,-1-1 251,1 1 0,0-1-1,0 1 1,0-1 0,0 0 0,0 1-1,0-1 1,0 1 0,0-1-1,0 1 1,0-1 0,0 1-1,0-1 1,1 1 0,-1-1 0,0 1-1,0-1 1,0 1 0,1-1-1,-1 1 1,0-1 0,1 1 0,-1-1-1,0 1 94,30-29-5288,-19 14-1634</inkml:trace>
  <inkml:trace contextRef="#ctx0" brushRef="#br0" timeOffset="7012.009">1214 1227 1856,'0'0'4000,"0"0"-1684,0 0-650,0 0-351,0 0-348,0 0-174,0 0-34,0 0-17,0 0-49,0 0-121,0 0-117,0 0-76,0 0-34,0 0-37,21 0 457,74 2 81,-30 0-677,0-3 0,33-6-169,-98 7 3,1 0 0,0 0 0,0 0 1,-1 0-1,1 0 0,0 0 0,0 0 0,-1-1 0,1 1 1,0 0-1,-1 0 0,1-1 0,0 1 0,-1-1 1,1 1-1,0 0 0,-1-1 0,1 1 0,-1-1 1,1 0-1,0 1-3,-6-11 244,-21-7-187,-102-35-2054,127 52 1564,1 1 10,0 0-48,0 0-135,0 0-169,0 0-309,3 0-2861,3 0-739</inkml:trace>
  <inkml:trace contextRef="#ctx0" brushRef="#br0" timeOffset="7780.065">1869 1054 3001,'0'0'4479,"0"0"-1953,0 0-888,0 0-331,0 0-190,0 0-248,0-12 616,0 11 1867,10 266-1428,-11-153-1444,-5-1 0,-10 38-480,4-69 161,-1-4 48,2 27-209,10-62-492,1-36-1421,0-26-818,0 7-774,0 1-2800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03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1344,'0'0'3610,"0"0"-1915,0 0-641,-13 0 7709,3 0-8357,5 0-390,1 0 0,0 0 0,0 1 0,-1-1 1,1 1-1,0 0 0,0 1 0,-1-1 1,1 1-1,1-1 0,-1 1 0,0 0 0,0 1 1,0 0-17,-3 2 28,1 1 0,-1 1 0,1-1 0,1 1 1,-1 0-1,-1 4-28,-2 3 17,1 0 0,0 1 0,1 0 0,1 0 0,0 1 0,1 0 0,1 0-1,0 0 1,-1 11-17,0 23 101,3 0 0,1 26-101,2-42 12,-1-25 0,1 1 0,0-1 0,1 0 0,0 1 0,1-1 0,0 0 0,0 0 0,1-1 0,0 1 0,0-1 0,6 8-12,-1-3 3,0 0-1,2-1 1,-1 0-1,2 0 1,-1-1-1,9 5-2,-8-5 5,-10-9-3,0 0-1,0 0 1,0 0 0,0 0-1,1 0 1,-1-1 0,1 1-1,-1-1 1,1 0-1,1 1-1,0 0-386,-4-3-2302,0-7-810,0-6-4963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 1528,'0'0'1986,"0"0"-462,0 0-330,0 0-158,0 0-72,0 0-117,-4 0-71,-3 1-426,3-1 33,0 1-1,-1-1 1,1 0 0,0 0-1,0-1 1,0 1-1,0-1 1,0 0 0,0 0-1,1 0 1,-2 0-383,1 0 164,0 0 0,0 0 0,1 1 0,-1-1 0,0 1 0,0 0 0,0 0 0,0 1 0,-2 0-164,-6 0 1,10-1 2,0 0-1,0 1 0,0-1 0,0 1 0,0 0 0,0-1 1,0 1-1,0 0 0,0 0 0,1 0 0,-1 1 0,0-1 1,1 0-1,-1 1 0,1-1 0,0 1 0,-1-1 0,1 1 1,0-1-1,0 1 0,0 0 0,0 0 0,0 0 0,0 0 1,1 0-1,-1-1 0,1 1 0,-1 0 0,1 0 0,0 0 1,-1 2-3,-1 12 33,1-1 0,0 1 0,1 14-33,0-19 24,0-1-17,-1-8-10,1-1-1,-1 1 1,1 0 0,0 0-1,0-1 1,0 1-1,0 0 1,0 0 0,1-1-1,-1 1 1,0 0-1,1-1 1,-1 1 0,1 0-1,0-1 1,-1 1-1,1-1 1,0 1 0,0-1-1,0 1 1,0-1-1,0 0 1,0 1 0,0-1-1,1 0 1,-1 0-1,0 0 1,1 1 3,-1-2-3,6 3-43,1 1 0,-1-2 0,1 1 0,-1-1 0,1 0 0,1 0 46,-7-2-20,0 0-1,0 0 0,0 0 1,0 0-1,0 0 0,1 0 1,-1-1-1,0 1 0,0-1 0,0 0 1,0 1-1,0-1 0,0 0 1,0 0-1,0 0 0,0 0 1,-1-1-1,1 1 0,0 0 0,-1-1 1,1 1-1,-1-1 0,1 0 1,-1 1-1,0-1 21,6-8-34,-1 0-1,0 0 1,-1 0-1,-1 0 1,1-1 0,-1 0-1,-1 0 1,0 0 0,-1 0-1,0 0 1,-1-1 0,0 1-1,-1-10 35,0 20 87,0 1-22,0 0 41,1 0-107,-1 0 1,1 0 0,-1 0 0,0 0 0,1 0 0,-1 0 0,1 0 0,-1 0 0,1 0 0,-1 0 0,0 0 0,1 0 0,-1 0 0,1 0 0,-1 0 0,0 0 0,1 1 0,-1-1 0,1 0 0,-1 0-1,0 0 1,1 1 0,-1-1 0,0 0 0,1 0 0,-1 1 0,9 14-86,0 0 1,-1 1-1,-1 1 0,0-1 1,-1 1-1,-1 0 0,-1 0 0,0 1 1,-1-1-1,-1 1 0,0 11 86,1-29-4958,-3 0 893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1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10 545 1296,'0'0'814,"0"0"-461,0 0-251,0 0-76,0 0 25,-2-4 70,-4-12 123,4 12 55,2 4 34,0 0 109,0 0 65,6 4 6562,15 14-4724,-18-16-2383,0 1 1,-1-1 0,1 1-1,0 0 1,-1 0 0,0 0-1,0 0 1,0 0 0,0 1-1,0-1 1,1 3 37,0 19 133,-1 1 1,-1-1-1,-1 0 0,-3 17-133,-4-24-169,6-15 119,0 0 0,-1 0 0,1 1-1,0-1 1,0 0 0,0 0 0,1 0 0,-1 1 0,1-1 0,0 0 0,0 2 50,0-4 4,0-1-14,-13 2-7947,9-1 3404</inkml:trace>
  <inkml:trace contextRef="#ctx0" brushRef="#br0" timeOffset="1134.081">291 313 2817,'0'0'2720,"0"0"-983,0 0-491,0 0-224,0 0-200,0 0-137,0 0-80,0 0-103,0 0-93,0 0-83,0 22 162,0-5-434,-1-5-24,1-1-1,0 1 1,1 0-1,0 0 1,1 0-1,0 0 1,1-1-1,0 1 1,1-1-1,5 11-29,0-4 4,18 33 18,-25-48-21,0 0 0,0 1 0,1-1-1,0 0 1,-1 0 0,1 0 0,0 0 0,1-1-1,-1 1 1,0-1 0,3 1-1,-3-1-3,1-1 0,0 0 0,-1 0 0,1 0 0,0 0 0,0 0 0,-1-1 1,1 0-1,0 0 0,0 0 0,0 0 0,0-1 0,-1 1 0,1-1 0,0 0 0,0 0 0,-1 0 0,1-1 0,-1 1 0,1-1 1,-1 0-1,0 0 0,0 0 0,1 0 0,-2-1 0,1 1 0,0-1 0,0 0 0,1-2 3,1-1 45,0 0-1,-1 0 1,0 0-1,0-1 1,-1 1-1,0-1 1,0 0-1,0 0 1,-1 0 0,0-1-1,0 1 1,-1 0-1,0-1 1,0-4-45,-1 2 136,0-11 288,-1 0-1,-2-17-423,1 30 65,1 1 1,-1-1-1,-1 0 0,0 1 0,0 0 1,0 0-1,-1 0 0,0 0 1,0 0-66,-2-2 110,0 0 1,0 1 0,-1 0 0,0 0-1,0 0 1,-7-4-111,9 9-14,1 0 0,-1 0-1,1 1 1,-1 0 0,0 0 0,0 0 0,0 1-1,0-1 1,0 1 0,-1 0 0,1 1 0,0-1-1,0 1 1,-2 0 14,-36 0-1844,43 9 870,0 83-4059,0-83 1947</inkml:trace>
  <inkml:trace contextRef="#ctx0" brushRef="#br0" timeOffset="1811.085">747 485 1168,'0'0'1813,"0"0"-393,0 0-213,0 0-106,0 0 76,0 0 80,4 7 4582,12 26-5620,-15-16-155,0 0 1,0 0 0,-2 0 0,-1 5-65,2-16-78,-1 1 0,-1-1 0,0 1 0,0-1 0,0 1-1,0-1 1,-1 0 0,0 0 0,-1 0 0,1-1 0,-1 1 0,0 0 78,-2-3-299,5-3-5275,1-7 1805</inkml:trace>
  <inkml:trace contextRef="#ctx0" brushRef="#br0" timeOffset="2546.515">929 268 4865,'0'0'1795,"0"0"-257,0 0-445,0 0-470,0 0-156,0 0-62,0 8-210,0 162 1420,1-168-1609,-1 0 0,0 0 0,0 0 0,1 0 0,0 0 0,-1 0 0,1 0 0,0 0 0,0-1 0,0 1 0,0 0 0,0 0 0,0-1 0,0 1 0,0-1 0,1 1 0,-1-1 0,1 0 0,-1 1 0,1-1 0,0 0 0,-1 0 0,1 0 0,0 0 0,0-1 0,-1 1 0,1 0 0,0-1 0,0 1 0,0-1 0,0 0 0,0 1 0,1-1-6,12 2 23,0-1 0,-1-1 0,1 0 0,7-1-23,1 0 74,-19 1-47,0 1 1,-1-2-1,1 1 0,0 0 0,-1-1 0,1 1 1,0-1-1,-1 0 0,1 0 0,-1-1 0,0 1 1,1-1-1,-1 0-27,0 0 29,-1 0 0,0 0 0,-1 0 0,1 0-1,0-1 1,-1 1 0,1-1 0,-1 1 0,0-1 0,1 1 0,-1-1 0,-1 0 0,1 0 0,0 1 0,-1-1 0,1 0 0,-1-1-29,4-34 289,-2 0 0,-2 0 1,-3-29-290,2 59 28,0-1 1,0 1-1,-1 0 0,0 0 1,-1 0-1,0 0 0,0 0 1,-2-4-29,3 9 12,1 0 0,0 1 0,-1-1 0,0 1 0,0-1 0,0 1 0,0 0 0,0-1 0,0 1 0,0 0 0,-1 1 0,1-1 0,-1 0 0,0 1 1,1-1-1,-1 1 0,0 0 0,0 0 0,0 0 0,0 0 0,0 0 0,0 1 0,0-1 0,-1 1-12,0 0-51,0 0-1,0 0 1,0 1 0,0 0 0,0 0-1,0 0 1,0 0 0,0 0-1,1 1 1,-1-1 0,1 1 0,-1 0-1,1 0 1,-3 2 51,-2 3-273,1 0 0,0 1 1,1-1-1,-6 9 273,-25 26-1800,37-41-2367,4-1 3342,2 1 215,10 1-1392</inkml:trace>
  <inkml:trace contextRef="#ctx0" brushRef="#br0" timeOffset="3432.091">1220 0 3881,'0'0'1081,"0"0"-342,0 0-212,0 0-94,0 0 69,0 0 70,5 2 5297,17 5-5162,-9-4-623,-1 1 0,0 0 1,-1 0-1,1 2 0,-1-1 0,0 1 0,0 1 0,-1 0 0,0 1 1,0 0-1,0 0 0,-1 1 0,-1 0 0,0 1 0,0 0 1,0 0-1,-2 0 0,1 1 0,-1 0 0,-1 1 0,0-1 0,0 1 1,-1 0-1,-1 0 0,0 0 0,-1 1 0,0-1 0,0 1 1,-2-1-85,1 8 42,1 23 88,-4 36-130,1-66 0,-1 1 1,0-1-1,0 0 1,-2 0-1,0 0 1,0-1-1,-1 1 1,-1-1-1,0 3-48,4-11 21,1-1 1,0 1 0,-1-1 0,0 0 0,0 1 0,0-1 0,-3 3 26,5-6-148,0 0-91,0 0-110,0 0-86,-14 0-7592,8 0 2304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1:21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 1224,'0'0'963,"0"0"-169,0 0-45,0 0-211,0 0-225,0 0-160,2-1 7214,4 0-3711,27-8-3164,25 1-74,7-1 229,1 2 0,15 3-647,1163 4 4426,-887 9-3904,-115-6-355,0 9 734,-72-14-752,184 5 226,209 32-375,-556-34 0,320 13 48,587-11-81,-667-15 33,-105 12 97,-142 0-89,0 0 0,0 0 7,0 0 20,0 0-19,0 0-3,0 0-2,0 0 2,0 0-4,0 0-1,0 0 0,0 0 0,0 0 0,0 0 0,0 0 0,0 0 7,0 0 20,0 0-23,0 0-18,0 0-2,0 0 0,0 0-6,0 0-21,0 0 14,0 0-39,0 0-98,0 0-111,-23 0-2314,-17-4-302,10-5-2451,-6-5-7364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2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67 140 864,'0'0'1038,"0"0"-89,0 0 49,0 0-17,0 0-162,0 0-141,0 0-81,0 0-73,0 0-86,0 0-160,0 0-52,0 0 33,0 0 135,0 0 198,0 0 63,0 0-77,0 0-144,0 0-180,0 0-105,0 0-75,0 24-137,0-22 54,1-1 0,-1 1 0,1-1-1,-1 1 1,1-1 0,-1 1 0,1-1 0,0 1 0,-1-1 0,1 1 0,0-1 0,0 0 0,0 1 0,0-1-1,1 0 1,-1 0 0,0 0 0,0 0 0,1 0 0,-1 0 0,0 0 0,1 0 0,0 0 9,-1-1-25,0 1 0,1-1 0,-1 1 0,0-1 0,0 0 0,0 1 0,0-1 0,0 0 0,0 0 0,0 0 0,1 0 0,-1 0 0,0 0 0,0 0 0,0 0 0,0 0 0,0 0 0,1-1 0,-1 1 0,0 0 0,0-1 0,0 1 0,0-1 0,0 0 0,0 1 0,0-1 0,0 0 0,0 1 0,-1-1 0,1 0 0,0 0 0,0 0 0,-1 0 0,1 0 25,3-8-34,0 0-1,-1 0 1,0 0 0,-1-1 0,0 1-1,0-1 1,-1 0 0,0 0 0,-1 1-1,0-1 1,-1-5 34,1 2-35,-3 12-56,0 1 1,1-1-1,-1 0 1,0 1-1,0-1 0,0 1 1,0 0-1,1 0 1,-1 0-1,0 1 0,0-1 1,0 1-1,0-1 91,-2 3-59,0 1 1,0 0-1,1-1 0,-1 1 0,1 1 0,0-1 0,0 1 0,0-1 0,0 1 1,1 0-1,0 1 0,0-1 0,1 0 0,-1 3 59,1-5 58,1 1 0,1 0 0,-1-1 0,0 1 0,1 0 0,0-1 0,0 1 0,0 0 1,0-1-1,1 2-58,-1-3 19,0-1 0,0 0 0,0 0 1,0 0-1,0 0 0,0 0 1,1 0-1,-1 1 0,0-1 0,1 0 1,-1 0-1,1 0 0,-1 0 0,1 0 1,0 0-1,-1 0 0,1-1 1,0 1-1,0 0 0,-1 0 0,1 0 1,0-1-1,0 1 0,0 0 1,0-1-1,0 1 0,0-1 0,0 1 1,0-1-1,1 1-19,10-1-5,-7 0-10,0 0 0,0 0 1,0 0-1,0-1 1,0 1-1,0-1 0,2-1 15,-5 1-6,0 0-1,0 0 1,0 0-1,-1-1 1,1 1-1,0 0 1,0-1-1,-1 0 1,1 1-1,-1-1 0,1 0 1,-1 1-1,0-1 1,0 0-1,0 0 1,0 0-1,0 0 1,1-3 6,1-6 7,0 0-1,0 0 1,-1-1 0,-1 1 0,0-1 0,-1 0 0,0 1 0,0-1-7,0 0 13,0 11-9,0-1 1,0 1-1,-1-1 1,1 1 0,0-1-1,-1 1 1,1-1 0,-1 1-1,1 0 1,-1-1-1,0 1 1,0 0 0,1-1-1,-1 1 1,0 0-1,0 0 1,0 0 0,0 0-1,-1 0 1,1 0-1,0 0 1,0 0 0,-1 0-1,1 1 1,0-1-1,-1 0 1,1 1 0,-1-1-1,1 1 1,0-1-1,-2 1-4,-5-2 86,0 1-1,-1 0 0,1 0 0,-1 1 0,-1 0-85,6 0 64,2 1-63,-1-1 1,1 1-1,0-1 0,0 1 1,-1 0-1,1 0 0,0 0 1,0 0-1,0 1 0,0-1 1,0 1-1,1-1 1,-1 1-1,0-1 0,1 1 1,-1 0-1,1 0 0,-1 0 1,1 0-1,0 0 1,0 0-1,0 0 0,0 0 1,0 0-1,0 1-1,-4 10 70,1 0 0,0 0 0,-2 10-70,2 2 124,1-1 1,1 1-1,1-1 0,1 2-124,4-24 17,-1-1-1,1 0 1,0-1-1,0 1 1,0-1-1,0 1 1,-1-1-1,1 0 1,0-1-1,2 1-16,-1-1 21,-3 1-24,-1 0 1,1 0 0,0 0-1,-1 0 1,1-1 0,-1 1 0,1-1-1,0 1 1,-1-1 0,1 1-1,-1-1 1,0 0 0,1 0 0,-1 0-1,0 0 1,1 0 0,-1 0-1,0 0 1,0 0 0,0-1-1,0 1 1,0 0 0,0-1 0,0 1-1,0 0 1,-1-1 0,1 1-1,0-2 3,1-3-11,-1 1 0,0-1 0,0 0 0,0 0 0,0 0 0,-1 1 0,0-3 11,-26 10-2511,24 1 2164,1 0 0,0-1 0,0 1 0,1 0 0,-1 0-1,0 0 1,1 0 0,0 0 0,-1 0 0,1 0 0,1 1 347,-1 6-2373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43 144 640,'0'0'1430,"0"0"-195,0 0-118,0 0-16,0 0-320,0 0-190,0-3 1786,0 3 1295,0 42-4059,-1-16 346,1 1 0,2 11 41,-2-36 0,1 0 0,-1 0 1,1-1-1,-1 1 0,1 0 1,0 0-1,-1-1 0,1 1 1,0 0-1,0-1 0,0 1 1,1-1-1,-1 1 0,0-1 1,1 0-1,-1 1 1,0-1-1,1 0 0,0 0 1,-1 0-1,1 0 0,-1 0 1,1 0-1,0-1 0,0 1 1,0-1-1,1 1 0,6 1 9,0-1 0,0 1 0,0-2 1,0 1-1,3-2-9,-8 1 17,-3 0-16,0-1 0,0 1 0,0-1 0,0 0 1,1 1-1,-1-1 0,-1 0 0,1 0 0,0 0 0,0 0 1,0 0-1,0 0 0,-1 0 0,1 0 0,0 0 1,-1 0-1,1 0 0,-1-1 0,1 1 0,-1 0 0,0 0 1,1 0-1,-1-1 0,0 1 0,0-1-1,7-38-18,-7 37 23,4-28-59,1-4-43,0-35 97,-5 70 157,0 0 90,0 0-74,-7-1-121,0 0 0,0 1-1,0 0 1,0 0 0,-5 1-52,-10 0-335,21-1 312,0 0-1,0 1 0,0-1 1,0 0-1,1 1 1,-1-1-1,0 1 0,0-1 1,0 1-1,0-1 0,1 1 1,-1 0-1,0-1 0,1 1 1,-1 0-1,0 0 0,1 0 1,-1-1-1,1 1 0,-1 0 1,1 0-1,0 0 0,-1 0 1,1 0-1,0 0 0,0 0 1,-1 0-1,1 0 0,0 0 24,-4 37-583,3-28 300,0 42-1366,1-31-1588,0-14 363</inkml:trace>
  <inkml:trace contextRef="#ctx0" brushRef="#br0" timeOffset="669.009">341 248 968,'0'0'1731,"0"0"-385,0 0-293,0 0-172,0 0-48,0 0 21,0 0-74,0 0-109,0 0-86,0 0-78,0 0-96,0 0-85,0 0-68,0 0-105,17 6 574,-15-2-707,0 0 0,0 1 1,0-1-1,-1 0 0,0 0 0,0 1 0,0-1 1,0 1-1,-1-1 0,1 1 0,-1-1 0,0 1 1,-1-1-1,1 1 0,-1-1 0,0 2-20,-1 2-83,0-1 0,0 0 1,0 0-1,-1 0 0,0 0 0,0-1 0,-1 1 0,0-1 0,-2 4 83,1-4-262,3-3-36,0 0 1,0 0 0,0 0-1,-1 0 1,1 0 0,-1-1-1,1 1 1,-1-1 0,0 0-1,0 0 1,0 0 0,0 0-1,-1 0 1,1-1 0,0 1-1,-2-1 298,5-1-1033,0-6-1937,0-3 820</inkml:trace>
  <inkml:trace contextRef="#ctx0" brushRef="#br0" timeOffset="1298.062">490 156 208,'0'0'2625,"0"0"-546,0 0-535,0 0-281,0 0-283,0 0-252,0 20 579,0-5-1212,-1-7 50,1 0 0,1 0 0,-1-1-1,1 1 1,1 0 0,-1 0-145,1-5 40,-1 0-1,0 0 1,1 1-1,0-2 1,-1 1-1,1 0 1,0 0-1,1-1 1,-1 1-1,0-1 1,1 1-1,0-1 1,-1 0-1,1 0 1,2 1-40,0 0-30,0 0 0,1-1 0,-1 0 1,1 0-1,-1 0 0,1-1 0,-1 1 1,1-1-1,0-1 0,0 1 0,-1-1 1,1 0-1,5-1 30,-9 1-16,0-1 1,0 0-1,0 1 1,0-1-1,-1 0 1,1 0-1,0 0 1,0-1-1,-1 1 1,1 0-1,-1-1 1,1 1-1,-1-1 1,1 1-1,-1-1 0,0 0 1,0 1-1,0-1 1,0 0-1,0 0 1,0 0-1,-1 0 1,1 0-1,0 0 1,-1 0-1,1-1 16,1-6-21,0 0 0,0-1 1,0 1-1,-1 0 0,0-5 21,-1 1-38,0 5 131,0-1 1,0 0 0,-1 1-1,0-1 1,0 0-1,-3-6-93,3 12-3,0 1-1,0-1 0,-1 1 1,1-1-1,-1 1 0,0-1 0,0 1 1,0 0-1,0 0 0,0 0 0,0 0 1,0 0-1,-1 0 0,1 0 1,-1 1-1,1 0 0,-1-1 0,0 1 1,0 0-1,1 0 0,-4 0 4,-1-1-155,0 0 0,0 1 0,0 0 0,-1 0 0,-6 1 155,14 0-44,-1 1-1,1-1 0,-1 0 0,1 1 0,-1-1 1,0 0-1,1 1 0,-1-1 0,1 0 0,0 1 1,-1-1-1,1 1 0,-1-1 0,1 1 0,0-1 1,-1 1-1,1 0 0,0-1 0,0 1 0,-1-1 1,1 1-1,0-1 0,0 1 0,0 0 0,0 0 45,-4 19-542,4-17 365,-14 94-3181,11-69 1194</inkml:trace>
  <inkml:trace contextRef="#ctx0" brushRef="#br0" timeOffset="1899.101">715 292 1376,'0'0'1651,"0"0"-412,0 0-279,0 0-163,0 0-44,0 0-18,4 3 1929,12 7-2063,-14-7-571,0 0 0,0 0 0,0 0 0,-1 0 0,1 0 0,-1 1 0,0-1 0,0 1 0,0-1 0,-1 0 0,1 1 1,-1-1-1,0 1 0,0 0 0,0 2-30,-4 56 222,3-56-253,-1 0 0,1-1 0,-1 0 0,0 1 1,0-1-1,-1 0 0,0 0 0,1 0 0,-2-1 0,1 1 0,0-1 0,-1 1 0,0-1 0,0 0 0,0-1 1,-1 1-1,-1 0 31,6-3-109,0-1 0,-1 0 1,1 0-1,-1 1 0,1-1 1,0 0-1,-1 0 0,1 1 1,-1-1-1,1 0 0,-1 0 1,1 0-1,-1 0 0,1 0 0,-1 0 1,1 0-1,0 0 0,-1 0 1,1 0-1,-1 0 0,1 0 1,-1 0-1,1 0 0,-1 0 1,1 0-1,-1-1 0,1 1 1,0 0-1,-1 0 0,1 0 1,-1-1-1,1 1 0,0 0 1,-1-1-1,1 1 0,0 0 1,-1-1-1,1 1 0,0 0 0,-1-1 1,1 1-1,0-1 0,0 1 1,0 0-1,-1-1 0,1 1 1,0-1-1,0 1 0,0-1 1,0 1-1,0-1 0,0 1 1,0-1-1,0 1 0,0-1 1,0 1-1,0-1 0,0 1 1,0 0-1,0-1 0,1 1 1,-1-1-1,0 0 109,0-11-2141</inkml:trace>
  <inkml:trace contextRef="#ctx0" brushRef="#br0" timeOffset="2230.127">715 292 2457</inkml:trace>
  <inkml:trace contextRef="#ctx0" brushRef="#br0" timeOffset="2568.152">715 292 2457,'80'-24'2380,"-64"19"-330,-16 5-421,0 0-571,0 0-319,0 0-164,4 26 1001,-3-21-1570,0-1 1,1 1-1,0 0 0,0-1 0,0 1 1,0-1-1,1 0 0,0 0 1,0 0-1,0 0 0,0-1 0,1 1 1,-1-1-1,1 1 0,0-1 0,0-1 1,0 1-1,0 0 0,0-1 1,1 0-1,-1 0 0,1 0 0,0-1 1,-1 1-1,1-1 0,0 0 1,0-1-1,0 1 0,0-1 0,0 0 1,3 0-7,-7-1-6,1 0 0,-1 1 0,1-1 0,-1 0 0,0 0 0,1 0 0,-1 0 0,0-1 0,0 1 0,1 0 0,-1 0 0,0-1 0,0 1 0,-1-1 0,1 1 0,0-1 0,0 1 0,-1-1 0,1 1 0,-1-1 0,1 0 0,-1 1 0,0-1 0,0 0 0,1 1 0,-1-2 6,5-49 76,-4 25-19,-3-26 423,2 50-451,-1-1 0,0 1-1,0-1 1,0 1 0,0 0-1,-1-1 1,1 1 0,-1 0 0,0 0-1,0 0 1,0 0 0,0 0 0,-2 0-29,1-1-28,-1 0 0,0 1 0,0 0 1,0 0-1,0 0 0,0 0 1,-1 1-1,1 0 0,-2-1 28,4 3-76,1-1 1,-1 1-1,1-1 0,-1 1 0,1 0 1,-1 0-1,1-1 0,-1 1 0,1 0 1,-1 1-1,1-1 0,-1 0 0,0 0 0,1 1 1,0-1-1,-1 0 0,1 1 0,-1 0 1,1-1-1,0 1 0,-1 0 0,1 0 1,0 0-1,-1 0 0,1 0 0,0 0 0,0 0 1,0 0-1,0 0 0,0 0 0,0 1 1,0 0 75,-11 19-3008,0 1 1,-4 14 3007,14-31-773,-5 8-3255</inkml:trace>
  <inkml:trace contextRef="#ctx0" brushRef="#br0" timeOffset="3063.19">1032 69 3393,'0'0'1860,"0"0"-337,0 0-165,0 0-342,0 0-235,0 0-116,0 0-115,1 2-304,-1 0-1,0 0 1,1 0-1,-1 0 0,1 0 1,-1 0-1,1-1 0,0 1 1,0 0-1,1 1-245,5 4 66,0 1 0,-1 0 0,0 0 0,0 1 0,0 0 0,-1 0 0,-1 0 0,1 0 0,-2 1 0,1 0 0,-1 0 0,-1 0 0,0 0 0,1 9-66,0 12 31,-1 0 0,-1 1 0,-2-1 0,-2 11-31,2-34-35,-1 0-1,0 1 1,0-1-1,0 0 1,-1 0-1,-1 0 1,1-1 0,-1 1-1,0-1 1,-1 0-1,0 0 1,0 0-1,-1 1 36,5-8-38,1 1-1,-1 0 1,1-1 0,-1 1-1,1-1 1,-1 1-1,0-1 1,1 1 0,-1-1-1,0 1 1,1-1-1,-1 1 1,0-1 0,1 0-1,-1 0 1,0 1 0,0-1-1,1 0 1,-1 0-1,0 0 1,0 0 0,0 0-1,1 0 1,-1 0-1,0 0 1,0 0 0,0 0-1,1 0 1,-1 0 0,0-1-1,0 1 1,1 0-1,-1-1 1,0 1 0,1 0-1,-1-1 1,0 1 0,1-1-1,-1 0 39,-1 0-281,0-2 0,1 1 0,-1 0 0,1 0 0,-1-1 1,1 1-1,0 0 0,0-1 0,0 1 0,0-2 281,-6-22-3808</inkml:trace>
  <inkml:trace contextRef="#ctx0" brushRef="#br0" timeOffset="4332.285">0 28 160,'0'0'516,"0"0"-86,0 0-16,0 0 192,0 0 351,0 0 245,2-6 70,0-2-2373,3-5 6716,-4 35-1694,-1 315-3695,0-332-233,0 0 1,1-1-1,-1 1 1,1 0-1,0-1 1,0 1-1,0 0 1,1-1-1,-1 1 0,1-1 1,0 0-1,1 0 1,-1 1-1,1-1 1,0-1-1,0 1 1,0 0-1,2 1 7,2 1-19,0-1-1,0 0 0,1 0 0,0-1 1,0 0-1,0-1 0,0 1 1,0-1-1,6 0 20,99 33-2143,-88-24-1547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3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9 735 2473,'0'0'1616,"0"0"-468,0 0-308,0 0-24,0 0 37,0 0-60,0 0-74,0 0-151,0 0-101,0 0-58,0 0-105,0 0-93,0 0 2,0 0-6,0 0-1,0 0-45,0 8 28,2 6-71,5 23 73,-7-36-202,1 1 0,-1-1 1,1 0-1,-1 0 0,1 0 0,0 0 0,-1 0 0,1 0 0,0-1 0,0 1 0,0 0 1,-1 0-1,1 0 0,0-1 0,0 1 0,0-1 0,0 1 0,0 0 0,1-1 0,-1 0 1,0 1-1,0-1 0,0 0 0,0 1 0,0-1 0,1 0 0,-1 0 0,1 0 11,0 0-16,1-1 0,-1 0 0,0 1 0,1-1 0,-1 0 0,0 0 0,0 0 0,1 0 0,-1 0 0,0-1 0,0 1 0,0-1 0,0 1 1,-1-1-1,1 0 0,0 0 0,-1 0 0,1 0 0,-1 0 0,1 0 0,-1 0 0,0 0 0,0 0 0,0-1 0,0 1 0,-1 0 0,1-1 0,0-1 16,2-7 122,-1 0 0,0 0 1,0-1-1,-1 1 0,0-9-122,-28 21 512,23 1-524,0 0 0,0 0 0,1 0 0,-1 1 0,1-1 0,0 1 0,0 0 0,0 0 0,0 0 0,0 1-1,1-1 1,-1 1 0,1-1 0,0 1 0,-1 2 12,-2 5 33,-1 1 1,1 0-1,1 0 0,-2 8-33,6-18-2,-1-1 0,1 1 0,-1-1 0,1 1-1,0-1 1,0 1 0,0-1 0,0 1 0,0-1-1,0 1 1,0-1 0,0 1 0,0-1 0,1 1-1,-1-1 1,1 2 2,0-2-1,0-1 0,0 1 0,-1 0 0,1-1 0,0 1 0,0-1 0,0 1 0,0-1 0,0 1 1,0-1-1,0 0 0,1 1 0,-1-1 0,0 0 0,0 0 0,0 0 0,0 0 0,0 0 0,0 0 0,1 0 1,6 0 249,-7-1-308,1 1 0,-1 0 0,0 0 0,1 0 0,-1 0 1,1 0-1,-1 0 0,0 1 0,1-1 0,-1 0 0,0 1 0,1-1 0,-1 1 1,1 0 58,-1 0-223,-1 0 0,1 1-1,-1-1 1,1 0 0,-1 1 0,1-1 0,-1 0 0,0 1 0,1-1 0,-1 1 0,0-1 0,0 1 0,0-1 0,0 1 0,-1 0 223,1 3-1615,0-4-1083</inkml:trace>
  <inkml:trace contextRef="#ctx0" brushRef="#br0" timeOffset="812.023">366 78 640,'0'0'2241,"0"0"-469,0 0-206,0 0-103,0 0-114,0 0-67,1-5-167,1-13-154,-2 14-32,0 4-64,0 0-65,0 0-54,0 0-145,0 0-173,0 0-97,0 0-75,0 10-100,-1 5-208,0 0 0,-1 0 0,-1-1 0,-1 2 52,-7 54 48,9 18-148,4 5 100,-1-85-116,0 1 0,1 0 0,0-1 0,0 1 0,1-1 0,0 0 0,1 0 0,0 0 1,0 0-1,1 0 0,0-1 0,4 5 116,-6-7-401,1-1 1,0 1 0,0-1 0,0 0 0,1 0-1,-1-1 1,1 1 0,0-1 0,0 0 0,0 0-1,0 0 1,1-1 0,-1 0 0,1 0 0,-1 0-1,1-1 1,0 0 0,0 0 0,1 0 400,9-1-3181</inkml:trace>
  <inkml:trace contextRef="#ctx0" brushRef="#br0" timeOffset="1429.072">674 268 4049,'0'0'1582,"0"0"-314,0 0-167,0 0-143,0 0-57,0 0-170,-5 16-133,-12 50-106,15-60-413,0 0 1,1 0-1,0 1 0,1-1 1,-1 0-1,1 0 0,0 1 1,1 1-80,0 9 40,0-14-39,-1-1 0,1 0 0,-1 0 1,1 1-1,0-1 0,0 0 1,0 0-1,0 0 0,1 0 0,-1 0 1,1 0-1,-1-1 0,1 1 1,-1 0-1,1-1 0,0 1 0,0-1 1,0 1-1,0-1 0,0 0 0,0 0 1,0 0-1,0 0 0,2 0-1,3 2 6,0 0 0,0-1 0,0 0 0,0-1 0,0 1 0,0-1 0,5-1-6,-3 1 2,-6-1 3,1 0-1,-1 0 1,0 0 0,1-1 0,-1 1 0,1-1 0,-1 0 0,2 0-5,-4 0 2,0 0 0,1 1 0,-1-1 1,0 0-1,0 0 0,0 0 0,0-1 0,0 1 0,0 0 1,0 0-1,0 0 0,0-1 0,0 1 0,-1-1 0,1 1 1,0 0-1,-1-1 0,0 1 0,1-1 0,-1 1 0,0-1-2,4-24 181,-1 1 1,-1-1-1,-1 0 0,-2 0 0,-1-8-181,2 31-24,0-1 0,0 1-1,-1-1 1,1 1 0,-1-1 0,0 1 0,0-1 0,0 1-1,-1 0 1,1-1 0,-1 1 0,1 0 0,-1 0 0,0 0-1,0 0 1,-1 0 0,1 1 0,-1-1 0,1 1 0,-1-1-1,0 1 1,0 0 0,0 0 0,0 0 0,0 0 0,0 1-1,0 0 1,-1-1 0,1 1 0,0 0 0,-1 0 0,1 1-1,-1-1 1,0 1 0,1 0 0,-1 0 0,1 0 0,-1 0-1,1 0 1,-1 1 0,-2 0 24,2 1-83,0 0 0,0 0 0,0 0 1,1 1-1,-1-1 0,0 1 0,1 0 0,0 0 0,0 0 0,0 1 0,0-1 1,0 1-1,1 0 0,-1-1 0,1 1 0,0 0 0,-1 2 83,-1 3-384,0 0 0,0 0 0,1 1-1,0-1 1,1 1 0,0 0 0,0 5 384,1 5-2435,1-4-1396</inkml:trace>
  <inkml:trace contextRef="#ctx0" brushRef="#br0" timeOffset="1931.11">988 456 1560,'0'0'1977,"0"0"-732,0 0-428,0 0-157,0 0 28,0 0 99,0 0 88,6 12 1318,-3-10-2166,-1 1-1,0-1 1,1 1-1,-1-1 0,-1 1 1,1 0-1,0 0 1,-1 0-1,1 0 0,-1 0 1,0 0-1,0 0 1,0 1-1,0-1 0,-1 0 1,1 1-1,-1-1 1,0 0-1,0 1 0,0-1 1,0 0-1,-1 1 1,0-1-1,1 0 0,-2 2-26,2 0-94,-2 0 0,1 0-1,-1 0 1,1 0-1,-1 0 1,-1 0-1,1 0 1,-1 0 0,0-1-1,0 0 1,0 1-1,0-1 1,-1 0 0,0 0-1,-2 1 95,-29 10-4305,24-14 1253</inkml:trace>
  <inkml:trace contextRef="#ctx0" brushRef="#br0" timeOffset="2532.111">1143 90 2481,'0'0'1987,"0"0"-642,0 0-337,0 0 1,0 0 322,0 0-95,2 9-309,-2-8-907,14 88 981,-3 14-1001,-8 92 4,-3-147-126,0-48 74,-2 28-368,-3-22-5460,2-6 1861</inkml:trace>
  <inkml:trace contextRef="#ctx0" brushRef="#br0" timeOffset="3065.011">1163 346 760,'0'0'2493,"0"0"-1030,0 0-610,0 0-207,0 0-5,0 0 50,0 0 57,0 0-89,24-1 941,10-10-899,-27 8-676,1 0 0,0 0-1,0 1 1,0 1 0,0-1 0,0 2 0,4-1-25,-9 0-26,-1 1 0,1 0 0,0 0 0,-1 1 0,1-1 0,-1 0 0,1 1 0,-1-1 0,1 1 0,-1 0-1,1 0 1,-1 0 0,0 0 0,0 1 0,1-1 0,-1 0 0,0 1 0,0-1 0,0 1 0,0 0 0,-1 0 0,1 0 0,0 0 0,-1 0 0,1 0 0,-1 0 0,0 1 0,0-1-1,0 0 1,0 1 0,0-1 0,0 1 0,-1-1 0,1 1 0,-1-1 0,0 1 0,0-1 0,1 1 0,-2 1 26,2 69-1055,-1-71 1000,-1-1-1,1 1 1,-1-1 0,1 0-1,-1 1 1,1-1-1,-1 0 1,0 1 0,0-1-1,1 0 1,-1 0 0,0 0-1,0 0 1,0 0-1,-1 0 1,1 0 0,0 0-1,0 0 1,0 0 0,-1 0-1,1-1 1,-2 1 55,-37 16-706,25-12 414,0 3-291,0-1 1,0 2-1,0 0 1,1 1 0,1 1-1,-11 9 583,17-16-1461,7-4 603</inkml:trace>
  <inkml:trace contextRef="#ctx0" brushRef="#br0" timeOffset="3664.013">1434 459 1384,'0'0'842,"0"0"-274,0 0-155,0 0-42,0 0-67,0 0-18,39 0 7215,-25 0-7550,-12 0 61,0 0 0,0 1 0,0-1 0,0 1 0,0-1 0,0 1 0,0 0 1,0 0-1,0 0 0,0 0 0,-1 0 0,1 0 0,0 1 0,-1-1 0,1 1 0,-1-1 0,1 1 1,-1-1-1,0 1 0,1 0 0,-1 0 0,0-1 0,0 1 0,-1 0 0,1 0 0,0 0 0,0 0 0,-1 0 1,0 0-1,1 0 0,-1 1 0,0-1 0,0 1-12,1 1-46,-1 0-1,1 1 1,-1-1-1,0 0 1,-1 0 0,1 0-1,-1 1 1,0-1 0,0 0-1,0 0 1,0 0 0,-1 0-1,1-1 1,-1 1-1,0 0 1,-1 1 46,0-2-522,0 1-1,0-1 1,-1 0 0,1 0-1,-1 0 1,0 0-1,0-1 1,0 1 0,0-1-1,-2 1 523,-5 0-3124</inkml:trace>
  <inkml:trace contextRef="#ctx0" brushRef="#br0" timeOffset="4349.24">1663 226 472,'0'0'4112,"0"0"-2480,0 0-781,0 0-86,0 0-105,0 0-145,-1 9-87,0 8-116,-1 0-157,1 0 0,1 0 1,0 0-1,1 0 0,1 0 1,1 0-156,-2-13 2,0-1 0,-1 1 1,1-1-1,1 0 0,-1 1 1,0-1-1,1 0 1,0 0-1,0 0 0,0 0 1,0 0-1,0 0 0,0-1 1,1 1-1,-1-1 0,1 0 1,0 1-1,0-1 1,0 0-1,0-1 0,0 1 1,0 0-1,0-1 0,0 0 1,1 0-1,-1 0 0,1 0 1,-1 0-1,1-1 1,-1 1-1,1-1 0,2 0-2,-3 0 43,0-1 0,0 1-1,0-1 1,0 0 0,0 1-1,0-1 1,-1-1 0,1 1-1,0 0 1,-1-1 0,1 1-1,-1-1 1,1 0 0,-1 1-1,0-1 1,0 0-1,0-1 1,0 1 0,0 0-1,0-1 1,1-1-43,4-9 131,0 0-1,0-1 1,-1 1 0,-1-2-131,6-11 146,-7 18 154,-1 0 0,0-1-1,-1 1 1,0-1 0,0 0 0,-1 1 0,0-1 0,-1 0 0,0 0 0,0 0 0,-1-7-300,0 14 19,0 0 0,0 0 0,0 0 0,-1 0 1,1 0-1,0 0 0,-1 0 0,1 1 0,-1-1 0,0 1 0,1-1 0,-1 1 0,0-1 1,0 1-1,0 0 0,0 0 0,0 0 0,0 0 0,-1 0 0,1 1 0,0-1 0,0 0 1,-1 1-1,1 0 0,0 0 0,-1-1-19,-5 0-272,1 0 1,-1 1 0,0-1-1,1 1 1,-1 1-1,0 0 1,-4 0 271,8 2-235,-1-1-1,1 1 1,0 0-1,0 0 1,0 0-1,0 0 1,0 1-1,1 0 1,-1-1-1,1 1 1,0 0-1,0 1 1,1-1 235,-10 21-3895,12-19 1373</inkml:trace>
  <inkml:trace contextRef="#ctx0" brushRef="#br0" timeOffset="4942.012">1874 0 6745,'0'0'2398,"0"0"-612,0 0-535,0 0-300,0 0-171,0 0-141,0 0-56,0 0-34,0 0-29,0 0-102,0 0-169,0 0-132,24 9-133,-16-5 15,1 1 0,-1 0 0,0 0 0,0 0 0,-1 1 0,0 0 0,0 1 0,0-1 0,-1 1 0,0 1 0,0-1-1,0 1 1,-1 0 0,-1 0 0,1 1 0,-1 0 0,-1-1 0,0 1 0,0 0 0,-1 1 0,0-1 0,0 0 0,-1 1 0,0-1 0,-1 5 1,0-4-25,1 7-107,0 0 0,-2 0 0,0 0-1,-1 0 1,-1 0 0,-1 0 0,0 0 0,-1-1 0,-3 6 132,-18 43-644,26-65 577,0 0-1,-1 1 1,1-1 0,0 0 0,0 0 0,0 1-1,-1-1 1,1 0 0,0 0 0,0 1 0,-1-1-1,1 0 1,0 0 0,-1 0 0,1 1 0,0-1-1,-1 0 1,1 0 0,0 0 0,-1 0 0,1 0-1,0 0 1,-1 0 0,1 0 0,0 0 0,-1 0-1,1 0 1,0 0 0,-1 0 0,1 0 0,0 0-1,-1 0 1,1 0 0,-1 0 67,-2 0-1425,-3 0-3726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3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147 194 1280,'0'0'1634,"0"0"-508,0 0-117,0 0 91,0 0 139,0 0 23,-37 0 4818,36 0-6094,1 0 1,-1 0 0,0 1-1,0-1 1,0 0 0,1 1-1,-1-1 1,0 1 0,1-1-1,-1 1 1,0-1 0,1 1-1,-1 0 1,0-1 0,1 1-1,-1 0 1,1-1 0,-1 1-1,1 0 1,0 0 0,-1-1-1,1 1 1,0 0-1,-1 0 1,1 0 0,0-1-1,0 1 1,0 0 0,0 0-1,0 0 1,0 0 13,-1 33-309,1-29 305,2 17-294,4-32-607,2-38 2513,-26 45-1468,14 3-473,19 1 208,-13-2 119,-1 1-1,1-1 1,-1 1 0,1-1 0,-1 0 0,1 1 0,-1-1 0,0 0 0,1 0 0,-1 0-1,0 0 1,0 0 0,1 0 0,-1 0 0,0-1 0,0 1 0,0 0 0,-1-1 0,1 1-1,0 0 1,0-1 0,-1 1 0,1-1 0,-1 1 0,1-1 0,-1 0 0,0 1 0,1-1-1,-1 1 1,0-2 6,4-54 176,-4 53-95,0 2-59,0 1 0,0-1 0,0 1 0,0-1 0,0 0 0,0 1 0,0-1 1,0 1-1,-1-1 0,1 1 0,-1-1 0,1 1 0,-1-1 0,1 1 0,-1-1 0,0 1 0,0 0 0,0-1 0,0 1 0,0 0 0,0 0 0,-1-1-22,-1 1 9,0 0-1,0 0 1,0 0 0,-1 0-1,1 1 1,0-1-1,0 1 1,-1 0-1,1 0 1,-2 1-9,-7-2 62,11 1-88,0 0 1,0-1-1,0 1 0,0 0 1,0 0-1,-1 0 0,1 0 1,0 0-1,0 0 1,0 0-1,0 0 0,0 0 1,-1 1-1,1-1 0,0 0 1,0 1-1,0-1 1,0 1-1,0-1 0,0 1 1,0-1-1,0 1 0,0 0 1,0 0-1,1-1 1,-1 1-1,0 0 0,0 0 1,1 0-1,-1 0 1,0 0-1,1 0 0,-1 0 1,1 0-1,-1 0 0,1 0 1,0 0-1,-1 0 1,1 0-1,0 1 26,-5 14-24,3-10 52,0 0-1,1 0 1,0 1-1,0-1 1,0 0-1,1 2-27,0-7-10,0-1-52,2-1 49,0-1 0,0 1 0,0-1-1,0 1 1,0-1 0,-1 0 0,1 0-1,0 0 1,-1 0 0,1 0 0,-1 0-1,0 0 1,0 0 0,0 0 0,1-1 13,1-5 64,1 0 0,-2 0 0,1 0 0,-1 0 0,0-1 0,0 1 0,-1-1 0,0 1 0,-1-1 0,0-3-64,-1 12-30,0 0 1,0 0-1,-1 0 0,1 0 1,0 0-1,0 0 1,0 0-1,0 0 1,0 1-1,0-1 1,0 0-1,0 1 0,-1-1 1,1 1-1,0-1 1,0 1-1,1-1 1,-1 1 29,-3 5-22,0 0 0,1 0 0,-1 0 0,2 0 0,-1 1 0,1 0 0,0-1 0,0 1 0,1 0 1,0 0-1,0 0 0,0 0 0,1 0 0,0 3 22,0-10 0,0 0-1,0 1 1,0-1 0,1 0-1,-1 1 1,0-1 0,0 0-1,0 1 1,0-1 0,0 0-1,0 0 1,1 1 0,-1-1-1,0 0 1,0 0 0,0 1-1,1-1 1,-1 0 0,0 0-1,0 1 1,1-1 0,-1 0-1,0 0 1,1 0 0,-1 0-1,0 1 1,0-1 0,1 0-1,-1 0 1,0 0 0,1 0-1,-1 0 1,0 0 0,1 0-1,-1 0 1,0 0 0,1 0-1,-1 0 1,0 0 0,1 0-1,-1 0 1,0 0 0,1 0 0,-1 0-1,0-1 1,1 1 0,-1 0-1,0 0 1,0 0 0,1 0-1,-1-1 1,14-6-74,-7 0 68,-1 0 0,0 0 0,0-1 0,0 0 0,-1 0 0,-1-1 0,1 1 0,-1-1 0,-1 0 0,1 0 0,-2-1 0,1 1 0,-1-1 0,-1 1 0,1-4 5,-2 12 299,-3 1-174,-4 0-164,0 0 1,-1 1-1,1 0 1,0 0-1,0 1 1,0-1-1,0 1 0,0 1 1,-3 1 39,7-2-14,1-1-1,-1 1 1,1-1 0,-1 1 0,1 0-1,0 0 1,0 0 0,0 0 0,0 0-1,0 1 1,0-1 0,0 1 0,1-1-1,0 1 1,-1 0 0,1-1 0,0 1-1,0 0 1,0 0 0,1 0 0,-1 0-1,1 0 1,-1 0 0,1 0 0,0 2 14,0-4 3,0 0 0,0 0 1,0-1-1,0 1 0,0 0 1,0 0-1,0 0 0,0 0 1,0 0-1,1-1 0,-1 1 1,0 0-1,0 0 0,1 0 1,-1-1-1,1 1 0,-1 0 1,1-1-1,-1 1 0,1 0 1,-1-1-1,1 1 0,0 0 1,-1-1-1,1 1 0,0-1 1,-1 1-4,24 0-8,-10-2-146,-12 2-82,0-1 0,0-1-1,1 1 1,-1 0 0,0 0 0,0-1 0,0 1 0,0-1 0,0 0 0,0 0-1,0 1 1,0-1 0,0 0 0,-1-1 0,1 1 0,0 0 0,-1 0 0,2-2 236,1-3-4936</inkml:trace>
  <inkml:trace contextRef="#ctx0" brushRef="#br0" timeOffset="629.91">329 509 2737,'0'0'4962,"0"0"-2212,0 0-994,0 0-335,0 0-279,0 0-216,-1 17 541,-5 4-1370,0 0-1,-1-1 1,-5 11-97,-15 44 82,21-52-130,2-1 1,0 1-1,2 0 0,0 0 0,2 0 0,1 12 48,-1-33-77,1 1-1,-1-1 1,1 0-1,0 1 1,-1-1-1,1 0 1,0 0-1,0 1 1,1-1-1,-1 0 1,0 0-1,1 0 1,-1-1-1,1 1 1,0 0-1,-1 0 1,1-1-1,0 1 1,0-1-1,0 0 1,0 1-1,0-1 1,1 0-1,-1 0 1,0 0-1,0-1 1,1 1-1,-1-1 1,0 1 0,1-1 76,12 3-951,-1-2-1,0 1 1,0-2-1,13-1 953,-9 1-1838,6 0-2674</inkml:trace>
  <inkml:trace contextRef="#ctx0" brushRef="#br0" timeOffset="1131.017">626 628 5233,'0'0'2458,"0"0"-564,0 0-690,0 0-480,0 0-88,0 0-230,-5 14-193,-18 43-82,20-49-107,1 1 0,0 0 0,0 0 0,1 0 0,0 0 0,1 0 0,-1 1 0,2-1 0,0 7-24,1 15 29,-2-29-32,0-1-1,0 1 1,1 0-1,-1-1 1,1 1-1,-1-1 1,1 1-1,-1-1 1,1 1 0,0-1-1,0 0 1,0 1-1,0-1 1,0 0-1,0 1 1,0-1-1,0 0 1,0 0-1,0 0 1,1 0-1,-1 0 1,0 0 0,1-1-1,-1 1 1,1 0-1,-1-1 1,1 1-1,-1-1 1,1 1-1,0-1 1,-1 0-1,1 0 1,-1 1 0,1-1-1,0 0 4,1 0-4,0 0 0,1 0-1,-1 0 1,1 0 0,-1-1 0,1 1 0,-1-1 0,1 0-1,-1 0 1,0 0 0,0 0 0,1-1 0,-1 1-1,0-1 1,0 0 0,1 0 4,3-5 9,-1-1 0,0 1 0,0-1 0,0 0-1,-1 0 1,0-1 0,-1 1 0,0-1 0,0 0 0,-1-1 0,0 1-1,-1 0 1,1-2-9,1-17 90,0 1 0,-1 0 0,-2-1 0,-1 0-90,0 25-29,0 0 1,-1 1-1,1-1 0,-1 0 1,1 0-1,-1 1 0,0-1 1,0 0-1,0 1 0,0-1 1,-1 1-1,1 0 0,-1-1 1,0 1-1,1 0 0,-1 0 1,0 0-1,0 0 0,0 0 1,-1 0 28,1 1-90,1 0 0,0 0 0,-1 0 0,1 1 0,-1-1 0,1 0 1,-1 1-1,1 0 0,-1-1 0,0 1 0,1 0 0,-1 0 0,1 0 1,-1 0-1,0 0 0,1 0 0,-1 0 0,0 0 0,1 1 1,-1-1-1,1 1 0,-1-1 0,1 1 0,-1 0 0,1-1 0,-1 1 1,1 0-1,0 0 0,0 0 0,-1 0 0,1 0 0,0 0 0,0 1 1,0-1-1,0 0 90,-16 28-2578,3 5-1236</inkml:trace>
  <inkml:trace contextRef="#ctx0" brushRef="#br0" timeOffset="1627.955">977 679 416,'0'0'4752,"0"0"-2604,0 0-837,0 0-247,0 0-165,0 0-129,13 18 1049,-11-14-1756,1 0 1,-1 0-1,0 0 1,0 1-1,0-1 1,0 1-1,-1-1 1,0 1-1,0 0 1,0-1-1,-1 1 1,1 0-1,-1 3-63,0 4 40,0 0-1,-1-1 0,0 1 1,-3 11-40,2-17 7,0 0-1,0 0 1,-1 0 0,0 0 0,0-1 0,-1 0 0,1 1 0,-1-1 0,-5 4-7,7-6-337,-1 0 0,1 0 1,-1-1-1,0 1 1,0-1-1,-1 0 0,1 1 1,0-2-1,-1 1 1,1 0-1,-1-1 0,1 1 1,-1-1-1,0 0 0,1 0 1,-4 0 336,1-3-3099,5-5-1760</inkml:trace>
  <inkml:trace contextRef="#ctx0" brushRef="#br0" timeOffset="2296.003">1146 569 3697,'0'0'2910,"0"0"-714,0 0-647,0 0-595,0 0-315,0 0-219,0 8-93,0 186 776,-1-191-1113,1 1 0,0-1 0,1 0 0,-1 1 0,1-1 0,-1 0 0,1 0 0,0 1-1,0-1 1,0 0 0,1 0 0,-1 0 0,1 0 0,-1-1 0,1 1 0,0 0 0,0-1 0,1 1 0,-1-1 0,0 0 0,1 1 0,2 0 10,0 0-56,1 0 0,-1-1 0,1 1 0,0-1 0,0-1 0,0 1 0,0-1 0,0 0 0,0-1-1,0 1 1,0-1 0,1-1 56,-6 1-8,0 0 0,0-1 0,0 1-1,1-1 1,-1 0 0,0 1 0,0-1-1,0 0 1,0 0 0,0 0 0,-1 1 0,1-1-1,0 0 1,0 0 0,0 0 0,-1 0-1,1-1 1,-1 1 0,1 0 0,0 0-1,-1 0 1,0 0 0,1-1 8,10-33 28,-10 31-21,6-33 446,-1-1 1,-2 0-1,-1 0 0,-2-26-453,-1 62 7,-1 1-1,1 0 0,0 0 1,0 0-1,0 0 0,-1 0 1,1-1-1,-1 1 1,1 0-1,-1 0 0,1 0 1,-1 0-1,0 0 0,1 0 1,-1 0-1,0 0 0,0 1 1,1-1-1,-1 0 0,0 0 1,0 1-1,-1-1-6,-1-1-16,0 0-1,-1 0 1,0 1-1,1-1 1,-1 1 0,0 0-1,-2 0 17,-9-1-84,0 0-1,0 1 1,-6 1 84,19 0 4,-83 0-1013,84 0 578,3 38-1800,19 27-2059,-11-37-485</inkml:trace>
  <inkml:trace contextRef="#ctx0" brushRef="#br0" timeOffset="2860.05">1387 795 4297,'0'0'1596,"0"0"-270,0 0-91,0 0-130,0 0-124,0 0-141,0 0-173,0 0-155,0 0-91,17 18 941,-12-7-1255,0 1 0,-1-1-1,-1 1 1,0 0 0,0 1 0,-1-1 0,-1 0 0,0 1 0,0-1 0,-2 0 0,0 6-107,1 4-4,0-19-43,0-1 1,0 1-1,0-1 1,0 1-1,-1-1 1,1 1-1,-1-1 1,0 1-1,0-1 1,0 1-1,0-1 1,0 0-1,0 0 1,-1 1-1,1-1 0,-1 0 1,1 0-1,-1 0 1,0-1-1,0 1 1,0 0-1,0-1 1,0 1-1,0-1 1,0 1-1,0-1 1,-1 0-1,1 0 1,-1 0-1,1 0 0,0-1 1,-1 1-1,0-1 1,1 1-1,-1-1 1,1 0-1,-3 0 47,5 0-62,-1 0 0,1 0-1,-1-1 1,1 1 0,-1 0-1,1 0 1,-1-1 0,1 1-1,-1 0 1,1-1 0,0 1-1,-1 0 1,1-1 0,-1 1-1,1-1 1,0 1 0,0 0-1,-1-1 1,1 1 0,0-1-1,0 1 1,-1-1 0,1 1-1,0-1 1,0 1 0,0-1-1,0 1 1,0-1 0,0 1-1,0-1 63,-2-16-2461,2 17 2401,0-13-3916</inkml:trace>
  <inkml:trace contextRef="#ctx0" brushRef="#br0" timeOffset="3759.117">1632 637 2032,'0'0'1794,"0"0"-172,0 0-61,0 0 145,0 0-151,0 0-377,-4 1 3233,2-2-4433,0 0-1,0 0 0,0 0 0,-1 1 0,1-1 0,0 1 1,0 0-1,-1-1 0,1 1 0,0 0 0,-1 0 0,1 1 0,0-1 1,-1 0-1,1 1 0,0 0 0,0-1 0,-1 1 0,1 0 1,0 0-1,0 0 0,0 0 0,0 1 0,-1 0 23,-1 6-94,-1 0 0,1 0 0,1 1 0,0 0 0,0 0 0,1 0 0,0 0 0,0 0-1,1 1 95,-2 21-72,2 0-1,1 3 73,0-13-100,1-20 99,-1 0-1,1 0 1,0 0 0,-1 1-1,1-1 1,0 0-1,0-1 1,-1 1 0,1 0-1,0 0 1,0 0 0,0 0-1,0-1 1,1 1 0,-1-1-1,0 1 1,0-1 0,0 1-1,0-1 1,0 1-1,1-1 1,-1 0 0,0 0-1,1 0 2,33 6 28,-30-6-46,0-1 0,-1 0 0,1 0 1,0 0-1,-1 0 0,1-1 0,-1 0 0,0 0 1,0 0-1,1 0 0,-1-1 0,-1 0 0,1 0 1,0 0-1,-1 0 0,1 0 0,-1-1 0,0 1 1,0-1 17,18-17-1867,-21 21 1240,0 0-406,0 0-1361,0 0-2032</inkml:trace>
  <inkml:trace contextRef="#ctx0" brushRef="#br0" timeOffset="4579.178">1824 375 4689,'0'0'2809,"0"0"-690,0 0-670,0 0-435,0 0-225,0 0-119,29 3 1568,-24-3-2176,0 0 0,0 1 0,0-1 1,-1 1-1,1 0 0,0 0 0,-1 1 1,1 0-1,-1-1 0,1 1 0,-1 1 1,0-1-1,0 0 0,0 1 0,0 0 1,1 1-63,0 1 45,0 0 0,-1 1-1,1 0 1,-1 0 0,0 0 0,-1 0 0,1 0 0,-1 1 0,-1-1 0,1 3-45,4 12 30,-2 1 0,-1 0 0,0 0 0,-2 0 0,-1 1 0,0 11-30,-1-7 32,-1 0 0,-4 19-32,3-34 8,-1-1 1,0 0-1,0 0 0,-1 0 0,-1-1 1,0 1-1,-4 5-8,1-3-768,-1-1 0,-1-1 0,0 1 0,0-1 0,-1-1 0,-11 8 768,6-4-2136,1 0 1,-12 15 2135,23-24-4220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5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60 2112,'0'0'1466,"0"0"-528,0 0-210,0 0-25,0 0-59,0 0-27,0 0-6,0 0 6,0 0 16,0 0 3,-3 1 3144,-4 4-2757,7 45-1045,2-49 5,-1 0 1,1 0-1,0 0 1,0 0 0,0-1-1,-1 1 1,1-1-1,0 1 1,0-1-1,0 0 1,0 0 0,0 0-1,0 0 1,0 0-1,0 0 1,-1 0-1,1-1 1,0 1 0,0-1-1,0 1 1,0-1-1,1-1 17,-2-1 8,1 0 0,-1 0 0,1 0-1,-1-1 1,0 1 0,0 0-1,-1-1 1,1 1 0,-1-1 0,0 1-1,0-1 1,0 1 0,0-1 0,-1-2-8,1-7 127,-30 13 13,28 0-132,1 1-1,-1 0 1,1 0-1,-1 0 1,1 0-1,0 0 1,0 0-1,-1 1 1,1-1-1,0 0 1,0 1-1,0-1 1,0 0-1,0 1 1,1-1-1,-1 1 0,0 0 1,1-1-1,-1 1 1,1 0-1,0-1 1,-1 1-1,1 0 1,0-1-1,0 2-7,-3 48-248,3-50 213,0 0 20,1 0-1,-1 0 1,1 0-1,0 0 1,-1 0-1,1 0 1,0-1-1,0 1 0,-1 0 1,1 0-1,0-1 1,0 1-1,0-1 1,0 1-1,0-1 1,0 1-1,0-1 0,0 1 1,0-1-1,0 0 1,0 0-1,0 1 1,1-1 15,27 6-36,-25-6 13,1 1-1,-1-1 1,1 0 0,-1 0-1,0 0 1,1 0 0,2-2 23,-6 2-5,1 0 0,-1-1 0,0 0 0,1 1 1,-1-1-1,0 0 0,1 1 0,-1-1 0,0 0 0,0 0 1,0 0-1,0 0 0,0 0 0,0-1 0,0 1 1,0 0-1,0 0 0,0-1 0,-1 1 0,1 0 0,0-1 1,-1 0 4,3-7-8,-1 0 1,0-1 0,0 0 0,-1 1 0,0-1 0,-1 0 0,-1-7 7,1 4 30,0 12-14,0 1 0,0-1-1,0 0 1,-1 1 0,1-1 0,0 1 0,0-1 0,-1 1 0,1-1 0,0 1 0,-1 0 0,1-1 0,0 1 0,-1-1 0,1 1 0,-1 0 0,1-1 0,0 1 0,-1 0 0,1-1 0,-1 1 0,1 0 0,-1 0 0,1 0-1,-1-1 1,1 1 0,-1 0 0,0 0-16,-25-3 193,-22 5-115,45-1-65,0-1-1,0 1 1,0 0-1,0 0 1,0 0-1,0 0 1,0 0-1,0 1 1,1 0-1,-1-1 1,1 1-1,-1 0 1,1 0-1,0 0 1,0 0-1,-1 1 1,1-1-1,1 1 1,-1-1-1,0 1 0,1 0 1,-1 1-13,-1 2-18,1 1 1,-1 0-1,2-1 1,-1 1-1,1 0 1,0 0-1,0 0 1,1 0-1,0 2 18,0-8-3,0 0-1,1 1 0,-1-1 1,1 0-1,0 0 0,-1 1 1,1-1-1,0 0 0,-1 0 0,1 0 1,0 0-1,0 0 0,0 0 1,0 0-1,0-1 0,0 1 1,0 0-1,1 0 0,-1-1 0,0 1 1,0-1-1,0 1 0,1-1 1,-1 1-1,0-1 0,1 0 1,-1 0-1,0 1 0,1-1 0,0 0 4,42 3-7,-43-3 5,1 0-2,0 1 0,0-1 0,0 0-1,0-1 1,-1 1 0,1 0 0,0 0-1,0-1 1,0 1 0,0-1 0,0 0-1,0 1 1,-1-1 0,1 0 0,0 0 0,-1 0-1,1 0 1,0 0 0,-1-1 0,1 0 4,1-2-11,-2 1 1,1-1 0,0 0 0,-1 0 0,0 0 0,0 0 0,0-1 0,1-3 10,-1 2 5,0 2 12,0 1 0,-1-1-1,1 0 1,-1 1 0,0-1 0,0 0-1,0 0 1,0 1 0,0-1-1,-1-1-16,0 4 19,0-1 0,1 1 1,-1 0-1,0 0 0,0 0 0,0 0 0,0 0 0,0 0 0,0 0 0,0 0 0,0 1 0,0-1 0,0 0 0,0 1 0,-1-1 0,1 0 0,0 1 0,-1 0 0,1-1 0,0 1 1,-1 0-1,1-1 0,0 1 0,-1 0 0,1 0 0,0 0 0,-1 1-19,-5-2 27,-1 0 0,1 1 0,-1 0 0,1 0 0,-1 1 1,1 0-1,0 1 0,-4 0-27,8-1 4,1 1 0,-1-1 0,1 0 0,-1 1 1,1 0-1,-1 0 0,1-1 0,0 1 0,0 0 0,0 1 0,0-1 1,0 0-1,1 1 0,-1-1 0,0 1 0,1-1 0,0 1 0,0 0 0,0-1 1,0 1-1,0 0 0,0 2-4,-1 5-24,1-1 0,0 1 0,1 0 1,0 0-1,0 0 24,0 5-72,1-14 61,-1 1 1,0-1-1,1 1 0,-1-1 0,1 0 0,0 1 0,0-1 0,-1 1 1,1-1-1,0 0 0,0 0 0,0 1 0,0-1 0,1 0 1,-1 0-1,0 0 0,0 0 0,1-1 0,-1 1 0,0 0 0,1 0 1,-1-1-1,1 1 0,-1-1 0,1 1 0,-1-1 0,1 0 1,-1 1-1,1-1 0,0 0 0,-1 0 11,57 4-41,-53-4 42,-2 0-6,0 0 0,0-1 0,-1 1 0,1 0 0,0-1 1,-1 0-1,1 1 0,-1-1 0,1 0 0,-1-1 0,1 1 0,-1 0 0,0-1 0,0 1 0,1-1 0,-1 0 0,0 1 0,0-2 5,2-1-19,-1 0-1,-1 0 1,1 0-1,-1 0 1,1-1-1,-1 1 1,0-1-1,-1 1 1,1-1-1,-1 0 20,2-9-47,-1 0-1,0-1 1,-1 1 0,0 0-1,-1-1 1,-2-9 47,2 22 3,-1 1 0,0-1 0,0 0 0,1 0 0,-1 1 0,0-1-1,-1 1 1,1-1 0,0 1 0,0-1 0,-1 1 0,1 0 0,-1-1 0,1 1 0,-1 0 0,1 0 0,-1 0 0,0 0 0,1 0-1,-1 1 1,0-1 0,0 1 0,0-1 0,0 1 0,1-1 0,-3 1-3,0-1 5,1 0 1,-1 1-1,0-1 1,0 1-1,1 0 1,-1 0-1,0 1 0,1-1 1,-1 1-1,0-1 1,1 1-1,-1 0 1,1 0-1,-2 1-5,1 2 0,-1 0 0,2-1 0,-1 2 0,0-1-1,1 0 1,-1 1 0,1-1 0,1 1 0,-1 0 0,1 0 0,-1 0 0,2 0 0,-1 0-1,0 3 1,-2 6-1,1-1-1,0 0 1,1 1-1,0-1 1,1 8 1,1-9 79,0-10-125,0 0 0,0 0 0,0 0 0,0 0 0,0 0 1,0 0-1,1 0 0,-1 0 0,1 0 0,-1 0 0,1 2 46,0-3-43,0 0-1,0-1 1,0 1-1,1 0 1,-1 0 0,0-1-1,0 1 1,0-1-1,1 1 1,-1-1-1,0 0 1,0 1 0,1-1-1,-1 0 1,0 0-1,0 0 1,1 0-1,-1 0 1,0 0 0,1 0-1,-1 0 44,2-1-9,0 1-1,0 0 1,0-1-1,-1 0 1,1 0-1,0 0 1,0 0-1,-1 0 1,1 0-1,0-1 1,-1 1-1,0-1 1,1 0-1,-1 0 1,0 0-1,0 0 1,0 0-1,0 0 1,0-1-1,-1 1 1,1-1-1,-1 1 1,1-1 0,-1 1-1,0-1 1,0 0 9,3-6-31,-1 1 1,-1-1-1,1 1 1,-1-1 0,-1 0-1,0 0 1,0 0 0,-1-3 30,0 11 14,0 0 1,-1-1 0,1 1 0,0 0-1,-1-1 1,1 1 0,-1 0 0,0 0 0,1-1-1,-1 1 1,0 0 0,0 0 0,0 0-1,0 0 1,0 0 0,0 0 0,0 0-1,0 1 1,0-1 0,0 0 0,0 0 0,-1 1-1,1-1 1,0 1 0,0-1 0,-1 1-1,1 0 1,0-1 0,-1 1 0,1 0-1,-1 0 1,1 0-15,-51-3 321,44 3-314,6 0 1,0 1 0,0-1 0,0 1 0,0 0 0,0-1 0,0 1 0,0 0 0,0 0 0,1 0 0,-1 1 0,0-1 0,1 0 0,-1 1 0,1-1 0,-1 1 0,1-1 0,0 1 0,0-1 0,0 1 0,0 0 0,0 0 0,0 0 0,0 0-1,0-1 1,1 1 0,-1 0 0,1 0 0,-1 0 0,1 1-8,-2 8-71,0 0-1,0 0 1,1-1-1,0 11 72,1-20-92,1-1 1,-1 1-1,0-1 0,0 1 1,1-1-1,-1 0 0,0 1 0,1-1 1,-1 1-1,0-1 0,1 0 0,-1 1 1,0-1-1,1 0 0,-1 1 0,1-1 1,-1 0-1,1 0 0,-1 0 1,1 1-1,-1-1 0,1 0 0,-1 0 1,1 0-1,-1 0 0,1 0 0,-1 0 1,1 0-1,-1 0 0,1 0 1,-1 0-1,1 0 0,-1 0 0,1 0 1,-1 0-1,1 0 0,-1-1 0,1 1 1,-1 0-1,1 0 0,-1-1 1,0 1-1,1 0 0,-1-1 0,1 1 1,-1 0 91,13-13-4148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0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0 568,'0'0'1786,"0"0"-566,0 0-6,0 0-2,0 0-82,0 0-48,0 0-13,0 0-100,-7 18 2043,-1-6-2819,1 0 0,0 0 0,1 1 0,1-1 0,0 1 1,0 1-1,2-1 0,-1 0 0,1 5-193,-10 32 246,4-13-253,1 1 0,2 0-1,2 1 1,2-1 0,1 39 7,2-67-42,0-1 0,0 0 0,1 0 0,0 0-1,0 0 1,1 0 0,1 0 0,-1-1 0,1 1 0,1-1 0,-1 0 0,1 0 0,1-1 0,0 1 0,0-1 0,0-1-1,1 1 1,0-1 0,0 0 0,0 0 0,1-1 0,0 0 0,0-1 0,0 1 0,4 0 42,-7-3-214,17 12-390,-16 3-3665,-6-11-1593</inkml:trace>
  <inkml:trace contextRef="#ctx0" brushRef="#br0" timeOffset="1027.4">387 283 3745,'0'0'1976,"0"0"-241,0 0-177,0 0-292,0 0-377,0 0-315,-3-2-152,1 0-353,0 1-1,0-1 0,0 1 0,0 0 1,0-1-1,0 1 0,-1 0 1,1 0-1,0 1 0,-1-1 1,1 0-1,-1 1 0,1 0 1,-1-1-1,1 1 0,-1 0 0,1 0 1,-1 0-1,1 1 0,-1-1 1,0 1-69,0 0 29,0 1 1,0-1 0,0 1-1,0 0 1,0 0-1,0 0 1,1 0 0,-1 0-1,1 0 1,-1 1 0,1 0-1,0-1 1,0 1 0,0 1-30,-4 5 33,1 0 1,0 1 0,1 0 0,0-1 0,1 2-1,0-1 1,0 0 0,1 1 0,1-1-1,0 1-33,0 87 347,2-97-356,-1 1 0,1-1 1,-1 1-1,1-1 0,0 0 0,0 0 0,0 1 0,-1-1 0,1 0 0,0 0 1,1 0-1,-1 0 0,0 0 0,0 0 0,0 0 0,1 0 0,-1-1 0,0 1 1,1 0-1,-1-1 0,0 1 0,1-1 0,-1 0 0,2 1 9,42 10-104,-39-10 124,-1 0-32,0 0 0,1 0 1,-1 0-1,0-1 0,1 0 1,-1 0-1,0 0 0,2-1 12,-5 0-9,0 1-1,0-1 0,0 0 1,0 0-1,-1 1 1,1-1-1,0 0 0,0-1 1,-1 1-1,1 0 0,-1 0 1,1-1-1,-1 1 0,1-1 1,-1 1-1,0-1 1,0 0-1,0 1 0,0-1 1,0 0-1,0 0 0,0 0 10,4-15-37,0-1 0,0 1 0,-2-1 0,0 0 0,-1 1 0,-1-1 0,-1 0 0,-1-10 37,1 28 255,0 0-4,0 0-17,0 0-44,0 0-85,0 0-47,0 0-9,0 0-22,0 0-5,0 0 1,0 22-319,0-7 228,0-1 1,1 1-1,0-1 0,1 1 1,1-1-1,0 1 1,1-1-1,1 0 0,0-1 1,1 1-1,0-1 1,1 0-1,1 0 68,-5-7-737,1 0-1,-1 1 1,0 0 0,-1 0-1,0 0 1,0 0 0,0 1 737,-1 7-4237</inkml:trace>
  <inkml:trace contextRef="#ctx0" brushRef="#br0" timeOffset="1591.575">635 569 1672,'0'0'1989,"0"0"-524,0 0-242,0 0-73,0 0-42,0 0-148,6 0-109,1 0-585,0 0 0,-1 0 0,1 1 0,0 0 0,-1 1 0,1-1 0,0 1 0,-1 0 0,6 3-266,-9-3 31,0 0 1,0 0-1,0 0 1,-1 0-1,1 0 1,-1 1 0,0-1-1,1 1 1,-1-1-1,0 1 1,-1 0-1,1 0 1,0 0 0,-1 0-1,0 0 1,1 0-1,-1 0 1,0 0-1,-1 1 1,1-1-1,-1 0 1,1 1 0,-1 0-32,1 6 44,0 0 0,0 0 0,-2 0 1,1 0-1,-1 0 0,0 0 0,-3 8-44,3-15-129,0 0-1,0-1 0,0 1 0,-1 0 1,1-1-1,-1 1 0,0-1 1,0 1-1,0-1 0,0 0 0,-2 2 130,1-1-477,0-1 0,-1 0 0,1 0 0,-1 0 0,1-1 0,-1 1 0,0-1 0,1 0-1,-1 0 1,0 0 0,0 0 477,-4 0-2843,2 1-342</inkml:trace>
  <inkml:trace contextRef="#ctx0" brushRef="#br0" timeOffset="2507.367">824 128 2937,'0'0'2221,"0"0"-610,0 0-432,0 0-266,0 0 167,0 0-111,0 12-293,0 36-183,0-41-429,1 0 0,0-1 0,0 0 0,1 1 0,0-1 0,0 0 1,0 0-1,1 0 0,-1 0 0,2 0 0,-1 0 0,1-1 0,-1 0 0,3 2-64,17 30 105,-15-18-81,0 0-1,-2 1 0,0 0 0,-1 0 0,-1 0 0,-1 1 0,-1-1 0,0 1 1,-2 20-24,0-40-15,0-1-36,0 0-28,0 0 76,0 0-1,0 0 1,1 0-1,-1 0 1,0 0-1,0 0 1,1 0-1,-1 0 1,0 0-1,0 0 1,0 0-1,1 0 1,-1 0-1,0 0 1,0 0-1,1-1 0,-1 1 1,0 0-1,0 0 1,0 0-1,1 0 1,-1 0-1,0-1 1,0 1-1,0 0 1,0 0-1,0 0 1,1-1-1,-1 1 1,0 0-1,0 0 1,0-1-1,0 1 0,0 0 4,0-23 131,-1 10-91,1 0 0,0 0 1,1 0-1,1 0 0,0 0 0,1-4-40,-2 14 14,0 0-1,0 0 0,1 0 0,-1 0 0,1 0 0,-1 0 0,1 0 0,0 1 0,0-1 0,0 1 1,1-1-1,-1 1 0,0 0 0,1 0 0,-1 0 0,1 0 0,0 0 0,0 1 0,0-1 0,0 1 1,0 0-1,0 0 0,0 0 0,0 0 0,0 0 0,0 1 0,1-1 0,0 1-13,-1 0 6,0-1 0,1 1 0,-1 0 0,0 0 0,1 1-1,-1-1 1,0 0 0,0 1 0,1 0 0,-1 0 0,0 0 0,0 0 0,0 1-1,0-1 1,0 1 0,0 0 0,-1-1 0,2 2-6,0 1 19,0 1 1,0-1-1,-1 1 1,1 0-1,-1 0 1,0 0-1,0 0 0,-1 0 1,0 1-1,1 0-19,7 18 58,-6-17-101,-1-1 1,0 1-1,0-1 0,-1 1 1,0 0-1,0 0 1,-1 0-1,1 0 0,-2 0 1,1 1-1,-1-1 1,0 0-1,0 0 1,-1 1 42,0-6-5,-1 1 0,1 0 0,-1 0 0,0 0 0,0-1 0,0 1 0,0-1 0,0 0 0,0 1 1,-1-1-1,1 0 0,-1 0 0,0-1 0,0 1 0,1 0 0,-1-1 0,0 0 0,-2 1 5,-8 3-40,1 0 0,-1-1 1,-12 2 39,10-4-221,1-1 1,-1 0 0,-8-1 220,8 0-508,14 0-217,1 0-437,0-9-2528,0 0 1263</inkml:trace>
  <inkml:trace contextRef="#ctx0" brushRef="#br0" timeOffset="2980.797">1214 545 3881,'0'0'1900,"0"0"-650,0 0-295,0 0-192,0 0-199,0 0-98,17 18 1055,-12-15-1469,-1 1 0,0 0-1,0 0 1,0 0 0,-1 0 0,1 0 0,-1 1 0,0 0 0,0-1 0,-1 1 0,1 0 0,-1 1 0,0-1-1,0 0 1,-1 0 0,0 1 0,0-1 0,0 1 0,-1-1 0,1 1 0,-1 0 0,0-1 0,-1 1 0,0-1-1,0 1 1,-1 2-52,1-4-18,0-1-1,-1 1 1,1-1-1,-1 0 0,0 0 1,0 0-1,0 0 1,0 0-1,-1 0 0,1 0 1,-1-1-1,0 1 1,0-1-1,1 0 0,-2 0 1,1 0-1,0 0 1,0 0-1,-1-1 0,0 1 19,-35 11-2020,2-9-4261,37-4 3945</inkml:trace>
  <inkml:trace contextRef="#ctx0" brushRef="#br0" timeOffset="3610.939">1525 408 3793,'0'0'1971,"0"0"-253,0 0-393,0 0-335,0 0-214,0 0-185,-20 2 1270,15 2-1827,1 1-1,0 0 1,1 0-1,-1 0 1,1 0-1,0 1 1,0-1-1,0 1 1,1 0-1,0-1 0,0 1 1,0 0-1,1 1 1,0 3-34,-2 14-68,1 0-1,2 0 1,1 5 68,-1 2-197,0-30 177,1 0 0,-1 0 0,1 0-1,-1 0 1,1 0 0,-1 0 0,1 0 0,-1 0-1,1 0 1,0-1 0,-1 1 0,1 0 0,0 0-1,0-1 1,0 1 0,0 0 0,0-1 0,0 1-1,0-1 1,0 1 0,0-1 0,0 0 0,0 1 0,0-1-1,0 0 1,0 0 0,0 0 0,0 1 0,1-1 20,32 2-68,-1-1-271,33-1-763,-61-1 822,-1 1 1,0-1-1,1 0 1,-1 0 0,0-1-1,0 1 1,0-1 0,0 0-1,0 0 1,0 0-1,0-1 1,-1 1 0,1-1 279,8-7-2577,-7 4-1340</inkml:trace>
  <inkml:trace contextRef="#ctx0" brushRef="#br0" timeOffset="4293.229">1575 33 3881,'0'0'3651,"0"0"-1706,0 0-713,0 0-436,0 0-253,0 0-58,0 0-38,0 0-80,0 0-87,1 13 436,4-8-671,1 0 0,-1-1 1,0 1-1,1-1 0,0 0 0,0 0 0,4 1-45,16 12 41,-3 2-20,-2 0-1,0 2 1,0 1-1,-2 0 1,-1 2-1,-1 0 1,-1 1-1,-1 0 1,-2 1-1,0 1 0,-1 0 1,-2 1-1,-1 0 1,-1 0-1,0 11-20,-5-20-270,-1 0-1,-1 0 1,0 1-1,-1-1 1,-2 0-1,-1 7 271,1-13-407,-1-1 0,-1 0 0,0 0 0,-1 0-1,0-1 1,0 0 0,-1 0 0,-1 0 0,0 0 407,-9 15-1949,-7 16-2629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03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1344,'0'0'3610,"0"0"-1915,0 0-641,-13 0 7709,3 0-8357,5 0-390,1 0 0,0 0 0,0 1 0,-1-1 1,1 1-1,0 0 0,0 1 0,-1-1 1,1 1-1,1-1 0,-1 1 0,0 0 0,0 1 1,0 0-17,-3 2 28,1 1 0,-1 1 0,1-1 0,1 1 1,-1 0-1,-1 4-28,-2 3 17,1 0 0,0 1 0,1 0 0,1 0 0,0 1 0,1 0 0,1 0-1,0 0 1,-1 11-17,0 23 101,3 0 0,1 26-101,2-42 12,-1-25 0,1 1 0,0-1 0,1 0 0,0 1 0,1-1 0,0 0 0,0 0 0,1-1 0,0 1 0,0-1 0,6 8-12,-1-3 3,0 0-1,2-1 1,-1 0-1,2 0 1,-1-1-1,9 5-2,-8-5 5,-10-9-3,0 0-1,0 0 1,0 0 0,0 0-1,1 0 1,-1-1 0,1 1-1,-1-1 1,1 0-1,1 1-1,0 0-386,-4-3-2302,0-7-810,0-6-4963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 1528,'0'0'1986,"0"0"-462,0 0-330,0 0-158,0 0-72,0 0-117,-4 0-71,-3 1-426,3-1 33,0 1-1,-1-1 1,1 0 0,0 0-1,0-1 1,0 1-1,0-1 1,0 0 0,0 0-1,1 0 1,-2 0-383,1 0 164,0 0 0,0 0 0,1 1 0,-1-1 0,0 1 0,0 0 0,0 0 0,0 1 0,-2 0-164,-6 0 1,10-1 2,0 0-1,0 1 0,0-1 0,0 1 0,0 0 0,0-1 1,0 1-1,0 0 0,0 0 0,1 0 0,-1 1 0,0-1 1,1 0-1,-1 1 0,1-1 0,0 1 0,-1-1 0,1 1 1,0-1-1,0 1 0,0 0 0,0 0 0,0 0 0,0 0 1,1 0-1,-1-1 0,1 1 0,-1 0 0,1 0 0,0 0 1,-1 2-3,-1 12 33,1-1 0,0 1 0,1 14-33,0-19 24,0-1-17,-1-8-10,1-1-1,-1 1 1,1 0 0,0 0-1,0-1 1,0 1-1,0 0 1,0 0 0,1-1-1,-1 1 1,0 0-1,1-1 1,-1 1 0,1 0-1,0-1 1,-1 1-1,1-1 1,0 1 0,0-1-1,0 1 1,0-1-1,0 0 1,0 1 0,0-1-1,1 0 1,-1 0-1,0 0 1,1 1 3,-1-2-3,6 3-43,1 1 0,-1-2 0,1 1 0,-1-1 0,1 0 0,1 0 46,-7-2-20,0 0-1,0 0 0,0 0 1,0 0-1,0 0 0,1 0 1,-1-1-1,0 1 0,0-1 0,0 0 1,0 1-1,0-1 0,0 0 1,0 0-1,0 0 0,0 0 1,-1-1-1,1 1 0,0 0 0,-1-1 1,1 1-1,-1-1 0,1 0 1,-1 1-1,0-1 21,6-8-34,-1 0-1,0 0 1,-1 0-1,-1 0 1,1-1 0,-1 0-1,-1 0 1,0 0 0,-1 0-1,0 0 1,-1-1 0,0 1-1,-1-10 35,0 20 87,0 1-22,0 0 41,1 0-107,-1 0 1,1 0 0,-1 0 0,0 0 0,1 0 0,-1 0 0,1 0 0,-1 0 0,1 0 0,-1 0 0,0 0 0,1 0 0,-1 0 0,1 0 0,-1 0 0,0 0 0,1 1 0,-1-1 0,1 0 0,-1 0-1,0 0 1,1 1 0,-1-1 0,0 0 0,1 0 0,-1 1 0,9 14-86,0 0 1,-1 1-1,-1 1 0,0-1 1,-1 1-1,-1 0 0,-1 0 0,0 1 1,-1-1-1,-1 1 0,0 11 86,1-29-4958,-3 0 893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1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10 545 1296,'0'0'814,"0"0"-461,0 0-251,0 0-76,0 0 25,-2-4 70,-4-12 123,4 12 55,2 4 34,0 0 109,0 0 65,6 4 6562,15 14-4724,-18-16-2383,0 1 1,-1-1 0,1 1-1,0 0 1,-1 0 0,0 0-1,0 0 1,0 0 0,0 1-1,0-1 1,1 3 37,0 19 133,-1 1 1,-1-1-1,-1 0 0,-3 17-133,-4-24-169,6-15 119,0 0 0,-1 0 0,1 1-1,0-1 1,0 0 0,0 0 0,1 0 0,-1 1 0,1-1 0,0 0 0,0 2 50,0-4 4,0-1-14,-13 2-7947,9-1 3404</inkml:trace>
  <inkml:trace contextRef="#ctx0" brushRef="#br0" timeOffset="1134.081">291 313 2817,'0'0'2720,"0"0"-983,0 0-491,0 0-224,0 0-200,0 0-137,0 0-80,0 0-103,0 0-93,0 0-83,0 22 162,0-5-434,-1-5-24,1-1-1,0 1 1,1 0-1,0 0 1,1 0-1,0 0 1,1-1-1,0 1 1,1-1-1,5 11-29,0-4 4,18 33 18,-25-48-21,0 0 0,0 1 0,1-1-1,0 0 1,-1 0 0,1 0 0,0 0 0,1-1-1,-1 1 1,0-1 0,3 1-1,-3-1-3,1-1 0,0 0 0,-1 0 0,1 0 0,0 0 0,0 0 0,-1-1 1,1 0-1,0 0 0,0 0 0,0 0 0,0-1 0,-1 1 0,1-1 0,0 0 0,0 0 0,-1 0 0,1-1 0,-1 1 0,1-1 1,-1 0-1,0 0 0,0 0 0,1 0 0,-2-1 0,1 1 0,0-1 0,0 0 0,1-2 3,1-1 45,0 0-1,-1 0 1,0 0-1,0-1 1,-1 1-1,0-1 1,0 0-1,0 0 1,-1 0 0,0-1-1,0 1 1,-1 0-1,0-1 1,0-4-45,-1 2 136,0-11 288,-1 0-1,-2-17-423,1 30 65,1 1 1,-1-1-1,-1 0 0,0 1 0,0 0 1,0 0-1,-1 0 0,0 0 1,0 0-66,-2-2 110,0 0 1,0 1 0,-1 0 0,0 0-1,0 0 1,-7-4-111,9 9-14,1 0 0,-1 0-1,1 1 1,-1 0 0,0 0 0,0 0 0,0 1-1,0-1 1,0 1 0,-1 0 0,1 1 0,0-1-1,0 1 1,-2 0 14,-36 0-1844,43 9 870,0 83-4059,0-83 1947</inkml:trace>
  <inkml:trace contextRef="#ctx0" brushRef="#br0" timeOffset="1811.085">747 485 1168,'0'0'1813,"0"0"-393,0 0-213,0 0-106,0 0 76,0 0 80,4 7 4582,12 26-5620,-15-16-155,0 0 1,0 0 0,-2 0 0,-1 5-65,2-16-78,-1 1 0,-1-1 0,0 1 0,0-1 0,0 1-1,0-1 1,-1 0 0,0 0 0,-1 0 0,1-1 0,-1 1 0,0 0 78,-2-3-299,5-3-5275,1-7 1805</inkml:trace>
  <inkml:trace contextRef="#ctx0" brushRef="#br0" timeOffset="2546.515">929 268 4865,'0'0'1795,"0"0"-257,0 0-445,0 0-470,0 0-156,0 0-62,0 8-210,0 162 1420,1-168-1609,-1 0 0,0 0 0,0 0 0,1 0 0,0 0 0,-1 0 0,1 0 0,0 0 0,0-1 0,0 1 0,0 0 0,0 0 0,0-1 0,0 1 0,0-1 0,1 1 0,-1-1 0,1 0 0,-1 1 0,1-1 0,0 0 0,-1 0 0,1 0 0,0 0 0,0-1 0,-1 1 0,1 0 0,0-1 0,0 1 0,0-1 0,0 0 0,0 1 0,1-1-6,12 2 23,0-1 0,-1-1 0,1 0 0,7-1-23,1 0 74,-19 1-47,0 1 1,-1-2-1,1 1 0,0 0 0,-1-1 0,1 1 1,0-1-1,-1 0 0,1 0 0,-1-1 0,0 1 1,1-1-1,-1 0-27,0 0 29,-1 0 0,0 0 0,-1 0 0,1 0-1,0-1 1,-1 1 0,1-1 0,-1 1 0,0-1 0,1 1 0,-1-1 0,-1 0 0,1 0 0,0 1 0,-1-1 0,1 0 0,-1-1-29,4-34 289,-2 0 0,-2 0 1,-3-29-290,2 59 28,0-1 1,0 1-1,-1 0 0,0 0 1,-1 0-1,0 0 0,0 0 1,-2-4-29,3 9 12,1 0 0,0 1 0,-1-1 0,0 1 0,0-1 0,0 1 0,0 0 0,0-1 0,0 1 0,0 0 0,-1 1 0,1-1 0,-1 0 0,0 1 1,1-1-1,-1 1 0,0 0 0,0 0 0,0 0 0,0 0 0,0 0 0,0 1 0,0-1 0,-1 1-12,0 0-51,0 0-1,0 0 1,0 1 0,0 0 0,0 0-1,0 0 1,0 0 0,0 0-1,1 1 1,-1-1 0,1 1 0,-1 0-1,1 0 1,-3 2 51,-2 3-273,1 0 0,0 1 1,1-1-1,-6 9 273,-25 26-1800,37-41-2367,4-1 3342,2 1 215,10 1-1392</inkml:trace>
  <inkml:trace contextRef="#ctx0" brushRef="#br0" timeOffset="3432.091">1220 0 3881,'0'0'1081,"0"0"-342,0 0-212,0 0-94,0 0 69,0 0 70,5 2 5297,17 5-5162,-9-4-623,-1 1 0,0 0 1,-1 0-1,1 2 0,-1-1 0,0 1 0,0 1 0,-1 0 0,0 1 1,0 0-1,0 0 0,-1 1 0,-1 0 0,0 1 0,0 0 1,0 0-1,-2 0 0,1 1 0,-1 0 0,-1 1 0,0-1 0,0 1 1,-1 0-1,-1 0 0,0 0 0,-1 1 0,0-1 0,0 1 1,-2-1-85,1 8 42,1 23 88,-4 36-130,1-66 0,-1 1 1,0-1-1,0 0 1,-2 0-1,0 0 1,0-1-1,-1 1 1,-1-1-1,0 3-48,4-11 21,1-1 1,0 1 0,-1-1 0,0 0 0,0 1 0,0-1 0,-3 3 26,5-6-148,0 0-91,0 0-110,0 0-86,-14 0-7592,8 0 2304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2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67 140 864,'0'0'1038,"0"0"-89,0 0 49,0 0-17,0 0-162,0 0-141,0 0-81,0 0-73,0 0-86,0 0-160,0 0-52,0 0 33,0 0 135,0 0 198,0 0 63,0 0-77,0 0-144,0 0-180,0 0-105,0 0-75,0 24-137,0-22 54,1-1 0,-1 1 0,1-1-1,-1 1 1,1-1 0,-1 1 0,1-1 0,0 1 0,-1-1 0,1 1 0,0-1 0,0 0 0,0 1 0,0-1-1,1 0 1,-1 0 0,0 0 0,0 0 0,1 0 0,-1 0 0,0 0 0,1 0 0,0 0 9,-1-1-25,0 1 0,1-1 0,-1 1 0,0-1 0,0 0 0,0 1 0,0-1 0,0 0 0,0 0 0,0 0 0,1 0 0,-1 0 0,0 0 0,0 0 0,0 0 0,0 0 0,0 0 0,1-1 0,-1 1 0,0 0 0,0-1 0,0 1 0,0-1 0,0 0 0,0 1 0,0-1 0,0 0 0,0 1 0,-1-1 0,1 0 0,0 0 0,0 0 0,-1 0 0,1 0 25,3-8-34,0 0-1,-1 0 1,0 0 0,-1-1 0,0 1-1,0-1 1,-1 0 0,0 0 0,-1 1-1,0-1 1,-1-5 34,1 2-35,-3 12-56,0 1 1,1-1-1,-1 0 1,0 1-1,0-1 0,0 1 1,0 0-1,1 0 1,-1 0-1,0 1 0,0-1 1,0 1-1,0-1 91,-2 3-59,0 1 1,0 0-1,1-1 0,-1 1 0,1 1 0,0-1 0,0 1 0,0-1 0,0 1 1,1 0-1,0 1 0,0-1 0,1 0 0,-1 3 59,1-5 58,1 1 0,1 0 0,-1-1 0,0 1 0,1 0 0,0-1 0,0 1 0,0 0 1,0-1-1,1 2-58,-1-3 19,0-1 0,0 0 0,0 0 1,0 0-1,0 0 0,0 0 1,1 0-1,-1 1 0,0-1 0,1 0 1,-1 0-1,1 0 0,-1 0 0,1 0 1,0 0-1,-1 0 0,1-1 1,0 1-1,0 0 0,-1 0 0,1 0 1,0-1-1,0 1 0,0 0 1,0-1-1,0 1 0,0-1 0,0 1 1,0-1-1,1 1-19,10-1-5,-7 0-10,0 0 0,0 0 1,0 0-1,0-1 1,0 1-1,0-1 0,2-1 15,-5 1-6,0 0-1,0 0 1,0 0-1,-1-1 1,1 1-1,0 0 1,0-1-1,-1 0 1,1 1-1,-1-1 0,1 0 1,-1 1-1,0-1 1,0 0-1,0 0 1,0 0-1,0 0 1,1-3 6,1-6 7,0 0-1,0 0 1,-1-1 0,-1 1 0,0-1 0,-1 0 0,0 1 0,0-1-7,0 0 13,0 11-9,0-1 1,0 1-1,-1-1 1,1 1 0,0-1-1,-1 1 1,1-1 0,-1 1-1,1 0 1,-1-1-1,0 1 1,0 0 0,1-1-1,-1 1 1,0 0-1,0 0 1,0 0 0,0 0-1,-1 0 1,1 0-1,0 0 1,0 0 0,-1 0-1,1 1 1,0-1-1,-1 0 1,1 1 0,-1-1-1,1 1 1,0-1-1,-2 1-4,-5-2 86,0 1-1,-1 0 0,1 0 0,-1 1 0,-1 0-85,6 0 64,2 1-63,-1-1 1,1 1-1,0-1 0,0 1 1,-1 0-1,1 0 0,0 0 1,0 0-1,0 1 0,0-1 1,0 1-1,1-1 1,-1 1-1,0-1 0,1 1 1,-1 0-1,1 0 0,-1 0 1,1 0-1,0 0 1,0 0-1,0 0 0,0 0 1,0 0-1,0 1-1,-4 10 70,1 0 0,0 0 0,-2 10-70,2 2 124,1-1 1,1 1-1,1-1 0,1 2-124,4-24 17,-1-1-1,1 0 1,0-1-1,0 1 1,0-1-1,0 1 1,-1-1-1,1 0 1,0-1-1,2 1-16,-1-1 21,-3 1-24,-1 0 1,1 0 0,0 0-1,-1 0 1,1-1 0,-1 1 0,1-1-1,0 1 1,-1-1 0,1 1-1,-1-1 1,0 0 0,1 0 0,-1 0-1,0 0 1,1 0 0,-1 0-1,0 0 1,0 0 0,0-1-1,0 1 1,0 0 0,0-1 0,0 1-1,0 0 1,-1-1 0,1 1-1,0-2 3,1-3-11,-1 1 0,0-1 0,0 0 0,0 0 0,0 0 0,-1 1 0,0-3 11,-26 10-2511,24 1 2164,1 0 0,0-1 0,0 1 0,1 0 0,-1 0-1,0 0 1,1 0 0,0 0 0,-1 0 0,1 0 0,1 1 347,-1 6-2373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07:28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61 328,'0'0'267,"0"0"-90,0 0-34,0 0 6,0 0 23,-14-7 2463,14-6-1344,2 0 7963,5 11-6351,8 1-4463,5 1 2060,0 0 0,0-2-1,0 0 1,0-2-1,9-2-499,-23 4 93,0 1 0,0 1 0,0-1 0,0 1 0,0 0 0,4 1-93,-4-1 56,0 1 0,0-2 0,1 1 0,-1 0 0,0-1 0,4-1-56,1 0 60,0 1 1,1 0-1,-1 0 1,1 1-1,-1 1 1,3 1-62,22-1 35,560-1 303,-590 1-331,0-1 0,-1 1 0,1 0 0,0 0-1,-1 1 1,5 1-6,-5-1 6,1 0 1,-1-1-1,0 1 0,1-1 0,-1-1 0,5 1-6,93 8 107,-64-7 33,38 6-140,-37-2 57,38-1-57,31 10 26,64-6 11,17-9-12,-119 3-18,-44-1-1,1-1 0,-1-1-1,23-4-5,69-20 8,-97 22-9,-21 2-6,-1 0-1,6 0-8,-2 0 16,-2 0-1,-1 0-6,-1 0-1,99 0-8,-95 0 16,31 0 10,-34 0-4,-1 0 0,0 0-9,0 0 8,0 0 3,0 0 0,0 0 2,0 0 3,0 0-4,0 0-1,0 0 0,0 0-2,0 0-12,0 0 1,0 0 10,0 0 1,0 0-12,0 0-2,0 0 0,0 0 0,0 0 0,0 0 0,0 0 0,0 0 0,0 0 0,0 0 0,0 0 0,0 0 0,0 0 0,0 0 3,0 0 8,0 0-6,0 0 6,0 0-9,0 0-2,0 0 0,0 0 0,0 0 0,0 0 0,0 0 0,0 0-1,0 0-4,0 0 3,0 0 2,0 0 0,0 0-1,0 0-11,0 0-16,0 0 21,0 0-2,0 0-28,0 0 26,0 0 6,0 0 3,16 0-479,-16 0 482,11-9-49,-9 9 48,-1 0-1,-1 0-5,0 0-2,0 0-18,0 0 19,0 0 0,0 0-19,0 0 19,0 0 6,0 0-5,0 0 4,0 0-4,0 0-3,0 0-23,0 0 24,0 0 8,0 0 0,0 0 0,0 0 0,0 0-1,0 0-17,0 0-44,0 0-14,0 0 12,0 0 21,0 0 35,0 0 1,0 0-19,0 0 18,0 0-4,0 0-16,0 0 21,0 0 7,0 0 0,0 0 0,0 0 0,0 0 0,0 0-12,0 0-43,0 0 7,0 0-6,0 0-9,0 0 0,0 0 14,0 0 26,0 0-11,0 0 8,0 0-42,0 0-38,0 0-21,0 0-33,0 0-7,0 0-10,0 0-83,0 0-134,0 0-234,-1-9-3050,-2-3-3189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43 144 640,'0'0'1430,"0"0"-195,0 0-118,0 0-16,0 0-320,0 0-190,0-3 1786,0 3 1295,0 42-4059,-1-16 346,1 1 0,2 11 41,-2-36 0,1 0 0,-1 0 1,1-1-1,-1 1 0,1 0 1,0 0-1,-1-1 0,1 1 1,0 0-1,0-1 0,0 1 1,1-1-1,-1 1 0,0-1 1,1 0-1,-1 1 1,0-1-1,1 0 0,0 0 1,-1 0-1,1 0 0,-1 0 1,1 0-1,0-1 0,0 1 1,0-1-1,1 1 0,6 1 9,0-1 0,0 1 0,0-2 1,0 1-1,3-2-9,-8 1 17,-3 0-16,0-1 0,0 1 0,0-1 0,0 0 1,1 1-1,-1-1 0,-1 0 0,1 0 0,0 0 0,0 0 1,0 0-1,0 0 0,-1 0 0,1 0 0,0 0 1,-1 0-1,1 0 0,-1-1 0,1 1 0,-1 0 0,0 0 1,1 0-1,-1-1 0,0 1 0,0-1-1,7-38-18,-7 37 23,4-28-59,1-4-43,0-35 97,-5 70 157,0 0 90,0 0-74,-7-1-121,0 0 0,0 1-1,0 0 1,0 0 0,-5 1-52,-10 0-335,21-1 312,0 0-1,0 1 0,0-1 1,0 0-1,1 1 1,-1-1-1,0 1 0,0-1 1,0 1-1,0-1 0,1 1 1,-1 0-1,0-1 0,1 1 1,-1 0-1,0 0 0,1 0 1,-1-1-1,1 1 0,-1 0 1,1 0-1,0 0 0,-1 0 1,1 0-1,0 0 0,0 0 1,-1 0-1,1 0 0,0 0 24,-4 37-583,3-28 300,0 42-1366,1-31-1588,0-14 363</inkml:trace>
  <inkml:trace contextRef="#ctx0" brushRef="#br0" timeOffset="669.009">341 248 968,'0'0'1731,"0"0"-385,0 0-293,0 0-172,0 0-48,0 0 21,0 0-74,0 0-109,0 0-86,0 0-78,0 0-96,0 0-85,0 0-68,0 0-105,17 6 574,-15-2-707,0 0 0,0 1 1,0-1-1,-1 0 0,0 0 0,0 1 0,0-1 1,0 1-1,-1-1 0,1 1 0,-1-1 0,0 1 1,-1-1-1,1 1 0,-1-1 0,0 2-20,-1 2-83,0-1 0,0 0 1,0 0-1,-1 0 0,0 0 0,0-1 0,-1 1 0,0-1 0,-2 4 83,1-4-262,3-3-36,0 0 1,0 0 0,0 0-1,-1 0 1,1 0 0,-1-1-1,1 1 1,-1-1 0,0 0-1,0 0 1,0 0 0,0 0-1,-1 0 1,1-1 0,0 1-1,-2-1 298,5-1-1033,0-6-1937,0-3 820</inkml:trace>
  <inkml:trace contextRef="#ctx0" brushRef="#br0" timeOffset="1298.062">490 156 208,'0'0'2625,"0"0"-546,0 0-535,0 0-281,0 0-283,0 0-252,0 20 579,0-5-1212,-1-7 50,1 0 0,1 0 0,-1-1-1,1 1 1,1 0 0,-1 0-145,1-5 40,-1 0-1,0 0 1,1 1-1,0-2 1,-1 1-1,1 0 1,0 0-1,1-1 1,-1 1-1,0-1 1,1 1-1,0-1 1,-1 0-1,1 0 1,2 1-40,0 0-30,0 0 0,1-1 0,-1 0 1,1 0-1,-1 0 0,1-1 0,-1 1 1,1-1-1,0-1 0,0 1 0,-1-1 1,1 0-1,5-1 30,-9 1-16,0-1 1,0 0-1,0 1 1,0-1-1,-1 0 1,1 0-1,0 0 1,0-1-1,-1 1 1,1 0-1,-1-1 1,1 1-1,-1-1 1,1 1-1,-1-1 0,0 0 1,0 1-1,0-1 1,0 0-1,0 0 1,0 0-1,-1 0 1,1 0-1,0 0 1,-1 0-1,1-1 16,1-6-21,0 0 0,0-1 1,0 1-1,-1 0 0,0-5 21,-1 1-38,0 5 131,0-1 1,0 0 0,-1 1-1,0-1 1,0 0-1,-3-6-93,3 12-3,0 1-1,0-1 0,-1 1 1,1-1-1,-1 1 0,0-1 0,0 1 1,0 0-1,0 0 0,0 0 0,0 0 1,0 0-1,-1 0 0,1 0 1,-1 1-1,1 0 0,-1-1 0,0 1 1,0 0-1,1 0 0,-4 0 4,-1-1-155,0 0 0,0 1 0,0 0 0,-1 0 0,-6 1 155,14 0-44,-1 1-1,1-1 0,-1 0 0,1 1 0,-1-1 1,0 0-1,1 1 0,-1-1 0,1 0 0,0 1 1,-1-1-1,1 1 0,-1-1 0,1 1 0,0-1 1,-1 1-1,1 0 0,0-1 0,0 1 0,-1-1 1,1 1-1,0-1 0,0 1 0,0 0 0,0 0 45,-4 19-542,4-17 365,-14 94-3181,11-69 1194</inkml:trace>
  <inkml:trace contextRef="#ctx0" brushRef="#br0" timeOffset="1899.101">715 292 1376,'0'0'1651,"0"0"-412,0 0-279,0 0-163,0 0-44,0 0-18,4 3 1929,12 7-2063,-14-7-571,0 0 0,0 0 0,0 0 0,-1 0 0,1 0 0,-1 1 0,0-1 0,0 1 0,0-1 0,-1 0 0,1 1 1,-1-1-1,0 1 0,0 0 0,0 2-30,-4 56 222,3-56-253,-1 0 0,1-1 0,-1 0 0,0 1 1,0-1-1,-1 0 0,0 0 0,1 0 0,-2-1 0,1 1 0,0-1 0,-1 1 0,0-1 0,0 0 0,0-1 1,-1 1-1,-1 0 31,6-3-109,0-1 0,-1 0 1,1 0-1,-1 1 0,1-1 1,0 0-1,-1 0 0,1 1 1,-1-1-1,1 0 0,-1 0 1,1 0-1,-1 0 0,1 0 0,-1 0 1,1 0-1,0 0 0,-1 0 1,1 0-1,-1 0 0,1 0 1,-1 0-1,1 0 0,-1 0 1,1 0-1,-1-1 0,1 1 1,0 0-1,-1 0 0,1 0 1,-1-1-1,1 1 0,0 0 1,-1-1-1,1 1 0,0 0 1,-1-1-1,1 1 0,0 0 0,-1-1 1,1 1-1,0-1 0,0 1 1,0 0-1,-1-1 0,1 1 1,0-1-1,0 1 0,0-1 1,0 1-1,0-1 0,0 1 1,0-1-1,0 1 0,0-1 1,0 1-1,0-1 0,0 1 1,0 0-1,0-1 0,1 1 1,-1-1-1,0 0 109,0-11-2141</inkml:trace>
  <inkml:trace contextRef="#ctx0" brushRef="#br0" timeOffset="2230.127">715 292 2457</inkml:trace>
  <inkml:trace contextRef="#ctx0" brushRef="#br0" timeOffset="2568.152">715 292 2457,'80'-24'2380,"-64"19"-330,-16 5-421,0 0-571,0 0-319,0 0-164,4 26 1001,-3-21-1570,0-1 1,1 1-1,0 0 0,0-1 0,0 1 1,0-1-1,1 0 0,0 0 1,0 0-1,0 0 0,0-1 0,1 1 1,-1-1-1,1 1 0,0-1 0,0-1 1,0 1-1,0 0 0,0-1 1,1 0-1,-1 0 0,1 0 0,0-1 1,-1 1-1,1-1 0,0 0 1,0-1-1,0 1 0,0-1 0,0 0 1,3 0-7,-7-1-6,1 0 0,-1 1 0,1-1 0,-1 0 0,0 0 0,1 0 0,-1 0 0,0-1 0,0 1 0,1 0 0,-1 0 0,0-1 0,0 1 0,-1-1 0,1 1 0,0-1 0,0 1 0,-1-1 0,1 1 0,-1-1 0,1 0 0,-1 1 0,0-1 0,0 0 0,1 1 0,-1-2 6,5-49 76,-4 25-19,-3-26 423,2 50-451,-1-1 0,0 1-1,0-1 1,0 1 0,0 0-1,-1-1 1,1 1 0,-1 0 0,0 0-1,0 0 1,0 0 0,0 0 0,-2 0-29,1-1-28,-1 0 0,0 1 0,0 0 1,0 0-1,0 0 0,0 0 1,-1 1-1,1 0 0,-2-1 28,4 3-76,1-1 1,-1 1-1,1-1 0,-1 1 0,1 0 1,-1 0-1,1-1 0,-1 1 0,1 0 1,-1 1-1,1-1 0,-1 0 0,0 0 0,1 1 1,0-1-1,-1 0 0,1 1 0,-1 0 1,1-1-1,0 1 0,-1 0 0,1 0 1,0 0-1,-1 0 0,1 0 0,0 0 0,0 0 1,0 0-1,0 0 0,0 0 0,0 1 1,0 0 75,-11 19-3008,0 1 1,-4 14 3007,14-31-773,-5 8-3255</inkml:trace>
  <inkml:trace contextRef="#ctx0" brushRef="#br0" timeOffset="3063.19">1032 69 3393,'0'0'1860,"0"0"-337,0 0-165,0 0-342,0 0-235,0 0-116,0 0-115,1 2-304,-1 0-1,0 0 1,1 0-1,-1 0 0,1 0 1,-1 0-1,1-1 0,0 1 1,0 0-1,1 1-245,5 4 66,0 1 0,-1 0 0,0 0 0,0 1 0,0 0 0,-1 0 0,-1 0 0,1 0 0,-2 1 0,1 0 0,-1 0 0,-1 0 0,0 0 0,1 9-66,0 12 31,-1 0 0,-1 1 0,-2-1 0,-2 11-31,2-34-35,-1 0-1,0 1 1,0-1-1,0 0 1,-1 0-1,-1 0 1,1-1 0,-1 1-1,0-1 1,-1 0-1,0 0 1,0 0-1,-1 1 36,5-8-38,1 1-1,-1 0 1,1-1 0,-1 1-1,1-1 1,-1 1-1,0-1 1,1 1 0,-1-1-1,0 1 1,1-1-1,-1 1 1,0-1 0,1 0-1,-1 0 1,0 1 0,0-1-1,1 0 1,-1 0-1,0 0 1,0 0 0,0 0-1,1 0 1,-1 0-1,0 0 1,0 0 0,0 0-1,1 0 1,-1 0 0,0-1-1,0 1 1,1 0-1,-1-1 1,0 1 0,1 0-1,-1-1 1,0 1 0,1-1-1,-1 0 39,-1 0-281,0-2 0,1 1 0,-1 0 0,1 0 0,-1-1 1,1 1-1,0 0 0,0-1 0,0 1 0,0-2 281,-6-22-3808</inkml:trace>
  <inkml:trace contextRef="#ctx0" brushRef="#br0" timeOffset="4332.285">0 28 160,'0'0'516,"0"0"-86,0 0-16,0 0 192,0 0 351,0 0 245,2-6 70,0-2-2373,3-5 6716,-4 35-1694,-1 315-3695,0-332-233,0 0 1,1-1-1,-1 1 1,1 0-1,0-1 1,0 1-1,0 0 1,1-1-1,-1 1 0,1-1 1,0 0-1,1 0 1,-1 1-1,1-1 1,0-1-1,0 1 1,0 0-1,2 1 7,2 1-19,0-1-1,0 0 0,1 0 0,0-1 1,0 0-1,0-1 0,0 1 1,0-1-1,6 0 20,99 33-2143,-88-24-1547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3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9 735 2473,'0'0'1616,"0"0"-468,0 0-308,0 0-24,0 0 37,0 0-60,0 0-74,0 0-151,0 0-101,0 0-58,0 0-105,0 0-93,0 0 2,0 0-6,0 0-1,0 0-45,0 8 28,2 6-71,5 23 73,-7-36-202,1 1 0,-1-1 1,1 0-1,-1 0 0,1 0 0,0 0 0,-1 0 0,1 0 0,0-1 0,0 1 0,0 0 1,-1 0-1,1 0 0,0-1 0,0 1 0,0-1 0,0 1 0,0 0 0,1-1 0,-1 0 1,0 1-1,0-1 0,0 0 0,0 1 0,0-1 0,1 0 0,-1 0 0,1 0 11,0 0-16,1-1 0,-1 0 0,0 1 0,1-1 0,-1 0 0,0 0 0,0 0 0,1 0 0,-1 0 0,0-1 0,0 1 0,0-1 0,0 1 1,-1-1-1,1 0 0,0 0 0,-1 0 0,1 0 0,-1 0 0,1 0 0,-1 0 0,0 0 0,0 0 0,0-1 0,0 1 0,-1 0 0,1-1 0,0-1 16,2-7 122,-1 0 0,0 0 1,0-1-1,-1 1 0,0-9-122,-28 21 512,23 1-524,0 0 0,0 0 0,1 0 0,-1 1 0,1-1 0,0 1 0,0 0 0,0 0 0,0 0 0,0 1-1,1-1 1,-1 1 0,1-1 0,0 1 0,-1 2 12,-2 5 33,-1 1 1,1 0-1,1 0 0,-2 8-33,6-18-2,-1-1 0,1 1 0,-1-1 0,1 1-1,0-1 1,0 1 0,0-1 0,0 1 0,0-1-1,0 1 1,0-1 0,0 1 0,0-1 0,1 1-1,-1-1 1,1 2 2,0-2-1,0-1 0,0 1 0,-1 0 0,1-1 0,0 1 0,0-1 0,0 1 0,0-1 0,0 1 1,0-1-1,0 0 0,1 1 0,-1-1 0,0 0 0,0 0 0,0 0 0,0 0 0,0 0 0,0 0 0,1 0 1,6 0 249,-7-1-308,1 1 0,-1 0 0,0 0 0,1 0 0,-1 0 1,1 0-1,-1 0 0,0 1 0,1-1 0,-1 0 0,0 1 0,1-1 0,-1 1 1,1 0 58,-1 0-223,-1 0 0,1 1-1,-1-1 1,1 0 0,-1 1 0,1-1 0,-1 0 0,0 1 0,1-1 0,-1 1 0,0-1 0,0 1 0,0-1 0,0 1 0,-1 0 223,1 3-1615,0-4-1083</inkml:trace>
  <inkml:trace contextRef="#ctx0" brushRef="#br0" timeOffset="812.023">366 78 640,'0'0'2241,"0"0"-469,0 0-206,0 0-103,0 0-114,0 0-67,1-5-167,1-13-154,-2 14-32,0 4-64,0 0-65,0 0-54,0 0-145,0 0-173,0 0-97,0 0-75,0 10-100,-1 5-208,0 0 0,-1 0 0,-1-1 0,-1 2 52,-7 54 48,9 18-148,4 5 100,-1-85-116,0 1 0,1 0 0,0-1 0,0 1 0,1-1 0,0 0 0,1 0 0,0 0 1,0 0-1,1 0 0,0-1 0,4 5 116,-6-7-401,1-1 1,0 1 0,0-1 0,0 0 0,1 0-1,-1-1 1,1 1 0,0-1 0,0 0 0,0 0-1,0 0 1,1-1 0,-1 0 0,1 0 0,-1 0-1,1-1 1,0 0 0,0 0 0,1 0 400,9-1-3181</inkml:trace>
  <inkml:trace contextRef="#ctx0" brushRef="#br0" timeOffset="1429.072">674 268 4049,'0'0'1582,"0"0"-314,0 0-167,0 0-143,0 0-57,0 0-170,-5 16-133,-12 50-106,15-60-413,0 0 1,1 0-1,0 1 0,1-1 1,-1 0-1,1 0 0,0 1 1,1 1-80,0 9 40,0-14-39,-1-1 0,1 0 0,-1 0 1,1 1-1,0-1 0,0 0 1,0 0-1,0 0 0,1 0 0,-1 0 1,1 0-1,-1-1 0,1 1 1,-1 0-1,1-1 0,0 1 0,0-1 1,0 1-1,0-1 0,0 0 0,0 0 1,0 0-1,0 0 0,2 0-1,3 2 6,0 0 0,0-1 0,0 0 0,0-1 0,0 1 0,0-1 0,5-1-6,-3 1 2,-6-1 3,1 0-1,-1 0 1,0 0 0,1-1 0,-1 1 0,1-1 0,-1 0 0,2 0-5,-4 0 2,0 0 0,1 1 0,-1-1 1,0 0-1,0 0 0,0 0 0,0-1 0,0 1 0,0 0 1,0 0-1,0 0 0,0-1 0,0 1 0,-1-1 0,1 1 1,0 0-1,-1-1 0,0 1 0,1-1 0,-1 1 0,0-1-2,4-24 181,-1 1 1,-1-1-1,-1 0 0,-2 0 0,-1-8-181,2 31-24,0-1 0,0 1-1,-1-1 1,1 1 0,-1-1 0,0 1 0,0-1 0,0 1-1,-1 0 1,1-1 0,-1 1 0,1 0 0,-1 0 0,0 0-1,0 0 1,-1 0 0,1 1 0,-1-1 0,1 1 0,-1-1-1,0 1 1,0 0 0,0 0 0,0 0 0,0 0 0,0 1-1,0 0 1,-1-1 0,1 1 0,0 0 0,-1 0 0,1 1-1,-1-1 1,0 1 0,1 0 0,-1 0 0,1 0 0,-1 0-1,1 0 1,-1 1 0,-2 0 24,2 1-83,0 0 0,0 0 0,0 0 1,1 1-1,-1-1 0,0 1 0,1 0 0,0 0 0,0 0 0,0 1 0,0-1 1,0 1-1,1 0 0,-1-1 0,1 1 0,0 0 0,-1 2 83,-1 3-384,0 0 0,0 0 0,1 1-1,0-1 1,1 1 0,0 0 0,0 5 384,1 5-2435,1-4-1396</inkml:trace>
  <inkml:trace contextRef="#ctx0" brushRef="#br0" timeOffset="1931.11">988 456 1560,'0'0'1977,"0"0"-732,0 0-428,0 0-157,0 0 28,0 0 99,0 0 88,6 12 1318,-3-10-2166,-1 1-1,0-1 1,1 1-1,-1-1 0,-1 1 1,1 0-1,0 0 1,-1 0-1,1 0 0,-1 0 1,0 0-1,0 0 1,0 1-1,0-1 0,-1 0 1,1 1-1,-1-1 1,0 0-1,0 1 0,0-1 1,0 0-1,-1 1 1,0-1-1,1 0 0,-2 2-26,2 0-94,-2 0 0,1 0-1,-1 0 1,1 0-1,-1 0 1,-1 0-1,1 0 1,-1 0 0,0-1-1,0 0 1,0 1-1,0-1 1,-1 0 0,0 0-1,-2 1 95,-29 10-4305,24-14 1253</inkml:trace>
  <inkml:trace contextRef="#ctx0" brushRef="#br0" timeOffset="2532.111">1143 90 2481,'0'0'1987,"0"0"-642,0 0-337,0 0 1,0 0 322,0 0-95,2 9-309,-2-8-907,14 88 981,-3 14-1001,-8 92 4,-3-147-126,0-48 74,-2 28-368,-3-22-5460,2-6 1861</inkml:trace>
  <inkml:trace contextRef="#ctx0" brushRef="#br0" timeOffset="3065.011">1163 346 760,'0'0'2493,"0"0"-1030,0 0-610,0 0-207,0 0-5,0 0 50,0 0 57,0 0-89,24-1 941,10-10-899,-27 8-676,1 0 0,0 0-1,0 1 1,0 1 0,0-1 0,0 2 0,4-1-25,-9 0-26,-1 1 0,1 0 0,0 0 0,-1 1 0,1-1 0,-1 0 0,1 1 0,-1-1 0,1 1 0,-1 0-1,1 0 1,-1 0 0,0 0 0,0 1 0,1-1 0,-1 0 0,0 1 0,0-1 0,0 1 0,0 0 0,-1 0 0,1 0 0,0 0 0,-1 0 0,1 0 0,-1 0 0,0 1 0,0-1-1,0 0 1,0 1 0,0-1 0,0 1 0,-1-1 0,1 1 0,-1-1 0,0 1 0,0-1 0,1 1 0,-2 1 26,2 69-1055,-1-71 1000,-1-1-1,1 1 1,-1-1 0,1 0-1,-1 1 1,1-1-1,-1 0 1,0 1 0,0-1-1,1 0 1,-1 0 0,0 0-1,0 0 1,0 0-1,-1 0 1,1 0 0,0 0-1,0 0 1,0 0 0,-1 0-1,1-1 1,-2 1 55,-37 16-706,25-12 414,0 3-291,0-1 1,0 2-1,0 0 1,1 1 0,1 1-1,-11 9 583,17-16-1461,7-4 603</inkml:trace>
  <inkml:trace contextRef="#ctx0" brushRef="#br0" timeOffset="3664.013">1434 459 1384,'0'0'842,"0"0"-274,0 0-155,0 0-42,0 0-67,0 0-18,39 0 7215,-25 0-7550,-12 0 61,0 0 0,0 1 0,0-1 0,0 1 0,0-1 0,0 1 0,0 0 1,0 0-1,0 0 0,0 0 0,-1 0 0,1 0 0,0 1 0,-1-1 0,1 1 0,-1-1 0,1 1 1,-1-1-1,0 1 0,1 0 0,-1 0 0,0-1 0,0 1 0,-1 0 0,1 0 0,0 0 0,0 0 0,-1 0 1,0 0-1,1 0 0,-1 1 0,0-1 0,0 1-12,1 1-46,-1 0-1,1 1 1,-1-1-1,0 0 1,-1 0 0,1 0-1,-1 1 1,0-1 0,0 0-1,0 0 1,0 0 0,-1 0-1,1-1 1,-1 1-1,0 0 1,-1 1 46,0-2-522,0 1-1,0-1 1,-1 0 0,1 0-1,-1 0 1,0 0-1,0-1 1,0 1 0,0-1-1,-2 1 523,-5 0-3124</inkml:trace>
  <inkml:trace contextRef="#ctx0" brushRef="#br0" timeOffset="4349.24">1663 226 472,'0'0'4112,"0"0"-2480,0 0-781,0 0-86,0 0-105,0 0-145,-1 9-87,0 8-116,-1 0-157,1 0 0,1 0 1,0 0-1,1 0 0,1 0 1,1 0-156,-2-13 2,0-1 0,-1 1 1,1-1-1,1 0 0,-1 1 1,0-1-1,1 0 1,0 0-1,0 0 0,0 0 1,0 0-1,0 0 0,0-1 1,1 1-1,-1-1 0,1 0 1,0 1-1,0-1 1,0 0-1,0-1 0,0 1 1,0 0-1,0-1 0,0 0 1,1 0-1,-1 0 0,1 0 1,-1 0-1,1-1 1,-1 1-1,1-1 0,2 0-2,-3 0 43,0-1 0,0 1-1,0-1 1,0 0 0,0 1-1,0-1 1,-1-1 0,1 1-1,0 0 1,-1-1 0,1 1-1,-1-1 1,1 0 0,-1 1-1,0-1 1,0 0-1,0-1 1,0 1 0,0 0-1,0-1 1,1-1-43,4-9 131,0 0-1,0-1 1,-1 1 0,-1-2-131,6-11 146,-7 18 154,-1 0 0,0-1-1,-1 1 1,0-1 0,0 0 0,-1 1 0,0-1 0,-1 0 0,0 0 0,0 0 0,-1-7-300,0 14 19,0 0 0,0 0 0,0 0 0,-1 0 1,1 0-1,0 0 0,-1 0 0,1 1 0,-1-1 0,0 1 0,1-1 0,-1 1 0,0-1 1,0 1-1,0 0 0,0 0 0,0 0 0,0 0 0,-1 0 0,1 1 0,0-1 0,0 0 1,-1 1-1,1 0 0,0 0 0,-1-1-19,-5 0-272,1 0 1,-1 1 0,0-1-1,1 1 1,-1 1-1,0 0 1,-4 0 271,8 2-235,-1-1-1,1 1 1,0 0-1,0 0 1,0 0-1,0 0 1,0 1-1,1 0 1,-1-1-1,1 1 1,0 0-1,0 1 1,1-1 235,-10 21-3895,12-19 1373</inkml:trace>
  <inkml:trace contextRef="#ctx0" brushRef="#br0" timeOffset="4942.012">1874 0 6745,'0'0'2398,"0"0"-612,0 0-535,0 0-300,0 0-171,0 0-141,0 0-56,0 0-34,0 0-29,0 0-102,0 0-169,0 0-132,24 9-133,-16-5 15,1 1 0,-1 0 0,0 0 0,0 0 0,-1 1 0,0 0 0,0 1 0,0-1 0,-1 1 0,0 1 0,0-1-1,0 1 1,-1 0 0,-1 0 0,1 1 0,-1 0 0,-1-1 0,0 1 0,0 0 0,-1 1 0,0-1 0,0 0 0,-1 1 0,0-1 0,-1 5 1,0-4-25,1 7-107,0 0 0,-2 0 0,0 0-1,-1 0 1,-1 0 0,-1 0 0,0 0 0,-1-1 0,-3 6 132,-18 43-644,26-65 577,0 0-1,-1 1 1,1-1 0,0 0 0,0 0 0,0 1-1,-1-1 1,1 0 0,0 0 0,0 1 0,-1-1-1,1 0 1,0 0 0,-1 0 0,1 1 0,0-1-1,-1 0 1,1 0 0,0 0 0,-1 0 0,1 0-1,0 0 1,-1 0 0,1 0 0,0 0 0,-1 0-1,1 0 1,0 0 0,-1 0 0,1 0 0,0 0-1,-1 0 1,1 0 0,-1 0 67,-2 0-1425,-3 0-3726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3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147 194 1280,'0'0'1634,"0"0"-508,0 0-117,0 0 91,0 0 139,0 0 23,-37 0 4818,36 0-6094,1 0 1,-1 0 0,0 1-1,0-1 1,0 0 0,1 1-1,-1-1 1,0 1 0,1-1-1,-1 1 1,0-1 0,1 1-1,-1 0 1,0-1 0,1 1-1,-1 0 1,1-1 0,-1 1-1,1 0 1,0 0 0,-1-1-1,1 1 1,0 0-1,-1 0 1,1 0 0,0-1-1,0 1 1,0 0 0,0 0-1,0 0 1,0 0 13,-1 33-309,1-29 305,2 17-294,4-32-607,2-38 2513,-26 45-1468,14 3-473,19 1 208,-13-2 119,-1 1-1,1-1 1,-1 1 0,1-1 0,-1 0 0,1 1 0,-1-1 0,0 0 0,1 0 0,-1 0-1,0 0 1,0 0 0,1 0 0,-1 0 0,0-1 0,0 1 0,0 0 0,-1-1 0,1 1-1,0 0 1,0-1 0,-1 1 0,1-1 0,-1 1 0,1-1 0,-1 0 0,0 1 0,1-1-1,-1 1 1,0-2 6,4-54 176,-4 53-95,0 2-59,0 1 0,0-1 0,0 1 0,0-1 0,0 0 0,0 1 0,0-1 1,0 1-1,-1-1 0,1 1 0,-1-1 0,1 1 0,-1-1 0,1 1 0,-1-1 0,0 1 0,0 0 0,0-1 0,0 1 0,0 0 0,0 0 0,-1-1-22,-1 1 9,0 0-1,0 0 1,0 0 0,-1 0-1,1 1 1,0-1-1,0 1 1,-1 0-1,1 0 1,-2 1-9,-7-2 62,11 1-88,0 0 1,0-1-1,0 1 0,0 0 1,0 0-1,-1 0 0,1 0 1,0 0-1,0 0 1,0 0-1,0 0 0,0 0 1,-1 1-1,1-1 0,0 0 1,0 1-1,0-1 1,0 1-1,0-1 0,0 1 1,0-1-1,0 1 0,0 0 1,0 0-1,1-1 1,-1 1-1,0 0 0,0 0 1,1 0-1,-1 0 1,0 0-1,1 0 0,-1 0 1,1 0-1,-1 0 0,1 0 1,0 0-1,-1 0 1,1 0-1,0 1 26,-5 14-24,3-10 52,0 0-1,1 0 1,0 1-1,0-1 1,0 0-1,1 2-27,0-7-10,0-1-52,2-1 49,0-1 0,0 1 0,0-1-1,0 1 1,0-1 0,-1 0 0,1 0-1,0 0 1,-1 0 0,1 0 0,-1 0-1,0 0 1,0 0 0,0 0 0,1-1 13,1-5 64,1 0 0,-2 0 0,1 0 0,-1 0 0,0-1 0,0 1 0,-1-1 0,0 1 0,-1-1 0,0-3-64,-1 12-30,0 0 1,0 0-1,-1 0 0,1 0 1,0 0-1,0 0 1,0 0-1,0 0 1,0 1-1,0-1 1,0 0-1,0 1 0,-1-1 1,1 1-1,0-1 1,0 1-1,1-1 1,-1 1 29,-3 5-22,0 0 0,1 0 0,-1 0 0,2 0 0,-1 1 0,1 0 0,0-1 0,0 1 0,1 0 1,0 0-1,0 0 0,0 0 0,1 0 0,0 3 22,0-10 0,0 0-1,0 1 1,0-1 0,1 0-1,-1 1 1,0-1 0,0 0-1,0 1 1,0-1 0,0 0-1,0 0 1,1 1 0,-1-1-1,0 0 1,0 0 0,0 1-1,1-1 1,-1 0 0,0 0-1,0 1 1,1-1 0,-1 0-1,0 0 1,1 0 0,-1 0-1,0 1 1,0-1 0,1 0-1,-1 0 1,0 0 0,1 0-1,-1 0 1,0 0 0,1 0-1,-1 0 1,0 0 0,1 0-1,-1 0 1,0 0 0,1 0-1,-1 0 1,0 0 0,1 0 0,-1 0-1,0-1 1,1 1 0,-1 0-1,0 0 1,0 0 0,1 0-1,-1-1 1,14-6-74,-7 0 68,-1 0 0,0 0 0,0-1 0,0 0 0,-1 0 0,-1-1 0,1 1 0,-1-1 0,-1 0 0,1 0 0,-2-1 0,1 1 0,-1-1 0,-1 1 0,1-4 5,-2 12 299,-3 1-174,-4 0-164,0 0 1,-1 1-1,1 0 1,0 0-1,0 1 1,0-1-1,0 1 0,0 1 1,-3 1 39,7-2-14,1-1-1,-1 1 1,1-1 0,-1 1 0,1 0-1,0 0 1,0 0 0,0 0 0,0 0-1,0 1 1,0-1 0,0 1 0,1-1-1,0 1 1,-1 0 0,1-1 0,0 1-1,0 0 1,0 0 0,1 0 0,-1 0-1,1 0 1,-1 0 0,1 0 0,0 2 14,0-4 3,0 0 0,0 0 1,0-1-1,0 1 0,0 0 1,0 0-1,0 0 0,0 0 1,0 0-1,1-1 0,-1 1 1,0 0-1,0 0 0,1 0 1,-1-1-1,1 1 0,-1 0 1,1-1-1,-1 1 0,1 0 1,-1-1-1,1 1 0,0 0 1,-1-1-1,1 1 0,0-1 1,-1 1-4,24 0-8,-10-2-146,-12 2-82,0-1 0,0-1-1,1 1 1,-1 0 0,0 0 0,0-1 0,0 1 0,0-1 0,0 0 0,0 0-1,0 1 1,0-1 0,0 0 0,-1-1 0,1 1 0,0 0 0,-1 0 0,2-2 236,1-3-4936</inkml:trace>
  <inkml:trace contextRef="#ctx0" brushRef="#br0" timeOffset="629.91">329 509 2737,'0'0'4962,"0"0"-2212,0 0-994,0 0-335,0 0-279,0 0-216,-1 17 541,-5 4-1370,0 0-1,-1-1 1,-5 11-97,-15 44 82,21-52-130,2-1 1,0 1-1,2 0 0,0 0 0,2 0 0,1 12 48,-1-33-77,1 1-1,-1-1 1,1 0-1,0 1 1,-1-1-1,1 0 1,0 0-1,0 1 1,1-1-1,-1 0 1,0 0-1,1 0 1,-1-1-1,1 1 1,0 0-1,-1 0 1,1-1-1,0 1 1,0-1-1,0 0 1,0 1-1,0-1 1,1 0-1,-1 0 1,0 0-1,0-1 1,1 1-1,-1-1 1,0 1 0,1-1 76,12 3-951,-1-2-1,0 1 1,0-2-1,13-1 953,-9 1-1838,6 0-2674</inkml:trace>
  <inkml:trace contextRef="#ctx0" brushRef="#br0" timeOffset="1131.017">626 628 5233,'0'0'2458,"0"0"-564,0 0-690,0 0-480,0 0-88,0 0-230,-5 14-193,-18 43-82,20-49-107,1 1 0,0 0 0,0 0 0,1 0 0,0 0 0,1 0 0,-1 1 0,2-1 0,0 7-24,1 15 29,-2-29-32,0-1-1,0 1 1,1 0-1,-1-1 1,1 1-1,-1-1 1,1 1-1,-1-1 1,1 1 0,0-1-1,0 0 1,0 1-1,0-1 1,0 0-1,0 1 1,0-1-1,0 0 1,0 0-1,0 0 1,1 0-1,-1 0 1,0 0 0,1-1-1,-1 1 1,1 0-1,-1-1 1,1 1-1,-1-1 1,1 1-1,0-1 1,-1 0-1,1 0 1,-1 1 0,1-1-1,0 0 4,1 0-4,0 0 0,1 0-1,-1 0 1,1 0 0,-1-1 0,1 1 0,-1-1 0,1 0-1,-1 0 1,0 0 0,0 0 0,1-1 0,-1 1-1,0-1 1,0 0 0,1 0 4,3-5 9,-1-1 0,0 1 0,0-1 0,0 0-1,-1 0 1,0-1 0,-1 1 0,0-1 0,0 0 0,-1-1 0,0 1-1,-1 0 1,1-2-9,1-17 90,0 1 0,-1 0 0,-2-1 0,-1 0-90,0 25-29,0 0 1,-1 1-1,1-1 0,-1 0 1,1 0-1,-1 1 0,0-1 1,0 0-1,0 1 0,0-1 1,-1 1-1,1 0 0,-1-1 1,0 1-1,1 0 0,-1 0 1,0 0-1,0 0 0,0 0 1,-1 0 28,1 1-90,1 0 0,0 0 0,-1 0 0,1 1 0,-1-1 0,1 0 1,-1 1-1,1 0 0,-1-1 0,0 1 0,1 0 0,-1 0 0,1 0 1,-1 0-1,0 0 0,1 0 0,-1 0 0,0 0 0,1 1 1,-1-1-1,1 1 0,-1-1 0,1 1 0,-1 0 0,1-1 0,-1 1 1,1 0-1,0 0 0,0 0 0,-1 0 0,1 0 0,0 0 0,0 1 1,0-1-1,0 0 90,-16 28-2578,3 5-1236</inkml:trace>
  <inkml:trace contextRef="#ctx0" brushRef="#br0" timeOffset="1627.955">977 679 416,'0'0'4752,"0"0"-2604,0 0-837,0 0-247,0 0-165,0 0-129,13 18 1049,-11-14-1756,1 0 1,-1 0-1,0 0 1,0 1-1,0-1 1,0 1-1,-1-1 1,0 1-1,0 0 1,0-1-1,-1 1 1,1 0-1,-1 3-63,0 4 40,0 0-1,-1-1 0,0 1 1,-3 11-40,2-17 7,0 0-1,0 0 1,-1 0 0,0 0 0,0-1 0,-1 0 0,1 1 0,-1-1 0,-5 4-7,7-6-337,-1 0 0,1 0 1,-1-1-1,0 1 1,0-1-1,-1 0 0,1 1 1,0-2-1,-1 1 1,1 0-1,-1-1 0,1 1 1,-1-1-1,0 0 0,1 0 1,-4 0 336,1-3-3099,5-5-1760</inkml:trace>
  <inkml:trace contextRef="#ctx0" brushRef="#br0" timeOffset="2296.003">1146 569 3697,'0'0'2910,"0"0"-714,0 0-647,0 0-595,0 0-315,0 0-219,0 8-93,0 186 776,-1-191-1113,1 1 0,0-1 0,1 0 0,-1 1 0,1-1 0,-1 0 0,1 0 0,0 1-1,0-1 1,0 0 0,1 0 0,-1 0 0,1 0 0,-1-1 0,1 1 0,0 0 0,0-1 0,1 1 0,-1-1 0,0 0 0,1 1 0,2 0 10,0 0-56,1 0 0,-1-1 0,1 1 0,0-1 0,0-1 0,0 1 0,0-1 0,0 0 0,0-1-1,0 1 1,0-1 0,1-1 56,-6 1-8,0 0 0,0-1 0,0 1-1,1-1 1,-1 0 0,0 1 0,0-1-1,0 0 1,0 0 0,0 0 0,-1 1 0,1-1-1,0 0 1,0 0 0,0 0 0,-1 0-1,1-1 1,-1 1 0,1 0 0,0 0-1,-1 0 1,0 0 0,1-1 8,10-33 28,-10 31-21,6-33 446,-1-1 1,-2 0-1,-1 0 0,-2-26-453,-1 62 7,-1 1-1,1 0 0,0 0 1,0 0-1,0 0 0,-1 0 1,1-1-1,-1 1 1,1 0-1,-1 0 0,1 0 1,-1 0-1,0 0 0,1 0 1,-1 0-1,0 0 0,0 1 1,1-1-1,-1 0 0,0 0 1,0 1-1,-1-1-6,-1-1-16,0 0-1,-1 0 1,0 1-1,1-1 1,-1 1 0,0 0-1,-2 0 17,-9-1-84,0 0-1,0 1 1,-6 1 84,19 0 4,-83 0-1013,84 0 578,3 38-1800,19 27-2059,-11-37-485</inkml:trace>
  <inkml:trace contextRef="#ctx0" brushRef="#br0" timeOffset="2860.05">1387 795 4297,'0'0'1596,"0"0"-270,0 0-91,0 0-130,0 0-124,0 0-141,0 0-173,0 0-155,0 0-91,17 18 941,-12-7-1255,0 1 0,-1-1-1,-1 1 1,0 0 0,0 1 0,-1-1 0,-1 0 0,0 1 0,0-1 0,-2 0 0,0 6-107,1 4-4,0-19-43,0-1 1,0 1-1,0-1 1,0 1-1,-1-1 1,1 1-1,-1-1 1,0 1-1,0-1 1,0 1-1,0-1 1,0 0-1,0 0 1,-1 1-1,1-1 0,-1 0 1,1 0-1,-1 0 1,0-1-1,0 1 1,0 0-1,0-1 1,0 1-1,0-1 1,0 1-1,0-1 1,-1 0-1,1 0 1,-1 0-1,1 0 0,0-1 1,-1 1-1,0-1 1,1 1-1,-1-1 1,1 0-1,-3 0 47,5 0-62,-1 0 0,1 0-1,-1-1 1,1 1 0,-1 0-1,1 0 1,-1-1 0,1 1-1,-1 0 1,1-1 0,0 1-1,-1 0 1,1-1 0,-1 1-1,1-1 1,0 1 0,0 0-1,-1-1 1,1 1 0,0-1-1,0 1 1,-1-1 0,1 1-1,0-1 1,0 1 0,0-1-1,0 1 1,0-1 0,0 1-1,0-1 63,-2-16-2461,2 17 2401,0-13-3916</inkml:trace>
  <inkml:trace contextRef="#ctx0" brushRef="#br0" timeOffset="3759.117">1632 637 2032,'0'0'1794,"0"0"-172,0 0-61,0 0 145,0 0-151,0 0-377,-4 1 3233,2-2-4433,0 0-1,0 0 0,0 0 0,-1 1 0,1-1 0,0 1 1,0 0-1,-1-1 0,1 1 0,0 0 0,-1 0 0,1 1 0,0-1 1,-1 0-1,1 1 0,0 0 0,0-1 0,-1 1 0,1 0 1,0 0-1,0 0 0,0 0 0,0 1 0,-1 0 23,-1 6-94,-1 0 0,1 0 0,1 1 0,0 0 0,0 0 0,1 0 0,0 0 0,0 0-1,1 1 95,-2 21-72,2 0-1,1 3 73,0-13-100,1-20 99,-1 0-1,1 0 1,0 0 0,-1 1-1,1-1 1,0 0-1,0-1 1,-1 1 0,1 0-1,0 0 1,0 0 0,0 0-1,0-1 1,1 1 0,-1-1-1,0 1 1,0-1 0,0 1-1,0-1 1,0 1-1,1-1 1,-1 0 0,0 0-1,1 0 2,33 6 28,-30-6-46,0-1 0,-1 0 0,1 0 1,0 0-1,-1 0 0,1-1 0,-1 0 0,0 0 1,0 0-1,1 0 0,-1-1 0,-1 0 0,1 0 1,0 0-1,-1 0 0,1 0 0,-1-1 0,0 1 1,0-1 17,18-17-1867,-21 21 1240,0 0-406,0 0-1361,0 0-2032</inkml:trace>
  <inkml:trace contextRef="#ctx0" brushRef="#br0" timeOffset="4579.178">1824 375 4689,'0'0'2809,"0"0"-690,0 0-670,0 0-435,0 0-225,0 0-119,29 3 1568,-24-3-2176,0 0 0,0 1 0,0-1 1,-1 1-1,1 0 0,0 0 0,-1 1 1,1 0-1,-1-1 0,1 1 0,-1 1 1,0-1-1,0 0 0,0 1 0,0 0 1,1 1-63,0 1 45,0 0 0,-1 1-1,1 0 1,-1 0 0,0 0 0,-1 0 0,1 0 0,-1 1 0,-1-1 0,1 3-45,4 12 30,-2 1 0,-1 0 0,0 0 0,-2 0 0,-1 1 0,0 11-30,-1-7 32,-1 0 0,-4 19-32,3-34 8,-1-1 1,0 0-1,0 0 0,-1 0 0,-1-1 1,0 1-1,-4 5-8,1-3-768,-1-1 0,-1-1 0,0 1 0,0-1 0,-1-1 0,-11 8 768,6-4-2136,1 0 1,-12 15 2135,23-24-4220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5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60 2112,'0'0'1466,"0"0"-528,0 0-210,0 0-25,0 0-59,0 0-27,0 0-6,0 0 6,0 0 16,0 0 3,-3 1 3144,-4 4-2757,7 45-1045,2-49 5,-1 0 1,1 0-1,0 0 1,0 0 0,0-1-1,-1 1 1,1-1-1,0 1 1,0-1-1,0 0 1,0 0 0,0 0-1,0 0 1,0 0-1,0 0 1,-1 0-1,1-1 1,0 1 0,0-1-1,0 1 1,0-1-1,1-1 17,-2-1 8,1 0 0,-1 0 0,1 0-1,-1-1 1,0 1 0,0 0-1,-1-1 1,1 1 0,-1-1 0,0 1-1,0-1 1,0 1 0,0-1 0,-1-2-8,1-7 127,-30 13 13,28 0-132,1 1-1,-1 0 1,1 0-1,-1 0 1,1 0-1,0 0 1,0 0-1,-1 1 1,1-1-1,0 0 1,0 1-1,0-1 1,0 0-1,0 1 1,1-1-1,-1 1 0,0 0 1,1-1-1,-1 1 1,1 0-1,0-1 1,-1 1-1,1 0 1,0-1-1,0 2-7,-3 48-248,3-50 213,0 0 20,1 0-1,-1 0 1,1 0-1,0 0 1,-1 0-1,1 0 1,0-1-1,0 1 0,-1 0 1,1 0-1,0-1 1,0 1-1,0-1 1,0 1-1,0-1 1,0 1-1,0-1 0,0 1 1,0-1-1,0 0 1,0 0-1,0 1 1,1-1 15,27 6-36,-25-6 13,1 1-1,-1-1 1,1 0 0,-1 0-1,0 0 1,1 0 0,2-2 23,-6 2-5,1 0 0,-1-1 0,0 0 0,1 1 1,-1-1-1,0 0 0,1 1 0,-1-1 0,0 0 0,0 0 1,0 0-1,0 0 0,0 0 0,0-1 0,0 1 1,0 0-1,0 0 0,0-1 0,-1 1 0,1 0 0,0-1 1,-1 0 4,3-7-8,-1 0 1,0-1 0,0 0 0,-1 1 0,0-1 0,-1 0 0,-1-7 7,1 4 30,0 12-14,0 1 0,0-1-1,0 0 1,-1 1 0,1-1 0,0 1 0,0-1 0,-1 1 0,1-1 0,0 1 0,-1 0 0,1-1 0,0 1 0,-1-1 0,1 1 0,-1 0 0,1-1 0,0 1 0,-1 0 0,1-1 0,-1 1 0,1 0 0,-1 0 0,1 0-1,-1-1 1,1 1 0,-1 0 0,0 0-16,-25-3 193,-22 5-115,45-1-65,0-1-1,0 1 1,0 0-1,0 0 1,0 0-1,0 0 1,0 0-1,0 1 1,1 0-1,-1-1 1,1 1-1,-1 0 1,1 0-1,0 0 1,0 0-1,-1 1 1,1-1-1,1 1 1,-1-1-1,0 1 0,1 0 1,-1 1-13,-1 2-18,1 1 1,-1 0-1,2-1 1,-1 1-1,1 0 1,0 0-1,0 0 1,1 0-1,0 2 18,0-8-3,0 0-1,1 1 0,-1-1 1,1 0-1,0 0 0,-1 1 1,1-1-1,0 0 0,-1 0 0,1 0 1,0 0-1,0 0 0,0 0 1,0 0-1,0-1 0,0 1 1,0 0-1,1 0 0,-1-1 0,0 1 1,0-1-1,0 1 0,1-1 1,-1 1-1,0-1 0,1 0 1,-1 0-1,0 1 0,1-1 0,0 0 4,42 3-7,-43-3 5,1 0-2,0 1 0,0-1 0,0 0-1,0-1 1,-1 1 0,1 0 0,0 0-1,0-1 1,0 1 0,0-1 0,0 0-1,0 1 1,-1-1 0,1 0 0,0 0 0,-1 0-1,1 0 1,0 0 0,-1-1 0,1 0 4,1-2-11,-2 1 1,1-1 0,0 0 0,-1 0 0,0 0 0,0 0 0,0-1 0,1-3 10,-1 2 5,0 2 12,0 1 0,-1-1-1,1 0 1,-1 1 0,0-1 0,0 0-1,0 0 1,0 1 0,0-1-1,-1-1-16,0 4 19,0-1 0,1 1 1,-1 0-1,0 0 0,0 0 0,0 0 0,0 0 0,0 0 0,0 0 0,0 0 0,0 1 0,0-1 0,0 0 0,0 1 0,-1-1 0,1 0 0,0 1 0,-1 0 0,1-1 0,0 1 1,-1 0-1,1-1 0,0 1 0,-1 0 0,1 0 0,0 0 0,-1 1-19,-5-2 27,-1 0 0,1 1 0,-1 0 0,1 0 0,-1 1 1,1 0-1,0 1 0,-4 0-27,8-1 4,1 1 0,-1-1 0,1 0 0,-1 1 1,1 0-1,-1 0 0,1-1 0,0 1 0,0 0 0,0 1 0,0-1 1,0 0-1,1 1 0,-1-1 0,0 1 0,1-1 0,0 1 0,0 0 0,0-1 1,0 1-1,0 0 0,0 2-4,-1 5-24,1-1 0,0 1 0,1 0 1,0 0-1,0 0 24,0 5-72,1-14 61,-1 1 1,0-1-1,1 1 0,-1-1 0,1 0 0,0 1 0,0-1 0,-1 1 1,1-1-1,0 0 0,0 0 0,0 1 0,0-1 0,1 0 1,-1 0-1,0 0 0,0 0 0,1-1 0,-1 1 0,0 0 0,1 0 1,-1-1-1,1 1 0,-1-1 0,1 1 0,-1-1 0,1 0 1,-1 1-1,1-1 0,0 0 0,-1 0 11,57 4-41,-53-4 42,-2 0-6,0 0 0,0-1 0,-1 1 0,1 0 0,0-1 1,-1 0-1,1 1 0,-1-1 0,1 0 0,-1-1 0,1 1 0,-1 0 0,0-1 0,0 1 0,1-1 0,-1 0 0,0 1 0,0-2 5,2-1-19,-1 0-1,-1 0 1,1 0-1,-1 0 1,1-1-1,-1 1 1,0-1-1,-1 1 1,1-1-1,-1 0 20,2-9-47,-1 0-1,0-1 1,-1 1 0,0 0-1,-1-1 1,-2-9 47,2 22 3,-1 1 0,0-1 0,0 0 0,1 0 0,-1 1 0,0-1-1,-1 1 1,1-1 0,0 1 0,0-1 0,-1 1 0,1 0 0,-1-1 0,1 1 0,-1 0 0,1 0 0,-1 0 0,0 0 0,1 0-1,-1 1 1,0-1 0,0 1 0,0-1 0,0 1 0,1-1 0,-3 1-3,0-1 5,1 0 1,-1 1-1,0-1 1,0 1-1,1 0 1,-1 0-1,0 1 0,1-1 1,-1 1-1,0-1 1,1 1-1,-1 0 1,1 0-1,-2 1-5,1 2 0,-1 0 0,2-1 0,-1 2 0,0-1-1,1 0 1,-1 1 0,1-1 0,1 1 0,-1 0 0,1 0 0,-1 0 0,2 0 0,-1 0-1,0 3 1,-2 6-1,1-1-1,0 0 1,1 1-1,0-1 1,1 8 1,1-9 79,0-10-125,0 0 0,0 0 0,0 0 0,0 0 0,0 0 1,0 0-1,1 0 0,-1 0 0,1 0 0,-1 0 0,1 2 46,0-3-43,0 0-1,0-1 1,0 1-1,1 0 1,-1 0 0,0-1-1,0 1 1,0-1-1,1 1 1,-1-1-1,0 0 1,0 1 0,1-1-1,-1 0 1,0 0-1,0 0 1,1 0-1,-1 0 1,0 0 0,1 0-1,-1 0 44,2-1-9,0 1-1,0 0 1,0-1-1,-1 0 1,1 0-1,0 0 1,0 0-1,-1 0 1,1 0-1,0-1 1,-1 1-1,0-1 1,1 0-1,-1 0 1,0 0-1,0 0 1,0 0-1,0 0 1,0-1-1,-1 1 1,1-1-1,-1 1 1,1-1 0,-1 1-1,0-1 1,0 0 9,3-6-31,-1 1 1,-1-1-1,1 1 1,-1-1 0,-1 0-1,0 0 1,0 0 0,-1-3 30,0 11 14,0 0 1,-1-1 0,1 1 0,0 0-1,-1-1 1,1 1 0,-1 0 0,0 0 0,1-1-1,-1 1 1,0 0 0,0 0 0,0 0-1,0 0 1,0 0 0,0 0 0,0 0-1,0 1 1,0-1 0,0 0 0,0 0 0,-1 1-1,1-1 1,0 1 0,0-1 0,-1 1-1,1 0 1,0-1 0,-1 1 0,1 0-1,-1 0 1,1 0-15,-51-3 321,44 3-314,6 0 1,0 1 0,0-1 0,0 1 0,0 0 0,0-1 0,0 1 0,0 0 0,0 0 0,1 0 0,-1 1 0,0-1 0,1 0 0,-1 1 0,1-1 0,-1 1 0,1-1 0,0 1 0,0-1 0,0 1 0,0 0 0,0 0 0,0 0 0,0 0-1,0-1 1,1 1 0,-1 0 0,1 0 0,-1 0 0,1 1-8,-2 8-71,0 0-1,0 0 1,1-1-1,0 11 72,1-20-92,1-1 1,-1 1-1,0-1 0,0 1 1,1-1-1,-1 0 0,0 1 0,1-1 1,-1 1-1,0-1 0,1 0 0,-1 1 1,0-1-1,1 0 0,-1 1 0,1-1 1,-1 0-1,1 0 0,-1 0 1,1 1-1,-1-1 0,1 0 0,-1 0 1,1 0-1,-1 0 0,1 0 0,-1 0 1,1 0-1,-1 0 0,1 0 1,-1 0-1,1 0 0,-1 0 0,1 0 1,-1 0-1,1 0 0,-1-1 0,1 1 1,-1 0-1,1 0 0,-1-1 1,0 1-1,1 0 0,-1-1 0,1 1 1,-1 0 91,13-13-4148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0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0 568,'0'0'1786,"0"0"-566,0 0-6,0 0-2,0 0-82,0 0-48,0 0-13,0 0-100,-7 18 2043,-1-6-2819,1 0 0,0 0 0,1 1 0,1-1 0,0 1 1,0 1-1,2-1 0,-1 0 0,1 5-193,-10 32 246,4-13-253,1 1 0,2 0-1,2 1 1,2-1 0,1 39 7,2-67-42,0-1 0,0 0 0,1 0 0,0 0-1,0 0 1,1 0 0,1 0 0,-1-1 0,1 1 0,1-1 0,-1 0 0,1 0 0,1-1 0,0 1 0,0-1 0,0-1-1,1 1 1,0-1 0,0 0 0,0 0 0,1-1 0,0 0 0,0-1 0,0 1 0,4 0 42,-7-3-214,17 12-390,-16 3-3665,-6-11-1593</inkml:trace>
  <inkml:trace contextRef="#ctx0" brushRef="#br0" timeOffset="1027.4">387 283 3745,'0'0'1976,"0"0"-241,0 0-177,0 0-292,0 0-377,0 0-315,-3-2-152,1 0-353,0 1-1,0-1 0,0 1 0,0 0 1,0-1-1,0 1 0,-1 0 1,1 0-1,0 1 0,-1-1 1,1 0-1,-1 1 0,1 0 1,-1-1-1,1 1 0,-1 0 0,1 0 1,-1 0-1,1 1 0,-1-1 1,0 1-69,0 0 29,0 1 1,0-1 0,0 1-1,0 0 1,0 0-1,0 0 1,1 0 0,-1 0-1,1 0 1,-1 1 0,1 0-1,0-1 1,0 1 0,0 1-30,-4 5 33,1 0 1,0 1 0,1 0 0,0-1 0,1 2-1,0-1 1,0 0 0,1 1 0,1-1-1,0 1-33,0 87 347,2-97-356,-1 1 0,1-1 1,-1 1-1,1-1 0,0 0 0,0 0 0,0 1 0,-1-1 0,1 0 0,0 0 1,1 0-1,-1 0 0,0 0 0,0 0 0,0 0 0,1 0 0,-1-1 0,0 1 1,1 0-1,-1-1 0,0 1 0,1-1 0,-1 0 0,2 1 9,42 10-104,-39-10 124,-1 0-32,0 0 0,1 0 1,-1 0-1,0-1 0,1 0 1,-1 0-1,0 0 0,2-1 12,-5 0-9,0 1-1,0-1 0,0 0 1,0 0-1,-1 1 1,1-1-1,0 0 0,0-1 1,-1 1-1,1 0 0,-1 0 1,1-1-1,-1 1 0,1-1 1,-1 1-1,0-1 1,0 0-1,0 1 0,0-1 1,0 0-1,0 0 0,0 0 10,4-15-37,0-1 0,0 1 0,-2-1 0,0 0 0,-1 1 0,-1-1 0,-1 0 0,-1-10 37,1 28 255,0 0-4,0 0-17,0 0-44,0 0-85,0 0-47,0 0-9,0 0-22,0 0-5,0 0 1,0 22-319,0-7 228,0-1 1,1 1-1,0-1 0,1 1 1,1-1-1,0 1 1,1-1-1,1 0 0,0-1 1,1 1-1,0-1 1,1 0-1,1 0 68,-5-7-737,1 0-1,-1 1 1,0 0 0,-1 0-1,0 0 1,0 0 0,0 1 737,-1 7-4237</inkml:trace>
  <inkml:trace contextRef="#ctx0" brushRef="#br0" timeOffset="1591.575">635 569 1672,'0'0'1989,"0"0"-524,0 0-242,0 0-73,0 0-42,0 0-148,6 0-109,1 0-585,0 0 0,-1 0 0,1 1 0,0 0 0,-1 1 0,1-1 0,0 1 0,-1 0 0,6 3-266,-9-3 31,0 0 1,0 0-1,0 0 1,-1 0-1,1 0 1,-1 1 0,0-1-1,1 1 1,-1-1-1,0 1 1,-1 0-1,1 0 1,0 0 0,-1 0-1,0 0 1,1 0-1,-1 0 1,0 0-1,-1 1 1,1-1-1,-1 0 1,1 1 0,-1 0-32,1 6 44,0 0 0,0 0 0,-2 0 1,1 0-1,-1 0 0,0 0 0,-3 8-44,3-15-129,0 0-1,0-1 0,0 1 0,-1 0 1,1-1-1,-1 1 0,0-1 1,0 1-1,0-1 0,0 0 0,-2 2 130,1-1-477,0-1 0,-1 0 0,1 0 0,-1 0 0,1-1 0,-1 1 0,0-1 0,1 0-1,-1 0 1,0 0 0,0 0 477,-4 0-2843,2 1-342</inkml:trace>
  <inkml:trace contextRef="#ctx0" brushRef="#br0" timeOffset="2507.367">824 128 2937,'0'0'2221,"0"0"-610,0 0-432,0 0-266,0 0 167,0 0-111,0 12-293,0 36-183,0-41-429,1 0 0,0-1 0,0 0 0,1 1 0,0-1 0,0 0 1,0 0-1,1 0 0,-1 0 0,2 0 0,-1 0 0,1-1 0,-1 0 0,3 2-64,17 30 105,-15-18-81,0 0-1,-2 1 0,0 0 0,-1 0 0,-1 0 0,-1 1 0,-1-1 0,0 1 1,-2 20-24,0-40-15,0-1-36,0 0-28,0 0 76,0 0-1,0 0 1,1 0-1,-1 0 1,0 0-1,0 0 1,1 0-1,-1 0 1,0 0-1,0 0 1,0 0-1,1 0 1,-1 0-1,0 0 1,0 0-1,1-1 0,-1 1 1,0 0-1,0 0 1,0 0-1,1 0 1,-1 0-1,0-1 1,0 1-1,0 0 1,0 0-1,0 0 1,1-1-1,-1 1 1,0 0-1,0 0 1,0-1-1,0 1 0,0 0 4,0-23 131,-1 10-91,1 0 0,0 0 1,1 0-1,1 0 0,0 0 0,1-4-40,-2 14 14,0 0-1,0 0 0,1 0 0,-1 0 0,1 0 0,-1 0 0,1 0 0,0 1 0,0-1 0,0 1 1,1-1-1,-1 1 0,0 0 0,1 0 0,-1 0 0,1 0 0,0 0 0,0 1 0,0-1 0,0 1 1,0 0-1,0 0 0,0 0 0,0 0 0,0 0 0,0 1 0,1-1 0,0 1-13,-1 0 6,0-1 0,1 1 0,-1 0 0,0 0 0,1 1-1,-1-1 1,0 0 0,0 1 0,1 0 0,-1 0 0,0 0 0,0 0 0,0 1-1,0-1 1,0 1 0,0 0 0,-1-1 0,2 2-6,0 1 19,0 1 1,0-1-1,-1 1 1,1 0-1,-1 0 1,0 0-1,0 0 0,-1 0 1,0 1-1,1 0-19,7 18 58,-6-17-101,-1-1 1,0 1-1,0-1 0,-1 1 1,0 0-1,0 0 1,-1 0-1,1 0 0,-2 0 1,1 1-1,-1-1 1,0 0-1,0 0 1,-1 1 42,0-6-5,-1 1 0,1 0 0,-1 0 0,0 0 0,0-1 0,0 1 0,0-1 0,0 0 0,0 1 1,-1-1-1,1 0 0,-1 0 0,0-1 0,0 1 0,1 0 0,-1-1 0,0 0 0,-2 1 5,-8 3-40,1 0 0,-1-1 1,-12 2 39,10-4-221,1-1 1,-1 0 0,-8-1 220,8 0-508,14 0-217,1 0-437,0-9-2528,0 0 1263</inkml:trace>
  <inkml:trace contextRef="#ctx0" brushRef="#br0" timeOffset="2980.797">1214 545 3881,'0'0'1900,"0"0"-650,0 0-295,0 0-192,0 0-199,0 0-98,17 18 1055,-12-15-1469,-1 1 0,0 0-1,0 0 1,0 0 0,-1 0 0,1 0 0,-1 1 0,0 0 0,0-1 0,-1 1 0,1 0 0,-1 1 0,0-1-1,0 0 1,-1 0 0,0 1 0,0-1 0,0 1 0,-1-1 0,1 1 0,-1 0 0,0-1 0,-1 1 0,0-1-1,0 1 1,-1 2-52,1-4-18,0-1-1,-1 1 1,1-1-1,-1 0 0,0 0 1,0 0-1,0 0 1,0 0-1,-1 0 0,1 0 1,-1-1-1,0 1 1,0-1-1,1 0 0,-2 0 1,1 0-1,0 0 1,0 0-1,-1-1 0,0 1 19,-35 11-2020,2-9-4261,37-4 3945</inkml:trace>
  <inkml:trace contextRef="#ctx0" brushRef="#br0" timeOffset="3610.939">1525 408 3793,'0'0'1971,"0"0"-253,0 0-393,0 0-335,0 0-214,0 0-185,-20 2 1270,15 2-1827,1 1-1,0 0 1,1 0-1,-1 0 1,1 0-1,0 1 1,0-1-1,0 1 1,1 0-1,0-1 0,0 1 1,0 0-1,1 1 1,0 3-34,-2 14-68,1 0-1,2 0 1,1 5 68,-1 2-197,0-30 177,1 0 0,-1 0 0,1 0-1,-1 0 1,1 0 0,-1 0 0,1 0 0,-1 0-1,1 0 1,0-1 0,-1 1 0,1 0 0,0 0-1,0-1 1,0 1 0,0 0 0,0-1 0,0 1-1,0-1 1,0 1 0,0-1 0,0 0 0,0 1 0,0-1-1,0 0 1,0 0 0,0 0 0,0 1 0,1-1 20,32 2-68,-1-1-271,33-1-763,-61-1 822,-1 1 1,0-1-1,1 0 1,-1 0 0,0-1-1,0 1 1,0-1 0,0 0-1,0 0 1,0 0-1,0-1 1,-1 1 0,1-1 279,8-7-2577,-7 4-1340</inkml:trace>
  <inkml:trace contextRef="#ctx0" brushRef="#br0" timeOffset="4293.229">1575 33 3881,'0'0'3651,"0"0"-1706,0 0-713,0 0-436,0 0-253,0 0-58,0 0-38,0 0-80,0 0-87,1 13 436,4-8-671,1 0 0,-1-1 1,0 1-1,1-1 0,0 0 0,0 0 0,4 1-45,16 12 41,-3 2-20,-2 0-1,0 2 1,0 1-1,-2 0 1,-1 2-1,-1 0 1,-1 1-1,-1 0 1,-2 1-1,0 1 0,-1 0 1,-2 1-1,-1 0 1,-1 0-1,0 11-20,-5-20-270,-1 0-1,-1 0 1,0 1-1,-1-1 1,-2 0-1,-1 7 271,1-13-407,-1-1 0,-1 0 0,0 0 0,-1 0-1,0-1 1,0 0 0,-1 0 0,-1 0 0,0 0 407,-9 15-1949,-7 16-2629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32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1144,'0'0'770,"0"0"-139,0 0-101,0 0-16,0 0 37,0-4 917,0 3 6803,2 3-8213,0 1 0,0 0-1,0-1 1,0 1 0,0-1 0,1 0 0,-1 1 0,1-1-1,-1 0 1,1-1 0,2 2-58,8 7 104,-10-8-69,-1 1 1,1-1-1,0 0 0,0 0 1,0 0-1,0 0 1,0-1-1,0 1 0,1-1 1,-1 0-1,0 0 0,1 0 1,-1 0-1,4 0-35,4 2 92,-1 0 1,1 1-1,-1 0 1,0 1-1,-1 0 1,5 3-93,77 55 112,-89-62-116,9 5 37,0 1 0,-1 0-1,0 0 1,0 1-1,0 1 1,7 8-33,-11-11 9,0-1 1,0 0 0,0 0 0,0-1-1,1 1 1,3 0-10,26 19 46,-20-11-29,1-1 1,0 0-1,11 4-17,17 12 58,-27-16-28,14 9 15,-1 2 0,7 8-45,58 43 95,-61-54-98,-1-2 0,62 43-22,-81-51 23,47 35 14,-12-10 10,-15-13-13,63 38-9,-92-55 16,-1-1 1,0 1 0,-1 0-1,1 0 1,-1 0 0,0 0 0,0 1-1,1 2-16,-1-1 20,1 1 0,1-1-1,-1-1 1,1 1 0,0-1-20,54 38 38,39 26 36,-72-51-35,-1 1 0,7 9-39,10 15 136,-37-37-109,-4-5-15,0 1 0,1-1 0,-1 0-1,0 0 1,1 0 0,0 0 0,-1 0 0,3 1-12,-3-3 1,-1 0 6,0 1-97,0-1 0,1 1 0,-1-1 0,0 1 0,0-1 0,0 1 1,0 0-1,0 0 0,0-1 0,0 1 0,0 0 0,0 0 0,0 0 1,-1 0-1,1 0 0,0 0 0,-1 1 0,1-1 0,0 0 0,-1 0 1,1 2 89,-1 22-4459,0-8-3814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52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1 355 2208,'0'0'1271,"0"0"-290,0 0-164,0 0 29,0 0-84,0 0-73,0 0-35,0 0-44,0 0-97,0 0-77,0 0-74,0 0-46,0 0-44,0 0-11,0 0 5,0 0-38,26 0 4411,-23 0-4573,-1 0 0,1 1-1,0-1 1,-1 1 0,1 0-1,-1 0 1,1 0 0,-1 0-1,1 1 1,-1-1 0,0 1-1,0-1 1,1 1 0,-1 1-66,33 31 320,-14-12-197,-16-18-35,0 0 0,0-1 0,0 0 0,1-1 0,-1 1 0,3 0-88,16 8 345,-5-3-247,0-1 1,1 0-1,-1-2 1,1 0-1,0-1 1,3-1-99,-1 1 95,40 3 316,0-2-1,1-3 0,24-4-410,-4 1 376,-77 0-369,1 0 0,-1 0-1,0 0 1,1-1-1,-1 0 1,0-1-1,0 1 1,-1-1 0,1-1-1,0 1-6,1-1 9,0 0 1,1 1-1,-1-1 0,1 2 0,7-3-9,-3 2 8,-1-1 0,-1-1-1,1 0 1,-1 0-1,1-1 1,-2-1-1,1 1 1,-1-1-1,5-5-7,21-14 14,77-51-8,-107 73-11,-1 1 0,0-1 0,0 0 0,0 0 0,0 0-1,0-1 1,-1 1 0,0-1 0,0 0 0,2-3 5,-2 2-6,0 0 1,1 1 0,0-1-1,0 1 1,4-4 5,0-2 16,-7 9-13,0 0-1,1 0 1,-1 0-1,1 0 1,-1 0-1,1 0 1,0 1-1,-1-1 1,1 0-1,0 1 1,0 0-1,2-2-2,-2 2-10,-1-1 1,1 0-1,-1 0 0,1 1 0,-1-1 0,1 0 0,-1-1 0,0 1 0,0 0 0,0 0 0,0 0 0,0-1 0,-1 1 0,1 0 0,-1-1 0,0 1 0,1-1 0,-1-1 10,10-32-101,3 4 57,-8 14 24,-5 18-17,0 1 0,0-1 0,0 0 0,0 0 0,0 0 0,0 0 0,0 0 0,0 0 0,0 0 0,1 0 0,-1 0 0,0 0 0,0 0 0,0 0 0,0 0 0,0 0 0,0 0 0,0 0 0,1 0 0,-1 0 0,0 0 0,0 0 0,0 0 0,0 0 0,0 0 0,0 0 0,1 0 0,-1 0 0,0 0 0,0 0 0,0 0 0,0 0 0,0 0-1,0 0 1,0 0 0,0 0 0,0 0 0,1-1 0,-1 1 0,0 0 0,0 0 0,0 0 0,0 0 0,0 0 0,0 0 0,0 0 0,0 0 0,0-1 0,0 1 0,0 0 0,0 0 0,0 0 0,0 0 0,0 0 0,0 0 37,2 11-4205,-2-3-1364</inkml:trace>
  <inkml:trace contextRef="#ctx0" brushRef="#br0" timeOffset="2635.597">563 75 392,'0'0'1378,"0"0"-314,0 0-225,0 0-168,0 0-65,0 0 1,0 6-68,0 102 5416,0-59-5995,0-47 39,0 0 1,1 0-1,-1-1 1,1 1 0,0 0-1,-1-1 1,1 1 0,0 0-1,0-1 1,0 1-1,0-1 1,0 1 0,0-1-1,0 0 1,1 0-1,-1 1 1,0-1 0,1 0-1,-1 0 1,1 0 0,-1 0-1,1 0 1,0-1-1,-1 1 1,1 0 0,0-1-1,-1 0 1,1 1 0,0-1-1,0 0 1,0 0-1,0 1 1,13 0 81,0 1-1,-1-2 0,14-1-80,-13 1 213,-13 0-206,0-1 1,0 0-1,0 1 0,0-1 1,0 0-1,0 0 1,-1 0-1,1 0 0,0 0 1,-1-1-1,1 1 0,-1 0 1,1-1-1,-1 1 0,0-1 1,0 0-1,1 1 1,-1-1-1,0 0 0,0 0 1,-1 1-1,1-1 0,0 0 1,-1 0-1,1-1-7,2-4 22,-1 0 1,0-1-1,-1 1 0,1 0 0,-2 0 0,1-3-22,2-109 665,-4 116-637,-1 0 0,0 0 1,0 0-1,0 0 0,0 0 1,0 1-1,-1-1 0,1 1 0,-1-1 1,0 1-1,1 0 0,-1 0 1,0 0-1,0 1 0,-2-1-28,-11-10 2,13 9 23,-1 1-1,1 1 0,0-1 0,-1 0 1,1 1-1,-1-1 0,1 1 0,-1 0 0,1 0 1,-1 1-1,0-1 0,0 1 0,1 0 1,-1 0-1,0 0 0,0 0 0,1 1 1,-1-1-1,0 1 0,1 0 0,-1 0 1,0 1-1,1-1 0,0 1 0,-1-1 1,1 1-1,0 0 0,-1 1-24,-19 11 11,20-13-27,-1 1 0,1-1 0,0 1 0,0 0 0,0 0 0,1 0 0,-1 1 0,-2 1 16,0 3-1,0 0 1,0-1 0,1 1 0,0 1-1,1-1 1,-1 1 0,1-1 0,1 1-1,-1 0 1,1 2 0,2 0-94,1-1-77,11-7 156,15-1-55,-14-1 59,-1 1-1,0-2 0,0 0 0,0 0 0,1-1 0,-1 0 12,-5 0 4,0 1 0,-1 1 1,1-1-1,0 1 1,-1 0-1,7 1-4,-5 0 1,-1-1 0,1 0 0,0 0 1,0-1-1,2 0-1,18-12-194,-26 11 174,0 1-1,1-1 1,-1 1 0,1-1 0,0 1 0,-1 0 0,1 0-1,0 1 1,-1-1 0,1 0 0,0 1 0,0 0 0,1-1 20,36 1-6268,-33 0 3667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00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0 230 72,'0'0'896,"0"0"-624,0 0-272,0 0-368,0 0-504</inkml:trace>
  <inkml:trace contextRef="#ctx0" brushRef="#br0" timeOffset="1479.341">0 230 408,'14'0'854,"-11"0"26,-3 0 5,0 0-123,0 0-234,0 0-199,0 0-95,0 0-86,0 0-47,0 0-44,-4-24-379,-3 18 11671,8 10-9599,12 10-2808,-1-5 1069,0-1 1,0-1-1,1 0 0,0-1 1,1 0-1,6 1-11,-11-5-2,1 1 0,-1 0 0,0 1-1,0 0 1,0 1 2,-8-5-6,-1 0-2,0 0-11,0 0-32,0 0 33,0 0 8,1 0-3,1 0 8,-2 0 23,0 0 25,0 0-22,0 0-5,0 0 26,0 0 10,0 0 12,0 0-11,0 0-6,0 0-21,0 0 25,0 0-23,0 0 17,0 0-27,0-36 399,0-216-34,0 252-391,0 0-9,0 0-39,0 0-12,0 0 10,0 0 15,0 0 15,0 0-54,0 0-60,0 0-54,0 0 10,0 0-57,0 16-1511,-1 54-2171,-4-34-2216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27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2569 592,'0'0'460,"0"0"87,0 0 80,0 0 154,0 0 89,0 0-19,1-3-1970,2-18 13956,0 15-11299,0 2-1486,2 0 104,-1-1-1,0 0 1,0 0-1,0-1 1,0 1-1,1-5-155,-5 10 94,0 0-30,3-4-31,-1 1 0,1 0 0,-1-1 0,0 0 1,0 1-1,0-1 0,0 0 0,-1 0 0,1-1-33,1-2 42,-2 4-23,-1 2-13,0 1 0,1-1 1,-1 0-1,0 0 0,1 0 0,-1 1 0,1-1 0,-1 0 0,1 1 1,-1-1-1,1 0 0,-1 1 0,1-1 0,0 0 0,-1 1 1,1-1-1,0 1 0,-1 0 0,1-1 0,0 1 0,0-1 0,-1 1 1,1 0-1,0 0 0,0-1 0,0 1 0,0 0 0,-1 0 0,1 0 1,0 0-1,0 0 0,0 0-6,2-2 29,0 0 0,0 0 0,-1-1 1,1 1-1,-1-1 0,1 0 0,-1 1 0,0-1 1,0 0-1,1-3-29,2-2 225,0 1-98,0 0-1,1 0 0,0 1 1,0 0-1,0 0 0,1 1 1,5-5-127,-7 7 47,-1 0 1,0-1-1,0 0 1,-1 0-1,1 0 1,-1 0 0,0-1-1,1-1-47,5-6 86,3-5 234,16-20-34,22-40-286,-20 47-16,-22 18 21,1 1 1,0-1 0,0 2-1,8-8-5,35-32 10,19-25-10,-56 62 39,3-4 42,-8 4-29,1 0 0,0 1 0,6-5-52,26-32 66,-35 40-58,1-1-1,0 1 0,0 0 0,7-4-7,19-20 6,-12 8 2,8-10 15,18-27-23,-11 14-20,1 2 1,25-21 19,-11 10-9,-10 10 1,15-15-40,24-20 48,-45 46 88,13-17-88,-15 14-7,18-14 7,-42 42 0,0-1 0,-2 0 0,1 0 0,-1-1 0,-1-2 0,1 2 6,-1 0 0,1 1 0,1 0 0,1 0-1,0 0-5,44-49-30,-21 21 47,33-31-100,78-48 59,-132 108 56,14-13 156,-1-1 0,-1-1-1,16-22-187,6 9 55,-14-1 28,-11 12-5,2 2 0,12-11-78,-12 13 12,19-14 88,-28 24-89,-12 11-9,-1 0 0,1 0 0,1 1 0,-1-1 0,0 1 0,1 0 0,1-2-2,45-20-48,-37 17 50,0 0-1,-1-1 1,0 0-1,0-1 1,2-3-2,-9 7 0,-5 3 0,1 1 0,0 0 0,0-1 0,0 1 0,0 0 0,0 0 0,0 0-1,0 0 1,0 0 0,1 0 0,-1 0 0,0 0 0,1 0 0,-1 1 0,1-1 0,-1 0 0,1 1 0,-1 0-7,-1-3-39,1 0 0,-1 1 1,1-1-1,0 1 0,0-1 0,0 1 0,1-1 1,-1 1-1,1 0 0,-1 0 0,1 0 1,0 0-1,-1 0 0,1 0 0,2-2 46,1-6-46,-5 9 20,0 0-1,0 0 0,0 0 1,0 0-1,1 0 0,-1 0 1,0 0-1,1 0 0,-1 0 1,1 0-1,-1 0 0,1 0 1,0 0-1,-1 1 0,1-1 1,0 0-1,-1 0 0,1 1 1,0-1-1,0 0 1,0 1-1,0-1 0,-1 1 1,1-1-1,0 1 0,0 0 1,0-1-1,0 1 0,0 0 1,0-1-1,0 1 0,1 0 27,-2 0-20,0 0-56,0 0-22,0 0-13,0 0 16,0 0-10,0 0-55,0 0-72,0 0-99,0 0-88,0 0-94,0 0-123,0 0-222,0 0-275,0 0-133,0 0-30,0 0-287,0 0-1434,0 0-2588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35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1372 4017,'0'0'1920,"0"0"-659,0 0-443,0 0-404,0 0-214,0 0-112,0 0-13,0 0 134,0 0 240,0 0 145,0 0-18,0 0-101,0 0-79,0 0-67,0 0-18,0 0-67,0 0-57,0 0-6,0 0 26,0 0 15,0 0-7,0 0 31,0 0 14,0 0 44,0 0 21,0 0 3,0 0-16,0 0-70,0 0-45,0 0-4,0 0 34,0 0 10,0 0-28,0 0-9,0 0-3,0 0-10,0 0-19,0 0-64,0 0-14,0 0 6,0 0-13,0 0 18,0 0 14,40-1 581,62-33-172,-70 21-505,-7 4 227,0 0 1,0 1-1,26-3-246,15 9 218,-53 3-89,0-1-1,0 0 1,1-1-1,10-3-128,-12 2 168,-1 1-1,1 0 0,0 1 1,7 0-168,-7 1 101,1-1 0,0-1 0,-1 0 0,2-1-101,226-43 1260,-180 31-1114,24-11-146,28-7 138,-45 12-42,-38 10-70,1 2 0,18-2-26,18-2 133,-2-3 1,0-2-1,0-4-133,42-9 88,-58 17-56,0-2-1,25-13-31,-49 19 119,0 1 1,24-6-120,-26 9 49,0-1-1,0-2 1,18-8-49,-20 5 23,-13 7-4,1 0 0,-1 0 0,1 0-1,0 1 1,0 0 0,0 1 0,1-1-1,-1 2 1,6-2-19,-5 3 13,1-2-1,-1 1 0,0-1 1,0-1-1,5-1-12,16-5 36,23-6 139,0-2 1,37-20-176,-68 29 47,163-75-7,-117 51-27,-28 12-7,1 1-1,6 1-5,-42 16-5,102-38 146,92-40 13,25-16 227,-132 58-94,4 5-287,-30 9 244,-2 6-181,-21 9 75,-35 9-106,0-2-1,0 1 1,-1-1-1,1 0 1,6-3-32,250-120 497,-244 113-441,-17 9-48,0 1-1,1 0 0,-1 0 0,1 0 0,0 0 0,-1 0 0,1 1 0,0 0 1,0 0-1,0 0 0,2 0-7,18-9 237,-13 2-613,-11 8 333,0 0 0,1 0-1,-1 0 1,0 0 0,0 0 0,0 0 0,0 0 0,0 0 0,0-1-1,0 1 1,0 0 0,0 0 0,1 0 0,-1 0 0,0 0 0,0 0-1,0 0 1,0-1 0,0 1 0,0 0 0,0 0 0,0 0 0,0 0-1,0 0 1,0 0 0,0-1 0,0 1 0,0 0 0,0 0-1,0 0 1,0 0 0,0 0 0,0 0 0,0 0 0,0-1 0,0 1-1,0 0 1,0 0 0,-1 0 0,1 0 0,0 0 0,0 0 0,0 0-1,0 0 1,0-1 0,0 1 0,0 0 0,0 0 0,0 0-1,-1 0 1,1 0 0,0 0 0,0 0 0,0 0 0,0 0 0,0 0 43,-5-2-951,1 0 0,-1 0-1,1-1 1,0 0 0,0 1 0,0-1 0,0-1 0,-3-2 951,-10-16-8464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1:21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 1224,'0'0'963,"0"0"-169,0 0-45,0 0-211,0 0-225,0 0-160,2-1 7214,4 0-3711,27-8-3164,25 1-74,7-1 229,1 2 0,15 3-647,1163 4 4426,-887 9-3904,-115-6-355,0 9 734,-72-14-752,184 5 226,209 32-375,-556-34 0,320 13 48,587-11-81,-667-15 33,-105 12 97,-142 0-89,0 0 0,0 0 7,0 0 20,0 0-19,0 0-3,0 0-2,0 0 2,0 0-4,0 0-1,0 0 0,0 0 0,0 0 0,0 0 0,0 0 0,0 0 7,0 0 20,0 0-23,0 0-18,0 0-2,0 0 0,0 0-6,0 0-21,0 0 14,0 0-39,0 0-98,0 0-111,-23 0-2314,-17-4-302,10-5-2451,-6-5-7364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03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1344,'0'0'3610,"0"0"-1915,0 0-641,-13 0 7709,3 0-8357,5 0-390,1 0 0,0 0 0,0 1 0,-1-1 1,1 1-1,0 0 0,0 1 0,-1-1 1,1 1-1,1-1 0,-1 1 0,0 0 0,0 1 1,0 0-17,-3 2 28,1 1 0,-1 1 0,1-1 0,1 1 1,-1 0-1,-1 4-28,-2 3 17,1 0 0,0 1 0,1 0 0,1 0 0,0 1 0,1 0 0,1 0-1,0 0 1,-1 11-17,0 23 101,3 0 0,1 26-101,2-42 12,-1-25 0,1 1 0,0-1 0,1 0 0,0 1 0,1-1 0,0 0 0,0 0 0,1-1 0,0 1 0,0-1 0,6 8-12,-1-3 3,0 0-1,2-1 1,-1 0-1,2 0 1,-1-1-1,9 5-2,-8-5 5,-10-9-3,0 0-1,0 0 1,0 0 0,0 0-1,1 0 1,-1-1 0,1 1-1,-1-1 1,1 0-1,1 1-1,0 0-386,-4-3-2302,0-7-810,0-6-4963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 1528,'0'0'1986,"0"0"-462,0 0-330,0 0-158,0 0-72,0 0-117,-4 0-71,-3 1-426,3-1 33,0 1-1,-1-1 1,1 0 0,0 0-1,0-1 1,0 1-1,0-1 1,0 0 0,0 0-1,1 0 1,-2 0-383,1 0 164,0 0 0,0 0 0,1 1 0,-1-1 0,0 1 0,0 0 0,0 0 0,0 1 0,-2 0-164,-6 0 1,10-1 2,0 0-1,0 1 0,0-1 0,0 1 0,0 0 0,0-1 1,0 1-1,0 0 0,0 0 0,1 0 0,-1 1 0,0-1 1,1 0-1,-1 1 0,1-1 0,0 1 0,-1-1 0,1 1 1,0-1-1,0 1 0,0 0 0,0 0 0,0 0 0,0 0 1,1 0-1,-1-1 0,1 1 0,-1 0 0,1 0 0,0 0 1,-1 2-3,-1 12 33,1-1 0,0 1 0,1 14-33,0-19 24,0-1-17,-1-8-10,1-1-1,-1 1 1,1 0 0,0 0-1,0-1 1,0 1-1,0 0 1,0 0 0,1-1-1,-1 1 1,0 0-1,1-1 1,-1 1 0,1 0-1,0-1 1,-1 1-1,1-1 1,0 1 0,0-1-1,0 1 1,0-1-1,0 0 1,0 1 0,0-1-1,1 0 1,-1 0-1,0 0 1,1 1 3,-1-2-3,6 3-43,1 1 0,-1-2 0,1 1 0,-1-1 0,1 0 0,1 0 46,-7-2-20,0 0-1,0 0 0,0 0 1,0 0-1,0 0 0,1 0 1,-1-1-1,0 1 0,0-1 0,0 0 1,0 1-1,0-1 0,0 0 1,0 0-1,0 0 0,0 0 1,-1-1-1,1 1 0,0 0 0,-1-1 1,1 1-1,-1-1 0,1 0 1,-1 1-1,0-1 21,6-8-34,-1 0-1,0 0 1,-1 0-1,-1 0 1,1-1 0,-1 0-1,-1 0 1,0 0 0,-1 0-1,0 0 1,-1-1 0,0 1-1,-1-10 35,0 20 87,0 1-22,0 0 41,1 0-107,-1 0 1,1 0 0,-1 0 0,0 0 0,1 0 0,-1 0 0,1 0 0,-1 0 0,1 0 0,-1 0 0,0 0 0,1 0 0,-1 0 0,1 0 0,-1 0 0,0 0 0,1 1 0,-1-1 0,1 0 0,-1 0-1,0 0 1,1 1 0,-1-1 0,0 0 0,1 0 0,-1 1 0,9 14-86,0 0 1,-1 1-1,-1 1 0,0-1 1,-1 1-1,-1 0 0,-1 0 0,0 1 1,-1-1-1,-1 1 0,0 11 86,1-29-4958,-3 0 893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1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10 545 1296,'0'0'814,"0"0"-461,0 0-251,0 0-76,0 0 25,-2-4 70,-4-12 123,4 12 55,2 4 34,0 0 109,0 0 65,6 4 6562,15 14-4724,-18-16-2383,0 1 1,-1-1 0,1 1-1,0 0 1,-1 0 0,0 0-1,0 0 1,0 0 0,0 1-1,0-1 1,1 3 37,0 19 133,-1 1 1,-1-1-1,-1 0 0,-3 17-133,-4-24-169,6-15 119,0 0 0,-1 0 0,1 1-1,0-1 1,0 0 0,0 0 0,1 0 0,-1 1 0,1-1 0,0 0 0,0 2 50,0-4 4,0-1-14,-13 2-7947,9-1 3404</inkml:trace>
  <inkml:trace contextRef="#ctx0" brushRef="#br0" timeOffset="1134.081">291 313 2817,'0'0'2720,"0"0"-983,0 0-491,0 0-224,0 0-200,0 0-137,0 0-80,0 0-103,0 0-93,0 0-83,0 22 162,0-5-434,-1-5-24,1-1-1,0 1 1,1 0-1,0 0 1,1 0-1,0 0 1,1-1-1,0 1 1,1-1-1,5 11-29,0-4 4,18 33 18,-25-48-21,0 0 0,0 1 0,1-1-1,0 0 1,-1 0 0,1 0 0,0 0 0,1-1-1,-1 1 1,0-1 0,3 1-1,-3-1-3,1-1 0,0 0 0,-1 0 0,1 0 0,0 0 0,0 0 0,-1-1 1,1 0-1,0 0 0,0 0 0,0 0 0,0-1 0,-1 1 0,1-1 0,0 0 0,0 0 0,-1 0 0,1-1 0,-1 1 0,1-1 1,-1 0-1,0 0 0,0 0 0,1 0 0,-2-1 0,1 1 0,0-1 0,0 0 0,1-2 3,1-1 45,0 0-1,-1 0 1,0 0-1,0-1 1,-1 1-1,0-1 1,0 0-1,0 0 1,-1 0 0,0-1-1,0 1 1,-1 0-1,0-1 1,0-4-45,-1 2 136,0-11 288,-1 0-1,-2-17-423,1 30 65,1 1 1,-1-1-1,-1 0 0,0 1 0,0 0 1,0 0-1,-1 0 0,0 0 1,0 0-66,-2-2 110,0 0 1,0 1 0,-1 0 0,0 0-1,0 0 1,-7-4-111,9 9-14,1 0 0,-1 0-1,1 1 1,-1 0 0,0 0 0,0 0 0,0 1-1,0-1 1,0 1 0,-1 0 0,1 1 0,0-1-1,0 1 1,-2 0 14,-36 0-1844,43 9 870,0 83-4059,0-83 1947</inkml:trace>
  <inkml:trace contextRef="#ctx0" brushRef="#br0" timeOffset="1811.085">747 485 1168,'0'0'1813,"0"0"-393,0 0-213,0 0-106,0 0 76,0 0 80,4 7 4582,12 26-5620,-15-16-155,0 0 1,0 0 0,-2 0 0,-1 5-65,2-16-78,-1 1 0,-1-1 0,0 1 0,0-1 0,0 1-1,0-1 1,-1 0 0,0 0 0,-1 0 0,1-1 0,-1 1 0,0 0 78,-2-3-299,5-3-5275,1-7 1805</inkml:trace>
  <inkml:trace contextRef="#ctx0" brushRef="#br0" timeOffset="2546.515">929 268 4865,'0'0'1795,"0"0"-257,0 0-445,0 0-470,0 0-156,0 0-62,0 8-210,0 162 1420,1-168-1609,-1 0 0,0 0 0,0 0 0,1 0 0,0 0 0,-1 0 0,1 0 0,0 0 0,0-1 0,0 1 0,0 0 0,0 0 0,0-1 0,0 1 0,0-1 0,1 1 0,-1-1 0,1 0 0,-1 1 0,1-1 0,0 0 0,-1 0 0,1 0 0,0 0 0,0-1 0,-1 1 0,1 0 0,0-1 0,0 1 0,0-1 0,0 0 0,0 1 0,1-1-6,12 2 23,0-1 0,-1-1 0,1 0 0,7-1-23,1 0 74,-19 1-47,0 1 1,-1-2-1,1 1 0,0 0 0,-1-1 0,1 1 1,0-1-1,-1 0 0,1 0 0,-1-1 0,0 1 1,1-1-1,-1 0-27,0 0 29,-1 0 0,0 0 0,-1 0 0,1 0-1,0-1 1,-1 1 0,1-1 0,-1 1 0,0-1 0,1 1 0,-1-1 0,-1 0 0,1 0 0,0 1 0,-1-1 0,1 0 0,-1-1-29,4-34 289,-2 0 0,-2 0 1,-3-29-290,2 59 28,0-1 1,0 1-1,-1 0 0,0 0 1,-1 0-1,0 0 0,0 0 1,-2-4-29,3 9 12,1 0 0,0 1 0,-1-1 0,0 1 0,0-1 0,0 1 0,0 0 0,0-1 0,0 1 0,0 0 0,-1 1 0,1-1 0,-1 0 0,0 1 1,1-1-1,-1 1 0,0 0 0,0 0 0,0 0 0,0 0 0,0 0 0,0 1 0,0-1 0,-1 1-12,0 0-51,0 0-1,0 0 1,0 1 0,0 0 0,0 0-1,0 0 1,0 0 0,0 0-1,1 1 1,-1-1 0,1 1 0,-1 0-1,1 0 1,-3 2 51,-2 3-273,1 0 0,0 1 1,1-1-1,-6 9 273,-25 26-1800,37-41-2367,4-1 3342,2 1 215,10 1-1392</inkml:trace>
  <inkml:trace contextRef="#ctx0" brushRef="#br0" timeOffset="3432.091">1220 0 3881,'0'0'1081,"0"0"-342,0 0-212,0 0-94,0 0 69,0 0 70,5 2 5297,17 5-5162,-9-4-623,-1 1 0,0 0 1,-1 0-1,1 2 0,-1-1 0,0 1 0,0 1 0,-1 0 0,0 1 1,0 0-1,0 0 0,-1 1 0,-1 0 0,0 1 0,0 0 1,0 0-1,-2 0 0,1 1 0,-1 0 0,-1 1 0,0-1 0,0 1 1,-1 0-1,-1 0 0,0 0 0,-1 1 0,0-1 0,0 1 1,-2-1-85,1 8 42,1 23 88,-4 36-130,1-66 0,-1 1 1,0-1-1,0 0 1,-2 0-1,0 0 1,0-1-1,-1 1 1,-1-1-1,0 3-48,4-11 21,1-1 1,0 1 0,-1-1 0,0 0 0,0 1 0,0-1 0,-3 3 26,5-6-148,0 0-91,0 0-110,0 0-86,-14 0-7592,8 0 2304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2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67 140 864,'0'0'1038,"0"0"-89,0 0 49,0 0-17,0 0-162,0 0-141,0 0-81,0 0-73,0 0-86,0 0-160,0 0-52,0 0 33,0 0 135,0 0 198,0 0 63,0 0-77,0 0-144,0 0-180,0 0-105,0 0-75,0 24-137,0-22 54,1-1 0,-1 1 0,1-1-1,-1 1 1,1-1 0,-1 1 0,1-1 0,0 1 0,-1-1 0,1 1 0,0-1 0,0 0 0,0 1 0,0-1-1,1 0 1,-1 0 0,0 0 0,0 0 0,1 0 0,-1 0 0,0 0 0,1 0 0,0 0 9,-1-1-25,0 1 0,1-1 0,-1 1 0,0-1 0,0 0 0,0 1 0,0-1 0,0 0 0,0 0 0,0 0 0,1 0 0,-1 0 0,0 0 0,0 0 0,0 0 0,0 0 0,0 0 0,1-1 0,-1 1 0,0 0 0,0-1 0,0 1 0,0-1 0,0 0 0,0 1 0,0-1 0,0 0 0,0 1 0,-1-1 0,1 0 0,0 0 0,0 0 0,-1 0 0,1 0 25,3-8-34,0 0-1,-1 0 1,0 0 0,-1-1 0,0 1-1,0-1 1,-1 0 0,0 0 0,-1 1-1,0-1 1,-1-5 34,1 2-35,-3 12-56,0 1 1,1-1-1,-1 0 1,0 1-1,0-1 0,0 1 1,0 0-1,1 0 1,-1 0-1,0 1 0,0-1 1,0 1-1,0-1 91,-2 3-59,0 1 1,0 0-1,1-1 0,-1 1 0,1 1 0,0-1 0,0 1 0,0-1 0,0 1 1,1 0-1,0 1 0,0-1 0,1 0 0,-1 3 59,1-5 58,1 1 0,1 0 0,-1-1 0,0 1 0,1 0 0,0-1 0,0 1 0,0 0 1,0-1-1,1 2-58,-1-3 19,0-1 0,0 0 0,0 0 1,0 0-1,0 0 0,0 0 1,1 0-1,-1 1 0,0-1 0,1 0 1,-1 0-1,1 0 0,-1 0 0,1 0 1,0 0-1,-1 0 0,1-1 1,0 1-1,0 0 0,-1 0 0,1 0 1,0-1-1,0 1 0,0 0 1,0-1-1,0 1 0,0-1 0,0 1 1,0-1-1,1 1-19,10-1-5,-7 0-10,0 0 0,0 0 1,0 0-1,0-1 1,0 1-1,0-1 0,2-1 15,-5 1-6,0 0-1,0 0 1,0 0-1,-1-1 1,1 1-1,0 0 1,0-1-1,-1 0 1,1 1-1,-1-1 0,1 0 1,-1 1-1,0-1 1,0 0-1,0 0 1,0 0-1,0 0 1,1-3 6,1-6 7,0 0-1,0 0 1,-1-1 0,-1 1 0,0-1 0,-1 0 0,0 1 0,0-1-7,0 0 13,0 11-9,0-1 1,0 1-1,-1-1 1,1 1 0,0-1-1,-1 1 1,1-1 0,-1 1-1,1 0 1,-1-1-1,0 1 1,0 0 0,1-1-1,-1 1 1,0 0-1,0 0 1,0 0 0,0 0-1,-1 0 1,1 0-1,0 0 1,0 0 0,-1 0-1,1 1 1,0-1-1,-1 0 1,1 1 0,-1-1-1,1 1 1,0-1-1,-2 1-4,-5-2 86,0 1-1,-1 0 0,1 0 0,-1 1 0,-1 0-85,6 0 64,2 1-63,-1-1 1,1 1-1,0-1 0,0 1 1,-1 0-1,1 0 0,0 0 1,0 0-1,0 1 0,0-1 1,0 1-1,1-1 1,-1 1-1,0-1 0,1 1 1,-1 0-1,1 0 0,-1 0 1,1 0-1,0 0 1,0 0-1,0 0 0,0 0 1,0 0-1,0 1-1,-4 10 70,1 0 0,0 0 0,-2 10-70,2 2 124,1-1 1,1 1-1,1-1 0,1 2-124,4-24 17,-1-1-1,1 0 1,0-1-1,0 1 1,0-1-1,0 1 1,-1-1-1,1 0 1,0-1-1,2 1-16,-1-1 21,-3 1-24,-1 0 1,1 0 0,0 0-1,-1 0 1,1-1 0,-1 1 0,1-1-1,0 1 1,-1-1 0,1 1-1,-1-1 1,0 0 0,1 0 0,-1 0-1,0 0 1,1 0 0,-1 0-1,0 0 1,0 0 0,0-1-1,0 1 1,0 0 0,0-1 0,0 1-1,0 0 1,-1-1 0,1 1-1,0-2 3,1-3-11,-1 1 0,0-1 0,0 0 0,0 0 0,0 0 0,-1 1 0,0-3 11,-26 10-2511,24 1 2164,1 0 0,0-1 0,0 1 0,1 0 0,-1 0-1,0 0 1,1 0 0,0 0 0,-1 0 0,1 0 0,1 1 347,-1 6-2373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43 144 640,'0'0'1430,"0"0"-195,0 0-118,0 0-16,0 0-320,0 0-190,0-3 1786,0 3 1295,0 42-4059,-1-16 346,1 1 0,2 11 41,-2-36 0,1 0 0,-1 0 1,1-1-1,-1 1 0,1 0 1,0 0-1,-1-1 0,1 1 1,0 0-1,0-1 0,0 1 1,1-1-1,-1 1 0,0-1 1,1 0-1,-1 1 1,0-1-1,1 0 0,0 0 1,-1 0-1,1 0 0,-1 0 1,1 0-1,0-1 0,0 1 1,0-1-1,1 1 0,6 1 9,0-1 0,0 1 0,0-2 1,0 1-1,3-2-9,-8 1 17,-3 0-16,0-1 0,0 1 0,0-1 0,0 0 1,1 1-1,-1-1 0,-1 0 0,1 0 0,0 0 0,0 0 1,0 0-1,0 0 0,-1 0 0,1 0 0,0 0 1,-1 0-1,1 0 0,-1-1 0,1 1 0,-1 0 0,0 0 1,1 0-1,-1-1 0,0 1 0,0-1-1,7-38-18,-7 37 23,4-28-59,1-4-43,0-35 97,-5 70 157,0 0 90,0 0-74,-7-1-121,0 0 0,0 1-1,0 0 1,0 0 0,-5 1-52,-10 0-335,21-1 312,0 0-1,0 1 0,0-1 1,0 0-1,1 1 1,-1-1-1,0 1 0,0-1 1,0 1-1,0-1 0,1 1 1,-1 0-1,0-1 0,1 1 1,-1 0-1,0 0 0,1 0 1,-1-1-1,1 1 0,-1 0 1,1 0-1,0 0 0,-1 0 1,1 0-1,0 0 0,0 0 1,-1 0-1,1 0 0,0 0 24,-4 37-583,3-28 300,0 42-1366,1-31-1588,0-14 363</inkml:trace>
  <inkml:trace contextRef="#ctx0" brushRef="#br0" timeOffset="669.009">341 248 968,'0'0'1731,"0"0"-385,0 0-293,0 0-172,0 0-48,0 0 21,0 0-74,0 0-109,0 0-86,0 0-78,0 0-96,0 0-85,0 0-68,0 0-105,17 6 574,-15-2-707,0 0 0,0 1 1,0-1-1,-1 0 0,0 0 0,0 1 0,0-1 1,0 1-1,-1-1 0,1 1 0,-1-1 0,0 1 1,-1-1-1,1 1 0,-1-1 0,0 2-20,-1 2-83,0-1 0,0 0 1,0 0-1,-1 0 0,0 0 0,0-1 0,-1 1 0,0-1 0,-2 4 83,1-4-262,3-3-36,0 0 1,0 0 0,0 0-1,-1 0 1,1 0 0,-1-1-1,1 1 1,-1-1 0,0 0-1,0 0 1,0 0 0,0 0-1,-1 0 1,1-1 0,0 1-1,-2-1 298,5-1-1033,0-6-1937,0-3 820</inkml:trace>
  <inkml:trace contextRef="#ctx0" brushRef="#br0" timeOffset="1298.062">490 156 208,'0'0'2625,"0"0"-546,0 0-535,0 0-281,0 0-283,0 0-252,0 20 579,0-5-1212,-1-7 50,1 0 0,1 0 0,-1-1-1,1 1 1,1 0 0,-1 0-145,1-5 40,-1 0-1,0 0 1,1 1-1,0-2 1,-1 1-1,1 0 1,0 0-1,1-1 1,-1 1-1,0-1 1,1 1-1,0-1 1,-1 0-1,1 0 1,2 1-40,0 0-30,0 0 0,1-1 0,-1 0 1,1 0-1,-1 0 0,1-1 0,-1 1 1,1-1-1,0-1 0,0 1 0,-1-1 1,1 0-1,5-1 30,-9 1-16,0-1 1,0 0-1,0 1 1,0-1-1,-1 0 1,1 0-1,0 0 1,0-1-1,-1 1 1,1 0-1,-1-1 1,1 1-1,-1-1 1,1 1-1,-1-1 0,0 0 1,0 1-1,0-1 1,0 0-1,0 0 1,0 0-1,-1 0 1,1 0-1,0 0 1,-1 0-1,1-1 16,1-6-21,0 0 0,0-1 1,0 1-1,-1 0 0,0-5 21,-1 1-38,0 5 131,0-1 1,0 0 0,-1 1-1,0-1 1,0 0-1,-3-6-93,3 12-3,0 1-1,0-1 0,-1 1 1,1-1-1,-1 1 0,0-1 0,0 1 1,0 0-1,0 0 0,0 0 0,0 0 1,0 0-1,-1 0 0,1 0 1,-1 1-1,1 0 0,-1-1 0,0 1 1,0 0-1,1 0 0,-4 0 4,-1-1-155,0 0 0,0 1 0,0 0 0,-1 0 0,-6 1 155,14 0-44,-1 1-1,1-1 0,-1 0 0,1 1 0,-1-1 1,0 0-1,1 1 0,-1-1 0,1 0 0,0 1 1,-1-1-1,1 1 0,-1-1 0,1 1 0,0-1 1,-1 1-1,1 0 0,0-1 0,0 1 0,-1-1 1,1 1-1,0-1 0,0 1 0,0 0 0,0 0 45,-4 19-542,4-17 365,-14 94-3181,11-69 1194</inkml:trace>
  <inkml:trace contextRef="#ctx0" brushRef="#br0" timeOffset="1899.101">715 292 1376,'0'0'1651,"0"0"-412,0 0-279,0 0-163,0 0-44,0 0-18,4 3 1929,12 7-2063,-14-7-571,0 0 0,0 0 0,0 0 0,-1 0 0,1 0 0,-1 1 0,0-1 0,0 1 0,0-1 0,-1 0 0,1 1 1,-1-1-1,0 1 0,0 0 0,0 2-30,-4 56 222,3-56-253,-1 0 0,1-1 0,-1 0 0,0 1 1,0-1-1,-1 0 0,0 0 0,1 0 0,-2-1 0,1 1 0,0-1 0,-1 1 0,0-1 0,0 0 0,0-1 1,-1 1-1,-1 0 31,6-3-109,0-1 0,-1 0 1,1 0-1,-1 1 0,1-1 1,0 0-1,-1 0 0,1 1 1,-1-1-1,1 0 0,-1 0 1,1 0-1,-1 0 0,1 0 0,-1 0 1,1 0-1,0 0 0,-1 0 1,1 0-1,-1 0 0,1 0 1,-1 0-1,1 0 0,-1 0 1,1 0-1,-1-1 0,1 1 1,0 0-1,-1 0 0,1 0 1,-1-1-1,1 1 0,0 0 1,-1-1-1,1 1 0,0 0 1,-1-1-1,1 1 0,0 0 0,-1-1 1,1 1-1,0-1 0,0 1 1,0 0-1,-1-1 0,1 1 1,0-1-1,0 1 0,0-1 1,0 1-1,0-1 0,0 1 1,0-1-1,0 1 0,0-1 1,0 1-1,0-1 0,0 1 1,0 0-1,0-1 0,1 1 1,-1-1-1,0 0 109,0-11-2141</inkml:trace>
  <inkml:trace contextRef="#ctx0" brushRef="#br0" timeOffset="2230.127">715 292 2457</inkml:trace>
  <inkml:trace contextRef="#ctx0" brushRef="#br0" timeOffset="2568.152">715 292 2457,'80'-24'2380,"-64"19"-330,-16 5-421,0 0-571,0 0-319,0 0-164,4 26 1001,-3-21-1570,0-1 1,1 1-1,0 0 0,0-1 0,0 1 1,0-1-1,1 0 0,0 0 1,0 0-1,0 0 0,0-1 0,1 1 1,-1-1-1,1 1 0,0-1 0,0-1 1,0 1-1,0 0 0,0-1 1,1 0-1,-1 0 0,1 0 0,0-1 1,-1 1-1,1-1 0,0 0 1,0-1-1,0 1 0,0-1 0,0 0 1,3 0-7,-7-1-6,1 0 0,-1 1 0,1-1 0,-1 0 0,0 0 0,1 0 0,-1 0 0,0-1 0,0 1 0,1 0 0,-1 0 0,0-1 0,0 1 0,-1-1 0,1 1 0,0-1 0,0 1 0,-1-1 0,1 1 0,-1-1 0,1 0 0,-1 1 0,0-1 0,0 0 0,1 1 0,-1-2 6,5-49 76,-4 25-19,-3-26 423,2 50-451,-1-1 0,0 1-1,0-1 1,0 1 0,0 0-1,-1-1 1,1 1 0,-1 0 0,0 0-1,0 0 1,0 0 0,0 0 0,-2 0-29,1-1-28,-1 0 0,0 1 0,0 0 1,0 0-1,0 0 0,0 0 1,-1 1-1,1 0 0,-2-1 28,4 3-76,1-1 1,-1 1-1,1-1 0,-1 1 0,1 0 1,-1 0-1,1-1 0,-1 1 0,1 0 1,-1 1-1,1-1 0,-1 0 0,0 0 0,1 1 1,0-1-1,-1 0 0,1 1 0,-1 0 1,1-1-1,0 1 0,-1 0 0,1 0 1,0 0-1,-1 0 0,1 0 0,0 0 0,0 0 1,0 0-1,0 0 0,0 0 0,0 1 1,0 0 75,-11 19-3008,0 1 1,-4 14 3007,14-31-773,-5 8-3255</inkml:trace>
  <inkml:trace contextRef="#ctx0" brushRef="#br0" timeOffset="3063.19">1032 69 3393,'0'0'1860,"0"0"-337,0 0-165,0 0-342,0 0-235,0 0-116,0 0-115,1 2-304,-1 0-1,0 0 1,1 0-1,-1 0 0,1 0 1,-1 0-1,1-1 0,0 1 1,0 0-1,1 1-245,5 4 66,0 1 0,-1 0 0,0 0 0,0 1 0,0 0 0,-1 0 0,-1 0 0,1 0 0,-2 1 0,1 0 0,-1 0 0,-1 0 0,0 0 0,1 9-66,0 12 31,-1 0 0,-1 1 0,-2-1 0,-2 11-31,2-34-35,-1 0-1,0 1 1,0-1-1,0 0 1,-1 0-1,-1 0 1,1-1 0,-1 1-1,0-1 1,-1 0-1,0 0 1,0 0-1,-1 1 36,5-8-38,1 1-1,-1 0 1,1-1 0,-1 1-1,1-1 1,-1 1-1,0-1 1,1 1 0,-1-1-1,0 1 1,1-1-1,-1 1 1,0-1 0,1 0-1,-1 0 1,0 1 0,0-1-1,1 0 1,-1 0-1,0 0 1,0 0 0,0 0-1,1 0 1,-1 0-1,0 0 1,0 0 0,0 0-1,1 0 1,-1 0 0,0-1-1,0 1 1,1 0-1,-1-1 1,0 1 0,1 0-1,-1-1 1,0 1 0,1-1-1,-1 0 39,-1 0-281,0-2 0,1 1 0,-1 0 0,1 0 0,-1-1 1,1 1-1,0 0 0,0-1 0,0 1 0,0-2 281,-6-22-3808</inkml:trace>
  <inkml:trace contextRef="#ctx0" brushRef="#br0" timeOffset="4332.285">0 28 160,'0'0'516,"0"0"-86,0 0-16,0 0 192,0 0 351,0 0 245,2-6 70,0-2-2373,3-5 6716,-4 35-1694,-1 315-3695,0-332-233,0 0 1,1-1-1,-1 1 1,1 0-1,0-1 1,0 1-1,0 0 1,1-1-1,-1 1 0,1-1 1,0 0-1,1 0 1,-1 1-1,1-1 1,0-1-1,0 1 1,0 0-1,2 1 7,2 1-19,0-1-1,0 0 0,1 0 0,0-1 1,0 0-1,0-1 0,0 1 1,0-1-1,6 0 20,99 33-2143,-88-24-1547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3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9 735 2473,'0'0'1616,"0"0"-468,0 0-308,0 0-24,0 0 37,0 0-60,0 0-74,0 0-151,0 0-101,0 0-58,0 0-105,0 0-93,0 0 2,0 0-6,0 0-1,0 0-45,0 8 28,2 6-71,5 23 73,-7-36-202,1 1 0,-1-1 1,1 0-1,-1 0 0,1 0 0,0 0 0,-1 0 0,1 0 0,0-1 0,0 1 0,0 0 1,-1 0-1,1 0 0,0-1 0,0 1 0,0-1 0,0 1 0,0 0 0,1-1 0,-1 0 1,0 1-1,0-1 0,0 0 0,0 1 0,0-1 0,1 0 0,-1 0 0,1 0 11,0 0-16,1-1 0,-1 0 0,0 1 0,1-1 0,-1 0 0,0 0 0,0 0 0,1 0 0,-1 0 0,0-1 0,0 1 0,0-1 0,0 1 1,-1-1-1,1 0 0,0 0 0,-1 0 0,1 0 0,-1 0 0,1 0 0,-1 0 0,0 0 0,0 0 0,0-1 0,0 1 0,-1 0 0,1-1 0,0-1 16,2-7 122,-1 0 0,0 0 1,0-1-1,-1 1 0,0-9-122,-28 21 512,23 1-524,0 0 0,0 0 0,1 0 0,-1 1 0,1-1 0,0 1 0,0 0 0,0 0 0,0 0 0,0 1-1,1-1 1,-1 1 0,1-1 0,0 1 0,-1 2 12,-2 5 33,-1 1 1,1 0-1,1 0 0,-2 8-33,6-18-2,-1-1 0,1 1 0,-1-1 0,1 1-1,0-1 1,0 1 0,0-1 0,0 1 0,0-1-1,0 1 1,0-1 0,0 1 0,0-1 0,1 1-1,-1-1 1,1 2 2,0-2-1,0-1 0,0 1 0,-1 0 0,1-1 0,0 1 0,0-1 0,0 1 0,0-1 0,0 1 1,0-1-1,0 0 0,1 1 0,-1-1 0,0 0 0,0 0 0,0 0 0,0 0 0,0 0 0,0 0 0,1 0 1,6 0 249,-7-1-308,1 1 0,-1 0 0,0 0 0,1 0 0,-1 0 1,1 0-1,-1 0 0,0 1 0,1-1 0,-1 0 0,0 1 0,1-1 0,-1 1 1,1 0 58,-1 0-223,-1 0 0,1 1-1,-1-1 1,1 0 0,-1 1 0,1-1 0,-1 0 0,0 1 0,1-1 0,-1 1 0,0-1 0,0 1 0,0-1 0,0 1 0,-1 0 223,1 3-1615,0-4-1083</inkml:trace>
  <inkml:trace contextRef="#ctx0" brushRef="#br0" timeOffset="812.023">366 78 640,'0'0'2241,"0"0"-469,0 0-206,0 0-103,0 0-114,0 0-67,1-5-167,1-13-154,-2 14-32,0 4-64,0 0-65,0 0-54,0 0-145,0 0-173,0 0-97,0 0-75,0 10-100,-1 5-208,0 0 0,-1 0 0,-1-1 0,-1 2 52,-7 54 48,9 18-148,4 5 100,-1-85-116,0 1 0,1 0 0,0-1 0,0 1 0,1-1 0,0 0 0,1 0 0,0 0 1,0 0-1,1 0 0,0-1 0,4 5 116,-6-7-401,1-1 1,0 1 0,0-1 0,0 0 0,1 0-1,-1-1 1,1 1 0,0-1 0,0 0 0,0 0-1,0 0 1,1-1 0,-1 0 0,1 0 0,-1 0-1,1-1 1,0 0 0,0 0 0,1 0 400,9-1-3181</inkml:trace>
  <inkml:trace contextRef="#ctx0" brushRef="#br0" timeOffset="1429.072">674 268 4049,'0'0'1582,"0"0"-314,0 0-167,0 0-143,0 0-57,0 0-170,-5 16-133,-12 50-106,15-60-413,0 0 1,1 0-1,0 1 0,1-1 1,-1 0-1,1 0 0,0 1 1,1 1-80,0 9 40,0-14-39,-1-1 0,1 0 0,-1 0 1,1 1-1,0-1 0,0 0 1,0 0-1,0 0 0,1 0 0,-1 0 1,1 0-1,-1-1 0,1 1 1,-1 0-1,1-1 0,0 1 0,0-1 1,0 1-1,0-1 0,0 0 0,0 0 1,0 0-1,0 0 0,2 0-1,3 2 6,0 0 0,0-1 0,0 0 0,0-1 0,0 1 0,0-1 0,5-1-6,-3 1 2,-6-1 3,1 0-1,-1 0 1,0 0 0,1-1 0,-1 1 0,1-1 0,-1 0 0,2 0-5,-4 0 2,0 0 0,1 1 0,-1-1 1,0 0-1,0 0 0,0 0 0,0-1 0,0 1 0,0 0 1,0 0-1,0 0 0,0-1 0,0 1 0,-1-1 0,1 1 1,0 0-1,-1-1 0,0 1 0,1-1 0,-1 1 0,0-1-2,4-24 181,-1 1 1,-1-1-1,-1 0 0,-2 0 0,-1-8-181,2 31-24,0-1 0,0 1-1,-1-1 1,1 1 0,-1-1 0,0 1 0,0-1 0,0 1-1,-1 0 1,1-1 0,-1 1 0,1 0 0,-1 0 0,0 0-1,0 0 1,-1 0 0,1 1 0,-1-1 0,1 1 0,-1-1-1,0 1 1,0 0 0,0 0 0,0 0 0,0 0 0,0 1-1,0 0 1,-1-1 0,1 1 0,0 0 0,-1 0 0,1 1-1,-1-1 1,0 1 0,1 0 0,-1 0 0,1 0 0,-1 0-1,1 0 1,-1 1 0,-2 0 24,2 1-83,0 0 0,0 0 0,0 0 1,1 1-1,-1-1 0,0 1 0,1 0 0,0 0 0,0 0 0,0 1 0,0-1 1,0 1-1,1 0 0,-1-1 0,1 1 0,0 0 0,-1 2 83,-1 3-384,0 0 0,0 0 0,1 1-1,0-1 1,1 1 0,0 0 0,0 5 384,1 5-2435,1-4-1396</inkml:trace>
  <inkml:trace contextRef="#ctx0" brushRef="#br0" timeOffset="1931.11">988 456 1560,'0'0'1977,"0"0"-732,0 0-428,0 0-157,0 0 28,0 0 99,0 0 88,6 12 1318,-3-10-2166,-1 1-1,0-1 1,1 1-1,-1-1 0,-1 1 1,1 0-1,0 0 1,-1 0-1,1 0 0,-1 0 1,0 0-1,0 0 1,0 1-1,0-1 0,-1 0 1,1 1-1,-1-1 1,0 0-1,0 1 0,0-1 1,0 0-1,-1 1 1,0-1-1,1 0 0,-2 2-26,2 0-94,-2 0 0,1 0-1,-1 0 1,1 0-1,-1 0 1,-1 0-1,1 0 1,-1 0 0,0-1-1,0 0 1,0 1-1,0-1 1,-1 0 0,0 0-1,-2 1 95,-29 10-4305,24-14 1253</inkml:trace>
  <inkml:trace contextRef="#ctx0" brushRef="#br0" timeOffset="2532.111">1143 90 2481,'0'0'1987,"0"0"-642,0 0-337,0 0 1,0 0 322,0 0-95,2 9-309,-2-8-907,14 88 981,-3 14-1001,-8 92 4,-3-147-126,0-48 74,-2 28-368,-3-22-5460,2-6 1861</inkml:trace>
  <inkml:trace contextRef="#ctx0" brushRef="#br0" timeOffset="3065.011">1163 346 760,'0'0'2493,"0"0"-1030,0 0-610,0 0-207,0 0-5,0 0 50,0 0 57,0 0-89,24-1 941,10-10-899,-27 8-676,1 0 0,0 0-1,0 1 1,0 1 0,0-1 0,0 2 0,4-1-25,-9 0-26,-1 1 0,1 0 0,0 0 0,-1 1 0,1-1 0,-1 0 0,1 1 0,-1-1 0,1 1 0,-1 0-1,1 0 1,-1 0 0,0 0 0,0 1 0,1-1 0,-1 0 0,0 1 0,0-1 0,0 1 0,0 0 0,-1 0 0,1 0 0,0 0 0,-1 0 0,1 0 0,-1 0 0,0 1 0,0-1-1,0 0 1,0 1 0,0-1 0,0 1 0,-1-1 0,1 1 0,-1-1 0,0 1 0,0-1 0,1 1 0,-2 1 26,2 69-1055,-1-71 1000,-1-1-1,1 1 1,-1-1 0,1 0-1,-1 1 1,1-1-1,-1 0 1,0 1 0,0-1-1,1 0 1,-1 0 0,0 0-1,0 0 1,0 0-1,-1 0 1,1 0 0,0 0-1,0 0 1,0 0 0,-1 0-1,1-1 1,-2 1 55,-37 16-706,25-12 414,0 3-291,0-1 1,0 2-1,0 0 1,1 1 0,1 1-1,-11 9 583,17-16-1461,7-4 603</inkml:trace>
  <inkml:trace contextRef="#ctx0" brushRef="#br0" timeOffset="3664.013">1434 459 1384,'0'0'842,"0"0"-274,0 0-155,0 0-42,0 0-67,0 0-18,39 0 7215,-25 0-7550,-12 0 61,0 0 0,0 1 0,0-1 0,0 1 0,0-1 0,0 1 0,0 0 1,0 0-1,0 0 0,0 0 0,-1 0 0,1 0 0,0 1 0,-1-1 0,1 1 0,-1-1 0,1 1 1,-1-1-1,0 1 0,1 0 0,-1 0 0,0-1 0,0 1 0,-1 0 0,1 0 0,0 0 0,0 0 0,-1 0 1,0 0-1,1 0 0,-1 1 0,0-1 0,0 1-12,1 1-46,-1 0-1,1 1 1,-1-1-1,0 0 1,-1 0 0,1 0-1,-1 1 1,0-1 0,0 0-1,0 0 1,0 0 0,-1 0-1,1-1 1,-1 1-1,0 0 1,-1 1 46,0-2-522,0 1-1,0-1 1,-1 0 0,1 0-1,-1 0 1,0 0-1,0-1 1,0 1 0,0-1-1,-2 1 523,-5 0-3124</inkml:trace>
  <inkml:trace contextRef="#ctx0" brushRef="#br0" timeOffset="4349.24">1663 226 472,'0'0'4112,"0"0"-2480,0 0-781,0 0-86,0 0-105,0 0-145,-1 9-87,0 8-116,-1 0-157,1 0 0,1 0 1,0 0-1,1 0 0,1 0 1,1 0-156,-2-13 2,0-1 0,-1 1 1,1-1-1,1 0 0,-1 1 1,0-1-1,1 0 1,0 0-1,0 0 0,0 0 1,0 0-1,0 0 0,0-1 1,1 1-1,-1-1 0,1 0 1,0 1-1,0-1 1,0 0-1,0-1 0,0 1 1,0 0-1,0-1 0,0 0 1,1 0-1,-1 0 0,1 0 1,-1 0-1,1-1 1,-1 1-1,1-1 0,2 0-2,-3 0 43,0-1 0,0 1-1,0-1 1,0 0 0,0 1-1,0-1 1,-1-1 0,1 1-1,0 0 1,-1-1 0,1 1-1,-1-1 1,1 0 0,-1 1-1,0-1 1,0 0-1,0-1 1,0 1 0,0 0-1,0-1 1,1-1-43,4-9 131,0 0-1,0-1 1,-1 1 0,-1-2-131,6-11 146,-7 18 154,-1 0 0,0-1-1,-1 1 1,0-1 0,0 0 0,-1 1 0,0-1 0,-1 0 0,0 0 0,0 0 0,-1-7-300,0 14 19,0 0 0,0 0 0,0 0 0,-1 0 1,1 0-1,0 0 0,-1 0 0,1 1 0,-1-1 0,0 1 0,1-1 0,-1 1 0,0-1 1,0 1-1,0 0 0,0 0 0,0 0 0,0 0 0,-1 0 0,1 1 0,0-1 0,0 0 1,-1 1-1,1 0 0,0 0 0,-1-1-19,-5 0-272,1 0 1,-1 1 0,0-1-1,1 1 1,-1 1-1,0 0 1,-4 0 271,8 2-235,-1-1-1,1 1 1,0 0-1,0 0 1,0 0-1,0 0 1,0 1-1,1 0 1,-1-1-1,1 1 1,0 0-1,0 1 1,1-1 235,-10 21-3895,12-19 1373</inkml:trace>
  <inkml:trace contextRef="#ctx0" brushRef="#br0" timeOffset="4942.012">1874 0 6745,'0'0'2398,"0"0"-612,0 0-535,0 0-300,0 0-171,0 0-141,0 0-56,0 0-34,0 0-29,0 0-102,0 0-169,0 0-132,24 9-133,-16-5 15,1 1 0,-1 0 0,0 0 0,0 0 0,-1 1 0,0 0 0,0 1 0,0-1 0,-1 1 0,0 1 0,0-1-1,0 1 1,-1 0 0,-1 0 0,1 1 0,-1 0 0,-1-1 0,0 1 0,0 0 0,-1 1 0,0-1 0,0 0 0,-1 1 0,0-1 0,-1 5 1,0-4-25,1 7-107,0 0 0,-2 0 0,0 0-1,-1 0 1,-1 0 0,-1 0 0,0 0 0,-1-1 0,-3 6 132,-18 43-644,26-65 577,0 0-1,-1 1 1,1-1 0,0 0 0,0 0 0,0 1-1,-1-1 1,1 0 0,0 0 0,0 1 0,-1-1-1,1 0 1,0 0 0,-1 0 0,1 1 0,0-1-1,-1 0 1,1 0 0,0 0 0,-1 0 0,1 0-1,0 0 1,-1 0 0,1 0 0,0 0 0,-1 0-1,1 0 1,0 0 0,-1 0 0,1 0 0,0 0-1,-1 0 1,1 0 0,-1 0 67,-2 0-1425,-3 0-3726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3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147 194 1280,'0'0'1634,"0"0"-508,0 0-117,0 0 91,0 0 139,0 0 23,-37 0 4818,36 0-6094,1 0 1,-1 0 0,0 1-1,0-1 1,0 0 0,1 1-1,-1-1 1,0 1 0,1-1-1,-1 1 1,0-1 0,1 1-1,-1 0 1,0-1 0,1 1-1,-1 0 1,1-1 0,-1 1-1,1 0 1,0 0 0,-1-1-1,1 1 1,0 0-1,-1 0 1,1 0 0,0-1-1,0 1 1,0 0 0,0 0-1,0 0 1,0 0 13,-1 33-309,1-29 305,2 17-294,4-32-607,2-38 2513,-26 45-1468,14 3-473,19 1 208,-13-2 119,-1 1-1,1-1 1,-1 1 0,1-1 0,-1 0 0,1 1 0,-1-1 0,0 0 0,1 0 0,-1 0-1,0 0 1,0 0 0,1 0 0,-1 0 0,0-1 0,0 1 0,0 0 0,-1-1 0,1 1-1,0 0 1,0-1 0,-1 1 0,1-1 0,-1 1 0,1-1 0,-1 0 0,0 1 0,1-1-1,-1 1 1,0-2 6,4-54 176,-4 53-95,0 2-59,0 1 0,0-1 0,0 1 0,0-1 0,0 0 0,0 1 0,0-1 1,0 1-1,-1-1 0,1 1 0,-1-1 0,1 1 0,-1-1 0,1 1 0,-1-1 0,0 1 0,0 0 0,0-1 0,0 1 0,0 0 0,0 0 0,-1-1-22,-1 1 9,0 0-1,0 0 1,0 0 0,-1 0-1,1 1 1,0-1-1,0 1 1,-1 0-1,1 0 1,-2 1-9,-7-2 62,11 1-88,0 0 1,0-1-1,0 1 0,0 0 1,0 0-1,-1 0 0,1 0 1,0 0-1,0 0 1,0 0-1,0 0 0,0 0 1,-1 1-1,1-1 0,0 0 1,0 1-1,0-1 1,0 1-1,0-1 0,0 1 1,0-1-1,0 1 0,0 0 1,0 0-1,1-1 1,-1 1-1,0 0 0,0 0 1,1 0-1,-1 0 1,0 0-1,1 0 0,-1 0 1,1 0-1,-1 0 0,1 0 1,0 0-1,-1 0 1,1 0-1,0 1 26,-5 14-24,3-10 52,0 0-1,1 0 1,0 1-1,0-1 1,0 0-1,1 2-27,0-7-10,0-1-52,2-1 49,0-1 0,0 1 0,0-1-1,0 1 1,0-1 0,-1 0 0,1 0-1,0 0 1,-1 0 0,1 0 0,-1 0-1,0 0 1,0 0 0,0 0 0,1-1 13,1-5 64,1 0 0,-2 0 0,1 0 0,-1 0 0,0-1 0,0 1 0,-1-1 0,0 1 0,-1-1 0,0-3-64,-1 12-30,0 0 1,0 0-1,-1 0 0,1 0 1,0 0-1,0 0 1,0 0-1,0 0 1,0 1-1,0-1 1,0 0-1,0 1 0,-1-1 1,1 1-1,0-1 1,0 1-1,1-1 1,-1 1 29,-3 5-22,0 0 0,1 0 0,-1 0 0,2 0 0,-1 1 0,1 0 0,0-1 0,0 1 0,1 0 1,0 0-1,0 0 0,0 0 0,1 0 0,0 3 22,0-10 0,0 0-1,0 1 1,0-1 0,1 0-1,-1 1 1,0-1 0,0 0-1,0 1 1,0-1 0,0 0-1,0 0 1,1 1 0,-1-1-1,0 0 1,0 0 0,0 1-1,1-1 1,-1 0 0,0 0-1,0 1 1,1-1 0,-1 0-1,0 0 1,1 0 0,-1 0-1,0 1 1,0-1 0,1 0-1,-1 0 1,0 0 0,1 0-1,-1 0 1,0 0 0,1 0-1,-1 0 1,0 0 0,1 0-1,-1 0 1,0 0 0,1 0-1,-1 0 1,0 0 0,1 0 0,-1 0-1,0-1 1,1 1 0,-1 0-1,0 0 1,0 0 0,1 0-1,-1-1 1,14-6-74,-7 0 68,-1 0 0,0 0 0,0-1 0,0 0 0,-1 0 0,-1-1 0,1 1 0,-1-1 0,-1 0 0,1 0 0,-2-1 0,1 1 0,-1-1 0,-1 1 0,1-4 5,-2 12 299,-3 1-174,-4 0-164,0 0 1,-1 1-1,1 0 1,0 0-1,0 1 1,0-1-1,0 1 0,0 1 1,-3 1 39,7-2-14,1-1-1,-1 1 1,1-1 0,-1 1 0,1 0-1,0 0 1,0 0 0,0 0 0,0 0-1,0 1 1,0-1 0,0 1 0,1-1-1,0 1 1,-1 0 0,1-1 0,0 1-1,0 0 1,0 0 0,1 0 0,-1 0-1,1 0 1,-1 0 0,1 0 0,0 2 14,0-4 3,0 0 0,0 0 1,0-1-1,0 1 0,0 0 1,0 0-1,0 0 0,0 0 1,0 0-1,1-1 0,-1 1 1,0 0-1,0 0 0,1 0 1,-1-1-1,1 1 0,-1 0 1,1-1-1,-1 1 0,1 0 1,-1-1-1,1 1 0,0 0 1,-1-1-1,1 1 0,0-1 1,-1 1-4,24 0-8,-10-2-146,-12 2-82,0-1 0,0-1-1,1 1 1,-1 0 0,0 0 0,0-1 0,0 1 0,0-1 0,0 0 0,0 0-1,0 1 1,0-1 0,0 0 0,-1-1 0,1 1 0,0 0 0,-1 0 0,2-2 236,1-3-4936</inkml:trace>
  <inkml:trace contextRef="#ctx0" brushRef="#br0" timeOffset="629.91">329 509 2737,'0'0'4962,"0"0"-2212,0 0-994,0 0-335,0 0-279,0 0-216,-1 17 541,-5 4-1370,0 0-1,-1-1 1,-5 11-97,-15 44 82,21-52-130,2-1 1,0 1-1,2 0 0,0 0 0,2 0 0,1 12 48,-1-33-77,1 1-1,-1-1 1,1 0-1,0 1 1,-1-1-1,1 0 1,0 0-1,0 1 1,1-1-1,-1 0 1,0 0-1,1 0 1,-1-1-1,1 1 1,0 0-1,-1 0 1,1-1-1,0 1 1,0-1-1,0 0 1,0 1-1,0-1 1,1 0-1,-1 0 1,0 0-1,0-1 1,1 1-1,-1-1 1,0 1 0,1-1 76,12 3-951,-1-2-1,0 1 1,0-2-1,13-1 953,-9 1-1838,6 0-2674</inkml:trace>
  <inkml:trace contextRef="#ctx0" brushRef="#br0" timeOffset="1131.017">626 628 5233,'0'0'2458,"0"0"-564,0 0-690,0 0-480,0 0-88,0 0-230,-5 14-193,-18 43-82,20-49-107,1 1 0,0 0 0,0 0 0,1 0 0,0 0 0,1 0 0,-1 1 0,2-1 0,0 7-24,1 15 29,-2-29-32,0-1-1,0 1 1,1 0-1,-1-1 1,1 1-1,-1-1 1,1 1-1,-1-1 1,1 1 0,0-1-1,0 0 1,0 1-1,0-1 1,0 0-1,0 1 1,0-1-1,0 0 1,0 0-1,0 0 1,1 0-1,-1 0 1,0 0 0,1-1-1,-1 1 1,1 0-1,-1-1 1,1 1-1,-1-1 1,1 1-1,0-1 1,-1 0-1,1 0 1,-1 1 0,1-1-1,0 0 4,1 0-4,0 0 0,1 0-1,-1 0 1,1 0 0,-1-1 0,1 1 0,-1-1 0,1 0-1,-1 0 1,0 0 0,0 0 0,1-1 0,-1 1-1,0-1 1,0 0 0,1 0 4,3-5 9,-1-1 0,0 1 0,0-1 0,0 0-1,-1 0 1,0-1 0,-1 1 0,0-1 0,0 0 0,-1-1 0,0 1-1,-1 0 1,1-2-9,1-17 90,0 1 0,-1 0 0,-2-1 0,-1 0-90,0 25-29,0 0 1,-1 1-1,1-1 0,-1 0 1,1 0-1,-1 1 0,0-1 1,0 0-1,0 1 0,0-1 1,-1 1-1,1 0 0,-1-1 1,0 1-1,1 0 0,-1 0 1,0 0-1,0 0 0,0 0 1,-1 0 28,1 1-90,1 0 0,0 0 0,-1 0 0,1 1 0,-1-1 0,1 0 1,-1 1-1,1 0 0,-1-1 0,0 1 0,1 0 0,-1 0 0,1 0 1,-1 0-1,0 0 0,1 0 0,-1 0 0,0 0 0,1 1 1,-1-1-1,1 1 0,-1-1 0,1 1 0,-1 0 0,1-1 0,-1 1 1,1 0-1,0 0 0,0 0 0,-1 0 0,1 0 0,0 0 0,0 1 1,0-1-1,0 0 90,-16 28-2578,3 5-1236</inkml:trace>
  <inkml:trace contextRef="#ctx0" brushRef="#br0" timeOffset="1627.955">977 679 416,'0'0'4752,"0"0"-2604,0 0-837,0 0-247,0 0-165,0 0-129,13 18 1049,-11-14-1756,1 0 1,-1 0-1,0 0 1,0 1-1,0-1 1,0 1-1,-1-1 1,0 1-1,0 0 1,0-1-1,-1 1 1,1 0-1,-1 3-63,0 4 40,0 0-1,-1-1 0,0 1 1,-3 11-40,2-17 7,0 0-1,0 0 1,-1 0 0,0 0 0,0-1 0,-1 0 0,1 1 0,-1-1 0,-5 4-7,7-6-337,-1 0 0,1 0 1,-1-1-1,0 1 1,0-1-1,-1 0 0,1 1 1,0-2-1,-1 1 1,1 0-1,-1-1 0,1 1 1,-1-1-1,0 0 0,1 0 1,-4 0 336,1-3-3099,5-5-1760</inkml:trace>
  <inkml:trace contextRef="#ctx0" brushRef="#br0" timeOffset="2296.003">1146 569 3697,'0'0'2910,"0"0"-714,0 0-647,0 0-595,0 0-315,0 0-219,0 8-93,0 186 776,-1-191-1113,1 1 0,0-1 0,1 0 0,-1 1 0,1-1 0,-1 0 0,1 0 0,0 1-1,0-1 1,0 0 0,1 0 0,-1 0 0,1 0 0,-1-1 0,1 1 0,0 0 0,0-1 0,1 1 0,-1-1 0,0 0 0,1 1 0,2 0 10,0 0-56,1 0 0,-1-1 0,1 1 0,0-1 0,0-1 0,0 1 0,0-1 0,0 0 0,0-1-1,0 1 1,0-1 0,1-1 56,-6 1-8,0 0 0,0-1 0,0 1-1,1-1 1,-1 0 0,0 1 0,0-1-1,0 0 1,0 0 0,0 0 0,-1 1 0,1-1-1,0 0 1,0 0 0,0 0 0,-1 0-1,1-1 1,-1 1 0,1 0 0,0 0-1,-1 0 1,0 0 0,1-1 8,10-33 28,-10 31-21,6-33 446,-1-1 1,-2 0-1,-1 0 0,-2-26-453,-1 62 7,-1 1-1,1 0 0,0 0 1,0 0-1,0 0 0,-1 0 1,1-1-1,-1 1 1,1 0-1,-1 0 0,1 0 1,-1 0-1,0 0 0,1 0 1,-1 0-1,0 0 0,0 1 1,1-1-1,-1 0 0,0 0 1,0 1-1,-1-1-6,-1-1-16,0 0-1,-1 0 1,0 1-1,1-1 1,-1 1 0,0 0-1,-2 0 17,-9-1-84,0 0-1,0 1 1,-6 1 84,19 0 4,-83 0-1013,84 0 578,3 38-1800,19 27-2059,-11-37-485</inkml:trace>
  <inkml:trace contextRef="#ctx0" brushRef="#br0" timeOffset="2860.05">1387 795 4297,'0'0'1596,"0"0"-270,0 0-91,0 0-130,0 0-124,0 0-141,0 0-173,0 0-155,0 0-91,17 18 941,-12-7-1255,0 1 0,-1-1-1,-1 1 1,0 0 0,0 1 0,-1-1 0,-1 0 0,0 1 0,0-1 0,-2 0 0,0 6-107,1 4-4,0-19-43,0-1 1,0 1-1,0-1 1,0 1-1,-1-1 1,1 1-1,-1-1 1,0 1-1,0-1 1,0 1-1,0-1 1,0 0-1,0 0 1,-1 1-1,1-1 0,-1 0 1,1 0-1,-1 0 1,0-1-1,0 1 1,0 0-1,0-1 1,0 1-1,0-1 1,0 1-1,0-1 1,-1 0-1,1 0 1,-1 0-1,1 0 0,0-1 1,-1 1-1,0-1 1,1 1-1,-1-1 1,1 0-1,-3 0 47,5 0-62,-1 0 0,1 0-1,-1-1 1,1 1 0,-1 0-1,1 0 1,-1-1 0,1 1-1,-1 0 1,1-1 0,0 1-1,-1 0 1,1-1 0,-1 1-1,1-1 1,0 1 0,0 0-1,-1-1 1,1 1 0,0-1-1,0 1 1,-1-1 0,1 1-1,0-1 1,0 1 0,0-1-1,0 1 1,0-1 0,0 1-1,0-1 63,-2-16-2461,2 17 2401,0-13-3916</inkml:trace>
  <inkml:trace contextRef="#ctx0" brushRef="#br0" timeOffset="3759.117">1632 637 2032,'0'0'1794,"0"0"-172,0 0-61,0 0 145,0 0-151,0 0-377,-4 1 3233,2-2-4433,0 0-1,0 0 0,0 0 0,-1 1 0,1-1 0,0 1 1,0 0-1,-1-1 0,1 1 0,0 0 0,-1 0 0,1 1 0,0-1 1,-1 0-1,1 1 0,0 0 0,0-1 0,-1 1 0,1 0 1,0 0-1,0 0 0,0 0 0,0 1 0,-1 0 23,-1 6-94,-1 0 0,1 0 0,1 1 0,0 0 0,0 0 0,1 0 0,0 0 0,0 0-1,1 1 95,-2 21-72,2 0-1,1 3 73,0-13-100,1-20 99,-1 0-1,1 0 1,0 0 0,-1 1-1,1-1 1,0 0-1,0-1 1,-1 1 0,1 0-1,0 0 1,0 0 0,0 0-1,0-1 1,1 1 0,-1-1-1,0 1 1,0-1 0,0 1-1,0-1 1,0 1-1,1-1 1,-1 0 0,0 0-1,1 0 2,33 6 28,-30-6-46,0-1 0,-1 0 0,1 0 1,0 0-1,-1 0 0,1-1 0,-1 0 0,0 0 1,0 0-1,1 0 0,-1-1 0,-1 0 0,1 0 1,0 0-1,-1 0 0,1 0 0,-1-1 0,0 1 1,0-1 17,18-17-1867,-21 21 1240,0 0-406,0 0-1361,0 0-2032</inkml:trace>
  <inkml:trace contextRef="#ctx0" brushRef="#br0" timeOffset="4579.178">1824 375 4689,'0'0'2809,"0"0"-690,0 0-670,0 0-435,0 0-225,0 0-119,29 3 1568,-24-3-2176,0 0 0,0 1 0,0-1 1,-1 1-1,1 0 0,0 0 0,-1 1 1,1 0-1,-1-1 0,1 1 0,-1 1 1,0-1-1,0 0 0,0 1 0,0 0 1,1 1-63,0 1 45,0 0 0,-1 1-1,1 0 1,-1 0 0,0 0 0,-1 0 0,1 0 0,-1 1 0,-1-1 0,1 3-45,4 12 30,-2 1 0,-1 0 0,0 0 0,-2 0 0,-1 1 0,0 11-30,-1-7 32,-1 0 0,-4 19-32,3-34 8,-1-1 1,0 0-1,0 0 0,-1 0 0,-1-1 1,0 1-1,-4 5-8,1-3-768,-1-1 0,-1-1 0,0 1 0,0-1 0,-1-1 0,-11 8 768,6-4-2136,1 0 1,-12 15 2135,23-24-4220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5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60 2112,'0'0'1466,"0"0"-528,0 0-210,0 0-25,0 0-59,0 0-27,0 0-6,0 0 6,0 0 16,0 0 3,-3 1 3144,-4 4-2757,7 45-1045,2-49 5,-1 0 1,1 0-1,0 0 1,0 0 0,0-1-1,-1 1 1,1-1-1,0 1 1,0-1-1,0 0 1,0 0 0,0 0-1,0 0 1,0 0-1,0 0 1,-1 0-1,1-1 1,0 1 0,0-1-1,0 1 1,0-1-1,1-1 17,-2-1 8,1 0 0,-1 0 0,1 0-1,-1-1 1,0 1 0,0 0-1,-1-1 1,1 1 0,-1-1 0,0 1-1,0-1 1,0 1 0,0-1 0,-1-2-8,1-7 127,-30 13 13,28 0-132,1 1-1,-1 0 1,1 0-1,-1 0 1,1 0-1,0 0 1,0 0-1,-1 1 1,1-1-1,0 0 1,0 1-1,0-1 1,0 0-1,0 1 1,1-1-1,-1 1 0,0 0 1,1-1-1,-1 1 1,1 0-1,0-1 1,-1 1-1,1 0 1,0-1-1,0 2-7,-3 48-248,3-50 213,0 0 20,1 0-1,-1 0 1,1 0-1,0 0 1,-1 0-1,1 0 1,0-1-1,0 1 0,-1 0 1,1 0-1,0-1 1,0 1-1,0-1 1,0 1-1,0-1 1,0 1-1,0-1 0,0 1 1,0-1-1,0 0 1,0 0-1,0 1 1,1-1 15,27 6-36,-25-6 13,1 1-1,-1-1 1,1 0 0,-1 0-1,0 0 1,1 0 0,2-2 23,-6 2-5,1 0 0,-1-1 0,0 0 0,1 1 1,-1-1-1,0 0 0,1 1 0,-1-1 0,0 0 0,0 0 1,0 0-1,0 0 0,0 0 0,0-1 0,0 1 1,0 0-1,0 0 0,0-1 0,-1 1 0,1 0 0,0-1 1,-1 0 4,3-7-8,-1 0 1,0-1 0,0 0 0,-1 1 0,0-1 0,-1 0 0,-1-7 7,1 4 30,0 12-14,0 1 0,0-1-1,0 0 1,-1 1 0,1-1 0,0 1 0,0-1 0,-1 1 0,1-1 0,0 1 0,-1 0 0,1-1 0,0 1 0,-1-1 0,1 1 0,-1 0 0,1-1 0,0 1 0,-1 0 0,1-1 0,-1 1 0,1 0 0,-1 0 0,1 0-1,-1-1 1,1 1 0,-1 0 0,0 0-16,-25-3 193,-22 5-115,45-1-65,0-1-1,0 1 1,0 0-1,0 0 1,0 0-1,0 0 1,0 0-1,0 1 1,1 0-1,-1-1 1,1 1-1,-1 0 1,1 0-1,0 0 1,0 0-1,-1 1 1,1-1-1,1 1 1,-1-1-1,0 1 0,1 0 1,-1 1-13,-1 2-18,1 1 1,-1 0-1,2-1 1,-1 1-1,1 0 1,0 0-1,0 0 1,1 0-1,0 2 18,0-8-3,0 0-1,1 1 0,-1-1 1,1 0-1,0 0 0,-1 1 1,1-1-1,0 0 0,-1 0 0,1 0 1,0 0-1,0 0 0,0 0 1,0 0-1,0-1 0,0 1 1,0 0-1,1 0 0,-1-1 0,0 1 1,0-1-1,0 1 0,1-1 1,-1 1-1,0-1 0,1 0 1,-1 0-1,0 1 0,1-1 0,0 0 4,42 3-7,-43-3 5,1 0-2,0 1 0,0-1 0,0 0-1,0-1 1,-1 1 0,1 0 0,0 0-1,0-1 1,0 1 0,0-1 0,0 0-1,0 1 1,-1-1 0,1 0 0,0 0 0,-1 0-1,1 0 1,0 0 0,-1-1 0,1 0 4,1-2-11,-2 1 1,1-1 0,0 0 0,-1 0 0,0 0 0,0 0 0,0-1 0,1-3 10,-1 2 5,0 2 12,0 1 0,-1-1-1,1 0 1,-1 1 0,0-1 0,0 0-1,0 0 1,0 1 0,0-1-1,-1-1-16,0 4 19,0-1 0,1 1 1,-1 0-1,0 0 0,0 0 0,0 0 0,0 0 0,0 0 0,0 0 0,0 0 0,0 1 0,0-1 0,0 0 0,0 1 0,-1-1 0,1 0 0,0 1 0,-1 0 0,1-1 0,0 1 1,-1 0-1,1-1 0,0 1 0,-1 0 0,1 0 0,0 0 0,-1 1-19,-5-2 27,-1 0 0,1 1 0,-1 0 0,1 0 0,-1 1 1,1 0-1,0 1 0,-4 0-27,8-1 4,1 1 0,-1-1 0,1 0 0,-1 1 1,1 0-1,-1 0 0,1-1 0,0 1 0,0 0 0,0 1 0,0-1 1,0 0-1,1 1 0,-1-1 0,0 1 0,1-1 0,0 1 0,0 0 0,0-1 1,0 1-1,0 0 0,0 2-4,-1 5-24,1-1 0,0 1 0,1 0 1,0 0-1,0 0 24,0 5-72,1-14 61,-1 1 1,0-1-1,1 1 0,-1-1 0,1 0 0,0 1 0,0-1 0,-1 1 1,1-1-1,0 0 0,0 0 0,0 1 0,0-1 0,1 0 1,-1 0-1,0 0 0,0 0 0,1-1 0,-1 1 0,0 0 0,1 0 1,-1-1-1,1 1 0,-1-1 0,1 1 0,-1-1 0,1 0 1,-1 1-1,1-1 0,0 0 0,-1 0 11,57 4-41,-53-4 42,-2 0-6,0 0 0,0-1 0,-1 1 0,1 0 0,0-1 1,-1 0-1,1 1 0,-1-1 0,1 0 0,-1-1 0,1 1 0,-1 0 0,0-1 0,0 1 0,1-1 0,-1 0 0,0 1 0,0-2 5,2-1-19,-1 0-1,-1 0 1,1 0-1,-1 0 1,1-1-1,-1 1 1,0-1-1,-1 1 1,1-1-1,-1 0 20,2-9-47,-1 0-1,0-1 1,-1 1 0,0 0-1,-1-1 1,-2-9 47,2 22 3,-1 1 0,0-1 0,0 0 0,1 0 0,-1 1 0,0-1-1,-1 1 1,1-1 0,0 1 0,0-1 0,-1 1 0,1 0 0,-1-1 0,1 1 0,-1 0 0,1 0 0,-1 0 0,0 0 0,1 0-1,-1 1 1,0-1 0,0 1 0,0-1 0,0 1 0,1-1 0,-3 1-3,0-1 5,1 0 1,-1 1-1,0-1 1,0 1-1,1 0 1,-1 0-1,0 1 0,1-1 1,-1 1-1,0-1 1,1 1-1,-1 0 1,1 0-1,-2 1-5,1 2 0,-1 0 0,2-1 0,-1 2 0,0-1-1,1 0 1,-1 1 0,1-1 0,1 1 0,-1 0 0,1 0 0,-1 0 0,2 0 0,-1 0-1,0 3 1,-2 6-1,1-1-1,0 0 1,1 1-1,0-1 1,1 8 1,1-9 79,0-10-125,0 0 0,0 0 0,0 0 0,0 0 0,0 0 1,0 0-1,1 0 0,-1 0 0,1 0 0,-1 0 0,1 2 46,0-3-43,0 0-1,0-1 1,0 1-1,1 0 1,-1 0 0,0-1-1,0 1 1,0-1-1,1 1 1,-1-1-1,0 0 1,0 1 0,1-1-1,-1 0 1,0 0-1,0 0 1,1 0-1,-1 0 1,0 0 0,1 0-1,-1 0 44,2-1-9,0 1-1,0 0 1,0-1-1,-1 0 1,1 0-1,0 0 1,0 0-1,-1 0 1,1 0-1,0-1 1,-1 1-1,0-1 1,1 0-1,-1 0 1,0 0-1,0 0 1,0 0-1,0 0 1,0-1-1,-1 1 1,1-1-1,-1 1 1,1-1 0,-1 1-1,0-1 1,0 0 9,3-6-31,-1 1 1,-1-1-1,1 1 1,-1-1 0,-1 0-1,0 0 1,0 0 0,-1-3 30,0 11 14,0 0 1,-1-1 0,1 1 0,0 0-1,-1-1 1,1 1 0,-1 0 0,0 0 0,1-1-1,-1 1 1,0 0 0,0 0 0,0 0-1,0 0 1,0 0 0,0 0 0,0 0-1,0 1 1,0-1 0,0 0 0,0 0 0,-1 1-1,1-1 1,0 1 0,0-1 0,-1 1-1,1 0 1,0-1 0,-1 1 0,1 0-1,-1 0 1,1 0-15,-51-3 321,44 3-314,6 0 1,0 1 0,0-1 0,0 1 0,0 0 0,0-1 0,0 1 0,0 0 0,0 0 0,1 0 0,-1 1 0,0-1 0,1 0 0,-1 1 0,1-1 0,-1 1 0,1-1 0,0 1 0,0-1 0,0 1 0,0 0 0,0 0 0,0 0 0,0 0-1,0-1 1,1 1 0,-1 0 0,1 0 0,-1 0 0,1 1-8,-2 8-71,0 0-1,0 0 1,1-1-1,0 11 72,1-20-92,1-1 1,-1 1-1,0-1 0,0 1 1,1-1-1,-1 0 0,0 1 0,1-1 1,-1 1-1,0-1 0,1 0 0,-1 1 1,0-1-1,1 0 0,-1 1 0,1-1 1,-1 0-1,1 0 0,-1 0 1,1 1-1,-1-1 0,1 0 0,-1 0 1,1 0-1,-1 0 0,1 0 0,-1 0 1,1 0-1,-1 0 0,1 0 1,-1 0-1,1 0 0,-1 0 0,1 0 1,-1 0-1,1 0 0,-1-1 0,1 1 1,-1 0-1,1 0 0,-1-1 1,0 1-1,1 0 0,-1-1 0,1 1 1,-1 0 91,13-13-4148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0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0 568,'0'0'1786,"0"0"-566,0 0-6,0 0-2,0 0-82,0 0-48,0 0-13,0 0-100,-7 18 2043,-1-6-2819,1 0 0,0 0 0,1 1 0,1-1 0,0 1 1,0 1-1,2-1 0,-1 0 0,1 5-193,-10 32 246,4-13-253,1 1 0,2 0-1,2 1 1,2-1 0,1 39 7,2-67-42,0-1 0,0 0 0,1 0 0,0 0-1,0 0 1,1 0 0,1 0 0,-1-1 0,1 1 0,1-1 0,-1 0 0,1 0 0,1-1 0,0 1 0,0-1 0,0-1-1,1 1 1,0-1 0,0 0 0,0 0 0,1-1 0,0 0 0,0-1 0,0 1 0,4 0 42,-7-3-214,17 12-390,-16 3-3665,-6-11-1593</inkml:trace>
  <inkml:trace contextRef="#ctx0" brushRef="#br0" timeOffset="1027.4">387 283 3745,'0'0'1976,"0"0"-241,0 0-177,0 0-292,0 0-377,0 0-315,-3-2-152,1 0-353,0 1-1,0-1 0,0 1 0,0 0 1,0-1-1,0 1 0,-1 0 1,1 0-1,0 1 0,-1-1 1,1 0-1,-1 1 0,1 0 1,-1-1-1,1 1 0,-1 0 0,1 0 1,-1 0-1,1 1 0,-1-1 1,0 1-69,0 0 29,0 1 1,0-1 0,0 1-1,0 0 1,0 0-1,0 0 1,1 0 0,-1 0-1,1 0 1,-1 1 0,1 0-1,0-1 1,0 1 0,0 1-30,-4 5 33,1 0 1,0 1 0,1 0 0,0-1 0,1 2-1,0-1 1,0 0 0,1 1 0,1-1-1,0 1-33,0 87 347,2-97-356,-1 1 0,1-1 1,-1 1-1,1-1 0,0 0 0,0 0 0,0 1 0,-1-1 0,1 0 0,0 0 1,1 0-1,-1 0 0,0 0 0,0 0 0,0 0 0,1 0 0,-1-1 0,0 1 1,1 0-1,-1-1 0,0 1 0,1-1 0,-1 0 0,2 1 9,42 10-104,-39-10 124,-1 0-32,0 0 0,1 0 1,-1 0-1,0-1 0,1 0 1,-1 0-1,0 0 0,2-1 12,-5 0-9,0 1-1,0-1 0,0 0 1,0 0-1,-1 1 1,1-1-1,0 0 0,0-1 1,-1 1-1,1 0 0,-1 0 1,1-1-1,-1 1 0,1-1 1,-1 1-1,0-1 1,0 0-1,0 1 0,0-1 1,0 0-1,0 0 0,0 0 10,4-15-37,0-1 0,0 1 0,-2-1 0,0 0 0,-1 1 0,-1-1 0,-1 0 0,-1-10 37,1 28 255,0 0-4,0 0-17,0 0-44,0 0-85,0 0-47,0 0-9,0 0-22,0 0-5,0 0 1,0 22-319,0-7 228,0-1 1,1 1-1,0-1 0,1 1 1,1-1-1,0 1 1,1-1-1,1 0 0,0-1 1,1 1-1,0-1 1,1 0-1,1 0 68,-5-7-737,1 0-1,-1 1 1,0 0 0,-1 0-1,0 0 1,0 0 0,0 1 737,-1 7-4237</inkml:trace>
  <inkml:trace contextRef="#ctx0" brushRef="#br0" timeOffset="1591.575">635 569 1672,'0'0'1989,"0"0"-524,0 0-242,0 0-73,0 0-42,0 0-148,6 0-109,1 0-585,0 0 0,-1 0 0,1 1 0,0 0 0,-1 1 0,1-1 0,0 1 0,-1 0 0,6 3-266,-9-3 31,0 0 1,0 0-1,0 0 1,-1 0-1,1 0 1,-1 1 0,0-1-1,1 1 1,-1-1-1,0 1 1,-1 0-1,1 0 1,0 0 0,-1 0-1,0 0 1,1 0-1,-1 0 1,0 0-1,-1 1 1,1-1-1,-1 0 1,1 1 0,-1 0-32,1 6 44,0 0 0,0 0 0,-2 0 1,1 0-1,-1 0 0,0 0 0,-3 8-44,3-15-129,0 0-1,0-1 0,0 1 0,-1 0 1,1-1-1,-1 1 0,0-1 1,0 1-1,0-1 0,0 0 0,-2 2 130,1-1-477,0-1 0,-1 0 0,1 0 0,-1 0 0,1-1 0,-1 1 0,0-1 0,1 0-1,-1 0 1,0 0 0,0 0 477,-4 0-2843,2 1-342</inkml:trace>
  <inkml:trace contextRef="#ctx0" brushRef="#br0" timeOffset="2507.367">824 128 2937,'0'0'2221,"0"0"-610,0 0-432,0 0-266,0 0 167,0 0-111,0 12-293,0 36-183,0-41-429,1 0 0,0-1 0,0 0 0,1 1 0,0-1 0,0 0 1,0 0-1,1 0 0,-1 0 0,2 0 0,-1 0 0,1-1 0,-1 0 0,3 2-64,17 30 105,-15-18-81,0 0-1,-2 1 0,0 0 0,-1 0 0,-1 0 0,-1 1 0,-1-1 0,0 1 1,-2 20-24,0-40-15,0-1-36,0 0-28,0 0 76,0 0-1,0 0 1,1 0-1,-1 0 1,0 0-1,0 0 1,1 0-1,-1 0 1,0 0-1,0 0 1,0 0-1,1 0 1,-1 0-1,0 0 1,0 0-1,1-1 0,-1 1 1,0 0-1,0 0 1,0 0-1,1 0 1,-1 0-1,0-1 1,0 1-1,0 0 1,0 0-1,0 0 1,1-1-1,-1 1 1,0 0-1,0 0 1,0-1-1,0 1 0,0 0 4,0-23 131,-1 10-91,1 0 0,0 0 1,1 0-1,1 0 0,0 0 0,1-4-40,-2 14 14,0 0-1,0 0 0,1 0 0,-1 0 0,1 0 0,-1 0 0,1 0 0,0 1 0,0-1 0,0 1 1,1-1-1,-1 1 0,0 0 0,1 0 0,-1 0 0,1 0 0,0 0 0,0 1 0,0-1 0,0 1 1,0 0-1,0 0 0,0 0 0,0 0 0,0 0 0,0 1 0,1-1 0,0 1-13,-1 0 6,0-1 0,1 1 0,-1 0 0,0 0 0,1 1-1,-1-1 1,0 0 0,0 1 0,1 0 0,-1 0 0,0 0 0,0 0 0,0 1-1,0-1 1,0 1 0,0 0 0,-1-1 0,2 2-6,0 1 19,0 1 1,0-1-1,-1 1 1,1 0-1,-1 0 1,0 0-1,0 0 0,-1 0 1,0 1-1,1 0-19,7 18 58,-6-17-101,-1-1 1,0 1-1,0-1 0,-1 1 1,0 0-1,0 0 1,-1 0-1,1 0 0,-2 0 1,1 1-1,-1-1 1,0 0-1,0 0 1,-1 1 42,0-6-5,-1 1 0,1 0 0,-1 0 0,0 0 0,0-1 0,0 1 0,0-1 0,0 0 0,0 1 1,-1-1-1,1 0 0,-1 0 0,0-1 0,0 1 0,1 0 0,-1-1 0,0 0 0,-2 1 5,-8 3-40,1 0 0,-1-1 1,-12 2 39,10-4-221,1-1 1,-1 0 0,-8-1 220,8 0-508,14 0-217,1 0-437,0-9-2528,0 0 1263</inkml:trace>
  <inkml:trace contextRef="#ctx0" brushRef="#br0" timeOffset="2980.797">1214 545 3881,'0'0'1900,"0"0"-650,0 0-295,0 0-192,0 0-199,0 0-98,17 18 1055,-12-15-1469,-1 1 0,0 0-1,0 0 1,0 0 0,-1 0 0,1 0 0,-1 1 0,0 0 0,0-1 0,-1 1 0,1 0 0,-1 1 0,0-1-1,0 0 1,-1 0 0,0 1 0,0-1 0,0 1 0,-1-1 0,1 1 0,-1 0 0,0-1 0,-1 1 0,0-1-1,0 1 1,-1 2-52,1-4-18,0-1-1,-1 1 1,1-1-1,-1 0 0,0 0 1,0 0-1,0 0 1,0 0-1,-1 0 0,1 0 1,-1-1-1,0 1 1,0-1-1,1 0 0,-2 0 1,1 0-1,0 0 1,0 0-1,-1-1 0,0 1 19,-35 11-2020,2-9-4261,37-4 3945</inkml:trace>
  <inkml:trace contextRef="#ctx0" brushRef="#br0" timeOffset="3610.939">1525 408 3793,'0'0'1971,"0"0"-253,0 0-393,0 0-335,0 0-214,0 0-185,-20 2 1270,15 2-1827,1 1-1,0 0 1,1 0-1,-1 0 1,1 0-1,0 1 1,0-1-1,0 1 1,1 0-1,0-1 0,0 1 1,0 0-1,1 1 1,0 3-34,-2 14-68,1 0-1,2 0 1,1 5 68,-1 2-197,0-30 177,1 0 0,-1 0 0,1 0-1,-1 0 1,1 0 0,-1 0 0,1 0 0,-1 0-1,1 0 1,0-1 0,-1 1 0,1 0 0,0 0-1,0-1 1,0 1 0,0 0 0,0-1 0,0 1-1,0-1 1,0 1 0,0-1 0,0 0 0,0 1 0,0-1-1,0 0 1,0 0 0,0 0 0,0 1 0,1-1 20,32 2-68,-1-1-271,33-1-763,-61-1 822,-1 1 1,0-1-1,1 0 1,-1 0 0,0-1-1,0 1 1,0-1 0,0 0-1,0 0 1,0 0-1,0-1 1,-1 1 0,1-1 279,8-7-2577,-7 4-1340</inkml:trace>
  <inkml:trace contextRef="#ctx0" brushRef="#br0" timeOffset="4293.229">1575 33 3881,'0'0'3651,"0"0"-1706,0 0-713,0 0-436,0 0-253,0 0-58,0 0-38,0 0-80,0 0-87,1 13 436,4-8-671,1 0 0,-1-1 1,0 1-1,1-1 0,0 0 0,0 0 0,4 1-45,16 12 41,-3 2-20,-2 0-1,0 2 1,0 1-1,-2 0 1,-1 2-1,-1 0 1,-1 1-1,-1 0 1,-2 1-1,0 1 0,-1 0 1,-2 1-1,-1 0 1,-1 0-1,0 11-20,-5-20-270,-1 0-1,-1 0 1,0 1-1,-1-1 1,-2 0-1,-1 7 271,1-13-407,-1-1 0,-1 0 0,0 0 0,-1 0-1,0-1 1,0 0 0,-1 0 0,-1 0 0,0 0 407,-9 15-1949,-7 16-2629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32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1144,'0'0'770,"0"0"-139,0 0-101,0 0-16,0 0 37,0-4 917,0 3 6803,2 3-8213,0 1 0,0 0-1,0-1 1,0 1 0,0-1 0,1 0 0,-1 1 0,1-1-1,-1 0 1,1-1 0,2 2-58,8 7 104,-10-8-69,-1 1 1,1-1-1,0 0 0,0 0 1,0 0-1,0 0 1,0-1-1,0 1 0,1-1 1,-1 0-1,0 0 0,1 0 1,-1 0-1,4 0-35,4 2 92,-1 0 1,1 1-1,-1 0 1,0 1-1,-1 0 1,5 3-93,77 55 112,-89-62-116,9 5 37,0 1 0,-1 0-1,0 0 1,0 1-1,0 1 1,7 8-33,-11-11 9,0-1 1,0 0 0,0 0 0,0-1-1,1 1 1,3 0-10,26 19 46,-20-11-29,1-1 1,0 0-1,11 4-17,17 12 58,-27-16-28,14 9 15,-1 2 0,7 8-45,58 43 95,-61-54-98,-1-2 0,62 43-22,-81-51 23,47 35 14,-12-10 10,-15-13-13,63 38-9,-92-55 16,-1-1 1,0 1 0,-1 0-1,1 0 1,-1 0 0,0 0 0,0 1-1,1 2-16,-1-1 20,1 1 0,1-1-1,-1-1 1,1 1 0,0-1-20,54 38 38,39 26 36,-72-51-35,-1 1 0,7 9-39,10 15 136,-37-37-109,-4-5-15,0 1 0,1-1 0,-1 0-1,0 0 1,1 0 0,0 0 0,-1 0 0,3 1-12,-3-3 1,-1 0 6,0 1-97,0-1 0,1 1 0,-1-1 0,0 1 0,0-1 0,0 1 1,0 0-1,0 0 0,0-1 0,0 1 0,0 0 0,0 0 0,0 0 1,-1 0-1,1 0 0,0 0 0,-1 1 0,1-1 0,0 0 0,-1 0 1,1 2 89,-1 22-4459,0-8-3814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2:21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 6 472,'0'0'1632,"0"0"-487,0 0-308,0 0-190,0 0-86,0 0-48,1 0 6638,4 0-3679,25-3-3418,19 2 301,-25 0-97,0 0-1,-1 2 1,9 2-258,-26-1 95,0-1 1,0 1 0,0 1-1,0-1 1,0 1 0,4 3-96,10 5 269,-5-4-173,0 2 0,0 0 1,-1 1-1,0 0 1,-1 1-1,0 0 1,-1 1-1,7 9-96,16 22 643,30 47-643,-44-59 198,-9-9-71,0 0 1,-2 0-1,0 1 1,-2 0-1,0 1 1,-2 0-1,2 11-127,-5-24 59,1 13 74,0 0 0,0 19-133,4 32 82,-4-48-26,-2-1 0,-1 1 0,-1 19-56,-1-3 16,1-42-9,0-1-2,0 0-13,0 0-29,0 0-101,0 0-183,0 0-163,0 0-50,0 0-257,0 0-355,0 0-400,0 0-385,0 0-734,0 0-2057,0 0-1829</inkml:trace>
  <inkml:trace contextRef="#ctx0" brushRef="#br0" timeOffset="2125.505">106 429 2633,'0'0'2787,"0"0"-760,0 0-497,0 0-339,0 0-279,0 0-273,-1-3-154,-8-20 1427,9 22-1517,-13 3 980,8 5-1344,0 1 0,1 0-1,0 0 1,1 0 0,-1 1 0,2-1 0,-1 1-1,1 0 1,0-1 0,1 5-31,-2 18-66,1 1 0,2 10 66,0-21-63,1-18 50,-1-1 0,1 1 1,0 0-1,-1-1 0,1 1 0,1-1 0,-1 1 0,0-1 0,0 1 0,1-1 0,0 0 0,-1 0 0,1 0 0,0 0 0,0 0 0,0 0 0,0 0 0,2 1 13,49 30-255,-38-24 101,-6-3 142,1-1 0,0 0 0,0-1 0,0 0 0,1 0 0,-1-1 0,1 0 0,0-1 0,0 0 0,0-1 0,0 0 0,0-1 0,0 0 0,8-2 12,-16 1-6,1 0 1,0-1-1,-1 1 1,1-1-1,-1 0 1,0 0-1,0 0 1,1 0-1,-1 0 1,-1-1-1,1 1 1,0-1 0,0 0-1,-1 0 1,1-2 5,35-50-205,-38 54 201,5-8-15,0 0 0,-1-1 0,0 1 0,-1-1 0,0 0 0,-1 0 0,0 0 0,1-5 19,-1-16 83,-1 1-1,-1-6-82,0 9 130,0 26-99,0 0 0,0 0 1,0 0-1,-1 1 1,1-1-1,0 0 1,0 0-1,-1 1 1,1-1-1,-1 0 1,1 1-1,0-1 1,-1 0-1,1 1 1,-1-1-1,1 1 1,-1-1-1,0 1 0,1-1 1,-1 1-1,1-1 1,-1 1-1,0-1 1,0 1-1,1 0 1,-1 0-32,-27-7 353,-28 9-239,31 3 27,-19 1 338,42-5-486,0-1 0,1 1 0,-1 0 1,0 0-1,1 0 0,-1 0 0,1 0 0,-1 0 0,1 1 0,0-1 0,-1 0 0,1 1 0,0-1 0,0 1 0,0 0 7,-18 26-134,18-27 140,-15 32-78,14-26 37,-1 0 0,0-1 0,-1 0-1,0 1 1,-4 4 35,8-11-37,0 0 0,0 1 1,0-1-1,0 0 0,0 0 0,0 0 0,0 1 0,0-1 0,0 0 1,0 0-1,0 0 0,0 0 0,0 0 0,0 1 0,0-1 0,0 0 1,0 0-1,-1 0 0,1 0 0,0 0 0,0 1 0,0-1 0,0 0 1,0 0-1,-1 0 0,1 0 0,0 0 0,0 0 0,0 0 0,0 0 1,-1 0-1,1 0 0,0 0 0,0 0 0,0 1 0,0-1 0,-1 0 1,1 0-1,0 0 0,0-1 0,0 1 0,0 0 0,-1 0 0,1 0 1,0 0-1,0 0 0,0 0 0,0 0 0,-1 0 0,1 0 0,0 0 1,0 0-1,0 0 0,0-1 0,-1 1 0,1 0 0,0 0 37,0-12-5690,0 6 3603,0-6-4501</inkml:trace>
  <inkml:trace contextRef="#ctx0" brushRef="#br0" timeOffset="3146.225">43 608 128,'0'0'1799,"0"0"-677,0 0-298,0 0-49,0 0 58,0 0 63,-10 18 3436,8-12-4113,-1 0-1,1 0 1,-1 0-1,0-1 1,0 1-1,-1-1 1,0 0-1,0 1 1,0-1-219,3-5 331,1 0-76,0 0-70,0 0-26,0 0 15,0 0 41,0 0 2,0 0-33,0 0-38,0 0-37,0 0-46,0 0-49,24 0-7,-2-5 240,-1-1-1,1-1 1,-1-1-1,-1 0 1,0-2-1,7-4-246,25-11 299,-26 11-53,0 0 1,8-8-247,-9 7 155,0 0 0,11-3-155,-31 15 1,2 0 7,0-1 0,0 1 0,0 1 0,0 0 0,0 0-1,1 0 1,-1 1 0,1 0 0,4 0-8,-10 1-474,1 0-1,-1 0 1,0 0 0,1 0 0,-1 0 0,0-1 0,0 1 0,0-1-1,1 1 1,-1-1 0,0 0 0,0 0 0,0 0 0,0 0 0,2-1 474,-4-1-8404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52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1 355 2208,'0'0'1271,"0"0"-290,0 0-164,0 0 29,0 0-84,0 0-73,0 0-35,0 0-44,0 0-97,0 0-77,0 0-74,0 0-46,0 0-44,0 0-11,0 0 5,0 0-38,26 0 4411,-23 0-4573,-1 0 0,1 1-1,0-1 1,-1 1 0,1 0-1,-1 0 1,1 0 0,-1 0-1,1 1 1,-1-1 0,0 1-1,0-1 1,1 1 0,-1 1-66,33 31 320,-14-12-197,-16-18-35,0 0 0,0-1 0,0 0 0,1-1 0,-1 1 0,3 0-88,16 8 345,-5-3-247,0-1 1,1 0-1,-1-2 1,1 0-1,0-1 1,3-1-99,-1 1 95,40 3 316,0-2-1,1-3 0,24-4-410,-4 1 376,-77 0-369,1 0 0,-1 0-1,0 0 1,1-1-1,-1 0 1,0-1-1,0 1 1,-1-1 0,1-1-1,0 1-6,1-1 9,0 0 1,1 1-1,-1-1 0,1 2 0,7-3-9,-3 2 8,-1-1 0,-1-1-1,1 0 1,-1 0-1,1-1 1,-2-1-1,1 1 1,-1-1-1,5-5-7,21-14 14,77-51-8,-107 73-11,-1 1 0,0-1 0,0 0 0,0 0 0,0 0-1,0-1 1,-1 1 0,0-1 0,0 0 0,2-3 5,-2 2-6,0 0 1,1 1 0,0-1-1,0 1 1,4-4 5,0-2 16,-7 9-13,0 0-1,1 0 1,-1 0-1,1 0 1,-1 0-1,1 0 1,0 1-1,-1-1 1,1 0-1,0 1 1,0 0-1,2-2-2,-2 2-10,-1-1 1,1 0-1,-1 0 0,1 1 0,-1-1 0,1 0 0,-1-1 0,0 1 0,0 0 0,0 0 0,0 0 0,0-1 0,-1 1 0,1 0 0,-1-1 0,0 1 0,1-1 0,-1-1 10,10-32-101,3 4 57,-8 14 24,-5 18-17,0 1 0,0-1 0,0 0 0,0 0 0,0 0 0,0 0 0,0 0 0,0 0 0,0 0 0,1 0 0,-1 0 0,0 0 0,0 0 0,0 0 0,0 0 0,0 0 0,0 0 0,0 0 0,1 0 0,-1 0 0,0 0 0,0 0 0,0 0 0,0 0 0,0 0 0,0 0 0,1 0 0,-1 0 0,0 0 0,0 0 0,0 0 0,0 0 0,0 0-1,0 0 1,0 0 0,0 0 0,0 0 0,1-1 0,-1 1 0,0 0 0,0 0 0,0 0 0,0 0 0,0 0 0,0 0 0,0 0 0,0 0 0,0-1 0,0 1 0,0 0 0,0 0 0,0 0 0,0 0 0,0 0 0,0 0 37,2 11-4205,-2-3-1364</inkml:trace>
  <inkml:trace contextRef="#ctx0" brushRef="#br0" timeOffset="2635.597">563 75 392,'0'0'1378,"0"0"-314,0 0-225,0 0-168,0 0-65,0 0 1,0 6-68,0 102 5416,0-59-5995,0-47 39,0 0 1,1 0-1,-1-1 1,1 1 0,0 0-1,-1-1 1,1 1 0,0 0-1,0-1 1,0 1-1,0-1 1,0 1 0,0-1-1,0 0 1,1 0-1,-1 1 1,0-1 0,1 0-1,-1 0 1,1 0 0,-1 0-1,1 0 1,0-1-1,-1 1 1,1 0 0,0-1-1,-1 0 1,1 1 0,0-1-1,0 0 1,0 0-1,0 1 1,13 0 81,0 1-1,-1-2 0,14-1-80,-13 1 213,-13 0-206,0-1 1,0 0-1,0 1 0,0-1 1,0 0-1,0 0 1,-1 0-1,1 0 0,0 0 1,-1-1-1,1 1 0,-1 0 1,1-1-1,-1 1 0,0-1 1,0 0-1,1 1 1,-1-1-1,0 0 0,0 0 1,-1 1-1,1-1 0,0 0 1,-1 0-1,1-1-7,2-4 22,-1 0 1,0-1-1,-1 1 0,1 0 0,-2 0 0,1-3-22,2-109 665,-4 116-637,-1 0 0,0 0 1,0 0-1,0 0 0,0 0 1,0 1-1,-1-1 0,1 1 0,-1-1 1,0 1-1,1 0 0,-1 0 1,0 0-1,0 1 0,-2-1-28,-11-10 2,13 9 23,-1 1-1,1 1 0,0-1 0,-1 0 1,1 1-1,-1-1 0,1 1 0,-1 0 0,1 0 1,-1 1-1,0-1 0,0 1 0,1 0 1,-1 0-1,0 0 0,0 0 0,1 1 1,-1-1-1,0 1 0,1 0 0,-1 0 1,0 1-1,1-1 0,0 1 0,-1-1 1,1 1-1,0 0 0,-1 1-24,-19 11 11,20-13-27,-1 1 0,1-1 0,0 1 0,0 0 0,0 0 0,1 0 0,-1 1 0,-2 1 16,0 3-1,0 0 1,0-1 0,1 1 0,0 1-1,1-1 1,-1 1 0,1-1 0,1 1-1,-1 0 1,1 2 0,2 0-94,1-1-77,11-7 156,15-1-55,-14-1 59,-1 1-1,0-2 0,0 0 0,0 0 0,1-1 0,-1 0 12,-5 0 4,0 1 0,-1 1 1,1-1-1,0 1 1,-1 0-1,7 1-4,-5 0 1,-1-1 0,1 0 0,0 0 1,0-1-1,2 0-1,18-12-194,-26 11 174,0 1-1,1-1 1,-1 1 0,1-1 0,0 1 0,-1 0 0,1 0-1,0 1 1,-1-1 0,1 0 0,0 1 0,0 0 0,1-1 20,36 1-6268,-33 0 3667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00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0 230 72,'0'0'896,"0"0"-624,0 0-272,0 0-368,0 0-504</inkml:trace>
  <inkml:trace contextRef="#ctx0" brushRef="#br0" timeOffset="1479.341">0 230 408,'14'0'854,"-11"0"26,-3 0 5,0 0-123,0 0-234,0 0-199,0 0-95,0 0-86,0 0-47,0 0-44,-4-24-379,-3 18 11671,8 10-9599,12 10-2808,-1-5 1069,0-1 1,0-1-1,1 0 0,0-1 1,1 0-1,6 1-11,-11-5-2,1 1 0,-1 0 0,0 1-1,0 0 1,0 1 2,-8-5-6,-1 0-2,0 0-11,0 0-32,0 0 33,0 0 8,1 0-3,1 0 8,-2 0 23,0 0 25,0 0-22,0 0-5,0 0 26,0 0 10,0 0 12,0 0-11,0 0-6,0 0-21,0 0 25,0 0-23,0 0 17,0 0-27,0-36 399,0-216-34,0 252-391,0 0-9,0 0-39,0 0-12,0 0 10,0 0 15,0 0 15,0 0-54,0 0-60,0 0-54,0 0 10,0 0-57,0 16-1511,-1 54-2171,-4-34-2216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27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2569 592,'0'0'460,"0"0"87,0 0 80,0 0 154,0 0 89,0 0-19,1-3-1970,2-18 13956,0 15-11299,0 2-1486,2 0 104,-1-1-1,0 0 1,0 0-1,0-1 1,0 1-1,1-5-155,-5 10 94,0 0-30,3-4-31,-1 1 0,1 0 0,-1-1 0,0 0 1,0 1-1,0-1 0,0 0 0,-1 0 0,1-1-33,1-2 42,-2 4-23,-1 2-13,0 1 0,1-1 1,-1 0-1,0 0 0,1 0 0,-1 1 0,1-1 0,-1 0 0,1 1 1,-1-1-1,1 0 0,-1 1 0,1-1 0,0 0 0,-1 1 1,1-1-1,0 1 0,-1 0 0,1-1 0,0 1 0,0-1 0,-1 1 1,1 0-1,0 0 0,0-1 0,0 1 0,0 0 0,-1 0 0,1 0 1,0 0-1,0 0 0,0 0-6,2-2 29,0 0 0,0 0 0,-1-1 1,1 1-1,-1-1 0,1 0 0,-1 1 0,0-1 1,0 0-1,1-3-29,2-2 225,0 1-98,0 0-1,1 0 0,0 1 1,0 0-1,0 0 0,1 1 1,5-5-127,-7 7 47,-1 0 1,0-1-1,0 0 1,-1 0-1,1 0 1,-1 0 0,0-1-1,1-1-47,5-6 86,3-5 234,16-20-34,22-40-286,-20 47-16,-22 18 21,1 1 1,0-1 0,0 2-1,8-8-5,35-32 10,19-25-10,-56 62 39,3-4 42,-8 4-29,1 0 0,0 1 0,6-5-52,26-32 66,-35 40-58,1-1-1,0 1 0,0 0 0,7-4-7,19-20 6,-12 8 2,8-10 15,18-27-23,-11 14-20,1 2 1,25-21 19,-11 10-9,-10 10 1,15-15-40,24-20 48,-45 46 88,13-17-88,-15 14-7,18-14 7,-42 42 0,0-1 0,-2 0 0,1 0 0,-1-1 0,-1-2 0,1 2 6,-1 0 0,1 1 0,1 0 0,1 0-1,0 0-5,44-49-30,-21 21 47,33-31-100,78-48 59,-132 108 56,14-13 156,-1-1 0,-1-1-1,16-22-187,6 9 55,-14-1 28,-11 12-5,2 2 0,12-11-78,-12 13 12,19-14 88,-28 24-89,-12 11-9,-1 0 0,1 0 0,1 1 0,-1-1 0,0 1 0,1 0 0,1-2-2,45-20-48,-37 17 50,0 0-1,-1-1 1,0 0-1,0-1 1,2-3-2,-9 7 0,-5 3 0,1 1 0,0 0 0,0-1 0,0 1 0,0 0 0,0 0 0,0 0-1,0 0 1,0 0 0,1 0 0,-1 0 0,0 0 0,1 0 0,-1 1 0,1-1 0,-1 0 0,1 1 0,-1 0-7,-1-3-39,1 0 0,-1 1 1,1-1-1,0 1 0,0-1 0,0 1 0,1-1 1,-1 1-1,1 0 0,-1 0 0,1 0 1,0 0-1,-1 0 0,1 0 0,2-2 46,1-6-46,-5 9 20,0 0-1,0 0 0,0 0 1,0 0-1,1 0 0,-1 0 1,0 0-1,1 0 0,-1 0 1,1 0-1,-1 0 0,1 0 1,0 0-1,-1 1 0,1-1 1,0 0-1,-1 0 0,1 1 1,0-1-1,0 0 1,0 1-1,0-1 0,-1 1 1,1-1-1,0 1 0,0 0 1,0-1-1,0 1 0,0 0 1,0-1-1,0 1 0,1 0 27,-2 0-20,0 0-56,0 0-22,0 0-13,0 0 16,0 0-10,0 0-55,0 0-72,0 0-99,0 0-88,0 0-94,0 0-123,0 0-222,0 0-275,0 0-133,0 0-30,0 0-287,0 0-1434,0 0-2588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35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1372 4017,'0'0'1920,"0"0"-659,0 0-443,0 0-404,0 0-214,0 0-112,0 0-13,0 0 134,0 0 240,0 0 145,0 0-18,0 0-101,0 0-79,0 0-67,0 0-18,0 0-67,0 0-57,0 0-6,0 0 26,0 0 15,0 0-7,0 0 31,0 0 14,0 0 44,0 0 21,0 0 3,0 0-16,0 0-70,0 0-45,0 0-4,0 0 34,0 0 10,0 0-28,0 0-9,0 0-3,0 0-10,0 0-19,0 0-64,0 0-14,0 0 6,0 0-13,0 0 18,0 0 14,40-1 581,62-33-172,-70 21-505,-7 4 227,0 0 1,0 1-1,26-3-246,15 9 218,-53 3-89,0-1-1,0 0 1,1-1-1,10-3-128,-12 2 168,-1 1-1,1 0 0,0 1 1,7 0-168,-7 1 101,1-1 0,0-1 0,-1 0 0,2-1-101,226-43 1260,-180 31-1114,24-11-146,28-7 138,-45 12-42,-38 10-70,1 2 0,18-2-26,18-2 133,-2-3 1,0-2-1,0-4-133,42-9 88,-58 17-56,0-2-1,25-13-31,-49 19 119,0 1 1,24-6-120,-26 9 49,0-1-1,0-2 1,18-8-49,-20 5 23,-13 7-4,1 0 0,-1 0 0,1 0-1,0 1 1,0 0 0,0 1 0,1-1-1,-1 2 1,6-2-19,-5 3 13,1-2-1,-1 1 0,0-1 1,0-1-1,5-1-12,16-5 36,23-6 139,0-2 1,37-20-176,-68 29 47,163-75-7,-117 51-27,-28 12-7,1 1-1,6 1-5,-42 16-5,102-38 146,92-40 13,25-16 227,-132 58-94,4 5-287,-30 9 244,-2 6-181,-21 9 75,-35 9-106,0-2-1,0 1 1,-1-1-1,1 0 1,6-3-32,250-120 497,-244 113-441,-17 9-48,0 1-1,1 0 0,-1 0 0,1 0 0,0 0 0,-1 0 0,1 1 0,0 0 1,0 0-1,0 0 0,2 0-7,18-9 237,-13 2-613,-11 8 333,0 0 0,1 0-1,-1 0 1,0 0 0,0 0 0,0 0 0,0 0 0,0 0 0,0-1-1,0 1 1,0 0 0,0 0 0,1 0 0,-1 0 0,0 0 0,0 0-1,0 0 1,0-1 0,0 1 0,0 0 0,0 0 0,0 0 0,0 0-1,0 0 1,0 0 0,0-1 0,0 1 0,0 0 0,0 0-1,0 0 1,0 0 0,0 0 0,0 0 0,0 0 0,0-1 0,0 1-1,0 0 1,0 0 0,-1 0 0,1 0 0,0 0 0,0 0 0,0 0-1,0 0 1,0-1 0,0 1 0,0 0 0,0 0 0,0 0-1,-1 0 1,1 0 0,0 0 0,0 0 0,0 0 0,0 0 0,0 0 43,-5-2-951,1 0 0,-1 0-1,1-1 1,0 0 0,0 1 0,0-1 0,0-1 0,-3-2 951,-10-16-8464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8T00:12:20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80 453 384,'0'0'428,"0"0"-166,0 0 16,0 0 117,0 0 44,0 0-99,0-1 7688,0-4-4197,0-18-2502,26-22-421,-19 35-884,0 1 0,0 0 0,0 0 0,1 1 0,1 0 0,-1 0 1,4-1-25,-1-1 59,0 1 0,0-2 0,-1 0 1,1-3-60,42-57 110,-13 21-6,-25 31-67,0 1 1,1 0-1,4-2-37,-18 17 577,-6 4-245,-17 10-177,11-6-183,1 1 1,0 1-1,1-1 1,-6 6 27,-29 34-120,-23 27 120,-4 4-17,52-53 13,-6 6-6,2 2 1,0 4 9,20-33 1,0 0 1,0 0 0,-1 0-1,1 0 1,-1-1-1,0 1 1,1-1-1,-1 0 1,-1 1-1,1-1-1,-13 10 9,16-12-1,0 0-3,0 0-11,0 0-14,0 0-16,0 0 14,0 0-14,0 0 7,0 0-32,0 0-26,0 0 12,0 0 11,0 0 8,0 0 3,0 0-21,0 0-20,0 0 20,0 0 49,1-7-27,4-2 54,1 0 0,0 1 1,0 0-1,1-1 0,0 2 0,0-1 1,1 1-1,0 0 0,6-3-2,-3 2 16,0-1 0,0 0 0,-1 0 0,-1-1 0,1 0 0,-2-1 0,1 0 0,-1-2-16,1 0-18,1 1 0,0 0-1,1 0 1,0 1 0,0 0 0,3-1 18,-2 3-231,-1 0 0,0-1 0,-1 0 0,0-1 1,0-1-1,-2 1 0,1-1 0,-1-1 0,-1 1 1,0-2-1,-1 1 0,0 0 0,-1-1 0,3-14 231,-7 21-742,-1 6-2202,0 1-2249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8T00:12:42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468 30 656,'0'0'982,"0"0"-309,0 0-134,0 0-119,0 0-88,0 0 35,0 0 82,0 0 39,-6-21 1808,5 22-2357,0-1 1,0 0-1,0 0 1,0 0 0,1 0-1,-1 0 1,0 0-1,0 0 1,0 0 0,0 0-1,0 0 1,0 0-1,1-1 1,-1 1 0,0 0-1,0-1 1,0 1-1,1 0 1,-1-1 0,0 1-1,0-1 1,1 0-1,-1 1 1,0-1 0,1 1-1,-1-1 1,1 0 0,-1 0 60,-3 1 3285,-17 7-2219,19-6 3479,-160 5-1788,92 0-2588,12 6 168,-16-6 153,51 3-214,3-5-522,15 0 76,14 0 91,14 0 283,0-1 0,0-1-1,0-1 1,23-2-204,14 1 197,-50 0-170,7-1 19,0 1 0,-1 1-1,1 1 1,12 2-46,15 13 136,-36-14-130,1-1 1,0 0-1,0-1 0,0 0 1,0 0-1,8-1-6,-13 0 11,-3 0 6,-1 0 37,0 0 4,0 0-4,0 0-25,0 0 29,0 0-42,0 0-55,0 0-18,0 0-12,26 0-147,-23 0 227,-2 0 49,-1 0 12,0 0-3,0 0-16,0 0-24,0 0 12,0 0-25,0 0-8,0 0 0,0 0 7,0 0 20,0 0-14,0 0 20,0 0 1,0 0-28,0 0-6,-33 0 7,-162 0-773,195 0 753,0 0-50,0 0-33,0 0-42,0 0-4,0 0 4,0 0 40,0 0 21,0 0 21,27 0-3,12 1 27,-24 0 10,0 0 0,-1-1 0,1-1 0,0 0 0,0-1 14,21-3-118,-36 5 68,1 0 24,45 0 274,-32 0-873,-27 0-2663,13 0 3265,-4-1-527,1 2 0,-1-1 1,1 0-1,-1 1 0,1-1 0,-1 1 1,1 0-1,-1 0 0,1 0 0,0 1 550,-17 8-6867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8T00:12:48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6 392,'0'0'756,"0"0"-377,0 0-127,0 0 24,0 0 103,0 0 41,0 0-69,0 0-37,0 0 41,0 0 175,0 0-64,0 0-131,0 0-37,0 0 18,0 0 18,0 0 52,0 0 90,0 0 57,-4 13 6005,2-8-7076,-12-1 1082,0 1 10,10-2-403,0-1 0,-1 0 0,1 0 1,-1-1-1,1 0 0,-1 1 0,0-1 1,1-1-1,-1 1 0,0-1 0,0 1 0,1-2 1,-1 1-1,-1 0-151,4 0 74,-1 0 6,3 0-70,-1 0 1,0 0 0,1 0-1,-1 0 1,0 1 0,1-1 0,-1 0-1,0 0 1,1 0 0,-1-1-1,0 1 1,1 0 0,-1 0-1,0 0 1,1 0 0,-1-1 0,0 1-1,1 0 1,-1-1 0,1 1-1,-1 0 1,0-1 0,1 1-1,-1-1 1,1 1 0,-1-1 0,1 1-1,-1-1 1,1 1 0,0-1-1,-1 1 1,1-1 0,0 0-1,-1 1 1,1-1 0,0 1 0,0-1-11,-1 0 44,0 0-4,-1 0 0,1 0 0,-1 0 0,0 1 0,1-1 0,-1 1 0,0-1 0,1 1 0,-1 0 0,0-1 0,1 1 0,-1 0 0,0 0-1,-1 0-39,1 0 10,-1 0-1,1 0 1,-1 0-1,1-1 1,0 1-1,-1-1 0,1 1 1,0-1-1,0 0 1,-1 0-10,1 0 36,1 0 1,0 1 0,-1-1 0,1 1 0,-1-1 0,1 1 0,-1 0 0,1-1 0,-1 1 0,1 0 0,-1 0 0,1 0 0,-1 0 0,1 0 0,-1 1 0,0-1-37,-15 1-53,17-1 89,0 0-30,0 0-1,0 0 3,0 0 0,0 0 0,0 0 0,0 0-3,0 0-17,0 0-34,0 0-28,0 0 2,0 0 10,0 0 10,0 0-6,0 0-7,0 0 5,0 0-23,0 0 13,0 0 3,0 0 15,0 0 9,0 0 16,33 3-73,99-3-58,-68-6-553,-63 6 680,1 0-1,0 0 1,0 0 0,0 0 0,0-1 0,0 1-1,-1 0 1,1-1 0,0 0 0,0 1-1,-1-1 1,1 0 0,0 0 0,1-1 31,1-8-5923,-4 10 2976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03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1344,'0'0'3610,"0"0"-1915,0 0-641,-13 0 7709,3 0-8357,5 0-390,1 0 0,0 0 0,0 1 0,-1-1 1,1 1-1,0 0 0,0 1 0,-1-1 1,1 1-1,1-1 0,-1 1 0,0 0 0,0 1 1,0 0-17,-3 2 28,1 1 0,-1 1 0,1-1 0,1 1 1,-1 0-1,-1 4-28,-2 3 17,1 0 0,0 1 0,1 0 0,1 0 0,0 1 0,1 0 0,1 0-1,0 0 1,-1 11-17,0 23 101,3 0 0,1 26-101,2-42 12,-1-25 0,1 1 0,0-1 0,1 0 0,0 1 0,1-1 0,0 0 0,0 0 0,1-1 0,0 1 0,0-1 0,6 8-12,-1-3 3,0 0-1,2-1 1,-1 0-1,2 0 1,-1-1-1,9 5-2,-8-5 5,-10-9-3,0 0-1,0 0 1,0 0 0,0 0-1,1 0 1,-1-1 0,1 1-1,-1-1 1,1 0-1,1 1-1,0 0-386,-4-3-2302,0-7-810,0-6-4963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 1528,'0'0'1986,"0"0"-462,0 0-330,0 0-158,0 0-72,0 0-117,-4 0-71,-3 1-426,3-1 33,0 1-1,-1-1 1,1 0 0,0 0-1,0-1 1,0 1-1,0-1 1,0 0 0,0 0-1,1 0 1,-2 0-383,1 0 164,0 0 0,0 0 0,1 1 0,-1-1 0,0 1 0,0 0 0,0 0 0,0 1 0,-2 0-164,-6 0 1,10-1 2,0 0-1,0 1 0,0-1 0,0 1 0,0 0 0,0-1 1,0 1-1,0 0 0,0 0 0,1 0 0,-1 1 0,0-1 1,1 0-1,-1 1 0,1-1 0,0 1 0,-1-1 0,1 1 1,0-1-1,0 1 0,0 0 0,0 0 0,0 0 0,0 0 1,1 0-1,-1-1 0,1 1 0,-1 0 0,1 0 0,0 0 1,-1 2-3,-1 12 33,1-1 0,0 1 0,1 14-33,0-19 24,0-1-17,-1-8-10,1-1-1,-1 1 1,1 0 0,0 0-1,0-1 1,0 1-1,0 0 1,0 0 0,1-1-1,-1 1 1,0 0-1,1-1 1,-1 1 0,1 0-1,0-1 1,-1 1-1,1-1 1,0 1 0,0-1-1,0 1 1,0-1-1,0 0 1,0 1 0,0-1-1,1 0 1,-1 0-1,0 0 1,1 1 3,-1-2-3,6 3-43,1 1 0,-1-2 0,1 1 0,-1-1 0,1 0 0,1 0 46,-7-2-20,0 0-1,0 0 0,0 0 1,0 0-1,0 0 0,1 0 1,-1-1-1,0 1 0,0-1 0,0 0 1,0 1-1,0-1 0,0 0 1,0 0-1,0 0 0,0 0 1,-1-1-1,1 1 0,0 0 0,-1-1 1,1 1-1,-1-1 0,1 0 1,-1 1-1,0-1 21,6-8-34,-1 0-1,0 0 1,-1 0-1,-1 0 1,1-1 0,-1 0-1,-1 0 1,0 0 0,-1 0-1,0 0 1,-1-1 0,0 1-1,-1-10 35,0 20 87,0 1-22,0 0 41,1 0-107,-1 0 1,1 0 0,-1 0 0,0 0 0,1 0 0,-1 0 0,1 0 0,-1 0 0,1 0 0,-1 0 0,0 0 0,1 0 0,-1 0 0,1 0 0,-1 0 0,0 0 0,1 1 0,-1-1 0,1 0 0,-1 0-1,0 0 1,1 1 0,-1-1 0,0 0 0,1 0 0,-1 1 0,9 14-86,0 0 1,-1 1-1,-1 1 0,0-1 1,-1 1-1,-1 0 0,-1 0 0,0 1 1,-1-1-1,-1 1 0,0 11 86,1-29-4958,-3 0 893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1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10 545 1296,'0'0'814,"0"0"-461,0 0-251,0 0-76,0 0 25,-2-4 70,-4-12 123,4 12 55,2 4 34,0 0 109,0 0 65,6 4 6562,15 14-4724,-18-16-2383,0 1 1,-1-1 0,1 1-1,0 0 1,-1 0 0,0 0-1,0 0 1,0 0 0,0 1-1,0-1 1,1 3 37,0 19 133,-1 1 1,-1-1-1,-1 0 0,-3 17-133,-4-24-169,6-15 119,0 0 0,-1 0 0,1 1-1,0-1 1,0 0 0,0 0 0,1 0 0,-1 1 0,1-1 0,0 0 0,0 2 50,0-4 4,0-1-14,-13 2-7947,9-1 3404</inkml:trace>
  <inkml:trace contextRef="#ctx0" brushRef="#br0" timeOffset="1134.081">291 313 2817,'0'0'2720,"0"0"-983,0 0-491,0 0-224,0 0-200,0 0-137,0 0-80,0 0-103,0 0-93,0 0-83,0 22 162,0-5-434,-1-5-24,1-1-1,0 1 1,1 0-1,0 0 1,1 0-1,0 0 1,1-1-1,0 1 1,1-1-1,5 11-29,0-4 4,18 33 18,-25-48-21,0 0 0,0 1 0,1-1-1,0 0 1,-1 0 0,1 0 0,0 0 0,1-1-1,-1 1 1,0-1 0,3 1-1,-3-1-3,1-1 0,0 0 0,-1 0 0,1 0 0,0 0 0,0 0 0,-1-1 1,1 0-1,0 0 0,0 0 0,0 0 0,0-1 0,-1 1 0,1-1 0,0 0 0,0 0 0,-1 0 0,1-1 0,-1 1 0,1-1 1,-1 0-1,0 0 0,0 0 0,1 0 0,-2-1 0,1 1 0,0-1 0,0 0 0,1-2 3,1-1 45,0 0-1,-1 0 1,0 0-1,0-1 1,-1 1-1,0-1 1,0 0-1,0 0 1,-1 0 0,0-1-1,0 1 1,-1 0-1,0-1 1,0-4-45,-1 2 136,0-11 288,-1 0-1,-2-17-423,1 30 65,1 1 1,-1-1-1,-1 0 0,0 1 0,0 0 1,0 0-1,-1 0 0,0 0 1,0 0-66,-2-2 110,0 0 1,0 1 0,-1 0 0,0 0-1,0 0 1,-7-4-111,9 9-14,1 0 0,-1 0-1,1 1 1,-1 0 0,0 0 0,0 0 0,0 1-1,0-1 1,0 1 0,-1 0 0,1 1 0,0-1-1,0 1 1,-2 0 14,-36 0-1844,43 9 870,0 83-4059,0-83 1947</inkml:trace>
  <inkml:trace contextRef="#ctx0" brushRef="#br0" timeOffset="1811.085">747 485 1168,'0'0'1813,"0"0"-393,0 0-213,0 0-106,0 0 76,0 0 80,4 7 4582,12 26-5620,-15-16-155,0 0 1,0 0 0,-2 0 0,-1 5-65,2-16-78,-1 1 0,-1-1 0,0 1 0,0-1 0,0 1-1,0-1 1,-1 0 0,0 0 0,-1 0 0,1-1 0,-1 1 0,0 0 78,-2-3-299,5-3-5275,1-7 1805</inkml:trace>
  <inkml:trace contextRef="#ctx0" brushRef="#br0" timeOffset="2546.515">929 268 4865,'0'0'1795,"0"0"-257,0 0-445,0 0-470,0 0-156,0 0-62,0 8-210,0 162 1420,1-168-1609,-1 0 0,0 0 0,0 0 0,1 0 0,0 0 0,-1 0 0,1 0 0,0 0 0,0-1 0,0 1 0,0 0 0,0 0 0,0-1 0,0 1 0,0-1 0,1 1 0,-1-1 0,1 0 0,-1 1 0,1-1 0,0 0 0,-1 0 0,1 0 0,0 0 0,0-1 0,-1 1 0,1 0 0,0-1 0,0 1 0,0-1 0,0 0 0,0 1 0,1-1-6,12 2 23,0-1 0,-1-1 0,1 0 0,7-1-23,1 0 74,-19 1-47,0 1 1,-1-2-1,1 1 0,0 0 0,-1-1 0,1 1 1,0-1-1,-1 0 0,1 0 0,-1-1 0,0 1 1,1-1-1,-1 0-27,0 0 29,-1 0 0,0 0 0,-1 0 0,1 0-1,0-1 1,-1 1 0,1-1 0,-1 1 0,0-1 0,1 1 0,-1-1 0,-1 0 0,1 0 0,0 1 0,-1-1 0,1 0 0,-1-1-29,4-34 289,-2 0 0,-2 0 1,-3-29-290,2 59 28,0-1 1,0 1-1,-1 0 0,0 0 1,-1 0-1,0 0 0,0 0 1,-2-4-29,3 9 12,1 0 0,0 1 0,-1-1 0,0 1 0,0-1 0,0 1 0,0 0 0,0-1 0,0 1 0,0 0 0,-1 1 0,1-1 0,-1 0 0,0 1 1,1-1-1,-1 1 0,0 0 0,0 0 0,0 0 0,0 0 0,0 0 0,0 1 0,0-1 0,-1 1-12,0 0-51,0 0-1,0 0 1,0 1 0,0 0 0,0 0-1,0 0 1,0 0 0,0 0-1,1 1 1,-1-1 0,1 1 0,-1 0-1,1 0 1,-3 2 51,-2 3-273,1 0 0,0 1 1,1-1-1,-6 9 273,-25 26-1800,37-41-2367,4-1 3342,2 1 215,10 1-1392</inkml:trace>
  <inkml:trace contextRef="#ctx0" brushRef="#br0" timeOffset="3432.091">1220 0 3881,'0'0'1081,"0"0"-342,0 0-212,0 0-94,0 0 69,0 0 70,5 2 5297,17 5-5162,-9-4-623,-1 1 0,0 0 1,-1 0-1,1 2 0,-1-1 0,0 1 0,0 1 0,-1 0 0,0 1 1,0 0-1,0 0 0,-1 1 0,-1 0 0,0 1 0,0 0 1,0 0-1,-2 0 0,1 1 0,-1 0 0,-1 1 0,0-1 0,0 1 1,-1 0-1,-1 0 0,0 0 0,-1 1 0,0-1 0,0 1 1,-2-1-85,1 8 42,1 23 88,-4 36-130,1-66 0,-1 1 1,0-1-1,0 0 1,-2 0-1,0 0 1,0-1-1,-1 1 1,-1-1-1,0 3-48,4-11 21,1-1 1,0 1 0,-1-1 0,0 0 0,0 1 0,0-1 0,-3 3 26,5-6-148,0 0-91,0 0-110,0 0-86,-14 0-7592,8 0 2304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04:12:28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389 0 2865,'0'0'1480,"0"0"-455,0 0-299,0 0-222,0 0-86,0 0 91,0 0 104,0 0 141,0 0 95,0 0-46,0 0-120,0 0-87,0 0-57,0 0-51,0 0-70,0 0-49,0 0-61,0 0-45,0 0-26,0 0-53,0 0-27,0 0 9,0 0 33,0 0 34,0 0 34,0 0 13,0 0-2,0 0-36,0 0-42,0 0-29,0 0 13,0 0 21,27 12 562,-14-6-631,0 0 0,0 1 1,-1 0-1,0 1 0,-1 0 0,1 1 1,-1 0-1,-1 1 0,0 0 0,0 1 1,-1 0-1,3 6-136,4 7 143,0 1 0,-2 1 0,-1 1 1,-2 0-1,0 0 0,-2 1 0,-1 0 0,0 7-143,5 37 419,-4 2 0,-1 72-419,-8-33 85,0-113-43,0 0 6,0 0-6,0 0-22,0 0-10,0 0 4,-6 11-67,5-9 17,0 0 0,-1 0 1,1 0-1,0 0 0,0 0 0,0 0 0,1 1 0,-1-1 0,1 0 0,-1 1 0,1 0 36,0-2-181,0-1-201,0 0-131,0-21-1174,0 1-607,0 4-1713</inkml:trace>
  <inkml:trace contextRef="#ctx0" brushRef="#br0" timeOffset="1635.701">164 444 2577,'0'0'2184,"0"0"-829,0 0-524,0 0-415,0 0-72,0 0 172,-5 15 99,1-5-495,-2 4 169,1 1 1,0-1-1,1 1 1,0 0-1,1 1 0,1-1 1,1 2-290,0 6 512,1-15-385,-1 0 0,2 0 1,-1 0-1,1 0 0,0 0 1,2 5-128,-2-10-3,0-1 1,0 1-1,1 0 1,-1 0-1,1-1 1,-1 1 0,1-1-1,0 1 1,0-1-1,1 0 1,-1 0-1,0 0 1,1 0-1,-1 0 1,1-1 0,-1 1-1,1-1 1,0 1-1,1 0 3,1 0 33,0 0 0,1 0-1,-1 0 1,1-1 0,-1 1 0,1-1-1,-1-1 1,1 1 0,0-1 0,-1 0-1,1 0 1,0 0 0,-1-1 0,1 0-1,-1 0 1,1-1 0,-1 1 0,1-1-1,-1 0 1,0-1 0,0 1-1,0-1 1,0 0 0,-1 0 0,1-1-1,-1 1 1,1-1 0,-1 0 0,-1 0-1,1-1 1,0 1 0,-1-1 0,0 0-33,8-19 88,-1 1 1,-2-2 0,0 1 0,-2-1 0,3-22-89,5-16 62,-13 60-20,0 1-1,-1-1 1,1 0-1,-1 0 1,1 0-1,-1 0 1,0 0 0,0 0-1,0 0 1,0 1-1,-1-1 1,1 0-1,-2-2-41,1 3 20,0 1 0,0 0 0,0 0 0,0-1 1,0 1-1,-1 0 0,1 0 0,0 0 0,-1 0 0,1 0 0,-1 1 0,1-1 0,-1 0 0,1 1 0,-1-1 0,0 1 0,1-1 0,-1 1 1,0 0-1,1 0 0,-1 0 0,0 0 0,0 0-20,-110-1-116,109 2 112,-1-1 1,1 1 0,0 0-1,-1 0 1,1 1-1,0-1 1,-1 1 0,1-1-1,0 1 1,0 0-1,1 0 1,-1 1 0,0-1-1,1 0 1,-1 1-1,-1 2 4,-40 51-73,32-39-7,-18 27-23,25-34 91,0-1-1,-1 0 1,-1 0-1,1 0 0,-2-1 1,1 0-1,-1 0 0,0-1 1,-1 0-1,1 0 0,-1-1 1,-1 0-1,1-1 13,8-5-5,0 0-1,0 0 1,1 1 0,-1-1 0,0 0-1,1 0 1,-1 0 0,0 1-1,1-1 1,-1 0 0,0 1-1,1-1 1,-1 1 0,1-1 0,-1 1-1,1-1 1,-1 1 0,1-1-1,-1 1 1,1-1 0,-1 1 0,1-1-1,0 1 1,-1 0 0,1-1-1,0 1 1,0 0 5,17 2 350,34-9 23,28-24 42,-52 19-332,0 1 1,1 1-1,0 1 0,14-1-83,-21 5 34,0 0-1,-1-2 0,0 0 1,0-1-1,14-7-33,-30 11-2,14-4-105,-17 7-229,-2 10-3324,-5 4-2940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2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67 140 864,'0'0'1038,"0"0"-89,0 0 49,0 0-17,0 0-162,0 0-141,0 0-81,0 0-73,0 0-86,0 0-160,0 0-52,0 0 33,0 0 135,0 0 198,0 0 63,0 0-77,0 0-144,0 0-180,0 0-105,0 0-75,0 24-137,0-22 54,1-1 0,-1 1 0,1-1-1,-1 1 1,1-1 0,-1 1 0,1-1 0,0 1 0,-1-1 0,1 1 0,0-1 0,0 0 0,0 1 0,0-1-1,1 0 1,-1 0 0,0 0 0,0 0 0,1 0 0,-1 0 0,0 0 0,1 0 0,0 0 9,-1-1-25,0 1 0,1-1 0,-1 1 0,0-1 0,0 0 0,0 1 0,0-1 0,0 0 0,0 0 0,0 0 0,1 0 0,-1 0 0,0 0 0,0 0 0,0 0 0,0 0 0,0 0 0,1-1 0,-1 1 0,0 0 0,0-1 0,0 1 0,0-1 0,0 0 0,0 1 0,0-1 0,0 0 0,0 1 0,-1-1 0,1 0 0,0 0 0,0 0 0,-1 0 0,1 0 25,3-8-34,0 0-1,-1 0 1,0 0 0,-1-1 0,0 1-1,0-1 1,-1 0 0,0 0 0,-1 1-1,0-1 1,-1-5 34,1 2-35,-3 12-56,0 1 1,1-1-1,-1 0 1,0 1-1,0-1 0,0 1 1,0 0-1,1 0 1,-1 0-1,0 1 0,0-1 1,0 1-1,0-1 91,-2 3-59,0 1 1,0 0-1,1-1 0,-1 1 0,1 1 0,0-1 0,0 1 0,0-1 0,0 1 1,1 0-1,0 1 0,0-1 0,1 0 0,-1 3 59,1-5 58,1 1 0,1 0 0,-1-1 0,0 1 0,1 0 0,0-1 0,0 1 0,0 0 1,0-1-1,1 2-58,-1-3 19,0-1 0,0 0 0,0 0 1,0 0-1,0 0 0,0 0 1,1 0-1,-1 1 0,0-1 0,1 0 1,-1 0-1,1 0 0,-1 0 0,1 0 1,0 0-1,-1 0 0,1-1 1,0 1-1,0 0 0,-1 0 0,1 0 1,0-1-1,0 1 0,0 0 1,0-1-1,0 1 0,0-1 0,0 1 1,0-1-1,1 1-19,10-1-5,-7 0-10,0 0 0,0 0 1,0 0-1,0-1 1,0 1-1,0-1 0,2-1 15,-5 1-6,0 0-1,0 0 1,0 0-1,-1-1 1,1 1-1,0 0 1,0-1-1,-1 0 1,1 1-1,-1-1 0,1 0 1,-1 1-1,0-1 1,0 0-1,0 0 1,0 0-1,0 0 1,1-3 6,1-6 7,0 0-1,0 0 1,-1-1 0,-1 1 0,0-1 0,-1 0 0,0 1 0,0-1-7,0 0 13,0 11-9,0-1 1,0 1-1,-1-1 1,1 1 0,0-1-1,-1 1 1,1-1 0,-1 1-1,1 0 1,-1-1-1,0 1 1,0 0 0,1-1-1,-1 1 1,0 0-1,0 0 1,0 0 0,0 0-1,-1 0 1,1 0-1,0 0 1,0 0 0,-1 0-1,1 1 1,0-1-1,-1 0 1,1 1 0,-1-1-1,1 1 1,0-1-1,-2 1-4,-5-2 86,0 1-1,-1 0 0,1 0 0,-1 1 0,-1 0-85,6 0 64,2 1-63,-1-1 1,1 1-1,0-1 0,0 1 1,-1 0-1,1 0 0,0 0 1,0 0-1,0 1 0,0-1 1,0 1-1,1-1 1,-1 1-1,0-1 0,1 1 1,-1 0-1,1 0 0,-1 0 1,1 0-1,0 0 1,0 0-1,0 0 0,0 0 1,0 0-1,0 1-1,-4 10 70,1 0 0,0 0 0,-2 10-70,2 2 124,1-1 1,1 1-1,1-1 0,1 2-124,4-24 17,-1-1-1,1 0 1,0-1-1,0 1 1,0-1-1,0 1 1,-1-1-1,1 0 1,0-1-1,2 1-16,-1-1 21,-3 1-24,-1 0 1,1 0 0,0 0-1,-1 0 1,1-1 0,-1 1 0,1-1-1,0 1 1,-1-1 0,1 1-1,-1-1 1,0 0 0,1 0 0,-1 0-1,0 0 1,1 0 0,-1 0-1,0 0 1,0 0 0,0-1-1,0 1 1,0 0 0,0-1 0,0 1-1,0 0 1,-1-1 0,1 1-1,0-2 3,1-3-11,-1 1 0,0-1 0,0 0 0,0 0 0,0 0 0,-1 1 0,0-3 11,-26 10-2511,24 1 2164,1 0 0,0-1 0,0 1 0,1 0 0,-1 0-1,0 0 1,1 0 0,0 0 0,-1 0 0,1 0 0,1 1 347,-1 6-2373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43 144 640,'0'0'1430,"0"0"-195,0 0-118,0 0-16,0 0-320,0 0-190,0-3 1786,0 3 1295,0 42-4059,-1-16 346,1 1 0,2 11 41,-2-36 0,1 0 0,-1 0 1,1-1-1,-1 1 0,1 0 1,0 0-1,-1-1 0,1 1 1,0 0-1,0-1 0,0 1 1,1-1-1,-1 1 0,0-1 1,1 0-1,-1 1 1,0-1-1,1 0 0,0 0 1,-1 0-1,1 0 0,-1 0 1,1 0-1,0-1 0,0 1 1,0-1-1,1 1 0,6 1 9,0-1 0,0 1 0,0-2 1,0 1-1,3-2-9,-8 1 17,-3 0-16,0-1 0,0 1 0,0-1 0,0 0 1,1 1-1,-1-1 0,-1 0 0,1 0 0,0 0 0,0 0 1,0 0-1,0 0 0,-1 0 0,1 0 0,0 0 1,-1 0-1,1 0 0,-1-1 0,1 1 0,-1 0 0,0 0 1,1 0-1,-1-1 0,0 1 0,0-1-1,7-38-18,-7 37 23,4-28-59,1-4-43,0-35 97,-5 70 157,0 0 90,0 0-74,-7-1-121,0 0 0,0 1-1,0 0 1,0 0 0,-5 1-52,-10 0-335,21-1 312,0 0-1,0 1 0,0-1 1,0 0-1,1 1 1,-1-1-1,0 1 0,0-1 1,0 1-1,0-1 0,1 1 1,-1 0-1,0-1 0,1 1 1,-1 0-1,0 0 0,1 0 1,-1-1-1,1 1 0,-1 0 1,1 0-1,0 0 0,-1 0 1,1 0-1,0 0 0,0 0 1,-1 0-1,1 0 0,0 0 24,-4 37-583,3-28 300,0 42-1366,1-31-1588,0-14 363</inkml:trace>
  <inkml:trace contextRef="#ctx0" brushRef="#br0" timeOffset="669.009">341 248 968,'0'0'1731,"0"0"-385,0 0-293,0 0-172,0 0-48,0 0 21,0 0-74,0 0-109,0 0-86,0 0-78,0 0-96,0 0-85,0 0-68,0 0-105,17 6 574,-15-2-707,0 0 0,0 1 1,0-1-1,-1 0 0,0 0 0,0 1 0,0-1 1,0 1-1,-1-1 0,1 1 0,-1-1 0,0 1 1,-1-1-1,1 1 0,-1-1 0,0 2-20,-1 2-83,0-1 0,0 0 1,0 0-1,-1 0 0,0 0 0,0-1 0,-1 1 0,0-1 0,-2 4 83,1-4-262,3-3-36,0 0 1,0 0 0,0 0-1,-1 0 1,1 0 0,-1-1-1,1 1 1,-1-1 0,0 0-1,0 0 1,0 0 0,0 0-1,-1 0 1,1-1 0,0 1-1,-2-1 298,5-1-1033,0-6-1937,0-3 820</inkml:trace>
  <inkml:trace contextRef="#ctx0" brushRef="#br0" timeOffset="1298.062">490 156 208,'0'0'2625,"0"0"-546,0 0-535,0 0-281,0 0-283,0 0-252,0 20 579,0-5-1212,-1-7 50,1 0 0,1 0 0,-1-1-1,1 1 1,1 0 0,-1 0-145,1-5 40,-1 0-1,0 0 1,1 1-1,0-2 1,-1 1-1,1 0 1,0 0-1,1-1 1,-1 1-1,0-1 1,1 1-1,0-1 1,-1 0-1,1 0 1,2 1-40,0 0-30,0 0 0,1-1 0,-1 0 1,1 0-1,-1 0 0,1-1 0,-1 1 1,1-1-1,0-1 0,0 1 0,-1-1 1,1 0-1,5-1 30,-9 1-16,0-1 1,0 0-1,0 1 1,0-1-1,-1 0 1,1 0-1,0 0 1,0-1-1,-1 1 1,1 0-1,-1-1 1,1 1-1,-1-1 1,1 1-1,-1-1 0,0 0 1,0 1-1,0-1 1,0 0-1,0 0 1,0 0-1,-1 0 1,1 0-1,0 0 1,-1 0-1,1-1 16,1-6-21,0 0 0,0-1 1,0 1-1,-1 0 0,0-5 21,-1 1-38,0 5 131,0-1 1,0 0 0,-1 1-1,0-1 1,0 0-1,-3-6-93,3 12-3,0 1-1,0-1 0,-1 1 1,1-1-1,-1 1 0,0-1 0,0 1 1,0 0-1,0 0 0,0 0 0,0 0 1,0 0-1,-1 0 0,1 0 1,-1 1-1,1 0 0,-1-1 0,0 1 1,0 0-1,1 0 0,-4 0 4,-1-1-155,0 0 0,0 1 0,0 0 0,-1 0 0,-6 1 155,14 0-44,-1 1-1,1-1 0,-1 0 0,1 1 0,-1-1 1,0 0-1,1 1 0,-1-1 0,1 0 0,0 1 1,-1-1-1,1 1 0,-1-1 0,1 1 0,0-1 1,-1 1-1,1 0 0,0-1 0,0 1 0,-1-1 1,1 1-1,0-1 0,0 1 0,0 0 0,0 0 45,-4 19-542,4-17 365,-14 94-3181,11-69 1194</inkml:trace>
  <inkml:trace contextRef="#ctx0" brushRef="#br0" timeOffset="1899.101">715 292 1376,'0'0'1651,"0"0"-412,0 0-279,0 0-163,0 0-44,0 0-18,4 3 1929,12 7-2063,-14-7-571,0 0 0,0 0 0,0 0 0,-1 0 0,1 0 0,-1 1 0,0-1 0,0 1 0,0-1 0,-1 0 0,1 1 1,-1-1-1,0 1 0,0 0 0,0 2-30,-4 56 222,3-56-253,-1 0 0,1-1 0,-1 0 0,0 1 1,0-1-1,-1 0 0,0 0 0,1 0 0,-2-1 0,1 1 0,0-1 0,-1 1 0,0-1 0,0 0 0,0-1 1,-1 1-1,-1 0 31,6-3-109,0-1 0,-1 0 1,1 0-1,-1 1 0,1-1 1,0 0-1,-1 0 0,1 1 1,-1-1-1,1 0 0,-1 0 1,1 0-1,-1 0 0,1 0 0,-1 0 1,1 0-1,0 0 0,-1 0 1,1 0-1,-1 0 0,1 0 1,-1 0-1,1 0 0,-1 0 1,1 0-1,-1-1 0,1 1 1,0 0-1,-1 0 0,1 0 1,-1-1-1,1 1 0,0 0 1,-1-1-1,1 1 0,0 0 1,-1-1-1,1 1 0,0 0 0,-1-1 1,1 1-1,0-1 0,0 1 1,0 0-1,-1-1 0,1 1 1,0-1-1,0 1 0,0-1 1,0 1-1,0-1 0,0 1 1,0-1-1,0 1 0,0-1 1,0 1-1,0-1 0,0 1 1,0 0-1,0-1 0,1 1 1,-1-1-1,0 0 109,0-11-2141</inkml:trace>
  <inkml:trace contextRef="#ctx0" brushRef="#br0" timeOffset="2230.127">715 292 2457</inkml:trace>
  <inkml:trace contextRef="#ctx0" brushRef="#br0" timeOffset="2568.152">715 292 2457,'80'-24'2380,"-64"19"-330,-16 5-421,0 0-571,0 0-319,0 0-164,4 26 1001,-3-21-1570,0-1 1,1 1-1,0 0 0,0-1 0,0 1 1,0-1-1,1 0 0,0 0 1,0 0-1,0 0 0,0-1 0,1 1 1,-1-1-1,1 1 0,0-1 0,0-1 1,0 1-1,0 0 0,0-1 1,1 0-1,-1 0 0,1 0 0,0-1 1,-1 1-1,1-1 0,0 0 1,0-1-1,0 1 0,0-1 0,0 0 1,3 0-7,-7-1-6,1 0 0,-1 1 0,1-1 0,-1 0 0,0 0 0,1 0 0,-1 0 0,0-1 0,0 1 0,1 0 0,-1 0 0,0-1 0,0 1 0,-1-1 0,1 1 0,0-1 0,0 1 0,-1-1 0,1 1 0,-1-1 0,1 0 0,-1 1 0,0-1 0,0 0 0,1 1 0,-1-2 6,5-49 76,-4 25-19,-3-26 423,2 50-451,-1-1 0,0 1-1,0-1 1,0 1 0,0 0-1,-1-1 1,1 1 0,-1 0 0,0 0-1,0 0 1,0 0 0,0 0 0,-2 0-29,1-1-28,-1 0 0,0 1 0,0 0 1,0 0-1,0 0 0,0 0 1,-1 1-1,1 0 0,-2-1 28,4 3-76,1-1 1,-1 1-1,1-1 0,-1 1 0,1 0 1,-1 0-1,1-1 0,-1 1 0,1 0 1,-1 1-1,1-1 0,-1 0 0,0 0 0,1 1 1,0-1-1,-1 0 0,1 1 0,-1 0 1,1-1-1,0 1 0,-1 0 0,1 0 1,0 0-1,-1 0 0,1 0 0,0 0 0,0 0 1,0 0-1,0 0 0,0 0 0,0 1 1,0 0 75,-11 19-3008,0 1 1,-4 14 3007,14-31-773,-5 8-3255</inkml:trace>
  <inkml:trace contextRef="#ctx0" brushRef="#br0" timeOffset="3063.19">1032 69 3393,'0'0'1860,"0"0"-337,0 0-165,0 0-342,0 0-235,0 0-116,0 0-115,1 2-304,-1 0-1,0 0 1,1 0-1,-1 0 0,1 0 1,-1 0-1,1-1 0,0 1 1,0 0-1,1 1-245,5 4 66,0 1 0,-1 0 0,0 0 0,0 1 0,0 0 0,-1 0 0,-1 0 0,1 0 0,-2 1 0,1 0 0,-1 0 0,-1 0 0,0 0 0,1 9-66,0 12 31,-1 0 0,-1 1 0,-2-1 0,-2 11-31,2-34-35,-1 0-1,0 1 1,0-1-1,0 0 1,-1 0-1,-1 0 1,1-1 0,-1 1-1,0-1 1,-1 0-1,0 0 1,0 0-1,-1 1 36,5-8-38,1 1-1,-1 0 1,1-1 0,-1 1-1,1-1 1,-1 1-1,0-1 1,1 1 0,-1-1-1,0 1 1,1-1-1,-1 1 1,0-1 0,1 0-1,-1 0 1,0 1 0,0-1-1,1 0 1,-1 0-1,0 0 1,0 0 0,0 0-1,1 0 1,-1 0-1,0 0 1,0 0 0,0 0-1,1 0 1,-1 0 0,0-1-1,0 1 1,1 0-1,-1-1 1,0 1 0,1 0-1,-1-1 1,0 1 0,1-1-1,-1 0 39,-1 0-281,0-2 0,1 1 0,-1 0 0,1 0 0,-1-1 1,1 1-1,0 0 0,0-1 0,0 1 0,0-2 281,-6-22-3808</inkml:trace>
  <inkml:trace contextRef="#ctx0" brushRef="#br0" timeOffset="4332.285">0 28 160,'0'0'516,"0"0"-86,0 0-16,0 0 192,0 0 351,0 0 245,2-6 70,0-2-2373,3-5 6716,-4 35-1694,-1 315-3695,0-332-233,0 0 1,1-1-1,-1 1 1,1 0-1,0-1 1,0 1-1,0 0 1,1-1-1,-1 1 0,1-1 1,0 0-1,1 0 1,-1 1-1,1-1 1,0-1-1,0 1 1,0 0-1,2 1 7,2 1-19,0-1-1,0 0 0,1 0 0,0-1 1,0 0-1,0-1 0,0 1 1,0-1-1,6 0 20,99 33-2143,-88-24-1547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3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9 735 2473,'0'0'1616,"0"0"-468,0 0-308,0 0-24,0 0 37,0 0-60,0 0-74,0 0-151,0 0-101,0 0-58,0 0-105,0 0-93,0 0 2,0 0-6,0 0-1,0 0-45,0 8 28,2 6-71,5 23 73,-7-36-202,1 1 0,-1-1 1,1 0-1,-1 0 0,1 0 0,0 0 0,-1 0 0,1 0 0,0-1 0,0 1 0,0 0 1,-1 0-1,1 0 0,0-1 0,0 1 0,0-1 0,0 1 0,0 0 0,1-1 0,-1 0 1,0 1-1,0-1 0,0 0 0,0 1 0,0-1 0,1 0 0,-1 0 0,1 0 11,0 0-16,1-1 0,-1 0 0,0 1 0,1-1 0,-1 0 0,0 0 0,0 0 0,1 0 0,-1 0 0,0-1 0,0 1 0,0-1 0,0 1 1,-1-1-1,1 0 0,0 0 0,-1 0 0,1 0 0,-1 0 0,1 0 0,-1 0 0,0 0 0,0 0 0,0-1 0,0 1 0,-1 0 0,1-1 0,0-1 16,2-7 122,-1 0 0,0 0 1,0-1-1,-1 1 0,0-9-122,-28 21 512,23 1-524,0 0 0,0 0 0,1 0 0,-1 1 0,1-1 0,0 1 0,0 0 0,0 0 0,0 0 0,0 1-1,1-1 1,-1 1 0,1-1 0,0 1 0,-1 2 12,-2 5 33,-1 1 1,1 0-1,1 0 0,-2 8-33,6-18-2,-1-1 0,1 1 0,-1-1 0,1 1-1,0-1 1,0 1 0,0-1 0,0 1 0,0-1-1,0 1 1,0-1 0,0 1 0,0-1 0,1 1-1,-1-1 1,1 2 2,0-2-1,0-1 0,0 1 0,-1 0 0,1-1 0,0 1 0,0-1 0,0 1 0,0-1 0,0 1 1,0-1-1,0 0 0,1 1 0,-1-1 0,0 0 0,0 0 0,0 0 0,0 0 0,0 0 0,0 0 0,1 0 1,6 0 249,-7-1-308,1 1 0,-1 0 0,0 0 0,1 0 0,-1 0 1,1 0-1,-1 0 0,0 1 0,1-1 0,-1 0 0,0 1 0,1-1 0,-1 1 1,1 0 58,-1 0-223,-1 0 0,1 1-1,-1-1 1,1 0 0,-1 1 0,1-1 0,-1 0 0,0 1 0,1-1 0,-1 1 0,0-1 0,0 1 0,0-1 0,0 1 0,-1 0 223,1 3-1615,0-4-1083</inkml:trace>
  <inkml:trace contextRef="#ctx0" brushRef="#br0" timeOffset="812.023">366 78 640,'0'0'2241,"0"0"-469,0 0-206,0 0-103,0 0-114,0 0-67,1-5-167,1-13-154,-2 14-32,0 4-64,0 0-65,0 0-54,0 0-145,0 0-173,0 0-97,0 0-75,0 10-100,-1 5-208,0 0 0,-1 0 0,-1-1 0,-1 2 52,-7 54 48,9 18-148,4 5 100,-1-85-116,0 1 0,1 0 0,0-1 0,0 1 0,1-1 0,0 0 0,1 0 0,0 0 1,0 0-1,1 0 0,0-1 0,4 5 116,-6-7-401,1-1 1,0 1 0,0-1 0,0 0 0,1 0-1,-1-1 1,1 1 0,0-1 0,0 0 0,0 0-1,0 0 1,1-1 0,-1 0 0,1 0 0,-1 0-1,1-1 1,0 0 0,0 0 0,1 0 400,9-1-3181</inkml:trace>
  <inkml:trace contextRef="#ctx0" brushRef="#br0" timeOffset="1429.072">674 268 4049,'0'0'1582,"0"0"-314,0 0-167,0 0-143,0 0-57,0 0-170,-5 16-133,-12 50-106,15-60-413,0 0 1,1 0-1,0 1 0,1-1 1,-1 0-1,1 0 0,0 1 1,1 1-80,0 9 40,0-14-39,-1-1 0,1 0 0,-1 0 1,1 1-1,0-1 0,0 0 1,0 0-1,0 0 0,1 0 0,-1 0 1,1 0-1,-1-1 0,1 1 1,-1 0-1,1-1 0,0 1 0,0-1 1,0 1-1,0-1 0,0 0 0,0 0 1,0 0-1,0 0 0,2 0-1,3 2 6,0 0 0,0-1 0,0 0 0,0-1 0,0 1 0,0-1 0,5-1-6,-3 1 2,-6-1 3,1 0-1,-1 0 1,0 0 0,1-1 0,-1 1 0,1-1 0,-1 0 0,2 0-5,-4 0 2,0 0 0,1 1 0,-1-1 1,0 0-1,0 0 0,0 0 0,0-1 0,0 1 0,0 0 1,0 0-1,0 0 0,0-1 0,0 1 0,-1-1 0,1 1 1,0 0-1,-1-1 0,0 1 0,1-1 0,-1 1 0,0-1-2,4-24 181,-1 1 1,-1-1-1,-1 0 0,-2 0 0,-1-8-181,2 31-24,0-1 0,0 1-1,-1-1 1,1 1 0,-1-1 0,0 1 0,0-1 0,0 1-1,-1 0 1,1-1 0,-1 1 0,1 0 0,-1 0 0,0 0-1,0 0 1,-1 0 0,1 1 0,-1-1 0,1 1 0,-1-1-1,0 1 1,0 0 0,0 0 0,0 0 0,0 0 0,0 1-1,0 0 1,-1-1 0,1 1 0,0 0 0,-1 0 0,1 1-1,-1-1 1,0 1 0,1 0 0,-1 0 0,1 0 0,-1 0-1,1 0 1,-1 1 0,-2 0 24,2 1-83,0 0 0,0 0 0,0 0 1,1 1-1,-1-1 0,0 1 0,1 0 0,0 0 0,0 0 0,0 1 0,0-1 1,0 1-1,1 0 0,-1-1 0,1 1 0,0 0 0,-1 2 83,-1 3-384,0 0 0,0 0 0,1 1-1,0-1 1,1 1 0,0 0 0,0 5 384,1 5-2435,1-4-1396</inkml:trace>
  <inkml:trace contextRef="#ctx0" brushRef="#br0" timeOffset="1931.11">988 456 1560,'0'0'1977,"0"0"-732,0 0-428,0 0-157,0 0 28,0 0 99,0 0 88,6 12 1318,-3-10-2166,-1 1-1,0-1 1,1 1-1,-1-1 0,-1 1 1,1 0-1,0 0 1,-1 0-1,1 0 0,-1 0 1,0 0-1,0 0 1,0 1-1,0-1 0,-1 0 1,1 1-1,-1-1 1,0 0-1,0 1 0,0-1 1,0 0-1,-1 1 1,0-1-1,1 0 0,-2 2-26,2 0-94,-2 0 0,1 0-1,-1 0 1,1 0-1,-1 0 1,-1 0-1,1 0 1,-1 0 0,0-1-1,0 0 1,0 1-1,0-1 1,-1 0 0,0 0-1,-2 1 95,-29 10-4305,24-14 1253</inkml:trace>
  <inkml:trace contextRef="#ctx0" brushRef="#br0" timeOffset="2532.111">1143 90 2481,'0'0'1987,"0"0"-642,0 0-337,0 0 1,0 0 322,0 0-95,2 9-309,-2-8-907,14 88 981,-3 14-1001,-8 92 4,-3-147-126,0-48 74,-2 28-368,-3-22-5460,2-6 1861</inkml:trace>
  <inkml:trace contextRef="#ctx0" brushRef="#br0" timeOffset="3065.011">1163 346 760,'0'0'2493,"0"0"-1030,0 0-610,0 0-207,0 0-5,0 0 50,0 0 57,0 0-89,24-1 941,10-10-899,-27 8-676,1 0 0,0 0-1,0 1 1,0 1 0,0-1 0,0 2 0,4-1-25,-9 0-26,-1 1 0,1 0 0,0 0 0,-1 1 0,1-1 0,-1 0 0,1 1 0,-1-1 0,1 1 0,-1 0-1,1 0 1,-1 0 0,0 0 0,0 1 0,1-1 0,-1 0 0,0 1 0,0-1 0,0 1 0,0 0 0,-1 0 0,1 0 0,0 0 0,-1 0 0,1 0 0,-1 0 0,0 1 0,0-1-1,0 0 1,0 1 0,0-1 0,0 1 0,-1-1 0,1 1 0,-1-1 0,0 1 0,0-1 0,1 1 0,-2 1 26,2 69-1055,-1-71 1000,-1-1-1,1 1 1,-1-1 0,1 0-1,-1 1 1,1-1-1,-1 0 1,0 1 0,0-1-1,1 0 1,-1 0 0,0 0-1,0 0 1,0 0-1,-1 0 1,1 0 0,0 0-1,0 0 1,0 0 0,-1 0-1,1-1 1,-2 1 55,-37 16-706,25-12 414,0 3-291,0-1 1,0 2-1,0 0 1,1 1 0,1 1-1,-11 9 583,17-16-1461,7-4 603</inkml:trace>
  <inkml:trace contextRef="#ctx0" brushRef="#br0" timeOffset="3664.013">1434 459 1384,'0'0'842,"0"0"-274,0 0-155,0 0-42,0 0-67,0 0-18,39 0 7215,-25 0-7550,-12 0 61,0 0 0,0 1 0,0-1 0,0 1 0,0-1 0,0 1 0,0 0 1,0 0-1,0 0 0,0 0 0,-1 0 0,1 0 0,0 1 0,-1-1 0,1 1 0,-1-1 0,1 1 1,-1-1-1,0 1 0,1 0 0,-1 0 0,0-1 0,0 1 0,-1 0 0,1 0 0,0 0 0,0 0 0,-1 0 1,0 0-1,1 0 0,-1 1 0,0-1 0,0 1-12,1 1-46,-1 0-1,1 1 1,-1-1-1,0 0 1,-1 0 0,1 0-1,-1 1 1,0-1 0,0 0-1,0 0 1,0 0 0,-1 0-1,1-1 1,-1 1-1,0 0 1,-1 1 46,0-2-522,0 1-1,0-1 1,-1 0 0,1 0-1,-1 0 1,0 0-1,0-1 1,0 1 0,0-1-1,-2 1 523,-5 0-3124</inkml:trace>
  <inkml:trace contextRef="#ctx0" brushRef="#br0" timeOffset="4349.24">1663 226 472,'0'0'4112,"0"0"-2480,0 0-781,0 0-86,0 0-105,0 0-145,-1 9-87,0 8-116,-1 0-157,1 0 0,1 0 1,0 0-1,1 0 0,1 0 1,1 0-156,-2-13 2,0-1 0,-1 1 1,1-1-1,1 0 0,-1 1 1,0-1-1,1 0 1,0 0-1,0 0 0,0 0 1,0 0-1,0 0 0,0-1 1,1 1-1,-1-1 0,1 0 1,0 1-1,0-1 1,0 0-1,0-1 0,0 1 1,0 0-1,0-1 0,0 0 1,1 0-1,-1 0 0,1 0 1,-1 0-1,1-1 1,-1 1-1,1-1 0,2 0-2,-3 0 43,0-1 0,0 1-1,0-1 1,0 0 0,0 1-1,0-1 1,-1-1 0,1 1-1,0 0 1,-1-1 0,1 1-1,-1-1 1,1 0 0,-1 1-1,0-1 1,0 0-1,0-1 1,0 1 0,0 0-1,0-1 1,1-1-43,4-9 131,0 0-1,0-1 1,-1 1 0,-1-2-131,6-11 146,-7 18 154,-1 0 0,0-1-1,-1 1 1,0-1 0,0 0 0,-1 1 0,0-1 0,-1 0 0,0 0 0,0 0 0,-1-7-300,0 14 19,0 0 0,0 0 0,0 0 0,-1 0 1,1 0-1,0 0 0,-1 0 0,1 1 0,-1-1 0,0 1 0,1-1 0,-1 1 0,0-1 1,0 1-1,0 0 0,0 0 0,0 0 0,0 0 0,-1 0 0,1 1 0,0-1 0,0 0 1,-1 1-1,1 0 0,0 0 0,-1-1-19,-5 0-272,1 0 1,-1 1 0,0-1-1,1 1 1,-1 1-1,0 0 1,-4 0 271,8 2-235,-1-1-1,1 1 1,0 0-1,0 0 1,0 0-1,0 0 1,0 1-1,1 0 1,-1-1-1,1 1 1,0 0-1,0 1 1,1-1 235,-10 21-3895,12-19 1373</inkml:trace>
  <inkml:trace contextRef="#ctx0" brushRef="#br0" timeOffset="4942.012">1874 0 6745,'0'0'2398,"0"0"-612,0 0-535,0 0-300,0 0-171,0 0-141,0 0-56,0 0-34,0 0-29,0 0-102,0 0-169,0 0-132,24 9-133,-16-5 15,1 1 0,-1 0 0,0 0 0,0 0 0,-1 1 0,0 0 0,0 1 0,0-1 0,-1 1 0,0 1 0,0-1-1,0 1 1,-1 0 0,-1 0 0,1 1 0,-1 0 0,-1-1 0,0 1 0,0 0 0,-1 1 0,0-1 0,0 0 0,-1 1 0,0-1 0,-1 5 1,0-4-25,1 7-107,0 0 0,-2 0 0,0 0-1,-1 0 1,-1 0 0,-1 0 0,0 0 0,-1-1 0,-3 6 132,-18 43-644,26-65 577,0 0-1,-1 1 1,1-1 0,0 0 0,0 0 0,0 1-1,-1-1 1,1 0 0,0 0 0,0 1 0,-1-1-1,1 0 1,0 0 0,-1 0 0,1 1 0,0-1-1,-1 0 1,1 0 0,0 0 0,-1 0 0,1 0-1,0 0 1,-1 0 0,1 0 0,0 0 0,-1 0-1,1 0 1,0 0 0,-1 0 0,1 0 0,0 0-1,-1 0 1,1 0 0,-1 0 67,-2 0-1425,-3 0-3726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3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147 194 1280,'0'0'1634,"0"0"-508,0 0-117,0 0 91,0 0 139,0 0 23,-37 0 4818,36 0-6094,1 0 1,-1 0 0,0 1-1,0-1 1,0 0 0,1 1-1,-1-1 1,0 1 0,1-1-1,-1 1 1,0-1 0,1 1-1,-1 0 1,0-1 0,1 1-1,-1 0 1,1-1 0,-1 1-1,1 0 1,0 0 0,-1-1-1,1 1 1,0 0-1,-1 0 1,1 0 0,0-1-1,0 1 1,0 0 0,0 0-1,0 0 1,0 0 13,-1 33-309,1-29 305,2 17-294,4-32-607,2-38 2513,-26 45-1468,14 3-473,19 1 208,-13-2 119,-1 1-1,1-1 1,-1 1 0,1-1 0,-1 0 0,1 1 0,-1-1 0,0 0 0,1 0 0,-1 0-1,0 0 1,0 0 0,1 0 0,-1 0 0,0-1 0,0 1 0,0 0 0,-1-1 0,1 1-1,0 0 1,0-1 0,-1 1 0,1-1 0,-1 1 0,1-1 0,-1 0 0,0 1 0,1-1-1,-1 1 1,0-2 6,4-54 176,-4 53-95,0 2-59,0 1 0,0-1 0,0 1 0,0-1 0,0 0 0,0 1 0,0-1 1,0 1-1,-1-1 0,1 1 0,-1-1 0,1 1 0,-1-1 0,1 1 0,-1-1 0,0 1 0,0 0 0,0-1 0,0 1 0,0 0 0,0 0 0,-1-1-22,-1 1 9,0 0-1,0 0 1,0 0 0,-1 0-1,1 1 1,0-1-1,0 1 1,-1 0-1,1 0 1,-2 1-9,-7-2 62,11 1-88,0 0 1,0-1-1,0 1 0,0 0 1,0 0-1,-1 0 0,1 0 1,0 0-1,0 0 1,0 0-1,0 0 0,0 0 1,-1 1-1,1-1 0,0 0 1,0 1-1,0-1 1,0 1-1,0-1 0,0 1 1,0-1-1,0 1 0,0 0 1,0 0-1,1-1 1,-1 1-1,0 0 0,0 0 1,1 0-1,-1 0 1,0 0-1,1 0 0,-1 0 1,1 0-1,-1 0 0,1 0 1,0 0-1,-1 0 1,1 0-1,0 1 26,-5 14-24,3-10 52,0 0-1,1 0 1,0 1-1,0-1 1,0 0-1,1 2-27,0-7-10,0-1-52,2-1 49,0-1 0,0 1 0,0-1-1,0 1 1,0-1 0,-1 0 0,1 0-1,0 0 1,-1 0 0,1 0 0,-1 0-1,0 0 1,0 0 0,0 0 0,1-1 13,1-5 64,1 0 0,-2 0 0,1 0 0,-1 0 0,0-1 0,0 1 0,-1-1 0,0 1 0,-1-1 0,0-3-64,-1 12-30,0 0 1,0 0-1,-1 0 0,1 0 1,0 0-1,0 0 1,0 0-1,0 0 1,0 1-1,0-1 1,0 0-1,0 1 0,-1-1 1,1 1-1,0-1 1,0 1-1,1-1 1,-1 1 29,-3 5-22,0 0 0,1 0 0,-1 0 0,2 0 0,-1 1 0,1 0 0,0-1 0,0 1 0,1 0 1,0 0-1,0 0 0,0 0 0,1 0 0,0 3 22,0-10 0,0 0-1,0 1 1,0-1 0,1 0-1,-1 1 1,0-1 0,0 0-1,0 1 1,0-1 0,0 0-1,0 0 1,1 1 0,-1-1-1,0 0 1,0 0 0,0 1-1,1-1 1,-1 0 0,0 0-1,0 1 1,1-1 0,-1 0-1,0 0 1,1 0 0,-1 0-1,0 1 1,0-1 0,1 0-1,-1 0 1,0 0 0,1 0-1,-1 0 1,0 0 0,1 0-1,-1 0 1,0 0 0,1 0-1,-1 0 1,0 0 0,1 0-1,-1 0 1,0 0 0,1 0 0,-1 0-1,0-1 1,1 1 0,-1 0-1,0 0 1,0 0 0,1 0-1,-1-1 1,14-6-74,-7 0 68,-1 0 0,0 0 0,0-1 0,0 0 0,-1 0 0,-1-1 0,1 1 0,-1-1 0,-1 0 0,1 0 0,-2-1 0,1 1 0,-1-1 0,-1 1 0,1-4 5,-2 12 299,-3 1-174,-4 0-164,0 0 1,-1 1-1,1 0 1,0 0-1,0 1 1,0-1-1,0 1 0,0 1 1,-3 1 39,7-2-14,1-1-1,-1 1 1,1-1 0,-1 1 0,1 0-1,0 0 1,0 0 0,0 0 0,0 0-1,0 1 1,0-1 0,0 1 0,1-1-1,0 1 1,-1 0 0,1-1 0,0 1-1,0 0 1,0 0 0,1 0 0,-1 0-1,1 0 1,-1 0 0,1 0 0,0 2 14,0-4 3,0 0 0,0 0 1,0-1-1,0 1 0,0 0 1,0 0-1,0 0 0,0 0 1,0 0-1,1-1 0,-1 1 1,0 0-1,0 0 0,1 0 1,-1-1-1,1 1 0,-1 0 1,1-1-1,-1 1 0,1 0 1,-1-1-1,1 1 0,0 0 1,-1-1-1,1 1 0,0-1 1,-1 1-4,24 0-8,-10-2-146,-12 2-82,0-1 0,0-1-1,1 1 1,-1 0 0,0 0 0,0-1 0,0 1 0,0-1 0,0 0 0,0 0-1,0 1 1,0-1 0,0 0 0,-1-1 0,1 1 0,0 0 0,-1 0 0,2-2 236,1-3-4936</inkml:trace>
  <inkml:trace contextRef="#ctx0" brushRef="#br0" timeOffset="629.91">329 509 2737,'0'0'4962,"0"0"-2212,0 0-994,0 0-335,0 0-279,0 0-216,-1 17 541,-5 4-1370,0 0-1,-1-1 1,-5 11-97,-15 44 82,21-52-130,2-1 1,0 1-1,2 0 0,0 0 0,2 0 0,1 12 48,-1-33-77,1 1-1,-1-1 1,1 0-1,0 1 1,-1-1-1,1 0 1,0 0-1,0 1 1,1-1-1,-1 0 1,0 0-1,1 0 1,-1-1-1,1 1 1,0 0-1,-1 0 1,1-1-1,0 1 1,0-1-1,0 0 1,0 1-1,0-1 1,1 0-1,-1 0 1,0 0-1,0-1 1,1 1-1,-1-1 1,0 1 0,1-1 76,12 3-951,-1-2-1,0 1 1,0-2-1,13-1 953,-9 1-1838,6 0-2674</inkml:trace>
  <inkml:trace contextRef="#ctx0" brushRef="#br0" timeOffset="1131.017">626 628 5233,'0'0'2458,"0"0"-564,0 0-690,0 0-480,0 0-88,0 0-230,-5 14-193,-18 43-82,20-49-107,1 1 0,0 0 0,0 0 0,1 0 0,0 0 0,1 0 0,-1 1 0,2-1 0,0 7-24,1 15 29,-2-29-32,0-1-1,0 1 1,1 0-1,-1-1 1,1 1-1,-1-1 1,1 1-1,-1-1 1,1 1 0,0-1-1,0 0 1,0 1-1,0-1 1,0 0-1,0 1 1,0-1-1,0 0 1,0 0-1,0 0 1,1 0-1,-1 0 1,0 0 0,1-1-1,-1 1 1,1 0-1,-1-1 1,1 1-1,-1-1 1,1 1-1,0-1 1,-1 0-1,1 0 1,-1 1 0,1-1-1,0 0 4,1 0-4,0 0 0,1 0-1,-1 0 1,1 0 0,-1-1 0,1 1 0,-1-1 0,1 0-1,-1 0 1,0 0 0,0 0 0,1-1 0,-1 1-1,0-1 1,0 0 0,1 0 4,3-5 9,-1-1 0,0 1 0,0-1 0,0 0-1,-1 0 1,0-1 0,-1 1 0,0-1 0,0 0 0,-1-1 0,0 1-1,-1 0 1,1-2-9,1-17 90,0 1 0,-1 0 0,-2-1 0,-1 0-90,0 25-29,0 0 1,-1 1-1,1-1 0,-1 0 1,1 0-1,-1 1 0,0-1 1,0 0-1,0 1 0,0-1 1,-1 1-1,1 0 0,-1-1 1,0 1-1,1 0 0,-1 0 1,0 0-1,0 0 0,0 0 1,-1 0 28,1 1-90,1 0 0,0 0 0,-1 0 0,1 1 0,-1-1 0,1 0 1,-1 1-1,1 0 0,-1-1 0,0 1 0,1 0 0,-1 0 0,1 0 1,-1 0-1,0 0 0,1 0 0,-1 0 0,0 0 0,1 1 1,-1-1-1,1 1 0,-1-1 0,1 1 0,-1 0 0,1-1 0,-1 1 1,1 0-1,0 0 0,0 0 0,-1 0 0,1 0 0,0 0 0,0 1 1,0-1-1,0 0 90,-16 28-2578,3 5-1236</inkml:trace>
  <inkml:trace contextRef="#ctx0" brushRef="#br0" timeOffset="1627.955">977 679 416,'0'0'4752,"0"0"-2604,0 0-837,0 0-247,0 0-165,0 0-129,13 18 1049,-11-14-1756,1 0 1,-1 0-1,0 0 1,0 1-1,0-1 1,0 1-1,-1-1 1,0 1-1,0 0 1,0-1-1,-1 1 1,1 0-1,-1 3-63,0 4 40,0 0-1,-1-1 0,0 1 1,-3 11-40,2-17 7,0 0-1,0 0 1,-1 0 0,0 0 0,0-1 0,-1 0 0,1 1 0,-1-1 0,-5 4-7,7-6-337,-1 0 0,1 0 1,-1-1-1,0 1 1,0-1-1,-1 0 0,1 1 1,0-2-1,-1 1 1,1 0-1,-1-1 0,1 1 1,-1-1-1,0 0 0,1 0 1,-4 0 336,1-3-3099,5-5-1760</inkml:trace>
  <inkml:trace contextRef="#ctx0" brushRef="#br0" timeOffset="2296.003">1146 569 3697,'0'0'2910,"0"0"-714,0 0-647,0 0-595,0 0-315,0 0-219,0 8-93,0 186 776,-1-191-1113,1 1 0,0-1 0,1 0 0,-1 1 0,1-1 0,-1 0 0,1 0 0,0 1-1,0-1 1,0 0 0,1 0 0,-1 0 0,1 0 0,-1-1 0,1 1 0,0 0 0,0-1 0,1 1 0,-1-1 0,0 0 0,1 1 0,2 0 10,0 0-56,1 0 0,-1-1 0,1 1 0,0-1 0,0-1 0,0 1 0,0-1 0,0 0 0,0-1-1,0 1 1,0-1 0,1-1 56,-6 1-8,0 0 0,0-1 0,0 1-1,1-1 1,-1 0 0,0 1 0,0-1-1,0 0 1,0 0 0,0 0 0,-1 1 0,1-1-1,0 0 1,0 0 0,0 0 0,-1 0-1,1-1 1,-1 1 0,1 0 0,0 0-1,-1 0 1,0 0 0,1-1 8,10-33 28,-10 31-21,6-33 446,-1-1 1,-2 0-1,-1 0 0,-2-26-453,-1 62 7,-1 1-1,1 0 0,0 0 1,0 0-1,0 0 0,-1 0 1,1-1-1,-1 1 1,1 0-1,-1 0 0,1 0 1,-1 0-1,0 0 0,1 0 1,-1 0-1,0 0 0,0 1 1,1-1-1,-1 0 0,0 0 1,0 1-1,-1-1-6,-1-1-16,0 0-1,-1 0 1,0 1-1,1-1 1,-1 1 0,0 0-1,-2 0 17,-9-1-84,0 0-1,0 1 1,-6 1 84,19 0 4,-83 0-1013,84 0 578,3 38-1800,19 27-2059,-11-37-485</inkml:trace>
  <inkml:trace contextRef="#ctx0" brushRef="#br0" timeOffset="2860.05">1387 795 4297,'0'0'1596,"0"0"-270,0 0-91,0 0-130,0 0-124,0 0-141,0 0-173,0 0-155,0 0-91,17 18 941,-12-7-1255,0 1 0,-1-1-1,-1 1 1,0 0 0,0 1 0,-1-1 0,-1 0 0,0 1 0,0-1 0,-2 0 0,0 6-107,1 4-4,0-19-43,0-1 1,0 1-1,0-1 1,0 1-1,-1-1 1,1 1-1,-1-1 1,0 1-1,0-1 1,0 1-1,0-1 1,0 0-1,0 0 1,-1 1-1,1-1 0,-1 0 1,1 0-1,-1 0 1,0-1-1,0 1 1,0 0-1,0-1 1,0 1-1,0-1 1,0 1-1,0-1 1,-1 0-1,1 0 1,-1 0-1,1 0 0,0-1 1,-1 1-1,0-1 1,1 1-1,-1-1 1,1 0-1,-3 0 47,5 0-62,-1 0 0,1 0-1,-1-1 1,1 1 0,-1 0-1,1 0 1,-1-1 0,1 1-1,-1 0 1,1-1 0,0 1-1,-1 0 1,1-1 0,-1 1-1,1-1 1,0 1 0,0 0-1,-1-1 1,1 1 0,0-1-1,0 1 1,-1-1 0,1 1-1,0-1 1,0 1 0,0-1-1,0 1 1,0-1 0,0 1-1,0-1 63,-2-16-2461,2 17 2401,0-13-3916</inkml:trace>
  <inkml:trace contextRef="#ctx0" brushRef="#br0" timeOffset="3759.117">1632 637 2032,'0'0'1794,"0"0"-172,0 0-61,0 0 145,0 0-151,0 0-377,-4 1 3233,2-2-4433,0 0-1,0 0 0,0 0 0,-1 1 0,1-1 0,0 1 1,0 0-1,-1-1 0,1 1 0,0 0 0,-1 0 0,1 1 0,0-1 1,-1 0-1,1 1 0,0 0 0,0-1 0,-1 1 0,1 0 1,0 0-1,0 0 0,0 0 0,0 1 0,-1 0 23,-1 6-94,-1 0 0,1 0 0,1 1 0,0 0 0,0 0 0,1 0 0,0 0 0,0 0-1,1 1 95,-2 21-72,2 0-1,1 3 73,0-13-100,1-20 99,-1 0-1,1 0 1,0 0 0,-1 1-1,1-1 1,0 0-1,0-1 1,-1 1 0,1 0-1,0 0 1,0 0 0,0 0-1,0-1 1,1 1 0,-1-1-1,0 1 1,0-1 0,0 1-1,0-1 1,0 1-1,1-1 1,-1 0 0,0 0-1,1 0 2,33 6 28,-30-6-46,0-1 0,-1 0 0,1 0 1,0 0-1,-1 0 0,1-1 0,-1 0 0,0 0 1,0 0-1,1 0 0,-1-1 0,-1 0 0,1 0 1,0 0-1,-1 0 0,1 0 0,-1-1 0,0 1 1,0-1 17,18-17-1867,-21 21 1240,0 0-406,0 0-1361,0 0-2032</inkml:trace>
  <inkml:trace contextRef="#ctx0" brushRef="#br0" timeOffset="4579.178">1824 375 4689,'0'0'2809,"0"0"-690,0 0-670,0 0-435,0 0-225,0 0-119,29 3 1568,-24-3-2176,0 0 0,0 1 0,0-1 1,-1 1-1,1 0 0,0 0 0,-1 1 1,1 0-1,-1-1 0,1 1 0,-1 1 1,0-1-1,0 0 0,0 1 0,0 0 1,1 1-63,0 1 45,0 0 0,-1 1-1,1 0 1,-1 0 0,0 0 0,-1 0 0,1 0 0,-1 1 0,-1-1 0,1 3-45,4 12 30,-2 1 0,-1 0 0,0 0 0,-2 0 0,-1 1 0,0 11-30,-1-7 32,-1 0 0,-4 19-32,3-34 8,-1-1 1,0 0-1,0 0 0,-1 0 0,-1-1 1,0 1-1,-4 5-8,1-3-768,-1-1 0,-1-1 0,0 1 0,0-1 0,-1-1 0,-11 8 768,6-4-2136,1 0 1,-12 15 2135,23-24-4220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0:5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60 2112,'0'0'1466,"0"0"-528,0 0-210,0 0-25,0 0-59,0 0-27,0 0-6,0 0 6,0 0 16,0 0 3,-3 1 3144,-4 4-2757,7 45-1045,2-49 5,-1 0 1,1 0-1,0 0 1,0 0 0,0-1-1,-1 1 1,1-1-1,0 1 1,0-1-1,0 0 1,0 0 0,0 0-1,0 0 1,0 0-1,0 0 1,-1 0-1,1-1 1,0 1 0,0-1-1,0 1 1,0-1-1,1-1 17,-2-1 8,1 0 0,-1 0 0,1 0-1,-1-1 1,0 1 0,0 0-1,-1-1 1,1 1 0,-1-1 0,0 1-1,0-1 1,0 1 0,0-1 0,-1-2-8,1-7 127,-30 13 13,28 0-132,1 1-1,-1 0 1,1 0-1,-1 0 1,1 0-1,0 0 1,0 0-1,-1 1 1,1-1-1,0 0 1,0 1-1,0-1 1,0 0-1,0 1 1,1-1-1,-1 1 0,0 0 1,1-1-1,-1 1 1,1 0-1,0-1 1,-1 1-1,1 0 1,0-1-1,0 2-7,-3 48-248,3-50 213,0 0 20,1 0-1,-1 0 1,1 0-1,0 0 1,-1 0-1,1 0 1,0-1-1,0 1 0,-1 0 1,1 0-1,0-1 1,0 1-1,0-1 1,0 1-1,0-1 1,0 1-1,0-1 0,0 1 1,0-1-1,0 0 1,0 0-1,0 1 1,1-1 15,27 6-36,-25-6 13,1 1-1,-1-1 1,1 0 0,-1 0-1,0 0 1,1 0 0,2-2 23,-6 2-5,1 0 0,-1-1 0,0 0 0,1 1 1,-1-1-1,0 0 0,1 1 0,-1-1 0,0 0 0,0 0 1,0 0-1,0 0 0,0 0 0,0-1 0,0 1 1,0 0-1,0 0 0,0-1 0,-1 1 0,1 0 0,0-1 1,-1 0 4,3-7-8,-1 0 1,0-1 0,0 0 0,-1 1 0,0-1 0,-1 0 0,-1-7 7,1 4 30,0 12-14,0 1 0,0-1-1,0 0 1,-1 1 0,1-1 0,0 1 0,0-1 0,-1 1 0,1-1 0,0 1 0,-1 0 0,1-1 0,0 1 0,-1-1 0,1 1 0,-1 0 0,1-1 0,0 1 0,-1 0 0,1-1 0,-1 1 0,1 0 0,-1 0 0,1 0-1,-1-1 1,1 1 0,-1 0 0,0 0-16,-25-3 193,-22 5-115,45-1-65,0-1-1,0 1 1,0 0-1,0 0 1,0 0-1,0 0 1,0 0-1,0 1 1,1 0-1,-1-1 1,1 1-1,-1 0 1,1 0-1,0 0 1,0 0-1,-1 1 1,1-1-1,1 1 1,-1-1-1,0 1 0,1 0 1,-1 1-13,-1 2-18,1 1 1,-1 0-1,2-1 1,-1 1-1,1 0 1,0 0-1,0 0 1,1 0-1,0 2 18,0-8-3,0 0-1,1 1 0,-1-1 1,1 0-1,0 0 0,-1 1 1,1-1-1,0 0 0,-1 0 0,1 0 1,0 0-1,0 0 0,0 0 1,0 0-1,0-1 0,0 1 1,0 0-1,1 0 0,-1-1 0,0 1 1,0-1-1,0 1 0,1-1 1,-1 1-1,0-1 0,1 0 1,-1 0-1,0 1 0,1-1 0,0 0 4,42 3-7,-43-3 5,1 0-2,0 1 0,0-1 0,0 0-1,0-1 1,-1 1 0,1 0 0,0 0-1,0-1 1,0 1 0,0-1 0,0 0-1,0 1 1,-1-1 0,1 0 0,0 0 0,-1 0-1,1 0 1,0 0 0,-1-1 0,1 0 4,1-2-11,-2 1 1,1-1 0,0 0 0,-1 0 0,0 0 0,0 0 0,0-1 0,1-3 10,-1 2 5,0 2 12,0 1 0,-1-1-1,1 0 1,-1 1 0,0-1 0,0 0-1,0 0 1,0 1 0,0-1-1,-1-1-16,0 4 19,0-1 0,1 1 1,-1 0-1,0 0 0,0 0 0,0 0 0,0 0 0,0 0 0,0 0 0,0 0 0,0 1 0,0-1 0,0 0 0,0 1 0,-1-1 0,1 0 0,0 1 0,-1 0 0,1-1 0,0 1 1,-1 0-1,1-1 0,0 1 0,-1 0 0,1 0 0,0 0 0,-1 1-19,-5-2 27,-1 0 0,1 1 0,-1 0 0,1 0 0,-1 1 1,1 0-1,0 1 0,-4 0-27,8-1 4,1 1 0,-1-1 0,1 0 0,-1 1 1,1 0-1,-1 0 0,1-1 0,0 1 0,0 0 0,0 1 0,0-1 1,0 0-1,1 1 0,-1-1 0,0 1 0,1-1 0,0 1 0,0 0 0,0-1 1,0 1-1,0 0 0,0 2-4,-1 5-24,1-1 0,0 1 0,1 0 1,0 0-1,0 0 24,0 5-72,1-14 61,-1 1 1,0-1-1,1 1 0,-1-1 0,1 0 0,0 1 0,0-1 0,-1 1 1,1-1-1,0 0 0,0 0 0,0 1 0,0-1 0,1 0 1,-1 0-1,0 0 0,0 0 0,1-1 0,-1 1 0,0 0 0,1 0 1,-1-1-1,1 1 0,-1-1 0,1 1 0,-1-1 0,1 0 1,-1 1-1,1-1 0,0 0 0,-1 0 11,57 4-41,-53-4 42,-2 0-6,0 0 0,0-1 0,-1 1 0,1 0 0,0-1 1,-1 0-1,1 1 0,-1-1 0,1 0 0,-1-1 0,1 1 0,-1 0 0,0-1 0,0 1 0,1-1 0,-1 0 0,0 1 0,0-2 5,2-1-19,-1 0-1,-1 0 1,1 0-1,-1 0 1,1-1-1,-1 1 1,0-1-1,-1 1 1,1-1-1,-1 0 20,2-9-47,-1 0-1,0-1 1,-1 1 0,0 0-1,-1-1 1,-2-9 47,2 22 3,-1 1 0,0-1 0,0 0 0,1 0 0,-1 1 0,0-1-1,-1 1 1,1-1 0,0 1 0,0-1 0,-1 1 0,1 0 0,-1-1 0,1 1 0,-1 0 0,1 0 0,-1 0 0,0 0 0,1 0-1,-1 1 1,0-1 0,0 1 0,0-1 0,0 1 0,1-1 0,-3 1-3,0-1 5,1 0 1,-1 1-1,0-1 1,0 1-1,1 0 1,-1 0-1,0 1 0,1-1 1,-1 1-1,0-1 1,1 1-1,-1 0 1,1 0-1,-2 1-5,1 2 0,-1 0 0,2-1 0,-1 2 0,0-1-1,1 0 1,-1 1 0,1-1 0,1 1 0,-1 0 0,1 0 0,-1 0 0,2 0 0,-1 0-1,0 3 1,-2 6-1,1-1-1,0 0 1,1 1-1,0-1 1,1 8 1,1-9 79,0-10-125,0 0 0,0 0 0,0 0 0,0 0 0,0 0 1,0 0-1,1 0 0,-1 0 0,1 0 0,-1 0 0,1 2 46,0-3-43,0 0-1,0-1 1,0 1-1,1 0 1,-1 0 0,0-1-1,0 1 1,0-1-1,1 1 1,-1-1-1,0 0 1,0 1 0,1-1-1,-1 0 1,0 0-1,0 0 1,1 0-1,-1 0 1,0 0 0,1 0-1,-1 0 44,2-1-9,0 1-1,0 0 1,0-1-1,-1 0 1,1 0-1,0 0 1,0 0-1,-1 0 1,1 0-1,0-1 1,-1 1-1,0-1 1,1 0-1,-1 0 1,0 0-1,0 0 1,0 0-1,0 0 1,0-1-1,-1 1 1,1-1-1,-1 1 1,1-1 0,-1 1-1,0-1 1,0 0 9,3-6-31,-1 1 1,-1-1-1,1 1 1,-1-1 0,-1 0-1,0 0 1,0 0 0,-1-3 30,0 11 14,0 0 1,-1-1 0,1 1 0,0 0-1,-1-1 1,1 1 0,-1 0 0,0 0 0,1-1-1,-1 1 1,0 0 0,0 0 0,0 0-1,0 0 1,0 0 0,0 0 0,0 0-1,0 1 1,0-1 0,0 0 0,0 0 0,-1 1-1,1-1 1,0 1 0,0-1 0,-1 1-1,1 0 1,0-1 0,-1 1 0,1 0-1,-1 0 1,1 0-15,-51-3 321,44 3-314,6 0 1,0 1 0,0-1 0,0 1 0,0 0 0,0-1 0,0 1 0,0 0 0,0 0 0,1 0 0,-1 1 0,0-1 0,1 0 0,-1 1 0,1-1 0,-1 1 0,1-1 0,0 1 0,0-1 0,0 1 0,0 0 0,0 0 0,0 0 0,0 0-1,0-1 1,1 1 0,-1 0 0,1 0 0,-1 0 0,1 1-8,-2 8-71,0 0-1,0 0 1,1-1-1,0 11 72,1-20-92,1-1 1,-1 1-1,0-1 0,0 1 1,1-1-1,-1 0 0,0 1 0,1-1 1,-1 1-1,0-1 0,1 0 0,-1 1 1,0-1-1,1 0 0,-1 1 0,1-1 1,-1 0-1,1 0 0,-1 0 1,1 1-1,-1-1 0,1 0 0,-1 0 1,1 0-1,-1 0 0,1 0 0,-1 0 1,1 0-1,-1 0 0,1 0 1,-1 0-1,1 0 0,-1 0 0,1 0 1,-1 0-1,1 0 0,-1-1 0,1 1 1,-1 0-1,1 0 0,-1-1 1,0 1-1,1 0 0,-1-1 0,1 1 1,-1 0 91,13-13-4148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0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0 568,'0'0'1786,"0"0"-566,0 0-6,0 0-2,0 0-82,0 0-48,0 0-13,0 0-100,-7 18 2043,-1-6-2819,1 0 0,0 0 0,1 1 0,1-1 0,0 1 1,0 1-1,2-1 0,-1 0 0,1 5-193,-10 32 246,4-13-253,1 1 0,2 0-1,2 1 1,2-1 0,1 39 7,2-67-42,0-1 0,0 0 0,1 0 0,0 0-1,0 0 1,1 0 0,1 0 0,-1-1 0,1 1 0,1-1 0,-1 0 0,1 0 0,1-1 0,0 1 0,0-1 0,0-1-1,1 1 1,0-1 0,0 0 0,0 0 0,1-1 0,0 0 0,0-1 0,0 1 0,4 0 42,-7-3-214,17 12-390,-16 3-3665,-6-11-1593</inkml:trace>
  <inkml:trace contextRef="#ctx0" brushRef="#br0" timeOffset="1027.4">387 283 3745,'0'0'1976,"0"0"-241,0 0-177,0 0-292,0 0-377,0 0-315,-3-2-152,1 0-353,0 1-1,0-1 0,0 1 0,0 0 1,0-1-1,0 1 0,-1 0 1,1 0-1,0 1 0,-1-1 1,1 0-1,-1 1 0,1 0 1,-1-1-1,1 1 0,-1 0 0,1 0 1,-1 0-1,1 1 0,-1-1 1,0 1-69,0 0 29,0 1 1,0-1 0,0 1-1,0 0 1,0 0-1,0 0 1,1 0 0,-1 0-1,1 0 1,-1 1 0,1 0-1,0-1 1,0 1 0,0 1-30,-4 5 33,1 0 1,0 1 0,1 0 0,0-1 0,1 2-1,0-1 1,0 0 0,1 1 0,1-1-1,0 1-33,0 87 347,2-97-356,-1 1 0,1-1 1,-1 1-1,1-1 0,0 0 0,0 0 0,0 1 0,-1-1 0,1 0 0,0 0 1,1 0-1,-1 0 0,0 0 0,0 0 0,0 0 0,1 0 0,-1-1 0,0 1 1,1 0-1,-1-1 0,0 1 0,1-1 0,-1 0 0,2 1 9,42 10-104,-39-10 124,-1 0-32,0 0 0,1 0 1,-1 0-1,0-1 0,1 0 1,-1 0-1,0 0 0,2-1 12,-5 0-9,0 1-1,0-1 0,0 0 1,0 0-1,-1 1 1,1-1-1,0 0 0,0-1 1,-1 1-1,1 0 0,-1 0 1,1-1-1,-1 1 0,1-1 1,-1 1-1,0-1 1,0 0-1,0 1 0,0-1 1,0 0-1,0 0 0,0 0 10,4-15-37,0-1 0,0 1 0,-2-1 0,0 0 0,-1 1 0,-1-1 0,-1 0 0,-1-10 37,1 28 255,0 0-4,0 0-17,0 0-44,0 0-85,0 0-47,0 0-9,0 0-22,0 0-5,0 0 1,0 22-319,0-7 228,0-1 1,1 1-1,0-1 0,1 1 1,1-1-1,0 1 1,1-1-1,1 0 0,0-1 1,1 1-1,0-1 1,1 0-1,1 0 68,-5-7-737,1 0-1,-1 1 1,0 0 0,-1 0-1,0 0 1,0 0 0,0 1 737,-1 7-4237</inkml:trace>
  <inkml:trace contextRef="#ctx0" brushRef="#br0" timeOffset="1591.575">635 569 1672,'0'0'1989,"0"0"-524,0 0-242,0 0-73,0 0-42,0 0-148,6 0-109,1 0-585,0 0 0,-1 0 0,1 1 0,0 0 0,-1 1 0,1-1 0,0 1 0,-1 0 0,6 3-266,-9-3 31,0 0 1,0 0-1,0 0 1,-1 0-1,1 0 1,-1 1 0,0-1-1,1 1 1,-1-1-1,0 1 1,-1 0-1,1 0 1,0 0 0,-1 0-1,0 0 1,1 0-1,-1 0 1,0 0-1,-1 1 1,1-1-1,-1 0 1,1 1 0,-1 0-32,1 6 44,0 0 0,0 0 0,-2 0 1,1 0-1,-1 0 0,0 0 0,-3 8-44,3-15-129,0 0-1,0-1 0,0 1 0,-1 0 1,1-1-1,-1 1 0,0-1 1,0 1-1,0-1 0,0 0 0,-2 2 130,1-1-477,0-1 0,-1 0 0,1 0 0,-1 0 0,1-1 0,-1 1 0,0-1 0,1 0-1,-1 0 1,0 0 0,0 0 477,-4 0-2843,2 1-342</inkml:trace>
  <inkml:trace contextRef="#ctx0" brushRef="#br0" timeOffset="2507.367">824 128 2937,'0'0'2221,"0"0"-610,0 0-432,0 0-266,0 0 167,0 0-111,0 12-293,0 36-183,0-41-429,1 0 0,0-1 0,0 0 0,1 1 0,0-1 0,0 0 1,0 0-1,1 0 0,-1 0 0,2 0 0,-1 0 0,1-1 0,-1 0 0,3 2-64,17 30 105,-15-18-81,0 0-1,-2 1 0,0 0 0,-1 0 0,-1 0 0,-1 1 0,-1-1 0,0 1 1,-2 20-24,0-40-15,0-1-36,0 0-28,0 0 76,0 0-1,0 0 1,1 0-1,-1 0 1,0 0-1,0 0 1,1 0-1,-1 0 1,0 0-1,0 0 1,0 0-1,1 0 1,-1 0-1,0 0 1,0 0-1,1-1 0,-1 1 1,0 0-1,0 0 1,0 0-1,1 0 1,-1 0-1,0-1 1,0 1-1,0 0 1,0 0-1,0 0 1,1-1-1,-1 1 1,0 0-1,0 0 1,0-1-1,0 1 0,0 0 4,0-23 131,-1 10-91,1 0 0,0 0 1,1 0-1,1 0 0,0 0 0,1-4-40,-2 14 14,0 0-1,0 0 0,1 0 0,-1 0 0,1 0 0,-1 0 0,1 0 0,0 1 0,0-1 0,0 1 1,1-1-1,-1 1 0,0 0 0,1 0 0,-1 0 0,1 0 0,0 0 0,0 1 0,0-1 0,0 1 1,0 0-1,0 0 0,0 0 0,0 0 0,0 0 0,0 1 0,1-1 0,0 1-13,-1 0 6,0-1 0,1 1 0,-1 0 0,0 0 0,1 1-1,-1-1 1,0 0 0,0 1 0,1 0 0,-1 0 0,0 0 0,0 0 0,0 1-1,0-1 1,0 1 0,0 0 0,-1-1 0,2 2-6,0 1 19,0 1 1,0-1-1,-1 1 1,1 0-1,-1 0 1,0 0-1,0 0 0,-1 0 1,0 1-1,1 0-19,7 18 58,-6-17-101,-1-1 1,0 1-1,0-1 0,-1 1 1,0 0-1,0 0 1,-1 0-1,1 0 0,-2 0 1,1 1-1,-1-1 1,0 0-1,0 0 1,-1 1 42,0-6-5,-1 1 0,1 0 0,-1 0 0,0 0 0,0-1 0,0 1 0,0-1 0,0 0 0,0 1 1,-1-1-1,1 0 0,-1 0 0,0-1 0,0 1 0,1 0 0,-1-1 0,0 0 0,-2 1 5,-8 3-40,1 0 0,-1-1 1,-12 2 39,10-4-221,1-1 1,-1 0 0,-8-1 220,8 0-508,14 0-217,1 0-437,0-9-2528,0 0 1263</inkml:trace>
  <inkml:trace contextRef="#ctx0" brushRef="#br0" timeOffset="2980.797">1214 545 3881,'0'0'1900,"0"0"-650,0 0-295,0 0-192,0 0-199,0 0-98,17 18 1055,-12-15-1469,-1 1 0,0 0-1,0 0 1,0 0 0,-1 0 0,1 0 0,-1 1 0,0 0 0,0-1 0,-1 1 0,1 0 0,-1 1 0,0-1-1,0 0 1,-1 0 0,0 1 0,0-1 0,0 1 0,-1-1 0,1 1 0,-1 0 0,0-1 0,-1 1 0,0-1-1,0 1 1,-1 2-52,1-4-18,0-1-1,-1 1 1,1-1-1,-1 0 0,0 0 1,0 0-1,0 0 1,0 0-1,-1 0 0,1 0 1,-1-1-1,0 1 1,0-1-1,1 0 0,-2 0 1,1 0-1,0 0 1,0 0-1,-1-1 0,0 1 19,-35 11-2020,2-9-4261,37-4 3945</inkml:trace>
  <inkml:trace contextRef="#ctx0" brushRef="#br0" timeOffset="3610.939">1525 408 3793,'0'0'1971,"0"0"-253,0 0-393,0 0-335,0 0-214,0 0-185,-20 2 1270,15 2-1827,1 1-1,0 0 1,1 0-1,-1 0 1,1 0-1,0 1 1,0-1-1,0 1 1,1 0-1,0-1 0,0 1 1,0 0-1,1 1 1,0 3-34,-2 14-68,1 0-1,2 0 1,1 5 68,-1 2-197,0-30 177,1 0 0,-1 0 0,1 0-1,-1 0 1,1 0 0,-1 0 0,1 0 0,-1 0-1,1 0 1,0-1 0,-1 1 0,1 0 0,0 0-1,0-1 1,0 1 0,0 0 0,0-1 0,0 1-1,0-1 1,0 1 0,0-1 0,0 0 0,0 1 0,0-1-1,0 0 1,0 0 0,0 0 0,0 1 0,1-1 20,32 2-68,-1-1-271,33-1-763,-61-1 822,-1 1 1,0-1-1,1 0 1,-1 0 0,0-1-1,0 1 1,0-1 0,0 0-1,0 0 1,0 0-1,0-1 1,-1 1 0,1-1 279,8-7-2577,-7 4-1340</inkml:trace>
  <inkml:trace contextRef="#ctx0" brushRef="#br0" timeOffset="4293.229">1575 33 3881,'0'0'3651,"0"0"-1706,0 0-713,0 0-436,0 0-253,0 0-58,0 0-38,0 0-80,0 0-87,1 13 436,4-8-671,1 0 0,-1-1 1,0 1-1,1-1 0,0 0 0,0 0 0,4 1-45,16 12 41,-3 2-20,-2 0-1,0 2 1,0 1-1,-2 0 1,-1 2-1,-1 0 1,-1 1-1,-1 0 1,-2 1-1,0 1 0,-1 0 1,-2 1-1,-1 0 1,-1 0-1,0 11-20,-5-20-270,-1 0-1,-1 0 1,0 1-1,-1-1 1,-2 0-1,-1 7 271,1-13-407,-1-1 0,-1 0 0,0 0 0,-1 0-1,0-1 1,0 0 0,-1 0 0,-1 0 0,0 0 407,-9 15-1949,-7 16-2629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32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1144,'0'0'770,"0"0"-139,0 0-101,0 0-16,0 0 37,0-4 917,0 3 6803,2 3-8213,0 1 0,0 0-1,0-1 1,0 1 0,0-1 0,1 0 0,-1 1 0,1-1-1,-1 0 1,1-1 0,2 2-58,8 7 104,-10-8-69,-1 1 1,1-1-1,0 0 0,0 0 1,0 0-1,0 0 1,0-1-1,0 1 0,1-1 1,-1 0-1,0 0 0,1 0 1,-1 0-1,4 0-35,4 2 92,-1 0 1,1 1-1,-1 0 1,0 1-1,-1 0 1,5 3-93,77 55 112,-89-62-116,9 5 37,0 1 0,-1 0-1,0 0 1,0 1-1,0 1 1,7 8-33,-11-11 9,0-1 1,0 0 0,0 0 0,0-1-1,1 1 1,3 0-10,26 19 46,-20-11-29,1-1 1,0 0-1,11 4-17,17 12 58,-27-16-28,14 9 15,-1 2 0,7 8-45,58 43 95,-61-54-98,-1-2 0,62 43-22,-81-51 23,47 35 14,-12-10 10,-15-13-13,63 38-9,-92-55 16,-1-1 1,0 1 0,-1 0-1,1 0 1,-1 0 0,0 0 0,0 1-1,1 2-16,-1-1 20,1 1 0,1-1-1,-1-1 1,1 1 0,0-1-20,54 38 38,39 26 36,-72-51-35,-1 1 0,7 9-39,10 15 136,-37-37-109,-4-5-15,0 1 0,1-1 0,-1 0-1,0 0 1,1 0 0,0 0 0,-1 0 0,3 1-12,-3-3 1,-1 0 6,0 1-97,0-1 0,1 1 0,-1-1 0,0 1 0,0-1 0,0 1 1,0 0-1,0 0 0,0-1 0,0 1 0,0 0 0,0 0 0,0 0 1,-1 0-1,1 0 0,0 0 0,-1 1 0,1-1 0,0 0 0,-1 0 1,1 2 89,-1 22-4459,0-8-3814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1:52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1 355 2208,'0'0'1271,"0"0"-290,0 0-164,0 0 29,0 0-84,0 0-73,0 0-35,0 0-44,0 0-97,0 0-77,0 0-74,0 0-46,0 0-44,0 0-11,0 0 5,0 0-38,26 0 4411,-23 0-4573,-1 0 0,1 1-1,0-1 1,-1 1 0,1 0-1,-1 0 1,1 0 0,-1 0-1,1 1 1,-1-1 0,0 1-1,0-1 1,1 1 0,-1 1-66,33 31 320,-14-12-197,-16-18-35,0 0 0,0-1 0,0 0 0,1-1 0,-1 1 0,3 0-88,16 8 345,-5-3-247,0-1 1,1 0-1,-1-2 1,1 0-1,0-1 1,3-1-99,-1 1 95,40 3 316,0-2-1,1-3 0,24-4-410,-4 1 376,-77 0-369,1 0 0,-1 0-1,0 0 1,1-1-1,-1 0 1,0-1-1,0 1 1,-1-1 0,1-1-1,0 1-6,1-1 9,0 0 1,1 1-1,-1-1 0,1 2 0,7-3-9,-3 2 8,-1-1 0,-1-1-1,1 0 1,-1 0-1,1-1 1,-2-1-1,1 1 1,-1-1-1,5-5-7,21-14 14,77-51-8,-107 73-11,-1 1 0,0-1 0,0 0 0,0 0 0,0 0-1,0-1 1,-1 1 0,0-1 0,0 0 0,2-3 5,-2 2-6,0 0 1,1 1 0,0-1-1,0 1 1,4-4 5,0-2 16,-7 9-13,0 0-1,1 0 1,-1 0-1,1 0 1,-1 0-1,1 0 1,0 1-1,-1-1 1,1 0-1,0 1 1,0 0-1,2-2-2,-2 2-10,-1-1 1,1 0-1,-1 0 0,1 1 0,-1-1 0,1 0 0,-1-1 0,0 1 0,0 0 0,0 0 0,0 0 0,0-1 0,-1 1 0,1 0 0,-1-1 0,0 1 0,1-1 0,-1-1 10,10-32-101,3 4 57,-8 14 24,-5 18-17,0 1 0,0-1 0,0 0 0,0 0 0,0 0 0,0 0 0,0 0 0,0 0 0,0 0 0,1 0 0,-1 0 0,0 0 0,0 0 0,0 0 0,0 0 0,0 0 0,0 0 0,0 0 0,1 0 0,-1 0 0,0 0 0,0 0 0,0 0 0,0 0 0,0 0 0,0 0 0,1 0 0,-1 0 0,0 0 0,0 0 0,0 0 0,0 0 0,0 0-1,0 0 1,0 0 0,0 0 0,0 0 0,1-1 0,-1 1 0,0 0 0,0 0 0,0 0 0,0 0 0,0 0 0,0 0 0,0 0 0,0 0 0,0-1 0,0 1 0,0 0 0,0 0 0,0 0 0,0 0 0,0 0 0,0 0 37,2 11-4205,-2-3-1364</inkml:trace>
  <inkml:trace contextRef="#ctx0" brushRef="#br0" timeOffset="2635.597">563 75 392,'0'0'1378,"0"0"-314,0 0-225,0 0-168,0 0-65,0 0 1,0 6-68,0 102 5416,0-59-5995,0-47 39,0 0 1,1 0-1,-1-1 1,1 1 0,0 0-1,-1-1 1,1 1 0,0 0-1,0-1 1,0 1-1,0-1 1,0 1 0,0-1-1,0 0 1,1 0-1,-1 1 1,0-1 0,1 0-1,-1 0 1,1 0 0,-1 0-1,1 0 1,0-1-1,-1 1 1,1 0 0,0-1-1,-1 0 1,1 1 0,0-1-1,0 0 1,0 0-1,0 1 1,13 0 81,0 1-1,-1-2 0,14-1-80,-13 1 213,-13 0-206,0-1 1,0 0-1,0 1 0,0-1 1,0 0-1,0 0 1,-1 0-1,1 0 0,0 0 1,-1-1-1,1 1 0,-1 0 1,1-1-1,-1 1 0,0-1 1,0 0-1,1 1 1,-1-1-1,0 0 0,0 0 1,-1 1-1,1-1 0,0 0 1,-1 0-1,1-1-7,2-4 22,-1 0 1,0-1-1,-1 1 0,1 0 0,-2 0 0,1-3-22,2-109 665,-4 116-637,-1 0 0,0 0 1,0 0-1,0 0 0,0 0 1,0 1-1,-1-1 0,1 1 0,-1-1 1,0 1-1,1 0 0,-1 0 1,0 0-1,0 1 0,-2-1-28,-11-10 2,13 9 23,-1 1-1,1 1 0,0-1 0,-1 0 1,1 1-1,-1-1 0,1 1 0,-1 0 0,1 0 1,-1 1-1,0-1 0,0 1 0,1 0 1,-1 0-1,0 0 0,0 0 0,1 1 1,-1-1-1,0 1 0,1 0 0,-1 0 1,0 1-1,1-1 0,0 1 0,-1-1 1,1 1-1,0 0 0,-1 1-24,-19 11 11,20-13-27,-1 1 0,1-1 0,0 1 0,0 0 0,0 0 0,1 0 0,-1 1 0,-2 1 16,0 3-1,0 0 1,0-1 0,1 1 0,0 1-1,1-1 1,-1 1 0,1-1 0,1 1-1,-1 0 1,1 2 0,2 0-94,1-1-77,11-7 156,15-1-55,-14-1 59,-1 1-1,0-2 0,0 0 0,0 0 0,1-1 0,-1 0 12,-5 0 4,0 1 0,-1 1 1,1-1-1,0 1 1,-1 0-1,7 1-4,-5 0 1,-1-1 0,1 0 0,0 0 1,0-1-1,2 0-1,18-12-194,-26 11 174,0 1-1,1-1 1,-1 1 0,1-1 0,0 1 0,-1 0 0,1 0-1,0 1 1,-1-1 0,1 0 0,0 1 0,0 0 0,1-1 20,36 1-6268,-33 0 3667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00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0 230 72,'0'0'896,"0"0"-624,0 0-272,0 0-368,0 0-504</inkml:trace>
  <inkml:trace contextRef="#ctx0" brushRef="#br0" timeOffset="1479.341">0 230 408,'14'0'854,"-11"0"26,-3 0 5,0 0-123,0 0-234,0 0-199,0 0-95,0 0-86,0 0-47,0 0-44,-4-24-379,-3 18 11671,8 10-9599,12 10-2808,-1-5 1069,0-1 1,0-1-1,1 0 0,0-1 1,1 0-1,6 1-11,-11-5-2,1 1 0,-1 0 0,0 1-1,0 0 1,0 1 2,-8-5-6,-1 0-2,0 0-11,0 0-32,0 0 33,0 0 8,1 0-3,1 0 8,-2 0 23,0 0 25,0 0-22,0 0-5,0 0 26,0 0 10,0 0 12,0 0-11,0 0-6,0 0-21,0 0 25,0 0-23,0 0 17,0 0-27,0-36 399,0-216-34,0 252-391,0 0-9,0 0-39,0 0-12,0 0 10,0 0 15,0 0 15,0 0-54,0 0-60,0 0-54,0 0 10,0 0-57,0 16-1511,-1 54-2171,-4-34-2216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7T23:32:27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2569 592,'0'0'460,"0"0"87,0 0 80,0 0 154,0 0 89,0 0-19,1-3-1970,2-18 13956,0 15-11299,0 2-1486,2 0 104,-1-1-1,0 0 1,0 0-1,0-1 1,0 1-1,1-5-155,-5 10 94,0 0-30,3-4-31,-1 1 0,1 0 0,-1-1 0,0 0 1,0 1-1,0-1 0,0 0 0,-1 0 0,1-1-33,1-2 42,-2 4-23,-1 2-13,0 1 0,1-1 1,-1 0-1,0 0 0,1 0 0,-1 1 0,1-1 0,-1 0 0,1 1 1,-1-1-1,1 0 0,-1 1 0,1-1 0,0 0 0,-1 1 1,1-1-1,0 1 0,-1 0 0,1-1 0,0 1 0,0-1 0,-1 1 1,1 0-1,0 0 0,0-1 0,0 1 0,0 0 0,-1 0 0,1 0 1,0 0-1,0 0 0,0 0-6,2-2 29,0 0 0,0 0 0,-1-1 1,1 1-1,-1-1 0,1 0 0,-1 1 0,0-1 1,0 0-1,1-3-29,2-2 225,0 1-98,0 0-1,1 0 0,0 1 1,0 0-1,0 0 0,1 1 1,5-5-127,-7 7 47,-1 0 1,0-1-1,0 0 1,-1 0-1,1 0 1,-1 0 0,0-1-1,1-1-47,5-6 86,3-5 234,16-20-34,22-40-286,-20 47-16,-22 18 21,1 1 1,0-1 0,0 2-1,8-8-5,35-32 10,19-25-10,-56 62 39,3-4 42,-8 4-29,1 0 0,0 1 0,6-5-52,26-32 66,-35 40-58,1-1-1,0 1 0,0 0 0,7-4-7,19-20 6,-12 8 2,8-10 15,18-27-23,-11 14-20,1 2 1,25-21 19,-11 10-9,-10 10 1,15-15-40,24-20 48,-45 46 88,13-17-88,-15 14-7,18-14 7,-42 42 0,0-1 0,-2 0 0,1 0 0,-1-1 0,-1-2 0,1 2 6,-1 0 0,1 1 0,1 0 0,1 0-1,0 0-5,44-49-30,-21 21 47,33-31-100,78-48 59,-132 108 56,14-13 156,-1-1 0,-1-1-1,16-22-187,6 9 55,-14-1 28,-11 12-5,2 2 0,12-11-78,-12 13 12,19-14 88,-28 24-89,-12 11-9,-1 0 0,1 0 0,1 1 0,-1-1 0,0 1 0,1 0 0,1-2-2,45-20-48,-37 17 50,0 0-1,-1-1 1,0 0-1,0-1 1,2-3-2,-9 7 0,-5 3 0,1 1 0,0 0 0,0-1 0,0 1 0,0 0 0,0 0 0,0 0-1,0 0 1,0 0 0,1 0 0,-1 0 0,0 0 0,1 0 0,-1 1 0,1-1 0,-1 0 0,1 1 0,-1 0-7,-1-3-39,1 0 0,-1 1 1,1-1-1,0 1 0,0-1 0,0 1 0,1-1 1,-1 1-1,1 0 0,-1 0 0,1 0 1,0 0-1,-1 0 0,1 0 0,2-2 46,1-6-46,-5 9 20,0 0-1,0 0 0,0 0 1,0 0-1,1 0 0,-1 0 1,0 0-1,1 0 0,-1 0 1,1 0-1,-1 0 0,1 0 1,0 0-1,-1 1 0,1-1 1,0 0-1,-1 0 0,1 1 1,0-1-1,0 0 1,0 1-1,0-1 0,-1 1 1,1-1-1,0 1 0,0 0 1,0-1-1,0 1 0,0 0 1,0-1-1,0 1 0,1 0 27,-2 0-20,0 0-56,0 0-22,0 0-13,0 0 16,0 0-10,0 0-55,0 0-72,0 0-99,0 0-88,0 0-94,0 0-123,0 0-222,0 0-275,0 0-133,0 0-30,0 0-287,0 0-1434,0 0-2588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0126-0A98-4D0B-941E-EE35E6132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AE704-666C-4DF6-92D4-B41E6D5FE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202D7-8624-498A-B113-9DE703AC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6A2-5560-4CE8-A9A4-E901C24EAAB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66A95-7DAB-451B-8446-AC866111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7AE2-6F9C-4E72-A252-DE6B4604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17C-7F97-4D78-B34A-C0382DD0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5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2C0C-CC6D-4508-84BE-2EB2C27D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7D427-A7A5-4910-8627-0901D711B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BB83-2C99-4AAF-807E-2C18BA89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6A2-5560-4CE8-A9A4-E901C24EAAB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49F4B-3306-49EF-A014-3E2DA0E8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3B0E3-0F60-43B5-B7AB-AE90B589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17C-7F97-4D78-B34A-C0382DD0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4E9B8-7E05-47D3-BE15-BC4B0B660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26784-A181-4787-9B82-0B37A13B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4FD2C-1026-4DD4-A153-3CB1CE30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6A2-5560-4CE8-A9A4-E901C24EAAB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CA60-9CF8-410F-918F-C298D41E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F610A-BF03-478D-88F0-A0CF32F0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17C-7F97-4D78-B34A-C0382DD0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1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C43C-E1E7-48D5-92B6-1073A2A8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8235-8E82-42E4-A350-6AEE0C04D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C1739-4A23-460C-8C6A-FCF22F77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6A2-5560-4CE8-A9A4-E901C24EAAB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1BE67-7B65-463B-846F-A7BCE89B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F226C-EED1-4245-9306-581A9AED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17C-7F97-4D78-B34A-C0382DD0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0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7DB2-D7B7-4458-AAAD-B778DA8D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C1772-26D4-42DB-923E-3794B4BD1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81585-F39F-4B6B-A259-12C9F27D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6A2-5560-4CE8-A9A4-E901C24EAAB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BA410-19A6-4C3F-B31A-0C878C0B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992A-A789-4EB2-95C9-D4D0F591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17C-7F97-4D78-B34A-C0382DD0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6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BF29-5870-47A4-B8A0-90190EE7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756AF-1B18-49F4-A75C-477EB4A47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D4B52-C823-4CC9-A384-78174DACE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5E476-5473-4CE8-B16C-57FB9B8C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6A2-5560-4CE8-A9A4-E901C24EAAB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1682E-B77A-4D6D-9FA7-56F95817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E4B05-F2E4-4F11-A0C8-CCD6D825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17C-7F97-4D78-B34A-C0382DD0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E5DF-3948-496B-805A-4A65EF9F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97FE-D3F5-48F7-9382-2D54AF29E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B5D55-8AA7-4ABB-B5A9-F3D00C040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260E7-9575-483B-B633-D4FC519C8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93FBA-B079-4132-ADC2-3AD614FE8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D306A-4FE0-4648-83B0-72612320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6A2-5560-4CE8-A9A4-E901C24EAAB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50F06-2277-459F-BCC0-FA316C14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72ABA-00CA-4DE0-A694-AE58AC78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17C-7F97-4D78-B34A-C0382DD0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7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9818-A968-4102-8574-70BB9E70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418AF-E907-4AD8-B3E2-9731E4D1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6A2-5560-4CE8-A9A4-E901C24EAAB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371F8-9C6F-4DA8-9FA8-B7131ED8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A8655-1A04-4DA5-B631-C8AC0A67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17C-7F97-4D78-B34A-C0382DD0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9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FF45A-5B2B-4537-8086-11A116B4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6A2-5560-4CE8-A9A4-E901C24EAAB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11F7E-187F-4C31-B3C8-9F7E3F7B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774E7-34F6-45CE-9307-244491BD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17C-7F97-4D78-B34A-C0382DD0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4C88-C764-437D-BC95-645EE284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9ABB-B0D1-4A82-9F73-AD21BF4E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BC203-3157-4EF4-89B2-AE430B609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867E3-A6D0-4C8C-9D98-DA244FF2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6A2-5560-4CE8-A9A4-E901C24EAAB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9AAA8-12DF-4BCA-A2F4-4A556830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1071C-51C0-42F6-A484-BE2A7136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17C-7F97-4D78-B34A-C0382DD0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2CBD-D394-4E88-BD1A-E6D418F8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11402-33C0-418A-AEBC-E25A3ED66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F9690-2E8D-44DD-8FDA-25B4DDD32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DC69A-C683-467B-B45E-729BBE1A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26A2-5560-4CE8-A9A4-E901C24EAAB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688CC-B4DE-4B4A-8AD9-89F55F1F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BB5DA-10EE-4F14-8DBD-C215E3D3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17C-7F97-4D78-B34A-C0382DD0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6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E72E2-0B18-4368-B01D-40E84DAD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5F3A6-4FDC-4CE0-B17E-84342D6CB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519CC-5A4E-4237-B15F-C6223974E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26A2-5560-4CE8-A9A4-E901C24EAAB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EA98-5594-426E-B955-4684BCBB4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0176-4C6B-434A-A17A-7B26A93E5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A17C-7F97-4D78-B34A-C0382DD0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3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customXml" Target="../ink/ink3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38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44.xml"/><Relationship Id="rId18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customXml" Target="../ink/ink41.xml"/><Relationship Id="rId12" Type="http://schemas.openxmlformats.org/officeDocument/2006/relationships/image" Target="../media/image31.png"/><Relationship Id="rId17" Type="http://schemas.openxmlformats.org/officeDocument/2006/relationships/customXml" Target="../ink/ink46.xml"/><Relationship Id="rId2" Type="http://schemas.openxmlformats.org/officeDocument/2006/relationships/image" Target="../media/image28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43.xml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customXml" Target="../ink/ink42.xml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customXml" Target="../ink/ink52.xml"/><Relationship Id="rId18" Type="http://schemas.openxmlformats.org/officeDocument/2006/relationships/image" Target="../media/image520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12" Type="http://schemas.openxmlformats.org/officeDocument/2006/relationships/image" Target="../media/image490.png"/><Relationship Id="rId17" Type="http://schemas.openxmlformats.org/officeDocument/2006/relationships/customXml" Target="../ink/ink54.xml"/><Relationship Id="rId2" Type="http://schemas.openxmlformats.org/officeDocument/2006/relationships/image" Target="../media/image440.png"/><Relationship Id="rId16" Type="http://schemas.openxmlformats.org/officeDocument/2006/relationships/image" Target="../media/image510.png"/><Relationship Id="rId20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customXml" Target="../ink/ink51.xml"/><Relationship Id="rId5" Type="http://schemas.openxmlformats.org/officeDocument/2006/relationships/customXml" Target="../ink/ink48.xml"/><Relationship Id="rId15" Type="http://schemas.openxmlformats.org/officeDocument/2006/relationships/customXml" Target="../ink/ink53.xml"/><Relationship Id="rId10" Type="http://schemas.openxmlformats.org/officeDocument/2006/relationships/image" Target="../media/image480.png"/><Relationship Id="rId19" Type="http://schemas.openxmlformats.org/officeDocument/2006/relationships/customXml" Target="../ink/ink55.xml"/><Relationship Id="rId4" Type="http://schemas.openxmlformats.org/officeDocument/2006/relationships/image" Target="../media/image450.png"/><Relationship Id="rId9" Type="http://schemas.openxmlformats.org/officeDocument/2006/relationships/customXml" Target="../ink/ink50.xml"/><Relationship Id="rId14" Type="http://schemas.openxmlformats.org/officeDocument/2006/relationships/image" Target="../media/image50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customXml" Target="../ink/ink61.xml"/><Relationship Id="rId18" Type="http://schemas.openxmlformats.org/officeDocument/2006/relationships/image" Target="../media/image520.png"/><Relationship Id="rId26" Type="http://schemas.openxmlformats.org/officeDocument/2006/relationships/image" Target="../media/image56.png"/><Relationship Id="rId3" Type="http://schemas.openxmlformats.org/officeDocument/2006/relationships/customXml" Target="../ink/ink56.xml"/><Relationship Id="rId21" Type="http://schemas.openxmlformats.org/officeDocument/2006/relationships/customXml" Target="../ink/ink65.xml"/><Relationship Id="rId7" Type="http://schemas.openxmlformats.org/officeDocument/2006/relationships/customXml" Target="../ink/ink58.xml"/><Relationship Id="rId12" Type="http://schemas.openxmlformats.org/officeDocument/2006/relationships/image" Target="../media/image490.png"/><Relationship Id="rId17" Type="http://schemas.openxmlformats.org/officeDocument/2006/relationships/customXml" Target="../ink/ink63.xml"/><Relationship Id="rId25" Type="http://schemas.openxmlformats.org/officeDocument/2006/relationships/customXml" Target="../ink/ink67.xml"/><Relationship Id="rId2" Type="http://schemas.openxmlformats.org/officeDocument/2006/relationships/image" Target="../media/image54.png"/><Relationship Id="rId16" Type="http://schemas.openxmlformats.org/officeDocument/2006/relationships/image" Target="../media/image510.png"/><Relationship Id="rId20" Type="http://schemas.openxmlformats.org/officeDocument/2006/relationships/image" Target="../media/image530.png"/><Relationship Id="rId29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customXml" Target="../ink/ink60.xml"/><Relationship Id="rId24" Type="http://schemas.openxmlformats.org/officeDocument/2006/relationships/image" Target="../media/image55.png"/><Relationship Id="rId5" Type="http://schemas.openxmlformats.org/officeDocument/2006/relationships/customXml" Target="../ink/ink57.xml"/><Relationship Id="rId15" Type="http://schemas.openxmlformats.org/officeDocument/2006/relationships/customXml" Target="../ink/ink62.xml"/><Relationship Id="rId23" Type="http://schemas.openxmlformats.org/officeDocument/2006/relationships/customXml" Target="../ink/ink66.xml"/><Relationship Id="rId28" Type="http://schemas.openxmlformats.org/officeDocument/2006/relationships/image" Target="../media/image57.png"/><Relationship Id="rId10" Type="http://schemas.openxmlformats.org/officeDocument/2006/relationships/image" Target="../media/image480.png"/><Relationship Id="rId19" Type="http://schemas.openxmlformats.org/officeDocument/2006/relationships/customXml" Target="../ink/ink64.xml"/><Relationship Id="rId4" Type="http://schemas.openxmlformats.org/officeDocument/2006/relationships/image" Target="../media/image450.png"/><Relationship Id="rId9" Type="http://schemas.openxmlformats.org/officeDocument/2006/relationships/customXml" Target="../ink/ink59.xml"/><Relationship Id="rId14" Type="http://schemas.openxmlformats.org/officeDocument/2006/relationships/image" Target="../media/image500.png"/><Relationship Id="rId22" Type="http://schemas.openxmlformats.org/officeDocument/2006/relationships/image" Target="../media/image540.png"/><Relationship Id="rId27" Type="http://schemas.openxmlformats.org/officeDocument/2006/relationships/customXml" Target="../ink/ink68.xml"/><Relationship Id="rId30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5.xml"/><Relationship Id="rId18" Type="http://schemas.openxmlformats.org/officeDocument/2006/relationships/image" Target="../media/image520.png"/><Relationship Id="rId26" Type="http://schemas.openxmlformats.org/officeDocument/2006/relationships/image" Target="../media/image56.png"/><Relationship Id="rId3" Type="http://schemas.openxmlformats.org/officeDocument/2006/relationships/customXml" Target="../ink/ink70.xml"/><Relationship Id="rId21" Type="http://schemas.openxmlformats.org/officeDocument/2006/relationships/customXml" Target="../ink/ink79.xml"/><Relationship Id="rId34" Type="http://schemas.openxmlformats.org/officeDocument/2006/relationships/image" Target="../media/image61.png"/><Relationship Id="rId7" Type="http://schemas.openxmlformats.org/officeDocument/2006/relationships/customXml" Target="../ink/ink72.xml"/><Relationship Id="rId12" Type="http://schemas.openxmlformats.org/officeDocument/2006/relationships/image" Target="../media/image490.png"/><Relationship Id="rId17" Type="http://schemas.openxmlformats.org/officeDocument/2006/relationships/customXml" Target="../ink/ink77.xml"/><Relationship Id="rId25" Type="http://schemas.openxmlformats.org/officeDocument/2006/relationships/customXml" Target="../ink/ink81.xml"/><Relationship Id="rId33" Type="http://schemas.openxmlformats.org/officeDocument/2006/relationships/customXml" Target="../ink/ink85.xml"/><Relationship Id="rId2" Type="http://schemas.openxmlformats.org/officeDocument/2006/relationships/image" Target="../media/image59.png"/><Relationship Id="rId16" Type="http://schemas.openxmlformats.org/officeDocument/2006/relationships/image" Target="../media/image510.png"/><Relationship Id="rId20" Type="http://schemas.openxmlformats.org/officeDocument/2006/relationships/image" Target="../media/image530.png"/><Relationship Id="rId29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customXml" Target="../ink/ink74.xml"/><Relationship Id="rId24" Type="http://schemas.openxmlformats.org/officeDocument/2006/relationships/image" Target="../media/image55.png"/><Relationship Id="rId32" Type="http://schemas.openxmlformats.org/officeDocument/2006/relationships/image" Target="../media/image60.png"/><Relationship Id="rId5" Type="http://schemas.openxmlformats.org/officeDocument/2006/relationships/customXml" Target="../ink/ink71.xml"/><Relationship Id="rId15" Type="http://schemas.openxmlformats.org/officeDocument/2006/relationships/customXml" Target="../ink/ink76.xml"/><Relationship Id="rId23" Type="http://schemas.openxmlformats.org/officeDocument/2006/relationships/customXml" Target="../ink/ink80.xml"/><Relationship Id="rId28" Type="http://schemas.openxmlformats.org/officeDocument/2006/relationships/image" Target="../media/image57.png"/><Relationship Id="rId36" Type="http://schemas.openxmlformats.org/officeDocument/2006/relationships/image" Target="../media/image62.png"/><Relationship Id="rId10" Type="http://schemas.openxmlformats.org/officeDocument/2006/relationships/image" Target="../media/image480.png"/><Relationship Id="rId19" Type="http://schemas.openxmlformats.org/officeDocument/2006/relationships/customXml" Target="../ink/ink78.xml"/><Relationship Id="rId31" Type="http://schemas.openxmlformats.org/officeDocument/2006/relationships/customXml" Target="../ink/ink84.xml"/><Relationship Id="rId4" Type="http://schemas.openxmlformats.org/officeDocument/2006/relationships/image" Target="../media/image450.png"/><Relationship Id="rId9" Type="http://schemas.openxmlformats.org/officeDocument/2006/relationships/customXml" Target="../ink/ink73.xml"/><Relationship Id="rId14" Type="http://schemas.openxmlformats.org/officeDocument/2006/relationships/image" Target="../media/image500.png"/><Relationship Id="rId22" Type="http://schemas.openxmlformats.org/officeDocument/2006/relationships/image" Target="../media/image540.png"/><Relationship Id="rId27" Type="http://schemas.openxmlformats.org/officeDocument/2006/relationships/customXml" Target="../ink/ink82.xml"/><Relationship Id="rId30" Type="http://schemas.openxmlformats.org/officeDocument/2006/relationships/image" Target="../media/image58.png"/><Relationship Id="rId35" Type="http://schemas.openxmlformats.org/officeDocument/2006/relationships/customXml" Target="../ink/ink86.xml"/><Relationship Id="rId8" Type="http://schemas.openxmlformats.org/officeDocument/2006/relationships/image" Target="../media/image4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2.xml"/><Relationship Id="rId18" Type="http://schemas.openxmlformats.org/officeDocument/2006/relationships/image" Target="../media/image520.png"/><Relationship Id="rId26" Type="http://schemas.openxmlformats.org/officeDocument/2006/relationships/image" Target="../media/image56.png"/><Relationship Id="rId3" Type="http://schemas.openxmlformats.org/officeDocument/2006/relationships/customXml" Target="../ink/ink87.xml"/><Relationship Id="rId21" Type="http://schemas.openxmlformats.org/officeDocument/2006/relationships/customXml" Target="../ink/ink96.xml"/><Relationship Id="rId34" Type="http://schemas.openxmlformats.org/officeDocument/2006/relationships/image" Target="../media/image61.png"/><Relationship Id="rId7" Type="http://schemas.openxmlformats.org/officeDocument/2006/relationships/customXml" Target="../ink/ink89.xml"/><Relationship Id="rId12" Type="http://schemas.openxmlformats.org/officeDocument/2006/relationships/image" Target="../media/image490.png"/><Relationship Id="rId17" Type="http://schemas.openxmlformats.org/officeDocument/2006/relationships/customXml" Target="../ink/ink94.xml"/><Relationship Id="rId25" Type="http://schemas.openxmlformats.org/officeDocument/2006/relationships/customXml" Target="../ink/ink98.xml"/><Relationship Id="rId33" Type="http://schemas.openxmlformats.org/officeDocument/2006/relationships/customXml" Target="../ink/ink102.xml"/><Relationship Id="rId2" Type="http://schemas.openxmlformats.org/officeDocument/2006/relationships/image" Target="../media/image63.png"/><Relationship Id="rId16" Type="http://schemas.openxmlformats.org/officeDocument/2006/relationships/image" Target="../media/image510.png"/><Relationship Id="rId20" Type="http://schemas.openxmlformats.org/officeDocument/2006/relationships/image" Target="../media/image530.png"/><Relationship Id="rId29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customXml" Target="../ink/ink91.xml"/><Relationship Id="rId24" Type="http://schemas.openxmlformats.org/officeDocument/2006/relationships/image" Target="../media/image55.png"/><Relationship Id="rId32" Type="http://schemas.openxmlformats.org/officeDocument/2006/relationships/image" Target="../media/image60.png"/><Relationship Id="rId5" Type="http://schemas.openxmlformats.org/officeDocument/2006/relationships/customXml" Target="../ink/ink88.xml"/><Relationship Id="rId15" Type="http://schemas.openxmlformats.org/officeDocument/2006/relationships/customXml" Target="../ink/ink93.xml"/><Relationship Id="rId23" Type="http://schemas.openxmlformats.org/officeDocument/2006/relationships/customXml" Target="../ink/ink97.xml"/><Relationship Id="rId28" Type="http://schemas.openxmlformats.org/officeDocument/2006/relationships/image" Target="../media/image57.png"/><Relationship Id="rId36" Type="http://schemas.openxmlformats.org/officeDocument/2006/relationships/image" Target="../media/image62.png"/><Relationship Id="rId10" Type="http://schemas.openxmlformats.org/officeDocument/2006/relationships/image" Target="../media/image480.png"/><Relationship Id="rId19" Type="http://schemas.openxmlformats.org/officeDocument/2006/relationships/customXml" Target="../ink/ink95.xml"/><Relationship Id="rId31" Type="http://schemas.openxmlformats.org/officeDocument/2006/relationships/customXml" Target="../ink/ink101.xml"/><Relationship Id="rId4" Type="http://schemas.openxmlformats.org/officeDocument/2006/relationships/image" Target="../media/image450.png"/><Relationship Id="rId9" Type="http://schemas.openxmlformats.org/officeDocument/2006/relationships/customXml" Target="../ink/ink90.xml"/><Relationship Id="rId14" Type="http://schemas.openxmlformats.org/officeDocument/2006/relationships/image" Target="../media/image500.png"/><Relationship Id="rId22" Type="http://schemas.openxmlformats.org/officeDocument/2006/relationships/image" Target="../media/image540.png"/><Relationship Id="rId27" Type="http://schemas.openxmlformats.org/officeDocument/2006/relationships/customXml" Target="../ink/ink99.xml"/><Relationship Id="rId30" Type="http://schemas.openxmlformats.org/officeDocument/2006/relationships/image" Target="../media/image58.png"/><Relationship Id="rId35" Type="http://schemas.openxmlformats.org/officeDocument/2006/relationships/customXml" Target="../ink/ink103.xml"/><Relationship Id="rId8" Type="http://schemas.openxmlformats.org/officeDocument/2006/relationships/image" Target="../media/image470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9.xml"/><Relationship Id="rId18" Type="http://schemas.openxmlformats.org/officeDocument/2006/relationships/image" Target="../media/image520.png"/><Relationship Id="rId26" Type="http://schemas.openxmlformats.org/officeDocument/2006/relationships/image" Target="../media/image56.png"/><Relationship Id="rId3" Type="http://schemas.openxmlformats.org/officeDocument/2006/relationships/customXml" Target="../ink/ink104.xml"/><Relationship Id="rId21" Type="http://schemas.openxmlformats.org/officeDocument/2006/relationships/customXml" Target="../ink/ink113.xml"/><Relationship Id="rId34" Type="http://schemas.openxmlformats.org/officeDocument/2006/relationships/image" Target="../media/image61.png"/><Relationship Id="rId7" Type="http://schemas.openxmlformats.org/officeDocument/2006/relationships/customXml" Target="../ink/ink106.xml"/><Relationship Id="rId12" Type="http://schemas.openxmlformats.org/officeDocument/2006/relationships/image" Target="../media/image490.png"/><Relationship Id="rId17" Type="http://schemas.openxmlformats.org/officeDocument/2006/relationships/customXml" Target="../ink/ink111.xml"/><Relationship Id="rId25" Type="http://schemas.openxmlformats.org/officeDocument/2006/relationships/customXml" Target="../ink/ink115.xml"/><Relationship Id="rId33" Type="http://schemas.openxmlformats.org/officeDocument/2006/relationships/customXml" Target="../ink/ink119.xml"/><Relationship Id="rId2" Type="http://schemas.openxmlformats.org/officeDocument/2006/relationships/image" Target="../media/image64.png"/><Relationship Id="rId16" Type="http://schemas.openxmlformats.org/officeDocument/2006/relationships/image" Target="../media/image510.png"/><Relationship Id="rId20" Type="http://schemas.openxmlformats.org/officeDocument/2006/relationships/image" Target="../media/image530.png"/><Relationship Id="rId29" Type="http://schemas.openxmlformats.org/officeDocument/2006/relationships/customXml" Target="../ink/ink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customXml" Target="../ink/ink108.xml"/><Relationship Id="rId24" Type="http://schemas.openxmlformats.org/officeDocument/2006/relationships/image" Target="../media/image55.png"/><Relationship Id="rId32" Type="http://schemas.openxmlformats.org/officeDocument/2006/relationships/image" Target="../media/image60.png"/><Relationship Id="rId5" Type="http://schemas.openxmlformats.org/officeDocument/2006/relationships/customXml" Target="../ink/ink105.xml"/><Relationship Id="rId15" Type="http://schemas.openxmlformats.org/officeDocument/2006/relationships/customXml" Target="../ink/ink110.xml"/><Relationship Id="rId23" Type="http://schemas.openxmlformats.org/officeDocument/2006/relationships/customXml" Target="../ink/ink114.xml"/><Relationship Id="rId28" Type="http://schemas.openxmlformats.org/officeDocument/2006/relationships/image" Target="../media/image57.png"/><Relationship Id="rId36" Type="http://schemas.openxmlformats.org/officeDocument/2006/relationships/image" Target="../media/image62.png"/><Relationship Id="rId10" Type="http://schemas.openxmlformats.org/officeDocument/2006/relationships/image" Target="../media/image480.png"/><Relationship Id="rId19" Type="http://schemas.openxmlformats.org/officeDocument/2006/relationships/customXml" Target="../ink/ink112.xml"/><Relationship Id="rId31" Type="http://schemas.openxmlformats.org/officeDocument/2006/relationships/customXml" Target="../ink/ink118.xml"/><Relationship Id="rId4" Type="http://schemas.openxmlformats.org/officeDocument/2006/relationships/image" Target="../media/image450.png"/><Relationship Id="rId9" Type="http://schemas.openxmlformats.org/officeDocument/2006/relationships/customXml" Target="../ink/ink107.xml"/><Relationship Id="rId14" Type="http://schemas.openxmlformats.org/officeDocument/2006/relationships/image" Target="../media/image500.png"/><Relationship Id="rId22" Type="http://schemas.openxmlformats.org/officeDocument/2006/relationships/image" Target="../media/image540.png"/><Relationship Id="rId27" Type="http://schemas.openxmlformats.org/officeDocument/2006/relationships/customXml" Target="../ink/ink116.xml"/><Relationship Id="rId30" Type="http://schemas.openxmlformats.org/officeDocument/2006/relationships/image" Target="../media/image58.png"/><Relationship Id="rId35" Type="http://schemas.openxmlformats.org/officeDocument/2006/relationships/customXml" Target="../ink/ink120.xml"/><Relationship Id="rId8" Type="http://schemas.openxmlformats.org/officeDocument/2006/relationships/image" Target="../media/image470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6.xml"/><Relationship Id="rId18" Type="http://schemas.openxmlformats.org/officeDocument/2006/relationships/image" Target="../media/image520.png"/><Relationship Id="rId26" Type="http://schemas.openxmlformats.org/officeDocument/2006/relationships/image" Target="../media/image56.png"/><Relationship Id="rId3" Type="http://schemas.openxmlformats.org/officeDocument/2006/relationships/customXml" Target="../ink/ink121.xml"/><Relationship Id="rId21" Type="http://schemas.openxmlformats.org/officeDocument/2006/relationships/customXml" Target="../ink/ink130.xml"/><Relationship Id="rId34" Type="http://schemas.openxmlformats.org/officeDocument/2006/relationships/image" Target="../media/image61.png"/><Relationship Id="rId7" Type="http://schemas.openxmlformats.org/officeDocument/2006/relationships/customXml" Target="../ink/ink123.xml"/><Relationship Id="rId12" Type="http://schemas.openxmlformats.org/officeDocument/2006/relationships/image" Target="../media/image490.png"/><Relationship Id="rId17" Type="http://schemas.openxmlformats.org/officeDocument/2006/relationships/customXml" Target="../ink/ink128.xml"/><Relationship Id="rId25" Type="http://schemas.openxmlformats.org/officeDocument/2006/relationships/customXml" Target="../ink/ink132.xml"/><Relationship Id="rId33" Type="http://schemas.openxmlformats.org/officeDocument/2006/relationships/customXml" Target="../ink/ink136.xml"/><Relationship Id="rId2" Type="http://schemas.openxmlformats.org/officeDocument/2006/relationships/image" Target="../media/image65.png"/><Relationship Id="rId16" Type="http://schemas.openxmlformats.org/officeDocument/2006/relationships/image" Target="../media/image510.png"/><Relationship Id="rId20" Type="http://schemas.openxmlformats.org/officeDocument/2006/relationships/image" Target="../media/image530.png"/><Relationship Id="rId29" Type="http://schemas.openxmlformats.org/officeDocument/2006/relationships/customXml" Target="../ink/ink1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customXml" Target="../ink/ink125.xml"/><Relationship Id="rId24" Type="http://schemas.openxmlformats.org/officeDocument/2006/relationships/image" Target="../media/image55.png"/><Relationship Id="rId32" Type="http://schemas.openxmlformats.org/officeDocument/2006/relationships/image" Target="../media/image60.png"/><Relationship Id="rId5" Type="http://schemas.openxmlformats.org/officeDocument/2006/relationships/customXml" Target="../ink/ink122.xml"/><Relationship Id="rId15" Type="http://schemas.openxmlformats.org/officeDocument/2006/relationships/customXml" Target="../ink/ink127.xml"/><Relationship Id="rId23" Type="http://schemas.openxmlformats.org/officeDocument/2006/relationships/customXml" Target="../ink/ink131.xml"/><Relationship Id="rId28" Type="http://schemas.openxmlformats.org/officeDocument/2006/relationships/image" Target="../media/image57.png"/><Relationship Id="rId36" Type="http://schemas.openxmlformats.org/officeDocument/2006/relationships/image" Target="../media/image62.png"/><Relationship Id="rId10" Type="http://schemas.openxmlformats.org/officeDocument/2006/relationships/image" Target="../media/image480.png"/><Relationship Id="rId19" Type="http://schemas.openxmlformats.org/officeDocument/2006/relationships/customXml" Target="../ink/ink129.xml"/><Relationship Id="rId31" Type="http://schemas.openxmlformats.org/officeDocument/2006/relationships/customXml" Target="../ink/ink135.xml"/><Relationship Id="rId4" Type="http://schemas.openxmlformats.org/officeDocument/2006/relationships/image" Target="../media/image450.png"/><Relationship Id="rId9" Type="http://schemas.openxmlformats.org/officeDocument/2006/relationships/customXml" Target="../ink/ink124.xml"/><Relationship Id="rId14" Type="http://schemas.openxmlformats.org/officeDocument/2006/relationships/image" Target="../media/image500.png"/><Relationship Id="rId22" Type="http://schemas.openxmlformats.org/officeDocument/2006/relationships/image" Target="../media/image540.png"/><Relationship Id="rId27" Type="http://schemas.openxmlformats.org/officeDocument/2006/relationships/customXml" Target="../ink/ink133.xml"/><Relationship Id="rId30" Type="http://schemas.openxmlformats.org/officeDocument/2006/relationships/image" Target="../media/image58.png"/><Relationship Id="rId35" Type="http://schemas.openxmlformats.org/officeDocument/2006/relationships/customXml" Target="../ink/ink137.xml"/><Relationship Id="rId8" Type="http://schemas.openxmlformats.org/officeDocument/2006/relationships/image" Target="../media/image470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3.xml"/><Relationship Id="rId18" Type="http://schemas.openxmlformats.org/officeDocument/2006/relationships/image" Target="../media/image520.png"/><Relationship Id="rId26" Type="http://schemas.openxmlformats.org/officeDocument/2006/relationships/image" Target="../media/image56.png"/><Relationship Id="rId3" Type="http://schemas.openxmlformats.org/officeDocument/2006/relationships/customXml" Target="../ink/ink138.xml"/><Relationship Id="rId21" Type="http://schemas.openxmlformats.org/officeDocument/2006/relationships/customXml" Target="../ink/ink147.xml"/><Relationship Id="rId34" Type="http://schemas.openxmlformats.org/officeDocument/2006/relationships/image" Target="../media/image61.png"/><Relationship Id="rId7" Type="http://schemas.openxmlformats.org/officeDocument/2006/relationships/customXml" Target="../ink/ink140.xml"/><Relationship Id="rId12" Type="http://schemas.openxmlformats.org/officeDocument/2006/relationships/image" Target="../media/image490.png"/><Relationship Id="rId17" Type="http://schemas.openxmlformats.org/officeDocument/2006/relationships/customXml" Target="../ink/ink145.xml"/><Relationship Id="rId25" Type="http://schemas.openxmlformats.org/officeDocument/2006/relationships/customXml" Target="../ink/ink149.xml"/><Relationship Id="rId33" Type="http://schemas.openxmlformats.org/officeDocument/2006/relationships/customXml" Target="../ink/ink153.xml"/><Relationship Id="rId2" Type="http://schemas.openxmlformats.org/officeDocument/2006/relationships/image" Target="../media/image66.png"/><Relationship Id="rId16" Type="http://schemas.openxmlformats.org/officeDocument/2006/relationships/image" Target="../media/image510.png"/><Relationship Id="rId20" Type="http://schemas.openxmlformats.org/officeDocument/2006/relationships/image" Target="../media/image530.png"/><Relationship Id="rId29" Type="http://schemas.openxmlformats.org/officeDocument/2006/relationships/customXml" Target="../ink/ink1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customXml" Target="../ink/ink142.xml"/><Relationship Id="rId24" Type="http://schemas.openxmlformats.org/officeDocument/2006/relationships/image" Target="../media/image55.png"/><Relationship Id="rId32" Type="http://schemas.openxmlformats.org/officeDocument/2006/relationships/image" Target="../media/image60.png"/><Relationship Id="rId5" Type="http://schemas.openxmlformats.org/officeDocument/2006/relationships/customXml" Target="../ink/ink139.xml"/><Relationship Id="rId15" Type="http://schemas.openxmlformats.org/officeDocument/2006/relationships/customXml" Target="../ink/ink144.xml"/><Relationship Id="rId23" Type="http://schemas.openxmlformats.org/officeDocument/2006/relationships/customXml" Target="../ink/ink148.xml"/><Relationship Id="rId28" Type="http://schemas.openxmlformats.org/officeDocument/2006/relationships/image" Target="../media/image57.png"/><Relationship Id="rId36" Type="http://schemas.openxmlformats.org/officeDocument/2006/relationships/image" Target="../media/image62.png"/><Relationship Id="rId10" Type="http://schemas.openxmlformats.org/officeDocument/2006/relationships/image" Target="../media/image480.png"/><Relationship Id="rId19" Type="http://schemas.openxmlformats.org/officeDocument/2006/relationships/customXml" Target="../ink/ink146.xml"/><Relationship Id="rId31" Type="http://schemas.openxmlformats.org/officeDocument/2006/relationships/customXml" Target="../ink/ink152.xml"/><Relationship Id="rId4" Type="http://schemas.openxmlformats.org/officeDocument/2006/relationships/image" Target="../media/image450.png"/><Relationship Id="rId9" Type="http://schemas.openxmlformats.org/officeDocument/2006/relationships/customXml" Target="../ink/ink141.xml"/><Relationship Id="rId14" Type="http://schemas.openxmlformats.org/officeDocument/2006/relationships/image" Target="../media/image500.png"/><Relationship Id="rId22" Type="http://schemas.openxmlformats.org/officeDocument/2006/relationships/image" Target="../media/image540.png"/><Relationship Id="rId27" Type="http://schemas.openxmlformats.org/officeDocument/2006/relationships/customXml" Target="../ink/ink150.xml"/><Relationship Id="rId30" Type="http://schemas.openxmlformats.org/officeDocument/2006/relationships/image" Target="../media/image58.png"/><Relationship Id="rId35" Type="http://schemas.openxmlformats.org/officeDocument/2006/relationships/customXml" Target="../ink/ink154.xml"/><Relationship Id="rId8" Type="http://schemas.openxmlformats.org/officeDocument/2006/relationships/image" Target="../media/image47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customXml" Target="../ink/ink8.xml"/><Relationship Id="rId4" Type="http://schemas.openxmlformats.org/officeDocument/2006/relationships/customXml" Target="../ink/ink6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1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customXml" Target="../ink/ink13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customXml" Target="../ink/ink19.xml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customXml" Target="../ink/ink12.xml"/><Relationship Id="rId19" Type="http://schemas.openxmlformats.org/officeDocument/2006/relationships/image" Target="../media/image14.png"/><Relationship Id="rId4" Type="http://schemas.openxmlformats.org/officeDocument/2006/relationships/customXml" Target="../ink/ink10.xml"/><Relationship Id="rId9" Type="http://schemas.openxmlformats.org/officeDocument/2006/relationships/image" Target="../media/image9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21" Type="http://schemas.openxmlformats.org/officeDocument/2006/relationships/image" Target="../media/image15.png"/><Relationship Id="rId34" Type="http://schemas.openxmlformats.org/officeDocument/2006/relationships/customXml" Target="../ink/ink35.xml"/><Relationship Id="rId7" Type="http://schemas.openxmlformats.org/officeDocument/2006/relationships/image" Target="../media/image7.png"/><Relationship Id="rId12" Type="http://schemas.openxmlformats.org/officeDocument/2006/relationships/customXml" Target="../ink/ink24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10" Type="http://schemas.openxmlformats.org/officeDocument/2006/relationships/customXml" Target="../ink/ink23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21.xml"/><Relationship Id="rId9" Type="http://schemas.openxmlformats.org/officeDocument/2006/relationships/image" Target="../media/image9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18.png"/><Relationship Id="rId30" Type="http://schemas.openxmlformats.org/officeDocument/2006/relationships/customXml" Target="../ink/ink33.xml"/><Relationship Id="rId35" Type="http://schemas.openxmlformats.org/officeDocument/2006/relationships/image" Target="../media/image22.png"/><Relationship Id="rId8" Type="http://schemas.openxmlformats.org/officeDocument/2006/relationships/customXml" Target="../ink/ink2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E0B5-256A-4071-B72F-EC62624C9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Scalar and Vector Projections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EBA04-90F8-433E-8571-B07F35C7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3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5C93-165B-4793-9188-7560DCAF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3B2F-8DE9-40E6-85EE-28980262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what if the angle is obtuse?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6CC22A-60F1-424D-960B-92B273CEFD31}"/>
              </a:ext>
            </a:extLst>
          </p:cNvPr>
          <p:cNvCxnSpPr>
            <a:cxnSpLocks/>
          </p:cNvCxnSpPr>
          <p:nvPr/>
        </p:nvCxnSpPr>
        <p:spPr>
          <a:xfrm>
            <a:off x="2837468" y="3429000"/>
            <a:ext cx="1998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3453F7-CF6A-4704-8EA8-71082507CC01}"/>
              </a:ext>
            </a:extLst>
          </p:cNvPr>
          <p:cNvCxnSpPr/>
          <p:nvPr/>
        </p:nvCxnSpPr>
        <p:spPr>
          <a:xfrm flipH="1" flipV="1">
            <a:off x="2177592" y="2545237"/>
            <a:ext cx="707010" cy="88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A47388-13A7-49A2-A69F-E680D9B1D2E3}"/>
                  </a:ext>
                </a:extLst>
              </p:cNvPr>
              <p:cNvSpPr txBox="1"/>
              <p:nvPr/>
            </p:nvSpPr>
            <p:spPr>
              <a:xfrm>
                <a:off x="1923068" y="287500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A47388-13A7-49A2-A69F-E680D9B1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68" y="2875003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EB79A3-80F1-46DF-B0AB-E34215BE3B3E}"/>
                  </a:ext>
                </a:extLst>
              </p:cNvPr>
              <p:cNvSpPr txBox="1"/>
              <p:nvPr/>
            </p:nvSpPr>
            <p:spPr>
              <a:xfrm>
                <a:off x="3379509" y="3474955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EB79A3-80F1-46DF-B0AB-E34215BE3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09" y="3474955"/>
                <a:ext cx="914400" cy="4103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15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5C93-165B-4793-9188-7560DCAF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13B2F-8DE9-40E6-85EE-289802629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But what if the angle is obtuse?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this case, we just extend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in its opposite direction.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13B2F-8DE9-40E6-85EE-289802629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6CC22A-60F1-424D-960B-92B273CEFD31}"/>
              </a:ext>
            </a:extLst>
          </p:cNvPr>
          <p:cNvCxnSpPr>
            <a:cxnSpLocks/>
          </p:cNvCxnSpPr>
          <p:nvPr/>
        </p:nvCxnSpPr>
        <p:spPr>
          <a:xfrm>
            <a:off x="2837468" y="3429000"/>
            <a:ext cx="1998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3453F7-CF6A-4704-8EA8-71082507CC01}"/>
              </a:ext>
            </a:extLst>
          </p:cNvPr>
          <p:cNvCxnSpPr/>
          <p:nvPr/>
        </p:nvCxnSpPr>
        <p:spPr>
          <a:xfrm flipH="1" flipV="1">
            <a:off x="2177592" y="2545237"/>
            <a:ext cx="707010" cy="88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A47388-13A7-49A2-A69F-E680D9B1D2E3}"/>
                  </a:ext>
                </a:extLst>
              </p:cNvPr>
              <p:cNvSpPr txBox="1"/>
              <p:nvPr/>
            </p:nvSpPr>
            <p:spPr>
              <a:xfrm>
                <a:off x="1923068" y="287500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A47388-13A7-49A2-A69F-E680D9B1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68" y="2875003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EB79A3-80F1-46DF-B0AB-E34215BE3B3E}"/>
                  </a:ext>
                </a:extLst>
              </p:cNvPr>
              <p:cNvSpPr txBox="1"/>
              <p:nvPr/>
            </p:nvSpPr>
            <p:spPr>
              <a:xfrm>
                <a:off x="3379509" y="3474955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EB79A3-80F1-46DF-B0AB-E34215BE3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09" y="3474955"/>
                <a:ext cx="914400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D6C511-05F2-4BA9-86D3-06D69C47E235}"/>
              </a:ext>
            </a:extLst>
          </p:cNvPr>
          <p:cNvCxnSpPr/>
          <p:nvPr/>
        </p:nvCxnSpPr>
        <p:spPr>
          <a:xfrm flipH="1">
            <a:off x="1640264" y="3429000"/>
            <a:ext cx="124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374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5C93-165B-4793-9188-7560DCAF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13B2F-8DE9-40E6-85EE-289802629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But what if the angle is obtuse?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this case, we just extend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in its opposite direction.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13B2F-8DE9-40E6-85EE-289802629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6CC22A-60F1-424D-960B-92B273CEFD31}"/>
              </a:ext>
            </a:extLst>
          </p:cNvPr>
          <p:cNvCxnSpPr>
            <a:cxnSpLocks/>
          </p:cNvCxnSpPr>
          <p:nvPr/>
        </p:nvCxnSpPr>
        <p:spPr>
          <a:xfrm>
            <a:off x="2837468" y="3429000"/>
            <a:ext cx="1998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3453F7-CF6A-4704-8EA8-71082507CC01}"/>
              </a:ext>
            </a:extLst>
          </p:cNvPr>
          <p:cNvCxnSpPr/>
          <p:nvPr/>
        </p:nvCxnSpPr>
        <p:spPr>
          <a:xfrm flipH="1" flipV="1">
            <a:off x="2177592" y="2545237"/>
            <a:ext cx="707010" cy="88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A47388-13A7-49A2-A69F-E680D9B1D2E3}"/>
                  </a:ext>
                </a:extLst>
              </p:cNvPr>
              <p:cNvSpPr txBox="1"/>
              <p:nvPr/>
            </p:nvSpPr>
            <p:spPr>
              <a:xfrm>
                <a:off x="1923068" y="287500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A47388-13A7-49A2-A69F-E680D9B1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68" y="2875003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EB79A3-80F1-46DF-B0AB-E34215BE3B3E}"/>
                  </a:ext>
                </a:extLst>
              </p:cNvPr>
              <p:cNvSpPr txBox="1"/>
              <p:nvPr/>
            </p:nvSpPr>
            <p:spPr>
              <a:xfrm>
                <a:off x="3379509" y="3474955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EB79A3-80F1-46DF-B0AB-E34215BE3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09" y="3474955"/>
                <a:ext cx="914400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D6C511-05F2-4BA9-86D3-06D69C47E235}"/>
              </a:ext>
            </a:extLst>
          </p:cNvPr>
          <p:cNvCxnSpPr/>
          <p:nvPr/>
        </p:nvCxnSpPr>
        <p:spPr>
          <a:xfrm flipH="1">
            <a:off x="1640264" y="3429000"/>
            <a:ext cx="124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1CAE3C-7A6B-4412-B9CA-A2DBA3EE5745}"/>
              </a:ext>
            </a:extLst>
          </p:cNvPr>
          <p:cNvCxnSpPr/>
          <p:nvPr/>
        </p:nvCxnSpPr>
        <p:spPr>
          <a:xfrm>
            <a:off x="2177592" y="2545237"/>
            <a:ext cx="0" cy="88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04BA79-7EC2-4060-88D8-8A6C9C5E0A01}"/>
                  </a:ext>
                </a:extLst>
              </p14:cNvPr>
              <p14:cNvContentPartPr/>
              <p14:nvPr/>
            </p14:nvContentPartPr>
            <p14:xfrm>
              <a:off x="2209313" y="3387092"/>
              <a:ext cx="662400" cy="35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04BA79-7EC2-4060-88D8-8A6C9C5E0A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1673" y="3369452"/>
                <a:ext cx="698040" cy="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52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5C93-165B-4793-9188-7560DCAF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13B2F-8DE9-40E6-85EE-289802629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But what if the angle is obtuse?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this case, we just extend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in its opposite direction.</a:t>
                </a:r>
              </a:p>
              <a:p>
                <a:pPr marL="0" indent="0">
                  <a:buNone/>
                </a:pPr>
                <a:r>
                  <a:rPr lang="en-US" dirty="0"/>
                  <a:t>We state that the scalar projection is negative. Luckily, the cosine value of an obtuse angle is negative.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13B2F-8DE9-40E6-85EE-289802629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6CC22A-60F1-424D-960B-92B273CEFD31}"/>
              </a:ext>
            </a:extLst>
          </p:cNvPr>
          <p:cNvCxnSpPr>
            <a:cxnSpLocks/>
          </p:cNvCxnSpPr>
          <p:nvPr/>
        </p:nvCxnSpPr>
        <p:spPr>
          <a:xfrm>
            <a:off x="2837468" y="3429000"/>
            <a:ext cx="1998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3453F7-CF6A-4704-8EA8-71082507CC01}"/>
              </a:ext>
            </a:extLst>
          </p:cNvPr>
          <p:cNvCxnSpPr/>
          <p:nvPr/>
        </p:nvCxnSpPr>
        <p:spPr>
          <a:xfrm flipH="1" flipV="1">
            <a:off x="2177592" y="2545237"/>
            <a:ext cx="707010" cy="88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A47388-13A7-49A2-A69F-E680D9B1D2E3}"/>
                  </a:ext>
                </a:extLst>
              </p:cNvPr>
              <p:cNvSpPr txBox="1"/>
              <p:nvPr/>
            </p:nvSpPr>
            <p:spPr>
              <a:xfrm>
                <a:off x="1923068" y="287500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A47388-13A7-49A2-A69F-E680D9B1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68" y="2875003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EB79A3-80F1-46DF-B0AB-E34215BE3B3E}"/>
                  </a:ext>
                </a:extLst>
              </p:cNvPr>
              <p:cNvSpPr txBox="1"/>
              <p:nvPr/>
            </p:nvSpPr>
            <p:spPr>
              <a:xfrm>
                <a:off x="3379509" y="3474955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EB79A3-80F1-46DF-B0AB-E34215BE3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09" y="3474955"/>
                <a:ext cx="914400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D6C511-05F2-4BA9-86D3-06D69C47E235}"/>
              </a:ext>
            </a:extLst>
          </p:cNvPr>
          <p:cNvCxnSpPr/>
          <p:nvPr/>
        </p:nvCxnSpPr>
        <p:spPr>
          <a:xfrm flipH="1">
            <a:off x="1640264" y="3429000"/>
            <a:ext cx="124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1CAE3C-7A6B-4412-B9CA-A2DBA3EE5745}"/>
              </a:ext>
            </a:extLst>
          </p:cNvPr>
          <p:cNvCxnSpPr/>
          <p:nvPr/>
        </p:nvCxnSpPr>
        <p:spPr>
          <a:xfrm>
            <a:off x="2177592" y="2545237"/>
            <a:ext cx="0" cy="88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04BA79-7EC2-4060-88D8-8A6C9C5E0A01}"/>
                  </a:ext>
                </a:extLst>
              </p14:cNvPr>
              <p14:cNvContentPartPr/>
              <p14:nvPr/>
            </p14:nvContentPartPr>
            <p14:xfrm>
              <a:off x="2209313" y="3387092"/>
              <a:ext cx="662400" cy="35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04BA79-7EC2-4060-88D8-8A6C9C5E0A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1673" y="3369452"/>
                <a:ext cx="6980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A7B75C1-63EA-4DFA-992A-076C0440BE42}"/>
                  </a:ext>
                </a:extLst>
              </p14:cNvPr>
              <p14:cNvContentPartPr/>
              <p14:nvPr/>
            </p14:nvContentPartPr>
            <p14:xfrm>
              <a:off x="2687033" y="3082892"/>
              <a:ext cx="551520" cy="299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A7B75C1-63EA-4DFA-992A-076C0440BE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69393" y="3064892"/>
                <a:ext cx="587160" cy="33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04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5C93-165B-4793-9188-7560DCAF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13B2F-8DE9-40E6-85EE-289802629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But what if the angle is obtuse?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this case, we just extend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in its opposite direction.</a:t>
                </a:r>
              </a:p>
              <a:p>
                <a:pPr marL="0" indent="0">
                  <a:buNone/>
                </a:pPr>
                <a:r>
                  <a:rPr lang="en-US" dirty="0"/>
                  <a:t>We state that the scalar projection is negative. Luckily, the cosine value of an obtuse angle is negative.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13B2F-8DE9-40E6-85EE-289802629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6CC22A-60F1-424D-960B-92B273CEFD31}"/>
              </a:ext>
            </a:extLst>
          </p:cNvPr>
          <p:cNvCxnSpPr>
            <a:cxnSpLocks/>
          </p:cNvCxnSpPr>
          <p:nvPr/>
        </p:nvCxnSpPr>
        <p:spPr>
          <a:xfrm>
            <a:off x="2837468" y="3429000"/>
            <a:ext cx="1998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3453F7-CF6A-4704-8EA8-71082507CC01}"/>
              </a:ext>
            </a:extLst>
          </p:cNvPr>
          <p:cNvCxnSpPr/>
          <p:nvPr/>
        </p:nvCxnSpPr>
        <p:spPr>
          <a:xfrm flipH="1" flipV="1">
            <a:off x="2177592" y="2545237"/>
            <a:ext cx="707010" cy="88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A47388-13A7-49A2-A69F-E680D9B1D2E3}"/>
                  </a:ext>
                </a:extLst>
              </p:cNvPr>
              <p:cNvSpPr txBox="1"/>
              <p:nvPr/>
            </p:nvSpPr>
            <p:spPr>
              <a:xfrm>
                <a:off x="1923068" y="287500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A47388-13A7-49A2-A69F-E680D9B1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68" y="2875003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EB79A3-80F1-46DF-B0AB-E34215BE3B3E}"/>
                  </a:ext>
                </a:extLst>
              </p:cNvPr>
              <p:cNvSpPr txBox="1"/>
              <p:nvPr/>
            </p:nvSpPr>
            <p:spPr>
              <a:xfrm>
                <a:off x="3379509" y="3474955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EB79A3-80F1-46DF-B0AB-E34215BE3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09" y="3474955"/>
                <a:ext cx="914400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D6C511-05F2-4BA9-86D3-06D69C47E235}"/>
              </a:ext>
            </a:extLst>
          </p:cNvPr>
          <p:cNvCxnSpPr/>
          <p:nvPr/>
        </p:nvCxnSpPr>
        <p:spPr>
          <a:xfrm flipH="1">
            <a:off x="1640264" y="3429000"/>
            <a:ext cx="124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1CAE3C-7A6B-4412-B9CA-A2DBA3EE5745}"/>
              </a:ext>
            </a:extLst>
          </p:cNvPr>
          <p:cNvCxnSpPr/>
          <p:nvPr/>
        </p:nvCxnSpPr>
        <p:spPr>
          <a:xfrm>
            <a:off x="2177592" y="2545237"/>
            <a:ext cx="0" cy="88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04BA79-7EC2-4060-88D8-8A6C9C5E0A01}"/>
                  </a:ext>
                </a:extLst>
              </p14:cNvPr>
              <p14:cNvContentPartPr/>
              <p14:nvPr/>
            </p14:nvContentPartPr>
            <p14:xfrm>
              <a:off x="2209313" y="3387092"/>
              <a:ext cx="662400" cy="35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04BA79-7EC2-4060-88D8-8A6C9C5E0A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1673" y="3369452"/>
                <a:ext cx="6980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A7B75C1-63EA-4DFA-992A-076C0440BE42}"/>
                  </a:ext>
                </a:extLst>
              </p14:cNvPr>
              <p14:cNvContentPartPr/>
              <p14:nvPr/>
            </p14:nvContentPartPr>
            <p14:xfrm>
              <a:off x="2687033" y="3082892"/>
              <a:ext cx="551520" cy="299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A7B75C1-63EA-4DFA-992A-076C0440BE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69393" y="3064892"/>
                <a:ext cx="5871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706B17A-368F-4A56-999A-037C8E919002}"/>
                  </a:ext>
                </a:extLst>
              </p14:cNvPr>
              <p14:cNvContentPartPr/>
              <p14:nvPr/>
            </p14:nvContentPartPr>
            <p14:xfrm>
              <a:off x="6550553" y="2217092"/>
              <a:ext cx="1536480" cy="36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706B17A-368F-4A56-999A-037C8E9190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41913" y="2208452"/>
                <a:ext cx="15541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A183E52-5467-4265-ABD9-D7F9E78C01F1}"/>
                  </a:ext>
                </a:extLst>
              </p14:cNvPr>
              <p14:cNvContentPartPr/>
              <p14:nvPr/>
            </p14:nvContentPartPr>
            <p14:xfrm>
              <a:off x="8307353" y="2085332"/>
              <a:ext cx="1184400" cy="439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A183E52-5467-4265-ABD9-D7F9E78C01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98713" y="2076332"/>
                <a:ext cx="12020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2130147-8EAE-4D13-9A25-C95A18912805}"/>
                  </a:ext>
                </a:extLst>
              </p14:cNvPr>
              <p14:cNvContentPartPr/>
              <p14:nvPr/>
            </p14:nvContentPartPr>
            <p14:xfrm>
              <a:off x="8247233" y="3774092"/>
              <a:ext cx="143280" cy="91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2130147-8EAE-4D13-9A25-C95A1891280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38593" y="3765092"/>
                <a:ext cx="1609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22FC40D-4B44-4ECB-AB98-9435B796B2C6}"/>
                  </a:ext>
                </a:extLst>
              </p14:cNvPr>
              <p14:cNvContentPartPr/>
              <p14:nvPr/>
            </p14:nvContentPartPr>
            <p14:xfrm>
              <a:off x="8060393" y="2696252"/>
              <a:ext cx="1873080" cy="795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22FC40D-4B44-4ECB-AB98-9435B796B2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51755" y="2687256"/>
                <a:ext cx="1890717" cy="812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7CDD76F-0167-478F-AA19-66F6801BEF32}"/>
                  </a:ext>
                </a:extLst>
              </p14:cNvPr>
              <p14:cNvContentPartPr/>
              <p14:nvPr/>
            </p14:nvContentPartPr>
            <p14:xfrm>
              <a:off x="8609393" y="3639092"/>
              <a:ext cx="919440" cy="714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7CDD76F-0167-478F-AA19-66F6801BEF3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0393" y="3630092"/>
                <a:ext cx="937080" cy="7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75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BB7E-A94F-4727-BB6E-73EAC0C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60040-EF7C-4C20-81E6-2E4C4A3EF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each of the cases shown, we see that the scalar projection has the same formula.  </a:t>
                </a:r>
              </a:p>
              <a:p>
                <a:pPr marL="0" indent="0">
                  <a:buNone/>
                </a:pPr>
                <a:r>
                  <a:rPr lang="en-US" dirty="0"/>
                  <a:t>We will refer to the scalar projection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 as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𝑠𝑐𝑎𝑙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</m:oMath>
                </a14:m>
                <a:r>
                  <a:rPr lang="en-US" dirty="0"/>
                  <a:t> and we will state our formula: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𝑠𝑐𝑎𝑙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60040-EF7C-4C20-81E6-2E4C4A3EF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05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BB7E-A94F-4727-BB6E-73EAC0C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Vector Projections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60040-EF7C-4C20-81E6-2E4C4A3EF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we evaluate the scalar projection of one vector onto another, we get a scalar quantity.</a:t>
                </a:r>
              </a:p>
              <a:p>
                <a:pPr marL="0" indent="0">
                  <a:buNone/>
                </a:pPr>
                <a:r>
                  <a:rPr lang="en-US" dirty="0"/>
                  <a:t>That projection is always on the vector being projected onto.</a:t>
                </a:r>
              </a:p>
              <a:p>
                <a:pPr marL="0" indent="0">
                  <a:buNone/>
                </a:pPr>
                <a:r>
                  <a:rPr lang="en-US" dirty="0"/>
                  <a:t>What if we want a vector projection instead?</a:t>
                </a:r>
              </a:p>
              <a:p>
                <a:pPr marL="0" indent="0">
                  <a:buNone/>
                </a:pPr>
                <a:r>
                  <a:rPr lang="en-US" dirty="0"/>
                  <a:t>We can multiply the scalar projection by a unit vector in the direction of the vector being projected onto to get a vector projection.</a:t>
                </a:r>
              </a:p>
              <a:p>
                <a:pPr marL="0" indent="0">
                  <a:buNone/>
                </a:pPr>
                <a:r>
                  <a:rPr lang="en-US" dirty="0"/>
                  <a:t>In other words,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𝑣𝑒𝑐𝑡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𝑠𝑐𝑎𝑙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</m:oMath>
                </a14:m>
                <a:r>
                  <a:rPr lang="en-US" dirty="0"/>
                  <a:t>(unit vector in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60040-EF7C-4C20-81E6-2E4C4A3EF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736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BB7E-A94F-4727-BB6E-73EAC0C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60040-EF7C-4C20-81E6-2E4C4A3EF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𝑣𝑒𝑐𝑡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𝑠𝑐𝑎𝑙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</m:oMath>
                </a14:m>
                <a:r>
                  <a:rPr lang="en-US" dirty="0"/>
                  <a:t>(unit vector in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60040-EF7C-4C20-81E6-2E4C4A3EF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994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BB7E-A94F-4727-BB6E-73EAC0C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60040-EF7C-4C20-81E6-2E4C4A3EF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𝑣𝑒𝑐𝑡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𝑠𝑐𝑎𝑙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</m:oMath>
                </a14:m>
                <a:r>
                  <a:rPr lang="en-US" dirty="0"/>
                  <a:t>(unit vector in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said in one of our earlier lessons that to get a unit vector in the direction of a vector, we simply divide that vector by its own magnitude.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(unit vector in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60040-EF7C-4C20-81E6-2E4C4A3EF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673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BB7E-A94F-4727-BB6E-73EAC0C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60040-EF7C-4C20-81E6-2E4C4A3EF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𝑣𝑒𝑐𝑡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𝑠𝑐𝑎𝑙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</m:oMath>
                </a14:m>
                <a:r>
                  <a:rPr lang="en-US" dirty="0"/>
                  <a:t>(unit vector in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𝑣𝑒𝑐𝑡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𝑣𝑒𝑐𝑡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But remember from our first lesson on the dot product,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60040-EF7C-4C20-81E6-2E4C4A3EF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4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17F1-B943-44FC-A625-98491FDF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Scalar Projections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A1A40-935D-46B6-B13C-6185F416DD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Refer to the diagram below.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scalar projection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 is obtained by drawing a line from the head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or to an extension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A1A40-935D-46B6-B13C-6185F416D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173A0-E58E-4871-A9CE-1F21DAB12E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B732E5-A464-4966-B897-A88F2EC58692}"/>
              </a:ext>
            </a:extLst>
          </p:cNvPr>
          <p:cNvCxnSpPr/>
          <p:nvPr/>
        </p:nvCxnSpPr>
        <p:spPr>
          <a:xfrm flipV="1">
            <a:off x="1828800" y="2941163"/>
            <a:ext cx="904973" cy="88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9280EF-2F31-4A2A-9D42-9AE8515A0DE9}"/>
              </a:ext>
            </a:extLst>
          </p:cNvPr>
          <p:cNvCxnSpPr/>
          <p:nvPr/>
        </p:nvCxnSpPr>
        <p:spPr>
          <a:xfrm>
            <a:off x="1847654" y="3836709"/>
            <a:ext cx="226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ECDC8-B6B1-4660-B2A5-E87A31B00B79}"/>
                  </a:ext>
                </a:extLst>
              </p:cNvPr>
              <p:cNvSpPr txBox="1"/>
              <p:nvPr/>
            </p:nvSpPr>
            <p:spPr>
              <a:xfrm>
                <a:off x="1676400" y="30596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ECDC8-B6B1-4660-B2A5-E87A31B00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CACE8-0003-44E2-93BF-F517954EC4E5}"/>
                  </a:ext>
                </a:extLst>
              </p:cNvPr>
              <p:cNvSpPr txBox="1"/>
              <p:nvPr/>
            </p:nvSpPr>
            <p:spPr>
              <a:xfrm>
                <a:off x="2733773" y="3846137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CACE8-0003-44E2-93BF-F517954EC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3" y="3846137"/>
                <a:ext cx="914400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61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BB7E-A94F-4727-BB6E-73EAC0CB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60040-EF7C-4C20-81E6-2E4C4A3EF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𝑣𝑒𝑐𝑡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𝑠𝑐𝑎𝑙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</m:oMath>
                </a14:m>
                <a:r>
                  <a:rPr lang="en-US" dirty="0"/>
                  <a:t>(unit vector in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𝑣𝑒𝑐𝑡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𝑣𝑒𝑐𝑡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But remember from our first lesson on the dot product,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𝑣𝑒𝑐𝑡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den>
                    </m:f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60040-EF7C-4C20-81E6-2E4C4A3EF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30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DAB6-71C7-4D73-975C-5690867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0DCDE-A705-406C-9840-964336ED0A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(−3,4,5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(−2,2,−1)</m:t>
                        </m:r>
                      </m:e>
                    </m:acc>
                  </m:oMath>
                </a14:m>
                <a:r>
                  <a:rPr lang="en-US" dirty="0"/>
                  <a:t>, determine the scalar and vector projections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and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0DCDE-A705-406C-9840-964336ED0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352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DAB6-71C7-4D73-975C-5690867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0DCDE-A705-406C-9840-964336ED0A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(−3,4,5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(−2,2,−1)</m:t>
                        </m:r>
                      </m:e>
                    </m:acc>
                  </m:oMath>
                </a14:m>
                <a:r>
                  <a:rPr lang="en-US" dirty="0"/>
                  <a:t>, determine the scalar and vector projections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and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𝑠𝑐𝑎𝑙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/>
                  <a:t>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𝑣𝑒𝑐𝑡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den>
                    </m:f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6+8−5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(−2)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6+8−5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4+4+1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(−2,2,−1)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14−5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14−5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(−2,2,−1)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0DCDE-A705-406C-9840-964336ED0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175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DAB6-71C7-4D73-975C-5690867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0DCDE-A705-406C-9840-964336ED0A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(−3,4,5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(−2,2,−1)</m:t>
                        </m:r>
                      </m:e>
                    </m:acc>
                  </m:oMath>
                </a14:m>
                <a:r>
                  <a:rPr lang="en-US" dirty="0"/>
                  <a:t>, determine the scalar and vector projections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and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𝑠𝑐𝑎𝑙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/>
                  <a:t>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𝑣𝑒𝑐𝑡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den>
                    </m:f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6+8−5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(−3)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(5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6+8−5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9+16+25(3)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(−3,4,5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14−5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9+16+25(3)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14−5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14−5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14−5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(−3,4,5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0DCDE-A705-406C-9840-964336ED0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24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C98A-208A-4BC1-BD01-48B15B9D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Projections onto an Axis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9F003-E81A-46B7-A8E6-19C6679299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 determine the scalar and vector projections made by a vector with one of the positive axes, you simply need to determine the scalar or vector projection of that vector with the associated unit vector, either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9F003-E81A-46B7-A8E6-19C667929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045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C98A-208A-4BC1-BD01-48B15B9D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9F003-E81A-46B7-A8E6-19C6679299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 Determine the scalar projection of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−3,7,4</m:t>
                        </m:r>
                      </m:e>
                    </m:d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(1,0,0)</m:t>
                        </m:r>
                      </m:e>
                    </m:acc>
                  </m:oMath>
                </a14:m>
                <a:r>
                  <a:rPr lang="en-US" dirty="0"/>
                  <a:t> and then on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(100,0,0)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9F003-E81A-46B7-A8E6-19C667929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28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C98A-208A-4BC1-BD01-48B15B9D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9F003-E81A-46B7-A8E6-19C6679299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 Determine the scalar projection of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−3,7,4</m:t>
                        </m:r>
                      </m:e>
                    </m:d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(1,0,0)</m:t>
                        </m:r>
                      </m:e>
                    </m:acc>
                  </m:oMath>
                </a14:m>
                <a:r>
                  <a:rPr lang="en-US" dirty="0"/>
                  <a:t> and then on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(100,0,0)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Solution: We will start by projecting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−3,7,4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(1,0,0)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𝑠𝑐𝑎𝑙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/>
                  <a:t>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𝑣𝑒𝑐𝑡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den>
                    </m:f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−3+0+0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−3+0+0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1+0+0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(1,0,0)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(1,0,0)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=−3 </m:t>
                    </m:r>
                  </m:oMath>
                </a14:m>
                <a:r>
                  <a:rPr lang="en-US" dirty="0"/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(−3,0,0)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9F003-E81A-46B7-A8E6-19C667929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711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C98A-208A-4BC1-BD01-48B15B9D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9F003-E81A-46B7-A8E6-19C6679299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 Now, let’s determine the scalar and vector projections of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(−3,7,4)</m:t>
                        </m:r>
                      </m:e>
                    </m:acc>
                  </m:oMath>
                </a14:m>
                <a:r>
                  <a:rPr lang="en-US" dirty="0"/>
                  <a:t> 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(100,0,0)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9F003-E81A-46B7-A8E6-19C667929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759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C98A-208A-4BC1-BD01-48B15B9D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9F003-E81A-46B7-A8E6-19C6679299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 Now, let’s determine the scalar and vector projections of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(−3,7,4)</m:t>
                        </m:r>
                      </m:e>
                    </m:acc>
                  </m:oMath>
                </a14:m>
                <a:r>
                  <a:rPr lang="en-US" dirty="0"/>
                  <a:t> 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(100,0,0)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𝑠𝑐𝑎𝑙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𝑣𝑒𝑐𝑡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num>
                      <m:den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den>
                    </m:f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−3+0+0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−300+0+0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10000+0+0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(100,0,0)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(100,0,0)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=−3 </m:t>
                    </m:r>
                  </m:oMath>
                </a14:m>
                <a:r>
                  <a:rPr lang="en-US" dirty="0"/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(−3,0,0)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9F003-E81A-46B7-A8E6-19C667929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510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6CAA-0D79-4305-8CEE-8387682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54F79-38BD-402B-86C1-C0AD8D7B4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scalar and vector projections of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are the same on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(1,0,0)</m:t>
                        </m:r>
                      </m:e>
                    </m:acc>
                  </m:oMath>
                </a14:m>
                <a:r>
                  <a:rPr lang="en-US" dirty="0"/>
                  <a:t> as they are on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(100,0,0)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This makes sense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54F79-38BD-402B-86C1-C0AD8D7B4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6D357-84E0-47B7-B9F9-01381A724EC4}"/>
              </a:ext>
            </a:extLst>
          </p:cNvPr>
          <p:cNvCxnSpPr/>
          <p:nvPr/>
        </p:nvCxnSpPr>
        <p:spPr>
          <a:xfrm flipV="1">
            <a:off x="2264735" y="3429000"/>
            <a:ext cx="1031358" cy="82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E662FF-2A62-4547-A270-E75301CC50CB}"/>
              </a:ext>
            </a:extLst>
          </p:cNvPr>
          <p:cNvCxnSpPr/>
          <p:nvPr/>
        </p:nvCxnSpPr>
        <p:spPr>
          <a:xfrm>
            <a:off x="2232837" y="4274288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A28BFB-51D3-4B1E-8E3E-C5CB8F878427}"/>
              </a:ext>
            </a:extLst>
          </p:cNvPr>
          <p:cNvCxnSpPr/>
          <p:nvPr/>
        </p:nvCxnSpPr>
        <p:spPr>
          <a:xfrm>
            <a:off x="5784112" y="4274288"/>
            <a:ext cx="2636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692017-4A14-4347-9608-7E91D93E155F}"/>
              </a:ext>
            </a:extLst>
          </p:cNvPr>
          <p:cNvCxnSpPr/>
          <p:nvPr/>
        </p:nvCxnSpPr>
        <p:spPr>
          <a:xfrm flipV="1">
            <a:off x="5784112" y="3429000"/>
            <a:ext cx="988828" cy="84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0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17F1-B943-44FC-A625-98491FDF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A1A40-935D-46B6-B13C-6185F416DD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Refer to the diagram below.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scalar projection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 is obtained by drawing a line from the head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or to an extension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A1A40-935D-46B6-B13C-6185F416D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173A0-E58E-4871-A9CE-1F21DAB12EA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seemingly not long enough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173A0-E58E-4871-A9CE-1F21DAB12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B732E5-A464-4966-B897-A88F2EC58692}"/>
              </a:ext>
            </a:extLst>
          </p:cNvPr>
          <p:cNvCxnSpPr/>
          <p:nvPr/>
        </p:nvCxnSpPr>
        <p:spPr>
          <a:xfrm flipV="1">
            <a:off x="1828800" y="2941163"/>
            <a:ext cx="904973" cy="88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9280EF-2F31-4A2A-9D42-9AE8515A0DE9}"/>
              </a:ext>
            </a:extLst>
          </p:cNvPr>
          <p:cNvCxnSpPr/>
          <p:nvPr/>
        </p:nvCxnSpPr>
        <p:spPr>
          <a:xfrm>
            <a:off x="1847654" y="3836709"/>
            <a:ext cx="226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ECDC8-B6B1-4660-B2A5-E87A31B00B79}"/>
                  </a:ext>
                </a:extLst>
              </p:cNvPr>
              <p:cNvSpPr txBox="1"/>
              <p:nvPr/>
            </p:nvSpPr>
            <p:spPr>
              <a:xfrm>
                <a:off x="1676400" y="30596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ECDC8-B6B1-4660-B2A5-E87A31B00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CACE8-0003-44E2-93BF-F517954EC4E5}"/>
                  </a:ext>
                </a:extLst>
              </p:cNvPr>
              <p:cNvSpPr txBox="1"/>
              <p:nvPr/>
            </p:nvSpPr>
            <p:spPr>
              <a:xfrm>
                <a:off x="2733773" y="3846137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CACE8-0003-44E2-93BF-F517954EC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3" y="3846137"/>
                <a:ext cx="914400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5E39F9-4754-40B7-B37F-C9FA4EDEF976}"/>
              </a:ext>
            </a:extLst>
          </p:cNvPr>
          <p:cNvCxnSpPr/>
          <p:nvPr/>
        </p:nvCxnSpPr>
        <p:spPr>
          <a:xfrm>
            <a:off x="2733773" y="2941163"/>
            <a:ext cx="0" cy="88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403315-01C5-44F0-A3DD-7C33A3411FD1}"/>
                  </a:ext>
                </a:extLst>
              </p14:cNvPr>
              <p14:cNvContentPartPr/>
              <p14:nvPr/>
            </p14:nvContentPartPr>
            <p14:xfrm>
              <a:off x="1847153" y="3827372"/>
              <a:ext cx="857880" cy="2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403315-01C5-44F0-A3DD-7C33A3411F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9513" y="3809372"/>
                <a:ext cx="893520" cy="6552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43750B-FF4A-4A0C-9590-91EBB0166C90}"/>
              </a:ext>
            </a:extLst>
          </p:cNvPr>
          <p:cNvCxnSpPr/>
          <p:nvPr/>
        </p:nvCxnSpPr>
        <p:spPr>
          <a:xfrm flipV="1">
            <a:off x="7343480" y="2941163"/>
            <a:ext cx="1885361" cy="91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C6FF89-6625-4922-B8D9-5365DF2C2E91}"/>
              </a:ext>
            </a:extLst>
          </p:cNvPr>
          <p:cNvCxnSpPr/>
          <p:nvPr/>
        </p:nvCxnSpPr>
        <p:spPr>
          <a:xfrm flipV="1">
            <a:off x="7352907" y="3827282"/>
            <a:ext cx="1536569" cy="2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AC9AF4-489A-4B25-839B-2B3D5D6F3889}"/>
              </a:ext>
            </a:extLst>
          </p:cNvPr>
          <p:cNvCxnSpPr/>
          <p:nvPr/>
        </p:nvCxnSpPr>
        <p:spPr>
          <a:xfrm>
            <a:off x="9228841" y="2941163"/>
            <a:ext cx="0" cy="90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9FFD-F482-4E8D-A7DB-24253F7F725E}"/>
                  </a:ext>
                </a:extLst>
              </p:cNvPr>
              <p:cNvSpPr txBox="1"/>
              <p:nvPr/>
            </p:nvSpPr>
            <p:spPr>
              <a:xfrm>
                <a:off x="7663991" y="301489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9FFD-F482-4E8D-A7DB-24253F7F7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91" y="3014890"/>
                <a:ext cx="914400" cy="369332"/>
              </a:xfrm>
              <a:prstGeom prst="rect">
                <a:avLst/>
              </a:prstGeom>
              <a:blipFill>
                <a:blip r:embed="rId8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97DC6-3909-4A8F-A720-15A45078BC7D}"/>
                  </a:ext>
                </a:extLst>
              </p:cNvPr>
              <p:cNvSpPr txBox="1"/>
              <p:nvPr/>
            </p:nvSpPr>
            <p:spPr>
              <a:xfrm>
                <a:off x="7828960" y="3873629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97DC6-3909-4A8F-A720-15A45078B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960" y="3873629"/>
                <a:ext cx="914400" cy="4103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124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6CAA-0D79-4305-8CEE-8387682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54F79-38BD-402B-86C1-C0AD8D7B4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scalar and vector projections of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are the same on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(1,0,0)</m:t>
                        </m:r>
                      </m:e>
                    </m:acc>
                  </m:oMath>
                </a14:m>
                <a:r>
                  <a:rPr lang="en-US" dirty="0"/>
                  <a:t> as they are on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(100,0,0)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This makes sense.  Extend the floor on the first diagram.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54F79-38BD-402B-86C1-C0AD8D7B4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6D357-84E0-47B7-B9F9-01381A724EC4}"/>
              </a:ext>
            </a:extLst>
          </p:cNvPr>
          <p:cNvCxnSpPr/>
          <p:nvPr/>
        </p:nvCxnSpPr>
        <p:spPr>
          <a:xfrm flipV="1">
            <a:off x="2264735" y="3429000"/>
            <a:ext cx="1031358" cy="82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E662FF-2A62-4547-A270-E75301CC50CB}"/>
              </a:ext>
            </a:extLst>
          </p:cNvPr>
          <p:cNvCxnSpPr/>
          <p:nvPr/>
        </p:nvCxnSpPr>
        <p:spPr>
          <a:xfrm>
            <a:off x="2232837" y="4274288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A28BFB-51D3-4B1E-8E3E-C5CB8F878427}"/>
              </a:ext>
            </a:extLst>
          </p:cNvPr>
          <p:cNvCxnSpPr/>
          <p:nvPr/>
        </p:nvCxnSpPr>
        <p:spPr>
          <a:xfrm>
            <a:off x="5784112" y="4274288"/>
            <a:ext cx="2636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692017-4A14-4347-9608-7E91D93E155F}"/>
              </a:ext>
            </a:extLst>
          </p:cNvPr>
          <p:cNvCxnSpPr/>
          <p:nvPr/>
        </p:nvCxnSpPr>
        <p:spPr>
          <a:xfrm flipV="1">
            <a:off x="5784112" y="3429000"/>
            <a:ext cx="988828" cy="84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547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6CAA-0D79-4305-8CEE-8387682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54F79-38BD-402B-86C1-C0AD8D7B4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scalar and vector projections of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are the same on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(1,0,0)</m:t>
                        </m:r>
                      </m:e>
                    </m:acc>
                  </m:oMath>
                </a14:m>
                <a:r>
                  <a:rPr lang="en-US" dirty="0"/>
                  <a:t> as they are on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(100,0,0)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This makes sense.  Extend the floor on the </a:t>
                </a:r>
                <a:r>
                  <a:rPr lang="en-US"/>
                  <a:t>first diagram.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54F79-38BD-402B-86C1-C0AD8D7B4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6D357-84E0-47B7-B9F9-01381A724EC4}"/>
              </a:ext>
            </a:extLst>
          </p:cNvPr>
          <p:cNvCxnSpPr/>
          <p:nvPr/>
        </p:nvCxnSpPr>
        <p:spPr>
          <a:xfrm flipV="1">
            <a:off x="2264735" y="3429000"/>
            <a:ext cx="1031358" cy="82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E662FF-2A62-4547-A270-E75301CC50CB}"/>
              </a:ext>
            </a:extLst>
          </p:cNvPr>
          <p:cNvCxnSpPr/>
          <p:nvPr/>
        </p:nvCxnSpPr>
        <p:spPr>
          <a:xfrm>
            <a:off x="2232837" y="4274288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A28BFB-51D3-4B1E-8E3E-C5CB8F878427}"/>
              </a:ext>
            </a:extLst>
          </p:cNvPr>
          <p:cNvCxnSpPr/>
          <p:nvPr/>
        </p:nvCxnSpPr>
        <p:spPr>
          <a:xfrm>
            <a:off x="5784112" y="4274288"/>
            <a:ext cx="2636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692017-4A14-4347-9608-7E91D93E155F}"/>
              </a:ext>
            </a:extLst>
          </p:cNvPr>
          <p:cNvCxnSpPr/>
          <p:nvPr/>
        </p:nvCxnSpPr>
        <p:spPr>
          <a:xfrm flipV="1">
            <a:off x="5784112" y="3429000"/>
            <a:ext cx="988828" cy="84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FA6A63-8F20-4AFF-8D90-0D969C7A3EB9}"/>
              </a:ext>
            </a:extLst>
          </p:cNvPr>
          <p:cNvCxnSpPr/>
          <p:nvPr/>
        </p:nvCxnSpPr>
        <p:spPr>
          <a:xfrm>
            <a:off x="2881423" y="4274288"/>
            <a:ext cx="96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29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6CAA-0D79-4305-8CEE-8387682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54F79-38BD-402B-86C1-C0AD8D7B4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scalar and vector projections of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are the same on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(1,0,0)</m:t>
                        </m:r>
                      </m:e>
                    </m:acc>
                  </m:oMath>
                </a14:m>
                <a:r>
                  <a:rPr lang="en-US" dirty="0"/>
                  <a:t> as they are on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(100,0,0)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This makes sense.  Extend the floor on the first diagram.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draw the projections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54F79-38BD-402B-86C1-C0AD8D7B4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6D357-84E0-47B7-B9F9-01381A724EC4}"/>
              </a:ext>
            </a:extLst>
          </p:cNvPr>
          <p:cNvCxnSpPr/>
          <p:nvPr/>
        </p:nvCxnSpPr>
        <p:spPr>
          <a:xfrm flipV="1">
            <a:off x="2264735" y="3429000"/>
            <a:ext cx="1031358" cy="82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E662FF-2A62-4547-A270-E75301CC50CB}"/>
              </a:ext>
            </a:extLst>
          </p:cNvPr>
          <p:cNvCxnSpPr/>
          <p:nvPr/>
        </p:nvCxnSpPr>
        <p:spPr>
          <a:xfrm>
            <a:off x="2232837" y="4274288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A28BFB-51D3-4B1E-8E3E-C5CB8F878427}"/>
              </a:ext>
            </a:extLst>
          </p:cNvPr>
          <p:cNvCxnSpPr/>
          <p:nvPr/>
        </p:nvCxnSpPr>
        <p:spPr>
          <a:xfrm>
            <a:off x="5784112" y="4274288"/>
            <a:ext cx="2636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692017-4A14-4347-9608-7E91D93E155F}"/>
              </a:ext>
            </a:extLst>
          </p:cNvPr>
          <p:cNvCxnSpPr/>
          <p:nvPr/>
        </p:nvCxnSpPr>
        <p:spPr>
          <a:xfrm flipV="1">
            <a:off x="5784112" y="3429000"/>
            <a:ext cx="988828" cy="84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FA6A63-8F20-4AFF-8D90-0D969C7A3EB9}"/>
              </a:ext>
            </a:extLst>
          </p:cNvPr>
          <p:cNvCxnSpPr/>
          <p:nvPr/>
        </p:nvCxnSpPr>
        <p:spPr>
          <a:xfrm>
            <a:off x="2881423" y="4274288"/>
            <a:ext cx="96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61EF97-392F-47F2-9A69-5711AD19ECA0}"/>
              </a:ext>
            </a:extLst>
          </p:cNvPr>
          <p:cNvCxnSpPr/>
          <p:nvPr/>
        </p:nvCxnSpPr>
        <p:spPr>
          <a:xfrm>
            <a:off x="3296093" y="3429000"/>
            <a:ext cx="0" cy="84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3CB95E-2393-43EF-A2E9-A43DF8C75FC5}"/>
              </a:ext>
            </a:extLst>
          </p:cNvPr>
          <p:cNvCxnSpPr/>
          <p:nvPr/>
        </p:nvCxnSpPr>
        <p:spPr>
          <a:xfrm>
            <a:off x="6772940" y="3429000"/>
            <a:ext cx="0" cy="84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77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6CAA-0D79-4305-8CEE-8387682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54F79-38BD-402B-86C1-C0AD8D7B4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scalar and vector projections of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are the same on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(1,0,0)</m:t>
                        </m:r>
                      </m:e>
                    </m:acc>
                  </m:oMath>
                </a14:m>
                <a:r>
                  <a:rPr lang="en-US" dirty="0"/>
                  <a:t> as they are on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(100,0,0)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This makes sense.  Extend the floor on the first diagram.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draw the projections</a:t>
                </a:r>
              </a:p>
              <a:p>
                <a:pPr marL="0" indent="0">
                  <a:buNone/>
                </a:pPr>
                <a:r>
                  <a:rPr lang="en-US" dirty="0"/>
                  <a:t>They are equal.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54F79-38BD-402B-86C1-C0AD8D7B4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6D357-84E0-47B7-B9F9-01381A724EC4}"/>
              </a:ext>
            </a:extLst>
          </p:cNvPr>
          <p:cNvCxnSpPr/>
          <p:nvPr/>
        </p:nvCxnSpPr>
        <p:spPr>
          <a:xfrm flipV="1">
            <a:off x="2264735" y="3429000"/>
            <a:ext cx="1031358" cy="82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E662FF-2A62-4547-A270-E75301CC50CB}"/>
              </a:ext>
            </a:extLst>
          </p:cNvPr>
          <p:cNvCxnSpPr/>
          <p:nvPr/>
        </p:nvCxnSpPr>
        <p:spPr>
          <a:xfrm>
            <a:off x="2232837" y="4274288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A28BFB-51D3-4B1E-8E3E-C5CB8F878427}"/>
              </a:ext>
            </a:extLst>
          </p:cNvPr>
          <p:cNvCxnSpPr/>
          <p:nvPr/>
        </p:nvCxnSpPr>
        <p:spPr>
          <a:xfrm>
            <a:off x="5784112" y="4274288"/>
            <a:ext cx="2636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692017-4A14-4347-9608-7E91D93E155F}"/>
              </a:ext>
            </a:extLst>
          </p:cNvPr>
          <p:cNvCxnSpPr/>
          <p:nvPr/>
        </p:nvCxnSpPr>
        <p:spPr>
          <a:xfrm flipV="1">
            <a:off x="5784112" y="3429000"/>
            <a:ext cx="988828" cy="84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FA6A63-8F20-4AFF-8D90-0D969C7A3EB9}"/>
              </a:ext>
            </a:extLst>
          </p:cNvPr>
          <p:cNvCxnSpPr/>
          <p:nvPr/>
        </p:nvCxnSpPr>
        <p:spPr>
          <a:xfrm>
            <a:off x="2881423" y="4274288"/>
            <a:ext cx="96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61EF97-392F-47F2-9A69-5711AD19ECA0}"/>
              </a:ext>
            </a:extLst>
          </p:cNvPr>
          <p:cNvCxnSpPr/>
          <p:nvPr/>
        </p:nvCxnSpPr>
        <p:spPr>
          <a:xfrm>
            <a:off x="3296093" y="3429000"/>
            <a:ext cx="0" cy="84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3CB95E-2393-43EF-A2E9-A43DF8C75FC5}"/>
              </a:ext>
            </a:extLst>
          </p:cNvPr>
          <p:cNvCxnSpPr/>
          <p:nvPr/>
        </p:nvCxnSpPr>
        <p:spPr>
          <a:xfrm>
            <a:off x="6772940" y="3429000"/>
            <a:ext cx="0" cy="84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58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6CAA-0D79-4305-8CEE-8387682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4F79-38BD-402B-86C1-C0AD8D7B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long as the vector being projected onto in the first diagram is in the same direction as the vector being projected onto in the second diagram, then the projection of a given vector onto the vector in the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diagram will be the same as the projection of that given vector onto the vector in the second diagram.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6D357-84E0-47B7-B9F9-01381A724EC4}"/>
              </a:ext>
            </a:extLst>
          </p:cNvPr>
          <p:cNvCxnSpPr/>
          <p:nvPr/>
        </p:nvCxnSpPr>
        <p:spPr>
          <a:xfrm flipV="1">
            <a:off x="2264735" y="3429000"/>
            <a:ext cx="1031358" cy="82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E662FF-2A62-4547-A270-E75301CC50CB}"/>
              </a:ext>
            </a:extLst>
          </p:cNvPr>
          <p:cNvCxnSpPr/>
          <p:nvPr/>
        </p:nvCxnSpPr>
        <p:spPr>
          <a:xfrm>
            <a:off x="2232837" y="4274288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A28BFB-51D3-4B1E-8E3E-C5CB8F878427}"/>
              </a:ext>
            </a:extLst>
          </p:cNvPr>
          <p:cNvCxnSpPr/>
          <p:nvPr/>
        </p:nvCxnSpPr>
        <p:spPr>
          <a:xfrm>
            <a:off x="5784112" y="4274288"/>
            <a:ext cx="2636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692017-4A14-4347-9608-7E91D93E155F}"/>
              </a:ext>
            </a:extLst>
          </p:cNvPr>
          <p:cNvCxnSpPr/>
          <p:nvPr/>
        </p:nvCxnSpPr>
        <p:spPr>
          <a:xfrm flipV="1">
            <a:off x="5784112" y="3429000"/>
            <a:ext cx="988828" cy="84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FA6A63-8F20-4AFF-8D90-0D969C7A3EB9}"/>
              </a:ext>
            </a:extLst>
          </p:cNvPr>
          <p:cNvCxnSpPr/>
          <p:nvPr/>
        </p:nvCxnSpPr>
        <p:spPr>
          <a:xfrm>
            <a:off x="2881423" y="4274288"/>
            <a:ext cx="96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61EF97-392F-47F2-9A69-5711AD19ECA0}"/>
              </a:ext>
            </a:extLst>
          </p:cNvPr>
          <p:cNvCxnSpPr/>
          <p:nvPr/>
        </p:nvCxnSpPr>
        <p:spPr>
          <a:xfrm>
            <a:off x="3296093" y="3429000"/>
            <a:ext cx="0" cy="84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3CB95E-2393-43EF-A2E9-A43DF8C75FC5}"/>
              </a:ext>
            </a:extLst>
          </p:cNvPr>
          <p:cNvCxnSpPr/>
          <p:nvPr/>
        </p:nvCxnSpPr>
        <p:spPr>
          <a:xfrm>
            <a:off x="6772940" y="3429000"/>
            <a:ext cx="0" cy="84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159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C7FB-6227-4DED-AB55-3CC107A0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06A4A1-8722-4C8E-9893-0C5729A08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Therefore, if we are asked to determine the projection of a vector onto the positive x-axis, we can project that vector onto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. If we are asked to determine the projection of a vector onto the negative x-axis, we can project that vector onto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Similarly, if we are asked to determine the projection of a vector onto the positive y-axis, we can project that vector onto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. If we are asked to determine the projection of a vector onto the negative y-axis, we can project that vector onto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Finally, if we are asked to determine the projection of a vector onto the positive z-axis, we can project that vector onto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. If we are asked to determine the projection of a vector onto the negative z-axis, we can project that vector onto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06A4A1-8722-4C8E-9893-0C5729A08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043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33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D745-933F-4AF9-A83A-B5EDF8BF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Cosines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I want to know the angle made by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the positive x-axis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171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D745-933F-4AF9-A83A-B5EDF8BF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Cosines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I want to know the angle made by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the positive x-axis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2EE7C6-184E-4C53-BDE2-EC541765EDFC}"/>
              </a:ext>
            </a:extLst>
          </p:cNvPr>
          <p:cNvCxnSpPr/>
          <p:nvPr/>
        </p:nvCxnSpPr>
        <p:spPr>
          <a:xfrm flipV="1">
            <a:off x="2055043" y="2884602"/>
            <a:ext cx="0" cy="158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E8B51D-B7F1-44C7-B3F1-9420223996D1}"/>
              </a:ext>
            </a:extLst>
          </p:cNvPr>
          <p:cNvCxnSpPr/>
          <p:nvPr/>
        </p:nvCxnSpPr>
        <p:spPr>
          <a:xfrm>
            <a:off x="2055043" y="4468305"/>
            <a:ext cx="1536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6CB743-30AF-4906-87E5-0F3248BE1563}"/>
              </a:ext>
            </a:extLst>
          </p:cNvPr>
          <p:cNvCxnSpPr/>
          <p:nvPr/>
        </p:nvCxnSpPr>
        <p:spPr>
          <a:xfrm flipH="1">
            <a:off x="1112363" y="4468305"/>
            <a:ext cx="942680" cy="101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F9CD51-4D2D-4D96-9C6A-7E9C84F05707}"/>
              </a:ext>
            </a:extLst>
          </p:cNvPr>
          <p:cNvCxnSpPr/>
          <p:nvPr/>
        </p:nvCxnSpPr>
        <p:spPr>
          <a:xfrm flipV="1">
            <a:off x="3421930" y="4053526"/>
            <a:ext cx="0" cy="414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AA3470-B319-4FA1-9A4F-13D5E3EF2A38}"/>
              </a:ext>
            </a:extLst>
          </p:cNvPr>
          <p:cNvCxnSpPr/>
          <p:nvPr/>
        </p:nvCxnSpPr>
        <p:spPr>
          <a:xfrm flipH="1">
            <a:off x="2055043" y="4072379"/>
            <a:ext cx="1338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06D357-891F-4FEF-A4FE-765F8B182D98}"/>
              </a:ext>
            </a:extLst>
          </p:cNvPr>
          <p:cNvCxnSpPr/>
          <p:nvPr/>
        </p:nvCxnSpPr>
        <p:spPr>
          <a:xfrm flipH="1">
            <a:off x="1225485" y="4053526"/>
            <a:ext cx="829558" cy="85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E3D168-D7DF-4877-9F84-D4906711AEF6}"/>
              </a:ext>
            </a:extLst>
          </p:cNvPr>
          <p:cNvCxnSpPr/>
          <p:nvPr/>
        </p:nvCxnSpPr>
        <p:spPr>
          <a:xfrm>
            <a:off x="1216058" y="4930219"/>
            <a:ext cx="0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15A8A3-8335-441C-AE06-455BB0A35712}"/>
              </a:ext>
            </a:extLst>
          </p:cNvPr>
          <p:cNvCxnSpPr/>
          <p:nvPr/>
        </p:nvCxnSpPr>
        <p:spPr>
          <a:xfrm flipH="1">
            <a:off x="2686639" y="4072379"/>
            <a:ext cx="735291" cy="838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4D3039-850B-483D-B8DB-840A2A0EE486}"/>
              </a:ext>
            </a:extLst>
          </p:cNvPr>
          <p:cNvCxnSpPr/>
          <p:nvPr/>
        </p:nvCxnSpPr>
        <p:spPr>
          <a:xfrm>
            <a:off x="1216058" y="4911365"/>
            <a:ext cx="147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9D33C2-343F-49A8-A6F0-95C647520C69}"/>
              </a:ext>
            </a:extLst>
          </p:cNvPr>
          <p:cNvCxnSpPr/>
          <p:nvPr/>
        </p:nvCxnSpPr>
        <p:spPr>
          <a:xfrm flipH="1">
            <a:off x="2686639" y="4468305"/>
            <a:ext cx="735291" cy="95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EED86F-9C54-426B-A174-54F282FEE8FD}"/>
              </a:ext>
            </a:extLst>
          </p:cNvPr>
          <p:cNvCxnSpPr/>
          <p:nvPr/>
        </p:nvCxnSpPr>
        <p:spPr>
          <a:xfrm>
            <a:off x="1216058" y="5420412"/>
            <a:ext cx="147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140302-78AC-4073-9E64-B4DFD28519CD}"/>
              </a:ext>
            </a:extLst>
          </p:cNvPr>
          <p:cNvCxnSpPr/>
          <p:nvPr/>
        </p:nvCxnSpPr>
        <p:spPr>
          <a:xfrm>
            <a:off x="2686639" y="4930219"/>
            <a:ext cx="0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8B0348-7DAB-46CD-A59C-422EF56ACDBB}"/>
                  </a:ext>
                </a:extLst>
              </p14:cNvPr>
              <p14:cNvContentPartPr/>
              <p14:nvPr/>
            </p14:nvContentPartPr>
            <p14:xfrm>
              <a:off x="1104473" y="5589212"/>
              <a:ext cx="72000" cy="24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8B0348-7DAB-46CD-A59C-422EF56ACD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473" y="5580572"/>
                <a:ext cx="896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AD4D30-9A68-48F0-A1B4-ECA0EB2FCFD2}"/>
                  </a:ext>
                </a:extLst>
              </p14:cNvPr>
              <p14:cNvContentPartPr/>
              <p14:nvPr/>
            </p14:nvContentPartPr>
            <p14:xfrm>
              <a:off x="1229033" y="5691452"/>
              <a:ext cx="90360" cy="8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AD4D30-9A68-48F0-A1B4-ECA0EB2FCF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0033" y="5682452"/>
                <a:ext cx="1080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A89879-6601-4290-908C-F6265A21D1C9}"/>
                  </a:ext>
                </a:extLst>
              </p14:cNvPr>
              <p14:cNvContentPartPr/>
              <p14:nvPr/>
            </p14:nvContentPartPr>
            <p14:xfrm>
              <a:off x="1389233" y="5624852"/>
              <a:ext cx="530640" cy="282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A89879-6601-4290-908C-F6265A21D1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0239" y="5615863"/>
                <a:ext cx="548268" cy="300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D691DC-160C-4ADE-948C-B8E65C2A854D}"/>
                  </a:ext>
                </a:extLst>
              </p14:cNvPr>
              <p14:cNvContentPartPr/>
              <p14:nvPr/>
            </p14:nvContentPartPr>
            <p14:xfrm>
              <a:off x="2059193" y="4426772"/>
              <a:ext cx="57960" cy="83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D691DC-160C-4ADE-948C-B8E65C2A85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0553" y="4417772"/>
                <a:ext cx="75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88A464C-1BC0-4E4E-A620-FA4D0B4F23BE}"/>
                  </a:ext>
                </a:extLst>
              </p14:cNvPr>
              <p14:cNvContentPartPr/>
              <p14:nvPr/>
            </p14:nvContentPartPr>
            <p14:xfrm>
              <a:off x="2211833" y="4262612"/>
              <a:ext cx="401400" cy="192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88A464C-1BC0-4E4E-A620-FA4D0B4F23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02833" y="4253972"/>
                <a:ext cx="419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92F8380-EBE3-4939-A03F-3362F4FA3E45}"/>
                  </a:ext>
                </a:extLst>
              </p14:cNvPr>
              <p14:cNvContentPartPr/>
              <p14:nvPr/>
            </p14:nvContentPartPr>
            <p14:xfrm>
              <a:off x="2055233" y="3783812"/>
              <a:ext cx="730080" cy="314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92F8380-EBE3-4939-A03F-3362F4FA3E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46593" y="3774812"/>
                <a:ext cx="7477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8D1F32-22FB-41A3-8844-9A78DED477D8}"/>
                  </a:ext>
                </a:extLst>
              </p14:cNvPr>
              <p14:cNvContentPartPr/>
              <p14:nvPr/>
            </p14:nvContentPartPr>
            <p14:xfrm>
              <a:off x="3418913" y="4425692"/>
              <a:ext cx="718560" cy="377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8D1F32-22FB-41A3-8844-9A78DED477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10273" y="4416701"/>
                <a:ext cx="736200" cy="394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AA38224-9788-4035-A8E2-04E536CB2363}"/>
                  </a:ext>
                </a:extLst>
              </p14:cNvPr>
              <p14:cNvContentPartPr/>
              <p14:nvPr/>
            </p14:nvContentPartPr>
            <p14:xfrm>
              <a:off x="2664353" y="4874612"/>
              <a:ext cx="68760" cy="76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AA38224-9788-4035-A8E2-04E536CB23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55353" y="4865612"/>
                <a:ext cx="86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7127376-8A6B-4DFE-9AFA-64BE0942008E}"/>
                  </a:ext>
                </a:extLst>
              </p14:cNvPr>
              <p14:cNvContentPartPr/>
              <p14:nvPr/>
            </p14:nvContentPartPr>
            <p14:xfrm>
              <a:off x="2854793" y="4735292"/>
              <a:ext cx="684720" cy="298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7127376-8A6B-4DFE-9AFA-64BE094200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45793" y="4726281"/>
                <a:ext cx="702360" cy="3161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652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D745-933F-4AF9-A83A-B5EDF8BF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Cosines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I want to know the angle made by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the positive x-axis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2EE7C6-184E-4C53-BDE2-EC541765EDFC}"/>
              </a:ext>
            </a:extLst>
          </p:cNvPr>
          <p:cNvCxnSpPr/>
          <p:nvPr/>
        </p:nvCxnSpPr>
        <p:spPr>
          <a:xfrm flipV="1">
            <a:off x="2055043" y="2884602"/>
            <a:ext cx="0" cy="158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E8B51D-B7F1-44C7-B3F1-9420223996D1}"/>
              </a:ext>
            </a:extLst>
          </p:cNvPr>
          <p:cNvCxnSpPr/>
          <p:nvPr/>
        </p:nvCxnSpPr>
        <p:spPr>
          <a:xfrm>
            <a:off x="2055043" y="4468305"/>
            <a:ext cx="1536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6CB743-30AF-4906-87E5-0F3248BE1563}"/>
              </a:ext>
            </a:extLst>
          </p:cNvPr>
          <p:cNvCxnSpPr/>
          <p:nvPr/>
        </p:nvCxnSpPr>
        <p:spPr>
          <a:xfrm flipH="1">
            <a:off x="1112363" y="4468305"/>
            <a:ext cx="942680" cy="101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F9CD51-4D2D-4D96-9C6A-7E9C84F05707}"/>
              </a:ext>
            </a:extLst>
          </p:cNvPr>
          <p:cNvCxnSpPr/>
          <p:nvPr/>
        </p:nvCxnSpPr>
        <p:spPr>
          <a:xfrm flipV="1">
            <a:off x="3421930" y="4053526"/>
            <a:ext cx="0" cy="414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AA3470-B319-4FA1-9A4F-13D5E3EF2A38}"/>
              </a:ext>
            </a:extLst>
          </p:cNvPr>
          <p:cNvCxnSpPr/>
          <p:nvPr/>
        </p:nvCxnSpPr>
        <p:spPr>
          <a:xfrm flipH="1">
            <a:off x="2055043" y="4072379"/>
            <a:ext cx="1338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06D357-891F-4FEF-A4FE-765F8B182D98}"/>
              </a:ext>
            </a:extLst>
          </p:cNvPr>
          <p:cNvCxnSpPr/>
          <p:nvPr/>
        </p:nvCxnSpPr>
        <p:spPr>
          <a:xfrm flipH="1">
            <a:off x="1225485" y="4053526"/>
            <a:ext cx="829558" cy="85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E3D168-D7DF-4877-9F84-D4906711AEF6}"/>
              </a:ext>
            </a:extLst>
          </p:cNvPr>
          <p:cNvCxnSpPr/>
          <p:nvPr/>
        </p:nvCxnSpPr>
        <p:spPr>
          <a:xfrm>
            <a:off x="1216058" y="4930219"/>
            <a:ext cx="0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15A8A3-8335-441C-AE06-455BB0A35712}"/>
              </a:ext>
            </a:extLst>
          </p:cNvPr>
          <p:cNvCxnSpPr/>
          <p:nvPr/>
        </p:nvCxnSpPr>
        <p:spPr>
          <a:xfrm flipH="1">
            <a:off x="2686639" y="4072379"/>
            <a:ext cx="735291" cy="838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4D3039-850B-483D-B8DB-840A2A0EE486}"/>
              </a:ext>
            </a:extLst>
          </p:cNvPr>
          <p:cNvCxnSpPr/>
          <p:nvPr/>
        </p:nvCxnSpPr>
        <p:spPr>
          <a:xfrm>
            <a:off x="1216058" y="4911365"/>
            <a:ext cx="147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9D33C2-343F-49A8-A6F0-95C647520C69}"/>
              </a:ext>
            </a:extLst>
          </p:cNvPr>
          <p:cNvCxnSpPr/>
          <p:nvPr/>
        </p:nvCxnSpPr>
        <p:spPr>
          <a:xfrm flipH="1">
            <a:off x="2686639" y="4468305"/>
            <a:ext cx="735291" cy="95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EED86F-9C54-426B-A174-54F282FEE8FD}"/>
              </a:ext>
            </a:extLst>
          </p:cNvPr>
          <p:cNvCxnSpPr/>
          <p:nvPr/>
        </p:nvCxnSpPr>
        <p:spPr>
          <a:xfrm>
            <a:off x="1216058" y="5420412"/>
            <a:ext cx="147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140302-78AC-4073-9E64-B4DFD28519CD}"/>
              </a:ext>
            </a:extLst>
          </p:cNvPr>
          <p:cNvCxnSpPr/>
          <p:nvPr/>
        </p:nvCxnSpPr>
        <p:spPr>
          <a:xfrm>
            <a:off x="2686639" y="4930219"/>
            <a:ext cx="0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8B0348-7DAB-46CD-A59C-422EF56ACDBB}"/>
                  </a:ext>
                </a:extLst>
              </p14:cNvPr>
              <p14:cNvContentPartPr/>
              <p14:nvPr/>
            </p14:nvContentPartPr>
            <p14:xfrm>
              <a:off x="1104473" y="5589212"/>
              <a:ext cx="72000" cy="24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8B0348-7DAB-46CD-A59C-422EF56ACD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473" y="5580572"/>
                <a:ext cx="896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AD4D30-9A68-48F0-A1B4-ECA0EB2FCFD2}"/>
                  </a:ext>
                </a:extLst>
              </p14:cNvPr>
              <p14:cNvContentPartPr/>
              <p14:nvPr/>
            </p14:nvContentPartPr>
            <p14:xfrm>
              <a:off x="1229033" y="5691452"/>
              <a:ext cx="90360" cy="8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AD4D30-9A68-48F0-A1B4-ECA0EB2FCF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0033" y="5682452"/>
                <a:ext cx="1080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A89879-6601-4290-908C-F6265A21D1C9}"/>
                  </a:ext>
                </a:extLst>
              </p14:cNvPr>
              <p14:cNvContentPartPr/>
              <p14:nvPr/>
            </p14:nvContentPartPr>
            <p14:xfrm>
              <a:off x="1389233" y="5624852"/>
              <a:ext cx="530640" cy="282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A89879-6601-4290-908C-F6265A21D1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0239" y="5615863"/>
                <a:ext cx="548268" cy="300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D691DC-160C-4ADE-948C-B8E65C2A854D}"/>
                  </a:ext>
                </a:extLst>
              </p14:cNvPr>
              <p14:cNvContentPartPr/>
              <p14:nvPr/>
            </p14:nvContentPartPr>
            <p14:xfrm>
              <a:off x="2059193" y="4426772"/>
              <a:ext cx="57960" cy="83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D691DC-160C-4ADE-948C-B8E65C2A85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0553" y="4417772"/>
                <a:ext cx="75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88A464C-1BC0-4E4E-A620-FA4D0B4F23BE}"/>
                  </a:ext>
                </a:extLst>
              </p14:cNvPr>
              <p14:cNvContentPartPr/>
              <p14:nvPr/>
            </p14:nvContentPartPr>
            <p14:xfrm>
              <a:off x="2211833" y="4262612"/>
              <a:ext cx="401400" cy="192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88A464C-1BC0-4E4E-A620-FA4D0B4F23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02833" y="4253972"/>
                <a:ext cx="419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92F8380-EBE3-4939-A03F-3362F4FA3E45}"/>
                  </a:ext>
                </a:extLst>
              </p14:cNvPr>
              <p14:cNvContentPartPr/>
              <p14:nvPr/>
            </p14:nvContentPartPr>
            <p14:xfrm>
              <a:off x="2055233" y="3783812"/>
              <a:ext cx="730080" cy="314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92F8380-EBE3-4939-A03F-3362F4FA3E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46593" y="3774812"/>
                <a:ext cx="7477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8D1F32-22FB-41A3-8844-9A78DED477D8}"/>
                  </a:ext>
                </a:extLst>
              </p14:cNvPr>
              <p14:cNvContentPartPr/>
              <p14:nvPr/>
            </p14:nvContentPartPr>
            <p14:xfrm>
              <a:off x="3418913" y="4425692"/>
              <a:ext cx="718560" cy="377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8D1F32-22FB-41A3-8844-9A78DED477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10273" y="4416701"/>
                <a:ext cx="736200" cy="394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AA38224-9788-4035-A8E2-04E536CB2363}"/>
                  </a:ext>
                </a:extLst>
              </p14:cNvPr>
              <p14:cNvContentPartPr/>
              <p14:nvPr/>
            </p14:nvContentPartPr>
            <p14:xfrm>
              <a:off x="2664353" y="4874612"/>
              <a:ext cx="68760" cy="76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AA38224-9788-4035-A8E2-04E536CB23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55353" y="4865612"/>
                <a:ext cx="86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7127376-8A6B-4DFE-9AFA-64BE0942008E}"/>
                  </a:ext>
                </a:extLst>
              </p14:cNvPr>
              <p14:cNvContentPartPr/>
              <p14:nvPr/>
            </p14:nvContentPartPr>
            <p14:xfrm>
              <a:off x="2854793" y="4735292"/>
              <a:ext cx="684720" cy="298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7127376-8A6B-4DFE-9AFA-64BE094200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45793" y="4726281"/>
                <a:ext cx="702360" cy="316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79D9396-E44C-49DE-BC7C-311005AB7BF8}"/>
                  </a:ext>
                </a:extLst>
              </p14:cNvPr>
              <p14:cNvContentPartPr/>
              <p14:nvPr/>
            </p14:nvContentPartPr>
            <p14:xfrm>
              <a:off x="2105993" y="4430012"/>
              <a:ext cx="576720" cy="430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79D9396-E44C-49DE-BC7C-311005AB7B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87993" y="4412372"/>
                <a:ext cx="6123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FDECAFA-0BF2-414B-AAB5-23A2F2D3A1A8}"/>
                  </a:ext>
                </a:extLst>
              </p14:cNvPr>
              <p14:cNvContentPartPr/>
              <p14:nvPr/>
            </p14:nvContentPartPr>
            <p14:xfrm>
              <a:off x="1852193" y="4559612"/>
              <a:ext cx="442080" cy="186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FDECAFA-0BF2-414B-AAB5-23A2F2D3A1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34553" y="4541972"/>
                <a:ext cx="4777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B8F679A-005D-4454-8DA0-0D5E85CE87A8}"/>
                  </a:ext>
                </a:extLst>
              </p14:cNvPr>
              <p14:cNvContentPartPr/>
              <p14:nvPr/>
            </p14:nvContentPartPr>
            <p14:xfrm>
              <a:off x="2628713" y="4771652"/>
              <a:ext cx="63360" cy="104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B8F679A-005D-4454-8DA0-0D5E85CE87A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10713" y="4754012"/>
                <a:ext cx="990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6DF573A-5118-46E8-83B6-4A182F5502A9}"/>
                  </a:ext>
                </a:extLst>
              </p14:cNvPr>
              <p14:cNvContentPartPr/>
              <p14:nvPr/>
            </p14:nvContentPartPr>
            <p14:xfrm>
              <a:off x="1208153" y="4472852"/>
              <a:ext cx="863640" cy="925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6DF573A-5118-46E8-83B6-4A182F5502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90153" y="4454852"/>
                <a:ext cx="89928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BDC552-2DB1-4E24-A635-A7E92BD6CAFC}"/>
                  </a:ext>
                </a:extLst>
              </p14:cNvPr>
              <p14:cNvContentPartPr/>
              <p14:nvPr/>
            </p14:nvContentPartPr>
            <p14:xfrm>
              <a:off x="1225793" y="4885412"/>
              <a:ext cx="1472040" cy="494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BDC552-2DB1-4E24-A635-A7E92BD6CAF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08153" y="4867412"/>
                <a:ext cx="1507680" cy="5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469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D745-933F-4AF9-A83A-B5EDF8BF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Cosines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I want to know the angle made by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the positive x-axis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There is a 90° angle and the vector is </a:t>
                </a:r>
                <a:r>
                  <a:rPr lang="en-US"/>
                  <a:t>the hypotenuse.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2EE7C6-184E-4C53-BDE2-EC541765EDFC}"/>
              </a:ext>
            </a:extLst>
          </p:cNvPr>
          <p:cNvCxnSpPr/>
          <p:nvPr/>
        </p:nvCxnSpPr>
        <p:spPr>
          <a:xfrm flipV="1">
            <a:off x="2055043" y="2884602"/>
            <a:ext cx="0" cy="158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E8B51D-B7F1-44C7-B3F1-9420223996D1}"/>
              </a:ext>
            </a:extLst>
          </p:cNvPr>
          <p:cNvCxnSpPr/>
          <p:nvPr/>
        </p:nvCxnSpPr>
        <p:spPr>
          <a:xfrm>
            <a:off x="2055043" y="4468305"/>
            <a:ext cx="1536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6CB743-30AF-4906-87E5-0F3248BE1563}"/>
              </a:ext>
            </a:extLst>
          </p:cNvPr>
          <p:cNvCxnSpPr/>
          <p:nvPr/>
        </p:nvCxnSpPr>
        <p:spPr>
          <a:xfrm flipH="1">
            <a:off x="1112363" y="4468305"/>
            <a:ext cx="942680" cy="101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F9CD51-4D2D-4D96-9C6A-7E9C84F05707}"/>
              </a:ext>
            </a:extLst>
          </p:cNvPr>
          <p:cNvCxnSpPr/>
          <p:nvPr/>
        </p:nvCxnSpPr>
        <p:spPr>
          <a:xfrm flipV="1">
            <a:off x="3421930" y="4053526"/>
            <a:ext cx="0" cy="414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AA3470-B319-4FA1-9A4F-13D5E3EF2A38}"/>
              </a:ext>
            </a:extLst>
          </p:cNvPr>
          <p:cNvCxnSpPr/>
          <p:nvPr/>
        </p:nvCxnSpPr>
        <p:spPr>
          <a:xfrm flipH="1">
            <a:off x="2055043" y="4072379"/>
            <a:ext cx="1338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06D357-891F-4FEF-A4FE-765F8B182D98}"/>
              </a:ext>
            </a:extLst>
          </p:cNvPr>
          <p:cNvCxnSpPr/>
          <p:nvPr/>
        </p:nvCxnSpPr>
        <p:spPr>
          <a:xfrm flipH="1">
            <a:off x="1225485" y="4053526"/>
            <a:ext cx="829558" cy="85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E3D168-D7DF-4877-9F84-D4906711AEF6}"/>
              </a:ext>
            </a:extLst>
          </p:cNvPr>
          <p:cNvCxnSpPr/>
          <p:nvPr/>
        </p:nvCxnSpPr>
        <p:spPr>
          <a:xfrm>
            <a:off x="1216058" y="4930219"/>
            <a:ext cx="0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15A8A3-8335-441C-AE06-455BB0A35712}"/>
              </a:ext>
            </a:extLst>
          </p:cNvPr>
          <p:cNvCxnSpPr/>
          <p:nvPr/>
        </p:nvCxnSpPr>
        <p:spPr>
          <a:xfrm flipH="1">
            <a:off x="2686639" y="4072379"/>
            <a:ext cx="735291" cy="838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4D3039-850B-483D-B8DB-840A2A0EE486}"/>
              </a:ext>
            </a:extLst>
          </p:cNvPr>
          <p:cNvCxnSpPr/>
          <p:nvPr/>
        </p:nvCxnSpPr>
        <p:spPr>
          <a:xfrm>
            <a:off x="1216058" y="4911365"/>
            <a:ext cx="147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9D33C2-343F-49A8-A6F0-95C647520C69}"/>
              </a:ext>
            </a:extLst>
          </p:cNvPr>
          <p:cNvCxnSpPr/>
          <p:nvPr/>
        </p:nvCxnSpPr>
        <p:spPr>
          <a:xfrm flipH="1">
            <a:off x="2686639" y="4468305"/>
            <a:ext cx="735291" cy="95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EED86F-9C54-426B-A174-54F282FEE8FD}"/>
              </a:ext>
            </a:extLst>
          </p:cNvPr>
          <p:cNvCxnSpPr/>
          <p:nvPr/>
        </p:nvCxnSpPr>
        <p:spPr>
          <a:xfrm>
            <a:off x="1216058" y="5420412"/>
            <a:ext cx="147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140302-78AC-4073-9E64-B4DFD28519CD}"/>
              </a:ext>
            </a:extLst>
          </p:cNvPr>
          <p:cNvCxnSpPr/>
          <p:nvPr/>
        </p:nvCxnSpPr>
        <p:spPr>
          <a:xfrm>
            <a:off x="2686639" y="4930219"/>
            <a:ext cx="0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8B0348-7DAB-46CD-A59C-422EF56ACDBB}"/>
                  </a:ext>
                </a:extLst>
              </p14:cNvPr>
              <p14:cNvContentPartPr/>
              <p14:nvPr/>
            </p14:nvContentPartPr>
            <p14:xfrm>
              <a:off x="1104473" y="5589212"/>
              <a:ext cx="72000" cy="24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8B0348-7DAB-46CD-A59C-422EF56ACD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473" y="5580572"/>
                <a:ext cx="896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AD4D30-9A68-48F0-A1B4-ECA0EB2FCFD2}"/>
                  </a:ext>
                </a:extLst>
              </p14:cNvPr>
              <p14:cNvContentPartPr/>
              <p14:nvPr/>
            </p14:nvContentPartPr>
            <p14:xfrm>
              <a:off x="1229033" y="5691452"/>
              <a:ext cx="90360" cy="8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AD4D30-9A68-48F0-A1B4-ECA0EB2FCF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0033" y="5682452"/>
                <a:ext cx="1080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A89879-6601-4290-908C-F6265A21D1C9}"/>
                  </a:ext>
                </a:extLst>
              </p14:cNvPr>
              <p14:cNvContentPartPr/>
              <p14:nvPr/>
            </p14:nvContentPartPr>
            <p14:xfrm>
              <a:off x="1389233" y="5624852"/>
              <a:ext cx="530640" cy="282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A89879-6601-4290-908C-F6265A21D1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0239" y="5615863"/>
                <a:ext cx="548268" cy="300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D691DC-160C-4ADE-948C-B8E65C2A854D}"/>
                  </a:ext>
                </a:extLst>
              </p14:cNvPr>
              <p14:cNvContentPartPr/>
              <p14:nvPr/>
            </p14:nvContentPartPr>
            <p14:xfrm>
              <a:off x="2059193" y="4426772"/>
              <a:ext cx="57960" cy="83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D691DC-160C-4ADE-948C-B8E65C2A85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0553" y="4417772"/>
                <a:ext cx="75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88A464C-1BC0-4E4E-A620-FA4D0B4F23BE}"/>
                  </a:ext>
                </a:extLst>
              </p14:cNvPr>
              <p14:cNvContentPartPr/>
              <p14:nvPr/>
            </p14:nvContentPartPr>
            <p14:xfrm>
              <a:off x="2211833" y="4262612"/>
              <a:ext cx="401400" cy="192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88A464C-1BC0-4E4E-A620-FA4D0B4F23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02833" y="4253972"/>
                <a:ext cx="419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92F8380-EBE3-4939-A03F-3362F4FA3E45}"/>
                  </a:ext>
                </a:extLst>
              </p14:cNvPr>
              <p14:cNvContentPartPr/>
              <p14:nvPr/>
            </p14:nvContentPartPr>
            <p14:xfrm>
              <a:off x="2055233" y="3783812"/>
              <a:ext cx="730080" cy="314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92F8380-EBE3-4939-A03F-3362F4FA3E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46593" y="3774812"/>
                <a:ext cx="7477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8D1F32-22FB-41A3-8844-9A78DED477D8}"/>
                  </a:ext>
                </a:extLst>
              </p14:cNvPr>
              <p14:cNvContentPartPr/>
              <p14:nvPr/>
            </p14:nvContentPartPr>
            <p14:xfrm>
              <a:off x="3418913" y="4425692"/>
              <a:ext cx="718560" cy="377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8D1F32-22FB-41A3-8844-9A78DED477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10273" y="4416701"/>
                <a:ext cx="736200" cy="394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AA38224-9788-4035-A8E2-04E536CB2363}"/>
                  </a:ext>
                </a:extLst>
              </p14:cNvPr>
              <p14:cNvContentPartPr/>
              <p14:nvPr/>
            </p14:nvContentPartPr>
            <p14:xfrm>
              <a:off x="2664353" y="4874612"/>
              <a:ext cx="68760" cy="76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AA38224-9788-4035-A8E2-04E536CB23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55353" y="4865612"/>
                <a:ext cx="86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7127376-8A6B-4DFE-9AFA-64BE0942008E}"/>
                  </a:ext>
                </a:extLst>
              </p14:cNvPr>
              <p14:cNvContentPartPr/>
              <p14:nvPr/>
            </p14:nvContentPartPr>
            <p14:xfrm>
              <a:off x="2854793" y="4735292"/>
              <a:ext cx="684720" cy="298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7127376-8A6B-4DFE-9AFA-64BE094200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45793" y="4726281"/>
                <a:ext cx="702360" cy="316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79D9396-E44C-49DE-BC7C-311005AB7BF8}"/>
                  </a:ext>
                </a:extLst>
              </p14:cNvPr>
              <p14:cNvContentPartPr/>
              <p14:nvPr/>
            </p14:nvContentPartPr>
            <p14:xfrm>
              <a:off x="2105993" y="4430012"/>
              <a:ext cx="576720" cy="430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79D9396-E44C-49DE-BC7C-311005AB7B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87993" y="4412372"/>
                <a:ext cx="6123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FDECAFA-0BF2-414B-AAB5-23A2F2D3A1A8}"/>
                  </a:ext>
                </a:extLst>
              </p14:cNvPr>
              <p14:cNvContentPartPr/>
              <p14:nvPr/>
            </p14:nvContentPartPr>
            <p14:xfrm>
              <a:off x="1852193" y="4559612"/>
              <a:ext cx="442080" cy="186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FDECAFA-0BF2-414B-AAB5-23A2F2D3A1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34553" y="4541972"/>
                <a:ext cx="4777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B8F679A-005D-4454-8DA0-0D5E85CE87A8}"/>
                  </a:ext>
                </a:extLst>
              </p14:cNvPr>
              <p14:cNvContentPartPr/>
              <p14:nvPr/>
            </p14:nvContentPartPr>
            <p14:xfrm>
              <a:off x="2628713" y="4771652"/>
              <a:ext cx="63360" cy="104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B8F679A-005D-4454-8DA0-0D5E85CE87A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10713" y="4754012"/>
                <a:ext cx="990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6DF573A-5118-46E8-83B6-4A182F5502A9}"/>
                  </a:ext>
                </a:extLst>
              </p14:cNvPr>
              <p14:cNvContentPartPr/>
              <p14:nvPr/>
            </p14:nvContentPartPr>
            <p14:xfrm>
              <a:off x="1208153" y="4472852"/>
              <a:ext cx="863640" cy="925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6DF573A-5118-46E8-83B6-4A182F5502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90153" y="4454852"/>
                <a:ext cx="89928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BDC552-2DB1-4E24-A635-A7E92BD6CAFC}"/>
                  </a:ext>
                </a:extLst>
              </p14:cNvPr>
              <p14:cNvContentPartPr/>
              <p14:nvPr/>
            </p14:nvContentPartPr>
            <p14:xfrm>
              <a:off x="1225793" y="4885412"/>
              <a:ext cx="1472040" cy="494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BDC552-2DB1-4E24-A635-A7E92BD6CAF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08153" y="4867412"/>
                <a:ext cx="150768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B435D56-F47E-4101-A101-81011D245437}"/>
                  </a:ext>
                </a:extLst>
              </p14:cNvPr>
              <p14:cNvContentPartPr/>
              <p14:nvPr/>
            </p14:nvContentPartPr>
            <p14:xfrm>
              <a:off x="1518833" y="5123012"/>
              <a:ext cx="139320" cy="166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B435D56-F47E-4101-A101-81011D24543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501193" y="5105372"/>
                <a:ext cx="1749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1111C71-B742-4049-AA72-266215224BE8}"/>
                  </a:ext>
                </a:extLst>
              </p14:cNvPr>
              <p14:cNvContentPartPr/>
              <p14:nvPr/>
            </p14:nvContentPartPr>
            <p14:xfrm>
              <a:off x="1477793" y="5105012"/>
              <a:ext cx="175320" cy="41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1111C71-B742-4049-AA72-266215224BE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459793" y="5087372"/>
                <a:ext cx="2109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9DC49C-957C-4FC5-B169-F949955DCCC6}"/>
                  </a:ext>
                </a:extLst>
              </p14:cNvPr>
              <p14:cNvContentPartPr/>
              <p14:nvPr/>
            </p14:nvContentPartPr>
            <p14:xfrm>
              <a:off x="1446113" y="5121212"/>
              <a:ext cx="94320" cy="18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9DC49C-957C-4FC5-B169-F949955DCCC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28473" y="5103212"/>
                <a:ext cx="12996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46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17F1-B943-44FC-A625-98491FDF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A1A40-935D-46B6-B13C-6185F416DD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Refer to the diagram below.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scalar projection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 is obtained by drawing a line from the head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or to an extension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A1A40-935D-46B6-B13C-6185F416D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173A0-E58E-4871-A9CE-1F21DAB12EA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seemingly not long enough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that case we just extend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173A0-E58E-4871-A9CE-1F21DAB12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B732E5-A464-4966-B897-A88F2EC58692}"/>
              </a:ext>
            </a:extLst>
          </p:cNvPr>
          <p:cNvCxnSpPr/>
          <p:nvPr/>
        </p:nvCxnSpPr>
        <p:spPr>
          <a:xfrm flipV="1">
            <a:off x="1828800" y="2941163"/>
            <a:ext cx="904973" cy="88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9280EF-2F31-4A2A-9D42-9AE8515A0DE9}"/>
              </a:ext>
            </a:extLst>
          </p:cNvPr>
          <p:cNvCxnSpPr/>
          <p:nvPr/>
        </p:nvCxnSpPr>
        <p:spPr>
          <a:xfrm>
            <a:off x="1847654" y="3836709"/>
            <a:ext cx="226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ECDC8-B6B1-4660-B2A5-E87A31B00B79}"/>
                  </a:ext>
                </a:extLst>
              </p:cNvPr>
              <p:cNvSpPr txBox="1"/>
              <p:nvPr/>
            </p:nvSpPr>
            <p:spPr>
              <a:xfrm>
                <a:off x="1676400" y="30596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ECDC8-B6B1-4660-B2A5-E87A31B00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CACE8-0003-44E2-93BF-F517954EC4E5}"/>
                  </a:ext>
                </a:extLst>
              </p:cNvPr>
              <p:cNvSpPr txBox="1"/>
              <p:nvPr/>
            </p:nvSpPr>
            <p:spPr>
              <a:xfrm>
                <a:off x="2733773" y="3846137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CACE8-0003-44E2-93BF-F517954EC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3" y="3846137"/>
                <a:ext cx="914400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5E39F9-4754-40B7-B37F-C9FA4EDEF976}"/>
              </a:ext>
            </a:extLst>
          </p:cNvPr>
          <p:cNvCxnSpPr/>
          <p:nvPr/>
        </p:nvCxnSpPr>
        <p:spPr>
          <a:xfrm>
            <a:off x="2733773" y="2941163"/>
            <a:ext cx="0" cy="88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403315-01C5-44F0-A3DD-7C33A3411FD1}"/>
                  </a:ext>
                </a:extLst>
              </p14:cNvPr>
              <p14:cNvContentPartPr/>
              <p14:nvPr/>
            </p14:nvContentPartPr>
            <p14:xfrm>
              <a:off x="1847153" y="3827372"/>
              <a:ext cx="857880" cy="2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403315-01C5-44F0-A3DD-7C33A3411F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9513" y="3809372"/>
                <a:ext cx="893520" cy="6552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43750B-FF4A-4A0C-9590-91EBB0166C90}"/>
              </a:ext>
            </a:extLst>
          </p:cNvPr>
          <p:cNvCxnSpPr/>
          <p:nvPr/>
        </p:nvCxnSpPr>
        <p:spPr>
          <a:xfrm flipV="1">
            <a:off x="7343480" y="2941163"/>
            <a:ext cx="1885361" cy="91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C6FF89-6625-4922-B8D9-5365DF2C2E91}"/>
              </a:ext>
            </a:extLst>
          </p:cNvPr>
          <p:cNvCxnSpPr/>
          <p:nvPr/>
        </p:nvCxnSpPr>
        <p:spPr>
          <a:xfrm flipV="1">
            <a:off x="7352907" y="3827282"/>
            <a:ext cx="1536569" cy="2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AC9AF4-489A-4B25-839B-2B3D5D6F3889}"/>
              </a:ext>
            </a:extLst>
          </p:cNvPr>
          <p:cNvCxnSpPr/>
          <p:nvPr/>
        </p:nvCxnSpPr>
        <p:spPr>
          <a:xfrm>
            <a:off x="9228841" y="2941163"/>
            <a:ext cx="0" cy="90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9FFD-F482-4E8D-A7DB-24253F7F725E}"/>
                  </a:ext>
                </a:extLst>
              </p:cNvPr>
              <p:cNvSpPr txBox="1"/>
              <p:nvPr/>
            </p:nvSpPr>
            <p:spPr>
              <a:xfrm>
                <a:off x="7663991" y="301489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9FFD-F482-4E8D-A7DB-24253F7F7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91" y="3014890"/>
                <a:ext cx="914400" cy="369332"/>
              </a:xfrm>
              <a:prstGeom prst="rect">
                <a:avLst/>
              </a:prstGeom>
              <a:blipFill>
                <a:blip r:embed="rId8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97DC6-3909-4A8F-A720-15A45078BC7D}"/>
                  </a:ext>
                </a:extLst>
              </p:cNvPr>
              <p:cNvSpPr txBox="1"/>
              <p:nvPr/>
            </p:nvSpPr>
            <p:spPr>
              <a:xfrm>
                <a:off x="7828960" y="3873629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97DC6-3909-4A8F-A720-15A45078B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960" y="3873629"/>
                <a:ext cx="914400" cy="4103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348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D745-933F-4AF9-A83A-B5EDF8BF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Cosines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I want to know the angle made by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the positive x-axis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There is a 90° angle and the vector is the hypotenuse.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We see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𝑎𝑑𝑗𝑎𝑐𝑒𝑛𝑡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h𝑦𝑝𝑜𝑡𝑒𝑛𝑢𝑠𝑒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2EE7C6-184E-4C53-BDE2-EC541765EDFC}"/>
              </a:ext>
            </a:extLst>
          </p:cNvPr>
          <p:cNvCxnSpPr/>
          <p:nvPr/>
        </p:nvCxnSpPr>
        <p:spPr>
          <a:xfrm flipV="1">
            <a:off x="2055043" y="2884602"/>
            <a:ext cx="0" cy="158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E8B51D-B7F1-44C7-B3F1-9420223996D1}"/>
              </a:ext>
            </a:extLst>
          </p:cNvPr>
          <p:cNvCxnSpPr/>
          <p:nvPr/>
        </p:nvCxnSpPr>
        <p:spPr>
          <a:xfrm>
            <a:off x="2055043" y="4468305"/>
            <a:ext cx="1536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6CB743-30AF-4906-87E5-0F3248BE1563}"/>
              </a:ext>
            </a:extLst>
          </p:cNvPr>
          <p:cNvCxnSpPr/>
          <p:nvPr/>
        </p:nvCxnSpPr>
        <p:spPr>
          <a:xfrm flipH="1">
            <a:off x="1112363" y="4468305"/>
            <a:ext cx="942680" cy="101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F9CD51-4D2D-4D96-9C6A-7E9C84F05707}"/>
              </a:ext>
            </a:extLst>
          </p:cNvPr>
          <p:cNvCxnSpPr/>
          <p:nvPr/>
        </p:nvCxnSpPr>
        <p:spPr>
          <a:xfrm flipV="1">
            <a:off x="3421930" y="4053526"/>
            <a:ext cx="0" cy="414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AA3470-B319-4FA1-9A4F-13D5E3EF2A38}"/>
              </a:ext>
            </a:extLst>
          </p:cNvPr>
          <p:cNvCxnSpPr/>
          <p:nvPr/>
        </p:nvCxnSpPr>
        <p:spPr>
          <a:xfrm flipH="1">
            <a:off x="2055043" y="4072379"/>
            <a:ext cx="1338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06D357-891F-4FEF-A4FE-765F8B182D98}"/>
              </a:ext>
            </a:extLst>
          </p:cNvPr>
          <p:cNvCxnSpPr/>
          <p:nvPr/>
        </p:nvCxnSpPr>
        <p:spPr>
          <a:xfrm flipH="1">
            <a:off x="1225485" y="4053526"/>
            <a:ext cx="829558" cy="85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E3D168-D7DF-4877-9F84-D4906711AEF6}"/>
              </a:ext>
            </a:extLst>
          </p:cNvPr>
          <p:cNvCxnSpPr/>
          <p:nvPr/>
        </p:nvCxnSpPr>
        <p:spPr>
          <a:xfrm>
            <a:off x="1216058" y="4930219"/>
            <a:ext cx="0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15A8A3-8335-441C-AE06-455BB0A35712}"/>
              </a:ext>
            </a:extLst>
          </p:cNvPr>
          <p:cNvCxnSpPr/>
          <p:nvPr/>
        </p:nvCxnSpPr>
        <p:spPr>
          <a:xfrm flipH="1">
            <a:off x="2686639" y="4072379"/>
            <a:ext cx="735291" cy="838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4D3039-850B-483D-B8DB-840A2A0EE486}"/>
              </a:ext>
            </a:extLst>
          </p:cNvPr>
          <p:cNvCxnSpPr/>
          <p:nvPr/>
        </p:nvCxnSpPr>
        <p:spPr>
          <a:xfrm>
            <a:off x="1216058" y="4911365"/>
            <a:ext cx="147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9D33C2-343F-49A8-A6F0-95C647520C69}"/>
              </a:ext>
            </a:extLst>
          </p:cNvPr>
          <p:cNvCxnSpPr/>
          <p:nvPr/>
        </p:nvCxnSpPr>
        <p:spPr>
          <a:xfrm flipH="1">
            <a:off x="2686639" y="4468305"/>
            <a:ext cx="735291" cy="95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EED86F-9C54-426B-A174-54F282FEE8FD}"/>
              </a:ext>
            </a:extLst>
          </p:cNvPr>
          <p:cNvCxnSpPr/>
          <p:nvPr/>
        </p:nvCxnSpPr>
        <p:spPr>
          <a:xfrm>
            <a:off x="1216058" y="5420412"/>
            <a:ext cx="147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140302-78AC-4073-9E64-B4DFD28519CD}"/>
              </a:ext>
            </a:extLst>
          </p:cNvPr>
          <p:cNvCxnSpPr/>
          <p:nvPr/>
        </p:nvCxnSpPr>
        <p:spPr>
          <a:xfrm>
            <a:off x="2686639" y="4930219"/>
            <a:ext cx="0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8B0348-7DAB-46CD-A59C-422EF56ACDBB}"/>
                  </a:ext>
                </a:extLst>
              </p14:cNvPr>
              <p14:cNvContentPartPr/>
              <p14:nvPr/>
            </p14:nvContentPartPr>
            <p14:xfrm>
              <a:off x="1104473" y="5589212"/>
              <a:ext cx="72000" cy="24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8B0348-7DAB-46CD-A59C-422EF56ACD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473" y="5580572"/>
                <a:ext cx="896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AD4D30-9A68-48F0-A1B4-ECA0EB2FCFD2}"/>
                  </a:ext>
                </a:extLst>
              </p14:cNvPr>
              <p14:cNvContentPartPr/>
              <p14:nvPr/>
            </p14:nvContentPartPr>
            <p14:xfrm>
              <a:off x="1229033" y="5691452"/>
              <a:ext cx="90360" cy="8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AD4D30-9A68-48F0-A1B4-ECA0EB2FCF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0033" y="5682452"/>
                <a:ext cx="1080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A89879-6601-4290-908C-F6265A21D1C9}"/>
                  </a:ext>
                </a:extLst>
              </p14:cNvPr>
              <p14:cNvContentPartPr/>
              <p14:nvPr/>
            </p14:nvContentPartPr>
            <p14:xfrm>
              <a:off x="1389233" y="5624852"/>
              <a:ext cx="530640" cy="282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A89879-6601-4290-908C-F6265A21D1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0239" y="5615863"/>
                <a:ext cx="548268" cy="300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D691DC-160C-4ADE-948C-B8E65C2A854D}"/>
                  </a:ext>
                </a:extLst>
              </p14:cNvPr>
              <p14:cNvContentPartPr/>
              <p14:nvPr/>
            </p14:nvContentPartPr>
            <p14:xfrm>
              <a:off x="2059193" y="4426772"/>
              <a:ext cx="57960" cy="83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D691DC-160C-4ADE-948C-B8E65C2A85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0553" y="4417772"/>
                <a:ext cx="75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88A464C-1BC0-4E4E-A620-FA4D0B4F23BE}"/>
                  </a:ext>
                </a:extLst>
              </p14:cNvPr>
              <p14:cNvContentPartPr/>
              <p14:nvPr/>
            </p14:nvContentPartPr>
            <p14:xfrm>
              <a:off x="2211833" y="4262612"/>
              <a:ext cx="401400" cy="192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88A464C-1BC0-4E4E-A620-FA4D0B4F23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02833" y="4253972"/>
                <a:ext cx="419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92F8380-EBE3-4939-A03F-3362F4FA3E45}"/>
                  </a:ext>
                </a:extLst>
              </p14:cNvPr>
              <p14:cNvContentPartPr/>
              <p14:nvPr/>
            </p14:nvContentPartPr>
            <p14:xfrm>
              <a:off x="2055233" y="3783812"/>
              <a:ext cx="730080" cy="314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92F8380-EBE3-4939-A03F-3362F4FA3E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46593" y="3774812"/>
                <a:ext cx="7477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8D1F32-22FB-41A3-8844-9A78DED477D8}"/>
                  </a:ext>
                </a:extLst>
              </p14:cNvPr>
              <p14:cNvContentPartPr/>
              <p14:nvPr/>
            </p14:nvContentPartPr>
            <p14:xfrm>
              <a:off x="3418913" y="4425692"/>
              <a:ext cx="718560" cy="377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8D1F32-22FB-41A3-8844-9A78DED477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10273" y="4416701"/>
                <a:ext cx="736200" cy="394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AA38224-9788-4035-A8E2-04E536CB2363}"/>
                  </a:ext>
                </a:extLst>
              </p14:cNvPr>
              <p14:cNvContentPartPr/>
              <p14:nvPr/>
            </p14:nvContentPartPr>
            <p14:xfrm>
              <a:off x="2664353" y="4874612"/>
              <a:ext cx="68760" cy="76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AA38224-9788-4035-A8E2-04E536CB23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55353" y="4865612"/>
                <a:ext cx="86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7127376-8A6B-4DFE-9AFA-64BE0942008E}"/>
                  </a:ext>
                </a:extLst>
              </p14:cNvPr>
              <p14:cNvContentPartPr/>
              <p14:nvPr/>
            </p14:nvContentPartPr>
            <p14:xfrm>
              <a:off x="2854793" y="4735292"/>
              <a:ext cx="684720" cy="298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7127376-8A6B-4DFE-9AFA-64BE094200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45793" y="4726281"/>
                <a:ext cx="702360" cy="316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79D9396-E44C-49DE-BC7C-311005AB7BF8}"/>
                  </a:ext>
                </a:extLst>
              </p14:cNvPr>
              <p14:cNvContentPartPr/>
              <p14:nvPr/>
            </p14:nvContentPartPr>
            <p14:xfrm>
              <a:off x="2105993" y="4430012"/>
              <a:ext cx="576720" cy="430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79D9396-E44C-49DE-BC7C-311005AB7B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87993" y="4412372"/>
                <a:ext cx="6123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FDECAFA-0BF2-414B-AAB5-23A2F2D3A1A8}"/>
                  </a:ext>
                </a:extLst>
              </p14:cNvPr>
              <p14:cNvContentPartPr/>
              <p14:nvPr/>
            </p14:nvContentPartPr>
            <p14:xfrm>
              <a:off x="1852193" y="4559612"/>
              <a:ext cx="442080" cy="186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FDECAFA-0BF2-414B-AAB5-23A2F2D3A1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34553" y="4541972"/>
                <a:ext cx="4777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B8F679A-005D-4454-8DA0-0D5E85CE87A8}"/>
                  </a:ext>
                </a:extLst>
              </p14:cNvPr>
              <p14:cNvContentPartPr/>
              <p14:nvPr/>
            </p14:nvContentPartPr>
            <p14:xfrm>
              <a:off x="2628713" y="4771652"/>
              <a:ext cx="63360" cy="104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B8F679A-005D-4454-8DA0-0D5E85CE87A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10713" y="4754012"/>
                <a:ext cx="990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6DF573A-5118-46E8-83B6-4A182F5502A9}"/>
                  </a:ext>
                </a:extLst>
              </p14:cNvPr>
              <p14:cNvContentPartPr/>
              <p14:nvPr/>
            </p14:nvContentPartPr>
            <p14:xfrm>
              <a:off x="1208153" y="4472852"/>
              <a:ext cx="863640" cy="925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6DF573A-5118-46E8-83B6-4A182F5502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90153" y="4454852"/>
                <a:ext cx="89928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BDC552-2DB1-4E24-A635-A7E92BD6CAFC}"/>
                  </a:ext>
                </a:extLst>
              </p14:cNvPr>
              <p14:cNvContentPartPr/>
              <p14:nvPr/>
            </p14:nvContentPartPr>
            <p14:xfrm>
              <a:off x="1225793" y="4885412"/>
              <a:ext cx="1472040" cy="494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BDC552-2DB1-4E24-A635-A7E92BD6CAF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08153" y="4867412"/>
                <a:ext cx="150768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B435D56-F47E-4101-A101-81011D245437}"/>
                  </a:ext>
                </a:extLst>
              </p14:cNvPr>
              <p14:cNvContentPartPr/>
              <p14:nvPr/>
            </p14:nvContentPartPr>
            <p14:xfrm>
              <a:off x="1518833" y="5123012"/>
              <a:ext cx="139320" cy="166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B435D56-F47E-4101-A101-81011D24543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501193" y="5105372"/>
                <a:ext cx="1749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1111C71-B742-4049-AA72-266215224BE8}"/>
                  </a:ext>
                </a:extLst>
              </p14:cNvPr>
              <p14:cNvContentPartPr/>
              <p14:nvPr/>
            </p14:nvContentPartPr>
            <p14:xfrm>
              <a:off x="1477793" y="5105012"/>
              <a:ext cx="175320" cy="41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1111C71-B742-4049-AA72-266215224BE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459793" y="5087372"/>
                <a:ext cx="2109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9DC49C-957C-4FC5-B169-F949955DCCC6}"/>
                  </a:ext>
                </a:extLst>
              </p14:cNvPr>
              <p14:cNvContentPartPr/>
              <p14:nvPr/>
            </p14:nvContentPartPr>
            <p14:xfrm>
              <a:off x="1446113" y="5121212"/>
              <a:ext cx="94320" cy="18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9DC49C-957C-4FC5-B169-F949955DCCC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28473" y="5103212"/>
                <a:ext cx="12996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628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D745-933F-4AF9-A83A-B5EDF8BF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Cosines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Suppose I want to know the angle made by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the positive x-axis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There is a 90° angle and the vector is the hypotenuse.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We see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𝑎𝑑𝑗𝑎𝑐𝑒𝑛𝑡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h𝑦𝑝𝑜𝑡𝑒𝑛𝑢𝑠𝑒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negative, then the cos of the angle with the positive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    x-axis is negative, which is true for obtuse angles  </a:t>
                </a:r>
                <a:r>
                  <a:rPr lang="en-US" sz="2400" dirty="0">
                    <a:sym typeface="Wingdings" panose="05000000000000000000" pitchFamily="2" charset="2"/>
                  </a:rPr>
                  <a:t>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1333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2EE7C6-184E-4C53-BDE2-EC541765EDFC}"/>
              </a:ext>
            </a:extLst>
          </p:cNvPr>
          <p:cNvCxnSpPr/>
          <p:nvPr/>
        </p:nvCxnSpPr>
        <p:spPr>
          <a:xfrm flipV="1">
            <a:off x="2055043" y="2884602"/>
            <a:ext cx="0" cy="158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E8B51D-B7F1-44C7-B3F1-9420223996D1}"/>
              </a:ext>
            </a:extLst>
          </p:cNvPr>
          <p:cNvCxnSpPr/>
          <p:nvPr/>
        </p:nvCxnSpPr>
        <p:spPr>
          <a:xfrm>
            <a:off x="2055043" y="4468305"/>
            <a:ext cx="1536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6CB743-30AF-4906-87E5-0F3248BE1563}"/>
              </a:ext>
            </a:extLst>
          </p:cNvPr>
          <p:cNvCxnSpPr/>
          <p:nvPr/>
        </p:nvCxnSpPr>
        <p:spPr>
          <a:xfrm flipH="1">
            <a:off x="1112363" y="4468305"/>
            <a:ext cx="942680" cy="101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F9CD51-4D2D-4D96-9C6A-7E9C84F05707}"/>
              </a:ext>
            </a:extLst>
          </p:cNvPr>
          <p:cNvCxnSpPr/>
          <p:nvPr/>
        </p:nvCxnSpPr>
        <p:spPr>
          <a:xfrm flipV="1">
            <a:off x="3421930" y="4053526"/>
            <a:ext cx="0" cy="414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AA3470-B319-4FA1-9A4F-13D5E3EF2A38}"/>
              </a:ext>
            </a:extLst>
          </p:cNvPr>
          <p:cNvCxnSpPr/>
          <p:nvPr/>
        </p:nvCxnSpPr>
        <p:spPr>
          <a:xfrm flipH="1">
            <a:off x="2055043" y="4072379"/>
            <a:ext cx="1338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06D357-891F-4FEF-A4FE-765F8B182D98}"/>
              </a:ext>
            </a:extLst>
          </p:cNvPr>
          <p:cNvCxnSpPr/>
          <p:nvPr/>
        </p:nvCxnSpPr>
        <p:spPr>
          <a:xfrm flipH="1">
            <a:off x="1225485" y="4053526"/>
            <a:ext cx="829558" cy="85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E3D168-D7DF-4877-9F84-D4906711AEF6}"/>
              </a:ext>
            </a:extLst>
          </p:cNvPr>
          <p:cNvCxnSpPr/>
          <p:nvPr/>
        </p:nvCxnSpPr>
        <p:spPr>
          <a:xfrm>
            <a:off x="1216058" y="4930219"/>
            <a:ext cx="0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15A8A3-8335-441C-AE06-455BB0A35712}"/>
              </a:ext>
            </a:extLst>
          </p:cNvPr>
          <p:cNvCxnSpPr/>
          <p:nvPr/>
        </p:nvCxnSpPr>
        <p:spPr>
          <a:xfrm flipH="1">
            <a:off x="2686639" y="4072379"/>
            <a:ext cx="735291" cy="838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4D3039-850B-483D-B8DB-840A2A0EE486}"/>
              </a:ext>
            </a:extLst>
          </p:cNvPr>
          <p:cNvCxnSpPr/>
          <p:nvPr/>
        </p:nvCxnSpPr>
        <p:spPr>
          <a:xfrm>
            <a:off x="1216058" y="4911365"/>
            <a:ext cx="147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9D33C2-343F-49A8-A6F0-95C647520C69}"/>
              </a:ext>
            </a:extLst>
          </p:cNvPr>
          <p:cNvCxnSpPr/>
          <p:nvPr/>
        </p:nvCxnSpPr>
        <p:spPr>
          <a:xfrm flipH="1">
            <a:off x="2686639" y="4468305"/>
            <a:ext cx="735291" cy="95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EED86F-9C54-426B-A174-54F282FEE8FD}"/>
              </a:ext>
            </a:extLst>
          </p:cNvPr>
          <p:cNvCxnSpPr/>
          <p:nvPr/>
        </p:nvCxnSpPr>
        <p:spPr>
          <a:xfrm>
            <a:off x="1216058" y="5420412"/>
            <a:ext cx="147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140302-78AC-4073-9E64-B4DFD28519CD}"/>
              </a:ext>
            </a:extLst>
          </p:cNvPr>
          <p:cNvCxnSpPr/>
          <p:nvPr/>
        </p:nvCxnSpPr>
        <p:spPr>
          <a:xfrm>
            <a:off x="2686639" y="4930219"/>
            <a:ext cx="0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8B0348-7DAB-46CD-A59C-422EF56ACDBB}"/>
                  </a:ext>
                </a:extLst>
              </p14:cNvPr>
              <p14:cNvContentPartPr/>
              <p14:nvPr/>
            </p14:nvContentPartPr>
            <p14:xfrm>
              <a:off x="1104473" y="5589212"/>
              <a:ext cx="72000" cy="24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8B0348-7DAB-46CD-A59C-422EF56ACD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473" y="5580572"/>
                <a:ext cx="896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AD4D30-9A68-48F0-A1B4-ECA0EB2FCFD2}"/>
                  </a:ext>
                </a:extLst>
              </p14:cNvPr>
              <p14:cNvContentPartPr/>
              <p14:nvPr/>
            </p14:nvContentPartPr>
            <p14:xfrm>
              <a:off x="1229033" y="5691452"/>
              <a:ext cx="90360" cy="8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AD4D30-9A68-48F0-A1B4-ECA0EB2FCF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0033" y="5682452"/>
                <a:ext cx="1080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A89879-6601-4290-908C-F6265A21D1C9}"/>
                  </a:ext>
                </a:extLst>
              </p14:cNvPr>
              <p14:cNvContentPartPr/>
              <p14:nvPr/>
            </p14:nvContentPartPr>
            <p14:xfrm>
              <a:off x="1389233" y="5624852"/>
              <a:ext cx="530640" cy="282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A89879-6601-4290-908C-F6265A21D1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0239" y="5615863"/>
                <a:ext cx="548268" cy="300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D691DC-160C-4ADE-948C-B8E65C2A854D}"/>
                  </a:ext>
                </a:extLst>
              </p14:cNvPr>
              <p14:cNvContentPartPr/>
              <p14:nvPr/>
            </p14:nvContentPartPr>
            <p14:xfrm>
              <a:off x="2059193" y="4426772"/>
              <a:ext cx="57960" cy="83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D691DC-160C-4ADE-948C-B8E65C2A85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0553" y="4417772"/>
                <a:ext cx="75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88A464C-1BC0-4E4E-A620-FA4D0B4F23BE}"/>
                  </a:ext>
                </a:extLst>
              </p14:cNvPr>
              <p14:cNvContentPartPr/>
              <p14:nvPr/>
            </p14:nvContentPartPr>
            <p14:xfrm>
              <a:off x="2211833" y="4262612"/>
              <a:ext cx="401400" cy="192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88A464C-1BC0-4E4E-A620-FA4D0B4F23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02833" y="4253972"/>
                <a:ext cx="419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92F8380-EBE3-4939-A03F-3362F4FA3E45}"/>
                  </a:ext>
                </a:extLst>
              </p14:cNvPr>
              <p14:cNvContentPartPr/>
              <p14:nvPr/>
            </p14:nvContentPartPr>
            <p14:xfrm>
              <a:off x="2055233" y="3783812"/>
              <a:ext cx="730080" cy="314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92F8380-EBE3-4939-A03F-3362F4FA3E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46593" y="3774812"/>
                <a:ext cx="7477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8D1F32-22FB-41A3-8844-9A78DED477D8}"/>
                  </a:ext>
                </a:extLst>
              </p14:cNvPr>
              <p14:cNvContentPartPr/>
              <p14:nvPr/>
            </p14:nvContentPartPr>
            <p14:xfrm>
              <a:off x="3418913" y="4425692"/>
              <a:ext cx="718560" cy="377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8D1F32-22FB-41A3-8844-9A78DED477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10273" y="4416701"/>
                <a:ext cx="736200" cy="394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AA38224-9788-4035-A8E2-04E536CB2363}"/>
                  </a:ext>
                </a:extLst>
              </p14:cNvPr>
              <p14:cNvContentPartPr/>
              <p14:nvPr/>
            </p14:nvContentPartPr>
            <p14:xfrm>
              <a:off x="2664353" y="4874612"/>
              <a:ext cx="68760" cy="76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AA38224-9788-4035-A8E2-04E536CB23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55353" y="4865612"/>
                <a:ext cx="86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7127376-8A6B-4DFE-9AFA-64BE0942008E}"/>
                  </a:ext>
                </a:extLst>
              </p14:cNvPr>
              <p14:cNvContentPartPr/>
              <p14:nvPr/>
            </p14:nvContentPartPr>
            <p14:xfrm>
              <a:off x="2854793" y="4735292"/>
              <a:ext cx="684720" cy="298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7127376-8A6B-4DFE-9AFA-64BE094200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45793" y="4726281"/>
                <a:ext cx="702360" cy="316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79D9396-E44C-49DE-BC7C-311005AB7BF8}"/>
                  </a:ext>
                </a:extLst>
              </p14:cNvPr>
              <p14:cNvContentPartPr/>
              <p14:nvPr/>
            </p14:nvContentPartPr>
            <p14:xfrm>
              <a:off x="2105993" y="4430012"/>
              <a:ext cx="576720" cy="430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79D9396-E44C-49DE-BC7C-311005AB7B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87993" y="4412372"/>
                <a:ext cx="6123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FDECAFA-0BF2-414B-AAB5-23A2F2D3A1A8}"/>
                  </a:ext>
                </a:extLst>
              </p14:cNvPr>
              <p14:cNvContentPartPr/>
              <p14:nvPr/>
            </p14:nvContentPartPr>
            <p14:xfrm>
              <a:off x="1852193" y="4559612"/>
              <a:ext cx="442080" cy="186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FDECAFA-0BF2-414B-AAB5-23A2F2D3A1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34553" y="4541972"/>
                <a:ext cx="4777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B8F679A-005D-4454-8DA0-0D5E85CE87A8}"/>
                  </a:ext>
                </a:extLst>
              </p14:cNvPr>
              <p14:cNvContentPartPr/>
              <p14:nvPr/>
            </p14:nvContentPartPr>
            <p14:xfrm>
              <a:off x="2628713" y="4771652"/>
              <a:ext cx="63360" cy="104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B8F679A-005D-4454-8DA0-0D5E85CE87A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10713" y="4754012"/>
                <a:ext cx="990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6DF573A-5118-46E8-83B6-4A182F5502A9}"/>
                  </a:ext>
                </a:extLst>
              </p14:cNvPr>
              <p14:cNvContentPartPr/>
              <p14:nvPr/>
            </p14:nvContentPartPr>
            <p14:xfrm>
              <a:off x="1208153" y="4472852"/>
              <a:ext cx="863640" cy="925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6DF573A-5118-46E8-83B6-4A182F5502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90153" y="4454852"/>
                <a:ext cx="89928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BDC552-2DB1-4E24-A635-A7E92BD6CAFC}"/>
                  </a:ext>
                </a:extLst>
              </p14:cNvPr>
              <p14:cNvContentPartPr/>
              <p14:nvPr/>
            </p14:nvContentPartPr>
            <p14:xfrm>
              <a:off x="1225793" y="4885412"/>
              <a:ext cx="1472040" cy="494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BDC552-2DB1-4E24-A635-A7E92BD6CAF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08153" y="4867412"/>
                <a:ext cx="150768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B435D56-F47E-4101-A101-81011D245437}"/>
                  </a:ext>
                </a:extLst>
              </p14:cNvPr>
              <p14:cNvContentPartPr/>
              <p14:nvPr/>
            </p14:nvContentPartPr>
            <p14:xfrm>
              <a:off x="1518833" y="5123012"/>
              <a:ext cx="139320" cy="166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B435D56-F47E-4101-A101-81011D24543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501193" y="5105372"/>
                <a:ext cx="1749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1111C71-B742-4049-AA72-266215224BE8}"/>
                  </a:ext>
                </a:extLst>
              </p14:cNvPr>
              <p14:cNvContentPartPr/>
              <p14:nvPr/>
            </p14:nvContentPartPr>
            <p14:xfrm>
              <a:off x="1477793" y="5105012"/>
              <a:ext cx="175320" cy="41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1111C71-B742-4049-AA72-266215224BE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459793" y="5087372"/>
                <a:ext cx="2109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9DC49C-957C-4FC5-B169-F949955DCCC6}"/>
                  </a:ext>
                </a:extLst>
              </p14:cNvPr>
              <p14:cNvContentPartPr/>
              <p14:nvPr/>
            </p14:nvContentPartPr>
            <p14:xfrm>
              <a:off x="1446113" y="5121212"/>
              <a:ext cx="94320" cy="18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9DC49C-957C-4FC5-B169-F949955DCCC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28473" y="5103212"/>
                <a:ext cx="12996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022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D745-933F-4AF9-A83A-B5EDF8BF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Cosines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I want to know the angle made by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the positive x-axis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There is a 90° angle and the vector is the hypotenuse.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We see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𝑎𝑑𝑗𝑎𝑐𝑒𝑛𝑡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h𝑦𝑝𝑜𝑡𝑒𝑛𝑢𝑠𝑒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Therefore this formula works for acute or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obtuse angles.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1333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2EE7C6-184E-4C53-BDE2-EC541765EDFC}"/>
              </a:ext>
            </a:extLst>
          </p:cNvPr>
          <p:cNvCxnSpPr/>
          <p:nvPr/>
        </p:nvCxnSpPr>
        <p:spPr>
          <a:xfrm flipV="1">
            <a:off x="2055043" y="2884602"/>
            <a:ext cx="0" cy="158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E8B51D-B7F1-44C7-B3F1-9420223996D1}"/>
              </a:ext>
            </a:extLst>
          </p:cNvPr>
          <p:cNvCxnSpPr/>
          <p:nvPr/>
        </p:nvCxnSpPr>
        <p:spPr>
          <a:xfrm>
            <a:off x="2055043" y="4468305"/>
            <a:ext cx="1536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6CB743-30AF-4906-87E5-0F3248BE1563}"/>
              </a:ext>
            </a:extLst>
          </p:cNvPr>
          <p:cNvCxnSpPr/>
          <p:nvPr/>
        </p:nvCxnSpPr>
        <p:spPr>
          <a:xfrm flipH="1">
            <a:off x="1112363" y="4468305"/>
            <a:ext cx="942680" cy="101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F9CD51-4D2D-4D96-9C6A-7E9C84F05707}"/>
              </a:ext>
            </a:extLst>
          </p:cNvPr>
          <p:cNvCxnSpPr/>
          <p:nvPr/>
        </p:nvCxnSpPr>
        <p:spPr>
          <a:xfrm flipV="1">
            <a:off x="3421930" y="4053526"/>
            <a:ext cx="0" cy="414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AA3470-B319-4FA1-9A4F-13D5E3EF2A38}"/>
              </a:ext>
            </a:extLst>
          </p:cNvPr>
          <p:cNvCxnSpPr/>
          <p:nvPr/>
        </p:nvCxnSpPr>
        <p:spPr>
          <a:xfrm flipH="1">
            <a:off x="2055043" y="4072379"/>
            <a:ext cx="1338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06D357-891F-4FEF-A4FE-765F8B182D98}"/>
              </a:ext>
            </a:extLst>
          </p:cNvPr>
          <p:cNvCxnSpPr/>
          <p:nvPr/>
        </p:nvCxnSpPr>
        <p:spPr>
          <a:xfrm flipH="1">
            <a:off x="1225485" y="4053526"/>
            <a:ext cx="829558" cy="85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E3D168-D7DF-4877-9F84-D4906711AEF6}"/>
              </a:ext>
            </a:extLst>
          </p:cNvPr>
          <p:cNvCxnSpPr/>
          <p:nvPr/>
        </p:nvCxnSpPr>
        <p:spPr>
          <a:xfrm>
            <a:off x="1216058" y="4930219"/>
            <a:ext cx="0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15A8A3-8335-441C-AE06-455BB0A35712}"/>
              </a:ext>
            </a:extLst>
          </p:cNvPr>
          <p:cNvCxnSpPr/>
          <p:nvPr/>
        </p:nvCxnSpPr>
        <p:spPr>
          <a:xfrm flipH="1">
            <a:off x="2686639" y="4072379"/>
            <a:ext cx="735291" cy="838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4D3039-850B-483D-B8DB-840A2A0EE486}"/>
              </a:ext>
            </a:extLst>
          </p:cNvPr>
          <p:cNvCxnSpPr/>
          <p:nvPr/>
        </p:nvCxnSpPr>
        <p:spPr>
          <a:xfrm>
            <a:off x="1216058" y="4911365"/>
            <a:ext cx="147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9D33C2-343F-49A8-A6F0-95C647520C69}"/>
              </a:ext>
            </a:extLst>
          </p:cNvPr>
          <p:cNvCxnSpPr/>
          <p:nvPr/>
        </p:nvCxnSpPr>
        <p:spPr>
          <a:xfrm flipH="1">
            <a:off x="2686639" y="4468305"/>
            <a:ext cx="735291" cy="95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EED86F-9C54-426B-A174-54F282FEE8FD}"/>
              </a:ext>
            </a:extLst>
          </p:cNvPr>
          <p:cNvCxnSpPr/>
          <p:nvPr/>
        </p:nvCxnSpPr>
        <p:spPr>
          <a:xfrm>
            <a:off x="1216058" y="5420412"/>
            <a:ext cx="147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140302-78AC-4073-9E64-B4DFD28519CD}"/>
              </a:ext>
            </a:extLst>
          </p:cNvPr>
          <p:cNvCxnSpPr/>
          <p:nvPr/>
        </p:nvCxnSpPr>
        <p:spPr>
          <a:xfrm>
            <a:off x="2686639" y="4930219"/>
            <a:ext cx="0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8B0348-7DAB-46CD-A59C-422EF56ACDBB}"/>
                  </a:ext>
                </a:extLst>
              </p14:cNvPr>
              <p14:cNvContentPartPr/>
              <p14:nvPr/>
            </p14:nvContentPartPr>
            <p14:xfrm>
              <a:off x="1104473" y="5589212"/>
              <a:ext cx="72000" cy="24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8B0348-7DAB-46CD-A59C-422EF56ACD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473" y="5580572"/>
                <a:ext cx="896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AD4D30-9A68-48F0-A1B4-ECA0EB2FCFD2}"/>
                  </a:ext>
                </a:extLst>
              </p14:cNvPr>
              <p14:cNvContentPartPr/>
              <p14:nvPr/>
            </p14:nvContentPartPr>
            <p14:xfrm>
              <a:off x="1229033" y="5691452"/>
              <a:ext cx="90360" cy="8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AD4D30-9A68-48F0-A1B4-ECA0EB2FCF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0033" y="5682452"/>
                <a:ext cx="1080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A89879-6601-4290-908C-F6265A21D1C9}"/>
                  </a:ext>
                </a:extLst>
              </p14:cNvPr>
              <p14:cNvContentPartPr/>
              <p14:nvPr/>
            </p14:nvContentPartPr>
            <p14:xfrm>
              <a:off x="1389233" y="5624852"/>
              <a:ext cx="530640" cy="282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A89879-6601-4290-908C-F6265A21D1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0239" y="5615863"/>
                <a:ext cx="548268" cy="300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D691DC-160C-4ADE-948C-B8E65C2A854D}"/>
                  </a:ext>
                </a:extLst>
              </p14:cNvPr>
              <p14:cNvContentPartPr/>
              <p14:nvPr/>
            </p14:nvContentPartPr>
            <p14:xfrm>
              <a:off x="2059193" y="4426772"/>
              <a:ext cx="57960" cy="83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D691DC-160C-4ADE-948C-B8E65C2A85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0553" y="4417772"/>
                <a:ext cx="75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88A464C-1BC0-4E4E-A620-FA4D0B4F23BE}"/>
                  </a:ext>
                </a:extLst>
              </p14:cNvPr>
              <p14:cNvContentPartPr/>
              <p14:nvPr/>
            </p14:nvContentPartPr>
            <p14:xfrm>
              <a:off x="2211833" y="4262612"/>
              <a:ext cx="401400" cy="192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88A464C-1BC0-4E4E-A620-FA4D0B4F23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02833" y="4253972"/>
                <a:ext cx="419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92F8380-EBE3-4939-A03F-3362F4FA3E45}"/>
                  </a:ext>
                </a:extLst>
              </p14:cNvPr>
              <p14:cNvContentPartPr/>
              <p14:nvPr/>
            </p14:nvContentPartPr>
            <p14:xfrm>
              <a:off x="2055233" y="3783812"/>
              <a:ext cx="730080" cy="314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92F8380-EBE3-4939-A03F-3362F4FA3E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46593" y="3774812"/>
                <a:ext cx="7477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8D1F32-22FB-41A3-8844-9A78DED477D8}"/>
                  </a:ext>
                </a:extLst>
              </p14:cNvPr>
              <p14:cNvContentPartPr/>
              <p14:nvPr/>
            </p14:nvContentPartPr>
            <p14:xfrm>
              <a:off x="3418913" y="4425692"/>
              <a:ext cx="718560" cy="377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8D1F32-22FB-41A3-8844-9A78DED477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10273" y="4416701"/>
                <a:ext cx="736200" cy="394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AA38224-9788-4035-A8E2-04E536CB2363}"/>
                  </a:ext>
                </a:extLst>
              </p14:cNvPr>
              <p14:cNvContentPartPr/>
              <p14:nvPr/>
            </p14:nvContentPartPr>
            <p14:xfrm>
              <a:off x="2664353" y="4874612"/>
              <a:ext cx="68760" cy="76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AA38224-9788-4035-A8E2-04E536CB23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55353" y="4865612"/>
                <a:ext cx="86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7127376-8A6B-4DFE-9AFA-64BE0942008E}"/>
                  </a:ext>
                </a:extLst>
              </p14:cNvPr>
              <p14:cNvContentPartPr/>
              <p14:nvPr/>
            </p14:nvContentPartPr>
            <p14:xfrm>
              <a:off x="2854793" y="4735292"/>
              <a:ext cx="684720" cy="298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7127376-8A6B-4DFE-9AFA-64BE094200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45793" y="4726281"/>
                <a:ext cx="702360" cy="316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79D9396-E44C-49DE-BC7C-311005AB7BF8}"/>
                  </a:ext>
                </a:extLst>
              </p14:cNvPr>
              <p14:cNvContentPartPr/>
              <p14:nvPr/>
            </p14:nvContentPartPr>
            <p14:xfrm>
              <a:off x="2105993" y="4430012"/>
              <a:ext cx="576720" cy="430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79D9396-E44C-49DE-BC7C-311005AB7B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87993" y="4412372"/>
                <a:ext cx="6123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FDECAFA-0BF2-414B-AAB5-23A2F2D3A1A8}"/>
                  </a:ext>
                </a:extLst>
              </p14:cNvPr>
              <p14:cNvContentPartPr/>
              <p14:nvPr/>
            </p14:nvContentPartPr>
            <p14:xfrm>
              <a:off x="1852193" y="4559612"/>
              <a:ext cx="442080" cy="186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FDECAFA-0BF2-414B-AAB5-23A2F2D3A1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34553" y="4541972"/>
                <a:ext cx="4777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B8F679A-005D-4454-8DA0-0D5E85CE87A8}"/>
                  </a:ext>
                </a:extLst>
              </p14:cNvPr>
              <p14:cNvContentPartPr/>
              <p14:nvPr/>
            </p14:nvContentPartPr>
            <p14:xfrm>
              <a:off x="2628713" y="4771652"/>
              <a:ext cx="63360" cy="104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B8F679A-005D-4454-8DA0-0D5E85CE87A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10713" y="4754012"/>
                <a:ext cx="990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6DF573A-5118-46E8-83B6-4A182F5502A9}"/>
                  </a:ext>
                </a:extLst>
              </p14:cNvPr>
              <p14:cNvContentPartPr/>
              <p14:nvPr/>
            </p14:nvContentPartPr>
            <p14:xfrm>
              <a:off x="1208153" y="4472852"/>
              <a:ext cx="863640" cy="925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6DF573A-5118-46E8-83B6-4A182F5502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90153" y="4454852"/>
                <a:ext cx="89928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BDC552-2DB1-4E24-A635-A7E92BD6CAFC}"/>
                  </a:ext>
                </a:extLst>
              </p14:cNvPr>
              <p14:cNvContentPartPr/>
              <p14:nvPr/>
            </p14:nvContentPartPr>
            <p14:xfrm>
              <a:off x="1225793" y="4885412"/>
              <a:ext cx="1472040" cy="494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BDC552-2DB1-4E24-A635-A7E92BD6CAF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08153" y="4867412"/>
                <a:ext cx="150768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B435D56-F47E-4101-A101-81011D245437}"/>
                  </a:ext>
                </a:extLst>
              </p14:cNvPr>
              <p14:cNvContentPartPr/>
              <p14:nvPr/>
            </p14:nvContentPartPr>
            <p14:xfrm>
              <a:off x="1518833" y="5123012"/>
              <a:ext cx="139320" cy="166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B435D56-F47E-4101-A101-81011D24543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501193" y="5105372"/>
                <a:ext cx="1749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1111C71-B742-4049-AA72-266215224BE8}"/>
                  </a:ext>
                </a:extLst>
              </p14:cNvPr>
              <p14:cNvContentPartPr/>
              <p14:nvPr/>
            </p14:nvContentPartPr>
            <p14:xfrm>
              <a:off x="1477793" y="5105012"/>
              <a:ext cx="175320" cy="41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1111C71-B742-4049-AA72-266215224BE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459793" y="5087372"/>
                <a:ext cx="2109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9DC49C-957C-4FC5-B169-F949955DCCC6}"/>
                  </a:ext>
                </a:extLst>
              </p14:cNvPr>
              <p14:cNvContentPartPr/>
              <p14:nvPr/>
            </p14:nvContentPartPr>
            <p14:xfrm>
              <a:off x="1446113" y="5121212"/>
              <a:ext cx="94320" cy="18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9DC49C-957C-4FC5-B169-F949955DCCC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28473" y="5103212"/>
                <a:ext cx="12996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16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D745-933F-4AF9-A83A-B5EDF8BF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Cosines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I want to know the angle made by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the positive x-axis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There is a 90° angle and the vector is the hypotenuse.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We see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𝑎𝑑𝑗𝑎𝑐𝑒𝑛𝑡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h𝑦𝑝𝑜𝑡𝑒𝑛𝑢𝑠𝑒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A similar formula is available for both the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positive y-axis and the positive z-axis.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1333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2EE7C6-184E-4C53-BDE2-EC541765EDFC}"/>
              </a:ext>
            </a:extLst>
          </p:cNvPr>
          <p:cNvCxnSpPr/>
          <p:nvPr/>
        </p:nvCxnSpPr>
        <p:spPr>
          <a:xfrm flipV="1">
            <a:off x="2055043" y="2884602"/>
            <a:ext cx="0" cy="158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E8B51D-B7F1-44C7-B3F1-9420223996D1}"/>
              </a:ext>
            </a:extLst>
          </p:cNvPr>
          <p:cNvCxnSpPr/>
          <p:nvPr/>
        </p:nvCxnSpPr>
        <p:spPr>
          <a:xfrm>
            <a:off x="2055043" y="4468305"/>
            <a:ext cx="1536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6CB743-30AF-4906-87E5-0F3248BE1563}"/>
              </a:ext>
            </a:extLst>
          </p:cNvPr>
          <p:cNvCxnSpPr/>
          <p:nvPr/>
        </p:nvCxnSpPr>
        <p:spPr>
          <a:xfrm flipH="1">
            <a:off x="1112363" y="4468305"/>
            <a:ext cx="942680" cy="101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F9CD51-4D2D-4D96-9C6A-7E9C84F05707}"/>
              </a:ext>
            </a:extLst>
          </p:cNvPr>
          <p:cNvCxnSpPr/>
          <p:nvPr/>
        </p:nvCxnSpPr>
        <p:spPr>
          <a:xfrm flipV="1">
            <a:off x="3421930" y="4053526"/>
            <a:ext cx="0" cy="414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AA3470-B319-4FA1-9A4F-13D5E3EF2A38}"/>
              </a:ext>
            </a:extLst>
          </p:cNvPr>
          <p:cNvCxnSpPr/>
          <p:nvPr/>
        </p:nvCxnSpPr>
        <p:spPr>
          <a:xfrm flipH="1">
            <a:off x="2055043" y="4072379"/>
            <a:ext cx="1338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06D357-891F-4FEF-A4FE-765F8B182D98}"/>
              </a:ext>
            </a:extLst>
          </p:cNvPr>
          <p:cNvCxnSpPr/>
          <p:nvPr/>
        </p:nvCxnSpPr>
        <p:spPr>
          <a:xfrm flipH="1">
            <a:off x="1225485" y="4053526"/>
            <a:ext cx="829558" cy="85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E3D168-D7DF-4877-9F84-D4906711AEF6}"/>
              </a:ext>
            </a:extLst>
          </p:cNvPr>
          <p:cNvCxnSpPr/>
          <p:nvPr/>
        </p:nvCxnSpPr>
        <p:spPr>
          <a:xfrm>
            <a:off x="1216058" y="4930219"/>
            <a:ext cx="0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15A8A3-8335-441C-AE06-455BB0A35712}"/>
              </a:ext>
            </a:extLst>
          </p:cNvPr>
          <p:cNvCxnSpPr/>
          <p:nvPr/>
        </p:nvCxnSpPr>
        <p:spPr>
          <a:xfrm flipH="1">
            <a:off x="2686639" y="4072379"/>
            <a:ext cx="735291" cy="838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4D3039-850B-483D-B8DB-840A2A0EE486}"/>
              </a:ext>
            </a:extLst>
          </p:cNvPr>
          <p:cNvCxnSpPr/>
          <p:nvPr/>
        </p:nvCxnSpPr>
        <p:spPr>
          <a:xfrm>
            <a:off x="1216058" y="4911365"/>
            <a:ext cx="147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9D33C2-343F-49A8-A6F0-95C647520C69}"/>
              </a:ext>
            </a:extLst>
          </p:cNvPr>
          <p:cNvCxnSpPr/>
          <p:nvPr/>
        </p:nvCxnSpPr>
        <p:spPr>
          <a:xfrm flipH="1">
            <a:off x="2686639" y="4468305"/>
            <a:ext cx="735291" cy="95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EED86F-9C54-426B-A174-54F282FEE8FD}"/>
              </a:ext>
            </a:extLst>
          </p:cNvPr>
          <p:cNvCxnSpPr/>
          <p:nvPr/>
        </p:nvCxnSpPr>
        <p:spPr>
          <a:xfrm>
            <a:off x="1216058" y="5420412"/>
            <a:ext cx="147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140302-78AC-4073-9E64-B4DFD28519CD}"/>
              </a:ext>
            </a:extLst>
          </p:cNvPr>
          <p:cNvCxnSpPr/>
          <p:nvPr/>
        </p:nvCxnSpPr>
        <p:spPr>
          <a:xfrm>
            <a:off x="2686639" y="4930219"/>
            <a:ext cx="0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8B0348-7DAB-46CD-A59C-422EF56ACDBB}"/>
                  </a:ext>
                </a:extLst>
              </p14:cNvPr>
              <p14:cNvContentPartPr/>
              <p14:nvPr/>
            </p14:nvContentPartPr>
            <p14:xfrm>
              <a:off x="1104473" y="5589212"/>
              <a:ext cx="72000" cy="24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8B0348-7DAB-46CD-A59C-422EF56ACD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473" y="5580572"/>
                <a:ext cx="896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AD4D30-9A68-48F0-A1B4-ECA0EB2FCFD2}"/>
                  </a:ext>
                </a:extLst>
              </p14:cNvPr>
              <p14:cNvContentPartPr/>
              <p14:nvPr/>
            </p14:nvContentPartPr>
            <p14:xfrm>
              <a:off x="1229033" y="5691452"/>
              <a:ext cx="90360" cy="8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AD4D30-9A68-48F0-A1B4-ECA0EB2FCF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0033" y="5682452"/>
                <a:ext cx="1080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A89879-6601-4290-908C-F6265A21D1C9}"/>
                  </a:ext>
                </a:extLst>
              </p14:cNvPr>
              <p14:cNvContentPartPr/>
              <p14:nvPr/>
            </p14:nvContentPartPr>
            <p14:xfrm>
              <a:off x="1389233" y="5624852"/>
              <a:ext cx="530640" cy="282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A89879-6601-4290-908C-F6265A21D1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0239" y="5615863"/>
                <a:ext cx="548268" cy="300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D691DC-160C-4ADE-948C-B8E65C2A854D}"/>
                  </a:ext>
                </a:extLst>
              </p14:cNvPr>
              <p14:cNvContentPartPr/>
              <p14:nvPr/>
            </p14:nvContentPartPr>
            <p14:xfrm>
              <a:off x="2059193" y="4426772"/>
              <a:ext cx="57960" cy="83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D691DC-160C-4ADE-948C-B8E65C2A85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0553" y="4417772"/>
                <a:ext cx="75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88A464C-1BC0-4E4E-A620-FA4D0B4F23BE}"/>
                  </a:ext>
                </a:extLst>
              </p14:cNvPr>
              <p14:cNvContentPartPr/>
              <p14:nvPr/>
            </p14:nvContentPartPr>
            <p14:xfrm>
              <a:off x="2211833" y="4262612"/>
              <a:ext cx="401400" cy="192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88A464C-1BC0-4E4E-A620-FA4D0B4F23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02833" y="4253972"/>
                <a:ext cx="419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92F8380-EBE3-4939-A03F-3362F4FA3E45}"/>
                  </a:ext>
                </a:extLst>
              </p14:cNvPr>
              <p14:cNvContentPartPr/>
              <p14:nvPr/>
            </p14:nvContentPartPr>
            <p14:xfrm>
              <a:off x="2055233" y="3783812"/>
              <a:ext cx="730080" cy="314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92F8380-EBE3-4939-A03F-3362F4FA3E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46593" y="3774812"/>
                <a:ext cx="7477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8D1F32-22FB-41A3-8844-9A78DED477D8}"/>
                  </a:ext>
                </a:extLst>
              </p14:cNvPr>
              <p14:cNvContentPartPr/>
              <p14:nvPr/>
            </p14:nvContentPartPr>
            <p14:xfrm>
              <a:off x="3418913" y="4425692"/>
              <a:ext cx="718560" cy="377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8D1F32-22FB-41A3-8844-9A78DED477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10273" y="4416701"/>
                <a:ext cx="736200" cy="394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AA38224-9788-4035-A8E2-04E536CB2363}"/>
                  </a:ext>
                </a:extLst>
              </p14:cNvPr>
              <p14:cNvContentPartPr/>
              <p14:nvPr/>
            </p14:nvContentPartPr>
            <p14:xfrm>
              <a:off x="2664353" y="4874612"/>
              <a:ext cx="68760" cy="76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AA38224-9788-4035-A8E2-04E536CB23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55353" y="4865612"/>
                <a:ext cx="86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7127376-8A6B-4DFE-9AFA-64BE0942008E}"/>
                  </a:ext>
                </a:extLst>
              </p14:cNvPr>
              <p14:cNvContentPartPr/>
              <p14:nvPr/>
            </p14:nvContentPartPr>
            <p14:xfrm>
              <a:off x="2854793" y="4735292"/>
              <a:ext cx="684720" cy="298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7127376-8A6B-4DFE-9AFA-64BE094200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45793" y="4726281"/>
                <a:ext cx="702360" cy="316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79D9396-E44C-49DE-BC7C-311005AB7BF8}"/>
                  </a:ext>
                </a:extLst>
              </p14:cNvPr>
              <p14:cNvContentPartPr/>
              <p14:nvPr/>
            </p14:nvContentPartPr>
            <p14:xfrm>
              <a:off x="2105993" y="4430012"/>
              <a:ext cx="576720" cy="430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79D9396-E44C-49DE-BC7C-311005AB7B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87993" y="4412372"/>
                <a:ext cx="6123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FDECAFA-0BF2-414B-AAB5-23A2F2D3A1A8}"/>
                  </a:ext>
                </a:extLst>
              </p14:cNvPr>
              <p14:cNvContentPartPr/>
              <p14:nvPr/>
            </p14:nvContentPartPr>
            <p14:xfrm>
              <a:off x="1852193" y="4559612"/>
              <a:ext cx="442080" cy="186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FDECAFA-0BF2-414B-AAB5-23A2F2D3A1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34553" y="4541972"/>
                <a:ext cx="4777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B8F679A-005D-4454-8DA0-0D5E85CE87A8}"/>
                  </a:ext>
                </a:extLst>
              </p14:cNvPr>
              <p14:cNvContentPartPr/>
              <p14:nvPr/>
            </p14:nvContentPartPr>
            <p14:xfrm>
              <a:off x="2628713" y="4771652"/>
              <a:ext cx="63360" cy="104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B8F679A-005D-4454-8DA0-0D5E85CE87A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10713" y="4754012"/>
                <a:ext cx="990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6DF573A-5118-46E8-83B6-4A182F5502A9}"/>
                  </a:ext>
                </a:extLst>
              </p14:cNvPr>
              <p14:cNvContentPartPr/>
              <p14:nvPr/>
            </p14:nvContentPartPr>
            <p14:xfrm>
              <a:off x="1208153" y="4472852"/>
              <a:ext cx="863640" cy="925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6DF573A-5118-46E8-83B6-4A182F5502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90153" y="4454852"/>
                <a:ext cx="89928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BDC552-2DB1-4E24-A635-A7E92BD6CAFC}"/>
                  </a:ext>
                </a:extLst>
              </p14:cNvPr>
              <p14:cNvContentPartPr/>
              <p14:nvPr/>
            </p14:nvContentPartPr>
            <p14:xfrm>
              <a:off x="1225793" y="4885412"/>
              <a:ext cx="1472040" cy="494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BDC552-2DB1-4E24-A635-A7E92BD6CAF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08153" y="4867412"/>
                <a:ext cx="150768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B435D56-F47E-4101-A101-81011D245437}"/>
                  </a:ext>
                </a:extLst>
              </p14:cNvPr>
              <p14:cNvContentPartPr/>
              <p14:nvPr/>
            </p14:nvContentPartPr>
            <p14:xfrm>
              <a:off x="1518833" y="5123012"/>
              <a:ext cx="139320" cy="166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B435D56-F47E-4101-A101-81011D24543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501193" y="5105372"/>
                <a:ext cx="1749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1111C71-B742-4049-AA72-266215224BE8}"/>
                  </a:ext>
                </a:extLst>
              </p14:cNvPr>
              <p14:cNvContentPartPr/>
              <p14:nvPr/>
            </p14:nvContentPartPr>
            <p14:xfrm>
              <a:off x="1477793" y="5105012"/>
              <a:ext cx="175320" cy="41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1111C71-B742-4049-AA72-266215224BE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459793" y="5087372"/>
                <a:ext cx="2109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9DC49C-957C-4FC5-B169-F949955DCCC6}"/>
                  </a:ext>
                </a:extLst>
              </p14:cNvPr>
              <p14:cNvContentPartPr/>
              <p14:nvPr/>
            </p14:nvContentPartPr>
            <p14:xfrm>
              <a:off x="1446113" y="5121212"/>
              <a:ext cx="94320" cy="18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9DC49C-957C-4FC5-B169-F949955DCCC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28473" y="5103212"/>
                <a:ext cx="12996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3219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D745-933F-4AF9-A83A-B5EDF8BF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Cosines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short,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is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,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    and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 is the vector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makes with the positive x-axis,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 is the vector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makes with the positive y-axis, 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 is the vector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makes with the positive z-axis,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DFDD79-0A3D-4CCE-A184-DAAF67CA8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66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FF33-6915-45CB-87C5-56A25131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77E8A0-EE51-4161-B693-9BF619D30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angle made by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(−2,−6,3)</m:t>
                        </m:r>
                      </m:e>
                    </m:acc>
                  </m:oMath>
                </a14:m>
                <a:r>
                  <a:rPr lang="en-US" dirty="0"/>
                  <a:t> with each of the positive axes.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77E8A0-EE51-4161-B693-9BF619D30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475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FF33-6915-45CB-87C5-56A25131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77E8A0-EE51-4161-B693-9BF619D30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angle made by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(−2,−6,3)</m:t>
                        </m:r>
                      </m:e>
                    </m:acc>
                  </m:oMath>
                </a14:m>
                <a:r>
                  <a:rPr lang="en-US" dirty="0"/>
                  <a:t> with each of the positive axes.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(−2)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(−6)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(−2)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(−6)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(−2)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(−6)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77E8A0-EE51-4161-B693-9BF619D30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766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FF33-6915-45CB-87C5-56A25131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77E8A0-EE51-4161-B693-9BF619D30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angle made by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(−2,−6,3)</m:t>
                        </m:r>
                      </m:e>
                    </m:acc>
                  </m:oMath>
                </a14:m>
                <a:r>
                  <a:rPr lang="en-US" dirty="0"/>
                  <a:t> with each of the positive axes.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(−2)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(−6)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(−2)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(−6)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(−2)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(−6)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49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49</m:t>
                                </m:r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49</m:t>
                                </m:r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≈106.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49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64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77E8A0-EE51-4161-B693-9BF619D30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634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C98A-208A-4BC1-BD01-48B15B9D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9F003-E81A-46B7-A8E6-19C6679299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Therefore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(−2,−6,3)</m:t>
                        </m:r>
                      </m:e>
                    </m:acc>
                  </m:oMath>
                </a14:m>
                <a:r>
                  <a:rPr lang="en-US" dirty="0"/>
                  <a:t> makes an angle of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106.6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with the positive x-axis, an angle of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149.0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with the positive y-axis, and an angle of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64.6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with the positive z-axis.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9F003-E81A-46B7-A8E6-19C667929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0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17F1-B943-44FC-A625-98491FDF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A1A40-935D-46B6-B13C-6185F416DD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Refer to the diagram below.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scalar projection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 is obtained by drawing a line from the head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or to an extension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A1A40-935D-46B6-B13C-6185F416D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173A0-E58E-4871-A9CE-1F21DAB12EA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seemingly not long enough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that case we just extend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173A0-E58E-4871-A9CE-1F21DAB12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B732E5-A464-4966-B897-A88F2EC58692}"/>
              </a:ext>
            </a:extLst>
          </p:cNvPr>
          <p:cNvCxnSpPr/>
          <p:nvPr/>
        </p:nvCxnSpPr>
        <p:spPr>
          <a:xfrm flipV="1">
            <a:off x="1828800" y="2941163"/>
            <a:ext cx="904973" cy="88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9280EF-2F31-4A2A-9D42-9AE8515A0DE9}"/>
              </a:ext>
            </a:extLst>
          </p:cNvPr>
          <p:cNvCxnSpPr/>
          <p:nvPr/>
        </p:nvCxnSpPr>
        <p:spPr>
          <a:xfrm>
            <a:off x="1847654" y="3836709"/>
            <a:ext cx="226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ECDC8-B6B1-4660-B2A5-E87A31B00B79}"/>
                  </a:ext>
                </a:extLst>
              </p:cNvPr>
              <p:cNvSpPr txBox="1"/>
              <p:nvPr/>
            </p:nvSpPr>
            <p:spPr>
              <a:xfrm>
                <a:off x="1676400" y="30596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ECDC8-B6B1-4660-B2A5-E87A31B00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CACE8-0003-44E2-93BF-F517954EC4E5}"/>
                  </a:ext>
                </a:extLst>
              </p:cNvPr>
              <p:cNvSpPr txBox="1"/>
              <p:nvPr/>
            </p:nvSpPr>
            <p:spPr>
              <a:xfrm>
                <a:off x="2733773" y="3846137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CACE8-0003-44E2-93BF-F517954EC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3" y="3846137"/>
                <a:ext cx="914400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5E39F9-4754-40B7-B37F-C9FA4EDEF976}"/>
              </a:ext>
            </a:extLst>
          </p:cNvPr>
          <p:cNvCxnSpPr/>
          <p:nvPr/>
        </p:nvCxnSpPr>
        <p:spPr>
          <a:xfrm>
            <a:off x="2733773" y="2941163"/>
            <a:ext cx="0" cy="88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403315-01C5-44F0-A3DD-7C33A3411FD1}"/>
                  </a:ext>
                </a:extLst>
              </p14:cNvPr>
              <p14:cNvContentPartPr/>
              <p14:nvPr/>
            </p14:nvContentPartPr>
            <p14:xfrm>
              <a:off x="1847153" y="3827372"/>
              <a:ext cx="857880" cy="2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403315-01C5-44F0-A3DD-7C33A3411F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9513" y="3809372"/>
                <a:ext cx="893520" cy="6552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43750B-FF4A-4A0C-9590-91EBB0166C90}"/>
              </a:ext>
            </a:extLst>
          </p:cNvPr>
          <p:cNvCxnSpPr/>
          <p:nvPr/>
        </p:nvCxnSpPr>
        <p:spPr>
          <a:xfrm flipV="1">
            <a:off x="7343480" y="2941163"/>
            <a:ext cx="1885361" cy="91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C6FF89-6625-4922-B8D9-5365DF2C2E91}"/>
              </a:ext>
            </a:extLst>
          </p:cNvPr>
          <p:cNvCxnSpPr/>
          <p:nvPr/>
        </p:nvCxnSpPr>
        <p:spPr>
          <a:xfrm flipV="1">
            <a:off x="7352907" y="3827282"/>
            <a:ext cx="1536569" cy="2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AC9AF4-489A-4B25-839B-2B3D5D6F3889}"/>
              </a:ext>
            </a:extLst>
          </p:cNvPr>
          <p:cNvCxnSpPr/>
          <p:nvPr/>
        </p:nvCxnSpPr>
        <p:spPr>
          <a:xfrm>
            <a:off x="9228841" y="2941163"/>
            <a:ext cx="0" cy="90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9FFD-F482-4E8D-A7DB-24253F7F725E}"/>
                  </a:ext>
                </a:extLst>
              </p:cNvPr>
              <p:cNvSpPr txBox="1"/>
              <p:nvPr/>
            </p:nvSpPr>
            <p:spPr>
              <a:xfrm>
                <a:off x="7663991" y="301489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9FFD-F482-4E8D-A7DB-24253F7F7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91" y="3014890"/>
                <a:ext cx="914400" cy="369332"/>
              </a:xfrm>
              <a:prstGeom prst="rect">
                <a:avLst/>
              </a:prstGeom>
              <a:blipFill>
                <a:blip r:embed="rId8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97DC6-3909-4A8F-A720-15A45078BC7D}"/>
                  </a:ext>
                </a:extLst>
              </p:cNvPr>
              <p:cNvSpPr txBox="1"/>
              <p:nvPr/>
            </p:nvSpPr>
            <p:spPr>
              <a:xfrm>
                <a:off x="7828960" y="3873629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97DC6-3909-4A8F-A720-15A45078B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960" y="3873629"/>
                <a:ext cx="914400" cy="4103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2E0DBC-CABB-4CE6-9B78-A3472B582AA1}"/>
              </a:ext>
            </a:extLst>
          </p:cNvPr>
          <p:cNvCxnSpPr/>
          <p:nvPr/>
        </p:nvCxnSpPr>
        <p:spPr>
          <a:xfrm>
            <a:off x="8889476" y="3827282"/>
            <a:ext cx="612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5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17F1-B943-44FC-A625-98491FDF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A1A40-935D-46B6-B13C-6185F416DD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Refer to the diagram below.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scalar projection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 is obtained by drawing a line from the head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or to an extension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A1A40-935D-46B6-B13C-6185F416D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173A0-E58E-4871-A9CE-1F21DAB12EA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seemingly not long enough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that case we just extend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173A0-E58E-4871-A9CE-1F21DAB12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B732E5-A464-4966-B897-A88F2EC58692}"/>
              </a:ext>
            </a:extLst>
          </p:cNvPr>
          <p:cNvCxnSpPr/>
          <p:nvPr/>
        </p:nvCxnSpPr>
        <p:spPr>
          <a:xfrm flipV="1">
            <a:off x="1828800" y="2941163"/>
            <a:ext cx="904973" cy="88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9280EF-2F31-4A2A-9D42-9AE8515A0DE9}"/>
              </a:ext>
            </a:extLst>
          </p:cNvPr>
          <p:cNvCxnSpPr/>
          <p:nvPr/>
        </p:nvCxnSpPr>
        <p:spPr>
          <a:xfrm>
            <a:off x="1847654" y="3836709"/>
            <a:ext cx="226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ECDC8-B6B1-4660-B2A5-E87A31B00B79}"/>
                  </a:ext>
                </a:extLst>
              </p:cNvPr>
              <p:cNvSpPr txBox="1"/>
              <p:nvPr/>
            </p:nvSpPr>
            <p:spPr>
              <a:xfrm>
                <a:off x="1676400" y="30596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ECDC8-B6B1-4660-B2A5-E87A31B00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CACE8-0003-44E2-93BF-F517954EC4E5}"/>
                  </a:ext>
                </a:extLst>
              </p:cNvPr>
              <p:cNvSpPr txBox="1"/>
              <p:nvPr/>
            </p:nvSpPr>
            <p:spPr>
              <a:xfrm>
                <a:off x="2733773" y="3846137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CACE8-0003-44E2-93BF-F517954EC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3" y="3846137"/>
                <a:ext cx="914400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5E39F9-4754-40B7-B37F-C9FA4EDEF976}"/>
              </a:ext>
            </a:extLst>
          </p:cNvPr>
          <p:cNvCxnSpPr/>
          <p:nvPr/>
        </p:nvCxnSpPr>
        <p:spPr>
          <a:xfrm>
            <a:off x="2733773" y="2941163"/>
            <a:ext cx="0" cy="88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403315-01C5-44F0-A3DD-7C33A3411FD1}"/>
                  </a:ext>
                </a:extLst>
              </p14:cNvPr>
              <p14:cNvContentPartPr/>
              <p14:nvPr/>
            </p14:nvContentPartPr>
            <p14:xfrm>
              <a:off x="1847153" y="3827372"/>
              <a:ext cx="857880" cy="2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403315-01C5-44F0-A3DD-7C33A3411F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9513" y="3809372"/>
                <a:ext cx="893520" cy="6552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43750B-FF4A-4A0C-9590-91EBB0166C90}"/>
              </a:ext>
            </a:extLst>
          </p:cNvPr>
          <p:cNvCxnSpPr/>
          <p:nvPr/>
        </p:nvCxnSpPr>
        <p:spPr>
          <a:xfrm flipV="1">
            <a:off x="7343480" y="2941163"/>
            <a:ext cx="1885361" cy="91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C6FF89-6625-4922-B8D9-5365DF2C2E91}"/>
              </a:ext>
            </a:extLst>
          </p:cNvPr>
          <p:cNvCxnSpPr/>
          <p:nvPr/>
        </p:nvCxnSpPr>
        <p:spPr>
          <a:xfrm flipV="1">
            <a:off x="7352907" y="3827282"/>
            <a:ext cx="1536569" cy="2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AC9AF4-489A-4B25-839B-2B3D5D6F3889}"/>
              </a:ext>
            </a:extLst>
          </p:cNvPr>
          <p:cNvCxnSpPr/>
          <p:nvPr/>
        </p:nvCxnSpPr>
        <p:spPr>
          <a:xfrm>
            <a:off x="9228841" y="2941163"/>
            <a:ext cx="0" cy="90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9FFD-F482-4E8D-A7DB-24253F7F725E}"/>
                  </a:ext>
                </a:extLst>
              </p:cNvPr>
              <p:cNvSpPr txBox="1"/>
              <p:nvPr/>
            </p:nvSpPr>
            <p:spPr>
              <a:xfrm>
                <a:off x="7663991" y="301489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9FFD-F482-4E8D-A7DB-24253F7F7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91" y="3014890"/>
                <a:ext cx="914400" cy="369332"/>
              </a:xfrm>
              <a:prstGeom prst="rect">
                <a:avLst/>
              </a:prstGeom>
              <a:blipFill>
                <a:blip r:embed="rId8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97DC6-3909-4A8F-A720-15A45078BC7D}"/>
                  </a:ext>
                </a:extLst>
              </p:cNvPr>
              <p:cNvSpPr txBox="1"/>
              <p:nvPr/>
            </p:nvSpPr>
            <p:spPr>
              <a:xfrm>
                <a:off x="7828960" y="3873629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97DC6-3909-4A8F-A720-15A45078B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960" y="3873629"/>
                <a:ext cx="914400" cy="4103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2E0DBC-CABB-4CE6-9B78-A3472B582AA1}"/>
              </a:ext>
            </a:extLst>
          </p:cNvPr>
          <p:cNvCxnSpPr/>
          <p:nvPr/>
        </p:nvCxnSpPr>
        <p:spPr>
          <a:xfrm>
            <a:off x="8889476" y="3827282"/>
            <a:ext cx="612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1432026-B4AE-44C8-B0AA-0AA3472200C6}"/>
                  </a:ext>
                </a:extLst>
              </p14:cNvPr>
              <p14:cNvContentPartPr/>
              <p14:nvPr/>
            </p14:nvContentPartPr>
            <p14:xfrm>
              <a:off x="7359113" y="3823412"/>
              <a:ext cx="1843560" cy="28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1432026-B4AE-44C8-B0AA-0AA3472200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41113" y="3805412"/>
                <a:ext cx="187920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861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17F1-B943-44FC-A625-98491FDF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1A40-935D-46B6-B13C-6185F416DD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173A0-E58E-4871-A9CE-1F21DAB12E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B732E5-A464-4966-B897-A88F2EC58692}"/>
              </a:ext>
            </a:extLst>
          </p:cNvPr>
          <p:cNvCxnSpPr/>
          <p:nvPr/>
        </p:nvCxnSpPr>
        <p:spPr>
          <a:xfrm flipV="1">
            <a:off x="1828800" y="2941163"/>
            <a:ext cx="904973" cy="88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9280EF-2F31-4A2A-9D42-9AE8515A0DE9}"/>
              </a:ext>
            </a:extLst>
          </p:cNvPr>
          <p:cNvCxnSpPr/>
          <p:nvPr/>
        </p:nvCxnSpPr>
        <p:spPr>
          <a:xfrm>
            <a:off x="1847654" y="3836709"/>
            <a:ext cx="226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ECDC8-B6B1-4660-B2A5-E87A31B00B79}"/>
                  </a:ext>
                </a:extLst>
              </p:cNvPr>
              <p:cNvSpPr txBox="1"/>
              <p:nvPr/>
            </p:nvSpPr>
            <p:spPr>
              <a:xfrm>
                <a:off x="1676400" y="30596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ECDC8-B6B1-4660-B2A5-E87A31B00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CACE8-0003-44E2-93BF-F517954EC4E5}"/>
                  </a:ext>
                </a:extLst>
              </p:cNvPr>
              <p:cNvSpPr txBox="1"/>
              <p:nvPr/>
            </p:nvSpPr>
            <p:spPr>
              <a:xfrm>
                <a:off x="2733773" y="3846137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CACE8-0003-44E2-93BF-F517954EC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3" y="3846137"/>
                <a:ext cx="914400" cy="4103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5E39F9-4754-40B7-B37F-C9FA4EDEF976}"/>
              </a:ext>
            </a:extLst>
          </p:cNvPr>
          <p:cNvCxnSpPr/>
          <p:nvPr/>
        </p:nvCxnSpPr>
        <p:spPr>
          <a:xfrm>
            <a:off x="2733773" y="2941163"/>
            <a:ext cx="0" cy="88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403315-01C5-44F0-A3DD-7C33A3411FD1}"/>
                  </a:ext>
                </a:extLst>
              </p14:cNvPr>
              <p14:cNvContentPartPr/>
              <p14:nvPr/>
            </p14:nvContentPartPr>
            <p14:xfrm>
              <a:off x="1847153" y="3827372"/>
              <a:ext cx="857880" cy="2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403315-01C5-44F0-A3DD-7C33A3411F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9513" y="3809372"/>
                <a:ext cx="893520" cy="6552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43750B-FF4A-4A0C-9590-91EBB0166C90}"/>
              </a:ext>
            </a:extLst>
          </p:cNvPr>
          <p:cNvCxnSpPr/>
          <p:nvPr/>
        </p:nvCxnSpPr>
        <p:spPr>
          <a:xfrm flipV="1">
            <a:off x="7343480" y="2941163"/>
            <a:ext cx="1885361" cy="91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C6FF89-6625-4922-B8D9-5365DF2C2E91}"/>
              </a:ext>
            </a:extLst>
          </p:cNvPr>
          <p:cNvCxnSpPr/>
          <p:nvPr/>
        </p:nvCxnSpPr>
        <p:spPr>
          <a:xfrm flipV="1">
            <a:off x="7352907" y="3827282"/>
            <a:ext cx="1536569" cy="2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AC9AF4-489A-4B25-839B-2B3D5D6F3889}"/>
              </a:ext>
            </a:extLst>
          </p:cNvPr>
          <p:cNvCxnSpPr/>
          <p:nvPr/>
        </p:nvCxnSpPr>
        <p:spPr>
          <a:xfrm>
            <a:off x="9228841" y="2941163"/>
            <a:ext cx="0" cy="90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9FFD-F482-4E8D-A7DB-24253F7F725E}"/>
                  </a:ext>
                </a:extLst>
              </p:cNvPr>
              <p:cNvSpPr txBox="1"/>
              <p:nvPr/>
            </p:nvSpPr>
            <p:spPr>
              <a:xfrm>
                <a:off x="7663991" y="301489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9FFD-F482-4E8D-A7DB-24253F7F7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91" y="3014890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97DC6-3909-4A8F-A720-15A45078BC7D}"/>
                  </a:ext>
                </a:extLst>
              </p:cNvPr>
              <p:cNvSpPr txBox="1"/>
              <p:nvPr/>
            </p:nvSpPr>
            <p:spPr>
              <a:xfrm>
                <a:off x="7828960" y="3873629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97DC6-3909-4A8F-A720-15A45078B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960" y="3873629"/>
                <a:ext cx="914400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2E0DBC-CABB-4CE6-9B78-A3472B582AA1}"/>
              </a:ext>
            </a:extLst>
          </p:cNvPr>
          <p:cNvCxnSpPr/>
          <p:nvPr/>
        </p:nvCxnSpPr>
        <p:spPr>
          <a:xfrm>
            <a:off x="8889476" y="3827282"/>
            <a:ext cx="612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1432026-B4AE-44C8-B0AA-0AA3472200C6}"/>
                  </a:ext>
                </a:extLst>
              </p14:cNvPr>
              <p14:cNvContentPartPr/>
              <p14:nvPr/>
            </p14:nvContentPartPr>
            <p14:xfrm>
              <a:off x="7359113" y="3823412"/>
              <a:ext cx="1843560" cy="28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1432026-B4AE-44C8-B0AA-0AA3472200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41113" y="3805412"/>
                <a:ext cx="18792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2334A26-DC08-4598-B39D-2FE8E6FEDF3D}"/>
                  </a:ext>
                </a:extLst>
              </p14:cNvPr>
              <p14:cNvContentPartPr/>
              <p14:nvPr/>
            </p14:nvContentPartPr>
            <p14:xfrm>
              <a:off x="2157113" y="3453692"/>
              <a:ext cx="302040" cy="302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2334A26-DC08-4598-B39D-2FE8E6FEDF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39113" y="3435692"/>
                <a:ext cx="3376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B80491-D1CE-45E9-BDBA-F047F1E031E1}"/>
                  </a:ext>
                </a:extLst>
              </p14:cNvPr>
              <p14:cNvContentPartPr/>
              <p14:nvPr/>
            </p14:nvContentPartPr>
            <p14:xfrm>
              <a:off x="7884713" y="3466652"/>
              <a:ext cx="252360" cy="296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B80491-D1CE-45E9-BDBA-F047F1E031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67073" y="3448652"/>
                <a:ext cx="288000" cy="3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37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17F1-B943-44FC-A625-98491FDF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1A40-935D-46B6-B13C-6185F416DD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173A0-E58E-4871-A9CE-1F21DAB12E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B732E5-A464-4966-B897-A88F2EC58692}"/>
              </a:ext>
            </a:extLst>
          </p:cNvPr>
          <p:cNvCxnSpPr/>
          <p:nvPr/>
        </p:nvCxnSpPr>
        <p:spPr>
          <a:xfrm flipV="1">
            <a:off x="1828800" y="2941163"/>
            <a:ext cx="904973" cy="88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9280EF-2F31-4A2A-9D42-9AE8515A0DE9}"/>
              </a:ext>
            </a:extLst>
          </p:cNvPr>
          <p:cNvCxnSpPr/>
          <p:nvPr/>
        </p:nvCxnSpPr>
        <p:spPr>
          <a:xfrm>
            <a:off x="1847654" y="3836709"/>
            <a:ext cx="226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ECDC8-B6B1-4660-B2A5-E87A31B00B79}"/>
                  </a:ext>
                </a:extLst>
              </p:cNvPr>
              <p:cNvSpPr txBox="1"/>
              <p:nvPr/>
            </p:nvSpPr>
            <p:spPr>
              <a:xfrm>
                <a:off x="1676400" y="30596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ECDC8-B6B1-4660-B2A5-E87A31B00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CACE8-0003-44E2-93BF-F517954EC4E5}"/>
                  </a:ext>
                </a:extLst>
              </p:cNvPr>
              <p:cNvSpPr txBox="1"/>
              <p:nvPr/>
            </p:nvSpPr>
            <p:spPr>
              <a:xfrm>
                <a:off x="2733773" y="3846137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CACE8-0003-44E2-93BF-F517954EC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3" y="3846137"/>
                <a:ext cx="914400" cy="4103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5E39F9-4754-40B7-B37F-C9FA4EDEF976}"/>
              </a:ext>
            </a:extLst>
          </p:cNvPr>
          <p:cNvCxnSpPr/>
          <p:nvPr/>
        </p:nvCxnSpPr>
        <p:spPr>
          <a:xfrm>
            <a:off x="2733773" y="2941163"/>
            <a:ext cx="0" cy="88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403315-01C5-44F0-A3DD-7C33A3411FD1}"/>
                  </a:ext>
                </a:extLst>
              </p14:cNvPr>
              <p14:cNvContentPartPr/>
              <p14:nvPr/>
            </p14:nvContentPartPr>
            <p14:xfrm>
              <a:off x="1847153" y="3827372"/>
              <a:ext cx="857880" cy="2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403315-01C5-44F0-A3DD-7C33A3411F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9513" y="3809372"/>
                <a:ext cx="893520" cy="6552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43750B-FF4A-4A0C-9590-91EBB0166C90}"/>
              </a:ext>
            </a:extLst>
          </p:cNvPr>
          <p:cNvCxnSpPr/>
          <p:nvPr/>
        </p:nvCxnSpPr>
        <p:spPr>
          <a:xfrm flipV="1">
            <a:off x="7343480" y="2941163"/>
            <a:ext cx="1885361" cy="91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C6FF89-6625-4922-B8D9-5365DF2C2E91}"/>
              </a:ext>
            </a:extLst>
          </p:cNvPr>
          <p:cNvCxnSpPr/>
          <p:nvPr/>
        </p:nvCxnSpPr>
        <p:spPr>
          <a:xfrm flipV="1">
            <a:off x="7352907" y="3827282"/>
            <a:ext cx="1536569" cy="2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AC9AF4-489A-4B25-839B-2B3D5D6F3889}"/>
              </a:ext>
            </a:extLst>
          </p:cNvPr>
          <p:cNvCxnSpPr/>
          <p:nvPr/>
        </p:nvCxnSpPr>
        <p:spPr>
          <a:xfrm>
            <a:off x="9228841" y="2941163"/>
            <a:ext cx="0" cy="90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9FFD-F482-4E8D-A7DB-24253F7F725E}"/>
                  </a:ext>
                </a:extLst>
              </p:cNvPr>
              <p:cNvSpPr txBox="1"/>
              <p:nvPr/>
            </p:nvSpPr>
            <p:spPr>
              <a:xfrm>
                <a:off x="7663991" y="301489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9FFD-F482-4E8D-A7DB-24253F7F7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91" y="3014890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97DC6-3909-4A8F-A720-15A45078BC7D}"/>
                  </a:ext>
                </a:extLst>
              </p:cNvPr>
              <p:cNvSpPr txBox="1"/>
              <p:nvPr/>
            </p:nvSpPr>
            <p:spPr>
              <a:xfrm>
                <a:off x="7828960" y="3873629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97DC6-3909-4A8F-A720-15A45078B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960" y="3873629"/>
                <a:ext cx="914400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2E0DBC-CABB-4CE6-9B78-A3472B582AA1}"/>
              </a:ext>
            </a:extLst>
          </p:cNvPr>
          <p:cNvCxnSpPr/>
          <p:nvPr/>
        </p:nvCxnSpPr>
        <p:spPr>
          <a:xfrm>
            <a:off x="8889476" y="3827282"/>
            <a:ext cx="612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1432026-B4AE-44C8-B0AA-0AA3472200C6}"/>
                  </a:ext>
                </a:extLst>
              </p14:cNvPr>
              <p14:cNvContentPartPr/>
              <p14:nvPr/>
            </p14:nvContentPartPr>
            <p14:xfrm>
              <a:off x="7359113" y="3823412"/>
              <a:ext cx="1843560" cy="28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1432026-B4AE-44C8-B0AA-0AA3472200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41113" y="3805412"/>
                <a:ext cx="18792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2334A26-DC08-4598-B39D-2FE8E6FEDF3D}"/>
                  </a:ext>
                </a:extLst>
              </p14:cNvPr>
              <p14:cNvContentPartPr/>
              <p14:nvPr/>
            </p14:nvContentPartPr>
            <p14:xfrm>
              <a:off x="2157113" y="3453692"/>
              <a:ext cx="302040" cy="302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2334A26-DC08-4598-B39D-2FE8E6FEDF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39113" y="3435692"/>
                <a:ext cx="3376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B80491-D1CE-45E9-BDBA-F047F1E031E1}"/>
                  </a:ext>
                </a:extLst>
              </p14:cNvPr>
              <p14:cNvContentPartPr/>
              <p14:nvPr/>
            </p14:nvContentPartPr>
            <p14:xfrm>
              <a:off x="7884713" y="3466652"/>
              <a:ext cx="252360" cy="296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B80491-D1CE-45E9-BDBA-F047F1E031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67073" y="3448652"/>
                <a:ext cx="2880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EC7721A-DF96-40C5-82A9-47C6C41D09D9}"/>
                  </a:ext>
                </a:extLst>
              </p14:cNvPr>
              <p14:cNvContentPartPr/>
              <p14:nvPr/>
            </p14:nvContentPartPr>
            <p14:xfrm>
              <a:off x="1310753" y="4463132"/>
              <a:ext cx="1465920" cy="361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EC7721A-DF96-40C5-82A9-47C6C41D09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1753" y="4454132"/>
                <a:ext cx="14835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D1174B1-E8CF-4D39-824D-BA554A479A50}"/>
                  </a:ext>
                </a:extLst>
              </p14:cNvPr>
              <p14:cNvContentPartPr/>
              <p14:nvPr/>
            </p14:nvContentPartPr>
            <p14:xfrm>
              <a:off x="2946593" y="4532612"/>
              <a:ext cx="119520" cy="109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D1174B1-E8CF-4D39-824D-BA554A479A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37593" y="4523972"/>
                <a:ext cx="1371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5AEC2A5-DC0A-412E-96DA-42EC81AC57CD}"/>
                  </a:ext>
                </a:extLst>
              </p14:cNvPr>
              <p14:cNvContentPartPr/>
              <p14:nvPr/>
            </p14:nvContentPartPr>
            <p14:xfrm>
              <a:off x="3290393" y="4320572"/>
              <a:ext cx="334800" cy="367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5AEC2A5-DC0A-412E-96DA-42EC81AC57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81753" y="4311932"/>
                <a:ext cx="35244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E4B0F1D-82AD-4012-8F75-5EB2FCC33A5B}"/>
                  </a:ext>
                </a:extLst>
              </p14:cNvPr>
              <p14:cNvContentPartPr/>
              <p14:nvPr/>
            </p14:nvContentPartPr>
            <p14:xfrm>
              <a:off x="3792953" y="4475012"/>
              <a:ext cx="633600" cy="207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E4B0F1D-82AD-4012-8F75-5EB2FCC33A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4318" y="4466012"/>
                <a:ext cx="65123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EA6DB81-4062-417F-BFE0-E879C7D0C810}"/>
                  </a:ext>
                </a:extLst>
              </p14:cNvPr>
              <p14:cNvContentPartPr/>
              <p14:nvPr/>
            </p14:nvContentPartPr>
            <p14:xfrm>
              <a:off x="6479633" y="4623692"/>
              <a:ext cx="1416240" cy="3196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EA6DB81-4062-417F-BFE0-E879C7D0C8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70993" y="4615042"/>
                <a:ext cx="1433880" cy="337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A6A1CDB-2628-427B-B4DB-2B9D5C182981}"/>
                  </a:ext>
                </a:extLst>
              </p14:cNvPr>
              <p14:cNvContentPartPr/>
              <p14:nvPr/>
            </p14:nvContentPartPr>
            <p14:xfrm>
              <a:off x="8825033" y="4599932"/>
              <a:ext cx="709920" cy="2170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A6A1CDB-2628-427B-B4DB-2B9D5C18298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16033" y="4590932"/>
                <a:ext cx="7275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55A6B3C-EAA7-46CC-8754-20C40CC030E9}"/>
                  </a:ext>
                </a:extLst>
              </p14:cNvPr>
              <p14:cNvContentPartPr/>
              <p14:nvPr/>
            </p14:nvContentPartPr>
            <p14:xfrm>
              <a:off x="8065073" y="4505972"/>
              <a:ext cx="598320" cy="362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55A6B3C-EAA7-46CC-8754-20C40CC030E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56428" y="4496972"/>
                <a:ext cx="615971" cy="3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805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17F1-B943-44FC-A625-98491FDF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1A40-935D-46B6-B13C-6185F416DD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173A0-E58E-4871-A9CE-1F21DAB12E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B732E5-A464-4966-B897-A88F2EC58692}"/>
              </a:ext>
            </a:extLst>
          </p:cNvPr>
          <p:cNvCxnSpPr/>
          <p:nvPr/>
        </p:nvCxnSpPr>
        <p:spPr>
          <a:xfrm flipV="1">
            <a:off x="1828800" y="2941163"/>
            <a:ext cx="904973" cy="88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9280EF-2F31-4A2A-9D42-9AE8515A0DE9}"/>
              </a:ext>
            </a:extLst>
          </p:cNvPr>
          <p:cNvCxnSpPr/>
          <p:nvPr/>
        </p:nvCxnSpPr>
        <p:spPr>
          <a:xfrm>
            <a:off x="1847654" y="3836709"/>
            <a:ext cx="226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ECDC8-B6B1-4660-B2A5-E87A31B00B79}"/>
                  </a:ext>
                </a:extLst>
              </p:cNvPr>
              <p:cNvSpPr txBox="1"/>
              <p:nvPr/>
            </p:nvSpPr>
            <p:spPr>
              <a:xfrm>
                <a:off x="1676400" y="30596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ECDC8-B6B1-4660-B2A5-E87A31B00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CACE8-0003-44E2-93BF-F517954EC4E5}"/>
                  </a:ext>
                </a:extLst>
              </p:cNvPr>
              <p:cNvSpPr txBox="1"/>
              <p:nvPr/>
            </p:nvSpPr>
            <p:spPr>
              <a:xfrm>
                <a:off x="2733773" y="3846137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CACE8-0003-44E2-93BF-F517954EC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3" y="3846137"/>
                <a:ext cx="914400" cy="4103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5E39F9-4754-40B7-B37F-C9FA4EDEF976}"/>
              </a:ext>
            </a:extLst>
          </p:cNvPr>
          <p:cNvCxnSpPr/>
          <p:nvPr/>
        </p:nvCxnSpPr>
        <p:spPr>
          <a:xfrm>
            <a:off x="2733773" y="2941163"/>
            <a:ext cx="0" cy="88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403315-01C5-44F0-A3DD-7C33A3411FD1}"/>
                  </a:ext>
                </a:extLst>
              </p14:cNvPr>
              <p14:cNvContentPartPr/>
              <p14:nvPr/>
            </p14:nvContentPartPr>
            <p14:xfrm>
              <a:off x="1847153" y="3827372"/>
              <a:ext cx="857880" cy="2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403315-01C5-44F0-A3DD-7C33A3411F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9513" y="3809372"/>
                <a:ext cx="893520" cy="6552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43750B-FF4A-4A0C-9590-91EBB0166C90}"/>
              </a:ext>
            </a:extLst>
          </p:cNvPr>
          <p:cNvCxnSpPr/>
          <p:nvPr/>
        </p:nvCxnSpPr>
        <p:spPr>
          <a:xfrm flipV="1">
            <a:off x="7343480" y="2941163"/>
            <a:ext cx="1885361" cy="91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C6FF89-6625-4922-B8D9-5365DF2C2E91}"/>
              </a:ext>
            </a:extLst>
          </p:cNvPr>
          <p:cNvCxnSpPr/>
          <p:nvPr/>
        </p:nvCxnSpPr>
        <p:spPr>
          <a:xfrm flipV="1">
            <a:off x="7352907" y="3827282"/>
            <a:ext cx="1536569" cy="2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AC9AF4-489A-4B25-839B-2B3D5D6F3889}"/>
              </a:ext>
            </a:extLst>
          </p:cNvPr>
          <p:cNvCxnSpPr/>
          <p:nvPr/>
        </p:nvCxnSpPr>
        <p:spPr>
          <a:xfrm>
            <a:off x="9228841" y="2941163"/>
            <a:ext cx="0" cy="90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9FFD-F482-4E8D-A7DB-24253F7F725E}"/>
                  </a:ext>
                </a:extLst>
              </p:cNvPr>
              <p:cNvSpPr txBox="1"/>
              <p:nvPr/>
            </p:nvSpPr>
            <p:spPr>
              <a:xfrm>
                <a:off x="7663991" y="301489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9FFD-F482-4E8D-A7DB-24253F7F7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91" y="3014890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97DC6-3909-4A8F-A720-15A45078BC7D}"/>
                  </a:ext>
                </a:extLst>
              </p:cNvPr>
              <p:cNvSpPr txBox="1"/>
              <p:nvPr/>
            </p:nvSpPr>
            <p:spPr>
              <a:xfrm>
                <a:off x="7828960" y="3873629"/>
                <a:ext cx="9144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97DC6-3909-4A8F-A720-15A45078B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960" y="3873629"/>
                <a:ext cx="914400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2E0DBC-CABB-4CE6-9B78-A3472B582AA1}"/>
              </a:ext>
            </a:extLst>
          </p:cNvPr>
          <p:cNvCxnSpPr/>
          <p:nvPr/>
        </p:nvCxnSpPr>
        <p:spPr>
          <a:xfrm>
            <a:off x="8889476" y="3827282"/>
            <a:ext cx="612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1432026-B4AE-44C8-B0AA-0AA3472200C6}"/>
                  </a:ext>
                </a:extLst>
              </p14:cNvPr>
              <p14:cNvContentPartPr/>
              <p14:nvPr/>
            </p14:nvContentPartPr>
            <p14:xfrm>
              <a:off x="7359113" y="3823412"/>
              <a:ext cx="1843560" cy="28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1432026-B4AE-44C8-B0AA-0AA3472200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41113" y="3805412"/>
                <a:ext cx="18792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2334A26-DC08-4598-B39D-2FE8E6FEDF3D}"/>
                  </a:ext>
                </a:extLst>
              </p14:cNvPr>
              <p14:cNvContentPartPr/>
              <p14:nvPr/>
            </p14:nvContentPartPr>
            <p14:xfrm>
              <a:off x="2157113" y="3453692"/>
              <a:ext cx="302040" cy="302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2334A26-DC08-4598-B39D-2FE8E6FEDF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39113" y="3435692"/>
                <a:ext cx="3376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B80491-D1CE-45E9-BDBA-F047F1E031E1}"/>
                  </a:ext>
                </a:extLst>
              </p14:cNvPr>
              <p14:cNvContentPartPr/>
              <p14:nvPr/>
            </p14:nvContentPartPr>
            <p14:xfrm>
              <a:off x="7884713" y="3466652"/>
              <a:ext cx="252360" cy="296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B80491-D1CE-45E9-BDBA-F047F1E031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67073" y="3448652"/>
                <a:ext cx="2880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EC7721A-DF96-40C5-82A9-47C6C41D09D9}"/>
                  </a:ext>
                </a:extLst>
              </p14:cNvPr>
              <p14:cNvContentPartPr/>
              <p14:nvPr/>
            </p14:nvContentPartPr>
            <p14:xfrm>
              <a:off x="1310753" y="4463132"/>
              <a:ext cx="1465920" cy="361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EC7721A-DF96-40C5-82A9-47C6C41D09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1753" y="4454132"/>
                <a:ext cx="14835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D1174B1-E8CF-4D39-824D-BA554A479A50}"/>
                  </a:ext>
                </a:extLst>
              </p14:cNvPr>
              <p14:cNvContentPartPr/>
              <p14:nvPr/>
            </p14:nvContentPartPr>
            <p14:xfrm>
              <a:off x="2946593" y="4532612"/>
              <a:ext cx="119520" cy="109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D1174B1-E8CF-4D39-824D-BA554A479A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37593" y="4523972"/>
                <a:ext cx="1371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5AEC2A5-DC0A-412E-96DA-42EC81AC57CD}"/>
                  </a:ext>
                </a:extLst>
              </p14:cNvPr>
              <p14:cNvContentPartPr/>
              <p14:nvPr/>
            </p14:nvContentPartPr>
            <p14:xfrm>
              <a:off x="3290393" y="4320572"/>
              <a:ext cx="334800" cy="367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5AEC2A5-DC0A-412E-96DA-42EC81AC57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81753" y="4311932"/>
                <a:ext cx="35244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E4B0F1D-82AD-4012-8F75-5EB2FCC33A5B}"/>
                  </a:ext>
                </a:extLst>
              </p14:cNvPr>
              <p14:cNvContentPartPr/>
              <p14:nvPr/>
            </p14:nvContentPartPr>
            <p14:xfrm>
              <a:off x="3792953" y="4475012"/>
              <a:ext cx="633600" cy="207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E4B0F1D-82AD-4012-8F75-5EB2FCC33A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4318" y="4466012"/>
                <a:ext cx="65123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EA6DB81-4062-417F-BFE0-E879C7D0C810}"/>
                  </a:ext>
                </a:extLst>
              </p14:cNvPr>
              <p14:cNvContentPartPr/>
              <p14:nvPr/>
            </p14:nvContentPartPr>
            <p14:xfrm>
              <a:off x="6479633" y="4623692"/>
              <a:ext cx="1416240" cy="3196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EA6DB81-4062-417F-BFE0-E879C7D0C8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70993" y="4615042"/>
                <a:ext cx="1433880" cy="337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A6A1CDB-2628-427B-B4DB-2B9D5C182981}"/>
                  </a:ext>
                </a:extLst>
              </p14:cNvPr>
              <p14:cNvContentPartPr/>
              <p14:nvPr/>
            </p14:nvContentPartPr>
            <p14:xfrm>
              <a:off x="8825033" y="4599932"/>
              <a:ext cx="709920" cy="2170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A6A1CDB-2628-427B-B4DB-2B9D5C18298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16033" y="4590932"/>
                <a:ext cx="7275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55A6B3C-EAA7-46CC-8754-20C40CC030E9}"/>
                  </a:ext>
                </a:extLst>
              </p14:cNvPr>
              <p14:cNvContentPartPr/>
              <p14:nvPr/>
            </p14:nvContentPartPr>
            <p14:xfrm>
              <a:off x="8065073" y="4505972"/>
              <a:ext cx="598320" cy="362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55A6B3C-EAA7-46CC-8754-20C40CC030E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56428" y="4496972"/>
                <a:ext cx="615971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C79C980-115B-4D48-AA4A-1C9A50BFF943}"/>
                  </a:ext>
                </a:extLst>
              </p14:cNvPr>
              <p14:cNvContentPartPr/>
              <p14:nvPr/>
            </p14:nvContentPartPr>
            <p14:xfrm>
              <a:off x="2915633" y="5062172"/>
              <a:ext cx="141480" cy="128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C79C980-115B-4D48-AA4A-1C9A50BFF94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06633" y="5053172"/>
                <a:ext cx="1591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B27C3EE-5CFD-4FE9-A0D5-F7980F647979}"/>
                  </a:ext>
                </a:extLst>
              </p14:cNvPr>
              <p14:cNvContentPartPr/>
              <p14:nvPr/>
            </p14:nvContentPartPr>
            <p14:xfrm>
              <a:off x="3272753" y="4878932"/>
              <a:ext cx="1559880" cy="808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B27C3EE-5CFD-4FE9-A0D5-F7980F6479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63755" y="4869932"/>
                <a:ext cx="1577516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FEE8333-F98D-421A-A83F-048E27E98821}"/>
                  </a:ext>
                </a:extLst>
              </p14:cNvPr>
              <p14:cNvContentPartPr/>
              <p14:nvPr/>
            </p14:nvContentPartPr>
            <p14:xfrm>
              <a:off x="3038033" y="6033452"/>
              <a:ext cx="106200" cy="64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FEE8333-F98D-421A-A83F-048E27E988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29422" y="6024812"/>
                <a:ext cx="1237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79993AA-2E00-4A03-9BB9-05D758E7AA05}"/>
                  </a:ext>
                </a:extLst>
              </p14:cNvPr>
              <p14:cNvContentPartPr/>
              <p14:nvPr/>
            </p14:nvContentPartPr>
            <p14:xfrm>
              <a:off x="3377513" y="5768852"/>
              <a:ext cx="745560" cy="680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79993AA-2E00-4A03-9BB9-05D758E7AA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68513" y="5759857"/>
                <a:ext cx="763200" cy="697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AB97596-D7BF-4B96-A45F-BBC5F8D0EF74}"/>
                  </a:ext>
                </a:extLst>
              </p14:cNvPr>
              <p14:cNvContentPartPr/>
              <p14:nvPr/>
            </p14:nvContentPartPr>
            <p14:xfrm>
              <a:off x="8025833" y="4965692"/>
              <a:ext cx="1792440" cy="13723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AB97596-D7BF-4B96-A45F-BBC5F8D0EF7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17193" y="4956692"/>
                <a:ext cx="1810080" cy="138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668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1918</Words>
  <Application>Microsoft Office PowerPoint</Application>
  <PresentationFormat>Widescreen</PresentationFormat>
  <Paragraphs>277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Scalar and Vector Projections</vt:lpstr>
      <vt:lpstr>Part 1: Scalar Projections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2: Vector Projections</vt:lpstr>
      <vt:lpstr>PowerPoint Presentation</vt:lpstr>
      <vt:lpstr>PowerPoint Presentation</vt:lpstr>
      <vt:lpstr>PowerPoint Presentation</vt:lpstr>
      <vt:lpstr>PowerPoint Presentation</vt:lpstr>
      <vt:lpstr>Example:</vt:lpstr>
      <vt:lpstr>PowerPoint Presentation</vt:lpstr>
      <vt:lpstr>PowerPoint Presentation</vt:lpstr>
      <vt:lpstr>Determining Projections onto an Axis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Direction Cosines</vt:lpstr>
      <vt:lpstr>Direction Cosines</vt:lpstr>
      <vt:lpstr>Direction Cosines</vt:lpstr>
      <vt:lpstr>Direction Cosines</vt:lpstr>
      <vt:lpstr>Direction Cosines</vt:lpstr>
      <vt:lpstr>Direction Cosines</vt:lpstr>
      <vt:lpstr>Direction Cosines</vt:lpstr>
      <vt:lpstr>Direction Cosines</vt:lpstr>
      <vt:lpstr>Direction Cosines</vt:lpstr>
      <vt:lpstr>Example:</vt:lpstr>
      <vt:lpstr>Example:</vt:lpstr>
      <vt:lpstr>Example: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 and Vector Projections</dc:title>
  <dc:creator>Jim Beland</dc:creator>
  <cp:lastModifiedBy>Jim Beland</cp:lastModifiedBy>
  <cp:revision>1</cp:revision>
  <dcterms:created xsi:type="dcterms:W3CDTF">2020-05-27T04:01:28Z</dcterms:created>
  <dcterms:modified xsi:type="dcterms:W3CDTF">2020-05-28T14:44:10Z</dcterms:modified>
</cp:coreProperties>
</file>