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5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11" r:id="rId51"/>
    <p:sldId id="312" r:id="rId52"/>
    <p:sldId id="313" r:id="rId53"/>
    <p:sldId id="314" r:id="rId54"/>
    <p:sldId id="315" r:id="rId55"/>
    <p:sldId id="316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4483E-0FB5-4CB7-90AC-293B339F57CD}" v="26" dt="2022-02-01T15:51:54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F594483E-0FB5-4CB7-90AC-293B339F57CD}"/>
    <pc:docChg chg="modSld">
      <pc:chgData name="Jim" userId="d41a4da1a37fb713" providerId="LiveId" clId="{F594483E-0FB5-4CB7-90AC-293B339F57CD}" dt="2022-02-01T15:51:54.476" v="25"/>
      <pc:docMkLst>
        <pc:docMk/>
      </pc:docMkLst>
      <pc:sldChg chg="setBg">
        <pc:chgData name="Jim" userId="d41a4da1a37fb713" providerId="LiveId" clId="{F594483E-0FB5-4CB7-90AC-293B339F57CD}" dt="2022-02-01T15:49:41.098" v="0"/>
        <pc:sldMkLst>
          <pc:docMk/>
          <pc:sldMk cId="1497428098" sldId="269"/>
        </pc:sldMkLst>
      </pc:sldChg>
      <pc:sldChg chg="setBg">
        <pc:chgData name="Jim" userId="d41a4da1a37fb713" providerId="LiveId" clId="{F594483E-0FB5-4CB7-90AC-293B339F57CD}" dt="2022-02-01T15:49:46.284" v="1"/>
        <pc:sldMkLst>
          <pc:docMk/>
          <pc:sldMk cId="1168400872" sldId="270"/>
        </pc:sldMkLst>
      </pc:sldChg>
      <pc:sldChg chg="setBg">
        <pc:chgData name="Jim" userId="d41a4da1a37fb713" providerId="LiveId" clId="{F594483E-0FB5-4CB7-90AC-293B339F57CD}" dt="2022-02-01T15:49:50.984" v="2"/>
        <pc:sldMkLst>
          <pc:docMk/>
          <pc:sldMk cId="3844737017" sldId="271"/>
        </pc:sldMkLst>
      </pc:sldChg>
      <pc:sldChg chg="setBg">
        <pc:chgData name="Jim" userId="d41a4da1a37fb713" providerId="LiveId" clId="{F594483E-0FB5-4CB7-90AC-293B339F57CD}" dt="2022-02-01T15:49:56.611" v="3"/>
        <pc:sldMkLst>
          <pc:docMk/>
          <pc:sldMk cId="1801656274" sldId="272"/>
        </pc:sldMkLst>
      </pc:sldChg>
      <pc:sldChg chg="setBg">
        <pc:chgData name="Jim" userId="d41a4da1a37fb713" providerId="LiveId" clId="{F594483E-0FB5-4CB7-90AC-293B339F57CD}" dt="2022-02-01T15:50:01.953" v="4"/>
        <pc:sldMkLst>
          <pc:docMk/>
          <pc:sldMk cId="3515381787" sldId="273"/>
        </pc:sldMkLst>
      </pc:sldChg>
      <pc:sldChg chg="setBg">
        <pc:chgData name="Jim" userId="d41a4da1a37fb713" providerId="LiveId" clId="{F594483E-0FB5-4CB7-90AC-293B339F57CD}" dt="2022-02-01T15:50:06.676" v="5"/>
        <pc:sldMkLst>
          <pc:docMk/>
          <pc:sldMk cId="15797582" sldId="274"/>
        </pc:sldMkLst>
      </pc:sldChg>
      <pc:sldChg chg="setBg">
        <pc:chgData name="Jim" userId="d41a4da1a37fb713" providerId="LiveId" clId="{F594483E-0FB5-4CB7-90AC-293B339F57CD}" dt="2022-02-01T15:50:11.547" v="6"/>
        <pc:sldMkLst>
          <pc:docMk/>
          <pc:sldMk cId="2491251821" sldId="275"/>
        </pc:sldMkLst>
      </pc:sldChg>
      <pc:sldChg chg="setBg">
        <pc:chgData name="Jim" userId="d41a4da1a37fb713" providerId="LiveId" clId="{F594483E-0FB5-4CB7-90AC-293B339F57CD}" dt="2022-02-01T15:50:16.961" v="7"/>
        <pc:sldMkLst>
          <pc:docMk/>
          <pc:sldMk cId="2488355977" sldId="276"/>
        </pc:sldMkLst>
      </pc:sldChg>
      <pc:sldChg chg="setBg">
        <pc:chgData name="Jim" userId="d41a4da1a37fb713" providerId="LiveId" clId="{F594483E-0FB5-4CB7-90AC-293B339F57CD}" dt="2022-02-01T15:50:21.064" v="8"/>
        <pc:sldMkLst>
          <pc:docMk/>
          <pc:sldMk cId="4095094463" sldId="277"/>
        </pc:sldMkLst>
      </pc:sldChg>
      <pc:sldChg chg="setBg">
        <pc:chgData name="Jim" userId="d41a4da1a37fb713" providerId="LiveId" clId="{F594483E-0FB5-4CB7-90AC-293B339F57CD}" dt="2022-02-01T15:50:27.012" v="9"/>
        <pc:sldMkLst>
          <pc:docMk/>
          <pc:sldMk cId="1944785002" sldId="278"/>
        </pc:sldMkLst>
      </pc:sldChg>
      <pc:sldChg chg="setBg">
        <pc:chgData name="Jim" userId="d41a4da1a37fb713" providerId="LiveId" clId="{F594483E-0FB5-4CB7-90AC-293B339F57CD}" dt="2022-02-01T15:50:32.090" v="10"/>
        <pc:sldMkLst>
          <pc:docMk/>
          <pc:sldMk cId="3372357267" sldId="279"/>
        </pc:sldMkLst>
      </pc:sldChg>
      <pc:sldChg chg="setBg">
        <pc:chgData name="Jim" userId="d41a4da1a37fb713" providerId="LiveId" clId="{F594483E-0FB5-4CB7-90AC-293B339F57CD}" dt="2022-02-01T15:50:37.217" v="11"/>
        <pc:sldMkLst>
          <pc:docMk/>
          <pc:sldMk cId="4105560022" sldId="280"/>
        </pc:sldMkLst>
      </pc:sldChg>
      <pc:sldChg chg="setBg">
        <pc:chgData name="Jim" userId="d41a4da1a37fb713" providerId="LiveId" clId="{F594483E-0FB5-4CB7-90AC-293B339F57CD}" dt="2022-02-01T15:50:42.378" v="12"/>
        <pc:sldMkLst>
          <pc:docMk/>
          <pc:sldMk cId="3500538944" sldId="281"/>
        </pc:sldMkLst>
      </pc:sldChg>
      <pc:sldChg chg="setBg">
        <pc:chgData name="Jim" userId="d41a4da1a37fb713" providerId="LiveId" clId="{F594483E-0FB5-4CB7-90AC-293B339F57CD}" dt="2022-02-01T15:50:47.661" v="13"/>
        <pc:sldMkLst>
          <pc:docMk/>
          <pc:sldMk cId="2649968892" sldId="282"/>
        </pc:sldMkLst>
      </pc:sldChg>
      <pc:sldChg chg="setBg">
        <pc:chgData name="Jim" userId="d41a4da1a37fb713" providerId="LiveId" clId="{F594483E-0FB5-4CB7-90AC-293B339F57CD}" dt="2022-02-01T15:50:52.357" v="14"/>
        <pc:sldMkLst>
          <pc:docMk/>
          <pc:sldMk cId="3615885117" sldId="283"/>
        </pc:sldMkLst>
      </pc:sldChg>
      <pc:sldChg chg="setBg">
        <pc:chgData name="Jim" userId="d41a4da1a37fb713" providerId="LiveId" clId="{F594483E-0FB5-4CB7-90AC-293B339F57CD}" dt="2022-02-01T15:50:58.455" v="15"/>
        <pc:sldMkLst>
          <pc:docMk/>
          <pc:sldMk cId="3312446326" sldId="284"/>
        </pc:sldMkLst>
      </pc:sldChg>
      <pc:sldChg chg="setBg">
        <pc:chgData name="Jim" userId="d41a4da1a37fb713" providerId="LiveId" clId="{F594483E-0FB5-4CB7-90AC-293B339F57CD}" dt="2022-02-01T15:51:03.815" v="16"/>
        <pc:sldMkLst>
          <pc:docMk/>
          <pc:sldMk cId="1971860420" sldId="285"/>
        </pc:sldMkLst>
      </pc:sldChg>
      <pc:sldChg chg="setBg">
        <pc:chgData name="Jim" userId="d41a4da1a37fb713" providerId="LiveId" clId="{F594483E-0FB5-4CB7-90AC-293B339F57CD}" dt="2022-02-01T15:51:10.761" v="17"/>
        <pc:sldMkLst>
          <pc:docMk/>
          <pc:sldMk cId="4274930675" sldId="286"/>
        </pc:sldMkLst>
      </pc:sldChg>
      <pc:sldChg chg="setBg">
        <pc:chgData name="Jim" userId="d41a4da1a37fb713" providerId="LiveId" clId="{F594483E-0FB5-4CB7-90AC-293B339F57CD}" dt="2022-02-01T15:51:15.406" v="18"/>
        <pc:sldMkLst>
          <pc:docMk/>
          <pc:sldMk cId="610316120" sldId="287"/>
        </pc:sldMkLst>
      </pc:sldChg>
      <pc:sldChg chg="setBg">
        <pc:chgData name="Jim" userId="d41a4da1a37fb713" providerId="LiveId" clId="{F594483E-0FB5-4CB7-90AC-293B339F57CD}" dt="2022-02-01T15:51:21.908" v="19"/>
        <pc:sldMkLst>
          <pc:docMk/>
          <pc:sldMk cId="1932411442" sldId="288"/>
        </pc:sldMkLst>
      </pc:sldChg>
      <pc:sldChg chg="setBg">
        <pc:chgData name="Jim" userId="d41a4da1a37fb713" providerId="LiveId" clId="{F594483E-0FB5-4CB7-90AC-293B339F57CD}" dt="2022-02-01T15:51:26.893" v="20"/>
        <pc:sldMkLst>
          <pc:docMk/>
          <pc:sldMk cId="4120129985" sldId="289"/>
        </pc:sldMkLst>
      </pc:sldChg>
      <pc:sldChg chg="setBg">
        <pc:chgData name="Jim" userId="d41a4da1a37fb713" providerId="LiveId" clId="{F594483E-0FB5-4CB7-90AC-293B339F57CD}" dt="2022-02-01T15:51:32.235" v="21"/>
        <pc:sldMkLst>
          <pc:docMk/>
          <pc:sldMk cId="3656214524" sldId="290"/>
        </pc:sldMkLst>
      </pc:sldChg>
      <pc:sldChg chg="setBg">
        <pc:chgData name="Jim" userId="d41a4da1a37fb713" providerId="LiveId" clId="{F594483E-0FB5-4CB7-90AC-293B339F57CD}" dt="2022-02-01T15:51:36.893" v="22"/>
        <pc:sldMkLst>
          <pc:docMk/>
          <pc:sldMk cId="1449815963" sldId="291"/>
        </pc:sldMkLst>
      </pc:sldChg>
      <pc:sldChg chg="setBg">
        <pc:chgData name="Jim" userId="d41a4da1a37fb713" providerId="LiveId" clId="{F594483E-0FB5-4CB7-90AC-293B339F57CD}" dt="2022-02-01T15:51:42.320" v="23"/>
        <pc:sldMkLst>
          <pc:docMk/>
          <pc:sldMk cId="2106625792" sldId="292"/>
        </pc:sldMkLst>
      </pc:sldChg>
      <pc:sldChg chg="setBg">
        <pc:chgData name="Jim" userId="d41a4da1a37fb713" providerId="LiveId" clId="{F594483E-0FB5-4CB7-90AC-293B339F57CD}" dt="2022-02-01T15:51:48.820" v="24"/>
        <pc:sldMkLst>
          <pc:docMk/>
          <pc:sldMk cId="3569867281" sldId="293"/>
        </pc:sldMkLst>
      </pc:sldChg>
      <pc:sldChg chg="setBg">
        <pc:chgData name="Jim" userId="d41a4da1a37fb713" providerId="LiveId" clId="{F594483E-0FB5-4CB7-90AC-293B339F57CD}" dt="2022-02-01T15:51:54.476" v="25"/>
        <pc:sldMkLst>
          <pc:docMk/>
          <pc:sldMk cId="4024825824" sldId="294"/>
        </pc:sldMkLst>
      </pc:sldChg>
    </pc:docChg>
  </pc:docChgLst>
  <pc:docChgLst>
    <pc:chgData name="Jim Beland" userId="d41a4da1a37fb713" providerId="LiveId" clId="{BD445BFA-51FF-4C1F-BC33-4C4C3CC1ECA5}"/>
    <pc:docChg chg="undo custSel addSld delSld modSld sldOrd">
      <pc:chgData name="Jim Beland" userId="d41a4da1a37fb713" providerId="LiveId" clId="{BD445BFA-51FF-4C1F-BC33-4C4C3CC1ECA5}" dt="2020-06-02T15:34:30.633" v="5708" actId="20577"/>
      <pc:docMkLst>
        <pc:docMk/>
      </pc:docMkLst>
      <pc:sldChg chg="modSp add">
        <pc:chgData name="Jim Beland" userId="d41a4da1a37fb713" providerId="LiveId" clId="{BD445BFA-51FF-4C1F-BC33-4C4C3CC1ECA5}" dt="2020-06-02T15:34:30.633" v="5708" actId="20577"/>
        <pc:sldMkLst>
          <pc:docMk/>
          <pc:sldMk cId="1206366505" sldId="256"/>
        </pc:sldMkLst>
        <pc:spChg chg="mod">
          <ac:chgData name="Jim Beland" userId="d41a4da1a37fb713" providerId="LiveId" clId="{BD445BFA-51FF-4C1F-BC33-4C4C3CC1ECA5}" dt="2020-06-01T19:44:23.783" v="14" actId="20577"/>
          <ac:spMkLst>
            <pc:docMk/>
            <pc:sldMk cId="1206366505" sldId="256"/>
            <ac:spMk id="2" creationId="{5AE5CAB6-097B-4B32-A8F2-918399C2D218}"/>
          </ac:spMkLst>
        </pc:spChg>
        <pc:spChg chg="mod">
          <ac:chgData name="Jim Beland" userId="d41a4da1a37fb713" providerId="LiveId" clId="{BD445BFA-51FF-4C1F-BC33-4C4C3CC1ECA5}" dt="2020-06-02T15:34:30.633" v="5708" actId="20577"/>
          <ac:spMkLst>
            <pc:docMk/>
            <pc:sldMk cId="1206366505" sldId="256"/>
            <ac:spMk id="3" creationId="{8E60B197-C95B-417E-A15B-DD5B50181EB9}"/>
          </ac:spMkLst>
        </pc:spChg>
      </pc:sldChg>
      <pc:sldChg chg="modSp add">
        <pc:chgData name="Jim Beland" userId="d41a4da1a37fb713" providerId="LiveId" clId="{BD445BFA-51FF-4C1F-BC33-4C4C3CC1ECA5}" dt="2020-06-01T19:45:57.233" v="272" actId="20577"/>
        <pc:sldMkLst>
          <pc:docMk/>
          <pc:sldMk cId="3575504423" sldId="257"/>
        </pc:sldMkLst>
        <pc:spChg chg="mod">
          <ac:chgData name="Jim Beland" userId="d41a4da1a37fb713" providerId="LiveId" clId="{BD445BFA-51FF-4C1F-BC33-4C4C3CC1ECA5}" dt="2020-06-01T19:45:57.233" v="272" actId="20577"/>
          <ac:spMkLst>
            <pc:docMk/>
            <pc:sldMk cId="3575504423" sldId="257"/>
            <ac:spMk id="3" creationId="{6D801D9C-5944-4652-AA8E-1E5B90C57EC3}"/>
          </ac:spMkLst>
        </pc:spChg>
      </pc:sldChg>
      <pc:sldChg chg="modSp add del ord">
        <pc:chgData name="Jim Beland" userId="d41a4da1a37fb713" providerId="LiveId" clId="{BD445BFA-51FF-4C1F-BC33-4C4C3CC1ECA5}" dt="2020-06-01T19:47:14.196" v="310" actId="2696"/>
        <pc:sldMkLst>
          <pc:docMk/>
          <pc:sldMk cId="963201788" sldId="258"/>
        </pc:sldMkLst>
        <pc:spChg chg="mod">
          <ac:chgData name="Jim Beland" userId="d41a4da1a37fb713" providerId="LiveId" clId="{BD445BFA-51FF-4C1F-BC33-4C4C3CC1ECA5}" dt="2020-06-01T19:47:11.980" v="309" actId="20577"/>
          <ac:spMkLst>
            <pc:docMk/>
            <pc:sldMk cId="963201788" sldId="258"/>
            <ac:spMk id="3" creationId="{70F2D2B6-5681-465B-8AAC-E6F3254D6C37}"/>
          </ac:spMkLst>
        </pc:spChg>
      </pc:sldChg>
      <pc:sldChg chg="addSp delSp modSp add">
        <pc:chgData name="Jim Beland" userId="d41a4da1a37fb713" providerId="LiveId" clId="{BD445BFA-51FF-4C1F-BC33-4C4C3CC1ECA5}" dt="2020-06-01T19:57:19.201" v="565" actId="478"/>
        <pc:sldMkLst>
          <pc:docMk/>
          <pc:sldMk cId="1035818856" sldId="258"/>
        </pc:sldMkLst>
        <pc:spChg chg="mod">
          <ac:chgData name="Jim Beland" userId="d41a4da1a37fb713" providerId="LiveId" clId="{BD445BFA-51FF-4C1F-BC33-4C4C3CC1ECA5}" dt="2020-06-01T19:57:16.651" v="564" actId="20577"/>
          <ac:spMkLst>
            <pc:docMk/>
            <pc:sldMk cId="1035818856" sldId="258"/>
            <ac:spMk id="3" creationId="{E8A3849F-DF7F-41CC-8FAB-AC2A7B3969F2}"/>
          </ac:spMkLst>
        </pc:spChg>
        <pc:spChg chg="del mod">
          <ac:chgData name="Jim Beland" userId="d41a4da1a37fb713" providerId="LiveId" clId="{BD445BFA-51FF-4C1F-BC33-4C4C3CC1ECA5}" dt="2020-06-01T19:56:57.029" v="511"/>
          <ac:spMkLst>
            <pc:docMk/>
            <pc:sldMk cId="1035818856" sldId="258"/>
            <ac:spMk id="4" creationId="{2D6C3AA7-ED42-4507-A855-16C6B12570BF}"/>
          </ac:spMkLst>
        </pc:spChg>
        <pc:spChg chg="add mod">
          <ac:chgData name="Jim Beland" userId="d41a4da1a37fb713" providerId="LiveId" clId="{BD445BFA-51FF-4C1F-BC33-4C4C3CC1ECA5}" dt="2020-06-01T19:57:19.201" v="565" actId="478"/>
          <ac:spMkLst>
            <pc:docMk/>
            <pc:sldMk cId="1035818856" sldId="258"/>
            <ac:spMk id="5" creationId="{2FC1F5A7-4F38-4D0F-85EB-5CCD2661EEF5}"/>
          </ac:spMkLst>
        </pc:spChg>
        <pc:picChg chg="add del">
          <ac:chgData name="Jim Beland" userId="d41a4da1a37fb713" providerId="LiveId" clId="{BD445BFA-51FF-4C1F-BC33-4C4C3CC1ECA5}" dt="2020-06-01T19:57:19.201" v="565" actId="478"/>
          <ac:picMkLst>
            <pc:docMk/>
            <pc:sldMk cId="1035818856" sldId="258"/>
            <ac:picMk id="1026" creationId="{835741D7-9CB9-466A-8C3D-EF1AE6A29F56}"/>
          </ac:picMkLst>
        </pc:picChg>
      </pc:sldChg>
      <pc:sldChg chg="add">
        <pc:chgData name="Jim Beland" userId="d41a4da1a37fb713" providerId="LiveId" clId="{BD445BFA-51FF-4C1F-BC33-4C4C3CC1ECA5}" dt="2020-06-01T19:57:09.138" v="512"/>
        <pc:sldMkLst>
          <pc:docMk/>
          <pc:sldMk cId="2240348727" sldId="259"/>
        </pc:sldMkLst>
      </pc:sldChg>
      <pc:sldChg chg="addSp delSp modSp add">
        <pc:chgData name="Jim Beland" userId="d41a4da1a37fb713" providerId="LiveId" clId="{BD445BFA-51FF-4C1F-BC33-4C4C3CC1ECA5}" dt="2020-06-01T19:59:34.811" v="719"/>
        <pc:sldMkLst>
          <pc:docMk/>
          <pc:sldMk cId="959476074" sldId="260"/>
        </pc:sldMkLst>
        <pc:spChg chg="mod">
          <ac:chgData name="Jim Beland" userId="d41a4da1a37fb713" providerId="LiveId" clId="{BD445BFA-51FF-4C1F-BC33-4C4C3CC1ECA5}" dt="2020-06-01T19:58:05.480" v="717" actId="20577"/>
          <ac:spMkLst>
            <pc:docMk/>
            <pc:sldMk cId="959476074" sldId="260"/>
            <ac:spMk id="3" creationId="{2A468C20-2EC0-45AB-91BD-E2CCE0D7D50E}"/>
          </ac:spMkLst>
        </pc:spChg>
        <pc:spChg chg="del mod">
          <ac:chgData name="Jim Beland" userId="d41a4da1a37fb713" providerId="LiveId" clId="{BD445BFA-51FF-4C1F-BC33-4C4C3CC1ECA5}" dt="2020-06-01T19:59:34.811" v="719"/>
          <ac:spMkLst>
            <pc:docMk/>
            <pc:sldMk cId="959476074" sldId="260"/>
            <ac:spMk id="4" creationId="{7199690E-CF77-449A-BFA8-D24E1AD82D6F}"/>
          </ac:spMkLst>
        </pc:spChg>
        <pc:picChg chg="add">
          <ac:chgData name="Jim Beland" userId="d41a4da1a37fb713" providerId="LiveId" clId="{BD445BFA-51FF-4C1F-BC33-4C4C3CC1ECA5}" dt="2020-06-01T19:59:34.811" v="719"/>
          <ac:picMkLst>
            <pc:docMk/>
            <pc:sldMk cId="959476074" sldId="260"/>
            <ac:picMk id="2050" creationId="{B812F870-4015-46B8-83C1-9B1BDAF2FEFD}"/>
          </ac:picMkLst>
        </pc:picChg>
      </pc:sldChg>
      <pc:sldChg chg="addSp delSp modSp add">
        <pc:chgData name="Jim Beland" userId="d41a4da1a37fb713" providerId="LiveId" clId="{BD445BFA-51FF-4C1F-BC33-4C4C3CC1ECA5}" dt="2020-06-01T20:01:39.221" v="909"/>
        <pc:sldMkLst>
          <pc:docMk/>
          <pc:sldMk cId="2557023667" sldId="261"/>
        </pc:sldMkLst>
        <pc:spChg chg="mod">
          <ac:chgData name="Jim Beland" userId="d41a4da1a37fb713" providerId="LiveId" clId="{BD445BFA-51FF-4C1F-BC33-4C4C3CC1ECA5}" dt="2020-06-01T20:00:23.795" v="907" actId="20577"/>
          <ac:spMkLst>
            <pc:docMk/>
            <pc:sldMk cId="2557023667" sldId="261"/>
            <ac:spMk id="3" creationId="{CE34523B-C6C2-426F-BB31-454D5682C94E}"/>
          </ac:spMkLst>
        </pc:spChg>
        <pc:spChg chg="del mod">
          <ac:chgData name="Jim Beland" userId="d41a4da1a37fb713" providerId="LiveId" clId="{BD445BFA-51FF-4C1F-BC33-4C4C3CC1ECA5}" dt="2020-06-01T20:01:39.221" v="909"/>
          <ac:spMkLst>
            <pc:docMk/>
            <pc:sldMk cId="2557023667" sldId="261"/>
            <ac:spMk id="4" creationId="{12AF06B0-6B8D-4EB8-9C69-85FC3B7BABB6}"/>
          </ac:spMkLst>
        </pc:spChg>
        <pc:picChg chg="add">
          <ac:chgData name="Jim Beland" userId="d41a4da1a37fb713" providerId="LiveId" clId="{BD445BFA-51FF-4C1F-BC33-4C4C3CC1ECA5}" dt="2020-06-01T20:01:39.221" v="909"/>
          <ac:picMkLst>
            <pc:docMk/>
            <pc:sldMk cId="2557023667" sldId="261"/>
            <ac:picMk id="4098" creationId="{F3DA04DB-8859-4CE0-9AB3-A21DCC77236C}"/>
          </ac:picMkLst>
        </pc:picChg>
      </pc:sldChg>
      <pc:sldChg chg="modSp add">
        <pc:chgData name="Jim Beland" userId="d41a4da1a37fb713" providerId="LiveId" clId="{BD445BFA-51FF-4C1F-BC33-4C4C3CC1ECA5}" dt="2020-06-01T20:02:39.956" v="1047" actId="20577"/>
        <pc:sldMkLst>
          <pc:docMk/>
          <pc:sldMk cId="376210252" sldId="262"/>
        </pc:sldMkLst>
        <pc:spChg chg="mod">
          <ac:chgData name="Jim Beland" userId="d41a4da1a37fb713" providerId="LiveId" clId="{BD445BFA-51FF-4C1F-BC33-4C4C3CC1ECA5}" dt="2020-06-01T20:02:39.956" v="1047" actId="20577"/>
          <ac:spMkLst>
            <pc:docMk/>
            <pc:sldMk cId="376210252" sldId="262"/>
            <ac:spMk id="3" creationId="{9FCF33E8-2535-4EBE-B24A-92B20478BDC6}"/>
          </ac:spMkLst>
        </pc:spChg>
      </pc:sldChg>
      <pc:sldChg chg="modSp add">
        <pc:chgData name="Jim Beland" userId="d41a4da1a37fb713" providerId="LiveId" clId="{BD445BFA-51FF-4C1F-BC33-4C4C3CC1ECA5}" dt="2020-06-01T20:04:00.338" v="1103" actId="5793"/>
        <pc:sldMkLst>
          <pc:docMk/>
          <pc:sldMk cId="3158522944" sldId="263"/>
        </pc:sldMkLst>
        <pc:spChg chg="mod">
          <ac:chgData name="Jim Beland" userId="d41a4da1a37fb713" providerId="LiveId" clId="{BD445BFA-51FF-4C1F-BC33-4C4C3CC1ECA5}" dt="2020-06-01T20:04:00.338" v="1103" actId="5793"/>
          <ac:spMkLst>
            <pc:docMk/>
            <pc:sldMk cId="3158522944" sldId="263"/>
            <ac:spMk id="3" creationId="{9FCF33E8-2535-4EBE-B24A-92B20478BDC6}"/>
          </ac:spMkLst>
        </pc:spChg>
      </pc:sldChg>
      <pc:sldChg chg="modSp add">
        <pc:chgData name="Jim Beland" userId="d41a4da1a37fb713" providerId="LiveId" clId="{BD445BFA-51FF-4C1F-BC33-4C4C3CC1ECA5}" dt="2020-06-01T20:06:17.347" v="1524" actId="20577"/>
        <pc:sldMkLst>
          <pc:docMk/>
          <pc:sldMk cId="1323425483" sldId="264"/>
        </pc:sldMkLst>
        <pc:spChg chg="mod">
          <ac:chgData name="Jim Beland" userId="d41a4da1a37fb713" providerId="LiveId" clId="{BD445BFA-51FF-4C1F-BC33-4C4C3CC1ECA5}" dt="2020-06-01T20:06:17.347" v="1524" actId="20577"/>
          <ac:spMkLst>
            <pc:docMk/>
            <pc:sldMk cId="1323425483" sldId="264"/>
            <ac:spMk id="3" creationId="{6D801D9C-5944-4652-AA8E-1E5B90C57EC3}"/>
          </ac:spMkLst>
        </pc:spChg>
      </pc:sldChg>
      <pc:sldChg chg="modSp add">
        <pc:chgData name="Jim Beland" userId="d41a4da1a37fb713" providerId="LiveId" clId="{BD445BFA-51FF-4C1F-BC33-4C4C3CC1ECA5}" dt="2020-06-01T23:59:52.328" v="5676" actId="207"/>
        <pc:sldMkLst>
          <pc:docMk/>
          <pc:sldMk cId="223763375" sldId="265"/>
        </pc:sldMkLst>
        <pc:spChg chg="mod">
          <ac:chgData name="Jim Beland" userId="d41a4da1a37fb713" providerId="LiveId" clId="{BD445BFA-51FF-4C1F-BC33-4C4C3CC1ECA5}" dt="2020-06-01T23:59:52.328" v="5676" actId="207"/>
          <ac:spMkLst>
            <pc:docMk/>
            <pc:sldMk cId="223763375" sldId="265"/>
            <ac:spMk id="3" creationId="{0B3AD105-DC54-4201-AA1F-DCC7177DCEC6}"/>
          </ac:spMkLst>
        </pc:spChg>
      </pc:sldChg>
      <pc:sldChg chg="modSp add">
        <pc:chgData name="Jim Beland" userId="d41a4da1a37fb713" providerId="LiveId" clId="{BD445BFA-51FF-4C1F-BC33-4C4C3CC1ECA5}" dt="2020-06-01T20:25:27.649" v="2252" actId="20577"/>
        <pc:sldMkLst>
          <pc:docMk/>
          <pc:sldMk cId="1827774447" sldId="266"/>
        </pc:sldMkLst>
        <pc:spChg chg="mod">
          <ac:chgData name="Jim Beland" userId="d41a4da1a37fb713" providerId="LiveId" clId="{BD445BFA-51FF-4C1F-BC33-4C4C3CC1ECA5}" dt="2020-06-01T20:25:27.649" v="2252" actId="20577"/>
          <ac:spMkLst>
            <pc:docMk/>
            <pc:sldMk cId="1827774447" sldId="266"/>
            <ac:spMk id="3" creationId="{0B3AD105-DC54-4201-AA1F-DCC7177DCEC6}"/>
          </ac:spMkLst>
        </pc:spChg>
      </pc:sldChg>
      <pc:sldChg chg="modSp add">
        <pc:chgData name="Jim Beland" userId="d41a4da1a37fb713" providerId="LiveId" clId="{BD445BFA-51FF-4C1F-BC33-4C4C3CC1ECA5}" dt="2020-06-01T20:27:59.970" v="2372" actId="20577"/>
        <pc:sldMkLst>
          <pc:docMk/>
          <pc:sldMk cId="4134506001" sldId="267"/>
        </pc:sldMkLst>
        <pc:spChg chg="mod">
          <ac:chgData name="Jim Beland" userId="d41a4da1a37fb713" providerId="LiveId" clId="{BD445BFA-51FF-4C1F-BC33-4C4C3CC1ECA5}" dt="2020-06-01T20:27:59.970" v="2372" actId="20577"/>
          <ac:spMkLst>
            <pc:docMk/>
            <pc:sldMk cId="4134506001" sldId="267"/>
            <ac:spMk id="3" creationId="{0B3AD105-DC54-4201-AA1F-DCC7177DCEC6}"/>
          </ac:spMkLst>
        </pc:spChg>
      </pc:sldChg>
      <pc:sldChg chg="modSp add">
        <pc:chgData name="Jim Beland" userId="d41a4da1a37fb713" providerId="LiveId" clId="{BD445BFA-51FF-4C1F-BC33-4C4C3CC1ECA5}" dt="2020-06-01T20:30:20.091" v="2461" actId="20577"/>
        <pc:sldMkLst>
          <pc:docMk/>
          <pc:sldMk cId="1072900449" sldId="268"/>
        </pc:sldMkLst>
        <pc:spChg chg="mod">
          <ac:chgData name="Jim Beland" userId="d41a4da1a37fb713" providerId="LiveId" clId="{BD445BFA-51FF-4C1F-BC33-4C4C3CC1ECA5}" dt="2020-06-01T20:30:20.091" v="2461" actId="20577"/>
          <ac:spMkLst>
            <pc:docMk/>
            <pc:sldMk cId="1072900449" sldId="268"/>
            <ac:spMk id="3" creationId="{0B3AD105-DC54-4201-AA1F-DCC7177DCEC6}"/>
          </ac:spMkLst>
        </pc:spChg>
      </pc:sldChg>
      <pc:sldChg chg="addSp delSp add">
        <pc:chgData name="Jim Beland" userId="d41a4da1a37fb713" providerId="LiveId" clId="{BD445BFA-51FF-4C1F-BC33-4C4C3CC1ECA5}" dt="2020-06-01T20:42:43.956" v="2548"/>
        <pc:sldMkLst>
          <pc:docMk/>
          <pc:sldMk cId="1497428098" sldId="269"/>
        </pc:sldMkLst>
        <pc:inkChg chg="add del">
          <ac:chgData name="Jim Beland" userId="d41a4da1a37fb713" providerId="LiveId" clId="{BD445BFA-51FF-4C1F-BC33-4C4C3CC1ECA5}" dt="2020-06-01T20:42:17.824" v="2503" actId="9405"/>
          <ac:inkMkLst>
            <pc:docMk/>
            <pc:sldMk cId="1497428098" sldId="269"/>
            <ac:inkMk id="4" creationId="{EA288990-A8D4-450A-BE23-0DD5EEABA620}"/>
          </ac:inkMkLst>
        </pc:inkChg>
        <pc:inkChg chg="add del">
          <ac:chgData name="Jim Beland" userId="d41a4da1a37fb713" providerId="LiveId" clId="{BD445BFA-51FF-4C1F-BC33-4C4C3CC1ECA5}" dt="2020-06-01T20:42:13.455" v="2502" actId="9405"/>
          <ac:inkMkLst>
            <pc:docMk/>
            <pc:sldMk cId="1497428098" sldId="269"/>
            <ac:inkMk id="5" creationId="{B6EE2B6C-1B65-41EC-BC40-7A1E6D13A09D}"/>
          </ac:inkMkLst>
        </pc:inkChg>
        <pc:inkChg chg="add del">
          <ac:chgData name="Jim Beland" userId="d41a4da1a37fb713" providerId="LiveId" clId="{BD445BFA-51FF-4C1F-BC33-4C4C3CC1ECA5}" dt="2020-06-01T20:42:12.916" v="2501" actId="9405"/>
          <ac:inkMkLst>
            <pc:docMk/>
            <pc:sldMk cId="1497428098" sldId="269"/>
            <ac:inkMk id="6" creationId="{2AE59B93-937E-4EBF-A227-4C5711503C99}"/>
          </ac:inkMkLst>
        </pc:inkChg>
        <pc:inkChg chg="add del">
          <ac:chgData name="Jim Beland" userId="d41a4da1a37fb713" providerId="LiveId" clId="{BD445BFA-51FF-4C1F-BC33-4C4C3CC1ECA5}" dt="2020-06-01T20:42:12.636" v="2500" actId="9405"/>
          <ac:inkMkLst>
            <pc:docMk/>
            <pc:sldMk cId="1497428098" sldId="269"/>
            <ac:inkMk id="7" creationId="{125CAB90-0026-4F9B-9332-E6BE888E5664}"/>
          </ac:inkMkLst>
        </pc:inkChg>
        <pc:inkChg chg="add del">
          <ac:chgData name="Jim Beland" userId="d41a4da1a37fb713" providerId="LiveId" clId="{BD445BFA-51FF-4C1F-BC33-4C4C3CC1ECA5}" dt="2020-06-01T20:42:12.406" v="2499" actId="9405"/>
          <ac:inkMkLst>
            <pc:docMk/>
            <pc:sldMk cId="1497428098" sldId="269"/>
            <ac:inkMk id="8" creationId="{FDC389FA-62A1-4AFE-800C-C25FEC6B7093}"/>
          </ac:inkMkLst>
        </pc:inkChg>
        <pc:inkChg chg="add del">
          <ac:chgData name="Jim Beland" userId="d41a4da1a37fb713" providerId="LiveId" clId="{BD445BFA-51FF-4C1F-BC33-4C4C3CC1ECA5}" dt="2020-06-01T20:42:12.163" v="2498" actId="9405"/>
          <ac:inkMkLst>
            <pc:docMk/>
            <pc:sldMk cId="1497428098" sldId="269"/>
            <ac:inkMk id="9" creationId="{94DF4F28-109D-4F10-925B-DBFCA929E015}"/>
          </ac:inkMkLst>
        </pc:inkChg>
        <pc:inkChg chg="add del">
          <ac:chgData name="Jim Beland" userId="d41a4da1a37fb713" providerId="LiveId" clId="{BD445BFA-51FF-4C1F-BC33-4C4C3CC1ECA5}" dt="2020-06-01T20:42:11.932" v="2497" actId="9405"/>
          <ac:inkMkLst>
            <pc:docMk/>
            <pc:sldMk cId="1497428098" sldId="269"/>
            <ac:inkMk id="10" creationId="{76A8CC64-16D3-4E21-9C71-89E07D48EFAF}"/>
          </ac:inkMkLst>
        </pc:inkChg>
        <pc:inkChg chg="add del">
          <ac:chgData name="Jim Beland" userId="d41a4da1a37fb713" providerId="LiveId" clId="{BD445BFA-51FF-4C1F-BC33-4C4C3CC1ECA5}" dt="2020-06-01T20:41:58.946" v="2476"/>
          <ac:inkMkLst>
            <pc:docMk/>
            <pc:sldMk cId="1497428098" sldId="269"/>
            <ac:inkMk id="11" creationId="{B00698E7-AA98-429D-8FF7-92B3E5CF6765}"/>
          </ac:inkMkLst>
        </pc:inkChg>
        <pc:inkChg chg="add">
          <ac:chgData name="Jim Beland" userId="d41a4da1a37fb713" providerId="LiveId" clId="{BD445BFA-51FF-4C1F-BC33-4C4C3CC1ECA5}" dt="2020-06-01T20:41:56.295" v="2470"/>
          <ac:inkMkLst>
            <pc:docMk/>
            <pc:sldMk cId="1497428098" sldId="269"/>
            <ac:inkMk id="12" creationId="{E33736C9-A7A9-467C-A25C-5C2965B1DF9F}"/>
          </ac:inkMkLst>
        </pc:inkChg>
        <pc:inkChg chg="add del">
          <ac:chgData name="Jim Beland" userId="d41a4da1a37fb713" providerId="LiveId" clId="{BD445BFA-51FF-4C1F-BC33-4C4C3CC1ECA5}" dt="2020-06-01T20:42:11.682" v="2496" actId="9405"/>
          <ac:inkMkLst>
            <pc:docMk/>
            <pc:sldMk cId="1497428098" sldId="269"/>
            <ac:inkMk id="13" creationId="{580E19F7-192D-4D33-B6F8-E553A6B3D8F7}"/>
          </ac:inkMkLst>
        </pc:inkChg>
        <pc:inkChg chg="add del">
          <ac:chgData name="Jim Beland" userId="d41a4da1a37fb713" providerId="LiveId" clId="{BD445BFA-51FF-4C1F-BC33-4C4C3CC1ECA5}" dt="2020-06-01T20:42:11.444" v="2495" actId="9405"/>
          <ac:inkMkLst>
            <pc:docMk/>
            <pc:sldMk cId="1497428098" sldId="269"/>
            <ac:inkMk id="14" creationId="{F925AF36-4CE4-443B-8763-714F25D665AD}"/>
          </ac:inkMkLst>
        </pc:inkChg>
        <pc:inkChg chg="add del">
          <ac:chgData name="Jim Beland" userId="d41a4da1a37fb713" providerId="LiveId" clId="{BD445BFA-51FF-4C1F-BC33-4C4C3CC1ECA5}" dt="2020-06-01T20:42:11.226" v="2494" actId="9405"/>
          <ac:inkMkLst>
            <pc:docMk/>
            <pc:sldMk cId="1497428098" sldId="269"/>
            <ac:inkMk id="15" creationId="{65AD75A6-C95C-45A8-8597-7B40768EB61D}"/>
          </ac:inkMkLst>
        </pc:inkChg>
        <pc:inkChg chg="add del">
          <ac:chgData name="Jim Beland" userId="d41a4da1a37fb713" providerId="LiveId" clId="{BD445BFA-51FF-4C1F-BC33-4C4C3CC1ECA5}" dt="2020-06-01T20:42:11.010" v="2493" actId="9405"/>
          <ac:inkMkLst>
            <pc:docMk/>
            <pc:sldMk cId="1497428098" sldId="269"/>
            <ac:inkMk id="16" creationId="{9E5F0EC8-5E86-417C-AF09-DDCB6B9AD63F}"/>
          </ac:inkMkLst>
        </pc:inkChg>
        <pc:inkChg chg="add del">
          <ac:chgData name="Jim Beland" userId="d41a4da1a37fb713" providerId="LiveId" clId="{BD445BFA-51FF-4C1F-BC33-4C4C3CC1ECA5}" dt="2020-06-01T20:42:10.790" v="2492" actId="9405"/>
          <ac:inkMkLst>
            <pc:docMk/>
            <pc:sldMk cId="1497428098" sldId="269"/>
            <ac:inkMk id="17" creationId="{186A2B3D-0F1E-40F4-ACC5-5E935936A09D}"/>
          </ac:inkMkLst>
        </pc:inkChg>
        <pc:inkChg chg="add">
          <ac:chgData name="Jim Beland" userId="d41a4da1a37fb713" providerId="LiveId" clId="{BD445BFA-51FF-4C1F-BC33-4C4C3CC1ECA5}" dt="2020-06-01T20:41:58.946" v="2476"/>
          <ac:inkMkLst>
            <pc:docMk/>
            <pc:sldMk cId="1497428098" sldId="269"/>
            <ac:inkMk id="18" creationId="{655223FB-E16D-4320-9BF8-0CE5EB5F92BB}"/>
          </ac:inkMkLst>
        </pc:inkChg>
        <pc:inkChg chg="add del">
          <ac:chgData name="Jim Beland" userId="d41a4da1a37fb713" providerId="LiveId" clId="{BD445BFA-51FF-4C1F-BC33-4C4C3CC1ECA5}" dt="2020-06-01T20:42:10.545" v="2491" actId="9405"/>
          <ac:inkMkLst>
            <pc:docMk/>
            <pc:sldMk cId="1497428098" sldId="269"/>
            <ac:inkMk id="19" creationId="{A9554F55-4102-465E-A690-2A432799501E}"/>
          </ac:inkMkLst>
        </pc:inkChg>
        <pc:inkChg chg="add del">
          <ac:chgData name="Jim Beland" userId="d41a4da1a37fb713" providerId="LiveId" clId="{BD445BFA-51FF-4C1F-BC33-4C4C3CC1ECA5}" dt="2020-06-01T20:42:10.309" v="2490" actId="9405"/>
          <ac:inkMkLst>
            <pc:docMk/>
            <pc:sldMk cId="1497428098" sldId="269"/>
            <ac:inkMk id="20" creationId="{7A79C47F-11F7-4947-BFEA-5E8E8A0B0FF1}"/>
          </ac:inkMkLst>
        </pc:inkChg>
        <pc:inkChg chg="add del">
          <ac:chgData name="Jim Beland" userId="d41a4da1a37fb713" providerId="LiveId" clId="{BD445BFA-51FF-4C1F-BC33-4C4C3CC1ECA5}" dt="2020-06-01T20:42:10.095" v="2489" actId="9405"/>
          <ac:inkMkLst>
            <pc:docMk/>
            <pc:sldMk cId="1497428098" sldId="269"/>
            <ac:inkMk id="21" creationId="{C8BF9FA2-3F70-46BA-B65F-70F36EE46F86}"/>
          </ac:inkMkLst>
        </pc:inkChg>
        <pc:inkChg chg="add del">
          <ac:chgData name="Jim Beland" userId="d41a4da1a37fb713" providerId="LiveId" clId="{BD445BFA-51FF-4C1F-BC33-4C4C3CC1ECA5}" dt="2020-06-01T20:42:09.869" v="2488" actId="9405"/>
          <ac:inkMkLst>
            <pc:docMk/>
            <pc:sldMk cId="1497428098" sldId="269"/>
            <ac:inkMk id="22" creationId="{247296EE-58C1-4267-BD92-85402D5ED59B}"/>
          </ac:inkMkLst>
        </pc:inkChg>
        <pc:inkChg chg="add del">
          <ac:chgData name="Jim Beland" userId="d41a4da1a37fb713" providerId="LiveId" clId="{BD445BFA-51FF-4C1F-BC33-4C4C3CC1ECA5}" dt="2020-06-01T20:42:09.612" v="2487" actId="9405"/>
          <ac:inkMkLst>
            <pc:docMk/>
            <pc:sldMk cId="1497428098" sldId="269"/>
            <ac:inkMk id="23" creationId="{19C89B85-A031-4C7B-B371-865402C15B31}"/>
          </ac:inkMkLst>
        </pc:inkChg>
        <pc:inkChg chg="add del">
          <ac:chgData name="Jim Beland" userId="d41a4da1a37fb713" providerId="LiveId" clId="{BD445BFA-51FF-4C1F-BC33-4C4C3CC1ECA5}" dt="2020-06-01T20:42:09.518" v="2486" actId="9405"/>
          <ac:inkMkLst>
            <pc:docMk/>
            <pc:sldMk cId="1497428098" sldId="269"/>
            <ac:inkMk id="24" creationId="{9C97061F-406F-4CBF-91B5-0CA9B4592015}"/>
          </ac:inkMkLst>
        </pc:inkChg>
        <pc:inkChg chg="add">
          <ac:chgData name="Jim Beland" userId="d41a4da1a37fb713" providerId="LiveId" clId="{BD445BFA-51FF-4C1F-BC33-4C4C3CC1ECA5}" dt="2020-06-01T20:42:03.539" v="2483"/>
          <ac:inkMkLst>
            <pc:docMk/>
            <pc:sldMk cId="1497428098" sldId="269"/>
            <ac:inkMk id="25" creationId="{510954AE-7AE4-443E-BC8E-D0FA1E251D3E}"/>
          </ac:inkMkLst>
        </pc:inkChg>
        <pc:inkChg chg="add del">
          <ac:chgData name="Jim Beland" userId="d41a4da1a37fb713" providerId="LiveId" clId="{BD445BFA-51FF-4C1F-BC33-4C4C3CC1ECA5}" dt="2020-06-01T20:42:09.315" v="2485" actId="9405"/>
          <ac:inkMkLst>
            <pc:docMk/>
            <pc:sldMk cId="1497428098" sldId="269"/>
            <ac:inkMk id="26" creationId="{F597F099-6849-4662-B533-AFE4BE40D6FF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27" creationId="{37213B7E-4DE6-4AA7-8AF5-7FF3CEEA9937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28" creationId="{75D4EB0D-DD61-4588-8C88-F31E0884EE38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29" creationId="{AAF7AAA2-D15C-4EFD-9B2F-D5F44765FF3C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0" creationId="{8A31AC39-124C-4342-9BE4-7AB5BDD8AB5A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1" creationId="{0E589F6C-6E09-4DC2-BAE8-7878D841B9C4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2" creationId="{3A94FB7C-2623-4037-82F5-4FAC9ECFE66B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3" creationId="{D859FD81-D5E2-4E3F-A51F-45C4BE39B16E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4" creationId="{BB3B0A38-7529-4F68-88A4-8522E089CEA6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5" creationId="{E58AD3C0-BF1D-4A86-AC0C-EEA6EDDD2B59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6" creationId="{6E158681-D1F9-4924-ABBA-277401C750C1}"/>
          </ac:inkMkLst>
        </pc:inkChg>
        <pc:inkChg chg="add del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7" creationId="{7B59654A-C329-4857-829C-3FF7AFAA2254}"/>
          </ac:inkMkLst>
        </pc:inkChg>
        <pc:inkChg chg="add">
          <ac:chgData name="Jim Beland" userId="d41a4da1a37fb713" providerId="LiveId" clId="{BD445BFA-51FF-4C1F-BC33-4C4C3CC1ECA5}" dt="2020-06-01T20:42:27.015" v="2515" actId="9405"/>
          <ac:inkMkLst>
            <pc:docMk/>
            <pc:sldMk cId="1497428098" sldId="269"/>
            <ac:inkMk id="38" creationId="{C09A334D-8E2B-4A52-BFB3-8D911A85E147}"/>
          </ac:inkMkLst>
        </pc:inkChg>
        <pc:inkChg chg="add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39" creationId="{6A5F7F09-8227-472E-86CE-130A0FD21A83}"/>
          </ac:inkMkLst>
        </pc:inkChg>
        <pc:inkChg chg="add">
          <ac:chgData name="Jim Beland" userId="d41a4da1a37fb713" providerId="LiveId" clId="{BD445BFA-51FF-4C1F-BC33-4C4C3CC1ECA5}" dt="2020-06-01T20:42:27.816" v="2516"/>
          <ac:inkMkLst>
            <pc:docMk/>
            <pc:sldMk cId="1497428098" sldId="269"/>
            <ac:inkMk id="40" creationId="{4F019C7C-8CA4-453D-A39D-14583BD852DC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1" creationId="{9C55D279-4D8A-4EA9-8DE4-99F3799F1AE7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2" creationId="{02DDBD21-F2E6-42B2-BB16-3C8D56B2C701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3" creationId="{5DC211CC-116F-40A9-8608-51958EF2C9C5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4" creationId="{9F6AC4FD-7557-4895-8A6D-5682A954AE53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5" creationId="{D496FDC8-0575-4855-8067-C85AC7015793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6" creationId="{A8F49989-F6D3-4662-9157-B0F10673DBA8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7" creationId="{9F7C450A-8A73-42F7-AE0C-23706CEBE436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8" creationId="{FEDD1BB4-B3FE-4555-925D-4A826C1EA186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49" creationId="{BD4BAECC-A6A4-48E9-B979-00A0BE8E5A73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50" creationId="{2EC10AC4-A2C7-4097-94EC-191377CD70C0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51" creationId="{D98F9E77-D62A-4627-A6BE-453E07674FA7}"/>
          </ac:inkMkLst>
        </pc:inkChg>
        <pc:inkChg chg="add del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52" creationId="{CD31C599-EDA8-4D1B-9C76-9ADBF7B35484}"/>
          </ac:inkMkLst>
        </pc:inkChg>
        <pc:inkChg chg="add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53" creationId="{D153E992-B829-4085-95BC-B1E318C4AAE4}"/>
          </ac:inkMkLst>
        </pc:inkChg>
        <pc:inkChg chg="add">
          <ac:chgData name="Jim Beland" userId="d41a4da1a37fb713" providerId="LiveId" clId="{BD445BFA-51FF-4C1F-BC33-4C4C3CC1ECA5}" dt="2020-06-01T20:42:34.352" v="2529"/>
          <ac:inkMkLst>
            <pc:docMk/>
            <pc:sldMk cId="1497428098" sldId="269"/>
            <ac:inkMk id="54" creationId="{A93A1886-42D6-4D6A-B54D-8C571E8DAE06}"/>
          </ac:inkMkLst>
        </pc:inkChg>
        <pc:inkChg chg="add del">
          <ac:chgData name="Jim Beland" userId="d41a4da1a37fb713" providerId="LiveId" clId="{BD445BFA-51FF-4C1F-BC33-4C4C3CC1ECA5}" dt="2020-06-01T20:42:36.818" v="2534"/>
          <ac:inkMkLst>
            <pc:docMk/>
            <pc:sldMk cId="1497428098" sldId="269"/>
            <ac:inkMk id="55" creationId="{FF06B3F3-93EA-4760-9589-06E3469C7264}"/>
          </ac:inkMkLst>
        </pc:inkChg>
        <pc:inkChg chg="add del">
          <ac:chgData name="Jim Beland" userId="d41a4da1a37fb713" providerId="LiveId" clId="{BD445BFA-51FF-4C1F-BC33-4C4C3CC1ECA5}" dt="2020-06-01T20:42:36.818" v="2534"/>
          <ac:inkMkLst>
            <pc:docMk/>
            <pc:sldMk cId="1497428098" sldId="269"/>
            <ac:inkMk id="56" creationId="{016E90FD-70DB-40BA-91DD-852E1A0B964F}"/>
          </ac:inkMkLst>
        </pc:inkChg>
        <pc:inkChg chg="add del">
          <ac:chgData name="Jim Beland" userId="d41a4da1a37fb713" providerId="LiveId" clId="{BD445BFA-51FF-4C1F-BC33-4C4C3CC1ECA5}" dt="2020-06-01T20:42:36.818" v="2534"/>
          <ac:inkMkLst>
            <pc:docMk/>
            <pc:sldMk cId="1497428098" sldId="269"/>
            <ac:inkMk id="57" creationId="{84E641E3-455F-48A5-A2DD-2AFFB9D97D45}"/>
          </ac:inkMkLst>
        </pc:inkChg>
        <pc:inkChg chg="add del">
          <ac:chgData name="Jim Beland" userId="d41a4da1a37fb713" providerId="LiveId" clId="{BD445BFA-51FF-4C1F-BC33-4C4C3CC1ECA5}" dt="2020-06-01T20:42:36.818" v="2534"/>
          <ac:inkMkLst>
            <pc:docMk/>
            <pc:sldMk cId="1497428098" sldId="269"/>
            <ac:inkMk id="58" creationId="{D65879EB-45AD-4C42-9B6C-61BFE4CE796E}"/>
          </ac:inkMkLst>
        </pc:inkChg>
        <pc:inkChg chg="add">
          <ac:chgData name="Jim Beland" userId="d41a4da1a37fb713" providerId="LiveId" clId="{BD445BFA-51FF-4C1F-BC33-4C4C3CC1ECA5}" dt="2020-06-01T20:42:36.818" v="2534"/>
          <ac:inkMkLst>
            <pc:docMk/>
            <pc:sldMk cId="1497428098" sldId="269"/>
            <ac:inkMk id="59" creationId="{E109B4B6-236D-43E4-807F-1B9EDEB0E82A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0" creationId="{335B66A8-D204-42A4-B455-656B73CD1EB4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1" creationId="{FCC80CA3-4922-4693-99C1-2311F30B8212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2" creationId="{8B7FE16D-EBEA-41E8-8F24-657DA7A1FA6A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3" creationId="{B5516544-4722-48C8-92B0-B452580D033C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4" creationId="{4F142F7B-608B-467A-9CB8-CCD5BD7DBE7D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5" creationId="{A328CAC3-1F08-4D4B-944E-88773835B2E1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6" creationId="{7CBBDA9B-9ED5-4950-9B3C-B556B7284D0A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7" creationId="{E94FB97F-3B6F-4D18-AF9F-DEB7E228D946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8" creationId="{1DCFDEC6-05FC-4E59-8625-73265A3DC0A4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69" creationId="{F8A3140C-3AAF-43C4-ABCC-D04ABF1E6C3E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70" creationId="{62EC0AAB-24F3-4323-98F6-AEB06D5AE07C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71" creationId="{FA37129F-38A6-4F3C-B617-A86E00E3EE38}"/>
          </ac:inkMkLst>
        </pc:inkChg>
        <pc:inkChg chg="add del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72" creationId="{E1C3F77D-8C26-4F20-9423-4BDB70A7F6C7}"/>
          </ac:inkMkLst>
        </pc:inkChg>
        <pc:inkChg chg="add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73" creationId="{725DDDDA-6766-476D-9405-793AE18E02B8}"/>
          </ac:inkMkLst>
        </pc:inkChg>
        <pc:inkChg chg="add">
          <ac:chgData name="Jim Beland" userId="d41a4da1a37fb713" providerId="LiveId" clId="{BD445BFA-51FF-4C1F-BC33-4C4C3CC1ECA5}" dt="2020-06-01T20:42:43.956" v="2548"/>
          <ac:inkMkLst>
            <pc:docMk/>
            <pc:sldMk cId="1497428098" sldId="269"/>
            <ac:inkMk id="74" creationId="{EC01CADC-0EB4-4790-BE24-77440BBB8958}"/>
          </ac:inkMkLst>
        </pc:inkChg>
      </pc:sldChg>
      <pc:sldChg chg="addSp delSp add">
        <pc:chgData name="Jim Beland" userId="d41a4da1a37fb713" providerId="LiveId" clId="{BD445BFA-51FF-4C1F-BC33-4C4C3CC1ECA5}" dt="2020-06-01T20:43:46.647" v="2597" actId="9405"/>
        <pc:sldMkLst>
          <pc:docMk/>
          <pc:sldMk cId="1168400872" sldId="270"/>
        </pc:sldMkLst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4" creationId="{B75969FE-0CC9-43E1-84E1-B4AFD1219B86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5" creationId="{87679B4C-B693-4187-8B5F-8939C7442A6C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6" creationId="{70A37356-2584-4233-AEDE-55069A15B387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7" creationId="{3FAFE1BC-6072-4BC4-9AD0-0220FF681BB9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8" creationId="{3467308F-2EA2-495B-A846-12EACB91BCA1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9" creationId="{45B24141-0EDB-43EC-9E1F-BF62360C47A2}"/>
          </ac:inkMkLst>
        </pc:inkChg>
        <pc:inkChg chg="add del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10" creationId="{766752D7-54A2-4111-833B-A49B724193DB}"/>
          </ac:inkMkLst>
        </pc:inkChg>
        <pc:inkChg chg="add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11" creationId="{C20013BA-BC5C-4CD7-BB42-6C774AF1A0CE}"/>
          </ac:inkMkLst>
        </pc:inkChg>
        <pc:inkChg chg="add">
          <ac:chgData name="Jim Beland" userId="d41a4da1a37fb713" providerId="LiveId" clId="{BD445BFA-51FF-4C1F-BC33-4C4C3CC1ECA5}" dt="2020-06-01T20:43:08.084" v="2557"/>
          <ac:inkMkLst>
            <pc:docMk/>
            <pc:sldMk cId="1168400872" sldId="270"/>
            <ac:inkMk id="12" creationId="{DDBB428C-268E-4A89-BF78-9752A1689A3D}"/>
          </ac:inkMkLst>
        </pc:inkChg>
        <pc:inkChg chg="add">
          <ac:chgData name="Jim Beland" userId="d41a4da1a37fb713" providerId="LiveId" clId="{BD445BFA-51FF-4C1F-BC33-4C4C3CC1ECA5}" dt="2020-06-01T20:43:09.355" v="2558" actId="9405"/>
          <ac:inkMkLst>
            <pc:docMk/>
            <pc:sldMk cId="1168400872" sldId="270"/>
            <ac:inkMk id="13" creationId="{1725A44A-57A9-4D37-A763-D19A4EB5BE77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4" creationId="{DC212544-2E2F-47DE-9EBF-B6CDCCFD5C80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5" creationId="{903DEDFD-BA39-4551-B997-E55D6855B095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6" creationId="{163C368A-CB43-4134-8D76-9385B8A64B05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7" creationId="{36E928C2-F02F-4CC2-B351-97A160A0527E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8" creationId="{DC699EF8-C9EB-414A-B31F-D1E6F6EF1F6E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19" creationId="{51B323A2-C518-49E5-960A-D9EB302837D2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20" creationId="{1111DC15-3DD6-4842-BF00-142BC4B9D71D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21" creationId="{D83B0246-8A97-4819-B244-050A16517F05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22" creationId="{C4E3D654-AA86-4164-BAE4-A66701E86D49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23" creationId="{827660AE-2CD3-4D27-BB68-9A695E364EA5}"/>
          </ac:inkMkLst>
        </pc:inkChg>
        <pc:inkChg chg="add del">
          <ac:chgData name="Jim Beland" userId="d41a4da1a37fb713" providerId="LiveId" clId="{BD445BFA-51FF-4C1F-BC33-4C4C3CC1ECA5}" dt="2020-06-01T20:43:19.068" v="2570"/>
          <ac:inkMkLst>
            <pc:docMk/>
            <pc:sldMk cId="1168400872" sldId="270"/>
            <ac:inkMk id="24" creationId="{36D4D67B-DA66-4513-9D3C-D67020CF6BB2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25" creationId="{793743FD-526D-451E-B281-BFAB1DF6B202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26" creationId="{F155B0A8-435B-49D1-AEC8-436084FEC179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27" creationId="{5BD460BA-DF06-42C4-AF30-A42CA53AF4C0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28" creationId="{E72068D8-A41E-4E1A-9600-413391D59886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29" creationId="{D857E578-0F1C-43EE-87B3-D8819BD0A7D6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0" creationId="{E7E99E42-A5A1-43FE-AD6F-4AFAD46A89CE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1" creationId="{6FF5E5A8-C6A3-4CF4-B0EC-3B2A1CC6D25D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2" creationId="{A1AD3AAC-89B5-489A-A532-8F713F7E5001}"/>
          </ac:inkMkLst>
        </pc:inkChg>
        <pc:inkChg chg="add del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3" creationId="{4051C905-EAB1-44E1-B71B-1F5BA3864EC6}"/>
          </ac:inkMkLst>
        </pc:inkChg>
        <pc:inkChg chg="add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4" creationId="{A012FD4C-91B1-46BF-BE6B-41F504A9C0C4}"/>
          </ac:inkMkLst>
        </pc:inkChg>
        <pc:inkChg chg="add">
          <ac:chgData name="Jim Beland" userId="d41a4da1a37fb713" providerId="LiveId" clId="{BD445BFA-51FF-4C1F-BC33-4C4C3CC1ECA5}" dt="2020-06-01T20:43:23.645" v="2578"/>
          <ac:inkMkLst>
            <pc:docMk/>
            <pc:sldMk cId="1168400872" sldId="270"/>
            <ac:inkMk id="35" creationId="{D7926FA6-8D10-4AA2-8201-D15405B538BD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36" creationId="{6FD50787-67E6-4544-BAE9-83CAB66D9831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37" creationId="{72B35B7F-0867-4A6C-ACB7-6472B1A64D43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1" creationId="{1C94A7AE-6983-4B59-A81F-08FE3AA2E020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2" creationId="{9CA16A02-75BC-4FDE-A0BA-FE526C3FCE3D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3" creationId="{1CDAE9F5-98BE-4CF7-BB2C-8A3A239A4B6C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4" creationId="{DFB15DA8-9413-4BB9-9859-9613C014E6FF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5" creationId="{1BDC2273-C87F-438A-AFDB-1CE57EC1DBDA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6" creationId="{96732069-B47A-4F0F-A070-621375E755BE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7" creationId="{B22F7C2C-6EBB-444C-91DD-FFBE2EF82296}"/>
          </ac:inkMkLst>
        </pc:inkChg>
        <pc:inkChg chg="add del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8" creationId="{C907C988-645D-4D3C-8B8A-B03A0588898D}"/>
          </ac:inkMkLst>
        </pc:inkChg>
        <pc:inkChg chg="add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49" creationId="{9E844E15-25B1-4825-BA64-7F42EBBA6F47}"/>
          </ac:inkMkLst>
        </pc:inkChg>
        <pc:inkChg chg="add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50" creationId="{41C97376-329E-4E1B-B096-2DE5DC722D47}"/>
          </ac:inkMkLst>
        </pc:inkChg>
        <pc:inkChg chg="add">
          <ac:chgData name="Jim Beland" userId="d41a4da1a37fb713" providerId="LiveId" clId="{BD445BFA-51FF-4C1F-BC33-4C4C3CC1ECA5}" dt="2020-06-01T20:43:29.564" v="2589"/>
          <ac:inkMkLst>
            <pc:docMk/>
            <pc:sldMk cId="1168400872" sldId="270"/>
            <ac:inkMk id="51" creationId="{126E2C1B-8790-4D78-A763-9DDA72916A7F}"/>
          </ac:inkMkLst>
        </pc:inkChg>
        <pc:inkChg chg="add">
          <ac:chgData name="Jim Beland" userId="d41a4da1a37fb713" providerId="LiveId" clId="{BD445BFA-51FF-4C1F-BC33-4C4C3CC1ECA5}" dt="2020-06-01T20:43:31.303" v="2590" actId="9405"/>
          <ac:inkMkLst>
            <pc:docMk/>
            <pc:sldMk cId="1168400872" sldId="270"/>
            <ac:inkMk id="52" creationId="{8DE19EFA-B82B-4807-A9E4-A660541E0553}"/>
          </ac:inkMkLst>
        </pc:inkChg>
        <pc:inkChg chg="add del">
          <ac:chgData name="Jim Beland" userId="d41a4da1a37fb713" providerId="LiveId" clId="{BD445BFA-51FF-4C1F-BC33-4C4C3CC1ECA5}" dt="2020-06-01T20:43:46.647" v="2597" actId="9405"/>
          <ac:inkMkLst>
            <pc:docMk/>
            <pc:sldMk cId="1168400872" sldId="270"/>
            <ac:inkMk id="55" creationId="{DE7A991E-3E85-43D6-AE92-998E924E15B6}"/>
          </ac:inkMkLst>
        </pc:inkChg>
        <pc:inkChg chg="add del">
          <ac:chgData name="Jim Beland" userId="d41a4da1a37fb713" providerId="LiveId" clId="{BD445BFA-51FF-4C1F-BC33-4C4C3CC1ECA5}" dt="2020-06-01T20:43:46.526" v="2596" actId="9405"/>
          <ac:inkMkLst>
            <pc:docMk/>
            <pc:sldMk cId="1168400872" sldId="270"/>
            <ac:inkMk id="56" creationId="{B1A69466-E73C-46D5-ACF2-2282CBDE86DC}"/>
          </ac:inkMkLst>
        </pc:inkChg>
        <pc:inkChg chg="add del">
          <ac:chgData name="Jim Beland" userId="d41a4da1a37fb713" providerId="LiveId" clId="{BD445BFA-51FF-4C1F-BC33-4C4C3CC1ECA5}" dt="2020-06-01T20:43:46.284" v="2595" actId="9405"/>
          <ac:inkMkLst>
            <pc:docMk/>
            <pc:sldMk cId="1168400872" sldId="270"/>
            <ac:inkMk id="57" creationId="{4000F4C6-883C-43E2-8DBE-65BE7EDA3738}"/>
          </ac:inkMkLst>
        </pc:inkChg>
        <pc:inkChg chg="add">
          <ac:chgData name="Jim Beland" userId="d41a4da1a37fb713" providerId="LiveId" clId="{BD445BFA-51FF-4C1F-BC33-4C4C3CC1ECA5}" dt="2020-06-01T20:43:44.858" v="2594"/>
          <ac:inkMkLst>
            <pc:docMk/>
            <pc:sldMk cId="1168400872" sldId="270"/>
            <ac:inkMk id="58" creationId="{77B47929-9BAC-476C-B295-FA76C958622C}"/>
          </ac:inkMkLst>
        </pc:inkChg>
      </pc:sldChg>
      <pc:sldChg chg="addSp delSp add">
        <pc:chgData name="Jim Beland" userId="d41a4da1a37fb713" providerId="LiveId" clId="{BD445BFA-51FF-4C1F-BC33-4C4C3CC1ECA5}" dt="2020-06-01T20:45:58.368" v="2787"/>
        <pc:sldMkLst>
          <pc:docMk/>
          <pc:sldMk cId="3844737017" sldId="271"/>
        </pc:sldMkLst>
        <pc:inkChg chg="add del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4" creationId="{307F8831-569A-4F91-BC36-AE7E1C9C7D7F}"/>
          </ac:inkMkLst>
        </pc:inkChg>
        <pc:inkChg chg="add del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5" creationId="{905BEE3F-60B3-46E6-93BD-FDA6610D56C4}"/>
          </ac:inkMkLst>
        </pc:inkChg>
        <pc:inkChg chg="add del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6" creationId="{20978440-D593-4339-BEEC-05E80636E2DB}"/>
          </ac:inkMkLst>
        </pc:inkChg>
        <pc:inkChg chg="add del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7" creationId="{989A83DB-3CD9-4BC0-9A24-931C593CD0C8}"/>
          </ac:inkMkLst>
        </pc:inkChg>
        <pc:inkChg chg="add del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8" creationId="{7337C6DC-2053-4D0F-92D5-5F6270E20A40}"/>
          </ac:inkMkLst>
        </pc:inkChg>
        <pc:inkChg chg="add">
          <ac:chgData name="Jim Beland" userId="d41a4da1a37fb713" providerId="LiveId" clId="{BD445BFA-51FF-4C1F-BC33-4C4C3CC1ECA5}" dt="2020-06-01T20:43:56.249" v="2604"/>
          <ac:inkMkLst>
            <pc:docMk/>
            <pc:sldMk cId="3844737017" sldId="271"/>
            <ac:inkMk id="9" creationId="{71ADD118-F36F-4E85-8462-A894B8D57FC7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0" creationId="{B5EDF8AD-06B4-44C9-A2FF-3107B8A717A6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4" creationId="{11018228-C8A1-4DC7-BCE6-BC76C30A40F0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5" creationId="{712E5F99-958F-4CA8-B798-7F91CB4D49D0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6" creationId="{2AC57925-EE8A-42BB-B7F4-370DC2DB8118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7" creationId="{DE6CB456-C798-40B1-BB39-927AF2D8729E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8" creationId="{3D41C05E-6B69-4096-86B9-23F09F2C316C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19" creationId="{7FDE838A-E7B1-41DC-8875-A134E1C1404A}"/>
          </ac:inkMkLst>
        </pc:inkChg>
        <pc:inkChg chg="add del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20" creationId="{806400C6-521F-4153-B4D1-417D39CB8114}"/>
          </ac:inkMkLst>
        </pc:inkChg>
        <pc:inkChg chg="add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21" creationId="{4AF6BD0A-26F0-4AF0-965F-A93408F19915}"/>
          </ac:inkMkLst>
        </pc:inkChg>
        <pc:inkChg chg="add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22" creationId="{D922FC7B-1896-48D4-9F43-D24F45867251}"/>
          </ac:inkMkLst>
        </pc:inkChg>
        <pc:inkChg chg="add">
          <ac:chgData name="Jim Beland" userId="d41a4da1a37fb713" providerId="LiveId" clId="{BD445BFA-51FF-4C1F-BC33-4C4C3CC1ECA5}" dt="2020-06-01T20:44:00.749" v="2613"/>
          <ac:inkMkLst>
            <pc:docMk/>
            <pc:sldMk cId="3844737017" sldId="271"/>
            <ac:inkMk id="23" creationId="{B91E99A3-CEC6-44C9-BA07-6B5E79A548D6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4" creationId="{44B733EF-9AEE-42A5-82D5-6FD7EF1EC75A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5" creationId="{E8FA90EA-5A6E-4DFB-88B9-FCF81FA14149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6" creationId="{7FFF54B6-894F-4028-B8C5-B6AC2C4F413E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7" creationId="{EE73E3AA-B032-44C1-9C72-A6AF1990DED3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8" creationId="{BF912E18-ED9C-4F6D-B82E-B18370148CFD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29" creationId="{69AFDE06-6B9C-43B6-BC3C-D38401D1FD94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30" creationId="{BC4BFE12-4547-43C9-8BD7-D310521C06A4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31" creationId="{88F9A1B5-F4EA-4F12-9EA2-F5360B475267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32" creationId="{92B87174-B07E-4405-A5A2-014B4AF7B43A}"/>
          </ac:inkMkLst>
        </pc:inkChg>
        <pc:inkChg chg="add">
          <ac:chgData name="Jim Beland" userId="d41a4da1a37fb713" providerId="LiveId" clId="{BD445BFA-51FF-4C1F-BC33-4C4C3CC1ECA5}" dt="2020-06-01T20:44:08.603" v="2623" actId="9405"/>
          <ac:inkMkLst>
            <pc:docMk/>
            <pc:sldMk cId="3844737017" sldId="271"/>
            <ac:inkMk id="33" creationId="{510BE92D-C8E6-444E-A456-4FE888FB0441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36" creationId="{8F336EDD-FC58-423A-BCCC-1598B2943F73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37" creationId="{6B85769A-696B-4EE9-A66C-C3A896FCD210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1" creationId="{C43D3E08-78D9-4BBE-8519-B3A61CC4BC40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2" creationId="{0E034B98-3544-4CD7-8D51-70F36FDDC473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3" creationId="{A9CB54B5-B2F3-4714-B684-EFD9820E03E9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4" creationId="{61E3755A-D707-45DC-B329-C7103FE1AC36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5" creationId="{C6AC9B72-6B6F-4D71-9862-65F82A147243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6" creationId="{08FE3796-F5ED-4B02-9524-174E0A9E6E07}"/>
          </ac:inkMkLst>
        </pc:inkChg>
        <pc:inkChg chg="add del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7" creationId="{449FBEFD-CB02-468C-B39D-3E52D3D0A3C0}"/>
          </ac:inkMkLst>
        </pc:inkChg>
        <pc:inkChg chg="add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48" creationId="{33DD13CE-0CF6-496B-8313-7D0EB988882C}"/>
          </ac:inkMkLst>
        </pc:inkChg>
        <pc:inkChg chg="add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55" creationId="{FE08F119-CC9B-4083-A1B9-7971E17E4C86}"/>
          </ac:inkMkLst>
        </pc:inkChg>
        <pc:inkChg chg="add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56" creationId="{F5FFB262-F5CB-4418-AC96-B2F430BDEDFC}"/>
          </ac:inkMkLst>
        </pc:inkChg>
        <pc:inkChg chg="add">
          <ac:chgData name="Jim Beland" userId="d41a4da1a37fb713" providerId="LiveId" clId="{BD445BFA-51FF-4C1F-BC33-4C4C3CC1ECA5}" dt="2020-06-01T20:44:12.801" v="2633"/>
          <ac:inkMkLst>
            <pc:docMk/>
            <pc:sldMk cId="3844737017" sldId="271"/>
            <ac:inkMk id="57" creationId="{A6BDA011-ED77-4C2A-8857-B21EB2366B7F}"/>
          </ac:inkMkLst>
        </pc:inkChg>
        <pc:inkChg chg="add">
          <ac:chgData name="Jim Beland" userId="d41a4da1a37fb713" providerId="LiveId" clId="{BD445BFA-51FF-4C1F-BC33-4C4C3CC1ECA5}" dt="2020-06-01T20:44:13.560" v="2634" actId="9405"/>
          <ac:inkMkLst>
            <pc:docMk/>
            <pc:sldMk cId="3844737017" sldId="271"/>
            <ac:inkMk id="58" creationId="{9904D8DB-C300-4ABC-AFD6-B3836D599246}"/>
          </ac:inkMkLst>
        </pc:inkChg>
        <pc:inkChg chg="add">
          <ac:chgData name="Jim Beland" userId="d41a4da1a37fb713" providerId="LiveId" clId="{BD445BFA-51FF-4C1F-BC33-4C4C3CC1ECA5}" dt="2020-06-01T20:44:14.062" v="2635" actId="9405"/>
          <ac:inkMkLst>
            <pc:docMk/>
            <pc:sldMk cId="3844737017" sldId="271"/>
            <ac:inkMk id="60" creationId="{5E52DA81-9D51-4658-8720-38D4B37F0108}"/>
          </ac:inkMkLst>
        </pc:inkChg>
        <pc:inkChg chg="add">
          <ac:chgData name="Jim Beland" userId="d41a4da1a37fb713" providerId="LiveId" clId="{BD445BFA-51FF-4C1F-BC33-4C4C3CC1ECA5}" dt="2020-06-01T20:44:14.513" v="2636" actId="9405"/>
          <ac:inkMkLst>
            <pc:docMk/>
            <pc:sldMk cId="3844737017" sldId="271"/>
            <ac:inkMk id="61" creationId="{AF9AB3DC-44AB-4ACF-AB25-FF72AC2ABB7E}"/>
          </ac:inkMkLst>
        </pc:inkChg>
        <pc:inkChg chg="add">
          <ac:chgData name="Jim Beland" userId="d41a4da1a37fb713" providerId="LiveId" clId="{BD445BFA-51FF-4C1F-BC33-4C4C3CC1ECA5}" dt="2020-06-01T20:44:15.059" v="2637" actId="9405"/>
          <ac:inkMkLst>
            <pc:docMk/>
            <pc:sldMk cId="3844737017" sldId="271"/>
            <ac:inkMk id="62" creationId="{EF8ABB78-2621-4FE9-8F2B-4E36C870BA5C}"/>
          </ac:inkMkLst>
        </pc:inkChg>
        <pc:inkChg chg="add">
          <ac:chgData name="Jim Beland" userId="d41a4da1a37fb713" providerId="LiveId" clId="{BD445BFA-51FF-4C1F-BC33-4C4C3CC1ECA5}" dt="2020-06-01T20:44:15.661" v="2638" actId="9405"/>
          <ac:inkMkLst>
            <pc:docMk/>
            <pc:sldMk cId="3844737017" sldId="271"/>
            <ac:inkMk id="63" creationId="{84287FCF-B37B-41E1-B010-770E12EBE4B2}"/>
          </ac:inkMkLst>
        </pc:inkChg>
        <pc:inkChg chg="add">
          <ac:chgData name="Jim Beland" userId="d41a4da1a37fb713" providerId="LiveId" clId="{BD445BFA-51FF-4C1F-BC33-4C4C3CC1ECA5}" dt="2020-06-01T20:44:17.140" v="2639" actId="9405"/>
          <ac:inkMkLst>
            <pc:docMk/>
            <pc:sldMk cId="3844737017" sldId="271"/>
            <ac:inkMk id="64" creationId="{859D2AFA-02ED-4D2A-9F46-A133401BFEAD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65" creationId="{60F59C03-A246-4F78-97F6-BBB2441D1F22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66" creationId="{0C213515-9723-4BD5-82C9-F983F26340BC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67" creationId="{CA21E1E7-8B3C-46F3-A011-39BD43C5DE7F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68" creationId="{FF4050D8-26D4-4D64-B492-6764BA6BA1FE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69" creationId="{1E713EED-6445-4EA5-9D24-B99490A197DC}"/>
          </ac:inkMkLst>
        </pc:inkChg>
        <pc:inkChg chg="add del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70" creationId="{AD5B8E7B-EF70-4D60-BA60-4284CCC65FD3}"/>
          </ac:inkMkLst>
        </pc:inkChg>
        <pc:inkChg chg="add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71" creationId="{AD09E884-9E5E-4D30-BAA3-7843BE81989A}"/>
          </ac:inkMkLst>
        </pc:inkChg>
        <pc:inkChg chg="add">
          <ac:chgData name="Jim Beland" userId="d41a4da1a37fb713" providerId="LiveId" clId="{BD445BFA-51FF-4C1F-BC33-4C4C3CC1ECA5}" dt="2020-06-01T20:44:21.156" v="2646"/>
          <ac:inkMkLst>
            <pc:docMk/>
            <pc:sldMk cId="3844737017" sldId="271"/>
            <ac:inkMk id="72" creationId="{7E723A60-7BC4-48F7-B569-62776BA08E57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75" creationId="{8FB46BB4-F908-4047-9063-23ADB629C93D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76" creationId="{FE55EF08-D579-4238-A8A4-B7FD7DF557E7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77" creationId="{4149CCEF-D032-4A41-9B76-049C172B9757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78" creationId="{B82ABD95-7D20-465A-8207-78E9DDFB2E65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79" creationId="{95FC3277-9B1A-40E7-AEC2-89CD6BEBACCA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80" creationId="{87A15971-18F4-4A10-A467-62579A341DC5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81" creationId="{5B43C23B-8910-465B-89BE-6C71F52E98F8}"/>
          </ac:inkMkLst>
        </pc:inkChg>
        <pc:inkChg chg="add del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82" creationId="{EA75A004-7FBC-4C16-AC18-BC233D5E5449}"/>
          </ac:inkMkLst>
        </pc:inkChg>
        <pc:inkChg chg="add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83" creationId="{011E534C-D52A-4F9D-BF5F-540D1CED2C3E}"/>
          </ac:inkMkLst>
        </pc:inkChg>
        <pc:inkChg chg="add">
          <ac:chgData name="Jim Beland" userId="d41a4da1a37fb713" providerId="LiveId" clId="{BD445BFA-51FF-4C1F-BC33-4C4C3CC1ECA5}" dt="2020-06-01T20:44:26.365" v="2655"/>
          <ac:inkMkLst>
            <pc:docMk/>
            <pc:sldMk cId="3844737017" sldId="271"/>
            <ac:inkMk id="84" creationId="{FE518FE6-4BD7-4A0D-A05D-1E04A2EB8E09}"/>
          </ac:inkMkLst>
        </pc:inkChg>
        <pc:inkChg chg="add del">
          <ac:chgData name="Jim Beland" userId="d41a4da1a37fb713" providerId="LiveId" clId="{BD445BFA-51FF-4C1F-BC33-4C4C3CC1ECA5}" dt="2020-06-01T20:44:36.451" v="2660"/>
          <ac:inkMkLst>
            <pc:docMk/>
            <pc:sldMk cId="3844737017" sldId="271"/>
            <ac:inkMk id="85" creationId="{E7FBF9BD-9268-4861-A92B-DCB62E0E3658}"/>
          </ac:inkMkLst>
        </pc:inkChg>
        <pc:inkChg chg="add del">
          <ac:chgData name="Jim Beland" userId="d41a4da1a37fb713" providerId="LiveId" clId="{BD445BFA-51FF-4C1F-BC33-4C4C3CC1ECA5}" dt="2020-06-01T20:44:36.451" v="2660"/>
          <ac:inkMkLst>
            <pc:docMk/>
            <pc:sldMk cId="3844737017" sldId="271"/>
            <ac:inkMk id="86" creationId="{3359C6CD-B2E7-488C-9121-253805E939F9}"/>
          </ac:inkMkLst>
        </pc:inkChg>
        <pc:inkChg chg="add del">
          <ac:chgData name="Jim Beland" userId="d41a4da1a37fb713" providerId="LiveId" clId="{BD445BFA-51FF-4C1F-BC33-4C4C3CC1ECA5}" dt="2020-06-01T20:44:36.451" v="2660"/>
          <ac:inkMkLst>
            <pc:docMk/>
            <pc:sldMk cId="3844737017" sldId="271"/>
            <ac:inkMk id="87" creationId="{3958F8E4-270F-483D-A299-89B02450F6C6}"/>
          </ac:inkMkLst>
        </pc:inkChg>
        <pc:inkChg chg="add del">
          <ac:chgData name="Jim Beland" userId="d41a4da1a37fb713" providerId="LiveId" clId="{BD445BFA-51FF-4C1F-BC33-4C4C3CC1ECA5}" dt="2020-06-01T20:44:36.451" v="2660"/>
          <ac:inkMkLst>
            <pc:docMk/>
            <pc:sldMk cId="3844737017" sldId="271"/>
            <ac:inkMk id="88" creationId="{D327E82D-929A-4B64-A470-C383BFD816EF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89" creationId="{8202A1E8-FFE1-4A2C-B9E5-31C4552E3F07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0" creationId="{AF56C91A-1EA6-45E2-9982-5B0C78FD1FF7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1" creationId="{82A1ABF6-D0E0-460A-81F7-656AC8F220E9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2" creationId="{C5EDA0A9-6EB6-4079-A3A3-5922E30EB53D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3" creationId="{353B971E-2520-4B17-A8B8-4A31C2217C14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4" creationId="{7FE90453-22B0-41EC-8331-9FBA3DED44F8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5" creationId="{A518C1F6-E762-4459-AFEE-0530B4AA4946}"/>
          </ac:inkMkLst>
        </pc:inkChg>
        <pc:inkChg chg="add del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6" creationId="{8A5024E6-681E-4D9B-B642-D3F5700AC419}"/>
          </ac:inkMkLst>
        </pc:inkChg>
        <pc:inkChg chg="add">
          <ac:chgData name="Jim Beland" userId="d41a4da1a37fb713" providerId="LiveId" clId="{BD445BFA-51FF-4C1F-BC33-4C4C3CC1ECA5}" dt="2020-06-01T20:44:39.452" v="2668"/>
          <ac:inkMkLst>
            <pc:docMk/>
            <pc:sldMk cId="3844737017" sldId="271"/>
            <ac:inkMk id="97" creationId="{EBE5C3D7-6E65-4560-AE0E-55A3208C7E98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98" creationId="{6AA261C2-F008-4F59-A6C5-1F1CA9F7ABCD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99" creationId="{DDC47FCF-366F-4B9C-9BBE-37C2932761A7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0" creationId="{6F10E948-AA46-4076-AA57-CEDF72A75F2D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1" creationId="{BC300446-75BF-4730-9B40-F16689E93354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2" creationId="{3C4896E4-15F7-4457-8BE6-FF67780CFBA3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3" creationId="{785048E2-CB35-4C1A-BD6D-1A41C3BAA2DC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4" creationId="{12182F5A-F54B-490F-9348-FF260BBCAE6E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5" creationId="{573DAA03-D6EA-4CED-AC1D-8CCEB385F249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6" creationId="{62A29974-5BCA-4813-B075-AFB76FB09317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7" creationId="{17D46610-5BE5-4534-A805-C066996EF208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8" creationId="{F75611A7-3DDC-4682-8DC7-9C1FB7F45328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09" creationId="{B4B01313-8651-44EE-A95E-0ADEA96390B7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10" creationId="{B517227C-F860-4533-8550-3A2012318DC9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11" creationId="{134BB07C-844B-4853-A0C0-CB8DC05B9ACE}"/>
          </ac:inkMkLst>
        </pc:inkChg>
        <pc:inkChg chg="add del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12" creationId="{E5840FE6-7A07-46E7-8CE5-8107D30ADF25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3" creationId="{A1C15E9A-738E-4A78-AF24-3737F0B47704}"/>
          </ac:inkMkLst>
        </pc:inkChg>
        <pc:inkChg chg="add">
          <ac:chgData name="Jim Beland" userId="d41a4da1a37fb713" providerId="LiveId" clId="{BD445BFA-51FF-4C1F-BC33-4C4C3CC1ECA5}" dt="2020-06-01T20:44:53.592" v="2684"/>
          <ac:inkMkLst>
            <pc:docMk/>
            <pc:sldMk cId="3844737017" sldId="271"/>
            <ac:inkMk id="114" creationId="{D0E46D1A-83EA-4D7E-A365-852AD049F85F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5" creationId="{E2AC2C08-7CA1-4C64-AE83-D1F8E5A43314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6" creationId="{10554582-E138-4378-9CB6-520E48C25596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7" creationId="{B368A1E0-DD13-4D44-A43D-A84B41A12ABC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8" creationId="{B830C9D6-65DA-48F8-9940-F7D4FD46B9F4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19" creationId="{FAB8EB6D-23A0-4E76-A0A7-989667432E12}"/>
          </ac:inkMkLst>
        </pc:inkChg>
        <pc:inkChg chg="add del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20" creationId="{67D5D1A4-5D7A-4ABF-B236-E7726FA67A81}"/>
          </ac:inkMkLst>
        </pc:inkChg>
        <pc:inkChg chg="add">
          <ac:chgData name="Jim Beland" userId="d41a4da1a37fb713" providerId="LiveId" clId="{BD445BFA-51FF-4C1F-BC33-4C4C3CC1ECA5}" dt="2020-06-01T20:44:57.494" v="2691"/>
          <ac:inkMkLst>
            <pc:docMk/>
            <pc:sldMk cId="3844737017" sldId="271"/>
            <ac:inkMk id="121" creationId="{09573479-B1ED-480D-B825-AEA6F54FDEDF}"/>
          </ac:inkMkLst>
        </pc:inkChg>
        <pc:inkChg chg="add">
          <ac:chgData name="Jim Beland" userId="d41a4da1a37fb713" providerId="LiveId" clId="{BD445BFA-51FF-4C1F-BC33-4C4C3CC1ECA5}" dt="2020-06-01T20:44:59.472" v="2692" actId="9405"/>
          <ac:inkMkLst>
            <pc:docMk/>
            <pc:sldMk cId="3844737017" sldId="271"/>
            <ac:inkMk id="122" creationId="{4B7A17A5-C394-43C9-95BF-BF2E92E75617}"/>
          </ac:inkMkLst>
        </pc:inkChg>
        <pc:inkChg chg="add del">
          <ac:chgData name="Jim Beland" userId="d41a4da1a37fb713" providerId="LiveId" clId="{BD445BFA-51FF-4C1F-BC33-4C4C3CC1ECA5}" dt="2020-06-01T20:45:07.949" v="2696"/>
          <ac:inkMkLst>
            <pc:docMk/>
            <pc:sldMk cId="3844737017" sldId="271"/>
            <ac:inkMk id="123" creationId="{A0C68A1B-C16B-42B0-A5D7-562529AC9B2A}"/>
          </ac:inkMkLst>
        </pc:inkChg>
        <pc:inkChg chg="add del">
          <ac:chgData name="Jim Beland" userId="d41a4da1a37fb713" providerId="LiveId" clId="{BD445BFA-51FF-4C1F-BC33-4C4C3CC1ECA5}" dt="2020-06-01T20:45:07.949" v="2696"/>
          <ac:inkMkLst>
            <pc:docMk/>
            <pc:sldMk cId="3844737017" sldId="271"/>
            <ac:inkMk id="124" creationId="{FA037EFD-9F2F-4AD9-89F3-9D289CCBF321}"/>
          </ac:inkMkLst>
        </pc:inkChg>
        <pc:inkChg chg="add del">
          <ac:chgData name="Jim Beland" userId="d41a4da1a37fb713" providerId="LiveId" clId="{BD445BFA-51FF-4C1F-BC33-4C4C3CC1ECA5}" dt="2020-06-01T20:45:07.949" v="2696"/>
          <ac:inkMkLst>
            <pc:docMk/>
            <pc:sldMk cId="3844737017" sldId="271"/>
            <ac:inkMk id="125" creationId="{AA755936-FDDC-4D1B-8189-BDD27134BB01}"/>
          </ac:inkMkLst>
        </pc:inkChg>
        <pc:inkChg chg="add">
          <ac:chgData name="Jim Beland" userId="d41a4da1a37fb713" providerId="LiveId" clId="{BD445BFA-51FF-4C1F-BC33-4C4C3CC1ECA5}" dt="2020-06-01T20:45:07.949" v="2696"/>
          <ac:inkMkLst>
            <pc:docMk/>
            <pc:sldMk cId="3844737017" sldId="271"/>
            <ac:inkMk id="126" creationId="{A8E7D39F-100D-4E82-8A98-635CA7D1F632}"/>
          </ac:inkMkLst>
        </pc:inkChg>
        <pc:inkChg chg="add del">
          <ac:chgData name="Jim Beland" userId="d41a4da1a37fb713" providerId="LiveId" clId="{BD445BFA-51FF-4C1F-BC33-4C4C3CC1ECA5}" dt="2020-06-01T20:45:10.113" v="2700"/>
          <ac:inkMkLst>
            <pc:docMk/>
            <pc:sldMk cId="3844737017" sldId="271"/>
            <ac:inkMk id="127" creationId="{A84ED777-00D8-4021-A9A2-1B70E4F18E1C}"/>
          </ac:inkMkLst>
        </pc:inkChg>
        <pc:inkChg chg="add del">
          <ac:chgData name="Jim Beland" userId="d41a4da1a37fb713" providerId="LiveId" clId="{BD445BFA-51FF-4C1F-BC33-4C4C3CC1ECA5}" dt="2020-06-01T20:45:10.113" v="2700"/>
          <ac:inkMkLst>
            <pc:docMk/>
            <pc:sldMk cId="3844737017" sldId="271"/>
            <ac:inkMk id="128" creationId="{17E54E5B-323F-457A-8DB2-142FFDE4A64F}"/>
          </ac:inkMkLst>
        </pc:inkChg>
        <pc:inkChg chg="add del">
          <ac:chgData name="Jim Beland" userId="d41a4da1a37fb713" providerId="LiveId" clId="{BD445BFA-51FF-4C1F-BC33-4C4C3CC1ECA5}" dt="2020-06-01T20:45:10.113" v="2700"/>
          <ac:inkMkLst>
            <pc:docMk/>
            <pc:sldMk cId="3844737017" sldId="271"/>
            <ac:inkMk id="129" creationId="{D0AA78AE-B541-4404-AD87-A2CA88F0169D}"/>
          </ac:inkMkLst>
        </pc:inkChg>
        <pc:inkChg chg="add">
          <ac:chgData name="Jim Beland" userId="d41a4da1a37fb713" providerId="LiveId" clId="{BD445BFA-51FF-4C1F-BC33-4C4C3CC1ECA5}" dt="2020-06-01T20:45:10.113" v="2700"/>
          <ac:inkMkLst>
            <pc:docMk/>
            <pc:sldMk cId="3844737017" sldId="271"/>
            <ac:inkMk id="130" creationId="{E07BC172-D994-42F3-B100-8AE18130DDD8}"/>
          </ac:inkMkLst>
        </pc:inkChg>
        <pc:inkChg chg="add del">
          <ac:chgData name="Jim Beland" userId="d41a4da1a37fb713" providerId="LiveId" clId="{BD445BFA-51FF-4C1F-BC33-4C4C3CC1ECA5}" dt="2020-06-01T20:45:11.659" v="2703"/>
          <ac:inkMkLst>
            <pc:docMk/>
            <pc:sldMk cId="3844737017" sldId="271"/>
            <ac:inkMk id="131" creationId="{251840C0-9CCF-4FEB-B74A-BFDF9BCBAAA7}"/>
          </ac:inkMkLst>
        </pc:inkChg>
        <pc:inkChg chg="add del">
          <ac:chgData name="Jim Beland" userId="d41a4da1a37fb713" providerId="LiveId" clId="{BD445BFA-51FF-4C1F-BC33-4C4C3CC1ECA5}" dt="2020-06-01T20:45:11.659" v="2703"/>
          <ac:inkMkLst>
            <pc:docMk/>
            <pc:sldMk cId="3844737017" sldId="271"/>
            <ac:inkMk id="132" creationId="{6AD637E1-E80D-4994-BE40-5E6E3E29A567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3" creationId="{3E320797-DCF5-40E1-90C8-6C092AA35D88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4" creationId="{8DC7B68F-9ADC-4BDD-B40C-FB2F28B138B2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5" creationId="{08D4DE97-3234-45AD-B3CC-2A345CBA66B7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6" creationId="{C67314F0-64BD-4AE4-8EE7-CE0069AB166A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7" creationId="{7C644B1B-9ED7-48F2-BD5A-503C843EBADE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8" creationId="{801197F0-0C01-4F2A-871A-EC4BB7AFB739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39" creationId="{AA2C1A4D-B448-455F-9151-38A5D87558FE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0" creationId="{5B36390B-0D3D-4B42-8141-447A729EDB2B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1" creationId="{CD7471AF-E564-4AD6-A29D-1B56587ED722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2" creationId="{A31533F5-3407-487D-8D8D-EC8128F00669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3" creationId="{A7E397E4-999A-40E2-8ECB-0EBD0FB9421F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4" creationId="{8339A77F-1301-4A47-8A58-AB081E8340D3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5" creationId="{7C905512-8217-478A-B9E0-565B097C3294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6" creationId="{ABF270E5-612D-43B5-828B-7E4FBC3B5611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7" creationId="{B3823F08-2ADF-45F9-A8DD-B40CB2EDF396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8" creationId="{C55376B7-A7F4-4E30-8026-E1C71DE37504}"/>
          </ac:inkMkLst>
        </pc:inkChg>
        <pc:inkChg chg="add del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49" creationId="{9C2059E3-3353-4DE5-9CC7-496F626DAE82}"/>
          </ac:inkMkLst>
        </pc:inkChg>
        <pc:inkChg chg="add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50" creationId="{796CD54C-4CDF-49A1-A58A-A095E311E277}"/>
          </ac:inkMkLst>
        </pc:inkChg>
        <pc:inkChg chg="add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51" creationId="{D438DB35-0E2C-410A-842A-B3A54B59345B}"/>
          </ac:inkMkLst>
        </pc:inkChg>
        <pc:inkChg chg="add">
          <ac:chgData name="Jim Beland" userId="d41a4da1a37fb713" providerId="LiveId" clId="{BD445BFA-51FF-4C1F-BC33-4C4C3CC1ECA5}" dt="2020-06-01T20:45:19.963" v="2720"/>
          <ac:inkMkLst>
            <pc:docMk/>
            <pc:sldMk cId="3844737017" sldId="271"/>
            <ac:inkMk id="152" creationId="{AC4268CE-E0AE-4B92-BDC0-41E4A1A444AA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3" creationId="{1A5F4E87-2653-467D-9472-751191822BE0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4" creationId="{6A0F6E42-6205-460C-93AF-BE09BE215AC5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5" creationId="{047A8D6A-B2FE-4B4E-8759-3769C7A16BD4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6" creationId="{32184C74-0126-4329-BC08-5B3B061B44C7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7" creationId="{1207AB08-568F-4C28-B91B-6418D855B166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8" creationId="{CE14B037-D640-48CF-93D2-ACD49A37FD8D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59" creationId="{28C86613-F412-4C17-8669-CB603B40FB4B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0" creationId="{BD2171A0-1DE1-465F-8745-384E60BD140C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1" creationId="{095BBBC2-F4F3-442B-9B1C-C305CE314CDF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2" creationId="{EED13D2B-9EE5-414F-AAE1-1EF1FF76F640}"/>
          </ac:inkMkLst>
        </pc:inkChg>
        <pc:inkChg chg="add del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3" creationId="{7DF94922-8FA0-4DC1-BB3B-F7383E0D2746}"/>
          </ac:inkMkLst>
        </pc:inkChg>
        <pc:inkChg chg="add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4" creationId="{4161519D-CD33-4B0F-9E36-1E6E9B3BBFC9}"/>
          </ac:inkMkLst>
        </pc:inkChg>
        <pc:inkChg chg="add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5" creationId="{0726F22B-CA43-4775-A97B-0CC05DA7719A}"/>
          </ac:inkMkLst>
        </pc:inkChg>
        <pc:inkChg chg="add">
          <ac:chgData name="Jim Beland" userId="d41a4da1a37fb713" providerId="LiveId" clId="{BD445BFA-51FF-4C1F-BC33-4C4C3CC1ECA5}" dt="2020-06-01T20:45:26.963" v="2732"/>
          <ac:inkMkLst>
            <pc:docMk/>
            <pc:sldMk cId="3844737017" sldId="271"/>
            <ac:inkMk id="166" creationId="{F5504C45-CFF4-4CE7-959C-F100E0C36333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67" creationId="{07596A42-1072-4F40-859F-2EDE6F8324DC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68" creationId="{15AEEADD-5D3F-4267-8FF2-62CF2B578075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69" creationId="{B5512A68-6570-4259-81F6-2FEFC72E5402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0" creationId="{3D78CB55-5F4E-41BE-9CD4-0A7B0F00300B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1" creationId="{E5649773-79D5-49C8-8810-15E739274139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2" creationId="{FBC3740A-21AC-47AD-98CA-0A58959F0CE3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3" creationId="{626CE37F-CEF8-47A6-ACEC-1B3711EC2586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4" creationId="{099B9429-2398-4873-824F-44F701E3F121}"/>
          </ac:inkMkLst>
        </pc:inkChg>
        <pc:inkChg chg="add del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5" creationId="{99B6A0F8-C982-490F-B02A-98FB6968B20A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76" creationId="{6157C4CC-6F7D-4F6A-BE59-B6082C3D97A8}"/>
          </ac:inkMkLst>
        </pc:inkChg>
        <pc:inkChg chg="add">
          <ac:chgData name="Jim Beland" userId="d41a4da1a37fb713" providerId="LiveId" clId="{BD445BFA-51FF-4C1F-BC33-4C4C3CC1ECA5}" dt="2020-06-01T20:45:32.869" v="2742"/>
          <ac:inkMkLst>
            <pc:docMk/>
            <pc:sldMk cId="3844737017" sldId="271"/>
            <ac:inkMk id="177" creationId="{734810B5-EE02-44BD-ACC7-99C71F24C67E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78" creationId="{780659F7-F4C6-414D-BA0E-953CA8B830DF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79" creationId="{37A50C7D-BE2B-4FAE-8A4A-ECE7A5F1831C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0" creationId="{C30F013C-54E7-45D2-88CD-66BFC8D78166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1" creationId="{123303B5-1FFD-4237-90B3-B8C69F6EC8CC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2" creationId="{C03184FE-2192-4495-904A-6462A0538D72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3" creationId="{5805A177-E938-456D-AB60-74BD520AB2E1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4" creationId="{1CD3E5D8-732D-422B-85E7-D03C704ECC1D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5" creationId="{B35E35A4-8552-449D-8DD1-4B5B17B24447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6" creationId="{3C08F029-76EA-43AE-8C86-99A93E9D8DB2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7" creationId="{625E94CE-BC0A-4D36-94E5-F939F02E57AB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8" creationId="{DF2F01C3-2645-43B4-B7BC-ED0255171334}"/>
          </ac:inkMkLst>
        </pc:inkChg>
        <pc:inkChg chg="add del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89" creationId="{9A59DA4B-CDFD-48D7-9981-4AA0314B2EC0}"/>
          </ac:inkMkLst>
        </pc:inkChg>
        <pc:inkChg chg="add del">
          <ac:chgData name="Jim Beland" userId="d41a4da1a37fb713" providerId="LiveId" clId="{BD445BFA-51FF-4C1F-BC33-4C4C3CC1ECA5}" dt="2020-06-01T20:45:43.954" v="2760"/>
          <ac:inkMkLst>
            <pc:docMk/>
            <pc:sldMk cId="3844737017" sldId="271"/>
            <ac:inkMk id="190" creationId="{2D2CF3A9-D8B7-4B9A-A2BE-F255159CF8C1}"/>
          </ac:inkMkLst>
        </pc:inkChg>
        <pc:inkChg chg="add">
          <ac:chgData name="Jim Beland" userId="d41a4da1a37fb713" providerId="LiveId" clId="{BD445BFA-51FF-4C1F-BC33-4C4C3CC1ECA5}" dt="2020-06-01T20:45:40.746" v="2755"/>
          <ac:inkMkLst>
            <pc:docMk/>
            <pc:sldMk cId="3844737017" sldId="271"/>
            <ac:inkMk id="191" creationId="{9FA5DC0D-C5CF-4128-8AE4-0E6543B69788}"/>
          </ac:inkMkLst>
        </pc:inkChg>
        <pc:inkChg chg="add">
          <ac:chgData name="Jim Beland" userId="d41a4da1a37fb713" providerId="LiveId" clId="{BD445BFA-51FF-4C1F-BC33-4C4C3CC1ECA5}" dt="2020-06-01T20:45:41.816" v="2756" actId="9405"/>
          <ac:inkMkLst>
            <pc:docMk/>
            <pc:sldMk cId="3844737017" sldId="271"/>
            <ac:inkMk id="192" creationId="{44562791-C908-4A02-9F35-2FB00D6A555D}"/>
          </ac:inkMkLst>
        </pc:inkChg>
        <pc:inkChg chg="add del">
          <ac:chgData name="Jim Beland" userId="d41a4da1a37fb713" providerId="LiveId" clId="{BD445BFA-51FF-4C1F-BC33-4C4C3CC1ECA5}" dt="2020-06-01T20:45:43.954" v="2760"/>
          <ac:inkMkLst>
            <pc:docMk/>
            <pc:sldMk cId="3844737017" sldId="271"/>
            <ac:inkMk id="193" creationId="{69E638EC-3088-40DA-BBFF-BEA0D36CD151}"/>
          </ac:inkMkLst>
        </pc:inkChg>
        <pc:inkChg chg="add del">
          <ac:chgData name="Jim Beland" userId="d41a4da1a37fb713" providerId="LiveId" clId="{BD445BFA-51FF-4C1F-BC33-4C4C3CC1ECA5}" dt="2020-06-01T20:45:43.954" v="2760"/>
          <ac:inkMkLst>
            <pc:docMk/>
            <pc:sldMk cId="3844737017" sldId="271"/>
            <ac:inkMk id="194" creationId="{C2EDC1B7-B3A5-44C8-8B27-18EBE2C12DE6}"/>
          </ac:inkMkLst>
        </pc:inkChg>
        <pc:inkChg chg="add del">
          <ac:chgData name="Jim Beland" userId="d41a4da1a37fb713" providerId="LiveId" clId="{BD445BFA-51FF-4C1F-BC33-4C4C3CC1ECA5}" dt="2020-06-01T20:45:43.954" v="2760"/>
          <ac:inkMkLst>
            <pc:docMk/>
            <pc:sldMk cId="3844737017" sldId="271"/>
            <ac:inkMk id="195" creationId="{3EFB3F98-6EE0-4404-8ED4-1BD57CA8A1C0}"/>
          </ac:inkMkLst>
        </pc:inkChg>
        <pc:inkChg chg="add">
          <ac:chgData name="Jim Beland" userId="d41a4da1a37fb713" providerId="LiveId" clId="{BD445BFA-51FF-4C1F-BC33-4C4C3CC1ECA5}" dt="2020-06-01T20:45:43.954" v="2760"/>
          <ac:inkMkLst>
            <pc:docMk/>
            <pc:sldMk cId="3844737017" sldId="271"/>
            <ac:inkMk id="196" creationId="{945EBA2A-F191-4131-B2B2-00659AD99CAD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197" creationId="{AB6B7953-D575-4B11-9019-16F9EAF4CE63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198" creationId="{FD6CC6F3-EFEF-4523-9434-FB3705B30204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199" creationId="{28F3514A-CAB6-4343-B75C-1D3911E49310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0" creationId="{200C9703-5525-445A-8BAC-D5A116283A45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1" creationId="{9FB08994-75CA-458E-B63F-E5B2685FB5E6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2" creationId="{CF1D9CAE-ABBA-485F-9F1E-74F1E2FA7E65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3" creationId="{573BAFA8-42C7-430B-A1FA-AFAA0BE7899B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4" creationId="{25F85A44-66D1-4D2B-8179-66276A6568BD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5" creationId="{54CEFEAD-E3A7-443A-BC98-EE0A285A41EB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6" creationId="{8B6C0B5D-88E3-4967-B217-464BB337E75A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7" creationId="{4E4A2A94-C82D-492E-89CF-FF2ADC374E5C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8" creationId="{50A3218E-6679-4CE3-A6DE-4BA083710B35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09" creationId="{D65337E0-19DA-4A1E-8DAD-C22EDFC7DC66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0" creationId="{605102A7-099E-4384-B17E-F96D8036E551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1" creationId="{5895D10E-1BEB-47B2-8B48-05DAA280484A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2" creationId="{ACA2CA4D-E682-4DF1-8668-EF9A0540F81C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3" creationId="{C164A1A1-6D52-49A1-8D4F-8149A1229F0C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4" creationId="{32F16071-9076-48E7-8BE5-8BBE04DAD322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5" creationId="{37AC240E-86C0-4604-B8C7-5DDA234D2261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6" creationId="{25E4A7CD-44E0-4C32-B525-662C65AF37CD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7" creationId="{5CE8953C-0FA9-4857-8C35-163C915FAA93}"/>
          </ac:inkMkLst>
        </pc:inkChg>
        <pc:inkChg chg="add del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18" creationId="{71805C59-6688-4F1D-8510-FA2B02FDD4AC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19" creationId="{4E44C44E-F2C7-415F-A047-9D1B32A96414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0" creationId="{C5487C4A-6EC7-41E2-8C18-A859E64447EE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1" creationId="{A5E02AA9-44FB-4323-95BD-F16AA336F5CB}"/>
          </ac:inkMkLst>
        </pc:inkChg>
        <pc:inkChg chg="add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22" creationId="{FB72408C-6327-48D7-9AFF-9B0B5FC45D5A}"/>
          </ac:inkMkLst>
        </pc:inkChg>
        <pc:inkChg chg="add">
          <ac:chgData name="Jim Beland" userId="d41a4da1a37fb713" providerId="LiveId" clId="{BD445BFA-51FF-4C1F-BC33-4C4C3CC1ECA5}" dt="2020-06-01T20:45:55.086" v="2782"/>
          <ac:inkMkLst>
            <pc:docMk/>
            <pc:sldMk cId="3844737017" sldId="271"/>
            <ac:inkMk id="223" creationId="{1A816235-4DCC-4926-AF8B-34E74EB644AD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4" creationId="{6361C5D2-7A65-4B37-B152-21217318FC12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5" creationId="{45C942E0-DC97-4A6B-B8BA-F4A9C2559EAA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6" creationId="{EE84981B-35AD-428C-A0B2-739D68A67EFC}"/>
          </ac:inkMkLst>
        </pc:inkChg>
        <pc:inkChg chg="add del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7" creationId="{A38CF80B-BCF8-4112-9E5E-C7C169858772}"/>
          </ac:inkMkLst>
        </pc:inkChg>
        <pc:inkChg chg="add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8" creationId="{110246E2-C8EF-4D5C-B42C-19109A6D39C5}"/>
          </ac:inkMkLst>
        </pc:inkChg>
        <pc:inkChg chg="add">
          <ac:chgData name="Jim Beland" userId="d41a4da1a37fb713" providerId="LiveId" clId="{BD445BFA-51FF-4C1F-BC33-4C4C3CC1ECA5}" dt="2020-06-01T20:45:58.368" v="2787"/>
          <ac:inkMkLst>
            <pc:docMk/>
            <pc:sldMk cId="3844737017" sldId="271"/>
            <ac:inkMk id="229" creationId="{F9717E62-7B73-4BF8-A20F-EC4C255AD185}"/>
          </ac:inkMkLst>
        </pc:inkChg>
      </pc:sldChg>
      <pc:sldChg chg="addSp delSp add">
        <pc:chgData name="Jim Beland" userId="d41a4da1a37fb713" providerId="LiveId" clId="{BD445BFA-51FF-4C1F-BC33-4C4C3CC1ECA5}" dt="2020-06-01T20:49:15.172" v="2986"/>
        <pc:sldMkLst>
          <pc:docMk/>
          <pc:sldMk cId="1801656274" sldId="272"/>
        </pc:sldMkLst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4" creationId="{4BE58DC6-8091-448D-B30F-6417749D308F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5" creationId="{111DFBF9-1DAC-48FB-B4DA-57E83743ABD3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6" creationId="{12C0AA08-C2BE-4713-A136-556AB782B00A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7" creationId="{554222AE-8FD2-474F-A02E-C501E37A7555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8" creationId="{17FD7D95-429D-4C70-82A9-ECACB2BE0534}"/>
          </ac:inkMkLst>
        </pc:inkChg>
        <pc:inkChg chg="del">
          <ac:chgData name="Jim Beland" userId="d41a4da1a37fb713" providerId="LiveId" clId="{BD445BFA-51FF-4C1F-BC33-4C4C3CC1ECA5}" dt="2020-06-01T20:46:59.861" v="2836"/>
          <ac:inkMkLst>
            <pc:docMk/>
            <pc:sldMk cId="1801656274" sldId="272"/>
            <ac:inkMk id="9" creationId="{71ADD118-F36F-4E85-8462-A894B8D57FC7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0" creationId="{EE674491-622E-4A6E-9D40-F36777A3E442}"/>
          </ac:inkMkLst>
        </pc:inkChg>
        <pc:inkChg chg="del">
          <ac:chgData name="Jim Beland" userId="d41a4da1a37fb713" providerId="LiveId" clId="{BD445BFA-51FF-4C1F-BC33-4C4C3CC1ECA5}" dt="2020-06-01T20:46:52.346" v="2820"/>
          <ac:inkMkLst>
            <pc:docMk/>
            <pc:sldMk cId="1801656274" sldId="272"/>
            <ac:inkMk id="11" creationId="{C20013BA-BC5C-4CD7-BB42-6C774AF1A0CE}"/>
          </ac:inkMkLst>
        </pc:inkChg>
        <pc:inkChg chg="del">
          <ac:chgData name="Jim Beland" userId="d41a4da1a37fb713" providerId="LiveId" clId="{BD445BFA-51FF-4C1F-BC33-4C4C3CC1ECA5}" dt="2020-06-01T20:46:52.347" v="2821"/>
          <ac:inkMkLst>
            <pc:docMk/>
            <pc:sldMk cId="1801656274" sldId="272"/>
            <ac:inkMk id="12" creationId="{DDBB428C-268E-4A89-BF78-9752A1689A3D}"/>
          </ac:inkMkLst>
        </pc:inkChg>
        <pc:inkChg chg="del">
          <ac:chgData name="Jim Beland" userId="d41a4da1a37fb713" providerId="LiveId" clId="{BD445BFA-51FF-4C1F-BC33-4C4C3CC1ECA5}" dt="2020-06-01T20:46:52.346" v="2819"/>
          <ac:inkMkLst>
            <pc:docMk/>
            <pc:sldMk cId="1801656274" sldId="272"/>
            <ac:inkMk id="13" creationId="{1725A44A-57A9-4D37-A763-D19A4EB5BE77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4" creationId="{BF4913F8-7D66-4EF4-8A28-33C61D13D36D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5" creationId="{878F5309-B6E6-40B3-89F0-1B8A11AACA07}"/>
          </ac:inkMkLst>
        </pc:inkChg>
        <pc:inkChg chg="add">
          <ac:chgData name="Jim Beland" userId="d41a4da1a37fb713" providerId="LiveId" clId="{BD445BFA-51FF-4C1F-BC33-4C4C3CC1ECA5}" dt="2020-06-01T20:47:18.705" v="2845" actId="9405"/>
          <ac:inkMkLst>
            <pc:docMk/>
            <pc:sldMk cId="1801656274" sldId="272"/>
            <ac:inkMk id="16" creationId="{56C3FFE7-71D5-4DD8-853C-20DE7E7268E5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7" creationId="{AC9F5598-7448-4E1C-91B3-604048765CCF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8" creationId="{C21F8702-DF66-474F-B4A9-54A55B44DCA0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19" creationId="{2E2A3620-A7A0-4D8A-B1E8-BCEE4DE87B35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0" creationId="{996E8BEA-579E-4889-B17E-A3FAB9C5A66F}"/>
          </ac:inkMkLst>
        </pc:inkChg>
        <pc:inkChg chg="del">
          <ac:chgData name="Jim Beland" userId="d41a4da1a37fb713" providerId="LiveId" clId="{BD445BFA-51FF-4C1F-BC33-4C4C3CC1ECA5}" dt="2020-06-01T20:46:57.624" v="2833"/>
          <ac:inkMkLst>
            <pc:docMk/>
            <pc:sldMk cId="1801656274" sldId="272"/>
            <ac:inkMk id="21" creationId="{4AF6BD0A-26F0-4AF0-965F-A93408F19915}"/>
          </ac:inkMkLst>
        </pc:inkChg>
        <pc:inkChg chg="del">
          <ac:chgData name="Jim Beland" userId="d41a4da1a37fb713" providerId="LiveId" clId="{BD445BFA-51FF-4C1F-BC33-4C4C3CC1ECA5}" dt="2020-06-01T20:46:57.981" v="2834"/>
          <ac:inkMkLst>
            <pc:docMk/>
            <pc:sldMk cId="1801656274" sldId="272"/>
            <ac:inkMk id="22" creationId="{D922FC7B-1896-48D4-9F43-D24F45867251}"/>
          </ac:inkMkLst>
        </pc:inkChg>
        <pc:inkChg chg="del">
          <ac:chgData name="Jim Beland" userId="d41a4da1a37fb713" providerId="LiveId" clId="{BD445BFA-51FF-4C1F-BC33-4C4C3CC1ECA5}" dt="2020-06-01T20:46:58.940" v="2835"/>
          <ac:inkMkLst>
            <pc:docMk/>
            <pc:sldMk cId="1801656274" sldId="272"/>
            <ac:inkMk id="23" creationId="{B91E99A3-CEC6-44C9-BA07-6B5E79A548D6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4" creationId="{837F4BA1-A795-46F1-BA5C-0319772A3969}"/>
          </ac:inkMkLst>
        </pc:inkChg>
        <pc:inkChg chg="add del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5" creationId="{56F4D224-7F7F-49AD-9D43-121FC4017465}"/>
          </ac:inkMkLst>
        </pc:inkChg>
        <pc:inkChg chg="add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6" creationId="{41476BF7-4931-4EC3-AB27-C0855FDBFF6C}"/>
          </ac:inkMkLst>
        </pc:inkChg>
        <pc:inkChg chg="add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7" creationId="{12759084-C008-42C3-8632-A2680FA320CE}"/>
          </ac:inkMkLst>
        </pc:inkChg>
        <pc:inkChg chg="add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8" creationId="{5A95B7F0-9B06-489F-8AEE-2459505CF7EF}"/>
          </ac:inkMkLst>
        </pc:inkChg>
        <pc:inkChg chg="add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29" creationId="{3F0296F6-82B7-4880-A561-B317D4CACAD9}"/>
          </ac:inkMkLst>
        </pc:inkChg>
        <pc:inkChg chg="add">
          <ac:chgData name="Jim Beland" userId="d41a4da1a37fb713" providerId="LiveId" clId="{BD445BFA-51FF-4C1F-BC33-4C4C3CC1ECA5}" dt="2020-06-01T20:47:22.954" v="2852"/>
          <ac:inkMkLst>
            <pc:docMk/>
            <pc:sldMk cId="1801656274" sldId="272"/>
            <ac:inkMk id="30" creationId="{842B042B-7C7B-4413-BB1D-24E27EAA116E}"/>
          </ac:inkMkLst>
        </pc:inkChg>
        <pc:inkChg chg="add del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31" creationId="{F975C097-A71E-40A4-AE94-2082971ABC7D}"/>
          </ac:inkMkLst>
        </pc:inkChg>
        <pc:inkChg chg="add del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32" creationId="{43ECF9D9-F7DB-4A21-B816-989C7DFCEEE0}"/>
          </ac:inkMkLst>
        </pc:inkChg>
        <pc:inkChg chg="del">
          <ac:chgData name="Jim Beland" userId="d41a4da1a37fb713" providerId="LiveId" clId="{BD445BFA-51FF-4C1F-BC33-4C4C3CC1ECA5}" dt="2020-06-01T20:46:56.006" v="2828"/>
          <ac:inkMkLst>
            <pc:docMk/>
            <pc:sldMk cId="1801656274" sldId="272"/>
            <ac:inkMk id="33" creationId="{510BE92D-C8E6-444E-A456-4FE888FB0441}"/>
          </ac:inkMkLst>
        </pc:inkChg>
        <pc:inkChg chg="del">
          <ac:chgData name="Jim Beland" userId="d41a4da1a37fb713" providerId="LiveId" clId="{BD445BFA-51FF-4C1F-BC33-4C4C3CC1ECA5}" dt="2020-06-01T20:46:52.347" v="2822"/>
          <ac:inkMkLst>
            <pc:docMk/>
            <pc:sldMk cId="1801656274" sldId="272"/>
            <ac:inkMk id="34" creationId="{A012FD4C-91B1-46BF-BE6B-41F504A9C0C4}"/>
          </ac:inkMkLst>
        </pc:inkChg>
        <pc:inkChg chg="del">
          <ac:chgData name="Jim Beland" userId="d41a4da1a37fb713" providerId="LiveId" clId="{BD445BFA-51FF-4C1F-BC33-4C4C3CC1ECA5}" dt="2020-06-01T20:46:52.348" v="2824"/>
          <ac:inkMkLst>
            <pc:docMk/>
            <pc:sldMk cId="1801656274" sldId="272"/>
            <ac:inkMk id="35" creationId="{D7926FA6-8D10-4AA2-8201-D15405B538BD}"/>
          </ac:inkMkLst>
        </pc:inkChg>
        <pc:inkChg chg="add del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36" creationId="{D29B0721-78AC-4DE8-9FB7-99BE498E5D35}"/>
          </ac:inkMkLst>
        </pc:inkChg>
        <pc:inkChg chg="add del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37" creationId="{8CCCDF80-9CD3-4F49-B6C3-594E70BE96D2}"/>
          </ac:inkMkLst>
        </pc:inkChg>
        <pc:inkChg chg="add del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41" creationId="{5715EAE9-9DAC-4B70-ACDE-4E1AF87EFF1D}"/>
          </ac:inkMkLst>
        </pc:inkChg>
        <pc:inkChg chg="add">
          <ac:chgData name="Jim Beland" userId="d41a4da1a37fb713" providerId="LiveId" clId="{BD445BFA-51FF-4C1F-BC33-4C4C3CC1ECA5}" dt="2020-06-01T20:47:25.953" v="2858"/>
          <ac:inkMkLst>
            <pc:docMk/>
            <pc:sldMk cId="1801656274" sldId="272"/>
            <ac:inkMk id="42" creationId="{843F6AF5-5A41-4184-A499-E2C7DDAE4C21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43" creationId="{96EB2363-4871-40D0-A122-7ABC3D3CD32C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44" creationId="{59D92822-5B5B-4B37-BC41-D5B58453C6CC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45" creationId="{AC6AFA25-1433-4334-B5C9-5488BD6E2453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46" creationId="{A822E36B-E137-4F88-B47F-2EFCC4353E36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47" creationId="{C525A56B-DC5C-466D-9B2B-F778CA8E8F05}"/>
          </ac:inkMkLst>
        </pc:inkChg>
        <pc:inkChg chg="del">
          <ac:chgData name="Jim Beland" userId="d41a4da1a37fb713" providerId="LiveId" clId="{BD445BFA-51FF-4C1F-BC33-4C4C3CC1ECA5}" dt="2020-06-01T20:46:56.007" v="2829"/>
          <ac:inkMkLst>
            <pc:docMk/>
            <pc:sldMk cId="1801656274" sldId="272"/>
            <ac:inkMk id="48" creationId="{33DD13CE-0CF6-496B-8313-7D0EB988882C}"/>
          </ac:inkMkLst>
        </pc:inkChg>
        <pc:inkChg chg="del">
          <ac:chgData name="Jim Beland" userId="d41a4da1a37fb713" providerId="LiveId" clId="{BD445BFA-51FF-4C1F-BC33-4C4C3CC1ECA5}" dt="2020-06-01T20:46:56.005" v="2825"/>
          <ac:inkMkLst>
            <pc:docMk/>
            <pc:sldMk cId="1801656274" sldId="272"/>
            <ac:inkMk id="49" creationId="{9E844E15-25B1-4825-BA64-7F42EBBA6F47}"/>
          </ac:inkMkLst>
        </pc:inkChg>
        <pc:inkChg chg="del">
          <ac:chgData name="Jim Beland" userId="d41a4da1a37fb713" providerId="LiveId" clId="{BD445BFA-51FF-4C1F-BC33-4C4C3CC1ECA5}" dt="2020-06-01T20:46:56.007" v="2830"/>
          <ac:inkMkLst>
            <pc:docMk/>
            <pc:sldMk cId="1801656274" sldId="272"/>
            <ac:inkMk id="50" creationId="{41C97376-329E-4E1B-B096-2DE5DC722D47}"/>
          </ac:inkMkLst>
        </pc:inkChg>
        <pc:inkChg chg="del">
          <ac:chgData name="Jim Beland" userId="d41a4da1a37fb713" providerId="LiveId" clId="{BD445BFA-51FF-4C1F-BC33-4C4C3CC1ECA5}" dt="2020-06-01T20:46:56.006" v="2827"/>
          <ac:inkMkLst>
            <pc:docMk/>
            <pc:sldMk cId="1801656274" sldId="272"/>
            <ac:inkMk id="51" creationId="{126E2C1B-8790-4D78-A763-9DDA72916A7F}"/>
          </ac:inkMkLst>
        </pc:inkChg>
        <pc:inkChg chg="del">
          <ac:chgData name="Jim Beland" userId="d41a4da1a37fb713" providerId="LiveId" clId="{BD445BFA-51FF-4C1F-BC33-4C4C3CC1ECA5}" dt="2020-06-01T20:46:52.348" v="2823"/>
          <ac:inkMkLst>
            <pc:docMk/>
            <pc:sldMk cId="1801656274" sldId="272"/>
            <ac:inkMk id="52" creationId="{8DE19EFA-B82B-4807-A9E4-A660541E0553}"/>
          </ac:inkMkLst>
        </pc:inkChg>
        <pc:inkChg chg="del">
          <ac:chgData name="Jim Beland" userId="d41a4da1a37fb713" providerId="LiveId" clId="{BD445BFA-51FF-4C1F-BC33-4C4C3CC1ECA5}" dt="2020-06-01T20:46:56.005" v="2826"/>
          <ac:inkMkLst>
            <pc:docMk/>
            <pc:sldMk cId="1801656274" sldId="272"/>
            <ac:inkMk id="55" creationId="{FE08F119-CC9B-4083-A1B9-7971E17E4C86}"/>
          </ac:inkMkLst>
        </pc:inkChg>
        <pc:inkChg chg="del">
          <ac:chgData name="Jim Beland" userId="d41a4da1a37fb713" providerId="LiveId" clId="{BD445BFA-51FF-4C1F-BC33-4C4C3CC1ECA5}" dt="2020-06-01T20:46:57.624" v="2832"/>
          <ac:inkMkLst>
            <pc:docMk/>
            <pc:sldMk cId="1801656274" sldId="272"/>
            <ac:inkMk id="56" creationId="{F5FFB262-F5CB-4418-AC96-B2F430BDEDFC}"/>
          </ac:inkMkLst>
        </pc:inkChg>
        <pc:inkChg chg="del">
          <ac:chgData name="Jim Beland" userId="d41a4da1a37fb713" providerId="LiveId" clId="{BD445BFA-51FF-4C1F-BC33-4C4C3CC1ECA5}" dt="2020-06-01T20:46:57.623" v="2831"/>
          <ac:inkMkLst>
            <pc:docMk/>
            <pc:sldMk cId="1801656274" sldId="272"/>
            <ac:inkMk id="57" creationId="{A6BDA011-ED77-4C2A-8857-B21EB2366B7F}"/>
          </ac:inkMkLst>
        </pc:inkChg>
        <pc:inkChg chg="del">
          <ac:chgData name="Jim Beland" userId="d41a4da1a37fb713" providerId="LiveId" clId="{BD445BFA-51FF-4C1F-BC33-4C4C3CC1ECA5}" dt="2020-06-01T20:46:46.669" v="2818"/>
          <ac:inkMkLst>
            <pc:docMk/>
            <pc:sldMk cId="1801656274" sldId="272"/>
            <ac:inkMk id="58" creationId="{9904D8DB-C300-4ABC-AFD6-B3836D599246}"/>
          </ac:inkMkLst>
        </pc:inkChg>
        <pc:inkChg chg="del">
          <ac:chgData name="Jim Beland" userId="d41a4da1a37fb713" providerId="LiveId" clId="{BD445BFA-51FF-4C1F-BC33-4C4C3CC1ECA5}" dt="2020-06-01T20:46:46.669" v="2817"/>
          <ac:inkMkLst>
            <pc:docMk/>
            <pc:sldMk cId="1801656274" sldId="272"/>
            <ac:inkMk id="60" creationId="{5E52DA81-9D51-4658-8720-38D4B37F0108}"/>
          </ac:inkMkLst>
        </pc:inkChg>
        <pc:inkChg chg="del">
          <ac:chgData name="Jim Beland" userId="d41a4da1a37fb713" providerId="LiveId" clId="{BD445BFA-51FF-4C1F-BC33-4C4C3CC1ECA5}" dt="2020-06-01T20:46:46.668" v="2816"/>
          <ac:inkMkLst>
            <pc:docMk/>
            <pc:sldMk cId="1801656274" sldId="272"/>
            <ac:inkMk id="61" creationId="{AF9AB3DC-44AB-4ACF-AB25-FF72AC2ABB7E}"/>
          </ac:inkMkLst>
        </pc:inkChg>
        <pc:inkChg chg="del">
          <ac:chgData name="Jim Beland" userId="d41a4da1a37fb713" providerId="LiveId" clId="{BD445BFA-51FF-4C1F-BC33-4C4C3CC1ECA5}" dt="2020-06-01T20:46:44.808" v="2813"/>
          <ac:inkMkLst>
            <pc:docMk/>
            <pc:sldMk cId="1801656274" sldId="272"/>
            <ac:inkMk id="62" creationId="{EF8ABB78-2621-4FE9-8F2B-4E36C870BA5C}"/>
          </ac:inkMkLst>
        </pc:inkChg>
        <pc:inkChg chg="del">
          <ac:chgData name="Jim Beland" userId="d41a4da1a37fb713" providerId="LiveId" clId="{BD445BFA-51FF-4C1F-BC33-4C4C3CC1ECA5}" dt="2020-06-01T20:46:44.808" v="2814"/>
          <ac:inkMkLst>
            <pc:docMk/>
            <pc:sldMk cId="1801656274" sldId="272"/>
            <ac:inkMk id="63" creationId="{84287FCF-B37B-41E1-B010-770E12EBE4B2}"/>
          </ac:inkMkLst>
        </pc:inkChg>
        <pc:inkChg chg="del">
          <ac:chgData name="Jim Beland" userId="d41a4da1a37fb713" providerId="LiveId" clId="{BD445BFA-51FF-4C1F-BC33-4C4C3CC1ECA5}" dt="2020-06-01T20:46:46.667" v="2815"/>
          <ac:inkMkLst>
            <pc:docMk/>
            <pc:sldMk cId="1801656274" sldId="272"/>
            <ac:inkMk id="64" creationId="{859D2AFA-02ED-4D2A-9F46-A133401BFEAD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65" creationId="{875EB5F8-DA19-42DE-BA0B-1D4329B77194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66" creationId="{1B4BECB7-7A15-4B57-9ABD-8027B3A0F134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67" creationId="{55220C04-8289-4A12-AB47-6D36A9391D68}"/>
          </ac:inkMkLst>
        </pc:inkChg>
        <pc:inkChg chg="add">
          <ac:chgData name="Jim Beland" userId="d41a4da1a37fb713" providerId="LiveId" clId="{BD445BFA-51FF-4C1F-BC33-4C4C3CC1ECA5}" dt="2020-06-01T20:47:30.432" v="2867" actId="9405"/>
          <ac:inkMkLst>
            <pc:docMk/>
            <pc:sldMk cId="1801656274" sldId="272"/>
            <ac:inkMk id="68" creationId="{3FF45AA5-33CA-40FF-A2D3-2EF367FCB7DC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69" creationId="{6D8B8259-F79C-487B-A4C5-73F0AB67F549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0" creationId="{6E94A94D-70AE-47E9-87F4-FD340D9AD7D8}"/>
          </ac:inkMkLst>
        </pc:inkChg>
        <pc:inkChg chg="del">
          <ac:chgData name="Jim Beland" userId="d41a4da1a37fb713" providerId="LiveId" clId="{BD445BFA-51FF-4C1F-BC33-4C4C3CC1ECA5}" dt="2020-06-01T20:46:43.749" v="2810"/>
          <ac:inkMkLst>
            <pc:docMk/>
            <pc:sldMk cId="1801656274" sldId="272"/>
            <ac:inkMk id="71" creationId="{AD09E884-9E5E-4D30-BAA3-7843BE81989A}"/>
          </ac:inkMkLst>
        </pc:inkChg>
        <pc:inkChg chg="del">
          <ac:chgData name="Jim Beland" userId="d41a4da1a37fb713" providerId="LiveId" clId="{BD445BFA-51FF-4C1F-BC33-4C4C3CC1ECA5}" dt="2020-06-01T20:46:44.298" v="2812"/>
          <ac:inkMkLst>
            <pc:docMk/>
            <pc:sldMk cId="1801656274" sldId="272"/>
            <ac:inkMk id="72" creationId="{7E723A60-7BC4-48F7-B569-62776BA08E57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5" creationId="{6DCC63D5-8A3A-49D1-A0D7-BB7278C3A7DF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6" creationId="{C93BD75C-CA40-4B23-ACF6-FD24E64CEB45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7" creationId="{93B76F83-1C6B-4364-A966-80F5F6D5293A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8" creationId="{B7AF9DBF-1D63-480D-B051-653185FE30D9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79" creationId="{C7C7EF21-D55A-4193-A9B7-6540C9D18316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0" creationId="{9D3C58F4-E2BA-4E4F-AFB9-29AE30E872A4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1" creationId="{AE771EDF-3A18-46BD-B230-EF0E8CD16743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2" creationId="{997A4EB8-3AC0-43C6-B213-67811E8FC1A2}"/>
          </ac:inkMkLst>
        </pc:inkChg>
        <pc:inkChg chg="del">
          <ac:chgData name="Jim Beland" userId="d41a4da1a37fb713" providerId="LiveId" clId="{BD445BFA-51FF-4C1F-BC33-4C4C3CC1ECA5}" dt="2020-06-01T20:46:43.748" v="2808"/>
          <ac:inkMkLst>
            <pc:docMk/>
            <pc:sldMk cId="1801656274" sldId="272"/>
            <ac:inkMk id="83" creationId="{011E534C-D52A-4F9D-BF5F-540D1CED2C3E}"/>
          </ac:inkMkLst>
        </pc:inkChg>
        <pc:inkChg chg="del">
          <ac:chgData name="Jim Beland" userId="d41a4da1a37fb713" providerId="LiveId" clId="{BD445BFA-51FF-4C1F-BC33-4C4C3CC1ECA5}" dt="2020-06-01T20:46:43.749" v="2809"/>
          <ac:inkMkLst>
            <pc:docMk/>
            <pc:sldMk cId="1801656274" sldId="272"/>
            <ac:inkMk id="84" creationId="{FE518FE6-4BD7-4A0D-A05D-1E04A2EB8E09}"/>
          </ac:inkMkLst>
        </pc:inkChg>
        <pc:inkChg chg="add del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5" creationId="{6A622ABF-E8B5-4E74-996A-88FFA6C2003D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6" creationId="{9E2F34DD-0312-4E49-B5E7-DD7CFC4B08BF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7" creationId="{A6B2A121-7C7F-4F1E-953D-0F9DD2551BD8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8" creationId="{CBED657F-D90B-44FE-A8A2-7CAD70AA33A5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89" creationId="{8B2BF584-0336-4E94-B9E6-5FA0DD6A4DCA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90" creationId="{CD7D165F-53AB-4842-83B7-8B161C1663A1}"/>
          </ac:inkMkLst>
        </pc:inkChg>
        <pc:inkChg chg="add">
          <ac:chgData name="Jim Beland" userId="d41a4da1a37fb713" providerId="LiveId" clId="{BD445BFA-51FF-4C1F-BC33-4C4C3CC1ECA5}" dt="2020-06-01T20:47:36.197" v="2879"/>
          <ac:inkMkLst>
            <pc:docMk/>
            <pc:sldMk cId="1801656274" sldId="272"/>
            <ac:inkMk id="91" creationId="{8A746A52-D189-4FF2-8696-E2F1D25BD795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2" creationId="{D54119A9-20CD-43D6-AAD5-F2660ABD30DB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3" creationId="{B68AE21C-A676-4F75-B671-7AF7E950461C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4" creationId="{4130906E-E87F-434A-B53D-8B5CE389B4B7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5" creationId="{CE8DEDF0-0A6D-4905-893F-270C51BC8E9C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6" creationId="{1854C6B9-1A4D-43AC-91C7-D484957CD361}"/>
          </ac:inkMkLst>
        </pc:inkChg>
        <pc:inkChg chg="del">
          <ac:chgData name="Jim Beland" userId="d41a4da1a37fb713" providerId="LiveId" clId="{BD445BFA-51FF-4C1F-BC33-4C4C3CC1ECA5}" dt="2020-06-01T20:46:39.180" v="2806"/>
          <ac:inkMkLst>
            <pc:docMk/>
            <pc:sldMk cId="1801656274" sldId="272"/>
            <ac:inkMk id="97" creationId="{EBE5C3D7-6E65-4560-AE0E-55A3208C7E98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8" creationId="{BC2C998A-14BE-4D0E-80FC-C006AE1B37C1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99" creationId="{BCA8C859-0FD3-45CA-BAAC-9B371040135D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0" creationId="{405FD82A-4B2A-44AD-96B6-0CEEF4293171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1" creationId="{1ECAB34F-72E0-47FD-BE03-743CD11CC209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2" creationId="{4F61D472-67FF-4225-8D3C-44F6340B740F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3" creationId="{193D8C9B-38D3-428B-84D7-634757D9F55A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4" creationId="{90D859ED-6329-45B7-9B5F-4E98A56B5CBC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5" creationId="{B8939390-B12B-4A12-AB87-DBEFE30CFF37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6" creationId="{151E74DF-B1AF-43A5-9C92-34BBE93F8F8E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7" creationId="{9B3515A6-7B3A-43AE-BFA1-F6B43D822EA3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8" creationId="{869BD91B-3F68-46B8-81F9-3F969A6EA12C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09" creationId="{F4DC0ADB-6ED3-402D-BD0F-A8E1CBBFA822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0" creationId="{453793B3-651C-4E9E-9CA3-F9005840CDFD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1" creationId="{DCE61B2D-3CF1-49F8-8DB2-4B013C7CD320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2" creationId="{E9DA1D7F-826C-40CC-8155-9927A6CACB52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3" creationId="{FF437FED-F5FA-47D6-A171-644A916420E8}"/>
          </ac:inkMkLst>
        </pc:inkChg>
        <pc:inkChg chg="del">
          <ac:chgData name="Jim Beland" userId="d41a4da1a37fb713" providerId="LiveId" clId="{BD445BFA-51FF-4C1F-BC33-4C4C3CC1ECA5}" dt="2020-06-01T20:46:43.750" v="2811"/>
          <ac:inkMkLst>
            <pc:docMk/>
            <pc:sldMk cId="1801656274" sldId="272"/>
            <ac:inkMk id="114" creationId="{D0E46D1A-83EA-4D7E-A365-852AD049F85F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5" creationId="{6D430C32-0FE8-4F15-B733-40EE4179824C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6" creationId="{B6659C86-C8F0-4EF4-AA19-6BCB0A8320B0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7" creationId="{F878EF33-DA3F-46B4-BA83-332843BA94AA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8" creationId="{77AA070E-3BBF-4484-A252-D3B0E69580F5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19" creationId="{66EC3786-AE46-44C2-8E5B-2E9357F6ED26}"/>
          </ac:inkMkLst>
        </pc:inkChg>
        <pc:inkChg chg="add del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0" creationId="{75AD058D-F271-475F-A68B-C7F096E31F93}"/>
          </ac:inkMkLst>
        </pc:inkChg>
        <pc:inkChg chg="del">
          <ac:chgData name="Jim Beland" userId="d41a4da1a37fb713" providerId="LiveId" clId="{BD445BFA-51FF-4C1F-BC33-4C4C3CC1ECA5}" dt="2020-06-01T20:46:34.386" v="2803"/>
          <ac:inkMkLst>
            <pc:docMk/>
            <pc:sldMk cId="1801656274" sldId="272"/>
            <ac:inkMk id="121" creationId="{09573479-B1ED-480D-B825-AEA6F54FDEDF}"/>
          </ac:inkMkLst>
        </pc:inkChg>
        <pc:inkChg chg="del">
          <ac:chgData name="Jim Beland" userId="d41a4da1a37fb713" providerId="LiveId" clId="{BD445BFA-51FF-4C1F-BC33-4C4C3CC1ECA5}" dt="2020-06-01T20:46:39.181" v="2807"/>
          <ac:inkMkLst>
            <pc:docMk/>
            <pc:sldMk cId="1801656274" sldId="272"/>
            <ac:inkMk id="122" creationId="{4B7A17A5-C394-43C9-95BF-BF2E92E75617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3" creationId="{719C11A2-C85D-4C9D-AEFA-546D7B5077BB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4" creationId="{FD87048F-268B-440B-BD7D-EEFA1F2886AD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5" creationId="{61787FFE-5248-4913-8382-1CA96BCB6E20}"/>
          </ac:inkMkLst>
        </pc:inkChg>
        <pc:inkChg chg="del">
          <ac:chgData name="Jim Beland" userId="d41a4da1a37fb713" providerId="LiveId" clId="{BD445BFA-51FF-4C1F-BC33-4C4C3CC1ECA5}" dt="2020-06-01T20:46:32.386" v="2802"/>
          <ac:inkMkLst>
            <pc:docMk/>
            <pc:sldMk cId="1801656274" sldId="272"/>
            <ac:inkMk id="126" creationId="{A8E7D39F-100D-4E82-8A98-635CA7D1F632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7" creationId="{255AB946-7978-4DA5-95F1-65E8ED0A529A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8" creationId="{DFAF5FC4-D0BA-4309-BA42-3C7A6D39A37B}"/>
          </ac:inkMkLst>
        </pc:inkChg>
        <pc:inkChg chg="add">
          <ac:chgData name="Jim Beland" userId="d41a4da1a37fb713" providerId="LiveId" clId="{BD445BFA-51FF-4C1F-BC33-4C4C3CC1ECA5}" dt="2020-06-01T20:47:58.680" v="2907"/>
          <ac:inkMkLst>
            <pc:docMk/>
            <pc:sldMk cId="1801656274" sldId="272"/>
            <ac:inkMk id="129" creationId="{43FD00A1-B295-4416-8461-3B2F48E43592}"/>
          </ac:inkMkLst>
        </pc:inkChg>
        <pc:inkChg chg="del">
          <ac:chgData name="Jim Beland" userId="d41a4da1a37fb713" providerId="LiveId" clId="{BD445BFA-51FF-4C1F-BC33-4C4C3CC1ECA5}" dt="2020-06-01T20:46:36.365" v="2805"/>
          <ac:inkMkLst>
            <pc:docMk/>
            <pc:sldMk cId="1801656274" sldId="272"/>
            <ac:inkMk id="130" creationId="{E07BC172-D994-42F3-B100-8AE18130DDD8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1" creationId="{88D758FB-5833-402B-94CA-35C7D1AFA7C9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2" creationId="{B08EF888-9209-4D6A-A9D1-990A649DD1DF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3" creationId="{44388119-D650-4D7C-8B15-3C66840B650E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4" creationId="{BB6E00D3-BDCE-4510-A0AE-32FF5E522F06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5" creationId="{6876A368-D32D-4678-A2F6-DEDD2C87D461}"/>
          </ac:inkMkLst>
        </pc:inkChg>
        <pc:inkChg chg="add del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6" creationId="{AD31BF47-FD45-41E0-8D63-082828F7D85C}"/>
          </ac:inkMkLst>
        </pc:inkChg>
        <pc:inkChg chg="add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7" creationId="{CDE5B34D-877F-469B-BE2D-BB676978B633}"/>
          </ac:inkMkLst>
        </pc:inkChg>
        <pc:inkChg chg="add">
          <ac:chgData name="Jim Beland" userId="d41a4da1a37fb713" providerId="LiveId" clId="{BD445BFA-51FF-4C1F-BC33-4C4C3CC1ECA5}" dt="2020-06-01T20:48:07.694" v="2914"/>
          <ac:inkMkLst>
            <pc:docMk/>
            <pc:sldMk cId="1801656274" sldId="272"/>
            <ac:inkMk id="138" creationId="{14DF4207-898B-43C8-9CD1-77AAF749E276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39" creationId="{ECF2A778-B0BF-4C53-88C0-DF211BC3F66D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0" creationId="{451BD704-4713-4AA7-BA2E-F8230706CE77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1" creationId="{8CEE251F-4D59-427A-A9CD-82D6293C0041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2" creationId="{EC6048C4-E40B-4F09-A064-410E2A19B505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3" creationId="{0018E565-A286-4AF4-9704-4196D1684432}"/>
          </ac:inkMkLst>
        </pc:inkChg>
        <pc:inkChg chg="add del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4" creationId="{73EE5FEC-AEEF-41A4-87BD-547350967DA5}"/>
          </ac:inkMkLst>
        </pc:inkChg>
        <pc:inkChg chg="add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5" creationId="{975EC0F8-3BF0-41C3-877A-98B422C109C8}"/>
          </ac:inkMkLst>
        </pc:inkChg>
        <pc:inkChg chg="add">
          <ac:chgData name="Jim Beland" userId="d41a4da1a37fb713" providerId="LiveId" clId="{BD445BFA-51FF-4C1F-BC33-4C4C3CC1ECA5}" dt="2020-06-01T20:48:17.553" v="2921"/>
          <ac:inkMkLst>
            <pc:docMk/>
            <pc:sldMk cId="1801656274" sldId="272"/>
            <ac:inkMk id="146" creationId="{8E07EA19-7262-4063-B1E2-2CFD59CEEA7F}"/>
          </ac:inkMkLst>
        </pc:inkChg>
        <pc:inkChg chg="add del">
          <ac:chgData name="Jim Beland" userId="d41a4da1a37fb713" providerId="LiveId" clId="{BD445BFA-51FF-4C1F-BC33-4C4C3CC1ECA5}" dt="2020-06-01T20:48:19.368" v="2925"/>
          <ac:inkMkLst>
            <pc:docMk/>
            <pc:sldMk cId="1801656274" sldId="272"/>
            <ac:inkMk id="147" creationId="{E278C8A7-5E50-4FA8-BB45-1C9ADC615563}"/>
          </ac:inkMkLst>
        </pc:inkChg>
        <pc:inkChg chg="add del">
          <ac:chgData name="Jim Beland" userId="d41a4da1a37fb713" providerId="LiveId" clId="{BD445BFA-51FF-4C1F-BC33-4C4C3CC1ECA5}" dt="2020-06-01T20:48:19.368" v="2925"/>
          <ac:inkMkLst>
            <pc:docMk/>
            <pc:sldMk cId="1801656274" sldId="272"/>
            <ac:inkMk id="148" creationId="{088BF626-5C75-49A5-9356-B3DD74573852}"/>
          </ac:inkMkLst>
        </pc:inkChg>
        <pc:inkChg chg="add del">
          <ac:chgData name="Jim Beland" userId="d41a4da1a37fb713" providerId="LiveId" clId="{BD445BFA-51FF-4C1F-BC33-4C4C3CC1ECA5}" dt="2020-06-01T20:48:19.368" v="2925"/>
          <ac:inkMkLst>
            <pc:docMk/>
            <pc:sldMk cId="1801656274" sldId="272"/>
            <ac:inkMk id="149" creationId="{01E27FE7-F195-4B09-89F8-16BA438B6C35}"/>
          </ac:inkMkLst>
        </pc:inkChg>
        <pc:inkChg chg="del">
          <ac:chgData name="Jim Beland" userId="d41a4da1a37fb713" providerId="LiveId" clId="{BD445BFA-51FF-4C1F-BC33-4C4C3CC1ECA5}" dt="2020-06-01T20:46:31.510" v="2801"/>
          <ac:inkMkLst>
            <pc:docMk/>
            <pc:sldMk cId="1801656274" sldId="272"/>
            <ac:inkMk id="150" creationId="{796CD54C-4CDF-49A1-A58A-A095E311E277}"/>
          </ac:inkMkLst>
        </pc:inkChg>
        <pc:inkChg chg="del">
          <ac:chgData name="Jim Beland" userId="d41a4da1a37fb713" providerId="LiveId" clId="{BD445BFA-51FF-4C1F-BC33-4C4C3CC1ECA5}" dt="2020-06-01T20:46:30.169" v="2800"/>
          <ac:inkMkLst>
            <pc:docMk/>
            <pc:sldMk cId="1801656274" sldId="272"/>
            <ac:inkMk id="151" creationId="{D438DB35-0E2C-410A-842A-B3A54B59345B}"/>
          </ac:inkMkLst>
        </pc:inkChg>
        <pc:inkChg chg="del">
          <ac:chgData name="Jim Beland" userId="d41a4da1a37fb713" providerId="LiveId" clId="{BD445BFA-51FF-4C1F-BC33-4C4C3CC1ECA5}" dt="2020-06-01T20:46:36.364" v="2804"/>
          <ac:inkMkLst>
            <pc:docMk/>
            <pc:sldMk cId="1801656274" sldId="272"/>
            <ac:inkMk id="152" creationId="{AC4268CE-E0AE-4B92-BDC0-41E4A1A444AA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3" creationId="{5F64E5C4-66C7-438F-A66B-9D9B5E266F87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4" creationId="{CAEB0188-605C-4B43-88E1-12174CA03099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5" creationId="{D43EC513-36D7-43ED-8046-E4F4255CCD0C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6" creationId="{A498F4F6-D346-4AF2-AFDD-6D7B77EBC121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7" creationId="{3B4D4E61-3961-4978-B145-C3FCBB3A05F4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8" creationId="{AF8D6FB3-E99A-4C66-BA69-954A3B69D1B1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59" creationId="{72BEBB9A-60FB-4257-AF98-D15BA5B99101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60" creationId="{1257370F-9E2C-4433-B4A9-E915E8BEC420}"/>
          </ac:inkMkLst>
        </pc:inkChg>
        <pc:inkChg chg="add del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61" creationId="{FD9D05B0-5CF9-47CE-B4D8-F193A701BBC2}"/>
          </ac:inkMkLst>
        </pc:inkChg>
        <pc:inkChg chg="add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62" creationId="{B7D15FF2-9C34-409D-9C56-6D0388EF8CBE}"/>
          </ac:inkMkLst>
        </pc:inkChg>
        <pc:inkChg chg="add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63" creationId="{ABE88031-DA2E-46B0-90B6-4ED16874503C}"/>
          </ac:inkMkLst>
        </pc:inkChg>
        <pc:inkChg chg="del">
          <ac:chgData name="Jim Beland" userId="d41a4da1a37fb713" providerId="LiveId" clId="{BD445BFA-51FF-4C1F-BC33-4C4C3CC1ECA5}" dt="2020-06-01T20:46:27.071" v="2795"/>
          <ac:inkMkLst>
            <pc:docMk/>
            <pc:sldMk cId="1801656274" sldId="272"/>
            <ac:inkMk id="164" creationId="{4161519D-CD33-4B0F-9E36-1E6E9B3BBFC9}"/>
          </ac:inkMkLst>
        </pc:inkChg>
        <pc:inkChg chg="del">
          <ac:chgData name="Jim Beland" userId="d41a4da1a37fb713" providerId="LiveId" clId="{BD445BFA-51FF-4C1F-BC33-4C4C3CC1ECA5}" dt="2020-06-01T20:46:27.072" v="2796"/>
          <ac:inkMkLst>
            <pc:docMk/>
            <pc:sldMk cId="1801656274" sldId="272"/>
            <ac:inkMk id="165" creationId="{0726F22B-CA43-4775-A97B-0CC05DA7719A}"/>
          </ac:inkMkLst>
        </pc:inkChg>
        <pc:inkChg chg="del">
          <ac:chgData name="Jim Beland" userId="d41a4da1a37fb713" providerId="LiveId" clId="{BD445BFA-51FF-4C1F-BC33-4C4C3CC1ECA5}" dt="2020-06-01T20:46:23.839" v="2794"/>
          <ac:inkMkLst>
            <pc:docMk/>
            <pc:sldMk cId="1801656274" sldId="272"/>
            <ac:inkMk id="166" creationId="{F5504C45-CFF4-4CE7-959C-F100E0C36333}"/>
          </ac:inkMkLst>
        </pc:inkChg>
        <pc:inkChg chg="add">
          <ac:chgData name="Jim Beland" userId="d41a4da1a37fb713" providerId="LiveId" clId="{BD445BFA-51FF-4C1F-BC33-4C4C3CC1ECA5}" dt="2020-06-01T20:48:24.157" v="2934"/>
          <ac:inkMkLst>
            <pc:docMk/>
            <pc:sldMk cId="1801656274" sldId="272"/>
            <ac:inkMk id="167" creationId="{9EE453BC-B293-4B47-97C8-B7A90CE7E2B5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68" creationId="{B72AECD0-C267-4627-A072-EF548B8AE5F0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69" creationId="{34853E74-54DC-4D6D-AF0D-4821849570B0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0" creationId="{3BAA2F08-871E-4D59-803F-E5784AB58297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1" creationId="{E58667C3-2354-4C57-9328-991A97D04FF7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2" creationId="{7B3719F7-0CD0-4F09-9DB4-68B645D50AC4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3" creationId="{DEEEBD71-0724-4EE2-95F4-FB84AB080DB5}"/>
          </ac:inkMkLst>
        </pc:inkChg>
        <pc:inkChg chg="add del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4" creationId="{42B5F55A-00BD-497F-A6F2-916459A9BB55}"/>
          </ac:inkMkLst>
        </pc:inkChg>
        <pc:inkChg chg="add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5" creationId="{AC421B50-6357-4422-BFA2-55196CE1D1C2}"/>
          </ac:inkMkLst>
        </pc:inkChg>
        <pc:inkChg chg="add">
          <ac:chgData name="Jim Beland" userId="d41a4da1a37fb713" providerId="LiveId" clId="{BD445BFA-51FF-4C1F-BC33-4C4C3CC1ECA5}" dt="2020-06-01T20:48:33.754" v="2942"/>
          <ac:inkMkLst>
            <pc:docMk/>
            <pc:sldMk cId="1801656274" sldId="272"/>
            <ac:inkMk id="176" creationId="{0A8953E7-039D-41D8-8B29-AA5CF9626485}"/>
          </ac:inkMkLst>
        </pc:inkChg>
        <pc:inkChg chg="del">
          <ac:chgData name="Jim Beland" userId="d41a4da1a37fb713" providerId="LiveId" clId="{BD445BFA-51FF-4C1F-BC33-4C4C3CC1ECA5}" dt="2020-06-01T20:46:29.660" v="2799"/>
          <ac:inkMkLst>
            <pc:docMk/>
            <pc:sldMk cId="1801656274" sldId="272"/>
            <ac:inkMk id="177" creationId="{734810B5-EE02-44BD-ACC7-99C71F24C67E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78" creationId="{01611310-39E3-4D54-B13E-60FF87E790C5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79" creationId="{6B705A62-2B8F-4A5E-9F65-B21B2EE3C322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0" creationId="{88A68315-B7BE-49B8-9823-86DA323B0A44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1" creationId="{C65456A0-3860-442B-A22F-9517DF36CD6A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2" creationId="{ECDDB3A3-D40D-4933-AC47-4C585BB5CF25}"/>
          </ac:inkMkLst>
        </pc:inkChg>
        <pc:inkChg chg="add del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3" creationId="{FD3A1CF3-66E0-4EA8-A8CF-EA64DB145617}"/>
          </ac:inkMkLst>
        </pc:inkChg>
        <pc:inkChg chg="add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4" creationId="{337B1DF7-FC21-4C77-8A8B-AAF775E8B4F8}"/>
          </ac:inkMkLst>
        </pc:inkChg>
        <pc:inkChg chg="add">
          <ac:chgData name="Jim Beland" userId="d41a4da1a37fb713" providerId="LiveId" clId="{BD445BFA-51FF-4C1F-BC33-4C4C3CC1ECA5}" dt="2020-06-01T20:48:43.660" v="2949"/>
          <ac:inkMkLst>
            <pc:docMk/>
            <pc:sldMk cId="1801656274" sldId="272"/>
            <ac:inkMk id="185" creationId="{95F63F86-EF52-4AF8-A418-029266C469B0}"/>
          </ac:inkMkLst>
        </pc:inkChg>
        <pc:inkChg chg="add del">
          <ac:chgData name="Jim Beland" userId="d41a4da1a37fb713" providerId="LiveId" clId="{BD445BFA-51FF-4C1F-BC33-4C4C3CC1ECA5}" dt="2020-06-01T20:48:49.932" v="2951" actId="9405"/>
          <ac:inkMkLst>
            <pc:docMk/>
            <pc:sldMk cId="1801656274" sldId="272"/>
            <ac:inkMk id="186" creationId="{C2D65E00-1ABA-43C0-9CAF-2C7B3B0F6F5C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87" creationId="{9DCA0131-8097-4508-A3CD-834FED71D222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88" creationId="{15E52B39-9D67-4B4E-A7D4-790419B44AB2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89" creationId="{453D0343-B1D4-4D72-AD0E-2CA8B64A3E02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90" creationId="{43BD584B-E4E3-4358-83FD-1375BDE6E70F}"/>
          </ac:inkMkLst>
        </pc:inkChg>
        <pc:inkChg chg="del">
          <ac:chgData name="Jim Beland" userId="d41a4da1a37fb713" providerId="LiveId" clId="{BD445BFA-51FF-4C1F-BC33-4C4C3CC1ECA5}" dt="2020-06-01T20:46:29.659" v="2798"/>
          <ac:inkMkLst>
            <pc:docMk/>
            <pc:sldMk cId="1801656274" sldId="272"/>
            <ac:inkMk id="191" creationId="{9FA5DC0D-C5CF-4128-8AE4-0E6543B69788}"/>
          </ac:inkMkLst>
        </pc:inkChg>
        <pc:inkChg chg="del">
          <ac:chgData name="Jim Beland" userId="d41a4da1a37fb713" providerId="LiveId" clId="{BD445BFA-51FF-4C1F-BC33-4C4C3CC1ECA5}" dt="2020-06-01T20:46:15.834" v="2790"/>
          <ac:inkMkLst>
            <pc:docMk/>
            <pc:sldMk cId="1801656274" sldId="272"/>
            <ac:inkMk id="192" creationId="{44562791-C908-4A02-9F35-2FB00D6A555D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93" creationId="{A0F8518F-8307-4CBF-B44E-EDA04A0AE56E}"/>
          </ac:inkMkLst>
        </pc:inkChg>
        <pc:inkChg chg="add del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94" creationId="{D15D9A04-1F3C-47DC-8DFF-E46D5BF5F8C3}"/>
          </ac:inkMkLst>
        </pc:inkChg>
        <pc:inkChg chg="add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95" creationId="{628B4A11-7303-4958-BD20-8B69BC40C742}"/>
          </ac:inkMkLst>
        </pc:inkChg>
        <pc:inkChg chg="del">
          <ac:chgData name="Jim Beland" userId="d41a4da1a37fb713" providerId="LiveId" clId="{BD445BFA-51FF-4C1F-BC33-4C4C3CC1ECA5}" dt="2020-06-01T20:46:27.073" v="2797"/>
          <ac:inkMkLst>
            <pc:docMk/>
            <pc:sldMk cId="1801656274" sldId="272"/>
            <ac:inkMk id="196" creationId="{945EBA2A-F191-4131-B2B2-00659AD99CAD}"/>
          </ac:inkMkLst>
        </pc:inkChg>
        <pc:inkChg chg="add">
          <ac:chgData name="Jim Beland" userId="d41a4da1a37fb713" providerId="LiveId" clId="{BD445BFA-51FF-4C1F-BC33-4C4C3CC1ECA5}" dt="2020-06-01T20:48:55.417" v="2958"/>
          <ac:inkMkLst>
            <pc:docMk/>
            <pc:sldMk cId="1801656274" sldId="272"/>
            <ac:inkMk id="197" creationId="{8089E814-D9D3-420C-8360-05E96222EE1C}"/>
          </ac:inkMkLst>
        </pc:inkChg>
        <pc:inkChg chg="add del">
          <ac:chgData name="Jim Beland" userId="d41a4da1a37fb713" providerId="LiveId" clId="{BD445BFA-51FF-4C1F-BC33-4C4C3CC1ECA5}" dt="2020-06-01T20:48:58.350" v="2961"/>
          <ac:inkMkLst>
            <pc:docMk/>
            <pc:sldMk cId="1801656274" sldId="272"/>
            <ac:inkMk id="198" creationId="{1B487D56-8845-4F41-9B13-305854608CD6}"/>
          </ac:inkMkLst>
        </pc:inkChg>
        <pc:inkChg chg="add del">
          <ac:chgData name="Jim Beland" userId="d41a4da1a37fb713" providerId="LiveId" clId="{BD445BFA-51FF-4C1F-BC33-4C4C3CC1ECA5}" dt="2020-06-01T20:48:58.350" v="2961"/>
          <ac:inkMkLst>
            <pc:docMk/>
            <pc:sldMk cId="1801656274" sldId="272"/>
            <ac:inkMk id="199" creationId="{CB63F183-6814-4F59-98C8-C47AA33A9DE0}"/>
          </ac:inkMkLst>
        </pc:inkChg>
        <pc:inkChg chg="add del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0" creationId="{3DC36B83-D444-4ACD-B27F-DDA2B98E1921}"/>
          </ac:inkMkLst>
        </pc:inkChg>
        <pc:inkChg chg="add del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1" creationId="{E16496CB-1AD4-4FC5-9264-C8C2DF28106B}"/>
          </ac:inkMkLst>
        </pc:inkChg>
        <pc:inkChg chg="add del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2" creationId="{1E991200-3EE7-47FD-9406-80D2C9CB7A4A}"/>
          </ac:inkMkLst>
        </pc:inkChg>
        <pc:inkChg chg="add del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3" creationId="{7F2E2917-4D16-4C68-8321-CA41AF6183BB}"/>
          </ac:inkMkLst>
        </pc:inkChg>
        <pc:inkChg chg="add del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4" creationId="{247D5DC5-D07D-41FF-AF35-11240A0B94A9}"/>
          </ac:inkMkLst>
        </pc:inkChg>
        <pc:inkChg chg="add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5" creationId="{AA438D7E-584A-4AF6-9509-5D49AD999A7C}"/>
          </ac:inkMkLst>
        </pc:inkChg>
        <pc:inkChg chg="add">
          <ac:chgData name="Jim Beland" userId="d41a4da1a37fb713" providerId="LiveId" clId="{BD445BFA-51FF-4C1F-BC33-4C4C3CC1ECA5}" dt="2020-06-01T20:49:00.823" v="2966"/>
          <ac:inkMkLst>
            <pc:docMk/>
            <pc:sldMk cId="1801656274" sldId="272"/>
            <ac:inkMk id="206" creationId="{4130ED86-4392-4FDA-8CB0-C460EA5E6335}"/>
          </ac:inkMkLst>
        </pc:inkChg>
        <pc:inkChg chg="add">
          <ac:chgData name="Jim Beland" userId="d41a4da1a37fb713" providerId="LiveId" clId="{BD445BFA-51FF-4C1F-BC33-4C4C3CC1ECA5}" dt="2020-06-01T20:49:01.560" v="2967" actId="9405"/>
          <ac:inkMkLst>
            <pc:docMk/>
            <pc:sldMk cId="1801656274" sldId="272"/>
            <ac:inkMk id="207" creationId="{65440A3C-9E03-4A58-952E-0453D85D14D7}"/>
          </ac:inkMkLst>
        </pc:inkChg>
        <pc:inkChg chg="add del">
          <ac:chgData name="Jim Beland" userId="d41a4da1a37fb713" providerId="LiveId" clId="{BD445BFA-51FF-4C1F-BC33-4C4C3CC1ECA5}" dt="2020-06-01T20:49:02.994" v="2970"/>
          <ac:inkMkLst>
            <pc:docMk/>
            <pc:sldMk cId="1801656274" sldId="272"/>
            <ac:inkMk id="208" creationId="{7736CEA6-7AFE-41E8-873B-FF76E74369FC}"/>
          </ac:inkMkLst>
        </pc:inkChg>
        <pc:inkChg chg="add del">
          <ac:chgData name="Jim Beland" userId="d41a4da1a37fb713" providerId="LiveId" clId="{BD445BFA-51FF-4C1F-BC33-4C4C3CC1ECA5}" dt="2020-06-01T20:49:02.994" v="2970"/>
          <ac:inkMkLst>
            <pc:docMk/>
            <pc:sldMk cId="1801656274" sldId="272"/>
            <ac:inkMk id="209" creationId="{64A79D33-362F-48AE-B9F6-6FA85CF0D0A7}"/>
          </ac:inkMkLst>
        </pc:inkChg>
        <pc:inkChg chg="add">
          <ac:chgData name="Jim Beland" userId="d41a4da1a37fb713" providerId="LiveId" clId="{BD445BFA-51FF-4C1F-BC33-4C4C3CC1ECA5}" dt="2020-06-01T20:49:02.994" v="2970"/>
          <ac:inkMkLst>
            <pc:docMk/>
            <pc:sldMk cId="1801656274" sldId="272"/>
            <ac:inkMk id="210" creationId="{6B449950-63EC-4675-B50A-70BB8064C730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1" creationId="{349FCA84-0B26-4E67-AA07-192C64A8CE17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2" creationId="{86416920-3D22-4F11-BDD7-4B4C16C8459E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3" creationId="{6D9AE608-123E-4432-B4BC-BD642D61077A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4" creationId="{5A645446-19C5-440B-A0CA-3910C0E5232E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5" creationId="{DC0F7EB2-9275-4B1B-82A7-AD7EC4199903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6" creationId="{8D07696B-5740-4BDC-811B-2F2DFBDC04DC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7" creationId="{63AB6302-B5AE-4647-B0D3-2FB5F9B32831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8" creationId="{D857AFC5-5DF1-4BF4-A5CA-6F408FE69FCF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19" creationId="{E3C5D2F4-4FDA-4B02-B7ED-11282D19D51E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0" creationId="{73900A8C-A120-4A7F-A3A3-4A2567211BF4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1" creationId="{036EE5CD-84A6-499B-9A02-9BCC15434D98}"/>
          </ac:inkMkLst>
        </pc:inkChg>
        <pc:inkChg chg="del">
          <ac:chgData name="Jim Beland" userId="d41a4da1a37fb713" providerId="LiveId" clId="{BD445BFA-51FF-4C1F-BC33-4C4C3CC1ECA5}" dt="2020-06-01T20:46:21.403" v="2792"/>
          <ac:inkMkLst>
            <pc:docMk/>
            <pc:sldMk cId="1801656274" sldId="272"/>
            <ac:inkMk id="222" creationId="{FB72408C-6327-48D7-9AFF-9B0B5FC45D5A}"/>
          </ac:inkMkLst>
        </pc:inkChg>
        <pc:inkChg chg="del">
          <ac:chgData name="Jim Beland" userId="d41a4da1a37fb713" providerId="LiveId" clId="{BD445BFA-51FF-4C1F-BC33-4C4C3CC1ECA5}" dt="2020-06-01T20:46:22.012" v="2793"/>
          <ac:inkMkLst>
            <pc:docMk/>
            <pc:sldMk cId="1801656274" sldId="272"/>
            <ac:inkMk id="223" creationId="{1A816235-4DCC-4926-AF8B-34E74EB644AD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4" creationId="{608443EE-F745-4EC7-8DC2-9520AB38CB63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5" creationId="{21E451D9-EAB5-43A5-A34F-3D43230AAB93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6" creationId="{54443965-91E5-4F61-8808-1AA6330B7C11}"/>
          </ac:inkMkLst>
        </pc:inkChg>
        <pc:inkChg chg="add del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27" creationId="{71C1B069-EC27-4D59-8B4B-C2E8B93EB3C7}"/>
          </ac:inkMkLst>
        </pc:inkChg>
        <pc:inkChg chg="del">
          <ac:chgData name="Jim Beland" userId="d41a4da1a37fb713" providerId="LiveId" clId="{BD445BFA-51FF-4C1F-BC33-4C4C3CC1ECA5}" dt="2020-06-01T20:46:19.858" v="2791"/>
          <ac:inkMkLst>
            <pc:docMk/>
            <pc:sldMk cId="1801656274" sldId="272"/>
            <ac:inkMk id="228" creationId="{110246E2-C8EF-4D5C-B42C-19109A6D39C5}"/>
          </ac:inkMkLst>
        </pc:inkChg>
        <pc:inkChg chg="del">
          <ac:chgData name="Jim Beland" userId="d41a4da1a37fb713" providerId="LiveId" clId="{BD445BFA-51FF-4C1F-BC33-4C4C3CC1ECA5}" dt="2020-06-01T20:46:12.209" v="2789"/>
          <ac:inkMkLst>
            <pc:docMk/>
            <pc:sldMk cId="1801656274" sldId="272"/>
            <ac:inkMk id="229" creationId="{F9717E62-7B73-4BF8-A20F-EC4C255AD185}"/>
          </ac:inkMkLst>
        </pc:inkChg>
        <pc:inkChg chg="add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30" creationId="{3E7B30FE-7C3C-4E71-95AC-76F8658E44EF}"/>
          </ac:inkMkLst>
        </pc:inkChg>
        <pc:inkChg chg="add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31" creationId="{C34B24F1-AF00-420A-A98E-492D0561CC76}"/>
          </ac:inkMkLst>
        </pc:inkChg>
        <pc:inkChg chg="add">
          <ac:chgData name="Jim Beland" userId="d41a4da1a37fb713" providerId="LiveId" clId="{BD445BFA-51FF-4C1F-BC33-4C4C3CC1ECA5}" dt="2020-06-01T20:49:15.172" v="2986"/>
          <ac:inkMkLst>
            <pc:docMk/>
            <pc:sldMk cId="1801656274" sldId="272"/>
            <ac:inkMk id="232" creationId="{5CC9C92A-56F6-41FC-970D-44909440F08F}"/>
          </ac:inkMkLst>
        </pc:inkChg>
      </pc:sldChg>
      <pc:sldChg chg="addSp delSp add">
        <pc:chgData name="Jim Beland" userId="d41a4da1a37fb713" providerId="LiveId" clId="{BD445BFA-51FF-4C1F-BC33-4C4C3CC1ECA5}" dt="2020-06-01T20:49:33.536" v="3001"/>
        <pc:sldMkLst>
          <pc:docMk/>
          <pc:sldMk cId="3515381787" sldId="273"/>
        </pc:sldMkLst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4" creationId="{908D0428-5EB2-439A-8A09-1A6EA028A57D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5" creationId="{44F97548-6B8E-42B9-A29B-52C986334B05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6" creationId="{53374B5C-5CBE-426A-96D9-C47ECE71D137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7" creationId="{936F2F6B-D700-4E48-829F-47BCC341078F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8" creationId="{D0C7106C-1604-435B-ADE3-D008B44B9980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9" creationId="{3057D09B-A4A0-4147-9620-76DA0F37FD5F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0" creationId="{6490A9F1-F3F6-443B-A8E9-2739642381F2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1" creationId="{61A03584-AACD-41AE-8613-1FA71425D20D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2" creationId="{A3137667-4AC5-4F79-A9D4-2E14D1DD61E7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3" creationId="{48134438-A13B-46D3-AC7C-4B958A752BA3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4" creationId="{CBD51EE5-8177-4E36-B107-13CD41F27412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5" creationId="{73FECBD7-B4E1-46FE-9390-A1F4C1F0E214}"/>
          </ac:inkMkLst>
        </pc:inkChg>
        <pc:inkChg chg="add del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7" creationId="{9DE61588-A999-4C66-BE02-4BB3F5AE692A}"/>
          </ac:inkMkLst>
        </pc:inkChg>
        <pc:inkChg chg="add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8" creationId="{284902AB-40C7-43B6-88EC-519DAF7DE982}"/>
          </ac:inkMkLst>
        </pc:inkChg>
        <pc:inkChg chg="add">
          <ac:chgData name="Jim Beland" userId="d41a4da1a37fb713" providerId="LiveId" clId="{BD445BFA-51FF-4C1F-BC33-4C4C3CC1ECA5}" dt="2020-06-01T20:49:33.536" v="3001"/>
          <ac:inkMkLst>
            <pc:docMk/>
            <pc:sldMk cId="3515381787" sldId="273"/>
            <ac:inkMk id="19" creationId="{34E7D7B0-7879-4079-BD00-37A099539FC4}"/>
          </ac:inkMkLst>
        </pc:inkChg>
      </pc:sldChg>
      <pc:sldChg chg="addSp delSp add">
        <pc:chgData name="Jim Beland" userId="d41a4da1a37fb713" providerId="LiveId" clId="{BD445BFA-51FF-4C1F-BC33-4C4C3CC1ECA5}" dt="2020-06-01T21:23:07.244" v="4482" actId="9405"/>
        <pc:sldMkLst>
          <pc:docMk/>
          <pc:sldMk cId="15797582" sldId="274"/>
        </pc:sldMkLst>
        <pc:inkChg chg="add del">
          <ac:chgData name="Jim Beland" userId="d41a4da1a37fb713" providerId="LiveId" clId="{BD445BFA-51FF-4C1F-BC33-4C4C3CC1ECA5}" dt="2020-06-01T21:22:58.592" v="4481"/>
          <ac:inkMkLst>
            <pc:docMk/>
            <pc:sldMk cId="15797582" sldId="274"/>
            <ac:inkMk id="4" creationId="{98D718DB-D751-4CB2-BC87-D45D5C3A87D7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5" creationId="{CFE21079-2D53-48DC-AFBF-DF3199E12C5E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6" creationId="{7F2BB639-A5DB-4A33-877B-2779B3AABA48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7" creationId="{21CE8AEE-AFA6-462E-B82D-194CBAFD09AB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8" creationId="{44CC73A8-AC84-435C-8B22-A62A71490A7A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9" creationId="{7C8BEAA3-4628-4A19-96DB-35DD62AD99DF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0" creationId="{3F82587E-C3D6-449F-BD5A-A8F145B0D726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1" creationId="{455BB3ED-A210-47A3-B1AC-3544E9494237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2" creationId="{33554D4B-C1C4-4608-99CC-7C817BBE92C5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3" creationId="{6DFEF5FD-E20D-4055-BFFC-F328E85C0138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4" creationId="{0CE8EA56-EC1E-414E-87F3-565BED0CBD83}"/>
          </ac:inkMkLst>
        </pc:inkChg>
        <pc:inkChg chg="add del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5" creationId="{46DD86D6-D89B-42B2-AD12-3E5D4FA31693}"/>
          </ac:inkMkLst>
        </pc:inkChg>
        <pc:inkChg chg="add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17" creationId="{EED22866-9E11-441B-8E05-BECC4D888763}"/>
          </ac:inkMkLst>
        </pc:inkChg>
        <pc:inkChg chg="del">
          <ac:chgData name="Jim Beland" userId="d41a4da1a37fb713" providerId="LiveId" clId="{BD445BFA-51FF-4C1F-BC33-4C4C3CC1ECA5}" dt="2020-06-01T20:49:46.473" v="3003"/>
          <ac:inkMkLst>
            <pc:docMk/>
            <pc:sldMk cId="15797582" sldId="274"/>
            <ac:inkMk id="18" creationId="{284902AB-40C7-43B6-88EC-519DAF7DE982}"/>
          </ac:inkMkLst>
        </pc:inkChg>
        <pc:inkChg chg="del">
          <ac:chgData name="Jim Beland" userId="d41a4da1a37fb713" providerId="LiveId" clId="{BD445BFA-51FF-4C1F-BC33-4C4C3CC1ECA5}" dt="2020-06-01T20:49:46.473" v="3004"/>
          <ac:inkMkLst>
            <pc:docMk/>
            <pc:sldMk cId="15797582" sldId="274"/>
            <ac:inkMk id="19" creationId="{34E7D7B0-7879-4079-BD00-37A099539FC4}"/>
          </ac:inkMkLst>
        </pc:inkChg>
        <pc:inkChg chg="add">
          <ac:chgData name="Jim Beland" userId="d41a4da1a37fb713" providerId="LiveId" clId="{BD445BFA-51FF-4C1F-BC33-4C4C3CC1ECA5}" dt="2020-06-01T20:50:24.150" v="3017"/>
          <ac:inkMkLst>
            <pc:docMk/>
            <pc:sldMk cId="15797582" sldId="274"/>
            <ac:inkMk id="20" creationId="{82532476-3D60-442D-9E7C-E8BF12BE6AFC}"/>
          </ac:inkMkLst>
        </pc:inkChg>
        <pc:inkChg chg="add del">
          <ac:chgData name="Jim Beland" userId="d41a4da1a37fb713" providerId="LiveId" clId="{BD445BFA-51FF-4C1F-BC33-4C4C3CC1ECA5}" dt="2020-06-01T20:50:27.767" v="3021"/>
          <ac:inkMkLst>
            <pc:docMk/>
            <pc:sldMk cId="15797582" sldId="274"/>
            <ac:inkMk id="21" creationId="{6DAC2A9A-0E2F-450D-9DA0-4C1E4C2C7D87}"/>
          </ac:inkMkLst>
        </pc:inkChg>
        <pc:inkChg chg="add del">
          <ac:chgData name="Jim Beland" userId="d41a4da1a37fb713" providerId="LiveId" clId="{BD445BFA-51FF-4C1F-BC33-4C4C3CC1ECA5}" dt="2020-06-01T20:50:27.767" v="3021"/>
          <ac:inkMkLst>
            <pc:docMk/>
            <pc:sldMk cId="15797582" sldId="274"/>
            <ac:inkMk id="22" creationId="{4143E300-4FC7-4578-B645-A510037DE4E3}"/>
          </ac:inkMkLst>
        </pc:inkChg>
        <pc:inkChg chg="add del">
          <ac:chgData name="Jim Beland" userId="d41a4da1a37fb713" providerId="LiveId" clId="{BD445BFA-51FF-4C1F-BC33-4C4C3CC1ECA5}" dt="2020-06-01T20:50:27.767" v="3021"/>
          <ac:inkMkLst>
            <pc:docMk/>
            <pc:sldMk cId="15797582" sldId="274"/>
            <ac:inkMk id="23" creationId="{85AAE241-394E-4776-B4F4-E60FCD27886E}"/>
          </ac:inkMkLst>
        </pc:inkChg>
        <pc:inkChg chg="add">
          <ac:chgData name="Jim Beland" userId="d41a4da1a37fb713" providerId="LiveId" clId="{BD445BFA-51FF-4C1F-BC33-4C4C3CC1ECA5}" dt="2020-06-01T20:50:27.767" v="3021"/>
          <ac:inkMkLst>
            <pc:docMk/>
            <pc:sldMk cId="15797582" sldId="274"/>
            <ac:inkMk id="24" creationId="{72076D82-1111-4A43-BE91-F028D790B98E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25" creationId="{0C595C2B-2925-4B59-BA0F-FF74A75BDD29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1" creationId="{CEAD32AB-8E8C-4A82-9BC7-605F8E9A4A0A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2" creationId="{A112E395-617B-44F7-BD42-8FA0BD284330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3" creationId="{62901F68-2568-4BD9-84F7-F5999A8671BF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4" creationId="{7D1BBC28-50EA-485C-AB1B-44402DDC4891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5" creationId="{0AC88EFE-4062-4873-8BC4-61E466AA5348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6" creationId="{5F5B8B8C-55E7-49FC-A12F-D001D8DAA4A6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37" creationId="{A5298320-145E-4643-8F7D-D5F0EA6EEADE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1" creationId="{4863127D-60DF-4EEA-B1D6-AC959E45EB7C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3" creationId="{7AB5E34E-931E-4C04-BB49-4EC60C9CB6B4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4" creationId="{FDB78989-ECF8-428A-80C0-5BF247102BDD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5" creationId="{A50E140E-D9E8-4A00-AE8A-B001912C5A31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6" creationId="{C83D7B42-A783-442E-848D-3959B1966C2A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7" creationId="{F3BBEE4A-5A15-4C74-B4E7-E48EE8BD8AC0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8" creationId="{7BB7FF7A-9D93-41A5-99BD-B68B4E0BC321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49" creationId="{B0760CB0-76B9-4680-8EFC-AB15D5A865C2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0" creationId="{49D0179B-879C-4793-82F2-0C0F40360E93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1" creationId="{3E65F120-2903-449A-B94B-A6E0C6D33998}"/>
          </ac:inkMkLst>
        </pc:inkChg>
        <pc:inkChg chg="add del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2" creationId="{B90A61D4-F201-4267-BC4E-0C677E62E12C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5" creationId="{7D9218A0-D779-491D-B327-A3BA4080C965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6" creationId="{23974CC7-B009-4CC9-8A54-C55256F257D4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7" creationId="{EBC8A574-09C2-434A-8BDB-2C8B14A634EA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58" creationId="{0878EB58-884A-4DD4-B4D8-1509FE8A2392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60" creationId="{714FC13C-0B5E-47E3-B60A-44D38F723641}"/>
          </ac:inkMkLst>
        </pc:inkChg>
        <pc:inkChg chg="add">
          <ac:chgData name="Jim Beland" userId="d41a4da1a37fb713" providerId="LiveId" clId="{BD445BFA-51FF-4C1F-BC33-4C4C3CC1ECA5}" dt="2020-06-01T20:50:38.562" v="3041"/>
          <ac:inkMkLst>
            <pc:docMk/>
            <pc:sldMk cId="15797582" sldId="274"/>
            <ac:inkMk id="61" creationId="{F718AFE1-66BA-4A90-99DA-DFA11E76C075}"/>
          </ac:inkMkLst>
        </pc:inkChg>
        <pc:inkChg chg="add">
          <ac:chgData name="Jim Beland" userId="d41a4da1a37fb713" providerId="LiveId" clId="{BD445BFA-51FF-4C1F-BC33-4C4C3CC1ECA5}" dt="2020-06-01T21:23:07.244" v="4482" actId="9405"/>
          <ac:inkMkLst>
            <pc:docMk/>
            <pc:sldMk cId="15797582" sldId="274"/>
            <ac:inkMk id="62" creationId="{9846C924-6E2D-4005-A08F-6C958EB2E5B8}"/>
          </ac:inkMkLst>
        </pc:inkChg>
      </pc:sldChg>
      <pc:sldChg chg="addSp delSp add">
        <pc:chgData name="Jim Beland" userId="d41a4da1a37fb713" providerId="LiveId" clId="{BD445BFA-51FF-4C1F-BC33-4C4C3CC1ECA5}" dt="2020-06-01T20:51:33.208" v="3077"/>
        <pc:sldMkLst>
          <pc:docMk/>
          <pc:sldMk cId="2491251821" sldId="275"/>
        </pc:sldMkLst>
        <pc:inkChg chg="add del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4" creationId="{801F99DD-15D2-48AB-A3CD-D0EB06E30938}"/>
          </ac:inkMkLst>
        </pc:inkChg>
        <pc:inkChg chg="add del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5" creationId="{7FEE2927-38CF-42C5-A65E-3F5B82F6A165}"/>
          </ac:inkMkLst>
        </pc:inkChg>
        <pc:inkChg chg="add del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6" creationId="{BC558EFF-47BB-4D79-95CF-C4AC74FFCC38}"/>
          </ac:inkMkLst>
        </pc:inkChg>
        <pc:inkChg chg="add del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7" creationId="{F137020D-5F30-4B93-A1DA-BF0788EC150C}"/>
          </ac:inkMkLst>
        </pc:inkChg>
        <pc:inkChg chg="add del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8" creationId="{A4C505CA-EEC1-4AC7-8AE5-52C81C2C6826}"/>
          </ac:inkMkLst>
        </pc:inkChg>
        <pc:inkChg chg="add">
          <ac:chgData name="Jim Beland" userId="d41a4da1a37fb713" providerId="LiveId" clId="{BD445BFA-51FF-4C1F-BC33-4C4C3CC1ECA5}" dt="2020-06-01T20:51:08.645" v="3048"/>
          <ac:inkMkLst>
            <pc:docMk/>
            <pc:sldMk cId="2491251821" sldId="275"/>
            <ac:inkMk id="9" creationId="{B02595E4-BD9A-40A4-8C4C-18D402D4F94B}"/>
          </ac:inkMkLst>
        </pc:inkChg>
        <pc:inkChg chg="add del">
          <ac:chgData name="Jim Beland" userId="d41a4da1a37fb713" providerId="LiveId" clId="{BD445BFA-51FF-4C1F-BC33-4C4C3CC1ECA5}" dt="2020-06-01T20:51:14.849" v="3052"/>
          <ac:inkMkLst>
            <pc:docMk/>
            <pc:sldMk cId="2491251821" sldId="275"/>
            <ac:inkMk id="10" creationId="{8EBDC72B-E4B3-4893-9572-4F5188DACCAB}"/>
          </ac:inkMkLst>
        </pc:inkChg>
        <pc:inkChg chg="add del">
          <ac:chgData name="Jim Beland" userId="d41a4da1a37fb713" providerId="LiveId" clId="{BD445BFA-51FF-4C1F-BC33-4C4C3CC1ECA5}" dt="2020-06-01T20:51:14.849" v="3052"/>
          <ac:inkMkLst>
            <pc:docMk/>
            <pc:sldMk cId="2491251821" sldId="275"/>
            <ac:inkMk id="11" creationId="{E976008F-A79D-4693-AE10-06E03E0C7B14}"/>
          </ac:inkMkLst>
        </pc:inkChg>
        <pc:inkChg chg="add del">
          <ac:chgData name="Jim Beland" userId="d41a4da1a37fb713" providerId="LiveId" clId="{BD445BFA-51FF-4C1F-BC33-4C4C3CC1ECA5}" dt="2020-06-01T20:51:14.849" v="3052"/>
          <ac:inkMkLst>
            <pc:docMk/>
            <pc:sldMk cId="2491251821" sldId="275"/>
            <ac:inkMk id="12" creationId="{3A8F039B-EF57-4729-837F-A342451C86B9}"/>
          </ac:inkMkLst>
        </pc:inkChg>
        <pc:inkChg chg="add del">
          <ac:chgData name="Jim Beland" userId="d41a4da1a37fb713" providerId="LiveId" clId="{BD445BFA-51FF-4C1F-BC33-4C4C3CC1ECA5}" dt="2020-06-01T20:51:16.950" v="3056"/>
          <ac:inkMkLst>
            <pc:docMk/>
            <pc:sldMk cId="2491251821" sldId="275"/>
            <ac:inkMk id="13" creationId="{748A4F7C-543B-426F-9F70-0421FDFB1863}"/>
          </ac:inkMkLst>
        </pc:inkChg>
        <pc:inkChg chg="add del">
          <ac:chgData name="Jim Beland" userId="d41a4da1a37fb713" providerId="LiveId" clId="{BD445BFA-51FF-4C1F-BC33-4C4C3CC1ECA5}" dt="2020-06-01T20:51:16.950" v="3056"/>
          <ac:inkMkLst>
            <pc:docMk/>
            <pc:sldMk cId="2491251821" sldId="275"/>
            <ac:inkMk id="14" creationId="{B35E8A28-386D-4129-870D-061BC66AA19B}"/>
          </ac:inkMkLst>
        </pc:inkChg>
        <pc:inkChg chg="add del">
          <ac:chgData name="Jim Beland" userId="d41a4da1a37fb713" providerId="LiveId" clId="{BD445BFA-51FF-4C1F-BC33-4C4C3CC1ECA5}" dt="2020-06-01T20:51:16.950" v="3056"/>
          <ac:inkMkLst>
            <pc:docMk/>
            <pc:sldMk cId="2491251821" sldId="275"/>
            <ac:inkMk id="15" creationId="{400D3217-D524-490A-A4EE-FA30A141B271}"/>
          </ac:inkMkLst>
        </pc:inkChg>
        <pc:inkChg chg="add">
          <ac:chgData name="Jim Beland" userId="d41a4da1a37fb713" providerId="LiveId" clId="{BD445BFA-51FF-4C1F-BC33-4C4C3CC1ECA5}" dt="2020-06-01T20:51:15.996" v="3055" actId="9405"/>
          <ac:inkMkLst>
            <pc:docMk/>
            <pc:sldMk cId="2491251821" sldId="275"/>
            <ac:inkMk id="16" creationId="{10E6E4B3-B44D-470C-B69F-3B98725B16F6}"/>
          </ac:inkMkLst>
        </pc:inkChg>
        <pc:inkChg chg="add">
          <ac:chgData name="Jim Beland" userId="d41a4da1a37fb713" providerId="LiveId" clId="{BD445BFA-51FF-4C1F-BC33-4C4C3CC1ECA5}" dt="2020-06-01T20:51:16.950" v="3056"/>
          <ac:inkMkLst>
            <pc:docMk/>
            <pc:sldMk cId="2491251821" sldId="275"/>
            <ac:inkMk id="17" creationId="{3C7149F1-DCD0-4977-AC8B-BC1DC9176343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18" creationId="{24965CC7-F824-450E-A7A0-FEFFEECA6492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19" creationId="{7383F60D-F399-4AA1-AB66-8217170ED6FE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0" creationId="{8C3F7A2D-903A-4C79-B8C9-6CE0A5D115D9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1" creationId="{2B7BBBD5-DC9B-4579-A9FF-571FCA972CB5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2" creationId="{9FC58A73-D666-4DDF-80C2-2AC785961C1D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3" creationId="{B0960EC1-2DF4-418E-B367-365A583EEAB3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4" creationId="{47373586-F5D9-49BD-95D4-4E3AF0CFA210}"/>
          </ac:inkMkLst>
        </pc:inkChg>
        <pc:inkChg chg="add del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5" creationId="{1F2B92A1-BFA8-4B15-AF9D-487A16C4C59B}"/>
          </ac:inkMkLst>
        </pc:inkChg>
        <pc:inkChg chg="add">
          <ac:chgData name="Jim Beland" userId="d41a4da1a37fb713" providerId="LiveId" clId="{BD445BFA-51FF-4C1F-BC33-4C4C3CC1ECA5}" dt="2020-06-01T20:51:24.740" v="3065" actId="9405"/>
          <ac:inkMkLst>
            <pc:docMk/>
            <pc:sldMk cId="2491251821" sldId="275"/>
            <ac:inkMk id="26" creationId="{F975F208-505C-4ACC-A41F-66C10B109DF3}"/>
          </ac:inkMkLst>
        </pc:inkChg>
        <pc:inkChg chg="add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7" creationId="{522C0946-F942-4C0E-9069-DB86AFC9A078}"/>
          </ac:inkMkLst>
        </pc:inkChg>
        <pc:inkChg chg="add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8" creationId="{20C6DB42-5C4C-40A4-BA02-5F417EC6844F}"/>
          </ac:inkMkLst>
        </pc:inkChg>
        <pc:inkChg chg="add">
          <ac:chgData name="Jim Beland" userId="d41a4da1a37fb713" providerId="LiveId" clId="{BD445BFA-51FF-4C1F-BC33-4C4C3CC1ECA5}" dt="2020-06-01T20:51:25.361" v="3066"/>
          <ac:inkMkLst>
            <pc:docMk/>
            <pc:sldMk cId="2491251821" sldId="275"/>
            <ac:inkMk id="29" creationId="{753BDBAE-6D25-44EC-8759-EE5311D4498D}"/>
          </ac:inkMkLst>
        </pc:inkChg>
        <pc:inkChg chg="add del">
          <ac:chgData name="Jim Beland" userId="d41a4da1a37fb713" providerId="LiveId" clId="{BD445BFA-51FF-4C1F-BC33-4C4C3CC1ECA5}" dt="2020-06-01T20:51:30.750" v="3070"/>
          <ac:inkMkLst>
            <pc:docMk/>
            <pc:sldMk cId="2491251821" sldId="275"/>
            <ac:inkMk id="30" creationId="{F659328D-66FF-42B8-927D-189ED77B3B64}"/>
          </ac:inkMkLst>
        </pc:inkChg>
        <pc:inkChg chg="add del">
          <ac:chgData name="Jim Beland" userId="d41a4da1a37fb713" providerId="LiveId" clId="{BD445BFA-51FF-4C1F-BC33-4C4C3CC1ECA5}" dt="2020-06-01T20:51:30.750" v="3070"/>
          <ac:inkMkLst>
            <pc:docMk/>
            <pc:sldMk cId="2491251821" sldId="275"/>
            <ac:inkMk id="31" creationId="{EE9BC2FA-ECF0-48A1-92F1-06AFBB0F1B10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2" creationId="{E4EDC925-0DC6-4840-BA4D-15D798EE93F1}"/>
          </ac:inkMkLst>
        </pc:inkChg>
        <pc:inkChg chg="add">
          <ac:chgData name="Jim Beland" userId="d41a4da1a37fb713" providerId="LiveId" clId="{BD445BFA-51FF-4C1F-BC33-4C4C3CC1ECA5}" dt="2020-06-01T20:51:30.750" v="3070"/>
          <ac:inkMkLst>
            <pc:docMk/>
            <pc:sldMk cId="2491251821" sldId="275"/>
            <ac:inkMk id="33" creationId="{D6B1AEDF-6CB7-439E-9A17-1C200FA46789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4" creationId="{A546A959-B88E-443D-AD5B-5A42EE0B8E5B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5" creationId="{6E4FE89B-14B1-47D9-AD8B-F99DD4B1AE62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6" creationId="{F4D95465-E12F-4F43-AD41-46BBD932FC50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7" creationId="{CEBFBCB5-EDA2-4901-BEAF-9966F822658A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8" creationId="{74FDD09B-1D79-4173-958F-B28B122AEBBE}"/>
          </ac:inkMkLst>
        </pc:inkChg>
        <pc:inkChg chg="add del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39" creationId="{5585B3AA-640C-44FC-AF99-1C2EDF3D7624}"/>
          </ac:inkMkLst>
        </pc:inkChg>
        <pc:inkChg chg="add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40" creationId="{88DE3789-82D3-4ED3-88D2-AB36E7F7322F}"/>
          </ac:inkMkLst>
        </pc:inkChg>
        <pc:inkChg chg="add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41" creationId="{C65C22C3-2D91-4D28-A7AE-95BDDB4E1C01}"/>
          </ac:inkMkLst>
        </pc:inkChg>
        <pc:inkChg chg="add">
          <ac:chgData name="Jim Beland" userId="d41a4da1a37fb713" providerId="LiveId" clId="{BD445BFA-51FF-4C1F-BC33-4C4C3CC1ECA5}" dt="2020-06-01T20:51:33.208" v="3077"/>
          <ac:inkMkLst>
            <pc:docMk/>
            <pc:sldMk cId="2491251821" sldId="275"/>
            <ac:inkMk id="42" creationId="{75DC0984-4824-41B7-967E-22AD84C961F6}"/>
          </ac:inkMkLst>
        </pc:inkChg>
      </pc:sldChg>
      <pc:sldChg chg="addSp delSp add">
        <pc:chgData name="Jim Beland" userId="d41a4da1a37fb713" providerId="LiveId" clId="{BD445BFA-51FF-4C1F-BC33-4C4C3CC1ECA5}" dt="2020-06-01T20:53:15.844" v="3130" actId="9405"/>
        <pc:sldMkLst>
          <pc:docMk/>
          <pc:sldMk cId="2488355977" sldId="276"/>
        </pc:sldMkLst>
        <pc:inkChg chg="add del">
          <ac:chgData name="Jim Beland" userId="d41a4da1a37fb713" providerId="LiveId" clId="{BD445BFA-51FF-4C1F-BC33-4C4C3CC1ECA5}" dt="2020-06-01T20:51:47.912" v="3084"/>
          <ac:inkMkLst>
            <pc:docMk/>
            <pc:sldMk cId="2488355977" sldId="276"/>
            <ac:inkMk id="4" creationId="{CBF82A84-2F6D-4248-9083-EE407362F87D}"/>
          </ac:inkMkLst>
        </pc:inkChg>
        <pc:inkChg chg="add del">
          <ac:chgData name="Jim Beland" userId="d41a4da1a37fb713" providerId="LiveId" clId="{BD445BFA-51FF-4C1F-BC33-4C4C3CC1ECA5}" dt="2020-06-01T20:51:47.912" v="3084"/>
          <ac:inkMkLst>
            <pc:docMk/>
            <pc:sldMk cId="2488355977" sldId="276"/>
            <ac:inkMk id="5" creationId="{EDC7174B-6E3C-4DAD-B249-E3B5EB3E771C}"/>
          </ac:inkMkLst>
        </pc:inkChg>
        <pc:inkChg chg="add del">
          <ac:chgData name="Jim Beland" userId="d41a4da1a37fb713" providerId="LiveId" clId="{BD445BFA-51FF-4C1F-BC33-4C4C3CC1ECA5}" dt="2020-06-01T20:51:47.912" v="3084"/>
          <ac:inkMkLst>
            <pc:docMk/>
            <pc:sldMk cId="2488355977" sldId="276"/>
            <ac:inkMk id="6" creationId="{C9D8686F-1EC0-4292-B92E-14D7F8DD13BD}"/>
          </ac:inkMkLst>
        </pc:inkChg>
        <pc:inkChg chg="add del">
          <ac:chgData name="Jim Beland" userId="d41a4da1a37fb713" providerId="LiveId" clId="{BD445BFA-51FF-4C1F-BC33-4C4C3CC1ECA5}" dt="2020-06-01T20:51:47.912" v="3084"/>
          <ac:inkMkLst>
            <pc:docMk/>
            <pc:sldMk cId="2488355977" sldId="276"/>
            <ac:inkMk id="7" creationId="{721892BD-1D98-4A01-B9D6-8EE386DB102E}"/>
          </ac:inkMkLst>
        </pc:inkChg>
        <pc:inkChg chg="add">
          <ac:chgData name="Jim Beland" userId="d41a4da1a37fb713" providerId="LiveId" clId="{BD445BFA-51FF-4C1F-BC33-4C4C3CC1ECA5}" dt="2020-06-01T20:51:47.339" v="3083" actId="9405"/>
          <ac:inkMkLst>
            <pc:docMk/>
            <pc:sldMk cId="2488355977" sldId="276"/>
            <ac:inkMk id="8" creationId="{867582D2-D928-443C-BC2E-E154E711A166}"/>
          </ac:inkMkLst>
        </pc:inkChg>
        <pc:inkChg chg="add">
          <ac:chgData name="Jim Beland" userId="d41a4da1a37fb713" providerId="LiveId" clId="{BD445BFA-51FF-4C1F-BC33-4C4C3CC1ECA5}" dt="2020-06-01T20:51:47.912" v="3084"/>
          <ac:inkMkLst>
            <pc:docMk/>
            <pc:sldMk cId="2488355977" sldId="276"/>
            <ac:inkMk id="10" creationId="{77C1073E-2458-4382-B81D-8630DA1B0ADB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1" creationId="{618CEE25-CB1A-4884-ACBA-D7CF4998C5C0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2" creationId="{C56619BB-EC99-41F4-8AE3-E279BCAB7533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3" creationId="{B2282AF2-FEFA-4BF9-BC31-B2CAAEB64BC4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4" creationId="{7C199BB1-C63C-4440-9FF6-7861C33621B6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5" creationId="{2C1C54F1-85F4-4C9C-8C16-72C071C05DBF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8" creationId="{2728C9F6-426B-4B4E-9AB4-9BAA23BB42FF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19" creationId="{E88FD000-62BE-4176-A799-F427408642DE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0" creationId="{1D9F07B0-B2E4-493B-970D-C9F8F785A843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1" creationId="{99ECF8BF-3EBD-4CFA-AFCE-EA3D35EB0049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2" creationId="{1AD4828F-89CF-47DF-A585-7EDA737FA4CB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3" creationId="{DC64C7E1-6285-41F2-ACCC-1C2F6D9849FF}"/>
          </ac:inkMkLst>
        </pc:inkChg>
        <pc:inkChg chg="add del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4" creationId="{CFE66532-BBFC-44F5-A3DC-80F52AC2058E}"/>
          </ac:inkMkLst>
        </pc:inkChg>
        <pc:inkChg chg="add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25" creationId="{DE8A731D-C8B1-4CDB-B463-2108D7FBA331}"/>
          </ac:inkMkLst>
        </pc:inkChg>
        <pc:inkChg chg="add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30" creationId="{F4CD0963-318B-4C96-9CAC-7BAC81B715BD}"/>
          </ac:inkMkLst>
        </pc:inkChg>
        <pc:inkChg chg="add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31" creationId="{D236C37F-9B34-4FB4-9601-BF081A14A992}"/>
          </ac:inkMkLst>
        </pc:inkChg>
        <pc:inkChg chg="add">
          <ac:chgData name="Jim Beland" userId="d41a4da1a37fb713" providerId="LiveId" clId="{BD445BFA-51FF-4C1F-BC33-4C4C3CC1ECA5}" dt="2020-06-01T20:52:07.665" v="3097"/>
          <ac:inkMkLst>
            <pc:docMk/>
            <pc:sldMk cId="2488355977" sldId="276"/>
            <ac:inkMk id="32" creationId="{4C5414C3-F763-4A9D-BFDE-BD9A3063CD61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4" creationId="{FFF34046-B0E8-4B39-A492-846FB0BAE0F9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5" creationId="{B093DAD5-3679-44FA-B636-9DA0C0D86538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6" creationId="{50B73AB3-4E82-46D1-B8AD-AA80B1D80320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7" creationId="{2A7FCF83-63E9-446F-BF6B-9ACDD13A63D5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8" creationId="{C0082F92-81AA-44B9-93DA-966696AE93EC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39" creationId="{EBE28C4A-EB60-44BA-96A8-19D25A9C1C1B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3" creationId="{50FB5598-6D4B-487C-8842-2F18A31A81D3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4" creationId="{C655F820-CEE9-4389-99B9-E829D0BB85F8}"/>
          </ac:inkMkLst>
        </pc:inkChg>
        <pc:inkChg chg="add del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5" creationId="{316D37C3-1770-4AB8-A62C-903668E02330}"/>
          </ac:inkMkLst>
        </pc:inkChg>
        <pc:inkChg chg="add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6" creationId="{03B4B58E-7290-44DA-9800-B3E1708B5087}"/>
          </ac:inkMkLst>
        </pc:inkChg>
        <pc:inkChg chg="add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7" creationId="{C0FF7463-0FE6-47E0-AB63-55D661F6EE5A}"/>
          </ac:inkMkLst>
        </pc:inkChg>
        <pc:inkChg chg="add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8" creationId="{5E87889D-061B-4ED6-A0CC-B8681423C7BB}"/>
          </ac:inkMkLst>
        </pc:inkChg>
        <pc:inkChg chg="add">
          <ac:chgData name="Jim Beland" userId="d41a4da1a37fb713" providerId="LiveId" clId="{BD445BFA-51FF-4C1F-BC33-4C4C3CC1ECA5}" dt="2020-06-01T20:52:12.150" v="3107"/>
          <ac:inkMkLst>
            <pc:docMk/>
            <pc:sldMk cId="2488355977" sldId="276"/>
            <ac:inkMk id="49" creationId="{30BE4112-CC4C-4272-B2D1-C0835BF5954B}"/>
          </ac:inkMkLst>
        </pc:inkChg>
        <pc:inkChg chg="add del">
          <ac:chgData name="Jim Beland" userId="d41a4da1a37fb713" providerId="LiveId" clId="{BD445BFA-51FF-4C1F-BC33-4C4C3CC1ECA5}" dt="2020-06-01T20:53:15.844" v="3130" actId="9405"/>
          <ac:inkMkLst>
            <pc:docMk/>
            <pc:sldMk cId="2488355977" sldId="276"/>
            <ac:inkMk id="50" creationId="{B2DB1001-8D90-4810-9736-E2D2A1120DEC}"/>
          </ac:inkMkLst>
        </pc:inkChg>
        <pc:inkChg chg="add del">
          <ac:chgData name="Jim Beland" userId="d41a4da1a37fb713" providerId="LiveId" clId="{BD445BFA-51FF-4C1F-BC33-4C4C3CC1ECA5}" dt="2020-06-01T20:53:15.460" v="3129" actId="9405"/>
          <ac:inkMkLst>
            <pc:docMk/>
            <pc:sldMk cId="2488355977" sldId="276"/>
            <ac:inkMk id="51" creationId="{CCE38487-7FFB-42A2-B18C-8DE00EC79C7D}"/>
          </ac:inkMkLst>
        </pc:inkChg>
        <pc:inkChg chg="add del">
          <ac:chgData name="Jim Beland" userId="d41a4da1a37fb713" providerId="LiveId" clId="{BD445BFA-51FF-4C1F-BC33-4C4C3CC1ECA5}" dt="2020-06-01T20:53:15.412" v="3128" actId="9405"/>
          <ac:inkMkLst>
            <pc:docMk/>
            <pc:sldMk cId="2488355977" sldId="276"/>
            <ac:inkMk id="52" creationId="{4B08FA77-BD72-4B6B-8740-05B9DAF57591}"/>
          </ac:inkMkLst>
        </pc:inkChg>
        <pc:inkChg chg="add del">
          <ac:chgData name="Jim Beland" userId="d41a4da1a37fb713" providerId="LiveId" clId="{BD445BFA-51FF-4C1F-BC33-4C4C3CC1ECA5}" dt="2020-06-01T20:53:15.136" v="3127" actId="9405"/>
          <ac:inkMkLst>
            <pc:docMk/>
            <pc:sldMk cId="2488355977" sldId="276"/>
            <ac:inkMk id="53" creationId="{C8CE30B2-8545-490B-B9CB-6D2AB00C7244}"/>
          </ac:inkMkLst>
        </pc:inkChg>
        <pc:inkChg chg="add del">
          <ac:chgData name="Jim Beland" userId="d41a4da1a37fb713" providerId="LiveId" clId="{BD445BFA-51FF-4C1F-BC33-4C4C3CC1ECA5}" dt="2020-06-01T20:53:14.861" v="3126" actId="9405"/>
          <ac:inkMkLst>
            <pc:docMk/>
            <pc:sldMk cId="2488355977" sldId="276"/>
            <ac:inkMk id="54" creationId="{07263538-3640-4AAE-B4BE-A8882EE10C2F}"/>
          </ac:inkMkLst>
        </pc:inkChg>
        <pc:inkChg chg="add del">
          <ac:chgData name="Jim Beland" userId="d41a4da1a37fb713" providerId="LiveId" clId="{BD445BFA-51FF-4C1F-BC33-4C4C3CC1ECA5}" dt="2020-06-01T20:53:14.588" v="3125" actId="9405"/>
          <ac:inkMkLst>
            <pc:docMk/>
            <pc:sldMk cId="2488355977" sldId="276"/>
            <ac:inkMk id="55" creationId="{693E2FDC-FD05-4C17-90F9-699E94720E0B}"/>
          </ac:inkMkLst>
        </pc:inkChg>
        <pc:inkChg chg="add del">
          <ac:chgData name="Jim Beland" userId="d41a4da1a37fb713" providerId="LiveId" clId="{BD445BFA-51FF-4C1F-BC33-4C4C3CC1ECA5}" dt="2020-06-01T20:53:14.335" v="3124" actId="9405"/>
          <ac:inkMkLst>
            <pc:docMk/>
            <pc:sldMk cId="2488355977" sldId="276"/>
            <ac:inkMk id="56" creationId="{70916A39-8C1C-4927-9DA7-75986BE49C8A}"/>
          </ac:inkMkLst>
        </pc:inkChg>
        <pc:inkChg chg="add del">
          <ac:chgData name="Jim Beland" userId="d41a4da1a37fb713" providerId="LiveId" clId="{BD445BFA-51FF-4C1F-BC33-4C4C3CC1ECA5}" dt="2020-06-01T20:53:14.108" v="3123" actId="9405"/>
          <ac:inkMkLst>
            <pc:docMk/>
            <pc:sldMk cId="2488355977" sldId="276"/>
            <ac:inkMk id="57" creationId="{A3839C52-E7AC-4B76-8FE4-959068A93DDD}"/>
          </ac:inkMkLst>
        </pc:inkChg>
        <pc:inkChg chg="add del">
          <ac:chgData name="Jim Beland" userId="d41a4da1a37fb713" providerId="LiveId" clId="{BD445BFA-51FF-4C1F-BC33-4C4C3CC1ECA5}" dt="2020-06-01T20:53:13.815" v="3122" actId="9405"/>
          <ac:inkMkLst>
            <pc:docMk/>
            <pc:sldMk cId="2488355977" sldId="276"/>
            <ac:inkMk id="58" creationId="{1B9D44D4-3C4E-4811-8FFF-89EF446F94BF}"/>
          </ac:inkMkLst>
        </pc:inkChg>
        <pc:inkChg chg="add del">
          <ac:chgData name="Jim Beland" userId="d41a4da1a37fb713" providerId="LiveId" clId="{BD445BFA-51FF-4C1F-BC33-4C4C3CC1ECA5}" dt="2020-06-01T20:53:13.692" v="3121" actId="9405"/>
          <ac:inkMkLst>
            <pc:docMk/>
            <pc:sldMk cId="2488355977" sldId="276"/>
            <ac:inkMk id="59" creationId="{5765758D-845B-43C0-A3D9-D3D0C38C0AD6}"/>
          </ac:inkMkLst>
        </pc:inkChg>
        <pc:inkChg chg="add del">
          <ac:chgData name="Jim Beland" userId="d41a4da1a37fb713" providerId="LiveId" clId="{BD445BFA-51FF-4C1F-BC33-4C4C3CC1ECA5}" dt="2020-06-01T20:53:13.434" v="3120" actId="9405"/>
          <ac:inkMkLst>
            <pc:docMk/>
            <pc:sldMk cId="2488355977" sldId="276"/>
            <ac:inkMk id="60" creationId="{6AEAA977-C9F8-4BA3-90E7-0BA4E58AEEB8}"/>
          </ac:inkMkLst>
        </pc:inkChg>
        <pc:inkChg chg="add">
          <ac:chgData name="Jim Beland" userId="d41a4da1a37fb713" providerId="LiveId" clId="{BD445BFA-51FF-4C1F-BC33-4C4C3CC1ECA5}" dt="2020-06-01T20:53:00.496" v="3119"/>
          <ac:inkMkLst>
            <pc:docMk/>
            <pc:sldMk cId="2488355977" sldId="276"/>
            <ac:inkMk id="61" creationId="{B7737C57-F51C-408A-974F-406688BE9E30}"/>
          </ac:inkMkLst>
        </pc:inkChg>
        <pc:inkChg chg="add">
          <ac:chgData name="Jim Beland" userId="d41a4da1a37fb713" providerId="LiveId" clId="{BD445BFA-51FF-4C1F-BC33-4C4C3CC1ECA5}" dt="2020-06-01T20:53:00.496" v="3119"/>
          <ac:inkMkLst>
            <pc:docMk/>
            <pc:sldMk cId="2488355977" sldId="276"/>
            <ac:inkMk id="62" creationId="{32A24424-E6BE-4223-8E36-EC3D12BE14FD}"/>
          </ac:inkMkLst>
        </pc:inkChg>
        <pc:inkChg chg="add">
          <ac:chgData name="Jim Beland" userId="d41a4da1a37fb713" providerId="LiveId" clId="{BD445BFA-51FF-4C1F-BC33-4C4C3CC1ECA5}" dt="2020-06-01T20:53:00.496" v="3119"/>
          <ac:inkMkLst>
            <pc:docMk/>
            <pc:sldMk cId="2488355977" sldId="276"/>
            <ac:inkMk id="63" creationId="{31A464B2-CFF2-4C44-9FD2-CA857DF161EF}"/>
          </ac:inkMkLst>
        </pc:inkChg>
      </pc:sldChg>
      <pc:sldChg chg="addSp delSp add">
        <pc:chgData name="Jim Beland" userId="d41a4da1a37fb713" providerId="LiveId" clId="{BD445BFA-51FF-4C1F-BC33-4C4C3CC1ECA5}" dt="2020-06-01T20:54:19.979" v="3212"/>
        <pc:sldMkLst>
          <pc:docMk/>
          <pc:sldMk cId="4095094463" sldId="277"/>
        </pc:sldMkLst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4" creationId="{B88535E1-7213-4B54-9A27-41950CE76E1C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" creationId="{5B588161-2839-4F9E-A521-744ABC619805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" creationId="{172ADDC0-C6BF-41F2-80FE-DB2FE812E732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" creationId="{AAE27CE4-FC9D-4BB8-804E-332A06CA6CAE}"/>
          </ac:inkMkLst>
        </pc:inkChg>
        <pc:inkChg chg="add">
          <ac:chgData name="Jim Beland" userId="d41a4da1a37fb713" providerId="LiveId" clId="{BD445BFA-51FF-4C1F-BC33-4C4C3CC1ECA5}" dt="2020-06-01T20:53:42.856" v="3136" actId="9405"/>
          <ac:inkMkLst>
            <pc:docMk/>
            <pc:sldMk cId="4095094463" sldId="277"/>
            <ac:inkMk id="11" creationId="{60EEE092-5C83-473E-AA2A-78B84C9C35AC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2" creationId="{6597DAB9-1AE0-4715-ADE5-7EBFA56A7F59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3" creationId="{E49AFB4C-71DB-4937-A86C-4861FC4A244D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4" creationId="{E4B8E586-9049-408F-BF88-D8475DCC0DD3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5" creationId="{A1179354-9DFD-40CC-BAEA-2133DA21CFE9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8" creationId="{2FB79A45-2FD9-4854-B5C2-2A2B52430EB5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19" creationId="{105201CD-0FD7-4754-98A6-408725FC0AC4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20" creationId="{3F4D0016-589C-4BC0-ADD6-9B365B3C941D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21" creationId="{71EC95BB-38B3-4DD5-AA8F-AA4A721103E3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22" creationId="{7CB2D376-AF47-4917-8457-6E63FC80D37A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23" creationId="{12E6900E-C42A-4A9E-979F-DB7EBA672672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24" creationId="{43025719-F5E1-490B-A658-FA4D0BF71CB7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34" creationId="{4FC75485-7D8D-4711-9A36-7E218FBC4A1A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35" creationId="{A5E1301B-CD70-4BD0-A5F2-7E15184DADE8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36" creationId="{954533CA-4B2F-43EC-89BE-E53A966BC0D2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37" creationId="{EE87DB58-0E56-4313-A88A-9DFB11B45BF0}"/>
          </ac:inkMkLst>
        </pc:inkChg>
        <pc:inkChg chg="add">
          <ac:chgData name="Jim Beland" userId="d41a4da1a37fb713" providerId="LiveId" clId="{BD445BFA-51FF-4C1F-BC33-4C4C3CC1ECA5}" dt="2020-06-01T20:53:49.274" v="3152" actId="9405"/>
          <ac:inkMkLst>
            <pc:docMk/>
            <pc:sldMk cId="4095094463" sldId="277"/>
            <ac:inkMk id="38" creationId="{35652E70-CF29-4BDE-9FD7-80CBAD8FAEF2}"/>
          </ac:inkMkLst>
        </pc:inkChg>
        <pc:inkChg chg="add">
          <ac:chgData name="Jim Beland" userId="d41a4da1a37fb713" providerId="LiveId" clId="{BD445BFA-51FF-4C1F-BC33-4C4C3CC1ECA5}" dt="2020-06-01T20:53:49.770" v="3153" actId="9405"/>
          <ac:inkMkLst>
            <pc:docMk/>
            <pc:sldMk cId="4095094463" sldId="277"/>
            <ac:inkMk id="39" creationId="{E5699C5D-24F6-460F-874C-12EF97A0EB69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43" creationId="{94B4AB93-E199-4406-9988-E798CBB74E91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44" creationId="{AB273692-F333-4298-B3FA-66524E3B892E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45" creationId="{CD760E01-62B9-458E-BB70-2851403600D6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0" creationId="{4B5E0730-09A2-4431-958C-96FA469BF06B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1" creationId="{A58581B1-8D55-4313-A59F-63D7F490078C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2" creationId="{CA5A7502-0251-4411-9A3D-0B14140A93E9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3" creationId="{71B74E6F-7A25-4CBA-B708-D7B38EB00560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4" creationId="{A7876584-B48B-4024-81C3-1FF16038D3C3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5" creationId="{4A96BC95-B1AC-49D3-B42A-72992B9AFE01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6" creationId="{C4C1F17D-704C-4574-8FFB-BB4DDD30DD3E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7" creationId="{C8AE180E-A978-4D0B-A372-3E798728198B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8" creationId="{402A6B15-0821-4909-A493-A56775254ECD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59" creationId="{67F924E7-E823-4B70-B121-FD18EF0E93D6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0" creationId="{44F53320-31BF-4FE5-AB57-00CDCC3E7D7D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1" creationId="{9989AFF8-BE32-4DEE-8AED-4159CA56DB03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2" creationId="{882C375C-5C41-45E8-8E76-B173C34907B2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3" creationId="{8E900616-731F-49A8-B50A-881C99B107B9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4" creationId="{096364F4-B867-44AD-8764-A39896DE2BE0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5" creationId="{70F8771F-F9DB-4B4C-AB20-22340F617F96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6" creationId="{647F9BF7-2FF0-4E73-BEF1-C967D60B428A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7" creationId="{39D07F8D-BF23-4249-B928-BADE61750A4A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8" creationId="{D7F0681C-E8C3-416A-9648-4CC40581653B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69" creationId="{DE5DA952-5AA3-41A1-8A15-F9849787BF14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0" creationId="{E67B1AA3-5B7C-4180-AF38-EA0BAEBDD97C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1" creationId="{E7042906-F7AC-4DC1-A0A3-674E546B9408}"/>
          </ac:inkMkLst>
        </pc:inkChg>
        <pc:inkChg chg="add del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2" creationId="{F62CB664-F7FC-43C8-9FFB-D6A6EF54505A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3" creationId="{47D3E45D-D97A-4E44-86BA-B61881516058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4" creationId="{26C1E009-BA30-4EFB-8024-B4ED8B3A4DE1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5" creationId="{43EBD08F-115C-4658-B3AE-DB47584F48AD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6" creationId="{B0FC851B-DCDB-421C-B876-F18C44A53A54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7" creationId="{FF38138E-972F-4FE4-9807-C598328186F8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8" creationId="{94853BE3-ACEA-45A4-820A-BEDFBF6BAEA0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79" creationId="{40882EDD-5F70-433E-A54B-AAD9A01F9DBF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80" creationId="{4A330DEA-D17B-4D86-B53A-E3FD6081EBD8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81" creationId="{102CCB45-101A-4077-A32B-B016E5DD6F6A}"/>
          </ac:inkMkLst>
        </pc:inkChg>
        <pc:inkChg chg="add">
          <ac:chgData name="Jim Beland" userId="d41a4da1a37fb713" providerId="LiveId" clId="{BD445BFA-51FF-4C1F-BC33-4C4C3CC1ECA5}" dt="2020-06-01T20:54:03.182" v="3180"/>
          <ac:inkMkLst>
            <pc:docMk/>
            <pc:sldMk cId="4095094463" sldId="277"/>
            <ac:inkMk id="82" creationId="{97712809-A125-4010-8286-97E2C93F751B}"/>
          </ac:inkMkLst>
        </pc:inkChg>
        <pc:inkChg chg="add del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3" creationId="{58B904E1-9B37-46F9-9820-A60A3063D78F}"/>
          </ac:inkMkLst>
        </pc:inkChg>
        <pc:inkChg chg="add del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4" creationId="{CFCC2FC5-B3C1-4542-BCAC-1C0E28684D84}"/>
          </ac:inkMkLst>
        </pc:inkChg>
        <pc:inkChg chg="add del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5" creationId="{A07C9D91-711C-423C-B63A-1CDE930B80B7}"/>
          </ac:inkMkLst>
        </pc:inkChg>
        <pc:inkChg chg="add del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6" creationId="{96187A4E-E3B4-4A92-8876-0E60B381EDD7}"/>
          </ac:inkMkLst>
        </pc:inkChg>
        <pc:inkChg chg="add del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7" creationId="{90B69ECC-0A7A-495C-B93D-AD6039DB02E9}"/>
          </ac:inkMkLst>
        </pc:inkChg>
        <pc:inkChg chg="add">
          <ac:chgData name="Jim Beland" userId="d41a4da1a37fb713" providerId="LiveId" clId="{BD445BFA-51FF-4C1F-BC33-4C4C3CC1ECA5}" dt="2020-06-01T20:54:05.644" v="3186"/>
          <ac:inkMkLst>
            <pc:docMk/>
            <pc:sldMk cId="4095094463" sldId="277"/>
            <ac:inkMk id="88" creationId="{93BB4978-FADC-4BA7-A6C0-6669C1E98345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89" creationId="{83375036-B996-4B85-8527-A331756D2880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0" creationId="{80BD229B-DA88-4A8C-BFEB-6E843D765D78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1" creationId="{E79C450F-2E38-4A46-9294-C369C527901D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2" creationId="{A8C77974-14AA-4A75-A1FC-B5F993434F5B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3" creationId="{77F5A2BF-9E68-40EE-8E9D-476949C6D24F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4" creationId="{29E07F2C-0DF5-461C-9F3F-965CC5F2E97C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5" creationId="{3FE9458E-7E2F-415A-A62C-AEA3A099D065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6" creationId="{13842683-BFD5-4901-9DCC-EF7D93BB9AAC}"/>
          </ac:inkMkLst>
        </pc:inkChg>
        <pc:inkChg chg="add del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7" creationId="{413E2C2B-6CBB-4FD9-B7DC-D79CC31F79B9}"/>
          </ac:inkMkLst>
        </pc:inkChg>
        <pc:inkChg chg="add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8" creationId="{691F6200-8016-45A3-85F0-B979ED1FB320}"/>
          </ac:inkMkLst>
        </pc:inkChg>
        <pc:inkChg chg="add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99" creationId="{D8A5231F-5CB2-4F9B-BD1C-17EA478BBBC1}"/>
          </ac:inkMkLst>
        </pc:inkChg>
        <pc:inkChg chg="add">
          <ac:chgData name="Jim Beland" userId="d41a4da1a37fb713" providerId="LiveId" clId="{BD445BFA-51FF-4C1F-BC33-4C4C3CC1ECA5}" dt="2020-06-01T20:54:13.959" v="3196"/>
          <ac:inkMkLst>
            <pc:docMk/>
            <pc:sldMk cId="4095094463" sldId="277"/>
            <ac:inkMk id="100" creationId="{5E76D414-C4DA-49C7-B95E-12ED416536CD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1" creationId="{96D74625-0B19-4550-8FC6-35F00475EF58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2" creationId="{4E874948-25F9-4578-8797-091EB75F4B28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3" creationId="{4B830016-F8A6-4A0F-9C17-BB6C1FDCA2F6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4" creationId="{36782C57-B57E-419F-AF41-2C86703F9AB8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5" creationId="{F748A046-B06C-4FF5-AACE-9032C2BACAFB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6" creationId="{3C53855E-C563-4DFF-A9B2-11CAC5533A58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7" creationId="{84095D66-9DD7-43D3-B77C-BC298A71400B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8" creationId="{8CDA382C-FD78-447A-95D6-0E8077633EC5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09" creationId="{2D7ABE1F-0259-45BF-8494-BF0EDAA26384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0" creationId="{8476DF5C-132A-4EA4-8163-FCCC2798F75E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1" creationId="{DE1956FC-26B7-48E8-9558-80F6753F2D71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2" creationId="{B418F0AD-F8A4-4800-A384-77F46B328FD9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3" creationId="{551A22EF-5AE1-46CD-A8F4-18F365A3468C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4" creationId="{13DAACE4-5C10-4118-A5E0-6A32CBF87B61}"/>
          </ac:inkMkLst>
        </pc:inkChg>
        <pc:inkChg chg="add del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5" creationId="{B427C490-937A-43A5-835D-966873A67E75}"/>
          </ac:inkMkLst>
        </pc:inkChg>
        <pc:inkChg chg="add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6" creationId="{ED1C10F3-4D94-43FD-A509-B941438DAD89}"/>
          </ac:inkMkLst>
        </pc:inkChg>
        <pc:inkChg chg="add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7" creationId="{87BBE908-D4A6-4B12-BCC6-A56F030F2155}"/>
          </ac:inkMkLst>
        </pc:inkChg>
        <pc:inkChg chg="add">
          <ac:chgData name="Jim Beland" userId="d41a4da1a37fb713" providerId="LiveId" clId="{BD445BFA-51FF-4C1F-BC33-4C4C3CC1ECA5}" dt="2020-06-01T20:54:19.979" v="3212"/>
          <ac:inkMkLst>
            <pc:docMk/>
            <pc:sldMk cId="4095094463" sldId="277"/>
            <ac:inkMk id="118" creationId="{AC9C4668-51A1-4F37-ABC7-1A97C9BBE2CB}"/>
          </ac:inkMkLst>
        </pc:inkChg>
      </pc:sldChg>
      <pc:sldChg chg="addSp delSp add">
        <pc:chgData name="Jim Beland" userId="d41a4da1a37fb713" providerId="LiveId" clId="{BD445BFA-51FF-4C1F-BC33-4C4C3CC1ECA5}" dt="2020-06-01T20:55:21.450" v="3272"/>
        <pc:sldMkLst>
          <pc:docMk/>
          <pc:sldMk cId="1944785002" sldId="278"/>
        </pc:sldMkLst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4" creationId="{C29AB6BE-EC21-4773-9CB7-00B3EE081196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" creationId="{7D513893-83AA-4E70-BAF2-E02BF2EF0FD2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6" creationId="{8F2C080E-D911-45AD-9473-8EC6E7459275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7" creationId="{922FEA79-0AEC-40E7-A997-D648AAFDAD64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2" creationId="{C628EF8E-C3F2-4BD2-9149-D738F1F8F863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3" creationId="{50E2E5C1-5C40-451E-99C3-44625CABC66D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4" creationId="{D9DECDA2-209E-4DCA-B364-8B4B0BE91A83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5" creationId="{81EB52EB-CF6D-4CE9-AB48-39FD4AD6A058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8" creationId="{05B2A982-16B3-4109-A616-4435C0E6A208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19" creationId="{D779E867-2E0B-4966-8AC3-39CAA0253C96}"/>
          </ac:inkMkLst>
        </pc:inkChg>
        <pc:inkChg chg="add">
          <ac:chgData name="Jim Beland" userId="d41a4da1a37fb713" providerId="LiveId" clId="{BD445BFA-51FF-4C1F-BC33-4C4C3CC1ECA5}" dt="2020-06-01T20:54:40.502" v="3224" actId="9405"/>
          <ac:inkMkLst>
            <pc:docMk/>
            <pc:sldMk cId="1944785002" sldId="278"/>
            <ac:inkMk id="20" creationId="{BF765EF9-96C7-4605-B48E-C20E3A8701E7}"/>
          </ac:inkMkLst>
        </pc:inkChg>
        <pc:inkChg chg="add">
          <ac:chgData name="Jim Beland" userId="d41a4da1a37fb713" providerId="LiveId" clId="{BD445BFA-51FF-4C1F-BC33-4C4C3CC1ECA5}" dt="2020-06-01T20:54:41.321" v="3225" actId="9405"/>
          <ac:inkMkLst>
            <pc:docMk/>
            <pc:sldMk cId="1944785002" sldId="278"/>
            <ac:inkMk id="21" creationId="{482BD30C-49E8-45E8-8AD2-952541004664}"/>
          </ac:inkMkLst>
        </pc:inkChg>
        <pc:inkChg chg="add">
          <ac:chgData name="Jim Beland" userId="d41a4da1a37fb713" providerId="LiveId" clId="{BD445BFA-51FF-4C1F-BC33-4C4C3CC1ECA5}" dt="2020-06-01T20:54:41.657" v="3226" actId="9405"/>
          <ac:inkMkLst>
            <pc:docMk/>
            <pc:sldMk cId="1944785002" sldId="278"/>
            <ac:inkMk id="22" creationId="{5E545F9E-FDA1-4302-BD20-F51FF76380A9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23" creationId="{7B705BBF-7FFD-4510-87A5-4550B552FDFA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24" creationId="{C9FA04B5-F5A1-48D3-8203-21E8ECF6A710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34" creationId="{A9082F79-D880-4713-B4E4-7662BFDFF088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35" creationId="{23A16D49-304D-4D7C-BBBD-092E53771672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36" creationId="{837EFC99-67FF-4ECE-AB20-6DA3D01B3D1C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37" creationId="{29E1179E-0602-4399-B40D-01F9A4402A6D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43" creationId="{0889E910-D962-4A22-AEC3-CD1156564739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44" creationId="{A4A6DCBC-5B0E-4191-A977-3429A8FA5F19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45" creationId="{8E673F6E-F0FB-4D61-B0CC-11B75A90435A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0" creationId="{A8D2B500-8F04-4AAC-9455-3CA1DD7878A7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1" creationId="{18556F2E-FE40-4E2C-8572-8CD6D9297ED8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2" creationId="{286A5131-874D-4B36-9D4F-51C877806E30}"/>
          </ac:inkMkLst>
        </pc:inkChg>
        <pc:inkChg chg="add del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3" creationId="{33E46128-2FBA-495A-B4F4-664988A4BEA9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4" creationId="{28268490-7142-4F98-A8A2-5756C92C20FF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5" creationId="{98FAA690-9DDB-488F-8D20-77F844242136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6" creationId="{3DE2AB26-B38F-4336-85F9-043B51D8FDFA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7" creationId="{0C9F843B-509A-4CC6-A10D-3467245881B7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8" creationId="{B559DA80-9172-4FF4-9630-A2F012924459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59" creationId="{76EA43BC-3E24-433A-88AB-BCFF8FB1B838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60" creationId="{6137D8A9-91EF-4D0A-80E1-BAB19108B4AC}"/>
          </ac:inkMkLst>
        </pc:inkChg>
        <pc:inkChg chg="add">
          <ac:chgData name="Jim Beland" userId="d41a4da1a37fb713" providerId="LiveId" clId="{BD445BFA-51FF-4C1F-BC33-4C4C3CC1ECA5}" dt="2020-06-01T20:54:49.662" v="3240"/>
          <ac:inkMkLst>
            <pc:docMk/>
            <pc:sldMk cId="1944785002" sldId="278"/>
            <ac:inkMk id="61" creationId="{DA0771F7-E0A3-4238-B0CE-387C1ABE6FA8}"/>
          </ac:inkMkLst>
        </pc:inkChg>
        <pc:inkChg chg="add del">
          <ac:chgData name="Jim Beland" userId="d41a4da1a37fb713" providerId="LiveId" clId="{BD445BFA-51FF-4C1F-BC33-4C4C3CC1ECA5}" dt="2020-06-01T20:54:54.753" v="3245"/>
          <ac:inkMkLst>
            <pc:docMk/>
            <pc:sldMk cId="1944785002" sldId="278"/>
            <ac:inkMk id="62" creationId="{9F86BAD3-B170-4638-93DA-2389EE85A11C}"/>
          </ac:inkMkLst>
        </pc:inkChg>
        <pc:inkChg chg="add del">
          <ac:chgData name="Jim Beland" userId="d41a4da1a37fb713" providerId="LiveId" clId="{BD445BFA-51FF-4C1F-BC33-4C4C3CC1ECA5}" dt="2020-06-01T20:54:54.753" v="3245"/>
          <ac:inkMkLst>
            <pc:docMk/>
            <pc:sldMk cId="1944785002" sldId="278"/>
            <ac:inkMk id="63" creationId="{4A061F66-091F-4959-A561-CB1CC05ABF00}"/>
          </ac:inkMkLst>
        </pc:inkChg>
        <pc:inkChg chg="add del">
          <ac:chgData name="Jim Beland" userId="d41a4da1a37fb713" providerId="LiveId" clId="{BD445BFA-51FF-4C1F-BC33-4C4C3CC1ECA5}" dt="2020-06-01T20:54:54.753" v="3245"/>
          <ac:inkMkLst>
            <pc:docMk/>
            <pc:sldMk cId="1944785002" sldId="278"/>
            <ac:inkMk id="64" creationId="{77D7B6E1-D855-4F24-828F-F7FC1C13253A}"/>
          </ac:inkMkLst>
        </pc:inkChg>
        <pc:inkChg chg="add del">
          <ac:chgData name="Jim Beland" userId="d41a4da1a37fb713" providerId="LiveId" clId="{BD445BFA-51FF-4C1F-BC33-4C4C3CC1ECA5}" dt="2020-06-01T20:54:54.753" v="3245"/>
          <ac:inkMkLst>
            <pc:docMk/>
            <pc:sldMk cId="1944785002" sldId="278"/>
            <ac:inkMk id="65" creationId="{0832901B-E4F1-4C40-B8D5-4A25D36D0D68}"/>
          </ac:inkMkLst>
        </pc:inkChg>
        <pc:inkChg chg="add del">
          <ac:chgData name="Jim Beland" userId="d41a4da1a37fb713" providerId="LiveId" clId="{BD445BFA-51FF-4C1F-BC33-4C4C3CC1ECA5}" dt="2020-06-01T20:54:54.753" v="3245"/>
          <ac:inkMkLst>
            <pc:docMk/>
            <pc:sldMk cId="1944785002" sldId="278"/>
            <ac:inkMk id="66" creationId="{2D7FDB0D-866F-4E3A-9DBD-7F5C23A71E17}"/>
          </ac:inkMkLst>
        </pc:inkChg>
        <pc:inkChg chg="add del">
          <ac:chgData name="Jim Beland" userId="d41a4da1a37fb713" providerId="LiveId" clId="{BD445BFA-51FF-4C1F-BC33-4C4C3CC1ECA5}" dt="2020-06-01T20:54:57.237" v="3249"/>
          <ac:inkMkLst>
            <pc:docMk/>
            <pc:sldMk cId="1944785002" sldId="278"/>
            <ac:inkMk id="67" creationId="{13457E21-B7D2-4521-B834-4F3B81E3E09C}"/>
          </ac:inkMkLst>
        </pc:inkChg>
        <pc:inkChg chg="add del">
          <ac:chgData name="Jim Beland" userId="d41a4da1a37fb713" providerId="LiveId" clId="{BD445BFA-51FF-4C1F-BC33-4C4C3CC1ECA5}" dt="2020-06-01T20:54:57.237" v="3249"/>
          <ac:inkMkLst>
            <pc:docMk/>
            <pc:sldMk cId="1944785002" sldId="278"/>
            <ac:inkMk id="68" creationId="{0A39BDA9-A328-4A42-9E39-9AA7097F866E}"/>
          </ac:inkMkLst>
        </pc:inkChg>
        <pc:inkChg chg="add del">
          <ac:chgData name="Jim Beland" userId="d41a4da1a37fb713" providerId="LiveId" clId="{BD445BFA-51FF-4C1F-BC33-4C4C3CC1ECA5}" dt="2020-06-01T20:54:57.237" v="3249"/>
          <ac:inkMkLst>
            <pc:docMk/>
            <pc:sldMk cId="1944785002" sldId="278"/>
            <ac:inkMk id="69" creationId="{69FE047F-8304-4AD3-868A-7E323D40040A}"/>
          </ac:inkMkLst>
        </pc:inkChg>
        <pc:inkChg chg="add">
          <ac:chgData name="Jim Beland" userId="d41a4da1a37fb713" providerId="LiveId" clId="{BD445BFA-51FF-4C1F-BC33-4C4C3CC1ECA5}" dt="2020-06-01T20:54:56.442" v="3248" actId="9405"/>
          <ac:inkMkLst>
            <pc:docMk/>
            <pc:sldMk cId="1944785002" sldId="278"/>
            <ac:inkMk id="70" creationId="{8D134080-8080-4302-9D89-0C2569A9727C}"/>
          </ac:inkMkLst>
        </pc:inkChg>
        <pc:inkChg chg="add">
          <ac:chgData name="Jim Beland" userId="d41a4da1a37fb713" providerId="LiveId" clId="{BD445BFA-51FF-4C1F-BC33-4C4C3CC1ECA5}" dt="2020-06-01T20:54:57.237" v="3249"/>
          <ac:inkMkLst>
            <pc:docMk/>
            <pc:sldMk cId="1944785002" sldId="278"/>
            <ac:inkMk id="71" creationId="{DE614372-0C95-458F-AF8D-6E75754DEDD3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72" creationId="{F2B8E988-ADE2-45E9-97DC-46F43B6D4025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3" creationId="{FC442387-B88A-439B-8986-AF18612F4421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4" creationId="{C3A85EBA-B817-4E17-AC3D-856534564ABD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5" creationId="{AA173BAA-EAAB-4F89-9B6E-FE88EA0DAAC4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6" creationId="{C72BD0F3-881A-4D41-8C54-B2EAD737939D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7" creationId="{BE37A7DE-AA11-40FF-B40A-2006F2BEA581}"/>
          </ac:inkMkLst>
        </pc:inkChg>
        <pc:inkChg chg="add del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89" creationId="{16187CA1-07C7-4B9E-971F-93E5DBC61F51}"/>
          </ac:inkMkLst>
        </pc:inkChg>
        <pc:inkChg chg="add">
          <ac:chgData name="Jim Beland" userId="d41a4da1a37fb713" providerId="LiveId" clId="{BD445BFA-51FF-4C1F-BC33-4C4C3CC1ECA5}" dt="2020-06-01T20:55:02.248" v="3257"/>
          <ac:inkMkLst>
            <pc:docMk/>
            <pc:sldMk cId="1944785002" sldId="278"/>
            <ac:inkMk id="90" creationId="{6B984618-3898-49D1-BBFD-33EA874A2E3C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1" creationId="{85E4BED4-4C39-4BDE-BBD7-84578E79936F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2" creationId="{CCC8A103-1974-4164-97ED-07F7CF03C260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3" creationId="{3798610F-07A8-453A-86B0-391EFF948B73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4" creationId="{9366F0D3-D165-48F3-9E6D-7B607150CC53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5" creationId="{683C5735-0E71-4251-A672-E5B761A8F3E6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6" creationId="{8CFEC809-15C1-45C5-9785-33527E6A4906}"/>
          </ac:inkMkLst>
        </pc:inkChg>
        <pc:inkChg chg="add del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97" creationId="{998271D6-EA27-4FDE-BA3C-229429789D53}"/>
          </ac:inkMkLst>
        </pc:inkChg>
        <pc:inkChg chg="add">
          <ac:chgData name="Jim Beland" userId="d41a4da1a37fb713" providerId="LiveId" clId="{BD445BFA-51FF-4C1F-BC33-4C4C3CC1ECA5}" dt="2020-06-01T20:55:06.849" v="3265" actId="9405"/>
          <ac:inkMkLst>
            <pc:docMk/>
            <pc:sldMk cId="1944785002" sldId="278"/>
            <ac:inkMk id="101" creationId="{A0652044-6FCC-4B72-A85E-A95A4561A36E}"/>
          </ac:inkMkLst>
        </pc:inkChg>
        <pc:inkChg chg="add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102" creationId="{B719CF5D-7DDC-4ECF-9F3B-95366F3975FD}"/>
          </ac:inkMkLst>
        </pc:inkChg>
        <pc:inkChg chg="add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103" creationId="{83A95720-E0D0-4B35-BB7B-22C57A89BC74}"/>
          </ac:inkMkLst>
        </pc:inkChg>
        <pc:inkChg chg="add">
          <ac:chgData name="Jim Beland" userId="d41a4da1a37fb713" providerId="LiveId" clId="{BD445BFA-51FF-4C1F-BC33-4C4C3CC1ECA5}" dt="2020-06-01T20:55:07.357" v="3266"/>
          <ac:inkMkLst>
            <pc:docMk/>
            <pc:sldMk cId="1944785002" sldId="278"/>
            <ac:inkMk id="104" creationId="{958F29BF-EA0C-455E-B401-92F26D5A6C7B}"/>
          </ac:inkMkLst>
        </pc:inkChg>
        <pc:inkChg chg="add del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05" creationId="{903C5BD4-F041-4A3D-857B-0F33C3679A13}"/>
          </ac:inkMkLst>
        </pc:inkChg>
        <pc:inkChg chg="add del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06" creationId="{5DDD6A9E-8E61-4D90-8A36-EB8FBDDA3D77}"/>
          </ac:inkMkLst>
        </pc:inkChg>
        <pc:inkChg chg="add del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07" creationId="{23F93C7C-EE1B-48E6-A53C-46EB2F20829A}"/>
          </ac:inkMkLst>
        </pc:inkChg>
        <pc:inkChg chg="add del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08" creationId="{2CB8D6B1-3659-43CE-B639-342FC67DD2FC}"/>
          </ac:inkMkLst>
        </pc:inkChg>
        <pc:inkChg chg="add del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09" creationId="{8BC2F954-8939-4F61-868B-8E6E00CF1DB0}"/>
          </ac:inkMkLst>
        </pc:inkChg>
        <pc:inkChg chg="add">
          <ac:chgData name="Jim Beland" userId="d41a4da1a37fb713" providerId="LiveId" clId="{BD445BFA-51FF-4C1F-BC33-4C4C3CC1ECA5}" dt="2020-06-01T20:55:21.450" v="3272"/>
          <ac:inkMkLst>
            <pc:docMk/>
            <pc:sldMk cId="1944785002" sldId="278"/>
            <ac:inkMk id="110" creationId="{49C72A1F-BAD3-469F-8AC3-D4D93D58CB19}"/>
          </ac:inkMkLst>
        </pc:inkChg>
      </pc:sldChg>
      <pc:sldChg chg="addSp delSp add">
        <pc:chgData name="Jim Beland" userId="d41a4da1a37fb713" providerId="LiveId" clId="{BD445BFA-51FF-4C1F-BC33-4C4C3CC1ECA5}" dt="2020-06-01T20:56:58.367" v="3362"/>
        <pc:sldMkLst>
          <pc:docMk/>
          <pc:sldMk cId="3372357267" sldId="279"/>
        </pc:sldMkLst>
        <pc:inkChg chg="add">
          <ac:chgData name="Jim Beland" userId="d41a4da1a37fb713" providerId="LiveId" clId="{BD445BFA-51FF-4C1F-BC33-4C4C3CC1ECA5}" dt="2020-06-01T20:56:37.397" v="3334" actId="9405"/>
          <ac:inkMkLst>
            <pc:docMk/>
            <pc:sldMk cId="3372357267" sldId="279"/>
            <ac:inkMk id="4" creationId="{E5AC6BA6-C001-4887-90F1-AC3E388BADA1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5" creationId="{B85C019D-1BCA-42E0-80BA-9A66D147BE5E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6" creationId="{C7B48405-DF35-4D52-906D-FBD9B792875C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7" creationId="{7E0A26A7-C084-45A6-934B-AC7FDF55F885}"/>
          </ac:inkMkLst>
        </pc:inkChg>
        <pc:inkChg chg="del">
          <ac:chgData name="Jim Beland" userId="d41a4da1a37fb713" providerId="LiveId" clId="{BD445BFA-51FF-4C1F-BC33-4C4C3CC1ECA5}" dt="2020-06-01T20:56:03.391" v="3303"/>
          <ac:inkMkLst>
            <pc:docMk/>
            <pc:sldMk cId="3372357267" sldId="279"/>
            <ac:inkMk id="8" creationId="{867582D2-D928-443C-BC2E-E154E711A166}"/>
          </ac:inkMkLst>
        </pc:inkChg>
        <pc:inkChg chg="del">
          <ac:chgData name="Jim Beland" userId="d41a4da1a37fb713" providerId="LiveId" clId="{BD445BFA-51FF-4C1F-BC33-4C4C3CC1ECA5}" dt="2020-06-01T20:55:49.097" v="3275"/>
          <ac:inkMkLst>
            <pc:docMk/>
            <pc:sldMk cId="3372357267" sldId="279"/>
            <ac:inkMk id="9" creationId="{B02595E4-BD9A-40A4-8C4C-18D402D4F94B}"/>
          </ac:inkMkLst>
        </pc:inkChg>
        <pc:inkChg chg="del">
          <ac:chgData name="Jim Beland" userId="d41a4da1a37fb713" providerId="LiveId" clId="{BD445BFA-51FF-4C1F-BC33-4C4C3CC1ECA5}" dt="2020-06-01T20:56:03.392" v="3304"/>
          <ac:inkMkLst>
            <pc:docMk/>
            <pc:sldMk cId="3372357267" sldId="279"/>
            <ac:inkMk id="10" creationId="{77C1073E-2458-4382-B81D-8630DA1B0ADB}"/>
          </ac:inkMkLst>
        </pc:inkChg>
        <pc:inkChg chg="del">
          <ac:chgData name="Jim Beland" userId="d41a4da1a37fb713" providerId="LiveId" clId="{BD445BFA-51FF-4C1F-BC33-4C4C3CC1ECA5}" dt="2020-06-01T20:56:05.741" v="3306"/>
          <ac:inkMkLst>
            <pc:docMk/>
            <pc:sldMk cId="3372357267" sldId="279"/>
            <ac:inkMk id="11" creationId="{60EEE092-5C83-473E-AA2A-78B84C9C35AC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2" creationId="{D1E0EC5F-2A85-4232-8D0A-FB6DE2329319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3" creationId="{E577B855-FC9B-4158-AF15-F3FB8F55827A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4" creationId="{23259905-1DD7-4139-B68B-45E888505C72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5" creationId="{A203B4D9-16DA-4041-A7C6-94A62207A7C5}"/>
          </ac:inkMkLst>
        </pc:inkChg>
        <pc:inkChg chg="del">
          <ac:chgData name="Jim Beland" userId="d41a4da1a37fb713" providerId="LiveId" clId="{BD445BFA-51FF-4C1F-BC33-4C4C3CC1ECA5}" dt="2020-06-01T20:55:49.097" v="3276"/>
          <ac:inkMkLst>
            <pc:docMk/>
            <pc:sldMk cId="3372357267" sldId="279"/>
            <ac:inkMk id="16" creationId="{10E6E4B3-B44D-470C-B69F-3B98725B16F6}"/>
          </ac:inkMkLst>
        </pc:inkChg>
        <pc:inkChg chg="del">
          <ac:chgData name="Jim Beland" userId="d41a4da1a37fb713" providerId="LiveId" clId="{BD445BFA-51FF-4C1F-BC33-4C4C3CC1ECA5}" dt="2020-06-01T20:55:49.098" v="3278"/>
          <ac:inkMkLst>
            <pc:docMk/>
            <pc:sldMk cId="3372357267" sldId="279"/>
            <ac:inkMk id="17" creationId="{3C7149F1-DCD0-4977-AC8B-BC1DC9176343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8" creationId="{4B932556-007D-4E7F-9956-731CB152EF3E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19" creationId="{E85E63F2-EED6-4690-A2D9-4D1FC74938F4}"/>
          </ac:inkMkLst>
        </pc:inkChg>
        <pc:inkChg chg="del">
          <ac:chgData name="Jim Beland" userId="d41a4da1a37fb713" providerId="LiveId" clId="{BD445BFA-51FF-4C1F-BC33-4C4C3CC1ECA5}" dt="2020-06-01T20:56:14.397" v="3315"/>
          <ac:inkMkLst>
            <pc:docMk/>
            <pc:sldMk cId="3372357267" sldId="279"/>
            <ac:inkMk id="20" creationId="{BF765EF9-96C7-4605-B48E-C20E3A8701E7}"/>
          </ac:inkMkLst>
        </pc:inkChg>
        <pc:inkChg chg="del">
          <ac:chgData name="Jim Beland" userId="d41a4da1a37fb713" providerId="LiveId" clId="{BD445BFA-51FF-4C1F-BC33-4C4C3CC1ECA5}" dt="2020-06-01T20:56:17.551" v="3319"/>
          <ac:inkMkLst>
            <pc:docMk/>
            <pc:sldMk cId="3372357267" sldId="279"/>
            <ac:inkMk id="21" creationId="{482BD30C-49E8-45E8-8AD2-952541004664}"/>
          </ac:inkMkLst>
        </pc:inkChg>
        <pc:inkChg chg="del">
          <ac:chgData name="Jim Beland" userId="d41a4da1a37fb713" providerId="LiveId" clId="{BD445BFA-51FF-4C1F-BC33-4C4C3CC1ECA5}" dt="2020-06-01T20:56:14.397" v="3314"/>
          <ac:inkMkLst>
            <pc:docMk/>
            <pc:sldMk cId="3372357267" sldId="279"/>
            <ac:inkMk id="22" creationId="{5E545F9E-FDA1-4302-BD20-F51FF76380A9}"/>
          </ac:inkMkLst>
        </pc:inkChg>
        <pc:inkChg chg="add del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23" creationId="{851A4A49-FCE2-462F-B89C-B320AE36A15E}"/>
          </ac:inkMkLst>
        </pc:inkChg>
        <pc:inkChg chg="add">
          <ac:chgData name="Jim Beland" userId="d41a4da1a37fb713" providerId="LiveId" clId="{BD445BFA-51FF-4C1F-BC33-4C4C3CC1ECA5}" dt="2020-06-01T20:56:42.539" v="3345" actId="9405"/>
          <ac:inkMkLst>
            <pc:docMk/>
            <pc:sldMk cId="3372357267" sldId="279"/>
            <ac:inkMk id="24" creationId="{2FD3A71B-2CAA-44E9-9F26-9503641B0FF3}"/>
          </ac:inkMkLst>
        </pc:inkChg>
        <pc:inkChg chg="del">
          <ac:chgData name="Jim Beland" userId="d41a4da1a37fb713" providerId="LiveId" clId="{BD445BFA-51FF-4C1F-BC33-4C4C3CC1ECA5}" dt="2020-06-01T20:55:53.540" v="3288"/>
          <ac:inkMkLst>
            <pc:docMk/>
            <pc:sldMk cId="3372357267" sldId="279"/>
            <ac:inkMk id="25" creationId="{DE8A731D-C8B1-4CDB-B463-2108D7FBA331}"/>
          </ac:inkMkLst>
        </pc:inkChg>
        <pc:inkChg chg="del">
          <ac:chgData name="Jim Beland" userId="d41a4da1a37fb713" providerId="LiveId" clId="{BD445BFA-51FF-4C1F-BC33-4C4C3CC1ECA5}" dt="2020-06-01T20:55:49.225" v="3280"/>
          <ac:inkMkLst>
            <pc:docMk/>
            <pc:sldMk cId="3372357267" sldId="279"/>
            <ac:inkMk id="26" creationId="{F975F208-505C-4ACC-A41F-66C10B109DF3}"/>
          </ac:inkMkLst>
        </pc:inkChg>
        <pc:inkChg chg="del">
          <ac:chgData name="Jim Beland" userId="d41a4da1a37fb713" providerId="LiveId" clId="{BD445BFA-51FF-4C1F-BC33-4C4C3CC1ECA5}" dt="2020-06-01T20:55:49.096" v="3274"/>
          <ac:inkMkLst>
            <pc:docMk/>
            <pc:sldMk cId="3372357267" sldId="279"/>
            <ac:inkMk id="27" creationId="{522C0946-F942-4C0E-9069-DB86AFC9A078}"/>
          </ac:inkMkLst>
        </pc:inkChg>
        <pc:inkChg chg="del">
          <ac:chgData name="Jim Beland" userId="d41a4da1a37fb713" providerId="LiveId" clId="{BD445BFA-51FF-4C1F-BC33-4C4C3CC1ECA5}" dt="2020-06-01T20:55:49.098" v="3277"/>
          <ac:inkMkLst>
            <pc:docMk/>
            <pc:sldMk cId="3372357267" sldId="279"/>
            <ac:inkMk id="28" creationId="{20C6DB42-5C4C-40A4-BA02-5F417EC6844F}"/>
          </ac:inkMkLst>
        </pc:inkChg>
        <pc:inkChg chg="del">
          <ac:chgData name="Jim Beland" userId="d41a4da1a37fb713" providerId="LiveId" clId="{BD445BFA-51FF-4C1F-BC33-4C4C3CC1ECA5}" dt="2020-06-01T20:55:49.099" v="3279"/>
          <ac:inkMkLst>
            <pc:docMk/>
            <pc:sldMk cId="3372357267" sldId="279"/>
            <ac:inkMk id="29" creationId="{753BDBAE-6D25-44EC-8759-EE5311D4498D}"/>
          </ac:inkMkLst>
        </pc:inkChg>
        <pc:inkChg chg="del">
          <ac:chgData name="Jim Beland" userId="d41a4da1a37fb713" providerId="LiveId" clId="{BD445BFA-51FF-4C1F-BC33-4C4C3CC1ECA5}" dt="2020-06-01T20:56:01.532" v="3300"/>
          <ac:inkMkLst>
            <pc:docMk/>
            <pc:sldMk cId="3372357267" sldId="279"/>
            <ac:inkMk id="30" creationId="{F4CD0963-318B-4C96-9CAC-7BAC81B715BD}"/>
          </ac:inkMkLst>
        </pc:inkChg>
        <pc:inkChg chg="del">
          <ac:chgData name="Jim Beland" userId="d41a4da1a37fb713" providerId="LiveId" clId="{BD445BFA-51FF-4C1F-BC33-4C4C3CC1ECA5}" dt="2020-06-01T20:56:01.532" v="3301"/>
          <ac:inkMkLst>
            <pc:docMk/>
            <pc:sldMk cId="3372357267" sldId="279"/>
            <ac:inkMk id="31" creationId="{D236C37F-9B34-4FB4-9601-BF081A14A992}"/>
          </ac:inkMkLst>
        </pc:inkChg>
        <pc:inkChg chg="del">
          <ac:chgData name="Jim Beland" userId="d41a4da1a37fb713" providerId="LiveId" clId="{BD445BFA-51FF-4C1F-BC33-4C4C3CC1ECA5}" dt="2020-06-01T20:56:02.610" v="3302"/>
          <ac:inkMkLst>
            <pc:docMk/>
            <pc:sldMk cId="3372357267" sldId="279"/>
            <ac:inkMk id="32" creationId="{4C5414C3-F763-4A9D-BFDE-BD9A3063CD61}"/>
          </ac:inkMkLst>
        </pc:inkChg>
        <pc:inkChg chg="del">
          <ac:chgData name="Jim Beland" userId="d41a4da1a37fb713" providerId="LiveId" clId="{BD445BFA-51FF-4C1F-BC33-4C4C3CC1ECA5}" dt="2020-06-01T20:55:52.581" v="3283"/>
          <ac:inkMkLst>
            <pc:docMk/>
            <pc:sldMk cId="3372357267" sldId="279"/>
            <ac:inkMk id="33" creationId="{D6B1AEDF-6CB7-439E-9A17-1C200FA46789}"/>
          </ac:inkMkLst>
        </pc:inkChg>
        <pc:inkChg chg="add">
          <ac:chgData name="Jim Beland" userId="d41a4da1a37fb713" providerId="LiveId" clId="{BD445BFA-51FF-4C1F-BC33-4C4C3CC1ECA5}" dt="2020-06-01T20:56:42.892" v="3346" actId="9405"/>
          <ac:inkMkLst>
            <pc:docMk/>
            <pc:sldMk cId="3372357267" sldId="279"/>
            <ac:inkMk id="34" creationId="{892DABEB-E325-4260-91C7-15CF8FBE664C}"/>
          </ac:inkMkLst>
        </pc:inkChg>
        <pc:inkChg chg="add">
          <ac:chgData name="Jim Beland" userId="d41a4da1a37fb713" providerId="LiveId" clId="{BD445BFA-51FF-4C1F-BC33-4C4C3CC1ECA5}" dt="2020-06-01T20:56:43.222" v="3347" actId="9405"/>
          <ac:inkMkLst>
            <pc:docMk/>
            <pc:sldMk cId="3372357267" sldId="279"/>
            <ac:inkMk id="35" creationId="{7797C215-D14A-42C7-B5CE-2241F752B0C1}"/>
          </ac:inkMkLst>
        </pc:inkChg>
        <pc:inkChg chg="add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36" creationId="{E51CFEF6-2C12-4726-B5E3-C64F7A4E2A30}"/>
          </ac:inkMkLst>
        </pc:inkChg>
        <pc:inkChg chg="add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37" creationId="{DC3E03C9-9033-4919-8E7C-A8C493FFE41B}"/>
          </ac:inkMkLst>
        </pc:inkChg>
        <pc:inkChg chg="del">
          <ac:chgData name="Jim Beland" userId="d41a4da1a37fb713" providerId="LiveId" clId="{BD445BFA-51FF-4C1F-BC33-4C4C3CC1ECA5}" dt="2020-06-01T20:56:00.054" v="3296"/>
          <ac:inkMkLst>
            <pc:docMk/>
            <pc:sldMk cId="3372357267" sldId="279"/>
            <ac:inkMk id="38" creationId="{35652E70-CF29-4BDE-9FD7-80CBAD8FAEF2}"/>
          </ac:inkMkLst>
        </pc:inkChg>
        <pc:inkChg chg="del">
          <ac:chgData name="Jim Beland" userId="d41a4da1a37fb713" providerId="LiveId" clId="{BD445BFA-51FF-4C1F-BC33-4C4C3CC1ECA5}" dt="2020-06-01T20:56:00.055" v="3297"/>
          <ac:inkMkLst>
            <pc:docMk/>
            <pc:sldMk cId="3372357267" sldId="279"/>
            <ac:inkMk id="39" creationId="{E5699C5D-24F6-460F-874C-12EF97A0EB69}"/>
          </ac:inkMkLst>
        </pc:inkChg>
        <pc:inkChg chg="del">
          <ac:chgData name="Jim Beland" userId="d41a4da1a37fb713" providerId="LiveId" clId="{BD445BFA-51FF-4C1F-BC33-4C4C3CC1ECA5}" dt="2020-06-01T20:55:52.583" v="3285"/>
          <ac:inkMkLst>
            <pc:docMk/>
            <pc:sldMk cId="3372357267" sldId="279"/>
            <ac:inkMk id="40" creationId="{88DE3789-82D3-4ED3-88D2-AB36E7F7322F}"/>
          </ac:inkMkLst>
        </pc:inkChg>
        <pc:inkChg chg="del">
          <ac:chgData name="Jim Beland" userId="d41a4da1a37fb713" providerId="LiveId" clId="{BD445BFA-51FF-4C1F-BC33-4C4C3CC1ECA5}" dt="2020-06-01T20:55:52.581" v="3282"/>
          <ac:inkMkLst>
            <pc:docMk/>
            <pc:sldMk cId="3372357267" sldId="279"/>
            <ac:inkMk id="41" creationId="{C65C22C3-2D91-4D28-A7AE-95BDDB4E1C01}"/>
          </ac:inkMkLst>
        </pc:inkChg>
        <pc:inkChg chg="del">
          <ac:chgData name="Jim Beland" userId="d41a4da1a37fb713" providerId="LiveId" clId="{BD445BFA-51FF-4C1F-BC33-4C4C3CC1ECA5}" dt="2020-06-01T20:55:52.580" v="3281"/>
          <ac:inkMkLst>
            <pc:docMk/>
            <pc:sldMk cId="3372357267" sldId="279"/>
            <ac:inkMk id="42" creationId="{75DC0984-4824-41B7-967E-22AD84C961F6}"/>
          </ac:inkMkLst>
        </pc:inkChg>
        <pc:inkChg chg="add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43" creationId="{C8DFBD94-096A-4D96-902E-E1910C6D6E8A}"/>
          </ac:inkMkLst>
        </pc:inkChg>
        <pc:inkChg chg="add">
          <ac:chgData name="Jim Beland" userId="d41a4da1a37fb713" providerId="LiveId" clId="{BD445BFA-51FF-4C1F-BC33-4C4C3CC1ECA5}" dt="2020-06-01T20:56:43.954" v="3348"/>
          <ac:inkMkLst>
            <pc:docMk/>
            <pc:sldMk cId="3372357267" sldId="279"/>
            <ac:inkMk id="44" creationId="{ABD7513A-2F5A-4CA7-80AD-24BE6A50CC83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45" creationId="{317077B4-BB68-4E79-994E-86978AB6EB00}"/>
          </ac:inkMkLst>
        </pc:inkChg>
        <pc:inkChg chg="del">
          <ac:chgData name="Jim Beland" userId="d41a4da1a37fb713" providerId="LiveId" clId="{BD445BFA-51FF-4C1F-BC33-4C4C3CC1ECA5}" dt="2020-06-01T20:55:52.583" v="3284"/>
          <ac:inkMkLst>
            <pc:docMk/>
            <pc:sldMk cId="3372357267" sldId="279"/>
            <ac:inkMk id="46" creationId="{03B4B58E-7290-44DA-9800-B3E1708B5087}"/>
          </ac:inkMkLst>
        </pc:inkChg>
        <pc:inkChg chg="del">
          <ac:chgData name="Jim Beland" userId="d41a4da1a37fb713" providerId="LiveId" clId="{BD445BFA-51FF-4C1F-BC33-4C4C3CC1ECA5}" dt="2020-06-01T20:55:52.584" v="3286"/>
          <ac:inkMkLst>
            <pc:docMk/>
            <pc:sldMk cId="3372357267" sldId="279"/>
            <ac:inkMk id="47" creationId="{C0FF7463-0FE6-47E0-AB63-55D661F6EE5A}"/>
          </ac:inkMkLst>
        </pc:inkChg>
        <pc:inkChg chg="del">
          <ac:chgData name="Jim Beland" userId="d41a4da1a37fb713" providerId="LiveId" clId="{BD445BFA-51FF-4C1F-BC33-4C4C3CC1ECA5}" dt="2020-06-01T20:55:53.540" v="3289"/>
          <ac:inkMkLst>
            <pc:docMk/>
            <pc:sldMk cId="3372357267" sldId="279"/>
            <ac:inkMk id="48" creationId="{5E87889D-061B-4ED6-A0CC-B8681423C7BB}"/>
          </ac:inkMkLst>
        </pc:inkChg>
        <pc:inkChg chg="del">
          <ac:chgData name="Jim Beland" userId="d41a4da1a37fb713" providerId="LiveId" clId="{BD445BFA-51FF-4C1F-BC33-4C4C3CC1ECA5}" dt="2020-06-01T20:55:53.539" v="3287"/>
          <ac:inkMkLst>
            <pc:docMk/>
            <pc:sldMk cId="3372357267" sldId="279"/>
            <ac:inkMk id="49" creationId="{30BE4112-CC4C-4272-B2D1-C0835BF5954B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50" creationId="{FB17C8AD-E4C5-4D58-B846-431B2819AF6D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51" creationId="{9298686A-77D3-4AE1-9C8E-B503AAE004C0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52" creationId="{4A28112F-32E4-4A27-B39B-5F0376CD9937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53" creationId="{ACA055DC-4C27-45B9-8A11-CCB63A14438B}"/>
          </ac:inkMkLst>
        </pc:inkChg>
        <pc:inkChg chg="del">
          <ac:chgData name="Jim Beland" userId="d41a4da1a37fb713" providerId="LiveId" clId="{BD445BFA-51FF-4C1F-BC33-4C4C3CC1ECA5}" dt="2020-06-01T20:56:21.136" v="3330"/>
          <ac:inkMkLst>
            <pc:docMk/>
            <pc:sldMk cId="3372357267" sldId="279"/>
            <ac:inkMk id="54" creationId="{28268490-7142-4F98-A8A2-5756C92C20FF}"/>
          </ac:inkMkLst>
        </pc:inkChg>
        <pc:inkChg chg="del">
          <ac:chgData name="Jim Beland" userId="d41a4da1a37fb713" providerId="LiveId" clId="{BD445BFA-51FF-4C1F-BC33-4C4C3CC1ECA5}" dt="2020-06-01T20:56:23.183" v="3332"/>
          <ac:inkMkLst>
            <pc:docMk/>
            <pc:sldMk cId="3372357267" sldId="279"/>
            <ac:inkMk id="55" creationId="{98FAA690-9DDB-488F-8D20-77F844242136}"/>
          </ac:inkMkLst>
        </pc:inkChg>
        <pc:inkChg chg="del">
          <ac:chgData name="Jim Beland" userId="d41a4da1a37fb713" providerId="LiveId" clId="{BD445BFA-51FF-4C1F-BC33-4C4C3CC1ECA5}" dt="2020-06-01T20:56:23.183" v="3333"/>
          <ac:inkMkLst>
            <pc:docMk/>
            <pc:sldMk cId="3372357267" sldId="279"/>
            <ac:inkMk id="56" creationId="{3DE2AB26-B38F-4336-85F9-043B51D8FDFA}"/>
          </ac:inkMkLst>
        </pc:inkChg>
        <pc:inkChg chg="del">
          <ac:chgData name="Jim Beland" userId="d41a4da1a37fb713" providerId="LiveId" clId="{BD445BFA-51FF-4C1F-BC33-4C4C3CC1ECA5}" dt="2020-06-01T20:56:20.675" v="3325"/>
          <ac:inkMkLst>
            <pc:docMk/>
            <pc:sldMk cId="3372357267" sldId="279"/>
            <ac:inkMk id="57" creationId="{0C9F843B-509A-4CC6-A10D-3467245881B7}"/>
          </ac:inkMkLst>
        </pc:inkChg>
        <pc:inkChg chg="del">
          <ac:chgData name="Jim Beland" userId="d41a4da1a37fb713" providerId="LiveId" clId="{BD445BFA-51FF-4C1F-BC33-4C4C3CC1ECA5}" dt="2020-06-01T20:56:18.722" v="3324"/>
          <ac:inkMkLst>
            <pc:docMk/>
            <pc:sldMk cId="3372357267" sldId="279"/>
            <ac:inkMk id="58" creationId="{B559DA80-9172-4FF4-9630-A2F012924459}"/>
          </ac:inkMkLst>
        </pc:inkChg>
        <pc:inkChg chg="del">
          <ac:chgData name="Jim Beland" userId="d41a4da1a37fb713" providerId="LiveId" clId="{BD445BFA-51FF-4C1F-BC33-4C4C3CC1ECA5}" dt="2020-06-01T20:56:17.552" v="3321"/>
          <ac:inkMkLst>
            <pc:docMk/>
            <pc:sldMk cId="3372357267" sldId="279"/>
            <ac:inkMk id="59" creationId="{76EA43BC-3E24-433A-88AB-BCFF8FB1B838}"/>
          </ac:inkMkLst>
        </pc:inkChg>
        <pc:inkChg chg="del">
          <ac:chgData name="Jim Beland" userId="d41a4da1a37fb713" providerId="LiveId" clId="{BD445BFA-51FF-4C1F-BC33-4C4C3CC1ECA5}" dt="2020-06-01T20:56:14.395" v="3310"/>
          <ac:inkMkLst>
            <pc:docMk/>
            <pc:sldMk cId="3372357267" sldId="279"/>
            <ac:inkMk id="60" creationId="{6137D8A9-91EF-4D0A-80E1-BAB19108B4AC}"/>
          </ac:inkMkLst>
        </pc:inkChg>
        <pc:inkChg chg="del">
          <ac:chgData name="Jim Beland" userId="d41a4da1a37fb713" providerId="LiveId" clId="{BD445BFA-51FF-4C1F-BC33-4C4C3CC1ECA5}" dt="2020-06-01T20:56:14.398" v="3317"/>
          <ac:inkMkLst>
            <pc:docMk/>
            <pc:sldMk cId="3372357267" sldId="279"/>
            <ac:inkMk id="61" creationId="{DA0771F7-E0A3-4238-B0CE-387C1ABE6FA8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2" creationId="{10E9F81A-0F5D-4C16-B34C-BD4BBE7BF82A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3" creationId="{E6512DC8-21E5-4566-9457-8E5B7E2AD775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4" creationId="{8A400D1C-5BC2-440A-8E0E-00CF631A3C7F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5" creationId="{523259D5-BACD-46CD-A9FC-DC94EF70DABA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6" creationId="{FC95BF60-AE17-4DA3-80CE-E7C2BF4FE2E7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7" creationId="{6B5AFB81-95A4-4747-94DD-666336E0A492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8" creationId="{7251EAC4-4660-4D75-BB71-6D0EA7DF5A78}"/>
          </ac:inkMkLst>
        </pc:inkChg>
        <pc:inkChg chg="add del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69" creationId="{3154A13A-05BF-4A23-9404-C67BF051C4DF}"/>
          </ac:inkMkLst>
        </pc:inkChg>
        <pc:inkChg chg="del">
          <ac:chgData name="Jim Beland" userId="d41a4da1a37fb713" providerId="LiveId" clId="{BD445BFA-51FF-4C1F-BC33-4C4C3CC1ECA5}" dt="2020-06-01T20:56:14.396" v="3312"/>
          <ac:inkMkLst>
            <pc:docMk/>
            <pc:sldMk cId="3372357267" sldId="279"/>
            <ac:inkMk id="70" creationId="{8D134080-8080-4302-9D89-0C2569A9727C}"/>
          </ac:inkMkLst>
        </pc:inkChg>
        <pc:inkChg chg="del">
          <ac:chgData name="Jim Beland" userId="d41a4da1a37fb713" providerId="LiveId" clId="{BD445BFA-51FF-4C1F-BC33-4C4C3CC1ECA5}" dt="2020-06-01T20:56:14.394" v="3307"/>
          <ac:inkMkLst>
            <pc:docMk/>
            <pc:sldMk cId="3372357267" sldId="279"/>
            <ac:inkMk id="71" creationId="{DE614372-0C95-458F-AF8D-6E75754DEDD3}"/>
          </ac:inkMkLst>
        </pc:inkChg>
        <pc:inkChg chg="add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72" creationId="{02BEF674-4B66-4715-A981-9C89C2268F3B}"/>
          </ac:inkMkLst>
        </pc:inkChg>
        <pc:inkChg chg="del">
          <ac:chgData name="Jim Beland" userId="d41a4da1a37fb713" providerId="LiveId" clId="{BD445BFA-51FF-4C1F-BC33-4C4C3CC1ECA5}" dt="2020-06-01T20:56:14.396" v="3313"/>
          <ac:inkMkLst>
            <pc:docMk/>
            <pc:sldMk cId="3372357267" sldId="279"/>
            <ac:inkMk id="73" creationId="{47D3E45D-D97A-4E44-86BA-B61881516058}"/>
          </ac:inkMkLst>
        </pc:inkChg>
        <pc:inkChg chg="del">
          <ac:chgData name="Jim Beland" userId="d41a4da1a37fb713" providerId="LiveId" clId="{BD445BFA-51FF-4C1F-BC33-4C4C3CC1ECA5}" dt="2020-06-01T20:56:14.394" v="3308"/>
          <ac:inkMkLst>
            <pc:docMk/>
            <pc:sldMk cId="3372357267" sldId="279"/>
            <ac:inkMk id="74" creationId="{26C1E009-BA30-4EFB-8024-B4ED8B3A4DE1}"/>
          </ac:inkMkLst>
        </pc:inkChg>
        <pc:inkChg chg="del">
          <ac:chgData name="Jim Beland" userId="d41a4da1a37fb713" providerId="LiveId" clId="{BD445BFA-51FF-4C1F-BC33-4C4C3CC1ECA5}" dt="2020-06-01T20:56:14.398" v="3318"/>
          <ac:inkMkLst>
            <pc:docMk/>
            <pc:sldMk cId="3372357267" sldId="279"/>
            <ac:inkMk id="75" creationId="{43EBD08F-115C-4658-B3AE-DB47584F48AD}"/>
          </ac:inkMkLst>
        </pc:inkChg>
        <pc:inkChg chg="del">
          <ac:chgData name="Jim Beland" userId="d41a4da1a37fb713" providerId="LiveId" clId="{BD445BFA-51FF-4C1F-BC33-4C4C3CC1ECA5}" dt="2020-06-01T20:56:14.397" v="3316"/>
          <ac:inkMkLst>
            <pc:docMk/>
            <pc:sldMk cId="3372357267" sldId="279"/>
            <ac:inkMk id="76" creationId="{B0FC851B-DCDB-421C-B876-F18C44A53A54}"/>
          </ac:inkMkLst>
        </pc:inkChg>
        <pc:inkChg chg="del">
          <ac:chgData name="Jim Beland" userId="d41a4da1a37fb713" providerId="LiveId" clId="{BD445BFA-51FF-4C1F-BC33-4C4C3CC1ECA5}" dt="2020-06-01T20:55:58.790" v="3291"/>
          <ac:inkMkLst>
            <pc:docMk/>
            <pc:sldMk cId="3372357267" sldId="279"/>
            <ac:inkMk id="77" creationId="{FF38138E-972F-4FE4-9807-C598328186F8}"/>
          </ac:inkMkLst>
        </pc:inkChg>
        <pc:inkChg chg="del">
          <ac:chgData name="Jim Beland" userId="d41a4da1a37fb713" providerId="LiveId" clId="{BD445BFA-51FF-4C1F-BC33-4C4C3CC1ECA5}" dt="2020-06-01T20:55:55.695" v="3290"/>
          <ac:inkMkLst>
            <pc:docMk/>
            <pc:sldMk cId="3372357267" sldId="279"/>
            <ac:inkMk id="78" creationId="{94853BE3-ACEA-45A4-820A-BEDFBF6BAEA0}"/>
          </ac:inkMkLst>
        </pc:inkChg>
        <pc:inkChg chg="del">
          <ac:chgData name="Jim Beland" userId="d41a4da1a37fb713" providerId="LiveId" clId="{BD445BFA-51FF-4C1F-BC33-4C4C3CC1ECA5}" dt="2020-06-01T20:56:00.055" v="3298"/>
          <ac:inkMkLst>
            <pc:docMk/>
            <pc:sldMk cId="3372357267" sldId="279"/>
            <ac:inkMk id="79" creationId="{40882EDD-5F70-433E-A54B-AAD9A01F9DBF}"/>
          </ac:inkMkLst>
        </pc:inkChg>
        <pc:inkChg chg="del">
          <ac:chgData name="Jim Beland" userId="d41a4da1a37fb713" providerId="LiveId" clId="{BD445BFA-51FF-4C1F-BC33-4C4C3CC1ECA5}" dt="2020-06-01T20:56:00.056" v="3299"/>
          <ac:inkMkLst>
            <pc:docMk/>
            <pc:sldMk cId="3372357267" sldId="279"/>
            <ac:inkMk id="80" creationId="{4A330DEA-D17B-4D86-B53A-E3FD6081EBD8}"/>
          </ac:inkMkLst>
        </pc:inkChg>
        <pc:inkChg chg="del">
          <ac:chgData name="Jim Beland" userId="d41a4da1a37fb713" providerId="LiveId" clId="{BD445BFA-51FF-4C1F-BC33-4C4C3CC1ECA5}" dt="2020-06-01T20:56:14.395" v="3311"/>
          <ac:inkMkLst>
            <pc:docMk/>
            <pc:sldMk cId="3372357267" sldId="279"/>
            <ac:inkMk id="81" creationId="{102CCB45-101A-4077-A32B-B016E5DD6F6A}"/>
          </ac:inkMkLst>
        </pc:inkChg>
        <pc:inkChg chg="del">
          <ac:chgData name="Jim Beland" userId="d41a4da1a37fb713" providerId="LiveId" clId="{BD445BFA-51FF-4C1F-BC33-4C4C3CC1ECA5}" dt="2020-06-01T20:56:05.740" v="3305"/>
          <ac:inkMkLst>
            <pc:docMk/>
            <pc:sldMk cId="3372357267" sldId="279"/>
            <ac:inkMk id="82" creationId="{97712809-A125-4010-8286-97E2C93F751B}"/>
          </ac:inkMkLst>
        </pc:inkChg>
        <pc:inkChg chg="add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83" creationId="{E0AB2111-843F-45A5-A5A4-3F72CA149E7E}"/>
          </ac:inkMkLst>
        </pc:inkChg>
        <pc:inkChg chg="add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84" creationId="{205D2938-C4C6-48B5-B508-FFCDE08D76CD}"/>
          </ac:inkMkLst>
        </pc:inkChg>
        <pc:inkChg chg="add">
          <ac:chgData name="Jim Beland" userId="d41a4da1a37fb713" providerId="LiveId" clId="{BD445BFA-51FF-4C1F-BC33-4C4C3CC1ECA5}" dt="2020-06-01T20:56:58.367" v="3362"/>
          <ac:inkMkLst>
            <pc:docMk/>
            <pc:sldMk cId="3372357267" sldId="279"/>
            <ac:inkMk id="85" creationId="{208EEBF1-DEF8-449F-85F7-A32B12CF47B1}"/>
          </ac:inkMkLst>
        </pc:inkChg>
        <pc:inkChg chg="del">
          <ac:chgData name="Jim Beland" userId="d41a4da1a37fb713" providerId="LiveId" clId="{BD445BFA-51FF-4C1F-BC33-4C4C3CC1ECA5}" dt="2020-06-01T20:55:58.791" v="3294"/>
          <ac:inkMkLst>
            <pc:docMk/>
            <pc:sldMk cId="3372357267" sldId="279"/>
            <ac:inkMk id="88" creationId="{93BB4978-FADC-4BA7-A6C0-6669C1E98345}"/>
          </ac:inkMkLst>
        </pc:inkChg>
        <pc:inkChg chg="del">
          <ac:chgData name="Jim Beland" userId="d41a4da1a37fb713" providerId="LiveId" clId="{BD445BFA-51FF-4C1F-BC33-4C4C3CC1ECA5}" dt="2020-06-01T20:56:17.552" v="3322"/>
          <ac:inkMkLst>
            <pc:docMk/>
            <pc:sldMk cId="3372357267" sldId="279"/>
            <ac:inkMk id="90" creationId="{6B984618-3898-49D1-BBFD-33EA874A2E3C}"/>
          </ac:inkMkLst>
        </pc:inkChg>
        <pc:inkChg chg="del">
          <ac:chgData name="Jim Beland" userId="d41a4da1a37fb713" providerId="LiveId" clId="{BD445BFA-51FF-4C1F-BC33-4C4C3CC1ECA5}" dt="2020-06-01T20:55:58.792" v="3295"/>
          <ac:inkMkLst>
            <pc:docMk/>
            <pc:sldMk cId="3372357267" sldId="279"/>
            <ac:inkMk id="98" creationId="{691F6200-8016-45A3-85F0-B979ED1FB320}"/>
          </ac:inkMkLst>
        </pc:inkChg>
        <pc:inkChg chg="del">
          <ac:chgData name="Jim Beland" userId="d41a4da1a37fb713" providerId="LiveId" clId="{BD445BFA-51FF-4C1F-BC33-4C4C3CC1ECA5}" dt="2020-06-01T20:55:58.791" v="3293"/>
          <ac:inkMkLst>
            <pc:docMk/>
            <pc:sldMk cId="3372357267" sldId="279"/>
            <ac:inkMk id="99" creationId="{D8A5231F-5CB2-4F9B-BD1C-17EA478BBBC1}"/>
          </ac:inkMkLst>
        </pc:inkChg>
        <pc:inkChg chg="del">
          <ac:chgData name="Jim Beland" userId="d41a4da1a37fb713" providerId="LiveId" clId="{BD445BFA-51FF-4C1F-BC33-4C4C3CC1ECA5}" dt="2020-06-01T20:55:58.790" v="3292"/>
          <ac:inkMkLst>
            <pc:docMk/>
            <pc:sldMk cId="3372357267" sldId="279"/>
            <ac:inkMk id="100" creationId="{5E76D414-C4DA-49C7-B95E-12ED416536CD}"/>
          </ac:inkMkLst>
        </pc:inkChg>
        <pc:inkChg chg="del">
          <ac:chgData name="Jim Beland" userId="d41a4da1a37fb713" providerId="LiveId" clId="{BD445BFA-51FF-4C1F-BC33-4C4C3CC1ECA5}" dt="2020-06-01T20:56:20.678" v="3328"/>
          <ac:inkMkLst>
            <pc:docMk/>
            <pc:sldMk cId="3372357267" sldId="279"/>
            <ac:inkMk id="101" creationId="{A0652044-6FCC-4B72-A85E-A95A4561A36E}"/>
          </ac:inkMkLst>
        </pc:inkChg>
        <pc:inkChg chg="del">
          <ac:chgData name="Jim Beland" userId="d41a4da1a37fb713" providerId="LiveId" clId="{BD445BFA-51FF-4C1F-BC33-4C4C3CC1ECA5}" dt="2020-06-01T20:56:20.676" v="3326"/>
          <ac:inkMkLst>
            <pc:docMk/>
            <pc:sldMk cId="3372357267" sldId="279"/>
            <ac:inkMk id="102" creationId="{B719CF5D-7DDC-4ECF-9F3B-95366F3975FD}"/>
          </ac:inkMkLst>
        </pc:inkChg>
        <pc:inkChg chg="del">
          <ac:chgData name="Jim Beland" userId="d41a4da1a37fb713" providerId="LiveId" clId="{BD445BFA-51FF-4C1F-BC33-4C4C3CC1ECA5}" dt="2020-06-01T20:56:20.676" v="3327"/>
          <ac:inkMkLst>
            <pc:docMk/>
            <pc:sldMk cId="3372357267" sldId="279"/>
            <ac:inkMk id="103" creationId="{83A95720-E0D0-4B35-BB7B-22C57A89BC74}"/>
          </ac:inkMkLst>
        </pc:inkChg>
        <pc:inkChg chg="del">
          <ac:chgData name="Jim Beland" userId="d41a4da1a37fb713" providerId="LiveId" clId="{BD445BFA-51FF-4C1F-BC33-4C4C3CC1ECA5}" dt="2020-06-01T20:56:20.678" v="3329"/>
          <ac:inkMkLst>
            <pc:docMk/>
            <pc:sldMk cId="3372357267" sldId="279"/>
            <ac:inkMk id="104" creationId="{958F29BF-EA0C-455E-B401-92F26D5A6C7B}"/>
          </ac:inkMkLst>
        </pc:inkChg>
        <pc:inkChg chg="del">
          <ac:chgData name="Jim Beland" userId="d41a4da1a37fb713" providerId="LiveId" clId="{BD445BFA-51FF-4C1F-BC33-4C4C3CC1ECA5}" dt="2020-06-01T20:56:21.719" v="3331"/>
          <ac:inkMkLst>
            <pc:docMk/>
            <pc:sldMk cId="3372357267" sldId="279"/>
            <ac:inkMk id="110" creationId="{49C72A1F-BAD3-469F-8AC3-D4D93D58CB19}"/>
          </ac:inkMkLst>
        </pc:inkChg>
        <pc:inkChg chg="del">
          <ac:chgData name="Jim Beland" userId="d41a4da1a37fb713" providerId="LiveId" clId="{BD445BFA-51FF-4C1F-BC33-4C4C3CC1ECA5}" dt="2020-06-01T20:56:17.551" v="3320"/>
          <ac:inkMkLst>
            <pc:docMk/>
            <pc:sldMk cId="3372357267" sldId="279"/>
            <ac:inkMk id="116" creationId="{ED1C10F3-4D94-43FD-A509-B941438DAD89}"/>
          </ac:inkMkLst>
        </pc:inkChg>
        <pc:inkChg chg="del">
          <ac:chgData name="Jim Beland" userId="d41a4da1a37fb713" providerId="LiveId" clId="{BD445BFA-51FF-4C1F-BC33-4C4C3CC1ECA5}" dt="2020-06-01T20:56:18.722" v="3323"/>
          <ac:inkMkLst>
            <pc:docMk/>
            <pc:sldMk cId="3372357267" sldId="279"/>
            <ac:inkMk id="117" creationId="{87BBE908-D4A6-4B12-BCC6-A56F030F2155}"/>
          </ac:inkMkLst>
        </pc:inkChg>
        <pc:inkChg chg="del">
          <ac:chgData name="Jim Beland" userId="d41a4da1a37fb713" providerId="LiveId" clId="{BD445BFA-51FF-4C1F-BC33-4C4C3CC1ECA5}" dt="2020-06-01T20:56:14.395" v="3309"/>
          <ac:inkMkLst>
            <pc:docMk/>
            <pc:sldMk cId="3372357267" sldId="279"/>
            <ac:inkMk id="118" creationId="{AC9C4668-51A1-4F37-ABC7-1A97C9BBE2CB}"/>
          </ac:inkMkLst>
        </pc:inkChg>
      </pc:sldChg>
      <pc:sldChg chg="addSp delSp add">
        <pc:chgData name="Jim Beland" userId="d41a4da1a37fb713" providerId="LiveId" clId="{BD445BFA-51FF-4C1F-BC33-4C4C3CC1ECA5}" dt="2020-06-01T20:58:34.859" v="3421"/>
        <pc:sldMkLst>
          <pc:docMk/>
          <pc:sldMk cId="4105560022" sldId="280"/>
        </pc:sldMkLst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5" creationId="{77B4DEEE-5B2E-4143-802E-65899825BB6F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6" creationId="{16623110-FCE8-493E-89F2-051061049D58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7" creationId="{B2B44D83-AC65-4E45-A4E7-B196CAD9989C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8" creationId="{5E3FAB51-062D-47F3-911E-2FCA054B5D7B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9" creationId="{F66B45BF-628B-41C3-A681-FC2DD767B1F5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0" creationId="{AA0B5FEF-3A40-4408-A994-DD9036D8C216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1" creationId="{275AE505-677C-4721-91A4-D8DDB9671B46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2" creationId="{45F6A856-E8FE-4A82-B648-19F816DA886D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3" creationId="{0E96AF69-9AAC-463C-85A2-91F823894E13}"/>
          </ac:inkMkLst>
        </pc:inkChg>
        <pc:inkChg chg="add">
          <ac:chgData name="Jim Beland" userId="d41a4da1a37fb713" providerId="LiveId" clId="{BD445BFA-51FF-4C1F-BC33-4C4C3CC1ECA5}" dt="2020-06-01T20:57:20.642" v="3373" actId="9405"/>
          <ac:inkMkLst>
            <pc:docMk/>
            <pc:sldMk cId="4105560022" sldId="280"/>
            <ac:inkMk id="14" creationId="{5C98CB4A-3D26-4FF9-B651-867D11EF34E5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5" creationId="{CB63D18B-E0C3-4EBA-BF2C-2C302BD29D2D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6" creationId="{1A0104DA-F98A-4249-AC22-1A6AAA58E506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7" creationId="{2DA37D52-18BD-4DF1-96BA-5C407B626EC0}"/>
          </ac:inkMkLst>
        </pc:inkChg>
        <pc:inkChg chg="add del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8" creationId="{E285424F-DEAB-4F97-97BA-C1DB92A50427}"/>
          </ac:inkMkLst>
        </pc:inkChg>
        <pc:inkChg chg="add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19" creationId="{66A77021-8776-4855-822D-8BE18D1A2552}"/>
          </ac:inkMkLst>
        </pc:inkChg>
        <pc:inkChg chg="add">
          <ac:chgData name="Jim Beland" userId="d41a4da1a37fb713" providerId="LiveId" clId="{BD445BFA-51FF-4C1F-BC33-4C4C3CC1ECA5}" dt="2020-06-01T20:57:23.068" v="3378"/>
          <ac:inkMkLst>
            <pc:docMk/>
            <pc:sldMk cId="4105560022" sldId="280"/>
            <ac:inkMk id="20" creationId="{935F846F-6B3D-459B-A26C-DDE186B5EEE4}"/>
          </ac:inkMkLst>
        </pc:inkChg>
        <pc:inkChg chg="add del">
          <ac:chgData name="Jim Beland" userId="d41a4da1a37fb713" providerId="LiveId" clId="{BD445BFA-51FF-4C1F-BC33-4C4C3CC1ECA5}" dt="2020-06-01T20:57:27.192" v="3381"/>
          <ac:inkMkLst>
            <pc:docMk/>
            <pc:sldMk cId="4105560022" sldId="280"/>
            <ac:inkMk id="21" creationId="{E64F87E7-FD5A-4894-A1FE-4D3F8C5FD7E0}"/>
          </ac:inkMkLst>
        </pc:inkChg>
        <pc:inkChg chg="add del">
          <ac:chgData name="Jim Beland" userId="d41a4da1a37fb713" providerId="LiveId" clId="{BD445BFA-51FF-4C1F-BC33-4C4C3CC1ECA5}" dt="2020-06-01T20:57:27.192" v="3381"/>
          <ac:inkMkLst>
            <pc:docMk/>
            <pc:sldMk cId="4105560022" sldId="280"/>
            <ac:inkMk id="22" creationId="{053B6A8E-7BC0-4491-BD24-9542489B6DC0}"/>
          </ac:inkMkLst>
        </pc:inkChg>
        <pc:inkChg chg="add del">
          <ac:chgData name="Jim Beland" userId="d41a4da1a37fb713" providerId="LiveId" clId="{BD445BFA-51FF-4C1F-BC33-4C4C3CC1ECA5}" dt="2020-06-01T20:58:31.694" v="3412"/>
          <ac:inkMkLst>
            <pc:docMk/>
            <pc:sldMk cId="4105560022" sldId="280"/>
            <ac:inkMk id="23" creationId="{69C502E2-197D-4E03-9FDC-E731F675BE3E}"/>
          </ac:inkMkLst>
        </pc:inkChg>
        <pc:inkChg chg="add del">
          <ac:chgData name="Jim Beland" userId="d41a4da1a37fb713" providerId="LiveId" clId="{BD445BFA-51FF-4C1F-BC33-4C4C3CC1ECA5}" dt="2020-06-01T20:57:42.747" v="3387"/>
          <ac:inkMkLst>
            <pc:docMk/>
            <pc:sldMk cId="4105560022" sldId="280"/>
            <ac:inkMk id="25" creationId="{CA70A02E-C8C6-4B17-98C4-9B6D646AF884}"/>
          </ac:inkMkLst>
        </pc:inkChg>
        <pc:inkChg chg="add del">
          <ac:chgData name="Jim Beland" userId="d41a4da1a37fb713" providerId="LiveId" clId="{BD445BFA-51FF-4C1F-BC33-4C4C3CC1ECA5}" dt="2020-06-01T20:57:42.747" v="3387"/>
          <ac:inkMkLst>
            <pc:docMk/>
            <pc:sldMk cId="4105560022" sldId="280"/>
            <ac:inkMk id="26" creationId="{E8E455FB-AEEE-4FDA-BABB-1EE916AF1A9B}"/>
          </ac:inkMkLst>
        </pc:inkChg>
        <pc:inkChg chg="add del">
          <ac:chgData name="Jim Beland" userId="d41a4da1a37fb713" providerId="LiveId" clId="{BD445BFA-51FF-4C1F-BC33-4C4C3CC1ECA5}" dt="2020-06-01T20:57:42.747" v="3387"/>
          <ac:inkMkLst>
            <pc:docMk/>
            <pc:sldMk cId="4105560022" sldId="280"/>
            <ac:inkMk id="27" creationId="{879066AA-8A81-4CB9-ABAD-ED13955E2C04}"/>
          </ac:inkMkLst>
        </pc:inkChg>
        <pc:inkChg chg="add del">
          <ac:chgData name="Jim Beland" userId="d41a4da1a37fb713" providerId="LiveId" clId="{BD445BFA-51FF-4C1F-BC33-4C4C3CC1ECA5}" dt="2020-06-01T20:57:42.747" v="3387"/>
          <ac:inkMkLst>
            <pc:docMk/>
            <pc:sldMk cId="4105560022" sldId="280"/>
            <ac:inkMk id="28" creationId="{E3920DFC-F7C3-4D38-ADC7-4B674D5E0F2E}"/>
          </ac:inkMkLst>
        </pc:inkChg>
        <pc:inkChg chg="add del">
          <ac:chgData name="Jim Beland" userId="d41a4da1a37fb713" providerId="LiveId" clId="{BD445BFA-51FF-4C1F-BC33-4C4C3CC1ECA5}" dt="2020-06-01T20:58:31.695" v="3413"/>
          <ac:inkMkLst>
            <pc:docMk/>
            <pc:sldMk cId="4105560022" sldId="280"/>
            <ac:inkMk id="29" creationId="{506A6BA5-AFE7-430B-BDD3-4359CAD5F356}"/>
          </ac:inkMkLst>
        </pc:inkChg>
        <pc:inkChg chg="add del">
          <ac:chgData name="Jim Beland" userId="d41a4da1a37fb713" providerId="LiveId" clId="{BD445BFA-51FF-4C1F-BC33-4C4C3CC1ECA5}" dt="2020-06-01T20:58:31.695" v="3414"/>
          <ac:inkMkLst>
            <pc:docMk/>
            <pc:sldMk cId="4105560022" sldId="280"/>
            <ac:inkMk id="30" creationId="{D7E8DB3F-AD71-4915-8A65-283E4277A09D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31" creationId="{F29CB32E-93AE-4A01-820A-6F04A5E7DD50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32" creationId="{137B6A68-93EC-4DD1-9716-A3F215DA7E66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33" creationId="{980FB320-9A9E-4094-B6E0-68C170FBA4B9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38" creationId="{3F472B68-2E24-4D67-B28D-94603D55E541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39" creationId="{DFA673AF-6BF4-428E-948F-4C16AA77DCD8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40" creationId="{414BED8C-7683-4929-A79C-E0272464609C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41" creationId="{4E1BC7C1-E022-4964-A0D7-96B0F4E8A128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42" creationId="{CFA0F26E-AE38-4FE4-8C2A-FB660402CEFA}"/>
          </ac:inkMkLst>
        </pc:inkChg>
        <pc:inkChg chg="add del">
          <ac:chgData name="Jim Beland" userId="d41a4da1a37fb713" providerId="LiveId" clId="{BD445BFA-51FF-4C1F-BC33-4C4C3CC1ECA5}" dt="2020-06-01T20:57:48.148" v="3397"/>
          <ac:inkMkLst>
            <pc:docMk/>
            <pc:sldMk cId="4105560022" sldId="280"/>
            <ac:inkMk id="45" creationId="{252F13C6-5053-44AB-B3AD-0714A244B494}"/>
          </ac:inkMkLst>
        </pc:inkChg>
        <pc:inkChg chg="add del">
          <ac:chgData name="Jim Beland" userId="d41a4da1a37fb713" providerId="LiveId" clId="{BD445BFA-51FF-4C1F-BC33-4C4C3CC1ECA5}" dt="2020-06-01T20:58:34.859" v="3420"/>
          <ac:inkMkLst>
            <pc:docMk/>
            <pc:sldMk cId="4105560022" sldId="280"/>
            <ac:inkMk id="46" creationId="{F4C22615-71CD-4E58-9BEF-A5556627C550}"/>
          </ac:inkMkLst>
        </pc:inkChg>
        <pc:inkChg chg="add del">
          <ac:chgData name="Jim Beland" userId="d41a4da1a37fb713" providerId="LiveId" clId="{BD445BFA-51FF-4C1F-BC33-4C4C3CC1ECA5}" dt="2020-06-01T20:58:34.858" v="3417"/>
          <ac:inkMkLst>
            <pc:docMk/>
            <pc:sldMk cId="4105560022" sldId="280"/>
            <ac:inkMk id="47" creationId="{0BE518AF-00B8-4282-AE1B-6B0A6A60C4A7}"/>
          </ac:inkMkLst>
        </pc:inkChg>
        <pc:inkChg chg="add del">
          <ac:chgData name="Jim Beland" userId="d41a4da1a37fb713" providerId="LiveId" clId="{BD445BFA-51FF-4C1F-BC33-4C4C3CC1ECA5}" dt="2020-06-01T20:57:52.654" v="3404"/>
          <ac:inkMkLst>
            <pc:docMk/>
            <pc:sldMk cId="4105560022" sldId="280"/>
            <ac:inkMk id="48" creationId="{02E27196-2D1E-4404-B8CF-55BE67CFACBD}"/>
          </ac:inkMkLst>
        </pc:inkChg>
        <pc:inkChg chg="add del">
          <ac:chgData name="Jim Beland" userId="d41a4da1a37fb713" providerId="LiveId" clId="{BD445BFA-51FF-4C1F-BC33-4C4C3CC1ECA5}" dt="2020-06-01T20:57:52.654" v="3404"/>
          <ac:inkMkLst>
            <pc:docMk/>
            <pc:sldMk cId="4105560022" sldId="280"/>
            <ac:inkMk id="49" creationId="{76B9DCBE-E003-4B67-8E7E-F0BAEF4A08DB}"/>
          </ac:inkMkLst>
        </pc:inkChg>
        <pc:inkChg chg="add del">
          <ac:chgData name="Jim Beland" userId="d41a4da1a37fb713" providerId="LiveId" clId="{BD445BFA-51FF-4C1F-BC33-4C4C3CC1ECA5}" dt="2020-06-01T20:57:52.654" v="3404"/>
          <ac:inkMkLst>
            <pc:docMk/>
            <pc:sldMk cId="4105560022" sldId="280"/>
            <ac:inkMk id="50" creationId="{CFB4AE6A-5BB6-4583-9D0E-936DC38A4358}"/>
          </ac:inkMkLst>
        </pc:inkChg>
        <pc:inkChg chg="add del">
          <ac:chgData name="Jim Beland" userId="d41a4da1a37fb713" providerId="LiveId" clId="{BD445BFA-51FF-4C1F-BC33-4C4C3CC1ECA5}" dt="2020-06-01T20:57:52.654" v="3404"/>
          <ac:inkMkLst>
            <pc:docMk/>
            <pc:sldMk cId="4105560022" sldId="280"/>
            <ac:inkMk id="51" creationId="{C57A9A06-703E-4278-BB57-3BFBB28EA261}"/>
          </ac:inkMkLst>
        </pc:inkChg>
        <pc:inkChg chg="add del">
          <ac:chgData name="Jim Beland" userId="d41a4da1a37fb713" providerId="LiveId" clId="{BD445BFA-51FF-4C1F-BC33-4C4C3CC1ECA5}" dt="2020-06-01T20:58:34.858" v="3418"/>
          <ac:inkMkLst>
            <pc:docMk/>
            <pc:sldMk cId="4105560022" sldId="280"/>
            <ac:inkMk id="52" creationId="{077187F0-ED03-46F5-B845-9F5E12317CC4}"/>
          </ac:inkMkLst>
        </pc:inkChg>
        <pc:inkChg chg="add del">
          <ac:chgData name="Jim Beland" userId="d41a4da1a37fb713" providerId="LiveId" clId="{BD445BFA-51FF-4C1F-BC33-4C4C3CC1ECA5}" dt="2020-06-01T20:58:34.857" v="3415"/>
          <ac:inkMkLst>
            <pc:docMk/>
            <pc:sldMk cId="4105560022" sldId="280"/>
            <ac:inkMk id="53" creationId="{9494E2CF-13E3-4715-AC95-98DBB14E3F81}"/>
          </ac:inkMkLst>
        </pc:inkChg>
        <pc:inkChg chg="add del">
          <ac:chgData name="Jim Beland" userId="d41a4da1a37fb713" providerId="LiveId" clId="{BD445BFA-51FF-4C1F-BC33-4C4C3CC1ECA5}" dt="2020-06-01T20:58:34.859" v="3419"/>
          <ac:inkMkLst>
            <pc:docMk/>
            <pc:sldMk cId="4105560022" sldId="280"/>
            <ac:inkMk id="54" creationId="{E8065D14-36E8-48E5-8303-C2119381CCCB}"/>
          </ac:inkMkLst>
        </pc:inkChg>
        <pc:inkChg chg="add del">
          <ac:chgData name="Jim Beland" userId="d41a4da1a37fb713" providerId="LiveId" clId="{BD445BFA-51FF-4C1F-BC33-4C4C3CC1ECA5}" dt="2020-06-01T20:57:59.859" v="3410"/>
          <ac:inkMkLst>
            <pc:docMk/>
            <pc:sldMk cId="4105560022" sldId="280"/>
            <ac:inkMk id="55" creationId="{1AF981C1-121F-4B8D-B35E-529621DA0099}"/>
          </ac:inkMkLst>
        </pc:inkChg>
        <pc:inkChg chg="add del">
          <ac:chgData name="Jim Beland" userId="d41a4da1a37fb713" providerId="LiveId" clId="{BD445BFA-51FF-4C1F-BC33-4C4C3CC1ECA5}" dt="2020-06-01T20:57:59.859" v="3410"/>
          <ac:inkMkLst>
            <pc:docMk/>
            <pc:sldMk cId="4105560022" sldId="280"/>
            <ac:inkMk id="56" creationId="{5D4E2B7C-A4BE-4DE7-8BDD-E72B92E00ED3}"/>
          </ac:inkMkLst>
        </pc:inkChg>
        <pc:inkChg chg="add del">
          <ac:chgData name="Jim Beland" userId="d41a4da1a37fb713" providerId="LiveId" clId="{BD445BFA-51FF-4C1F-BC33-4C4C3CC1ECA5}" dt="2020-06-01T20:57:59.859" v="3410"/>
          <ac:inkMkLst>
            <pc:docMk/>
            <pc:sldMk cId="4105560022" sldId="280"/>
            <ac:inkMk id="57" creationId="{A92A3AFA-2714-4FDA-8008-3D0CE14A0D63}"/>
          </ac:inkMkLst>
        </pc:inkChg>
        <pc:inkChg chg="add del">
          <ac:chgData name="Jim Beland" userId="d41a4da1a37fb713" providerId="LiveId" clId="{BD445BFA-51FF-4C1F-BC33-4C4C3CC1ECA5}" dt="2020-06-01T20:57:59.859" v="3410"/>
          <ac:inkMkLst>
            <pc:docMk/>
            <pc:sldMk cId="4105560022" sldId="280"/>
            <ac:inkMk id="58" creationId="{D886CD0C-4FCD-4F24-8D06-BB9F11246827}"/>
          </ac:inkMkLst>
        </pc:inkChg>
        <pc:inkChg chg="add del">
          <ac:chgData name="Jim Beland" userId="d41a4da1a37fb713" providerId="LiveId" clId="{BD445BFA-51FF-4C1F-BC33-4C4C3CC1ECA5}" dt="2020-06-01T20:57:59.859" v="3410"/>
          <ac:inkMkLst>
            <pc:docMk/>
            <pc:sldMk cId="4105560022" sldId="280"/>
            <ac:inkMk id="59" creationId="{B68F2869-E934-43DF-8DE2-0E5A662464CD}"/>
          </ac:inkMkLst>
        </pc:inkChg>
        <pc:inkChg chg="add del">
          <ac:chgData name="Jim Beland" userId="d41a4da1a37fb713" providerId="LiveId" clId="{BD445BFA-51FF-4C1F-BC33-4C4C3CC1ECA5}" dt="2020-06-01T20:58:34.859" v="3421"/>
          <ac:inkMkLst>
            <pc:docMk/>
            <pc:sldMk cId="4105560022" sldId="280"/>
            <ac:inkMk id="60" creationId="{9AF0770B-755A-4896-91E0-54F68986295E}"/>
          </ac:inkMkLst>
        </pc:inkChg>
        <pc:inkChg chg="add del">
          <ac:chgData name="Jim Beland" userId="d41a4da1a37fb713" providerId="LiveId" clId="{BD445BFA-51FF-4C1F-BC33-4C4C3CC1ECA5}" dt="2020-06-01T20:58:34.857" v="3416"/>
          <ac:inkMkLst>
            <pc:docMk/>
            <pc:sldMk cId="4105560022" sldId="280"/>
            <ac:inkMk id="61" creationId="{B2E9D9DA-DB8F-44BD-86C6-107E52CAB5AB}"/>
          </ac:inkMkLst>
        </pc:inkChg>
      </pc:sldChg>
      <pc:sldChg chg="add">
        <pc:chgData name="Jim Beland" userId="d41a4da1a37fb713" providerId="LiveId" clId="{BD445BFA-51FF-4C1F-BC33-4C4C3CC1ECA5}" dt="2020-06-01T20:58:23.439" v="3411"/>
        <pc:sldMkLst>
          <pc:docMk/>
          <pc:sldMk cId="3500538944" sldId="281"/>
        </pc:sldMkLst>
      </pc:sldChg>
      <pc:sldChg chg="addSp delSp add">
        <pc:chgData name="Jim Beland" userId="d41a4da1a37fb713" providerId="LiveId" clId="{BD445BFA-51FF-4C1F-BC33-4C4C3CC1ECA5}" dt="2020-06-01T20:59:25.397" v="3493"/>
        <pc:sldMkLst>
          <pc:docMk/>
          <pc:sldMk cId="2649968892" sldId="282"/>
        </pc:sldMkLst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" creationId="{5D34CDB8-D2E0-405C-90C1-03C5048A3A4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" creationId="{18D6783A-5037-4414-BD53-1644F393FC2B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" creationId="{0BE7CD23-75EA-4218-8D45-4EA178DBD0BC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" creationId="{FDFC8BDB-655B-4943-B2A0-986D76EAB4E1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" creationId="{1BAAA5AF-A4AE-40B6-8A44-85DA97B7B37E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" creationId="{3D381F38-85ED-4E31-8D34-A71AF47D386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1" creationId="{C7AC8A8C-DE8B-4CB5-888C-97F3EA4C4D4F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2" creationId="{3D9CED73-488E-48B5-BFAD-DD6D73FD0BE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3" creationId="{9F7E8E92-75A1-44A7-BEB1-5BFAA32D9B42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5" creationId="{B9293FAC-419D-4607-815F-7DDB5B9D18C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6" creationId="{6D3ECA71-AC58-48B4-B527-AA64E287D19A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7" creationId="{7EA83AE2-52E0-4E7E-8EF3-077B7226E82B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8" creationId="{FE8E3D44-6EBE-4804-AA7C-A4AE5250CE9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1" creationId="{C4A72590-535E-484C-B4E1-A31DEE27242A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2" creationId="{CAB55737-E7A5-4EBE-9362-85EAF381B85E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5" creationId="{5038DBFB-A694-414C-BF4D-F2AFC4F84D7C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6" creationId="{27C3244A-9989-4123-A3E2-B2056F6A06B8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7" creationId="{4A6DD20D-D90D-4D15-A621-C2A04DC93F7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28" creationId="{39D364DC-E76A-4315-AE69-40AB405FF6B1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31" creationId="{2C140B03-3B09-445E-8837-EFBE6B602CE1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32" creationId="{97A38176-D343-4E61-9B4C-C280B2668470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33" creationId="{30337962-CA63-43F9-BDB0-16B641E48AD2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38" creationId="{FAD49D4B-E061-4D30-A221-D0F45811FEC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39" creationId="{482C78DA-A04F-4D70-A59A-CEC659E060F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0" creationId="{2AC408A2-09AD-4A4B-A1F7-917EB7530F4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1" creationId="{08CE9C25-C286-487C-ADE7-AC2EC915F29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2" creationId="{E2E9632D-9953-4BA9-B572-4C65FAD3042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5" creationId="{8846BC67-FC84-4D6A-8AE9-16DDDD0DF2B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8" creationId="{5592ABD0-E3D5-446A-B315-A51266DA437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49" creationId="{CAF839C7-7815-448D-8053-88FEC17E1A3C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0" creationId="{3E5F7B6A-A656-4D5B-9FD9-2D16E1F4C67A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1" creationId="{178ABE2D-2809-4AB7-8C4C-55C2C485A01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5" creationId="{D20C902B-CC1D-4592-870B-9124B2353B0C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6" creationId="{517DC88A-E369-4382-9C90-B9650CE24808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7" creationId="{DAA9B286-D9FC-4303-885D-D226DC136500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8" creationId="{291B0E73-0240-47DC-84FA-864A454D508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59" creationId="{DFFE6E09-4A0F-4F39-BF0C-3996B30DD0D3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2" creationId="{71A9A68A-993C-4ED9-9FB5-6D55003BC80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3" creationId="{DA462A24-E28F-4A00-84F3-0B7D98F94190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4" creationId="{C607558E-D076-4210-8D4C-A1365DC99B60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5" creationId="{9F65CE35-88C0-45CB-8E7D-3324AD3A95CA}"/>
          </ac:inkMkLst>
        </pc:inkChg>
        <pc:inkChg chg="add">
          <ac:chgData name="Jim Beland" userId="d41a4da1a37fb713" providerId="LiveId" clId="{BD445BFA-51FF-4C1F-BC33-4C4C3CC1ECA5}" dt="2020-06-01T20:59:13.480" v="3464" actId="9405"/>
          <ac:inkMkLst>
            <pc:docMk/>
            <pc:sldMk cId="2649968892" sldId="282"/>
            <ac:inkMk id="66" creationId="{9A97308C-4493-4295-977F-8B50667A66F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7" creationId="{EB5540D6-86C0-443A-BD97-E03176990B4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68" creationId="{57FD7D73-B26D-40E1-ABD4-44A0BA2369A1}"/>
          </ac:inkMkLst>
        </pc:inkChg>
        <pc:inkChg chg="add">
          <ac:chgData name="Jim Beland" userId="d41a4da1a37fb713" providerId="LiveId" clId="{BD445BFA-51FF-4C1F-BC33-4C4C3CC1ECA5}" dt="2020-06-01T20:59:14.947" v="3467" actId="9405"/>
          <ac:inkMkLst>
            <pc:docMk/>
            <pc:sldMk cId="2649968892" sldId="282"/>
            <ac:inkMk id="69" creationId="{BF724819-34E9-4033-945B-ABABA5C6B52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0" creationId="{D5E5BE32-D12A-47E4-865E-F753299F286B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1" creationId="{D1B60558-C928-4D33-8F04-A0B759F58107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3" creationId="{0743027B-B7C5-4A4E-9A32-417C39E4355B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4" creationId="{6653D653-A6E8-472B-A9E0-7FF269A9AAF5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5" creationId="{A8076C6C-1B0A-47AE-80DE-EF62054160AA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6" creationId="{39B47DF8-9EC4-46DB-B52A-4EB081E747C7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7" creationId="{2A84F0B3-67D1-4766-B9CF-BBC16B0A7007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8" creationId="{EE056525-ACEA-4D1A-825F-2FD07E095A0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79" creationId="{6D16A7EA-B4FA-43E5-945B-E3529A159FF2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0" creationId="{DE9F83F8-23DE-444B-A9F7-6C21C44178B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1" creationId="{CAC5502D-790D-4859-A17B-F73F21F21D53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2" creationId="{50E69A90-326E-463B-B054-AEBA7668655E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6" creationId="{CC8DDFD8-4A71-44DD-A713-95A1C37E5D79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7" creationId="{D043676E-2DE5-4F7E-9209-6829762BB094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8" creationId="{C644F518-9AC9-41DA-8B1A-AFB7CC9F1F0C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89" creationId="{1E0DB207-20AD-4EEA-8981-A99E9FD8A56A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0" creationId="{5804BFC2-69A8-4E9E-8D40-D331491EE3F3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1" creationId="{50A09E5D-8C80-4871-B341-6F132882CF3B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2" creationId="{4C8D73CF-B4FB-4DDE-A5F3-6ACC55D78D71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3" creationId="{543F7F16-BA38-4322-960B-D4F367582C81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4" creationId="{04B2101C-B819-4AAA-A6B4-DDDE19649876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5" creationId="{DD71A17D-DE71-41F3-9863-D7B5DAC5A7E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6" creationId="{389414FA-1B11-451B-9C67-885F86CC24ED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7" creationId="{AD313224-3E1E-45DA-AED0-83E088FA7A6F}"/>
          </ac:inkMkLst>
        </pc:inkChg>
        <pc:inkChg chg="add del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8" creationId="{B0EB0303-DFC5-494C-915F-87BF637F4D83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99" creationId="{3872C585-2C90-4FE0-BAF8-0A42FE0090F1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0" creationId="{885C3A74-1EAA-4423-B3C7-EBFEC3B2D55F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1" creationId="{D075B63A-A0D1-437D-A79E-8A5EF96E3108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2" creationId="{6176D42A-ADDA-4B0A-A1AB-DD8B264F662B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3" creationId="{1835E07A-EEE5-453F-8AED-C1A1CBE38994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4" creationId="{EA6737A9-FBD3-4875-BF56-B61F34AB58F5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5" creationId="{5C06E926-4C6A-4D3B-ABD1-0B3F0CCF4F5D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6" creationId="{84288F66-A24F-4643-86F5-594BF48AB06C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7" creationId="{24AB36A8-0327-4364-8120-F7F4FD472B8E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8" creationId="{BBFE0C73-7E6B-4A13-882A-9F1CB55C099F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09" creationId="{B8EC0F9B-A04F-42C3-9074-5BBA66895F20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10" creationId="{CEC93E71-6A51-4AE8-B795-999471A07BC5}"/>
          </ac:inkMkLst>
        </pc:inkChg>
        <pc:inkChg chg="add">
          <ac:chgData name="Jim Beland" userId="d41a4da1a37fb713" providerId="LiveId" clId="{BD445BFA-51FF-4C1F-BC33-4C4C3CC1ECA5}" dt="2020-06-01T20:59:25.397" v="3493"/>
          <ac:inkMkLst>
            <pc:docMk/>
            <pc:sldMk cId="2649968892" sldId="282"/>
            <ac:inkMk id="111" creationId="{71CD1A35-322F-4989-9FFC-2DF280EC9775}"/>
          </ac:inkMkLst>
        </pc:inkChg>
      </pc:sldChg>
      <pc:sldChg chg="addSp delSp add">
        <pc:chgData name="Jim Beland" userId="d41a4da1a37fb713" providerId="LiveId" clId="{BD445BFA-51FF-4C1F-BC33-4C4C3CC1ECA5}" dt="2020-06-01T21:04:05.207" v="3781" actId="9405"/>
        <pc:sldMkLst>
          <pc:docMk/>
          <pc:sldMk cId="3615885117" sldId="283"/>
        </pc:sldMkLst>
        <pc:inkChg chg="add del">
          <ac:chgData name="Jim Beland" userId="d41a4da1a37fb713" providerId="LiveId" clId="{BD445BFA-51FF-4C1F-BC33-4C4C3CC1ECA5}" dt="2020-06-01T20:59:40.063" v="3497"/>
          <ac:inkMkLst>
            <pc:docMk/>
            <pc:sldMk cId="3615885117" sldId="283"/>
            <ac:inkMk id="5" creationId="{0CE106E2-9787-4060-A1A9-1C1BF5F080A6}"/>
          </ac:inkMkLst>
        </pc:inkChg>
        <pc:inkChg chg="add del">
          <ac:chgData name="Jim Beland" userId="d41a4da1a37fb713" providerId="LiveId" clId="{BD445BFA-51FF-4C1F-BC33-4C4C3CC1ECA5}" dt="2020-06-01T20:59:40.063" v="3497"/>
          <ac:inkMkLst>
            <pc:docMk/>
            <pc:sldMk cId="3615885117" sldId="283"/>
            <ac:inkMk id="6" creationId="{C62ECD9E-397D-4FD1-8E14-210340485160}"/>
          </ac:inkMkLst>
        </pc:inkChg>
        <pc:inkChg chg="add">
          <ac:chgData name="Jim Beland" userId="d41a4da1a37fb713" providerId="LiveId" clId="{BD445BFA-51FF-4C1F-BC33-4C4C3CC1ECA5}" dt="2020-06-01T20:59:40.063" v="3497"/>
          <ac:inkMkLst>
            <pc:docMk/>
            <pc:sldMk cId="3615885117" sldId="283"/>
            <ac:inkMk id="7" creationId="{84E0605A-FAA5-4350-B975-1A5819ECDE79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8" creationId="{F9E584AD-E515-4563-918E-9ED41B8389DB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9" creationId="{0630F32B-F475-4E1A-B5DA-DD3D3CE0CFE5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0" creationId="{87BDBE53-9DDF-4621-A14C-376E8B3B7FD8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1" creationId="{A794A0A4-D1C5-40AC-B29B-68D668F07325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2" creationId="{417610B2-3728-4144-9877-68F706D9A6AF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3" creationId="{CDF63952-702E-451D-80EB-3D5CEEB7B018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5" creationId="{46F59A52-D28B-40B3-8331-6B7ABFA1B9BC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6" creationId="{3F2A4FCF-61EF-4486-B16A-067764BF320B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7" creationId="{2B1E4000-BB68-436A-99A8-2D9590E7CE8C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18" creationId="{7BDA9AE5-1937-4BEE-874D-AEC4A6E57911}"/>
          </ac:inkMkLst>
        </pc:inkChg>
        <pc:inkChg chg="add del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21" creationId="{2B8D859C-A500-4D7C-9CDF-27CF85597C73}"/>
          </ac:inkMkLst>
        </pc:inkChg>
        <pc:inkChg chg="add">
          <ac:chgData name="Jim Beland" userId="d41a4da1a37fb713" providerId="LiveId" clId="{BD445BFA-51FF-4C1F-BC33-4C4C3CC1ECA5}" dt="2020-06-01T20:59:50.847" v="3509"/>
          <ac:inkMkLst>
            <pc:docMk/>
            <pc:sldMk cId="3615885117" sldId="283"/>
            <ac:inkMk id="22" creationId="{42A7D874-FC6B-442E-BBA2-817B7E740EA6}"/>
          </ac:inkMkLst>
        </pc:inkChg>
        <pc:inkChg chg="add">
          <ac:chgData name="Jim Beland" userId="d41a4da1a37fb713" providerId="LiveId" clId="{BD445BFA-51FF-4C1F-BC33-4C4C3CC1ECA5}" dt="2020-06-01T20:59:51.428" v="3510" actId="9405"/>
          <ac:inkMkLst>
            <pc:docMk/>
            <pc:sldMk cId="3615885117" sldId="283"/>
            <ac:inkMk id="25" creationId="{3B1BF91E-37F3-46BA-97C0-5EF82B55F2F7}"/>
          </ac:inkMkLst>
        </pc:inkChg>
        <pc:inkChg chg="add">
          <ac:chgData name="Jim Beland" userId="d41a4da1a37fb713" providerId="LiveId" clId="{BD445BFA-51FF-4C1F-BC33-4C4C3CC1ECA5}" dt="2020-06-01T20:59:51.761" v="3511" actId="9405"/>
          <ac:inkMkLst>
            <pc:docMk/>
            <pc:sldMk cId="3615885117" sldId="283"/>
            <ac:inkMk id="26" creationId="{6D6A20D3-C43A-456B-B408-CEBBF057B4E7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27" creationId="{7AD16B3C-1DBC-4C94-8689-C1632E3C796A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28" creationId="{CFDB6E92-53AA-47C3-9C8A-F18D0FFC4C6A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31" creationId="{9E25D641-CC91-48CB-9F82-17F7693D2E49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32" creationId="{D6A09B11-23FA-4BED-9310-D63696C03244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33" creationId="{746C5570-2AF6-4758-90BD-0634D2395E44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38" creationId="{8C6DD829-C2C0-47B0-992D-CBEF47FDE87F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39" creationId="{C2BE2AD3-C38E-41C1-AE92-578EA80DAFF6}"/>
          </ac:inkMkLst>
        </pc:inkChg>
        <pc:inkChg chg="add del">
          <ac:chgData name="Jim Beland" userId="d41a4da1a37fb713" providerId="LiveId" clId="{BD445BFA-51FF-4C1F-BC33-4C4C3CC1ECA5}" dt="2020-06-01T21:00:01.058" v="3520"/>
          <ac:inkMkLst>
            <pc:docMk/>
            <pc:sldMk cId="3615885117" sldId="283"/>
            <ac:inkMk id="40" creationId="{AB864D30-96D7-47A2-BD81-C83024F51F11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41" creationId="{E34166D2-942B-47B7-ADBB-8B2AF581E0AE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42" creationId="{25307DF0-135B-46AA-90AD-D734B7C6D845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45" creationId="{84AAD6C8-E359-4F06-930F-E178F45D0FF5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48" creationId="{BD42BFDA-4940-4603-9D13-8E7E9FF414F4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49" creationId="{8EC6A8C5-7F6E-4BB4-A38E-B2B99322BC2D}"/>
          </ac:inkMkLst>
        </pc:inkChg>
        <pc:inkChg chg="add del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50" creationId="{576C22B1-0C6C-495B-89EE-948DBEF19C5F}"/>
          </ac:inkMkLst>
        </pc:inkChg>
        <pc:inkChg chg="add">
          <ac:chgData name="Jim Beland" userId="d41a4da1a37fb713" providerId="LiveId" clId="{BD445BFA-51FF-4C1F-BC33-4C4C3CC1ECA5}" dt="2020-06-01T21:00:08.854" v="3525"/>
          <ac:inkMkLst>
            <pc:docMk/>
            <pc:sldMk cId="3615885117" sldId="283"/>
            <ac:inkMk id="51" creationId="{0CB23813-84AB-4C93-B248-1A650E68ED66}"/>
          </ac:inkMkLst>
        </pc:inkChg>
        <pc:inkChg chg="add">
          <ac:chgData name="Jim Beland" userId="d41a4da1a37fb713" providerId="LiveId" clId="{BD445BFA-51FF-4C1F-BC33-4C4C3CC1ECA5}" dt="2020-06-01T21:04:05.207" v="3781" actId="9405"/>
          <ac:inkMkLst>
            <pc:docMk/>
            <pc:sldMk cId="3615885117" sldId="283"/>
            <ac:inkMk id="55" creationId="{6C0C3612-6507-4663-B1E1-709146F2B0E7}"/>
          </ac:inkMkLst>
        </pc:inkChg>
      </pc:sldChg>
      <pc:sldChg chg="addSp delSp add">
        <pc:chgData name="Jim Beland" userId="d41a4da1a37fb713" providerId="LiveId" clId="{BD445BFA-51FF-4C1F-BC33-4C4C3CC1ECA5}" dt="2020-06-02T15:05:29.331" v="5682"/>
        <pc:sldMkLst>
          <pc:docMk/>
          <pc:sldMk cId="3312446326" sldId="284"/>
        </pc:sldMkLst>
        <pc:inkChg chg="add del">
          <ac:chgData name="Jim Beland" userId="d41a4da1a37fb713" providerId="LiveId" clId="{BD445BFA-51FF-4C1F-BC33-4C4C3CC1ECA5}" dt="2020-06-02T15:05:18.741" v="5679"/>
          <ac:inkMkLst>
            <pc:docMk/>
            <pc:sldMk cId="3312446326" sldId="284"/>
            <ac:inkMk id="4" creationId="{24A5634B-73B5-4B63-9E88-63A0F6F92D9C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4" creationId="{90C4F450-FA98-44EF-812D-81A80D7D210B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5" creationId="{C539DD4F-0C88-46F7-95A9-F7B6B904752F}"/>
          </ac:inkMkLst>
        </pc:inkChg>
        <pc:inkChg chg="add del">
          <ac:chgData name="Jim Beland" userId="d41a4da1a37fb713" providerId="LiveId" clId="{BD445BFA-51FF-4C1F-BC33-4C4C3CC1ECA5}" dt="2020-06-02T15:05:18.741" v="5679"/>
          <ac:inkMkLst>
            <pc:docMk/>
            <pc:sldMk cId="3312446326" sldId="284"/>
            <ac:inkMk id="5" creationId="{D557DFA9-8D75-4517-8492-339EA327ED8D}"/>
          </ac:inkMkLst>
        </pc:inkChg>
        <pc:inkChg chg="add">
          <ac:chgData name="Jim Beland" userId="d41a4da1a37fb713" providerId="LiveId" clId="{BD445BFA-51FF-4C1F-BC33-4C4C3CC1ECA5}" dt="2020-06-02T15:05:18.741" v="5679"/>
          <ac:inkMkLst>
            <pc:docMk/>
            <pc:sldMk cId="3312446326" sldId="284"/>
            <ac:inkMk id="6" creationId="{20A47977-668D-4264-B504-636D122FC93A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6" creationId="{53AB6206-79BC-4C92-88BA-29412CDD9D39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7" creationId="{38EA68D4-7512-4ED0-BA4E-ACE33CD5E3EF}"/>
          </ac:inkMkLst>
        </pc:inkChg>
        <pc:inkChg chg="add del">
          <ac:chgData name="Jim Beland" userId="d41a4da1a37fb713" providerId="LiveId" clId="{BD445BFA-51FF-4C1F-BC33-4C4C3CC1ECA5}" dt="2020-06-02T15:05:29.331" v="5682"/>
          <ac:inkMkLst>
            <pc:docMk/>
            <pc:sldMk cId="3312446326" sldId="284"/>
            <ac:inkMk id="7" creationId="{E96DF7F2-9382-45E3-8B1B-458A1C92B9CB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8" creationId="{57131F8C-2872-4013-ABBF-5126D94B3434}"/>
          </ac:inkMkLst>
        </pc:inkChg>
        <pc:inkChg chg="add del">
          <ac:chgData name="Jim Beland" userId="d41a4da1a37fb713" providerId="LiveId" clId="{BD445BFA-51FF-4C1F-BC33-4C4C3CC1ECA5}" dt="2020-06-02T15:05:29.331" v="5682"/>
          <ac:inkMkLst>
            <pc:docMk/>
            <pc:sldMk cId="3312446326" sldId="284"/>
            <ac:inkMk id="8" creationId="{D3332EEB-2867-4D32-B421-E8AAD02CFAC6}"/>
          </ac:inkMkLst>
        </pc:inkChg>
        <pc:inkChg chg="add">
          <ac:chgData name="Jim Beland" userId="d41a4da1a37fb713" providerId="LiveId" clId="{BD445BFA-51FF-4C1F-BC33-4C4C3CC1ECA5}" dt="2020-06-02T15:05:29.331" v="5682"/>
          <ac:inkMkLst>
            <pc:docMk/>
            <pc:sldMk cId="3312446326" sldId="284"/>
            <ac:inkMk id="9" creationId="{4BFFCF93-D755-480B-8968-A2A21105B098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9" creationId="{ECD1DCE9-A2EA-4014-9959-1430E0C1DFA7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10" creationId="{D642D71D-8F92-4FEF-8B93-0A99469DC12A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11" creationId="{644CD163-DA31-4B2C-A871-D4067D726B28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12" creationId="{5EF68ACD-449C-4C26-BDA7-7617574E579D}"/>
          </ac:inkMkLst>
        </pc:inkChg>
        <pc:inkChg chg="add del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13" creationId="{3F40EB73-EFFD-430A-9678-28B9ECC42F12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14" creationId="{71368EF1-AFFF-4F4E-B508-FD628AA78CE1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15" creationId="{F3034D0E-97DF-4E92-9206-FAFCCFC21015}"/>
          </ac:inkMkLst>
        </pc:inkChg>
        <pc:inkChg chg="add">
          <ac:chgData name="Jim Beland" userId="d41a4da1a37fb713" providerId="LiveId" clId="{BD445BFA-51FF-4C1F-BC33-4C4C3CC1ECA5}" dt="2020-06-01T21:00:38.251" v="3537"/>
          <ac:inkMkLst>
            <pc:docMk/>
            <pc:sldMk cId="3312446326" sldId="284"/>
            <ac:inkMk id="16" creationId="{95A8D9FE-2286-4DD3-8553-5A84300CDDC9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17" creationId="{5C6973E2-A6B2-4760-B753-819F0A377CDD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18" creationId="{9E2A2D31-5164-4814-AC7A-9380181833A1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19" creationId="{D680D319-71A6-459E-B55E-E13A7DDF7B65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0" creationId="{241A51E6-FCAD-4B71-A3BC-F898D76B4F60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1" creationId="{38EBE8A4-DD83-4817-9C8F-84EF671EAE61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2" creationId="{C74DE1F7-69BC-4F21-BA50-5E43BC5FEA65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3" creationId="{7917A2ED-BE88-4C93-A5BA-252A297E43C4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4" creationId="{9A56CACA-3B66-4506-9781-02929F5ED7B8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5" creationId="{D26E665E-AFAD-4F3C-88E7-6B5914167B97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6" creationId="{5B7C9523-5809-4B16-971F-27C9C687E4D8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7" creationId="{F2D166D4-DD0E-490F-BB4D-6033786217BA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8" creationId="{8D5D38B1-1935-4B5F-B277-7109E392A83A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29" creationId="{277B7861-C6A9-4130-80B8-872252E850C3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0" creationId="{E807C21A-66EF-47F8-90F0-FB49C2F9F1FC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1" creationId="{CF2EE3FC-0F21-438A-87B9-1F903FA9B0E2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2" creationId="{7C026EBD-09FE-48E1-B2A8-DF1BB87DB28F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3" creationId="{0A341459-A1DB-4F13-83AA-DC687E2F05E2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4" creationId="{FF1C677F-7387-4268-AF97-5D53E2CC6546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5" creationId="{D45C1089-45DE-4B4A-9CA4-AEE0F7BAFCF6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6" creationId="{DD702F77-83A4-4DC3-90AB-5BAE4B0AB8D1}"/>
          </ac:inkMkLst>
        </pc:inkChg>
        <pc:inkChg chg="add del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7" creationId="{A14A5EA5-9C65-45AD-98CC-93783D7FBD4E}"/>
          </ac:inkMkLst>
        </pc:inkChg>
        <pc:inkChg chg="add del">
          <ac:chgData name="Jim Beland" userId="d41a4da1a37fb713" providerId="LiveId" clId="{BD445BFA-51FF-4C1F-BC33-4C4C3CC1ECA5}" dt="2020-06-01T21:00:51.445" v="3561"/>
          <ac:inkMkLst>
            <pc:docMk/>
            <pc:sldMk cId="3312446326" sldId="284"/>
            <ac:inkMk id="38" creationId="{0FF486AA-384F-400D-B27B-229254A2B649}"/>
          </ac:inkMkLst>
        </pc:inkChg>
        <pc:inkChg chg="add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39" creationId="{F48C13B0-E7F8-49E7-9A44-0D2096490935}"/>
          </ac:inkMkLst>
        </pc:inkChg>
        <pc:inkChg chg="add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40" creationId="{70FE57E2-3F32-4DC9-B584-1CBAADA06828}"/>
          </ac:inkMkLst>
        </pc:inkChg>
        <pc:inkChg chg="add">
          <ac:chgData name="Jim Beland" userId="d41a4da1a37fb713" providerId="LiveId" clId="{BD445BFA-51FF-4C1F-BC33-4C4C3CC1ECA5}" dt="2020-06-01T21:00:50.570" v="3559"/>
          <ac:inkMkLst>
            <pc:docMk/>
            <pc:sldMk cId="3312446326" sldId="284"/>
            <ac:inkMk id="41" creationId="{C3F77CD3-2BEC-47D2-8765-3C9D52720493}"/>
          </ac:inkMkLst>
        </pc:inkChg>
        <pc:inkChg chg="add del">
          <ac:chgData name="Jim Beland" userId="d41a4da1a37fb713" providerId="LiveId" clId="{BD445BFA-51FF-4C1F-BC33-4C4C3CC1ECA5}" dt="2020-06-01T21:00:51.445" v="3561"/>
          <ac:inkMkLst>
            <pc:docMk/>
            <pc:sldMk cId="3312446326" sldId="284"/>
            <ac:inkMk id="42" creationId="{17315B54-0987-4378-A67A-D348EB727901}"/>
          </ac:inkMkLst>
        </pc:inkChg>
        <pc:inkChg chg="add">
          <ac:chgData name="Jim Beland" userId="d41a4da1a37fb713" providerId="LiveId" clId="{BD445BFA-51FF-4C1F-BC33-4C4C3CC1ECA5}" dt="2020-06-01T21:00:51.445" v="3561"/>
          <ac:inkMkLst>
            <pc:docMk/>
            <pc:sldMk cId="3312446326" sldId="284"/>
            <ac:inkMk id="43" creationId="{A200ED29-DF61-469B-8C59-5C8D5782A31A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4" creationId="{3CB56DEB-66D3-4D01-9C61-28735F059D0F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5" creationId="{219AAC90-921D-409A-80EF-245B43B16143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6" creationId="{33C48095-FFEF-4F3F-827A-0FFED3CB5715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7" creationId="{8C8CEA83-40AA-433A-80B9-ED8BD814BA65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8" creationId="{74208D3B-243B-4680-AF97-5C544B77C931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49" creationId="{44495055-AEB5-40AF-92D4-90F54E6B23A2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0" creationId="{7133F4DA-7E00-483A-8352-DAA22ED510A6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1" creationId="{EBEB7E31-C979-4143-A286-42A6DEBAB166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2" creationId="{CB8CC907-CF0B-4EC2-A88F-6C482B73D25B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3" creationId="{543BC8D5-51B5-4E19-8A7F-88F8BBE369F3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4" creationId="{373B365B-B29C-463F-824F-CCA1E964BF7C}"/>
          </ac:inkMkLst>
        </pc:inkChg>
        <pc:inkChg chg="add del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5" creationId="{1C90C555-0E50-4559-96ED-51CD2F5993AF}"/>
          </ac:inkMkLst>
        </pc:inkChg>
        <pc:inkChg chg="add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6" creationId="{C744C343-F2CB-439F-8BC8-13C45173715B}"/>
          </ac:inkMkLst>
        </pc:inkChg>
        <pc:inkChg chg="add">
          <ac:chgData name="Jim Beland" userId="d41a4da1a37fb713" providerId="LiveId" clId="{BD445BFA-51FF-4C1F-BC33-4C4C3CC1ECA5}" dt="2020-06-01T21:00:57.460" v="3574"/>
          <ac:inkMkLst>
            <pc:docMk/>
            <pc:sldMk cId="3312446326" sldId="284"/>
            <ac:inkMk id="57" creationId="{B2800CB1-86DD-4F00-99FF-D6D132C65FD5}"/>
          </ac:inkMkLst>
        </pc:inkChg>
        <pc:inkChg chg="add del">
          <ac:chgData name="Jim Beland" userId="d41a4da1a37fb713" providerId="LiveId" clId="{BD445BFA-51FF-4C1F-BC33-4C4C3CC1ECA5}" dt="2020-06-01T21:01:14.547" v="3592"/>
          <ac:inkMkLst>
            <pc:docMk/>
            <pc:sldMk cId="3312446326" sldId="284"/>
            <ac:inkMk id="58" creationId="{418CA464-23A6-4681-A94C-850603FBC73C}"/>
          </ac:inkMkLst>
        </pc:inkChg>
        <pc:inkChg chg="add del">
          <ac:chgData name="Jim Beland" userId="d41a4da1a37fb713" providerId="LiveId" clId="{BD445BFA-51FF-4C1F-BC33-4C4C3CC1ECA5}" dt="2020-06-01T21:01:14.547" v="3592"/>
          <ac:inkMkLst>
            <pc:docMk/>
            <pc:sldMk cId="3312446326" sldId="284"/>
            <ac:inkMk id="59" creationId="{E7C988CB-C7E5-4C2A-824A-7A1FAADBB493}"/>
          </ac:inkMkLst>
        </pc:inkChg>
        <pc:inkChg chg="add del">
          <ac:chgData name="Jim Beland" userId="d41a4da1a37fb713" providerId="LiveId" clId="{BD445BFA-51FF-4C1F-BC33-4C4C3CC1ECA5}" dt="2020-06-01T21:01:10.828" v="3590" actId="9405"/>
          <ac:inkMkLst>
            <pc:docMk/>
            <pc:sldMk cId="3312446326" sldId="284"/>
            <ac:inkMk id="60" creationId="{5D9F7D56-A92F-4A6D-B13C-845676AB4377}"/>
          </ac:inkMkLst>
        </pc:inkChg>
        <pc:inkChg chg="add">
          <ac:chgData name="Jim Beland" userId="d41a4da1a37fb713" providerId="LiveId" clId="{BD445BFA-51FF-4C1F-BC33-4C4C3CC1ECA5}" dt="2020-06-01T21:01:04.957" v="3578"/>
          <ac:inkMkLst>
            <pc:docMk/>
            <pc:sldMk cId="3312446326" sldId="284"/>
            <ac:inkMk id="61" creationId="{9946C6E9-32C2-436C-9C6C-1EB9B271E5F0}"/>
          </ac:inkMkLst>
        </pc:inkChg>
        <pc:inkChg chg="add del">
          <ac:chgData name="Jim Beland" userId="d41a4da1a37fb713" providerId="LiveId" clId="{BD445BFA-51FF-4C1F-BC33-4C4C3CC1ECA5}" dt="2020-06-01T21:01:10.755" v="3589" actId="9405"/>
          <ac:inkMkLst>
            <pc:docMk/>
            <pc:sldMk cId="3312446326" sldId="284"/>
            <ac:inkMk id="62" creationId="{6FCAF8CB-3511-4F97-AB59-6767D53CCE1A}"/>
          </ac:inkMkLst>
        </pc:inkChg>
        <pc:inkChg chg="add del">
          <ac:chgData name="Jim Beland" userId="d41a4da1a37fb713" providerId="LiveId" clId="{BD445BFA-51FF-4C1F-BC33-4C4C3CC1ECA5}" dt="2020-06-01T21:01:10.483" v="3588" actId="9405"/>
          <ac:inkMkLst>
            <pc:docMk/>
            <pc:sldMk cId="3312446326" sldId="284"/>
            <ac:inkMk id="63" creationId="{1F938547-524D-4AA9-871C-F77CC5F12969}"/>
          </ac:inkMkLst>
        </pc:inkChg>
        <pc:inkChg chg="add del">
          <ac:chgData name="Jim Beland" userId="d41a4da1a37fb713" providerId="LiveId" clId="{BD445BFA-51FF-4C1F-BC33-4C4C3CC1ECA5}" dt="2020-06-01T21:01:10.156" v="3587" actId="9405"/>
          <ac:inkMkLst>
            <pc:docMk/>
            <pc:sldMk cId="3312446326" sldId="284"/>
            <ac:inkMk id="64" creationId="{A7208BA8-F4D7-4A04-9239-E35616C8D878}"/>
          </ac:inkMkLst>
        </pc:inkChg>
        <pc:inkChg chg="add del">
          <ac:chgData name="Jim Beland" userId="d41a4da1a37fb713" providerId="LiveId" clId="{BD445BFA-51FF-4C1F-BC33-4C4C3CC1ECA5}" dt="2020-06-01T21:01:10.033" v="3586" actId="9405"/>
          <ac:inkMkLst>
            <pc:docMk/>
            <pc:sldMk cId="3312446326" sldId="284"/>
            <ac:inkMk id="65" creationId="{6C9DD486-47BC-4E99-B4EF-6F447796635E}"/>
          </ac:inkMkLst>
        </pc:inkChg>
        <pc:inkChg chg="add del">
          <ac:chgData name="Jim Beland" userId="d41a4da1a37fb713" providerId="LiveId" clId="{BD445BFA-51FF-4C1F-BC33-4C4C3CC1ECA5}" dt="2020-06-01T21:01:09.825" v="3585" actId="9405"/>
          <ac:inkMkLst>
            <pc:docMk/>
            <pc:sldMk cId="3312446326" sldId="284"/>
            <ac:inkMk id="66" creationId="{37EE7628-8CAB-49E3-B6BD-CDD8206B57BE}"/>
          </ac:inkMkLst>
        </pc:inkChg>
        <pc:inkChg chg="add">
          <ac:chgData name="Jim Beland" userId="d41a4da1a37fb713" providerId="LiveId" clId="{BD445BFA-51FF-4C1F-BC33-4C4C3CC1ECA5}" dt="2020-06-01T21:01:07.949" v="3584"/>
          <ac:inkMkLst>
            <pc:docMk/>
            <pc:sldMk cId="3312446326" sldId="284"/>
            <ac:inkMk id="67" creationId="{837D4D2A-D7B0-409F-9271-37DBF2284D21}"/>
          </ac:inkMkLst>
        </pc:inkChg>
        <pc:inkChg chg="add del">
          <ac:chgData name="Jim Beland" userId="d41a4da1a37fb713" providerId="LiveId" clId="{BD445BFA-51FF-4C1F-BC33-4C4C3CC1ECA5}" dt="2020-06-01T21:01:14.547" v="3592"/>
          <ac:inkMkLst>
            <pc:docMk/>
            <pc:sldMk cId="3312446326" sldId="284"/>
            <ac:inkMk id="68" creationId="{1FF25A97-03D0-4CA8-A3D8-1060C6559F42}"/>
          </ac:inkMkLst>
        </pc:inkChg>
        <pc:inkChg chg="add">
          <ac:chgData name="Jim Beland" userId="d41a4da1a37fb713" providerId="LiveId" clId="{BD445BFA-51FF-4C1F-BC33-4C4C3CC1ECA5}" dt="2020-06-01T21:01:14.547" v="3592"/>
          <ac:inkMkLst>
            <pc:docMk/>
            <pc:sldMk cId="3312446326" sldId="284"/>
            <ac:inkMk id="69" creationId="{D69FBC51-C99C-40AF-9BCA-C9CD750C5928}"/>
          </ac:inkMkLst>
        </pc:inkChg>
        <pc:inkChg chg="add">
          <ac:chgData name="Jim Beland" userId="d41a4da1a37fb713" providerId="LiveId" clId="{BD445BFA-51FF-4C1F-BC33-4C4C3CC1ECA5}" dt="2020-06-01T21:01:15.116" v="3593" actId="9405"/>
          <ac:inkMkLst>
            <pc:docMk/>
            <pc:sldMk cId="3312446326" sldId="284"/>
            <ac:inkMk id="70" creationId="{97E26F6E-5827-4A05-83FA-F7EE76EEB96D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1" creationId="{6CC78687-1668-4955-9DD5-0939186A84BE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2" creationId="{3D12E11A-A288-44DF-8C74-A0A2DC0FA278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3" creationId="{07E2A822-A895-4CC2-A2FB-A50F8EBA9A70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4" creationId="{946ABEF2-BB12-40C7-9881-41D06026BE8B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5" creationId="{DFB26640-69B9-489B-A126-AB78AD38AB44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6" creationId="{60558552-91CF-4E72-8BC7-025F3A8A126D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7" creationId="{1426EC49-8CBD-427A-990F-5A0EACB8F74E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8" creationId="{380619F4-120F-456B-B766-322C0722A3C0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79" creationId="{E5AE4F4C-A220-4723-847D-162B942662A7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0" creationId="{A61DE3E3-4CB5-4D1F-A07B-26802317E6E7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1" creationId="{49111A32-926C-461E-9A88-E37FB928FD81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2" creationId="{F217A6A6-20B5-482F-87AF-8EF50CA9280A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3" creationId="{5DBBA6A6-92E9-4AF0-BFEE-898C1A8719E2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4" creationId="{D7431D55-2CD9-4C21-8C2E-BA8B86421D55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5" creationId="{158EA3AA-E0EA-4759-8375-3BA41CFFD7AC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6" creationId="{6B930202-ECDE-4BF1-8425-A1839702F677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7" creationId="{30F150D2-5370-4166-B4CA-0CA6008C5381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8" creationId="{EDD0B2F1-CD5D-44DF-9206-907BDCB458D5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89" creationId="{C178C196-798A-4233-8367-FE4EF5CDF39F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0" creationId="{C2D83678-1769-4E6F-8A00-F03AB3289EB4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1" creationId="{03F42290-453A-4B60-86C4-6179E7BAD214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2" creationId="{DF80DAFE-BFC0-4182-B0AB-49920DCDCBED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3" creationId="{01296A5B-F879-48E4-A86F-7470862C5691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4" creationId="{F0D818CB-DD8E-4DA2-A6A8-2F2906F18445}"/>
          </ac:inkMkLst>
        </pc:inkChg>
        <pc:inkChg chg="add del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5" creationId="{BB4F12DB-F29C-49A8-91ED-65D3EA64B8E7}"/>
          </ac:inkMkLst>
        </pc:inkChg>
        <pc:inkChg chg="add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6" creationId="{AECD04CD-9503-4499-A3A1-F62AF0A2F6FF}"/>
          </ac:inkMkLst>
        </pc:inkChg>
        <pc:inkChg chg="add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7" creationId="{54103D7C-4253-430A-BA7C-99558EB69323}"/>
          </ac:inkMkLst>
        </pc:inkChg>
        <pc:inkChg chg="add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8" creationId="{6549BECB-6DE3-4967-89CA-945C05E8D15F}"/>
          </ac:inkMkLst>
        </pc:inkChg>
        <pc:inkChg chg="add">
          <ac:chgData name="Jim Beland" userId="d41a4da1a37fb713" providerId="LiveId" clId="{BD445BFA-51FF-4C1F-BC33-4C4C3CC1ECA5}" dt="2020-06-01T21:01:25.081" v="3619"/>
          <ac:inkMkLst>
            <pc:docMk/>
            <pc:sldMk cId="3312446326" sldId="284"/>
            <ac:inkMk id="99" creationId="{3820A1F0-CFB4-4AFF-B91A-16D70A35897E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0" creationId="{9F5F79E2-60C2-4222-B509-D986FCA97E30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1" creationId="{6DDA22D5-9BB8-4257-8C8C-77FA2C7FA810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2" creationId="{07DA911F-ADD1-49CE-824A-FB8E4B706524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3" creationId="{88D9FFE8-62DC-429B-98A3-AB72708A85CC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4" creationId="{35159BE2-56AD-4E29-9247-A60AEB05630E}"/>
          </ac:inkMkLst>
        </pc:inkChg>
        <pc:inkChg chg="add">
          <ac:chgData name="Jim Beland" userId="d41a4da1a37fb713" providerId="LiveId" clId="{BD445BFA-51FF-4C1F-BC33-4C4C3CC1ECA5}" dt="2020-06-01T21:01:28.241" v="3625" actId="9405"/>
          <ac:inkMkLst>
            <pc:docMk/>
            <pc:sldMk cId="3312446326" sldId="284"/>
            <ac:inkMk id="105" creationId="{DBEB495C-9140-4DA7-B5A2-F01F3A215E20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6" creationId="{B132CBD3-CAC6-4E9F-B08B-A008156114EE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7" creationId="{B329CBF0-1E7B-4936-94A2-F895A767B713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8" creationId="{48F4C9B0-4CEC-43E6-BBB7-1FD4F7B49A88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09" creationId="{5B1DE03C-37A9-4BB8-A8F6-D83CB7A7DE8D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0" creationId="{CD0DB176-B964-4422-A8BE-AF004A2BFAA4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1" creationId="{0E503958-D651-4BE3-8B28-A66B549B38CA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2" creationId="{ED2F2E9E-7963-41C5-9AD8-EB9B4701CD71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3" creationId="{2F74C102-B2D4-49D2-BBDD-B74DF67D74BB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4" creationId="{D1F059C2-BCAA-42D3-8049-7C1C6CB4B7AF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5" creationId="{1B647FB7-A21E-4512-A737-BB232833567C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6" creationId="{165E824B-97BE-49C0-94DE-D6EA644C4396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7" creationId="{271FAF3A-9D70-4C23-A9C8-87FB432168B5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8" creationId="{DB3F610C-984E-4149-8005-B58E93DB53FF}"/>
          </ac:inkMkLst>
        </pc:inkChg>
        <pc:inkChg chg="add del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19" creationId="{2AFAC794-BED7-4E89-9B3D-09B39512630A}"/>
          </ac:inkMkLst>
        </pc:inkChg>
        <pc:inkChg chg="add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20" creationId="{7AB39DEE-809C-4DD1-AC9D-A821A9D3E771}"/>
          </ac:inkMkLst>
        </pc:inkChg>
        <pc:inkChg chg="add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21" creationId="{F561FBAE-AFA1-465B-8AFC-8FA921353299}"/>
          </ac:inkMkLst>
        </pc:inkChg>
        <pc:inkChg chg="add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22" creationId="{38374751-089C-410A-8571-9236D7E538C0}"/>
          </ac:inkMkLst>
        </pc:inkChg>
        <pc:inkChg chg="add">
          <ac:chgData name="Jim Beland" userId="d41a4da1a37fb713" providerId="LiveId" clId="{BD445BFA-51FF-4C1F-BC33-4C4C3CC1ECA5}" dt="2020-06-01T21:01:34.377" v="3640"/>
          <ac:inkMkLst>
            <pc:docMk/>
            <pc:sldMk cId="3312446326" sldId="284"/>
            <ac:inkMk id="123" creationId="{C043D070-F98E-435F-B30E-25DA71546EB4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4" creationId="{6867F722-59B3-415D-9EF1-1BAB1944C7A1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5" creationId="{AFE9B6B2-3E94-40BF-85ED-F0B7C3503CBC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6" creationId="{E79B0C2A-B3B7-4050-8894-EA55758D1ECD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7" creationId="{66072449-ABCD-469A-A92F-F21045D9D537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8" creationId="{25E565E2-58D6-4D59-8E14-1CCBD4F2087A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29" creationId="{3A4AA489-FC9A-4D22-B4B5-22F351BF364D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0" creationId="{62CA6F27-0C92-4016-8254-F848C636746F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1" creationId="{DE89B4C5-9527-4430-AEC1-591D5E6E7E53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2" creationId="{F6104410-ACB4-4FD3-BEBB-AAB7AF06E1ED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3" creationId="{D2554E8D-81D0-4416-98D3-EAA7BD479DE7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4" creationId="{23328DFB-7307-47C1-8493-B190200DE367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5" creationId="{CFCD99F6-0777-42FA-B649-64D8F99527A9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6" creationId="{687FFC8A-CF88-4650-94A8-1C02206CFE23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7" creationId="{343A2388-F38D-47A9-9943-E9CEF7BB4387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8" creationId="{048C5E81-3884-4CD6-ADF6-9428596A79E5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39" creationId="{F8DB886E-7FE5-43F8-AF30-1FEDE679E0E6}"/>
          </ac:inkMkLst>
        </pc:inkChg>
        <pc:inkChg chg="add del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40" creationId="{40CD6BE7-0663-47EB-A142-B84639EE9F73}"/>
          </ac:inkMkLst>
        </pc:inkChg>
        <pc:inkChg chg="add del">
          <ac:chgData name="Jim Beland" userId="d41a4da1a37fb713" providerId="LiveId" clId="{BD445BFA-51FF-4C1F-BC33-4C4C3CC1ECA5}" dt="2020-06-01T21:02:15.222" v="3700"/>
          <ac:inkMkLst>
            <pc:docMk/>
            <pc:sldMk cId="3312446326" sldId="284"/>
            <ac:inkMk id="141" creationId="{CA0864BC-D4DE-44A8-AE48-7832687AC028}"/>
          </ac:inkMkLst>
        </pc:inkChg>
        <pc:inkChg chg="add">
          <ac:chgData name="Jim Beland" userId="d41a4da1a37fb713" providerId="LiveId" clId="{BD445BFA-51FF-4C1F-BC33-4C4C3CC1ECA5}" dt="2020-06-01T21:01:42.164" v="3658"/>
          <ac:inkMkLst>
            <pc:docMk/>
            <pc:sldMk cId="3312446326" sldId="284"/>
            <ac:inkMk id="142" creationId="{39F41C6A-BEC1-41EC-8960-D1BA8804D9A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3" creationId="{E3FED350-7482-4682-90AA-B18F6439285B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4" creationId="{DC4E7EA3-2F14-40CE-904C-6CFF6DF39389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5" creationId="{F2ADED13-9E6D-4D1C-9D56-22EB66534B95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6" creationId="{D433FA88-D053-4D1A-BF5E-41E7A0AA388A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7" creationId="{F1BC9745-E0B0-4F6E-9B61-BB38FEB2ADA0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8" creationId="{74092E3A-9C75-4C71-BA5C-E6B518FCA732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49" creationId="{B8C611BA-A168-4CA8-B030-D7A4E41E33F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0" creationId="{BC779CC4-FD78-48E3-852F-C473EFAE79BE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1" creationId="{9A9E8290-9424-4C55-9D03-125C2821B8F9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2" creationId="{ACABF19C-A72B-4C98-B60A-79B65F117E05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3" creationId="{4E05E366-E4A0-45DB-9744-E8DFC0EA583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4" creationId="{59B5B4F3-5AA7-40A0-BA6A-BB7E1FC8A1F1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5" creationId="{41E4CB34-228A-4141-A455-EC27B5872686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6" creationId="{6D50BD78-3A5F-4152-BFE0-086AD281EBF0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7" creationId="{E5535FB7-2252-4F7D-8C18-BDBF207F24BA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58" creationId="{21946289-04A8-45B6-A18F-D96E6A833006}"/>
          </ac:inkMkLst>
        </pc:inkChg>
        <pc:inkChg chg="add del">
          <ac:chgData name="Jim Beland" userId="d41a4da1a37fb713" providerId="LiveId" clId="{BD445BFA-51FF-4C1F-BC33-4C4C3CC1ECA5}" dt="2020-06-01T21:02:20.512" v="3706"/>
          <ac:inkMkLst>
            <pc:docMk/>
            <pc:sldMk cId="3312446326" sldId="284"/>
            <ac:inkMk id="159" creationId="{7F46E3F9-EE37-4E08-85EF-F8EC125C4F05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0" creationId="{F1866549-1202-4E08-87EC-1BAF8A26959E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1" creationId="{49233F53-7D7C-43C6-BE7A-3F60D7CDBA8E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2" creationId="{5D46DB18-4811-4868-8B41-49244B8C54FC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3" creationId="{672D7A69-6487-4454-9522-8372656D192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4" creationId="{94FED9E8-E313-4A98-9742-F610CADD4F4B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5" creationId="{44BE4158-F93E-4A44-AE95-D1F3350A694F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6" creationId="{89E07F62-3519-40BD-993A-EC5F7A8E6CDF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7" creationId="{1C257347-1971-465C-8D43-1F7BF91859C1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8" creationId="{3FA760D7-B581-439E-BF5D-4F075E039489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69" creationId="{3A17F95A-024D-41EF-975B-13167C6054EF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0" creationId="{8D067B9C-3A68-4EF1-A6B9-2BFA3D3E3C9A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1" creationId="{3F675040-E4B4-49E8-9438-78C9AC932FD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2" creationId="{F276338C-1DED-4639-9AC2-01DD919ED091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3" creationId="{95E352A3-B4CC-4582-BE08-A41F7083D464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4" creationId="{41BBF90A-EF61-4621-BD4F-52208DC82988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5" creationId="{B89D6D95-97CD-4756-B539-1E386D3FB2CB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6" creationId="{63038AF8-3D69-4DDA-80A5-D6BBB9E5607F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7" creationId="{2FA5BC3F-19C5-47A0-B03B-2F68653A3CD3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8" creationId="{97E5FE82-5541-4202-B6B2-8085B7C51350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79" creationId="{0F4ABC14-67F5-412C-B887-984FBE069B12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80" creationId="{C8CAC1E3-2860-4F5D-9789-4B82E41A22F5}"/>
          </ac:inkMkLst>
        </pc:inkChg>
        <pc:inkChg chg="add del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81" creationId="{99BEB6E9-CD5B-4549-8ADA-3BA786D1FB64}"/>
          </ac:inkMkLst>
        </pc:inkChg>
        <pc:inkChg chg="add del">
          <ac:chgData name="Jim Beland" userId="d41a4da1a37fb713" providerId="LiveId" clId="{BD445BFA-51FF-4C1F-BC33-4C4C3CC1ECA5}" dt="2020-06-01T21:02:22.009" v="3707"/>
          <ac:inkMkLst>
            <pc:docMk/>
            <pc:sldMk cId="3312446326" sldId="284"/>
            <ac:inkMk id="182" creationId="{5F8A0F69-F8F2-4A15-AF36-B2CD86C89CC9}"/>
          </ac:inkMkLst>
        </pc:inkChg>
        <pc:inkChg chg="add del">
          <ac:chgData name="Jim Beland" userId="d41a4da1a37fb713" providerId="LiveId" clId="{BD445BFA-51FF-4C1F-BC33-4C4C3CC1ECA5}" dt="2020-06-01T21:02:22.010" v="3708"/>
          <ac:inkMkLst>
            <pc:docMk/>
            <pc:sldMk cId="3312446326" sldId="284"/>
            <ac:inkMk id="183" creationId="{B678BA1E-F7DA-4F63-B2D2-578442625743}"/>
          </ac:inkMkLst>
        </pc:inkChg>
        <pc:inkChg chg="add del">
          <ac:chgData name="Jim Beland" userId="d41a4da1a37fb713" providerId="LiveId" clId="{BD445BFA-51FF-4C1F-BC33-4C4C3CC1ECA5}" dt="2020-06-01T21:02:15.917" v="3702"/>
          <ac:inkMkLst>
            <pc:docMk/>
            <pc:sldMk cId="3312446326" sldId="284"/>
            <ac:inkMk id="184" creationId="{C7520A5B-FD2E-4326-B14C-C321BBD0EB01}"/>
          </ac:inkMkLst>
        </pc:inkChg>
        <pc:inkChg chg="add del">
          <ac:chgData name="Jim Beland" userId="d41a4da1a37fb713" providerId="LiveId" clId="{BD445BFA-51FF-4C1F-BC33-4C4C3CC1ECA5}" dt="2020-06-01T21:02:20.512" v="3705"/>
          <ac:inkMkLst>
            <pc:docMk/>
            <pc:sldMk cId="3312446326" sldId="284"/>
            <ac:inkMk id="185" creationId="{52AB3B34-D600-4199-BB8A-3905626DB3E0}"/>
          </ac:inkMkLst>
        </pc:inkChg>
        <pc:inkChg chg="add del">
          <ac:chgData name="Jim Beland" userId="d41a4da1a37fb713" providerId="LiveId" clId="{BD445BFA-51FF-4C1F-BC33-4C4C3CC1ECA5}" dt="2020-06-01T21:02:20.510" v="3703"/>
          <ac:inkMkLst>
            <pc:docMk/>
            <pc:sldMk cId="3312446326" sldId="284"/>
            <ac:inkMk id="186" creationId="{46A6B17F-F9D4-4045-8C39-BE9BEF86A1CF}"/>
          </ac:inkMkLst>
        </pc:inkChg>
        <pc:inkChg chg="add del">
          <ac:chgData name="Jim Beland" userId="d41a4da1a37fb713" providerId="LiveId" clId="{BD445BFA-51FF-4C1F-BC33-4C4C3CC1ECA5}" dt="2020-06-01T21:02:20.511" v="3704"/>
          <ac:inkMkLst>
            <pc:docMk/>
            <pc:sldMk cId="3312446326" sldId="284"/>
            <ac:inkMk id="187" creationId="{113DB250-7F1A-46C1-8B8F-56B672F556E5}"/>
          </ac:inkMkLst>
        </pc:inkChg>
        <pc:inkChg chg="add">
          <ac:chgData name="Jim Beland" userId="d41a4da1a37fb713" providerId="LiveId" clId="{BD445BFA-51FF-4C1F-BC33-4C4C3CC1ECA5}" dt="2020-06-01T21:01:59.700" v="3698"/>
          <ac:inkMkLst>
            <pc:docMk/>
            <pc:sldMk cId="3312446326" sldId="284"/>
            <ac:inkMk id="188" creationId="{7E808683-EA06-45A3-A15E-924222987167}"/>
          </ac:inkMkLst>
        </pc:inkChg>
        <pc:inkChg chg="add del">
          <ac:chgData name="Jim Beland" userId="d41a4da1a37fb713" providerId="LiveId" clId="{BD445BFA-51FF-4C1F-BC33-4C4C3CC1ECA5}" dt="2020-06-01T21:02:15.220" v="3699"/>
          <ac:inkMkLst>
            <pc:docMk/>
            <pc:sldMk cId="3312446326" sldId="284"/>
            <ac:inkMk id="189" creationId="{FB5E7E40-2F29-461E-A56A-69DC7FE3F04B}"/>
          </ac:inkMkLst>
        </pc:inkChg>
        <pc:inkChg chg="add del">
          <ac:chgData name="Jim Beland" userId="d41a4da1a37fb713" providerId="LiveId" clId="{BD445BFA-51FF-4C1F-BC33-4C4C3CC1ECA5}" dt="2020-06-01T21:02:15.223" v="3701"/>
          <ac:inkMkLst>
            <pc:docMk/>
            <pc:sldMk cId="3312446326" sldId="284"/>
            <ac:inkMk id="190" creationId="{8AC8F98C-1E9D-48F3-8F9F-397CD2B0301C}"/>
          </ac:inkMkLst>
        </pc:inkChg>
        <pc:inkChg chg="add del">
          <ac:chgData name="Jim Beland" userId="d41a4da1a37fb713" providerId="LiveId" clId="{BD445BFA-51FF-4C1F-BC33-4C4C3CC1ECA5}" dt="2020-06-01T21:02:31.053" v="3711"/>
          <ac:inkMkLst>
            <pc:docMk/>
            <pc:sldMk cId="3312446326" sldId="284"/>
            <ac:inkMk id="191" creationId="{786DB362-0155-4CB0-87EF-AE811CCE9EA5}"/>
          </ac:inkMkLst>
        </pc:inkChg>
        <pc:inkChg chg="add del">
          <ac:chgData name="Jim Beland" userId="d41a4da1a37fb713" providerId="LiveId" clId="{BD445BFA-51FF-4C1F-BC33-4C4C3CC1ECA5}" dt="2020-06-01T21:02:31.053" v="3711"/>
          <ac:inkMkLst>
            <pc:docMk/>
            <pc:sldMk cId="3312446326" sldId="284"/>
            <ac:inkMk id="192" creationId="{6786DE12-4C3A-4E30-B9FE-00AE07359127}"/>
          </ac:inkMkLst>
        </pc:inkChg>
        <pc:inkChg chg="add">
          <ac:chgData name="Jim Beland" userId="d41a4da1a37fb713" providerId="LiveId" clId="{BD445BFA-51FF-4C1F-BC33-4C4C3CC1ECA5}" dt="2020-06-01T21:02:31.053" v="3711"/>
          <ac:inkMkLst>
            <pc:docMk/>
            <pc:sldMk cId="3312446326" sldId="284"/>
            <ac:inkMk id="193" creationId="{7FC77671-AF0D-41AE-8AF4-390CF81185AE}"/>
          </ac:inkMkLst>
        </pc:inkChg>
        <pc:inkChg chg="add">
          <ac:chgData name="Jim Beland" userId="d41a4da1a37fb713" providerId="LiveId" clId="{BD445BFA-51FF-4C1F-BC33-4C4C3CC1ECA5}" dt="2020-06-01T21:02:31.742" v="3712" actId="9405"/>
          <ac:inkMkLst>
            <pc:docMk/>
            <pc:sldMk cId="3312446326" sldId="284"/>
            <ac:inkMk id="194" creationId="{BC97B476-1651-4CD4-BAAA-E318E7E02360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195" creationId="{93CDF281-2B52-4706-B1A0-8610D5CD98A9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196" creationId="{51DDE1AA-F3A2-450B-8717-BA2E0BE583E3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197" creationId="{F8DFEEC8-F18E-43A5-81CE-36B18547654A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198" creationId="{A9998DD8-42AD-43BB-9F6D-CD31227EF0C6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199" creationId="{77282A03-084B-4CFD-B7F0-48C20F043050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0" creationId="{2E84D2CB-56A5-4774-9696-26DF59EBFB8C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1" creationId="{A4822342-5B73-4990-A087-9F6BB45541A0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2" creationId="{8039AA68-AF21-4CCB-8BB9-E22536EBBD1C}"/>
          </ac:inkMkLst>
        </pc:inkChg>
        <pc:inkChg chg="add">
          <ac:chgData name="Jim Beland" userId="d41a4da1a37fb713" providerId="LiveId" clId="{BD445BFA-51FF-4C1F-BC33-4C4C3CC1ECA5}" dt="2020-06-01T21:02:35.076" v="3721" actId="9405"/>
          <ac:inkMkLst>
            <pc:docMk/>
            <pc:sldMk cId="3312446326" sldId="284"/>
            <ac:inkMk id="203" creationId="{C9FB49D6-8752-4820-A83F-056635C21068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4" creationId="{D8CE8395-CF20-47B6-B988-230C0E1C0FE0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5" creationId="{4DCF1B54-D72A-4431-9950-F14BD7FE6F8B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6" creationId="{3C3AA17E-E0B5-4152-AA77-40EE75855B88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7" creationId="{614B7148-56A8-4281-887D-6C22A4290DAC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8" creationId="{34CF6050-F522-4970-BE4E-352E2D1490E5}"/>
          </ac:inkMkLst>
        </pc:inkChg>
        <pc:inkChg chg="add del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09" creationId="{7C8A0CD3-7296-4D50-9A4B-5D22CD3A6382}"/>
          </ac:inkMkLst>
        </pc:inkChg>
        <pc:inkChg chg="add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10" creationId="{6C2BE69F-FDED-46B0-BA0A-F5CBF4BBD93C}"/>
          </ac:inkMkLst>
        </pc:inkChg>
        <pc:inkChg chg="add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11" creationId="{D45AF33D-A045-4A17-B4C5-F1E2A19974D3}"/>
          </ac:inkMkLst>
        </pc:inkChg>
        <pc:inkChg chg="add">
          <ac:chgData name="Jim Beland" userId="d41a4da1a37fb713" providerId="LiveId" clId="{BD445BFA-51FF-4C1F-BC33-4C4C3CC1ECA5}" dt="2020-06-01T21:02:38.275" v="3728"/>
          <ac:inkMkLst>
            <pc:docMk/>
            <pc:sldMk cId="3312446326" sldId="284"/>
            <ac:inkMk id="212" creationId="{9BFAD11F-9FCB-45C4-8CE5-968DD428A2FE}"/>
          </ac:inkMkLst>
        </pc:inkChg>
        <pc:inkChg chg="add del">
          <ac:chgData name="Jim Beland" userId="d41a4da1a37fb713" providerId="LiveId" clId="{BD445BFA-51FF-4C1F-BC33-4C4C3CC1ECA5}" dt="2020-06-01T21:02:47.664" v="3732"/>
          <ac:inkMkLst>
            <pc:docMk/>
            <pc:sldMk cId="3312446326" sldId="284"/>
            <ac:inkMk id="213" creationId="{2DA622CB-F81B-4546-BFCC-9301E18A2D22}"/>
          </ac:inkMkLst>
        </pc:inkChg>
        <pc:inkChg chg="add del">
          <ac:chgData name="Jim Beland" userId="d41a4da1a37fb713" providerId="LiveId" clId="{BD445BFA-51FF-4C1F-BC33-4C4C3CC1ECA5}" dt="2020-06-01T21:02:47.664" v="3732"/>
          <ac:inkMkLst>
            <pc:docMk/>
            <pc:sldMk cId="3312446326" sldId="284"/>
            <ac:inkMk id="214" creationId="{68226B02-15A7-455D-A401-E2321F6C2AB6}"/>
          </ac:inkMkLst>
        </pc:inkChg>
        <pc:inkChg chg="add">
          <ac:chgData name="Jim Beland" userId="d41a4da1a37fb713" providerId="LiveId" clId="{BD445BFA-51FF-4C1F-BC33-4C4C3CC1ECA5}" dt="2020-06-01T21:02:46.277" v="3731" actId="9405"/>
          <ac:inkMkLst>
            <pc:docMk/>
            <pc:sldMk cId="3312446326" sldId="284"/>
            <ac:inkMk id="215" creationId="{6B2AF48D-485F-4E18-9674-C7B6B294A347}"/>
          </ac:inkMkLst>
        </pc:inkChg>
        <pc:inkChg chg="add">
          <ac:chgData name="Jim Beland" userId="d41a4da1a37fb713" providerId="LiveId" clId="{BD445BFA-51FF-4C1F-BC33-4C4C3CC1ECA5}" dt="2020-06-01T21:02:47.664" v="3732"/>
          <ac:inkMkLst>
            <pc:docMk/>
            <pc:sldMk cId="3312446326" sldId="284"/>
            <ac:inkMk id="216" creationId="{1E59F519-0E57-4F0D-AF90-B68C12CFB818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17" creationId="{A6787900-37F0-4D69-AEF9-B536A5A95768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18" creationId="{EC377170-5637-41CD-A4DE-776AA1767EE1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19" creationId="{B6B7C577-22DB-42A9-A450-E9EAB8E16A99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0" creationId="{9A822249-1C6A-4038-AB86-03125DA272D3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1" creationId="{4B85CC07-0EA0-4C23-8F42-546C23E9D19D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2" creationId="{2950ED5F-0ED5-4094-8DFB-DADA0625DE0D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3" creationId="{46FF89A9-F2AE-4A66-A5D4-327952E675CD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4" creationId="{D7EB5A43-1D2C-4F56-B8F2-2B8B18DE81F4}"/>
          </ac:inkMkLst>
        </pc:inkChg>
        <pc:inkChg chg="add del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5" creationId="{92EBD18A-E81A-48A9-867F-B72EDE6EFCEC}"/>
          </ac:inkMkLst>
        </pc:inkChg>
        <pc:inkChg chg="add">
          <ac:chgData name="Jim Beland" userId="d41a4da1a37fb713" providerId="LiveId" clId="{BD445BFA-51FF-4C1F-BC33-4C4C3CC1ECA5}" dt="2020-06-01T21:02:52.606" v="3742" actId="9405"/>
          <ac:inkMkLst>
            <pc:docMk/>
            <pc:sldMk cId="3312446326" sldId="284"/>
            <ac:inkMk id="226" creationId="{E70099A0-0465-4976-A9AE-26B232CC3911}"/>
          </ac:inkMkLst>
        </pc:inkChg>
        <pc:inkChg chg="add">
          <ac:chgData name="Jim Beland" userId="d41a4da1a37fb713" providerId="LiveId" clId="{BD445BFA-51FF-4C1F-BC33-4C4C3CC1ECA5}" dt="2020-06-01T21:02:53.393" v="3743" actId="9405"/>
          <ac:inkMkLst>
            <pc:docMk/>
            <pc:sldMk cId="3312446326" sldId="284"/>
            <ac:inkMk id="227" creationId="{83B9B5FD-8F4C-4586-9D33-B9F2F1DF9C5B}"/>
          </ac:inkMkLst>
        </pc:inkChg>
        <pc:inkChg chg="add">
          <ac:chgData name="Jim Beland" userId="d41a4da1a37fb713" providerId="LiveId" clId="{BD445BFA-51FF-4C1F-BC33-4C4C3CC1ECA5}" dt="2020-06-01T21:02:53.724" v="3744" actId="9405"/>
          <ac:inkMkLst>
            <pc:docMk/>
            <pc:sldMk cId="3312446326" sldId="284"/>
            <ac:inkMk id="228" creationId="{0B96F4F7-26C1-4B89-845B-14DE72D03178}"/>
          </ac:inkMkLst>
        </pc:inkChg>
        <pc:inkChg chg="add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29" creationId="{FC499D7A-B3F1-4A59-A047-7790375A7661}"/>
          </ac:inkMkLst>
        </pc:inkChg>
        <pc:inkChg chg="add">
          <ac:chgData name="Jim Beland" userId="d41a4da1a37fb713" providerId="LiveId" clId="{BD445BFA-51FF-4C1F-BC33-4C4C3CC1ECA5}" dt="2020-06-01T21:02:54.778" v="3745"/>
          <ac:inkMkLst>
            <pc:docMk/>
            <pc:sldMk cId="3312446326" sldId="284"/>
            <ac:inkMk id="230" creationId="{406B3CD0-4F68-47B1-9EDA-28A12D7B7328}"/>
          </ac:inkMkLst>
        </pc:inkChg>
        <pc:inkChg chg="add del">
          <ac:chgData name="Jim Beland" userId="d41a4da1a37fb713" providerId="LiveId" clId="{BD445BFA-51FF-4C1F-BC33-4C4C3CC1ECA5}" dt="2020-06-01T21:02:57.748" v="3748"/>
          <ac:inkMkLst>
            <pc:docMk/>
            <pc:sldMk cId="3312446326" sldId="284"/>
            <ac:inkMk id="231" creationId="{84A31F17-97D1-44DB-8E80-9B57B3870350}"/>
          </ac:inkMkLst>
        </pc:inkChg>
        <pc:inkChg chg="add del">
          <ac:chgData name="Jim Beland" userId="d41a4da1a37fb713" providerId="LiveId" clId="{BD445BFA-51FF-4C1F-BC33-4C4C3CC1ECA5}" dt="2020-06-01T21:02:57.748" v="3748"/>
          <ac:inkMkLst>
            <pc:docMk/>
            <pc:sldMk cId="3312446326" sldId="284"/>
            <ac:inkMk id="232" creationId="{089A5E39-F0AF-4F1B-8575-D6E2754A0177}"/>
          </ac:inkMkLst>
        </pc:inkChg>
        <pc:inkChg chg="add">
          <ac:chgData name="Jim Beland" userId="d41a4da1a37fb713" providerId="LiveId" clId="{BD445BFA-51FF-4C1F-BC33-4C4C3CC1ECA5}" dt="2020-06-01T21:02:57.748" v="3748"/>
          <ac:inkMkLst>
            <pc:docMk/>
            <pc:sldMk cId="3312446326" sldId="284"/>
            <ac:inkMk id="233" creationId="{4E90B004-964F-4CFE-93C8-1487EDE51EE7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34" creationId="{4EF8157F-0AE6-4905-8646-63C2DCB7AC3F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35" creationId="{590E4F5E-005D-41E9-BC3E-07F9E4322C91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36" creationId="{332F0AA5-0C38-432B-A87B-DA0A8F83121E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37" creationId="{52332B0B-0F1F-419D-A459-FFAC48D4D1A7}"/>
          </ac:inkMkLst>
        </pc:inkChg>
        <pc:inkChg chg="add">
          <ac:chgData name="Jim Beland" userId="d41a4da1a37fb713" providerId="LiveId" clId="{BD445BFA-51FF-4C1F-BC33-4C4C3CC1ECA5}" dt="2020-06-01T21:03:02.117" v="3753" actId="9405"/>
          <ac:inkMkLst>
            <pc:docMk/>
            <pc:sldMk cId="3312446326" sldId="284"/>
            <ac:inkMk id="238" creationId="{ECF3E4F3-7378-4269-9AE6-254FAAF82E00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39" creationId="{955455A2-CDD4-44B8-9AA9-BBCB41ECD683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0" creationId="{FA032729-22B5-4919-A413-E935883FF25C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1" creationId="{4466DDE1-58AE-4680-BD1B-9C8BE3709B64}"/>
          </ac:inkMkLst>
        </pc:inkChg>
        <pc:inkChg chg="add del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2" creationId="{04BD0188-E130-4CA2-AAEB-4E151466660F}"/>
          </ac:inkMkLst>
        </pc:inkChg>
        <pc:inkChg chg="add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3" creationId="{44370866-03CC-4E9D-BA8D-7F79DD68A8FA}"/>
          </ac:inkMkLst>
        </pc:inkChg>
        <pc:inkChg chg="add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4" creationId="{5C4556F9-31FB-49DD-8537-4C4E5FF54CF3}"/>
          </ac:inkMkLst>
        </pc:inkChg>
        <pc:inkChg chg="add">
          <ac:chgData name="Jim Beland" userId="d41a4da1a37fb713" providerId="LiveId" clId="{BD445BFA-51FF-4C1F-BC33-4C4C3CC1ECA5}" dt="2020-06-01T21:03:04.753" v="3758"/>
          <ac:inkMkLst>
            <pc:docMk/>
            <pc:sldMk cId="3312446326" sldId="284"/>
            <ac:inkMk id="245" creationId="{AA73024E-F76A-4124-9815-E1C8405C4BEE}"/>
          </ac:inkMkLst>
        </pc:inkChg>
        <pc:inkChg chg="add">
          <ac:chgData name="Jim Beland" userId="d41a4da1a37fb713" providerId="LiveId" clId="{BD445BFA-51FF-4C1F-BC33-4C4C3CC1ECA5}" dt="2020-06-01T21:04:13.582" v="3782" actId="9405"/>
          <ac:inkMkLst>
            <pc:docMk/>
            <pc:sldMk cId="3312446326" sldId="284"/>
            <ac:inkMk id="246" creationId="{67EC7079-4824-46C0-811E-17AD7F95C025}"/>
          </ac:inkMkLst>
        </pc:inkChg>
      </pc:sldChg>
      <pc:sldChg chg="addSp delSp add del">
        <pc:chgData name="Jim Beland" userId="d41a4da1a37fb713" providerId="LiveId" clId="{BD445BFA-51FF-4C1F-BC33-4C4C3CC1ECA5}" dt="2020-06-01T21:03:39.140" v="3780" actId="2696"/>
        <pc:sldMkLst>
          <pc:docMk/>
          <pc:sldMk cId="182367637" sldId="285"/>
        </pc:sldMkLst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4" creationId="{D87EB942-A8AC-4AE2-8528-C897D070DF61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5" creationId="{F97AFAFF-8E10-4ABC-98AC-0F8E0CD0AD9D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6" creationId="{0488AA8A-70F2-490C-B56F-D16DE1CD2A6E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7" creationId="{C9A2A1D1-22F6-4BD2-AAA0-8A06D6183306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8" creationId="{5B944C1E-8B36-48D7-8A31-A2BFF1AFCF5B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9" creationId="{582787B0-692A-4FBA-B23A-C6F2C58EA59D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0" creationId="{999B988B-3606-4E86-BD80-04CB3D9783AE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1" creationId="{C3AD2827-872D-4D9B-A099-D4CB6ECC9721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2" creationId="{D8130CE1-8BF8-4075-9A60-015FF41F5A39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3" creationId="{8FA89AC5-210E-4C11-9738-5B4DFC923700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4" creationId="{CB7630F7-9A49-43A8-A468-7058D4066313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5" creationId="{26531689-2957-45FA-92E6-9A303D550A17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6" creationId="{79496415-B817-4CB7-BB1C-EC51DFB21CD3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7" creationId="{04CE99EC-2801-4804-9B14-71D03192C754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8" creationId="{D02B7CAE-D911-46DF-BB4D-AC510B49E7AD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19" creationId="{F8526FA8-D632-446F-9ADC-3D6AC5F1087F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0" creationId="{9B2161CC-8B2D-4355-B6F9-43D5626EC5ED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1" creationId="{ADD210E3-8953-4DB3-95E2-E1C14F16546E}"/>
          </ac:inkMkLst>
        </pc:inkChg>
        <pc:inkChg chg="add del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2" creationId="{35D96D92-FB00-4834-A321-04089275287A}"/>
          </ac:inkMkLst>
        </pc:inkChg>
        <pc:inkChg chg="add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3" creationId="{F54B3E64-D565-4EF3-8BB2-4E2BD8B45197}"/>
          </ac:inkMkLst>
        </pc:inkChg>
        <pc:inkChg chg="add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4" creationId="{A8EA7F2D-96D7-4A58-828C-8F0EF58F11DF}"/>
          </ac:inkMkLst>
        </pc:inkChg>
        <pc:inkChg chg="add">
          <ac:chgData name="Jim Beland" userId="d41a4da1a37fb713" providerId="LiveId" clId="{BD445BFA-51FF-4C1F-BC33-4C4C3CC1ECA5}" dt="2020-06-01T21:03:22.420" v="3779"/>
          <ac:inkMkLst>
            <pc:docMk/>
            <pc:sldMk cId="182367637" sldId="285"/>
            <ac:inkMk id="25" creationId="{B2CB6F56-F601-44B6-A97D-01EF08A1C5DA}"/>
          </ac:inkMkLst>
        </pc:inkChg>
      </pc:sldChg>
      <pc:sldChg chg="addSp delSp add">
        <pc:chgData name="Jim Beland" userId="d41a4da1a37fb713" providerId="LiveId" clId="{BD445BFA-51FF-4C1F-BC33-4C4C3CC1ECA5}" dt="2020-06-01T21:06:54.750" v="3894"/>
        <pc:sldMkLst>
          <pc:docMk/>
          <pc:sldMk cId="1971860420" sldId="285"/>
        </pc:sldMkLst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4" creationId="{07CBD744-8776-4979-BD17-13B089DB634F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5" creationId="{E72FE0CD-DBBF-4F6F-ACED-58F6F00A2498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6" creationId="{46F3DAA0-9291-4C2F-A486-D991CE52F9FA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7" creationId="{CA5BAE28-5367-4CEA-A5C2-D4E844937327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8" creationId="{02DBD445-133E-473C-9373-791E42157670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9" creationId="{9C59AE1F-BB81-45C6-A8C1-92483DD21CDA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0" creationId="{9DED4EC1-CB61-4C8B-AFA6-A15B043AD9B0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1" creationId="{BAEC884E-86F5-4906-88F6-B04BE4DB3C84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2" creationId="{3AE9C507-5136-41F0-803C-B4B010F5F6F2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3" creationId="{7F182347-4F72-4F23-86C6-BB2D17E5F275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4" creationId="{055D7CF3-F795-47BB-A0F3-3A6B1E179238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5" creationId="{14D057C3-64D2-4CB8-8689-418FE648D448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6" creationId="{8E4183CA-EF1B-47B9-AABD-50CB0AA7131A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7" creationId="{C16FD0D2-5955-4840-988E-5B46C9297BE8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8" creationId="{3E78E040-2A54-45F9-B4E1-43218E95FC1D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19" creationId="{1E049F75-65D4-428B-8FD4-363B04AF8321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0" creationId="{672C1F39-9D0D-4450-9CAE-6FAEA08851DC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1" creationId="{0EEC3DC3-22D7-41E7-83E4-590BF97ABB4B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2" creationId="{05D7C628-FF3A-496B-B13D-5BD05C2E25E8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3" creationId="{18569E26-88AD-48F0-B2BB-758C9B421616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4" creationId="{B63117F5-4A07-4DBF-9C62-20F400E9EBBA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5" creationId="{538DE345-5B8A-491F-844B-3B2EC568EECA}"/>
          </ac:inkMkLst>
        </pc:inkChg>
        <pc:inkChg chg="add del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6" creationId="{F124D297-9F41-46EA-8D2B-9D9846F67DD0}"/>
          </ac:inkMkLst>
        </pc:inkChg>
        <pc:inkChg chg="add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7" creationId="{CCE3E2F9-FE21-4486-B2B2-9052704EC5D9}"/>
          </ac:inkMkLst>
        </pc:inkChg>
        <pc:inkChg chg="add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8" creationId="{18937105-7B4B-4351-9EE4-A7BA03D924F1}"/>
          </ac:inkMkLst>
        </pc:inkChg>
        <pc:inkChg chg="add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29" creationId="{FF96FC9B-B591-4D9A-B8CC-9652CF222748}"/>
          </ac:inkMkLst>
        </pc:inkChg>
        <pc:inkChg chg="add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30" creationId="{BC330FA3-398C-4647-89D2-3A05DC3158F3}"/>
          </ac:inkMkLst>
        </pc:inkChg>
        <pc:inkChg chg="add">
          <ac:chgData name="Jim Beland" userId="d41a4da1a37fb713" providerId="LiveId" clId="{BD445BFA-51FF-4C1F-BC33-4C4C3CC1ECA5}" dt="2020-06-01T21:05:54.463" v="3814"/>
          <ac:inkMkLst>
            <pc:docMk/>
            <pc:sldMk cId="1971860420" sldId="285"/>
            <ac:inkMk id="31" creationId="{6F739052-C463-40DA-A31F-670FE3FD63BA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2" creationId="{23C33CA5-AA71-4BD2-9E30-778425AAF0D0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3" creationId="{F12FA946-3870-4464-A1E7-6D1A32F3E51C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4" creationId="{28BBE449-6DE9-4586-9E3B-8E639035BA34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5" creationId="{2D75C86A-5300-4CAF-8207-B9FA08F9E13E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6" creationId="{7B2EA67E-FD67-408C-8783-E2418A050665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7" creationId="{8D84674C-B764-49D1-BBE0-D6450836B7D5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8" creationId="{C0164D78-2797-4390-9651-84FE0D920762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39" creationId="{B9C43D7D-BD30-42E5-936A-DB0EFABCB539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0" creationId="{74EC4567-5BD6-4279-95C6-DF1B808F04C9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1" creationId="{CFCE2402-078F-43A5-906A-BBFDCC98C442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2" creationId="{EADA1CD5-DA56-494F-BAAC-9126AFF7E656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3" creationId="{206F5AD6-864B-417A-A574-3BFE439E8244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4" creationId="{02DC6611-C91E-4BDC-A804-888D53C2CE73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5" creationId="{225391E7-F29C-4CCF-B376-B892C80CCA34}"/>
          </ac:inkMkLst>
        </pc:inkChg>
        <pc:inkChg chg="add del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6" creationId="{700BDF04-1506-4D39-8A01-1070E5DBE316}"/>
          </ac:inkMkLst>
        </pc:inkChg>
        <pc:inkChg chg="add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7" creationId="{F438B6E6-457C-474F-8ED4-FEFF60BF63C0}"/>
          </ac:inkMkLst>
        </pc:inkChg>
        <pc:inkChg chg="add">
          <ac:chgData name="Jim Beland" userId="d41a4da1a37fb713" providerId="LiveId" clId="{BD445BFA-51FF-4C1F-BC33-4C4C3CC1ECA5}" dt="2020-06-01T21:06:02.568" v="3830"/>
          <ac:inkMkLst>
            <pc:docMk/>
            <pc:sldMk cId="1971860420" sldId="285"/>
            <ac:inkMk id="48" creationId="{116DBFF2-6152-4FD5-A552-78180F17F4A3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49" creationId="{519ACFD7-DE18-4FDB-B395-1ED5DD7EEA63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0" creationId="{B3FE4AEB-99A1-4A2D-BD9E-88C54AF88AAE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1" creationId="{342E0BCA-7612-4EFE-BB95-473D874C995F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2" creationId="{518AEB47-71F0-4185-A94E-262CB099400A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3" creationId="{C42DABEF-4D02-4828-BFFD-3F8001993BFA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4" creationId="{7A294CEC-5B1F-4959-B285-FB9F10D3C813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5" creationId="{51D236BF-832D-47AA-8A2B-A6F0A6CA5B32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6" creationId="{5609ACAB-0973-4176-A9B2-ADE6F7C073D1}"/>
          </ac:inkMkLst>
        </pc:inkChg>
        <pc:inkChg chg="add del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7" creationId="{43F75A78-5E00-4873-9B14-B73F2D999A14}"/>
          </ac:inkMkLst>
        </pc:inkChg>
        <pc:inkChg chg="add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8" creationId="{659307BC-6F31-4AE6-87C1-14FDD257D681}"/>
          </ac:inkMkLst>
        </pc:inkChg>
        <pc:inkChg chg="add">
          <ac:chgData name="Jim Beland" userId="d41a4da1a37fb713" providerId="LiveId" clId="{BD445BFA-51FF-4C1F-BC33-4C4C3CC1ECA5}" dt="2020-06-01T21:06:06.822" v="3840"/>
          <ac:inkMkLst>
            <pc:docMk/>
            <pc:sldMk cId="1971860420" sldId="285"/>
            <ac:inkMk id="59" creationId="{A3A84790-24CF-41AD-9050-737FF073424B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0" creationId="{683EFC56-70CD-4ACF-A24F-59E33E5D43F0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1" creationId="{853900A2-A202-454C-8E4C-BA67245E1718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2" creationId="{6ACD29F8-869D-44BD-A7C5-C208C10CFC72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3" creationId="{641F2A48-3E7E-4563-A922-8ABA775D2462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4" creationId="{7DFF215D-B585-480D-B7D7-782F112CAE52}"/>
          </ac:inkMkLst>
        </pc:inkChg>
        <pc:inkChg chg="add del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5" creationId="{9B32A800-5292-4604-9F32-D5A8CE730895}"/>
          </ac:inkMkLst>
        </pc:inkChg>
        <pc:inkChg chg="add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6" creationId="{E8A41AB0-2DFC-441F-A92B-851BF358F096}"/>
          </ac:inkMkLst>
        </pc:inkChg>
        <pc:inkChg chg="add">
          <ac:chgData name="Jim Beland" userId="d41a4da1a37fb713" providerId="LiveId" clId="{BD445BFA-51FF-4C1F-BC33-4C4C3CC1ECA5}" dt="2020-06-01T21:06:10.395" v="3847"/>
          <ac:inkMkLst>
            <pc:docMk/>
            <pc:sldMk cId="1971860420" sldId="285"/>
            <ac:inkMk id="67" creationId="{29AB27D3-077C-456C-AD9C-DB20C9F34CFF}"/>
          </ac:inkMkLst>
        </pc:inkChg>
        <pc:inkChg chg="add del">
          <ac:chgData name="Jim Beland" userId="d41a4da1a37fb713" providerId="LiveId" clId="{BD445BFA-51FF-4C1F-BC33-4C4C3CC1ECA5}" dt="2020-06-01T21:06:21.159" v="3851"/>
          <ac:inkMkLst>
            <pc:docMk/>
            <pc:sldMk cId="1971860420" sldId="285"/>
            <ac:inkMk id="68" creationId="{B6AE5CC3-C369-4CBD-B0FE-8BA0A88E62F3}"/>
          </ac:inkMkLst>
        </pc:inkChg>
        <pc:inkChg chg="add del">
          <ac:chgData name="Jim Beland" userId="d41a4da1a37fb713" providerId="LiveId" clId="{BD445BFA-51FF-4C1F-BC33-4C4C3CC1ECA5}" dt="2020-06-01T21:06:21.159" v="3851"/>
          <ac:inkMkLst>
            <pc:docMk/>
            <pc:sldMk cId="1971860420" sldId="285"/>
            <ac:inkMk id="69" creationId="{A4B40192-4191-41B5-BEAB-E185F38DB1F9}"/>
          </ac:inkMkLst>
        </pc:inkChg>
        <pc:inkChg chg="add del">
          <ac:chgData name="Jim Beland" userId="d41a4da1a37fb713" providerId="LiveId" clId="{BD445BFA-51FF-4C1F-BC33-4C4C3CC1ECA5}" dt="2020-06-01T21:06:21.159" v="3851"/>
          <ac:inkMkLst>
            <pc:docMk/>
            <pc:sldMk cId="1971860420" sldId="285"/>
            <ac:inkMk id="70" creationId="{82723889-1120-4DED-8051-2F14DB0296B2}"/>
          </ac:inkMkLst>
        </pc:inkChg>
        <pc:inkChg chg="add">
          <ac:chgData name="Jim Beland" userId="d41a4da1a37fb713" providerId="LiveId" clId="{BD445BFA-51FF-4C1F-BC33-4C4C3CC1ECA5}" dt="2020-06-01T21:06:21.159" v="3851"/>
          <ac:inkMkLst>
            <pc:docMk/>
            <pc:sldMk cId="1971860420" sldId="285"/>
            <ac:inkMk id="71" creationId="{16E57939-7E54-4EF9-B0B2-7B68B05FEBD8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2" creationId="{36266064-CC2E-4F25-B8B5-9E07970DADF1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3" creationId="{80D5B618-E0BF-401F-9B8A-756B71C6A302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4" creationId="{BFAEB89A-D072-4668-8923-111B921C35F9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5" creationId="{988AF8EC-633D-4A3E-8C07-34B492891B12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6" creationId="{F477353B-5488-4BA3-9FB9-D751D04F1288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7" creationId="{E265B5D9-3CB1-489F-BE6D-9D3FC0D0CF88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8" creationId="{293A3713-A5CF-4ABB-8A0C-1E35DE3449E1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79" creationId="{C8EBC428-292F-4E8B-AFFE-3FA31298B6BC}"/>
          </ac:inkMkLst>
        </pc:inkChg>
        <pc:inkChg chg="add del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80" creationId="{E9A7E00C-5536-463D-AA97-84F9A592ECE2}"/>
          </ac:inkMkLst>
        </pc:inkChg>
        <pc:inkChg chg="add">
          <ac:chgData name="Jim Beland" userId="d41a4da1a37fb713" providerId="LiveId" clId="{BD445BFA-51FF-4C1F-BC33-4C4C3CC1ECA5}" dt="2020-06-01T21:06:29.934" v="3861" actId="9405"/>
          <ac:inkMkLst>
            <pc:docMk/>
            <pc:sldMk cId="1971860420" sldId="285"/>
            <ac:inkMk id="81" creationId="{37DE84EF-AA1D-4CC3-894A-D681FB7790A9}"/>
          </ac:inkMkLst>
        </pc:inkChg>
        <pc:inkChg chg="add">
          <ac:chgData name="Jim Beland" userId="d41a4da1a37fb713" providerId="LiveId" clId="{BD445BFA-51FF-4C1F-BC33-4C4C3CC1ECA5}" dt="2020-06-01T21:06:30.270" v="3862" actId="9405"/>
          <ac:inkMkLst>
            <pc:docMk/>
            <pc:sldMk cId="1971860420" sldId="285"/>
            <ac:inkMk id="82" creationId="{837093C3-4FE4-427B-A3C0-EE765B288F37}"/>
          </ac:inkMkLst>
        </pc:inkChg>
        <pc:inkChg chg="add">
          <ac:chgData name="Jim Beland" userId="d41a4da1a37fb713" providerId="LiveId" clId="{BD445BFA-51FF-4C1F-BC33-4C4C3CC1ECA5}" dt="2020-06-01T21:06:31.063" v="3863"/>
          <ac:inkMkLst>
            <pc:docMk/>
            <pc:sldMk cId="1971860420" sldId="285"/>
            <ac:inkMk id="83" creationId="{34F4D699-0801-45EA-9F35-DA29CF33553A}"/>
          </ac:inkMkLst>
        </pc:inkChg>
        <pc:inkChg chg="add del">
          <ac:chgData name="Jim Beland" userId="d41a4da1a37fb713" providerId="LiveId" clId="{BD445BFA-51FF-4C1F-BC33-4C4C3CC1ECA5}" dt="2020-06-01T21:06:34.055" v="3866"/>
          <ac:inkMkLst>
            <pc:docMk/>
            <pc:sldMk cId="1971860420" sldId="285"/>
            <ac:inkMk id="84" creationId="{463787CE-E202-43A9-9C03-0EC01A2782DB}"/>
          </ac:inkMkLst>
        </pc:inkChg>
        <pc:inkChg chg="add del">
          <ac:chgData name="Jim Beland" userId="d41a4da1a37fb713" providerId="LiveId" clId="{BD445BFA-51FF-4C1F-BC33-4C4C3CC1ECA5}" dt="2020-06-01T21:06:34.055" v="3866"/>
          <ac:inkMkLst>
            <pc:docMk/>
            <pc:sldMk cId="1971860420" sldId="285"/>
            <ac:inkMk id="85" creationId="{2E147BBD-BB05-4957-A663-036C849747BA}"/>
          </ac:inkMkLst>
        </pc:inkChg>
        <pc:inkChg chg="add">
          <ac:chgData name="Jim Beland" userId="d41a4da1a37fb713" providerId="LiveId" clId="{BD445BFA-51FF-4C1F-BC33-4C4C3CC1ECA5}" dt="2020-06-01T21:06:34.055" v="3866"/>
          <ac:inkMkLst>
            <pc:docMk/>
            <pc:sldMk cId="1971860420" sldId="285"/>
            <ac:inkMk id="86" creationId="{F0CF4907-A4DF-47E2-8372-90F58BEDF8C1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87" creationId="{F10077EE-E9D8-4401-A6CF-1155CBB0D34B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88" creationId="{B819216B-9F61-49FD-A7EE-AE635EED3C65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89" creationId="{5CED66B5-D667-4D90-8684-DA0A006ECAA4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0" creationId="{B2B9DB71-36B6-41D3-9CF0-EB19D7BF2AA6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1" creationId="{61978921-A7C3-416B-8B48-003DC63E3F89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2" creationId="{C27215C2-2F39-4A51-B7A0-41D6A7D21878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3" creationId="{089776D9-49DE-4D19-AF89-7C624D48A5C8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4" creationId="{6CBC7BBF-FD98-4D06-AACF-E36191296C12}"/>
          </ac:inkMkLst>
        </pc:inkChg>
        <pc:inkChg chg="add del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5" creationId="{8F88B3B7-0135-4424-9175-450944B3E519}"/>
          </ac:inkMkLst>
        </pc:inkChg>
        <pc:inkChg chg="add">
          <ac:chgData name="Jim Beland" userId="d41a4da1a37fb713" providerId="LiveId" clId="{BD445BFA-51FF-4C1F-BC33-4C4C3CC1ECA5}" dt="2020-06-01T21:06:41.087" v="3876"/>
          <ac:inkMkLst>
            <pc:docMk/>
            <pc:sldMk cId="1971860420" sldId="285"/>
            <ac:inkMk id="96" creationId="{7BEA6AD8-9FA2-462E-82F6-85212F9FFA38}"/>
          </ac:inkMkLst>
        </pc:inkChg>
        <pc:inkChg chg="add del">
          <ac:chgData name="Jim Beland" userId="d41a4da1a37fb713" providerId="LiveId" clId="{BD445BFA-51FF-4C1F-BC33-4C4C3CC1ECA5}" dt="2020-06-01T21:06:42.284" v="3879"/>
          <ac:inkMkLst>
            <pc:docMk/>
            <pc:sldMk cId="1971860420" sldId="285"/>
            <ac:inkMk id="97" creationId="{AD4585FC-A33F-46B6-8B69-9C010339A120}"/>
          </ac:inkMkLst>
        </pc:inkChg>
        <pc:inkChg chg="add del">
          <ac:chgData name="Jim Beland" userId="d41a4da1a37fb713" providerId="LiveId" clId="{BD445BFA-51FF-4C1F-BC33-4C4C3CC1ECA5}" dt="2020-06-01T21:06:42.284" v="3879"/>
          <ac:inkMkLst>
            <pc:docMk/>
            <pc:sldMk cId="1971860420" sldId="285"/>
            <ac:inkMk id="98" creationId="{FCEBDB8C-36A3-4EBC-862B-D773363CDB46}"/>
          </ac:inkMkLst>
        </pc:inkChg>
        <pc:inkChg chg="add">
          <ac:chgData name="Jim Beland" userId="d41a4da1a37fb713" providerId="LiveId" clId="{BD445BFA-51FF-4C1F-BC33-4C4C3CC1ECA5}" dt="2020-06-01T21:06:42.284" v="3879"/>
          <ac:inkMkLst>
            <pc:docMk/>
            <pc:sldMk cId="1971860420" sldId="285"/>
            <ac:inkMk id="99" creationId="{467835D2-5864-42B9-9A28-503795D1665B}"/>
          </ac:inkMkLst>
        </pc:inkChg>
        <pc:inkChg chg="add del">
          <ac:chgData name="Jim Beland" userId="d41a4da1a37fb713" providerId="LiveId" clId="{BD445BFA-51FF-4C1F-BC33-4C4C3CC1ECA5}" dt="2020-06-01T21:06:46.057" v="3883"/>
          <ac:inkMkLst>
            <pc:docMk/>
            <pc:sldMk cId="1971860420" sldId="285"/>
            <ac:inkMk id="100" creationId="{CF47C5E9-9745-4FF7-BC34-E799E1E689CB}"/>
          </ac:inkMkLst>
        </pc:inkChg>
        <pc:inkChg chg="add del">
          <ac:chgData name="Jim Beland" userId="d41a4da1a37fb713" providerId="LiveId" clId="{BD445BFA-51FF-4C1F-BC33-4C4C3CC1ECA5}" dt="2020-06-01T21:06:46.057" v="3883"/>
          <ac:inkMkLst>
            <pc:docMk/>
            <pc:sldMk cId="1971860420" sldId="285"/>
            <ac:inkMk id="101" creationId="{D10C0A52-CD50-4EA1-95D2-D0DC654B3C30}"/>
          </ac:inkMkLst>
        </pc:inkChg>
        <pc:inkChg chg="add del">
          <ac:chgData name="Jim Beland" userId="d41a4da1a37fb713" providerId="LiveId" clId="{BD445BFA-51FF-4C1F-BC33-4C4C3CC1ECA5}" dt="2020-06-01T21:06:46.057" v="3883"/>
          <ac:inkMkLst>
            <pc:docMk/>
            <pc:sldMk cId="1971860420" sldId="285"/>
            <ac:inkMk id="102" creationId="{25B1D287-46B8-4C6C-A0AA-13EADF15BF27}"/>
          </ac:inkMkLst>
        </pc:inkChg>
        <pc:inkChg chg="add">
          <ac:chgData name="Jim Beland" userId="d41a4da1a37fb713" providerId="LiveId" clId="{BD445BFA-51FF-4C1F-BC33-4C4C3CC1ECA5}" dt="2020-06-01T21:06:46.057" v="3883"/>
          <ac:inkMkLst>
            <pc:docMk/>
            <pc:sldMk cId="1971860420" sldId="285"/>
            <ac:inkMk id="103" creationId="{8B887252-CED5-408A-9BEF-C3EE57AAF5E8}"/>
          </ac:inkMkLst>
        </pc:inkChg>
        <pc:inkChg chg="add del">
          <ac:chgData name="Jim Beland" userId="d41a4da1a37fb713" providerId="LiveId" clId="{BD445BFA-51FF-4C1F-BC33-4C4C3CC1ECA5}" dt="2020-06-01T21:06:51.010" v="3888"/>
          <ac:inkMkLst>
            <pc:docMk/>
            <pc:sldMk cId="1971860420" sldId="285"/>
            <ac:inkMk id="104" creationId="{992BC9F7-260C-45C2-850D-EFAA6149ADD8}"/>
          </ac:inkMkLst>
        </pc:inkChg>
        <pc:inkChg chg="add del">
          <ac:chgData name="Jim Beland" userId="d41a4da1a37fb713" providerId="LiveId" clId="{BD445BFA-51FF-4C1F-BC33-4C4C3CC1ECA5}" dt="2020-06-01T21:06:51.010" v="3888"/>
          <ac:inkMkLst>
            <pc:docMk/>
            <pc:sldMk cId="1971860420" sldId="285"/>
            <ac:inkMk id="105" creationId="{D80D3907-D0ED-4FE1-9AF6-A278B09D2150}"/>
          </ac:inkMkLst>
        </pc:inkChg>
        <pc:inkChg chg="add del">
          <ac:chgData name="Jim Beland" userId="d41a4da1a37fb713" providerId="LiveId" clId="{BD445BFA-51FF-4C1F-BC33-4C4C3CC1ECA5}" dt="2020-06-01T21:06:51.010" v="3888"/>
          <ac:inkMkLst>
            <pc:docMk/>
            <pc:sldMk cId="1971860420" sldId="285"/>
            <ac:inkMk id="106" creationId="{05BC7C48-67A0-4D20-8CAA-EFB9875CD5D8}"/>
          </ac:inkMkLst>
        </pc:inkChg>
        <pc:inkChg chg="add del">
          <ac:chgData name="Jim Beland" userId="d41a4da1a37fb713" providerId="LiveId" clId="{BD445BFA-51FF-4C1F-BC33-4C4C3CC1ECA5}" dt="2020-06-01T21:06:51.010" v="3888"/>
          <ac:inkMkLst>
            <pc:docMk/>
            <pc:sldMk cId="1971860420" sldId="285"/>
            <ac:inkMk id="107" creationId="{8D335B80-E922-4166-83BB-BBD926551273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08" creationId="{DAA75844-CFFA-47E4-898B-5FAAD3D2B0F1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09" creationId="{393E675B-6E09-4A60-A238-3E2593EF3C69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10" creationId="{11345F22-4FB2-46A6-9F8F-0339E1609FFA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11" creationId="{167AA50A-D8EF-493C-A92E-87D9AEBF4F29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12" creationId="{06020884-976A-40B5-9FAF-01B4E21F15BA}"/>
          </ac:inkMkLst>
        </pc:inkChg>
        <pc:inkChg chg="add del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13" creationId="{78ED294E-61F3-4AF5-AC75-1C9830D6657A}"/>
          </ac:inkMkLst>
        </pc:inkChg>
        <pc:inkChg chg="add">
          <ac:chgData name="Jim Beland" userId="d41a4da1a37fb713" providerId="LiveId" clId="{BD445BFA-51FF-4C1F-BC33-4C4C3CC1ECA5}" dt="2020-06-01T21:06:54.750" v="3894"/>
          <ac:inkMkLst>
            <pc:docMk/>
            <pc:sldMk cId="1971860420" sldId="285"/>
            <ac:inkMk id="114" creationId="{96C38341-9181-474F-B71C-5B7AF05254B1}"/>
          </ac:inkMkLst>
        </pc:inkChg>
      </pc:sldChg>
      <pc:sldChg chg="addSp delSp add del">
        <pc:chgData name="Jim Beland" userId="d41a4da1a37fb713" providerId="LiveId" clId="{BD445BFA-51FF-4C1F-BC33-4C4C3CC1ECA5}" dt="2020-06-01T21:04:25.561" v="3789"/>
        <pc:sldMkLst>
          <pc:docMk/>
          <pc:sldMk cId="4237472043" sldId="285"/>
        </pc:sldMkLst>
        <pc:inkChg chg="add del">
          <ac:chgData name="Jim Beland" userId="d41a4da1a37fb713" providerId="LiveId" clId="{BD445BFA-51FF-4C1F-BC33-4C4C3CC1ECA5}" dt="2020-06-01T21:04:25.440" v="3788" actId="9405"/>
          <ac:inkMkLst>
            <pc:docMk/>
            <pc:sldMk cId="4237472043" sldId="285"/>
            <ac:inkMk id="4" creationId="{6AE8C49C-0FE7-4896-9DE1-5970B4F43B47}"/>
          </ac:inkMkLst>
        </pc:inkChg>
        <pc:inkChg chg="add del">
          <ac:chgData name="Jim Beland" userId="d41a4da1a37fb713" providerId="LiveId" clId="{BD445BFA-51FF-4C1F-BC33-4C4C3CC1ECA5}" dt="2020-06-01T21:04:25.265" v="3787" actId="9405"/>
          <ac:inkMkLst>
            <pc:docMk/>
            <pc:sldMk cId="4237472043" sldId="285"/>
            <ac:inkMk id="5" creationId="{0CF8C8F6-BEFC-4D55-BCDF-7B3E0079CD54}"/>
          </ac:inkMkLst>
        </pc:inkChg>
        <pc:inkChg chg="add">
          <ac:chgData name="Jim Beland" userId="d41a4da1a37fb713" providerId="LiveId" clId="{BD445BFA-51FF-4C1F-BC33-4C4C3CC1ECA5}" dt="2020-06-01T21:04:24.748" v="3786"/>
          <ac:inkMkLst>
            <pc:docMk/>
            <pc:sldMk cId="4237472043" sldId="285"/>
            <ac:inkMk id="6" creationId="{C584E3D4-EB0A-4BCA-94D9-3FBB685C1BF3}"/>
          </ac:inkMkLst>
        </pc:inkChg>
      </pc:sldChg>
      <pc:sldChg chg="addSp delSp add">
        <pc:chgData name="Jim Beland" userId="d41a4da1a37fb713" providerId="LiveId" clId="{BD445BFA-51FF-4C1F-BC33-4C4C3CC1ECA5}" dt="2020-06-01T21:07:26.615" v="3920"/>
        <pc:sldMkLst>
          <pc:docMk/>
          <pc:sldMk cId="4274930675" sldId="286"/>
        </pc:sldMkLst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4" creationId="{7AEC74F0-F79C-4DC7-B03D-A2AA20A4E7FD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5" creationId="{2CD72FA4-BDF1-450C-8853-C1985800E669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6" creationId="{D5C2E48F-03C8-4D7F-AE0E-3081751B7E95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7" creationId="{66A60F7D-EC55-4AB9-B640-B9A492366037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8" creationId="{029597A7-D957-448B-A9B5-3C6BA79AC461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9" creationId="{4B747156-CD35-4D80-BBCE-A685D52F91D3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0" creationId="{4F6C0416-1A64-4A51-8CD7-181B2162B5A7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1" creationId="{6F8C5370-3A41-4694-8F1B-0142951D35A7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2" creationId="{AE057260-FE89-4CDF-B6E7-76788042FF0D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3" creationId="{48CBA6D0-F32A-4FB7-8C47-1065BBD5B002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4" creationId="{3C6CB45F-91D2-4E85-AF59-9CEDB4F6F3A1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5" creationId="{535270DB-D29A-4475-B275-51FE798875BE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6" creationId="{CB2116CF-3943-41DA-AA9D-948852378967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7" creationId="{B464DA4C-7ABD-43DB-8C54-AC25C968C618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8" creationId="{5CE68CB0-3630-4672-8630-999D06B7C36C}"/>
          </ac:inkMkLst>
        </pc:inkChg>
        <pc:inkChg chg="add del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19" creationId="{F9299BD6-2C48-4D06-9E57-0F9EFDA6BEF4}"/>
          </ac:inkMkLst>
        </pc:inkChg>
        <pc:inkChg chg="add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20" creationId="{27F118D9-AA04-41F6-8D31-E07395EBF2E8}"/>
          </ac:inkMkLst>
        </pc:inkChg>
        <pc:inkChg chg="add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21" creationId="{53D78FAE-738E-4E5A-9F70-22E0F5344428}"/>
          </ac:inkMkLst>
        </pc:inkChg>
        <pc:inkChg chg="add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22" creationId="{8ED9CF21-7C8B-4F36-86AC-3638E6732452}"/>
          </ac:inkMkLst>
        </pc:inkChg>
        <pc:inkChg chg="add">
          <ac:chgData name="Jim Beland" userId="d41a4da1a37fb713" providerId="LiveId" clId="{BD445BFA-51FF-4C1F-BC33-4C4C3CC1ECA5}" dt="2020-06-01T21:07:22.445" v="3912"/>
          <ac:inkMkLst>
            <pc:docMk/>
            <pc:sldMk cId="4274930675" sldId="286"/>
            <ac:inkMk id="23" creationId="{5B0E6058-2A34-4F6C-BD3F-88ABF42A643F}"/>
          </ac:inkMkLst>
        </pc:inkChg>
        <pc:inkChg chg="add del">
          <ac:chgData name="Jim Beland" userId="d41a4da1a37fb713" providerId="LiveId" clId="{BD445BFA-51FF-4C1F-BC33-4C4C3CC1ECA5}" dt="2020-06-01T21:07:25.350" v="3917"/>
          <ac:inkMkLst>
            <pc:docMk/>
            <pc:sldMk cId="4274930675" sldId="286"/>
            <ac:inkMk id="24" creationId="{A181B4BD-AF54-4811-83B8-CE9E6684C3DC}"/>
          </ac:inkMkLst>
        </pc:inkChg>
        <pc:inkChg chg="add del">
          <ac:chgData name="Jim Beland" userId="d41a4da1a37fb713" providerId="LiveId" clId="{BD445BFA-51FF-4C1F-BC33-4C4C3CC1ECA5}" dt="2020-06-01T21:07:25.350" v="3917"/>
          <ac:inkMkLst>
            <pc:docMk/>
            <pc:sldMk cId="4274930675" sldId="286"/>
            <ac:inkMk id="25" creationId="{37918424-5C48-4EF9-B310-C514102DD3FE}"/>
          </ac:inkMkLst>
        </pc:inkChg>
        <pc:inkChg chg="add del">
          <ac:chgData name="Jim Beland" userId="d41a4da1a37fb713" providerId="LiveId" clId="{BD445BFA-51FF-4C1F-BC33-4C4C3CC1ECA5}" dt="2020-06-01T21:07:25.350" v="3917"/>
          <ac:inkMkLst>
            <pc:docMk/>
            <pc:sldMk cId="4274930675" sldId="286"/>
            <ac:inkMk id="26" creationId="{DA19F7CB-CD10-46C4-86A3-BF5F60A9C912}"/>
          </ac:inkMkLst>
        </pc:inkChg>
        <pc:inkChg chg="add del">
          <ac:chgData name="Jim Beland" userId="d41a4da1a37fb713" providerId="LiveId" clId="{BD445BFA-51FF-4C1F-BC33-4C4C3CC1ECA5}" dt="2020-06-01T21:07:25.350" v="3917"/>
          <ac:inkMkLst>
            <pc:docMk/>
            <pc:sldMk cId="4274930675" sldId="286"/>
            <ac:inkMk id="32" creationId="{FD8A1B18-A6E2-41CF-9BEC-E22313E1024A}"/>
          </ac:inkMkLst>
        </pc:inkChg>
        <pc:inkChg chg="add">
          <ac:chgData name="Jim Beland" userId="d41a4da1a37fb713" providerId="LiveId" clId="{BD445BFA-51FF-4C1F-BC33-4C4C3CC1ECA5}" dt="2020-06-01T21:07:25.350" v="3917"/>
          <ac:inkMkLst>
            <pc:docMk/>
            <pc:sldMk cId="4274930675" sldId="286"/>
            <ac:inkMk id="33" creationId="{91E9E936-B0D8-4681-9C05-0EA89A93881A}"/>
          </ac:inkMkLst>
        </pc:inkChg>
        <pc:inkChg chg="add del">
          <ac:chgData name="Jim Beland" userId="d41a4da1a37fb713" providerId="LiveId" clId="{BD445BFA-51FF-4C1F-BC33-4C4C3CC1ECA5}" dt="2020-06-01T21:07:26.615" v="3920"/>
          <ac:inkMkLst>
            <pc:docMk/>
            <pc:sldMk cId="4274930675" sldId="286"/>
            <ac:inkMk id="34" creationId="{1AA5EF90-9461-41A8-82E8-A83DA1E74FE2}"/>
          </ac:inkMkLst>
        </pc:inkChg>
        <pc:inkChg chg="add del">
          <ac:chgData name="Jim Beland" userId="d41a4da1a37fb713" providerId="LiveId" clId="{BD445BFA-51FF-4C1F-BC33-4C4C3CC1ECA5}" dt="2020-06-01T21:07:26.615" v="3920"/>
          <ac:inkMkLst>
            <pc:docMk/>
            <pc:sldMk cId="4274930675" sldId="286"/>
            <ac:inkMk id="35" creationId="{DCE1AF56-B068-4CBD-AA6A-0BF21F453D8E}"/>
          </ac:inkMkLst>
        </pc:inkChg>
        <pc:inkChg chg="add">
          <ac:chgData name="Jim Beland" userId="d41a4da1a37fb713" providerId="LiveId" clId="{BD445BFA-51FF-4C1F-BC33-4C4C3CC1ECA5}" dt="2020-06-01T21:07:26.615" v="3920"/>
          <ac:inkMkLst>
            <pc:docMk/>
            <pc:sldMk cId="4274930675" sldId="286"/>
            <ac:inkMk id="36" creationId="{7764C220-CD3E-46DD-9182-EF0A13A978FD}"/>
          </ac:inkMkLst>
        </pc:inkChg>
      </pc:sldChg>
      <pc:sldChg chg="addSp delSp add">
        <pc:chgData name="Jim Beland" userId="d41a4da1a37fb713" providerId="LiveId" clId="{BD445BFA-51FF-4C1F-BC33-4C4C3CC1ECA5}" dt="2020-06-01T21:07:47.689" v="3933"/>
        <pc:sldMkLst>
          <pc:docMk/>
          <pc:sldMk cId="610316120" sldId="287"/>
        </pc:sldMkLst>
        <pc:inkChg chg="add">
          <ac:chgData name="Jim Beland" userId="d41a4da1a37fb713" providerId="LiveId" clId="{BD445BFA-51FF-4C1F-BC33-4C4C3CC1ECA5}" dt="2020-06-01T21:07:36.577" v="3922" actId="9405"/>
          <ac:inkMkLst>
            <pc:docMk/>
            <pc:sldMk cId="610316120" sldId="287"/>
            <ac:inkMk id="4" creationId="{940856B8-9717-40DF-B182-93674559DF4F}"/>
          </ac:inkMkLst>
        </pc:inkChg>
        <pc:inkChg chg="add del">
          <ac:chgData name="Jim Beland" userId="d41a4da1a37fb713" providerId="LiveId" clId="{BD445BFA-51FF-4C1F-BC33-4C4C3CC1ECA5}" dt="2020-06-01T21:07:47.689" v="3933"/>
          <ac:inkMkLst>
            <pc:docMk/>
            <pc:sldMk cId="610316120" sldId="287"/>
            <ac:inkMk id="5" creationId="{DBBD4794-2ADB-44A6-A523-34B1D714359F}"/>
          </ac:inkMkLst>
        </pc:inkChg>
        <pc:inkChg chg="add del">
          <ac:chgData name="Jim Beland" userId="d41a4da1a37fb713" providerId="LiveId" clId="{BD445BFA-51FF-4C1F-BC33-4C4C3CC1ECA5}" dt="2020-06-01T21:07:47.689" v="3933"/>
          <ac:inkMkLst>
            <pc:docMk/>
            <pc:sldMk cId="610316120" sldId="287"/>
            <ac:inkMk id="6" creationId="{D70E48BB-383A-4B4B-9243-62E2F0FF24E7}"/>
          </ac:inkMkLst>
        </pc:inkChg>
        <pc:inkChg chg="add del">
          <ac:chgData name="Jim Beland" userId="d41a4da1a37fb713" providerId="LiveId" clId="{BD445BFA-51FF-4C1F-BC33-4C4C3CC1ECA5}" dt="2020-06-01T21:07:47.689" v="3933"/>
          <ac:inkMkLst>
            <pc:docMk/>
            <pc:sldMk cId="610316120" sldId="287"/>
            <ac:inkMk id="7" creationId="{10857090-F4B2-4299-9F31-63F2243D75F4}"/>
          </ac:inkMkLst>
        </pc:inkChg>
        <pc:inkChg chg="add del">
          <ac:chgData name="Jim Beland" userId="d41a4da1a37fb713" providerId="LiveId" clId="{BD445BFA-51FF-4C1F-BC33-4C4C3CC1ECA5}" dt="2020-06-01T21:07:47.689" v="3933"/>
          <ac:inkMkLst>
            <pc:docMk/>
            <pc:sldMk cId="610316120" sldId="287"/>
            <ac:inkMk id="8" creationId="{A33A0CFF-1FB1-42F3-8931-287C6C0A91C9}"/>
          </ac:inkMkLst>
        </pc:inkChg>
        <pc:inkChg chg="add">
          <ac:chgData name="Jim Beland" userId="d41a4da1a37fb713" providerId="LiveId" clId="{BD445BFA-51FF-4C1F-BC33-4C4C3CC1ECA5}" dt="2020-06-01T21:07:47.689" v="3933"/>
          <ac:inkMkLst>
            <pc:docMk/>
            <pc:sldMk cId="610316120" sldId="287"/>
            <ac:inkMk id="9" creationId="{ED9A0059-1257-4DB5-9AC2-C4687C82E416}"/>
          </ac:inkMkLst>
        </pc:inkChg>
        <pc:inkChg chg="del">
          <ac:chgData name="Jim Beland" userId="d41a4da1a37fb713" providerId="LiveId" clId="{BD445BFA-51FF-4C1F-BC33-4C4C3CC1ECA5}" dt="2020-06-01T21:07:40.757" v="3923"/>
          <ac:inkMkLst>
            <pc:docMk/>
            <pc:sldMk cId="610316120" sldId="287"/>
            <ac:inkMk id="20" creationId="{27F118D9-AA04-41F6-8D31-E07395EBF2E8}"/>
          </ac:inkMkLst>
        </pc:inkChg>
        <pc:inkChg chg="del">
          <ac:chgData name="Jim Beland" userId="d41a4da1a37fb713" providerId="LiveId" clId="{BD445BFA-51FF-4C1F-BC33-4C4C3CC1ECA5}" dt="2020-06-01T21:07:40.759" v="3926"/>
          <ac:inkMkLst>
            <pc:docMk/>
            <pc:sldMk cId="610316120" sldId="287"/>
            <ac:inkMk id="21" creationId="{53D78FAE-738E-4E5A-9F70-22E0F5344428}"/>
          </ac:inkMkLst>
        </pc:inkChg>
        <pc:inkChg chg="del">
          <ac:chgData name="Jim Beland" userId="d41a4da1a37fb713" providerId="LiveId" clId="{BD445BFA-51FF-4C1F-BC33-4C4C3CC1ECA5}" dt="2020-06-01T21:07:40.758" v="3925"/>
          <ac:inkMkLst>
            <pc:docMk/>
            <pc:sldMk cId="610316120" sldId="287"/>
            <ac:inkMk id="22" creationId="{8ED9CF21-7C8B-4F36-86AC-3638E6732452}"/>
          </ac:inkMkLst>
        </pc:inkChg>
        <pc:inkChg chg="del">
          <ac:chgData name="Jim Beland" userId="d41a4da1a37fb713" providerId="LiveId" clId="{BD445BFA-51FF-4C1F-BC33-4C4C3CC1ECA5}" dt="2020-06-01T21:07:40.758" v="3924"/>
          <ac:inkMkLst>
            <pc:docMk/>
            <pc:sldMk cId="610316120" sldId="287"/>
            <ac:inkMk id="23" creationId="{5B0E6058-2A34-4F6C-BD3F-88ABF42A643F}"/>
          </ac:inkMkLst>
        </pc:inkChg>
        <pc:inkChg chg="del">
          <ac:chgData name="Jim Beland" userId="d41a4da1a37fb713" providerId="LiveId" clId="{BD445BFA-51FF-4C1F-BC33-4C4C3CC1ECA5}" dt="2020-06-01T21:07:41.473" v="3927"/>
          <ac:inkMkLst>
            <pc:docMk/>
            <pc:sldMk cId="610316120" sldId="287"/>
            <ac:inkMk id="33" creationId="{91E9E936-B0D8-4681-9C05-0EA89A93881A}"/>
          </ac:inkMkLst>
        </pc:inkChg>
        <pc:inkChg chg="del">
          <ac:chgData name="Jim Beland" userId="d41a4da1a37fb713" providerId="LiveId" clId="{BD445BFA-51FF-4C1F-BC33-4C4C3CC1ECA5}" dt="2020-06-01T21:07:41.473" v="3928"/>
          <ac:inkMkLst>
            <pc:docMk/>
            <pc:sldMk cId="610316120" sldId="287"/>
            <ac:inkMk id="36" creationId="{7764C220-CD3E-46DD-9182-EF0A13A978FD}"/>
          </ac:inkMkLst>
        </pc:inkChg>
      </pc:sldChg>
      <pc:sldChg chg="addSp delSp add">
        <pc:chgData name="Jim Beland" userId="d41a4da1a37fb713" providerId="LiveId" clId="{BD445BFA-51FF-4C1F-BC33-4C4C3CC1ECA5}" dt="2020-06-01T21:09:12.647" v="4069"/>
        <pc:sldMkLst>
          <pc:docMk/>
          <pc:sldMk cId="1932411442" sldId="288"/>
        </pc:sldMkLst>
        <pc:inkChg chg="add del">
          <ac:chgData name="Jim Beland" userId="d41a4da1a37fb713" providerId="LiveId" clId="{BD445BFA-51FF-4C1F-BC33-4C4C3CC1ECA5}" dt="2020-06-01T21:08:11.938" v="3939"/>
          <ac:inkMkLst>
            <pc:docMk/>
            <pc:sldMk cId="1932411442" sldId="288"/>
            <ac:inkMk id="5" creationId="{CF0E6B1C-A533-4FE6-8B56-3DCD3E7FBB7A}"/>
          </ac:inkMkLst>
        </pc:inkChg>
        <pc:inkChg chg="add del">
          <ac:chgData name="Jim Beland" userId="d41a4da1a37fb713" providerId="LiveId" clId="{BD445BFA-51FF-4C1F-BC33-4C4C3CC1ECA5}" dt="2020-06-01T21:08:11.938" v="3939"/>
          <ac:inkMkLst>
            <pc:docMk/>
            <pc:sldMk cId="1932411442" sldId="288"/>
            <ac:inkMk id="6" creationId="{4CFEFEE9-E8FA-4E8C-9FB3-5F04D10056FF}"/>
          </ac:inkMkLst>
        </pc:inkChg>
        <pc:inkChg chg="add del">
          <ac:chgData name="Jim Beland" userId="d41a4da1a37fb713" providerId="LiveId" clId="{BD445BFA-51FF-4C1F-BC33-4C4C3CC1ECA5}" dt="2020-06-01T21:08:11.938" v="3939"/>
          <ac:inkMkLst>
            <pc:docMk/>
            <pc:sldMk cId="1932411442" sldId="288"/>
            <ac:inkMk id="7" creationId="{67FAFFD4-CB56-4C2B-8E02-038506E76C79}"/>
          </ac:inkMkLst>
        </pc:inkChg>
        <pc:inkChg chg="add del">
          <ac:chgData name="Jim Beland" userId="d41a4da1a37fb713" providerId="LiveId" clId="{BD445BFA-51FF-4C1F-BC33-4C4C3CC1ECA5}" dt="2020-06-01T21:08:11.938" v="3939"/>
          <ac:inkMkLst>
            <pc:docMk/>
            <pc:sldMk cId="1932411442" sldId="288"/>
            <ac:inkMk id="8" creationId="{E46321FA-4717-4ED9-8812-F2574BAA1ACB}"/>
          </ac:inkMkLst>
        </pc:inkChg>
        <pc:inkChg chg="add">
          <ac:chgData name="Jim Beland" userId="d41a4da1a37fb713" providerId="LiveId" clId="{BD445BFA-51FF-4C1F-BC33-4C4C3CC1ECA5}" dt="2020-06-01T21:08:11.938" v="3939"/>
          <ac:inkMkLst>
            <pc:docMk/>
            <pc:sldMk cId="1932411442" sldId="288"/>
            <ac:inkMk id="10" creationId="{8239EB6D-3FDC-4698-9254-62F87791D85E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1" creationId="{3071E63D-D58F-4067-BF98-847B361F8FB4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2" creationId="{5B6C4878-A607-4421-A116-5B68960DF789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3" creationId="{61EF9862-6A33-4E66-8471-A80B5545A4EE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4" creationId="{3528E665-7B86-446D-8238-D0CEDEBBAC25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5" creationId="{902DAEDB-E467-438D-ADDC-3A67DBBBD4BD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6" creationId="{86D18FAB-FE2E-4A86-B539-44D40290E12B}"/>
          </ac:inkMkLst>
        </pc:inkChg>
        <pc:inkChg chg="add del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7" creationId="{98B2A6DC-1A07-4EF8-9CF3-F12F3AAEA019}"/>
          </ac:inkMkLst>
        </pc:inkChg>
        <pc:inkChg chg="add">
          <ac:chgData name="Jim Beland" userId="d41a4da1a37fb713" providerId="LiveId" clId="{BD445BFA-51FF-4C1F-BC33-4C4C3CC1ECA5}" dt="2020-06-01T21:08:16.121" v="3947"/>
          <ac:inkMkLst>
            <pc:docMk/>
            <pc:sldMk cId="1932411442" sldId="288"/>
            <ac:inkMk id="18" creationId="{EA84BA95-44EA-4239-84F8-F36390693374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19" creationId="{9B12A4A1-10B7-4B86-99B2-747BA7588777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0" creationId="{B363BF64-5017-48F0-A46A-C8D2084C2693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1" creationId="{EDF83AEB-65FC-480D-A058-15387CC69777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2" creationId="{4718B809-25EF-4B09-8E44-3D8F7DF0D0A4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3" creationId="{026913F9-12B3-4194-8BB3-5E3458B03655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4" creationId="{1ACD067F-957C-426D-AB31-EB006F37D8E8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5" creationId="{4F5C37C3-1A19-4B90-9437-BD9E40A92600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26" creationId="{F319397D-B84D-4C37-B435-4D49B57554CC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2" creationId="{196E2A25-867F-4CBC-BE4B-692A4FBBDA3D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3" creationId="{C9B74746-E401-4023-8DC6-84DAA723E7A7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4" creationId="{5CEFB65D-A47D-4E6E-80FF-489FC419012D}"/>
          </ac:inkMkLst>
        </pc:inkChg>
        <pc:inkChg chg="add del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5" creationId="{F10F3944-72C7-4AF5-A0D3-44DACCE4AA31}"/>
          </ac:inkMkLst>
        </pc:inkChg>
        <pc:inkChg chg="add">
          <ac:chgData name="Jim Beland" userId="d41a4da1a37fb713" providerId="LiveId" clId="{BD445BFA-51FF-4C1F-BC33-4C4C3CC1ECA5}" dt="2020-06-01T21:08:24.926" v="3960" actId="9405"/>
          <ac:inkMkLst>
            <pc:docMk/>
            <pc:sldMk cId="1932411442" sldId="288"/>
            <ac:inkMk id="36" creationId="{D11DE068-2C62-46AE-8BD1-9B95D8EB1445}"/>
          </ac:inkMkLst>
        </pc:inkChg>
        <pc:inkChg chg="add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7" creationId="{F50C1739-206B-4765-B0A6-3B4805D470DF}"/>
          </ac:inkMkLst>
        </pc:inkChg>
        <pc:inkChg chg="add">
          <ac:chgData name="Jim Beland" userId="d41a4da1a37fb713" providerId="LiveId" clId="{BD445BFA-51FF-4C1F-BC33-4C4C3CC1ECA5}" dt="2020-06-01T21:08:25.649" v="3961"/>
          <ac:inkMkLst>
            <pc:docMk/>
            <pc:sldMk cId="1932411442" sldId="288"/>
            <ac:inkMk id="38" creationId="{79BBCFE9-BB9E-43FC-808D-F4C92FDC99E9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39" creationId="{7DD1D85F-EF01-47C0-B400-078FD6E03C53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0" creationId="{91903AA7-3D3A-48A2-BF0B-F5EDE456F25F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1" creationId="{958AB948-717C-415D-9357-59110011C4E5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2" creationId="{1DFDF8E5-5E19-4A09-96F4-62B589ED0784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3" creationId="{EC3382EB-B04E-4B8E-BB06-1085D0617159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4" creationId="{82D44A9F-7C26-4E10-A0A1-7A1133C1EC82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5" creationId="{BD72DFA9-7583-40B8-91DF-E0F690F47E6A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6" creationId="{8B1AD1B3-3C5B-461F-9DD4-6F34F058C8A8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49" creationId="{2A8B341D-F207-48A7-BA67-681692AD516D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0" creationId="{17872008-E1C7-45A4-9789-6A3526ED24BE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1" creationId="{641DBDFB-01F6-420A-855E-F59ED70E4032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2" creationId="{43381A0B-05A8-42B5-BCEC-B64851364CBA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3" creationId="{38839A6B-8168-446E-954C-3E34F7E6DB29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4" creationId="{89791690-D9CF-4927-98DB-5E8F7FEC7C75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5" creationId="{0F6ADB23-6E30-4C0C-9A7F-EBA1D73E7288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6" creationId="{20D04E76-8277-49E5-943F-EAA0C6880FB6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57" creationId="{E060C1D7-F28E-422D-B0AE-A5A9887C763C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0" creationId="{21F2C7CF-C6D0-46A7-B75B-72685111DE7E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1" creationId="{CADD2719-50BE-41B7-8C91-0B4D19FEC03F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2" creationId="{94492A09-7FC7-4663-B61B-3679E10BBC77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3" creationId="{F8C44203-9052-45DB-B76D-55D24BC294E6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4" creationId="{8A6A5974-5E79-4D96-973D-B04147685A99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5" creationId="{3E915717-D0BB-43DE-BCAA-40D33E16B965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8" creationId="{A902EDC3-0849-4397-96BC-AF38176C4D72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69" creationId="{054F3645-4645-4AAA-9FEF-5486E0FF0F9F}"/>
          </ac:inkMkLst>
        </pc:inkChg>
        <pc:inkChg chg="add del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0" creationId="{CF29CAE5-0FF5-4F47-A992-87946C85D944}"/>
          </ac:inkMkLst>
        </pc:inkChg>
        <pc:inkChg chg="add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2" creationId="{DB7421A5-BB93-4CBC-9F5A-1E2A83861770}"/>
          </ac:inkMkLst>
        </pc:inkChg>
        <pc:inkChg chg="add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3" creationId="{58A66828-1E40-4840-81CF-89F3F5C46EC1}"/>
          </ac:inkMkLst>
        </pc:inkChg>
        <pc:inkChg chg="add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4" creationId="{78CA8EB9-7A61-4C29-89D8-2598C2D31E1C}"/>
          </ac:inkMkLst>
        </pc:inkChg>
        <pc:inkChg chg="add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5" creationId="{2F21E033-5D41-4F36-9B10-0124CE5F1500}"/>
          </ac:inkMkLst>
        </pc:inkChg>
        <pc:inkChg chg="add">
          <ac:chgData name="Jim Beland" userId="d41a4da1a37fb713" providerId="LiveId" clId="{BD445BFA-51FF-4C1F-BC33-4C4C3CC1ECA5}" dt="2020-06-01T21:08:38.568" v="3988"/>
          <ac:inkMkLst>
            <pc:docMk/>
            <pc:sldMk cId="1932411442" sldId="288"/>
            <ac:inkMk id="76" creationId="{6911BDC0-397B-4E62-B0D7-037208F86A54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77" creationId="{DEEA8807-8EF4-40B5-B077-BFD0BEAF30C2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78" creationId="{EF982D2C-E7DE-48E3-A613-9967FBBBB4AB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79" creationId="{B6D3CF45-9F1E-4E28-8EB4-9BAF5ACD2FA9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0" creationId="{66029CB9-0216-40F0-A653-D0ECF0977797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4" creationId="{1311429B-2ABF-4F68-B756-0292D590180C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5" creationId="{03F672DD-0DF7-42E4-B117-77E7385E304A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7" creationId="{BCA74455-F426-4C59-87D0-A81BD1E7E452}"/>
          </ac:inkMkLst>
        </pc:inkChg>
        <pc:inkChg chg="add del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8" creationId="{8233DB9B-184D-4BB6-B89F-A3297040A368}"/>
          </ac:inkMkLst>
        </pc:inkChg>
        <pc:inkChg chg="add">
          <ac:chgData name="Jim Beland" userId="d41a4da1a37fb713" providerId="LiveId" clId="{BD445BFA-51FF-4C1F-BC33-4C4C3CC1ECA5}" dt="2020-06-01T21:08:41.911" v="3997"/>
          <ac:inkMkLst>
            <pc:docMk/>
            <pc:sldMk cId="1932411442" sldId="288"/>
            <ac:inkMk id="89" creationId="{CE9F05E1-5B31-4B07-A55E-BD1FBB1DBBB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0" creationId="{C1F34042-3F71-4D06-897E-7D8449B1BF29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1" creationId="{6ECF3339-FE8D-4C20-BEFD-7644DDFAB973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2" creationId="{EC487918-8D8B-4C26-A0DD-12F21B0CD04A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3" creationId="{EB36AD4F-7B13-4A9B-B092-A1CA5C99B05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4" creationId="{BCFBC94A-B2F4-4616-90DD-EC00B62F5625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5" creationId="{E21DA56A-BC3D-4A56-9316-2A80C38CD84C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7" creationId="{94234420-BA7D-45D0-A7B8-DE85B1E3A9CD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98" creationId="{9B35CF72-F9E6-42B3-86CA-3E38EF09B246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0" creationId="{760985F4-326B-443A-A4CF-61194446DE39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1" creationId="{3E8C00FB-8E44-452D-8473-FDE30F19C9A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2" creationId="{13AD5EF8-5CA9-4869-BFFA-2A1B391D428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4" creationId="{05332FFD-D171-48CF-AF2F-F2CA89B75A06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5" creationId="{9B49A275-E1CB-4D59-AAD8-840492D6E0DE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6" creationId="{79BACEB2-A70E-463D-A6A2-7D4C440D4AF2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7" creationId="{DA51FCCF-A3A9-47AD-86EA-24A3F2956C4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8" creationId="{D3160D01-579F-4D08-B1AD-AB5DA76E60C9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09" creationId="{2CA60F29-6237-4584-8393-08CD91B33D14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0" creationId="{F7E33D85-C255-482C-AF9D-5B2DE790DDC8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1" creationId="{AC973744-4B17-4882-9AD1-30321BC21B9C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2" creationId="{E868047E-AD9B-469A-8318-FA40C81753DE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3" creationId="{B1B25E9C-30B5-428E-900E-C7E81C799466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5" creationId="{A97A5706-6C22-44A4-A4B4-3E67585705F9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6" creationId="{BF6287A9-17D9-4761-8D28-B43BC823F5CB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7" creationId="{BB981FB2-4DF2-4C39-8ABA-307DBB653C06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8" creationId="{B485AA2F-5A5E-459F-9AF2-9A64D46ADCAD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19" creationId="{62E2098D-8D07-4FB5-BF88-3A990177F286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0" creationId="{812AFD05-F3FF-4024-BA86-11FC7A4E5DD1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1" creationId="{DE9FDC74-8E6D-4A96-A96A-7C179CCF925C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2" creationId="{42465E4B-8B5E-4CF2-A858-41CE4A93BB97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3" creationId="{ED3970DA-E66D-4B18-BAA9-88A7EC21ADF1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4" creationId="{484873C1-6E94-4243-BABA-E1880D74E7B5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5" creationId="{B31111F1-8CFD-4774-A877-E4F30C6DF571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6" creationId="{18F0AB0D-9030-409F-B379-6D8A13ABB47A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7" creationId="{5377C59F-A153-407D-A6FF-986C96C83B97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8" creationId="{757960BB-5772-4F16-AEBC-4EA4D0B3A958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29" creationId="{5E3BB31C-02C5-447C-AD7A-22C65C699DB0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30" creationId="{94F2765A-2D0B-40B2-B767-86D7AA55A171}"/>
          </ac:inkMkLst>
        </pc:inkChg>
        <pc:inkChg chg="add del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31" creationId="{C2FBB94C-0D49-47B2-A3C4-AC3C94132DE2}"/>
          </ac:inkMkLst>
        </pc:inkChg>
        <pc:inkChg chg="add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32" creationId="{05277FA5-48F7-46B2-BBF6-66A852557E3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3" creationId="{7AC31DAC-76DC-4C42-B879-191F2F608FC7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4" creationId="{45E3C7CD-BE22-491A-AE6E-6A4A4FCCD87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5" creationId="{C4C3DB71-DE8B-494E-A506-0364875B379F}"/>
          </ac:inkMkLst>
        </pc:inkChg>
        <pc:inkChg chg="add">
          <ac:chgData name="Jim Beland" userId="d41a4da1a37fb713" providerId="LiveId" clId="{BD445BFA-51FF-4C1F-BC33-4C4C3CC1ECA5}" dt="2020-06-01T21:08:56.722" v="4035"/>
          <ac:inkMkLst>
            <pc:docMk/>
            <pc:sldMk cId="1932411442" sldId="288"/>
            <ac:inkMk id="136" creationId="{4BE43E3F-374A-4AD6-A55D-AAC866D8FC5F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7" creationId="{E9EC2F00-5955-463C-9E80-723D87209C2A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8" creationId="{6E8503C1-7C98-45CD-87FE-8AD80383A0B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39" creationId="{2E564CF1-F344-4F1F-B241-60218D375930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0" creationId="{1220FD30-A8F9-4331-939B-A75407EF4EDB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1" creationId="{066790BB-5218-45F2-B12B-8038EA66BE31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2" creationId="{3D78BD68-7120-4126-9FA9-B8C904F2E866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3" creationId="{3FE7832C-4E30-466F-99D9-18FB02B50737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4" creationId="{FD4C54BE-F713-4794-A751-946FF9472F71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5" creationId="{C0F6E112-70EE-461F-ADB9-8727199CA4D2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6" creationId="{80EE3518-E7EE-41C0-AEA7-E774B2518A77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7" creationId="{9DBA7ABD-7045-4E70-B317-352EA85D7FC7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8" creationId="{8108EFAF-27FD-4FA1-BC17-61D37412D83A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49" creationId="{26CAC63F-F694-4E88-9AB1-7950408EB6C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0" creationId="{61B883A8-73FC-495D-80E8-8C38506E1FEA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1" creationId="{C0F3B020-9C2C-4AF9-8AAF-9DB32803323B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2" creationId="{53F9C932-B1A3-4711-81F8-B07962334973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3" creationId="{A1E788C9-8C1E-4720-9491-CCC4E15E875D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4" creationId="{60670D4B-D248-4A0C-B4B3-A0E3FA53284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5" creationId="{318AAE15-AA6F-4837-BFAF-55F78981E3F2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6" creationId="{F882775F-C7B2-4102-BD3A-4B435249548E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7" creationId="{A8D257B5-C920-4517-A248-2DB59E8BC95E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8" creationId="{4A09DD50-F69A-4759-9414-2A488D870273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59" creationId="{5E8025A0-265A-463B-BE35-9CE9D2D661BB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0" creationId="{E7440B4B-0348-4242-8157-FD2953FC741B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1" creationId="{B0677C80-0E8D-4F2F-BC8A-44BA1897F2B2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2" creationId="{5AA22BCB-7EC6-4598-9343-67BBC0483B5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3" creationId="{74B8C736-05A8-49D2-9E5A-40F4CB7A930E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4" creationId="{37C21E37-62B7-472A-9314-35A9F690503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5" creationId="{5CCAA677-328A-4AB5-BCDB-C0ADFF9AA118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6" creationId="{BCF88568-9DA8-4F62-A3B4-2745E01A2CE9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7" creationId="{7AD8C16D-2192-4809-A828-0DD1F97500AA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8" creationId="{F0EF519F-C022-4B8A-9B76-4484F112CECE}"/>
          </ac:inkMkLst>
        </pc:inkChg>
        <pc:inkChg chg="add del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69" creationId="{463490D7-C2B4-43D6-A58F-30D8A73C49B0}"/>
          </ac:inkMkLst>
        </pc:inkChg>
        <pc:inkChg chg="add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70" creationId="{2691C18D-0FF2-450E-B71E-2B69B564D938}"/>
          </ac:inkMkLst>
        </pc:inkChg>
        <pc:inkChg chg="add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71" creationId="{E556BCFE-20C8-4DEF-B3FC-702D8B02A886}"/>
          </ac:inkMkLst>
        </pc:inkChg>
        <pc:inkChg chg="add">
          <ac:chgData name="Jim Beland" userId="d41a4da1a37fb713" providerId="LiveId" clId="{BD445BFA-51FF-4C1F-BC33-4C4C3CC1ECA5}" dt="2020-06-01T21:09:12.647" v="4069"/>
          <ac:inkMkLst>
            <pc:docMk/>
            <pc:sldMk cId="1932411442" sldId="288"/>
            <ac:inkMk id="172" creationId="{E3942391-7E8C-4CAB-B06A-51462A666C33}"/>
          </ac:inkMkLst>
        </pc:inkChg>
      </pc:sldChg>
      <pc:sldChg chg="addSp delSp add">
        <pc:chgData name="Jim Beland" userId="d41a4da1a37fb713" providerId="LiveId" clId="{BD445BFA-51FF-4C1F-BC33-4C4C3CC1ECA5}" dt="2020-06-01T21:11:08.658" v="4162"/>
        <pc:sldMkLst>
          <pc:docMk/>
          <pc:sldMk cId="4120129985" sldId="289"/>
        </pc:sldMkLst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5" creationId="{3B2591BB-F074-4E3A-A602-49A39358DD95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6" creationId="{A0556792-F60D-4EA2-AE39-3392CEA7A7D7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7" creationId="{8E7F68F7-EC52-40D3-B980-C0CC5201F4CC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8" creationId="{65B2F525-7E90-4C9A-87D6-E1088D4E35AE}"/>
          </ac:inkMkLst>
        </pc:inkChg>
        <pc:inkChg chg="del">
          <ac:chgData name="Jim Beland" userId="d41a4da1a37fb713" providerId="LiveId" clId="{BD445BFA-51FF-4C1F-BC33-4C4C3CC1ECA5}" dt="2020-06-01T21:09:30.635" v="4076"/>
          <ac:inkMkLst>
            <pc:docMk/>
            <pc:sldMk cId="4120129985" sldId="289"/>
            <ac:inkMk id="10" creationId="{8239EB6D-3FDC-4698-9254-62F87791D85E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1" creationId="{196B9916-419F-4617-BE62-915BE1263146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2" creationId="{052FCBA1-21DE-4331-BD1B-B4C10E0C9771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3" creationId="{62D27E9A-E6D5-4DE9-A64C-A18B1E5B13FE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4" creationId="{E6EEC3A9-BF55-4611-9C8D-BC6D56DA4717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5" creationId="{56B4FF42-0746-4A90-9299-7BE98D552B5D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6" creationId="{64B79F07-93BA-4803-9632-CB742C2D0D95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7" creationId="{5DA625BE-9FDF-4DF0-A12A-337D9B7AAB2E}"/>
          </ac:inkMkLst>
        </pc:inkChg>
        <pc:inkChg chg="del">
          <ac:chgData name="Jim Beland" userId="d41a4da1a37fb713" providerId="LiveId" clId="{BD445BFA-51FF-4C1F-BC33-4C4C3CC1ECA5}" dt="2020-06-01T21:09:29.576" v="4075"/>
          <ac:inkMkLst>
            <pc:docMk/>
            <pc:sldMk cId="4120129985" sldId="289"/>
            <ac:inkMk id="18" creationId="{EA84BA95-44EA-4239-84F8-F36390693374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19" creationId="{4EBD8490-B3EE-4E95-B11A-7D7197AD074C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0" creationId="{FD795872-3E20-4497-8A62-1700E8875428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1" creationId="{1D8F5EC6-CF4C-4736-9910-AC5378C5D354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2" creationId="{4D282219-1621-4186-BF67-E47F908A8DB9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3" creationId="{D4528226-E50F-4248-AE6D-1363ABCB7FB6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4" creationId="{A3A70F94-0D4A-4DD9-A533-3829A6968F9E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5" creationId="{2B57E221-949E-472D-92A5-03A1A95B4743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26" creationId="{056AFB39-1510-4851-B670-74AFC32D7B4B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32" creationId="{B6FB6427-430A-4AAD-8772-48151C4919C1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33" creationId="{069D555A-A9AD-4DD5-9A66-35C21D1747E1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34" creationId="{A2F6686A-490E-4D1D-8F22-121C6EE6E7A3}"/>
          </ac:inkMkLst>
        </pc:inkChg>
        <pc:inkChg chg="add del">
          <ac:chgData name="Jim Beland" userId="d41a4da1a37fb713" providerId="LiveId" clId="{BD445BFA-51FF-4C1F-BC33-4C4C3CC1ECA5}" dt="2020-06-01T21:10:04.958" v="4110"/>
          <ac:inkMkLst>
            <pc:docMk/>
            <pc:sldMk cId="4120129985" sldId="289"/>
            <ac:inkMk id="35" creationId="{C2A74182-82C5-4C3D-B5EF-7F41CC48276D}"/>
          </ac:inkMkLst>
        </pc:inkChg>
        <pc:inkChg chg="del">
          <ac:chgData name="Jim Beland" userId="d41a4da1a37fb713" providerId="LiveId" clId="{BD445BFA-51FF-4C1F-BC33-4C4C3CC1ECA5}" dt="2020-06-01T21:09:25.524" v="4071"/>
          <ac:inkMkLst>
            <pc:docMk/>
            <pc:sldMk cId="4120129985" sldId="289"/>
            <ac:inkMk id="36" creationId="{D11DE068-2C62-46AE-8BD1-9B95D8EB1445}"/>
          </ac:inkMkLst>
        </pc:inkChg>
        <pc:inkChg chg="del">
          <ac:chgData name="Jim Beland" userId="d41a4da1a37fb713" providerId="LiveId" clId="{BD445BFA-51FF-4C1F-BC33-4C4C3CC1ECA5}" dt="2020-06-01T21:09:26.619" v="4072"/>
          <ac:inkMkLst>
            <pc:docMk/>
            <pc:sldMk cId="4120129985" sldId="289"/>
            <ac:inkMk id="37" creationId="{F50C1739-206B-4765-B0A6-3B4805D470DF}"/>
          </ac:inkMkLst>
        </pc:inkChg>
        <pc:inkChg chg="del">
          <ac:chgData name="Jim Beland" userId="d41a4da1a37fb713" providerId="LiveId" clId="{BD445BFA-51FF-4C1F-BC33-4C4C3CC1ECA5}" dt="2020-06-01T21:09:29.575" v="4074"/>
          <ac:inkMkLst>
            <pc:docMk/>
            <pc:sldMk cId="4120129985" sldId="289"/>
            <ac:inkMk id="38" creationId="{79BBCFE9-BB9E-43FC-808D-F4C92FDC99E9}"/>
          </ac:inkMkLst>
        </pc:inkChg>
        <pc:inkChg chg="add del">
          <ac:chgData name="Jim Beland" userId="d41a4da1a37fb713" providerId="LiveId" clId="{BD445BFA-51FF-4C1F-BC33-4C4C3CC1ECA5}" dt="2020-06-01T21:10:14.620" v="4119"/>
          <ac:inkMkLst>
            <pc:docMk/>
            <pc:sldMk cId="4120129985" sldId="289"/>
            <ac:inkMk id="39" creationId="{59D65BE8-9839-49CA-A273-3F8439FEAF05}"/>
          </ac:inkMkLst>
        </pc:inkChg>
        <pc:inkChg chg="add del">
          <ac:chgData name="Jim Beland" userId="d41a4da1a37fb713" providerId="LiveId" clId="{BD445BFA-51FF-4C1F-BC33-4C4C3CC1ECA5}" dt="2020-06-01T21:10:14.620" v="4120"/>
          <ac:inkMkLst>
            <pc:docMk/>
            <pc:sldMk cId="4120129985" sldId="289"/>
            <ac:inkMk id="40" creationId="{7C89B722-255A-4B23-8EA7-2C1FAF9C957A}"/>
          </ac:inkMkLst>
        </pc:inkChg>
        <pc:inkChg chg="add del">
          <ac:chgData name="Jim Beland" userId="d41a4da1a37fb713" providerId="LiveId" clId="{BD445BFA-51FF-4C1F-BC33-4C4C3CC1ECA5}" dt="2020-06-01T21:10:14.622" v="4122"/>
          <ac:inkMkLst>
            <pc:docMk/>
            <pc:sldMk cId="4120129985" sldId="289"/>
            <ac:inkMk id="41" creationId="{97800FBF-F3D7-4EE5-BA9A-CBD5955347A5}"/>
          </ac:inkMkLst>
        </pc:inkChg>
        <pc:inkChg chg="add del">
          <ac:chgData name="Jim Beland" userId="d41a4da1a37fb713" providerId="LiveId" clId="{BD445BFA-51FF-4C1F-BC33-4C4C3CC1ECA5}" dt="2020-06-01T21:10:14.620" v="4118"/>
          <ac:inkMkLst>
            <pc:docMk/>
            <pc:sldMk cId="4120129985" sldId="289"/>
            <ac:inkMk id="42" creationId="{0566ADAC-585B-447F-9370-D2FDB419FCCE}"/>
          </ac:inkMkLst>
        </pc:inkChg>
        <pc:inkChg chg="add del">
          <ac:chgData name="Jim Beland" userId="d41a4da1a37fb713" providerId="LiveId" clId="{BD445BFA-51FF-4C1F-BC33-4C4C3CC1ECA5}" dt="2020-06-01T21:10:16.380" v="4124"/>
          <ac:inkMkLst>
            <pc:docMk/>
            <pc:sldMk cId="4120129985" sldId="289"/>
            <ac:inkMk id="43" creationId="{444FC53C-7D0D-46F1-A8EE-36D38394AFE6}"/>
          </ac:inkMkLst>
        </pc:inkChg>
        <pc:inkChg chg="add del">
          <ac:chgData name="Jim Beland" userId="d41a4da1a37fb713" providerId="LiveId" clId="{BD445BFA-51FF-4C1F-BC33-4C4C3CC1ECA5}" dt="2020-06-01T21:10:14.621" v="4121"/>
          <ac:inkMkLst>
            <pc:docMk/>
            <pc:sldMk cId="4120129985" sldId="289"/>
            <ac:inkMk id="44" creationId="{519B3714-C2A6-45C2-9690-968D6243F408}"/>
          </ac:inkMkLst>
        </pc:inkChg>
        <pc:inkChg chg="add del">
          <ac:chgData name="Jim Beland" userId="d41a4da1a37fb713" providerId="LiveId" clId="{BD445BFA-51FF-4C1F-BC33-4C4C3CC1ECA5}" dt="2020-06-01T21:10:14.619" v="4117"/>
          <ac:inkMkLst>
            <pc:docMk/>
            <pc:sldMk cId="4120129985" sldId="289"/>
            <ac:inkMk id="45" creationId="{1640704E-2CE9-4867-AF16-B99689DFCCD4}"/>
          </ac:inkMkLst>
        </pc:inkChg>
        <pc:inkChg chg="add del">
          <ac:chgData name="Jim Beland" userId="d41a4da1a37fb713" providerId="LiveId" clId="{BD445BFA-51FF-4C1F-BC33-4C4C3CC1ECA5}" dt="2020-06-01T21:10:07.954" v="4116"/>
          <ac:inkMkLst>
            <pc:docMk/>
            <pc:sldMk cId="4120129985" sldId="289"/>
            <ac:inkMk id="46" creationId="{F714CFAF-D659-4E28-80EE-F57A4E927343}"/>
          </ac:inkMkLst>
        </pc:inkChg>
        <pc:inkChg chg="add del">
          <ac:chgData name="Jim Beland" userId="d41a4da1a37fb713" providerId="LiveId" clId="{BD445BFA-51FF-4C1F-BC33-4C4C3CC1ECA5}" dt="2020-06-01T21:10:07.954" v="4116"/>
          <ac:inkMkLst>
            <pc:docMk/>
            <pc:sldMk cId="4120129985" sldId="289"/>
            <ac:inkMk id="49" creationId="{AD9805BC-B365-4D15-BBFA-EB54B77C532E}"/>
          </ac:inkMkLst>
        </pc:inkChg>
        <pc:inkChg chg="add del">
          <ac:chgData name="Jim Beland" userId="d41a4da1a37fb713" providerId="LiveId" clId="{BD445BFA-51FF-4C1F-BC33-4C4C3CC1ECA5}" dt="2020-06-01T21:10:07.954" v="4116"/>
          <ac:inkMkLst>
            <pc:docMk/>
            <pc:sldMk cId="4120129985" sldId="289"/>
            <ac:inkMk id="50" creationId="{92F1221B-A142-4EA9-92A9-835B88C41812}"/>
          </ac:inkMkLst>
        </pc:inkChg>
        <pc:inkChg chg="add del">
          <ac:chgData name="Jim Beland" userId="d41a4da1a37fb713" providerId="LiveId" clId="{BD445BFA-51FF-4C1F-BC33-4C4C3CC1ECA5}" dt="2020-06-01T21:10:16.379" v="4123"/>
          <ac:inkMkLst>
            <pc:docMk/>
            <pc:sldMk cId="4120129985" sldId="289"/>
            <ac:inkMk id="51" creationId="{64F0D4FE-FF65-4633-BCD4-2FA9EEF04EBE}"/>
          </ac:inkMkLst>
        </pc:inkChg>
        <pc:inkChg chg="add del">
          <ac:chgData name="Jim Beland" userId="d41a4da1a37fb713" providerId="LiveId" clId="{BD445BFA-51FF-4C1F-BC33-4C4C3CC1ECA5}" dt="2020-06-01T21:10:16.380" v="4125"/>
          <ac:inkMkLst>
            <pc:docMk/>
            <pc:sldMk cId="4120129985" sldId="289"/>
            <ac:inkMk id="52" creationId="{E9B18CBA-B388-4E0C-95C7-199EE9B4E8F4}"/>
          </ac:inkMkLst>
        </pc:inkChg>
        <pc:inkChg chg="add del">
          <ac:chgData name="Jim Beland" userId="d41a4da1a37fb713" providerId="LiveId" clId="{BD445BFA-51FF-4C1F-BC33-4C4C3CC1ECA5}" dt="2020-06-01T21:10:16.887" v="4126"/>
          <ac:inkMkLst>
            <pc:docMk/>
            <pc:sldMk cId="4120129985" sldId="289"/>
            <ac:inkMk id="53" creationId="{0842CA5D-3A8B-4812-BE28-1E7C6546697D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54" creationId="{95193607-C396-41FB-A4A0-97BBB1D117A6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55" creationId="{3ADB23F8-440B-4A4A-B8BE-54CAE553184C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56" creationId="{500E761E-D615-40FE-AD8C-E2C21FA18AA8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57" creationId="{7AC9B53C-CE00-4562-BB72-A8CF53606BDF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0" creationId="{4112AD52-9B94-4A0D-B217-4B4EF97E5675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1" creationId="{4BB57176-B641-4D58-9BFF-729580593FA4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2" creationId="{F477917A-5744-47AE-8F77-C9D6D742380B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3" creationId="{898D0B96-0546-472D-84C1-318895494463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4" creationId="{612446BC-51C5-4100-ABF3-089F6029B677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5" creationId="{B3475BCD-F874-4F02-B5C3-F88AB370C81C}"/>
          </ac:inkMkLst>
        </pc:inkChg>
        <pc:inkChg chg="add del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8" creationId="{E9F7C457-2311-4D18-A004-124AE27845C6}"/>
          </ac:inkMkLst>
        </pc:inkChg>
        <pc:inkChg chg="add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69" creationId="{0F41FDD6-2F54-4900-9C7A-865BF8DA3D82}"/>
          </ac:inkMkLst>
        </pc:inkChg>
        <pc:inkChg chg="add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70" creationId="{23BA46FA-3207-4173-B8B1-E1E5D5FC5DAD}"/>
          </ac:inkMkLst>
        </pc:inkChg>
        <pc:inkChg chg="del">
          <ac:chgData name="Jim Beland" userId="d41a4da1a37fb713" providerId="LiveId" clId="{BD445BFA-51FF-4C1F-BC33-4C4C3CC1ECA5}" dt="2020-06-01T21:09:37.935" v="4083"/>
          <ac:inkMkLst>
            <pc:docMk/>
            <pc:sldMk cId="4120129985" sldId="289"/>
            <ac:inkMk id="72" creationId="{DB7421A5-BB93-4CBC-9F5A-1E2A83861770}"/>
          </ac:inkMkLst>
        </pc:inkChg>
        <pc:inkChg chg="del">
          <ac:chgData name="Jim Beland" userId="d41a4da1a37fb713" providerId="LiveId" clId="{BD445BFA-51FF-4C1F-BC33-4C4C3CC1ECA5}" dt="2020-06-01T21:09:36.106" v="4080"/>
          <ac:inkMkLst>
            <pc:docMk/>
            <pc:sldMk cId="4120129985" sldId="289"/>
            <ac:inkMk id="73" creationId="{58A66828-1E40-4840-81CF-89F3F5C46EC1}"/>
          </ac:inkMkLst>
        </pc:inkChg>
        <pc:inkChg chg="del">
          <ac:chgData name="Jim Beland" userId="d41a4da1a37fb713" providerId="LiveId" clId="{BD445BFA-51FF-4C1F-BC33-4C4C3CC1ECA5}" dt="2020-06-01T21:09:36.107" v="4081"/>
          <ac:inkMkLst>
            <pc:docMk/>
            <pc:sldMk cId="4120129985" sldId="289"/>
            <ac:inkMk id="74" creationId="{78CA8EB9-7A61-4C29-89D8-2598C2D31E1C}"/>
          </ac:inkMkLst>
        </pc:inkChg>
        <pc:inkChg chg="del">
          <ac:chgData name="Jim Beland" userId="d41a4da1a37fb713" providerId="LiveId" clId="{BD445BFA-51FF-4C1F-BC33-4C4C3CC1ECA5}" dt="2020-06-01T21:09:31.765" v="4077"/>
          <ac:inkMkLst>
            <pc:docMk/>
            <pc:sldMk cId="4120129985" sldId="289"/>
            <ac:inkMk id="75" creationId="{2F21E033-5D41-4F36-9B10-0124CE5F1500}"/>
          </ac:inkMkLst>
        </pc:inkChg>
        <pc:inkChg chg="del">
          <ac:chgData name="Jim Beland" userId="d41a4da1a37fb713" providerId="LiveId" clId="{BD445BFA-51FF-4C1F-BC33-4C4C3CC1ECA5}" dt="2020-06-01T21:09:29.575" v="4073"/>
          <ac:inkMkLst>
            <pc:docMk/>
            <pc:sldMk cId="4120129985" sldId="289"/>
            <ac:inkMk id="76" creationId="{6911BDC0-397B-4E62-B0D7-037208F86A54}"/>
          </ac:inkMkLst>
        </pc:inkChg>
        <pc:inkChg chg="add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77" creationId="{1D2D8BA7-15A6-46C0-9E11-B3CD224C1DC4}"/>
          </ac:inkMkLst>
        </pc:inkChg>
        <pc:inkChg chg="add">
          <ac:chgData name="Jim Beland" userId="d41a4da1a37fb713" providerId="LiveId" clId="{BD445BFA-51FF-4C1F-BC33-4C4C3CC1ECA5}" dt="2020-06-01T21:10:25.062" v="4138"/>
          <ac:inkMkLst>
            <pc:docMk/>
            <pc:sldMk cId="4120129985" sldId="289"/>
            <ac:inkMk id="78" creationId="{C492A13E-22AD-4090-91EC-908A2A4B7F02}"/>
          </ac:inkMkLst>
        </pc:inkChg>
        <pc:inkChg chg="add del">
          <ac:chgData name="Jim Beland" userId="d41a4da1a37fb713" providerId="LiveId" clId="{BD445BFA-51FF-4C1F-BC33-4C4C3CC1ECA5}" dt="2020-06-01T21:10:27.146" v="4143"/>
          <ac:inkMkLst>
            <pc:docMk/>
            <pc:sldMk cId="4120129985" sldId="289"/>
            <ac:inkMk id="79" creationId="{CE9E84A3-D345-4BE4-B2E8-D6D4911B5BD9}"/>
          </ac:inkMkLst>
        </pc:inkChg>
        <pc:inkChg chg="add del">
          <ac:chgData name="Jim Beland" userId="d41a4da1a37fb713" providerId="LiveId" clId="{BD445BFA-51FF-4C1F-BC33-4C4C3CC1ECA5}" dt="2020-06-01T21:10:27.146" v="4143"/>
          <ac:inkMkLst>
            <pc:docMk/>
            <pc:sldMk cId="4120129985" sldId="289"/>
            <ac:inkMk id="80" creationId="{54E859FF-6128-4E3F-B276-2170B7FDE252}"/>
          </ac:inkMkLst>
        </pc:inkChg>
        <pc:inkChg chg="add del">
          <ac:chgData name="Jim Beland" userId="d41a4da1a37fb713" providerId="LiveId" clId="{BD445BFA-51FF-4C1F-BC33-4C4C3CC1ECA5}" dt="2020-06-01T21:10:27.146" v="4143"/>
          <ac:inkMkLst>
            <pc:docMk/>
            <pc:sldMk cId="4120129985" sldId="289"/>
            <ac:inkMk id="84" creationId="{94ED314B-3014-451A-80BB-A0CF52A7AED7}"/>
          </ac:inkMkLst>
        </pc:inkChg>
        <pc:inkChg chg="add del">
          <ac:chgData name="Jim Beland" userId="d41a4da1a37fb713" providerId="LiveId" clId="{BD445BFA-51FF-4C1F-BC33-4C4C3CC1ECA5}" dt="2020-06-01T21:10:27.146" v="4143"/>
          <ac:inkMkLst>
            <pc:docMk/>
            <pc:sldMk cId="4120129985" sldId="289"/>
            <ac:inkMk id="85" creationId="{3BF6BFF8-D4EF-4306-A613-595C44C4FA79}"/>
          </ac:inkMkLst>
        </pc:inkChg>
        <pc:inkChg chg="add">
          <ac:chgData name="Jim Beland" userId="d41a4da1a37fb713" providerId="LiveId" clId="{BD445BFA-51FF-4C1F-BC33-4C4C3CC1ECA5}" dt="2020-06-01T21:10:27.146" v="4143"/>
          <ac:inkMkLst>
            <pc:docMk/>
            <pc:sldMk cId="4120129985" sldId="289"/>
            <ac:inkMk id="87" creationId="{87537D3E-5C2C-4E85-9B8D-B608B1A7C32D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88" creationId="{71EDF1A0-20F4-4562-B3C9-B0D90734CBDE}"/>
          </ac:inkMkLst>
        </pc:inkChg>
        <pc:inkChg chg="del">
          <ac:chgData name="Jim Beland" userId="d41a4da1a37fb713" providerId="LiveId" clId="{BD445BFA-51FF-4C1F-BC33-4C4C3CC1ECA5}" dt="2020-06-01T21:09:37.585" v="4082"/>
          <ac:inkMkLst>
            <pc:docMk/>
            <pc:sldMk cId="4120129985" sldId="289"/>
            <ac:inkMk id="89" creationId="{CE9F05E1-5B31-4B07-A55E-BD1FBB1DBBBB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0" creationId="{240FD931-0229-45E3-9FB1-5F4D52C4BD28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1" creationId="{462DF20C-24C5-43FD-9C42-B6FD48398AE8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2" creationId="{5CC05E46-6759-44C4-B994-E95A75B37C60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3" creationId="{9D0043AE-7A88-4914-A412-2D118B2D42A0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4" creationId="{E1F8E76B-6C34-4A48-A4F0-F2FDA576B888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5" creationId="{634EADB5-0659-4F43-9F71-B2F780B81B64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7" creationId="{A5678ED1-2AA3-410B-85D5-E9A47A7ADE2A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98" creationId="{BDC38664-0DCB-4AC7-B377-8EB73C1A358D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100" creationId="{C24F8D34-95DF-446E-8A07-E43D096F7B93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101" creationId="{C550CF45-50C2-4817-86F6-250ED912F914}"/>
          </ac:inkMkLst>
        </pc:inkChg>
        <pc:inkChg chg="add del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102" creationId="{FFD8D93D-057A-483C-9D95-347DAD6CC857}"/>
          </ac:inkMkLst>
        </pc:inkChg>
        <pc:inkChg chg="add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104" creationId="{44D2BD10-1EDD-4DF1-BD76-9A86F347A97B}"/>
          </ac:inkMkLst>
        </pc:inkChg>
        <pc:inkChg chg="add">
          <ac:chgData name="Jim Beland" userId="d41a4da1a37fb713" providerId="LiveId" clId="{BD445BFA-51FF-4C1F-BC33-4C4C3CC1ECA5}" dt="2020-06-01T21:11:05.854" v="4156"/>
          <ac:inkMkLst>
            <pc:docMk/>
            <pc:sldMk cId="4120129985" sldId="289"/>
            <ac:inkMk id="105" creationId="{9635740E-28CE-4EBF-B0FE-DF465BC1B778}"/>
          </ac:inkMkLst>
        </pc:inkChg>
        <pc:inkChg chg="add del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06" creationId="{06FA8345-AD90-4F7B-99BF-65DE6A68EAEA}"/>
          </ac:inkMkLst>
        </pc:inkChg>
        <pc:inkChg chg="add del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07" creationId="{64090BB6-2FF1-4BFE-BD11-F014E0045B0D}"/>
          </ac:inkMkLst>
        </pc:inkChg>
        <pc:inkChg chg="add del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08" creationId="{15331604-FD21-4E96-A3A0-AD2F178FED61}"/>
          </ac:inkMkLst>
        </pc:inkChg>
        <pc:inkChg chg="add del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09" creationId="{1871D71C-CA9D-4A7B-877E-53E177EF0E5A}"/>
          </ac:inkMkLst>
        </pc:inkChg>
        <pc:inkChg chg="add del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10" creationId="{B30CCEC7-CCB7-4504-BBB4-16BB099B2E50}"/>
          </ac:inkMkLst>
        </pc:inkChg>
        <pc:inkChg chg="add">
          <ac:chgData name="Jim Beland" userId="d41a4da1a37fb713" providerId="LiveId" clId="{BD445BFA-51FF-4C1F-BC33-4C4C3CC1ECA5}" dt="2020-06-01T21:11:08.658" v="4162"/>
          <ac:inkMkLst>
            <pc:docMk/>
            <pc:sldMk cId="4120129985" sldId="289"/>
            <ac:inkMk id="111" creationId="{EA0908E9-CB33-40B7-AD10-11767389138D}"/>
          </ac:inkMkLst>
        </pc:inkChg>
        <pc:inkChg chg="del">
          <ac:chgData name="Jim Beland" userId="d41a4da1a37fb713" providerId="LiveId" clId="{BD445BFA-51FF-4C1F-BC33-4C4C3CC1ECA5}" dt="2020-06-01T21:09:46.525" v="4084"/>
          <ac:inkMkLst>
            <pc:docMk/>
            <pc:sldMk cId="4120129985" sldId="289"/>
            <ac:inkMk id="132" creationId="{05277FA5-48F7-46B2-BBF6-66A852557E39}"/>
          </ac:inkMkLst>
        </pc:inkChg>
        <pc:inkChg chg="del">
          <ac:chgData name="Jim Beland" userId="d41a4da1a37fb713" providerId="LiveId" clId="{BD445BFA-51FF-4C1F-BC33-4C4C3CC1ECA5}" dt="2020-06-01T21:09:33.378" v="4079"/>
          <ac:inkMkLst>
            <pc:docMk/>
            <pc:sldMk cId="4120129985" sldId="289"/>
            <ac:inkMk id="136" creationId="{4BE43E3F-374A-4AD6-A55D-AAC866D8FC5F}"/>
          </ac:inkMkLst>
        </pc:inkChg>
        <pc:inkChg chg="del">
          <ac:chgData name="Jim Beland" userId="d41a4da1a37fb713" providerId="LiveId" clId="{BD445BFA-51FF-4C1F-BC33-4C4C3CC1ECA5}" dt="2020-06-01T21:09:46.526" v="4085"/>
          <ac:inkMkLst>
            <pc:docMk/>
            <pc:sldMk cId="4120129985" sldId="289"/>
            <ac:inkMk id="170" creationId="{2691C18D-0FF2-450E-B71E-2B69B564D938}"/>
          </ac:inkMkLst>
        </pc:inkChg>
        <pc:inkChg chg="del">
          <ac:chgData name="Jim Beland" userId="d41a4da1a37fb713" providerId="LiveId" clId="{BD445BFA-51FF-4C1F-BC33-4C4C3CC1ECA5}" dt="2020-06-01T21:09:48.723" v="4086"/>
          <ac:inkMkLst>
            <pc:docMk/>
            <pc:sldMk cId="4120129985" sldId="289"/>
            <ac:inkMk id="171" creationId="{E556BCFE-20C8-4DEF-B3FC-702D8B02A886}"/>
          </ac:inkMkLst>
        </pc:inkChg>
        <pc:inkChg chg="del">
          <ac:chgData name="Jim Beland" userId="d41a4da1a37fb713" providerId="LiveId" clId="{BD445BFA-51FF-4C1F-BC33-4C4C3CC1ECA5}" dt="2020-06-01T21:09:33.003" v="4078"/>
          <ac:inkMkLst>
            <pc:docMk/>
            <pc:sldMk cId="4120129985" sldId="289"/>
            <ac:inkMk id="172" creationId="{E3942391-7E8C-4CAB-B06A-51462A666C33}"/>
          </ac:inkMkLst>
        </pc:inkChg>
      </pc:sldChg>
      <pc:sldChg chg="addSp delSp add">
        <pc:chgData name="Jim Beland" userId="d41a4da1a37fb713" providerId="LiveId" clId="{BD445BFA-51FF-4C1F-BC33-4C4C3CC1ECA5}" dt="2020-06-01T21:11:20.083" v="4174"/>
        <pc:sldMkLst>
          <pc:docMk/>
          <pc:sldMk cId="3656214524" sldId="290"/>
        </pc:sldMkLst>
        <pc:inkChg chg="add">
          <ac:chgData name="Jim Beland" userId="d41a4da1a37fb713" providerId="LiveId" clId="{BD445BFA-51FF-4C1F-BC33-4C4C3CC1ECA5}" dt="2020-06-01T21:11:16.149" v="4164" actId="9405"/>
          <ac:inkMkLst>
            <pc:docMk/>
            <pc:sldMk cId="3656214524" sldId="290"/>
            <ac:inkMk id="5" creationId="{E47C0497-6E6C-4451-BD9E-C6A14B883696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6" creationId="{1D0CC167-DC87-425D-9C5B-2BB689E63606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7" creationId="{BE740682-58A6-41F1-A0A6-CB80BEB8F12C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8" creationId="{BCC5316B-D659-4E3D-8775-FF3C71698D11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0" creationId="{6949E4A1-EEDB-42DF-9ADB-4AE6A2E73735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1" creationId="{D1390BA6-99DE-4FB2-A163-1166BDE8169F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2" creationId="{42A66EF8-8884-4807-BBDA-6AE30F81DFE8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3" creationId="{A6549CF5-4035-4F14-9F3F-AF1DE071F2AC}"/>
          </ac:inkMkLst>
        </pc:inkChg>
        <pc:inkChg chg="add del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4" creationId="{EA2B1D84-43E0-449D-BA20-1DE018FC0354}"/>
          </ac:inkMkLst>
        </pc:inkChg>
        <pc:inkChg chg="add">
          <ac:chgData name="Jim Beland" userId="d41a4da1a37fb713" providerId="LiveId" clId="{BD445BFA-51FF-4C1F-BC33-4C4C3CC1ECA5}" dt="2020-06-01T21:11:19.514" v="4173" actId="9405"/>
          <ac:inkMkLst>
            <pc:docMk/>
            <pc:sldMk cId="3656214524" sldId="290"/>
            <ac:inkMk id="15" creationId="{C009E3C3-8429-4309-B0AF-CEBF56C5FB3B}"/>
          </ac:inkMkLst>
        </pc:inkChg>
        <pc:inkChg chg="add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6" creationId="{84AB0B29-144F-4A49-9F91-93FCE5A1B3EC}"/>
          </ac:inkMkLst>
        </pc:inkChg>
        <pc:inkChg chg="add">
          <ac:chgData name="Jim Beland" userId="d41a4da1a37fb713" providerId="LiveId" clId="{BD445BFA-51FF-4C1F-BC33-4C4C3CC1ECA5}" dt="2020-06-01T21:11:20.083" v="4174"/>
          <ac:inkMkLst>
            <pc:docMk/>
            <pc:sldMk cId="3656214524" sldId="290"/>
            <ac:inkMk id="17" creationId="{40000DE8-CB0D-497C-99B9-252B5FE5DAC3}"/>
          </ac:inkMkLst>
        </pc:inkChg>
      </pc:sldChg>
      <pc:sldChg chg="addSp delSp add">
        <pc:chgData name="Jim Beland" userId="d41a4da1a37fb713" providerId="LiveId" clId="{BD445BFA-51FF-4C1F-BC33-4C4C3CC1ECA5}" dt="2020-06-01T21:11:43.411" v="4188" actId="9405"/>
        <pc:sldMkLst>
          <pc:docMk/>
          <pc:sldMk cId="1449815963" sldId="291"/>
        </pc:sldMkLst>
        <pc:inkChg chg="del">
          <ac:chgData name="Jim Beland" userId="d41a4da1a37fb713" providerId="LiveId" clId="{BD445BFA-51FF-4C1F-BC33-4C4C3CC1ECA5}" dt="2020-06-01T21:11:30.604" v="4177"/>
          <ac:inkMkLst>
            <pc:docMk/>
            <pc:sldMk cId="1449815963" sldId="291"/>
            <ac:inkMk id="5" creationId="{E47C0497-6E6C-4451-BD9E-C6A14B883696}"/>
          </ac:inkMkLst>
        </pc:inkChg>
        <pc:inkChg chg="add">
          <ac:chgData name="Jim Beland" userId="d41a4da1a37fb713" providerId="LiveId" clId="{BD445BFA-51FF-4C1F-BC33-4C4C3CC1ECA5}" dt="2020-06-01T21:11:43.411" v="4188" actId="9405"/>
          <ac:inkMkLst>
            <pc:docMk/>
            <pc:sldMk cId="1449815963" sldId="291"/>
            <ac:inkMk id="6" creationId="{D83661C2-A78D-48DB-821D-BC16F4F0D2FC}"/>
          </ac:inkMkLst>
        </pc:inkChg>
        <pc:inkChg chg="del">
          <ac:chgData name="Jim Beland" userId="d41a4da1a37fb713" providerId="LiveId" clId="{BD445BFA-51FF-4C1F-BC33-4C4C3CC1ECA5}" dt="2020-06-01T21:11:35.299" v="4179"/>
          <ac:inkMkLst>
            <pc:docMk/>
            <pc:sldMk cId="1449815963" sldId="291"/>
            <ac:inkMk id="15" creationId="{C009E3C3-8429-4309-B0AF-CEBF56C5FB3B}"/>
          </ac:inkMkLst>
        </pc:inkChg>
        <pc:inkChg chg="del">
          <ac:chgData name="Jim Beland" userId="d41a4da1a37fb713" providerId="LiveId" clId="{BD445BFA-51FF-4C1F-BC33-4C4C3CC1ECA5}" dt="2020-06-01T21:11:35.300" v="4182"/>
          <ac:inkMkLst>
            <pc:docMk/>
            <pc:sldMk cId="1449815963" sldId="291"/>
            <ac:inkMk id="16" creationId="{84AB0B29-144F-4A49-9F91-93FCE5A1B3EC}"/>
          </ac:inkMkLst>
        </pc:inkChg>
        <pc:inkChg chg="del">
          <ac:chgData name="Jim Beland" userId="d41a4da1a37fb713" providerId="LiveId" clId="{BD445BFA-51FF-4C1F-BC33-4C4C3CC1ECA5}" dt="2020-06-01T21:11:36.025" v="4187"/>
          <ac:inkMkLst>
            <pc:docMk/>
            <pc:sldMk cId="1449815963" sldId="291"/>
            <ac:inkMk id="17" creationId="{40000DE8-CB0D-497C-99B9-252B5FE5DAC3}"/>
          </ac:inkMkLst>
        </pc:inkChg>
        <pc:inkChg chg="del">
          <ac:chgData name="Jim Beland" userId="d41a4da1a37fb713" providerId="LiveId" clId="{BD445BFA-51FF-4C1F-BC33-4C4C3CC1ECA5}" dt="2020-06-01T21:11:35.299" v="4180"/>
          <ac:inkMkLst>
            <pc:docMk/>
            <pc:sldMk cId="1449815963" sldId="291"/>
            <ac:inkMk id="69" creationId="{0F41FDD6-2F54-4900-9C7A-865BF8DA3D82}"/>
          </ac:inkMkLst>
        </pc:inkChg>
        <pc:inkChg chg="del">
          <ac:chgData name="Jim Beland" userId="d41a4da1a37fb713" providerId="LiveId" clId="{BD445BFA-51FF-4C1F-BC33-4C4C3CC1ECA5}" dt="2020-06-01T21:11:35.300" v="4184"/>
          <ac:inkMkLst>
            <pc:docMk/>
            <pc:sldMk cId="1449815963" sldId="291"/>
            <ac:inkMk id="70" creationId="{23BA46FA-3207-4173-B8B1-E1E5D5FC5DAD}"/>
          </ac:inkMkLst>
        </pc:inkChg>
        <pc:inkChg chg="del">
          <ac:chgData name="Jim Beland" userId="d41a4da1a37fb713" providerId="LiveId" clId="{BD445BFA-51FF-4C1F-BC33-4C4C3CC1ECA5}" dt="2020-06-01T21:11:35.301" v="4185"/>
          <ac:inkMkLst>
            <pc:docMk/>
            <pc:sldMk cId="1449815963" sldId="291"/>
            <ac:inkMk id="77" creationId="{1D2D8BA7-15A6-46C0-9E11-B3CD224C1DC4}"/>
          </ac:inkMkLst>
        </pc:inkChg>
        <pc:inkChg chg="del">
          <ac:chgData name="Jim Beland" userId="d41a4da1a37fb713" providerId="LiveId" clId="{BD445BFA-51FF-4C1F-BC33-4C4C3CC1ECA5}" dt="2020-06-01T21:11:30.603" v="4176"/>
          <ac:inkMkLst>
            <pc:docMk/>
            <pc:sldMk cId="1449815963" sldId="291"/>
            <ac:inkMk id="78" creationId="{C492A13E-22AD-4090-91EC-908A2A4B7F02}"/>
          </ac:inkMkLst>
        </pc:inkChg>
        <pc:inkChg chg="del">
          <ac:chgData name="Jim Beland" userId="d41a4da1a37fb713" providerId="LiveId" clId="{BD445BFA-51FF-4C1F-BC33-4C4C3CC1ECA5}" dt="2020-06-01T21:11:35.301" v="4186"/>
          <ac:inkMkLst>
            <pc:docMk/>
            <pc:sldMk cId="1449815963" sldId="291"/>
            <ac:inkMk id="87" creationId="{87537D3E-5C2C-4E85-9B8D-B608B1A7C32D}"/>
          </ac:inkMkLst>
        </pc:inkChg>
        <pc:inkChg chg="del">
          <ac:chgData name="Jim Beland" userId="d41a4da1a37fb713" providerId="LiveId" clId="{BD445BFA-51FF-4C1F-BC33-4C4C3CC1ECA5}" dt="2020-06-01T21:11:35.300" v="4183"/>
          <ac:inkMkLst>
            <pc:docMk/>
            <pc:sldMk cId="1449815963" sldId="291"/>
            <ac:inkMk id="104" creationId="{44D2BD10-1EDD-4DF1-BD76-9A86F347A97B}"/>
          </ac:inkMkLst>
        </pc:inkChg>
        <pc:inkChg chg="del">
          <ac:chgData name="Jim Beland" userId="d41a4da1a37fb713" providerId="LiveId" clId="{BD445BFA-51FF-4C1F-BC33-4C4C3CC1ECA5}" dt="2020-06-01T21:11:35.298" v="4178"/>
          <ac:inkMkLst>
            <pc:docMk/>
            <pc:sldMk cId="1449815963" sldId="291"/>
            <ac:inkMk id="105" creationId="{9635740E-28CE-4EBF-B0FE-DF465BC1B778}"/>
          </ac:inkMkLst>
        </pc:inkChg>
        <pc:inkChg chg="del">
          <ac:chgData name="Jim Beland" userId="d41a4da1a37fb713" providerId="LiveId" clId="{BD445BFA-51FF-4C1F-BC33-4C4C3CC1ECA5}" dt="2020-06-01T21:11:35.299" v="4181"/>
          <ac:inkMkLst>
            <pc:docMk/>
            <pc:sldMk cId="1449815963" sldId="291"/>
            <ac:inkMk id="111" creationId="{EA0908E9-CB33-40B7-AD10-11767389138D}"/>
          </ac:inkMkLst>
        </pc:inkChg>
      </pc:sldChg>
      <pc:sldChg chg="addSp delSp add">
        <pc:chgData name="Jim Beland" userId="d41a4da1a37fb713" providerId="LiveId" clId="{BD445BFA-51FF-4C1F-BC33-4C4C3CC1ECA5}" dt="2020-06-01T21:13:01.076" v="4290"/>
        <pc:sldMkLst>
          <pc:docMk/>
          <pc:sldMk cId="2106625792" sldId="292"/>
        </pc:sldMkLst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5" creationId="{8DA3E8D6-A7C5-4765-9E25-52E28974BC4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7" creationId="{7233D3C2-3B73-42A6-8542-FCFD0ED12DC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8" creationId="{A819EB8C-088F-4364-8432-7964ED24A41C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0" creationId="{7FD11DFC-ECC5-4997-A6DE-C695F798A162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1" creationId="{01A6F91E-268E-4338-9347-89E1A70B14D9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2" creationId="{2711718A-533A-4D02-BB8D-34D552F62F25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3" creationId="{97983B37-8D23-4AA8-96AB-908A189BB80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4" creationId="{9FCE8F73-E962-4AA5-9A46-24A4CDB11529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5" creationId="{409A5BF6-A567-4A36-A22A-0083181B1E8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6" creationId="{7D53E0F3-98E5-46D3-8D57-6D0F6D50C3CD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7" creationId="{664C1B0F-9F75-4587-B60E-0E9050649452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8" creationId="{B172F110-CCB7-4E38-A27F-CC66054090FB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19" creationId="{68E3F642-1ACB-43DD-91B2-6D6E31E39534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0" creationId="{7FC944B7-6F98-4374-8B80-C8FAC3546B79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1" creationId="{CF255F43-D1E2-4373-8EAF-93879405F46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2" creationId="{9AC99C47-B19B-425B-8DA2-E59A41F95622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3" creationId="{A929705E-1DED-4882-A7CA-3BB18C99EC70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4" creationId="{25621694-079C-448B-9CFA-3B1BC7CF4156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5" creationId="{B4CE03D2-3CC8-43B6-880C-3D8317F3148F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26" creationId="{6F09EE3B-0CB8-4E9E-B109-1D669891F25F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2" creationId="{141B304E-D183-4872-84E5-7934D8A5AA22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3" creationId="{BE2A03DC-5C80-4B5E-88D7-2DBF4DDF4CE8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4" creationId="{09D8CF62-FBFA-4D7C-8D6A-0FAE0115951C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5" creationId="{B2A13893-5F35-4459-9E3D-C46ACE9A41AC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6" creationId="{C0F6F44F-5A7A-41C8-A80D-BE37C7379E50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7" creationId="{BE5071A1-1E42-48F5-8494-A0950EA9E510}"/>
          </ac:inkMkLst>
        </pc:inkChg>
        <pc:inkChg chg="add del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38" creationId="{BC1FB51E-29C6-47F6-A8CB-52D0EDA08DBE}"/>
          </ac:inkMkLst>
        </pc:inkChg>
        <pc:inkChg chg="add del">
          <ac:chgData name="Jim Beland" userId="d41a4da1a37fb713" providerId="LiveId" clId="{BD445BFA-51FF-4C1F-BC33-4C4C3CC1ECA5}" dt="2020-06-01T21:12:19.550" v="4223" actId="9405"/>
          <ac:inkMkLst>
            <pc:docMk/>
            <pc:sldMk cId="2106625792" sldId="292"/>
            <ac:inkMk id="39" creationId="{0C016312-FB6B-4549-B9CF-DBB7501A2D5E}"/>
          </ac:inkMkLst>
        </pc:inkChg>
        <pc:inkChg chg="add del">
          <ac:chgData name="Jim Beland" userId="d41a4da1a37fb713" providerId="LiveId" clId="{BD445BFA-51FF-4C1F-BC33-4C4C3CC1ECA5}" dt="2020-06-01T21:12:19.465" v="4222" actId="9405"/>
          <ac:inkMkLst>
            <pc:docMk/>
            <pc:sldMk cId="2106625792" sldId="292"/>
            <ac:inkMk id="40" creationId="{23EF2E15-FDF8-4CC7-9670-BDF67BA7601F}"/>
          </ac:inkMkLst>
        </pc:inkChg>
        <pc:inkChg chg="add del">
          <ac:chgData name="Jim Beland" userId="d41a4da1a37fb713" providerId="LiveId" clId="{BD445BFA-51FF-4C1F-BC33-4C4C3CC1ECA5}" dt="2020-06-01T21:12:19.206" v="4221" actId="9405"/>
          <ac:inkMkLst>
            <pc:docMk/>
            <pc:sldMk cId="2106625792" sldId="292"/>
            <ac:inkMk id="41" creationId="{E1F49671-135C-4D1B-85B2-30D9B9465278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2" creationId="{49A44FB8-FF3F-4FD2-85C0-FAD1BCE21702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3" creationId="{42375F58-04C4-4146-BDAA-F171ED02EAD2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4" creationId="{47F71BAB-6B07-4C8C-8F71-798F9398F455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5" creationId="{FA8437F8-A96E-4A58-BFA0-94F7FCBFBA13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6" creationId="{4C435A4C-BFE8-492B-A6A6-EA61836B5F64}"/>
          </ac:inkMkLst>
        </pc:inkChg>
        <pc:inkChg chg="add">
          <ac:chgData name="Jim Beland" userId="d41a4da1a37fb713" providerId="LiveId" clId="{BD445BFA-51FF-4C1F-BC33-4C4C3CC1ECA5}" dt="2020-06-01T21:12:17.582" v="4220"/>
          <ac:inkMkLst>
            <pc:docMk/>
            <pc:sldMk cId="2106625792" sldId="292"/>
            <ac:inkMk id="49" creationId="{EC371C89-0DBA-4732-B11E-CDA1A12D865E}"/>
          </ac:inkMkLst>
        </pc:inkChg>
        <pc:inkChg chg="add">
          <ac:chgData name="Jim Beland" userId="d41a4da1a37fb713" providerId="LiveId" clId="{BD445BFA-51FF-4C1F-BC33-4C4C3CC1ECA5}" dt="2020-06-01T21:12:21.489" v="4224" actId="9405"/>
          <ac:inkMkLst>
            <pc:docMk/>
            <pc:sldMk cId="2106625792" sldId="292"/>
            <ac:inkMk id="50" creationId="{72D2D1D2-8E47-4896-B780-C4161BE5CA26}"/>
          </ac:inkMkLst>
        </pc:inkChg>
        <pc:inkChg chg="add">
          <ac:chgData name="Jim Beland" userId="d41a4da1a37fb713" providerId="LiveId" clId="{BD445BFA-51FF-4C1F-BC33-4C4C3CC1ECA5}" dt="2020-06-01T21:12:21.874" v="4225" actId="9405"/>
          <ac:inkMkLst>
            <pc:docMk/>
            <pc:sldMk cId="2106625792" sldId="292"/>
            <ac:inkMk id="51" creationId="{15B3AA3E-D611-45B6-9C75-15240EABBD4A}"/>
          </ac:inkMkLst>
        </pc:inkChg>
        <pc:inkChg chg="add">
          <ac:chgData name="Jim Beland" userId="d41a4da1a37fb713" providerId="LiveId" clId="{BD445BFA-51FF-4C1F-BC33-4C4C3CC1ECA5}" dt="2020-06-01T21:12:22.226" v="4226" actId="9405"/>
          <ac:inkMkLst>
            <pc:docMk/>
            <pc:sldMk cId="2106625792" sldId="292"/>
            <ac:inkMk id="52" creationId="{147D6A23-61DC-4CB5-AE20-9568864072CD}"/>
          </ac:inkMkLst>
        </pc:inkChg>
        <pc:inkChg chg="add del">
          <ac:chgData name="Jim Beland" userId="d41a4da1a37fb713" providerId="LiveId" clId="{BD445BFA-51FF-4C1F-BC33-4C4C3CC1ECA5}" dt="2020-06-01T21:12:37.466" v="4244"/>
          <ac:inkMkLst>
            <pc:docMk/>
            <pc:sldMk cId="2106625792" sldId="292"/>
            <ac:inkMk id="53" creationId="{7F56B96D-79CC-47BA-9760-9D8584E55082}"/>
          </ac:inkMkLst>
        </pc:inkChg>
        <pc:inkChg chg="add del">
          <ac:chgData name="Jim Beland" userId="d41a4da1a37fb713" providerId="LiveId" clId="{BD445BFA-51FF-4C1F-BC33-4C4C3CC1ECA5}" dt="2020-06-01T21:12:38.228" v="4246"/>
          <ac:inkMkLst>
            <pc:docMk/>
            <pc:sldMk cId="2106625792" sldId="292"/>
            <ac:inkMk id="54" creationId="{62C11132-AD56-4D01-8095-BB212BBD8199}"/>
          </ac:inkMkLst>
        </pc:inkChg>
        <pc:inkChg chg="add del">
          <ac:chgData name="Jim Beland" userId="d41a4da1a37fb713" providerId="LiveId" clId="{BD445BFA-51FF-4C1F-BC33-4C4C3CC1ECA5}" dt="2020-06-01T21:12:37.465" v="4243"/>
          <ac:inkMkLst>
            <pc:docMk/>
            <pc:sldMk cId="2106625792" sldId="292"/>
            <ac:inkMk id="55" creationId="{F41C7DDD-16C3-4500-BFB7-513383C48D55}"/>
          </ac:inkMkLst>
        </pc:inkChg>
        <pc:inkChg chg="add del">
          <ac:chgData name="Jim Beland" userId="d41a4da1a37fb713" providerId="LiveId" clId="{BD445BFA-51FF-4C1F-BC33-4C4C3CC1ECA5}" dt="2020-06-01T21:12:37.467" v="4245"/>
          <ac:inkMkLst>
            <pc:docMk/>
            <pc:sldMk cId="2106625792" sldId="292"/>
            <ac:inkMk id="56" creationId="{1C2CA3A7-27AE-47BF-ACB4-963FB494476F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57" creationId="{E42BAD55-5771-44BA-A95E-D5F0876A367C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0" creationId="{9265E326-F79D-479E-AAB5-AFCE4C46E90E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1" creationId="{34DE7C8B-5C90-4444-92C5-F7CCBA2319EC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2" creationId="{78312E3F-33BB-4414-99AD-6430EA99949B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3" creationId="{46431123-DE55-4DC1-9B50-0E2EEF30803A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4" creationId="{EA70986E-8A7C-4B8D-935B-4855ED2A7B67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5" creationId="{88EC5592-C3F8-461C-8BC9-2C9342CB0620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8" creationId="{5D976BA4-1308-42A2-977C-FABC4614B90B}"/>
          </ac:inkMkLst>
        </pc:inkChg>
        <pc:inkChg chg="add del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69" creationId="{089D1B2D-2891-4EB9-BAC9-686313DD67E3}"/>
          </ac:inkMkLst>
        </pc:inkChg>
        <pc:inkChg chg="add del">
          <ac:chgData name="Jim Beland" userId="d41a4da1a37fb713" providerId="LiveId" clId="{BD445BFA-51FF-4C1F-BC33-4C4C3CC1ECA5}" dt="2020-06-01T21:12:32.007" v="4242" actId="9405"/>
          <ac:inkMkLst>
            <pc:docMk/>
            <pc:sldMk cId="2106625792" sldId="292"/>
            <ac:inkMk id="70" creationId="{C1400312-3710-4B68-B432-346FD3ED0681}"/>
          </ac:inkMkLst>
        </pc:inkChg>
        <pc:inkChg chg="add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72" creationId="{564AB8DC-A93F-4A7F-812B-7AE849BAAAA4}"/>
          </ac:inkMkLst>
        </pc:inkChg>
        <pc:inkChg chg="add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73" creationId="{384A40EB-8AA2-4789-8554-E03C8EF8FA14}"/>
          </ac:inkMkLst>
        </pc:inkChg>
        <pc:inkChg chg="add">
          <ac:chgData name="Jim Beland" userId="d41a4da1a37fb713" providerId="LiveId" clId="{BD445BFA-51FF-4C1F-BC33-4C4C3CC1ECA5}" dt="2020-06-01T21:12:29.596" v="4241"/>
          <ac:inkMkLst>
            <pc:docMk/>
            <pc:sldMk cId="2106625792" sldId="292"/>
            <ac:inkMk id="74" creationId="{D80DECBE-D406-4694-8630-E6E2E9904013}"/>
          </ac:inkMkLst>
        </pc:inkChg>
        <pc:inkChg chg="add del">
          <ac:chgData name="Jim Beland" userId="d41a4da1a37fb713" providerId="LiveId" clId="{BD445BFA-51FF-4C1F-BC33-4C4C3CC1ECA5}" dt="2020-06-01T21:12:43.056" v="4251"/>
          <ac:inkMkLst>
            <pc:docMk/>
            <pc:sldMk cId="2106625792" sldId="292"/>
            <ac:inkMk id="75" creationId="{65AB0B8D-F909-4246-8275-5CB1A2A95A04}"/>
          </ac:inkMkLst>
        </pc:inkChg>
        <pc:inkChg chg="add del">
          <ac:chgData name="Jim Beland" userId="d41a4da1a37fb713" providerId="LiveId" clId="{BD445BFA-51FF-4C1F-BC33-4C4C3CC1ECA5}" dt="2020-06-01T21:12:43.056" v="4251"/>
          <ac:inkMkLst>
            <pc:docMk/>
            <pc:sldMk cId="2106625792" sldId="292"/>
            <ac:inkMk id="76" creationId="{37070374-B0A4-4A63-8D59-0ACB9C9E8662}"/>
          </ac:inkMkLst>
        </pc:inkChg>
        <pc:inkChg chg="add del">
          <ac:chgData name="Jim Beland" userId="d41a4da1a37fb713" providerId="LiveId" clId="{BD445BFA-51FF-4C1F-BC33-4C4C3CC1ECA5}" dt="2020-06-01T21:12:43.056" v="4251"/>
          <ac:inkMkLst>
            <pc:docMk/>
            <pc:sldMk cId="2106625792" sldId="292"/>
            <ac:inkMk id="77" creationId="{EA59DFB7-6A83-472D-ABFC-FD3E5950A61F}"/>
          </ac:inkMkLst>
        </pc:inkChg>
        <pc:inkChg chg="add del">
          <ac:chgData name="Jim Beland" userId="d41a4da1a37fb713" providerId="LiveId" clId="{BD445BFA-51FF-4C1F-BC33-4C4C3CC1ECA5}" dt="2020-06-01T21:12:43.056" v="4251"/>
          <ac:inkMkLst>
            <pc:docMk/>
            <pc:sldMk cId="2106625792" sldId="292"/>
            <ac:inkMk id="78" creationId="{46250DB2-0764-4C06-BAB2-3E96E5DDD01F}"/>
          </ac:inkMkLst>
        </pc:inkChg>
        <pc:inkChg chg="add">
          <ac:chgData name="Jim Beland" userId="d41a4da1a37fb713" providerId="LiveId" clId="{BD445BFA-51FF-4C1F-BC33-4C4C3CC1ECA5}" dt="2020-06-01T21:12:43.056" v="4251"/>
          <ac:inkMkLst>
            <pc:docMk/>
            <pc:sldMk cId="2106625792" sldId="292"/>
            <ac:inkMk id="79" creationId="{673FEB78-939F-435E-B0CF-451345E457D3}"/>
          </ac:inkMkLst>
        </pc:inkChg>
        <pc:inkChg chg="add">
          <ac:chgData name="Jim Beland" userId="d41a4da1a37fb713" providerId="LiveId" clId="{BD445BFA-51FF-4C1F-BC33-4C4C3CC1ECA5}" dt="2020-06-01T21:12:43.385" v="4252" actId="9405"/>
          <ac:inkMkLst>
            <pc:docMk/>
            <pc:sldMk cId="2106625792" sldId="292"/>
            <ac:inkMk id="80" creationId="{C48F2841-A17F-44E1-96AA-EB2D02DF2E08}"/>
          </ac:inkMkLst>
        </pc:inkChg>
        <pc:inkChg chg="add del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84" creationId="{5A2336A3-1068-437E-9F07-FCA66A4E61EA}"/>
          </ac:inkMkLst>
        </pc:inkChg>
        <pc:inkChg chg="add del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85" creationId="{4637F15D-38E4-4C55-A0C1-C2149FE735FC}"/>
          </ac:inkMkLst>
        </pc:inkChg>
        <pc:inkChg chg="add del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87" creationId="{E1FE4D6D-A035-47F1-9518-B37B13551345}"/>
          </ac:inkMkLst>
        </pc:inkChg>
        <pc:inkChg chg="add del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88" creationId="{BB028A0D-9612-4172-8BA9-BA703B588034}"/>
          </ac:inkMkLst>
        </pc:inkChg>
        <pc:inkChg chg="add del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89" creationId="{C6E14FEB-5901-4FA2-968F-5CA5315AA1D1}"/>
          </ac:inkMkLst>
        </pc:inkChg>
        <pc:inkChg chg="add">
          <ac:chgData name="Jim Beland" userId="d41a4da1a37fb713" providerId="LiveId" clId="{BD445BFA-51FF-4C1F-BC33-4C4C3CC1ECA5}" dt="2020-06-01T21:12:46.951" v="4258"/>
          <ac:inkMkLst>
            <pc:docMk/>
            <pc:sldMk cId="2106625792" sldId="292"/>
            <ac:inkMk id="90" creationId="{4B602828-9AE5-4D8B-96DC-E4508405055E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1" creationId="{3824073C-D89D-47A0-A37D-A405AE396E96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2" creationId="{0AC5BC88-661A-4327-9D81-0C18DF6EAF88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3" creationId="{D28BB564-EC6D-47E3-AEBA-C94CB87A4045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4" creationId="{CEDE8576-BFF6-45D4-85B9-E41CC522FA09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5" creationId="{639708A2-BC6B-4089-8EAD-87702DA58FBB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7" creationId="{5C7FC00D-DAC2-4C4D-8423-50E04C584BF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98" creationId="{34D01F02-CA90-499A-B6E6-B5F7DE5A9048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0" creationId="{EBCE18A8-D680-4470-9F7A-2D5359947F3A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1" creationId="{FCCEFE9F-9767-4011-AC45-214C50CE5A03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2" creationId="{B9E1AD09-5FC7-40ED-B0CB-9E8E76EB9C9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4" creationId="{AC0B3024-1765-454B-BB6B-D08302D01796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5" creationId="{8DDCC3B2-4424-47D0-BED9-C62AEFE4AD7B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6" creationId="{E86CAFAE-37CA-43B8-AD1C-F1E7359271A1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7" creationId="{58BE90F4-08E3-43F2-9846-3ACF497370F5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8" creationId="{72AD6CC8-605D-4D6F-BE1B-139FF7F7465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09" creationId="{45A8643D-C4AA-413C-88B7-9FF8EF64AF62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0" creationId="{E65BE78B-B814-457A-857A-342231F32BF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1" creationId="{6CBDCDA3-667A-45B2-85B4-A678C3D01702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2" creationId="{93D62764-46E9-450A-A0BF-E582686C6AF1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3" creationId="{B04799AA-16BF-4BC3-BCCD-6EF8A53E231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5" creationId="{D034BC20-7848-4131-A99A-E0D62941593C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6" creationId="{C7203D73-E5A8-4C4F-9E86-6A4578706F9A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7" creationId="{45AF0876-9E3F-433E-9910-536542FD9178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8" creationId="{E375A05D-614B-4900-BE05-F32A7BC9A105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19" creationId="{FFA4FAC0-0DD6-443A-9658-B571E8409D24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0" creationId="{BE2BF0AD-3892-4045-B99E-9EFF7964A08A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1" creationId="{CB963C43-5765-49D5-8F93-7E0B8C6C3F07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2" creationId="{2EC3DCFB-D32E-4E10-A95F-80FC004692AA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3" creationId="{2E03AC83-990A-47E2-9452-62A2BA72A270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4" creationId="{0B0F785C-AAAB-476C-86BF-7947F8BE7CEA}"/>
          </ac:inkMkLst>
        </pc:inkChg>
        <pc:inkChg chg="add del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5" creationId="{A8CCB7B9-5D6E-4CDA-966B-12D4F605E9D7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6" creationId="{B4400339-6AE2-4FE6-AF9E-10C39438DA19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7" creationId="{8830703E-B500-4623-816C-ED48DF97AA97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8" creationId="{4ABD8CC6-7DDC-43DF-8A29-977CDCBBDB8D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29" creationId="{49D9F1B6-9C6B-48A3-B023-6AEF5D2DB21A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30" creationId="{A313ECF3-A55F-423B-BBFD-DC198AD62E27}"/>
          </ac:inkMkLst>
        </pc:inkChg>
        <pc:inkChg chg="add">
          <ac:chgData name="Jim Beland" userId="d41a4da1a37fb713" providerId="LiveId" clId="{BD445BFA-51FF-4C1F-BC33-4C4C3CC1ECA5}" dt="2020-06-01T21:13:01.076" v="4290"/>
          <ac:inkMkLst>
            <pc:docMk/>
            <pc:sldMk cId="2106625792" sldId="292"/>
            <ac:inkMk id="131" creationId="{0EA040F2-5803-4AD9-8608-8C26EBD178A1}"/>
          </ac:inkMkLst>
        </pc:inkChg>
      </pc:sldChg>
      <pc:sldChg chg="addSp delSp add">
        <pc:chgData name="Jim Beland" userId="d41a4da1a37fb713" providerId="LiveId" clId="{BD445BFA-51FF-4C1F-BC33-4C4C3CC1ECA5}" dt="2020-06-01T21:14:10.956" v="4392"/>
        <pc:sldMkLst>
          <pc:docMk/>
          <pc:sldMk cId="3569867281" sldId="293"/>
        </pc:sldMkLst>
        <pc:inkChg chg="del">
          <ac:chgData name="Jim Beland" userId="d41a4da1a37fb713" providerId="LiveId" clId="{BD445BFA-51FF-4C1F-BC33-4C4C3CC1ECA5}" dt="2020-06-01T21:13:32.216" v="4300"/>
          <ac:inkMkLst>
            <pc:docMk/>
            <pc:sldMk cId="3569867281" sldId="293"/>
            <ac:inkMk id="4" creationId="{940856B8-9717-40DF-B182-93674559DF4F}"/>
          </ac:inkMkLst>
        </pc:inkChg>
        <pc:inkChg chg="del">
          <ac:chgData name="Jim Beland" userId="d41a4da1a37fb713" providerId="LiveId" clId="{BD445BFA-51FF-4C1F-BC33-4C4C3CC1ECA5}" dt="2020-06-01T21:13:32.217" v="4304"/>
          <ac:inkMkLst>
            <pc:docMk/>
            <pc:sldMk cId="3569867281" sldId="293"/>
            <ac:inkMk id="5" creationId="{8DA3E8D6-A7C5-4765-9E25-52E28974BC48}"/>
          </ac:inkMkLst>
        </pc:inkChg>
        <pc:inkChg chg="del">
          <ac:chgData name="Jim Beland" userId="d41a4da1a37fb713" providerId="LiveId" clId="{BD445BFA-51FF-4C1F-BC33-4C4C3CC1ECA5}" dt="2020-06-01T21:13:32.219" v="4308"/>
          <ac:inkMkLst>
            <pc:docMk/>
            <pc:sldMk cId="3569867281" sldId="293"/>
            <ac:inkMk id="7" creationId="{7233D3C2-3B73-42A6-8542-FCFD0ED12DC8}"/>
          </ac:inkMkLst>
        </pc:inkChg>
        <pc:inkChg chg="del">
          <ac:chgData name="Jim Beland" userId="d41a4da1a37fb713" providerId="LiveId" clId="{BD445BFA-51FF-4C1F-BC33-4C4C3CC1ECA5}" dt="2020-06-01T21:13:32.220" v="4313"/>
          <ac:inkMkLst>
            <pc:docMk/>
            <pc:sldMk cId="3569867281" sldId="293"/>
            <ac:inkMk id="8" creationId="{A819EB8C-088F-4364-8432-7964ED24A41C}"/>
          </ac:inkMkLst>
        </pc:inkChg>
        <pc:inkChg chg="del">
          <ac:chgData name="Jim Beland" userId="d41a4da1a37fb713" providerId="LiveId" clId="{BD445BFA-51FF-4C1F-BC33-4C4C3CC1ECA5}" dt="2020-06-01T21:13:32.223" v="4321"/>
          <ac:inkMkLst>
            <pc:docMk/>
            <pc:sldMk cId="3569867281" sldId="293"/>
            <ac:inkMk id="10" creationId="{7FD11DFC-ECC5-4997-A6DE-C695F798A162}"/>
          </ac:inkMkLst>
        </pc:inkChg>
        <pc:inkChg chg="del">
          <ac:chgData name="Jim Beland" userId="d41a4da1a37fb713" providerId="LiveId" clId="{BD445BFA-51FF-4C1F-BC33-4C4C3CC1ECA5}" dt="2020-06-01T21:13:32.214" v="4296"/>
          <ac:inkMkLst>
            <pc:docMk/>
            <pc:sldMk cId="3569867281" sldId="293"/>
            <ac:inkMk id="11" creationId="{01A6F91E-268E-4338-9347-89E1A70B14D9}"/>
          </ac:inkMkLst>
        </pc:inkChg>
        <pc:inkChg chg="del">
          <ac:chgData name="Jim Beland" userId="d41a4da1a37fb713" providerId="LiveId" clId="{BD445BFA-51FF-4C1F-BC33-4C4C3CC1ECA5}" dt="2020-06-01T21:13:32.218" v="4305"/>
          <ac:inkMkLst>
            <pc:docMk/>
            <pc:sldMk cId="3569867281" sldId="293"/>
            <ac:inkMk id="12" creationId="{2711718A-533A-4D02-BB8D-34D552F62F25}"/>
          </ac:inkMkLst>
        </pc:inkChg>
        <pc:inkChg chg="del">
          <ac:chgData name="Jim Beland" userId="d41a4da1a37fb713" providerId="LiveId" clId="{BD445BFA-51FF-4C1F-BC33-4C4C3CC1ECA5}" dt="2020-06-01T21:13:32.221" v="4316"/>
          <ac:inkMkLst>
            <pc:docMk/>
            <pc:sldMk cId="3569867281" sldId="293"/>
            <ac:inkMk id="13" creationId="{97983B37-8D23-4AA8-96AB-908A189BB808}"/>
          </ac:inkMkLst>
        </pc:inkChg>
        <pc:inkChg chg="del">
          <ac:chgData name="Jim Beland" userId="d41a4da1a37fb713" providerId="LiveId" clId="{BD445BFA-51FF-4C1F-BC33-4C4C3CC1ECA5}" dt="2020-06-01T21:13:35.918" v="4335"/>
          <ac:inkMkLst>
            <pc:docMk/>
            <pc:sldMk cId="3569867281" sldId="293"/>
            <ac:inkMk id="14" creationId="{9FCE8F73-E962-4AA5-9A46-24A4CDB11529}"/>
          </ac:inkMkLst>
        </pc:inkChg>
        <pc:inkChg chg="del">
          <ac:chgData name="Jim Beland" userId="d41a4da1a37fb713" providerId="LiveId" clId="{BD445BFA-51FF-4C1F-BC33-4C4C3CC1ECA5}" dt="2020-06-01T21:13:35.916" v="4329"/>
          <ac:inkMkLst>
            <pc:docMk/>
            <pc:sldMk cId="3569867281" sldId="293"/>
            <ac:inkMk id="15" creationId="{409A5BF6-A567-4A36-A22A-0083181B1E88}"/>
          </ac:inkMkLst>
        </pc:inkChg>
        <pc:inkChg chg="del">
          <ac:chgData name="Jim Beland" userId="d41a4da1a37fb713" providerId="LiveId" clId="{BD445BFA-51FF-4C1F-BC33-4C4C3CC1ECA5}" dt="2020-06-01T21:13:35.920" v="4339"/>
          <ac:inkMkLst>
            <pc:docMk/>
            <pc:sldMk cId="3569867281" sldId="293"/>
            <ac:inkMk id="16" creationId="{7D53E0F3-98E5-46D3-8D57-6D0F6D50C3CD}"/>
          </ac:inkMkLst>
        </pc:inkChg>
        <pc:inkChg chg="del">
          <ac:chgData name="Jim Beland" userId="d41a4da1a37fb713" providerId="LiveId" clId="{BD445BFA-51FF-4C1F-BC33-4C4C3CC1ECA5}" dt="2020-06-01T21:13:35.915" v="4327"/>
          <ac:inkMkLst>
            <pc:docMk/>
            <pc:sldMk cId="3569867281" sldId="293"/>
            <ac:inkMk id="17" creationId="{664C1B0F-9F75-4587-B60E-0E9050649452}"/>
          </ac:inkMkLst>
        </pc:inkChg>
        <pc:inkChg chg="del">
          <ac:chgData name="Jim Beland" userId="d41a4da1a37fb713" providerId="LiveId" clId="{BD445BFA-51FF-4C1F-BC33-4C4C3CC1ECA5}" dt="2020-06-01T21:13:35.914" v="4325"/>
          <ac:inkMkLst>
            <pc:docMk/>
            <pc:sldMk cId="3569867281" sldId="293"/>
            <ac:inkMk id="18" creationId="{B172F110-CCB7-4E38-A27F-CC66054090FB}"/>
          </ac:inkMkLst>
        </pc:inkChg>
        <pc:inkChg chg="del">
          <ac:chgData name="Jim Beland" userId="d41a4da1a37fb713" providerId="LiveId" clId="{BD445BFA-51FF-4C1F-BC33-4C4C3CC1ECA5}" dt="2020-06-01T21:13:35.915" v="4328"/>
          <ac:inkMkLst>
            <pc:docMk/>
            <pc:sldMk cId="3569867281" sldId="293"/>
            <ac:inkMk id="19" creationId="{68E3F642-1ACB-43DD-91B2-6D6E31E39534}"/>
          </ac:inkMkLst>
        </pc:inkChg>
        <pc:inkChg chg="del">
          <ac:chgData name="Jim Beland" userId="d41a4da1a37fb713" providerId="LiveId" clId="{BD445BFA-51FF-4C1F-BC33-4C4C3CC1ECA5}" dt="2020-06-01T21:13:35.917" v="4331"/>
          <ac:inkMkLst>
            <pc:docMk/>
            <pc:sldMk cId="3569867281" sldId="293"/>
            <ac:inkMk id="20" creationId="{7FC944B7-6F98-4374-8B80-C8FAC3546B79}"/>
          </ac:inkMkLst>
        </pc:inkChg>
        <pc:inkChg chg="del">
          <ac:chgData name="Jim Beland" userId="d41a4da1a37fb713" providerId="LiveId" clId="{BD445BFA-51FF-4C1F-BC33-4C4C3CC1ECA5}" dt="2020-06-01T21:13:35.920" v="4340"/>
          <ac:inkMkLst>
            <pc:docMk/>
            <pc:sldMk cId="3569867281" sldId="293"/>
            <ac:inkMk id="21" creationId="{CF255F43-D1E2-4373-8EAF-93879405F468}"/>
          </ac:inkMkLst>
        </pc:inkChg>
        <pc:inkChg chg="del">
          <ac:chgData name="Jim Beland" userId="d41a4da1a37fb713" providerId="LiveId" clId="{BD445BFA-51FF-4C1F-BC33-4C4C3CC1ECA5}" dt="2020-06-01T21:13:35.919" v="4337"/>
          <ac:inkMkLst>
            <pc:docMk/>
            <pc:sldMk cId="3569867281" sldId="293"/>
            <ac:inkMk id="22" creationId="{9AC99C47-B19B-425B-8DA2-E59A41F95622}"/>
          </ac:inkMkLst>
        </pc:inkChg>
        <pc:inkChg chg="del">
          <ac:chgData name="Jim Beland" userId="d41a4da1a37fb713" providerId="LiveId" clId="{BD445BFA-51FF-4C1F-BC33-4C4C3CC1ECA5}" dt="2020-06-01T21:13:35.917" v="4332"/>
          <ac:inkMkLst>
            <pc:docMk/>
            <pc:sldMk cId="3569867281" sldId="293"/>
            <ac:inkMk id="23" creationId="{A929705E-1DED-4882-A7CA-3BB18C99EC70}"/>
          </ac:inkMkLst>
        </pc:inkChg>
        <pc:inkChg chg="del">
          <ac:chgData name="Jim Beland" userId="d41a4da1a37fb713" providerId="LiveId" clId="{BD445BFA-51FF-4C1F-BC33-4C4C3CC1ECA5}" dt="2020-06-01T21:13:36.820" v="4342"/>
          <ac:inkMkLst>
            <pc:docMk/>
            <pc:sldMk cId="3569867281" sldId="293"/>
            <ac:inkMk id="24" creationId="{25621694-079C-448B-9CFA-3B1BC7CF4156}"/>
          </ac:inkMkLst>
        </pc:inkChg>
        <pc:inkChg chg="del">
          <ac:chgData name="Jim Beland" userId="d41a4da1a37fb713" providerId="LiveId" clId="{BD445BFA-51FF-4C1F-BC33-4C4C3CC1ECA5}" dt="2020-06-01T21:13:35.921" v="4341"/>
          <ac:inkMkLst>
            <pc:docMk/>
            <pc:sldMk cId="3569867281" sldId="293"/>
            <ac:inkMk id="25" creationId="{B4CE03D2-3CC8-43B6-880C-3D8317F3148F}"/>
          </ac:inkMkLst>
        </pc:inkChg>
        <pc:inkChg chg="del">
          <ac:chgData name="Jim Beland" userId="d41a4da1a37fb713" providerId="LiveId" clId="{BD445BFA-51FF-4C1F-BC33-4C4C3CC1ECA5}" dt="2020-06-01T21:13:35.914" v="4326"/>
          <ac:inkMkLst>
            <pc:docMk/>
            <pc:sldMk cId="3569867281" sldId="293"/>
            <ac:inkMk id="26" creationId="{6F09EE3B-0CB8-4E9E-B109-1D669891F25F}"/>
          </ac:inkMkLst>
        </pc:inkChg>
        <pc:inkChg chg="del">
          <ac:chgData name="Jim Beland" userId="d41a4da1a37fb713" providerId="LiveId" clId="{BD445BFA-51FF-4C1F-BC33-4C4C3CC1ECA5}" dt="2020-06-01T21:13:35.917" v="4333"/>
          <ac:inkMkLst>
            <pc:docMk/>
            <pc:sldMk cId="3569867281" sldId="293"/>
            <ac:inkMk id="32" creationId="{141B304E-D183-4872-84E5-7934D8A5AA22}"/>
          </ac:inkMkLst>
        </pc:inkChg>
        <pc:inkChg chg="del">
          <ac:chgData name="Jim Beland" userId="d41a4da1a37fb713" providerId="LiveId" clId="{BD445BFA-51FF-4C1F-BC33-4C4C3CC1ECA5}" dt="2020-06-01T21:13:35.916" v="4330"/>
          <ac:inkMkLst>
            <pc:docMk/>
            <pc:sldMk cId="3569867281" sldId="293"/>
            <ac:inkMk id="33" creationId="{BE2A03DC-5C80-4B5E-88D7-2DBF4DDF4CE8}"/>
          </ac:inkMkLst>
        </pc:inkChg>
        <pc:inkChg chg="del">
          <ac:chgData name="Jim Beland" userId="d41a4da1a37fb713" providerId="LiveId" clId="{BD445BFA-51FF-4C1F-BC33-4C4C3CC1ECA5}" dt="2020-06-01T21:13:35.918" v="4334"/>
          <ac:inkMkLst>
            <pc:docMk/>
            <pc:sldMk cId="3569867281" sldId="293"/>
            <ac:inkMk id="34" creationId="{09D8CF62-FBFA-4D7C-8D6A-0FAE0115951C}"/>
          </ac:inkMkLst>
        </pc:inkChg>
        <pc:inkChg chg="del">
          <ac:chgData name="Jim Beland" userId="d41a4da1a37fb713" providerId="LiveId" clId="{BD445BFA-51FF-4C1F-BC33-4C4C3CC1ECA5}" dt="2020-06-01T21:13:35.920" v="4338"/>
          <ac:inkMkLst>
            <pc:docMk/>
            <pc:sldMk cId="3569867281" sldId="293"/>
            <ac:inkMk id="35" creationId="{B2A13893-5F35-4459-9E3D-C46ACE9A41AC}"/>
          </ac:inkMkLst>
        </pc:inkChg>
        <pc:inkChg chg="del">
          <ac:chgData name="Jim Beland" userId="d41a4da1a37fb713" providerId="LiveId" clId="{BD445BFA-51FF-4C1F-BC33-4C4C3CC1ECA5}" dt="2020-06-01T21:13:35.919" v="4336"/>
          <ac:inkMkLst>
            <pc:docMk/>
            <pc:sldMk cId="3569867281" sldId="293"/>
            <ac:inkMk id="36" creationId="{C0F6F44F-5A7A-41C8-A80D-BE37C7379E50}"/>
          </ac:inkMkLst>
        </pc:inkChg>
        <pc:inkChg chg="del">
          <ac:chgData name="Jim Beland" userId="d41a4da1a37fb713" providerId="LiveId" clId="{BD445BFA-51FF-4C1F-BC33-4C4C3CC1ECA5}" dt="2020-06-01T21:13:33.569" v="4324"/>
          <ac:inkMkLst>
            <pc:docMk/>
            <pc:sldMk cId="3569867281" sldId="293"/>
            <ac:inkMk id="37" creationId="{BE5071A1-1E42-48F5-8494-A0950EA9E510}"/>
          </ac:inkMkLst>
        </pc:inkChg>
        <pc:inkChg chg="del">
          <ac:chgData name="Jim Beland" userId="d41a4da1a37fb713" providerId="LiveId" clId="{BD445BFA-51FF-4C1F-BC33-4C4C3CC1ECA5}" dt="2020-06-01T21:13:33.090" v="4323"/>
          <ac:inkMkLst>
            <pc:docMk/>
            <pc:sldMk cId="3569867281" sldId="293"/>
            <ac:inkMk id="38" creationId="{BC1FB51E-29C6-47F6-A8CB-52D0EDA08DBE}"/>
          </ac:inkMkLst>
        </pc:inkChg>
        <pc:inkChg chg="add del">
          <ac:chgData name="Jim Beland" userId="d41a4da1a37fb713" providerId="LiveId" clId="{BD445BFA-51FF-4C1F-BC33-4C4C3CC1ECA5}" dt="2020-06-01T21:13:32.221" v="4315"/>
          <ac:inkMkLst>
            <pc:docMk/>
            <pc:sldMk cId="3569867281" sldId="293"/>
            <ac:inkMk id="39" creationId="{F82F57FF-5C7B-4891-AFD8-7D151CB00D7B}"/>
          </ac:inkMkLst>
        </pc:inkChg>
        <pc:inkChg chg="add">
          <ac:chgData name="Jim Beland" userId="d41a4da1a37fb713" providerId="LiveId" clId="{BD445BFA-51FF-4C1F-BC33-4C4C3CC1ECA5}" dt="2020-06-01T21:13:41.564" v="4343" actId="9405"/>
          <ac:inkMkLst>
            <pc:docMk/>
            <pc:sldMk cId="3569867281" sldId="293"/>
            <ac:inkMk id="40" creationId="{7D1A3839-DB8F-494B-95BF-26FE0A648323}"/>
          </ac:inkMkLst>
        </pc:inkChg>
        <pc:inkChg chg="add">
          <ac:chgData name="Jim Beland" userId="d41a4da1a37fb713" providerId="LiveId" clId="{BD445BFA-51FF-4C1F-BC33-4C4C3CC1ECA5}" dt="2020-06-01T21:13:42.082" v="4344" actId="9405"/>
          <ac:inkMkLst>
            <pc:docMk/>
            <pc:sldMk cId="3569867281" sldId="293"/>
            <ac:inkMk id="41" creationId="{BA74E1D0-F44C-4015-9E97-E3D66C1CC449}"/>
          </ac:inkMkLst>
        </pc:inkChg>
        <pc:inkChg chg="add">
          <ac:chgData name="Jim Beland" userId="d41a4da1a37fb713" providerId="LiveId" clId="{BD445BFA-51FF-4C1F-BC33-4C4C3CC1ECA5}" dt="2020-06-01T21:13:42.561" v="4345" actId="9405"/>
          <ac:inkMkLst>
            <pc:docMk/>
            <pc:sldMk cId="3569867281" sldId="293"/>
            <ac:inkMk id="42" creationId="{60FFB8FB-63A9-472A-A9F6-A7FEE90260D0}"/>
          </ac:inkMkLst>
        </pc:inkChg>
        <pc:inkChg chg="add del">
          <ac:chgData name="Jim Beland" userId="d41a4da1a37fb713" providerId="LiveId" clId="{BD445BFA-51FF-4C1F-BC33-4C4C3CC1ECA5}" dt="2020-06-01T21:13:45.164" v="4349"/>
          <ac:inkMkLst>
            <pc:docMk/>
            <pc:sldMk cId="3569867281" sldId="293"/>
            <ac:inkMk id="43" creationId="{8390C7AB-419A-4E2E-B50A-74666FED1727}"/>
          </ac:inkMkLst>
        </pc:inkChg>
        <pc:inkChg chg="add del">
          <ac:chgData name="Jim Beland" userId="d41a4da1a37fb713" providerId="LiveId" clId="{BD445BFA-51FF-4C1F-BC33-4C4C3CC1ECA5}" dt="2020-06-01T21:13:45.164" v="4349"/>
          <ac:inkMkLst>
            <pc:docMk/>
            <pc:sldMk cId="3569867281" sldId="293"/>
            <ac:inkMk id="44" creationId="{839A2339-DFF6-4BBF-8F7F-83AA844C7C6B}"/>
          </ac:inkMkLst>
        </pc:inkChg>
        <pc:inkChg chg="add del">
          <ac:chgData name="Jim Beland" userId="d41a4da1a37fb713" providerId="LiveId" clId="{BD445BFA-51FF-4C1F-BC33-4C4C3CC1ECA5}" dt="2020-06-01T21:13:46.614" v="4350" actId="9405"/>
          <ac:inkMkLst>
            <pc:docMk/>
            <pc:sldMk cId="3569867281" sldId="293"/>
            <ac:inkMk id="45" creationId="{EB96E063-BACC-4D2B-B502-D5A2D717FB8F}"/>
          </ac:inkMkLst>
        </pc:inkChg>
        <pc:inkChg chg="add">
          <ac:chgData name="Jim Beland" userId="d41a4da1a37fb713" providerId="LiveId" clId="{BD445BFA-51FF-4C1F-BC33-4C4C3CC1ECA5}" dt="2020-06-01T21:13:45.164" v="4349"/>
          <ac:inkMkLst>
            <pc:docMk/>
            <pc:sldMk cId="3569867281" sldId="293"/>
            <ac:inkMk id="46" creationId="{9D96C297-365B-44B7-93F6-CA9AE50D6A07}"/>
          </ac:inkMkLst>
        </pc:inkChg>
        <pc:inkChg chg="add del">
          <ac:chgData name="Jim Beland" userId="d41a4da1a37fb713" providerId="LiveId" clId="{BD445BFA-51FF-4C1F-BC33-4C4C3CC1ECA5}" dt="2020-06-01T21:13:49.356" v="4353"/>
          <ac:inkMkLst>
            <pc:docMk/>
            <pc:sldMk cId="3569867281" sldId="293"/>
            <ac:inkMk id="49" creationId="{6597648C-CDC5-4C70-8B89-0215FC2CC62C}"/>
          </ac:inkMkLst>
        </pc:inkChg>
        <pc:inkChg chg="del">
          <ac:chgData name="Jim Beland" userId="d41a4da1a37fb713" providerId="LiveId" clId="{BD445BFA-51FF-4C1F-BC33-4C4C3CC1ECA5}" dt="2020-06-01T21:13:32.214" v="4295"/>
          <ac:inkMkLst>
            <pc:docMk/>
            <pc:sldMk cId="3569867281" sldId="293"/>
            <ac:inkMk id="50" creationId="{72D2D1D2-8E47-4896-B780-C4161BE5CA26}"/>
          </ac:inkMkLst>
        </pc:inkChg>
        <pc:inkChg chg="del">
          <ac:chgData name="Jim Beland" userId="d41a4da1a37fb713" providerId="LiveId" clId="{BD445BFA-51FF-4C1F-BC33-4C4C3CC1ECA5}" dt="2020-06-01T21:13:32.220" v="4312"/>
          <ac:inkMkLst>
            <pc:docMk/>
            <pc:sldMk cId="3569867281" sldId="293"/>
            <ac:inkMk id="51" creationId="{15B3AA3E-D611-45B6-9C75-15240EABBD4A}"/>
          </ac:inkMkLst>
        </pc:inkChg>
        <pc:inkChg chg="del">
          <ac:chgData name="Jim Beland" userId="d41a4da1a37fb713" providerId="LiveId" clId="{BD445BFA-51FF-4C1F-BC33-4C4C3CC1ECA5}" dt="2020-06-01T21:13:32.215" v="4299"/>
          <ac:inkMkLst>
            <pc:docMk/>
            <pc:sldMk cId="3569867281" sldId="293"/>
            <ac:inkMk id="52" creationId="{147D6A23-61DC-4CB5-AE20-9568864072CD}"/>
          </ac:inkMkLst>
        </pc:inkChg>
        <pc:inkChg chg="add del">
          <ac:chgData name="Jim Beland" userId="d41a4da1a37fb713" providerId="LiveId" clId="{BD445BFA-51FF-4C1F-BC33-4C4C3CC1ECA5}" dt="2020-06-01T21:13:49.356" v="4353"/>
          <ac:inkMkLst>
            <pc:docMk/>
            <pc:sldMk cId="3569867281" sldId="293"/>
            <ac:inkMk id="53" creationId="{3D261E69-946C-45F8-9F26-4844F5B596EB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54" creationId="{EFE34DAE-B99E-47E6-87B9-0FECC1FAFB0E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55" creationId="{5CFE1860-E033-4A2A-A4FE-8D4350BA7C22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56" creationId="{13957DCE-E164-4C28-A0F2-FCAA9113AF84}"/>
          </ac:inkMkLst>
        </pc:inkChg>
        <pc:inkChg chg="del">
          <ac:chgData name="Jim Beland" userId="d41a4da1a37fb713" providerId="LiveId" clId="{BD445BFA-51FF-4C1F-BC33-4C4C3CC1ECA5}" dt="2020-06-01T21:13:32.219" v="4309"/>
          <ac:inkMkLst>
            <pc:docMk/>
            <pc:sldMk cId="3569867281" sldId="293"/>
            <ac:inkMk id="57" creationId="{E42BAD55-5771-44BA-A95E-D5F0876A367C}"/>
          </ac:inkMkLst>
        </pc:inkChg>
        <pc:inkChg chg="del">
          <ac:chgData name="Jim Beland" userId="d41a4da1a37fb713" providerId="LiveId" clId="{BD445BFA-51FF-4C1F-BC33-4C4C3CC1ECA5}" dt="2020-06-01T21:13:32.222" v="4318"/>
          <ac:inkMkLst>
            <pc:docMk/>
            <pc:sldMk cId="3569867281" sldId="293"/>
            <ac:inkMk id="60" creationId="{9265E326-F79D-479E-AAB5-AFCE4C46E90E}"/>
          </ac:inkMkLst>
        </pc:inkChg>
        <pc:inkChg chg="del">
          <ac:chgData name="Jim Beland" userId="d41a4da1a37fb713" providerId="LiveId" clId="{BD445BFA-51FF-4C1F-BC33-4C4C3CC1ECA5}" dt="2020-06-01T21:13:32.216" v="4301"/>
          <ac:inkMkLst>
            <pc:docMk/>
            <pc:sldMk cId="3569867281" sldId="293"/>
            <ac:inkMk id="61" creationId="{34DE7C8B-5C90-4444-92C5-F7CCBA2319EC}"/>
          </ac:inkMkLst>
        </pc:inkChg>
        <pc:inkChg chg="del">
          <ac:chgData name="Jim Beland" userId="d41a4da1a37fb713" providerId="LiveId" clId="{BD445BFA-51FF-4C1F-BC33-4C4C3CC1ECA5}" dt="2020-06-01T21:13:32.222" v="4319"/>
          <ac:inkMkLst>
            <pc:docMk/>
            <pc:sldMk cId="3569867281" sldId="293"/>
            <ac:inkMk id="62" creationId="{78312E3F-33BB-4414-99AD-6430EA99949B}"/>
          </ac:inkMkLst>
        </pc:inkChg>
        <pc:inkChg chg="del">
          <ac:chgData name="Jim Beland" userId="d41a4da1a37fb713" providerId="LiveId" clId="{BD445BFA-51FF-4C1F-BC33-4C4C3CC1ECA5}" dt="2020-06-01T21:13:32.220" v="4311"/>
          <ac:inkMkLst>
            <pc:docMk/>
            <pc:sldMk cId="3569867281" sldId="293"/>
            <ac:inkMk id="63" creationId="{46431123-DE55-4DC1-9B50-0E2EEF30803A}"/>
          </ac:inkMkLst>
        </pc:inkChg>
        <pc:inkChg chg="del">
          <ac:chgData name="Jim Beland" userId="d41a4da1a37fb713" providerId="LiveId" clId="{BD445BFA-51FF-4C1F-BC33-4C4C3CC1ECA5}" dt="2020-06-01T21:13:32.219" v="4310"/>
          <ac:inkMkLst>
            <pc:docMk/>
            <pc:sldMk cId="3569867281" sldId="293"/>
            <ac:inkMk id="64" creationId="{EA70986E-8A7C-4B8D-935B-4855ED2A7B67}"/>
          </ac:inkMkLst>
        </pc:inkChg>
        <pc:inkChg chg="del">
          <ac:chgData name="Jim Beland" userId="d41a4da1a37fb713" providerId="LiveId" clId="{BD445BFA-51FF-4C1F-BC33-4C4C3CC1ECA5}" dt="2020-06-01T21:13:32.222" v="4320"/>
          <ac:inkMkLst>
            <pc:docMk/>
            <pc:sldMk cId="3569867281" sldId="293"/>
            <ac:inkMk id="65" creationId="{88EC5592-C3F8-461C-8BC9-2C9342CB0620}"/>
          </ac:inkMkLst>
        </pc:inkChg>
        <pc:inkChg chg="del">
          <ac:chgData name="Jim Beland" userId="d41a4da1a37fb713" providerId="LiveId" clId="{BD445BFA-51FF-4C1F-BC33-4C4C3CC1ECA5}" dt="2020-06-01T21:13:32.215" v="4298"/>
          <ac:inkMkLst>
            <pc:docMk/>
            <pc:sldMk cId="3569867281" sldId="293"/>
            <ac:inkMk id="68" creationId="{5D976BA4-1308-42A2-977C-FABC4614B90B}"/>
          </ac:inkMkLst>
        </pc:inkChg>
        <pc:inkChg chg="del">
          <ac:chgData name="Jim Beland" userId="d41a4da1a37fb713" providerId="LiveId" clId="{BD445BFA-51FF-4C1F-BC33-4C4C3CC1ECA5}" dt="2020-06-01T21:13:32.218" v="4306"/>
          <ac:inkMkLst>
            <pc:docMk/>
            <pc:sldMk cId="3569867281" sldId="293"/>
            <ac:inkMk id="69" creationId="{089D1B2D-2891-4EB9-BAC9-686313DD67E3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0" creationId="{15D7D51D-3735-4AF5-B6AB-2C965D98B317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2" creationId="{124307E2-D657-4001-9E35-4F4E17EA7EB1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3" creationId="{56704376-E77D-4378-903A-73A9F8F301D5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4" creationId="{8AFD4F7C-5731-42ED-A605-1A8D302D9319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5" creationId="{86D016E8-7ABC-40EB-8475-1BFFF38F4D89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6" creationId="{59705D68-8283-4F4B-BD90-9D6AB078DFDA}"/>
          </ac:inkMkLst>
        </pc:inkChg>
        <pc:inkChg chg="add del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7" creationId="{D899574C-495D-415C-A641-8386EE45A011}"/>
          </ac:inkMkLst>
        </pc:inkChg>
        <pc:inkChg chg="add">
          <ac:chgData name="Jim Beland" userId="d41a4da1a37fb713" providerId="LiveId" clId="{BD445BFA-51FF-4C1F-BC33-4C4C3CC1ECA5}" dt="2020-06-01T21:13:55.055" v="4363"/>
          <ac:inkMkLst>
            <pc:docMk/>
            <pc:sldMk cId="3569867281" sldId="293"/>
            <ac:inkMk id="78" creationId="{7A3F4A75-FA24-485D-8CF2-0D14B674E8B9}"/>
          </ac:inkMkLst>
        </pc:inkChg>
        <pc:inkChg chg="del">
          <ac:chgData name="Jim Beland" userId="d41a4da1a37fb713" providerId="LiveId" clId="{BD445BFA-51FF-4C1F-BC33-4C4C3CC1ECA5}" dt="2020-06-01T21:13:32.214" v="4294"/>
          <ac:inkMkLst>
            <pc:docMk/>
            <pc:sldMk cId="3569867281" sldId="293"/>
            <ac:inkMk id="79" creationId="{673FEB78-939F-435E-B0CF-451345E457D3}"/>
          </ac:inkMkLst>
        </pc:inkChg>
        <pc:inkChg chg="del">
          <ac:chgData name="Jim Beland" userId="d41a4da1a37fb713" providerId="LiveId" clId="{BD445BFA-51FF-4C1F-BC33-4C4C3CC1ECA5}" dt="2020-06-01T21:13:32.216" v="4302"/>
          <ac:inkMkLst>
            <pc:docMk/>
            <pc:sldMk cId="3569867281" sldId="293"/>
            <ac:inkMk id="80" creationId="{C48F2841-A17F-44E1-96AA-EB2D02DF2E08}"/>
          </ac:inkMkLst>
        </pc:inkChg>
        <pc:inkChg chg="add">
          <ac:chgData name="Jim Beland" userId="d41a4da1a37fb713" providerId="LiveId" clId="{BD445BFA-51FF-4C1F-BC33-4C4C3CC1ECA5}" dt="2020-06-01T21:13:56.129" v="4364" actId="9405"/>
          <ac:inkMkLst>
            <pc:docMk/>
            <pc:sldMk cId="3569867281" sldId="293"/>
            <ac:inkMk id="84" creationId="{746B5A97-62F6-496A-8CD0-A080093DB2B3}"/>
          </ac:inkMkLst>
        </pc:inkChg>
        <pc:inkChg chg="add">
          <ac:chgData name="Jim Beland" userId="d41a4da1a37fb713" providerId="LiveId" clId="{BD445BFA-51FF-4C1F-BC33-4C4C3CC1ECA5}" dt="2020-06-01T21:13:56.782" v="4365" actId="9405"/>
          <ac:inkMkLst>
            <pc:docMk/>
            <pc:sldMk cId="3569867281" sldId="293"/>
            <ac:inkMk id="85" creationId="{0EF2D4DB-3A68-436F-95D9-AEDF9EC93ADD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87" creationId="{9754C062-549A-49CB-AC30-AEE7A9387B7E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88" creationId="{6F00FD83-8DF8-4A89-BEB4-E4250F205BF8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89" creationId="{A3AD2E32-1B9F-48BA-8781-78D3F2E9CFF2}"/>
          </ac:inkMkLst>
        </pc:inkChg>
        <pc:inkChg chg="del">
          <ac:chgData name="Jim Beland" userId="d41a4da1a37fb713" providerId="LiveId" clId="{BD445BFA-51FF-4C1F-BC33-4C4C3CC1ECA5}" dt="2020-06-01T21:13:32.221" v="4314"/>
          <ac:inkMkLst>
            <pc:docMk/>
            <pc:sldMk cId="3569867281" sldId="293"/>
            <ac:inkMk id="90" creationId="{4B602828-9AE5-4D8B-96DC-E4508405055E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1" creationId="{C2B00D29-B0B5-405D-9DAE-6F3826DC79DC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2" creationId="{BA0D18E7-530B-4A70-9687-424D439565D0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3" creationId="{0AA50D44-7538-483C-8B22-D97646FAC249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4" creationId="{6BE558B4-5682-4E54-820A-6BB0407A2A02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5" creationId="{5B2A9E10-569A-416B-A888-CCBE2E5010A8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7" creationId="{9A462067-20D1-44A3-93A0-46CC216B96D1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98" creationId="{BD919703-47EE-4E3C-8C61-FE5488D8DAAC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0" creationId="{3F8BCDAE-7F34-4EC0-B16A-490B856DBCC0}"/>
          </ac:inkMkLst>
        </pc:inkChg>
        <pc:inkChg chg="add del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1" creationId="{97E4C61B-A2AF-4F56-AD16-C92E414689B8}"/>
          </ac:inkMkLst>
        </pc:inkChg>
        <pc:inkChg chg="add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2" creationId="{9EBC180B-D0E2-42C7-8E07-6428DB27C4AF}"/>
          </ac:inkMkLst>
        </pc:inkChg>
        <pc:inkChg chg="add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4" creationId="{F2A6F4F5-D230-4966-B0E8-3328FE2B9DD9}"/>
          </ac:inkMkLst>
        </pc:inkChg>
        <pc:inkChg chg="add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5" creationId="{6B1C3EF5-7FF8-46D4-87EC-1B0BF01F3E66}"/>
          </ac:inkMkLst>
        </pc:inkChg>
        <pc:inkChg chg="add">
          <ac:chgData name="Jim Beland" userId="d41a4da1a37fb713" providerId="LiveId" clId="{BD445BFA-51FF-4C1F-BC33-4C4C3CC1ECA5}" dt="2020-06-01T21:14:03.176" v="4378"/>
          <ac:inkMkLst>
            <pc:docMk/>
            <pc:sldMk cId="3569867281" sldId="293"/>
            <ac:inkMk id="106" creationId="{AAF039D5-AC9F-4244-9EDB-755916D06A6D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07" creationId="{5352C9EA-0A1A-45AE-BAFF-2282E3E87FA9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08" creationId="{CAB2E589-5E97-485B-8957-FEC50FFDEC21}"/>
          </ac:inkMkLst>
        </pc:inkChg>
        <pc:inkChg chg="add">
          <ac:chgData name="Jim Beland" userId="d41a4da1a37fb713" providerId="LiveId" clId="{BD445BFA-51FF-4C1F-BC33-4C4C3CC1ECA5}" dt="2020-06-01T21:14:05.426" v="4381" actId="9405"/>
          <ac:inkMkLst>
            <pc:docMk/>
            <pc:sldMk cId="3569867281" sldId="293"/>
            <ac:inkMk id="109" creationId="{3DDB8EDD-2B4F-4890-AA43-1F3895A4108E}"/>
          </ac:inkMkLst>
        </pc:inkChg>
        <pc:inkChg chg="add">
          <ac:chgData name="Jim Beland" userId="d41a4da1a37fb713" providerId="LiveId" clId="{BD445BFA-51FF-4C1F-BC33-4C4C3CC1ECA5}" dt="2020-06-01T21:14:05.753" v="4382" actId="9405"/>
          <ac:inkMkLst>
            <pc:docMk/>
            <pc:sldMk cId="3569867281" sldId="293"/>
            <ac:inkMk id="110" creationId="{D14A46EE-4211-4C5B-8FD1-BD6AB4E88669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1" creationId="{1B2F4D91-2C28-49FE-929E-9CD1E6D164CE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2" creationId="{0DD53864-7E31-44AB-934E-5F05833AED18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3" creationId="{8DB69EF4-C92D-4BA7-B9A5-052FD4370158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5" creationId="{90DE9A4F-7C55-4E21-89E8-92F772B3CF1B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6" creationId="{3574D9D3-14C0-4D61-982F-FE2E050A1155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7" creationId="{1E3833D7-6C94-4B57-84CD-D7C03D796A1D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8" creationId="{267CDC1B-BCF4-4656-BC94-33E4E7AE6116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19" creationId="{5CDF8BB3-3462-4950-AA5E-9C5FFE48859B}"/>
          </ac:inkMkLst>
        </pc:inkChg>
        <pc:inkChg chg="add del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20" creationId="{602C0581-84B4-4C0E-BCCB-25EEC19A2B84}"/>
          </ac:inkMkLst>
        </pc:inkChg>
        <pc:inkChg chg="add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21" creationId="{A3952108-05A3-459B-B796-8562BC6EAA0E}"/>
          </ac:inkMkLst>
        </pc:inkChg>
        <pc:inkChg chg="add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22" creationId="{B68AECB4-0C22-40F9-A29F-D80B6E972774}"/>
          </ac:inkMkLst>
        </pc:inkChg>
        <pc:inkChg chg="add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23" creationId="{8A84B9E4-A292-4C3B-955B-1B31AC913F92}"/>
          </ac:inkMkLst>
        </pc:inkChg>
        <pc:inkChg chg="add">
          <ac:chgData name="Jim Beland" userId="d41a4da1a37fb713" providerId="LiveId" clId="{BD445BFA-51FF-4C1F-BC33-4C4C3CC1ECA5}" dt="2020-06-01T21:14:10.956" v="4392"/>
          <ac:inkMkLst>
            <pc:docMk/>
            <pc:sldMk cId="3569867281" sldId="293"/>
            <ac:inkMk id="124" creationId="{63DFF870-ACD9-463D-92D0-F1999340236A}"/>
          </ac:inkMkLst>
        </pc:inkChg>
        <pc:inkChg chg="del">
          <ac:chgData name="Jim Beland" userId="d41a4da1a37fb713" providerId="LiveId" clId="{BD445BFA-51FF-4C1F-BC33-4C4C3CC1ECA5}" dt="2020-06-01T21:13:32.221" v="4317"/>
          <ac:inkMkLst>
            <pc:docMk/>
            <pc:sldMk cId="3569867281" sldId="293"/>
            <ac:inkMk id="126" creationId="{B4400339-6AE2-4FE6-AF9E-10C39438DA19}"/>
          </ac:inkMkLst>
        </pc:inkChg>
        <pc:inkChg chg="del">
          <ac:chgData name="Jim Beland" userId="d41a4da1a37fb713" providerId="LiveId" clId="{BD445BFA-51FF-4C1F-BC33-4C4C3CC1ECA5}" dt="2020-06-01T21:13:32.218" v="4307"/>
          <ac:inkMkLst>
            <pc:docMk/>
            <pc:sldMk cId="3569867281" sldId="293"/>
            <ac:inkMk id="127" creationId="{8830703E-B500-4623-816C-ED48DF97AA97}"/>
          </ac:inkMkLst>
        </pc:inkChg>
        <pc:inkChg chg="del">
          <ac:chgData name="Jim Beland" userId="d41a4da1a37fb713" providerId="LiveId" clId="{BD445BFA-51FF-4C1F-BC33-4C4C3CC1ECA5}" dt="2020-06-01T21:13:32.217" v="4303"/>
          <ac:inkMkLst>
            <pc:docMk/>
            <pc:sldMk cId="3569867281" sldId="293"/>
            <ac:inkMk id="128" creationId="{4ABD8CC6-7DDC-43DF-8A29-977CDCBBDB8D}"/>
          </ac:inkMkLst>
        </pc:inkChg>
        <pc:inkChg chg="del">
          <ac:chgData name="Jim Beland" userId="d41a4da1a37fb713" providerId="LiveId" clId="{BD445BFA-51FF-4C1F-BC33-4C4C3CC1ECA5}" dt="2020-06-01T21:13:32.215" v="4297"/>
          <ac:inkMkLst>
            <pc:docMk/>
            <pc:sldMk cId="3569867281" sldId="293"/>
            <ac:inkMk id="129" creationId="{49D9F1B6-9C6B-48A3-B023-6AEF5D2DB21A}"/>
          </ac:inkMkLst>
        </pc:inkChg>
        <pc:inkChg chg="del">
          <ac:chgData name="Jim Beland" userId="d41a4da1a37fb713" providerId="LiveId" clId="{BD445BFA-51FF-4C1F-BC33-4C4C3CC1ECA5}" dt="2020-06-01T21:13:32.213" v="4293"/>
          <ac:inkMkLst>
            <pc:docMk/>
            <pc:sldMk cId="3569867281" sldId="293"/>
            <ac:inkMk id="130" creationId="{A313ECF3-A55F-423B-BBFD-DC198AD62E27}"/>
          </ac:inkMkLst>
        </pc:inkChg>
        <pc:inkChg chg="del">
          <ac:chgData name="Jim Beland" userId="d41a4da1a37fb713" providerId="LiveId" clId="{BD445BFA-51FF-4C1F-BC33-4C4C3CC1ECA5}" dt="2020-06-01T21:13:32.814" v="4322"/>
          <ac:inkMkLst>
            <pc:docMk/>
            <pc:sldMk cId="3569867281" sldId="293"/>
            <ac:inkMk id="131" creationId="{0EA040F2-5803-4AD9-8608-8C26EBD178A1}"/>
          </ac:inkMkLst>
        </pc:inkChg>
      </pc:sldChg>
      <pc:sldChg chg="addSp delSp add">
        <pc:chgData name="Jim Beland" userId="d41a4da1a37fb713" providerId="LiveId" clId="{BD445BFA-51FF-4C1F-BC33-4C4C3CC1ECA5}" dt="2020-06-01T21:15:44.918" v="4480" actId="9405"/>
        <pc:sldMkLst>
          <pc:docMk/>
          <pc:sldMk cId="4024825824" sldId="294"/>
        </pc:sldMkLst>
        <pc:inkChg chg="add">
          <ac:chgData name="Jim Beland" userId="d41a4da1a37fb713" providerId="LiveId" clId="{BD445BFA-51FF-4C1F-BC33-4C4C3CC1ECA5}" dt="2020-06-01T21:14:18.744" v="4394" actId="9405"/>
          <ac:inkMkLst>
            <pc:docMk/>
            <pc:sldMk cId="4024825824" sldId="294"/>
            <ac:inkMk id="4" creationId="{56F25E4E-4E3B-4B8C-872C-38A9B8A69405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5" creationId="{378FE6D9-E4B4-4692-B8D3-0BD0C21EB712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7" creationId="{B4115A5C-5862-44E5-A1DE-E84F8E66D5F3}"/>
          </ac:inkMkLst>
        </pc:inkChg>
        <pc:inkChg chg="add">
          <ac:chgData name="Jim Beland" userId="d41a4da1a37fb713" providerId="LiveId" clId="{BD445BFA-51FF-4C1F-BC33-4C4C3CC1ECA5}" dt="2020-06-01T21:14:20.774" v="4397" actId="9405"/>
          <ac:inkMkLst>
            <pc:docMk/>
            <pc:sldMk cId="4024825824" sldId="294"/>
            <ac:inkMk id="8" creationId="{AB5144FD-11CD-499D-B426-DA6149CFF6CB}"/>
          </ac:inkMkLst>
        </pc:inkChg>
        <pc:inkChg chg="add">
          <ac:chgData name="Jim Beland" userId="d41a4da1a37fb713" providerId="LiveId" clId="{BD445BFA-51FF-4C1F-BC33-4C4C3CC1ECA5}" dt="2020-06-01T21:14:21.656" v="4398" actId="9405"/>
          <ac:inkMkLst>
            <pc:docMk/>
            <pc:sldMk cId="4024825824" sldId="294"/>
            <ac:inkMk id="10" creationId="{C5DA57D2-9880-4771-AE81-425314F69BA7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1" creationId="{52F1A407-6253-499F-B95D-D5CEB4EF92ED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2" creationId="{9A6A4CB3-4BF7-48BF-9851-B32E61B503FB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3" creationId="{89FF2F52-9C7E-4DE6-9AAE-6F2909246DBD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4" creationId="{5A2B84F4-0393-41EA-B954-D25EECCD1521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5" creationId="{9EBD1ED7-79DD-4ADE-AD45-2768F7E4DEAD}"/>
          </ac:inkMkLst>
        </pc:inkChg>
        <pc:inkChg chg="add del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6" creationId="{7F040D35-5845-419E-BF1D-B3BE3119F8D8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17" creationId="{611A51BE-2F47-44EC-9745-254524A13558}"/>
          </ac:inkMkLst>
        </pc:inkChg>
        <pc:inkChg chg="add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8" creationId="{85AC4FF5-EA13-4F38-9B2F-4BE35BB5DB4C}"/>
          </ac:inkMkLst>
        </pc:inkChg>
        <pc:inkChg chg="add">
          <ac:chgData name="Jim Beland" userId="d41a4da1a37fb713" providerId="LiveId" clId="{BD445BFA-51FF-4C1F-BC33-4C4C3CC1ECA5}" dt="2020-06-01T21:14:25.691" v="4406"/>
          <ac:inkMkLst>
            <pc:docMk/>
            <pc:sldMk cId="4024825824" sldId="294"/>
            <ac:inkMk id="19" creationId="{E30A874D-97DD-45F4-A420-25C5DF8F8180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0" creationId="{BAF42A12-0AA7-4159-9C04-A2E1C14F7BF0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1" creationId="{DDB94EC1-0413-4519-AA28-0D067A5517AE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2" creationId="{4F9A7722-2F22-409B-941F-66EE1CC3509E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3" creationId="{36E5CC8A-D776-418E-885C-6447C200582D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4" creationId="{6B0E353B-8C7A-4296-9F14-ED898D29ED3C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5" creationId="{2D2273A1-4C2E-4090-AB6C-8D572EA732C0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26" creationId="{0C5DA39D-91CF-4813-BD8F-7D57E14B1551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2" creationId="{C14723C8-F1CE-4F5A-9A07-903FCBBBDF95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3" creationId="{438D1502-693F-4B70-9FE2-F86E78D58F30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4" creationId="{30BC1DCF-F972-4E30-8E36-41FF942ED09B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5" creationId="{D7CD7AE1-1AEF-4482-B149-EC28479E2DB5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6" creationId="{3536A311-1FC1-4013-8192-85E20A95AEB4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7" creationId="{32658D2B-4F9C-4F6C-9166-1926A790D47E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8" creationId="{72F85113-0DD5-455E-B6EE-73D0DF3B070A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39" creationId="{38428D9E-27CE-4642-B1EE-183A233A584B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45" creationId="{930C579A-393A-4872-ABC6-ECF1406BDF35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46" creationId="{C06BA522-C4E4-4879-BA1D-06D8DA859904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49" creationId="{23CE7EE2-8202-4A85-A51C-CE487DD76750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50" creationId="{7C848981-3C62-40B9-98A1-0825D5AF0669}"/>
          </ac:inkMkLst>
        </pc:inkChg>
        <pc:inkChg chg="add del">
          <ac:chgData name="Jim Beland" userId="d41a4da1a37fb713" providerId="LiveId" clId="{BD445BFA-51FF-4C1F-BC33-4C4C3CC1ECA5}" dt="2020-06-01T21:14:37.666" v="4427"/>
          <ac:inkMkLst>
            <pc:docMk/>
            <pc:sldMk cId="4024825824" sldId="294"/>
            <ac:inkMk id="51" creationId="{83363D27-0D6E-41D7-9A28-D2821615B5E2}"/>
          </ac:inkMkLst>
        </pc:inkChg>
        <pc:inkChg chg="add del">
          <ac:chgData name="Jim Beland" userId="d41a4da1a37fb713" providerId="LiveId" clId="{BD445BFA-51FF-4C1F-BC33-4C4C3CC1ECA5}" dt="2020-06-01T21:14:57.258" v="4442"/>
          <ac:inkMkLst>
            <pc:docMk/>
            <pc:sldMk cId="4024825824" sldId="294"/>
            <ac:inkMk id="52" creationId="{CB1415DE-B6ED-43FE-920C-B9A9E320FD2D}"/>
          </ac:inkMkLst>
        </pc:inkChg>
        <pc:inkChg chg="add del">
          <ac:chgData name="Jim Beland" userId="d41a4da1a37fb713" providerId="LiveId" clId="{BD445BFA-51FF-4C1F-BC33-4C4C3CC1ECA5}" dt="2020-06-01T21:14:54.193" v="4440"/>
          <ac:inkMkLst>
            <pc:docMk/>
            <pc:sldMk cId="4024825824" sldId="294"/>
            <ac:inkMk id="53" creationId="{9DCE15A5-79BB-41BB-B24A-DC7077476AEC}"/>
          </ac:inkMkLst>
        </pc:inkChg>
        <pc:inkChg chg="add del">
          <ac:chgData name="Jim Beland" userId="d41a4da1a37fb713" providerId="LiveId" clId="{BD445BFA-51FF-4C1F-BC33-4C4C3CC1ECA5}" dt="2020-06-01T21:14:53.407" v="4439"/>
          <ac:inkMkLst>
            <pc:docMk/>
            <pc:sldMk cId="4024825824" sldId="294"/>
            <ac:inkMk id="54" creationId="{74AAA354-6C54-4828-AF64-80AAE1AE2A8B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55" creationId="{ABEE9008-F7D5-41EA-ABDC-1F8573BD2F08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56" creationId="{708B8C64-85F6-4F37-88FA-26DCF20AF0D8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57" creationId="{2E557FF9-6246-408E-9107-3EDC3D0F9EB1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0" creationId="{532D456B-5546-4C04-8198-9B5A925953CD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1" creationId="{02C734D6-7046-4764-A034-068D47B41EDB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2" creationId="{2DD48557-3AA7-410C-9856-FECF937B1EBD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3" creationId="{169EA4F6-B668-4EB9-830E-9BFF47C58F07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4" creationId="{FCC89C85-7A38-4FF6-9AED-4F908FFFC17C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5" creationId="{F697F366-D14F-46B5-83D1-699850A322F4}"/>
          </ac:inkMkLst>
        </pc:inkChg>
        <pc:inkChg chg="add del">
          <ac:chgData name="Jim Beland" userId="d41a4da1a37fb713" providerId="LiveId" clId="{BD445BFA-51FF-4C1F-BC33-4C4C3CC1ECA5}" dt="2020-06-01T21:14:44.249" v="4438"/>
          <ac:inkMkLst>
            <pc:docMk/>
            <pc:sldMk cId="4024825824" sldId="294"/>
            <ac:inkMk id="68" creationId="{274E0C54-B833-4577-95ED-909B622B9079}"/>
          </ac:inkMkLst>
        </pc:inkChg>
        <pc:inkChg chg="add del">
          <ac:chgData name="Jim Beland" userId="d41a4da1a37fb713" providerId="LiveId" clId="{BD445BFA-51FF-4C1F-BC33-4C4C3CC1ECA5}" dt="2020-06-01T21:14:57.257" v="4441"/>
          <ac:inkMkLst>
            <pc:docMk/>
            <pc:sldMk cId="4024825824" sldId="294"/>
            <ac:inkMk id="69" creationId="{F0885CE5-BDEA-4AC3-A23D-8D67F2AA08C5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0" creationId="{E29E02F6-2CBC-4F0D-A130-C0FC981B05BB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2" creationId="{31A3749D-DA04-429F-AB39-2FB0D480E0DA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3" creationId="{32E21E77-764E-4951-8B93-DE00C77FE413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4" creationId="{88996BE5-0B48-4787-B169-80823B95EF1E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5" creationId="{EDCEA953-D090-4AB5-8731-A52CC3DFE432}"/>
          </ac:inkMkLst>
        </pc:inkChg>
        <pc:inkChg chg="add del">
          <ac:chgData name="Jim Beland" userId="d41a4da1a37fb713" providerId="LiveId" clId="{BD445BFA-51FF-4C1F-BC33-4C4C3CC1ECA5}" dt="2020-06-01T21:15:05.944" v="4449"/>
          <ac:inkMkLst>
            <pc:docMk/>
            <pc:sldMk cId="4024825824" sldId="294"/>
            <ac:inkMk id="76" creationId="{E209EF54-C5F6-4EC4-BE63-4A0CC85D8704}"/>
          </ac:inkMkLst>
        </pc:inkChg>
        <pc:inkChg chg="add del">
          <ac:chgData name="Jim Beland" userId="d41a4da1a37fb713" providerId="LiveId" clId="{BD445BFA-51FF-4C1F-BC33-4C4C3CC1ECA5}" dt="2020-06-01T21:15:07.052" v="4451"/>
          <ac:inkMkLst>
            <pc:docMk/>
            <pc:sldMk cId="4024825824" sldId="294"/>
            <ac:inkMk id="77" creationId="{4E138817-B858-4B6F-93BA-B37FA0EADB7A}"/>
          </ac:inkMkLst>
        </pc:inkChg>
        <pc:inkChg chg="add del">
          <ac:chgData name="Jim Beland" userId="d41a4da1a37fb713" providerId="LiveId" clId="{BD445BFA-51FF-4C1F-BC33-4C4C3CC1ECA5}" dt="2020-06-01T21:15:07.052" v="4451"/>
          <ac:inkMkLst>
            <pc:docMk/>
            <pc:sldMk cId="4024825824" sldId="294"/>
            <ac:inkMk id="79" creationId="{91C7161D-B233-436E-A546-F93A7C5EC781}"/>
          </ac:inkMkLst>
        </pc:inkChg>
        <pc:inkChg chg="add del">
          <ac:chgData name="Jim Beland" userId="d41a4da1a37fb713" providerId="LiveId" clId="{BD445BFA-51FF-4C1F-BC33-4C4C3CC1ECA5}" dt="2020-06-01T21:15:09.152" v="4456"/>
          <ac:inkMkLst>
            <pc:docMk/>
            <pc:sldMk cId="4024825824" sldId="294"/>
            <ac:inkMk id="80" creationId="{99881558-B4CE-411C-A410-3C7AB6D43A84}"/>
          </ac:inkMkLst>
        </pc:inkChg>
        <pc:inkChg chg="add del">
          <ac:chgData name="Jim Beland" userId="d41a4da1a37fb713" providerId="LiveId" clId="{BD445BFA-51FF-4C1F-BC33-4C4C3CC1ECA5}" dt="2020-06-01T21:15:09.152" v="4456"/>
          <ac:inkMkLst>
            <pc:docMk/>
            <pc:sldMk cId="4024825824" sldId="294"/>
            <ac:inkMk id="87" creationId="{1FEC5E52-05E7-41CF-A785-71CE6A43683D}"/>
          </ac:inkMkLst>
        </pc:inkChg>
        <pc:inkChg chg="add del">
          <ac:chgData name="Jim Beland" userId="d41a4da1a37fb713" providerId="LiveId" clId="{BD445BFA-51FF-4C1F-BC33-4C4C3CC1ECA5}" dt="2020-06-01T21:15:09.152" v="4456"/>
          <ac:inkMkLst>
            <pc:docMk/>
            <pc:sldMk cId="4024825824" sldId="294"/>
            <ac:inkMk id="88" creationId="{70A9EB3D-D1F0-4101-B9CE-3A807072A232}"/>
          </ac:inkMkLst>
        </pc:inkChg>
        <pc:inkChg chg="add del">
          <ac:chgData name="Jim Beland" userId="d41a4da1a37fb713" providerId="LiveId" clId="{BD445BFA-51FF-4C1F-BC33-4C4C3CC1ECA5}" dt="2020-06-01T21:15:09.152" v="4456"/>
          <ac:inkMkLst>
            <pc:docMk/>
            <pc:sldMk cId="4024825824" sldId="294"/>
            <ac:inkMk id="89" creationId="{2B052EBA-CB6F-4257-93B2-ABC21BE33F05}"/>
          </ac:inkMkLst>
        </pc:inkChg>
        <pc:inkChg chg="add del">
          <ac:chgData name="Jim Beland" userId="d41a4da1a37fb713" providerId="LiveId" clId="{BD445BFA-51FF-4C1F-BC33-4C4C3CC1ECA5}" dt="2020-06-01T21:15:09.152" v="4456"/>
          <ac:inkMkLst>
            <pc:docMk/>
            <pc:sldMk cId="4024825824" sldId="294"/>
            <ac:inkMk id="90" creationId="{4099E156-ACD9-4F3B-B3F2-FBA6D4D9214B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1" creationId="{AFA06A80-0CB3-4340-BE6E-8A693C4FF28A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2" creationId="{C16FD411-8D10-41B8-AF53-352904BF38AC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3" creationId="{125A2E73-7A02-44A6-A455-8E4238D2B57B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4" creationId="{DDC540CA-B73C-4911-899E-DA33F8F3EA3E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5" creationId="{025ECDAC-0C09-4CB1-B135-C8B1AF4F5D85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7" creationId="{B5C3E8B3-6095-4513-9604-0735483F6629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98" creationId="{18C00E9C-0DEC-4D52-875C-38761DCAF87C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100" creationId="{8FA55715-6203-45CC-B07D-92F4EE51B56B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101" creationId="{5628443B-40D3-46BB-83EF-02F98C5D4219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107" creationId="{08A3DA7F-7D27-4CA9-ABAC-75A677B028C3}"/>
          </ac:inkMkLst>
        </pc:inkChg>
        <pc:inkChg chg="add del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108" creationId="{0DA1577C-3185-4F69-A85F-49214D5DC88E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1" creationId="{5FC91FD0-F54F-44A5-96F0-07C68AB44A68}"/>
          </ac:inkMkLst>
        </pc:inkChg>
        <pc:inkChg chg="add">
          <ac:chgData name="Jim Beland" userId="d41a4da1a37fb713" providerId="LiveId" clId="{BD445BFA-51FF-4C1F-BC33-4C4C3CC1ECA5}" dt="2020-06-01T21:15:16.197" v="4467"/>
          <ac:inkMkLst>
            <pc:docMk/>
            <pc:sldMk cId="4024825824" sldId="294"/>
            <ac:inkMk id="112" creationId="{A5385503-569A-4766-9134-1DF46BF61303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3" creationId="{4D35E378-E5AA-42D8-A03A-140E85CC2129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5" creationId="{D53247A0-687E-46F9-BFED-E8E03B0304A4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6" creationId="{EB5BFBE3-592F-455F-B7E2-585547372857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7" creationId="{94AB4C71-BFCE-4CA3-A459-A30282543CD5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8" creationId="{9B978B2C-D540-49DB-A047-7A36EB600CE5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19" creationId="{6249669D-C0DF-4250-BD5C-12D008605049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0" creationId="{52FC3490-1BFC-492D-9861-63997ED15F0B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5" creationId="{B1231762-E2CA-43D2-95C3-B02878C28721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6" creationId="{E6A8C5F0-A912-41C9-AE88-B41D6828D6EC}"/>
          </ac:inkMkLst>
        </pc:inkChg>
        <pc:inkChg chg="add del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7" creationId="{A9D615D1-250C-4AFE-9913-933E451D9171}"/>
          </ac:inkMkLst>
        </pc:inkChg>
        <pc:inkChg chg="add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8" creationId="{26808786-063D-4E1B-B30B-902B508FA069}"/>
          </ac:inkMkLst>
        </pc:inkChg>
        <pc:inkChg chg="add">
          <ac:chgData name="Jim Beland" userId="d41a4da1a37fb713" providerId="LiveId" clId="{BD445BFA-51FF-4C1F-BC33-4C4C3CC1ECA5}" dt="2020-06-01T21:15:22.060" v="4478"/>
          <ac:inkMkLst>
            <pc:docMk/>
            <pc:sldMk cId="4024825824" sldId="294"/>
            <ac:inkMk id="129" creationId="{53E73140-2E10-42BE-9402-3BDA0B20D8A7}"/>
          </ac:inkMkLst>
        </pc:inkChg>
        <pc:inkChg chg="add">
          <ac:chgData name="Jim Beland" userId="d41a4da1a37fb713" providerId="LiveId" clId="{BD445BFA-51FF-4C1F-BC33-4C4C3CC1ECA5}" dt="2020-06-01T21:15:25.884" v="4479" actId="9405"/>
          <ac:inkMkLst>
            <pc:docMk/>
            <pc:sldMk cId="4024825824" sldId="294"/>
            <ac:inkMk id="130" creationId="{6404F57E-93DB-4C70-88D2-690431047B26}"/>
          </ac:inkMkLst>
        </pc:inkChg>
        <pc:inkChg chg="add">
          <ac:chgData name="Jim Beland" userId="d41a4da1a37fb713" providerId="LiveId" clId="{BD445BFA-51FF-4C1F-BC33-4C4C3CC1ECA5}" dt="2020-06-01T21:15:44.918" v="4480" actId="9405"/>
          <ac:inkMkLst>
            <pc:docMk/>
            <pc:sldMk cId="4024825824" sldId="294"/>
            <ac:inkMk id="131" creationId="{49B0DF07-82B5-442C-936B-FC594FB4D907}"/>
          </ac:inkMkLst>
        </pc:inkChg>
      </pc:sldChg>
      <pc:sldChg chg="modSp add">
        <pc:chgData name="Jim Beland" userId="d41a4da1a37fb713" providerId="LiveId" clId="{BD445BFA-51FF-4C1F-BC33-4C4C3CC1ECA5}" dt="2020-06-01T21:29:39.896" v="4727" actId="20577"/>
        <pc:sldMkLst>
          <pc:docMk/>
          <pc:sldMk cId="2942112125" sldId="295"/>
        </pc:sldMkLst>
        <pc:spChg chg="mod">
          <ac:chgData name="Jim Beland" userId="d41a4da1a37fb713" providerId="LiveId" clId="{BD445BFA-51FF-4C1F-BC33-4C4C3CC1ECA5}" dt="2020-06-01T21:25:38.650" v="4564" actId="20577"/>
          <ac:spMkLst>
            <pc:docMk/>
            <pc:sldMk cId="2942112125" sldId="295"/>
            <ac:spMk id="2" creationId="{BBB27E4E-C447-4FB3-AEC8-A158778B67D3}"/>
          </ac:spMkLst>
        </pc:spChg>
        <pc:spChg chg="mod">
          <ac:chgData name="Jim Beland" userId="d41a4da1a37fb713" providerId="LiveId" clId="{BD445BFA-51FF-4C1F-BC33-4C4C3CC1ECA5}" dt="2020-06-01T21:29:39.896" v="4727" actId="20577"/>
          <ac:spMkLst>
            <pc:docMk/>
            <pc:sldMk cId="2942112125" sldId="295"/>
            <ac:spMk id="3" creationId="{05AFF23D-0CCF-44F6-877F-940F319FE2F5}"/>
          </ac:spMkLst>
        </pc:spChg>
      </pc:sldChg>
      <pc:sldChg chg="modSp add del">
        <pc:chgData name="Jim Beland" userId="d41a4da1a37fb713" providerId="LiveId" clId="{BD445BFA-51FF-4C1F-BC33-4C4C3CC1ECA5}" dt="2020-06-01T21:37:14.953" v="4983" actId="2696"/>
        <pc:sldMkLst>
          <pc:docMk/>
          <pc:sldMk cId="3718240391" sldId="296"/>
        </pc:sldMkLst>
        <pc:spChg chg="mod">
          <ac:chgData name="Jim Beland" userId="d41a4da1a37fb713" providerId="LiveId" clId="{BD445BFA-51FF-4C1F-BC33-4C4C3CC1ECA5}" dt="2020-06-01T21:29:59.780" v="4739" actId="20577"/>
          <ac:spMkLst>
            <pc:docMk/>
            <pc:sldMk cId="3718240391" sldId="296"/>
            <ac:spMk id="4" creationId="{FF2B9A03-2154-43C6-9B2D-0712CBAB2B6D}"/>
          </ac:spMkLst>
        </pc:spChg>
      </pc:sldChg>
      <pc:sldChg chg="modSp add">
        <pc:chgData name="Jim Beland" userId="d41a4da1a37fb713" providerId="LiveId" clId="{BD445BFA-51FF-4C1F-BC33-4C4C3CC1ECA5}" dt="2020-06-01T21:36:22.473" v="4981" actId="20577"/>
        <pc:sldMkLst>
          <pc:docMk/>
          <pc:sldMk cId="2365036157" sldId="297"/>
        </pc:sldMkLst>
        <pc:spChg chg="mod">
          <ac:chgData name="Jim Beland" userId="d41a4da1a37fb713" providerId="LiveId" clId="{BD445BFA-51FF-4C1F-BC33-4C4C3CC1ECA5}" dt="2020-06-01T21:31:40.759" v="4778" actId="20577"/>
          <ac:spMkLst>
            <pc:docMk/>
            <pc:sldMk cId="2365036157" sldId="297"/>
            <ac:spMk id="2" creationId="{1B957EF2-86BE-4082-A62A-DDE1DEC725F5}"/>
          </ac:spMkLst>
        </pc:spChg>
        <pc:spChg chg="mod">
          <ac:chgData name="Jim Beland" userId="d41a4da1a37fb713" providerId="LiveId" clId="{BD445BFA-51FF-4C1F-BC33-4C4C3CC1ECA5}" dt="2020-06-01T21:36:22.473" v="4981" actId="20577"/>
          <ac:spMkLst>
            <pc:docMk/>
            <pc:sldMk cId="2365036157" sldId="297"/>
            <ac:spMk id="3" creationId="{6CC9C154-F455-414A-8BC5-DBE063B29E95}"/>
          </ac:spMkLst>
        </pc:spChg>
      </pc:sldChg>
      <pc:sldChg chg="modSp add">
        <pc:chgData name="Jim Beland" userId="d41a4da1a37fb713" providerId="LiveId" clId="{BD445BFA-51FF-4C1F-BC33-4C4C3CC1ECA5}" dt="2020-06-01T21:38:34.679" v="5053" actId="20577"/>
        <pc:sldMkLst>
          <pc:docMk/>
          <pc:sldMk cId="1514334837" sldId="298"/>
        </pc:sldMkLst>
        <pc:spChg chg="mod">
          <ac:chgData name="Jim Beland" userId="d41a4da1a37fb713" providerId="LiveId" clId="{BD445BFA-51FF-4C1F-BC33-4C4C3CC1ECA5}" dt="2020-06-01T21:38:34.679" v="5053" actId="20577"/>
          <ac:spMkLst>
            <pc:docMk/>
            <pc:sldMk cId="1514334837" sldId="298"/>
            <ac:spMk id="4" creationId="{FF2B9A03-2154-43C6-9B2D-0712CBAB2B6D}"/>
          </ac:spMkLst>
        </pc:spChg>
      </pc:sldChg>
      <pc:sldChg chg="addSp modSp add">
        <pc:chgData name="Jim Beland" userId="d41a4da1a37fb713" providerId="LiveId" clId="{BD445BFA-51FF-4C1F-BC33-4C4C3CC1ECA5}" dt="2020-06-01T21:39:40.991" v="5060" actId="11529"/>
        <pc:sldMkLst>
          <pc:docMk/>
          <pc:sldMk cId="3101414035" sldId="299"/>
        </pc:sldMkLst>
        <pc:cxnChg chg="add mod">
          <ac:chgData name="Jim Beland" userId="d41a4da1a37fb713" providerId="LiveId" clId="{BD445BFA-51FF-4C1F-BC33-4C4C3CC1ECA5}" dt="2020-06-01T21:39:02.294" v="5055" actId="11529"/>
          <ac:cxnSpMkLst>
            <pc:docMk/>
            <pc:sldMk cId="3101414035" sldId="299"/>
            <ac:cxnSpMk id="6" creationId="{EF1C5280-56CD-48DF-9172-C356E8DE5F8C}"/>
          </ac:cxnSpMkLst>
        </pc:cxnChg>
        <pc:cxnChg chg="add mod">
          <ac:chgData name="Jim Beland" userId="d41a4da1a37fb713" providerId="LiveId" clId="{BD445BFA-51FF-4C1F-BC33-4C4C3CC1ECA5}" dt="2020-06-01T21:39:09.841" v="5056" actId="11529"/>
          <ac:cxnSpMkLst>
            <pc:docMk/>
            <pc:sldMk cId="3101414035" sldId="299"/>
            <ac:cxnSpMk id="8" creationId="{AB13EA35-067E-4F20-BF67-69BC206937E4}"/>
          </ac:cxnSpMkLst>
        </pc:cxnChg>
        <pc:cxnChg chg="add mod">
          <ac:chgData name="Jim Beland" userId="d41a4da1a37fb713" providerId="LiveId" clId="{BD445BFA-51FF-4C1F-BC33-4C4C3CC1ECA5}" dt="2020-06-01T21:39:16.312" v="5057" actId="11529"/>
          <ac:cxnSpMkLst>
            <pc:docMk/>
            <pc:sldMk cId="3101414035" sldId="299"/>
            <ac:cxnSpMk id="10" creationId="{1FAAA09B-9824-4BB6-8A3D-1B5B64D26DA9}"/>
          </ac:cxnSpMkLst>
        </pc:cxnChg>
        <pc:cxnChg chg="add mod">
          <ac:chgData name="Jim Beland" userId="d41a4da1a37fb713" providerId="LiveId" clId="{BD445BFA-51FF-4C1F-BC33-4C4C3CC1ECA5}" dt="2020-06-01T21:39:25.486" v="5058" actId="11529"/>
          <ac:cxnSpMkLst>
            <pc:docMk/>
            <pc:sldMk cId="3101414035" sldId="299"/>
            <ac:cxnSpMk id="12" creationId="{4A12FC7F-FFB8-467A-B378-7C500ADF5633}"/>
          </ac:cxnSpMkLst>
        </pc:cxnChg>
        <pc:cxnChg chg="add mod">
          <ac:chgData name="Jim Beland" userId="d41a4da1a37fb713" providerId="LiveId" clId="{BD445BFA-51FF-4C1F-BC33-4C4C3CC1ECA5}" dt="2020-06-01T21:39:34.020" v="5059" actId="11529"/>
          <ac:cxnSpMkLst>
            <pc:docMk/>
            <pc:sldMk cId="3101414035" sldId="299"/>
            <ac:cxnSpMk id="14" creationId="{EA00A7CA-420D-41B5-BC3E-2DDE93862476}"/>
          </ac:cxnSpMkLst>
        </pc:cxnChg>
        <pc:cxnChg chg="add mod">
          <ac:chgData name="Jim Beland" userId="d41a4da1a37fb713" providerId="LiveId" clId="{BD445BFA-51FF-4C1F-BC33-4C4C3CC1ECA5}" dt="2020-06-01T21:39:40.991" v="5060" actId="11529"/>
          <ac:cxnSpMkLst>
            <pc:docMk/>
            <pc:sldMk cId="3101414035" sldId="299"/>
            <ac:cxnSpMk id="16" creationId="{F4AC0BD8-C724-4ADE-B169-FB4420685E20}"/>
          </ac:cxnSpMkLst>
        </pc:cxnChg>
      </pc:sldChg>
      <pc:sldChg chg="addSp delSp add">
        <pc:chgData name="Jim Beland" userId="d41a4da1a37fb713" providerId="LiveId" clId="{BD445BFA-51FF-4C1F-BC33-4C4C3CC1ECA5}" dt="2020-06-01T21:40:49.556" v="5114"/>
        <pc:sldMkLst>
          <pc:docMk/>
          <pc:sldMk cId="14209197" sldId="300"/>
        </pc:sldMkLst>
        <pc:inkChg chg="add del">
          <ac:chgData name="Jim Beland" userId="d41a4da1a37fb713" providerId="LiveId" clId="{BD445BFA-51FF-4C1F-BC33-4C4C3CC1ECA5}" dt="2020-06-01T21:40:10.849" v="5066"/>
          <ac:inkMkLst>
            <pc:docMk/>
            <pc:sldMk cId="14209197" sldId="300"/>
            <ac:inkMk id="5" creationId="{D22F0C42-9092-4D50-80B5-628D767C37C7}"/>
          </ac:inkMkLst>
        </pc:inkChg>
        <pc:inkChg chg="add del">
          <ac:chgData name="Jim Beland" userId="d41a4da1a37fb713" providerId="LiveId" clId="{BD445BFA-51FF-4C1F-BC33-4C4C3CC1ECA5}" dt="2020-06-01T21:40:10.849" v="5066"/>
          <ac:inkMkLst>
            <pc:docMk/>
            <pc:sldMk cId="14209197" sldId="300"/>
            <ac:inkMk id="7" creationId="{3AB990B9-D3BB-413B-8E92-B44C5ACB43F1}"/>
          </ac:inkMkLst>
        </pc:inkChg>
        <pc:inkChg chg="add del">
          <ac:chgData name="Jim Beland" userId="d41a4da1a37fb713" providerId="LiveId" clId="{BD445BFA-51FF-4C1F-BC33-4C4C3CC1ECA5}" dt="2020-06-01T21:40:10.849" v="5066"/>
          <ac:inkMkLst>
            <pc:docMk/>
            <pc:sldMk cId="14209197" sldId="300"/>
            <ac:inkMk id="9" creationId="{9D922CAF-3A6B-420C-9F3D-A1B0979A2DCB}"/>
          </ac:inkMkLst>
        </pc:inkChg>
        <pc:inkChg chg="add del">
          <ac:chgData name="Jim Beland" userId="d41a4da1a37fb713" providerId="LiveId" clId="{BD445BFA-51FF-4C1F-BC33-4C4C3CC1ECA5}" dt="2020-06-01T21:40:10.849" v="5066"/>
          <ac:inkMkLst>
            <pc:docMk/>
            <pc:sldMk cId="14209197" sldId="300"/>
            <ac:inkMk id="11" creationId="{304B84BB-6810-4608-94F1-CD1E22F2E623}"/>
          </ac:inkMkLst>
        </pc:inkChg>
        <pc:inkChg chg="add del">
          <ac:chgData name="Jim Beland" userId="d41a4da1a37fb713" providerId="LiveId" clId="{BD445BFA-51FF-4C1F-BC33-4C4C3CC1ECA5}" dt="2020-06-01T21:40:12.870" v="5070"/>
          <ac:inkMkLst>
            <pc:docMk/>
            <pc:sldMk cId="14209197" sldId="300"/>
            <ac:inkMk id="13" creationId="{17AC7255-A03E-4ADC-BAA1-EAFE16E796DE}"/>
          </ac:inkMkLst>
        </pc:inkChg>
        <pc:inkChg chg="add del">
          <ac:chgData name="Jim Beland" userId="d41a4da1a37fb713" providerId="LiveId" clId="{BD445BFA-51FF-4C1F-BC33-4C4C3CC1ECA5}" dt="2020-06-01T21:40:12.870" v="5070"/>
          <ac:inkMkLst>
            <pc:docMk/>
            <pc:sldMk cId="14209197" sldId="300"/>
            <ac:inkMk id="15" creationId="{FBD36415-C458-4E51-A69C-803E9963FD23}"/>
          </ac:inkMkLst>
        </pc:inkChg>
        <pc:inkChg chg="add del">
          <ac:chgData name="Jim Beland" userId="d41a4da1a37fb713" providerId="LiveId" clId="{BD445BFA-51FF-4C1F-BC33-4C4C3CC1ECA5}" dt="2020-06-01T21:40:12.870" v="5070"/>
          <ac:inkMkLst>
            <pc:docMk/>
            <pc:sldMk cId="14209197" sldId="300"/>
            <ac:inkMk id="17" creationId="{CE1762BD-A2EE-40B1-A07E-129AC958B764}"/>
          </ac:inkMkLst>
        </pc:inkChg>
        <pc:inkChg chg="add del">
          <ac:chgData name="Jim Beland" userId="d41a4da1a37fb713" providerId="LiveId" clId="{BD445BFA-51FF-4C1F-BC33-4C4C3CC1ECA5}" dt="2020-06-01T21:40:12.870" v="5070"/>
          <ac:inkMkLst>
            <pc:docMk/>
            <pc:sldMk cId="14209197" sldId="300"/>
            <ac:inkMk id="18" creationId="{AC39C02C-D41B-4C43-A1D5-08543A45AD8E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19" creationId="{1A3F19FA-F28D-468E-A8EB-9FFD31F5498F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0" creationId="{40B53143-E39C-4495-8C2B-ABE3D54CE0E5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1" creationId="{F08BA9A0-26D3-472C-80D3-5A6D2F3C8B07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2" creationId="{26AB050D-0072-441D-932C-4B3E49C1EB54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3" creationId="{A4F219B3-C446-47B1-9FB3-6FCEEBE0D7E9}"/>
          </ac:inkMkLst>
        </pc:inkChg>
        <pc:inkChg chg="add del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4" creationId="{147E876C-CE1D-45F1-8079-5F425D8C60E5}"/>
          </ac:inkMkLst>
        </pc:inkChg>
        <pc:inkChg chg="add del">
          <ac:chgData name="Jim Beland" userId="d41a4da1a37fb713" providerId="LiveId" clId="{BD445BFA-51FF-4C1F-BC33-4C4C3CC1ECA5}" dt="2020-06-01T21:40:19.331" v="5078" actId="9405"/>
          <ac:inkMkLst>
            <pc:docMk/>
            <pc:sldMk cId="14209197" sldId="300"/>
            <ac:inkMk id="25" creationId="{45894AE0-73CF-4875-9D3B-FD2B41921B13}"/>
          </ac:inkMkLst>
        </pc:inkChg>
        <pc:inkChg chg="add">
          <ac:chgData name="Jim Beland" userId="d41a4da1a37fb713" providerId="LiveId" clId="{BD445BFA-51FF-4C1F-BC33-4C4C3CC1ECA5}" dt="2020-06-01T21:40:17.746" v="5077"/>
          <ac:inkMkLst>
            <pc:docMk/>
            <pc:sldMk cId="14209197" sldId="300"/>
            <ac:inkMk id="26" creationId="{08801089-2E97-4FEF-8F9C-823C092CCB1D}"/>
          </ac:inkMkLst>
        </pc:inkChg>
        <pc:inkChg chg="add del">
          <ac:chgData name="Jim Beland" userId="d41a4da1a37fb713" providerId="LiveId" clId="{BD445BFA-51FF-4C1F-BC33-4C4C3CC1ECA5}" dt="2020-06-01T21:40:25.081" v="5082"/>
          <ac:inkMkLst>
            <pc:docMk/>
            <pc:sldMk cId="14209197" sldId="300"/>
            <ac:inkMk id="27" creationId="{D96815DE-9A44-4FC2-B37E-97CB9D064884}"/>
          </ac:inkMkLst>
        </pc:inkChg>
        <pc:inkChg chg="add del">
          <ac:chgData name="Jim Beland" userId="d41a4da1a37fb713" providerId="LiveId" clId="{BD445BFA-51FF-4C1F-BC33-4C4C3CC1ECA5}" dt="2020-06-01T21:40:25.081" v="5082"/>
          <ac:inkMkLst>
            <pc:docMk/>
            <pc:sldMk cId="14209197" sldId="300"/>
            <ac:inkMk id="28" creationId="{EBEA23BC-18C0-42EB-A431-4A672F2ADEE3}"/>
          </ac:inkMkLst>
        </pc:inkChg>
        <pc:inkChg chg="add del">
          <ac:chgData name="Jim Beland" userId="d41a4da1a37fb713" providerId="LiveId" clId="{BD445BFA-51FF-4C1F-BC33-4C4C3CC1ECA5}" dt="2020-06-01T21:40:25.081" v="5082"/>
          <ac:inkMkLst>
            <pc:docMk/>
            <pc:sldMk cId="14209197" sldId="300"/>
            <ac:inkMk id="29" creationId="{AD8F4525-8B89-4484-B03C-3010E598CDCB}"/>
          </ac:inkMkLst>
        </pc:inkChg>
        <pc:inkChg chg="add">
          <ac:chgData name="Jim Beland" userId="d41a4da1a37fb713" providerId="LiveId" clId="{BD445BFA-51FF-4C1F-BC33-4C4C3CC1ECA5}" dt="2020-06-01T21:40:25.081" v="5082"/>
          <ac:inkMkLst>
            <pc:docMk/>
            <pc:sldMk cId="14209197" sldId="300"/>
            <ac:inkMk id="30" creationId="{7484BF1B-0C00-4DF5-9F37-5D8499A6BD5D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1" creationId="{0B0DBE50-4012-4505-80A0-B71E8B1F78B0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2" creationId="{F9EC0E34-3E3D-4DDD-A1C3-8E78DFEBAB99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3" creationId="{5BA9F8A0-EA65-4DE2-A906-7B25FBD7E60B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4" creationId="{1762B343-6A16-442F-9F06-4DDFCC716663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5" creationId="{81F56402-8B53-4670-8EA5-B0B1DE21F253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6" creationId="{A7B3A40C-5DC1-48BD-AC01-783A613BC2A2}"/>
          </ac:inkMkLst>
        </pc:inkChg>
        <pc:inkChg chg="add del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7" creationId="{298C6F53-2398-4DFD-AE57-55C6698BFBE4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38" creationId="{488306E4-05CD-4CB8-8267-8ABB1849768A}"/>
          </ac:inkMkLst>
        </pc:inkChg>
        <pc:inkChg chg="add">
          <ac:chgData name="Jim Beland" userId="d41a4da1a37fb713" providerId="LiveId" clId="{BD445BFA-51FF-4C1F-BC33-4C4C3CC1ECA5}" dt="2020-06-01T21:40:32.147" v="5090"/>
          <ac:inkMkLst>
            <pc:docMk/>
            <pc:sldMk cId="14209197" sldId="300"/>
            <ac:inkMk id="39" creationId="{CADE6C53-C01B-409D-BC86-A6706F1745F9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0" creationId="{E4B83362-C08D-45A8-8593-CA7A0943DE39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1" creationId="{FED4B6DB-2CD6-419B-8FE8-8255FB9534AD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2" creationId="{7D161239-57E6-42AC-B871-D06CB5872FAD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3" creationId="{B05E3165-F090-4151-BB63-6B00125671C1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4" creationId="{84995BBC-A27A-4E84-A9F5-1BF2BEAAF443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5" creationId="{C310396A-34F4-464C-849D-508A47749D83}"/>
          </ac:inkMkLst>
        </pc:inkChg>
        <pc:inkChg chg="add del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6" creationId="{7FC5D8C2-0011-49BB-B969-D49971037A3E}"/>
          </ac:inkMkLst>
        </pc:inkChg>
        <pc:inkChg chg="add">
          <ac:chgData name="Jim Beland" userId="d41a4da1a37fb713" providerId="LiveId" clId="{BD445BFA-51FF-4C1F-BC33-4C4C3CC1ECA5}" dt="2020-06-01T21:40:38.447" v="5098"/>
          <ac:inkMkLst>
            <pc:docMk/>
            <pc:sldMk cId="14209197" sldId="300"/>
            <ac:inkMk id="47" creationId="{171062D5-9E5F-4D07-8AAF-A6D6B15EC6B1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48" creationId="{CE0626CB-01D5-4C38-B3F0-577BD21569D4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49" creationId="{31C1621E-2559-4043-B9C3-167436CB3B5C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0" creationId="{CF221EAB-65D0-4171-9111-881A99167CDC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1" creationId="{CEC14DF9-9F6F-4048-A01A-FB6BCE88C8B8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2" creationId="{3CFF5B23-2D6E-4AEC-9671-3DB6A7136DF3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3" creationId="{901F4B94-EB54-4168-BCB4-6159139270B9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4" creationId="{C1074D5A-F5B6-4C8A-81C5-AB8C8074FE14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5" creationId="{112BBD59-AB13-4900-96FC-AAE4A89D06A6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6" creationId="{DF5C7854-E360-437E-85F1-4AC108F625D1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7" creationId="{2656F2F6-7F6A-4F79-9C04-0E98561C3969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8" creationId="{6E8650E6-1CD7-4871-A8E6-E5EB1B8C3E23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59" creationId="{CEF22CDE-FAC1-4357-89EB-EC965D54DABB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60" creationId="{85B17C1C-BF2F-4769-9F2F-843F548AEA9E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61" creationId="{E61D2E62-D1DE-4230-B4C6-250FEFB2A1E7}"/>
          </ac:inkMkLst>
        </pc:inkChg>
        <pc:inkChg chg="add del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62" creationId="{3D9D9312-764F-4DC2-8E4C-9F23CFB45B17}"/>
          </ac:inkMkLst>
        </pc:inkChg>
        <pc:inkChg chg="add">
          <ac:chgData name="Jim Beland" userId="d41a4da1a37fb713" providerId="LiveId" clId="{BD445BFA-51FF-4C1F-BC33-4C4C3CC1ECA5}" dt="2020-06-01T21:40:49.556" v="5114"/>
          <ac:inkMkLst>
            <pc:docMk/>
            <pc:sldMk cId="14209197" sldId="300"/>
            <ac:inkMk id="63" creationId="{C4659379-D30C-4AE3-99A1-DBB786CFE89A}"/>
          </ac:inkMkLst>
        </pc:inkChg>
      </pc:sldChg>
      <pc:sldChg chg="addSp delSp add">
        <pc:chgData name="Jim Beland" userId="d41a4da1a37fb713" providerId="LiveId" clId="{BD445BFA-51FF-4C1F-BC33-4C4C3CC1ECA5}" dt="2020-06-01T21:41:26.443" v="5139"/>
        <pc:sldMkLst>
          <pc:docMk/>
          <pc:sldMk cId="141274762" sldId="301"/>
        </pc:sldMkLst>
        <pc:inkChg chg="add del">
          <ac:chgData name="Jim Beland" userId="d41a4da1a37fb713" providerId="LiveId" clId="{BD445BFA-51FF-4C1F-BC33-4C4C3CC1ECA5}" dt="2020-06-01T21:41:11.792" v="5120"/>
          <ac:inkMkLst>
            <pc:docMk/>
            <pc:sldMk cId="141274762" sldId="301"/>
            <ac:inkMk id="5" creationId="{C13BD52D-5DCC-4EE6-9F7D-A98F37FD5326}"/>
          </ac:inkMkLst>
        </pc:inkChg>
        <pc:inkChg chg="add del">
          <ac:chgData name="Jim Beland" userId="d41a4da1a37fb713" providerId="LiveId" clId="{BD445BFA-51FF-4C1F-BC33-4C4C3CC1ECA5}" dt="2020-06-01T21:41:11.792" v="5120"/>
          <ac:inkMkLst>
            <pc:docMk/>
            <pc:sldMk cId="141274762" sldId="301"/>
            <ac:inkMk id="7" creationId="{962EEB7A-F151-40B4-B3C9-013CECA0C277}"/>
          </ac:inkMkLst>
        </pc:inkChg>
        <pc:inkChg chg="add del">
          <ac:chgData name="Jim Beland" userId="d41a4da1a37fb713" providerId="LiveId" clId="{BD445BFA-51FF-4C1F-BC33-4C4C3CC1ECA5}" dt="2020-06-01T21:41:11.792" v="5120"/>
          <ac:inkMkLst>
            <pc:docMk/>
            <pc:sldMk cId="141274762" sldId="301"/>
            <ac:inkMk id="9" creationId="{473BD76F-78EC-4A7A-AE57-BD7FE0322E4B}"/>
          </ac:inkMkLst>
        </pc:inkChg>
        <pc:inkChg chg="add del">
          <ac:chgData name="Jim Beland" userId="d41a4da1a37fb713" providerId="LiveId" clId="{BD445BFA-51FF-4C1F-BC33-4C4C3CC1ECA5}" dt="2020-06-01T21:41:11.792" v="5120"/>
          <ac:inkMkLst>
            <pc:docMk/>
            <pc:sldMk cId="141274762" sldId="301"/>
            <ac:inkMk id="11" creationId="{5EC3A59A-6AB1-490E-95C6-0E3E620D62F6}"/>
          </ac:inkMkLst>
        </pc:inkChg>
        <pc:inkChg chg="add del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13" creationId="{C947AEEC-0A7E-40DF-B00F-4CF04BF0EE0D}"/>
          </ac:inkMkLst>
        </pc:inkChg>
        <pc:inkChg chg="add del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15" creationId="{C43FFB27-7B38-4DCC-9F6A-66BB69E8B152}"/>
          </ac:inkMkLst>
        </pc:inkChg>
        <pc:inkChg chg="add del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17" creationId="{D49F8B0D-D3F6-440D-98EB-25789F96D406}"/>
          </ac:inkMkLst>
        </pc:inkChg>
        <pc:inkChg chg="add del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18" creationId="{A98F3BF1-CC1C-4992-9AF9-C5B71BF3B6B7}"/>
          </ac:inkMkLst>
        </pc:inkChg>
        <pc:inkChg chg="add del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25" creationId="{1B6EF852-2289-4B5D-9F19-20937C837505}"/>
          </ac:inkMkLst>
        </pc:inkChg>
        <pc:inkChg chg="add">
          <ac:chgData name="Jim Beland" userId="d41a4da1a37fb713" providerId="LiveId" clId="{BD445BFA-51FF-4C1F-BC33-4C4C3CC1ECA5}" dt="2020-06-01T21:41:14.288" v="5125"/>
          <ac:inkMkLst>
            <pc:docMk/>
            <pc:sldMk cId="141274762" sldId="301"/>
            <ac:inkMk id="26" creationId="{65319A6A-22BF-43A2-B8CF-FB34ECE847F8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27" creationId="{6B4CDF4D-DEED-43D0-971F-8351B135CB24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28" creationId="{90F16782-86B1-4188-A3C6-3B3701201B10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29" creationId="{43D50C5A-3B5F-40C7-A1F9-79672076AE71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31" creationId="{27492347-9D92-4AC5-B3D3-760930562878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32" creationId="{5E405927-0AF3-4907-BE5A-8C5910A52E2D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33" creationId="{A4BA3357-49C7-469A-909B-299416515C7E}"/>
          </ac:inkMkLst>
        </pc:inkChg>
        <pc:inkChg chg="add del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34" creationId="{4CD28371-5895-4351-9EEC-19ACF59806D0}"/>
          </ac:inkMkLst>
        </pc:inkChg>
        <pc:inkChg chg="add">
          <ac:chgData name="Jim Beland" userId="d41a4da1a37fb713" providerId="LiveId" clId="{BD445BFA-51FF-4C1F-BC33-4C4C3CC1ECA5}" dt="2020-06-01T21:41:20.449" v="5133"/>
          <ac:inkMkLst>
            <pc:docMk/>
            <pc:sldMk cId="141274762" sldId="301"/>
            <ac:inkMk id="35" creationId="{249B4A3C-D701-4486-9345-686B6BBD2B7F}"/>
          </ac:inkMkLst>
        </pc:inkChg>
        <pc:inkChg chg="add">
          <ac:chgData name="Jim Beland" userId="d41a4da1a37fb713" providerId="LiveId" clId="{BD445BFA-51FF-4C1F-BC33-4C4C3CC1ECA5}" dt="2020-06-01T21:41:20.865" v="5134" actId="9405"/>
          <ac:inkMkLst>
            <pc:docMk/>
            <pc:sldMk cId="141274762" sldId="301"/>
            <ac:inkMk id="36" creationId="{CFD20523-602F-4E8F-BD59-07FB0DC67B88}"/>
          </ac:inkMkLst>
        </pc:inkChg>
        <pc:inkChg chg="add">
          <ac:chgData name="Jim Beland" userId="d41a4da1a37fb713" providerId="LiveId" clId="{BD445BFA-51FF-4C1F-BC33-4C4C3CC1ECA5}" dt="2020-06-01T21:41:21.444" v="5135" actId="9405"/>
          <ac:inkMkLst>
            <pc:docMk/>
            <pc:sldMk cId="141274762" sldId="301"/>
            <ac:inkMk id="37" creationId="{15F38FEE-A8A0-46F3-A346-3235716618DC}"/>
          </ac:inkMkLst>
        </pc:inkChg>
        <pc:inkChg chg="add del">
          <ac:chgData name="Jim Beland" userId="d41a4da1a37fb713" providerId="LiveId" clId="{BD445BFA-51FF-4C1F-BC33-4C4C3CC1ECA5}" dt="2020-06-01T21:41:26.443" v="5139"/>
          <ac:inkMkLst>
            <pc:docMk/>
            <pc:sldMk cId="141274762" sldId="301"/>
            <ac:inkMk id="38" creationId="{E1520760-FFE9-4628-BF01-EF4B1F8D0B81}"/>
          </ac:inkMkLst>
        </pc:inkChg>
        <pc:inkChg chg="add del">
          <ac:chgData name="Jim Beland" userId="d41a4da1a37fb713" providerId="LiveId" clId="{BD445BFA-51FF-4C1F-BC33-4C4C3CC1ECA5}" dt="2020-06-01T21:41:26.443" v="5139"/>
          <ac:inkMkLst>
            <pc:docMk/>
            <pc:sldMk cId="141274762" sldId="301"/>
            <ac:inkMk id="40" creationId="{3FA0B839-2F13-495C-B3CA-C2B3EC2E203B}"/>
          </ac:inkMkLst>
        </pc:inkChg>
        <pc:inkChg chg="add del">
          <ac:chgData name="Jim Beland" userId="d41a4da1a37fb713" providerId="LiveId" clId="{BD445BFA-51FF-4C1F-BC33-4C4C3CC1ECA5}" dt="2020-06-01T21:41:26.443" v="5139"/>
          <ac:inkMkLst>
            <pc:docMk/>
            <pc:sldMk cId="141274762" sldId="301"/>
            <ac:inkMk id="41" creationId="{40B44F68-7121-45A6-B7B9-3E243907A53C}"/>
          </ac:inkMkLst>
        </pc:inkChg>
        <pc:inkChg chg="add">
          <ac:chgData name="Jim Beland" userId="d41a4da1a37fb713" providerId="LiveId" clId="{BD445BFA-51FF-4C1F-BC33-4C4C3CC1ECA5}" dt="2020-06-01T21:41:26.443" v="5139"/>
          <ac:inkMkLst>
            <pc:docMk/>
            <pc:sldMk cId="141274762" sldId="301"/>
            <ac:inkMk id="42" creationId="{D8FFD9F3-3153-4E88-8B55-603DC7BE11AE}"/>
          </ac:inkMkLst>
        </pc:inkChg>
      </pc:sldChg>
      <pc:sldChg chg="addSp delSp add">
        <pc:chgData name="Jim Beland" userId="d41a4da1a37fb713" providerId="LiveId" clId="{BD445BFA-51FF-4C1F-BC33-4C4C3CC1ECA5}" dt="2020-06-01T21:42:11.543" v="5161"/>
        <pc:sldMkLst>
          <pc:docMk/>
          <pc:sldMk cId="3341707386" sldId="302"/>
        </pc:sldMkLst>
        <pc:inkChg chg="add del">
          <ac:chgData name="Jim Beland" userId="d41a4da1a37fb713" providerId="LiveId" clId="{BD445BFA-51FF-4C1F-BC33-4C4C3CC1ECA5}" dt="2020-06-01T21:41:54.402" v="5145"/>
          <ac:inkMkLst>
            <pc:docMk/>
            <pc:sldMk cId="3341707386" sldId="302"/>
            <ac:inkMk id="5" creationId="{810DE514-2A39-4F24-BDA0-B9BC73374FB5}"/>
          </ac:inkMkLst>
        </pc:inkChg>
        <pc:inkChg chg="add del">
          <ac:chgData name="Jim Beland" userId="d41a4da1a37fb713" providerId="LiveId" clId="{BD445BFA-51FF-4C1F-BC33-4C4C3CC1ECA5}" dt="2020-06-01T21:41:54.402" v="5145"/>
          <ac:inkMkLst>
            <pc:docMk/>
            <pc:sldMk cId="3341707386" sldId="302"/>
            <ac:inkMk id="7" creationId="{C6B0D794-89A8-4818-82EC-B0A1DC396603}"/>
          </ac:inkMkLst>
        </pc:inkChg>
        <pc:inkChg chg="add del">
          <ac:chgData name="Jim Beland" userId="d41a4da1a37fb713" providerId="LiveId" clId="{BD445BFA-51FF-4C1F-BC33-4C4C3CC1ECA5}" dt="2020-06-01T21:41:54.402" v="5145"/>
          <ac:inkMkLst>
            <pc:docMk/>
            <pc:sldMk cId="3341707386" sldId="302"/>
            <ac:inkMk id="9" creationId="{415D84B6-E36F-4C77-A5DE-7631DE4F6C41}"/>
          </ac:inkMkLst>
        </pc:inkChg>
        <pc:inkChg chg="add del">
          <ac:chgData name="Jim Beland" userId="d41a4da1a37fb713" providerId="LiveId" clId="{BD445BFA-51FF-4C1F-BC33-4C4C3CC1ECA5}" dt="2020-06-01T21:41:58.143" v="5150" actId="9405"/>
          <ac:inkMkLst>
            <pc:docMk/>
            <pc:sldMk cId="3341707386" sldId="302"/>
            <ac:inkMk id="11" creationId="{E0F3CCB9-293F-48CC-AA11-04719A5ECE90}"/>
          </ac:inkMkLst>
        </pc:inkChg>
        <pc:inkChg chg="add">
          <ac:chgData name="Jim Beland" userId="d41a4da1a37fb713" providerId="LiveId" clId="{BD445BFA-51FF-4C1F-BC33-4C4C3CC1ECA5}" dt="2020-06-01T21:41:54.402" v="5145"/>
          <ac:inkMkLst>
            <pc:docMk/>
            <pc:sldMk cId="3341707386" sldId="302"/>
            <ac:inkMk id="13" creationId="{CE18EB19-A8B4-453D-9E40-1F0107A31694}"/>
          </ac:inkMkLst>
        </pc:inkChg>
        <pc:inkChg chg="add del">
          <ac:chgData name="Jim Beland" userId="d41a4da1a37fb713" providerId="LiveId" clId="{BD445BFA-51FF-4C1F-BC33-4C4C3CC1ECA5}" dt="2020-06-01T21:41:58.018" v="5149" actId="9405"/>
          <ac:inkMkLst>
            <pc:docMk/>
            <pc:sldMk cId="3341707386" sldId="302"/>
            <ac:inkMk id="15" creationId="{4F0DDE30-354C-42C8-B166-DFA7D5F6DB62}"/>
          </ac:inkMkLst>
        </pc:inkChg>
        <pc:inkChg chg="add del">
          <ac:chgData name="Jim Beland" userId="d41a4da1a37fb713" providerId="LiveId" clId="{BD445BFA-51FF-4C1F-BC33-4C4C3CC1ECA5}" dt="2020-06-01T21:41:57.803" v="5148" actId="9405"/>
          <ac:inkMkLst>
            <pc:docMk/>
            <pc:sldMk cId="3341707386" sldId="302"/>
            <ac:inkMk id="17" creationId="{1AE8DA4D-D898-498D-8FEA-EB24081CC78E}"/>
          </ac:inkMkLst>
        </pc:inkChg>
        <pc:inkChg chg="add">
          <ac:chgData name="Jim Beland" userId="d41a4da1a37fb713" providerId="LiveId" clId="{BD445BFA-51FF-4C1F-BC33-4C4C3CC1ECA5}" dt="2020-06-01T21:42:02.759" v="5151" actId="9405"/>
          <ac:inkMkLst>
            <pc:docMk/>
            <pc:sldMk cId="3341707386" sldId="302"/>
            <ac:inkMk id="18" creationId="{D52C2174-0039-4A31-AA82-461222E721A6}"/>
          </ac:inkMkLst>
        </pc:inkChg>
        <pc:inkChg chg="add del">
          <ac:chgData name="Jim Beland" userId="d41a4da1a37fb713" providerId="LiveId" clId="{BD445BFA-51FF-4C1F-BC33-4C4C3CC1ECA5}" dt="2020-06-01T21:42:07.556" v="5156"/>
          <ac:inkMkLst>
            <pc:docMk/>
            <pc:sldMk cId="3341707386" sldId="302"/>
            <ac:inkMk id="25" creationId="{E3077BE5-7E51-4CA0-8AC1-8CBB6C53B8E4}"/>
          </ac:inkMkLst>
        </pc:inkChg>
        <pc:inkChg chg="add del">
          <ac:chgData name="Jim Beland" userId="d41a4da1a37fb713" providerId="LiveId" clId="{BD445BFA-51FF-4C1F-BC33-4C4C3CC1ECA5}" dt="2020-06-01T21:42:07.556" v="5156"/>
          <ac:inkMkLst>
            <pc:docMk/>
            <pc:sldMk cId="3341707386" sldId="302"/>
            <ac:inkMk id="27" creationId="{86979F74-D120-4B3A-A5D2-03624E4AFCBB}"/>
          </ac:inkMkLst>
        </pc:inkChg>
        <pc:inkChg chg="add del">
          <ac:chgData name="Jim Beland" userId="d41a4da1a37fb713" providerId="LiveId" clId="{BD445BFA-51FF-4C1F-BC33-4C4C3CC1ECA5}" dt="2020-06-01T21:42:07.556" v="5156"/>
          <ac:inkMkLst>
            <pc:docMk/>
            <pc:sldMk cId="3341707386" sldId="302"/>
            <ac:inkMk id="28" creationId="{B9B2E88F-4B0D-40B0-9B23-2F5E6FC83FF7}"/>
          </ac:inkMkLst>
        </pc:inkChg>
        <pc:inkChg chg="add del">
          <ac:chgData name="Jim Beland" userId="d41a4da1a37fb713" providerId="LiveId" clId="{BD445BFA-51FF-4C1F-BC33-4C4C3CC1ECA5}" dt="2020-06-01T21:42:07.556" v="5156"/>
          <ac:inkMkLst>
            <pc:docMk/>
            <pc:sldMk cId="3341707386" sldId="302"/>
            <ac:inkMk id="29" creationId="{C49D56DB-77CF-4246-884D-7C84EF23D0D3}"/>
          </ac:inkMkLst>
        </pc:inkChg>
        <pc:inkChg chg="add">
          <ac:chgData name="Jim Beland" userId="d41a4da1a37fb713" providerId="LiveId" clId="{BD445BFA-51FF-4C1F-BC33-4C4C3CC1ECA5}" dt="2020-06-01T21:42:07.556" v="5156"/>
          <ac:inkMkLst>
            <pc:docMk/>
            <pc:sldMk cId="3341707386" sldId="302"/>
            <ac:inkMk id="31" creationId="{6383422C-7761-4EC5-B9E6-07A687546422}"/>
          </ac:inkMkLst>
        </pc:inkChg>
        <pc:inkChg chg="add del">
          <ac:chgData name="Jim Beland" userId="d41a4da1a37fb713" providerId="LiveId" clId="{BD445BFA-51FF-4C1F-BC33-4C4C3CC1ECA5}" dt="2020-06-01T21:42:11.543" v="5161"/>
          <ac:inkMkLst>
            <pc:docMk/>
            <pc:sldMk cId="3341707386" sldId="302"/>
            <ac:inkMk id="32" creationId="{EBD2ECD2-876A-407C-818D-42A5A6F0E391}"/>
          </ac:inkMkLst>
        </pc:inkChg>
        <pc:inkChg chg="add del">
          <ac:chgData name="Jim Beland" userId="d41a4da1a37fb713" providerId="LiveId" clId="{BD445BFA-51FF-4C1F-BC33-4C4C3CC1ECA5}" dt="2020-06-01T21:42:11.543" v="5161"/>
          <ac:inkMkLst>
            <pc:docMk/>
            <pc:sldMk cId="3341707386" sldId="302"/>
            <ac:inkMk id="33" creationId="{FFFB1114-2553-45E2-A00A-DA50BD240E64}"/>
          </ac:inkMkLst>
        </pc:inkChg>
        <pc:inkChg chg="add del">
          <ac:chgData name="Jim Beland" userId="d41a4da1a37fb713" providerId="LiveId" clId="{BD445BFA-51FF-4C1F-BC33-4C4C3CC1ECA5}" dt="2020-06-01T21:42:11.543" v="5161"/>
          <ac:inkMkLst>
            <pc:docMk/>
            <pc:sldMk cId="3341707386" sldId="302"/>
            <ac:inkMk id="34" creationId="{F5E25841-7940-4762-81C7-2624C5061403}"/>
          </ac:inkMkLst>
        </pc:inkChg>
        <pc:inkChg chg="add del">
          <ac:chgData name="Jim Beland" userId="d41a4da1a37fb713" providerId="LiveId" clId="{BD445BFA-51FF-4C1F-BC33-4C4C3CC1ECA5}" dt="2020-06-01T21:42:11.543" v="5161"/>
          <ac:inkMkLst>
            <pc:docMk/>
            <pc:sldMk cId="3341707386" sldId="302"/>
            <ac:inkMk id="38" creationId="{F19A250E-F6E2-4FA9-963E-A09EFAA609E9}"/>
          </ac:inkMkLst>
        </pc:inkChg>
        <pc:inkChg chg="add">
          <ac:chgData name="Jim Beland" userId="d41a4da1a37fb713" providerId="LiveId" clId="{BD445BFA-51FF-4C1F-BC33-4C4C3CC1ECA5}" dt="2020-06-01T21:42:11.543" v="5161"/>
          <ac:inkMkLst>
            <pc:docMk/>
            <pc:sldMk cId="3341707386" sldId="302"/>
            <ac:inkMk id="40" creationId="{BA78B65F-7C33-444A-B23E-32F82F865EC2}"/>
          </ac:inkMkLst>
        </pc:inkChg>
      </pc:sldChg>
      <pc:sldChg chg="modSp add">
        <pc:chgData name="Jim Beland" userId="d41a4da1a37fb713" providerId="LiveId" clId="{BD445BFA-51FF-4C1F-BC33-4C4C3CC1ECA5}" dt="2020-06-01T21:45:41.250" v="5208" actId="20577"/>
        <pc:sldMkLst>
          <pc:docMk/>
          <pc:sldMk cId="4161271624" sldId="303"/>
        </pc:sldMkLst>
        <pc:spChg chg="mod">
          <ac:chgData name="Jim Beland" userId="d41a4da1a37fb713" providerId="LiveId" clId="{BD445BFA-51FF-4C1F-BC33-4C4C3CC1ECA5}" dt="2020-06-01T21:45:41.250" v="5208" actId="20577"/>
          <ac:spMkLst>
            <pc:docMk/>
            <pc:sldMk cId="4161271624" sldId="303"/>
            <ac:spMk id="4" creationId="{FF2B9A03-2154-43C6-9B2D-0712CBAB2B6D}"/>
          </ac:spMkLst>
        </pc:spChg>
      </pc:sldChg>
      <pc:sldChg chg="addSp delSp modSp add">
        <pc:chgData name="Jim Beland" userId="d41a4da1a37fb713" providerId="LiveId" clId="{BD445BFA-51FF-4C1F-BC33-4C4C3CC1ECA5}" dt="2020-06-01T21:50:00.153" v="5354" actId="20577"/>
        <pc:sldMkLst>
          <pc:docMk/>
          <pc:sldMk cId="219037529" sldId="304"/>
        </pc:sldMkLst>
        <pc:spChg chg="mod">
          <ac:chgData name="Jim Beland" userId="d41a4da1a37fb713" providerId="LiveId" clId="{BD445BFA-51FF-4C1F-BC33-4C4C3CC1ECA5}" dt="2020-06-01T21:50:00.153" v="5354" actId="20577"/>
          <ac:spMkLst>
            <pc:docMk/>
            <pc:sldMk cId="219037529" sldId="304"/>
            <ac:spMk id="4" creationId="{FF2B9A03-2154-43C6-9B2D-0712CBAB2B6D}"/>
          </ac:spMkLst>
        </pc:spChg>
        <pc:inkChg chg="del">
          <ac:chgData name="Jim Beland" userId="d41a4da1a37fb713" providerId="LiveId" clId="{BD445BFA-51FF-4C1F-BC33-4C4C3CC1ECA5}" dt="2020-06-01T21:47:01.970" v="5268"/>
          <ac:inkMkLst>
            <pc:docMk/>
            <pc:sldMk cId="219037529" sldId="304"/>
            <ac:inkMk id="5" creationId="{810DE514-2A39-4F24-BDA0-B9BC73374FB5}"/>
          </ac:inkMkLst>
        </pc:inkChg>
        <pc:inkChg chg="del">
          <ac:chgData name="Jim Beland" userId="d41a4da1a37fb713" providerId="LiveId" clId="{BD445BFA-51FF-4C1F-BC33-4C4C3CC1ECA5}" dt="2020-06-01T21:47:01.972" v="5272"/>
          <ac:inkMkLst>
            <pc:docMk/>
            <pc:sldMk cId="219037529" sldId="304"/>
            <ac:inkMk id="7" creationId="{C6B0D794-89A8-4818-82EC-B0A1DC396603}"/>
          </ac:inkMkLst>
        </pc:inkChg>
        <pc:inkChg chg="del">
          <ac:chgData name="Jim Beland" userId="d41a4da1a37fb713" providerId="LiveId" clId="{BD445BFA-51FF-4C1F-BC33-4C4C3CC1ECA5}" dt="2020-06-01T21:47:01.967" v="5262"/>
          <ac:inkMkLst>
            <pc:docMk/>
            <pc:sldMk cId="219037529" sldId="304"/>
            <ac:inkMk id="9" creationId="{415D84B6-E36F-4C77-A5DE-7631DE4F6C41}"/>
          </ac:inkMkLst>
        </pc:inkChg>
        <pc:inkChg chg="add del">
          <ac:chgData name="Jim Beland" userId="d41a4da1a37fb713" providerId="LiveId" clId="{BD445BFA-51FF-4C1F-BC33-4C4C3CC1ECA5}" dt="2020-06-01T21:47:01.972" v="5271"/>
          <ac:inkMkLst>
            <pc:docMk/>
            <pc:sldMk cId="219037529" sldId="304"/>
            <ac:inkMk id="11" creationId="{816B99AA-5821-497A-8846-49836A5D4F99}"/>
          </ac:inkMkLst>
        </pc:inkChg>
        <pc:inkChg chg="del">
          <ac:chgData name="Jim Beland" userId="d41a4da1a37fb713" providerId="LiveId" clId="{BD445BFA-51FF-4C1F-BC33-4C4C3CC1ECA5}" dt="2020-06-01T21:47:01.971" v="5270"/>
          <ac:inkMkLst>
            <pc:docMk/>
            <pc:sldMk cId="219037529" sldId="304"/>
            <ac:inkMk id="18" creationId="{D52C2174-0039-4A31-AA82-461222E721A6}"/>
          </ac:inkMkLst>
        </pc:inkChg>
        <pc:inkChg chg="del">
          <ac:chgData name="Jim Beland" userId="d41a4da1a37fb713" providerId="LiveId" clId="{BD445BFA-51FF-4C1F-BC33-4C4C3CC1ECA5}" dt="2020-06-01T21:47:01.969" v="5266"/>
          <ac:inkMkLst>
            <pc:docMk/>
            <pc:sldMk cId="219037529" sldId="304"/>
            <ac:inkMk id="19" creationId="{1A3F19FA-F28D-468E-A8EB-9FFD31F5498F}"/>
          </ac:inkMkLst>
        </pc:inkChg>
        <pc:inkChg chg="del">
          <ac:chgData name="Jim Beland" userId="d41a4da1a37fb713" providerId="LiveId" clId="{BD445BFA-51FF-4C1F-BC33-4C4C3CC1ECA5}" dt="2020-06-01T21:47:01.970" v="5267"/>
          <ac:inkMkLst>
            <pc:docMk/>
            <pc:sldMk cId="219037529" sldId="304"/>
            <ac:inkMk id="20" creationId="{40B53143-E39C-4495-8C2B-ABE3D54CE0E5}"/>
          </ac:inkMkLst>
        </pc:inkChg>
        <pc:inkChg chg="del">
          <ac:chgData name="Jim Beland" userId="d41a4da1a37fb713" providerId="LiveId" clId="{BD445BFA-51FF-4C1F-BC33-4C4C3CC1ECA5}" dt="2020-06-01T21:47:01.966" v="5260"/>
          <ac:inkMkLst>
            <pc:docMk/>
            <pc:sldMk cId="219037529" sldId="304"/>
            <ac:inkMk id="21" creationId="{F08BA9A0-26D3-472C-80D3-5A6D2F3C8B07}"/>
          </ac:inkMkLst>
        </pc:inkChg>
        <pc:inkChg chg="del">
          <ac:chgData name="Jim Beland" userId="d41a4da1a37fb713" providerId="LiveId" clId="{BD445BFA-51FF-4C1F-BC33-4C4C3CC1ECA5}" dt="2020-06-01T21:47:01.973" v="5274"/>
          <ac:inkMkLst>
            <pc:docMk/>
            <pc:sldMk cId="219037529" sldId="304"/>
            <ac:inkMk id="22" creationId="{26AB050D-0072-441D-932C-4B3E49C1EB54}"/>
          </ac:inkMkLst>
        </pc:inkChg>
        <pc:inkChg chg="del">
          <ac:chgData name="Jim Beland" userId="d41a4da1a37fb713" providerId="LiveId" clId="{BD445BFA-51FF-4C1F-BC33-4C4C3CC1ECA5}" dt="2020-06-01T21:47:01.973" v="5273"/>
          <ac:inkMkLst>
            <pc:docMk/>
            <pc:sldMk cId="219037529" sldId="304"/>
            <ac:inkMk id="23" creationId="{A4F219B3-C446-47B1-9FB3-6FCEEBE0D7E9}"/>
          </ac:inkMkLst>
        </pc:inkChg>
        <pc:inkChg chg="del">
          <ac:chgData name="Jim Beland" userId="d41a4da1a37fb713" providerId="LiveId" clId="{BD445BFA-51FF-4C1F-BC33-4C4C3CC1ECA5}" dt="2020-06-01T21:47:01.968" v="5264"/>
          <ac:inkMkLst>
            <pc:docMk/>
            <pc:sldMk cId="219037529" sldId="304"/>
            <ac:inkMk id="24" creationId="{147E876C-CE1D-45F1-8079-5F425D8C60E5}"/>
          </ac:inkMkLst>
        </pc:inkChg>
        <pc:inkChg chg="del">
          <ac:chgData name="Jim Beland" userId="d41a4da1a37fb713" providerId="LiveId" clId="{BD445BFA-51FF-4C1F-BC33-4C4C3CC1ECA5}" dt="2020-06-01T21:47:01.968" v="5263"/>
          <ac:inkMkLst>
            <pc:docMk/>
            <pc:sldMk cId="219037529" sldId="304"/>
            <ac:inkMk id="26" creationId="{65319A6A-22BF-43A2-B8CF-FB34ECE847F8}"/>
          </ac:inkMkLst>
        </pc:inkChg>
        <pc:inkChg chg="del">
          <ac:chgData name="Jim Beland" userId="d41a4da1a37fb713" providerId="LiveId" clId="{BD445BFA-51FF-4C1F-BC33-4C4C3CC1ECA5}" dt="2020-06-01T21:47:01.966" v="5261"/>
          <ac:inkMkLst>
            <pc:docMk/>
            <pc:sldMk cId="219037529" sldId="304"/>
            <ac:inkMk id="30" creationId="{7484BF1B-0C00-4DF5-9F37-5D8499A6BD5D}"/>
          </ac:inkMkLst>
        </pc:inkChg>
        <pc:inkChg chg="del">
          <ac:chgData name="Jim Beland" userId="d41a4da1a37fb713" providerId="LiveId" clId="{BD445BFA-51FF-4C1F-BC33-4C4C3CC1ECA5}" dt="2020-06-01T21:47:01.971" v="5269"/>
          <ac:inkMkLst>
            <pc:docMk/>
            <pc:sldMk cId="219037529" sldId="304"/>
            <ac:inkMk id="31" creationId="{6383422C-7761-4EC5-B9E6-07A687546422}"/>
          </ac:inkMkLst>
        </pc:inkChg>
        <pc:inkChg chg="del">
          <ac:chgData name="Jim Beland" userId="d41a4da1a37fb713" providerId="LiveId" clId="{BD445BFA-51FF-4C1F-BC33-4C4C3CC1ECA5}" dt="2020-06-01T21:47:04.189" v="5276"/>
          <ac:inkMkLst>
            <pc:docMk/>
            <pc:sldMk cId="219037529" sldId="304"/>
            <ac:inkMk id="35" creationId="{249B4A3C-D701-4486-9345-686B6BBD2B7F}"/>
          </ac:inkMkLst>
        </pc:inkChg>
        <pc:inkChg chg="del">
          <ac:chgData name="Jim Beland" userId="d41a4da1a37fb713" providerId="LiveId" clId="{BD445BFA-51FF-4C1F-BC33-4C4C3CC1ECA5}" dt="2020-06-01T21:47:06.141" v="5281"/>
          <ac:inkMkLst>
            <pc:docMk/>
            <pc:sldMk cId="219037529" sldId="304"/>
            <ac:inkMk id="36" creationId="{CFD20523-602F-4E8F-BD59-07FB0DC67B88}"/>
          </ac:inkMkLst>
        </pc:inkChg>
        <pc:inkChg chg="del">
          <ac:chgData name="Jim Beland" userId="d41a4da1a37fb713" providerId="LiveId" clId="{BD445BFA-51FF-4C1F-BC33-4C4C3CC1ECA5}" dt="2020-06-01T21:47:06.141" v="5280"/>
          <ac:inkMkLst>
            <pc:docMk/>
            <pc:sldMk cId="219037529" sldId="304"/>
            <ac:inkMk id="37" creationId="{15F38FEE-A8A0-46F3-A346-3235716618DC}"/>
          </ac:inkMkLst>
        </pc:inkChg>
        <pc:inkChg chg="del">
          <ac:chgData name="Jim Beland" userId="d41a4da1a37fb713" providerId="LiveId" clId="{BD445BFA-51FF-4C1F-BC33-4C4C3CC1ECA5}" dt="2020-06-01T21:47:01.969" v="5265"/>
          <ac:inkMkLst>
            <pc:docMk/>
            <pc:sldMk cId="219037529" sldId="304"/>
            <ac:inkMk id="39" creationId="{CADE6C53-C01B-409D-BC86-A6706F1745F9}"/>
          </ac:inkMkLst>
        </pc:inkChg>
        <pc:inkChg chg="del">
          <ac:chgData name="Jim Beland" userId="d41a4da1a37fb713" providerId="LiveId" clId="{BD445BFA-51FF-4C1F-BC33-4C4C3CC1ECA5}" dt="2020-06-01T21:47:06.139" v="5277"/>
          <ac:inkMkLst>
            <pc:docMk/>
            <pc:sldMk cId="219037529" sldId="304"/>
            <ac:inkMk id="40" creationId="{BA78B65F-7C33-444A-B23E-32F82F865EC2}"/>
          </ac:inkMkLst>
        </pc:inkChg>
        <pc:inkChg chg="del">
          <ac:chgData name="Jim Beland" userId="d41a4da1a37fb713" providerId="LiveId" clId="{BD445BFA-51FF-4C1F-BC33-4C4C3CC1ECA5}" dt="2020-06-01T21:47:06.140" v="5278"/>
          <ac:inkMkLst>
            <pc:docMk/>
            <pc:sldMk cId="219037529" sldId="304"/>
            <ac:inkMk id="42" creationId="{D8FFD9F3-3153-4E88-8B55-603DC7BE11AE}"/>
          </ac:inkMkLst>
        </pc:inkChg>
        <pc:inkChg chg="del">
          <ac:chgData name="Jim Beland" userId="d41a4da1a37fb713" providerId="LiveId" clId="{BD445BFA-51FF-4C1F-BC33-4C4C3CC1ECA5}" dt="2020-06-01T21:47:04.189" v="5275"/>
          <ac:inkMkLst>
            <pc:docMk/>
            <pc:sldMk cId="219037529" sldId="304"/>
            <ac:inkMk id="47" creationId="{171062D5-9E5F-4D07-8AAF-A6D6B15EC6B1}"/>
          </ac:inkMkLst>
        </pc:inkChg>
        <pc:inkChg chg="del">
          <ac:chgData name="Jim Beland" userId="d41a4da1a37fb713" providerId="LiveId" clId="{BD445BFA-51FF-4C1F-BC33-4C4C3CC1ECA5}" dt="2020-06-01T21:47:06.140" v="5279"/>
          <ac:inkMkLst>
            <pc:docMk/>
            <pc:sldMk cId="219037529" sldId="304"/>
            <ac:inkMk id="63" creationId="{C4659379-D30C-4AE3-99A1-DBB786CFE89A}"/>
          </ac:inkMkLst>
        </pc:inkChg>
        <pc:cxnChg chg="del">
          <ac:chgData name="Jim Beland" userId="d41a4da1a37fb713" providerId="LiveId" clId="{BD445BFA-51FF-4C1F-BC33-4C4C3CC1ECA5}" dt="2020-06-01T21:47:58.185" v="5283" actId="478"/>
          <ac:cxnSpMkLst>
            <pc:docMk/>
            <pc:sldMk cId="219037529" sldId="304"/>
            <ac:cxnSpMk id="6" creationId="{EF1C5280-56CD-48DF-9172-C356E8DE5F8C}"/>
          </ac:cxnSpMkLst>
        </pc:cxnChg>
        <pc:cxnChg chg="del">
          <ac:chgData name="Jim Beland" userId="d41a4da1a37fb713" providerId="LiveId" clId="{BD445BFA-51FF-4C1F-BC33-4C4C3CC1ECA5}" dt="2020-06-01T21:47:56.485" v="5282" actId="478"/>
          <ac:cxnSpMkLst>
            <pc:docMk/>
            <pc:sldMk cId="219037529" sldId="304"/>
            <ac:cxnSpMk id="8" creationId="{AB13EA35-067E-4F20-BF67-69BC206937E4}"/>
          </ac:cxnSpMkLst>
        </pc:cxnChg>
        <pc:cxnChg chg="del">
          <ac:chgData name="Jim Beland" userId="d41a4da1a37fb713" providerId="LiveId" clId="{BD445BFA-51FF-4C1F-BC33-4C4C3CC1ECA5}" dt="2020-06-01T21:48:01.426" v="5285" actId="478"/>
          <ac:cxnSpMkLst>
            <pc:docMk/>
            <pc:sldMk cId="219037529" sldId="304"/>
            <ac:cxnSpMk id="10" creationId="{1FAAA09B-9824-4BB6-8A3D-1B5B64D26DA9}"/>
          </ac:cxnSpMkLst>
        </pc:cxnChg>
        <pc:cxnChg chg="del">
          <ac:chgData name="Jim Beland" userId="d41a4da1a37fb713" providerId="LiveId" clId="{BD445BFA-51FF-4C1F-BC33-4C4C3CC1ECA5}" dt="2020-06-01T21:48:00.839" v="5284" actId="478"/>
          <ac:cxnSpMkLst>
            <pc:docMk/>
            <pc:sldMk cId="219037529" sldId="304"/>
            <ac:cxnSpMk id="12" creationId="{4A12FC7F-FFB8-467A-B378-7C500ADF5633}"/>
          </ac:cxnSpMkLst>
        </pc:cxnChg>
        <pc:cxnChg chg="del">
          <ac:chgData name="Jim Beland" userId="d41a4da1a37fb713" providerId="LiveId" clId="{BD445BFA-51FF-4C1F-BC33-4C4C3CC1ECA5}" dt="2020-06-01T21:48:04.782" v="5287" actId="478"/>
          <ac:cxnSpMkLst>
            <pc:docMk/>
            <pc:sldMk cId="219037529" sldId="304"/>
            <ac:cxnSpMk id="14" creationId="{EA00A7CA-420D-41B5-BC3E-2DDE93862476}"/>
          </ac:cxnSpMkLst>
        </pc:cxnChg>
        <pc:cxnChg chg="del">
          <ac:chgData name="Jim Beland" userId="d41a4da1a37fb713" providerId="LiveId" clId="{BD445BFA-51FF-4C1F-BC33-4C4C3CC1ECA5}" dt="2020-06-01T21:48:04.375" v="5286" actId="478"/>
          <ac:cxnSpMkLst>
            <pc:docMk/>
            <pc:sldMk cId="219037529" sldId="304"/>
            <ac:cxnSpMk id="16" creationId="{F4AC0BD8-C724-4ADE-B169-FB4420685E20}"/>
          </ac:cxnSpMkLst>
        </pc:cxnChg>
      </pc:sldChg>
      <pc:sldChg chg="modSp add ord">
        <pc:chgData name="Jim Beland" userId="d41a4da1a37fb713" providerId="LiveId" clId="{BD445BFA-51FF-4C1F-BC33-4C4C3CC1ECA5}" dt="2020-06-01T21:55:39.023" v="5484" actId="20577"/>
        <pc:sldMkLst>
          <pc:docMk/>
          <pc:sldMk cId="3884921768" sldId="305"/>
        </pc:sldMkLst>
        <pc:spChg chg="mod">
          <ac:chgData name="Jim Beland" userId="d41a4da1a37fb713" providerId="LiveId" clId="{BD445BFA-51FF-4C1F-BC33-4C4C3CC1ECA5}" dt="2020-06-01T21:55:39.023" v="5484" actId="20577"/>
          <ac:spMkLst>
            <pc:docMk/>
            <pc:sldMk cId="3884921768" sldId="305"/>
            <ac:spMk id="4" creationId="{FF2B9A03-2154-43C6-9B2D-0712CBAB2B6D}"/>
          </ac:spMkLst>
        </pc:spChg>
      </pc:sldChg>
      <pc:sldChg chg="add del ord">
        <pc:chgData name="Jim Beland" userId="d41a4da1a37fb713" providerId="LiveId" clId="{BD445BFA-51FF-4C1F-BC33-4C4C3CC1ECA5}" dt="2020-06-01T21:54:40.394" v="5406" actId="2696"/>
        <pc:sldMkLst>
          <pc:docMk/>
          <pc:sldMk cId="3486981324" sldId="306"/>
        </pc:sldMkLst>
      </pc:sldChg>
      <pc:sldChg chg="add del">
        <pc:chgData name="Jim Beland" userId="d41a4da1a37fb713" providerId="LiveId" clId="{BD445BFA-51FF-4C1F-BC33-4C4C3CC1ECA5}" dt="2020-06-01T21:51:07.833" v="5360" actId="2696"/>
        <pc:sldMkLst>
          <pc:docMk/>
          <pc:sldMk cId="1868159160" sldId="307"/>
        </pc:sldMkLst>
      </pc:sldChg>
      <pc:sldChg chg="add del ord">
        <pc:chgData name="Jim Beland" userId="d41a4da1a37fb713" providerId="LiveId" clId="{BD445BFA-51FF-4C1F-BC33-4C4C3CC1ECA5}" dt="2020-06-01T21:52:04.638" v="5365" actId="2696"/>
        <pc:sldMkLst>
          <pc:docMk/>
          <pc:sldMk cId="3077466084" sldId="307"/>
        </pc:sldMkLst>
      </pc:sldChg>
      <pc:sldChg chg="add del ord">
        <pc:chgData name="Jim Beland" userId="d41a4da1a37fb713" providerId="LiveId" clId="{BD445BFA-51FF-4C1F-BC33-4C4C3CC1ECA5}" dt="2020-06-01T22:00:51.691" v="5599" actId="2696"/>
        <pc:sldMkLst>
          <pc:docMk/>
          <pc:sldMk cId="1399275849" sldId="308"/>
        </pc:sldMkLst>
      </pc:sldChg>
      <pc:sldChg chg="add del ord">
        <pc:chgData name="Jim Beland" userId="d41a4da1a37fb713" providerId="LiveId" clId="{BD445BFA-51FF-4C1F-BC33-4C4C3CC1ECA5}" dt="2020-06-01T22:00:56.750" v="5600" actId="2696"/>
        <pc:sldMkLst>
          <pc:docMk/>
          <pc:sldMk cId="2813777357" sldId="309"/>
        </pc:sldMkLst>
      </pc:sldChg>
      <pc:sldChg chg="modSp add ord">
        <pc:chgData name="Jim Beland" userId="d41a4da1a37fb713" providerId="LiveId" clId="{BD445BFA-51FF-4C1F-BC33-4C4C3CC1ECA5}" dt="2020-06-01T22:03:42.459" v="5661" actId="20577"/>
        <pc:sldMkLst>
          <pc:docMk/>
          <pc:sldMk cId="3127005678" sldId="310"/>
        </pc:sldMkLst>
        <pc:spChg chg="mod">
          <ac:chgData name="Jim Beland" userId="d41a4da1a37fb713" providerId="LiveId" clId="{BD445BFA-51FF-4C1F-BC33-4C4C3CC1ECA5}" dt="2020-06-01T22:03:42.459" v="5661" actId="20577"/>
          <ac:spMkLst>
            <pc:docMk/>
            <pc:sldMk cId="3127005678" sldId="310"/>
            <ac:spMk id="4" creationId="{FF2B9A03-2154-43C6-9B2D-0712CBAB2B6D}"/>
          </ac:spMkLst>
        </pc:spChg>
      </pc:sldChg>
      <pc:sldChg chg="modSp add">
        <pc:chgData name="Jim Beland" userId="d41a4da1a37fb713" providerId="LiveId" clId="{BD445BFA-51FF-4C1F-BC33-4C4C3CC1ECA5}" dt="2020-06-01T21:58:33.382" v="5572" actId="20577"/>
        <pc:sldMkLst>
          <pc:docMk/>
          <pc:sldMk cId="181275775" sldId="311"/>
        </pc:sldMkLst>
        <pc:spChg chg="mod">
          <ac:chgData name="Jim Beland" userId="d41a4da1a37fb713" providerId="LiveId" clId="{BD445BFA-51FF-4C1F-BC33-4C4C3CC1ECA5}" dt="2020-06-01T21:58:33.382" v="5572" actId="20577"/>
          <ac:spMkLst>
            <pc:docMk/>
            <pc:sldMk cId="181275775" sldId="311"/>
            <ac:spMk id="4" creationId="{FF2B9A03-2154-43C6-9B2D-0712CBAB2B6D}"/>
          </ac:spMkLst>
        </pc:spChg>
      </pc:sldChg>
      <pc:sldChg chg="addSp modSp add">
        <pc:chgData name="Jim Beland" userId="d41a4da1a37fb713" providerId="LiveId" clId="{BD445BFA-51FF-4C1F-BC33-4C4C3CC1ECA5}" dt="2020-06-01T21:58:42.452" v="5574" actId="20577"/>
        <pc:sldMkLst>
          <pc:docMk/>
          <pc:sldMk cId="2852126168" sldId="312"/>
        </pc:sldMkLst>
        <pc:spChg chg="mod">
          <ac:chgData name="Jim Beland" userId="d41a4da1a37fb713" providerId="LiveId" clId="{BD445BFA-51FF-4C1F-BC33-4C4C3CC1ECA5}" dt="2020-06-01T21:58:42.452" v="5574" actId="20577"/>
          <ac:spMkLst>
            <pc:docMk/>
            <pc:sldMk cId="2852126168" sldId="312"/>
            <ac:spMk id="4" creationId="{FF2B9A03-2154-43C6-9B2D-0712CBAB2B6D}"/>
          </ac:spMkLst>
        </pc:spChg>
        <pc:cxnChg chg="add mod">
          <ac:chgData name="Jim Beland" userId="d41a4da1a37fb713" providerId="LiveId" clId="{BD445BFA-51FF-4C1F-BC33-4C4C3CC1ECA5}" dt="2020-06-01T21:55:55.054" v="5486" actId="11529"/>
          <ac:cxnSpMkLst>
            <pc:docMk/>
            <pc:sldMk cId="2852126168" sldId="312"/>
            <ac:cxnSpMk id="6" creationId="{C3B4A46B-AA47-4E20-A48D-6C364867AC18}"/>
          </ac:cxnSpMkLst>
        </pc:cxnChg>
        <pc:cxnChg chg="add mod">
          <ac:chgData name="Jim Beland" userId="d41a4da1a37fb713" providerId="LiveId" clId="{BD445BFA-51FF-4C1F-BC33-4C4C3CC1ECA5}" dt="2020-06-01T21:56:02.651" v="5487" actId="11529"/>
          <ac:cxnSpMkLst>
            <pc:docMk/>
            <pc:sldMk cId="2852126168" sldId="312"/>
            <ac:cxnSpMk id="8" creationId="{4426F3A3-CA91-4E0D-815F-72C24FB6DF15}"/>
          </ac:cxnSpMkLst>
        </pc:cxnChg>
        <pc:cxnChg chg="add mod">
          <ac:chgData name="Jim Beland" userId="d41a4da1a37fb713" providerId="LiveId" clId="{BD445BFA-51FF-4C1F-BC33-4C4C3CC1ECA5}" dt="2020-06-01T21:56:08.381" v="5488" actId="11529"/>
          <ac:cxnSpMkLst>
            <pc:docMk/>
            <pc:sldMk cId="2852126168" sldId="312"/>
            <ac:cxnSpMk id="10" creationId="{427730B4-1250-40D6-A62F-EFAADC95E75C}"/>
          </ac:cxnSpMkLst>
        </pc:cxnChg>
        <pc:cxnChg chg="add mod">
          <ac:chgData name="Jim Beland" userId="d41a4da1a37fb713" providerId="LiveId" clId="{BD445BFA-51FF-4C1F-BC33-4C4C3CC1ECA5}" dt="2020-06-01T21:56:14.267" v="5489" actId="11529"/>
          <ac:cxnSpMkLst>
            <pc:docMk/>
            <pc:sldMk cId="2852126168" sldId="312"/>
            <ac:cxnSpMk id="12" creationId="{1FDF95DB-5785-4E05-8EFE-D51787419FDE}"/>
          </ac:cxnSpMkLst>
        </pc:cxnChg>
        <pc:cxnChg chg="add mod">
          <ac:chgData name="Jim Beland" userId="d41a4da1a37fb713" providerId="LiveId" clId="{BD445BFA-51FF-4C1F-BC33-4C4C3CC1ECA5}" dt="2020-06-01T21:56:21.766" v="5490" actId="11529"/>
          <ac:cxnSpMkLst>
            <pc:docMk/>
            <pc:sldMk cId="2852126168" sldId="312"/>
            <ac:cxnSpMk id="14" creationId="{17FCBDC4-4F1D-4190-A97C-EA903BEF05B3}"/>
          </ac:cxnSpMkLst>
        </pc:cxnChg>
        <pc:cxnChg chg="add mod">
          <ac:chgData name="Jim Beland" userId="d41a4da1a37fb713" providerId="LiveId" clId="{BD445BFA-51FF-4C1F-BC33-4C4C3CC1ECA5}" dt="2020-06-01T21:56:28.166" v="5491" actId="11529"/>
          <ac:cxnSpMkLst>
            <pc:docMk/>
            <pc:sldMk cId="2852126168" sldId="312"/>
            <ac:cxnSpMk id="16" creationId="{E8B3ADC5-8D6E-43AC-8285-252A6D429612}"/>
          </ac:cxnSpMkLst>
        </pc:cxnChg>
      </pc:sldChg>
      <pc:sldChg chg="addSp delSp modSp add">
        <pc:chgData name="Jim Beland" userId="d41a4da1a37fb713" providerId="LiveId" clId="{BD445BFA-51FF-4C1F-BC33-4C4C3CC1ECA5}" dt="2020-06-01T21:58:54.106" v="5576" actId="20577"/>
        <pc:sldMkLst>
          <pc:docMk/>
          <pc:sldMk cId="1743753754" sldId="313"/>
        </pc:sldMkLst>
        <pc:spChg chg="mod">
          <ac:chgData name="Jim Beland" userId="d41a4da1a37fb713" providerId="LiveId" clId="{BD445BFA-51FF-4C1F-BC33-4C4C3CC1ECA5}" dt="2020-06-01T21:58:54.106" v="5576" actId="20577"/>
          <ac:spMkLst>
            <pc:docMk/>
            <pc:sldMk cId="1743753754" sldId="313"/>
            <ac:spMk id="4" creationId="{FF2B9A03-2154-43C6-9B2D-0712CBAB2B6D}"/>
          </ac:spMkLst>
        </pc:sp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5" creationId="{9EA39BCF-CFC7-4AD7-AAC5-F6A84EE1A807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7" creationId="{D98FA34A-881E-479E-A9B3-DF6DEA1CAF72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9" creationId="{2FD7DF5E-46E9-4E6D-B043-7B1593B078D5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1" creationId="{1D99E0D3-FA5D-4DFE-8547-69554116BFAA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3" creationId="{5833EAAE-1026-44FA-8025-CA4467EB872D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5" creationId="{2B6937A5-6880-46F1-8059-97672B04272F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7" creationId="{4F6772F7-679E-4FBB-9129-5D0B859BD7AF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8" creationId="{5704A475-2BD8-4344-86B3-046078208AB4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19" creationId="{1FEAB624-E9F0-469F-BC23-D9577753F565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0" creationId="{54C15B82-FC2C-4079-98E4-7495BB70ADC7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1" creationId="{72A45BFD-3B39-4467-B505-57B48283945C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2" creationId="{1E937E7F-A146-4443-9CDE-02A30848BFFB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3" creationId="{8E6C50F8-929F-43D5-B32D-401C24E59530}"/>
          </ac:inkMkLst>
        </pc:inkChg>
        <pc:inkChg chg="add del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4" creationId="{3642CA2A-192D-4E60-8CE2-68A2D13D1E85}"/>
          </ac:inkMkLst>
        </pc:inkChg>
        <pc:inkChg chg="add">
          <ac:chgData name="Jim Beland" userId="d41a4da1a37fb713" providerId="LiveId" clId="{BD445BFA-51FF-4C1F-BC33-4C4C3CC1ECA5}" dt="2020-06-01T21:57:03.426" v="5507"/>
          <ac:inkMkLst>
            <pc:docMk/>
            <pc:sldMk cId="1743753754" sldId="313"/>
            <ac:inkMk id="25" creationId="{6AD69D4E-5840-4C8E-80CB-08AC03BDB373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26" creationId="{779948A0-A5DC-4A27-92F5-7C3CD31598E6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27" creationId="{827037E4-5042-4300-8C0F-253CB2049B63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28" creationId="{7E364584-9AE0-4D94-A66D-2DF8D4DB3A32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29" creationId="{AB144E0B-9028-4E48-B07F-D1A219B1D4A9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0" creationId="{8F828DC8-76D3-4B34-BDE4-E84FC3A37D18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1" creationId="{05524E33-1601-4DF8-BEE9-814BB42E1EC8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2" creationId="{C3C72D4D-064A-4A44-95E0-54D15B2309AF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3" creationId="{91401688-05F6-4BF8-9F82-765F60445004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4" creationId="{ADEE0890-094C-41DE-A8CC-BA3AF28A3167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5" creationId="{04DC398D-6339-45E3-ABE6-F33BCC327402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6" creationId="{C920F515-21C4-4A6A-BF66-8BC39FC01AFC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7" creationId="{A49983A7-B0C5-4EC5-91A6-D785697F37EC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8" creationId="{1C245FCC-5193-4A58-AB76-63A9D3D301EA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39" creationId="{4480F793-6E21-4200-ABCD-FD003244A13B}"/>
          </ac:inkMkLst>
        </pc:inkChg>
        <pc:inkChg chg="add del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40" creationId="{BD477AC1-615A-4425-8F0B-34A82AF8DF88}"/>
          </ac:inkMkLst>
        </pc:inkChg>
        <pc:inkChg chg="add">
          <ac:chgData name="Jim Beland" userId="d41a4da1a37fb713" providerId="LiveId" clId="{BD445BFA-51FF-4C1F-BC33-4C4C3CC1ECA5}" dt="2020-06-01T21:57:13.151" v="5523"/>
          <ac:inkMkLst>
            <pc:docMk/>
            <pc:sldMk cId="1743753754" sldId="313"/>
            <ac:inkMk id="41" creationId="{D6708053-3F12-4772-B063-BF8A892816DD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2" creationId="{97D7463C-C781-452C-AA1A-42D071A907F4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3" creationId="{A34A9698-CA94-4180-89DC-003546C981F2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4" creationId="{D2B19739-608A-498A-9E32-0DD57488D20D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5" creationId="{BD3F5715-7787-4B36-BC98-73CB0C5F01A5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6" creationId="{E7ECCB92-B87D-4B34-9286-82AE91315134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7" creationId="{E2B63482-E92C-42CA-B1FA-29FCC88005C3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8" creationId="{689C204F-D6A5-47D8-8FC7-D87FD74A2B47}"/>
          </ac:inkMkLst>
        </pc:inkChg>
        <pc:inkChg chg="add del">
          <ac:chgData name="Jim Beland" userId="d41a4da1a37fb713" providerId="LiveId" clId="{BD445BFA-51FF-4C1F-BC33-4C4C3CC1ECA5}" dt="2020-06-01T21:57:19.711" v="5532"/>
          <ac:inkMkLst>
            <pc:docMk/>
            <pc:sldMk cId="1743753754" sldId="313"/>
            <ac:inkMk id="49" creationId="{05EC3537-BEE1-4EB4-A4A3-4730F42782E1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0" creationId="{4F70F134-E849-4C09-BBC4-CDDAAACFFBC0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1" creationId="{0C1B1E08-C591-4F9C-9FEB-9064C2647B17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2" creationId="{24014DCA-8957-4360-9422-7236B6040E4B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3" creationId="{A21CB530-1E0E-40BB-94DB-7427926AE918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4" creationId="{7744D6F6-23E2-4B60-AD96-079D8E8D8782}"/>
          </ac:inkMkLst>
        </pc:inkChg>
        <pc:inkChg chg="add del">
          <ac:chgData name="Jim Beland" userId="d41a4da1a37fb713" providerId="LiveId" clId="{BD445BFA-51FF-4C1F-BC33-4C4C3CC1ECA5}" dt="2020-06-01T21:57:23.336" v="5538"/>
          <ac:inkMkLst>
            <pc:docMk/>
            <pc:sldMk cId="1743753754" sldId="313"/>
            <ac:inkMk id="55" creationId="{54C4BCA8-3FFD-47C2-A68B-CC6323145161}"/>
          </ac:inkMkLst>
        </pc:inkChg>
        <pc:inkChg chg="add del">
          <ac:chgData name="Jim Beland" userId="d41a4da1a37fb713" providerId="LiveId" clId="{BD445BFA-51FF-4C1F-BC33-4C4C3CC1ECA5}" dt="2020-06-01T21:57:25.205" v="5542"/>
          <ac:inkMkLst>
            <pc:docMk/>
            <pc:sldMk cId="1743753754" sldId="313"/>
            <ac:inkMk id="56" creationId="{6644BD53-488A-41DB-8FA9-477F812150F8}"/>
          </ac:inkMkLst>
        </pc:inkChg>
        <pc:inkChg chg="add del">
          <ac:chgData name="Jim Beland" userId="d41a4da1a37fb713" providerId="LiveId" clId="{BD445BFA-51FF-4C1F-BC33-4C4C3CC1ECA5}" dt="2020-06-01T21:57:25.205" v="5542"/>
          <ac:inkMkLst>
            <pc:docMk/>
            <pc:sldMk cId="1743753754" sldId="313"/>
            <ac:inkMk id="57" creationId="{C3038E85-6DB9-49B1-A310-D9C97B8D07E0}"/>
          </ac:inkMkLst>
        </pc:inkChg>
        <pc:inkChg chg="add del">
          <ac:chgData name="Jim Beland" userId="d41a4da1a37fb713" providerId="LiveId" clId="{BD445BFA-51FF-4C1F-BC33-4C4C3CC1ECA5}" dt="2020-06-01T21:57:25.205" v="5542"/>
          <ac:inkMkLst>
            <pc:docMk/>
            <pc:sldMk cId="1743753754" sldId="313"/>
            <ac:inkMk id="58" creationId="{4268812E-DDF7-4F6F-AFA7-8C94EC5AE543}"/>
          </ac:inkMkLst>
        </pc:inkChg>
        <pc:inkChg chg="add del">
          <ac:chgData name="Jim Beland" userId="d41a4da1a37fb713" providerId="LiveId" clId="{BD445BFA-51FF-4C1F-BC33-4C4C3CC1ECA5}" dt="2020-06-01T21:57:25.205" v="5542"/>
          <ac:inkMkLst>
            <pc:docMk/>
            <pc:sldMk cId="1743753754" sldId="313"/>
            <ac:inkMk id="59" creationId="{328DB980-5B67-4CE0-BF78-698CBFFFA27D}"/>
          </ac:inkMkLst>
        </pc:inkChg>
        <pc:inkChg chg="add">
          <ac:chgData name="Jim Beland" userId="d41a4da1a37fb713" providerId="LiveId" clId="{BD445BFA-51FF-4C1F-BC33-4C4C3CC1ECA5}" dt="2020-06-01T21:57:25.205" v="5542"/>
          <ac:inkMkLst>
            <pc:docMk/>
            <pc:sldMk cId="1743753754" sldId="313"/>
            <ac:inkMk id="60" creationId="{A7CC1AD9-87B7-4689-B652-99BC312EFF43}"/>
          </ac:inkMkLst>
        </pc:inkChg>
      </pc:sldChg>
      <pc:sldChg chg="addSp delSp modSp add">
        <pc:chgData name="Jim Beland" userId="d41a4da1a37fb713" providerId="LiveId" clId="{BD445BFA-51FF-4C1F-BC33-4C4C3CC1ECA5}" dt="2020-06-01T21:59:57.341" v="5581"/>
        <pc:sldMkLst>
          <pc:docMk/>
          <pc:sldMk cId="205898028" sldId="314"/>
        </pc:sldMkLst>
        <pc:spChg chg="mod">
          <ac:chgData name="Jim Beland" userId="d41a4da1a37fb713" providerId="LiveId" clId="{BD445BFA-51FF-4C1F-BC33-4C4C3CC1ECA5}" dt="2020-06-01T21:59:01.738" v="5578" actId="20577"/>
          <ac:spMkLst>
            <pc:docMk/>
            <pc:sldMk cId="205898028" sldId="314"/>
            <ac:spMk id="4" creationId="{FF2B9A03-2154-43C6-9B2D-0712CBAB2B6D}"/>
          </ac:spMkLst>
        </pc:sp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5" creationId="{3C1F90A2-F332-496B-A310-457C19635666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7" creationId="{79910263-4605-435E-8BCD-A4A134D3E9B2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9" creationId="{225943CB-0AA0-40E6-9204-5FA4C3E9B70E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1" creationId="{37C14BA3-E3B7-417A-9BB5-D41B10D3F422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3" creationId="{314DF8E6-D151-4397-A874-77E2BD316431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5" creationId="{592D7F58-F194-4065-8E19-3FCB0EE68F5C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7" creationId="{EEEAD76F-3EC0-46E0-BD1C-C3665E2CFD48}"/>
          </ac:inkMkLst>
        </pc:inkChg>
        <pc:inkChg chg="add del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8" creationId="{77AE5F3A-6B5B-4B0A-A554-575C881F5814}"/>
          </ac:inkMkLst>
        </pc:inkChg>
        <pc:inkChg chg="add">
          <ac:chgData name="Jim Beland" userId="d41a4da1a37fb713" providerId="LiveId" clId="{BD445BFA-51FF-4C1F-BC33-4C4C3CC1ECA5}" dt="2020-06-01T21:57:48.835" v="5552"/>
          <ac:inkMkLst>
            <pc:docMk/>
            <pc:sldMk cId="205898028" sldId="314"/>
            <ac:inkMk id="19" creationId="{0FAF7932-5FA8-40FF-9662-A3AB78C40343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0" creationId="{D250058B-EBC2-4165-9CB9-8CB883427013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1" creationId="{8C5F06F2-036F-4CE1-A30F-B9CB501BE353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2" creationId="{6A645F95-880C-43FC-A484-A18830F0BB11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3" creationId="{CFA25F6A-A84A-4456-AF76-6FF703CFF489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4" creationId="{65B7E0B5-12A6-40CD-9A1B-07F98B1A08C7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6" creationId="{42F377DA-E12C-473F-BED1-EABD201B0E3F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7" creationId="{8B6204D7-8D08-4492-BA8B-35C412AA3E01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8" creationId="{7A74FE08-399B-426B-87E7-811ABF009DCC}"/>
          </ac:inkMkLst>
        </pc:inkChg>
        <pc:inkChg chg="add del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29" creationId="{B0CD744D-E415-4803-88F2-EE458D3D3453}"/>
          </ac:inkMkLst>
        </pc:inkChg>
        <pc:inkChg chg="add">
          <ac:chgData name="Jim Beland" userId="d41a4da1a37fb713" providerId="LiveId" clId="{BD445BFA-51FF-4C1F-BC33-4C4C3CC1ECA5}" dt="2020-06-01T21:57:53.145" v="5562"/>
          <ac:inkMkLst>
            <pc:docMk/>
            <pc:sldMk cId="205898028" sldId="314"/>
            <ac:inkMk id="30" creationId="{9378B5B0-A69C-441D-859F-932E5497D980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1" creationId="{0A82B9EB-678A-492B-BEB0-60C42FD13752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2" creationId="{45D41C72-D4A8-486B-BBF1-BC27379C51A4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3" creationId="{D66D929A-5DC4-4D0F-ACD3-2C1C7E0C5439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4" creationId="{8131D746-5794-47B2-AFDD-CAC35CD3AE6D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5" creationId="{756302CE-99C0-4F10-8999-6ACC3D21E50A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6" creationId="{E2D01766-39EE-4505-973A-4C06A0DD3685}"/>
          </ac:inkMkLst>
        </pc:inkChg>
        <pc:inkChg chg="add del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7" creationId="{22EDA19A-FED4-422C-85B3-FA72CB3074A2}"/>
          </ac:inkMkLst>
        </pc:inkChg>
        <pc:inkChg chg="add">
          <ac:chgData name="Jim Beland" userId="d41a4da1a37fb713" providerId="LiveId" clId="{BD445BFA-51FF-4C1F-BC33-4C4C3CC1ECA5}" dt="2020-06-01T21:58:00.238" v="5570"/>
          <ac:inkMkLst>
            <pc:docMk/>
            <pc:sldMk cId="205898028" sldId="314"/>
            <ac:inkMk id="38" creationId="{EEC7A726-B415-4515-9FEA-4AB27BCFC278}"/>
          </ac:inkMkLst>
        </pc:inkChg>
        <pc:inkChg chg="add del">
          <ac:chgData name="Jim Beland" userId="d41a4da1a37fb713" providerId="LiveId" clId="{BD445BFA-51FF-4C1F-BC33-4C4C3CC1ECA5}" dt="2020-06-01T21:59:57.341" v="5581"/>
          <ac:inkMkLst>
            <pc:docMk/>
            <pc:sldMk cId="205898028" sldId="314"/>
            <ac:inkMk id="39" creationId="{8BDA3F6B-E8F7-4F1C-85E6-A3CA668495C0}"/>
          </ac:inkMkLst>
        </pc:inkChg>
        <pc:inkChg chg="add del">
          <ac:chgData name="Jim Beland" userId="d41a4da1a37fb713" providerId="LiveId" clId="{BD445BFA-51FF-4C1F-BC33-4C4C3CC1ECA5}" dt="2020-06-01T21:59:57.341" v="5581"/>
          <ac:inkMkLst>
            <pc:docMk/>
            <pc:sldMk cId="205898028" sldId="314"/>
            <ac:inkMk id="40" creationId="{790AF51B-0B3D-44C5-A1B0-9A0B6A85B55A}"/>
          </ac:inkMkLst>
        </pc:inkChg>
        <pc:inkChg chg="add">
          <ac:chgData name="Jim Beland" userId="d41a4da1a37fb713" providerId="LiveId" clId="{BD445BFA-51FF-4C1F-BC33-4C4C3CC1ECA5}" dt="2020-06-01T21:59:57.341" v="5581"/>
          <ac:inkMkLst>
            <pc:docMk/>
            <pc:sldMk cId="205898028" sldId="314"/>
            <ac:inkMk id="42" creationId="{ADBB2CC0-7244-4A80-B96C-C8ED04C83B44}"/>
          </ac:inkMkLst>
        </pc:inkChg>
      </pc:sldChg>
      <pc:sldChg chg="addSp delSp add">
        <pc:chgData name="Jim Beland" userId="d41a4da1a37fb713" providerId="LiveId" clId="{BD445BFA-51FF-4C1F-BC33-4C4C3CC1ECA5}" dt="2020-06-01T22:00:45.389" v="5598"/>
        <pc:sldMkLst>
          <pc:docMk/>
          <pc:sldMk cId="3892546879" sldId="315"/>
        </pc:sldMkLst>
        <pc:inkChg chg="add del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5" creationId="{7B56A37F-F327-4544-857D-11EE898CD60C}"/>
          </ac:inkMkLst>
        </pc:inkChg>
        <pc:inkChg chg="add del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7" creationId="{FA01509E-8FA0-4EDA-86A5-416BD292C3B6}"/>
          </ac:inkMkLst>
        </pc:inkChg>
        <pc:inkChg chg="add del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9" creationId="{597F97EA-59BC-4945-B61F-5BB72F8E0A6E}"/>
          </ac:inkMkLst>
        </pc:inkChg>
        <pc:inkChg chg="add del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11" creationId="{A96D5188-9EC0-43F9-BB28-12AFE56245B7}"/>
          </ac:inkMkLst>
        </pc:inkChg>
        <pc:inkChg chg="add del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13" creationId="{B148A3B4-556B-43EE-98B7-F03D91B760DF}"/>
          </ac:inkMkLst>
        </pc:inkChg>
        <pc:inkChg chg="add">
          <ac:chgData name="Jim Beland" userId="d41a4da1a37fb713" providerId="LiveId" clId="{BD445BFA-51FF-4C1F-BC33-4C4C3CC1ECA5}" dt="2020-06-01T22:00:39.837" v="5588"/>
          <ac:inkMkLst>
            <pc:docMk/>
            <pc:sldMk cId="3892546879" sldId="315"/>
            <ac:inkMk id="15" creationId="{746FFE51-4EB0-4D38-A8A2-B49F0DF2CE7A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17" creationId="{480C42E9-7D82-47BC-ADE9-367CF53C1C0A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18" creationId="{334FC627-C177-4A65-9F56-CEC2BC77E5EA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0" creationId="{1287F567-6629-4DEE-B8D8-AF1D901BCD76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1" creationId="{C9368DA7-00CB-4425-A4FA-98D0B53B5D73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2" creationId="{45EC664C-0AB6-4D5C-B2B0-A35283865387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3" creationId="{78F4827A-D346-4B72-B274-DDC23A863B3F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4" creationId="{BCD35547-BCBB-4CA9-A947-A4D7F078D31D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6" creationId="{05847E2A-6D5F-4327-A94A-2EE9843E4E8A}"/>
          </ac:inkMkLst>
        </pc:inkChg>
        <pc:inkChg chg="add del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7" creationId="{FE5765B1-F8CB-47BD-9967-80DFFE7CE14E}"/>
          </ac:inkMkLst>
        </pc:inkChg>
        <pc:inkChg chg="add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8" creationId="{7B63F0C5-1717-41AE-86B8-12B78B744ABF}"/>
          </ac:inkMkLst>
        </pc:inkChg>
        <pc:inkChg chg="add">
          <ac:chgData name="Jim Beland" userId="d41a4da1a37fb713" providerId="LiveId" clId="{BD445BFA-51FF-4C1F-BC33-4C4C3CC1ECA5}" dt="2020-06-01T22:00:45.389" v="5598"/>
          <ac:inkMkLst>
            <pc:docMk/>
            <pc:sldMk cId="3892546879" sldId="315"/>
            <ac:inkMk id="29" creationId="{C01B7208-97A1-4691-8FCA-7EE6D7939B70}"/>
          </ac:inkMkLst>
        </pc:inkChg>
      </pc:sldChg>
      <pc:sldChg chg="modSp add">
        <pc:chgData name="Jim Beland" userId="d41a4da1a37fb713" providerId="LiveId" clId="{BD445BFA-51FF-4C1F-BC33-4C4C3CC1ECA5}" dt="2020-06-01T22:02:44.536" v="5645" actId="20577"/>
        <pc:sldMkLst>
          <pc:docMk/>
          <pc:sldMk cId="946972854" sldId="316"/>
        </pc:sldMkLst>
        <pc:spChg chg="mod">
          <ac:chgData name="Jim Beland" userId="d41a4da1a37fb713" providerId="LiveId" clId="{BD445BFA-51FF-4C1F-BC33-4C4C3CC1ECA5}" dt="2020-06-01T22:02:36.215" v="5643" actId="27636"/>
          <ac:spMkLst>
            <pc:docMk/>
            <pc:sldMk cId="946972854" sldId="316"/>
            <ac:spMk id="3" creationId="{05AFF23D-0CCF-44F6-877F-940F319FE2F5}"/>
          </ac:spMkLst>
        </pc:spChg>
        <pc:spChg chg="mod">
          <ac:chgData name="Jim Beland" userId="d41a4da1a37fb713" providerId="LiveId" clId="{BD445BFA-51FF-4C1F-BC33-4C4C3CC1ECA5}" dt="2020-06-01T22:02:44.536" v="5645" actId="20577"/>
          <ac:spMkLst>
            <pc:docMk/>
            <pc:sldMk cId="946972854" sldId="316"/>
            <ac:spMk id="4" creationId="{FF2B9A03-2154-43C6-9B2D-0712CBAB2B6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14227,'0'0'1546,"0"0"-1042,0 0-320,0 0 132,0 0 223,0 30-38,1 11-358,0 13 105,-2 1 0,-5 22-248,-5-6 71,-3 0 0,-4-1 0,-2 0 0,-3-2 0,-4 1-71,12-27 13,12-27-162,10-26-454,67-110 528,-14 25-148,-57 90 203,85-139-430,-69 116 400,2 2 1,1 0 0,24-22 49,-43 46 4,0-1 0,1 1 0,-1 1 0,1-1 0,0 0 0,0 1 0,0 0 0,0 0 0,1 0 0,-1 0 1,0 1-1,1 0 0,-1 0 0,1 0 0,0 0 0,-1 1 0,1 0 0,-1 0 0,1 0 0,0 0 0,-1 1 0,1-1 0,-1 1 0,1 1 1,-1-1-1,1 1 0,-1-1 0,0 1 0,0 0 0,0 1 0,0-1 0,0 1 0,0 0 0,-1-1 0,2 2-4,7 9 55,0 0 1,-1 0-1,-1 1 0,0 0 0,0 1 0,-2 0 0,0 0 0,-1 1 0,0 0 0,-1 1 0,-1-1 1,0 1-1,-2 0 0,0 0 0,-1 1 0,0 8-55,-1-8 8,-1-14-5,1 1 1,-1 0-1,0 0 0,0-1 0,0 1 0,-1 0 0,0 0 1,1-1-1,-2 1 0,1-1 0,-1 1 0,1-1 0,-1 1 1,0-1-1,-1 0 0,1 0 0,-1 0 0,-1 2-3,-6 3-13,-1 0 0,1-1 0,-1 0 0,-1-1-1,0 0 1,0-1 0,0-1 0,0 1 0,-1-2-1,0 0 1,-8 2 13,-13 1-257,0-1 1,0-2-1,0-1 0,-1-1 257,-20-3-344,22 1-1313,15 1-2629,42-4 2336,0-1-1,19-6 1951,7-3-3988</inkml:trace>
  <inkml:trace contextRef="#ctx0" brushRef="#br0" timeOffset="534.01">825 626 1192,'0'0'10741,"0"0"-7621,0 0-2567,0 0-229,0 0-163,9 0-129,1-1-15,-1 1 1,0 1-1,0 0 0,1 0 0,-1 1 0,0 0 0,0 0 0,-1 1 0,1 0 0,0 1 0,-1 0 0,0 0 0,6 5-17,-11-6 19,0 0 0,0 0 0,0 0 0,0 0 0,0 1 0,-1-1 0,0 1 0,1-1 0,-1 1 0,0 2-19,-1-5 5,-1 1-1,1 0 0,0 0 0,-1 0 0,0 0 0,1 0 0,-1 0 0,0 0 1,0 0-1,0 0 0,0 0 0,0 0 0,-1 0 0,1 0 0,-1 0 0,1 0 0,-1-1 1,0 1-1,1 0 0,-1 0 0,0 0 0,0-1 0,0 1 0,-1 1-4,-10 7-79,-1 0 0,1-1 0,-1 0 0,-1-1 0,0-1 0,0 0 0,-8 3 79,1 0-278,16-8 304,-22 12-756,27-14 708,0 0-1,-1 0 1,1 0 0,0 0 0,-1 1 0,1-1-1,0 0 1,-1 0 0,1 1 0,0-1 0,0 0 0,-1 1-1,1-1 1,0 0 0,0 1 0,0-1 0,-1 0-1,1 1 1,0-1 0,0 0 0,0 1 0,0-1-1,0 1 1,0-1 0,0 0 0,0 1 0,0-1 0,0 1-1,0-1 1,0 0 0,0 1 0,0-1 0,0 1-1,0-1 1,0 0 0,1 1 0,-1-1 0,0 0 0,0 1-1,0-1 1,1 0 0,-1 1 0,0-1 0,0 0-1,1 0 1,-1 1 0,0-1 0,1 0 0,-1 0 0,0 1-1,1-1 1,-1 0 0,0 0 0,1 0 0,-1 0-1,0 0 1,1 1 0,-1-1 0,1 0 0,-1 0 0,0 0-1,1 0 1,-1 0 0,1 0 22,45 16 430,-18-6 97,-1 0 0,4 3-527,-24-9 69,0-1 0,0 1 0,-1 1 0,0-1 0,1 1 0,-2 0 0,1 0 0,0 1 0,-1 0 0,1 1-69,-5-5 12,1 0 1,-1-1-1,0 1 0,0-1 1,-1 1-1,1 0 1,0 0-1,0 0 0,-1-1 1,1 1-1,-1 0 1,0 0-1,1 0 0,-1 0 1,0 0-1,0 0 1,0 0-1,-1 0 0,1 0 1,0-1-1,-1 1 1,1 1-13,-2-1 9,1 1 0,-1 0 0,1-1 0,-1 0 0,0 1 1,0-1-1,0 0 0,0 0 0,0 0 0,0 0 0,0 0 0,-1 0 1,-1 0-10,-5 3-127,0-1 0,0 1 1,-1-2-1,1 0 0,-1 0 1,0 0-1,0-1 0,-3 0 127,-66-1-4534,54-1-2674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63 221 6145,'0'0'2944,"0"0"-987,0 0-727,0 0-327,0 0-183,0 0-220,0 0-188,0 0-57,33 3 1245,24-3-947,12 0-640,-23 0-4617,-46 0 1551,0 3-2321</inkml:trace>
  <inkml:trace contextRef="#ctx0" brushRef="#br0" timeOffset="336.02">63 221 5617</inkml:trace>
  <inkml:trace contextRef="#ctx0" brushRef="#br0" timeOffset="711.05">63 221 5617,'-50'149'1751,"48"-145"-1461,-8 32 3496,12-32-3142,-2-2-581,1-1 1,-1 0-1,0 0 1,1 1-1,-1-1 1,1 0-1,-1 0 1,1 0-1,0 0 1,-1 1-1,1-1 1,0 0-1,0 0 1,0-1-1,0 1 1,0 0-1,0 0 1,0 0-1,0-1 1,0 1-1,0 0 1,1-1-1,-1 1 1,0-1-1,1 1-63,35 10 228,-33-10-159,15 2 8,0-1-1,0 0 1,8-1-77,34 2-2570,-52 0-380,-8 3-2251</inkml:trace>
  <inkml:trace contextRef="#ctx0" brushRef="#br0" timeOffset="1080.08">658 379 4353,'0'0'1780,"0"0"-461,0 0-251,0 0-133,0 0-29,0 0-22,0 0-198,3 0-122,6-1-229,1-1 0,0 0 0,-1 0 0,1-1 0,-1 0 0,0 0 0,5-4-335,42-12 717,-31 14-224,0 2 1,1 0-1,19 2-493,8 1-3614,-23 0-2401,-32 0 879</inkml:trace>
  <inkml:trace contextRef="#ctx0" brushRef="#br0" timeOffset="1463.11">1349 1 6569,'0'0'2970,"0"0"-1356,0 0-654,0 0-105,0 0-3,0 0-226,-5 20-276,-37 151 165,23-113-342,-25 55-173,9-24-1685,35-88 249,0-1-1285,0 0-2160</inkml:trace>
  <inkml:trace contextRef="#ctx0" brushRef="#br0" timeOffset="2013.15">1468 271 1736,'0'0'5644,"0"0"-3651,0 0-1113,0 0-160,0 0-21,0 0-31,1 9-104,0 111 639,-2-45-651,4 7-552,-3-79 0,0-1 0,1 1 0,-1-1-1,1 1 1,0-1 0,-1 0 0,1 1 0,0-1-1,0 0 1,1 0 0,-1 1 0,0-1 0,1 0 0,-1 0-1,1 0 1,0-1 0,-1 1 0,1 0 0,0-1-1,0 1 1,0-1 0,0 1 0,1-1 0,-1 0-1,0 0 1,0 0 0,1 0 0,-1-1 0,1 1 0,-1 0-1,1-1 1,0 0 0,2 1-15,0-1 1,-1 0-1,1 0 0,0 0 1,0-1-1,-1 0 0,1 0 0,0 0 1,-1 0-1,1-1 0,-1 0 1,0 0-1,1 0 0,-1 0 1,0-1-1,0 1 0,1-2 15,10-10 0,0 0 0,-1-1 0,-1 0 0,0-1 0,-1-1 1,-1 0-1,0 0 0,-1-1 0,-2-1 0,1 0 0,-2 0 0,-1 0 0,0-1 0,-1 0 0,-1 0 0,-1 0 0,-1 0 0,0-19 0,-3 36 26,1 0-1,0 1 0,0-1 0,-1 0 0,0 0 0,0 0 0,1 0 0,-2 1 1,1-1-1,0 1 0,0-1 0,-1 0 0,1 1 0,-1 0 0,0-1 1,0 1-1,0 0 0,0 0 0,0 0 0,0 0 0,-1 1 0,1-1 0,-1 1 1,1-1-1,-1 1 0,1 0 0,-1 0 0,0 0 0,0 0 0,-2 0-25,-6-2-6,-1 1-1,1 0 0,-1 1 0,1 0 1,-1 1-1,0 1 0,-2 0 7,9 0-41,0 0 0,0 0 0,0 1 0,0 0 0,1 0 0,-1 0 0,1 1 0,-1-1 0,1 1-1,0 0 1,-2 2 41,-47 42-3331,32-27-1406,10-10-1854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13003,'0'0'1475,"0"0"-830,0 0 127,0 0 82,0 0-129,0 29-204,3 173 153,-3-168-519,-2 0 0,-2-1 0,-1 1 0,-6 21-155,4-18 337,2-12-3861,3-50-2306,2-5-2642</inkml:trace>
  <inkml:trace contextRef="#ctx0" brushRef="#br0" timeOffset="338.61">0 275 10162,'0'0'2265,"0"0"-1545,0 0-88,0 0-256,0 0 840,0 0 73,175 3-249,-105-3-336,3 0-368,3 0-336,16-9-544,-16-6-1881,-6 0-6136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467 471 11402,'0'0'1833,"0"0"-249,0 0-152,0 0-570,0 0-505,0 0-79,-20 21-82,-126 143 105,37-42-1429,-48 36 1128,154-155-374,-14 11-407,3-11-3917,13-3-845</inkml:trace>
  <inkml:trace contextRef="#ctx0" brushRef="#br0" timeOffset="333.24">103 390 4945,'0'0'5413,"0"0"-3671,0 0-847,0 0-104,0 0-105,0 0 209,15 11 126,-6-6-876,17 13 249,0 1 0,-1 1-1,7 9-393,-13-10-81,147 134 756,-130-123-2275,1-1-1,2-2 1,32 17 1600,-50-34-3705</inkml:trace>
  <inkml:trace contextRef="#ctx0" brushRef="#br0" timeOffset="670.26">1257 351 512,'0'0'8763,"0"0"-6113,0 0-2002,0 0-9,0 0 77,0 0-50,0 26-34,0 156 116,0 95-1025,-2-271-1417,-3-6-4278,-1-2-2059</inkml:trace>
  <inkml:trace contextRef="#ctx0" brushRef="#br0" timeOffset="999.29">1085 616 9602,'0'0'1200,"0"0"-864,0 0 753,0 0 79,0 0-24,0 0-64,228 3-320,-161-9-335,-1-5-249,-3 2-136,-4 0-40,-9 3-576,-1 6-969,-16 0-1455,-13 0-8531</inkml:trace>
  <inkml:trace contextRef="#ctx0" brushRef="#br0" timeOffset="1403.32">2124 0 12443,'0'0'1407,"0"0"-758,0 0 6,0 0 82,-5 34-98,-15 116-143,15-97-310,3 1 1,3 31-187,0-17 19,9 360 0,-10-454-43,2-1 0,0 0 0,2 1 0,1-1 0,7-20 24,-8 35-14,0 0-1,0 0 0,2 1 1,-1-1-1,1 1 0,1 1 1,0-1-1,0 1 0,1 0 0,1 1 1,-1 0-1,1 0 0,8-5 15,-12 10 27,0 1 0,1 0-1,-1 0 1,1 1 0,-1-1-1,1 1 1,0 0-1,0 1 1,0 0 0,0-1-1,0 2 1,0-1 0,0 1-1,0 0 1,0 0 0,0 1-1,1-1 1,-1 2-1,0-1 1,0 0 0,-1 1-1,1 0 1,0 1 0,-1-1-1,1 1 1,-1 0 0,0 0-1,0 1 1,0 0-1,0 0 1,-1 0 0,1 0-1,-1 1 1,0-1 0,-1 1-1,1 0 1,-1 0 0,1 2-27,-1-1 13,1 1 0,-1 0 0,0 0 0,-1 0 0,0 1 0,0-1 1,-1 1-1,0-1 0,0 1 0,0-1 0,-1 1 0,-1 0 1,1-1-1,-1 1 0,0-1 0,-1 1 0,0-1 0,0 0 0,0 0 1,-1 1-1,0-2 0,-1 1 0,1 0 0,-1-1 0,-1 1 0,1-1 1,-1 0-1,0-1 0,-1 1-13,-6 5-149,0-1 1,0 0-1,-1-1 0,-1-1 0,1 0 1,-1-1-1,-1-1 0,1 0 1,-14 4 148,7-5-816,0-1 1,0 0-1,-1-2 1,1 0 0,-1-1-1,-18-2 816,39 1-154,-1 0-1,0 0 1,1 0-1,-1 0 1,0-1 0,0 1-1,1 0 1,-1-1-1,1 1 1,-1-1-1,0 0 1,1 1-1,-1-1 1,1 0-1,0 0 1,-1 0 0,1 0-1,0 0 1,-1-1 154,1 0-333,0 0 0,0-1 0,0 1 0,0 0 0,1 0 1,-1-1-1,1 1 0,-1 0 0,1-1 0,0 1 0,0-1 1,0 1-1,0 0 333,0-10-2563</inkml:trace>
  <inkml:trace contextRef="#ctx0" brushRef="#br0" timeOffset="1867.51">2686 759 11626,'0'0'1980,"0"0"-711,0 0-327,0 0-404,0 0-184,0 0-43,20-6-106,64-20-86,-77 23-116,-1 1 1,1 0-1,1 1 1,-1 0-1,0 0 0,0 1 1,0-1-1,6 2-3,5 0 10,-17-1-9,0 0-1,0 0 1,0 1-1,1-1 1,-1 0-1,0 1 1,0-1-1,0 1 1,0 0-1,0-1 1,0 1 0,0 0-1,0 0 1,-1-1-1,1 1 1,0 0-1,0 0 1,-1 0-1,1 0 1,0 0-1,-1 0 1,1 0-1,-1 0 1,1 0-1,-1 1 1,0-1 0,1 0-1,-1 0 1,0 0-1,0 0 1,0 1-1,0-1 1,0 0-1,0 0 1,0 0-1,0 0 1,-1 1-1,1 3-5,0 0 0,-1 0 0,1-1 0,-1 1 0,0 0 0,-1-1 0,1 1 0,-1-1 0,-2 4 5,-10 10-48,0 0 1,-2-2-1,0 0 1,-1 0-1,0-1 1,-1-2-1,-4 2 48,-48 41-331,70-56 317,-1 1 0,1-1 0,-1 0 0,1 0 0,-1 1 0,1-1 0,0 1 0,-1-1 0,1 0 0,0 1 0,-1-1 0,1 1 0,0-1 0,-1 1 1,1-1-1,0 1 0,0-1 0,0 1 0,-1-1 0,1 1 0,0-1 0,0 1 0,0-1 0,0 1 0,0 0 0,0-1 0,0 1 0,0-1 0,0 1 0,0-1 1,0 1-1,1-1 0,-1 1 0,0-1 0,0 1 0,1 0 14,0 0 1,0 0 0,1 0 0,-1 0 1,1 0-1,-1 0 0,1 0 0,-1-1 1,1 1-1,0 0 0,0-1 0,-1 1 0,2-1-1,63 8 464,-58-8-454,35 3-897,-1-1 1,1-3-1,25-4 887,-27-5-5352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 8978,'0'0'2216,"0"0"-718,0 0-330,0 0-441,0 0-303,0 0-130,-1-2-42,-1 6-234,-1 31 538,2 0-1,3 25-555,-1 6 392,-2 47-93,-6 0 0,-7 17-299,-5 61 16,14-123-16,2-49 22,3-18 56,0-1-1,0 0 9,-4-8 120,2-9-231,0-1 0,1 1-1,0-1 1,2 1 0,0-1-1,1-2 26,0 13-7,-1 0 0,1 0-1,0 0 1,1 1 0,-1-1-1,1 1 1,1-1 0,-1 1-1,1 0 1,0 1 0,1-1-1,-1 1 1,1 0 0,0 0-1,0 0 1,1 0 0,-1 1-1,5-2 8,-1 0-6,0 0 0,1 0 0,0 1 0,1 1 0,-1 0 0,1 0 0,-1 1 0,1 0 0,0 1 0,0 0-1,5 1 7,-11 0-6,0 1-1,0 0 1,0 0-1,0 0 1,0 1-1,0 0 0,0 0 1,0 0-1,0 1 1,0-1-1,2 2 7,-4-1 5,0 0-1,0 0 1,-1 1-1,1-1 1,-1 1 0,1 0-1,-1-1 1,0 1 0,0 0-1,0 0 1,0 0-1,-1 0 1,1 1 0,-1-1-1,0 0 1,1 4-5,2 5 41,-1 1 0,0 0 0,-1 0 1,0 0-1,-1 0 0,0 0 0,-1 0 0,-1 0 1,0 0-1,-1 0 0,0 0 0,-1-1 1,0 1-1,-1 0 0,-1-1 0,0 0 0,0 0 1,-2-1-1,1 1 0,-5 5-41,2-6-6,-1 0 1,0 0-1,0-1 0,-1 0 1,0-1-1,-1 0 0,-11 6 6,14-11-93,1 1 0,-1-2 0,0 1-1,0-1 1,0-1 0,-1 0-1,1 0 1,-1-1 0,1 0 0,-1 0-1,1-1 1,-6-1 93,13 1-47,0 0 1,0 0-1,-1-1 0,1 1 1,0-1-1,0 1 0,0-1 1,0 0-1,0 0 0,0 0 1,0 0-1,0 0 0,0-1 1,0 1-1,1 0 0,-1-1 1,1 0-1,-1 1 0,1-1 1,-1 0-1,1 0 0,0 1 1,0-1-1,0 0 0,0 0 0,0 0 1,0-1-1,1 1 0,-1 0 1,0 0-1,1 0 0,0 0 1,0-2 46,0 4-28,0-1 0,0 1 0,0 0 0,0 0 0,0 0 0,0-1 0,0 1 0,0 0 0,0 0 1,0 0-1,0 0 0,0-1 0,0 1 0,0 0 0,1 0 0,-1 0 0,0 0 0,0 0 0,0-1 0,0 1 0,0 0 0,0 0 1,1 0-1,-1 0 0,0 0 0,0 0 0,0 0 0,0 0 0,1 0 0,-1 0 0,0-1 0,0 1 0,0 0 0,1 0 0,-1 0 1,0 0-1,0 0 0,0 0 0,0 0 0,1 1 0,-1-1 0,0 0 0,0 0 0,0 0 0,1 0 0,-1 0 0,0 0 0,0 0 1,0 0 27,4 0-310,47 0-3797,-30 0-300</inkml:trace>
  <inkml:trace contextRef="#ctx0" brushRef="#br0" timeOffset="337.13">665 753 5857,'0'0'4693,"0"0"-3156,0 0-664,0 0 85,0 0-104,0 0-96,1 3-233,2 27 70,-1 1 0,-1-1-1,-3 23-594,1 7 264,-4 1 326,1-32-1508,3 0-4397,1-37 577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60 384 9554,'0'0'2255,"0"0"-657,0 0-174,0 0-309,0 0-131,0 0-341,0 34-322,-2 113-174,1-124-111,-1 0 0,0 0 0,-2 0 0,-1 0 0,-1-1 0,-1 0 0,-3 6-36,-1 4 14,2-3-39,14-36-92,18-33 40,41-54-24,47-48 101,-78 105-16,1 0 0,1 3 0,3 1-1,36-25 17,-69 54-17,0 0-1,0 1 1,0-1-1,1 1 1,-1 1-1,1-1 1,0 1-1,-1 0 0,1 0 1,0 0-1,0 1 1,4 0 17,-9 1-7,0 1 0,-1-1 1,1 1-1,-1 0 0,1-1 1,0 1-1,-1 0 0,1-1 1,-1 1-1,1 0 0,-1 0 1,0-1-1,1 1 0,-1 0 1,0 0-1,1 0 0,-1 0 1,0-1-1,0 1 0,0 0 1,0 0-1,0 0 0,0 0 1,0 0-1,0-1 0,0 1 1,0 0-1,-1 0 7,1 3 0,2 22 117,-2 1 0,-2-1 0,0 0 0,-1 0 0,-2 0 0,-1 0 0,0-1 0,-4 4-117,1-4 45,6-18-40,0 1-1,0-1 1,1 1 0,0-1-1,0 1 1,1 0 0,-1 7-5,10-18-20,33-30 16,120-94 59,-121 98-52,2 2 0,1 2 0,7-1-3,3 4-48,-49 21 25,-1-1 1,1 2-1,-1-1 0,1 0 1,-1 1-1,1-1 1,-1 1-1,1 0 1,0 1-1,-1-1 0,1 0 1,-1 1-1,1 0 1,0 0 22,-3 0-21,0 0 0,1 1 0,-1-1 0,0 1 0,1-1 0,-1 1 0,0-1 0,0 1 0,0 0 0,-1-1 0,1 1 0,0 0 1,0 0-1,-1 0 0,0 0 0,1-1 0,-1 1 0,0 0 0,0 0 0,0 0 0,0 0 0,0 0 0,0 0 0,0 0 0,-1 0 1,1 0 20,-1 8-30,2 11 28,-1 0-1,-1 0 1,-2 0 0,0-1-1,-1 1 1,0-1 0,-2 1-1,-4 9 3,-32 50-312,31-61-498,0 1 0,1 0 0,1 1 0,1 0 0,-2 10 810,10-31-70,0 0-1,0 0 1,0 0-1,0 0 1,0 0-1,0 0 1,0 0 0,0 0-1,0 0 1,0 0-1,0 0 1,0 0-1,0 0 1,0 0-1,1 0 1,-1 0-1,0 0 1,0 0 0,0 0-1,0 0 1,0 0-1,0 0 1,0 0-1,0 0 1,0 0-1,0 0 1,0 0 0,0 0-1,0 0 1,0 0-1,0 0 1,0 0-1,0 0 1,1 0-1,-1 0 1,0 0-1,0 0 1,0 0 0,0 1-1,0-1 1,0 0-1,0 0 1,0 0-1,0 0 1,0 0-1,0 0 1,0 0-1,0 0 1,0 0 0,0 0-1,0 0 1,0 0-1,0 0 1,0 0-1,0 0 1,0 0-1,0 1 1,0-1 70,10-9-1152,93-101-3421,-47 45 2228</inkml:trace>
  <inkml:trace contextRef="#ctx0" brushRef="#br0" timeOffset="382.72">1227 363 864,'0'0'2245,"0"0"389,0 0 272,0 0-129,0 0-416,0 0-445,7-9-482,22-27-587,-29 36-840,0 0 1,0 0 0,0 0-1,0 0 1,0 0-1,0 0 1,0 0-1,0 0 1,0 1 0,0-1-1,0 0 1,0 0-1,0 0 1,0 0-1,0 0 1,0 0-1,0 0 1,0 0 0,0 0-1,0 1 1,0-1-1,0 0 1,0 0-1,0 0 1,0 0 0,0 0-1,0 0 1,0 0-1,0 0 1,0 0-1,0 0 1,0 1 0,0-1-1,0 0 1,0 0-1,0 0 1,0 0-1,0 0 1,1 0-1,-1 0 1,0 0 0,0 0-1,0 0 1,0 0-1,0 0 1,0 0-1,0 0 1,0 0 0,0 0-1,0 0 1,1 0-1,-1 0 1,0 0-1,0 0 1,0 0 0,0 0-1,0 0 1,0 0-1,0 0 1,0 0-1,0 0 1,1 0 0,-1 0-1,0 0 1,0 0-8,-2 16 278,-5 17 135,-1 3-284,2 2 1,1-1 0,2 0 0,1 1-1,3 21-129,-1-44 4,0-14-13,0 1 0,0-1 0,0 0 0,1 0 0,-1 0 0,0 0 0,0 0 0,1 0 0,-1 0 0,1 0 0,-1 0 0,1 0 0,0 0 0,-1 0 0,1 0 1,0 0-1,0 0 0,-1-1 0,1 1 0,0 0 0,0-1 0,0 1 0,0 0 0,1 0 9,1 0-22,1 1 0,0-1 0,-1 0 0,1 0 0,0 0 0,0 0 0,0-1 0,1 1 22,6-1-32,0 0 0,0 0 0,0-1 0,0 0 0,6-2 32,-4-1 0,-1-1-1,1 0 0,-1-1 1,-1 0-1,1 0 1,-1-1-1,0-1 0,1-1 1,26-22 4,17-20-4,-53 50 0,83-89-246,-84 90 74,-1 4-120,-7 306-1859,7-309 2074,1 0-1,-1 0 1,0-1-1,0 1 1,1 0-1,-1 0 1,0 0 0,1 0-1,-1-1 1,1 1-1,-1 0 1,1-1-1,-1 1 1,1 0-1,0-1 1,-1 1-1,1 0 1,0-1 0,0 1-1,-1-1 1,1 1-1,0-1 1,0 0-1,0 1 1,-1-1-1,1 0 1,0 1-1,0-1 1,0 0 0,0 0-1,0 0 1,0 0-1,-1 0 1,1 0-1,0 0 1,0 0 77,38-5-3078,-6-10-797</inkml:trace>
  <inkml:trace contextRef="#ctx0" brushRef="#br0" timeOffset="711.74">2266 45 12339,'0'0'1485,"0"0"-364,0 0 83,0 0-225,-7 29-353,-26 98-181,10-51 264,-17 31-709,13-36 105,3-11-120,15-39-372,0 1-1,1 1 1,1-1 0,1 1 0,2 0-1,0 2 388,3-24-76,1-1 0,0 1-1,0-1 1,0 1 0,0 0-1,0-1 1,0 1 0,0 0-1,1-1 1,-1 1 0,0-1-1,0 1 1,0 0 0,1-1-1,-1 1 1,0-1 0,0 1 0,1-1-1,-1 1 1,1-1 0,-1 1-1,0-1 1,1 1 0,-1-1-1,1 1 1,-1-1 0,1 0-1,-1 1 1,1-1 0,0 0-1,-1 1 1,1-1 0,-1 0-1,1 0 1,0 0 0,-1 0 0,1 1-1,-1-1 1,1 0 0,0 0 76,28-6-2472,6-16-1212</inkml:trace>
  <inkml:trace contextRef="#ctx0" brushRef="#br0" timeOffset="1045.77">2874 54 4137,'0'0'6192,"0"0"-3822,0 0-623,0 0-86,0 0-756,0 0-304,-12 31-138,-84 198 104,45-89-563,-19 100-4,56-189-146,9-26-978,5-24-76,1-6-325,18-62-3277,-6 20-223</inkml:trace>
  <inkml:trace contextRef="#ctx0" brushRef="#br0" timeOffset="1377.8">2606 375 9034,'0'0'2248,"0"0"-559,0 0-585,0 0-624,0 0-256,0 0 328,0 0 296,143 0-159,-80 0-145,3 0-296,0 0-248,-3 0-240,-10 0-865,-1 0-711,-12 0-2009,-13-3-4112</inkml:trace>
  <inkml:trace contextRef="#ctx0" brushRef="#br0" timeOffset="1378.8">3232 381 9418,'0'0'1856,"0"0"-423,0 0 79,0 0-400,0 0-152,0 0-239,0 0-321,6 113-200,-6-83-152,0 0-48,-13 0-304,-4-7-568,-2-8-721,2-3-1231,4-12-5106</inkml:trace>
  <inkml:trace contextRef="#ctx0" brushRef="#br0" timeOffset="1716.82">3367 212 12755,'0'0'1816,"0"0"-680,0 0 89,0 0-929,0 0-296,0 0-424,0 0-1057,99 59-1407,-75-38-9075</inkml:trace>
  <inkml:trace contextRef="#ctx0" brushRef="#br0" timeOffset="2046.85">3688 482 10746,'0'0'1415,"0"0"-121,0 0 190,0 0-273,0 0-493,0 0-356,-6 23-223,-51 157-104,54-168-125,0 0 0,0 1 0,1-1 0,1 1 0,0 0 0,1 6 90,0-18-11,0-1 0,0 1 0,0 0 0,0 0 0,1-1 0,-1 1 0,0 0 0,0-1 0,1 1 0,-1-1 0,0 1 0,1 0 0,-1-1 0,1 1 0,-1-1 0,0 1 0,1-1 0,-1 1 0,1-1 0,0 1 0,-1-1 0,1 0 0,-1 1 0,1-1 0,0 0 0,0 1 11,24 4-153,31-7-23,-51 1 146,9-1 9,-1-1-1,1 0 0,-1-2 0,0 1 0,0-2 0,-1 1 0,0-2 0,0 0 0,0 0 0,0-1 0,-1-1 0,6-6 22,-2 2-21,-1-1 0,0 0 0,-1-1-1,0-1 1,-1 0 0,-1-1-1,-1 0 1,4-11 21,-8 16-79,-1 0 0,-1-1 0,0 0 0,-1 0 0,-1 0 0,0 0 0,0-1 0,-1 1 0,-1 0 0,-1-1 0,0-6 79,0 17-36,0 0 1,1 0 0,-1 0-1,-1 1 1,1-1 0,0 0 0,-1 1-1,1-1 1,-1 1 0,0 0 0,1 0-1,-1-1 1,0 1 0,-1 0 0,1 1-1,0-1 1,-1 0 0,1 0-1,0 1 1,-1 0 0,0-1 0,1 1-1,-1 0 1,0 0 0,0 1 0,0-1-1,1 1 1,-1-1 0,-2 1 35,-4-1-8,0 0 0,0 1 0,0 0 0,1 1 0,-1 0 1,0 0-1,0 1 0,1 0 0,-8 3 8,1 1 48,1 2 0,1-1 0,-1 2 0,1 0 0,1 0 0,0 1 0,0 1 0,1 0 0,-8 10-48,-10 13 193,2 1-1,-21 36-192,21-25 227,2 2 0,1 0 0,-4 21-227,-47 154 377,73-218-438,-20 56-236,20-56-99,-1-1 0,1 0-1,-1 1 1,1-1 0,-1 0-1,-1 0 1,1 0 0,0-1 0,-1 1-1,0-1 1,-2 2 396,-5-1-5476</inkml:trace>
  <inkml:trace contextRef="#ctx0" brushRef="#br0" timeOffset="2400.87">4521 0 12275,'0'0'1712,"0"0"-1192,0 0 432,0 0-280,-89 167-399,49-99-49,-3 10-80,-6 2-136,3 6-8,-1-5-184,11-13-177,13-11-359,13-18-312,10-31-240,33-8-1249,10 0-2800</inkml:trace>
  <inkml:trace contextRef="#ctx0" brushRef="#br0" timeOffset="2747.9">4684 357 856,'0'0'8039,"0"0"-5306,0 0-1238,0 0 1,0 0-476,0 0-353,-18 24-221,-54 74-198,69-94-241,0 0 1,0 0-1,1 0 1,-1 0 0,1 0-1,0 1 1,0-1-1,0 1 1,1 0-1,-1-1 1,1 1 0,0 0-1,1 0 1,-1 0-1,1 0 1,0 0 0,0 0-1,1 0-7,0 13 4,-2-16-11,1 0 1,0 1-1,0-1 0,0 0 1,0 1-1,0-1 1,0 0-1,1 1 1,-1-1-1,1 0 0,0 1 1,0-1-1,-1 0 1,1 0-1,1 0 1,-1 0-1,0 0 0,0 0 1,1 0-1,-1 0 1,1 0-1,0-1 1,-1 1-1,1-1 0,0 1 1,0-1-1,0 0 1,0 1-1,0-1 1,0 0-1,1 0 0,-1-1 1,0 1-1,0 0 1,1-1-1,-1 1 1,0-1-1,1 0 0,-1 0 1,3 0 6,13 2 10,1-1 0,-1-1 0,1-1 0,0-1 0,5-1-10,-15 1 64,1 0 0,-2-1 0,1 1 1,0-2-1,0 1 0,-1-1 0,0-1 0,0 1 1,0-1-1,-1-1 0,5-3-64,-18 46 866,-10 17-880,-3 0 0,-2-2 0,-13 23 14,19-47 26,-1 0-1,-1-1 1,-2-1 0,-1-1-1,0-1 1,-24 21-26,10-14-95,0-2 0,-2-2 0,-20 12 95,37-28-662,-1 0 0,0-2-1,-13 5 663,20-10-1130,-1 0 1,1 0-1,-1-1 0,0-1 0,-14 1 1130,0-3-8009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407 289 3345,'0'0'9104,"0"0"-6307,0 0-1659,0 0-452,0 0-459,-34 11-192,-109 41-29,136-49-5,-1 0-1,1 0 1,-1 1 0,1 0-1,0 1 1,0 0-1,1 0 1,-1 0-1,1 1 1,0-1-1,1 2 1,-5 4-1,-2 4 3,-5 5 0,1 0 0,1 2 1,1 0-1,0 1 1,1 1-4,6-10-28,2 0 1,-1 0-1,1 1 1,1-1 0,1 1-1,0 0 1,1 0 0,1 0-1,0 6 28,1-19-14,0-1-1,0 0 1,1 1-1,-1-1 1,1 1 0,-1-1-1,1 0 1,0 1-1,-1-1 1,1 0-1,0 0 1,0 1-1,0-1 1,0 0-1,0 0 1,0 0-1,0 0 1,0 0-1,1 0 1,-1-1-1,0 1 1,0 0 0,1-1-1,-1 1 1,1 0-1,-1-1 1,0 0-1,1 1 1,-1-1-1,1 0 1,-1 0-1,1 0 1,-1 0-1,1 0 1,0 0 14,9 0-60,-1 0 0,1 0 1,-1-1-1,10-3 60,-6 1-38,0-2 1,-1 0 0,0 0-1,0-1 1,-1-1 0,1 0-1,-1-1 1,-1 0 0,1-1-1,-2 0 1,1 0 0,7-10 36,-4 3-23,0 0-1,-1-1 0,-1 0 0,0-1 0,-1 0 1,-1-1-1,-1 0 0,2-8 25,-9 21 46,0-1 0,0-1-1,0 1 1,-1 0 0,0 0 0,0-4-46,-1 10 269,0 24-373,-7 66 143,-2 86-474,9-172 318,-1 0 0,2 0 0,-1 0 0,0-1 0,0 1 0,1 0 0,0 0 0,-1 0 0,1-1 0,0 1 0,1 1 117,-1-3-242,0 0 0,0 0 1,0 1-1,1-1 0,-1 0 1,0-1-1,0 1 0,1 0 1,-1 0-1,0 0 0,1-1 1,-1 1-1,1-1 0,-1 1 0,1-1 1,-1 0-1,1 1 0,-1-1 1,1 0-1,-1 0 0,2 0 242,23 0-8063</inkml:trace>
  <inkml:trace contextRef="#ctx0" brushRef="#br0" timeOffset="382">788 387 1272,'0'0'9090,"0"0"-6300,0 0-1516,0 0 65,-9 27-400,-2 9-697,-35 123 714,38-136-757,6-19-162,1 1 0,-1 0 0,1 0 0,0 0 0,0 0 0,0 3-37,1-7-28,0-1-98,0-2-58,2-4 167,-1 0-1,2 0 1,-1 0-1,1 0 1,-1 0-1,2 1 1,-1 0 0,1-1-1,-1 1 1,5-3 17,2-6-14,4-7 12,1 0-1,1 1 1,1 0-1,1 2 1,1 0-1,0 1 1,1 1-1,12-7 3,-26 20-4,0 0-1,0 1 1,1-1-1,-1 1 1,5-1 4,-9 2 2,0 1 1,0-1-1,0 1 0,0 0 1,0 0-1,-1-1 1,1 1-1,0 0 0,0 1 1,0-1-1,0 0 0,0 0 1,0 1-1,-1-1 0,1 1 1,0 0-1,0 0 0,-1-1 1,1 1-1,0 0 0,-1 0 1,1 0-1,-1 1-2,3 3 64,-1 0 0,0 1 0,0 0 0,0-1 0,-1 1-1,0 0 1,0 0 0,1 6-64,8 53 327,-10-60-318,5 52-599,-2 0 0,-3 0 0,-6 58 590,-1-79-3548,10-35-720,16-1-2289</inkml:trace>
  <inkml:trace contextRef="#ctx0" brushRef="#br0" timeOffset="833.01">1836 0 312,'0'0'10560,"0"0"-7465,0 0-2029,0 0 103,-9 36-299,-61 227 341,10-27-385,-5 91-826,68-364-661,-1 1-1,-2-1 1,-5-36 661,4 67-80,0 0 0,0 0 0,-1 0 0,1 1 0,-2-1 0,1 0 0,-1 1 0,1-1 0,-1 1 1,-1 0-1,1 0 0,-1 0 0,0 0 0,0 1 0,0 0 0,-1 0 0,0 0 0,1 0 0,-1 0 0,-1 1 0,-1-1 80,-1 0 16,0 1 0,-1 0 0,1 0-1,-1 0 1,0 1 0,0 1 0,0-1 0,0 2-1,0-1 1,1 1 0,-1 0 0,0 1 0,0 0-1,-3 1-15,7-1 44,1 1-1,-1-1 0,1 1 1,0 0-1,-1 0 1,1 0-1,0 1 0,0-1 1,0 1-1,1 0 0,-1 0 1,1 0-1,-1 1 1,1-1-1,0 1 0,0 0 1,1 0-1,-1 0 1,1 0-1,0 0 0,0 1 1,0-1-1,1 1-43,-3 7 128,0 0 0,1 0 1,1 0-1,0 0 0,1 0 0,0 1 0,1-1 0,0 4-128,1-12 19,0 0-1,-1 0 1,1 0 0,0 0-1,1 0 1,-1 0-1,1-1 1,0 1-1,0 0 1,0-1-1,0 0 1,1 1-1,-1-1 1,1 0-1,0 0 1,0-1-1,0 1 1,0 0-1,0-1 1,0 0-1,1 0 1,-1 0-1,1 0 1,0 0-1,0-1 1,-1 0-1,4 1-18,12 3-76,0 0 0,1-1 0,-1-2-1,1 0 1,15 0 76,13-2-1227,-1-3-1,0-1 0,0-2 1,18-6 1227,66-19-9514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8890,'0'0'2403,"0"0"-772,0 0-444,0 0-364,0 0-136,0 0-78,-9 27-174,2-8-365,-13 41 193,2 1-1,2 8-262,-141 582 584,152-637-626,5-19-51,3-24-43,2 7 121,2 0 0,0 1-1,1 0 1,1 0 0,1 1 0,1 0 0,1 1-1,1 0 1,0 1 0,6-5 15,-12 16-16,-1 1 1,2-1-1,-1 2 0,1-1 0,-1 1 0,2 0 1,-1 1-1,0 0 0,1 0 0,0 0 1,0 2-1,0-1 0,0 1 0,0 0 1,1 1-1,-1 0 0,0 0 0,1 1 1,-1 0-1,0 1 0,1 0 0,2 1 16,-9-1-3,-1 0-1,0 0 1,1 1-1,-1-1 0,0 0 1,1 1-1,-1 0 1,0-1-1,0 1 1,0 0-1,-1 0 0,1 0 1,0 0-1,-1 0 1,1 1-1,-1-1 1,0 0-1,1 1 0,-1-1 1,-1 1-1,1-1 1,0 1-1,0-1 0,-1 1 1,1 2 3,1 11 76,-1-1 0,0 1 1,-1 0-1,-1 2-76,0 4 132,0-12-96,0 0 0,-1-1-1,0 1 1,-1 0 0,0-1-1,0 0 1,-1 0 0,0 0 0,-1 0-1,0 0 1,0-1 0,-1 0-1,0 0 1,-1 0 0,1-1-1,-1 0 1,-3 2-36,-3 2 12,0 0 0,-1 0 0,0-1 1,-1-1-1,0 0 0,-1-1 0,1-1 0,-2 0 1,-12 3-13,-25-1-367,53-9 297,-1 1 1,0-1 0,0 0-1,0 0 1,0 0-1,1 0 1,-1 0 0,0 0-1,0-1 1,0 1-1,0 0 1,1-1 0,-1 1-1,0-1 1,1 0-1,-1 0 1,0 0 0,1 0-1,-1 0 1,1 0-1,-1 0 1,1 0 0,-1 0-1,1-1 1,0 1-1,0-1 70,-1-2-255,1 0-1,0-1 1,0 1-1,1 0 1,-1-1-1,1 1 1,0-1-1,0 1 1,0-1-1,1 1 1,-1 0-1,1-1 1,1 1-1,-1 0 1,0-1-1,1 1 1,0 0-1,0 0 1,0 0-1,0 1 0,1-1 1,-1 0-1,1 1 1,0 0-1,0-1 256,21-15-4906</inkml:trace>
  <inkml:trace contextRef="#ctx0" brushRef="#br0" timeOffset="316.41">643 763 5025,'0'0'4862,"0"0"-2484,0 0-433,0 0-104,0 0-466,0 0-557,-1 6-447,-15 69 382,-24 70-753,18-83-2556,-11 20 2556,30-78-2730,3-3-2254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3089,'0'0'6050,"0"0"-4120,0 0-1521,0 0-86,0 26 451,0 24-407,1 87 1796,-13 87-2163,-12-70 228,-6-2 0,-20 46-228,46-188-40,13-76-399,1 29 369,3 0 0,1 0 0,2 2 1,2-1 69,-6 12-20,1 1 0,2 1 0,0 0 0,1 2 0,1-1 0,9-6 20,-20 21-2,1 1-1,-1 0 0,1 0 1,-1 0-1,1 1 1,2 0 2,-7 2-13,1 1 0,0 0 1,0 0-1,0 0 0,0 0 1,0 1-1,0-1 0,0 1 1,0 0-1,0 0 0,0 0 1,0 0-1,0 0 0,0 0 1,0 1-1,0 0 0,1 0 13,-2 0-3,0 1 0,0-1 0,0 1 0,0-1 0,-1 1 0,1 0-1,-1-1 1,1 1 0,-1 0 0,0 0 0,0 0 0,1 0 0,-1 0 0,-1 1-1,1-1 1,0 0 0,-1 0 0,1 1 0,-1-1 0,1 1 3,0 3 10,6 26 177,-2 1-1,-1-1 0,-2 1 0,-1 0 1,-2 0-1,-4 31-186,3-53 61,0-1 0,-1 1 0,1-1 0,-2 0 0,0 0 0,0 0 0,-1 0 0,0-1 1,0 0-1,-1 0 0,0 0 0,-1-1 0,-4 5-61,5-6-46,-1-1 0,0 1 1,0-1-1,-1 0 0,1-1 0,-1 0 1,0 0-1,-1-1 0,1 0 1,-1 0-1,0-1 0,0 0 0,0 0 1,0-1-1,-4 0 46,11-2-81,1 0 0,-1 0 0,1 1 0,-1-1 0,0 0 1,1-1-1,-1 1 0,1 0 0,-1 0 0,1-1 0,0 1 0,-1-1 0,1 1 0,-1-1 0,1 0 1,0 1-1,-1-1 0,1 0 0,0 0 0,0 0 0,0 0 0,0 0 0,0 0 0,0 0 0,-1-1 81,1-1-388,-1 0 0,0-1-1,1 1 1,0-1-1,0 1 1,0-1 0,0 0-1,1 1 1,-1-1-1,1 0 389,-1-28-4254</inkml:trace>
  <inkml:trace contextRef="#ctx0" brushRef="#br0" timeOffset="570.25">784 602 4905,'0'0'3757,"0"0"-1327,0 0-401,0 0-358,0 0-408,0 0-429,-1 4-482,-7 22-290,2 1 0,1 0 0,2 0 0,0 8-62,-1 112-76,4-143 62,-1 0 0,1-1 0,0 1 0,1 0 1,-1 0-1,1-1 0,0 1 0,0-1 0,0 1 0,0-1 0,0 1 0,1-1 0,0 1 1,-1-1-1,2 1 14,-1-2-33,1-1-1,-1 1 1,0 0 0,1-1 0,0 0 0,-1 1-1,1-1 1,0 0 0,0-1 0,-1 1 0,1 0-1,0-1 1,0 1 0,0-1 0,0 0 0,0 0 0,0 0-1,0 0 1,1-1 33,2 0-11,-1 0 0,1 0 0,-1-1 0,1 0 1,-1 0-1,0 0 0,0 0 0,0-1 0,0 0 0,-1 0 0,1 0 0,-1-1 0,0 1 0,3-3 11,11-12-10,-1-1 1,10-15 9,-18 23-23,21-28-3,-1-2-1,14-28 27,-43 70-2,0-1-1,0 0 1,0 0 0,0 0-1,0 0 1,0 1-1,0-1 1,0 0 0,0 0-1,0 0 1,0 0-1,0 1 1,0-1-1,0 0 1,0 0 0,1 0-1,-1 0 1,0 0-1,0 0 1,0 1 0,0-1-1,0 0 1,0 0-1,1 0 1,-1 0 0,0 0-1,0 0 1,0 0-1,0 0 1,1 0 0,-1 0-1,0 0 1,0 0-1,0 0 1,0 0 0,1 0-1,-1 0 1,0 0-1,0 0 1,0 0 0,0 0-1,1 0 1,-1 0-1,0 0 1,0 0 0,0 0-1,0 0 1,0 0-1,1 0 1,-1 0-1,0 0 1,0-1 0,0 1-1,0 0 1,0 0 2,1 20-47,-1-18 38,4 136 1079,12 51-1070,-11-110 364,-3 40-364,-2-106 12,0-2 8,-1 1 1,-1-1 0,1 0-1,-2 0 1,1 0 0,-2 0-1,1 0 1,-1-1-1,-1 1 1,0-1 0,0 0-1,-1 0 1,-1-1 0,1 0-1,-2 0 1,1-1 0,-1 1-1,-4 2-20,2-2-95,-1-1-1,0-1 1,0 1-1,0-2 1,-1 0 0,0 0-1,0-1 1,0 0-1,-1-1 1,0 0-1,0-1 1,0-1-1,0 0 1,0-1 0,-8 0 95,15-1-163,-1 1 1,1-1 0,0-1 0,0 1 0,-1-1-1,1 0 1,0 0 0,0-1 0,0 0 0,0 0 0,1 0-1,-1-1 1,0 0 0,1 0 0,0 0 0,0-1-1,0 0 1,0 0 0,0 0 0,1 0 0,0-1 0,-1 0-1,-2-4 163,-22-39-3156,10 3-2560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397 357 904,'0'0'8530,"0"0"-6682,0 0-655,0 0-425,0 0-312,0 0-96,0 0-168,-63 184-32,44-118-16,-1 2 16,-3 0-56,6-8-104,1-9-400,6-10-344,6-11-304,1-12-873,3-15-2112</inkml:trace>
  <inkml:trace contextRef="#ctx0" brushRef="#br0" timeOffset="534.55">420 157 5097,'0'0'2633,"0"0"-448,0 0-463,33-8-540,108-27-159,-121 31-749,0 1 1,0 1-1,1 0 1,-1 1 0,7 2-275,2 0 247,-16-2-162,0 2-1,0-1 1,0 2 0,0 0 0,-1 1-1,1 0 1,-1 0 0,1 1 0,-1 1-1,0 0 1,-1 1 0,0 1 0,1-1-1,-2 2 1,1-1 0,-1 1 0,0 1 0,-1 0-1,0 0 1,6 10-85,-4-5 73,-1 0-1,-1 1 1,0 0 0,-1 1-1,-1 0 1,-1 0 0,0 0-1,-1 1 1,0 0 0,1 12-73,-2 4 68,0 1 1,-3 0 0,0-1 0,-2 1 0,-2 4-69,-1-10 59,-2 0-1,0-1 1,-2 1 0,-1-2 0,-1 1-1,-1-1 1,-1-1 0,-1 0-1,-2 0 1,0-2 0,-2 0 0,-7 7-59,-1 0 79,0-2 1,-3-1 0,0-1 0,-1-2-1,-1-1 1,-2-1 0,0-1 0,-34 15-80,45-27-33,0 0 0,-1-2 0,0 0-1,0-2 1,0 0 0,-1-1 0,0-2 0,0 0 0,0-1 0,0-2 0,-21-2 33,32 0-48,0 0 0,0-1 0,0 0 1,1 0-1,0-2 0,0 1 0,0-1 1,0-1-1,1 0 0,0 0 0,1-1 1,0-1-1,0 1 0,-3-5 48,-8-10-92,1-1-1,0 0 1,2-2-1,1 0 1,-2-8 92,4 4-10,1-1 1,1 0-1,2-1 0,1 0 1,1 0-1,2-1 1,2 0-1,1 0 0,1 0 1,3-32 9,0 50-10,1 0-1,1 0 1,0 0-1,1 1 1,1 0 0,0 0-1,1 0 1,0 0 0,1 1-1,1 0 1,0 0 0,1 1-1,0 0 1,9-8 10,21-21-23,2 1-1,1 2 1,14-6 23,-56 44 0,42-34-303,1 2-1,1 2 0,2 2 1,1 2-1,1 1 0,9 0 304,-43 20-325,0 1-1,0 0 0,0 0 0,0 2 0,3 0 326,-12 1-380,0 1-1,0 0 1,0 0 0,-1 0-1,1 1 1,0-1-1,0 1 1,0 0-1,-1 1 1,1-1-1,-1 1 1,1 0-1,-1 0 1,0 1 0,1-1-1,1 3 381,20 25-6835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190 530 3609,'0'0'1919,"0"0"-233,0 0 23,0 0-95,0 0-188,1-26-213,3-81-253,1 56 1532,-5 59 986,0 2-3361,0 0 1,0 0-1,-1 1 0,-1 3-117,-29 113-38,-7-1 0,-33 74 38,23-71-89,39-101-23,17-44-43,10-20 116,83-159 45,126-233-64,-215 404 46,-7 14-15,0 1-1,0-1 1,0 1-1,1 0 1,1 1-1,0 0 1,0 0-1,3-3 28,-10 11-12,1-1 0,-1 1 0,0 0 0,0 0 1,0 0-1,1-1 0,-1 1 0,0 0 0,0 0 0,0 0 0,1 0 0,-1 0 0,0-1 0,0 1 0,1 0 0,-1 0 0,0 0 0,1 0 0,-1 0 0,0 0 0,0 0 1,1 0-1,-1 0 0,0 0 0,0 0 0,1 0 0,-1 0 0,0 0 0,0 0 0,1 0 0,-1 0 0,0 1 0,0-1 0,1 0 0,-1 0 0,0 0 0,0 0 0,1 0 1,-1 1-1,0-1 0,0 0 0,0 0 0,1 0 0,-1 1 0,0-1 0,0 0 0,0 0 0,0 1 12,3 15-479,-2-13 455,7 128-210,-6 64 234,-2-129-19,-10 54 235,10-119-131,6-26 255,24-39-227,3 1 1,3 2-1,25-32-113,-54 84 3,36-55-1,28-29-2,-47 66-9,0 0-1,2 2 0,0 1 1,12-7 9,-34 27-29,1 1 0,0 0 0,0 0 0,0 0 0,0 0 0,0 1 0,1 0 0,-1 0 0,1 0 0,0 1 0,-1 0 0,4 0 29,-8 1-12,-1-1 1,1 1 0,-1 0-1,1 0 1,-1 0 0,1 0-1,-1 0 1,1 0-1,-1 0 1,1 0 0,-1 0-1,1 0 1,-1 1 0,1-1-1,-1 0 1,1 0-1,-1 0 1,1 1 0,-1-1-1,1 0 1,-1 0 0,0 1-1,1-1 1,-1 0-1,0 1 1,1-1 0,-1 0-1,0 1 1,1-1 0,-1 1-1,0-1 1,0 1-1,1-1 1,-1 0 0,0 1-1,0 0 12,3 12-61,0 0 1,-2 0-1,0 0 0,0 1 0,-1-1 0,-1 6 61,1 6-1,-2 19-6,-1 1-1,-3-1 1,-1 0 0,-3 4 7,-51 174-380,12-54-849,44-138 981,3-21-1550,1-8-5069,1-20 1327</inkml:trace>
  <inkml:trace contextRef="#ctx0" brushRef="#br0" timeOffset="480.99">1145 572 5825,'0'0'4052,"0"0"-2070,0 0-665,0 0-167,0 0-159,0 0-142,-1 13-30,-29 61-170,22-56-548,0 0 1,1 0-1,1 1 1,0 0-1,2 0 0,0 1 1,1-1-1,1 5-101,2-23-57,13-3-151,-6-1 212,1-1 1,-1 0-1,0 0 1,0 0 0,0-1-1,-1 0 1,0 0-1,2-2-4,48-52 108,-45 48-96,25-32-6,21-33-6,-26 33-1,-27 38-1,-5 20-196,-4 6 128,0 1 0,-2-1 1,-4 9 69,4-12-73,0 0 0,2 0 0,0 1 1,1 0-1,-1 14 73,4 21-2314,1-54 2212,0 0 0,0 1 1,0-1-1,0 1 0,1-1 0,-1 0 0,0 1 1,0-1-1,0 0 0,0 1 0,0-1 0,0 0 1,0 1-1,1-1 0,-1 0 0,0 1 0,0-1 1,1 0-1,-1 1 0,0-1 0,0 0 0,1 0 1,-1 1-1,0-1 0,1 0 0,-1 0 0,0 0 1,1 1-1,-1-1 0,0 0 0,1 0 0,-1 0 1,0 0-1,1 0 0,-1 0 0,1 0 0,-1 0 1,0 0-1,1 0 0,-1 0 0,0 0 0,1 0 102,12 1-4753</inkml:trace>
  <inkml:trace contextRef="#ctx0" brushRef="#br0" timeOffset="813">2072 93 8162,'0'0'2204,"0"0"-691,0 0-457,0 0-213,0 0-190,0 0-157,-15 32-101,-47 111-118,-66 130 300,33-69-2801,91-196 1551,-5 14-326,7-5-4737,2-17 400</inkml:trace>
  <inkml:trace contextRef="#ctx0" brushRef="#br0" timeOffset="1146.63">2637 66 5401,'0'0'2678,"0"0"-484,0 0-432,0 0-465,-6 26-210,-1 5-759,2-3 17,-3 0 1,0 0-1,-1-1 1,-7 12-346,3-10 223,-31 79-490,-5-2 0,-4-2 0,-13 9 267,61-104-590,-1-2 0,0 1 0,-1-1 0,0 0 0,-1 1 590,7-21-5604,1-9 1496</inkml:trace>
  <inkml:trace contextRef="#ctx0" brushRef="#br0" timeOffset="1495.99">2310 360 5857,'0'0'2473,"0"0"-753,0 0-536,0 0-519,0 0-225,0 0-144,0 0-64,59 18 504,-12-15 112,9-3-40,3 0-376,1 0-368,-1 0-64,-2 0-376,-11 0-408,-6 9-472,-11 12-1033,-15 3-3240</inkml:trace>
  <inkml:trace contextRef="#ctx0" brushRef="#br0" timeOffset="1815.71">2961 497 6361,'0'0'2377,"0"0"-985,0 0 185,0 0-409,0 0-504,0 0-304,0 0 328,-3 110-456,-14-65-232,1 0-32,-1-7-352,1-8-448,9-12-88,7-18-825,0 0-1319,3-15-1489</inkml:trace>
  <inkml:trace contextRef="#ctx0" brushRef="#br0" timeOffset="1816.71">3090 250 6161,'0'0'3233,"0"0"-2129,0 0-16,0 0-479,0 0-369,0 0-240,0 0 0,0 33-801,0-21-1079,17-3-881,-1 0-2040</inkml:trace>
  <inkml:trace contextRef="#ctx0" brushRef="#br0" timeOffset="2145.01">3282 593 3633,'0'0'3607,"0"0"-1948,0 0-374,0 0-175,0 0-225,0 0-76,0 11-77,1 126-57,-1-135-665,1 1 0,-1 0 0,1-1-1,0 1 1,0-1 0,0 0 0,0 1 0,1-1 0,-1 0 0,1 0-1,-1 0 1,1 0 0,0 0 0,0 0 0,0 0 0,0-1 0,0 1-1,0-1 1,0 1 0,0-1 0,1 0 0,-1 0 0,1 0 0,-1 0-1,1 0 1,-1 0 0,1-1 0,-1 1 0,1-1 0,-1 0-1,3 0-9,4 1 79,0 0 0,0-1 0,0 0 0,0-1 0,-1 0-1,1 0 1,0-1 0,-1 0 0,4-2-79,-1-1 22,-1 0 0,1-1 0,-1 0 0,-1-1 0,1 0 0,-1-1 0,-1 0 0,1 0 0,5-7-22,-5 3 6,1 1 1,-2-1-1,1-1 0,-2 0 0,0 0 0,0-1 0,2-6-6,-5 3-26,0 0 0,-1 0-1,-1 0 1,0-1-1,-1 1 1,-2-15 26,1 28-27,0 1 0,0 0 0,0 0 1,0 0-1,0 0 0,0 0 0,-1 0 0,0 0 0,1 1 1,-1-1-1,0 0 0,-1 0 0,1 1 0,0-1 0,-1 1 1,1-1-1,-1 1 0,0-1 0,0 1 0,0 0 1,-1-1 26,-1 1-36,1 0 0,-1 0 0,0 0 0,0 0 0,0 1 0,0 0 0,0 0 0,0 0 1,0 0-1,-1 0 0,1 1 0,0 0 0,0 0 0,-1 0 36,-2 1-19,1-1-1,-1 1 1,1 1-1,-1-1 0,1 1 1,0 0-1,0 1 1,0 0-1,0-1 1,0 2-1,1-1 1,-1 1-1,1 0 1,0 0-1,0 0 1,0 1-1,1 0 1,-1 0-1,-2 5 20,-9 12 98,1 0 0,1 2-1,1 0 1,-1 5-98,-28 70 488,4 3 0,-17 75-488,42-128-342,1 0 1,-1 24 341,7-1-5013,6-66-937</inkml:trace>
  <inkml:trace contextRef="#ctx0" brushRef="#br0" timeOffset="2497.83">4030 0 9690,'0'0'2153,"0"0"-1153,0 0 504,0 0-376,-37 215-264,14-141-271,0 0-241,0 1-248,3-7-104,3-5-320,7-10-585,7-8-455,3-15-672,0-18-2993</inkml:trace>
  <inkml:trace contextRef="#ctx0" brushRef="#br0" timeOffset="2897.07">4251 411 784,'0'0'8126,"0"0"-5507,0 0-1492,0 0 163,0 0-238,-10 26-293,-5 11-550,-29 84 302,42-113-518,0-1 1,0 1-1,0-1 0,1 1 1,0 0-1,1 0 0,-1 0 1,2 0-1,-1 1 7,1-8-24,0 0 0,-1 0 0,1 0 0,0-1 0,0 1 1,0-1-1,0 1 0,0 0 0,0-1 0,0 1 0,0-1 0,0 0 0,0 1 0,0-1 1,0 0-1,0 0 0,0 0 0,0 1 0,0-1 0,0 0 0,0 0 0,0-1 0,0 1 1,1 0 23,32-2-165,-30 2 132,4-1 29,-1-1-1,0 1 1,0-1-1,0-1 1,0 1-1,0-1 1,0 0 0,-1-1-1,1 0 1,-1 0-1,0 0 5,17-13-48,-2-1-1,6-7 49,-7 6-107,57-58-191,-76 76 442,-2 9-60,0-1 0,0 0 0,-1 0 0,0 0-1,0 0 1,0 0 0,-1 0 0,0-1 0,-1 1 0,0 0-84,-11 23 88,-15 48 116,-10 48-204,24-70-72,-2-1 1,-3-1 0,-2-1 0,-17 28 71,29-62-350,2-2-653,-1-1 0,-1 0 0,0-1-1,-3 1 1004,-3-1-4721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51 3777,'0'0'7521,"0"0"-4980,0 0-962,0 0-85,0 0-724,-26-10-575,-11-4-212,-38-9 17,69 22-1,0 0 0,1 0 1,-1 1-1,0-1 0,0 1 0,1 1 1,-1-1-1,0 1 0,1 0 1,-1 0-1,0 1 0,1 0 0,-1 0 1,1 0-1,0 0 0,0 1 0,0 0 1,0 0-1,0 1 0,1-1 1,-12 7 1,-8 5 9,0 1-1,1 1 0,0 0 1,1 2-1,2 1 1,0 1-1,1 0 0,1 1 1,1 2-1,1-1 0,-11 23-9,24-38 9,-1 1 1,1-1-1,1 1 0,0 0 0,0 0 0,1 1 1,0-1-1,0 0 0,1 0 0,0 0 1,2 5-10,-2-12-1,0-1 1,1 1 0,-1-1 0,1 1 0,0-1 0,0 0 0,-1 1 0,1-1 0,0 0 0,0 1 0,0-1 0,0 0 0,1 0 0,-1 0-1,0 0 1,0 0 0,1 0 0,-1 0 0,0 0 0,1-1 0,-1 1 0,1-1 0,-1 1 0,1-1 0,-1 1 0,1-1 0,0 0 0,-1 0-1,2 1 2,55 1-71,-46-2 25,1-1 20,0-1 0,0 0 0,0 0 0,-1-2 0,1 1 0,-1-2 0,0 0 0,0 0-1,-1-1 1,1 0 0,-1-1 0,-1 0 0,1-1 0,-1 0 0,-1-1 25,23-20-103,-2-1 0,-2-2 0,23-31 103,-46 57 2,4-6 68,0 0-1,-1 0 1,0 0-1,1-5-69,-8 73 1403,-2 35-1638,-1 6-1162,5 1 1397,-3-97-208,0 0 1,0 1 0,0-1 0,1 1-1,-1-1 1,0 0 0,1 1 0,-1-1-1,0 0 1,1 1 0,-1-1 0,1 0 0,0 0-1,0 0 1,-1 1 0,1-1 0,0 0-1,0 0 1,0 0 0,0 0 0,0 0-1,0-1 1,0 1 0,0 0 0,1 0 207,14 3-7614</inkml:trace>
  <inkml:trace contextRef="#ctx0" brushRef="#br0" timeOffset="346.03">818 438 11899,'0'0'2024,"0"0"-488,0 0-215,0 0-753,0 0-248,0 0-184,0 0-16,-33 176-72,13-135-48,-20 16-264,4-10-744,0-14-1705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644 655 4505,'0'0'4354,"0"0"-2501,0 0-438,0 0-43,0 0-215,22-13 2442,-4 3-3537,0 0 0,1 1 0,0 0 0,1 2 0,-1 0 0,1 1 0,3 1-62,14-3 9,-1 3 0,1 0 0,21 2-9,-40 2-5,-7 0-16,0 1 0,1 0 0,-1 1 0,0 0-1,2 1 22,-10-2-7,0 1 0,-1 0 0,1 0 1,-1 0-1,1 0 0,-1 0 0,1 0 0,-1 1 0,0-1 0,1 1 0,-1-1 0,0 1 0,0 0 0,0 0 0,0 0 0,-1 0 0,1 1 0,-1-1 0,1 0 0,-1 1 0,0-1 0,0 1 0,1-1 7,0 6-6,0 0 1,0 0-1,0 0 0,-1 1 0,0-1 1,-1 0-1,0 1 0,0-1 0,-1 0 0,0 0 1,0 1-1,-1-1 0,0 0 0,-1 0 0,0-1 1,0 1-1,0 0 0,-1-1 0,0 0 0,0 0 1,-1 0-1,0 0 0,-1 0 6,-15 17 17,0-1 0,-2-2 0,0 0 0,-1-1 0,-14 8-17,-142 97 222,167-112-212,13-12-10,0-1 0,0 0 0,0 0 0,0 0 0,0 0 0,0 1 0,0-1 0,0 0 0,0 0 0,0 0 0,0 1 0,0-1 0,0 0 0,0 0 0,0 0 0,0 0 0,0 1 0,0-1 0,0 0 0,0 0 0,0 0 0,0 0 0,1 1 0,-1-1 0,0 0 0,0 0 0,0 0 0,0 0 0,0 0 0,0 1 0,1-1 0,-1 0 0,0 0 0,0 0 0,0 0 0,0 0 0,1 0 0,-1 0 0,0 0 0,0 0 0,0 0 0,1 0 0,32 1 34,-16-2 28,371-17 258,-291 12-785,-89 5 281,-8 2 102,1-1 0,0 0-1,0 0 1,-1 0 0,1 1-1,0-1 1,-1 0 0,1 0-1,0 0 1,0 0 0,-1-1-1,1 1 1,0 0 0,0 0-1,-1 0 1,1-1 0,0 1-1,-1 0 1,1 0 0,0-1-1,-1 1 1,1-1 0,-1 1-1,1-1 1,0 1 0,-1-1-1,1 1 1,-1-1 0,1 1-1,-1-1 1,0 0 0,1 1-1,-1-1 1,0 0 0,1 1-1,-1-1 1,0 0 0,0 1-1,0-1 1,1 0-1,-1 0 1,0 1 0,0-1-1,0 0 1,0 0 82,0-7-2496</inkml:trace>
  <inkml:trace contextRef="#ctx0" brushRef="#br0" timeOffset="752">810 233 8266,'0'0'2372,"0"0"-1241,0 0-264,0 0-144,0 0-79,0 0 40,30-19 80,104-59-26,-112 67-541,0 0 0,1 2 0,0 0-1,1 2 1,9-2-197,-3 1 156,29-7-54,0 3-1,0 3 1,1 2-1,0 3 1,1 3-1,23 3-100,-68-1-3,0 1 0,0 0 0,0 1 0,-1 1 1,1 1-1,-1 0 0,0 1 0,-1 0 1,1 2-1,-1-1 0,0 2 0,-1 0 1,0 0-1,-1 1 0,0 1 0,0 0 1,2 4 1,-1 1-1,-1-1 1,-1 1-1,0 1 1,-2 0-1,0 0 1,0 1 0,-2 0-1,0 1 1,-1 0-1,-1 0 1,-1 0-1,-1 0 1,0 1-1,-1 0 1,0 14 6,-1 0-1,-2-1 0,-2 14-5,1-31 6,-1 1-1,-1 0 1,0-1 0,-1 0-1,-1 0 1,-1 0-1,-5 10-5,-12 14 16,-2-2 1,-1-1-1,-1 0 0,-3-3 0,0 0 0,-2-2 1,-2-1-1,-36 24-16,-7-1 225,-2-3 0,-3-4 1,-74 30-226,156-77 0,-111 51 559,-28 4-559,103-43 82,0-1-1,-1-2 1,0-1 0,0-2 0,-1-2-1,-1-1-81,19-2 24,0-1-1,0-1 0,-1 0 0,1-2 1,0 0-1,0-2 0,1 0 0,-1-1 1,1-1-1,0-1 0,-3-3-23,-18-9-2,2-3-1,0-1 0,2-1 1,0-3-1,2-1 0,1-1 1,1-2 2,18 16 0,0-1 1,1-1 0,1 0-1,1-1 1,0 0-1,2-1 1,0 0 0,1-1-1,1 0 1,1 0-1,1-1 1,1 0 0,1 0-1,1 0 1,0-4-1,2 9-5,1-1 0,1 1 0,1 0 0,0 0 1,1 0-1,1 0 0,0 0 0,2 1 0,-1 0 0,2 0 0,3-4 5,3-3-14,0 0-1,2 1 0,1 1 1,1 1-1,1 0 1,0 1-1,4-1 15,30-25-87,2 2-1,1 2 1,3 3 0,1 3 0,1 2-1,2 3 1,1 3 0,1 2-1,57-13 88,-85 29-310,1 2-1,-1 1 0,1 2 0,0 1 0,17 2 311,-32 2-692,0 1 0,0 0 1,0 2-1,-1 0 0,1 1 0,-1 2 1,-1 0-1,1 1 0,11 7 692,24 16-7640</inkml:trace>
  <inkml:trace contextRef="#ctx0" brushRef="#br0" timeOffset="1601">2659 1 9858,'0'0'3295,"0"0"-2586,0 0-431,0 32 237,0 220 152,-1-135-460,-15 111-207,10-185 5,-1-1 0,-3 1 0,-1-2-1,-2 1 1,-2-2 0,-19 39-5,30-69 33,-1-1-1,0 0 1,-1 0 0,0 0 0,0-1-1,-1 0 1,0 0 0,-1 0 0,-6 4-33,13-11 118,2-10 74,0-6-107,1 0 0,1 0 0,0 0 0,1 0 0,1 1 0,3-8-85,10-17-25,1 1 0,2 2 0,2-1 25,-11 18-12,2 0 0,1 1 0,0 1-1,1 0 1,1 1 0,7-5 12,-20 18-8,1-1 1,-1 1-1,1 0 1,0 1 0,0-1-1,0 1 1,1 0-1,-1 0 1,1 0-1,-1 1 1,1 0-1,-1 0 1,1 0-1,0 1 1,-1 0 7,0 0 0,-1 1-1,0-1 1,0 1 0,1 0-1,-1 1 1,0-1 0,0 1 0,0 0-1,-1 0 1,1 0 0,0 0-1,-1 0 1,1 1 0,-1 0 0,0 0-1,0 0 1,0 0 0,0 0 0,1 3 0,5 9 27,0-1 0,-2 1 0,0 1 0,0 0 0,-2-1 0,0 2 0,-1-1 0,0 1 0,-2-1 0,0 1 0,0 0 1,-2 0-1,0 0 0,-1 0 0,0-1 0,-2 4-27,0-12 5,1 1-1,-1 0 1,-1-1-1,0 0 1,0 0-1,-1 0 1,1 0 0,-2-1-1,1 1 1,-1-1-1,0-1 1,-1 1-1,1-1 1,-1 0 0,-1-1-1,1 1 1,-1-2-1,0 1 1,0-1-5,-10 6-80,0-1 0,-1-1 0,0-1 0,0 0 0,0-2 0,-1 0 0,0-1-1,-2-1 81,-2 0-367,0 0 0,0-2-1,-1-1 1,1 0-1,0-2 1,-5-2 367,26 3-145,0 1 0,0-1 0,0 0 0,0-1-1,0 1 1,0-1 0,0 1 0,1-1 0,-1 0 0,1 0 0,-1 0 0,1 0-1,-1 0 1,1 0 0,0-1 0,0 1 0,0-1 0,0-1 145,0 1-604,0-1 0,1 0 0,-1 0 0,1 0 0,0 0 0,0 0 0,0 0 0,1 0 0,-1-2 604,1-16-4859</inkml:trace>
  <inkml:trace contextRef="#ctx0" brushRef="#br0" timeOffset="2170">3337 685 9354,'0'0'4510,"0"0"-3184,0 0-805,0 0-7,0 0-215,0 0-161,-3 25-76,0-2-53,-5 44 94,2 46-103,5-92 7,0-16-18,1 1 1,-1 0-1,2-1 0,-1 1 0,0 0 0,2 4 11,-2-9-20,1 0 0,-1 0 0,1 1 0,-1-1 0,1 0 0,0 0 0,0 0 1,-1 0-1,1 0 0,0 0 0,0 0 0,0 0 0,0 0 0,0 0 0,0 0 0,0-1 0,0 1 0,0 0 0,1-1 0,-1 1 0,0-1 0,0 1 0,1-1 0,-1 0 0,0 1 0,0-1 0,1 0 0,-1 0 0,0 0 0,1 0 20,5 1-58,-1-1-1,1-1 0,0 1 1,0-1-1,-1 0 0,1 0 0,-1-1 1,1 0-1,-1 0 0,5-3 59,0-1-32,0 0 0,0-1 0,0-1-1,-1 0 1,3-3 32,35-35-443,33-40 443,-13 13-198,-68 73 202,0-1 1,0 1-1,0 0 1,0 0-1,1-1 1,-1 1 0,0 0-1,0 0 1,0 0-1,1 0 1,-1-1-1,0 1 1,0 0-1,0 0 1,1 0-1,-1 0 1,0 0-1,0 0 1,1 0-1,-1 0 1,0-1 0,0 1-1,1 0 1,-1 0-1,0 0 1,0 0-1,1 0 1,-1 0-1,0 1 1,0-1-1,1 0 1,-1 0-1,0 0 1,0 0-1,1 0 1,-1 0-5,4 10 94,-4 24 21,-1-24-50,1 427 1544,0-416-1470,-1 0 0,-1 0 0,0-1 1,-2 1-1,-1-1 0,0 0 0,-8 19-139,7-26 60,-1 0-1,0 0 0,0 0 0,-1-1 1,-1 0-1,0-1 0,0 0 1,-1 0-1,-1-1 0,0 0 1,-9 5-60,5-4-100,-1-2 1,-1 0 0,1-1-1,-1-1 1,-1 0-1,1-1 1,-1-1 0,0-1-1,-1 0 1,1-2 0,-1 0-1,1-1 1,-1 0 0,1-2-1,-1 0 1,-9-3 99,23 3-254,-1 0 0,0-1 0,1 0-1,-1 0 1,1-1 0,0 1 0,0-1 0,0 0 0,0-1 0,0 1 0,1-1 0,-1 0-1,1 0 1,0 0 0,0-1 0,1 1 0,-1-1 0,1 0 0,0 0 0,0 0 0,1-1-1,-2-3 255,-8-24-4889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6241,'0'0'2354,"0"0"-942,0 0-343,0 0-172,0 0 10,0 0 153,0 8 1055,-1 0-1897,0-1 0,0 1 0,-1 0 0,0-1 0,0 0 0,-1 1 0,0-1 0,0 0 0,0 0-1,-1 0 1,0-1 0,-5 6-218,-11 14 115,-1-1 1,-13 10-116,13-12 138,-57 60-191,-71 78-122,58-48-3166,90-111 2343,1-2 72,0 0-181,1-3-172,8-8-642,0-2-949</inkml:trace>
  <inkml:trace contextRef="#ctx0" brushRef="#br0" timeOffset="434.71">87 18 7282,'0'0'2863,"0"0"-881,0 0-473,0 0-409,0 0-169,0 0-88,0 4-131,0 7-393,2 0-1,-1 0 0,1 0 1,1 0-1,0 0 0,1-1 1,1 5-319,38 76 660,-26-58-533,28 54-77,5-1 1,3-3 0,49 57-51,-78-113-44,0-1 0,1-1-1,9 4 45,-13-10-210,-21-18 90,0-1 0,0 0-1,0 0 1,0 0 0,0 0 0,0 1 0,0-1-1,0 0 1,0 0 0,0 0 0,0 0 0,0 0-1,0 1 1,0-1 0,0 0 0,0 0 0,0 0-1,0 0 1,0 0 0,-1 0 0,1 0 0,0 1-1,0-1 1,0 0 0,0 0 0,0 0 0,0 0-1,0 0 1,-1 0 0,1 0 0,0 0 0,0 0-1,0 0 1,0 0 0,0 0 0,-1 0 0,1 0-1,0 0 1,0 0 0,0 0 0,0 0 0,-1 0-1,1 0 1,0 0 0,0 0 0,0 0 0,0 0-1,0 0 1,0 0 0,-1 0 0,1 0 0,0 0-1,0 0 1,0 0 0,0 0 0,0 0 0,0 0-1,-1-1 1,1 1 0,0 0 0,0 0 0,0 0-1,0 0 1,0 0 0,0 0 0,0-1 0,0 1-1,0 0 1,0 0 120,-12-7-7056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472 412 6409,'0'0'2305,"0"0"-730,0 0-456,0 0-302,0 0-91,0-3-383,1 0 1,-1 0-1,0 0 0,0 0 1,-1 1-1,1-1 1,-1 0-1,0-2-343,-6-3 184,-1 0 0,0 1 0,-1 0 1,1 1-1,-1-1 0,-1 2 0,1-1 0,-1 1 0,0 1 0,0 0 0,0 0 1,0 1-1,-1 0 0,1 1 0,-1 0 0,-2 1-184,-1 0 12,0 1 0,-1 0 0,1 1 0,0 0 0,-12 3-12,19-2-2,0 1 0,0-1 1,0 1-1,1 0 0,-1 1 0,1 0 0,-1 0 0,1 0 1,1 1-1,-1 0 0,-4 5 2,-3 3-4,1 1 0,0 1 0,1 0 0,1 1 0,1 0 0,0 0 0,1 1 0,0 0 1,2 1-1,-2 7 4,1 0-44,2-1 0,1 1 0,1 0 0,1 0 0,1 0 0,1 0 0,3 13 44,-3-32-35,1 0 0,0-1-1,0 1 1,1 0 0,-1-1-1,1 0 1,0 1 0,1-1-1,-1 0 1,1 0 0,0 0-1,1-1 1,-1 1 0,1-1-1,0 0 1,0 1 0,0-2-1,0 1 1,1 0 0,0-1 0,-1 0-1,1 0 1,0-1 0,1 1-1,-1-1 1,0 0 0,1 0-1,-1-1 1,6 1 35,-2 0-13,1-1 0,-1 0 0,1 0 0,-1-1 0,1-1 0,-1 1 0,1-2 0,-1 1 0,0-1 0,1-1 0,-1 1 0,0-2 0,-1 1 0,1-1 0,0-1 0,-1 1 0,6-5 13,9-9 6,0-2 0,-1 0 0,-2-1 0,0-1 0,-1-1 0,-1 0 0,9-18-6,-16 24 45,-1-1 1,-1 0-1,-1-1 0,-1 0 1,-1 0-1,0-1 1,-1 1-1,-1-1 0,-1 0 1,-1 0-1,-1-12-45,0 32 6,-1-1 0,0 1-1,0 0 1,0-1 0,0 1 0,0-1 0,0 1-1,0 0 1,0-1 0,0 1 0,0-1 0,0 1 0,0 0-1,-1-1 1,1 1 0,0-1 0,0 1 0,0 0-1,0-1 1,-1 1 0,1 0 0,0-1 0,0 1-1,-1 0 1,1-1 0,0 1 0,0 0 0,-1 0-1,1-1 1,0 1 0,-1 0 0,1 0 0,0 0-1,-1-1 1,1 1 0,-1 0 0,1 0 0,0 0-1,-1 0 1,1 0 0,-1 0 0,1 0 0,0 0-1,-1 0 1,1 0 0,-1 0 0,1 0 0,0 0-1,-1 0 1,1 0 0,0 0 0,-1 0 0,1 1-1,-1-1 1,1 0 0,0 0 0,-1 0 0,1 1-1,0-1 1,-1 0 0,1 0 0,0 1 0,0-1-6,-3 1 26,1 1 1,0 0 0,1-1 0,-1 1 0,0 0 0,0 0 0,1-1 0,-1 2 0,1-1 0,-1 1-27,-3 9-11,2 0-1,0-1 1,0 1 0,1 0-1,0 1 1,1-1 0,1 1 11,3 87-109,1-76 101,0-1-1,2 0 1,1 0-1,1-1 1,1 0 0,1 0-1,1-1 1,2 1 8,-10-16-5,-2-4-95,0 1 1,0-1 0,0 0-1,1 0 1,-1 0-1,1 0 1,0 0-1,0 0 1,-1 0-1,1 0 1,0 0-1,1-1 100,17 4-4605,-15-5-667</inkml:trace>
  <inkml:trace contextRef="#ctx0" brushRef="#br0" timeOffset="422.04">776 671 5401,'0'0'4064,"0"0"-2217,0 0-624,0 0-274,0 0-199,0 0-123,1 0-610,-1 0 1,0 0 0,0 0-1,0 0 1,0 0 0,0 0-1,0 0 1,0 0 0,0 0-1,1 0 1,-1 0 0,0 0-1,0 0 1,0 0 0,0 0 0,0 0-1,0 0 1,0 0 0,0 0-1,1 0 1,-1 0 0,0 0-1,0 0 1,0 0 0,0 0-1,0 0 1,0 0 0,0-1 0,0 1-1,0 0 1,1 0 0,-1 0-1,0 0 1,0 0 0,0 0-1,0 0 1,0 0 0,0 0-1,0 0 1,0-1 0,0 1 0,0 0-1,0 0 1,0 0 0,0 0-1,0 0 1,0 0 0,0 0-1,0 0 1,0-1 0,0 1-1,0 0 1,0 0 0,0 0 0,0 0-1,0 0 1,0 0 0,0 0-1,0 0 1,0-1 0,0 1-1,0 0 1,0 0 0,0 0-18,9 34 463,-2 0 1,-1 0-1,-1 6-463,-2-6-196,3-1 0,1 0 1,5 16 195,-8-27-1542,-4-19-6038,0-3 2603</inkml:trace>
  <inkml:trace contextRef="#ctx0" brushRef="#br0" timeOffset="1148">1177 1 4081,'0'0'4760,"0"0"-2952,0 0-935,0 0-318,0 0-33,0 0 107,0 25-11,0 163 314,4-77-451,11 44-481,2 40 86,-10-15 476,-7-233-465,2-1 1,3 1-1,8-36-97,-10 70-2,2 1 1,0-1-1,1 1 1,1 0 0,1 1-1,0-1 1,1 1 0,1 1-1,1 0 1,0 1 0,1 0-1,2-2 2,-10 13-9,0 0 0,0 1-1,1-1 1,-1 1 0,1 0 0,0 0-1,0 0 1,0 1 0,0-1-1,0 1 1,0 1 0,1-1 0,-1 1-1,0 0 1,1 0 0,0 0 0,-1 1-1,1 0 1,-1 0 0,1 0-1,0 1 1,-1-1 0,1 2 9,0-1-7,1 1 1,-1 1-1,0-1 1,1 1-1,-1 1 0,-1-1 1,1 1-1,0 0 1,-1 0-1,0 0 0,0 1 1,0 0-1,0 0 0,-1 0 1,0 0-1,0 1 1,0 0-1,1 3 7,2 7 21,-1 1 0,0 0 0,-1 1 1,-1-1-1,-1 1 0,0 0 0,-1 0 0,-1 0 0,-1 0 0,0-1 0,-2 1 0,-2 15-21,2-24 20,-1 1 0,0-1 0,-1 1 0,0-1 0,0 0 0,-1 0-1,0-1 1,-1 0 0,1 0 0,-2 0 0,1 0 0,-1-1 0,0 0 0,-1 0-1,-7 5-19,5-5-3,1 0 0,-1-1 0,0 0-1,-1-1 1,1 0 0,-1-1 0,0 0 0,0 0-1,-1-1 1,1-1 0,-1 0 0,1 0-1,-7-1 4,10-1-69,-1 0 0,0-1-1,0 0 1,1 0-1,-1-1 1,0 0-1,-4-2 70,10 3-28,0-1-1,0 1 1,0-1 0,0 0-1,0 0 1,0 0-1,1 0 1,-1 0 0,1 0-1,-1-1 1,1 0-1,0 1 1,0-1-1,0 0 1,0 0 0,1 0-1,-1 0 1,1 0-1,0 0 1,-1-1 0,1 1 28,1 2-100,0 1 1,0 0 0,0-1 0,0 1-1,0-1 1,0 1 0,-1 0 0,1-1-1,0 1 1,0 0 0,0-1 0,0 1-1,0-1 1,1 1 0,-1 0 0,0-1-1,0 1 1,0 0 0,0-1 0,0 1 0,0 0-1,1-1 1,-1 1 0,0 0 0,0-1-1,0 1 1,1 0 0,-1 0 0,0-1-1,0 1 1,1 0 0,-1 0 0,0-1-1,1 1 1,-1 0 0,0 0 0,1 0-1,-1 0 1,0-1 0,1 1 0,-1 0-1,0 0 100,19 0-2864,-12 1 1235,10-1-3706</inkml:trace>
  <inkml:trace contextRef="#ctx0" brushRef="#br0" timeOffset="1548">1739 659 2537,'0'0'6556,"0"0"-3709,0 0-1287,0 0-517,0 0-392,0 0-184,0 0-107,0 2-131,9 82 599,-2-24-614,-3 31-151,-4 12-63,0-38-914,0-63-162,0-2-783,0-3-901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47 10546,'0'0'2435,"0"0"-640,0 0 59,0 0-399,0 0-448,0 0-241,-13-8-225,-45-21-288,54 27-252,-1 0 1,1 1-1,-1 0 0,0 0 0,1 0 0,-1 0 0,0 1 0,0-1 0,0 1 0,1 1 0,-4-1-1,-8 1-20,6 0 12,0 0-1,1 1 1,-1 0-1,1 0 0,-1 1 1,1 1-1,0-1 0,0 1 1,1 1-1,-1 0 1,1 0-1,0 0 0,0 1 1,1 1-1,0-1 0,0 1 1,-3 3 8,-7 10-1,1 0 0,0 1-1,1 0 1,2 1 0,0 1 0,1 2 1,-1 4-2,1 1-1,1 0 1,2 0 0,1 1-1,2 0 1,1 0-1,1 1 1,2-1 0,1 16 2,1-43-22,0 0 1,0 0-1,0 1 1,1-1-1,0 0 1,0 0-1,0 0 1,0 0-1,0 0 1,1 0-1,0 0 1,0 0 21,0-2-20,0 1 0,0-1 0,0 0 1,0 0-1,0 0 0,0-1 0,0 1 1,1-1-1,-1 1 0,1-1 0,-1 0 1,1 0-1,-1 0 0,1 0 0,0 0 1,-1 0-1,1-1 0,1 1 20,10 0-22,-1 0-1,0-1 0,0 0 1,0-1-1,0 0 0,0-1 1,0-1-1,0 0 1,0 0-1,-1-1 0,0-1 1,0-1-1,0 1 0,0-2 1,-1 1-1,4-5 23,18-12-180,-2-2 0,0-2 1,-2 0-1,20-26 180,-29 31 7,0-1 1,-2 0 0,-1-2 0,-1 0-1,-1-1 1,-2 0 0,0-2 0,-2 1-1,0-1 1,4-26-8,-17 101 1086,4 48-1086,0-10 0,-3-59-224,2 1 0,0-1 0,2 0 0,1 0 0,1 0 1,5 13 223,-9-36-182,0 0 1,0 0-1,0-1 1,1 1-1,-1 0 1,1 0-1,0-1 1,0 1-1,0 0 1,0-1-1,0 0 1,1 1 181,-1-1-532,0-1-1,0 0 1,-1 0 0,1 0 0,0 0 0,1-1-1,-1 1 1,0 0 0,0-1 0,0 1-1,0-1 1,1 0 532,14 1-9166</inkml:trace>
  <inkml:trace contextRef="#ctx0" brushRef="#br0" timeOffset="510.45">987 422 14091,'0'0'1650,"0"0"-559,0 0-183,0 0-397,0 0-325,0 0-68,17-1 48,200-7 197,-216 8-367,1 0 0,-1 0 0,1 0 0,-1 0 0,1 0 1,-1 0-1,1 0 0,-1 1 0,1-1 0,-1 0 0,1 1 0,-1-1 0,0 1 0,1 0 0,-1 0 0,0-1 0,1 1 0,-1 0 1,0 0-1,0 0 0,0 0 0,0 0 0,0 0 0,0 1 0,0-1 0,0 0 0,-1 0 0,1 1 0,0-1 0,0 1 4,0 3-18,0 1 1,0 0-1,-1 0 0,0-1 0,0 1 0,0 0 0,-1 3 18,1-2 15,-2-1 8,1 1 1,-1-1-1,0 0 1,-1 0-1,1 0 1,-1 0-1,0-1 1,-1 1-1,0-1 1,1 0-1,-2 0 1,1 0-1,0 0 1,-1-1-1,0 1 0,-1-1-23,-17 15 109,0-2 0,-23 14-109,40-27 18,-15 5 14,20-9-123,9 0-316,18 0 373,1 1-1,-1 1 1,3 2 34,-23-3 4,1 0 0,0 1 0,-1 0 0,1 0 0,-1 0 1,1 1-1,-1 0 0,0 0 0,0 0 0,0 1 1,-1 0-1,1 0 0,-1 1 0,3 3-4,-7-7-1,1 0-1,-1 1 1,0-1 0,0 1-1,0-1 1,-1 1-1,1 0 1,0-1 0,-1 1-1,1 0 1,-1 0 0,1-1-1,-1 1 1,0 0-1,0 0 1,1-1 0,-1 1-1,-1 0 1,1 0 0,0 0-1,0-1 1,-1 1-1,1 0 1,-1 0 0,1-1-1,-1 1 1,0 0 0,0-1-1,0 1 1,0-1-1,0 1 1,0-1 0,0 1-1,0-1 1,0 0 0,-1 1 1,-4 3 11,0 0 1,0 0-1,-1 0 0,1-1 1,-1 0-1,0 0 1,-4 1-12,-4 1-561,0 0 0,-1-1 1,1-1-1,-1-1 1,1 0-1,-1-1 0,0-1 1,-13 0 560,6-3-3156,8-8-2525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8586,'0'0'6509,"0"0"-4658,0 0-1509,0 0 14,0 0 120,-6 28-91,-34 173 223,-29 134-1316,68-330 233,-3 8-122,-2-9-4040,3-4-329</inkml:trace>
  <inkml:trace contextRef="#ctx0" brushRef="#br0" timeOffset="381.97">1 337 9250,'0'0'3953,"0"0"-3377,0 0-40,0 0-136,0 0 616,0 0 97,185 0-481,-126 0-328,-6 0-208,-3 3-96,3 0-320,-17 3-1369,-13-6-4648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292 376 3441,'0'0'3678,"0"0"-1492,0 0-370,0 0-345,0 0-272,0 0-119,-4-5 632,4 5-1700,0 0 1,0 0 0,0 1 0,0-1 0,0 0-1,0 0 1,0 0 0,0 0 0,0 0-1,0 0 1,0 0 0,0 0 0,0 0 0,0 0-1,0 0 1,0 0 0,0 0 0,0 1 0,0-1-1,0 0 1,0 0 0,0 0 0,0 0 0,0 0-1,0 0 1,0 0 0,-1 0 0,1 0 0,0 0-1,0 0 1,0 0 0,0 0 0,0 0-1,0 0 1,0 0 0,0 0 0,0 0 0,0 0-1,0 0 1,0 0 0,-1 0 0,1 0 0,0 0-1,0 0 1,0 0 0,0 0 0,0 0 0,0 0-1,0 0 1,0 0 0,0 0 0,0 0 0,0 0-1,0 0 1,0 0 0,-1 0 0,1-1 0,0 1-1,0 0 1,0 0 0,0 0 0,0 0-13,1 91 822,0 12-655,-4 0 0,-9 37-167,11-129-156,-14 111 300,11-40-4393,4-82 2519,0-2-1129,0-10-1622</inkml:trace>
  <inkml:trace contextRef="#ctx0" brushRef="#br0" timeOffset="330.21">1 733 10074,'0'0'2177,"0"0"-873,0 0-408,0 0-360,0 0 632,0 0-183,0 0-409,175-18-304,-125 15-128,-1 0-136,-6 3-8,-3 0-104,-10 0-536,-1 30-793,-9-1-671,-6-2-3273</inkml:trace>
  <inkml:trace contextRef="#ctx0" brushRef="#br0" timeOffset="885.13">1310 358 8874,'0'0'2588,"0"0"-468,0 0-443,0 0-372,0 0-305,0 0-325,-16-4-421,5 1-234,7 1-14,-1 0-1,1 1 1,-1 0 0,1 0 0,-1 0 0,0 1 0,1-1-1,-1 1 1,0 0 0,1 0 0,-1 1 0,0-1-1,1 1 1,-1 0 0,1 0 0,-1 1 0,1 0 0,-1-1-1,1 1 1,0 1 0,0-1 0,0 0 0,-2 3-6,-19 17 78,0 2 0,1 0 0,2 2 1,0 1-1,2 0 0,-6 13-78,17-25-5,0 1 0,1 1 0,1-1 0,1 1 0,0 0 0,1 0 0,1 1 0,1 0 0,0-1 0,1 1 0,1 0 0,1 17 5,0-33-28,1 0 1,-1-1-1,0 1 0,1-1 0,-1 1 1,1 0-1,-1-1 0,1 1 0,0-1 0,-1 1 1,1-1-1,0 0 0,0 1 0,0-1 1,0 0-1,1 1 0,-1-1 0,0 0 1,0 0-1,2 0 28,0 1-27,0 0-1,1 0 1,-1-1 0,1 1 0,0-1-1,-1 0 1,1 0 0,0-1 0,1 1 27,6 0-9,1 0 1,-1-1-1,0-1 1,0 0 0,1 0-1,1-2 9,2-1-22,0-1 0,-1 0-1,0-1 1,-1-1-1,1 0 1,-1-1 0,0-1-1,-1 0 1,0 0 0,1-3 22,13-12-213,-1-1 1,-1-1 0,19-26 212,-29 33-84,-1 0 0,-1-1-1,9-21 85,-16 30 105,0 0-1,-1-1 1,-1 1 0,0-1-1,0 0 1,-1 0 0,-1 1-1,0-11-104,-1 21 231,0 10-131,-8 46-29,3-14 49,1 0 0,1 7-120,4 73-582,8 36 582,-9-139-3953,0-17-1673</inkml:trace>
  <inkml:trace contextRef="#ctx0" brushRef="#br0" timeOffset="1764.99">1754 893 7946,'0'0'2388,"0"0"-1054,0 0-583,0 0-155,0 0 37,0 0-82,23-9-158,77-29-163,-94 35-215,1 1 0,0 0 1,0 1-1,1-1 0,-1 1 1,3 0-16,-8 1-5,-1 0 1,1 0 0,-1 0-1,1 0 1,-1 1 0,1-1-1,-1 0 1,1 1 0,-1-1-1,0 1 1,1-1-1,-1 1 1,0 0 0,1 0-1,-1-1 1,0 1 0,0 0-1,1 1 5,0 1-14,-1 0-1,1 1 1,-1-1-1,0 1 0,0-1 1,0 1-1,0-1 0,-1 1 1,1 0-1,-1-1 1,0 1-1,0 0 0,0-1 1,-1 5 14,0 9 21,1-9 5,-1 0 0,0 0-1,0 0 1,-1 0-1,0 0 1,0 0-1,-1 0 1,0 0-1,0-1 1,-1 0-1,0 1 1,-1 0-26,-10 13 113,-1-1 0,0-1 0,-7 5-113,-26 32 288,49-55-293,-1-1 0,1 0 0,0 0-1,0 0 1,-1 1 0,1-1 0,0 0 0,0 1 0,0-1-1,0 0 1,-1 0 0,1 1 0,0-1 0,0 0 0,0 1-1,0-1 1,0 0 0,0 1 0,0-1 0,0 0 0,0 1 0,0-1-1,0 0 1,0 0 0,0 1 0,0-1 0,0 0 0,0 1-1,0-1 1,0 0 0,1 1 0,-1-1 0,0 0 0,0 0 0,0 1-1,0-1 1,1 0 0,-1 1 0,0-1 0,0 0 5,18 5-35,30-6 184,-40 0-122,53-5 41,1-3 1,-1-3 0,0-2-69,40-12-2341,-68 17-1372,-14 3-3327</inkml:trace>
  <inkml:trace contextRef="#ctx0" brushRef="#br0" timeOffset="2379.99">2908 1 13651,'0'0'1988,"0"0"-1099,0 0-499,0 0-32,-5 31 47,-33 206 295,6 9-329,9-65 49,-7 0-420,25-162-211,5-29-183,1-14 180,-2 9 202,2-1 0,0 1 0,1 0 0,0 0 0,1 0 0,1 0 0,0 0 0,1 0-1,1 1 1,0 0 0,1 0 0,0 1 0,1 0 0,1 0 0,7-8 12,-6 9-11,1 0 1,0 2 0,0-1-1,1 1 1,0 1 0,1 0-1,0 1 1,1 0-1,2 0 11,-6 4-19,0-1 0,0 2 0,0 0-1,0 0 1,1 0 0,-1 2-1,1-1 1,0 1 0,0 1 0,-1 0-1,1 0 1,0 1 0,6 2 19,-14-3-10,0 2 0,0-1 0,0 0 0,0 1 0,-1-1 0,1 1 0,0 0 0,-1 0 0,1 0 0,-1 0 0,1 0 0,-1 0 0,0 1 0,0-1 0,0 1 0,-1 0 0,1-1 0,0 1 1,-1 0-1,0 0 0,0 0 0,0 0 0,0 0 0,0 0 0,-1 1 0,1-1 10,2 14-11,-1 1 1,0-1 0,-1 0-1,-2 7 11,1-20 5,0 7 6,-2 0 0,0 0 0,0 0 1,-1 0-1,0 0 0,0-1 0,-2 1 0,1-1 1,-1 0-1,-1-1 0,1 1 0,-2-1 0,1 0 1,-1-1-1,-1 1 0,0-1 0,0-1 0,0 1 1,-5 1-12,1 1-162,0-1 1,-1-1-1,0 0 1,-1-1 0,0 0-1,0-1 1,0-1-1,-1 0 1,0-1-1,0 0 1,0-1-1,0-1 1,-15 0 161,17-2-209,7 1-193,0-1 0,0 0 1,0-1-1,0 1 1,1-1-1,-1 0 0,-4-2 402,8 2-201,1 1 0,-1-1 1,1 0-1,-1 0 0,1 0 0,0 0 0,-1-1 0,1 1 0,0 0 0,0 0 0,0-1 0,0 1 0,0-1 0,0 1 0,0-1 0,1 1 0,-1-1 0,0 1 0,1-1 0,0 0 0,-1 1 1,1-1-1,0 0 0,0 0 0,-1 1 0,1-1 0,1 0 0,-1-1 201,3-12-2337,14 3 36</inkml:trace>
  <inkml:trace contextRef="#ctx0" brushRef="#br0" timeOffset="2714.31">3437 724 6329,'0'0'7938,"0"0"-6754,0 0-272,0 0-159,0 0-537,0 0 184,0 0 24,0 140 48,0-90-256,0-2-112,-3-3-104,-7-4-152,-3-5-504,-7-3-744,7-12-1545,-1-10-4281</inkml:trace>
  <inkml:trace contextRef="#ctx0" brushRef="#br0" timeOffset="3462.08">4062 313 11242,'0'0'2637,"0"0"-1319,0 0-236,0 0-276,0 0-410,0 0-193,-5 20 77,2-9-225,-4 17 103,1 1 1,1 0-1,2 1 0,0 9-158,2-8 152,-1 64 112,5 25-264,-3-116-11,1 0-1,-1-1 0,1 1 1,-1 0-1,1-1 1,0 1-1,1-1 1,-1 1-1,0-1 1,1 1-1,0-1 0,0 0 1,0 0-1,0 0 1,0 0-1,1 0 1,-1-1-1,1 1 0,0 0 1,0-1-1,0 0 1,0 0-1,3 2 12,-2-3-2,0 0 0,0 0 0,0 0 0,0 0 0,0-1 0,0 1 0,0-1-1,0 0 1,0 0 0,0 0 0,0-1 0,0 0 0,0 0 0,0 0 0,0 0 0,0 0 0,-1-1-1,1 1 1,0-1 0,-1 0 0,1 0 0,0-1 2,11-8 31,0-1-1,-1 0 1,0-1 0,-1-1-1,-1 0 1,0 0-1,7-13-30,3-6 48,-2-1 0,-1-1-1,2-8-47,-10 17 73,-1-1 0,0 0 0,3-21-73,-15 59-141,1 1-1,1 0 1,0-1-1,2 8 142,-1 18 9,-1 63 106,0 147 710,-13 15-825,11-237 80,-1-1 0,-1 0 0,-1 0 0,-1 0 0,-1 0 0,-8 17-80,10-30 24,-1-1-1,1 0 1,-1-1 0,-1 1-1,0-1 1,0-1 0,-1 1-1,0-1 1,0 0 0,-1-1-1,0 0 1,-1-1-1,1 1 1,-1-2 0,-8 4-24,-1-1 28,-1 0 0,0-2-1,-1 0 1,1-1 0,-1-1 0,-5-1-28,-20 1-134,0-2 1,-16-3 133,52 1-99,1-1 0,-1 0 0,0 0 0,1-1 0,0 0 0,-1-1 0,-1-1 99,8 3-86,0 0 0,0-1 0,0 1 0,1-1-1,-1 1 1,1-1 0,-1 0 0,1 0 0,-1 0 0,1 0 0,0-1 0,0 1 0,0-1 0,0 1-1,1-1 1,-1 0 0,1 1 0,-1-1 0,1 0 0,0 0 0,0 0 0,0 0 0,1 0-1,-1 0 87,1 1-90,0 0 0,0 0 0,0 0 0,0 0 0,0 0 0,0 0 0,1 0 1,-1 0-1,1 0 0,0 0 0,-1 0 0,1 0 0,0 0 0,0 1 0,0-1 0,0 0 0,0 1 0,1-2 90,28-23-1215,-23 21 909,51-33-2259,7 1-2210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3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65 11682,'0'0'2302,"0"0"-1157,0 0-207,0 0-244,0 0-331,0 0-221,15 0 17,73-1 350,182 3 208,-264-2-720,-1 1 1,1 0-1,0 0 1,-1 0 0,1 1-1,-1-1 1,0 1-1,1 1 1,-1-1-1,0 1 1,0 0-1,1 1 3,-4-2-7,1 0-1,0 1 0,-1 0 0,1-1 0,-1 1 0,0 0 0,0 0 0,0 0 0,0 1 0,-1-1 0,1 0 0,-1 1 0,0-1 0,0 1 0,0-1 0,0 1 0,0-1 1,-1 1-1,0 2 8,1 2 13,-1 0 1,0 1-1,0-1 0,-1 0 1,0 0-1,0 0 1,-1 0-1,0 0 1,-1 0-1,0 0 1,0 0-1,-1-1 1,1 0-1,-1 0 1,-1 0-1,0 0 1,0 0-1,0-1 1,-1 0-1,0 0-13,-40 37 97,-2-2-1,-2-2 1,-11 4-97,-80 64 85,134-102-89,1 1 0,1-1 0,-1 1 0,1 0 0,0 1 0,0 0 4,4-6-11,0 0 0,1 0 0,-1 0 0,0 1 0,1-1 0,-1 0 0,0 1 0,1-1-1,0 0 1,-1 1 0,1-1 0,0 1 0,-1-1 0,1 1 0,0-1 0,0 0 0,0 1 0,1-1 0,-1 1 0,0-1 0,0 1-1,1-1 1,-1 0 0,1 1 0,-1-1 0,1 0 0,0 1 0,-1-1 0,1 0 0,0 0 0,0 1 0,0-1 0,0 0 0,0 0-1,0 0 1,0 0 0,1 0 11,9 6 19,1-1 0,0 1 0,0-2-1,0 0 1,1 0 0,0-1 0,8 1-19,23 4 179,27 2-179,9-4-271,0-4 0,2-3 271,-37 0-1400,-43 0-259,-2 0-1672,0 0-2912</inkml:trace>
  <inkml:trace contextRef="#ctx0" brushRef="#br0" timeOffset="451.98">1 327 4889,'0'0'5193,"0"0"-3506,0 0-801,0 0 62,0 0-113,0 0-28,10 0 81,93-1 921,21-1-1069,1 6 1,70 13-741,-188-16-220,44 9 250,-49-9-341,0-1 1,0 1 0,0-1-1,0 1 1,0 0 0,0 0 0,0 0-1,0 0 1,0 0 0,-1 0-1,1 1 1,0-1 0,-1 1 0,1-1-1,-1 1 1,0-1 0,1 1-1,-1 0 1,0 0 0,1 1 310,-2 0-5929</inkml:trace>
  <inkml:trace contextRef="#ctx0" brushRef="#br0" timeOffset="1216.98">1165 205 11082,'0'0'2043,"0"0"-964,0 0-261,0 0-391,0 0-318,0 0 91,20 5 103,132 31 113,-92-27-728,0-3 1,0-3-1,35-3 312,-91 0-87,-3 0 10,-1 0 0,0 0 0,1 0 0,-1 0 0,0 0 0,1 0 0,-1 0 0,1 0 0,-1-1 0,0 1 0,1 0 0,-1 1 0,0-1 0,1 0 0,-1 0 0,0 0 0,1 0 0,-1 0 0,1 0 0,-1 0 0,0 0 0,1 1 0,-1-1 0,0 0 0,0 0 0,1 1 0,-1-1 0,0 0 0,1 0 0,-1 1 0,0-1 0,0 0 0,0 0 0,1 1 0,-1-1 0,0 0 0,0 1 0,0-1 0,0 0 0,1 1 0,-1-1 0,0 1 0,0-1 0,0 0 0,0 1 0,0-1 0,0 0 0,0 1 0,0-1 0,0 1 0,0-1 0,0 0 0,-1 1 0,1-1 0,0 0 0,0 1 0,0-1 0,0 0 0,-1 1 77,-1 7-4751</inkml:trace>
  <inkml:trace contextRef="#ctx0" brushRef="#br0" timeOffset="1551.25">1079 532 7642,'0'0'7017,"0"0"-6457,0 0-240,0 0 240,0 0-23,0 0-169,169 0-152,-117 0-104,5 0-64,6 0-40,-1-3-8,1 0-296,17-3-721,-21 3-871,-6-3-2473</inkml:trace>
  <inkml:trace contextRef="#ctx0" brushRef="#br0" timeOffset="2064.98">2207 169 6225,'0'0'5936,"0"0"-4561,0 0-1131,0 0 148,-17 31-128,-51 104-116,62-123-99,0 1 0,1 0 0,0 1 0,1-1 0,1 1 0,0 0 0,1 0 0,0-1 0,1 1-1,1 13-48,0 1 86,-1-11-27,0 1-44,1 1 0,0-1 0,2 1 0,2 15-15,-2-29 20,-1 1 0,1 0-1,0 0 1,1-1 0,-1 1 0,1-1-1,0 1 1,1-1 0,-1 0 0,1 0-1,0-1 1,0 1 0,0-1-1,1 0 1,0 0 0,3 2-20,3 1 83,0-1 0,1-1 0,0 0 0,-1 0 1,2-1-1,-1-1 0,0 0 0,1 0 0,-1-2 0,8 1-83,11 0 195,0-2-1,0-1 1,24-4-195,-30 1 82,0-1 0,-1-2 1,0 0-1,0-2 0,0-1 0,-2 0 0,1-2 0,6-5-82,4-3 93,-2-2-1,-1-1 0,0-1 1,-2-2-1,6-8-92,-11 8 84,0 0 0,-2-1 0,-2-1 1,9-16-85,-19 28 27,-1-1-1,0 0 1,-1 0 0,-1-1 0,-1 0 0,0 0 0,-1 0 0,-1-1 0,-1-1-27,0 3 4,-1 1 0,-1-1 0,0 0 0,-2 0 0,-1-11-4,2 23-20,-1 0 1,1 1-1,-1-1 0,0 0 1,0 1-1,0 0 0,0 0 1,-1-1-1,0 1 0,1 1 1,-2-1-1,1 0 0,0 1 1,-1 0-1,1-1 0,-1 2 1,0-1-1,0 0 1,-1 1-1,1-1 0,0 1 1,-1 0 19,-9-3-102,1 1-1,-1 0 1,0 1 0,0 1 0,0 0 0,-10 0 102,-89 2-935,111 1 916,-20 0-233,0 2 0,0 1 0,0 0 0,1 2 1,-1 0-1,1 2 0,1 0 0,-1 1 0,1 1 0,1 1 1,0 1-1,1 0 0,0 2 0,-3 3 252,3-1-1348,1 1 0,0 0 1,1 2-1,1 0 0,1 0 1348,-4 9-5855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 3873,'0'0'1994,"0"0"-203,0 0-152,0 0-215,0 0-185,0-7-60,0-18 58,0 18 24,0 7-101,0 0-241,0 0-218,0 2 1871,0 22-2747,-3 78 615,-4 0 0,-20 95-440,-4-45 256,-32 89-256,55-210 9,8-31 3,1-8 100,9-22-67,1 0-1,1 1 0,5-7-44,-1 2-3,-6 11-60,1 0 0,2 0 1,0 1-1,16-19 63,-24 35-28,0 0 1,0 0 0,0 1-1,1 0 1,0 0-1,0 0 1,1 0-1,-1 1 1,1 0-1,0 1 1,0-1-1,0 1 1,1 1-1,-1-1 1,1 1-1,-1 1 1,1-1-1,4 1 28,-5 0-25,1 1-1,-1 0 1,0 0-1,1 1 0,-1 0 1,0 0-1,1 1 1,-1 0-1,0 0 1,0 1-1,5 2 26,-7-2-17,0 0-1,-1 1 1,1-1 0,-1 1-1,0 0 1,0 1 0,0-1-1,-1 1 1,1-1 0,-1 1-1,0 0 1,-1 0 0,1 0-1,-1 1 1,1 2 17,2 6-1,-2 0 0,0 0 0,0 0 0,-1 1 0,-1-1 0,0 0 0,-1 1 0,-1-1 0,0 1 0,-3 7 1,2-15 12,0-1-1,-1 0 0,0 0 0,0-1 1,-1 1-1,1-1 0,-1 1 0,0-1 1,-1 0-1,1-1 0,-1 1 0,0-1 0,0 0 1,-5 3-12,-5 3-69,-1 0 0,0-1 1,0 0-1,-12 3 69,1-4-305,1-1 1,-1-1-1,0-1 1,-1-2-1,1-1 0,-1-1 1,-23-2 304,41 1-95,10 0-121,3-6-1186,9-1 639,0 0-1,1 2 0,0 0 0,0 0 0,0 1 1,1 0-1,-1 2 0,4-1 764,-5 0-1511,15-3-4733</inkml:trace>
  <inkml:trace contextRef="#ctx0" brushRef="#br0" timeOffset="367.97">715 732 8410,'0'0'2828,"0"0"-1123,0 0-134,0 0-88,0 0-322,0 0-303,0 0-201,0 3-209,-4 50-188,-2 0-1,-2-1 1,-3 0 0,-2-1-1,-7 14-259,18-59-288,-7 20 776,9-25-697,-1 0-1,1-1 1,0 1-1,-1 0 1,1 0-1,-1 0 1,1-1-1,-1 1 0,0 0 1,1-1-1,-1 1 1,0 0-1,1-1 1,-1 1-1,0-1 0,1 1 1,-1-1-1,0 1 1,0-1-1,0 0 1,0 1-1,1-1 1,-1 0-1,0 0 210,-4-3-3229,3-11-3819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7394,'0'0'5554,"0"0"-4207,0 0-896,0 0 404,-12 33-127,-82 213 36,-183 405-485,271-639-270,32-53 116,2 0 0,7-5-125,-5 6 5,-9 10-11,2 1 0,1 2-1,1 0 1,1 2 0,25-19 6,-48 41-6,0 1 0,0-1 1,1 1-1,-1 0 0,1 0 0,-1 1 0,1-1 0,0 1 1,0-1-1,-1 1 0,1 0 0,0 1 0,0-1 0,0 1 1,0 0-1,0 0 0,0 0 0,0 0 0,0 0 0,0 1 1,0 0-1,0 0 0,0 0 0,0 1 0,-1-1 0,1 1 1,0 0-1,-1-1 0,0 2 0,1-1 0,-1 0 0,0 1 1,0 0-1,0-1 0,0 1 0,-1 0 0,1 1 0,-1-1 1,0 0-1,1 2 6,9 15 25,0 0 0,-1 1 0,6 18-25,-14-32 5,-1 1 0,0-1-1,0 1 1,0 0 0,-1 0 0,0 0-1,0 0 1,-1-1 0,0 1 0,-1 0 0,1 0-1,-2 0 1,1 1-5,0-6 20,-1 0 0,1-1 0,0 1 0,-1 0 0,0-1 0,1 1 0,-1-1 0,0 1 0,0-1 0,-1 0 0,1 0-1,0 0 1,-1 0 0,1 0 0,-1-1 0,0 1-20,-49 22 220,42-21-177,-26 10 24,0-2 0,0-1 0,-1-2 1,-26 1-68,-10-2-2846,-68-2 2846,138-5-904,29-1-2373,103-16-1051,-65 5 516</inkml:trace>
  <inkml:trace contextRef="#ctx0" brushRef="#br0" timeOffset="347.02">840 908 12411,'0'0'2488,"0"0"-1456,0 0 193,0 0-649,0 0-184,0 0-192,-36 164-72,13-107 0,-4 2-80,-6 1-32,0-4-16,0-2-192,-13-4-648,10-14-1569,6-15-5112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547 304 5145,'0'0'4802,"0"0"-2410,0 0-844,0 0-337,0 0-296,0 0-871,0 0 1,0 0-1,0 0 1,0 0 0,0-1-1,0 1 1,0 0-1,0 0 1,0 0 0,1 0-1,-1-1 1,0 1-1,0 0 1,0 0-1,0 0 1,0 0 0,0 0-1,1 0 1,-1-1-1,0 1 1,0 0-1,0 0 1,0 0 0,0 0-1,1 0 1,-1 0-1,0 0 1,0 0-1,0 0 1,1 0 0,-1 0-1,0 0 1,0 0-1,0 0 1,0 0 0,1 0-1,-1 0 1,0 0-1,0 0 1,0 0-1,0 0 1,1 0 0,-1 0-1,0 0 1,0 0-1,0 0 1,1 0-45,-3 36 194,-1-1 1,-1 0-1,-2-1 0,-4 13-194,-44 136 980,37-128-897,-9 20-871,26-75 700,0 1 1,-1 0-1,1-1 0,0 1 0,0-1 0,0 1 1,-1 0-1,1-1 0,0 1 0,-1-1 0,1 1 1,0 0-1,-1-1 0,1 1 0,-1-1 0,1 0 1,-1 1-1,1-1 0,-1 1 0,1-1 0,-1 1 88,-11-1-4007,11 0 3327,-9 0-4835</inkml:trace>
  <inkml:trace contextRef="#ctx0" brushRef="#br0" timeOffset="548.67">577 75 8370,'0'0'1874,"28"-8"-153,3-1-1272,23-7 462,0 3-1,23-2-910,-17 8 698,0 2-1,34 4-697,-85 1 22,-1 0 1,0 0-1,0 1 1,0 0-1,0 1 1,0 0-1,0 0 0,0 0 1,0 1-1,-1 1 1,1-1-1,-1 1 1,0 0-1,0 1 0,0 0 1,-1 0-1,0 0 1,0 1-1,0 0 1,0 0-1,-1 0 0,0 1 1,-1 0-1,1 0 1,-1 0-1,-1 0 0,2 3-22,2 7 69,-1-1-1,0 1 0,-2 0 0,0 0 0,0 1 0,-2-1 0,1 15-68,-2 28 543,-4 38-543,2-85 23,-2 25 4,-2 0 0,-2 0 0,-1-1 0,-2 0 0,-2 0 0,-1-1 0,-1-1 0,-2 0 0,-2-1-1,-1-1 1,-2 0 0,-1-2 0,-6 5-27,1-2 49,-2-2-1,-1-2 0,-2 0 1,-1-2-1,-1-2 0,-1-1 1,-1-1-1,-1-2 0,-1-2 1,-1-1-1,-28 7-48,49-19 60,-1-2 1,-1 0-1,1-1 1,-1-1-1,1-1 0,-1-1 1,-10-1-61,17 0 78,1-1 0,-1-1 0,1 0 0,-1 0-1,1-1 1,0-1 0,0 0 0,0-1 0,0 0 0,1-1 0,-11-7-78,-2-5 68,1 0 0,1-2 0,0-1 0,1-1-1,2 0 1,0-2 0,1 0 0,2-1 0,0-1 0,2 0 0,-8-22-68,10 19 3,1 0 0,1-1-1,2-1 1,1 0 0,1 0 0,2 0 0,1 0 0,1-1 0,2 1 0,2-1 0,1-3-3,-1 21-6,1 1 0,1-1 0,0 0 0,1 1 0,0 0 0,2 0 0,-1 0-1,1 1 1,1 0 0,0 0 0,1 1 0,0 0 0,1 0 6,18-17-26,1 1 0,1 1-1,1 2 1,4-1 26,16-10-51,1 3 0,2 2 0,1 3 0,1 2 0,1 2 1,50-12 50,-88 30-310,0 0 0,0 1 0,0 2 1,0 0-1,20 0 310,-33 2-322,0 1 0,-1-1-1,1 1 1,0 0 0,-1 0 0,1 1-1,-1-1 1,0 1 0,1 0 0,-1 1 0,0-1-1,0 1 1,0 0 0,-1 1 0,1-1 0,-1 1-1,0 0 1,0 0 0,0 0 0,0 0-1,1 4 323,18 36-7949</inkml:trace>
  <inkml:trace contextRef="#ctx0" brushRef="#br0" timeOffset="1181.51">2399 343 11082,'0'0'2029,"0"0"-728,0 0-39,0 0-327,0 0-463,0 0-189,-8 7 45,-45 39 1027,-42 47-1355,33-30 292,-21 13-292,-17 2 53,-39 34-1130,130-104-3368,24-20 2826,29-28-1654,-10 2-2640</inkml:trace>
  <inkml:trace contextRef="#ctx0" brushRef="#br0" timeOffset="1517.53">2042 349 6993,'0'0'3897,"0"0"-2399,0 0-256,0 0-68,0 0-351,0 0-117,7 0 66,-1 1-682,0 0 1,0 0-1,0 1 0,0 0 0,0 0 1,0 1-1,-1-1 0,1 1 0,-1 0 1,1 1-1,-1-1 0,0 1 0,0 0 1,-1 1-1,1-1 0,-1 1 0,0 0 1,2 3-91,15 20 80,-1 2 1,16 29-81,-24-38 24,29 56-25,-21-39-277,1-1-1,16 21 279,-34-55-214,0 1-1,0-1 1,0 0-1,0 0 1,1-1 0,-1 1-1,1-1 1,0 1-1,0-1 1,0 0-1,0 0 1,0-1-1,0 1 1,0-1-1,0 0 1,0 0-1,1-1 1,-1 1 0,1-1-1,-1 0 1,3 0 214,25 1-6748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8810,'0'0'2828,"0"0"-1635,0 0-498,0 0-61,0 0 37,0 0-7,-3 24-58,-11 81-190,12-89-357,-2 0 0,0-1 0,-1 0 0,0 0 0,-2 0 0,1-1 0,-2 1 0,-8 11-59,0 2 51,-14 22-452,-2-1-1,-2-2 1,-1-2 0,-28 26 401,56-64-382,1 0-1,-2-1 1,1 0-1,-1 0 1,-2 0 382,-25 8-5877,23-13-353</inkml:trace>
  <inkml:trace contextRef="#ctx0" brushRef="#br0" timeOffset="333.02">80 75 6281,'0'0'3912,"0"0"-2268,0 0-828,0 0-177,0 0 456,0 0 192,17 9-232,18 10-511,-1 1 1,-1 2-1,-2 1 1,28 25-545,-30-17-120,-1 1 0,-2 2 0,-1 0 0,-2 2 0,-1 0 0,-2 2 0,-1 0 0,7 25 120,-11-27-2112,-4-10-1480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254 158 5457,'0'0'2478,"0"0"-714,0 0-614,0 0-402,0 0 10,0 0 72,2-3-17,-1 1-453,1 0 1,-1 0-1,0 0 1,0 0-1,0 0 1,0 0-1,0-1 1,0 1 0,-1 0-1,1-1-360,-1 2 61,0 0 1,0 0-1,0 0 0,0 0 0,0 1 1,0-1-1,0 0 0,-1 0 1,1 0-1,0 0 0,0 1 1,-1-1-1,1 0 0,-1 0 0,1 0 1,-1 1-1,1-1 0,-1 0 1,1 1-1,-1-1 0,1 0 0,-1 1 1,0-1-1,1 1 0,-1-1 1,0 1-1,0-1 0,1 1 0,-1 0 1,0-1-1,0 1 0,0 0 1,0 0-1,0-1-61,-11-1-54,-1 0 1,0 0-1,1 1 1,-1 1-1,-12 0 54,1 1-104,20-1 97,0 1-1,1 0 1,-1 0 0,0 0 0,0 0-1,1 0 1,-1 1 0,1 0 0,-1 0-1,1 0 1,0 0 0,0 0-1,-1 1 1,2-1 0,-1 1 0,0 0-1,1 0 1,-1 0 0,1 0 0,0 0-1,0 1 1,0-1 0,0 0 0,0 1 7,-7 15-33,1 0 1,1 1-1,1-1 1,0 2 32,5-16-15,-8 32-203,3 0 0,1 1-1,1-1 1,3 1 0,1 0-1,2 13 219,-2-46-21,1-1 0,-1 1 0,1 0 0,0-1 0,1 1 0,-1 0 0,1-1 0,0 0 0,0 1 0,0-1 0,0 0 0,1 0 0,0 0 0,0 0-1,0-1 1,0 1 0,1-1 0,-1 0 0,1 0 0,0 0 0,-1 0 0,2-1 0,-1 1 0,0-1 0,0 0 0,1-1 0,0 1 21,2 1-6,1-1 1,-1-1 0,1 1 0,-1-1 0,1-1-1,0 1 1,-1-1 0,1 0 0,-1-1-1,1 0 1,0 0 0,-1-1 0,0 0 0,1 0-1,-1-1 1,0 1 0,2-3 5,9-5 19,-2-1 1,1 0-1,-1-2 0,-1 0 1,0 0-1,3-6-19,14-16 33,-2-1 1,2-6-34,-20 27 13,-1 0 0,-1-1 0,0 0 0,-1-1 0,-1 0 0,-1 0 1,0 0-1,-1-1 0,-1 0 0,-1-1 0,-1 1 0,0-1 0,0-11-13,-3 24 12,0 2 3,0 1 1,0-1-1,0 0 0,-1 1 0,1-1 1,-1 0-1,0 1 0,0-2-15,0 4 1,1 1-1,0-1 1,-1 0-1,0 1 0,1-1 1,-1 1-1,1-1 1,-1 0-1,0 1 1,1 0-1,-1-1 1,0 1-1,0-1 1,1 1-1,-1 0 1,0-1-1,0 1 1,0 0-1,1 0 1,-1 0-1,0 0 0,0 0 1,0 0-1,0 0 1,1 0-1,-1 0 1,0 0-1,0 0 1,0 0-1,1 1 1,-1-1-1,0 0 1,0 1-1,1-1 1,-1 0-1,0 1 0,0-1 1,1 1-1,-1 0 0,-2 0 4,1 1-1,-1 0 1,1 0-1,0 0 1,-1 1-1,1-1 0,0 0 1,1 1-1,-1 0 1,0-1-1,1 1 1,-1 0-1,1 0 0,0-1 1,0 1-1,0 0 1,0 2-4,-9 54 196,7-34-221,1 1 0,2-1-1,1 0 1,0 1 0,2-1 0,1 0-1,1 0 1,1-1 0,1 0 0,1 0 0,1 0-1,2-1 1,1 1 25,-9-19-514,-1 0-1,1 1 1,-1-1-1,0 1 1,0-1-1,0 1 1,-1 0 0,1 4 514,-2 5-4456</inkml:trace>
  <inkml:trace contextRef="#ctx0" brushRef="#br0" timeOffset="385.26">776 462 7826,'0'0'2296,"0"0"-744,0 0-545,0 0-430,0 0-56,0 0 131,3 15-100,6 99 534,-4 54-1086,-5-158-266,0 19 185,0-28-92,0 0 0,0-1-1,0 1 1,0 0 0,-1 0 0,1 0 0,0-1 0,0 1-1,-1 0 1,1 0 0,-1-1 0,1 1 0,-1 0 0,1-1-1,-1 1 1,1 0 0,-1-1 0,1 1 0,-1-1 0,0 1-1,1-1 1,-1 1 0,0-1 0,0 1 0,1-1 0,-1 0-1,0 1 174,-6-1-5085</inkml:trace>
  <inkml:trace contextRef="#ctx0" brushRef="#br0" timeOffset="1178.59">1249 1 5209,'0'0'2030,"0"0"-200,0 0-383,0 32-529,0 108-335,9 83 364,-1-51-131,-8-118-40,0-41 347,0-36-569,1-8-503,1 0 0,1-1 0,2 1 1,2 1-1,5-18-51,-5 26 34,1-1 0,1 1 1,1 0-1,1 1 0,0 1 1,2-1-1,11-12-34,-19 27 2,0 1 0,0 0 1,1 0-1,-1 0 0,1 0 0,1 1 0,-1 0 1,0 0-1,1 1 0,0 0 0,0 0 0,7-1-2,-10 2 0,0 1 0,0 1 0,0-1 0,0 0 0,0 1 0,0 0 0,1 0 0,-1 0 0,0 1 0,0-1 0,0 1 0,0 0 0,0 0 0,0 0 0,0 1 0,0-1 0,0 1 1,0 0-1,-1 0 0,1 1 0,-1-1 0,0 1 0,2 0 0,4 6 27,-1 1 1,0 0 0,0 1-1,-1-1 1,0 1 0,-1 1 0,0-1-1,-1 1 1,0 0 0,-1 0-1,3 11-27,-3-1 71,0 0-1,-1 1 0,-1-1 0,-1 0 0,-1 1 0,-2 9-70,0-21 12,0 0 1,-1 0-1,0-1 0,-1 1 1,0-1-1,-1 0 0,0 0 0,0 0 1,-1-1-1,0 1 0,-1-2 1,0 1-1,0-1 0,-3 2-12,-1 2-111,0-2 0,-1 1 0,-1-2 0,1 1 0,-2-2 0,1 0 0,-1 0 0,0-1 0,-13 4 111,14-8-170,0-1-1,0 0 0,0 0 0,0-2 1,0 0-1,0 0 0,-8-2 171,20 2-39,0 0 0,0 0 0,0 0 0,0 0 0,0 0 0,1-1 0,-1 1 0,0 0 0,0-1 0,0 1 0,0-1 0,0 1 0,1-1 0,-1 1 0,0-1 0,0 1 0,1-1 0,-1 0 0,0 0 0,1 1 0,-1-1 0,1 0 0,-1 0 0,1 0 0,-1 1 0,1-1 0,-1 0 0,1 0 0,0 0 0,0 0 0,-1 0 0,1 0 0,0 0-1,0 0 1,0 0 0,0 0 0,0 0 0,0 0 0,0 0 0,1 1 0,-1-1 0,0-1 39,2 1-378,1 0-1,-1 0 0,0 0 0,0 0 1,1 0-1,-1 0 0,1 1 1,-1-1-1,0 1 0,1 0 0,-1 0 1,1 0-1,1 0 379,-3 0-499,16-1-3202</inkml:trace>
  <inkml:trace contextRef="#ctx0" brushRef="#br0" timeOffset="1531.62">1822 566 264,'0'0'9021,"0"0"-5767,0 0-1938,0 0-481,0 0-368,0 0-460,0 0 0,0 0 0,0 0 1,1 0-1,-1 0 0,0-1 1,0 1-1,1 0 0,-1 0 0,0 0 1,0 0-1,1 0 0,-1 0 1,0 0-1,1 0 0,-1 0 0,0 0 1,0 1-1,1-1 0,-1 0 1,0 0-1,0 0 0,0 0 0,1 0 1,-1 0-1,0 0 0,0 1 1,1-1-1,-1 0 0,0 0 0,0 0 1,0 1-1,0-1 0,1 0 1,-1 0-1,0 0 0,0 1 0,0-1 1,0 0-1,0 0 0,0 1-7,3 5 36,0 1-1,-1 0 0,0 1 0,0-1 1,-1 0-1,1 7-35,1 7 46,1 13 28,-1-1 0,-1 1 0,-4 26-74,2-8-1472,-1-37-1087,-2-5-2768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5209,'0'0'5768,"0"0"-3952,0 0-1235,-7 32 25,-2 8-404,-1 6 85,2 1-1,1 0 1,2 15-287,-5 452 1501,10-488-1464,0-25-7,0-4 112,1-32-34,1 1 0,2 0 1,1 0-1,2 0 0,9-26-108,-9 38-12,1 0 0,1 1 0,1 0 0,0 0-1,2 1 1,0 1 0,1 0 0,1 1 0,4-3 12,-14 16-15,0 2 0,1-1 0,-1 0 0,1 1 1,0 0-1,0 0 0,0 0 0,0 0 0,0 1 1,1 0-1,-1 0 0,1 1 0,0-1 0,-1 1 1,1 0-1,5 1 15,-7-1 2,0 1-1,1 1 1,-1-1 0,1 1 0,-1 0-1,0 0 1,0 0 0,1 0 0,-1 1-1,0 0 1,0-1 0,0 2 0,-1-1-1,1 0 1,0 1 0,-1 0 0,0-1-1,1 1 1,-1 1 0,0-1 0,1 2-2,3 6 34,0-1 0,-1 2 0,0-1 0,-1 0 0,0 1 0,-1 0 0,-1 0 0,1 1 0,0 8-34,-2-1 40,0-1 1,-1 1 0,-1 0-1,0-1 1,-4 20-41,1-29 7,0 0 0,0 1 0,-1-1 0,0 0-1,-1-1 1,0 1 0,0-1 0,-1 0 0,0 0 0,-1-1 0,0 1-1,0-1 1,-1-1 0,0 0 0,-2 1-7,-7 6-189,-1-1 0,0-1 0,0 0 0,-1-1 0,0-2 0,-1 0 0,-2 0 189,10-5-347,0-1-1,0 0 1,0-1 0,0 0-1,-5 0 348,13-2-466,-1 1 0,1-1 0,0 0-1,-1-1 1,1 1 0,0-1 0,0 1-1,-1-1 1,1-1 0,0 1-1,0-1 1,0 1 0,0-1 0,1 0-1,-1 0 1,-1-2 466,-10-13-4459</inkml:trace>
  <inkml:trace contextRef="#ctx0" brushRef="#br0" timeOffset="457.67">523 688 8586,'0'0'5257,"0"0"-3750,0 0-1114,0 0-194,0 0-88,21 0-5,159 0 97,-175 0-205,-1 0-1,1 0 1,-1 0 0,1 1-1,0 0 1,-1 0 0,1 0-1,-1 0 1,0 1 0,1-1-1,-1 1 1,0 0 0,0 1-1,1 0 3,-3-1-17,0 0-1,-1 0 0,1 0 1,0 0-1,-1 0 0,0 1 0,0-1 1,1 0-1,-1 1 0,-1-1 0,1 1 1,0-1-1,-1 1 0,1 0 1,-1-1-1,0 1 0,0 0 0,0-1 1,0 1-1,0 0 0,0-1 1,-1 1-1,1-1 0,-1 1 0,0 0 1,0 0 17,-1 2-4,0 0 1,0 0 0,-1 0 0,1 0-1,-1 0 1,0-1 0,0 1 0,-1-1-1,0 0 1,1 0 0,-3 2 3,-52 42 1,30-27-20,1-1-26,19-15 38,0 0 0,1 1 0,0 0 1,0 0-1,0 0 0,1 1 0,0 0 0,0 0 1,0 1 6,6-7-4,0 0 0,0-1 0,0 1 0,0-1 0,-1 1 0,1-1 0,0 1 0,0 0 0,1-1 0,-1 1 0,0-1 1,0 1-1,0 0 0,0-1 0,0 1 0,1-1 0,-1 1 0,0-1 0,0 1 0,1-1 0,-1 1 0,0-1 0,1 1 0,-1-1 0,1 0 0,-1 1 1,1-1-1,-1 1 0,0-1 0,1 0 0,-1 1 0,1-1 0,0 0 0,-1 0 0,1 1 0,-1-1 0,1 0 0,-1 0 0,1 0 0,-1 0 1,1 0-1,0 0 0,-1 0 0,1 0 0,-1 0 0,1 0 0,0 0 0,-1 0 4,41 1 263,-32-1-228,5 0-12,18 1-267,-1-2-1,0 0 1,1-3 0,-1 0-1,30-9 245,-7-7-3945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23 3105,'0'0'1820,"0"0"-702,0 0-517,0 0-270,0 0-94,0 0-41,0-14 52,0 11 8489,-2 208-6989,-12 43-1748,10-183 249,4-39-644,0-21-506,1-8-686,8-46-3000,-9 36 300</inkml:trace>
  <inkml:trace contextRef="#ctx0" brushRef="#br0" timeOffset="405">1 306 7362,'0'0'2029,"0"0"-547,0 0-396,0 0-246,0 0-108,0 0-128,3 0-233,107 9 2425,-50-2-2615,1-1-1,0-4 1,47-4-181,-12 1-512,-96 1 432,1 0 1,-1 0 0,1 0 0,-1 1 0,0-1-1,1 0 1,-1 1 0,1-1 0,-1 1-1,0-1 1,1 0 0,-1 1 0,0-1-1,1 1 1,-1-1 0,0 1 0,0-1 0,1 1-1,-1-1 1,0 1 0,0-1 0,0 1-1,0-1 1,0 1 0,0-1 0,0 1-1,0-1 1,0 1 0,0 0 0,0-1 79,0 23-1479,0-19 479,0 9-2698</inkml:trace>
  <inkml:trace contextRef="#ctx0" brushRef="#br0" timeOffset="1554">1228 23 5169,'0'0'3850,"0"0"-1676,0 0-560,0 0-405,0 0-430,0 0-200,-6-3-131,-1 0-408,0 0 0,0 0 0,0 0 0,-1 1 0,1 1 0,-1-1 0,1 1 1,-1 0-1,0 1 0,0 0 0,1 0 0,-1 1 0,0 0 0,1 0 0,-1 1 0,1-1 0,-1 2 0,1-1 0,0 1 0,0 0 0,0 1 0,0 0 0,1 0 0,-1 0 1,1 1-1,-1 1-40,-10 9 43,2 1 1,0 0 0,1 2 0,1-1 0,1 1-1,0 1 1,1 0 0,1 1 0,1 0-1,1 0 1,0 1 0,2 0 0,0 1 0,2-1-1,0 1 1,2 0 0,0 0 0,1 20-44,1-35-10,0 1 1,0 0 0,1-1-1,0 1 1,0-1 0,1 1-1,-1-1 1,2 0-1,0 3 10,-1-6-15,0-1-1,0-1 0,1 1 0,-1 0 0,0 0 0,1-1 0,0 0 1,-1 1-1,1-1 0,0 0 0,0 0 0,0-1 0,1 1 0,-1 0 0,0-1 1,1 0-1,-1 0 0,1 0 0,-1 0 0,1-1 0,0 1 16,6 1 0,0-1 0,1 0 0,-1-1 0,1 0 0,-1 0-1,0-1 1,0-1 0,1 1 0,-1-2 0,0 1 0,0-1-1,-1-1 1,1 0 0,-1 0 0,1-1 0,2-3 0,5-3-1,0-2 1,-1 0-1,-1-1 0,0 0 1,-1-1-1,-1-1 1,10-16 0,-13 19 32,-1-1 1,-1 0-1,0 0 0,-1-1 1,0 0-1,-1-1 1,-1 1-1,0-1 0,-2 0 1,1 0-1,-2-1 1,0 1-1,-1-8-32,-1 23 144,-1 9-227,-5 22 83,2 0-1,2-1 1,0 2-1,2-1 1,2 11 0,-1-33 3,0 1-1,1 0 1,0 0 0,0-1 0,1 0 0,0 1-1,0-1 1,1 0 0,1 1-3,-2-4-253,0-1 0,0 1 1,1 0-1,-1-1 0,1 0 0,4 4 253,-5-6-454,-1 0 0,0-1-1,1 1 1,0-1 0,-1 1 0,1-1-1,0 0 1,-1 0 0,1 0-1,0 0 1,0 0 0,3 0 454,7-1-7540</inkml:trace>
  <inkml:trace contextRef="#ctx0" brushRef="#br0" timeOffset="1883.87">1734 413 7138,'0'0'4506,"0"0"-2448,0 0-663,0 0-446,0 0-447,0 0-6,0 17 62,0 224-20,0-136-2673,0-102 12,0-3-2432,0 0-3140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7938,'0'0'3734,"0"0"-1935,0 0-454,0 0-350,0 0-451,0 0-323,0 6-115,-1 87 43,2 125 192,0-212-354,-1-1 0,1 1 1,-1-1-1,2 1 0,-1-1 1,1 1-1,-1-1 1,1 0-1,1 0 0,-1 0 1,1 0-1,0 0 0,1 1 13,-2-3-8,1-1-1,-1 1 1,1 0-1,0-1 1,0 1-1,1-1 0,-1 0 1,0 0-1,1 0 1,-1-1-1,1 1 1,-1-1-1,1 0 1,0 1-1,0-2 1,0 1-1,-1 0 0,1-1 1,2 0 8,6 1 4,0-1 1,0-1-1,0 0 0,-1 0 1,1-1-1,0-1 0,-1 0 1,0 0-1,1-1 0,-1-1 1,-1 0-1,1 0 0,-1-1 1,0 0-1,0-1 0,1-2-4,10-6-15,-1-2 0,-1 0-1,-1-1 1,-1-1 0,12-15 15,-20 22 14,-1 0 0,0-1 0,-1 1 0,-1-2 0,1 1 0,-2 0 0,0-1 0,-1 0 0,0 0 0,1-12-14,-5 45 50,1 1 0,1-1 0,0 0-1,2 1 1,0-1 0,4 7-50,11 25 96,-2 1 0,-2 1-1,-3 0 1,-2 1 0,-2 0 0,-1 21-96,-6-47 9,0-1 12,0 0 1,-2-1-1,-1 1 0,-1-1 1,-2 7-22,4-26 8,-1 0 0,0-1 0,0 0 0,-1 1 1,0-1-1,0 0 0,0 0 0,-1-1 0,0 1 0,0-1 0,0 1 0,0-1 0,-1-1 1,0 1-1,0-1 0,-1 1 0,1-1 0,-1-1 0,0 1 0,0-1 0,0 0 1,-6 2-9,4-2-20,0-1 0,-1 0 1,1 0-1,-1 0 1,0-1-1,1 0 1,-1-1-1,0 0 1,1-1-1,-1 1 1,0-2-1,1 1 0,-1-1 1,1 0-1,0-1 1,-1 0-1,1 0 1,1-1-1,-1 0 1,0-1-1,1 1 1,0-1-1,0-1 1,0 1-1,1-1 0,-2-2 20,-3-4-88,-1-1 0,1-1 0,-3-6 88,-4-16-1431,16 32 428,1-1 1,0 0 0,0 0-1,0 0 1,1 0 0,-1-4 1002,1 3-5680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8810,'0'0'4874,"0"0"-3351,0 0-823,0 0-66,0 0-314,0 0-155,0 9 155,1 112 864,-3 165-679,2-281-574,0-1 0,-1 1 0,0 0 0,0 0 0,0-1 0,0 1 0,-2 1 69,3-4-211,-1-1 0,0 0 1,1 1-1,-1-1 0,0 0 0,0 0 0,0 0 0,0 0 0,0 0 0,0 0 0,0 0 0,0 0 0,0 0 0,0-1 0,-1 1 0,1 0 0,0-1 1,-1 1-1,1-1 0,0 1 0,-1-1 0,1 0 0,0 1 0,-1-1 0,1 0 0,-2 0 211,-7 0-4130</inkml:trace>
  <inkml:trace contextRef="#ctx0" brushRef="#br0" timeOffset="353.01">0 275 7218,'0'0'4801,"0"0"-4545,0 0 232,0 0 432,0 0 96,0 0-72,225 3-240,-149-6-311,3-9-265,17 3-128,-20 3-921,-19 0-1887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572 498 4977,'0'0'1703,"0"0"-455,0 0 638,0 0-182,0 0-345,0 0-44,-2 2 350,5-4-1455,35-15-41,1 2-1,1 1 1,-1 2 0,2 2-1,0 2 1,0 1-1,0 3 1,1 1-1,-1 2 1,1 1-1,5 3-168,-44-3-27,1 1-1,0-1 0,0 1 1,-1 0-1,1 0 0,0 0 1,-1 0-1,1 1 0,-1 0 1,1-1-1,-1 1 1,0 0-1,0 1 0,0-1 1,0 1-1,0-1 0,0 1 1,-1 0-1,1 0 1,-1 0-1,0 0 0,0 0 1,0 0-1,1 3 28,-2-1-35,1-1 0,-1 0 0,-1 0-1,1 1 1,0-1 0,-1 0 0,0 1 0,0-1 0,0 1-1,-1-1 1,1 0 0,-1 1 0,0-1 0,0 0 0,-1 0-1,1 1 1,-1-1 0,0 0 0,0-1 0,0 1 0,-3 3 35,-4 5-18,-1 0 0,0-1 0,-1 0 0,0-1 0,-1 0 0,0 0 18,-81 53 12,75-51-10,-234 141 218,252-152-228,-23 17 123,23-18-122,-1 0-1,1 0 1,-1 0 0,1 0-1,0 1 1,-1-1-1,1 0 1,0 0 0,-1 1-1,1-1 1,0 0-1,0 1 1,-1-1-1,1 0 1,0 1 0,0-1-1,-1 0 1,1 1-1,0-1 1,0 1 0,0-1-1,0 0 1,0 1-1,0-1 1,-1 1 0,1-1-1,0 1 1,0-1-1,0 0 1,0 1-1,1-1 1,-1 1 0,0-1-1,0 0 1,0 1-1,0-1 1,0 1 0,0-1-1,1 0 1,-1 1-1,0-1 1,0 0-1,1 1 1,-1-1 0,0 0-1,0 1 1,1-1-1,-1 0 1,0 1 0,1-1-1,-1 0 1,0 0-1,1 0 1,-1 1 0,1-1-1,-1 0 1,0 0-1,1 0 1,-1 0-1,1 0 1,-1 0 0,0 0-1,1 0 8,30 5 76,0-3 1,0 0-1,0-2 0,4-1-76,19 0 98,-15 0-396,0-2 0,-1-2-1,0-1 1,0-2 0,28-10 298,-57 14-2433,-8 1-2554</inkml:trace>
  <inkml:trace contextRef="#ctx0" brushRef="#br0" timeOffset="561.58">787 96 7698,'0'0'4662,"0"0"-3172,0 0-776,0 0-83,0 0-285,0 0-136,21-10 81,-3 2-199,-6 1-16,1 1 1,-1 1 0,2 0 0,-1 0-1,0 2 1,1-1 0,-1 2-1,1 0 1,0 1 0,10 0-77,43 0 221,-1 3 0,1 3 0,-1 3 0,54 14-221,-75-10 6,-1 1-1,-1 2 1,0 3-1,36 19-5,-63-27-9,0 0 0,0 1 0,-1 0 0,-1 2 0,0-1 0,2 4 9,-8-7-22,-1 0 0,0 0 0,-1 0 0,0 1 0,0 0 0,-1 0 0,0 1 0,-1 0 0,0-1 0,1 7 22,-2-4-15,0 1 1,-1 0-1,-1 0 0,0 0 0,-1 0 0,0 0 1,-1 0-1,-1 0 0,0 0 0,-1 0 0,-1 0 1,-1 2 14,-2 3 15,-1 0 0,-1-1 0,-1 0 0,0 0 0,-1-1 0,-1-1 0,-1 0 0,-3 3-15,-25 24 50,-2-2 1,-2-2-1,-1-1 1,-2-3-1,-13 6-50,-48 24 495,-109 48-495,144-78 250,-1-4 0,-2-3 0,-16 1-250,58-19 135,-1-2 0,0-2 0,0-1 0,-1-2 0,1-2 0,-1-1 1,1-1-1,-13-4-135,33 2 38,0-2 1,0 1 0,0-2 0,0 0 0,1-1-1,0 0 1,0-2 0,1 1 0,0-2-1,1 0 1,0-1 0,0 0 0,1 0 0,0-2-1,1 0-38,-12-15 11,1-1 1,1-1-1,2-1 0,1 0 0,2-2 0,-5-13-11,10 20-1,2-1 1,0-1-1,2 1 1,1-1 0,1-1-1,1 1 1,2-1-1,1 1 1,1-2 0,1 22-10,0 0 1,0 0-1,1 0 1,0 0-1,1 1 1,0-1-1,0 0 1,0 1-1,1 0 1,0 0-1,1 0 1,-1 0-1,1 1 1,1 0-1,-1 0 1,5-4 9,15-12-52,0 1 0,1 2 0,20-11 52,-41 27-6,97-60-978,3 5-1,108-43 985,-67 43-2987,1 6 0,7 6 2987,-30 14-4199</inkml:trace>
  <inkml:trace contextRef="#ctx0" brushRef="#br0" timeOffset="1078.69">2874 373 10962,'0'0'2074,"0"0"-807,0 0 305,-38 21-131,-124 70-418,71-34-353,3 4 0,3 3 0,-42 44-670,-67 51-1640,192-157 1294,-18 12-21,20-14 278,0 0 0,-1 0 0,1 1 0,0-1-1,0 0 1,0 0 0,-1 1 0,1-1 0,0 0-1,0 0 1,-1 0 0,1 1 0,0-1 0,0 0-1,-1 0 1,1 0 0,0 0 0,-1 0-1,1 0 1,0 1 0,0-1 0,-1 0 0,1 0-1,0 0 1,-1 0 0,1 0 0,0 0 0,-1 0-1,1 0 1,0 0 0,-1-1 0,1 1 0,0 0-1,0 0 1,-1 0 0,1 0 0,0 0-1,-1 0 1,1-1 0,0 1 0,0 0 0,-1 0-1,1 0 1,0-1 0,0 1 0,0 0 0,-1 0-1,1-1 1,0 1 0,0 0 0,0-1 0,0 1 89,0-27-4851,3-10-471</inkml:trace>
  <inkml:trace contextRef="#ctx0" brushRef="#br0" timeOffset="1411.1">2173 409 9602,'0'0'2758,"0"0"-1363,0 0-211,0 0 151,0 0-115,0 0-130,26 24-94,87 81-172,-48-49 200,69 44-1024,-18-14-286,-85-56-519,-6-5-1657,-7-12-2362,-11-12-2930</inkml:trace>
  <inkml:trace contextRef="#ctx0" brushRef="#br0" timeOffset="1897.1">3691 302 9674,'0'0'5057,"0"0"-3446,0 0-900,0 0-339,-32 3-237,-104 16-114,127-17-13,0-1-1,0 2 1,1 0-1,0 0 1,-1 0-1,1 1 1,0 0-1,1 1 1,-1-1-1,1 2 1,0-1-1,-6 6-7,-3 2 41,-9 9 55,0 0 0,-21 25-96,36-35-1,0 1-1,1 0 0,0 0 0,1 1 0,0 0 1,1 0-1,0 4 2,5-14-21,0 0 1,1 1-1,0-1 1,0 1 0,0-1-1,0 1 1,1 0-1,0-1 1,0 1-1,0-1 1,1 1-1,-1 0 1,2 2 20,-1-4-15,0 0 0,0-1 0,0 1 1,1-1-1,-1 1 0,1-1 0,0 1 0,-1-1 0,1 0 1,0 0-1,0 0 0,1 0 0,-1 0 0,0-1 0,1 1 1,-1-1-1,1 1 0,-1-1 0,1 0 0,0 0 0,1 0 15,16 4-11,-1-1 0,1-1-1,0-1 1,0 0 0,-1-2-1,1-1 1,0 0 0,5-2 11,-13 1-26,0-1 0,0 0-1,0-1 1,-1 0 0,0-1 0,1 0 0,-2-1 0,1 0 0,-1 0 0,0-2 0,4-2 26,-7 5 36,-1-1 0,1 0 1,-1 0-1,0-1 0,0 0 0,-1 0 0,0 0 0,0 0 1,-1-1-1,0 0 0,0 0 0,-1 0 0,0 0 0,0-1 1,-1 1-1,0-2-36,-2 10 17,0 0 1,0-1 0,0 1-1,0 0 1,0-1-1,0 1 1,0 0 0,0-1-1,0 1 1,0 0 0,0-1-1,0 1 1,0 0-1,1-1 1,-1 1 0,0 0-1,0-1 1,0 1 0,0 0-1,1-1 1,-1 1-1,0 0 1,0 0 0,0-1-1,1 1 1,-1 0 0,0 0-1,0 0 1,1-1-1,-1 1 1,0 0 0,1 0-1,-1 0 1,0 0-1,1 0 1,-1 0 0,0-1-18,11 12 172,13 32-297,-17-29 270,68 140-272,-61-124-674,-13-28 406,0 0 0,0 0 0,0 0 1,0 0-1,0 0 0,1 0 0,-1 0 1,1 0-1,-1 0 0,1-1 0,1 1 395,6 0-6240</inkml:trace>
  <inkml:trace contextRef="#ctx0" brushRef="#br0" timeOffset="2231.08">4240 718 12043,'0'0'2624,"0"0"-1296,0 0 217,0 0-657,0 0-568,0 0-200,0 0-48,0 51 176,0-9 16,0 5-160,-4 7-104,-2-4-24,-1-8-264,-6-3-512,0-12-1152,6-19-4794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30 259 1512,'0'0'12899,"0"0"-12219,0 0-600,0 0 256,0 0 8,0 0-136,179 0-112,-126 0-88,-7 0 0,-3 0-8,-10 0-72,-16 0-584,-10 9-928,-7 0-2505</inkml:trace>
  <inkml:trace contextRef="#ctx0" brushRef="#br0" timeOffset="336.8">1 613 9514,'0'0'2969,"0"0"-1625,0 0 424,221-36-799,-148 15-249,-7 7-352,-13 2-368,-10 3-24,-6 3-1112,-14 0-1449,-13 3-7193</inkml:trace>
  <inkml:trace contextRef="#ctx0" brushRef="#br0" timeOffset="687.71">983 187 12819,'0'0'2550,"0"0"-1645,0 0-669,0 0-128,0 0-38,-31 34 54,-98 109 100,118-132-157,1 1 0,1 0 0,0 0 0,0 1 1,2 0-1,-1 0 0,2 1 0,0 0 0,-2 8-67,5-13 37,-4 10 2,2 1-1,1-1 1,0 1 0,2 0-1,0 1 1,1-1 0,1 3-39,0-18 10,0 0 0,0 0 0,1 0 0,-1-1 0,1 1 0,0 0 0,1-1 0,-1 1 0,1-1 0,0 1 0,0-1 0,0 0 0,1 0 0,-1 0 0,1 0 0,0 0 0,0 0 0,1-1 0,-1 0 0,1 1 0,-1-1 0,1-1 0,0 1 0,0 0 0,1-1 0,-1 0 0,0 0 0,1 0 0,-1-1 0,1 1 0,0-1 0,-1 0 0,1-1 0,1 1-10,14 1 72,0-1-1,0-1 1,1 0-1,-1-2 1,0 0 0,0-2-1,0 0 1,0-1-1,-1-1 1,0-1 0,0 0-1,-1-2 1,1 0-1,13-10-71,-10 5 30,-1-1-1,0 0 0,-1-2 1,0-1-1,-1 0 1,-2-1-1,0-1 0,-1-1 1,0 0-1,-2-1 1,4-9-30,-8 8-48,-1 0 0,0-1 0,-2 0 0,-1 0 1,-1 0-1,-1-1 0,-1 0 0,-1 0 0,-1 0 0,-1 0 1,-2 0-1,0 0 0,-2-3 48,3 21-69,-1 0 1,1 1-1,-1-1 0,0 1 1,-1-1-1,1 1 0,-1 0 1,-1 0-1,1 0 0,-1 0 1,0 1-1,0-1 1,-1 1-1,1 0 0,-1 0 1,0 1-1,-1 0 0,-4-4 69,2 4-82,0 0 1,0 1-1,0-1 0,0 2 0,-1-1 0,0 1 0,1 0 0,-1 1 1,0 0-1,0 1 0,0-1 0,1 2 0,-1-1 0,-5 2 82,1 0-95,0 1 0,0 0 0,0 1 0,1 0 0,-1 1 0,1 0 0,0 1 0,1 1 0,-1 0 0,1 0 0,-1 2 95,-19 17-325,1 1 0,-23 27 325,45-47-57,-75 85-1674,14-12-2082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494 328 4993,'0'0'2014,"0"0"-364,0 0-172,0 0-336,0 0-223,0 0-58,0-3-459,-1 1-1,1-1 1,0 1-1,-1-1 1,0 1-1,1-1 0,-1 1 1,0-1-1,-1-1-401,-6-1 309,-1 1 0,1 0 0,-1 0 0,0 1 0,0 0 0,-3-1-309,-24-7 256,29 8-246,-1 0 1,0 1-1,0 0 1,0 0-1,0 1 0,0 0 1,0 1-1,-1 0 1,1 0-1,0 1 0,0 0 1,0 0-1,0 0 0,0 2 1,0-1-1,0 1 1,0 0-1,1 0 0,0 1 1,-1 0-1,1 0 1,1 1-1,-1-1 0,-2 4-10,-11 9-1,1 0 0,1 2 0,0 0 0,2 1-1,0 0 1,1 2 0,-7 13 1,15-22-21,0 0 0,1 1 1,0 0-1,1 0 0,1 0 0,0 1 0,1-1 1,1 1-1,0 0 0,1 0 0,0 0 0,1 0 1,2 12 20,-2-25-13,1 0 0,-1-1 0,1 1 0,-1 0 0,1-1 0,0 1 0,-1 0 0,1-1 0,0 1 1,0-1-1,0 0 0,0 1 0,1-1 0,-1 0 0,0 1 0,0-1 0,1 0 0,-1 0 0,1 0 0,-1 0 13,3 1-16,1 0 0,-1 0 0,0-1 0,0 1 0,1-1 0,-1 0-1,1 0 1,1 0 16,12 0 3,0-1-1,0 0 1,15-2-3,-29 1 9,13-1 13,0-2 1,-1 0-1,0 0 1,0-2-1,0 0 0,0-1 1,-1 0-1,0-1 1,-1-1-1,9-7-22,15-12 53,-1-2 0,-2-2 0,6-8-53,-16 14 56,-1 0 0,7-12-56,-23 28 26,-1-1 0,-1 1 0,1-2 0,-2 1 0,1 0 0,-2-1 0,0 0 0,1-5-26,-3 197 511,-2-168-479,2 1 0,0 0 0,0-1 0,1 1 0,4 9-32,-3-10-835,0 0 0,-1 0-1,-1 0 1,0 0 0,0 10 835,-2-1-3118,3-3-1812</inkml:trace>
  <inkml:trace contextRef="#ctx0" brushRef="#br0" timeOffset="335.03">980 483 8146,'0'0'2530,"0"0"-699,0 0-400,0 0-488,0 0-242,0 0 18,0 12 121,0 173 960,0-53-4020,0-131 90,-1-1-780,-1-3-1633</inkml:trace>
  <inkml:trace contextRef="#ctx0" brushRef="#br0" timeOffset="1035.15">1496 1 6873,'0'0'3872,"0"0"-2569,0 0-531,0 0-33,0 0-168,0 0 342,0 34 75,1 19-641,0 45 585,-5 9-932,-8 18 642,-25 102-642,3-18 557,42-250-338,2 1 1,1 0-1,3 0 0,5-9-219,20-39-187,24-39 187,-54 111-10,-3 2-4,1 0-1,1 0 1,1 1-1,0 0 1,0 1-1,1 0 1,1 0-1,0 1 1,6-5 14,-13 13-16,1 1 0,-1 0 0,1 0 0,-1 0 0,1 1 1,-1-1-1,1 1 0,0 0 0,0 0 0,0 1 0,0-1 0,-1 1 1,1 0-1,0 1 0,0-1 0,0 1 0,0 0 0,-1 0 0,1 1 1,0-1 15,4 2-9,0 1 1,0 0 0,0 1 0,0 0 0,-1 0 0,0 1-1,0-1 1,0 2 0,0 1 8,2 1 17,-2 1 0,1 1 0,-2-1 0,1 1 0,-1 1 0,-1 0 0,0 0 1,-1 0-1,0 0 0,-1 1 0,0 0 0,-1 0 0,0 0 0,-1 0 0,-1 0 0,0 0 0,-1 1 0,0-1 0,-1 0 0,-1 5-17,0-12 10,1 0 0,-1 0 0,0 0 0,-1 0 0,0-1 0,1 0 0,-2 1-1,1-1 1,-1 0 0,1 0 0,-1-1 0,-1 1 0,1-1 0,-1 0 0,-3 3-10,-13 9-36,-1-1 0,-24 13 36,38-23-19,-19 10-207,0-1 0,-1-1 0,0-2 0,0-1 0,-1-1 0,-1-1 0,0-1 0,0-2 1,0-1-1,-21-1 226,50-3-867,14-2-2162,13-8 806,1-2-1320</inkml:trace>
  <inkml:trace contextRef="#ctx0" brushRef="#br0" timeOffset="1580.23">2068 608 11202,'0'0'2710,"0"0"-1555,0 0-469,0 0-253,0 0-230,0 0-114,23 0-69,153 0-10,-169 0-14,-3-1-15,1 1 0,0 0 0,0 1 1,-1-1-1,1 1 0,0 0 0,-1 0 0,2 1 19,-5-2-6,0 1 0,1 0 0,-1 0 0,0 0 0,0 0 0,1 0 0,-1 0 0,0 0 0,0 0 0,0 1 0,0-1 0,-1 0 0,1 1 0,0-1 0,0 0 0,-1 1 0,1-1 0,-1 1-1,0-1 1,1 1 0,-1-1 0,0 1 0,0-1 0,0 1 0,0 0 0,0-1 0,0 2 6,0 1 20,0 0 0,0 0 0,0 0 0,-1 0-1,0 0 1,0 0 0,0 0 0,0 0 0,0-1 0,-1 1 0,0 0-1,-1 2-19,-1-1 48,-1 1 1,1-1-1,-1 0 0,-1 0 0,1-1 0,-1 1 0,0-1-48,-38 27 114,-1-1 0,-2-3-1,-43 18-113,89-44-30,1-1-117,6 0-312,14 3 472,0-2 81,0 2-1,0 0 0,0 1 1,0 2-1,0 0 1,-1 0-1,4 4-93,-21-9 9,0 0-1,0 0 1,-1 0 0,1 0 0,0 0-1,0 0 1,-1 1 0,1-1-1,-1 0 1,1 1 0,-1 0 0,0-1-1,0 1 1,1 0 0,-1 0-1,0-1 1,0 1 0,-1 0-1,1 0 1,0 0 0,-1 0 0,1 0-1,-1 0 1,0 1 0,0-1-1,1 0 1,-1 0 0,-1 0 0,1 0-1,0 0 1,0 0 0,-1 0-1,1 0 1,-1 0 0,0 0 0,0 0-1,1 0 1,-1 0 0,-1 0-9,-1 4 11,-1 0 0,-1 0 0,1-1 0,-1 1 0,0-1 0,0 0 0,-1 0 1,1-1-1,-1 0 0,-5 3-11,5-3-337,0 0-1,0-1 1,0 0 0,-1 0 0,1-1 0,-1 0 0,0 0 0,0 0 0,0-1-1,1 0 1,-1-1 0,0 1 0,0-1 0,0-1 0,-2 1 337,-4-10-4649,5-9-3169</inkml:trace>
  <inkml:trace contextRef="#ctx0" brushRef="#br0" timeOffset="2213.97">2819 218 9994,'0'0'2534,"0"0"-1534,0 0-508,0 0-265,0 0-79,29 1 319,4 1-303,144 4 531,-149-6-624,69 2 100,-86-1-162,0 0 0,0 1 1,0 1-1,0-1 0,-1 2 0,1 0 0,3 2-9,-11-5-1,-1 0-1,1 1 0,-1-1 0,1 1 0,-1 0 0,0 0 0,0 0 0,0 0 0,0 0 1,0 0-1,0 1 0,-1-1 0,1 1 0,-1-1 0,0 1 0,1 0 0,-1-1 1,0 1-1,-1 0 0,1 0 0,0 0 0,-1-1 0,0 1 0,1 0 0,-1 0 0,0 0 1,-1 0-1,1 0 0,0 0 0,-1 0 0,0 0 2,-1 5 4,0-1 1,0 1-1,-1-1 1,0 0-1,-1 0 0,0 0 1,0 0-1,0-1 0,-1 1 1,-4 4-5,-50 48 507,-60 46-507,58-54 325,2 3 0,-6 11-325,58-56 42,-1 0 1,1 0-1,1 1 0,0-1 0,-1 3-42,6-10-2,-1 1 0,1 0 0,0 0 0,0 0 0,0 1 1,0-1-1,0 0 0,1 0 0,-1 0 0,1 1 0,0-1 0,0 0 0,0 0 0,1 1 1,-1-1-1,1 0 0,-1 0 0,1 0 0,1 3 2,0-4 0,0 0 1,0 0-1,0 0 0,0 0 0,1 0 0,-1 0 1,1-1-1,-1 1 0,1-1 0,0 1 1,-1-1-1,1 0 0,0 0 0,0 0 1,0-1-1,0 1 0,-1-1 0,1 0 0,1 1 0,3 0 8,49 7 91,1-3 1,0-2-1,0-2 0,9-4-99,30 1 55,8-4-1978,-103 6-440,-1 0-2022</inkml:trace>
  <inkml:trace contextRef="#ctx0" brushRef="#br0" timeOffset="2551.15">2935 507 8530,'0'0'6049,"0"0"-5545,0 0-144,0 0 96,0 0-288,0 0 745,0 0 31,205 0-200,-129 0-128,0 0-208,-3 0-264,-7 0-144,-7 0-176,4-3-808,-16-3-1473,-11-3-3544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10802,'0'0'1513,"0"0"-880,0 0 10,0 0 145,0 0-346,0 0-338,-1 11 32,-8 193 721,9-199-854,0 0 1,0 0-1,1 0 0,0 0 0,0 0 1,0 0-1,0 0 0,1 0 0,0 0 1,0 0-1,0-1 0,1 1 0,0-1 1,0 0-1,0 1 0,0-2 0,3 4-3,-1-3-23,0 1-1,1-1 1,-1 0-1,1-1 0,0 0 1,0 0-1,0 0 1,0 0-1,1-1 1,-1 0-1,1-1 0,3 1 24,2 0-78,-1 0-1,0-2 1,1 1-1,-1-2 1,0 1-1,1-1 1,-1-1-1,0 0 1,0-1-1,0 0 0,0-1 1,-1 0-1,1 0 1,-1-1-1,0-1 1,0 1 78,10-11-134,0 0 1,-1-1-1,-1-1 1,-1-1-1,0 0 1,-2-1-1,0-1 1,-1-1-1,-1 0 1,5-14 133,-15 31 89,-1 0 1,0 0-1,0-1 1,0 1-1,-1 0 1,0-1-1,0 1 1,1-5-90,-2 9 783,-1 3-218,-11 37-112,7-22-313,0-1 1,1 1 0,0-1-1,2 1 1,0 0 0,0 6-141,2-6 110,0 68 521,3 1 0,7 24-631,0-36 216,-3 1 0,-4 0 0,-3 6-216,-1-75 26,1 0 1,-1 0-1,0 0 0,-1 0 0,1 0 1,-1-1-1,0 1 0,-1 0 1,1-1-1,-1 0 0,0 1 0,0-1 1,-1 0-1,0-1 0,0 1 1,0-1-1,0 1 0,-1-1 1,1 0-1,-1-1 0,0 1 0,0-1 1,-1 0-1,1 0 0,-1-1 1,1 0-1,-1 0 0,-4 1-26,-11 3-238,1-1-1,-1-1 1,-1-2 0,1 0-1,0 0 1,-1-2 0,-11-2 238,20 1-442,1 0 1,-1-2 0,1 1 0,-1-1-1,1-1 1,0 0 0,0-1-1,1 0 1,-1-1 0,1 0-1,-7-6 442,17 11-213,0 1 0,0-1 0,0 0-1,0 0 1,0 0 0,0 0 0,0 0-1,0 0 1,0 0 0,0 0 0,1 0-1,-1-1 1,0 1 0,1 0 0,-1 0-1,1 0 1,-1-1 0,1 1 0,0 0-1,0-1 1,-1 1 0,1 0 0,0-1-1,0 1 1,0-1 0,1 1 0,-1 0-1,0-1 1,0 1 0,1 0 0,-1 0-1,1-1 214,7-10-3677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5417,'0'0'3889,"0"0"-2337,0 0-186,0 0 198,0 0-198,0 0-270,3 0-168,141 0 1740,194 0-2420,-337 0-259,1 0 0,-1 0 0,0 0 0,0 0 0,0 1 0,0-1 0,0 0 0,0 1 1,0-1-1,0 0 0,0 1 0,0-1 0,0 1 0,0 0 0,0-1 0,0 1 0,0 0 0,0-1 1,0 1-1,-1 0 0,1 0 0,0 0 0,-1 0 0,1 0 0,0 0 0,-1 0 0,1 0 0,-1 0 1,0 0-1,1 0 0,-1 0 0,0 0 0,0 0 0,1 1 0,-1-1 0,0 0 0,0 0 0,0 0 1,-1 0-1,1 0 0,0 0 0,0 0 0,0 1 0,-1-1 0,1 0 0,-1 0 11,0 4-16,0 0 0,-1 0 0,0-1 0,0 1 0,0 0 0,0-1 0,-1 0 0,0 1 0,0-1 0,-3 3 16,-29 24-55,-1-2-1,-1-2 1,-2-1-1,-13 5 56,13-9-31,1 2 0,2 2 0,0 2-1,-28 28 32,62-54 8,-1 1-1,0 0 0,1 0 1,0 0-1,0 1 0,0-1 1,0 1-1,0-1 0,0 1 0,1 0 1,0-1-1,0 1 0,0 0 1,0 0-1,1 0 0,-1 0 1,1 0-1,0-1 0,0 2-7,1-4 8,-1 0 0,0 1 0,1-1 1,-1 0-1,1 0 0,-1 0 0,1 0 0,-1 0 0,1 0 0,0 0 0,0 0 0,-1 0 0,1 0 1,0 0-1,0 0 0,0-1 0,0 1 0,0 0 0,0-1 0,0 1 0,0-1 0,0 1 0,1-1 0,-1 1 1,0-1-1,1 0-8,38 10 210,-34-9-163,93 10 246,0-5-1,1-4 1,48-6-293,-128 3-57,0-1 0,-1-1 1,5-1 56,-19 3-158,1 0 0,-1-1 0,1 1 0,-1-1 0,0 0 0,0-1 0,0 1 0,0-1 0,0 0 0,-1 0 0,1-1 1,-1 1-1,2-3 158,-4 4-378,-1-1 0,0 1 0,0-1 0,0 0 1,0 1-1,0-1 0,-1 1 0,1-1 0,-1 0 1,1 0-1,-1 1 0,0-1 0,0 0 0,-1 0 378,1-15-7336</inkml:trace>
  <inkml:trace contextRef="#ctx0" brushRef="#br0" timeOffset="434.49">53 101 7938,'0'0'2017,"0"0"-971,0 0 45,0 0 10,0 0-176,0 0-62,22-3 1904,364 2-185,-194 0-3432,0 0-3589,-170 1-216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11546,'0'0'1949,"0"0"-299,0 0 177,0 0-530,0 0-666,-22 0-415,-73 0-217,86 1-7,0 0-1,0 1 1,0 0 0,0 0 0,0 1-1,1 0 1,-1 1 0,1-1 0,0 2-1,0-1 1,0 1 0,0 0 0,1 1-1,-2 1 9,-4 3-12,4-3-1,-1 1 0,1-1 1,0 2-1,1-1 0,0 2 1,0-1-1,1 1 0,0 0 0,0 0 1,2 1-1,-1-1 0,1 2 1,1-1-1,0 0 0,0 1 1,1 0-1,1 0 0,0-1 0,0 2 1,2-1-1,-1 8 13,1-17-12,0 0 1,0 0-1,1 1 0,-1-1 1,1 0-1,0 0 0,0 0 1,0 0-1,0 0 0,0 0 1,1 0-1,-1 0 0,1 0 1,0 0-1,-1-1 0,1 1 1,1-1-1,-1 0 0,0 1 0,1-1 1,-1 0-1,1 0 0,-1 0 1,1-1-1,0 1 0,0-1 1,0 1-1,0-1 0,0 0 1,2 0 11,10 3-160,0-1-1,0-1 1,1 0 0,-1-1 0,15-2 160,-12 1-148,0-2 0,0 0 0,-1-1-1,0-1 1,1-1 0,-2 0 0,1-1 0,0-1 0,-1 0-1,0-1 1,-1-1 0,0-1 0,0 0 0,-1-1 0,2-2 148,-1-1-22,-1 1 1,0-2-1,-1 0 1,-1-1 0,0 0-1,-1-1 1,-1 0 0,0 0-1,-1-1 1,-1-1-1,-1 1 1,-1-1 0,2-11 21,-3 10 1330,-5 31 711,-1 15-2130,1 317 907,0-341-956,-1 0-1,1 0 0,0 0 0,0 0 0,0 0 0,0 0 0,1 0 0,-1 0 0,0 0 1,1 0-1,-1 0 0,1 0 0,0-1 0,0 1 0,0 0 0,0 0 0,0-1 0,0 1 0,0 0 1,0-1-1,1 1 0,-1-1 0,0 0 0,1 1 0,-1-1 0,1 0 0,0 0 0,-1 0 1,1 0-1,0 0 0,0-1 0,0 1 0,0 0 0,0-1 139,17 2-4581</inkml:trace>
  <inkml:trace contextRef="#ctx0" brushRef="#br0" timeOffset="576.83">950 314 7098,'0'0'4765,"0"0"-3012,0 0-275,0 0 282,0 0-373,0 0-393,27-3 371,97 3-1146,-124 0-223,1 0-1,0 1 1,-1-1-1,1 0 1,0 0 0,-1 1-1,1-1 1,-1 1-1,1-1 1,0 1-1,-1-1 1,1 1 0,-1-1-1,1 1 1,-1-1-1,1 1 1,-1-1-1,0 1 1,1 0 0,-1-1-1,0 1 1,0 0-1,1-1 1,-1 1 0,0 0-1,0-1 1,0 1-1,0 0 1,0 0-1,0-1 1,0 1 0,0 0-1,0-1 1,0 1 4,0 2-16,0 0 0,0 0 0,0-1 1,-1 1-1,1 0 0,-1 0 1,1-1-1,-1 1 0,-1 1 16,-3 4-69,0-1 1,-1 0-1,1 0 1,-2 0-1,1-1 0,-1 1 1,-2 0 68,1 0-115,-1 1 0,1 0 0,0 1 0,-4 6 115,11-13-18,0 0-1,0 0 1,0 0 0,0 1 0,0-1-1,1 0 1,-1 0 0,1 0 0,-1 1-1,1-1 1,0 0 0,0 1 0,0-1 0,0 0-1,0 0 1,1 1 0,-1-1 0,1 0-1,-1 0 1,1 1 0,0-1 0,0 0-1,0 0 1,0 0 0,0 0 0,1 0-1,-1 0 1,0-1 0,1 1 0,1 1 18,6 7 39,1-1 1,1 0 0,-1 0-1,12 6-39,-8-5-9,12 7 27,-15-10-10,0 1 1,0 0-1,7 8-8,-15-14 2,-1 1-1,0-1 1,1 1 0,-1 0-1,-1-1 1,1 1-1,0 0 1,-1 0-1,1 0 1,-1 0-1,0 0 1,0 0 0,0 1-1,0-1 1,-1 0-1,1 1 1,-1 0-2,-1-1-3,1-1-1,-1 0 1,1 0 0,-1 0 0,0 0 0,0 0-1,0 0 1,0 0 0,0 0 0,0 0-1,-1-1 1,1 1 0,-1 0 0,1-1 0,-1 1-1,0-1 1,1 0 0,-1 1 0,0-1 0,-1 0 3,-44 25-278,38-22 174,-6 4-745,-1-1 0,0 0 0,-1-1 0,0-1 0,-12 2 849,29-7-88,0 0 0,0 0 0,-1 0-1,1 0 1,0 0 0,0 0 0,0 0-1,0 0 1,-1 0 0,1 0 0,0 0-1,0 0 1,0 0 0,0 0 0,-1 0-1,1 0 1,0 0 0,0 0 0,0 0-1,0 0 1,0 0 0,-1 0 0,1 0-1,0 0 1,0 0 0,0 0 0,0 0-1,-1 0 1,1 0 0,0-1 0,0 1-1,0 0 1,0 0 0,0 0-1,0 0 1,0 0 0,-1 0 0,1-1-1,0 1 1,0 0 0,0 0 0,0 0-1,0 0 1,0 0 0,0-1 0,0 1-1,0 0 1,0 0 0,0 0 0,0 0-1,0-1 1,0 1 0,0 0 0,0 0-1,0 0 1,0 0 0,0-1 0,0 1-1,0 0 1,0 0 0,0 0 88,0-3-1403,0-16-4002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12379,'0'0'1881,"0"0"-744,0 0 152,0 0-302,0 0-389,0 0-106,0 7-36,-4 85 692,-10 44-1148,-2 18-1136,16-149 710,-2 18 7,2-22 239,0 0-1,0-1 1,0 1-1,0 0 1,0-1-1,0 1 1,0-1 0,0 1-1,-1 0 1,1-1-1,0 1 1,0-1-1,-1 1 1,1 0-1,0-1 1,-1 1 0,1-1-1,0 1 1,-1-1-1,1 1 1,-1-1-1,1 0 1,-1 1-1,1-1 1,-1 1 180,-2-4-3101,-1-12-2368</inkml:trace>
  <inkml:trace contextRef="#ctx0" brushRef="#br0" timeOffset="336.48">0 167 4705,'0'0'6697,"0"0"-6392,0 0 591,0 0 664,0 0 48,0 0-375,218 6-457,-151-6-312,-1 0-288,-3 0-176,-11-6-456,5-6-1016,-14 0-1633,-14 0-8994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10506,'0'0'2169,"0"0"-1005,0 0-81,0 0-107,0 0-222,0 0 48,0 12-99,2 70 13,0 15 327,-7 50-1043,1-113-120,-1-1 0,-2 0 0,-1-1 0,-2 0 0,-1 1 120,10-31-73,-13 26-1174,13-27 961,0 0 0,-1 0 0,1 0 0,0-1 0,0 1 0,-1 0 0,1 0 0,-1-1 0,1 1 0,-1-1 0,1 1 0,-1-1 0,1 0 0,-1 0 0,1 0 0,-1 1 0,1-1 0,-2-1 286,-7 1-4382</inkml:trace>
  <inkml:trace contextRef="#ctx0" brushRef="#br0" timeOffset="365.87">0 236 10082,'0'0'1717,"0"0"-441,0 0-79,0 0-272,0 0-316,0 0-80,15-1 86,191-13 1870,42-4-1672,-63 2-1338,-64 11-5455,-95 5-1690</inkml:trace>
  <inkml:trace contextRef="#ctx0" brushRef="#br0" timeOffset="878.33">1535 57 4281,'0'0'5449,"0"0"-3557,0 0-325,0 0-42,0 0-556,0 0-458,-24-4-232,-80-10-202,99 13-68,0 1 0,0-1 0,0 1 0,0 0 0,0 1 0,-1-1-1,1 1 1,0 0 0,0 0 0,1 1 0,-1 0 0,0-1 0,0 2 0,1-1 0,-1 0 0,1 1-1,-1 0-8,-8 5 8,-10 5 36,1 2 0,0 0-1,0 2 1,2 0 0,0 1 0,-11 14-44,23-22 23,0-1-1,1 1 1,-1 0 0,2 1 0,0 0 0,0 0 0,1 0-1,0 0 1,1 1 0,0 0 0,1 0 0,1 0 0,0 0 0,0 1-1,1 4-22,1-14 1,0-1 0,0 0 0,0 1-1,0-1 1,1 0 0,-1 0-1,1 1 1,-1-1 0,1 0 0,0 0-1,0 0 1,0 0 0,0 0-1,0 0 1,1 0 0,-1 0 0,1 0-1,-1-1 1,1 1 0,0 0-1,-1-1 1,1 0 0,0 1 0,0-1-1,0 0 1,0 0 0,0 0-1,0 0 1,0 0 0,1 0 0,-1-1-1,0 1 0,10 1 12,0 0 1,0-1-1,0-1 0,0 1 0,11-2-12,-7 0 14,0 0-15,1-2 1,-1 1 0,1-2-1,-1 0 1,0-1-1,-1-1 1,1 0-1,-1-1 1,0-1 0,3-2 0,18-13-5,-2-1 1,0-1-1,14-16 5,-29 25 8,0-2-1,-2 0 1,0-1-1,-1-1 1,-2 0-1,0-1 1,0 0-1,6-18-7,-15 23 573,-5 15-32,0 1-125,0 404-122,0-232-6317,0-161 338</inkml:trace>
  <inkml:trace contextRef="#ctx0" brushRef="#br0" timeOffset="1314">2041 432 11002,'0'0'3517,"0"0"-2431,0 0-418,0 0-19,0 0-319,0 0 56,16-2 97,-1 0-410,25-5 603,0 2 1,20 1-677,-59 5 8,0 1 0,-1-1 0,1 1 0,0 0 1,-1-1-1,1 1 0,-1 0 0,0 0 0,1-1 0,-1 1 1,0 0-1,0 0 0,0 0 0,0-1 0,-1 1 0,1 0 0,0 0-8,-1 3 7,2 2-15,-2 0 0,1 0 0,-1 0 0,0 0 0,-1 0 0,1 0 0,-1 0 0,-1 0-1,1-1 1,-1 1 0,0-1 0,-1 1 0,1-1 0,-1 0 0,-1-1 0,0 1 8,-7 10-55,8-11-1,0 0 0,0 1 0,0-1 0,0 1 0,1-1 0,0 1 0,0 0 0,0 1 0,1-1 0,0 0 0,0 1 0,1-1 0,-1 6 56,2-11-5,0 0 1,0-1-1,1 1 1,-1 0-1,0 0 1,1-1-1,-1 1 1,0 0-1,1-1 1,-1 1-1,1-1 1,-1 1-1,1 0 1,-1-1-1,1 1 1,-1-1-1,1 1 0,0-1 1,-1 0-1,1 1 1,0-1-1,-1 0 1,1 1-1,0-1 1,0 0 4,20 6-31,-20-6 31,29 5-352,1-1-1,0-2 1,0-1 0,0-1-1,19-4 353,-5-7-3340,-2-8-5441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533 141 4281,'0'0'5005,"0"0"-3566,0 0-994,0 0 414,0 0-45,1-16-145,-1-47-78,0 61-551,0 0-1,-1 1 1,1-1-1,-1 1 1,1-1-1,-1 0 1,0 1 0,1-1-1,-1 1 1,0-1-1,0 1 1,0-1 0,0 1-1,0 0 1,0 0-1,-1-1 1,1 1-1,0 0 1,-1 0 0,1 0-1,-1 0 1,1 1-1,-1-1 1,1 0-1,-1 0-39,-38-7 741,35 8-635,-12-2 99,-1 1 0,1 0-1,0 2 1,-1 0-1,1 0 1,-7 3-205,12-1 42,1 0 0,0 1 0,0 0 0,0 1 0,1 0 0,0 0 0,0 1-1,0 0 1,0 1 0,1 1-42,-15 12 19,2 1 0,0 0 1,1 2-1,2 1 0,0 1 0,-5 10-19,15-20 4,0 0 0,1 0 0,0 1 0,1 1 0,1-1 1,1 1-1,0 0 0,2 1 0,-1-1 0,2 1 0,0 12-4,2-23-12,0 0 0,0 1 0,1-1 0,0 0-1,0 0 1,0 0 0,1 0 0,1 2 12,-2-6-7,1 0-1,0 0 1,0 0 0,0 0 0,1 0 0,-1 0 0,1-1 0,-1 1 0,1-1 0,0 0-1,0 0 1,0 0 0,0 0 0,0 0 0,1 0 0,-1-1 0,2 1 7,10 3-35,0-1 0,-1 0 1,1-1-1,1 0 0,-1-1 1,0-1-1,0-1 0,1 0 1,8-2 34,-5 1-63,0-2 0,-1-1 1,1 0-1,-1-1 0,0-1 1,0 0-1,8-6 63,19-11-192,-1-3 0,-2-1 0,17-15 192,-36 24-47,0-2-1,-1 0 1,-2-1 0,0-1-1,-1-1 1,6-12 47,-20 28 85,0 0 1,-1-1 0,0 0-1,0 0 1,-1 0-1,0 0 1,-1-1 0,1 1-1,-2-1 1,1 1-1,-1-1 1,-1 0 0,1 0-1,-2 1 1,1-1-1,-2-6-85,2 14 58,0-1 0,-1 1-1,1-1 1,-1 1 0,1 0 0,-1-1-1,0 1 1,0 0 0,1-1-1,-1 1 1,0 0 0,0 0-1,0 0 1,0 0 0,0-1-1,-1 2 1,1-1 0,0 0 0,0 0-1,-1 0 1,1 0 0,-1 1-1,1-1-57,1 11 55,1 22-33,2 1-1,2 0 1,1-1 0,1 0 0,2 0-1,1-1 1,1 0 0,2-1-1,1 0 1,1-1 0,10 11-22,-21-32-135,1 0-1,1-1 1,-1 0 0,1 0 0,1 0 0,-1-1 0,1 0 0,7 5 135,-9-8-387,-1 0 0,1-1 0,0 0 1,0 0-1,0 0 0,0 0 0,0-1 0,0 0 0,0 0 1,3 0 386,7-1-3988</inkml:trace>
  <inkml:trace contextRef="#ctx0" brushRef="#br0" timeOffset="519.43">1307 492 8634,'0'0'1760,"0"0"-528,0 0 26,0 0-107,0 0-299,0 0-145,8-10 2062,-1 35-2403,-1 1 1,0 1 0,-2-1 0,-1 12-367,3 12 128,1 14-104,-2 0 1,-4 5-25,-1-68-42,0-1 0,0 1 1,0-1-1,0 0 0,0 1 0,0-1 0,0 1 1,0-1-1,0 0 0,0 1 0,0-1 1,1 1-1,-1-1 0,0 0 0,0 1 0,0-1 1,0 0-1,1 1 0,-1-1 0,0 0 0,0 1 1,1-1-1,-1 0 0,0 1 0,0-1 1,1 0-1,-1 0 0,0 1 0,1-1 0,-1 0 1,1 0-1,-1 0 0,0 0 0,1 0 0,-1 1 1,0-1-1,1 0 0,-1 0 0,1 0 1,-1 0-1,0 0 0,1 0 0,-1 0 0,1 0 1,-1 0-1,0 0 0,1-1 0,-1 1 0,1 0 1,-1 0-1,0 0 0,1 0 0,-1 0 1,0-1-1,1 1 0,-1 0 0,0 0 0,1-1 1,-1 1-1,0 0 0,0-1 0,1 1 0,-1 0 1,0-1-1,0 1 0,0 0 0,1-1 1,-1 1-1,0-1 42,25-53-5197,-15 25-2545</inkml:trace>
  <inkml:trace contextRef="#ctx0" brushRef="#br0" timeOffset="901.8">2472 1 6913,'0'0'4832,"0"0"-3186,0 0-446,0 0 150,0 0-327,0 0-289,-20 15-113,-271 223 948,-15 22-1887,304-258-476,2-2-348,4-4-233,45-46-2793,-22 20-970</inkml:trace>
  <inkml:trace contextRef="#ctx0" brushRef="#br0" timeOffset="1233.88">2075 1 10546,'0'0'1933,"0"0"-708,0 0 77,0 0-167,0 0-438,0 0-177,4 3 57,23 27-102,-1 1 1,-1 2-1,-1 0 1,-2 1-1,8 20-475,6 17-152,-3 2 0,-3 1 0,0 14 152,-27-80-102,-2-5-55,15 32-1781,-15-34 1452,1 1 1,-1-1 0,0 0 0,1 1 0,-1-1 0,0 0 0,1 0 0,-1 0 0,1 0-1,0 0 1,-1 0 0,2 0 485,7 0-7668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7274,'0'0'1800,"0"0"-476,0 0-192,0 0-366,0 0-149,0 0 29,16-1-58,1 1-444,22-3 586,29-5-730,219-31 1540,-178 34-9695,-132 5 1469</inkml:trace>
  <inkml:trace contextRef="#ctx0" brushRef="#br0" timeOffset="330.33">4 622 9914,'0'0'1480,"0"0"-399,0 0 591,0 0-304,0 0-303,168 0-217,-118 0-312,3-3-336,3 3-120,0 0-80,-3 0-64,-7 0-464,4 0-704,-17 0-793,-10 0-3232</inkml:trace>
  <inkml:trace contextRef="#ctx0" brushRef="#br0" timeOffset="830.77">1211 387 8554,'0'0'3749,"0"0"-2522,0 0-450,0 0-113,0 0-324,0 0-133,-17 11-24,-1 1-94,4-3 18,0 1 1,0 0 0,1 0-1,1 1 1,0 1 0,-7 8-108,5-2 85,0 0 1,1 0 0,1 1 0,0 1 0,-6 17-86,12-24 24,1 1 0,1-1-1,0 1 1,1 0 0,0 0 0,1 0 0,1 1 0,0-1 0,2 12-24,-1-23 2,0-1 0,1 1 0,-1-1 0,1 0 0,0 1 1,0-1-1,0 0 0,0 0 0,0 0 0,0 0 0,0 0 1,1 0-1,-1 0 0,1 0 0,0 0 0,-1-1 0,1 1 0,0-1 1,0 1-1,0-1 0,0 0 0,0 1 0,0-1 0,1 0 1,-1 0-1,0-1 0,1 1 0,-1 0 0,2-1-2,9 3 0,0-1 0,1-1-1,-1 0 1,13 0 0,1-2 1,0-1-1,0-1 1,-1-1-1,1-1 1,-1-1 0,0-2-1,-1 0 1,0-2-1,0-1 1,-1-1 0,9-6-1,0-1 3,-1-1 0,-1-1 1,-1-2-1,-1-1 1,-1-1-1,4-6-3,-24 22 3,1-1-1,-1 0 1,0-1 0,-1 1-1,0-2 1,-1 1-1,0-1 1,-1 1 0,0-2-1,-1 1 1,0 0 0,-1-1-1,-1 0 1,0 0 0,0 1-1,-1-1 1,-1 0 0,0 0-1,-2-6-2,2 15-11,-1 0-1,0 0 0,0 1 1,0-1-1,0 0 0,-1 1 1,0-1-1,1 1 0,-1-1 1,0 1-1,-1 0 0,1 0 1,-1 0-1,1 0 0,-1 0 1,-1 0 11,-1-1-30,0 0 0,0 1 0,-1 0 0,0 0 0,1 0-1,-1 1 1,0 0 0,0 0 0,-5-1 30,-8 0-172,0 0-1,-1 2 0,1 0 0,0 1 0,-1 1 1,-4 1 172,15-1-205,0 1 0,0-1 0,0 2 0,0-1 0,0 1 0,1 1 1,-1-1-1,1 1 0,0 1 0,0 0 0,0 0 0,1 0 0,0 1 0,0 0 1,0 1-1,1-1 0,-1 1 0,2 0 0,-1 1 0,1 0 0,0-1 1,1 2-1,0-1 0,0 0 0,1 1 0,0 0 0,0 0 0,1 0 0,0 1 205,0 26-3718</inkml:trace>
  <inkml:trace contextRef="#ctx0" brushRef="#br0" timeOffset="1400.81">2699 354 11859,'0'0'1901,"0"0"-849,0 0 221,0 0-72,0 0-450,0 0-196,0 0-66,-1 6 60,-48 120-22,6-20-409,39-92-284,-56 164 234,38-99-3851,22-82 1412,0-12-1530</inkml:trace>
  <inkml:trace contextRef="#ctx0" brushRef="#br0" timeOffset="1995.86">2636 244 10746,'0'0'2403,"0"0"-1460,0 0-332,0 0 103,0 0-41,0 0-122,38-16-78,122-49-67,-144 59-326,0 0 0,0 2 0,0-1 0,1 2 0,0 0 0,0 1 1,-1 1-1,1 1 0,10 0-80,7 1 146,-25-2-77,1 1 0,0 1 0,-1-1 0,1 1 0,0 1 0,-1 0 0,1 0 0,-1 1 0,0 0 0,0 1 0,0 0 0,0 0 0,-1 1 0,1 0 0,-1 1 1,0-1-1,-1 2 0,0-1 0,0 1 0,0 0 0,-1 0 0,0 1 0,1 1-69,5 8 52,-1 1 1,-1 0 0,0 1-1,-1 0 1,-1 0-1,-1 1 1,-1 0-1,0 0 1,-1 5-53,1 17 35,-1 0 1,-2 1-1,-2-1 1,-2 4-36,0-27 20,-2 0 1,0 0-1,-1 0 1,-1 0 0,-1 0-1,-1-1 1,0 0-1,-2 0 1,0-1 0,0 0-1,-12 14-20,-6 6 57,-2-1-1,-1-1 0,-2-2 1,-20 16-57,26-26 48,-1 0-1,-2-2 1,0-1 0,-15 7-48,29-19 5,-1 0 0,0-2 0,-1 1 0,1-2 1,-1 0-1,0-1 0,-1-1 0,1-1 0,-17 1-5,12-2-27,1 0 1,-1-2-1,0 0 0,1-2 0,-1 0 0,1-1 0,0-1 1,-12-5 26,-5-7 4,0-2 1,1-1 0,1-2 0,1-1-1,1-2 1,1-1 0,-1-3-5,9 6 31,1-1 1,1-2-1,1 0 1,2-1-1,0-1 1,2-1-1,1 0 1,-13-31-32,25 47-17,1 0 0,-1-1 0,2 1 0,0-1 0,1 1 0,0-1 0,1 0 0,0 0 1,1 0-1,1 0 0,0 1 0,1-1 0,1 0 0,0 1 0,1-1 0,0 1 0,1 0 0,0 0 0,1 1 0,1-1 0,0 1 0,0 1 1,1-1-1,1 1 0,0 1 0,1-1 17,26-28-152,3 2 0,0 2 0,3 1 0,0 2 0,4 2 152,19-11-314,2 3 0,1 3 0,15-2 314,-62 28-260,48-18-697,-63 25 665,-1 0 0,1 1 1,0 0-1,0 0 0,0 0 0,0 1 0,-1 0 0,1 0 0,0 1 1,4 0 291,-9-1-123,0 0 0,0 1 0,0-1 0,0 0 0,-1 1 0,1-1 0,0 0 0,0 1 0,0-1 0,-1 1 0,1-1 0,0 1 0,-1 0 0,1-1 0,0 1 0,-1 0 0,1-1 0,-1 1 0,1 0 0,-1 0 0,1-1 0,-1 1 0,1 0 123,1 29-5002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9194,'0'0'1816,"0"0"-835,0 0-39,0 0-197,0 0-255,0 0-128,-1 3-59,-2 10-25,0 0 1,2 0 0,0 0 0,0 1 0,1-1 0,1 0 0,0 2-279,0 24 341,-1-13-148,1 0-1,1 0 0,1 0 0,5 16-192,-6-33 18,1 0 0,0 1 0,0-2 0,1 1 0,0 0-1,1-1 1,0 1 0,0-1 0,1-1 0,0 1 0,1-1 0,-1 0-1,1 0 1,3 1-18,-5-5 5,-1 1 0,1-1 0,0 0 0,0-1 0,0 1 0,1-1 0,-1 0 0,1 0 0,-1-1 0,1 0 0,0 0 0,-1 0 0,1 0 0,0-1 0,-1 0 0,1 0 0,0-1 0,0 0 0,-1 0 0,1 0 0,0 0-5,3-2-14,0-1 1,0 1-1,0-2 1,0 1-1,-1-1 1,1 0-1,-1-1 1,0 0-1,-1 0 1,0-1-1,5-4 14,4-8-114,0-1 1,-1 0-1,-2-1 0,0-1 0,-1 0 0,-1-1 1,-1 0-1,-1 0 0,-1-1 0,-1 0 0,-1-1 1,0-6 113,-5 5 285,-1 25 70,0 7-95,1 31-174,2 0 0,2-1 0,1 0 1,2 0-1,2 0 0,6 15-86,-8-25 98,0-1 0,-3 1 0,0 1 0,-1-1-1,-2 1 1,0-1 0,-2 1 0,-2 18-98,0-35 51,-1-1 1,1 0-1,-1 0 0,-1 0 1,0 0-1,0 0 0,-1-1 1,0 0-1,0 0 0,-1 0 1,0 0-1,0-1 0,-1 0 1,0-1-1,0 1 0,-7 3-51,-7 6 36,-1-1-1,0-1 1,-1-1-1,-1-1 1,-14 5-36,22-11-157,-2 0 0,1-1 0,0-1 1,-1-1-1,0 0 0,0-1 0,0-1 0,0-1 0,0 0 1,-12-3 156,28 3-57,1 0 0,0-1 0,0 1 0,0 0 0,-1-1 1,1 0-1,0 1 0,0-1 0,0 1 0,0-1 0,0 0 1,0 0-1,0 0 0,0 1 0,0-1 0,0 0 0,1 0 1,-1 0-1,0 0 0,1-1 0,-1 1 0,0 0 0,1 0 1,0 0-1,-1 0 0,1-1 0,0 1 0,-1 0 0,1 0 1,0-1-1,0 1 0,0 0 0,0 0 0,0-1 0,0 1 1,1 0-1,-1 0 0,0-1 0,1 1 0,-1-1 57,1-2-295,0-1 0,1 0-1,0 1 1,-1-1 0,1 1-1,1 0 1,-1 0 0,0 0-1,1 0 1,1-1 295,27-21-4323,2 4-3430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9954,'0'0'1416,"0"0"-215,0 0 175,0 0-416,0 0-280,208 0-168,-155 0 17,0 0-161,0 6-144,-7 0-168,-3 3-56,0 9-688,-13 0-1449,-14 0-2912</inkml:trace>
  <inkml:trace contextRef="#ctx0" brushRef="#br0" timeOffset="333.78">126 816 9314,'0'0'4617,"0"0"-4129,0 0 920,0 0-415,0 0-377,206 0-248,-147 0-224,-3-3-144,-3 0-288,3 3-1081,-13-3-1271,-10 0-5066</inkml:trace>
  <inkml:trace contextRef="#ctx0" brushRef="#br0" timeOffset="728.95">1231 462 8346,'0'0'3140,"0"0"-2226,0 0-707,-30 16 338,-97 58 149,120-70-595,0 1 0,0-1 0,1 1 0,0 0 0,-1 1 0,2-1 0,-1 1 0,1 0 0,0 1 0,0-1 0,0 1 0,1 0 0,0 1-99,-3 5 174,2-3-50,0 1 1,0 0-1,1 0 0,1 0 0,0 1 0,0-1 0,1 1 0,1 0 0,0 0 1,0 0-1,1-1 0,1 1 0,1 7-124,-1-14 37,0 1 1,0-1-1,0 1 1,1-1-1,0 0 1,1 0-1,-1 0 1,1 0-1,0 0 1,0-1-1,0 1 1,0-1-1,1 0 1,0 0-1,0 0 1,0 0-1,0 0 1,1-1-1,0 0 1,-1 0-1,1-1 1,0 1-1,0-1 1,0 0-1,5 1-37,9 3 94,-1-1-1,1 0 0,0-2 0,0 0 0,0-1 0,0-1 1,1-1-94,2-1 18,0-2 1,0 0 0,0-1-1,-1-1 1,0-1 0,0 0-1,0-2 1,-1-1 0,0 0-1,0-2 1,2-2-19,1-1-8,-1-2 0,0 0-1,-1-1 1,-1-1 0,0-1 0,-2-1 0,0-1 0,13-20 8,-22 26-31,-1 0 1,0 0 0,-2-1 0,0 0 0,0 0 0,-2-1 0,0 1-1,0-1 1,-2 0 0,0 0 0,-1 0 0,-1 0 0,-1-14 30,1 24-68,0 0 0,-1-1 0,0 1 0,0 0 0,0 0 0,-1 0 0,0 0 0,-1 0 0,1 0 0,-1 1 0,-1-1 1,1 1-1,-1 0 0,0 0 0,0 0 0,-1 0 0,0 1 0,0-1 0,0 1 0,-1 1 0,1-1 0,-1 1 0,0 0 0,-1 0 1,1 1-1,-1 0 0,1 0 0,-4-1 68,-2 0-222,-1 0 1,1 1-1,-1 1 1,0 0-1,0 1 1,0 0-1,0 1 0,0 0 1,0 1-1,0 0 1,0 2-1,0-1 1,1 1-1,-1 1 1,1 0-1,-1 1 222,-10 9-961,1 0 0,0 2 0,1 0 0,1 1 0,-10 12 961,-16 22-5166</inkml:trace>
  <inkml:trace contextRef="#ctx0" brushRef="#br0" timeOffset="1262.96">2349 474 10562,'0'0'3460,"0"0"-2633,0 0-395,0 0-59,0 0-145,0 0-3,23 0 114,149 0 212,-134-1-416,43 1 95,-72 1-218,-1 0 0,0 0 1,0 0-1,-1 1 0,1 1 0,0-1 1,-1 1-1,4 2-12,-9-4 5,0 1 1,-1 0 0,1-1 0,0 1-1,0 0 1,-1 0 0,1 0 0,-1 0-1,0 0 1,1 0 0,-1 0-1,0 1 1,0-1 0,-1 0 0,1 1-1,0-1 1,-1 1 0,1-1-1,-1 1 1,0 1-6,1 1 27,-1 0 0,0 0-1,0 0 1,-1 0 0,1 0-1,-1 0 1,0 0 0,-1 0-1,1 0 1,-1 1-27,-6 7 50,-1-1-1,0 0 1,0-1 0,-1 0-1,0 0 1,-1-1-1,-12 9-49,-5 6 47,-5 3-1,21-19-44,1 0 0,0 1 0,1 0 0,0 1 0,1 0 0,0 0 0,-6 11-2,15-22-6,-1 1-1,1-1 1,-1 1 0,1 0 0,0-1 0,-1 1 0,1 0 0,0-1 0,0 1 0,-1 0 0,1 0 0,0-1 0,0 1 0,0 0 0,0 0 0,0-1 0,0 1 0,0 0 0,0 0-1,0-1 1,0 1 0,0 0 0,1-1 0,-1 1 0,0 0 0,1 0 0,-1-1 0,0 1 0,1 0 0,-1-1 0,1 1 0,-1-1 0,1 1 0,-1-1 0,1 1 0,-1-1 0,1 1 0,-1-1-1,1 1 1,0-1 0,-1 0 0,1 1 6,32 2-63,-29-3 87,28 0 48,11 1-40,0-1 0,0-3-1,0-2 1,21-5-32,-7-4-278,65-15-657,-45 4-4016,-61 18-1748</inkml:trace>
  <inkml:trace contextRef="#ctx0" brushRef="#br0" timeOffset="1831.96">2673 81 2633,'0'0'8352,"0"0"-6142,0 0-1597,0 0 26,0 0-243,0 0-77,42-7 5,4-2-185,4-1 58,0 3 0,1 2 0,0 2 0,4 2-197,2 0 342,1 2 0,-1 3 0,1 3 0,29 8-342,-71-12 93,0 2 0,0 0 0,-1 1 0,1 0-1,-1 1 1,0 1 0,-1 0 0,0 1 0,0 1 0,-1 0-1,-1 1 1,1 0 0,-2 1 0,1 0 0,-2 1 0,0 0-1,0 1 1,0 1-93,-1 4 63,0 0 0,-1 0 1,0 1-1,-2-1 0,0 2 0,-2-1 0,3 19-63,-4-4 33,0-1 0,-3 1 1,-1-1-1,-2 13-33,-1-25-21,0-1-1,-2 0 1,0 0 0,-1 0 0,-1-1-1,-1 0 1,-1-1 0,0 1 0,-2-2-1,0 0 1,-1 0 0,-7 7 21,-15 13-92,-1 0 1,-2-2-1,-2-2 0,-31 20 92,21-18 3,-1-3 0,-3-1 0,0-3 0,-2-3-1,0-2 1,-2-2 0,-1-3 0,0-3-1,-1-2 1,-1-2 0,0-4 0,-42 1-3,78-9 43,0 0 0,0-2 0,0 0 0,0-2 0,-10-4-43,21 5 38,0-2 0,0 0 1,0-1-1,1 0 0,0-1 0,1-1 0,-1 0 0,1 0 1,-9-10-39,4 2-5,0-2 1,2 0 0,0 0 0,1-2 0,1 1-1,1-2 1,1 0 0,0 0 0,2-1 0,1 0-1,0-1 1,2 0 0,-4-20 4,0-18-306,3-1-1,2 0 1,4-1-1,3-41 307,0 79-139,0 0-1,2 0 1,0 1-1,2 0 1,0 0-1,2 0 1,0 1-1,12-21 140,-10 26-50,0 1-1,0 1 1,2 0-1,0 1 1,1 0 0,1 0-1,0 1 1,0 1-1,2 1 1,0 0-1,9-5 51,8-1-78,0 1 0,1 1 1,1 2-1,1 1 0,17-2 78,44-9-422,44-2 422,-7 7-1038,0 7-1,48 4 1039,-74 7-2676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15243,'0'0'1855,"0"0"-1104,0 0-223,0 0-126,0 0-196,0 0-20,17 0 108,-3 0-224,37 0 263,32 5-333,-67-3 5,0 0 0,-1 1 0,1 0 0,-1 2 0,1 0 0,-1 0 0,-1 2 0,4 1-5,-15-6-17,0 0 0,0 0 0,0 0 1,0 1-1,0 0 0,0-1 0,-1 1 0,1 0 0,-1 0 0,0 0 0,0 0 0,0 1 0,0-1 0,-1 1 0,1-1 0,-1 1 1,0-1-1,0 1 0,0 0 0,0 0 0,-1-1 0,0 1 0,1 0 0,-2 0 0,1 0 0,0 0 17,-1 3-50,0 0 1,-1-1-1,1 1 0,-1 0 0,-1-1 1,1 1-1,-1-1 0,0 0 0,-1 0 1,1 0-1,-1 0 0,-1-1 0,-2 4 50,-26 23-452,-2-1-1,-1-1 1,-11 4 452,1 0-363,-34 34 363,77-66 5,0 1 0,0 0 0,1 0 0,-1 0 0,1 0 0,0 0 0,0 1 0,0-1 0,0 1 0,0-1 0,1 1 0,0 0 0,0-1 0,0 1 0,0 0 0,0 0 0,1 0 0,0 0 0,0 0 0,0 2-5,0-4 20,1-1 0,0 1 0,-1 0 0,1 0 1,0 0-1,0-1 0,0 1 0,0 0 0,0-1 0,1 1 0,-1-1 0,0 1 0,1-1 0,-1 0 0,1 0 1,-1 1-1,1-1 0,0 0 0,0 0 0,-1-1 0,1 1 0,0 0 0,0 0 0,0-1 0,0 1-20,58 15 366,-49-13-306,22 2-59,0-1-1,0-1 0,0-2 1,11-2-1,-17 1-306,-24 0 185,-1 0 0,1 0-1,-1 0 1,1 0 0,-1-1 0,1 1 0,0-1-1,-1 0 1,0 0 0,1 0 0,-1 0-1,1 0 1,1-1 121,-3 1-292,0 0 0,0 0 0,0-1-1,0 1 1,0 0 0,0 0 0,0-1 0,0 1 0,0-1-1,-1 1 1,1-1 0,-1 1 0,1-1 0,0 0 292,0-18-8726</inkml:trace>
  <inkml:trace contextRef="#ctx0" brushRef="#br0" timeOffset="335.99">0 230 5881,'0'0'10466,"0"0"-10313,0 0-25,0 0 592,0 0-168,0 0-32,195-21-128,-138 18-152,-4 3-112,-1 0-112,1 0-16,17-9-320,-14 3-1024,-10-6-3297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14227,'0'0'1546,"0"0"-1042,0 0-320,0 0 132,0 0 223,0 30-38,1 11-358,0 13 105,-2 1 0,-5 22-248,-5-6 71,-3 0 0,-4-1 0,-2 0 0,-3-2 0,-4 1-71,12-27 13,12-27-162,10-26-454,67-110 528,-14 25-148,-57 90 203,85-139-430,-69 116 400,2 2 1,1 0 0,24-22 49,-43 46 4,0-1 0,1 1 0,-1 1 0,1-1 0,0 0 0,0 1 0,0 0 0,0 0 0,1 0 0,-1 0 1,0 1-1,1 0 0,-1 0 0,1 0 0,0 0 0,-1 1 0,1 0 0,-1 0 0,1 0 0,0 0 0,-1 1 0,1-1 0,-1 1 0,1 1 1,-1-1-1,1 1 0,-1-1 0,0 1 0,0 0 0,0 1 0,0-1 0,0 1 0,0 0 0,-1-1 0,2 2-4,7 9 55,0 0 1,-1 0-1,-1 1 0,0 0 0,0 1 0,-2 0 0,0 0 0,-1 1 0,0 0 0,-1 1 0,-1-1 1,0 1-1,-2 0 0,0 0 0,-1 1 0,0 8-55,-1-8 8,-1-14-5,1 1 1,-1 0-1,0 0 0,0-1 0,0 1 0,-1 0 0,0 0 1,1-1-1,-2 1 0,1-1 0,-1 1 0,1-1 0,-1 1 1,0-1-1,-1 0 0,1 0 0,-1 0 0,-1 2-3,-6 3-13,-1 0 0,1-1 0,-1 0 0,-1-1-1,0 0 1,0-1 0,0-1 0,0 1 0,-1-2-1,0 0 1,-8 2 13,-13 1-257,0-1 1,0-2-1,0-1 0,-1-1 257,-20-3-344,22 1-1313,15 1-2629,42-4 2336,0-1-1,19-6 1951,7-3-3988</inkml:trace>
  <inkml:trace contextRef="#ctx0" brushRef="#br0" timeOffset="534.01">825 626 1192,'0'0'10741,"0"0"-7621,0 0-2567,0 0-229,0 0-163,9 0-129,1-1-15,-1 1 1,0 1-1,0 0 0,1 0 0,-1 1 0,0 0 0,0 0 0,-1 1 0,1 0 0,0 1 0,-1 0 0,0 0 0,6 5-17,-11-6 19,0 0 0,0 0 0,0 0 0,0 0 0,0 1 0,-1-1 0,0 1 0,1-1 0,-1 1 0,0 2-19,-1-5 5,-1 1-1,1 0 0,0 0 0,-1 0 0,0 0 0,1 0 0,-1 0 0,0 0 1,0 0-1,0 0 0,0 0 0,0 0 0,-1 0 0,1 0 0,-1 0 0,1 0 0,-1-1 1,0 1-1,1 0 0,-1 0 0,0 0 0,0-1 0,0 1 0,-1 1-4,-10 7-79,-1 0 0,1-1 0,-1 0 0,-1-1 0,0-1 0,0 0 0,-8 3 79,1 0-278,16-8 304,-22 12-756,27-14 708,0 0-1,-1 0 1,1 0 0,0 0 0,-1 1 0,1-1-1,0 0 1,-1 0 0,1 1 0,0-1 0,0 0 0,-1 1-1,1-1 1,0 0 0,0 1 0,0-1 0,-1 0-1,1 1 1,0-1 0,0 0 0,0 1 0,0-1-1,0 1 1,0-1 0,0 0 0,0 1 0,0-1 0,0 1-1,0-1 1,0 0 0,0 1 0,0-1 0,0 1-1,0-1 1,0 0 0,1 1 0,-1-1 0,0 0 0,0 1-1,0-1 1,1 0 0,-1 1 0,0-1 0,0 0-1,1 0 1,-1 1 0,0-1 0,1 0 0,-1 0 0,0 1-1,1-1 1,-1 0 0,0 0 0,1 0 0,-1 0-1,0 0 1,1 1 0,-1-1 0,1 0 0,-1 0 0,0 0-1,1 0 1,-1 0 0,1 0 22,45 16 430,-18-6 97,-1 0 0,4 3-527,-24-9 69,0-1 0,0 1 0,-1 1 0,0-1 0,1 1 0,-2 0 0,1 0 0,0 1 0,-1 0 0,1 1-69,-5-5 12,1 0 1,-1-1-1,0 1 0,0-1 1,-1 1-1,1 0 1,0 0-1,0 0 0,-1-1 1,1 1-1,-1 0 1,0 0-1,1 0 0,-1 0 1,0 0-1,0 0 1,0 0-1,-1 0 0,1 0 1,0-1-1,-1 1 1,1 1-13,-2-1 9,1 1 0,-1 0 0,1-1 0,-1 0 0,0 1 1,0-1-1,0 0 0,0 0 0,0 0 0,0 0 0,0 0 0,-1 0 1,-1 0-10,-5 3-127,0-1 0,0 1 1,-1-2-1,1 0 0,-1 0 1,0 0-1,0-1 0,-3 0 127,-66-1-4534,54-1-2674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13003,'0'0'1475,"0"0"-830,0 0 127,0 0 82,0 0-129,0 29-204,3 173 153,-3-168-519,-2 0 0,-2-1 0,-1 1 0,-6 21-155,4-18 337,2-12-3861,3-50-2306,2-5-2642</inkml:trace>
  <inkml:trace contextRef="#ctx0" brushRef="#br0" timeOffset="338.61">0 275 10162,'0'0'2265,"0"0"-1545,0 0-88,0 0-256,0 0 840,0 0 73,175 3-249,-105-3-336,3 0-368,3 0-336,16-9-544,-16-6-1881,-6 0-6136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467 471 11402,'0'0'1833,"0"0"-249,0 0-152,0 0-570,0 0-505,0 0-79,-20 21-82,-126 143 105,37-42-1429,-48 36 1128,154-155-374,-14 11-407,3-11-3917,13-3-845</inkml:trace>
  <inkml:trace contextRef="#ctx0" brushRef="#br0" timeOffset="333.24">103 390 4945,'0'0'5413,"0"0"-3671,0 0-847,0 0-104,0 0-105,0 0 209,15 11 126,-6-6-876,17 13 249,0 1 0,-1 1-1,7 9-393,-13-10-81,147 134 756,-130-123-2275,1-1-1,2-2 1,32 17 1600,-50-34-3705</inkml:trace>
  <inkml:trace contextRef="#ctx0" brushRef="#br0" timeOffset="670.26">1257 351 512,'0'0'8763,"0"0"-6113,0 0-2002,0 0-9,0 0 77,0 0-50,0 26-34,0 156 116,0 95-1025,-2-271-1417,-3-6-4278,-1-2-2059</inkml:trace>
  <inkml:trace contextRef="#ctx0" brushRef="#br0" timeOffset="999.29">1085 616 9602,'0'0'1200,"0"0"-864,0 0 753,0 0 79,0 0-24,0 0-64,228 3-320,-161-9-335,-1-5-249,-3 2-136,-4 0-40,-9 3-576,-1 6-969,-16 0-1455,-13 0-8531</inkml:trace>
  <inkml:trace contextRef="#ctx0" brushRef="#br0" timeOffset="1403.32">2124 0 12443,'0'0'1407,"0"0"-758,0 0 6,0 0 82,-5 34-98,-15 116-143,15-97-310,3 1 1,3 31-187,0-17 19,9 360 0,-10-454-43,2-1 0,0 0 0,2 1 0,1-1 0,7-20 24,-8 35-14,0 0-1,0 0 0,2 1 1,-1-1-1,1 1 0,1 1 1,0-1-1,0 1 0,1 0 0,1 1 1,-1 0-1,1 0 0,8-5 15,-12 10 27,0 1 0,1 0-1,-1 0 1,1 1 0,-1-1-1,1 1 1,0 0-1,0 1 1,0 0 0,0-1-1,0 2 1,0-1 0,0 1-1,0 0 1,0 0 0,0 1-1,1-1 1,-1 2-1,0-1 1,0 0 0,-1 1-1,1 0 1,0 1 0,-1-1-1,1 1 1,-1 0 0,0 0-1,0 1 1,0 0-1,0 0 1,-1 0 0,1 0-1,-1 1 1,0-1 0,-1 1-1,1 0 1,-1 0 0,1 2-27,-1-1 13,1 1 0,-1 0 0,0 0 0,-1 0 0,0 1 0,0-1 1,-1 1-1,0-1 0,0 1 0,0-1 0,-1 1 0,-1 0 1,1-1-1,-1 1 0,0-1 0,-1 1 0,0-1 0,0 0 0,0 0 1,-1 1-1,0-2 0,-1 1 0,1 0 0,-1-1 0,-1 1 0,1-1 1,-1 0-1,0-1 0,-1 1-13,-6 5-149,0-1 1,0 0-1,-1-1 0,-1-1 0,1 0 1,-1-1-1,-1-1 0,1 0 1,-14 4 148,7-5-816,0-1 1,0 0-1,-1-2 1,1 0 0,-1-1-1,-18-2 816,39 1-154,-1 0-1,0 0 1,1 0-1,-1 0 1,0-1 0,0 1-1,1 0 1,-1-1-1,1 1 1,-1-1-1,0 0 1,1 1-1,-1-1 1,1 0-1,0 0 1,-1 0 0,1 0-1,0 0 1,-1-1 154,1 0-333,0 0 0,0-1 0,0 1 0,0 0 0,1 0 1,-1-1-1,1 1 0,-1 0 0,1-1 0,0 1 0,0-1 1,0 1-1,0 0 333,0-10-2563</inkml:trace>
  <inkml:trace contextRef="#ctx0" brushRef="#br0" timeOffset="1867.51">2686 759 11626,'0'0'1980,"0"0"-711,0 0-327,0 0-404,0 0-184,0 0-43,20-6-106,64-20-86,-77 23-116,-1 1 1,1 0-1,1 1 1,-1 0-1,0 0 0,0 1 1,0-1-1,6 2-3,5 0 10,-17-1-9,0 0-1,0 0 1,0 1-1,1-1 1,-1 0-1,0 1 1,0-1-1,0 1 1,0 0-1,0-1 1,0 1 0,0 0-1,0 0 1,-1-1-1,1 1 1,0 0-1,0 0 1,-1 0-1,1 0 1,0 0-1,-1 0 1,1 0-1,-1 0 1,1 0-1,-1 1 1,0-1 0,1 0-1,-1 0 1,0 0-1,0 0 1,0 1-1,0-1 1,0 0-1,0 0 1,0 0-1,0 0 1,-1 1-1,1 3-5,0 0 0,-1 0 0,1-1 0,-1 1 0,0 0 0,-1-1 0,1 1 0,-1-1 0,-2 4 5,-10 10-48,0 0 1,-2-2-1,0 0 1,-1 0-1,0-1 1,-1-2-1,-4 2 48,-48 41-331,70-56 317,-1 1 0,1-1 0,-1 0 0,1 0 0,-1 1 0,1-1 0,0 1 0,-1-1 0,1 0 0,0 1 0,-1-1 0,1 1 0,0-1 0,-1 1 1,1-1-1,0 1 0,0-1 0,0 1 0,-1-1 0,1 1 0,0-1 0,0 1 0,0-1 0,0 1 0,0 0 0,0-1 0,0 1 0,0-1 0,0 1 0,0-1 1,0 1-1,1-1 0,-1 1 0,0-1 0,0 1 0,1 0 14,0 0 1,0 0 0,1 0 0,-1 0 1,1 0-1,-1 0 0,1 0 0,-1-1 1,1 1-1,0 0 0,0-1 0,-1 1 0,2-1-1,63 8 464,-58-8-454,35 3-897,-1-1 1,1-3-1,25-4 887,-27-5-5352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 8978,'0'0'2216,"0"0"-718,0 0-330,0 0-441,0 0-303,0 0-130,-1-2-42,-1 6-234,-1 31 538,2 0-1,3 25-555,-1 6 392,-2 47-93,-6 0 0,-7 17-299,-5 61 16,14-123-16,2-49 22,3-18 56,0-1-1,0 0 9,-4-8 120,2-9-231,0-1 0,1 1-1,0-1 1,2 1 0,0-1-1,1-2 26,0 13-7,-1 0 0,1 0-1,0 0 1,1 1 0,-1-1-1,1 1 1,1-1 0,-1 1-1,1 0 1,0 1 0,1-1-1,-1 1 1,1 0 0,0 0-1,0 0 1,1 0 0,-1 1-1,5-2 8,-1 0-6,0 0 0,1 0 0,0 1 0,1 1 0,-1 0 0,1 0 0,-1 1 0,1 0 0,0 1 0,0 0-1,5 1 7,-11 0-6,0 1-1,0 0 1,0 0-1,0 0 1,0 1-1,0 0 0,0 0 1,0 0-1,0 1 1,0-1-1,2 2 7,-4-1 5,0 0-1,0 0 1,-1 1-1,1-1 1,-1 1 0,1 0-1,-1-1 1,0 1 0,0 0-1,0 0 1,0 0-1,-1 0 1,1 1 0,-1-1-1,0 0 1,1 4-5,2 5 41,-1 1 0,0 0 0,-1 0 1,0 0-1,-1 0 0,0 0 0,-1 0 0,-1 0 1,0 0-1,-1 0 0,0 0 0,-1-1 1,0 1-1,-1 0 0,-1-1 0,0 0 0,0 0 1,-2-1-1,1 1 0,-5 5-41,2-6-6,-1 0 1,0 0-1,0-1 0,-1 0 1,0-1-1,-1 0 0,-11 6 6,14-11-93,1 1 0,-1-2 0,0 1-1,0-1 1,0-1 0,-1 0-1,1 0 1,-1-1 0,1 0 0,-1 0-1,1-1 1,-6-1 93,13 1-47,0 0 1,0 0-1,-1-1 0,1 1 1,0-1-1,0 1 0,0-1 1,0 0-1,0 0 0,0 0 1,0 0-1,0 0 0,0-1 1,0 1-1,1 0 0,-1-1 1,1 0-1,-1 1 0,1-1 1,-1 0-1,1 0 0,0 1 1,0-1-1,0 0 0,0 0 0,0 0 1,0-1-1,1 1 0,-1 0 1,0 0-1,1 0 0,0 0 1,0-2 46,0 4-28,0-1 0,0 1 0,0 0 0,0 0 0,0 0 0,0-1 0,0 1 0,0 0 0,0 0 1,0 0-1,0 0 0,0-1 0,0 1 0,0 0 0,1 0 0,-1 0 0,0 0 0,0 0 0,0-1 0,0 1 0,0 0 0,0 0 1,1 0-1,-1 0 0,0 0 0,0 0 0,0 0 0,0 0 0,1 0 0,-1 0 0,0-1 0,0 1 0,0 0 0,1 0 0,-1 0 1,0 0-1,0 0 0,0 0 0,0 0 0,1 1 0,-1-1 0,0 0 0,0 0 0,0 0 0,1 0 0,-1 0 0,0 0 0,0 0 1,0 0 27,4 0-310,47 0-3797,-30 0-300</inkml:trace>
  <inkml:trace contextRef="#ctx0" brushRef="#br0" timeOffset="337.13">665 753 5857,'0'0'4693,"0"0"-3156,0 0-664,0 0 85,0 0-104,0 0-96,1 3-233,2 27 70,-1 1 0,-1-1-1,-3 23-594,1 7 264,-4 1 326,1-32-1508,3 0-4397,1-37 577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60 384 9554,'0'0'2255,"0"0"-657,0 0-174,0 0-309,0 0-131,0 0-341,0 34-322,-2 113-174,1-124-111,-1 0 0,0 0 0,-2 0 0,-1 0 0,-1-1 0,-1 0 0,-3 6-36,-1 4 14,2-3-39,14-36-92,18-33 40,41-54-24,47-48 101,-78 105-16,1 0 0,1 3 0,3 1-1,36-25 17,-69 54-17,0 0-1,0 1 1,0-1-1,1 1 1,-1 1-1,1-1 1,0 1-1,-1 0 0,1 0 1,0 0-1,0 1 1,4 0 17,-9 1-7,0 1 0,-1-1 1,1 1-1,-1 0 0,1-1 1,0 1-1,-1 0 0,1-1 1,-1 1-1,1 0 0,-1 0 1,0-1-1,1 1 0,-1 0 1,0 0-1,1 0 0,-1 0 1,0-1-1,0 1 0,0 0 1,0 0-1,0 0 0,0 0 1,0 0-1,0-1 0,0 1 1,0 0-1,-1 0 7,1 3 0,2 22 117,-2 1 0,-2-1 0,0 0 0,-1 0 0,-2 0 0,-1 0 0,0-1 0,-4 4-117,1-4 45,6-18-40,0 1-1,0-1 1,1 1 0,0-1-1,0 1 1,1 0 0,-1 7-5,10-18-20,33-30 16,120-94 59,-121 98-52,2 2 0,1 2 0,7-1-3,3 4-48,-49 21 25,-1-1 1,1 2-1,-1-1 0,1 0 1,-1 1-1,1-1 1,-1 1-1,1 0 1,0 1-1,-1-1 0,1 0 1,-1 1-1,1 0 1,0 0 22,-3 0-21,0 0 0,1 1 0,-1-1 0,0 1 0,1-1 0,-1 1 0,0-1 0,0 1 0,0 0 0,-1-1 0,1 1 0,0 0 1,0 0-1,-1 0 0,0 0 0,1-1 0,-1 1 0,0 0 0,0 0 0,0 0 0,0 0 0,0 0 0,0 0 0,0 0 0,-1 0 1,1 0 20,-1 8-30,2 11 28,-1 0-1,-1 0 1,-2 0 0,0-1-1,-1 1 1,0-1 0,-2 1-1,-4 9 3,-32 50-312,31-61-498,0 1 0,1 0 0,1 1 0,1 0 0,-2 10 810,10-31-70,0 0-1,0 0 1,0 0-1,0 0 1,0 0-1,0 0 1,0 0 0,0 0-1,0 0 1,0 0-1,0 0 1,0 0-1,0 0 1,0 0-1,1 0 1,-1 0-1,0 0 1,0 0 0,0 0-1,0 0 1,0 0-1,0 0 1,0 0-1,0 0 1,0 0-1,0 0 1,0 0 0,0 0-1,0 0 1,0 0-1,0 0 1,0 0-1,0 0 1,1 0-1,-1 0 1,0 0-1,0 0 1,0 0 0,0 1-1,0-1 1,0 0-1,0 0 1,0 0-1,0 0 1,0 0-1,0 0 1,0 0-1,0 0 1,0 0 0,0 0-1,0 0 1,0 0-1,0 0 1,0 0-1,0 0 1,0 0-1,0 1 1,0-1 70,10-9-1152,93-101-3421,-47 45 2228</inkml:trace>
  <inkml:trace contextRef="#ctx0" brushRef="#br0" timeOffset="382.72">1227 363 864,'0'0'2245,"0"0"389,0 0 272,0 0-129,0 0-416,0 0-445,7-9-482,22-27-587,-29 36-840,0 0 1,0 0 0,0 0-1,0 0 1,0 0-1,0 0 1,0 0-1,0 0 1,0 1 0,0-1-1,0 0 1,0 0-1,0 0 1,0 0-1,0 0 1,0 0-1,0 0 1,0 0 0,0 0-1,0 1 1,0-1-1,0 0 1,0 0-1,0 0 1,0 0 0,0 0-1,0 0 1,0 0-1,0 0 1,0 0-1,0 0 1,0 1 0,0-1-1,0 0 1,0 0-1,0 0 1,0 0-1,0 0 1,1 0-1,-1 0 1,0 0 0,0 0-1,0 0 1,0 0-1,0 0 1,0 0-1,0 0 1,0 0 0,0 0-1,0 0 1,1 0-1,-1 0 1,0 0-1,0 0 1,0 0 0,0 0-1,0 0 1,0 0-1,0 0 1,0 0-1,0 0 1,1 0 0,-1 0-1,0 0 1,0 0-8,-2 16 278,-5 17 135,-1 3-284,2 2 1,1-1 0,2 0 0,1 1-1,3 21-129,-1-44 4,0-14-13,0 1 0,0-1 0,0 0 0,1 0 0,-1 0 0,0 0 0,0 0 0,1 0 0,-1 0 0,1 0 0,-1 0 0,1 0 0,0 0 0,-1 0 0,1 0 1,0 0-1,0 0 0,-1-1 0,1 1 0,0 0 0,0-1 0,0 1 0,0 0 0,1 0 9,1 0-22,1 1 0,0-1 0,-1 0 0,1 0 0,0 0 0,0 0 0,0-1 0,1 1 22,6-1-32,0 0 0,0 0 0,0-1 0,0 0 0,6-2 32,-4-1 0,-1-1-1,1 0 0,-1-1 1,-1 0-1,1 0 1,-1-1-1,0-1 0,1-1 1,26-22 4,17-20-4,-53 50 0,83-89-246,-84 90 74,-1 4-120,-7 306-1859,7-309 2074,1 0-1,-1 0 1,0-1-1,0 1 1,1 0-1,-1 0 1,0 0 0,1 0-1,-1-1 1,1 1-1,-1 0 1,1-1-1,-1 1 1,1 0-1,0-1 1,-1 1-1,1 0 1,0-1 0,0 1-1,-1-1 1,1 1-1,0-1 1,0 0-1,0 1 1,-1-1-1,1 0 1,0 1-1,0-1 1,0 0 0,0 0-1,0 0 1,0 0-1,-1 0 1,1 0-1,0 0 1,0 0 77,38-5-3078,-6-10-797</inkml:trace>
  <inkml:trace contextRef="#ctx0" brushRef="#br0" timeOffset="711.74">2266 45 12339,'0'0'1485,"0"0"-364,0 0 83,0 0-225,-7 29-353,-26 98-181,10-51 264,-17 31-709,13-36 105,3-11-120,15-39-372,0 1-1,1 1 1,1-1 0,1 1 0,2 0-1,0 2 388,3-24-76,1-1 0,0 1-1,0-1 1,0 1 0,0 0-1,0-1 1,0 1 0,0 0-1,1-1 1,-1 1 0,0-1-1,0 1 1,0 0 0,1-1-1,-1 1 1,0-1 0,0 1 0,1-1-1,-1 1 1,1-1 0,-1 1-1,0-1 1,1 1 0,-1-1-1,1 1 1,-1-1 0,1 0-1,-1 1 1,1-1 0,0 0-1,-1 1 1,1-1 0,-1 0-1,1 0 1,0 0 0,-1 0 0,1 1-1,-1-1 1,1 0 0,0 0 76,28-6-2472,6-16-1212</inkml:trace>
  <inkml:trace contextRef="#ctx0" brushRef="#br0" timeOffset="1045.77">2874 54 4137,'0'0'6192,"0"0"-3822,0 0-623,0 0-86,0 0-756,0 0-304,-12 31-138,-84 198 104,45-89-563,-19 100-4,56-189-146,9-26-978,5-24-76,1-6-325,18-62-3277,-6 20-223</inkml:trace>
  <inkml:trace contextRef="#ctx0" brushRef="#br0" timeOffset="1377.8">2606 375 9034,'0'0'2248,"0"0"-559,0 0-585,0 0-624,0 0-256,0 0 328,0 0 296,143 0-159,-80 0-145,3 0-296,0 0-248,-3 0-240,-10 0-865,-1 0-711,-12 0-2009,-13-3-4112</inkml:trace>
  <inkml:trace contextRef="#ctx0" brushRef="#br0" timeOffset="1378.8">3232 381 9418,'0'0'1856,"0"0"-423,0 0 79,0 0-400,0 0-152,0 0-239,0 0-321,6 113-200,-6-83-152,0 0-48,-13 0-304,-4-7-568,-2-8-721,2-3-1231,4-12-5106</inkml:trace>
  <inkml:trace contextRef="#ctx0" brushRef="#br0" timeOffset="1716.82">3367 212 12755,'0'0'1816,"0"0"-680,0 0 89,0 0-929,0 0-296,0 0-424,0 0-1057,99 59-1407,-75-38-9075</inkml:trace>
  <inkml:trace contextRef="#ctx0" brushRef="#br0" timeOffset="2046.85">3688 482 10746,'0'0'1415,"0"0"-121,0 0 190,0 0-273,0 0-493,0 0-356,-6 23-223,-51 157-104,54-168-125,0 0 0,0 1 0,1-1 0,1 1 0,0 0 0,1 6 90,0-18-11,0-1 0,0 1 0,0 0 0,0 0 0,1-1 0,-1 1 0,0 0 0,0-1 0,1 1 0,-1-1 0,0 1 0,1 0 0,-1-1 0,1 1 0,-1-1 0,0 1 0,1-1 0,-1 1 0,1-1 0,0 1 0,-1-1 0,1 0 0,-1 1 0,1-1 0,0 0 0,0 1 11,24 4-153,31-7-23,-51 1 146,9-1 9,-1-1-1,1 0 0,-1-2 0,0 1 0,0-2 0,-1 1 0,0-2 0,0 0 0,0 0 0,0-1 0,-1-1 0,6-6 22,-2 2-21,-1-1 0,0 0 0,-1-1-1,0-1 1,-1 0 0,-1-1-1,-1 0 1,4-11 21,-8 16-79,-1 0 0,-1-1 0,0 0 0,-1 0 0,-1 0 0,0 0 0,0-1 0,-1 1 0,-1 0 0,-1-1 0,0-6 79,0 17-36,0 0 1,1 0 0,-1 0-1,-1 1 1,1-1 0,0 0 0,-1 1-1,1-1 1,-1 1 0,0 0 0,1 0-1,-1-1 1,0 1 0,-1 0 0,1 1-1,0-1 1,-1 0 0,1 0-1,0 1 1,-1 0 0,0-1 0,1 1-1,-1 0 1,0 0 0,0 1 0,0-1-1,1 1 1,-1-1 0,-2 1 35,-4-1-8,0 0 0,0 1 0,0 0 0,1 1 0,-1 0 1,0 0-1,0 1 0,1 0 0,-8 3 8,1 1 48,1 2 0,1-1 0,-1 2 0,1 0 0,1 0 0,0 1 0,0 1 0,1 0 0,-8 10-48,-10 13 193,2 1-1,-21 36-192,21-25 227,2 2 0,1 0 0,-4 21-227,-47 154 377,73-218-438,-20 56-236,20-56-99,-1-1 0,1 0-1,-1 1 1,1-1 0,-1 0-1,-1 0 1,1 0 0,0-1 0,-1 1-1,0-1 1,-2 2 396,-5-1-5476</inkml:trace>
  <inkml:trace contextRef="#ctx0" brushRef="#br0" timeOffset="2400.87">4521 0 12275,'0'0'1712,"0"0"-1192,0 0 432,0 0-280,-89 167-399,49-99-49,-3 10-80,-6 2-136,3 6-8,-1-5-184,11-13-177,13-11-359,13-18-312,10-31-240,33-8-1249,10 0-2800</inkml:trace>
  <inkml:trace contextRef="#ctx0" brushRef="#br0" timeOffset="2747.9">4684 357 856,'0'0'8039,"0"0"-5306,0 0-1238,0 0 1,0 0-476,0 0-353,-18 24-221,-54 74-198,69-94-241,0 0 1,0 0-1,1 0 1,-1 0 0,1 0-1,0 1 1,0-1-1,0 1 1,1 0-1,-1-1 1,1 1 0,0 0-1,1 0 1,-1 0-1,1 0 1,0 0 0,0 0-1,1 0-7,0 13 4,-2-16-11,1 0 1,0 1-1,0-1 0,0 0 1,0 1-1,0-1 1,0 0-1,1 1 1,-1-1-1,1 0 0,0 1 1,0-1-1,-1 0 1,1 0-1,1 0 1,-1 0-1,0 0 0,0 0 1,1 0-1,-1 0 1,1 0-1,0-1 1,-1 1-1,1-1 0,0 1 1,0-1-1,0 0 1,0 1-1,0-1 1,0 0-1,1 0 0,-1-1 1,0 1-1,0 0 1,1-1-1,-1 1 1,0-1-1,1 0 0,-1 0 1,3 0 6,13 2 10,1-1 0,-1-1 0,1-1 0,0-1 0,5-1-10,-15 1 64,1 0 0,-2-1 0,1 1 1,0-2-1,0 1 0,-1-1 0,0-1 0,0 1 1,0-1-1,-1-1 0,5-3-64,-18 46 866,-10 17-880,-3 0 0,-2-2 0,-13 23 14,19-47 26,-1 0-1,-1-1 1,-2-1 0,-1-1-1,0-1 1,-24 21-26,10-14-95,0-2 0,-2-2 0,-20 12 95,37-28-662,-1 0 0,0-2-1,-13 5 663,20-10-1130,-1 0 1,1 0-1,-1-1 0,0-1 0,-14 1 1130,0-3-8009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407 289 3345,'0'0'9104,"0"0"-6307,0 0-1659,0 0-452,0 0-459,-34 11-192,-109 41-29,136-49-5,-1 0-1,1 0 1,-1 1 0,1 0-1,0 1 1,0 0-1,1 0 1,-1 0-1,1 1 1,0-1-1,1 2 1,-5 4-1,-2 4 3,-5 5 0,1 0 0,1 2 1,1 0-1,0 1 1,1 1-4,6-10-28,2 0 1,-1 0-1,1 1 1,1-1 0,1 1-1,0 0 1,1 0 0,1 0-1,0 6 28,1-19-14,0-1-1,0 0 1,1 1-1,-1-1 1,1 1 0,-1-1-1,1 0 1,0 1-1,-1-1 1,1 0-1,0 0 1,0 1-1,0-1 1,0 0-1,0 0 1,0 0-1,0 0 1,0 0-1,1 0 1,-1-1-1,0 1 1,0 0 0,1-1-1,-1 1 1,1 0-1,-1-1 1,0 0-1,1 1 1,-1-1-1,1 0 1,-1 0-1,1 0 1,-1 0-1,1 0 1,0 0 14,9 0-60,-1 0 0,1 0 1,-1-1-1,10-3 60,-6 1-38,0-2 1,-1 0 0,0 0-1,0-1 1,-1-1 0,1 0-1,-1-1 1,-1 0 0,1-1-1,-2 0 1,1 0 0,7-10 36,-4 3-23,0 0-1,-1-1 0,-1 0 0,0-1 0,-1 0 1,-1-1-1,-1 0 0,2-8 25,-9 21 46,0-1 0,0-1-1,0 1 1,-1 0 0,0 0 0,0-4-46,-1 10 269,0 24-373,-7 66 143,-2 86-474,9-172 318,-1 0 0,2 0 0,-1 0 0,0-1 0,0 1 0,1 0 0,0 0 0,-1 0 0,1-1 0,0 1 0,1 1 117,-1-3-242,0 0 0,0 0 1,0 1-1,1-1 0,-1 0 1,0-1-1,0 1 0,1 0 1,-1 0-1,0 0 0,1-1 1,-1 1-1,1-1 0,-1 1 0,1-1 1,-1 0-1,1 1 0,-1-1 1,1 0-1,-1 0 0,2 0 242,23 0-8063</inkml:trace>
  <inkml:trace contextRef="#ctx0" brushRef="#br0" timeOffset="382">788 387 1272,'0'0'9090,"0"0"-6300,0 0-1516,0 0 65,-9 27-400,-2 9-697,-35 123 714,38-136-757,6-19-162,1 1 0,-1 0 0,1 0 0,0 0 0,0 0 0,0 3-37,1-7-28,0-1-98,0-2-58,2-4 167,-1 0-1,2 0 1,-1 0-1,1 0 1,-1 0-1,2 1 1,-1 0 0,1-1-1,-1 1 1,5-3 17,2-6-14,4-7 12,1 0-1,1 1 1,1 0-1,1 2 1,1 0-1,0 1 1,1 1-1,12-7 3,-26 20-4,0 0-1,0 1 1,1-1-1,-1 1 1,5-1 4,-9 2 2,0 1 1,0-1-1,0 1 0,0 0 1,0 0-1,-1-1 1,1 1-1,0 0 0,0 1 1,0-1-1,0 0 0,0 0 1,0 1-1,-1-1 0,1 1 1,0 0-1,0 0 0,-1-1 1,1 1-1,0 0 0,-1 0 1,1 0-1,-1 1-2,3 3 64,-1 0 0,0 1 0,0 0 0,0-1 0,-1 1-1,0 0 1,0 0 0,1 6-64,8 53 327,-10-60-318,5 52-599,-2 0 0,-3 0 0,-6 58 590,-1-79-3548,10-35-720,16-1-2289</inkml:trace>
  <inkml:trace contextRef="#ctx0" brushRef="#br0" timeOffset="833.01">1836 0 312,'0'0'10560,"0"0"-7465,0 0-2029,0 0 103,-9 36-299,-61 227 341,10-27-385,-5 91-826,68-364-661,-1 1-1,-2-1 1,-5-36 661,4 67-80,0 0 0,0 0 0,-1 0 0,1 1 0,-2-1 0,1 0 0,-1 1 0,1-1 0,-1 1 1,-1 0-1,1 0 0,-1 0 0,0 0 0,0 1 0,0 0 0,-1 0 0,0 0 0,1 0 0,-1 0 0,-1 1 0,-1-1 80,-1 0 16,0 1 0,-1 0 0,1 0-1,-1 0 1,0 1 0,0 1 0,0-1 0,0 2-1,0-1 1,1 1 0,-1 0 0,0 1 0,0 0-1,-3 1-15,7-1 44,1 1-1,-1-1 0,1 1 1,0 0-1,-1 0 1,1 0-1,0 1 0,0-1 1,0 1-1,1 0 0,-1 0 1,1 0-1,-1 1 1,1-1-1,0 1 0,0 0 1,1 0-1,-1 0 1,1 0-1,0 0 0,0 1 1,0-1-1,1 1-43,-3 7 128,0 0 0,1 0 1,1 0-1,0 0 0,1 0 0,0 1 0,1-1 0,0 4-128,1-12 19,0 0-1,-1 0 1,1 0 0,0 0-1,1 0 1,-1 0-1,1-1 1,0 1-1,0 0 1,0-1-1,0 0 1,1 1-1,-1-1 1,1 0-1,0 0 1,0-1-1,0 1 1,0 0-1,0-1 1,0 0-1,1 0 1,-1 0-1,1 0 1,0 0-1,0-1 1,-1 0-1,4 1-18,12 3-76,0 0 0,1-1 0,-1-2-1,1 0 1,15 0 76,13-2-1227,-1-3-1,0-1 0,0-2 1,18-6 1227,66-19-9514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8890,'0'0'2403,"0"0"-772,0 0-444,0 0-364,0 0-136,0 0-78,-9 27-174,2-8-365,-13 41 193,2 1-1,2 8-262,-141 582 584,152-637-626,5-19-51,3-24-43,2 7 121,2 0 0,0 1-1,1 0 1,1 0 0,1 1 0,1 0 0,1 1-1,1 0 1,0 1 0,6-5 15,-12 16-16,-1 1 1,2-1-1,-1 2 0,1-1 0,-1 1 0,2 0 1,-1 1-1,0 0 0,1 0 0,0 0 1,0 2-1,0-1 0,0 1 0,0 0 1,1 1-1,-1 0 0,0 0 0,1 1 1,-1 0-1,0 1 0,1 0 0,2 1 16,-9-1-3,-1 0-1,0 0 1,1 1-1,-1-1 0,0 0 1,1 1-1,-1 0 1,0-1-1,0 1 1,0 0-1,-1 0 0,1 0 1,0 0-1,-1 0 1,1 1-1,-1-1 1,0 0-1,1 1 0,-1-1 1,-1 1-1,1-1 1,0 1-1,0-1 0,-1 1 1,1 2 3,1 11 76,-1-1 0,0 1 1,-1 0-1,-1 2-76,0 4 132,0-12-96,0 0 0,-1-1-1,0 1 1,-1 0 0,0-1-1,0 0 1,-1 0 0,0 0 0,-1 0-1,0 0 1,0-1 0,-1 0-1,0 0 1,-1 0 0,1-1-1,-1 0 1,-3 2-36,-3 2 12,0 0 0,-1 0 0,0-1 1,-1-1-1,0 0 0,-1-1 0,1-1 0,-2 0 1,-12 3-13,-25-1-367,53-9 297,-1 1 1,0-1 0,0 0-1,0 0 1,0 0-1,1 0 1,-1 0 0,0 0-1,0-1 1,0 1-1,0 0 1,1-1 0,-1 1-1,0-1 1,1 0-1,-1 0 1,0 0 0,1 0-1,-1 0 1,1 0-1,-1 0 1,1 0 0,-1 0-1,1-1 1,0 1-1,0-1 70,-1-2-255,1 0-1,0-1 1,0 1-1,1 0 1,-1-1-1,1 1 1,0-1-1,0 1 1,0-1-1,1 1 1,-1 0-1,1-1 1,1 1-1,-1 0 1,0-1-1,1 1 1,0 0-1,0 0 1,0 0-1,0 1 0,1-1 1,-1 0-1,1 1 1,0 0-1,0-1 256,21-15-4906</inkml:trace>
  <inkml:trace contextRef="#ctx0" brushRef="#br0" timeOffset="316.41">643 763 5025,'0'0'4862,"0"0"-2484,0 0-433,0 0-104,0 0-466,0 0-557,-1 6-447,-15 69 382,-24 70-753,18-83-2556,-11 20 2556,30-78-2730,3-3-2254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3089,'0'0'6050,"0"0"-4120,0 0-1521,0 0-86,0 26 451,0 24-407,1 87 1796,-13 87-2163,-12-70 228,-6-2 0,-20 46-228,46-188-40,13-76-399,1 29 369,3 0 0,1 0 0,2 2 1,2-1 69,-6 12-20,1 1 0,2 1 0,0 0 0,1 2 0,1-1 0,9-6 20,-20 21-2,1 1-1,-1 0 0,1 0 1,-1 0-1,1 1 1,2 0 2,-7 2-13,1 1 0,0 0 1,0 0-1,0 0 0,0 0 1,0 1-1,0-1 0,0 1 1,0 0-1,0 0 0,0 0 1,0 0-1,0 0 0,0 0 1,0 1-1,0 0 0,1 0 13,-2 0-3,0 1 0,0-1 0,0 1 0,0-1 0,-1 1 0,1 0-1,-1-1 1,1 1 0,-1 0 0,0 0 0,0 0 0,1 0 0,-1 0 0,-1 1-1,1-1 1,0 0 0,-1 0 0,1 1 0,-1-1 0,1 1 3,0 3 10,6 26 177,-2 1-1,-1-1 0,-2 1 0,-1 0 1,-2 0-1,-4 31-186,3-53 61,0-1 0,-1 1 0,1-1 0,-2 0 0,0 0 0,0 0 0,-1 0 0,0-1 1,0 0-1,-1 0 0,0 0 0,-1-1 0,-4 5-61,5-6-46,-1-1 0,0 1 1,0-1-1,-1 0 0,1-1 0,-1 0 1,0 0-1,-1-1 0,1 0 1,-1 0-1,0-1 0,0 0 0,0 0 1,0-1-1,-4 0 46,11-2-81,1 0 0,-1 0 0,1 1 0,-1-1 0,0 0 1,1-1-1,-1 1 0,1 0 0,-1 0 0,1-1 0,0 1 0,-1-1 0,1 1 0,-1-1 0,1 0 1,0 1-1,-1-1 0,1 0 0,0 0 0,0 0 0,0 0 0,0 0 0,0 0 0,0 0 0,-1-1 81,1-1-388,-1 0 0,0-1-1,1 1 1,0-1-1,0 1 1,0-1 0,0 0-1,1 1 1,-1-1-1,1 0 389,-1-28-4254</inkml:trace>
  <inkml:trace contextRef="#ctx0" brushRef="#br0" timeOffset="570.25">784 602 4905,'0'0'3757,"0"0"-1327,0 0-401,0 0-358,0 0-408,0 0-429,-1 4-482,-7 22-290,2 1 0,1 0 0,2 0 0,0 8-62,-1 112-76,4-143 62,-1 0 0,1-1 0,0 1 0,1 0 1,-1 0-1,1-1 0,0 1 0,0-1 0,0 1 0,0-1 0,0 1 0,1-1 0,0 1 1,-1-1-1,2 1 14,-1-2-33,1-1-1,-1 1 1,0 0 0,1-1 0,0 0 0,-1 1-1,1-1 1,0 0 0,0-1 0,-1 1 0,1 0-1,0-1 1,0 1 0,0-1 0,0 0 0,0 0 0,0 0-1,0 0 1,1-1 33,2 0-11,-1 0 0,1 0 0,-1-1 0,1 0 1,-1 0-1,0 0 0,0 0 0,0-1 0,0 0 0,-1 0 0,1 0 0,-1-1 0,0 1 0,3-3 11,11-12-10,-1-1 1,10-15 9,-18 23-23,21-28-3,-1-2-1,14-28 27,-43 70-2,0-1-1,0 0 1,0 0 0,0 0-1,0 0 1,0 1-1,0-1 1,0 0 0,0 0-1,0 0 1,0 0-1,0 1 1,0-1-1,0 0 1,0 0 0,1 0-1,-1 0 1,0 0-1,0 0 1,0 1 0,0-1-1,0 0 1,0 0-1,1 0 1,-1 0 0,0 0-1,0 0 1,0 0-1,0 0 1,1 0 0,-1 0-1,0 0 1,0 0-1,0 0 1,0 0 0,1 0-1,-1 0 1,0 0-1,0 0 1,0 0 0,0 0-1,1 0 1,-1 0-1,0 0 1,0 0 0,0 0-1,0 0 1,0 0-1,1 0 1,-1 0-1,0 0 1,0-1 0,0 1-1,0 0 1,0 0 2,1 20-47,-1-18 38,4 136 1079,12 51-1070,-11-110 364,-3 40-364,-2-106 12,0-2 8,-1 1 1,-1-1 0,1 0-1,-2 0 1,1 0 0,-2 0-1,1 0 1,-1-1-1,-1 1 1,0-1 0,0 0-1,-1 0 1,-1-1 0,1 0-1,-2 0 1,1-1 0,-1 1-1,-4 2-20,2-2-95,-1-1-1,0-1 1,0 1-1,0-2 1,-1 0 0,0 0-1,0-1 1,0 0-1,-1-1 1,0 0-1,0-1 1,0-1-1,0 0 1,0-1 0,-8 0 95,15-1-163,-1 1 1,1-1 0,0-1 0,0 1 0,-1-1-1,1 0 1,0 0 0,0-1 0,0 0 0,0 0 0,1 0-1,-1-1 1,0 0 0,1 0 0,0 0 0,0-1-1,0 0 1,0 0 0,0 0 0,1 0 0,0-1 0,-1 0-1,-2-4 163,-22-39-3156,10 3-2560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397 357 904,'0'0'8530,"0"0"-6682,0 0-655,0 0-425,0 0-312,0 0-96,0 0-168,-63 184-32,44-118-16,-1 2 16,-3 0-56,6-8-104,1-9-400,6-10-344,6-11-304,1-12-873,3-15-2112</inkml:trace>
  <inkml:trace contextRef="#ctx0" brushRef="#br0" timeOffset="534.55">420 157 5097,'0'0'2633,"0"0"-448,0 0-463,33-8-540,108-27-159,-121 31-749,0 1 1,0 1-1,1 0 1,-1 1 0,7 2-275,2 0 247,-16-2-162,0 2-1,0-1 1,0 2 0,0 0 0,-1 1-1,1 0 1,-1 0 0,1 1 0,-1 1-1,0 0 1,-1 1 0,0 1 0,1-1-1,-2 2 1,1-1 0,-1 1 0,0 1 0,-1 0-1,0 0 1,6 10-85,-4-5 73,-1 0-1,-1 1 1,0 0 0,-1 1-1,-1 0 1,-1 0 0,0 0-1,-1 1 1,0 0 0,1 12-73,-2 4 68,0 1 1,-3 0 0,0-1 0,-2 1 0,-2 4-69,-1-10 59,-2 0-1,0-1 1,-2 1 0,-1-2 0,-1 1-1,-1-1 1,-1-1 0,-1 0-1,-2 0 1,0-2 0,-2 0 0,-7 7-59,-1 0 79,0-2 1,-3-1 0,0-1 0,-1-2-1,-1-1 1,-2-1 0,0-1 0,-34 15-80,45-27-33,0 0 0,-1-2 0,0 0-1,0-2 1,0 0 0,-1-1 0,0-2 0,0 0 0,0-1 0,0-2 0,-21-2 33,32 0-48,0 0 0,0-1 0,0 0 1,1 0-1,0-2 0,0 1 0,0-1 1,0-1-1,1 0 0,0 0 0,1-1 1,0-1-1,0 1 0,-3-5 48,-8-10-92,1-1-1,0 0 1,2-2-1,1 0 1,-2-8 92,4 4-10,1-1 1,1 0-1,2-1 0,1 0 1,1 0-1,2-1 1,2 0-1,1 0 0,1 0 1,3-32 9,0 50-10,1 0-1,1 0 1,0 0-1,1 1 1,1 0 0,0 0-1,1 0 1,0 0 0,1 1-1,1 0 1,0 0 0,1 1-1,0 0 1,9-8 10,21-21-23,2 1-1,1 2 1,14-6 23,-56 44 0,42-34-303,1 2-1,1 2 0,2 2 1,1 2-1,1 1 0,9 0 304,-43 20-325,0 1-1,0 0 0,0 0 0,0 2 0,3 0 326,-12 1-380,0 1-1,0 0 1,0 0 0,-1 0-1,1 1 1,0-1-1,0 1 1,0 0-1,-1 1 1,1-1-1,-1 1 1,1 0-1,-1 0 1,0 1 0,1-1-1,1 3 381,20 25-6835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190 530 3609,'0'0'1919,"0"0"-233,0 0 23,0 0-95,0 0-188,1-26-213,3-81-253,1 56 1532,-5 59 986,0 2-3361,0 0 1,0 0-1,-1 1 0,-1 3-117,-29 113-38,-7-1 0,-33 74 38,23-71-89,39-101-23,17-44-43,10-20 116,83-159 45,126-233-64,-215 404 46,-7 14-15,0 1-1,0-1 1,0 1-1,1 0 1,1 1-1,0 0 1,0 0-1,3-3 28,-10 11-12,1-1 0,-1 1 0,0 0 0,0 0 1,0 0-1,1-1 0,-1 1 0,0 0 0,0 0 0,0 0 0,1 0 0,-1 0 0,0-1 0,0 1 0,1 0 0,-1 0 0,0 0 0,1 0 0,-1 0 0,0 0 0,0 0 1,1 0-1,-1 0 0,0 0 0,0 0 0,1 0 0,-1 0 0,0 0 0,0 0 0,1 0 0,-1 0 0,0 1 0,0-1 0,1 0 0,-1 0 0,0 0 0,0 0 0,1 0 1,-1 1-1,0-1 0,0 0 0,0 0 0,1 0 0,-1 1 0,0-1 0,0 0 0,0 0 0,0 1 12,3 15-479,-2-13 455,7 128-210,-6 64 234,-2-129-19,-10 54 235,10-119-131,6-26 255,24-39-227,3 1 1,3 2-1,25-32-113,-54 84 3,36-55-1,28-29-2,-47 66-9,0 0-1,2 2 0,0 1 1,12-7 9,-34 27-29,1 1 0,0 0 0,0 0 0,0 0 0,0 0 0,0 1 0,1 0 0,-1 0 0,1 0 0,0 1 0,-1 0 0,4 0 29,-8 1-12,-1-1 1,1 1 0,-1 0-1,1 0 1,-1 0 0,1 0-1,-1 0 1,1 0-1,-1 0 1,1 0 0,-1 0-1,1 0 1,-1 1 0,1-1-1,-1 0 1,1 0-1,-1 0 1,1 1 0,-1-1-1,1 0 1,-1 0 0,0 1-1,1-1 1,-1 0-1,0 1 1,1-1 0,-1 0-1,0 1 1,1-1 0,-1 1-1,0-1 1,0 1-1,1-1 1,-1 0 0,0 1-1,0 0 12,3 12-61,0 0 1,-2 0-1,0 0 0,0 1 0,-1-1 0,-1 6 61,1 6-1,-2 19-6,-1 1-1,-3-1 1,-1 0 0,-3 4 7,-51 174-380,12-54-849,44-138 981,3-21-1550,1-8-5069,1-20 1327</inkml:trace>
  <inkml:trace contextRef="#ctx0" brushRef="#br0" timeOffset="480.99">1145 572 5825,'0'0'4052,"0"0"-2070,0 0-665,0 0-167,0 0-159,0 0-142,-1 13-30,-29 61-170,22-56-548,0 0 1,1 0-1,1 1 1,0 0-1,2 0 0,0 1 1,1-1-1,1 5-101,2-23-57,13-3-151,-6-1 212,1-1 1,-1 0-1,0 0 1,0 0 0,0-1-1,-1 0 1,0 0-1,2-2-4,48-52 108,-45 48-96,25-32-6,21-33-6,-26 33-1,-27 38-1,-5 20-196,-4 6 128,0 1 0,-2-1 1,-4 9 69,4-12-73,0 0 0,2 0 0,0 1 1,1 0-1,-1 14 73,4 21-2314,1-54 2212,0 0 0,0 1 1,0-1-1,0 1 0,1-1 0,-1 0 0,0 1 1,0-1-1,0 0 0,0 1 0,0-1 0,0 0 1,0 1-1,1-1 0,-1 0 0,0 1 0,0-1 1,1 0-1,-1 1 0,0-1 0,0 0 0,1 0 1,-1 1-1,0-1 0,1 0 0,-1 0 0,0 0 1,1 1-1,-1-1 0,0 0 0,1 0 0,-1 0 1,0 0-1,1 0 0,-1 0 0,1 0 0,-1 0 1,0 0-1,1 0 0,-1 0 0,0 0 0,1 0 102,12 1-4753</inkml:trace>
  <inkml:trace contextRef="#ctx0" brushRef="#br0" timeOffset="813">2072 93 8162,'0'0'2204,"0"0"-691,0 0-457,0 0-213,0 0-190,0 0-157,-15 32-101,-47 111-118,-66 130 300,33-69-2801,91-196 1551,-5 14-326,7-5-4737,2-17 400</inkml:trace>
  <inkml:trace contextRef="#ctx0" brushRef="#br0" timeOffset="1146.63">2637 66 5401,'0'0'2678,"0"0"-484,0 0-432,0 0-465,-6 26-210,-1 5-759,2-3 17,-3 0 1,0 0-1,-1-1 1,-7 12-346,3-10 223,-31 79-490,-5-2 0,-4-2 0,-13 9 267,61-104-590,-1-2 0,0 1 0,-1-1 0,0 0 0,-1 1 590,7-21-5604,1-9 1496</inkml:trace>
  <inkml:trace contextRef="#ctx0" brushRef="#br0" timeOffset="1495.99">2310 360 5857,'0'0'2473,"0"0"-753,0 0-536,0 0-519,0 0-225,0 0-144,0 0-64,59 18 504,-12-15 112,9-3-40,3 0-376,1 0-368,-1 0-64,-2 0-376,-11 0-408,-6 9-472,-11 12-1033,-15 3-3240</inkml:trace>
  <inkml:trace contextRef="#ctx0" brushRef="#br0" timeOffset="1815.71">2961 497 6361,'0'0'2377,"0"0"-985,0 0 185,0 0-409,0 0-504,0 0-304,0 0 328,-3 110-456,-14-65-232,1 0-32,-1-7-352,1-8-448,9-12-88,7-18-825,0 0-1319,3-15-1489</inkml:trace>
  <inkml:trace contextRef="#ctx0" brushRef="#br0" timeOffset="1816.71">3090 250 6161,'0'0'3233,"0"0"-2129,0 0-16,0 0-479,0 0-369,0 0-240,0 0 0,0 33-801,0-21-1079,17-3-881,-1 0-2040</inkml:trace>
  <inkml:trace contextRef="#ctx0" brushRef="#br0" timeOffset="2145.01">3282 593 3633,'0'0'3607,"0"0"-1948,0 0-374,0 0-175,0 0-225,0 0-76,0 11-77,1 126-57,-1-135-665,1 1 0,-1 0 0,1-1-1,0 1 1,0-1 0,0 0 0,0 1 0,1-1 0,-1 0 0,1 0-1,-1 0 1,1 0 0,0 0 0,0 0 0,0 0 0,0-1 0,0 1-1,0-1 1,0 1 0,0-1 0,1 0 0,-1 0 0,1 0 0,-1 0-1,1 0 1,-1 0 0,1-1 0,-1 1 0,1-1 0,-1 0-1,3 0-9,4 1 79,0 0 0,0-1 0,0 0 0,0-1 0,-1 0-1,1 0 1,0-1 0,-1 0 0,4-2-79,-1-1 22,-1 0 0,1-1 0,-1 0 0,-1-1 0,1 0 0,-1-1 0,-1 0 0,1 0 0,5-7-22,-5 3 6,1 1 1,-2-1-1,1-1 0,-2 0 0,0 0 0,0-1 0,2-6-6,-5 3-26,0 0 0,-1 0-1,-1 0 1,0-1-1,-1 1 1,-2-15 26,1 28-27,0 1 0,0 0 0,0 0 1,0 0-1,0 0 0,0 0 0,-1 0 0,0 0 0,1 1 1,-1-1-1,0 0 0,-1 0 0,1 1 0,0-1 0,-1 1 1,1-1-1,-1 1 0,0-1 0,0 1 0,0 0 1,-1-1 26,-1 1-36,1 0 0,-1 0 0,0 0 0,0 0 0,0 1 0,0 0 0,0 0 0,0 0 1,0 0-1,-1 0 0,1 1 0,0 0 0,0 0 0,-1 0 36,-2 1-19,1-1-1,-1 1 1,1 1-1,-1-1 0,1 1 1,0 0-1,0 1 1,0 0-1,0-1 1,0 2-1,1-1 1,-1 1-1,1 0 1,0 0-1,0 0 1,0 1-1,1 0 1,-1 0-1,-2 5 20,-9 12 98,1 0 0,1 2-1,1 0 1,-1 5-98,-28 70 488,4 3 0,-17 75-488,42-128-342,1 0 1,-1 24 341,7-1-5013,6-66-937</inkml:trace>
  <inkml:trace contextRef="#ctx0" brushRef="#br0" timeOffset="2497.83">4030 0 9690,'0'0'2153,"0"0"-1153,0 0 504,0 0-376,-37 215-264,14-141-271,0 0-241,0 1-248,3-7-104,3-5-320,7-10-585,7-8-455,3-15-672,0-18-2993</inkml:trace>
  <inkml:trace contextRef="#ctx0" brushRef="#br0" timeOffset="2897.07">4251 411 784,'0'0'8126,"0"0"-5507,0 0-1492,0 0 163,0 0-238,-10 26-293,-5 11-550,-29 84 302,42-113-518,0-1 1,0 1-1,0-1 0,1 1 1,0 0-1,1 0 0,-1 0 1,2 0-1,-1 1 7,1-8-24,0 0 0,-1 0 0,1 0 0,0-1 0,0 1 1,0-1-1,0 1 0,0 0 0,0-1 0,0 1 0,0-1 0,0 0 0,0 1 0,0-1 1,0 0-1,0 0 0,0 0 0,0 1 0,0-1 0,0 0 0,0 0 0,0-1 0,0 1 1,1 0 23,32-2-165,-30 2 132,4-1 29,-1-1-1,0 1 1,0-1-1,0-1 1,0 1-1,0-1 1,0 0 0,-1-1-1,1 0 1,-1 0-1,0 0 5,17-13-48,-2-1-1,6-7 49,-7 6-107,57-58-191,-76 76 442,-2 9-60,0-1 0,0 0 0,-1 0 0,0 0-1,0 0 1,0 0 0,-1 0 0,0-1 0,-1 1 0,0 0-84,-11 23 88,-15 48 116,-10 48-204,24-70-72,-2-1 1,-3-1 0,-2-1 0,-17 28 71,29-62-350,2-2-653,-1-1 0,-1 0 0,0-1-1,-3 1 1004,-3-1-4721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51 3777,'0'0'7521,"0"0"-4980,0 0-962,0 0-85,0 0-724,-26-10-575,-11-4-212,-38-9 17,69 22-1,0 0 0,1 0 1,-1 1-1,0-1 0,0 1 0,1 1 1,-1-1-1,0 1 0,1 0 1,-1 0-1,0 1 0,1 0 0,-1 0 1,1 0-1,0 0 0,0 1 0,0 0 1,0 0-1,0 1 0,1-1 1,-12 7 1,-8 5 9,0 1-1,1 1 0,0 0 1,1 2-1,2 1 1,0 1-1,1 0 0,1 1 1,1 2-1,1-1 0,-11 23-9,24-38 9,-1 1 1,1-1-1,1 1 0,0 0 0,0 0 0,1 1 1,0-1-1,0 0 0,1 0 0,0 0 1,2 5-10,-2-12-1,0-1 1,1 1 0,-1-1 0,1 1 0,0-1 0,0 0 0,-1 1 0,1-1 0,0 0 0,0 1 0,0-1 0,0 0 0,1 0 0,-1 0-1,0 0 1,0 0 0,1 0 0,-1 0 0,0 0 0,1-1 0,-1 1 0,1-1 0,-1 1 0,1-1 0,-1 1 0,1-1 0,0 0 0,-1 0-1,2 1 2,55 1-71,-46-2 25,1-1 20,0-1 0,0 0 0,0 0 0,-1-2 0,1 1 0,-1-2 0,0 0 0,0 0-1,-1-1 1,1 0 0,-1-1 0,-1 0 0,1-1 0,-1 0 0,-1-1 25,23-20-103,-2-1 0,-2-2 0,23-31 103,-46 57 2,4-6 68,0 0-1,-1 0 1,0 0-1,1-5-69,-8 73 1403,-2 35-1638,-1 6-1162,5 1 1397,-3-97-208,0 0 1,0 1 0,0-1 0,1 1-1,-1-1 1,0 0 0,1 1 0,-1-1-1,0 0 1,1 1 0,-1-1 0,1 0 0,0 0-1,0 0 1,-1 1 0,1-1 0,0 0-1,0 0 1,0 0 0,0 0 0,0 0-1,0-1 1,0 1 0,0 0 0,1 0 207,14 3-7614</inkml:trace>
  <inkml:trace contextRef="#ctx0" brushRef="#br0" timeOffset="346.03">818 438 11899,'0'0'2024,"0"0"-488,0 0-215,0 0-753,0 0-248,0 0-184,0 0-16,-33 176-72,13-135-48,-20 16-264,4-10-744,0-14-1705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644 655 4505,'0'0'4354,"0"0"-2501,0 0-438,0 0-43,0 0-215,22-13 2442,-4 3-3537,0 0 0,1 1 0,0 0 0,1 2 0,-1 0 0,1 1 0,3 1-62,14-3 9,-1 3 0,1 0 0,21 2-9,-40 2-5,-7 0-16,0 1 0,1 0 0,-1 1 0,0 0-1,2 1 22,-10-2-7,0 1 0,-1 0 0,1 0 1,-1 0-1,1 0 0,-1 0 0,1 0 0,-1 1 0,0-1 0,1 1 0,-1-1 0,0 1 0,0 0 0,0 0 0,0 0 0,-1 0 0,1 1 0,-1-1 0,1 0 0,-1 1 0,0-1 0,0 1 0,1-1 7,0 6-6,0 0 1,0 0-1,0 0 0,-1 1 0,0-1 1,-1 0-1,0 1 0,0-1 0,-1 0 0,0 0 1,0 1-1,-1-1 0,0 0 0,-1 0 0,0-1 1,0 1-1,0 0 0,-1-1 0,0 0 0,0 0 1,-1 0-1,0 0 0,-1 0 6,-15 17 17,0-1 0,-2-2 0,0 0 0,-1-1 0,-14 8-17,-142 97 222,167-112-212,13-12-10,0-1 0,0 0 0,0 0 0,0 0 0,0 0 0,0 1 0,0-1 0,0 0 0,0 0 0,0 0 0,0 1 0,0-1 0,0 0 0,0 0 0,0 0 0,0 0 0,0 1 0,0-1 0,0 0 0,0 0 0,0 0 0,0 0 0,1 1 0,-1-1 0,0 0 0,0 0 0,0 0 0,0 0 0,0 0 0,0 1 0,1-1 0,-1 0 0,0 0 0,0 0 0,0 0 0,0 0 0,1 0 0,-1 0 0,0 0 0,0 0 0,0 0 0,1 0 0,32 1 34,-16-2 28,371-17 258,-291 12-785,-89 5 281,-8 2 102,1-1 0,0 0-1,0 0 1,-1 0 0,1 1-1,0-1 1,-1 0 0,1 0-1,0 0 1,0 0 0,-1-1-1,1 1 1,0 0 0,0 0-1,-1 0 1,1-1 0,0 1-1,-1 0 1,1 0 0,0-1-1,-1 1 1,1-1 0,-1 1-1,1-1 1,0 1 0,-1-1-1,1 1 1,-1-1 0,1 1-1,-1-1 1,0 0 0,1 1-1,-1-1 1,0 0 0,1 1-1,-1-1 1,0 0 0,0 1-1,0-1 1,1 0-1,-1 0 1,0 1 0,0-1-1,0 0 1,0 0 82,0-7-2496</inkml:trace>
  <inkml:trace contextRef="#ctx0" brushRef="#br0" timeOffset="752">810 233 8266,'0'0'2372,"0"0"-1241,0 0-264,0 0-144,0 0-79,0 0 40,30-19 80,104-59-26,-112 67-541,0 0 0,1 2 0,0 0-1,1 2 1,9-2-197,-3 1 156,29-7-54,0 3-1,0 3 1,1 2-1,0 3 1,1 3-1,23 3-100,-68-1-3,0 1 0,0 0 0,0 1 0,-1 1 1,1 1-1,-1 0 0,0 1 0,-1 0 1,1 2-1,-1-1 0,0 2 0,-1 0 1,0 0-1,-1 1 0,0 1 0,0 0 1,2 4 1,-1 1-1,-1-1 1,-1 1-1,0 1 1,-2 0-1,0 0 1,0 1 0,-2 0-1,0 1 1,-1 0-1,-1 0 1,-1 0-1,-1 0 1,0 1-1,-1 0 1,0 14 6,-1 0-1,-2-1 0,-2 14-5,1-31 6,-1 1-1,-1 0 1,0-1 0,-1 0-1,-1 0 1,-1 0-1,-5 10-5,-12 14 16,-2-2 1,-1-1-1,-1 0 0,-3-3 0,0 0 0,-2-2 1,-2-1-1,-36 24-16,-7-1 225,-2-3 0,-3-4 1,-74 30-226,156-77 0,-111 51 559,-28 4-559,103-43 82,0-1-1,-1-2 1,0-1 0,0-2 0,-1-2-1,-1-1-81,19-2 24,0-1-1,0-1 0,-1 0 0,1-2 1,0 0-1,0-2 0,1 0 0,-1-1 1,1-1-1,0-1 0,-3-3-23,-18-9-2,2-3-1,0-1 0,2-1 1,0-3-1,2-1 0,1-1 1,1-2 2,18 16 0,0-1 1,1-1 0,1 0-1,1-1 1,0 0-1,2-1 1,0 0 0,1-1-1,1 0 1,1 0-1,1-1 1,1 0 0,1 0-1,1 0 1,0-4-1,2 9-5,1-1 0,1 1 0,1 0 0,0 0 1,1 0-1,1 0 0,0 0 0,2 1 0,-1 0 0,2 0 0,3-4 5,3-3-14,0 0-1,2 1 0,1 1 1,1 1-1,1 0 1,0 1-1,4-1 15,30-25-87,2 2-1,1 2 1,3 3 0,1 3 0,1 2-1,2 3 1,1 3 0,1 2-1,57-13 88,-85 29-310,1 2-1,-1 1 0,1 2 0,0 1 0,17 2 311,-32 2-692,0 1 0,0 0 1,0 2-1,-1 0 0,1 1 0,-1 2 1,-1 0-1,1 1 0,11 7 692,24 16-7640</inkml:trace>
  <inkml:trace contextRef="#ctx0" brushRef="#br0" timeOffset="1601">2659 1 9858,'0'0'3295,"0"0"-2586,0 0-431,0 32 237,0 220 152,-1-135-460,-15 111-207,10-185 5,-1-1 0,-3 1 0,-1-2-1,-2 1 1,-2-2 0,-19 39-5,30-69 33,-1-1-1,0 0 1,-1 0 0,0 0 0,0-1-1,-1 0 1,0 0 0,-1 0 0,-6 4-33,13-11 118,2-10 74,0-6-107,1 0 0,1 0 0,0 0 0,1 0 0,1 1 0,3-8-85,10-17-25,1 1 0,2 2 0,2-1 25,-11 18-12,2 0 0,1 1 0,0 1-1,1 0 1,1 1 0,7-5 12,-20 18-8,1-1 1,-1 1-1,1 0 1,0 1 0,0-1-1,0 1 1,1 0-1,-1 0 1,1 0-1,-1 1 1,1 0-1,-1 0 1,1 0-1,0 1 1,-1 0 7,0 0 0,-1 1-1,0-1 1,0 1 0,1 0-1,-1 1 1,0-1 0,0 1 0,0 0-1,-1 0 1,1 0 0,0 0-1,-1 0 1,1 1 0,-1 0 0,0 0-1,0 0 1,0 0 0,0 0 0,1 3 0,5 9 27,0-1 0,-2 1 0,0 1 0,0 0 0,-2-1 0,0 2 0,-1-1 0,0 1 0,-2-1 0,0 1 0,0 0 1,-2 0-1,0 0 0,-1 0 0,0-1 0,-2 4-27,0-12 5,1 1-1,-1 0 1,-1-1-1,0 0 1,0 0-1,-1 0 1,1 0 0,-2-1-1,1 1 1,-1-1-1,0-1 1,-1 1-1,1-1 1,-1 0 0,-1-1-1,1 1 1,-1-2-1,0 1 1,0-1-5,-10 6-80,0-1 0,-1-1 0,0-1 0,0 0 0,0-2 0,-1 0 0,0-1-1,-2-1 81,-2 0-367,0 0 0,0-2-1,-1-1 1,1 0-1,0-2 1,-5-2 367,26 3-145,0 1 0,0-1 0,0 0 0,0-1-1,0 1 1,0-1 0,0 1 0,1-1 0,-1 0 0,1 0 0,-1 0 0,1 0-1,-1 0 1,1 0 0,0-1 0,0 1 0,0-1 0,0-1 145,0 1-604,0-1 0,1 0 0,-1 0 0,1 0 0,0 0 0,0 0 0,0 0 0,1 0 0,-1-2 604,1-16-4859</inkml:trace>
  <inkml:trace contextRef="#ctx0" brushRef="#br0" timeOffset="2170">3337 685 9354,'0'0'4510,"0"0"-3184,0 0-805,0 0-7,0 0-215,0 0-161,-3 25-76,0-2-53,-5 44 94,2 46-103,5-92 7,0-16-18,1 1 1,-1 0-1,2-1 0,-1 1 0,0 0 0,2 4 11,-2-9-20,1 0 0,-1 0 0,1 1 0,-1-1 0,1 0 0,0 0 0,0 0 1,-1 0-1,1 0 0,0 0 0,0 0 0,0 0 0,0 0 0,0 0 0,0 0 0,0-1 0,0 1 0,0 0 0,1-1 0,-1 1 0,0-1 0,0 1 0,1-1 0,-1 0 0,0 1 0,0-1 0,1 0 0,-1 0 0,0 0 0,1 0 20,5 1-58,-1-1-1,1-1 0,0 1 1,0-1-1,-1 0 0,1 0 0,-1-1 1,1 0-1,-1 0 0,5-3 59,0-1-32,0 0 0,0-1 0,0-1-1,-1 0 1,3-3 32,35-35-443,33-40 443,-13 13-198,-68 73 202,0-1 1,0 1-1,0 0 1,0 0-1,1-1 1,-1 1 0,0 0-1,0 0 1,0 0-1,1 0 1,-1-1-1,0 1 1,0 0-1,0 0 1,1 0-1,-1 0 1,0 0-1,0 0 1,1 0-1,-1 0 1,0-1 0,0 1-1,1 0 1,-1 0-1,0 0 1,0 0-1,1 0 1,-1 0-1,0 1 1,0-1-1,1 0 1,-1 0-1,0 0 1,0 0-1,1 0 1,-1 0-5,4 10 94,-4 24 21,-1-24-50,1 427 1544,0-416-1470,-1 0 0,-1 0 0,0-1 1,-2 1-1,-1-1 0,0 0 0,-8 19-139,7-26 60,-1 0-1,0 0 0,0 0 0,-1-1 1,-1 0-1,0-1 0,0 0 1,-1 0-1,-1-1 0,0 0 1,-9 5-60,5-4-100,-1-2 1,-1 0 0,1-1-1,-1-1 1,-1 0-1,1-1 1,-1-1 0,0-1-1,-1 0 1,1-2 0,-1 0-1,1-1 1,-1 0 0,1-2-1,-1 0 1,-9-3 99,23 3-254,-1 0 0,0-1 0,1 0-1,-1 0 1,1-1 0,0 1 0,0-1 0,0 0 0,0-1 0,0 1 0,1-1 0,-1 0-1,1 0 1,0 0 0,0-1 0,1 1 0,-1-1 0,1 0 0,0 0 0,0 0 0,1-1-1,-2-3 255,-8-24-4889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6241,'0'0'2354,"0"0"-942,0 0-343,0 0-172,0 0 10,0 0 153,0 8 1055,-1 0-1897,0-1 0,0 1 0,-1 0 0,0-1 0,0 0 0,-1 1 0,0-1 0,0 0 0,0 0-1,-1 0 1,0-1 0,-5 6-218,-11 14 115,-1-1 1,-13 10-116,13-12 138,-57 60-191,-71 78-122,58-48-3166,90-111 2343,1-2 72,0 0-181,1-3-172,8-8-642,0-2-949</inkml:trace>
  <inkml:trace contextRef="#ctx0" brushRef="#br0" timeOffset="434.71">87 18 7282,'0'0'2863,"0"0"-881,0 0-473,0 0-409,0 0-169,0 0-88,0 4-131,0 7-393,2 0-1,-1 0 0,1 0 1,1 0-1,0 0 0,1-1 1,1 5-319,38 76 660,-26-58-533,28 54-77,5-1 1,3-3 0,49 57-51,-78-113-44,0-1 0,1-1-1,9 4 45,-13-10-210,-21-18 90,0-1 0,0 0-1,0 0 1,0 0 0,0 0 0,0 1 0,0-1-1,0 0 1,0 0 0,0 0 0,0 0 0,0 0-1,0 1 1,0-1 0,0 0 0,0 0 0,0 0-1,0 0 1,0 0 0,-1 0 0,1 0 0,0 1-1,0-1 1,0 0 0,0 0 0,0 0 0,0 0-1,0 0 1,-1 0 0,1 0 0,0 0 0,0 0-1,0 0 1,0 0 0,0 0 0,-1 0 0,1 0-1,0 0 1,0 0 0,0 0 0,0 0 0,-1 0-1,1 0 1,0 0 0,0 0 0,0 0 0,0 0-1,0 0 1,0 0 0,-1 0 0,1 0 0,0 0-1,0 0 1,0 0 0,0 0 0,0 0 0,0 0-1,-1-1 1,1 1 0,0 0 0,0 0 0,0 0-1,0 0 1,0 0 0,0 0 0,0-1 0,0 1-1,0 0 1,0 0 120,-12-7-7056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472 412 6409,'0'0'2305,"0"0"-730,0 0-456,0 0-302,0 0-91,0-3-383,1 0 1,-1 0-1,0 0 0,0 0 1,-1 1-1,1-1 1,-1 0-1,0-2-343,-6-3 184,-1 0 0,0 1 0,-1 0 1,1 1-1,-1-1 0,-1 2 0,1-1 0,-1 1 0,0 1 0,0 0 0,0 0 1,0 1-1,-1 0 0,1 1 0,-1 0 0,-2 1-184,-1 0 12,0 1 0,-1 0 0,1 1 0,0 0 0,-12 3-12,19-2-2,0 1 0,0-1 1,0 1-1,1 0 0,-1 1 0,1 0 0,-1 0 0,1 0 1,1 1-1,-1 0 0,-4 5 2,-3 3-4,1 1 0,0 1 0,1 0 0,1 1 0,1 0 0,0 0 0,1 1 0,0 0 1,2 1-1,-2 7 4,1 0-44,2-1 0,1 1 0,1 0 0,1 0 0,1 0 0,1 0 0,3 13 44,-3-32-35,1 0 0,0-1-1,0 1 1,1 0 0,-1-1-1,1 0 1,0 1 0,1-1-1,-1 0 1,1 0 0,0 0-1,1-1 1,-1 1 0,1-1-1,0 0 1,0 1 0,0-2-1,0 1 1,1 0 0,0-1 0,-1 0-1,1 0 1,0-1 0,1 1-1,-1-1 1,0 0 0,1 0-1,-1-1 1,6 1 35,-2 0-13,1-1 0,-1 0 0,1 0 0,-1-1 0,1-1 0,-1 1 0,1-2 0,-1 1 0,0-1 0,1-1 0,-1 1 0,0-2 0,-1 1 0,1-1 0,0-1 0,-1 1 0,6-5 13,9-9 6,0-2 0,-1 0 0,-2-1 0,0-1 0,-1-1 0,-1 0 0,9-18-6,-16 24 45,-1-1 1,-1 0-1,-1-1 0,-1 0 1,-1 0-1,0-1 1,-1 1-1,-1-1 0,-1 0 1,-1 0-1,-1-12-45,0 32 6,-1-1 0,0 1-1,0 0 1,0-1 0,0 1 0,0-1 0,0 1-1,0 0 1,0-1 0,0 1 0,0-1 0,0 1 0,0 0-1,-1-1 1,1 1 0,0-1 0,0 1 0,0 0-1,0-1 1,-1 1 0,1 0 0,0-1 0,0 1-1,-1 0 1,1-1 0,0 1 0,0 0 0,-1 0-1,1-1 1,0 1 0,-1 0 0,1 0 0,0 0-1,-1-1 1,1 1 0,-1 0 0,1 0 0,0 0-1,-1 0 1,1 0 0,-1 0 0,1 0 0,0 0-1,-1 0 1,1 0 0,-1 0 0,1 0 0,0 0-1,-1 0 1,1 0 0,0 0 0,-1 0 0,1 1-1,-1-1 1,1 0 0,0 0 0,-1 0 0,1 1-1,0-1 1,-1 0 0,1 0 0,0 1 0,0-1-6,-3 1 26,1 1 1,0 0 0,1-1 0,-1 1 0,0 0 0,0 0 0,1-1 0,-1 2 0,1-1 0,-1 1-27,-3 9-11,2 0-1,0-1 1,0 1 0,1 0-1,0 1 1,1-1 0,1 1 11,3 87-109,1-76 101,0-1-1,2 0 1,1 0-1,1-1 1,1 0 0,1 0-1,1-1 1,2 1 8,-10-16-5,-2-4-95,0 1 1,0-1 0,0 0-1,1 0 1,-1 0-1,1 0 1,0 0-1,0 0 1,-1 0-1,1 0 1,0 0-1,1-1 100,17 4-4605,-15-5-667</inkml:trace>
  <inkml:trace contextRef="#ctx0" brushRef="#br0" timeOffset="422.04">776 671 5401,'0'0'4064,"0"0"-2217,0 0-624,0 0-274,0 0-199,0 0-123,1 0-610,-1 0 1,0 0 0,0 0-1,0 0 1,0 0 0,0 0-1,0 0 1,0 0 0,0 0-1,1 0 1,-1 0 0,0 0-1,0 0 1,0 0 0,0 0 0,0 0-1,0 0 1,0 0 0,0 0-1,1 0 1,-1 0 0,0 0-1,0 0 1,0 0 0,0 0-1,0 0 1,0 0 0,0-1 0,0 1-1,0 0 1,1 0 0,-1 0-1,0 0 1,0 0 0,0 0-1,0 0 1,0 0 0,0 0-1,0 0 1,0-1 0,0 1 0,0 0-1,0 0 1,0 0 0,0 0-1,0 0 1,0 0 0,0 0-1,0 0 1,0-1 0,0 1-1,0 0 1,0 0 0,0 0 0,0 0-1,0 0 1,0 0 0,0 0-1,0 0 1,0-1 0,0 1-1,0 0 1,0 0 0,0 0-18,9 34 463,-2 0 1,-1 0-1,-1 6-463,-2-6-196,3-1 0,1 0 1,5 16 195,-8-27-1542,-4-19-6038,0-3 2603</inkml:trace>
  <inkml:trace contextRef="#ctx0" brushRef="#br0" timeOffset="1148">1177 1 4081,'0'0'4760,"0"0"-2952,0 0-935,0 0-318,0 0-33,0 0 107,0 25-11,0 163 314,4-77-451,11 44-481,2 40 86,-10-15 476,-7-233-465,2-1 1,3 1-1,8-36-97,-10 70-2,2 1 1,0-1-1,1 1 1,1 0 0,1 1-1,0-1 1,1 1 0,1 1-1,1 0 1,0 1 0,1 0-1,2-2 2,-10 13-9,0 0 0,0 1-1,1-1 1,-1 1 0,1 0 0,0 0-1,0 0 1,0 1 0,0-1-1,0 1 1,0 1 0,1-1 0,-1 1-1,0 0 1,1 0 0,0 0 0,-1 1-1,1 0 1,-1 0 0,1 0-1,0 1 1,-1-1 0,1 2 9,0-1-7,1 1 1,-1 1-1,0-1 1,1 1-1,-1 1 0,-1-1 1,1 1-1,0 0 1,-1 0-1,0 0 0,0 1 1,0 0-1,0 0 0,-1 0 1,0 0-1,0 1 1,0 0-1,1 3 7,2 7 21,-1 1 0,0 0 0,-1 1 1,-1-1-1,-1 1 0,0 0 0,-1 0 0,-1 0 0,-1 0 0,0-1 0,-2 1 0,-2 15-21,2-24 20,-1 1 0,0-1 0,-1 1 0,0-1 0,0 0 0,-1 0-1,0-1 1,-1 0 0,1 0 0,-2 0 0,1 0 0,-1-1 0,0 0 0,-1 0-1,-7 5-19,5-5-3,1 0 0,-1-1 0,0 0-1,-1-1 1,1 0 0,-1-1 0,0 0 0,0 0-1,-1-1 1,1-1 0,-1 0 0,1 0-1,-7-1 4,10-1-69,-1 0 0,0-1-1,0 0 1,1 0-1,-1-1 1,0 0-1,-4-2 70,10 3-28,0-1-1,0 1 1,0-1 0,0 0-1,0 0 1,0 0-1,1 0 1,-1 0 0,1 0-1,-1-1 1,1 0-1,0 1 1,0-1-1,0 0 1,0 0 0,1 0-1,-1 0 1,1 0-1,0 0 1,-1-1 0,1 1 28,1 2-100,0 1 1,0 0 0,0-1 0,0 1-1,0-1 1,0 1 0,-1 0 0,1-1-1,0 1 1,0 0 0,0-1 0,0 1-1,0-1 1,1 1 0,-1 0 0,0-1-1,0 1 1,0 0 0,0-1 0,0 1 0,0 0-1,1-1 1,-1 1 0,0 0 0,0-1-1,0 1 1,1 0 0,-1 0 0,0-1-1,0 1 1,1 0 0,-1 0 0,0-1-1,1 1 1,-1 0 0,0 0 0,1 0-1,-1 0 1,0-1 0,1 1 0,-1 0-1,0 0 100,19 0-2864,-12 1 1235,10-1-3706</inkml:trace>
  <inkml:trace contextRef="#ctx0" brushRef="#br0" timeOffset="1548">1739 659 2537,'0'0'6556,"0"0"-3709,0 0-1287,0 0-517,0 0-392,0 0-184,0 0-107,0 2-131,9 82 599,-2-24-614,-3 31-151,-4 12-63,0-38-914,0-63-162,0-2-783,0-3-901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47 10546,'0'0'2435,"0"0"-640,0 0 59,0 0-399,0 0-448,0 0-241,-13-8-225,-45-21-288,54 27-252,-1 0 1,1 1-1,-1 0 0,0 0 0,1 0 0,-1 0 0,0 1 0,0-1 0,0 1 0,1 1 0,-4-1-1,-8 1-20,6 0 12,0 0-1,1 1 1,-1 0-1,1 0 0,-1 1 1,1 1-1,0-1 0,0 1 1,1 1-1,-1 0 1,1 0-1,0 0 0,0 1 1,1 1-1,0-1 0,0 1 1,-3 3 8,-7 10-1,1 0 0,0 1-1,1 0 1,2 1 0,0 1 0,1 2 1,-1 4-2,1 1-1,1 0 1,2 0 0,1 1-1,2 0 1,1 0-1,1 1 1,2-1 0,1 16 2,1-43-22,0 0 1,0 0-1,0 1 1,1-1-1,0 0 1,0 0-1,0 0 1,0 0-1,0 0 1,1 0-1,0 0 1,0 0 21,0-2-20,0 1 0,0-1 0,0 0 1,0 0-1,0 0 0,0-1 0,0 1 1,1-1-1,-1 1 0,1-1 0,-1 0 1,1 0-1,-1 0 0,1 0 0,0 0 1,-1 0-1,1-1 0,1 1 20,10 0-22,-1 0-1,0-1 0,0 0 1,0-1-1,0 0 0,0-1 1,0-1-1,0 0 1,0 0-1,-1-1 0,0-1 1,0-1-1,0 1 0,0-2 1,-1 1-1,4-5 23,18-12-180,-2-2 0,0-2 1,-2 0-1,20-26 180,-29 31 7,0-1 1,-2 0 0,-1-2 0,-1 0-1,-1-1 1,-2 0 0,0-2 0,-2 1-1,0-1 1,4-26-8,-17 101 1086,4 48-1086,0-10 0,-3-59-224,2 1 0,0-1 0,2 0 0,1 0 0,1 0 1,5 13 223,-9-36-182,0 0 1,0 0-1,0-1 1,1 1-1,-1 0 1,1 0-1,0-1 1,0 1-1,0 0 1,0-1-1,0 0 1,1 1 181,-1-1-532,0-1-1,0 0 1,-1 0 0,1 0 0,0 0 0,1-1-1,-1 1 1,0 0 0,0-1 0,0 1-1,0-1 1,1 0 532,14 1-9166</inkml:trace>
  <inkml:trace contextRef="#ctx0" brushRef="#br0" timeOffset="510.45">987 422 14091,'0'0'1650,"0"0"-559,0 0-183,0 0-397,0 0-325,0 0-68,17-1 48,200-7 197,-216 8-367,1 0 0,-1 0 0,1 0 0,-1 0 0,1 0 1,-1 0-1,1 0 0,-1 1 0,1-1 0,-1 0 0,1 1 0,-1-1 0,0 1 0,1 0 0,-1 0 0,0-1 0,1 1 0,-1 0 1,0 0-1,0 0 0,0 0 0,0 0 0,0 0 0,0 1 0,0-1 0,0 0 0,-1 0 0,1 1 0,0-1 0,0 1 4,0 3-18,0 1 1,0 0-1,-1 0 0,0-1 0,0 1 0,0 0 0,-1 3 18,1-2 15,-2-1 8,1 1 1,-1-1-1,0 0 1,-1 0-1,1 0 1,-1 0-1,0-1 1,-1 1-1,0-1 1,1 0-1,-2 0 1,1 0-1,0 0 1,-1-1-1,0 1 0,-1-1-23,-17 15 109,0-2 0,-23 14-109,40-27 18,-15 5 14,20-9-123,9 0-316,18 0 373,1 1-1,-1 1 1,3 2 34,-23-3 4,1 0 0,0 1 0,-1 0 0,1 0 0,-1 0 1,1 1-1,-1 0 0,0 0 0,0 0 0,0 1 1,-1 0-1,1 0 0,-1 1 0,3 3-4,-7-7-1,1 0-1,-1 1 1,0-1 0,0 1-1,0-1 1,-1 1-1,1 0 1,0-1 0,-1 1-1,1 0 1,-1 0 0,1-1-1,-1 1 1,0 0-1,0 0 1,1-1 0,-1 1-1,-1 0 1,1 0 0,0 0-1,0-1 1,-1 1-1,1 0 1,-1 0 0,1-1-1,-1 1 1,0 0 0,0-1-1,0 1 1,0-1-1,0 1 1,0-1 0,0 1-1,0-1 1,0 0 0,-1 1 1,-4 3 11,0 0 1,0 0-1,-1 0 0,1-1 1,-1 0-1,0 0 1,-4 1-12,-4 1-561,0 0 0,-1-1 1,1-1-1,-1-1 1,1 0-1,-1-1 0,0-1 1,-13 0 560,6-3-3156,8-8-2525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8586,'0'0'6509,"0"0"-4658,0 0-1509,0 0 14,0 0 120,-6 28-91,-34 173 223,-29 134-1316,68-330 233,-3 8-122,-2-9-4040,3-4-329</inkml:trace>
  <inkml:trace contextRef="#ctx0" brushRef="#br0" timeOffset="381.97">1 337 9250,'0'0'3953,"0"0"-3377,0 0-40,0 0-136,0 0 616,0 0 97,185 0-481,-126 0-328,-6 0-208,-3 3-96,3 0-320,-17 3-1369,-13-6-4648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292 376 3441,'0'0'3678,"0"0"-1492,0 0-370,0 0-345,0 0-272,0 0-119,-4-5 632,4 5-1700,0 0 1,0 0 0,0 1 0,0-1 0,0 0-1,0 0 1,0 0 0,0 0 0,0 0-1,0 0 1,0 0 0,0 0 0,0 0 0,0 0-1,0 0 1,0 0 0,0 0 0,0 1 0,0-1-1,0 0 1,0 0 0,0 0 0,0 0 0,0 0-1,0 0 1,0 0 0,-1 0 0,1 0 0,0 0-1,0 0 1,0 0 0,0 0 0,0 0-1,0 0 1,0 0 0,0 0 0,0 0 0,0 0-1,0 0 1,0 0 0,-1 0 0,1 0 0,0 0-1,0 0 1,0 0 0,0 0 0,0 0 0,0 0-1,0 0 1,0 0 0,0 0 0,0 0 0,0 0-1,0 0 1,0 0 0,-1 0 0,1-1 0,0 1-1,0 0 1,0 0 0,0 0 0,0 0-13,1 91 822,0 12-655,-4 0 0,-9 37-167,11-129-156,-14 111 300,11-40-4393,4-82 2519,0-2-1129,0-10-1622</inkml:trace>
  <inkml:trace contextRef="#ctx0" brushRef="#br0" timeOffset="330.21">1 733 10074,'0'0'2177,"0"0"-873,0 0-408,0 0-360,0 0 632,0 0-183,0 0-409,175-18-304,-125 15-128,-1 0-136,-6 3-8,-3 0-104,-10 0-536,-1 30-793,-9-1-671,-6-2-3273</inkml:trace>
  <inkml:trace contextRef="#ctx0" brushRef="#br0" timeOffset="885.13">1310 358 8874,'0'0'2588,"0"0"-468,0 0-443,0 0-372,0 0-305,0 0-325,-16-4-421,5 1-234,7 1-14,-1 0-1,1 1 1,-1 0 0,1 0 0,-1 0 0,0 1 0,1-1-1,-1 1 1,0 0 0,1 0 0,-1 1 0,0-1-1,1 1 1,-1 0 0,1 0 0,-1 1 0,1 0 0,-1-1-1,1 1 1,0 1 0,0-1 0,0 0 0,-2 3-6,-19 17 78,0 2 0,1 0 0,2 2 1,0 1-1,2 0 0,-6 13-78,17-25-5,0 1 0,1 1 0,1-1 0,1 1 0,0 0 0,1 0 0,1 1 0,1 0 0,0-1 0,1 1 0,1 0 0,1 17 5,0-33-28,1 0 1,-1-1-1,0 1 0,1-1 0,-1 1 1,1 0-1,-1-1 0,1 1 0,0-1 0,-1 1 1,1-1-1,0 0 0,0 1 0,0-1 1,0 0-1,1 1 0,-1-1 0,0 0 1,0 0-1,2 0 28,0 1-27,0 0-1,1 0 1,-1-1 0,1 1 0,0-1-1,-1 0 1,1 0 0,0-1 0,1 1 27,6 0-9,1 0 1,-1-1-1,0-1 1,0 0 0,1 0-1,1-2 9,2-1-22,0-1 0,-1 0-1,0-1 1,-1-1-1,1 0 1,-1-1 0,0-1-1,-1 0 1,0 0 0,1-3 22,13-12-213,-1-1 1,-1-1 0,19-26 212,-29 33-84,-1 0 0,-1-1-1,9-21 85,-16 30 105,0 0-1,-1-1 1,-1 1 0,0-1-1,0 0 1,-1 0 0,-1 1-1,0-11-104,-1 21 231,0 10-131,-8 46-29,3-14 49,1 0 0,1 7-120,4 73-582,8 36 582,-9-139-3953,0-17-1673</inkml:trace>
  <inkml:trace contextRef="#ctx0" brushRef="#br0" timeOffset="1764.99">1754 893 7946,'0'0'2388,"0"0"-1054,0 0-583,0 0-155,0 0 37,0 0-82,23-9-158,77-29-163,-94 35-215,1 1 0,0 0 1,0 1-1,1-1 0,-1 1 1,3 0-16,-8 1-5,-1 0 1,1 0 0,-1 0-1,1 0 1,-1 1 0,1-1-1,-1 0 1,1 1 0,-1-1-1,0 1 1,1-1-1,-1 1 1,0 0 0,1 0-1,-1-1 1,0 1 0,0 0-1,1 1 5,0 1-14,-1 0-1,1 1 1,-1-1-1,0 1 0,0-1 1,0 1-1,0-1 0,-1 1 1,1 0-1,-1-1 1,0 1-1,0 0 0,0-1 1,-1 5 14,0 9 21,1-9 5,-1 0 0,0 0-1,0 0 1,-1 0-1,0 0 1,0 0-1,-1 0 1,0 0-1,0-1 1,-1 0-1,0 1 1,-1 0-26,-10 13 113,-1-1 0,0-1 0,-7 5-113,-26 32 288,49-55-293,-1-1 0,1 0 0,0 0-1,0 0 1,-1 1 0,1-1 0,0 0 0,0 1 0,0-1-1,0 0 1,-1 0 0,1 1 0,0-1 0,0 0 0,0 1-1,0-1 1,0 0 0,0 1 0,0-1 0,0 0 0,0 1 0,0-1-1,0 0 1,0 0 0,0 1 0,0-1 0,0 0 0,0 1-1,0-1 1,0 0 0,1 1 0,-1-1 0,0 0 0,0 0 0,0 1-1,0-1 1,1 0 0,-1 1 0,0-1 0,0 0 5,18 5-35,30-6 184,-40 0-122,53-5 41,1-3 1,-1-3 0,0-2-69,40-12-2341,-68 17-1372,-14 3-3327</inkml:trace>
  <inkml:trace contextRef="#ctx0" brushRef="#br0" timeOffset="2379.99">2908 1 13651,'0'0'1988,"0"0"-1099,0 0-499,0 0-32,-5 31 47,-33 206 295,6 9-329,9-65 49,-7 0-420,25-162-211,5-29-183,1-14 180,-2 9 202,2-1 0,0 1 0,1 0 0,0 0 0,1 0 0,1 0 0,0 0 0,1 0-1,1 1 1,0 0 0,1 0 0,0 1 0,1 0 0,1 0 0,7-8 12,-6 9-11,1 0 1,0 2 0,0-1-1,1 1 1,0 1 0,1 0-1,0 1 1,1 0-1,2 0 11,-6 4-19,0-1 0,0 2 0,0 0-1,0 0 1,1 0 0,-1 2-1,1-1 1,0 1 0,0 1 0,-1 0-1,1 0 1,0 1 0,6 2 19,-14-3-10,0 2 0,0-1 0,0 0 0,0 1 0,-1-1 0,1 1 0,0 0 0,-1 0 0,1 0 0,-1 0 0,1 0 0,-1 0 0,0 1 0,0-1 0,0 1 0,-1 0 0,1-1 0,0 1 1,-1 0-1,0 0 0,0 0 0,0 0 0,0 0 0,0 0 0,-1 1 0,1-1 10,2 14-11,-1 1 1,0-1 0,-1 0-1,-2 7 11,1-20 5,0 7 6,-2 0 0,0 0 0,0 0 1,-1 0-1,0 0 0,0-1 0,-2 1 0,1-1 1,-1 0-1,-1-1 0,1 1 0,-2-1 0,1 0 1,-1-1-1,-1 1 0,0-1 0,0-1 0,0 1 1,-5 1-12,1 1-162,0-1 1,-1-1-1,0 0 1,-1-1 0,0 0-1,0-1 1,0-1-1,-1 0 1,0-1-1,0 0 1,0-1-1,0-1 1,-15 0 161,17-2-209,7 1-193,0-1 0,0 0 1,0-1-1,0 1 1,1-1-1,-1 0 0,-4-2 402,8 2-201,1 1 0,-1-1 1,1 0-1,-1 0 0,1 0 0,0 0 0,-1-1 0,1 1 0,0 0 0,0 0 0,0-1 0,0 1 0,0-1 0,0 1 0,0-1 0,1 1 0,-1-1 0,0 1 0,1-1 0,0 0 0,-1 1 1,1-1-1,0 0 0,0 0 0,-1 1 0,1-1 0,1 0 0,-1-1 201,3-12-2337,14 3 36</inkml:trace>
  <inkml:trace contextRef="#ctx0" brushRef="#br0" timeOffset="2714.31">3437 724 6329,'0'0'7938,"0"0"-6754,0 0-272,0 0-159,0 0-537,0 0 184,0 0 24,0 140 48,0-90-256,0-2-112,-3-3-104,-7-4-152,-3-5-504,-7-3-744,7-12-1545,-1-10-4281</inkml:trace>
  <inkml:trace contextRef="#ctx0" brushRef="#br0" timeOffset="3462.08">4062 313 11242,'0'0'2637,"0"0"-1319,0 0-236,0 0-276,0 0-410,0 0-193,-5 20 77,2-9-225,-4 17 103,1 1 1,1 0-1,2 1 0,0 9-158,2-8 152,-1 64 112,5 25-264,-3-116-11,1 0-1,-1-1 0,1 1 1,-1 0-1,1-1 1,0 1-1,1-1 1,-1 1-1,0-1 1,1 1-1,0-1 0,0 0 1,0 0-1,0 0 1,0 0-1,1 0 1,-1-1-1,1 1 0,0 0 1,0-1-1,0 0 1,0 0-1,3 2 12,-2-3-2,0 0 0,0 0 0,0 0 0,0 0 0,0-1 0,0 1 0,0-1-1,0 0 1,0 0 0,0 0 0,0-1 0,0 0 0,0 0 0,0 0 0,0 0 0,0 0 0,-1-1-1,1 1 1,0-1 0,-1 0 0,1 0 0,0-1 2,11-8 31,0-1-1,-1 0 1,0-1 0,-1-1-1,-1 0 1,0 0-1,7-13-30,3-6 48,-2-1 0,-1-1-1,2-8-47,-10 17 73,-1-1 0,0 0 0,3-21-73,-15 59-141,1 1-1,1 0 1,0-1-1,2 8 142,-1 18 9,-1 63 106,0 147 710,-13 15-825,11-237 80,-1-1 0,-1 0 0,-1 0 0,-1 0 0,-1 0 0,-8 17-80,10-30 24,-1-1-1,1 0 1,-1-1 0,-1 1-1,0-1 1,0-1 0,-1 1-1,0-1 1,0 0 0,-1-1-1,0 0 1,-1-1-1,1 1 1,-1-2 0,-8 4-24,-1-1 28,-1 0 0,0-2-1,-1 0 1,1-1 0,-1-1 0,-5-1-28,-20 1-134,0-2 1,-16-3 133,52 1-99,1-1 0,-1 0 0,0 0 0,1-1 0,0 0 0,-1-1 0,-1-1 99,8 3-86,0 0 0,0-1 0,0 1 0,1-1-1,-1 1 1,1-1 0,-1 0 0,1 0 0,-1 0 0,1 0 0,0-1 0,0 1 0,0-1 0,0 1-1,1-1 1,-1 0 0,1 1 0,-1-1 0,1 0 0,0 0 0,0 0 0,0 0 0,1 0-1,-1 0 87,1 1-90,0 0 0,0 0 0,0 0 0,0 0 0,0 0 0,0 0 0,1 0 1,-1 0-1,1 0 0,0 0 0,-1 0 0,1 0 0,0 0 0,0 1 0,0-1 0,0 0 0,0 1 0,1-2 90,28-23-1215,-23 21 909,51-33-2259,7 1-2210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3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65 11682,'0'0'2302,"0"0"-1157,0 0-207,0 0-244,0 0-331,0 0-221,15 0 17,73-1 350,182 3 208,-264-2-720,-1 1 1,1 0-1,0 0 1,-1 0 0,1 1-1,-1-1 1,0 1-1,1 1 1,-1-1-1,0 1 1,0 0-1,1 1 3,-4-2-7,1 0-1,0 1 0,-1 0 0,1-1 0,-1 1 0,0 0 0,0 0 0,0 0 0,0 1 0,-1-1 0,1 0 0,-1 1 0,0-1 0,0 1 0,0-1 0,0 1 0,0-1 1,-1 1-1,0 2 8,1 2 13,-1 0 1,0 1-1,0-1 0,-1 0 1,0 0-1,0 0 1,-1 0-1,0 0 1,-1 0-1,0 0 1,0 0-1,-1-1 1,1 0-1,-1 0 1,-1 0-1,0 0 1,0 0-1,0-1 1,-1 0-1,0 0-13,-40 37 97,-2-2-1,-2-2 1,-11 4-97,-80 64 85,134-102-89,1 1 0,1-1 0,-1 1 0,1 0 0,0 1 0,0 0 4,4-6-11,0 0 0,1 0 0,-1 0 0,0 1 0,1-1 0,-1 0 0,0 1 0,1-1-1,0 0 1,-1 1 0,1-1 0,0 1 0,-1-1 0,1 1 0,0-1 0,0 0 0,0 1 0,1-1 0,-1 1 0,0-1 0,0 1-1,1-1 1,-1 0 0,1 1 0,-1-1 0,1 0 0,0 1 0,-1-1 0,1 0 0,0 0 0,0 1 0,0-1 0,0 0 0,0 0-1,0 0 1,0 0 0,1 0 11,9 6 19,1-1 0,0 1 0,0-2-1,0 0 1,1 0 0,0-1 0,8 1-19,23 4 179,27 2-179,9-4-271,0-4 0,2-3 271,-37 0-1400,-43 0-259,-2 0-1672,0 0-2912</inkml:trace>
  <inkml:trace contextRef="#ctx0" brushRef="#br0" timeOffset="451.98">1 327 4889,'0'0'5193,"0"0"-3506,0 0-801,0 0 62,0 0-113,0 0-28,10 0 81,93-1 921,21-1-1069,1 6 1,70 13-741,-188-16-220,44 9 250,-49-9-341,0-1 1,0 1 0,0-1-1,0 1 1,0 0 0,0 0 0,0 0-1,0 0 1,0 0 0,-1 0-1,1 1 1,0-1 0,-1 1 0,1-1-1,-1 1 1,0-1 0,1 1-1,-1 0 1,0 0 0,1 1 310,-2 0-5929</inkml:trace>
  <inkml:trace contextRef="#ctx0" brushRef="#br0" timeOffset="1216.98">1165 205 11082,'0'0'2043,"0"0"-964,0 0-261,0 0-391,0 0-318,0 0 91,20 5 103,132 31 113,-92-27-728,0-3 1,0-3-1,35-3 312,-91 0-87,-3 0 10,-1 0 0,0 0 0,1 0 0,-1 0 0,0 0 0,1 0 0,-1 0 0,1 0 0,-1-1 0,0 1 0,1 0 0,-1 1 0,0-1 0,1 0 0,-1 0 0,0 0 0,1 0 0,-1 0 0,1 0 0,-1 0 0,0 0 0,1 1 0,-1-1 0,0 0 0,0 0 0,1 1 0,-1-1 0,0 0 0,1 0 0,-1 1 0,0-1 0,0 0 0,0 0 0,1 1 0,-1-1 0,0 0 0,0 1 0,0-1 0,0 0 0,1 1 0,-1-1 0,0 1 0,0-1 0,0 0 0,0 1 0,0-1 0,0 0 0,0 1 0,0-1 0,0 1 0,0-1 0,0 0 0,-1 1 0,1-1 0,0 0 0,0 1 0,0-1 0,0 0 0,-1 1 77,-1 7-4751</inkml:trace>
  <inkml:trace contextRef="#ctx0" brushRef="#br0" timeOffset="1551.25">1079 532 7642,'0'0'7017,"0"0"-6457,0 0-240,0 0 240,0 0-23,0 0-169,169 0-152,-117 0-104,5 0-64,6 0-40,-1-3-8,1 0-296,17-3-721,-21 3-871,-6-3-2473</inkml:trace>
  <inkml:trace contextRef="#ctx0" brushRef="#br0" timeOffset="2064.98">2207 169 6225,'0'0'5936,"0"0"-4561,0 0-1131,0 0 148,-17 31-128,-51 104-116,62-123-99,0 1 0,1 0 0,0 1 0,1-1 0,1 1 0,0 0 0,1 0 0,0-1 0,1 1-1,1 13-48,0 1 86,-1-11-27,0 1-44,1 1 0,0-1 0,2 1 0,2 15-15,-2-29 20,-1 1 0,1 0-1,0 0 1,1-1 0,-1 1 0,1-1-1,0 1 1,1-1 0,-1 0 0,1 0-1,0-1 1,0 1 0,0-1-1,1 0 1,0 0 0,3 2-20,3 1 83,0-1 0,1-1 0,0 0 0,-1 0 1,2-1-1,-1-1 0,0 0 0,1 0 0,-1-2 0,8 1-83,11 0 195,0-2-1,0-1 1,24-4-195,-30 1 82,0-1 0,-1-2 1,0 0-1,0-2 0,0-1 0,-2 0 0,1-2 0,6-5-82,4-3 93,-2-2-1,-1-1 0,0-1 1,-2-2-1,6-8-92,-11 8 84,0 0 0,-2-1 0,-2-1 1,9-16-85,-19 28 27,-1-1-1,0 0 1,-1 0 0,-1-1 0,-1 0 0,0 0 0,-1 0 0,-1-1 0,-1-1-27,0 3 4,-1 1 0,-1-1 0,0 0 0,-2 0 0,-1-11-4,2 23-20,-1 0 1,1 1-1,-1-1 0,0 0 1,0 1-1,0 0 0,0 0 1,-1-1-1,0 1 0,1 1 1,-2-1-1,1 0 0,0 1 1,-1 0-1,1-1 0,-1 2 1,0-1-1,0 0 1,-1 1-1,1-1 0,0 1 1,-1 0 19,-9-3-102,1 1-1,-1 0 1,0 1 0,0 1 0,0 0 0,-10 0 102,-89 2-935,111 1 916,-20 0-233,0 2 0,0 1 0,0 0 0,1 2 1,-1 0-1,1 2 0,1 0 0,-1 1 0,1 1 0,1 1 1,0 1-1,1 0 0,0 2 0,-3 3 252,3-1-1348,1 1 0,0 0 1,1 2-1,1 0 0,1 0 1348,-4 9-5855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 3873,'0'0'1994,"0"0"-203,0 0-152,0 0-215,0 0-185,0-7-60,0-18 58,0 18 24,0 7-101,0 0-241,0 0-218,0 2 1871,0 22-2747,-3 78 615,-4 0 0,-20 95-440,-4-45 256,-32 89-256,55-210 9,8-31 3,1-8 100,9-22-67,1 0-1,1 1 0,5-7-44,-1 2-3,-6 11-60,1 0 0,2 0 1,0 1-1,16-19 63,-24 35-28,0 0 1,0 0 0,0 1-1,1 0 1,0 0-1,0 0 1,1 0-1,-1 1 1,1 0-1,0 1 1,0-1-1,0 1 1,1 1-1,-1-1 1,1 1-1,-1 1 1,1-1-1,4 1 28,-5 0-25,1 1-1,-1 0 1,0 0-1,1 1 0,-1 0 1,0 0-1,1 1 1,-1 0-1,0 0 1,0 1-1,5 2 26,-7-2-17,0 0-1,-1 1 1,1-1 0,-1 1-1,0 0 1,0 1 0,0-1-1,-1 1 1,1-1 0,-1 1-1,0 0 1,-1 0 0,1 0-1,-1 1 1,1 2 17,2 6-1,-2 0 0,0 0 0,0 0 0,-1 1 0,-1-1 0,0 0 0,-1 1 0,-1-1 0,0 1 0,-3 7 1,2-15 12,0-1-1,-1 0 0,0 0 0,0-1 1,-1 1-1,1-1 0,-1 1 0,0-1 1,-1 0-1,1-1 0,-1 1 0,0-1 0,0 0 1,-5 3-12,-5 3-69,-1 0 0,0-1 1,0 0-1,-12 3 69,1-4-305,1-1 1,-1-1-1,0-1 1,-1-2-1,1-1 0,-1-1 1,-23-2 304,41 1-95,10 0-121,3-6-1186,9-1 639,0 0-1,1 2 0,0 0 0,0 0 0,0 1 1,1 0-1,-1 2 0,4-1 764,-5 0-1511,15-3-4733</inkml:trace>
  <inkml:trace contextRef="#ctx0" brushRef="#br0" timeOffset="367.97">715 732 8410,'0'0'2828,"0"0"-1123,0 0-134,0 0-88,0 0-322,0 0-303,0 0-201,0 3-209,-4 50-188,-2 0-1,-2-1 1,-3 0 0,-2-1-1,-7 14-259,18-59-288,-7 20 776,9-25-697,-1 0-1,1-1 1,0 1-1,-1 0 1,1 0-1,-1 0 1,1-1-1,-1 1 0,0 0 1,1-1-1,-1 1 1,0 0-1,1-1 1,-1 1-1,0-1 0,1 1 1,-1-1-1,0 1 1,0-1-1,0 0 1,0 1-1,1-1 1,-1 0-1,0 0 210,-4-3-3229,3-11-3819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7394,'0'0'5554,"0"0"-4207,0 0-896,0 0 404,-12 33-127,-82 213 36,-183 405-485,271-639-270,32-53 116,2 0 0,7-5-125,-5 6 5,-9 10-11,2 1 0,1 2-1,1 0 1,1 2 0,25-19 6,-48 41-6,0 1 0,0-1 1,1 1-1,-1 0 0,1 0 0,-1 1 0,1-1 0,0 1 1,0-1-1,-1 1 0,1 0 0,0 1 0,0-1 0,0 1 1,0 0-1,0 0 0,0 0 0,0 0 0,0 0 0,0 1 1,0 0-1,0 0 0,0 0 0,0 1 0,-1-1 0,1 1 1,0 0-1,-1-1 0,0 2 0,1-1 0,-1 0 0,0 1 1,0 0-1,0-1 0,0 1 0,-1 0 0,1 1 0,-1-1 1,0 0-1,1 2 6,9 15 25,0 0 0,-1 1 0,6 18-25,-14-32 5,-1 1 0,0-1-1,0 1 1,0 0 0,-1 0 0,0 0-1,0 0 1,-1-1 0,0 1 0,-1 0 0,1 0-1,-2 0 1,1 1-5,0-6 20,-1 0 0,1-1 0,0 1 0,-1 0 0,0-1 0,1 1 0,-1-1 0,0 1 0,0-1 0,-1 0 0,1 0-1,0 0 1,-1 0 0,1 0 0,-1-1 0,0 1-20,-49 22 220,42-21-177,-26 10 24,0-2 0,0-1 0,-1-2 1,-26 1-68,-10-2-2846,-68-2 2846,138-5-904,29-1-2373,103-16-1051,-65 5 516</inkml:trace>
  <inkml:trace contextRef="#ctx0" brushRef="#br0" timeOffset="347.02">840 908 12411,'0'0'2488,"0"0"-1456,0 0 193,0 0-649,0 0-184,0 0-192,-36 164-72,13-107 0,-4 2-80,-6 1-32,0-4-16,0-2-192,-13-4-648,10-14-1569,6-15-5112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547 304 5145,'0'0'4802,"0"0"-2410,0 0-844,0 0-337,0 0-296,0 0-871,0 0 1,0 0-1,0 0 1,0 0 0,0-1-1,0 1 1,0 0-1,0 0 1,0 0 0,1 0-1,-1-1 1,0 1-1,0 0 1,0 0-1,0 0 1,0 0 0,0 0-1,1 0 1,-1-1-1,0 1 1,0 0-1,0 0 1,0 0 0,0 0-1,1 0 1,-1 0-1,0 0 1,0 0-1,0 0 1,1 0 0,-1 0-1,0 0 1,0 0-1,0 0 1,0 0 0,1 0-1,-1 0 1,0 0-1,0 0 1,0 0-1,0 0 1,1 0 0,-1 0-1,0 0 1,0 0-1,0 0 1,1 0-45,-3 36 194,-1-1 1,-1 0-1,-2-1 0,-4 13-194,-44 136 980,37-128-897,-9 20-871,26-75 700,0 1 1,-1 0-1,1-1 0,0 1 0,0-1 0,0 1 1,-1 0-1,1-1 0,0 1 0,-1-1 0,1 1 1,0 0-1,-1-1 0,1 1 0,-1-1 0,1 0 1,-1 1-1,1-1 0,-1 1 0,1-1 0,-1 1 88,-11-1-4007,11 0 3327,-9 0-4835</inkml:trace>
  <inkml:trace contextRef="#ctx0" brushRef="#br0" timeOffset="548.67">577 75 8370,'0'0'1874,"28"-8"-153,3-1-1272,23-7 462,0 3-1,23-2-910,-17 8 698,0 2-1,34 4-697,-85 1 22,-1 0 1,0 0-1,0 1 1,0 0-1,0 1 1,0 0-1,0 0 0,0 0 1,0 1-1,-1 1 1,1-1-1,-1 1 1,0 0-1,0 1 0,0 0 1,-1 0-1,0 0 1,0 1-1,0 0 1,0 0-1,-1 0 0,0 1 1,-1 0-1,1 0 1,-1 0-1,-1 0 0,2 3-22,2 7 69,-1-1-1,0 1 0,-2 0 0,0 0 0,0 1 0,-2-1 0,1 15-68,-2 28 543,-4 38-543,2-85 23,-2 25 4,-2 0 0,-2 0 0,-1-1 0,-2 0 0,-2 0 0,-1-1 0,-1-1 0,-2 0 0,-2-1-1,-1-1 1,-2 0 0,-1-2 0,-6 5-27,1-2 49,-2-2-1,-1-2 0,-2 0 1,-1-2-1,-1-2 0,-1-1 1,-1-1-1,-1-2 0,-1-2 1,-1-1-1,-28 7-48,49-19 60,-1-2 1,-1 0-1,1-1 1,-1-1-1,1-1 0,-1-1 1,-10-1-61,17 0 78,1-1 0,-1-1 0,1 0 0,-1 0-1,1-1 1,0-1 0,0 0 0,0-1 0,0 0 0,1-1 0,-11-7-78,-2-5 68,1 0 0,1-2 0,0-1 0,1-1-1,2 0 1,0-2 0,1 0 0,2-1 0,0-1 0,2 0 0,-8-22-68,10 19 3,1 0 0,1-1-1,2-1 1,1 0 0,1 0 0,2 0 0,1 0 0,1-1 0,2 1 0,2-1 0,1-3-3,-1 21-6,1 1 0,1-1 0,0 0 0,1 1 0,0 0 0,2 0 0,-1 0-1,1 1 1,1 0 0,0 0 0,1 1 0,0 0 0,1 0 6,18-17-26,1 1 0,1 1-1,1 2 1,4-1 26,16-10-51,1 3 0,2 2 0,1 3 0,1 2 0,1 2 1,50-12 50,-88 30-310,0 0 0,0 1 0,0 2 1,0 0-1,20 0 310,-33 2-322,0 1 0,-1-1-1,1 1 1,0 0 0,-1 0 0,1 1-1,-1-1 1,0 1 0,1 0 0,-1 1 0,0-1-1,0 1 1,0 0 0,-1 1 0,1-1 0,-1 1-1,0 0 1,0 0 0,0 0 0,0 0-1,1 4 323,18 36-7949</inkml:trace>
  <inkml:trace contextRef="#ctx0" brushRef="#br0" timeOffset="1181.51">2399 343 11082,'0'0'2029,"0"0"-728,0 0-39,0 0-327,0 0-463,0 0-189,-8 7 45,-45 39 1027,-42 47-1355,33-30 292,-21 13-292,-17 2 53,-39 34-1130,130-104-3368,24-20 2826,29-28-1654,-10 2-2640</inkml:trace>
  <inkml:trace contextRef="#ctx0" brushRef="#br0" timeOffset="1517.53">2042 349 6993,'0'0'3897,"0"0"-2399,0 0-256,0 0-68,0 0-351,0 0-117,7 0 66,-1 1-682,0 0 1,0 0-1,0 1 0,0 0 0,0 0 1,0 1-1,-1-1 0,1 1 0,-1 0 1,1 1-1,-1-1 0,0 1 0,0 0 1,-1 1-1,1-1 0,-1 1 0,0 0 1,2 3-91,15 20 80,-1 2 1,16 29-81,-24-38 24,29 56-25,-21-39-277,1-1-1,16 21 279,-34-55-214,0 1-1,0-1 1,0 0-1,0 0 1,1-1 0,-1 1-1,1-1 1,0 1-1,0-1 1,0 0-1,0 0 1,0-1-1,0 1 1,0-1-1,0 0 1,0 0-1,1-1 1,-1 1 0,1-1-1,-1 0 1,3 0 214,25 1-6748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8810,'0'0'2828,"0"0"-1635,0 0-498,0 0-61,0 0 37,0 0-7,-3 24-58,-11 81-190,12-89-357,-2 0 0,0-1 0,-1 0 0,0 0 0,-2 0 0,1-1 0,-2 1 0,-8 11-59,0 2 51,-14 22-452,-2-1-1,-2-2 1,-1-2 0,-28 26 401,56-64-382,1 0-1,-2-1 1,1 0-1,-1 0 1,-2 0 382,-25 8-5877,23-13-353</inkml:trace>
  <inkml:trace contextRef="#ctx0" brushRef="#br0" timeOffset="333.02">80 75 6281,'0'0'3912,"0"0"-2268,0 0-828,0 0-177,0 0 456,0 0 192,17 9-232,18 10-511,-1 1 1,-1 2-1,-2 1 1,28 25-545,-30-17-120,-1 1 0,-2 2 0,-1 0 0,-2 2 0,-1 0 0,-2 2 0,-1 0 0,7 25 120,-11-27-2112,-4-10-1480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 9994,'0'0'1654,"0"0"-201,0 0 46,0 0-164,0 0-332,0 0-321,-28-2-225,-13-1-179,-38 3-278,73 1 30,0 0 1,0 0 0,-1 0 0,1 0 0,1 1-1,-1 0 1,0 1 0,0-1 0,1 1-1,0 0 1,-1 0 0,1 1 0,0 0 0,0 0-1,1 0 1,0 0 0,-3 4-31,-5 3 103,-1 2 18,0 0 1,0 1-1,2 0 0,0 1 0,0 1 0,2-1 0,-3 7-121,7-12 16,1 0 0,0 1-1,0-1 1,1 1 0,1 0 0,-1 0 0,2 0 0,0 1-1,0-1 1,1 0 0,0 0 0,2 7-16,-1-15-7,-1-1 1,1 1-1,0-1 1,0 1-1,1-1 1,-1 1 0,0-1-1,1 0 1,0 1-1,-1-1 1,1 0-1,0 0 1,0 0-1,0-1 1,0 1-1,0 0 1,1-1-1,-1 0 1,1 1-1,-1-1 1,0 0-1,1 0 1,0 0-1,-1 0 1,1-1-1,0 1 1,-1-1-1,1 0 1,1 1 6,13 1-96,1-1 1,-1-1-1,1 0 1,3-1 95,-13 0-40,7-1 0,0 0 0,0-2 0,-1 1 0,1-2-1,-1 0 1,0-1 0,-1 0 0,1-1 0,-1-1-1,-1 0 1,1 0 0,0-3 40,3-1-34,0-1 0,-1-1-1,-1-1 1,0 0 0,-1-1 0,0 0 0,-1-1-1,6-14 35,-15 25 35,0 3 16,-1-1-1,-1 1 0,1-1 1,0 0-1,-1 0 0,0 1 1,0-1-1,0 0 1,0 0-1,-1-1-50,0 4 308,0 10-85,1 21-287,1 1-1,1-1 1,1 0-1,2 0 1,1 0 0,2-1-1,0 0 1,13 24 64,-21-49-280,1 0 0,0 0-1,0-1 1,1 1 0,-1 0 0,1-1-1,2 3 281,-3-4-499,-1-1 1,1 0-1,-1 0 0,1 0 0,0 0 0,-1 0 0,1 0 0,0-1 0,0 1 1,0 0-1,-1-1 0,2 1 499,10 0-10164</inkml:trace>
  <inkml:trace contextRef="#ctx0" brushRef="#br0" timeOffset="347.02">1103 14 11843,'0'0'1824,"0"0"-1136,0 0 392,0 0 57,0 0-65,0 0-352,0 0-288,116 0-160,-80 0-152,-3 0-120,-3 0-40,-7 0-360,-3 6-416,-7 12-801,-9 0-839,-4-3-3689</inkml:trace>
  <inkml:trace contextRef="#ctx0" brushRef="#br0" timeOffset="665.05">1067 312 4977,'0'0'6049,"0"0"-5304,0 0 71,0 0 160,0 0-296,0 0-304,0 0-240,188-3-136,-128 3-456,-11-3-880,-9 3-3905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254 158 5457,'0'0'2478,"0"0"-714,0 0-614,0 0-402,0 0 10,0 0 72,2-3-17,-1 1-453,1 0 1,-1 0-1,0 0 1,0 0-1,0 0 1,0 0-1,0-1 1,0 1 0,-1 0-1,1-1-360,-1 2 61,0 0 1,0 0-1,0 0 0,0 0 0,0 1 1,0-1-1,0 0 0,-1 0 1,1 0-1,0 0 0,0 1 1,-1-1-1,1 0 0,-1 0 0,1 0 1,-1 1-1,1-1 0,-1 0 1,1 1-1,-1-1 0,1 0 0,-1 1 1,0-1-1,1 1 0,-1-1 1,0 1-1,0-1 0,1 1 0,-1 0 1,0-1-1,0 1 0,0 0 1,0 0-1,0-1-61,-11-1-54,-1 0 1,0 0-1,1 1 1,-1 1-1,-12 0 54,1 1-104,20-1 97,0 1-1,1 0 1,-1 0 0,0 0 0,0 0-1,1 0 1,-1 1 0,1 0 0,-1 0-1,1 0 1,0 0 0,0 0-1,-1 1 1,2-1 0,-1 1 0,0 0-1,1 0 1,-1 0 0,1 0 0,0 0-1,0 1 1,0-1 0,0 0 0,0 1 7,-7 15-33,1 0 1,1 1-1,1-1 1,0 2 32,5-16-15,-8 32-203,3 0 0,1 1-1,1-1 1,3 1 0,1 0-1,2 13 219,-2-46-21,1-1 0,-1 1 0,1 0 0,0-1 0,1 1 0,-1 0 0,1-1 0,0 0 0,0 1 0,0-1 0,0 0 0,1 0 0,0 0 0,0 0-1,0-1 1,0 1 0,1-1 0,-1 0 0,1 0 0,0 0 0,-1 0 0,2-1 0,-1 1 0,0-1 0,0 0 0,1-1 0,0 1 21,2 1-6,1-1 1,-1-1 0,1 1 0,-1-1 0,1-1-1,0 1 1,-1-1 0,1 0 0,-1-1-1,1 0 1,0 0 0,-1-1 0,0 0 0,1 0-1,-1-1 1,0 1 0,2-3 5,9-5 19,-2-1 1,1 0-1,-1-2 0,-1 0 1,0 0-1,3-6-19,14-16 33,-2-1 1,2-6-34,-20 27 13,-1 0 0,-1-1 0,0 0 0,-1-1 0,-1 0 0,-1 0 1,0 0-1,-1-1 0,-1 0 0,-1-1 0,-1 1 0,0-1 0,0-11-13,-3 24 12,0 2 3,0 1 1,0-1-1,0 0 0,-1 1 0,1-1 1,-1 0-1,0 1 0,0-2-15,0 4 1,1 1-1,0-1 1,-1 0-1,0 1 0,1-1 1,-1 1-1,1-1 1,-1 0-1,0 1 1,1 0-1,-1-1 1,0 1-1,0-1 1,1 1-1,-1 0 1,0-1-1,0 1 1,0 0-1,1 0 1,-1 0-1,0 0 0,0 0 1,0 0-1,0 0 1,1 0-1,-1 0 1,0 0-1,0 0 1,0 0-1,1 1 1,-1-1-1,0 0 1,0 1-1,1-1 1,-1 0-1,0 1 0,0-1 1,1 1-1,-1 0 0,-2 0 4,1 1-1,-1 0 1,1 0-1,0 0 1,-1 1-1,1-1 0,0 0 1,1 1-1,-1 0 1,0-1-1,1 1 1,-1 0-1,1 0 0,0-1 1,0 1-1,0 0 1,0 2-4,-9 54 196,7-34-221,1 1 0,2-1-1,1 0 1,0 1 0,2-1 0,1 0-1,1 0 1,1-1 0,1 0 0,1 0 0,1 0-1,2-1 1,1 1 25,-9-19-514,-1 0-1,1 1 1,-1-1-1,0 1 1,0-1-1,0 1 1,-1 0 0,1 4 514,-2 5-4456</inkml:trace>
  <inkml:trace contextRef="#ctx0" brushRef="#br0" timeOffset="385.26">776 462 7826,'0'0'2296,"0"0"-744,0 0-545,0 0-430,0 0-56,0 0 131,3 15-100,6 99 534,-4 54-1086,-5-158-266,0 19 185,0-28-92,0 0 0,0-1-1,0 1 1,0 0 0,-1 0 0,1 0 0,0-1 0,0 1-1,-1 0 1,1 0 0,-1-1 0,1 1 0,-1 0 0,1-1-1,-1 1 1,1 0 0,-1-1 0,1 1 0,-1-1 0,0 1-1,1-1 1,-1 1 0,0-1 0,0 1 0,1-1 0,-1 0-1,0 1 174,-6-1-5085</inkml:trace>
  <inkml:trace contextRef="#ctx0" brushRef="#br0" timeOffset="1178.59">1249 1 5209,'0'0'2030,"0"0"-200,0 0-383,0 32-529,0 108-335,9 83 364,-1-51-131,-8-118-40,0-41 347,0-36-569,1-8-503,1 0 0,1-1 0,2 1 1,2 1-1,5-18-51,-5 26 34,1-1 0,1 1 1,1 0-1,1 1 0,0 1 1,2-1-1,11-12-34,-19 27 2,0 1 0,0 0 1,1 0-1,-1 0 0,1 0 0,1 1 0,-1 0 1,0 0-1,1 1 0,0 0 0,0 0 0,7-1-2,-10 2 0,0 1 0,0 1 0,0-1 0,0 0 0,0 1 0,0 0 0,1 0 0,-1 0 0,0 1 0,0-1 0,0 1 0,0 0 0,0 0 0,0 0 0,0 1 0,0-1 0,0 1 1,0 0-1,-1 0 0,1 1 0,-1-1 0,0 1 0,2 0 0,4 6 27,-1 1 1,0 0 0,0 1-1,-1-1 1,0 1 0,-1 1 0,0-1-1,-1 1 1,0 0 0,-1 0-1,3 11-27,-3-1 71,0 0-1,-1 1 0,-1-1 0,-1 0 0,-1 1 0,-2 9-70,0-21 12,0 0 1,-1 0-1,0-1 0,-1 1 1,0-1-1,-1 0 0,0 0 0,0 0 1,-1-1-1,0 1 0,-1-2 1,0 1-1,0-1 0,-3 2-12,-1 2-111,0-2 0,-1 1 0,-1-2 0,1 1 0,-2-2 0,1 0 0,-1 0 0,0-1 0,-13 4 111,14-8-170,0-1-1,0 0 0,0 0 0,0-2 1,0 0-1,0 0 0,-8-2 171,20 2-39,0 0 0,0 0 0,0 0 0,0 0 0,0 0 0,1-1 0,-1 1 0,0 0 0,0-1 0,0 1 0,0-1 0,0 1 0,1-1 0,-1 1 0,0-1 0,0 1 0,1-1 0,-1 0 0,0 0 0,1 1 0,-1-1 0,1 0 0,-1 0 0,1 0 0,-1 1 0,1-1 0,-1 0 0,1 0 0,0 0 0,0 0 0,-1 0 0,1 0 0,0 0-1,0 0 1,0 0 0,0 0 0,0 0 0,0 0 0,0 0 0,1 1 0,-1-1 0,0-1 39,2 1-378,1 0-1,-1 0 0,0 0 0,0 0 1,1 0-1,-1 0 0,1 1 1,-1-1-1,0 1 0,1 0 0,-1 0 1,1 0-1,1 0 379,-3 0-499,16-1-3202</inkml:trace>
  <inkml:trace contextRef="#ctx0" brushRef="#br0" timeOffset="1531.62">1822 566 264,'0'0'9021,"0"0"-5767,0 0-1938,0 0-481,0 0-368,0 0-460,0 0 0,0 0 0,0 0 1,1 0-1,-1 0 0,0-1 1,0 1-1,1 0 0,-1 0 0,0 0 1,0 0-1,1 0 0,-1 0 1,0 0-1,1 0 0,-1 0 0,0 0 1,0 1-1,1-1 0,-1 0 1,0 0-1,0 0 0,0 0 0,1 0 1,-1 0-1,0 0 0,0 1 1,1-1-1,-1 0 0,0 0 0,0 0 1,0 1-1,0-1 0,1 0 1,-1 0-1,0 0 0,0 1 0,0-1 1,0 0-1,0 0 0,0 1-7,3 5 36,0 1-1,-1 0 0,0 1 0,0-1 1,-1 0-1,1 7-35,1 7 46,1 13 28,-1-1 0,-1 1 0,-4 26-74,2-8-1472,-1-37-1087,-2-5-2768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5209,'0'0'5768,"0"0"-3952,0 0-1235,-7 32 25,-2 8-404,-1 6 85,2 1-1,1 0 1,2 15-287,-5 452 1501,10-488-1464,0-25-7,0-4 112,1-32-34,1 1 0,2 0 1,1 0-1,2 0 0,9-26-108,-9 38-12,1 0 0,1 1 0,1 0 0,0 0-1,2 1 1,0 1 0,1 0 0,1 1 0,4-3 12,-14 16-15,0 2 0,1-1 0,-1 0 0,1 1 1,0 0-1,0 0 0,0 0 0,0 0 0,0 1 1,1 0-1,-1 0 0,1 1 0,0-1 0,-1 1 1,1 0-1,5 1 15,-7-1 2,0 1-1,1 1 1,-1-1 0,1 1 0,-1 0-1,0 0 1,0 0 0,1 0 0,-1 1-1,0 0 1,0-1 0,0 2 0,-1-1-1,1 0 1,0 1 0,-1 0 0,0-1-1,1 1 1,-1 1 0,0-1 0,1 2-2,3 6 34,0-1 0,-1 2 0,0-1 0,-1 0 0,0 1 0,-1 0 0,-1 0 0,1 1 0,0 8-34,-2-1 40,0-1 1,-1 1 0,-1 0-1,0-1 1,-4 20-41,1-29 7,0 0 0,0 1 0,-1-1 0,0 0-1,-1-1 1,0 1 0,0-1 0,-1 0 0,0 0 0,-1-1 0,0 1-1,0-1 1,-1-1 0,0 0 0,-2 1-7,-7 6-189,-1-1 0,0-1 0,0 0 0,-1-1 0,0-2 0,-1 0 0,-2 0 189,10-5-347,0-1-1,0 0 1,0-1 0,0 0-1,-5 0 348,13-2-466,-1 1 0,1-1 0,0 0-1,-1-1 1,1 1 0,0-1 0,0 1-1,-1-1 1,1-1 0,0 1-1,0-1 1,0 1 0,0-1 0,1 0-1,-1 0 1,-1-2 466,-10-13-4459</inkml:trace>
  <inkml:trace contextRef="#ctx0" brushRef="#br0" timeOffset="457.67">523 688 8586,'0'0'5257,"0"0"-3750,0 0-1114,0 0-194,0 0-88,21 0-5,159 0 97,-175 0-205,-1 0-1,1 0 1,-1 0 0,1 1-1,0 0 1,-1 0 0,1 0-1,-1 0 1,0 1 0,1-1-1,-1 1 1,0 0 0,0 1-1,1 0 3,-3-1-17,0 0-1,-1 0 0,1 0 1,0 0-1,-1 0 0,0 1 0,0-1 1,1 0-1,-1 1 0,-1-1 0,1 1 1,0-1-1,-1 1 0,1 0 1,-1-1-1,0 1 0,0 0 0,0-1 1,0 1-1,0 0 0,0-1 1,-1 1-1,1-1 0,-1 1 0,0 0 1,0 0 17,-1 2-4,0 0 1,0 0 0,-1 0 0,1 0-1,-1 0 1,0-1 0,0 1 0,-1-1-1,0 0 1,1 0 0,-3 2 3,-52 42 1,30-27-20,1-1-26,19-15 38,0 0 0,1 1 0,0 0 1,0 0-1,0 0 0,1 1 0,0 0 0,0 0 1,0 1 6,6-7-4,0 0 0,0-1 0,0 1 0,0-1 0,-1 1 0,1-1 0,0 1 0,0 0 0,1-1 0,-1 1 0,0-1 1,0 1-1,0 0 0,0-1 0,0 1 0,1-1 0,-1 1 0,0-1 0,0 1 0,1-1 0,-1 1 0,0-1 0,1 1 0,-1-1 0,1 0 0,-1 1 1,1-1-1,-1 1 0,0-1 0,1 0 0,-1 1 0,1-1 0,0 0 0,-1 0 0,1 1 0,-1-1 0,1 0 0,-1 0 0,1 0 0,-1 0 1,1 0-1,0 0 0,-1 0 0,1 0 0,-1 0 0,1 0 0,0 0 0,-1 0 4,41 1 263,-32-1-228,5 0-12,18 1-267,-1-2-1,0 0 1,1-3 0,-1 0-1,30-9 245,-7-7-3945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23 3105,'0'0'1820,"0"0"-702,0 0-517,0 0-270,0 0-94,0 0-41,0-14 52,0 11 8489,-2 208-6989,-12 43-1748,10-183 249,4-39-644,0-21-506,1-8-686,8-46-3000,-9 36 300</inkml:trace>
  <inkml:trace contextRef="#ctx0" brushRef="#br0" timeOffset="405">1 306 7362,'0'0'2029,"0"0"-547,0 0-396,0 0-246,0 0-108,0 0-128,3 0-233,107 9 2425,-50-2-2615,1-1-1,0-4 1,47-4-181,-12 1-512,-96 1 432,1 0 1,-1 0 0,1 0 0,-1 1 0,0-1-1,1 0 1,-1 1 0,1-1 0,-1 1-1,0-1 1,1 0 0,-1 1 0,0-1-1,1 1 1,-1-1 0,0 1 0,0-1 0,1 1-1,-1-1 1,0 1 0,0-1 0,0 1-1,0-1 1,0 1 0,0-1 0,0 1-1,0-1 1,0 1 0,0 0 0,0-1 79,0 23-1479,0-19 479,0 9-2698</inkml:trace>
  <inkml:trace contextRef="#ctx0" brushRef="#br0" timeOffset="1554">1228 23 5169,'0'0'3850,"0"0"-1676,0 0-560,0 0-405,0 0-430,0 0-200,-6-3-131,-1 0-408,0 0 0,0 0 0,0 0 0,-1 1 0,1 1 0,-1-1 0,1 1 1,-1 0-1,0 1 0,0 0 0,1 0 0,-1 1 0,0 0 0,1 0 0,-1 1 0,1-1 0,-1 2 0,1-1 0,0 1 0,0 0 0,0 1 0,0 0 0,1 0 0,-1 0 1,1 1-1,-1 1-40,-10 9 43,2 1 1,0 0 0,1 2 0,1-1 0,1 1-1,0 1 1,1 0 0,1 1 0,1 0-1,1 0 1,0 1 0,2 0 0,0 1 0,2-1-1,0 1 1,2 0 0,0 0 0,1 20-44,1-35-10,0 1 1,0 0 0,1-1-1,0 1 1,0-1 0,1 1-1,-1-1 1,2 0-1,0 3 10,-1-6-15,0-1-1,0-1 0,1 1 0,-1 0 0,0 0 0,1-1 0,0 0 1,-1 1-1,1-1 0,0 0 0,0 0 0,0-1 0,1 1 0,-1 0 0,0-1 1,1 0-1,-1 0 0,1 0 0,-1 0 0,1-1 0,0 1 16,6 1 0,0-1 0,1 0 0,-1-1 0,1 0 0,-1 0-1,0-1 1,0-1 0,1 1 0,-1-2 0,0 1 0,0-1-1,-1-1 1,1 0 0,-1 0 0,1-1 0,2-3 0,5-3-1,0-2 1,-1 0-1,-1-1 0,0 0 1,-1-1-1,-1-1 1,10-16 0,-13 19 32,-1-1 1,-1 0-1,0 0 0,-1-1 1,0 0-1,-1-1 1,-1 1-1,0-1 0,-2 0 1,1 0-1,-2-1 1,0 1-1,-1-8-32,-1 23 144,-1 9-227,-5 22 83,2 0-1,2-1 1,0 2-1,2-1 1,2 11 0,-1-33 3,0 1-1,1 0 1,0 0 0,0-1 0,1 0 0,0 1-1,0-1 1,1 0 0,1 1-3,-2-4-253,0-1 0,0 1 1,1 0-1,-1-1 0,1 0 0,4 4 253,-5-6-454,-1 0 0,0-1-1,1 1 1,0-1 0,-1 1 0,1-1-1,0 0 1,-1 0 0,1 0-1,0 0 1,0 0 0,3 0 454,7-1-7540</inkml:trace>
  <inkml:trace contextRef="#ctx0" brushRef="#br0" timeOffset="1883.87">1734 413 7138,'0'0'4506,"0"0"-2448,0 0-663,0 0-446,0 0-447,0 0-6,0 17 62,0 224-20,0-136-2673,0-102 12,0-3-2432,0 0-3140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7938,'0'0'3734,"0"0"-1935,0 0-454,0 0-350,0 0-451,0 0-323,0 6-115,-1 87 43,2 125 192,0-212-354,-1-1 0,1 1 1,-1-1-1,2 1 0,-1-1 1,1 1-1,-1-1 1,1 0-1,1 0 0,-1 0 1,1 0-1,0 0 0,1 1 13,-2-3-8,1-1-1,-1 1 1,1 0-1,0-1 1,0 1-1,1-1 0,-1 0 1,0 0-1,1 0 1,-1-1-1,1 1 1,-1-1-1,1 0 1,0 1-1,0-2 1,0 1-1,-1 0 0,1-1 1,2 0 8,6 1 4,0-1 1,0-1-1,0 0 0,-1 0 1,1-1-1,0-1 0,-1 0 1,0 0-1,1-1 0,-1-1 1,-1 0-1,1 0 0,-1-1 1,0 0-1,0-1 0,1-2-4,10-6-15,-1-2 0,-1 0-1,-1-1 1,-1-1 0,12-15 15,-20 22 14,-1 0 0,0-1 0,-1 1 0,-1-2 0,1 1 0,-2 0 0,0-1 0,-1 0 0,0 0 0,1-12-14,-5 45 50,1 1 0,1-1 0,0 0-1,2 1 1,0-1 0,4 7-50,11 25 96,-2 1 0,-2 1-1,-3 0 1,-2 1 0,-2 0 0,-1 21-96,-6-47 9,0-1 12,0 0 1,-2-1-1,-1 1 0,-1-1 1,-2 7-22,4-26 8,-1 0 0,0-1 0,0 0 0,-1 1 1,0-1-1,0 0 0,0 0 0,-1-1 0,0 1 0,0-1 0,0 1 0,0-1 0,-1-1 1,0 1-1,0-1 0,-1 1 0,1-1 0,-1-1 0,0 1 0,0-1 0,0 0 1,-6 2-9,4-2-20,0-1 0,-1 0 1,1 0-1,-1 0 1,0-1-1,1 0 1,-1-1-1,0 0 1,1-1-1,-1 1 1,0-2-1,1 1 0,-1-1 1,1 0-1,0-1 1,-1 0-1,1 0 1,1-1-1,-1 0 1,0-1-1,1 1 1,0-1-1,0-1 1,0 1-1,1-1 0,-2-2 20,-3-4-88,-1-1 0,1-1 0,-3-6 88,-4-16-1431,16 32 428,1-1 1,0 0 0,0 0-1,0 0 1,1 0 0,-1-4 1002,1 3-5680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8810,'0'0'4874,"0"0"-3351,0 0-823,0 0-66,0 0-314,0 0-155,0 9 155,1 112 864,-3 165-679,2-281-574,0-1 0,-1 1 0,0 0 0,0 0 0,0-1 0,0 1 0,-2 1 69,3-4-211,-1-1 0,0 0 1,1 1-1,-1-1 0,0 0 0,0 0 0,0 0 0,0 0 0,0 0 0,0 0 0,0 0 0,0 0 0,0 0 0,0-1 0,-1 1 0,1 0 0,0-1 1,-1 1-1,1-1 0,0 1 0,-1-1 0,1 0 0,0 1 0,-1-1 0,1 0 0,-2 0 211,-7 0-4130</inkml:trace>
  <inkml:trace contextRef="#ctx0" brushRef="#br0" timeOffset="353.01">0 275 7218,'0'0'4801,"0"0"-4545,0 0 232,0 0 432,0 0 96,0 0-72,225 3-240,-149-6-311,3-9-265,17 3-128,-20 3-921,-19 0-1887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572 498 4977,'0'0'1703,"0"0"-455,0 0 638,0 0-182,0 0-345,0 0-44,-2 2 350,5-4-1455,35-15-41,1 2-1,1 1 1,-1 2 0,2 2-1,0 2 1,0 1-1,0 3 1,1 1-1,-1 2 1,1 1-1,5 3-168,-44-3-27,1 1-1,0-1 0,0 1 1,-1 0-1,1 0 0,0 0 1,-1 0-1,1 1 0,-1 0 1,1-1-1,-1 1 1,0 0-1,0 1 0,0-1 1,0 1-1,0-1 0,0 1 1,-1 0-1,1 0 1,-1 0-1,0 0 0,0 0 1,0 0-1,1 3 28,-2-1-35,1-1 0,-1 0 0,-1 0-1,1 1 1,0-1 0,-1 0 0,0 1 0,0-1 0,0 1-1,-1-1 1,1 0 0,-1 1 0,0-1 0,0 0 0,-1 0-1,1 1 1,-1-1 0,0 0 0,0-1 0,0 1 0,-3 3 35,-4 5-18,-1 0 0,0-1 0,-1 0 0,0-1 0,-1 0 0,0 0 18,-81 53 12,75-51-10,-234 141 218,252-152-228,-23 17 123,23-18-122,-1 0-1,1 0 1,-1 0 0,1 0-1,0 1 1,-1-1-1,1 0 1,0 0 0,-1 1-1,1-1 1,0 0-1,0 1 1,-1-1-1,1 0 1,0 1 0,0-1-1,-1 0 1,1 1-1,0-1 1,0 1 0,0-1-1,0 0 1,0 1-1,0-1 1,-1 1 0,1-1-1,0 1 1,0-1-1,0 0 1,0 1-1,1-1 1,-1 1 0,0-1-1,0 0 1,0 1-1,0-1 1,0 1 0,0-1-1,1 0 1,-1 1-1,0-1 1,0 0-1,1 1 1,-1-1 0,0 0-1,0 1 1,1-1-1,-1 0 1,0 1 0,1-1-1,-1 0 1,0 0-1,1 0 1,-1 1 0,1-1-1,-1 0 1,0 0-1,1 0 1,-1 0-1,1 0 1,-1 0 0,0 0-1,1 0 8,30 5 76,0-3 1,0 0-1,0-2 0,4-1-76,19 0 98,-15 0-396,0-2 0,-1-2-1,0-1 1,0-2 0,28-10 298,-57 14-2433,-8 1-2554</inkml:trace>
  <inkml:trace contextRef="#ctx0" brushRef="#br0" timeOffset="561.58">787 96 7698,'0'0'4662,"0"0"-3172,0 0-776,0 0-83,0 0-285,0 0-136,21-10 81,-3 2-199,-6 1-16,1 1 1,-1 1 0,2 0 0,-1 0-1,0 2 1,1-1 0,-1 2-1,1 0 1,0 1 0,10 0-77,43 0 221,-1 3 0,1 3 0,-1 3 0,54 14-221,-75-10 6,-1 1-1,-1 2 1,0 3-1,36 19-5,-63-27-9,0 0 0,0 1 0,-1 0 0,-1 2 0,0-1 0,2 4 9,-8-7-22,-1 0 0,0 0 0,-1 0 0,0 1 0,0 0 0,-1 0 0,0 1 0,-1 0 0,0-1 0,1 7 22,-2-4-15,0 1 1,-1 0-1,-1 0 0,0 0 0,-1 0 0,0 0 1,-1 0-1,-1 0 0,0 0 0,-1 0 0,-1 0 1,-1 2 14,-2 3 15,-1 0 0,-1-1 0,-1 0 0,0 0 0,-1-1 0,-1-1 0,-1 0 0,-3 3-15,-25 24 50,-2-2 1,-2-2-1,-1-1 1,-2-3-1,-13 6-50,-48 24 495,-109 48-495,144-78 250,-1-4 0,-2-3 0,-16 1-250,58-19 135,-1-2 0,0-2 0,0-1 0,-1-2 0,1-2 0,-1-1 1,1-1-1,-13-4-135,33 2 38,0-2 1,0 1 0,0-2 0,0 0 0,1-1-1,0 0 1,0-2 0,1 1 0,0-2-1,1 0 1,0-1 0,0 0 0,1 0 0,0-2-1,1 0-38,-12-15 11,1-1 1,1-1-1,2-1 0,1 0 0,2-2 0,-5-13-11,10 20-1,2-1 1,0-1-1,2 1 1,1-1 0,1-1-1,1 1 1,2-1-1,1 1 1,1-2 0,1 22-10,0 0 1,0 0-1,1 0 1,0 0-1,1 1 1,0-1-1,0 0 1,0 1-1,1 0 1,0 0-1,1 0 1,-1 0-1,1 1 1,1 0-1,-1 0 1,5-4 9,15-12-52,0 1 0,1 2 0,20-11 52,-41 27-6,97-60-978,3 5-1,108-43 985,-67 43-2987,1 6 0,7 6 2987,-30 14-4199</inkml:trace>
  <inkml:trace contextRef="#ctx0" brushRef="#br0" timeOffset="1078.69">2874 373 10962,'0'0'2074,"0"0"-807,0 0 305,-38 21-131,-124 70-418,71-34-353,3 4 0,3 3 0,-42 44-670,-67 51-1640,192-157 1294,-18 12-21,20-14 278,0 0 0,-1 0 0,1 1 0,0-1-1,0 0 1,0 0 0,-1 1 0,1-1 0,0 0-1,0 0 1,-1 0 0,1 1 0,0-1 0,0 0-1,-1 0 1,1 0 0,0 0 0,-1 0-1,1 0 1,0 1 0,0-1 0,-1 0 0,1 0-1,0 0 1,-1 0 0,1 0 0,0 0 0,-1 0-1,1 0 1,0 0 0,-1-1 0,1 1 0,0 0-1,0 0 1,-1 0 0,1 0 0,0 0-1,-1 0 1,1-1 0,0 1 0,0 0 0,-1 0-1,1 0 1,0-1 0,0 1 0,0 0 0,-1 0-1,1-1 1,0 1 0,0 0 0,0-1 0,0 1 89,0-27-4851,3-10-471</inkml:trace>
  <inkml:trace contextRef="#ctx0" brushRef="#br0" timeOffset="1411.1">2173 409 9602,'0'0'2758,"0"0"-1363,0 0-211,0 0 151,0 0-115,0 0-130,26 24-94,87 81-172,-48-49 200,69 44-1024,-18-14-286,-85-56-519,-6-5-1657,-7-12-2362,-11-12-2930</inkml:trace>
  <inkml:trace contextRef="#ctx0" brushRef="#br0" timeOffset="1897.1">3691 302 9674,'0'0'5057,"0"0"-3446,0 0-900,0 0-339,-32 3-237,-104 16-114,127-17-13,0-1-1,0 2 1,1 0-1,0 0 1,-1 0-1,1 1 1,0 0-1,1 1 1,-1-1-1,1 2 1,0-1-1,-6 6-7,-3 2 41,-9 9 55,0 0 0,-21 25-96,36-35-1,0 1-1,1 0 0,0 0 0,1 1 0,0 0 1,1 0-1,0 4 2,5-14-21,0 0 1,1 1-1,0-1 1,0 1 0,0-1-1,0 1 1,1 0-1,0-1 1,0 1-1,0-1 1,1 1-1,-1 0 1,2 2 20,-1-4-15,0 0 0,0-1 0,0 1 1,1-1-1,-1 1 0,1-1 0,0 1 0,-1-1 0,1 0 1,0 0-1,0 0 0,1 0 0,-1 0 0,0-1 0,1 1 1,-1-1-1,1 1 0,-1-1 0,1 0 0,0 0 0,1 0 15,16 4-11,-1-1 0,1-1-1,0-1 1,0 0 0,-1-2-1,1-1 1,0 0 0,5-2 11,-13 1-26,0-1 0,0 0-1,0-1 1,-1 0 0,0-1 0,1 0 0,-2-1 0,1 0 0,-1 0 0,0-2 0,4-2 26,-7 5 36,-1-1 0,1 0 1,-1 0-1,0-1 0,0 0 0,-1 0 0,0 0 0,0 0 1,-1-1-1,0 0 0,0 0 0,-1 0 0,0 0 0,0-1 1,-1 1-1,0-2-36,-2 10 17,0 0 1,0-1 0,0 1-1,0 0 1,0-1-1,0 1 1,0 0 0,0-1-1,0 1 1,0 0 0,0-1-1,0 1 1,0 0-1,1-1 1,-1 1 0,0 0-1,0-1 1,0 1 0,0 0-1,1-1 1,-1 1-1,0 0 1,0 0 0,0-1-1,1 1 1,-1 0 0,0 0-1,0 0 1,1-1-1,-1 1 1,0 0 0,1 0-1,-1 0 1,0 0-1,1 0 1,-1 0 0,0-1-18,11 12 172,13 32-297,-17-29 270,68 140-272,-61-124-674,-13-28 406,0 0 0,0 0 0,0 0 1,0 0-1,0 0 0,1 0 0,-1 0 1,1 0-1,-1 0 0,1-1 0,1 1 395,6 0-6240</inkml:trace>
  <inkml:trace contextRef="#ctx0" brushRef="#br0" timeOffset="2231.08">4240 718 12043,'0'0'2624,"0"0"-1296,0 0 217,0 0-657,0 0-568,0 0-200,0 0-48,0 51 176,0-9 16,0 5-160,-4 7-104,-2-4-24,-1-8-264,-6-3-512,0-12-1152,6-19-4794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30 259 1512,'0'0'12899,"0"0"-12219,0 0-600,0 0 256,0 0 8,0 0-136,179 0-112,-126 0-88,-7 0 0,-3 0-8,-10 0-72,-16 0-584,-10 9-928,-7 0-2505</inkml:trace>
  <inkml:trace contextRef="#ctx0" brushRef="#br0" timeOffset="336.8">1 613 9514,'0'0'2969,"0"0"-1625,0 0 424,221-36-799,-148 15-249,-7 7-352,-13 2-368,-10 3-24,-6 3-1112,-14 0-1449,-13 3-7193</inkml:trace>
  <inkml:trace contextRef="#ctx0" brushRef="#br0" timeOffset="687.71">983 187 12819,'0'0'2550,"0"0"-1645,0 0-669,0 0-128,0 0-38,-31 34 54,-98 109 100,118-132-157,1 1 0,1 0 0,0 0 0,0 1 1,2 0-1,-1 0 0,2 1 0,0 0 0,-2 8-67,5-13 37,-4 10 2,2 1-1,1-1 1,0 1 0,2 0-1,0 1 1,1-1 0,1 3-39,0-18 10,0 0 0,0 0 0,1 0 0,-1-1 0,1 1 0,0 0 0,1-1 0,-1 1 0,1-1 0,0 1 0,0-1 0,0 0 0,1 0 0,-1 0 0,1 0 0,0 0 0,0 0 0,1-1 0,-1 0 0,1 1 0,-1-1 0,1-1 0,0 1 0,0 0 0,1-1 0,-1 0 0,0 0 0,1 0 0,-1-1 0,1 1 0,0-1 0,-1 0 0,1-1 0,1 1-10,14 1 72,0-1-1,0-1 1,1 0-1,-1-2 1,0 0 0,0-2-1,0 0 1,0-1-1,-1-1 1,0-1 0,0 0-1,-1-2 1,1 0-1,13-10-71,-10 5 30,-1-1-1,0 0 0,-1-2 1,0-1-1,-1 0 1,-2-1-1,0-1 0,-1-1 1,0 0-1,-2-1 1,4-9-30,-8 8-48,-1 0 0,0-1 0,-2 0 0,-1 0 1,-1 0-1,-1-1 0,-1 0 0,-1 0 0,-1 0 0,-1 0 1,-2 0-1,0 0 0,-2-3 48,3 21-69,-1 0 1,1 1-1,-1-1 0,0 1 1,-1-1-1,1 1 0,-1 0 1,-1 0-1,1 0 0,-1 0 1,0 1-1,0-1 1,-1 1-1,1 0 0,-1 0 1,0 1-1,-1 0 0,-4-4 69,2 4-82,0 0 1,0 1-1,0-1 0,0 2 0,-1-1 0,0 1 0,1 0 0,-1 1 1,0 0-1,0 1 0,0-1 0,1 2 0,-1-1 0,-5 2 82,1 0-95,0 1 0,0 0 0,0 1 0,1 0 0,-1 1 0,1 0 0,0 1 0,1 1 0,-1 0 0,1 0 0,-1 2 95,-19 17-325,1 1 0,-23 27 325,45-47-57,-75 85-1674,14-12-2082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494 328 4993,'0'0'2014,"0"0"-364,0 0-172,0 0-336,0 0-223,0 0-58,0-3-459,-1 1-1,1-1 1,0 1-1,-1-1 1,0 1-1,1-1 0,-1 1 1,0-1-1,-1-1-401,-6-1 309,-1 1 0,1 0 0,-1 0 0,0 1 0,0 0 0,-3-1-309,-24-7 256,29 8-246,-1 0 1,0 1-1,0 0 1,0 0-1,0 1 0,0 0 1,0 1-1,-1 0 1,1 0-1,0 1 0,0 0 1,0 0-1,0 0 0,0 2 1,0-1-1,0 1 1,0 0-1,1 0 0,0 1 1,-1 0-1,1 0 1,1 1-1,-1-1 0,-2 4-10,-11 9-1,1 0 0,1 2 0,0 0 0,2 1-1,0 0 1,1 2 0,-7 13 1,15-22-21,0 0 0,1 1 1,0 0-1,1 0 0,1 0 0,0 1 0,1-1 1,1 1-1,0 0 0,1 0 0,0 0 0,1 0 1,2 12 20,-2-25-13,1 0 0,-1-1 0,1 1 0,-1 0 0,1-1 0,0 1 0,-1 0 0,1-1 0,0 1 1,0-1-1,0 0 0,0 1 0,1-1 0,-1 0 0,0 1 0,0-1 0,1 0 0,-1 0 0,1 0 0,-1 0 13,3 1-16,1 0 0,-1 0 0,0-1 0,0 1 0,1-1 0,-1 0-1,1 0 1,1 0 16,12 0 3,0-1-1,0 0 1,15-2-3,-29 1 9,13-1 13,0-2 1,-1 0-1,0 0 1,0-2-1,0 0 0,0-1 1,-1 0-1,0-1 1,-1-1-1,9-7-22,15-12 53,-1-2 0,-2-2 0,6-8-53,-16 14 56,-1 0 0,7-12-56,-23 28 26,-1-1 0,-1 1 0,1-2 0,-2 1 0,1 0 0,-2-1 0,0 0 0,1-5-26,-3 197 511,-2-168-479,2 1 0,0 0 0,0-1 0,1 1 0,4 9-32,-3-10-835,0 0 0,-1 0-1,-1 0 1,0 0 0,0 10 835,-2-1-3118,3-3-1812</inkml:trace>
  <inkml:trace contextRef="#ctx0" brushRef="#br0" timeOffset="335.03">980 483 8146,'0'0'2530,"0"0"-699,0 0-400,0 0-488,0 0-242,0 0 18,0 12 121,0 173 960,0-53-4020,0-131 90,-1-1-780,-1-3-1633</inkml:trace>
  <inkml:trace contextRef="#ctx0" brushRef="#br0" timeOffset="1035.15">1496 1 6873,'0'0'3872,"0"0"-2569,0 0-531,0 0-33,0 0-168,0 0 342,0 34 75,1 19-641,0 45 585,-5 9-932,-8 18 642,-25 102-642,3-18 557,42-250-338,2 1 1,1 0-1,3 0 0,5-9-219,20-39-187,24-39 187,-54 111-10,-3 2-4,1 0-1,1 0 1,1 1-1,0 0 1,0 1-1,1 0 1,1 0-1,0 1 1,6-5 14,-13 13-16,1 1 0,-1 0 0,1 0 0,-1 0 0,1 1 1,-1-1-1,1 1 0,0 0 0,0 0 0,0 1 0,0-1 0,-1 1 1,1 0-1,0 1 0,0-1 0,0 1 0,0 0 0,-1 0 0,1 1 1,0-1 15,4 2-9,0 1 1,0 0 0,0 1 0,0 0 0,-1 0 0,0 1-1,0-1 1,0 2 0,0 1 8,2 1 17,-2 1 0,1 1 0,-2-1 0,1 1 0,-1 1 0,-1 0 0,0 0 1,-1 0-1,0 0 0,-1 1 0,0 0 0,-1 0 0,0 0 0,-1 0 0,-1 0 0,0 0 0,-1 1 0,0-1 0,-1 0 0,-1 5-17,0-12 10,1 0 0,-1 0 0,0 0 0,-1 0 0,0-1 0,1 0 0,-2 1-1,1-1 1,-1 0 0,1 0 0,-1-1 0,-1 1 0,1-1 0,-1 0 0,-3 3-10,-13 9-36,-1-1 0,-24 13 36,38-23-19,-19 10-207,0-1 0,-1-1 0,0-2 0,0-1 0,-1-1 0,-1-1 0,0-1 0,0-2 1,0-1-1,-21-1 226,50-3-867,14-2-2162,13-8 806,1-2-1320</inkml:trace>
  <inkml:trace contextRef="#ctx0" brushRef="#br0" timeOffset="1580.23">2068 608 11202,'0'0'2710,"0"0"-1555,0 0-469,0 0-253,0 0-230,0 0-114,23 0-69,153 0-10,-169 0-14,-3-1-15,1 1 0,0 0 0,0 1 1,-1-1-1,1 1 0,0 0 0,-1 0 0,2 1 19,-5-2-6,0 1 0,1 0 0,-1 0 0,0 0 0,0 0 0,1 0 0,-1 0 0,0 0 0,0 0 0,0 1 0,0-1 0,-1 0 0,1 1 0,0-1 0,0 0 0,-1 1 0,1-1 0,-1 1-1,0-1 1,1 1 0,-1-1 0,0 1 0,0-1 0,0 1 0,0 0 0,0-1 0,0 2 6,0 1 20,0 0 0,0 0 0,0 0 0,-1 0-1,0 0 1,0 0 0,0 0 0,0 0 0,0-1 0,-1 1 0,0 0-1,-1 2-19,-1-1 48,-1 1 1,1-1-1,-1 0 0,-1 0 0,1-1 0,-1 1 0,0-1-48,-38 27 114,-1-1 0,-2-3-1,-43 18-113,89-44-30,1-1-117,6 0-312,14 3 472,0-2 81,0 2-1,0 0 0,0 1 1,0 2-1,0 0 1,-1 0-1,4 4-93,-21-9 9,0 0-1,0 0 1,-1 0 0,1 0 0,0 0-1,0 0 1,-1 1 0,1-1-1,-1 0 1,1 1 0,-1 0 0,0-1-1,0 1 1,1 0 0,-1 0-1,0-1 1,0 1 0,-1 0-1,1 0 1,0 0 0,-1 0 0,1 0-1,-1 0 1,0 1 0,0-1-1,1 0 1,-1 0 0,-1 0 0,1 0-1,0 0 1,0 0 0,-1 0-1,1 0 1,-1 0 0,0 0 0,0 0-1,1 0 1,-1 0 0,-1 0-9,-1 4 11,-1 0 0,-1 0 0,1-1 0,-1 1 0,0-1 0,0 0 0,-1 0 1,1-1-1,-1 0 0,-5 3-11,5-3-337,0 0-1,0-1 1,0 0 0,-1 0 0,1-1 0,-1 0 0,0 0 0,0 0 0,0-1-1,1 0 1,-1-1 0,0 1 0,0-1 0,0-1 0,-2 1 337,-4-10-4649,5-9-3169</inkml:trace>
  <inkml:trace contextRef="#ctx0" brushRef="#br0" timeOffset="2213.97">2819 218 9994,'0'0'2534,"0"0"-1534,0 0-508,0 0-265,0 0-79,29 1 319,4 1-303,144 4 531,-149-6-624,69 2 100,-86-1-162,0 0 0,0 1 1,0 1-1,0-1 0,-1 2 0,1 0 0,3 2-9,-11-5-1,-1 0-1,1 1 0,-1-1 0,1 1 0,-1 0 0,0 0 0,0 0 0,0 0 0,0 0 1,0 0-1,0 1 0,-1-1 0,1 1 0,-1-1 0,0 1 0,1 0 0,-1-1 1,0 1-1,-1 0 0,1 0 0,0 0 0,-1-1 0,0 1 0,1 0 0,-1 0 0,0 0 1,-1 0-1,1 0 0,0 0 0,-1 0 0,0 0 2,-1 5 4,0-1 1,0 1-1,-1-1 1,0 0-1,-1 0 0,0 0 1,0 0-1,0-1 0,-1 1 1,-4 4-5,-50 48 507,-60 46-507,58-54 325,2 3 0,-6 11-325,58-56 42,-1 0 1,1 0-1,1 1 0,0-1 0,-1 3-42,6-10-2,-1 1 0,1 0 0,0 0 0,0 0 0,0 1 1,0-1-1,0 0 0,1 0 0,-1 0 0,1 1 0,0-1 0,0 0 0,0 0 0,1 1 1,-1-1-1,1 0 0,-1 0 0,1 0 0,1 3 2,0-4 0,0 0 1,0 0-1,0 0 0,0 0 0,1 0 0,-1 0 1,1-1-1,-1 1 0,1-1 0,0 1 1,-1-1-1,1 0 0,0 0 0,0 0 1,0-1-1,0 1 0,-1-1 0,1 0 0,1 1 0,3 0 8,49 7 91,1-3 1,0-2-1,0-2 0,9-4-99,30 1 55,8-4-1978,-103 6-440,-1 0-2022</inkml:trace>
  <inkml:trace contextRef="#ctx0" brushRef="#br0" timeOffset="2551.15">2935 507 8530,'0'0'6049,"0"0"-5545,0 0-144,0 0 96,0 0-288,0 0 745,0 0 31,205 0-200,-129 0-128,0 0-208,-3 0-264,-7 0-144,-7 0-176,4-3-808,-16-3-1473,-11-3-3544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2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331 435 9634,'0'0'3391,"0"0"-2358,0 0-593,0 0-234,0 0-115,-26 25 83,-89 83 190,83-78 168,1 1 1,1 2 0,2 1 0,-22 33-533,48-63 3,0-1 0,-1 0 0,2 1 0,-1-1 0,0 1 0,1-1 0,0 1 0,-1 0 0,1-1 0,1 1 0,-1 0 0,1 0 0,-1 0 0,1 0-3,1-3-6,-1 0 0,0 0 0,1 0-1,-1-1 1,1 1 0,-1 0 0,1 0-1,0 0 1,-1-1 0,1 1 0,0 0-1,-1-1 1,1 1 0,0-1 0,0 1-1,-1-1 1,1 1 0,0-1 0,0 1-1,0-1 1,0 0 0,0 0 0,0 1-1,0-1 1,0 0 0,0 0 6,31 6-132,-26-5 124,40 4 132,42-1-124,-40-2 122,35 5-122,-78-6 0,-1 0 0,1-1-1,-1 2 1,0-1-1,1 0 1,-1 1 0,0 0-1,3 2 1,-6-4 1,0 1 0,-1 0-1,1-1 1,0 1 0,-1 0-1,1 0 1,0 0 0,-1-1-1,1 1 1,-1 0 0,1 0-1,-1 0 1,0 0 0,1 0 0,-1 0-1,0 0 1,0 0 0,1 0-1,-1 0 1,0 0 0,0 0-1,0 0 1,0 0 0,0 0 0,-1 0-1,1 0 1,0 0 0,0 0-1,-1-1 1,1 1 0,0 0-1,-1 0 1,1 0 0,-1 0-1,1 0 1,-1 0 0,0-1 0,1 1-1,-1 0 1,0-1 0,0 1-1,1 0 1,-2 0-1,-10 10-301,0 0-1,-1 0 1,-1-1-1,1-1 1,-2 0 0,1-1-1,-1-1 1,0 0-1,-1-1 1,-1 0 301,7-5-1001,7 0-2213,3-1-1633</inkml:trace>
  <inkml:trace contextRef="#ctx0" brushRef="#br0" timeOffset="465.03">735 480 9826,'0'0'2743,"0"0"-1368,0 0-238,0 0-264,0 0-265,0 0-194,1 20-149,8 68-158,-7-75-181,0 0 0,1-1 1,1 1-1,0-1 0,0 0 1,1 0-1,1 0 0,0 0 1,1-1-1,0 0 0,0-1 1,8 8 73,-13-15-63,0-1 0,0 0 0,1 1 0,-1-1 0,1 0 0,-1 0 0,1-1 0,0 1 0,0 0 0,0-1 0,0 0 0,0 0 0,0 0 0,0 0 0,1 0 0,-1 0 0,0-1 0,0 0 0,1 0 0,-1 0 0,0 0 0,1 0 0,-1 0 0,0-1 0,0 0 0,0 1 0,1-1 0,-1-1 0,1 0 63,4-1-137,0-2 1,-1 1 0,0-1-1,0 0 1,0-1-1,-1 1 1,1-1-1,-2-1 1,1 1-1,2-4 137,5-8-128,-1 0 0,0-1 0,-1-1-1,-1 0 1,-1 0 0,0-1 0,-2 0 0,4-21 128,-23 204 924,8-77-2594,6 48 1670,1-110-2024,3-9-1044</inkml:trace>
  <inkml:trace contextRef="#ctx0" brushRef="#br0" timeOffset="1021.07">1452 93 9162,'0'0'2350,"0"0"-1061,4 31-40,2 12-831,13 142 821,-5 213 194,-13-398-1432,-1 0 0,0 0 1,1 0-1,-1 0 1,0 0-1,1 0 0,-1 0 1,1 0-1,-1 0 0,0 0 1,1-1-1,-1 1 1,0 0-1,1 0 0,-1 0 1,0 0-1,1-1 0,-1 1 1,0 0-1,1 0 1,-1 0-1,0-1 0,1 1 1,-1 0-1,0-1 1,0 1-1,1 0 0,-1-1 1,0 1-1,0 0-1,25-54 69,-18 38-43,1-1 1,1 1-1,0 0 1,6-8-27,-10 19-10,-1-1 0,1 1 0,-1 0 0,1 1 1,1-1-1,-1 1 0,1 0 0,-1 0 0,1 0 1,0 1-1,1 0 0,-1 0 0,1 1 0,-1 0 0,1 0 1,-1 0-1,1 1 0,0 0 0,0 0 0,0 1 0,0 0 1,1 0 9,-4 1 6,-1 0 1,1-1 0,-1 1 0,1 1-1,-1-1 1,1 0 0,-1 1 0,0 0-1,1 0 1,-1 0 0,0 0-1,0 0 1,-1 1 0,1-1 0,0 1-1,-1 0 1,1 0 0,-1 0 0,2 3-7,5 7 78,-1 1 0,0 0 1,-1 1-1,0 0-78,-3-5 22,0-1 1,-1 1-1,0 0 0,-1 0 0,0 1 1,0-1-1,-1 1 0,0 0-22,-1-7 9,0 0-1,0 0 1,-1-1-1,1 1 1,-1 0-1,0-1 1,0 1-1,0 0 1,0-1-1,-1 1 1,1-1-1,-1 0 1,0 1-1,0-1 1,0 0-1,0 0 1,-1 0-1,1 0 1,-1-1-1,0 1 1,0-1-1,0 1 0,0-1-7,-8 4-147,0 0 1,-1-1-1,1 0 1,-1-1 0,0 0-1,-1-1 1,1 0-1,-12 0 146,-16 1-1476,0-2-1,-4-2 1477,24 0-645,16 0 310,-1-1-1,0 1 0,1-1 0,-1 0 1,0 0-1,1 0 0,-4-2 336,7 3-136,1 0 0,-1-1 0,0 1 0,0 0 1,1-1-1,-1 1 0,0 0 0,1-1 0,-1 1 0,0-1 0,1 1 0,-1-1 0,1 0 0,-1 1 1,1-1-1,-1 1 0,1-1 0,-1 0 0,1 0 0,-1 1 0,1-1 0,0 0 0,0 0 0,-1 1 0,1-1 1,0 0-1,0 0 0,0 0 0,0 1 0,0-1 0,0 0 0,0 0 0,0 0 0,0 1 0,0-1 1,1 0-1,-1 0 0,0 1 0,0-1 0,1 0 0,-1 0 0,1 1 0,-1-1 0,0 0 0,1 1 1,-1-1-1,1 0 136,13-11-2840</inkml:trace>
  <inkml:trace contextRef="#ctx0" brushRef="#br0" timeOffset="1371.1">2282 0 13755,'0'0'2669,"0"0"-1663,0 0-708,0 0-86,0 27 20,0 179 255,0-157-360,-4 183 411,1-178-656,-4 1 0,-1-1-1,-6 12 119,13-62-290,-5 13 17,-4-13-3634,7-4 314</inkml:trace>
  <inkml:trace contextRef="#ctx0" brushRef="#br0" timeOffset="1715.12">2077 393 12203,'0'0'1744,"0"0"-1016,0 0 224,0 0 17,0 0-25,179 0-224,-120 0-424,1-9-192,-4-2-104,-3 2-440,7-6-1128,-11-3-1457,-12 3-7017</inkml:trace>
  <inkml:trace contextRef="#ctx0" brushRef="#br0" timeOffset="2170.09">3053 521 5217,'0'0'2509,"0"0"-1537,0 0-476,0 0 299,-5 26 86,-36 176 1829,36-180-1726,-1-1 1,-6 16-985,12-36 20,0-1 0,0 0 0,0 0 1,0 0-1,0 0 0,0 1 0,0-1 1,-1 0-1,1 0 0,0 0 0,0 0 1,0 1-1,0-1 0,0 0 0,0 0 0,-1 0 1,1 0-1,0 0 0,0 0 0,0 0 1,0 0-1,-1 0 0,1 1 0,0-1 1,0 0-1,0 0 0,0 0 0,-1 0 1,1 0-1,0 0 0,0 0 0,0 0 1,0 0-1,-1 0 0,1 0 0,0 0 0,0 0 1,0-1-1,-1 1 0,1 0 0,0 0 1,0 0-1,0 0 0,0 0 0,0 0 1,-1 0-1,1 0 0,0 0 0,0-1 1,0 1-1,0 0 0,0 0 0,0 0 0,-1 0 1,1 0-1,0-1 0,0 1 0,0 0 1,0 0-1,0 0 0,0 0 0,0-1 1,0 1-1,0 0-20,-6-13 128,-1-17-161,2-1 0,1 0 1,2 0-1,0-16 33,3 41-21,0-1 1,0 0-1,0 0 0,1 1 1,0-1-1,0 0 1,1 1-1,0 0 0,0 0 1,0 0-1,1 0 1,0 0-1,0 1 0,0-1 1,1 1-1,-1 0 0,6-3 21,11-11-56,1 2 0,1 1-1,19-10 57,-37 23-4,22-14-13,1 2 0,0 1 1,20-6 16,-36 15-165,-1 2 1,1-1 0,-1 1-1,1 1 1,0 0 0,0 1-1,0 1 1,1-1 0,-1 2-1,0 0 1,1 0 164,-10 0-184,1 0-1,-1 0 1,1 0-1,-1 1 1,1-1-1,-1 1 1,0 0 0,0 0-1,0 0 1,0 0-1,0 1 1,0-1-1,-1 1 1,1-1-1,-1 1 1,0 0 0,0 0-1,0 0 1,0 0-1,0 1 185,10 31-3777</inkml:trace>
  <inkml:trace contextRef="#ctx0" brushRef="#br0" timeOffset="2650.93">3863 447 10234,'0'0'2958,"0"0"-1288,0 0-547,0 0-592,0 0-543,-21 7-123,-1-1 120,13-5 17,0 2-1,-1-1 1,1 2 0,0-1 0,0 1-1,1 0 1,-1 1 0,1 0 0,0 0 0,0 1-1,1 0 1,-1 0 0,-2 5-2,-3 3 43,0 1 1,2 0-1,0 1 1,1 0 0,0 0-1,1 3-43,5-11-24,0 0 0,1 0 0,0 0-1,1 0 1,0 1 0,0-1 0,1 1 0,0-1-1,1 1 1,-1 0 0,2-1 0,-1 1 0,1-1-1,2 7 25,-3-13-13,1-1 0,0 1-1,0-1 1,0 0-1,0 1 1,0-1-1,0 0 1,0 1-1,0-1 1,0 0-1,1 0 1,-1 0-1,0 0 1,1 0-1,-1 0 1,1-1-1,-1 1 1,1 0-1,-1-1 1,1 1-1,-1-1 1,1 1-1,0-1 1,-1 0-1,1 0 1,1 0 13,52 1-210,-42-2 160,-5 0-87,0-1 0,0 0 0,0 0 0,0-1 0,-1 0 0,1 0 1,-1-1-1,0 0 0,0 0 0,0-1 0,-1 1 0,0-2 0,0 1 0,0-1 1,0 1-1,-1-2 0,4-4 137,0 0-121,-1 1 0,-1-2 1,0 1-1,-1-1 0,0 0 0,0 0 1,-1-1-1,-1 0 0,0 1 1,0-8 120,-2-34 842,-3 54-767,1 0 0,-1 0-1,0 0 1,1 0 0,-1 0 0,0 1-1,1-1 1,-1 0 0,1 0-1,-1 1 1,0-1 0,1 0-1,-1 1 1,1-1 0,-1 1-1,1-1 1,-1 0 0,1 1-1,-1-1 1,1 1 0,0 0-1,-1-1 1,1 1-75,-3 6 32,0 1 0,0 0-1,1 0 1,0 0 0,0 0 0,1 0-1,0 0 1,1 0 0,0 8-32,5 77-38,-1-78-269,-1 0 1,2-1-1,0 0 0,1 0 1,0 0-1,1-1 0,1 0 0,0 0 1,8 9 306,-7-9-959,8 12-3276</inkml:trace>
  <inkml:trace contextRef="#ctx0" brushRef="#br0" timeOffset="2980.33">4502 453 12659,'0'0'1748,"0"0"-914,0 0-312,0 0-315,-29 11-144,-94 39 142,110-43-102,1 0-1,0 0 1,0 2 0,1-1-1,-1 1 1,2 1-1,0 0 1,0 0 0,1 1-1,0 0 1,0 1-1,1 1-102,-13 16 239,12-17-210,0 0 0,1 1 0,0 1 0,1-1 0,0 1 0,2 0 0,-1 1 1,2-1-1,0 1 0,0 0 0,2 0 0,0 0 0,1 1 0,0-1 0,1 0 0,1 4-29,-1-16-25,1 1 0,-1-1 1,1 0-1,0 0 0,0 0 0,0-1 0,0 1 0,1 0 0,-1 0 0,1 0 0,-1-1 0,1 1 1,0-1-1,0 0 0,0 1 0,1-1 0,-1 0 0,0 0 0,1 0 0,-1-1 0,1 1 0,0 0 1,0-1-1,-1 0 0,1 0 0,0 0 0,0 0 0,2 1 25,8 0-98,-1 0 0,0 0 0,1-1 0,-1-1 0,1 0 0,-1 0 0,4-2 98,6 0-466,-1-2 1,0 0-1,0-2 0,0 0 0,-1-1 0,0-1 1,11-7 465,44-28-4824</inkml:trace>
  <inkml:trace contextRef="#ctx0" brushRef="#br0" timeOffset="3313.41">5064 185 13755,'0'0'2379,"0"0"-1396,0 0-246,0 0-108,-3 27-251,-17 161 329,-26 277-1727,45-456 851,1-6-3027,0-2 918,0-3-3137</inkml:trace>
  <inkml:trace contextRef="#ctx0" brushRef="#br0" timeOffset="3782.62">4865 599 11498,'0'0'2737,"0"0"-2153,0 0 80,0 0 216,179-3-207,-106-12-193,-4 3-120,-3 0-200,-6 0-160,-7 3-32,-3 0-744,-11 3-1577,-16-3-6769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2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0 943 8370,'0'0'1840,"0"0"-1074,0 0-485,0 0-125,0 0 166,0 0 356,8-10 44,2-2-490,-6 8-150,0-1-1,0 1 1,-1-1-1,0 0 0,0 0 1,0 0-1,-1 0 1,1 0-1,-1-1 1,0 1-1,-1-1 0,1-1-81,29-112 909,60-213-155,-54 216-735,43-91-19,-71 193-67,-2 15-236,2 25-114,17 121 529,-12-57-21,4-1 0,6 4-91,-16-66 23,1 0-1,1-1 1,2 0 0,0-1-1,2-1 1,1 0-1,1 0 1,14 15-23,-25-33 2,0-1-1,0 1 1,1-1-1,0-1 1,-1 1-1,2-1 1,-1 0-1,0 0 1,1-1 0,0 0-1,0 0 1,6 1-2,-9-3 11,0 0 0,-1-1 1,1 1-1,0-1 0,0 0 1,0 0-1,0-1 0,0 1 0,0-1 1,-1 0-1,1 0 0,0 0 1,-1 0-1,1-1 0,0 1 1,-1-1-1,0 0 0,1 0 1,-1 0-1,0-1 0,0 1 0,0-1 1,-1 1-1,1-1 0,0-1-11,17-21 72,-2 1 0,-1-2 0,-1-1 0,9-19-72,8-25 85,4-22-85,-17 39-29,-3 0 1,-2-1-1,-2 0 1,-3-1 0,-2 0-1,-3-1 1,-2-22 28,-10 131-2373,2-19 281,1 6-2446</inkml:trace>
  <inkml:trace contextRef="#ctx0" brushRef="#br0" timeOffset="449.98">1115 541 8362,'0'0'2266,"0"0"-966,0 0-588,0 0-343,0 0-55,0 0 90,-5 18 136,-2 14-186,1 0 0,2 1 0,1-1 0,1 3-354,2-23 49,0 1-1,1-1 1,0 1-1,1-1 1,1 0-1,3 12-48,-5-22-14,0 1 0,0 0 0,0 0 0,0-1 0,1 1 0,0-1 0,-1 1-1,1-1 1,0 0 0,0 0 0,0 0 0,0 0 0,1 0 0,-1 0 0,0 0-1,1-1 1,-1 1 0,1-1 0,0 0 0,0 0 0,-1 0 0,1 0 0,0 0 0,0 0-1,0-1 1,0 1 0,0-1 0,0 0 0,0 0 0,0 0 0,0-1 14,2 0 9,-1 0 1,0 0-1,0 0 1,0-1-1,0 0 0,-1 0 1,1 0-1,0 0 1,-1-1-1,1 1 1,-1-1-1,0 0 1,0 0-1,0 0 1,0 0-1,-1-1 1,1 1-1,1-4-9,6-9 56,0 0-1,-2-1 1,5-11-56,-6 10 25,0 0 0,-2-1 0,0 0 0,-1 0 0,1-17-25,-1-18 123,-3-26-123,-1 77-7,0 0 0,0 1 0,0-1 0,-1 0 0,1 0 0,-1 1 0,1-1 0,-1 0 0,0 1 1,0-1-1,0 1 0,-1-1 0,1 1 0,0 0 0,-1-1 0,0 1 0,1 0 0,-2 0 7,2 0-46,-1 1 0,0 0 0,0 0 0,0 0 0,0 0 0,0 0 0,-1 0 0,1 1-1,0-1 1,0 1 0,0-1 0,-1 1 0,1 0 0,0 0 0,0 0 0,-1 0 0,1 0 0,0 1 0,0-1 0,-1 1 0,1-1 0,0 1 0,-1 0 46,-1 2-126,0-1 1,0 1-1,0-1 0,0 1 1,0 0-1,1 0 1,-1 1-1,1-1 0,0 1 1,0 0-1,0 0 0,1 0 1,-1 0-1,1 0 1,0 0-1,0 1 0,0 2 126,-3 4-402,-22 45-2697,6-4-1913</inkml:trace>
  <inkml:trace contextRef="#ctx0" brushRef="#br0" timeOffset="1146.72">1862 396 11258,'0'0'2104,"0"0"-1294,0 0-482,0 0-94,-6 26 7,-3 10-127,-1 7 224,1 0 0,0 16-338,5-10 518,1 0 0,4 13-518,-1-29 61,0-31-68,0-1-1,0 1 0,0-1 1,1 1-1,-1 0 0,1-1 1,-1 1-1,1-1 0,0 1 1,0-1-1,-1 0 1,1 1-1,0-1 0,0 0 1,0 0-1,0 1 0,1-1 1,-1 0-1,0 0 0,0 0 1,1 0-1,-1 0 0,0-1 1,1 1-1,-1 0 1,1-1-1,-1 1 0,1-1 1,0 1-1,-1-1 0,1 0 1,-1 1-1,1-1 0,0 0 1,0 0 7,2 0 9,1 0-1,-1 0 1,1 0 0,0 0 0,-1-1 0,1 0 0,-1 0 0,1 0-1,-1 0 1,0-1 0,1 0 0,1-1-9,3-3 21,0-1 0,0-1 0,-1 0 0,0 0 1,0 0-1,-1-1 0,6-9-21,40-69-73,-36 57-11,-1-2 0,-2 0 0,0-4 84,-15 40-15,0 0 1,1 0-1,0 0 1,-1 0 0,2 0-1,-1 0 1,1 4 14,0 9 9,-2 20 17,0-16 14,1 0-1,0 1 0,3 8-39,-2-25-4,0 0 0,0 1 0,0-1 0,0 0 0,1-1 0,0 1 1,0 0-1,1 0 0,-1-1 0,1 1 0,0-1 0,0 0 0,0 0 0,1 0 0,-1 0 0,1-1 4,-1-1 3,-1 0-1,1 0 1,0-1 0,-1 1 0,1-1-1,0 0 1,0 0 0,0 0 0,0 0-1,0 0 1,0-1 0,0 1-1,0-1 1,0 0 0,1 0 0,-1 0-1,0 0 1,0-1 0,0 1 0,0-1-1,0 0 1,0 0 0,0 0 0,0 0-1,-1 0 1,1-1 0,0 1 0,0-1-1,-1 0 1,1 0 0,-1 0 0,0 0-1,0 0 1,1 0 0,-1-1 0,-1 1-1,3-3-2,10-21-25,0 0 1,-2-2-1,-1 1 0,-1-1 0,-1-1 0,1-15 25,6-38-1690,3-57 1690,-18 134-1557,-2 7 724,-1 12-971,-9 14-2320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77 8058,'0'0'1664,"0"0"-580,0 0-340,0 0-266,4-5 1,-1 0-434,2-3 600,0 0 0,1 0 1,-1 0-1,2 1 0,-1-1 1,1 2-1,0-1 0,1 1-645,-7 12 196,0 0 0,0 0 0,0 0 0,-1 1-1,-1 4-195,1-10 32,-1 24 175,-1 0-1,-1 0 0,-2 0 0,0 0 0,-5 11-206,-47 122 633,35-99-470,-90 229 57,112-288-219,0 1-1,-1-1 0,1 1 0,0-1 0,0 0 1,0 1-1,0-1 0,-1 1 0,1-1 0,0 1 0,0-1 1,0 1-1,0-1 0,0 1 0,0-1 0,0 1 1,0-1-1,0 1 0,1-1 0,-1 1 0,0-1 0,0 0 1,0 1-1,0-1 0,1 1 0,-1-1 0,0 0 1,0 1-1,1-1 0,-1 1 0,0-1 0,17 2 14,32-14 19,-29 6-23,93-12 34,1 4 0,61 4-44,-145 8 1,74-1-643,-106 16-1423,0-11 1667,0 1 0,0-1 0,0 1 0,-1-1-1,1 0 1,-1 0 0,1 0 0,-1-1 0,0 1-1,0 0 1,0-1 0,0 0 0,0 0 0,-1 1 398,-22 4-8330</inkml:trace>
  <inkml:trace contextRef="#ctx0" brushRef="#br0" timeOffset="533">891 491 7178,'0'0'2524,"0"0"-1062,0 0-293,0 0-263,0 0-181,0 0-27,6 2 110,-1 0-662,13 4 493,0-1 1,0 0-1,0-1 1,0-1-1,10 0-639,-27-3 4,10 0 68,0 0 0,0-1 0,0 0 0,3-1-72,-10 1 16,0-1 0,0 1 0,0-1 0,0 1 0,0-1 0,0 0 0,-1-1 0,1 1-1,-1-1 1,0 1 0,0-1 0,2-2-16,0 0 6,0 0-1,0 0 1,-1 0 0,1-1-1,-1 1 1,-1-1-1,1 0 1,-1 0 0,0-1-1,0 1 1,-1-1-1,0 1 1,0-1 0,-1 0-1,0 0 1,0 1-1,0-1 1,-1 0 0,0 0-1,-1-7-5,1 12-26,-1 0 0,0 0-1,1 0 1,-1 0 0,0 0 0,0 0-1,-1 0 1,1 0 0,0 0 0,-1 1-1,1-1 1,-1 0 0,1 1-1,-1-1 1,0 1 0,1 0 0,-1 0-1,0-1 1,0 1 0,0 0 0,0 1-1,0-1 1,0 0 0,0 0 0,-1 1-1,1 0 1,0-1 0,0 1-1,-1 0 27,-13-3-240,0 2 1,0 0-1,-12 1 240,21 0-54,1 0 33,1 0 0,0 0 0,0 1-1,0-1 1,0 1 0,0 1 0,0-1 0,0 1-1,0 0 1,0 0 0,1 0 0,-1 1 0,1-1-1,-1 2 22,-1 0-15,1 1-1,0 0 0,0 0 1,1 1-1,0 0 0,0-1 1,0 1-1,0 1 0,1-1 1,0 1 15,-4 8 55,2 0 0,0 0 0,0 1 0,2-1 0,0 1 0,0 0 0,2 2-55,-2 34 562,3 27-562,0-35 74,0-40-71,0 0-1,0 0 1,1 0-1,-1 0 1,1 0-1,0 0 1,0 0 0,0-1-1,0 1 1,1 0-1,0-1 1,0 1-1,0-1 1,0 1-1,0-1 1,1 0-1,-1 0 1,2 1-3,0-1-44,0 0 1,0 0-1,0 0 1,1-1-1,-1 0 0,1 0 1,-1 0-1,1-1 1,0 1-1,-1-1 0,1 0 1,0-1-1,0 1 1,0-1-1,0 0 44,5 1-181,15 0-712,-1 0 0,1-2-1,0-1 1,10-2 893,9-9-3637</inkml:trace>
  <inkml:trace contextRef="#ctx0" brushRef="#br0" timeOffset="879.01">1866 68 12163,'0'0'1759,"0"0"-504,0 0 60,0 0-414,0 0-358,0 0 88,-5 26-45,-1 5-440,-11 47 338,-5 3-484,7-28-120,-74 241 604,62-223-3635,-25 47 3151,48-111-964,3-5-4978,1-12 1461</inkml:trace>
  <inkml:trace contextRef="#ctx0" brushRef="#br0" timeOffset="1194.04">1390 598 8530,'0'0'2592,"0"0"-1671,0 0 47,0 0-200,0 0 480,0 0 40,169 0 9,-103 0-73,-6-6-424,-8 0-440,-5 3-360,-14 3-120,-3 0-936,-7 0-1344,-13 0-3114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10802,'0'0'1513,"0"0"-880,0 0 10,0 0 145,0 0-346,0 0-338,-1 11 32,-8 193 721,9-199-854,0 0 1,0 0-1,1 0 0,0 0 0,0 0 1,0 0-1,0 0 0,1 0 0,0 0 1,0 0-1,0-1 0,1 1 0,0-1 1,0 0-1,0 1 0,0-2 0,3 4-3,-1-3-23,0 1-1,1-1 1,-1 0-1,1-1 0,0 0 1,0 0-1,0 0 1,0 0-1,1-1 1,-1 0-1,1-1 0,3 1 24,2 0-78,-1 0-1,0-2 1,1 1-1,-1-2 1,0 1-1,1-1 1,-1-1-1,0 0 1,0-1-1,0 0 0,0-1 1,-1 0-1,1 0 1,-1-1-1,0-1 1,0 1 78,10-11-134,0 0 1,-1-1-1,-1-1 1,-1-1-1,0 0 1,-2-1-1,0-1 1,-1-1-1,-1 0 1,5-14 133,-15 31 89,-1 0 1,0 0-1,0-1 1,0 1-1,-1 0 1,0-1-1,0 1 1,1-5-90,-2 9 783,-1 3-218,-11 37-112,7-22-313,0-1 1,1 1 0,0-1-1,2 1 1,0 0 0,0 6-141,2-6 110,0 68 521,3 1 0,7 24-631,0-36 216,-3 1 0,-4 0 0,-3 6-216,-1-75 26,1 0 1,-1 0-1,0 0 0,-1 0 0,1 0 1,-1-1-1,0 1 0,-1 0 1,1-1-1,-1 0 0,0 1 0,0-1 1,-1 0-1,0-1 0,0 1 1,0-1-1,0 1 0,-1-1 1,1 0-1,-1-1 0,0 1 0,0-1 1,-1 0-1,1 0 0,-1-1 1,1 0-1,-1 0 0,-4 1-26,-11 3-238,1-1-1,-1-1 1,-1-2 0,1 0-1,0 0 1,-1-2 0,-11-2 238,20 1-442,1 0 1,-1-2 0,1 1 0,-1-1-1,1-1 1,0 0 0,0-1-1,1 0 1,-1-1 0,1 0-1,-7-6 442,17 11-213,0 1 0,0-1 0,0 0-1,0 0 1,0 0 0,0 0 0,0 0-1,0 0 1,0 0 0,0 0 0,1 0-1,-1-1 1,0 1 0,1 0 0,-1 0-1,1 0 1,-1-1 0,1 1 0,0 0-1,0-1 1,-1 1 0,1 0 0,0-1-1,0 1 1,0-1 0,1 1 0,-1 0-1,0-1 1,0 1 0,1 0 0,-1 0-1,1-1 214,7-10-3677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5417,'0'0'3889,"0"0"-2337,0 0-186,0 0 198,0 0-198,0 0-270,3 0-168,141 0 1740,194 0-2420,-337 0-259,1 0 0,-1 0 0,0 0 0,0 0 0,0 1 0,0-1 0,0 0 0,0 1 1,0-1-1,0 0 0,0 1 0,0-1 0,0 1 0,0 0 0,0-1 0,0 1 0,0 0 0,0-1 1,0 1-1,-1 0 0,1 0 0,0 0 0,-1 0 0,1 0 0,0 0 0,-1 0 0,1 0 0,-1 0 1,0 0-1,1 0 0,-1 0 0,0 0 0,0 0 0,1 1 0,-1-1 0,0 0 0,0 0 0,0 0 1,-1 0-1,1 0 0,0 0 0,0 0 0,0 1 0,-1-1 0,1 0 0,-1 0 11,0 4-16,0 0 0,-1 0 0,0-1 0,0 1 0,0 0 0,0-1 0,-1 0 0,0 1 0,0-1 0,-3 3 16,-29 24-55,-1-2-1,-1-2 1,-2-1-1,-13 5 56,13-9-31,1 2 0,2 2 0,0 2-1,-28 28 32,62-54 8,-1 1-1,0 0 0,1 0 1,0 0-1,0 1 0,0-1 1,0 1-1,0-1 0,0 1 0,1 0 1,0-1-1,0 1 0,0 0 1,0 0-1,1 0 0,-1 0 1,1 0-1,0-1 0,0 2-7,1-4 8,-1 0 0,0 1 0,1-1 1,-1 0-1,1 0 0,-1 0 0,1 0 0,-1 0 0,1 0 0,0 0 0,0 0 0,-1 0 0,1 0 1,0 0-1,0 0 0,0-1 0,0 1 0,0 0 0,0-1 0,0 1 0,0-1 0,0 1 0,1-1 0,-1 1 1,0-1-1,1 0-8,38 10 210,-34-9-163,93 10 246,0-5-1,1-4 1,48-6-293,-128 3-57,0-1 0,-1-1 1,5-1 56,-19 3-158,1 0 0,-1-1 0,1 1 0,-1-1 0,0 0 0,0-1 0,0 1 0,0-1 0,0 0 0,-1 0 0,1-1 1,-1 1-1,2-3 158,-4 4-378,-1-1 0,0 1 0,0-1 0,0 0 1,0 1-1,0-1 0,-1 1 0,1-1 0,-1 0 1,1 0-1,-1 1 0,0-1 0,0 0 0,-1 0 378,1-15-7336</inkml:trace>
  <inkml:trace contextRef="#ctx0" brushRef="#br0" timeOffset="434.49">53 101 7938,'0'0'2017,"0"0"-971,0 0 45,0 0 10,0 0-176,0 0-62,22-3 1904,364 2-185,-194 0-3432,0 0-3589,-170 1-216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7042,'0'0'2609,"0"0"-1062,0 0-392,0 0-381,0 0-265,0 0-58,0 0 44,0 0 29,24 10 2319,29 8-2527,0-3-1,1-2 1,1-2 0,0-2-1,0-3 1,32-1-316,69-5 1818,-156-1-1751,0 0 1,0 0 0,0 0 0,0 0 0,-1 0-1,1 0 1,0 0 0,-1 0 0,1 0 0,-1 1-1,1-1 1,-1 0 0,1 0 0,-1 0 0,1 1-1,-1-1 1,0 0 0,1 1-68,-16-16-52,2-1 0,0-1 0,1 0 1,0 0-1,2-1 0,-3-6 52,-2-3-123,-1 1 1,-9-11 122,26 38-100,0-1-1,0 1 1,-1-1 0,1 1 0,0 0 0,0-1-1,0 1 1,0 0 0,0-1 0,-1 1 0,1 0-1,0-1 1,0 1 0,-1 0 0,1-1 0,0 1 0,-1 0-1,1 0 1,0-1 0,0 1 0,-1 0 0,1 0-1,0 0 1,-1 0 0,1-1 0,-1 1 0,1 0-1,0 0 1,-1 0 0,1 0 0,0 0 0,-1 0 0,1 0-1,-1 0 1,1 0 0,0 0 0,-1 0 0,1 0-1,-1 0 1,1 0 0,0 1 100,-2 13-6841,2-11 6695,0 9-8059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11546,'0'0'1949,"0"0"-299,0 0 177,0 0-530,0 0-666,-22 0-415,-73 0-217,86 1-7,0 0-1,0 1 1,0 0 0,0 0 0,0 1-1,1 0 1,-1 1 0,1-1 0,0 2-1,0-1 1,0 1 0,0 0 0,1 1-1,-2 1 9,-4 3-12,4-3-1,-1 1 0,1-1 1,0 2-1,1-1 0,0 2 1,0-1-1,1 1 0,0 0 0,0 0 1,2 1-1,-1-1 0,1 2 1,1-1-1,0 0 0,0 1 1,1 0-1,1 0 0,0-1 0,0 2 1,2-1-1,-1 8 13,1-17-12,0 0 1,0 0-1,1 1 0,-1-1 1,1 0-1,0 0 0,0 0 1,0 0-1,0 0 0,0 0 1,1 0-1,-1 0 0,1 0 1,0 0-1,-1-1 0,1 1 1,1-1-1,-1 0 0,0 1 0,1-1 1,-1 0-1,1 0 0,-1 0 1,1-1-1,0 1 0,0-1 1,0 1-1,0-1 0,0 0 1,2 0 11,10 3-160,0-1-1,0-1 1,1 0 0,-1-1 0,15-2 160,-12 1-148,0-2 0,0 0 0,-1-1-1,0-1 1,1-1 0,-2 0 0,1-1 0,0-1 0,-1 0-1,0-1 1,-1-1 0,0-1 0,0 0 0,-1-1 0,2-2 148,-1-1-22,-1 1 1,0-2-1,-1 0 1,-1-1 0,0 0-1,-1-1 1,-1 0 0,0 0-1,-1-1 1,-1-1-1,-1 1 1,-1-1 0,2-11 21,-3 10 1330,-5 31 711,-1 15-2130,1 317 907,0-341-956,-1 0-1,1 0 0,0 0 0,0 0 0,0 0 0,0 0 0,1 0 0,-1 0 0,0 0 1,1 0-1,-1 0 0,1 0 0,0-1 0,0 1 0,0 0 0,0 0 0,0-1 0,0 1 0,0 0 1,0-1-1,1 1 0,-1-1 0,0 0 0,1 1 0,-1-1 0,1 0 0,0 0 0,-1 0 1,1 0-1,0 0 0,0-1 0,0 1 0,0 0 0,0-1 139,17 2-4581</inkml:trace>
  <inkml:trace contextRef="#ctx0" brushRef="#br0" timeOffset="576.83">950 314 7098,'0'0'4765,"0"0"-3012,0 0-275,0 0 282,0 0-373,0 0-393,27-3 371,97 3-1146,-124 0-223,1 0-1,0 1 1,-1-1-1,1 0 1,0 0 0,-1 1-1,1-1 1,-1 1-1,1-1 1,0 1-1,-1-1 1,1 1 0,-1-1-1,1 1 1,-1-1-1,1 1 1,-1-1-1,0 1 1,1 0 0,-1-1-1,0 1 1,0 0-1,1-1 1,-1 1 0,0 0-1,0-1 1,0 1-1,0 0 1,0 0-1,0-1 1,0 1 0,0 0-1,0-1 1,0 1 4,0 2-16,0 0 0,0 0 0,0-1 1,-1 1-1,1 0 0,-1 0 1,1-1-1,-1 1 0,-1 1 16,-3 4-69,0-1 1,-1 0-1,1 0 1,-2 0-1,1-1 0,-1 1 1,-2 0 68,1 0-115,-1 1 0,1 0 0,0 1 0,-4 6 115,11-13-18,0 0-1,0 0 1,0 0 0,0 1 0,0-1-1,1 0 1,-1 0 0,1 0 0,-1 1-1,1-1 1,0 0 0,0 1 0,0-1 0,0 0-1,0 0 1,1 1 0,-1-1 0,1 0-1,-1 0 1,1 1 0,0-1 0,0 0-1,0 0 1,0 0 0,0 0 0,1 0-1,-1 0 1,0-1 0,1 1 0,1 1 18,6 7 39,1-1 1,1 0 0,-1 0-1,12 6-39,-8-5-9,12 7 27,-15-10-10,0 1 1,0 0-1,7 8-8,-15-14 2,-1 1-1,0-1 1,1 1 0,-1 0-1,-1-1 1,1 1-1,0 0 1,-1 0-1,1 0 1,-1 0-1,0 0 1,0 0 0,0 1-1,0-1 1,-1 0-1,1 1 1,-1 0-2,-1-1-3,1-1-1,-1 0 1,1 0 0,-1 0 0,0 0 0,0 0-1,0 0 1,0 0 0,0 0 0,0 0-1,-1-1 1,1 1 0,-1 0 0,1-1 0,-1 1-1,0-1 1,1 0 0,-1 1 0,0-1 0,-1 0 3,-44 25-278,38-22 174,-6 4-745,-1-1 0,0 0 0,-1-1 0,0-1 0,-12 2 849,29-7-88,0 0 0,0 0 0,-1 0-1,1 0 1,0 0 0,0 0 0,0 0-1,0 0 1,-1 0 0,1 0 0,0 0-1,0 0 1,0 0 0,0 0 0,-1 0-1,1 0 1,0 0 0,0 0 0,0 0-1,0 0 1,0 0 0,-1 0 0,1 0-1,0 0 1,0 0 0,0 0 0,0 0-1,-1 0 1,1 0 0,0-1 0,0 1-1,0 0 1,0 0 0,0 0-1,0 0 1,0 0 0,-1 0 0,1-1-1,0 1 1,0 0 0,0 0 0,0 0-1,0 0 1,0 0 0,0-1 0,0 1-1,0 0 1,0 0 0,0 0 0,0 0-1,0-1 1,0 1 0,0 0 0,0 0-1,0 0 1,0 0 0,0-1 0,0 1-1,0 0 1,0 0 0,0 0 88,0-3-1403,0-16-4002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12379,'0'0'1881,"0"0"-744,0 0 152,0 0-302,0 0-389,0 0-106,0 7-36,-4 85 692,-10 44-1148,-2 18-1136,16-149 710,-2 18 7,2-22 239,0 0-1,0-1 1,0 1-1,0 0 1,0-1-1,0 1 1,0-1 0,0 1-1,-1 0 1,1-1-1,0 1 1,0-1-1,-1 1 1,1 0-1,0-1 1,-1 1 0,1-1-1,0 1 1,-1-1-1,1 1 1,-1-1-1,1 0 1,-1 1-1,1-1 1,-1 1 180,-2-4-3101,-1-12-2368</inkml:trace>
  <inkml:trace contextRef="#ctx0" brushRef="#br0" timeOffset="336.48">0 167 4705,'0'0'6697,"0"0"-6392,0 0 591,0 0 664,0 0 48,0 0-375,218 6-457,-151-6-312,-1 0-288,-3 0-176,-11-6-456,5-6-1016,-14 0-1633,-14 0-8994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10506,'0'0'2169,"0"0"-1005,0 0-81,0 0-107,0 0-222,0 0 48,0 12-99,2 70 13,0 15 327,-7 50-1043,1-113-120,-1-1 0,-2 0 0,-1-1 0,-2 0 0,-1 1 120,10-31-73,-13 26-1174,13-27 961,0 0 0,-1 0 0,1 0 0,0-1 0,0 1 0,-1 0 0,1 0 0,-1-1 0,1 1 0,-1-1 0,1 1 0,-1-1 0,1 0 0,-1 0 0,1 0 0,-1 1 0,1-1 0,-2-1 286,-7 1-4382</inkml:trace>
  <inkml:trace contextRef="#ctx0" brushRef="#br0" timeOffset="365.87">0 236 10082,'0'0'1717,"0"0"-441,0 0-79,0 0-272,0 0-316,0 0-80,15-1 86,191-13 1870,42-4-1672,-63 2-1338,-64 11-5455,-95 5-1690</inkml:trace>
  <inkml:trace contextRef="#ctx0" brushRef="#br0" timeOffset="878.33">1535 57 4281,'0'0'5449,"0"0"-3557,0 0-325,0 0-42,0 0-556,0 0-458,-24-4-232,-80-10-202,99 13-68,0 1 0,0-1 0,0 1 0,0 0 0,0 1 0,-1-1-1,1 1 1,0 0 0,0 0 0,1 1 0,-1 0 0,0-1 0,0 2 0,1-1 0,-1 0 0,1 1-1,-1 0-8,-8 5 8,-10 5 36,1 2 0,0 0-1,0 2 1,2 0 0,0 1 0,-11 14-44,23-22 23,0-1-1,1 1 1,-1 0 0,2 1 0,0 0 0,0 0 0,1 0-1,0 0 1,1 1 0,0 0 0,1 0 0,1 0 0,0 0 0,0 1-1,1 4-22,1-14 1,0-1 0,0 0 0,0 1-1,0-1 1,1 0 0,-1 0-1,1 1 1,-1-1 0,1 0 0,0 0-1,0 0 1,0 0 0,0 0-1,0 0 1,1 0 0,-1 0 0,1 0-1,-1-1 1,1 1 0,0 0-1,-1-1 1,1 0 0,0 1 0,0-1-1,0 0 1,0 0 0,0 0-1,0 0 1,0 0 0,1 0 0,-1-1-1,0 1 0,10 1 12,0 0 1,0-1-1,0-1 0,0 1 0,11-2-12,-7 0 14,0 0-15,1-2 1,-1 1 0,1-2-1,-1 0 1,0-1-1,-1-1 1,1 0-1,-1-1 1,0-1 0,3-2 0,18-13-5,-2-1 1,0-1-1,14-16 5,-29 25 8,0-2-1,-2 0 1,0-1-1,-1-1 1,-2 0-1,0-1 1,0 0-1,6-18-7,-15 23 573,-5 15-32,0 1-125,0 404-122,0-232-6317,0-161 338</inkml:trace>
  <inkml:trace contextRef="#ctx0" brushRef="#br0" timeOffset="1314">2041 432 11002,'0'0'3517,"0"0"-2431,0 0-418,0 0-19,0 0-319,0 0 56,16-2 97,-1 0-410,25-5 603,0 2 1,20 1-677,-59 5 8,0 1 0,-1-1 0,1 1 0,0 0 1,-1-1-1,1 1 0,-1 0 0,0 0 0,1-1 0,-1 1 1,0 0-1,0 0 0,0 0 0,0-1 0,-1 1 0,1 0 0,0 0-8,-1 3 7,2 2-15,-2 0 0,1 0 0,-1 0 0,0 0 0,-1 0 0,1 0 0,-1 0 0,-1 0-1,1-1 1,-1 1 0,0-1 0,-1 1 0,1-1 0,-1 0 0,-1-1 0,0 1 8,-7 10-55,8-11-1,0 0 0,0 1 0,0-1 0,0 1 0,1-1 0,0 1 0,0 0 0,0 1 0,1-1 0,0 0 0,0 1 0,1-1 0,-1 6 56,2-11-5,0 0 1,0-1-1,1 1 1,-1 0-1,0 0 1,1-1-1,-1 1 1,0 0-1,1-1 1,-1 1-1,1-1 1,-1 1-1,1 0 1,-1-1-1,1 1 1,-1-1-1,1 1 0,0-1 1,-1 0-1,1 1 1,0-1-1,-1 0 1,1 1-1,0-1 1,0 0 4,20 6-31,-20-6 31,29 5-352,1-1-1,0-2 1,0-1 0,0-1-1,19-4 353,-5-7-3340,-2-8-5441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533 141 4281,'0'0'5005,"0"0"-3566,0 0-994,0 0 414,0 0-45,1-16-145,-1-47-78,0 61-551,0 0-1,-1 1 1,1-1-1,-1 1 1,1-1-1,-1 0 1,0 1 0,1-1-1,-1 1 1,0-1-1,0 1 1,0-1 0,0 1-1,0 0 1,0 0-1,-1-1 1,1 1-1,0 0 1,-1 0 0,1 0-1,-1 0 1,1 1-1,-1-1 1,1 0-1,-1 0-39,-38-7 741,35 8-635,-12-2 99,-1 1 0,1 0-1,0 2 1,-1 0-1,1 0 1,-7 3-205,12-1 42,1 0 0,0 1 0,0 0 0,0 1 0,1 0 0,0 0 0,0 1-1,0 0 1,0 1 0,1 1-42,-15 12 19,2 1 0,0 0 1,1 2-1,2 1 0,0 1 0,-5 10-19,15-20 4,0 0 0,1 0 0,0 1 0,1 1 0,1-1 1,1 1-1,0 0 0,2 1 0,-1-1 0,2 1 0,0 12-4,2-23-12,0 0 0,0 1 0,1-1 0,0 0-1,0 0 1,0 0 0,1 0 0,1 2 12,-2-6-7,1 0-1,0 0 1,0 0 0,0 0 0,1 0 0,-1 0 0,1-1 0,-1 1 0,1-1 0,0 0-1,0 0 1,0 0 0,0 0 0,0 0 0,1 0 0,-1-1 0,2 1 7,10 3-35,0-1 0,-1 0 1,1-1-1,1 0 0,-1-1 1,0-1-1,0-1 0,1 0 1,8-2 34,-5 1-63,0-2 0,-1-1 1,1 0-1,-1-1 0,0-1 1,0 0-1,8-6 63,19-11-192,-1-3 0,-2-1 0,17-15 192,-36 24-47,0-2-1,-1 0 1,-2-1 0,0-1-1,-1-1 1,6-12 47,-20 28 85,0 0 1,-1-1 0,0 0-1,0 0 1,-1 0-1,0 0 1,-1-1 0,1 1-1,-2-1 1,1 1-1,-1-1 1,-1 0 0,1 0-1,-2 1 1,1-1-1,-2-6-85,2 14 58,0-1 0,-1 1-1,1-1 1,-1 1 0,1 0 0,-1-1-1,0 1 1,0 0 0,1-1-1,-1 1 1,0 0 0,0 0-1,0 0 1,0 0 0,0-1-1,-1 2 1,1-1 0,0 0 0,0 0-1,-1 0 1,1 0 0,-1 1-1,1-1-57,1 11 55,1 22-33,2 1-1,2 0 1,1-1 0,1 0 0,2 0-1,1-1 1,1 0 0,2-1-1,1 0 1,1-1 0,10 11-22,-21-32-135,1 0-1,1-1 1,-1 0 0,1 0 0,1 0 0,-1-1 0,1 0 0,7 5 135,-9-8-387,-1 0 0,1-1 0,0 0 1,0 0-1,0 0 0,0 0 0,0-1 0,0 0 0,0 0 1,3 0 386,7-1-3988</inkml:trace>
  <inkml:trace contextRef="#ctx0" brushRef="#br0" timeOffset="519.43">1307 492 8634,'0'0'1760,"0"0"-528,0 0 26,0 0-107,0 0-299,0 0-145,8-10 2062,-1 35-2403,-1 1 1,0 1 0,-2-1 0,-1 12-367,3 12 128,1 14-104,-2 0 1,-4 5-25,-1-68-42,0-1 0,0 1 1,0-1-1,0 0 0,0 1 0,0-1 0,0 1 1,0-1-1,0 0 0,0 1 0,0-1 1,1 1-1,-1-1 0,0 0 0,0 1 0,0-1 1,0 0-1,1 1 0,-1-1 0,0 0 0,0 1 1,1-1-1,-1 0 0,0 1 0,0-1 1,1 0-1,-1 0 0,0 1 0,1-1 0,-1 0 1,1 0-1,-1 0 0,0 0 0,1 0 0,-1 1 1,0-1-1,1 0 0,-1 0 0,1 0 1,-1 0-1,0 0 0,1 0 0,-1 0 0,1 0 1,-1 0-1,0 0 0,1-1 0,-1 1 0,1 0 1,-1 0-1,0 0 0,1 0 0,-1 0 1,0-1-1,1 1 0,-1 0 0,0 0 0,1-1 1,-1 1-1,0 0 0,0-1 0,1 1 0,-1 0 1,0-1-1,0 1 0,0 0 0,1-1 1,-1 1-1,0-1 42,25-53-5197,-15 25-2545</inkml:trace>
  <inkml:trace contextRef="#ctx0" brushRef="#br0" timeOffset="901.8">2472 1 6913,'0'0'4832,"0"0"-3186,0 0-446,0 0 150,0 0-327,0 0-289,-20 15-113,-271 223 948,-15 22-1887,304-258-476,2-2-348,4-4-233,45-46-2793,-22 20-970</inkml:trace>
  <inkml:trace contextRef="#ctx0" brushRef="#br0" timeOffset="1233.88">2075 1 10546,'0'0'1933,"0"0"-708,0 0 77,0 0-167,0 0-438,0 0-177,4 3 57,23 27-102,-1 1 1,-1 2-1,-1 0 1,-2 1-1,8 20-475,6 17-152,-3 2 0,-3 1 0,0 14 152,-27-80-102,-2-5-55,15 32-1781,-15-34 1452,1 1 1,-1-1 0,0 0 0,1 1 0,-1-1 0,0 0 0,1 0 0,-1 0 0,1 0-1,0 0 1,-1 0 0,2 0 485,7 0-7668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7274,'0'0'1800,"0"0"-476,0 0-192,0 0-366,0 0-149,0 0 29,16-1-58,1 1-444,22-3 586,29-5-730,219-31 1540,-178 34-9695,-132 5 1469</inkml:trace>
  <inkml:trace contextRef="#ctx0" brushRef="#br0" timeOffset="330.33">4 622 9914,'0'0'1480,"0"0"-399,0 0 591,0 0-304,0 0-303,168 0-217,-118 0-312,3-3-336,3 3-120,0 0-80,-3 0-64,-7 0-464,4 0-704,-17 0-793,-10 0-3232</inkml:trace>
  <inkml:trace contextRef="#ctx0" brushRef="#br0" timeOffset="830.77">1211 387 8554,'0'0'3749,"0"0"-2522,0 0-450,0 0-113,0 0-324,0 0-133,-17 11-24,-1 1-94,4-3 18,0 1 1,0 0 0,1 0-1,1 1 1,0 1 0,-7 8-108,5-2 85,0 0 1,1 0 0,1 1 0,0 1 0,-6 17-86,12-24 24,1 1 0,1-1-1,0 1 1,1 0 0,0 0 0,1 0 0,1 1 0,0-1 0,2 12-24,-1-23 2,0-1 0,1 1 0,-1-1 0,1 0 0,0 1 1,0-1-1,0 0 0,0 0 0,0 0 0,0 0 0,0 0 1,1 0-1,-1 0 0,1 0 0,0 0 0,-1-1 0,1 1 0,0-1 1,0 1-1,0-1 0,0 0 0,0 1 0,0-1 0,1 0 1,-1 0-1,0-1 0,1 1 0,-1 0 0,2-1-2,9 3 0,0-1 0,1-1-1,-1 0 1,13 0 0,1-2 1,0-1-1,0-1 1,-1-1-1,1-1 1,-1-1 0,0-2-1,-1 0 1,0-2-1,0-1 1,-1-1 0,9-6-1,0-1 3,-1-1 0,-1-1 1,-1-2-1,-1-1 1,-1-1-1,4-6-3,-24 22 3,1-1-1,-1 0 1,0-1 0,-1 1-1,0-2 1,-1 1-1,0-1 1,-1 1 0,0-2-1,-1 1 1,0 0 0,-1-1-1,-1 0 1,0 0 0,0 1-1,-1-1 1,-1 0 0,0 0-1,-2-6-2,2 15-11,-1 0-1,0 0 0,0 1 1,0-1-1,0 0 0,-1 1 1,0-1-1,1 1 0,-1-1 1,0 1-1,-1 0 0,1 0 1,-1 0-1,1 0 0,-1 0 1,-1 0 11,-1-1-30,0 0 0,0 1 0,-1 0 0,0 0 0,1 0-1,-1 1 1,0 0 0,0 0 0,-5-1 30,-8 0-172,0 0-1,-1 2 0,1 0 0,0 1 0,-1 1 1,-4 1 172,15-1-205,0 1 0,0-1 0,0 2 0,0-1 0,0 1 0,1 1 1,-1-1-1,1 1 0,0 1 0,0 0 0,0 0 0,1 0 0,0 1 0,0 0 1,0 1-1,1-1 0,-1 1 0,2 0 0,-1 1 0,1 0 0,0-1 1,1 2-1,0-1 0,0 0 0,1 1 0,0 0 0,0 0 0,1 0 0,0 1 205,0 26-3718</inkml:trace>
  <inkml:trace contextRef="#ctx0" brushRef="#br0" timeOffset="1400.81">2699 354 11859,'0'0'1901,"0"0"-849,0 0 221,0 0-72,0 0-450,0 0-196,0 0-66,-1 6 60,-48 120-22,6-20-409,39-92-284,-56 164 234,38-99-3851,22-82 1412,0-12-1530</inkml:trace>
  <inkml:trace contextRef="#ctx0" brushRef="#br0" timeOffset="1995.86">2636 244 10746,'0'0'2403,"0"0"-1460,0 0-332,0 0 103,0 0-41,0 0-122,38-16-78,122-49-67,-144 59-326,0 0 0,0 2 0,0-1 0,1 2 0,0 0 0,0 1 1,-1 1-1,1 1 0,10 0-80,7 1 146,-25-2-77,1 1 0,0 1 0,-1-1 0,1 1 0,0 1 0,-1 0 0,1 0 0,-1 1 0,0 0 0,0 1 0,0 0 0,0 0 0,-1 1 0,1 0 0,-1 1 1,0-1-1,-1 2 0,0-1 0,0 1 0,0 0 0,-1 0 0,0 1 0,1 1-69,5 8 52,-1 1 1,-1 0 0,0 1-1,-1 0 1,-1 0-1,-1 1 1,-1 0-1,0 0 1,-1 5-53,1 17 35,-1 0 1,-2 1-1,-2-1 1,-2 4-36,0-27 20,-2 0 1,0 0-1,-1 0 1,-1 0 0,-1 0-1,-1-1 1,0 0-1,-2 0 1,0-1 0,0 0-1,-12 14-20,-6 6 57,-2-1-1,-1-1 0,-2-2 1,-20 16-57,26-26 48,-1 0-1,-2-2 1,0-1 0,-15 7-48,29-19 5,-1 0 0,0-2 0,-1 1 0,1-2 1,-1 0-1,0-1 0,-1-1 0,1-1 0,-17 1-5,12-2-27,1 0 1,-1-2-1,0 0 0,1-2 0,-1 0 0,1-1 0,0-1 1,-12-5 26,-5-7 4,0-2 1,1-1 0,1-2 0,1-1-1,1-2 1,1-1 0,-1-3-5,9 6 31,1-1 1,1-2-1,1 0 1,2-1-1,0-1 1,2-1-1,1 0 1,-13-31-32,25 47-17,1 0 0,-1-1 0,2 1 0,0-1 0,1 1 0,0-1 0,1 0 0,0 0 1,1 0-1,1 0 0,0 1 0,1-1 0,1 0 0,0 1 0,1-1 0,0 1 0,1 0 0,0 0 0,1 1 0,1-1 0,0 1 0,0 1 1,1-1-1,1 1 0,0 1 0,1-1 17,26-28-152,3 2 0,0 2 0,3 1 0,0 2 0,4 2 152,19-11-314,2 3 0,1 3 0,15-2 314,-62 28-260,48-18-697,-63 25 665,-1 0 0,1 1 1,0 0-1,0 0 0,0 0 0,0 1 0,-1 0 0,1 0 0,0 1 1,4 0 291,-9-1-123,0 0 0,0 1 0,0-1 0,0 0 0,-1 1 0,1-1 0,0 0 0,0 1 0,0-1 0,-1 1 0,1-1 0,0 1 0,-1 0 0,1-1 0,0 1 0,-1 0 0,1-1 0,-1 1 0,1 0 0,-1 0 0,1-1 0,-1 1 0,1 0 123,1 29-5002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9194,'0'0'1816,"0"0"-835,0 0-39,0 0-197,0 0-255,0 0-128,-1 3-59,-2 10-25,0 0 1,2 0 0,0 0 0,0 1 0,1-1 0,1 0 0,0 2-279,0 24 341,-1-13-148,1 0-1,1 0 0,1 0 0,5 16-192,-6-33 18,1 0 0,0 1 0,0-2 0,1 1 0,0 0-1,1-1 1,0 1 0,0-1 0,1-1 0,0 1 0,1-1 0,-1 0-1,1 0 1,3 1-18,-5-5 5,-1 1 0,1-1 0,0 0 0,0-1 0,0 1 0,1-1 0,-1 0 0,1 0 0,-1-1 0,1 0 0,0 0 0,-1 0 0,1 0 0,0-1 0,-1 0 0,1 0 0,0-1 0,0 0 0,-1 0 0,1 0 0,0 0-5,3-2-14,0-1 1,0 1-1,0-2 1,0 1-1,-1-1 1,1 0-1,-1-1 1,0 0-1,-1 0 1,0-1-1,5-4 14,4-8-114,0-1 1,-1 0-1,-2-1 0,0-1 0,-1 0 0,-1-1 1,-1 0-1,-1 0 0,-1-1 0,-1 0 0,-1-1 1,0-6 113,-5 5 285,-1 25 70,0 7-95,1 31-174,2 0 0,2-1 0,1 0 1,2 0-1,2 0 0,6 15-86,-8-25 98,0-1 0,-3 1 0,0 1 0,-1-1-1,-2 1 1,0-1 0,-2 1 0,-2 18-98,0-35 51,-1-1 1,1 0-1,-1 0 0,-1 0 1,0 0-1,0 0 0,-1-1 1,0 0-1,0 0 0,-1 0 1,0 0-1,0-1 0,-1 0 1,0-1-1,0 1 0,-7 3-51,-7 6 36,-1-1-1,0-1 1,-1-1-1,-1-1 1,-14 5-36,22-11-157,-2 0 0,1-1 0,0-1 1,-1-1-1,0 0 0,0-1 0,0-1 0,0-1 0,0 0 1,-12-3 156,28 3-57,1 0 0,0-1 0,0 1 0,0 0 0,-1-1 1,1 0-1,0 1 0,0-1 0,0 1 0,0-1 0,0 0 1,0 0-1,0 0 0,0 1 0,0-1 0,0 0 0,1 0 1,-1 0-1,0 0 0,1-1 0,-1 1 0,0 0 0,1 0 1,0 0-1,-1 0 0,1-1 0,0 1 0,-1 0 0,1 0 1,0-1-1,0 1 0,0 0 0,0 0 0,0-1 0,0 1 1,1 0-1,-1 0 0,0-1 0,1 1 0,-1-1 57,1-2-295,0-1 0,1 0-1,0 1 1,-1-1 0,1 1-1,1 0 1,-1 0 0,0 0-1,1 0 1,1-1 295,27-21-4323,2 4-3430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9954,'0'0'1416,"0"0"-215,0 0 175,0 0-416,0 0-280,208 0-168,-155 0 17,0 0-161,0 6-144,-7 0-168,-3 3-56,0 9-688,-13 0-1449,-14 0-2912</inkml:trace>
  <inkml:trace contextRef="#ctx0" brushRef="#br0" timeOffset="333.78">126 816 9314,'0'0'4617,"0"0"-4129,0 0 920,0 0-415,0 0-377,206 0-248,-147 0-224,-3-3-144,-3 0-288,3 3-1081,-13-3-1271,-10 0-5066</inkml:trace>
  <inkml:trace contextRef="#ctx0" brushRef="#br0" timeOffset="728.95">1231 462 8346,'0'0'3140,"0"0"-2226,0 0-707,-30 16 338,-97 58 149,120-70-595,0 1 0,0-1 0,1 1 0,0 0 0,-1 1 0,2-1 0,-1 1 0,1 0 0,0 1 0,0-1 0,0 1 0,1 0 0,0 1-99,-3 5 174,2-3-50,0 1 1,0 0-1,1 0 0,1 0 0,0 1 0,0-1 0,1 1 0,1 0 0,0 0 1,0 0-1,1-1 0,1 1 0,1 7-124,-1-14 37,0 1 1,0-1-1,0 1 1,1-1-1,0 0 1,1 0-1,-1 0 1,1 0-1,0 0 1,0-1-1,0 1 1,0-1-1,1 0 1,0 0-1,0 0 1,0 0-1,0 0 1,1-1-1,0 0 1,-1 0-1,1-1 1,0 1-1,0-1 1,0 0-1,5 1-37,9 3 94,-1-1-1,1 0 0,0-2 0,0 0 0,0-1 0,0-1 1,1-1-94,2-1 18,0-2 1,0 0 0,0-1-1,-1-1 1,0-1 0,0 0-1,0-2 1,-1-1 0,0 0-1,0-2 1,2-2-19,1-1-8,-1-2 0,0 0-1,-1-1 1,-1-1 0,0-1 0,-2-1 0,0-1 0,13-20 8,-22 26-31,-1 0 1,0 0 0,-2-1 0,0 0 0,0 0 0,-2-1 0,0 1-1,0-1 1,-2 0 0,0 0 0,-1 0 0,-1 0 0,-1-14 30,1 24-68,0 0 0,-1-1 0,0 1 0,0 0 0,0 0 0,-1 0 0,0 0 0,-1 0 0,1 0 0,-1 1 0,-1-1 1,1 1-1,-1 0 0,0 0 0,0 0 0,-1 0 0,0 1 0,0-1 0,0 1 0,-1 1 0,1-1 0,-1 1 0,0 0 0,-1 0 1,1 1-1,-1 0 0,1 0 0,-4-1 68,-2 0-222,-1 0 1,1 1-1,-1 1 1,0 0-1,0 1 1,0 0-1,0 1 0,0 0 1,0 1-1,0 0 1,0 2-1,0-1 1,1 1-1,-1 1 1,1 0-1,-1 1 222,-10 9-961,1 0 0,0 2 0,1 0 0,1 1 0,-10 12 961,-16 22-5166</inkml:trace>
  <inkml:trace contextRef="#ctx0" brushRef="#br0" timeOffset="1262.96">2349 474 10562,'0'0'3460,"0"0"-2633,0 0-395,0 0-59,0 0-145,0 0-3,23 0 114,149 0 212,-134-1-416,43 1 95,-72 1-218,-1 0 0,0 0 1,0 0-1,-1 1 0,1 1 0,0-1 1,-1 1-1,4 2-12,-9-4 5,0 1 1,-1 0 0,1-1 0,0 1-1,0 0 1,-1 0 0,1 0 0,-1 0-1,0 0 1,1 0 0,-1 0-1,0 1 1,0-1 0,-1 0 0,1 1-1,0-1 1,-1 1 0,1-1-1,-1 1 1,0 1-6,1 1 27,-1 0 0,0 0-1,0 0 1,-1 0 0,1 0-1,-1 0 1,0 0 0,-1 0-1,1 0 1,-1 1-27,-6 7 50,-1-1-1,0 0 1,0-1 0,-1 0-1,0 0 1,-1-1-1,-12 9-49,-5 6 47,-5 3-1,21-19-44,1 0 0,0 1 0,1 0 0,0 1 0,1 0 0,0 0 0,-6 11-2,15-22-6,-1 1-1,1-1 1,-1 1 0,1 0 0,0-1 0,-1 1 0,1 0 0,0-1 0,0 1 0,-1 0 0,1 0 0,0-1 0,0 1 0,0 0 0,0 0 0,0-1 0,0 1 0,0 0 0,0 0-1,0-1 1,0 1 0,0 0 0,1-1 0,-1 1 0,0 0 0,1 0 0,-1-1 0,0 1 0,1 0 0,-1-1 0,1 1 0,-1-1 0,1 1 0,-1-1 0,1 1 0,-1-1 0,1 1 0,-1-1-1,1 1 1,0-1 0,-1 0 0,1 1 6,32 2-63,-29-3 87,28 0 48,11 1-40,0-1 0,0-3-1,0-2 1,21-5-32,-7-4-278,65-15-657,-45 4-4016,-61 18-1748</inkml:trace>
  <inkml:trace contextRef="#ctx0" brushRef="#br0" timeOffset="1831.96">2673 81 2633,'0'0'8352,"0"0"-6142,0 0-1597,0 0 26,0 0-243,0 0-77,42-7 5,4-2-185,4-1 58,0 3 0,1 2 0,0 2 0,4 2-197,2 0 342,1 2 0,-1 3 0,1 3 0,29 8-342,-71-12 93,0 2 0,0 0 0,-1 1 0,1 0-1,-1 1 1,0 1 0,-1 0 0,0 1 0,0 1 0,-1 0-1,-1 1 1,1 0 0,-2 1 0,1 0 0,-2 1 0,0 0-1,0 1 1,0 1-93,-1 4 63,0 0 0,-1 0 1,0 1-1,-2-1 0,0 2 0,-2-1 0,3 19-63,-4-4 33,0-1 0,-3 1 1,-1-1-1,-2 13-33,-1-25-21,0-1-1,-2 0 1,0 0 0,-1 0 0,-1-1-1,-1 0 1,-1-1 0,0 1 0,-2-2-1,0 0 1,-1 0 0,-7 7 21,-15 13-92,-1 0 1,-2-2-1,-2-2 0,-31 20 92,21-18 3,-1-3 0,-3-1 0,0-3 0,-2-3-1,0-2 1,-2-2 0,-1-3 0,0-3-1,-1-2 1,-1-2 0,0-4 0,-42 1-3,78-9 43,0 0 0,0-2 0,0 0 0,0-2 0,-10-4-43,21 5 38,0-2 0,0 0 1,0-1-1,1 0 0,0-1 0,1-1 0,-1 0 0,1 0 1,-9-10-39,4 2-5,0-2 1,2 0 0,0 0 0,1-2 0,1 1-1,1-2 1,1 0 0,0 0 0,2-1 0,1 0-1,0-1 1,2 0 0,-4-20 4,0-18-306,3-1-1,2 0 1,4-1-1,3-41 307,0 79-139,0 0-1,2 0 1,0 1-1,2 0 1,0 0-1,2 0 1,0 1-1,12-21 140,-10 26-50,0 1-1,0 1 1,2 0-1,0 1 1,1 0 0,1 0-1,0 1 1,0 1-1,2 1 1,0 0-1,9-5 51,8-1-78,0 1 0,1 1 1,1 2-1,1 1 0,17-2 78,44-9-422,44-2 422,-7 7-1038,0 7-1,48 4 1039,-74 7-2676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15243,'0'0'1855,"0"0"-1104,0 0-223,0 0-126,0 0-196,0 0-20,17 0 108,-3 0-224,37 0 263,32 5-333,-67-3 5,0 0 0,-1 1 0,1 0 0,-1 2 0,1 0 0,-1 0 0,-1 2 0,4 1-5,-15-6-17,0 0 0,0 0 0,0 0 1,0 1-1,0 0 0,0-1 0,-1 1 0,1 0 0,-1 0 0,0 0 0,0 0 0,0 1 0,0-1 0,-1 1 0,1-1 0,-1 1 1,0-1-1,0 1 0,0 0 0,0 0 0,-1-1 0,0 1 0,1 0 0,-2 0 0,1 0 0,0 0 17,-1 3-50,0 0 1,-1-1-1,1 1 0,-1 0 0,-1-1 1,1 1-1,-1-1 0,0 0 0,-1 0 1,1 0-1,-1 0 0,-1-1 0,-2 4 50,-26 23-452,-2-1-1,-1-1 1,-11 4 452,1 0-363,-34 34 363,77-66 5,0 1 0,0 0 0,1 0 0,-1 0 0,1 0 0,0 0 0,0 1 0,0-1 0,0 1 0,0-1 0,1 1 0,0 0 0,0-1 0,0 1 0,0 0 0,0 0 0,1 0 0,0 0 0,0 0 0,0 2-5,0-4 20,1-1 0,0 1 0,-1 0 0,1 0 1,0 0-1,0-1 0,0 1 0,0 0 0,0-1 0,1 1 0,-1-1 0,0 1 0,1-1 0,-1 0 0,1 0 1,-1 1-1,1-1 0,0 0 0,0 0 0,-1-1 0,1 1 0,0 0 0,0 0 0,0-1 0,0 1-20,58 15 366,-49-13-306,22 2-59,0-1-1,0-1 0,0-2 1,11-2-1,-17 1-306,-24 0 185,-1 0 0,1 0-1,-1 0 1,1 0 0,-1-1 0,1 1 0,0-1-1,-1 0 1,0 0 0,1 0 0,-1 0-1,1 0 1,1-1 121,-3 1-292,0 0 0,0 0 0,0-1-1,0 1 1,0 0 0,0 0 0,0-1 0,0 1 0,0-1-1,-1 1 1,1-1 0,-1 1 0,1-1 0,0 0 292,0-18-8726</inkml:trace>
  <inkml:trace contextRef="#ctx0" brushRef="#br0" timeOffset="335.99">0 230 5881,'0'0'10466,"0"0"-10313,0 0-25,0 0 592,0 0-168,0 0-32,195-21-128,-138 18-152,-4 3-112,-1 0-112,1 0-16,17-9-320,-14 3-1024,-10-6-3297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14227,'0'0'1546,"0"0"-1042,0 0-320,0 0 132,0 0 223,0 30-38,1 11-358,0 13 105,-2 1 0,-5 22-248,-5-6 71,-3 0 0,-4-1 0,-2 0 0,-3-2 0,-4 1-71,12-27 13,12-27-162,10-26-454,67-110 528,-14 25-148,-57 90 203,85-139-430,-69 116 400,2 2 1,1 0 0,24-22 49,-43 46 4,0-1 0,1 1 0,-1 1 0,1-1 0,0 0 0,0 1 0,0 0 0,0 0 0,1 0 0,-1 0 1,0 1-1,1 0 0,-1 0 0,1 0 0,0 0 0,-1 1 0,1 0 0,-1 0 0,1 0 0,0 0 0,-1 1 0,1-1 0,-1 1 0,1 1 1,-1-1-1,1 1 0,-1-1 0,0 1 0,0 0 0,0 1 0,0-1 0,0 1 0,0 0 0,-1-1 0,2 2-4,7 9 55,0 0 1,-1 0-1,-1 1 0,0 0 0,0 1 0,-2 0 0,0 0 0,-1 1 0,0 0 0,-1 1 0,-1-1 1,0 1-1,-2 0 0,0 0 0,-1 1 0,0 8-55,-1-8 8,-1-14-5,1 1 1,-1 0-1,0 0 0,0-1 0,0 1 0,-1 0 0,0 0 1,1-1-1,-2 1 0,1-1 0,-1 1 0,1-1 0,-1 1 1,0-1-1,-1 0 0,1 0 0,-1 0 0,-1 2-3,-6 3-13,-1 0 0,1-1 0,-1 0 0,-1-1-1,0 0 1,0-1 0,0-1 0,0 1 0,-1-2-1,0 0 1,-8 2 13,-13 1-257,0-1 1,0-2-1,0-1 0,-1-1 257,-20-3-344,22 1-1313,15 1-2629,42-4 2336,0-1-1,19-6 1951,7-3-3988</inkml:trace>
  <inkml:trace contextRef="#ctx0" brushRef="#br0" timeOffset="534.01">825 626 1192,'0'0'10741,"0"0"-7621,0 0-2567,0 0-229,0 0-163,9 0-129,1-1-15,-1 1 1,0 1-1,0 0 0,1 0 0,-1 1 0,0 0 0,0 0 0,-1 1 0,1 0 0,0 1 0,-1 0 0,0 0 0,6 5-17,-11-6 19,0 0 0,0 0 0,0 0 0,0 0 0,0 1 0,-1-1 0,0 1 0,1-1 0,-1 1 0,0 2-19,-1-5 5,-1 1-1,1 0 0,0 0 0,-1 0 0,0 0 0,1 0 0,-1 0 0,0 0 1,0 0-1,0 0 0,0 0 0,0 0 0,-1 0 0,1 0 0,-1 0 0,1 0 0,-1-1 1,0 1-1,1 0 0,-1 0 0,0 0 0,0-1 0,0 1 0,-1 1-4,-10 7-79,-1 0 0,1-1 0,-1 0 0,-1-1 0,0-1 0,0 0 0,-8 3 79,1 0-278,16-8 304,-22 12-756,27-14 708,0 0-1,-1 0 1,1 0 0,0 0 0,-1 1 0,1-1-1,0 0 1,-1 0 0,1 1 0,0-1 0,0 0 0,-1 1-1,1-1 1,0 0 0,0 1 0,0-1 0,-1 0-1,1 1 1,0-1 0,0 0 0,0 1 0,0-1-1,0 1 1,0-1 0,0 0 0,0 1 0,0-1 0,0 1-1,0-1 1,0 0 0,0 1 0,0-1 0,0 1-1,0-1 1,0 0 0,1 1 0,-1-1 0,0 0 0,0 1-1,0-1 1,1 0 0,-1 1 0,0-1 0,0 0-1,1 0 1,-1 1 0,0-1 0,1 0 0,-1 0 0,0 1-1,1-1 1,-1 0 0,0 0 0,1 0 0,-1 0-1,0 0 1,1 1 0,-1-1 0,1 0 0,-1 0 0,0 0-1,1 0 1,-1 0 0,1 0 22,45 16 430,-18-6 97,-1 0 0,4 3-527,-24-9 69,0-1 0,0 1 0,-1 1 0,0-1 0,1 1 0,-2 0 0,1 0 0,0 1 0,-1 0 0,1 1-69,-5-5 12,1 0 1,-1-1-1,0 1 0,0-1 1,-1 1-1,1 0 1,0 0-1,0 0 0,-1-1 1,1 1-1,-1 0 1,0 0-1,1 0 0,-1 0 1,0 0-1,0 0 1,0 0-1,-1 0 0,1 0 1,0-1-1,-1 1 1,1 1-13,-2-1 9,1 1 0,-1 0 0,1-1 0,-1 0 0,0 1 1,0-1-1,0 0 0,0 0 0,0 0 0,0 0 0,0 0 0,-1 0 1,-1 0-10,-5 3-127,0-1 0,0 1 1,-1-2-1,1 0 0,-1 0 1,0 0-1,0-1 0,-3 0 127,-66-1-4534,54-1-2674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13003,'0'0'1475,"0"0"-830,0 0 127,0 0 82,0 0-129,0 29-204,3 173 153,-3-168-519,-2 0 0,-2-1 0,-1 1 0,-6 21-155,4-18 337,2-12-3861,3-50-2306,2-5-2642</inkml:trace>
  <inkml:trace contextRef="#ctx0" brushRef="#br0" timeOffset="338.61">0 275 10162,'0'0'2265,"0"0"-1545,0 0-88,0 0-256,0 0 840,0 0 73,175 3-249,-105-3-336,3 0-368,3 0-336,16-9-544,-16-6-1881,-6 0-6136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272 197 4369,'0'0'7376,"0"0"-5042,0 0-1404,0 0-42,0 0-301,0 0-75,-9 23-103,-56 157 58,13-35-259,12-35 44,-9 46-252,46-140 35,6-23 60,8-19-60,-1 8-44,0 1-1,2 1 1,0-1-1,1 2 0,0 0 1,2 0-1,-1 1 1,2 1-1,0 1 1,0 0-1,1 1 1,6-3 9,-18 12 17,-1 0 1,1 0 0,0 1 0,-1-1 0,1 1 0,0 0-1,0 0 1,0 1 0,0 0 0,0-1 0,0 2 0,0-1-1,0 0 1,-1 1 0,1 0 0,0 0 0,0 1 0,0-1-1,-1 1 1,1 0 0,-1 0 0,1 1 0,-1-1 0,0 1-1,0 0 1,0 0 0,-1 1 0,1-1 0,-1 1 0,1-1-1,-1 1 1,0 0 0,-1 0 0,1 1 0,-1-1 0,0 0-1,0 1 1,0 0 0,0-1 0,-1 1 0,0 0 0,0 0-1,0 0-17,1 6 58,0 0-1,-1 1 0,0-1 1,-1 0-1,0 1 0,-1 3-57,0-12 8,1 1 0,-1 0 0,0 0-1,0 0 1,0-1 0,-1 1 0,0-1-1,1 1 1,-1-1 0,0 0 0,0 1-1,-1-1 1,1 0 0,-1 0 0,1-1-1,-1 1 1,0 0 0,0-1-1,0 0 1,-2 1-8,-13 7-194,-1-1-1,1-1 1,-2-1 0,1-1-1,-1 0 1,0-2 0,-16 2 194,-18 0-2618,0-3 0,-18-2 2618,71-1-132,0 0-1,1 0 1,-1 0 0,0 0-1,0-1 1,0 1 0,1 0-1,-1-1 1,0 1 0,1 0-1,-1-1 1,0 1 0,1-1 0,-1 1-1,0-1 1,1 1 0,-1-1-1,1 0 1,-1 1 0,1-1-1,-1 0 1,1 1 0,-1-1-1,1 0 1,0 0 0,0 1-1,-1-1 1,1 0 0,0 0-1,0 1 1,0-1 0,0 0-1,-1 0 1,1 0 0,1 1-1,-1-1 1,0 0 0,0 0-1,0 0 1,0 1 0,0-1-1,1 0 1,-1 0 0,0 0-1,1 1 1,-1-1 0,1 0-1,-1 1 1,1-1 0,-1 0-1,1 1 1,-1-1 0,1 0 132,18-13-4967</inkml:trace>
  <inkml:trace contextRef="#ctx0" brushRef="#br0" timeOffset="846.06">146 111 4049,'0'0'1792,"0"0"-67,0 0 306,0 0-75,0 0-417,0 0-392,-30-9 5417,-85 9-6156,115 0-345,0 0 25,0 0 29,0 0 18,0 0 6,0 0-9,0 0-25,0 0-23,14 0 12,72 3 43,81 16-139,-74-7 33,45-2-33,123-10-188,-260 0 215,-1 0 75,0 0 0,-2 0 2,-9-1-137,0 0 0,0-1 0,0-1 0,1 0 0,0 0 1,-1-1-1,1 0 0,0-1 0,1 0 0,-3-2 33,-11-7-584,1-1 0,0 0 0,-14-15 584,35 29-127,0 0-1,-1 0 1,1-1-1,0 1 1,0 0-1,0 0 1,0-1 0,0 1-1,0 0 1,0-1-1,0 1 1,0-1-1,1 1 1,-1-1-1,1 1 1,-1-1-1,1 0 1,0 1-1,-1-1 1,1 0-1,0 1 1,0-1 127,30 1-5159,-7 1-665</inkml:trace>
  <inkml:trace contextRef="#ctx0" brushRef="#br0" timeOffset="1325.73">1095 468 7250,'0'0'808,"0"0"568,0 0-32,0 0-271,0 0-121,0 0-216,169 12-144,-136-12-96,0 0-264,-6 0-232,-8 0 0,-9 0-600,-10 3-720,0 6-2633,-16-1-4489</inkml:trace>
  <inkml:trace contextRef="#ctx0" brushRef="#br0" timeOffset="1642.47">1039 724 9914,'0'0'1736,"0"0"-639,0 0-89,0 0-504,0 0-232,179 0-168,-140 0-104,14 0-176,-10 0-1472,-10 0-7058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467 471 11402,'0'0'1833,"0"0"-249,0 0-152,0 0-570,0 0-505,0 0-79,-20 21-82,-126 143 105,37-42-1429,-48 36 1128,154-155-374,-14 11-407,3-11-3917,13-3-845</inkml:trace>
  <inkml:trace contextRef="#ctx0" brushRef="#br0" timeOffset="333.24">103 390 4945,'0'0'5413,"0"0"-3671,0 0-847,0 0-104,0 0-105,0 0 209,15 11 126,-6-6-876,17 13 249,0 1 0,-1 1-1,7 9-393,-13-10-81,147 134 756,-130-123-2275,1-1-1,2-2 1,32 17 1600,-50-34-3705</inkml:trace>
  <inkml:trace contextRef="#ctx0" brushRef="#br0" timeOffset="670.26">1257 351 512,'0'0'8763,"0"0"-6113,0 0-2002,0 0-9,0 0 77,0 0-50,0 26-34,0 156 116,0 95-1025,-2-271-1417,-3-6-4278,-1-2-2059</inkml:trace>
  <inkml:trace contextRef="#ctx0" brushRef="#br0" timeOffset="999.29">1085 616 9602,'0'0'1200,"0"0"-864,0 0 753,0 0 79,0 0-24,0 0-64,228 3-320,-161-9-335,-1-5-249,-3 2-136,-4 0-40,-9 3-576,-1 6-969,-16 0-1455,-13 0-8531</inkml:trace>
  <inkml:trace contextRef="#ctx0" brushRef="#br0" timeOffset="1403.32">2124 0 12443,'0'0'1407,"0"0"-758,0 0 6,0 0 82,-5 34-98,-15 116-143,15-97-310,3 1 1,3 31-187,0-17 19,9 360 0,-10-454-43,2-1 0,0 0 0,2 1 0,1-1 0,7-20 24,-8 35-14,0 0-1,0 0 0,2 1 1,-1-1-1,1 1 0,1 1 1,0-1-1,0 1 0,1 0 0,1 1 1,-1 0-1,1 0 0,8-5 15,-12 10 27,0 1 0,1 0-1,-1 0 1,1 1 0,-1-1-1,1 1 1,0 0-1,0 1 1,0 0 0,0-1-1,0 2 1,0-1 0,0 1-1,0 0 1,0 0 0,0 1-1,1-1 1,-1 2-1,0-1 1,0 0 0,-1 1-1,1 0 1,0 1 0,-1-1-1,1 1 1,-1 0 0,0 0-1,0 1 1,0 0-1,0 0 1,-1 0 0,1 0-1,-1 1 1,0-1 0,-1 1-1,1 0 1,-1 0 0,1 2-27,-1-1 13,1 1 0,-1 0 0,0 0 0,-1 0 0,0 1 0,0-1 1,-1 1-1,0-1 0,0 1 0,0-1 0,-1 1 0,-1 0 1,1-1-1,-1 1 0,0-1 0,-1 1 0,0-1 0,0 0 0,0 0 1,-1 1-1,0-2 0,-1 1 0,1 0 0,-1-1 0,-1 1 0,1-1 1,-1 0-1,0-1 0,-1 1-13,-6 5-149,0-1 1,0 0-1,-1-1 0,-1-1 0,1 0 1,-1-1-1,-1-1 0,1 0 1,-14 4 148,7-5-816,0-1 1,0 0-1,-1-2 1,1 0 0,-1-1-1,-18-2 816,39 1-154,-1 0-1,0 0 1,1 0-1,-1 0 1,0-1 0,0 1-1,1 0 1,-1-1-1,1 1 1,-1-1-1,0 0 1,1 1-1,-1-1 1,1 0-1,0 0 1,-1 0 0,1 0-1,0 0 1,-1-1 154,1 0-333,0 0 0,0-1 0,0 1 0,0 0 0,1 0 1,-1-1-1,1 1 0,-1 0 0,1-1 0,0 1 0,0-1 1,0 1-1,0 0 333,0-10-2563</inkml:trace>
  <inkml:trace contextRef="#ctx0" brushRef="#br0" timeOffset="1867.51">2686 759 11626,'0'0'1980,"0"0"-711,0 0-327,0 0-404,0 0-184,0 0-43,20-6-106,64-20-86,-77 23-116,-1 1 1,1 0-1,1 1 1,-1 0-1,0 0 0,0 1 1,0-1-1,6 2-3,5 0 10,-17-1-9,0 0-1,0 0 1,0 1-1,1-1 1,-1 0-1,0 1 1,0-1-1,0 1 1,0 0-1,0-1 1,0 1 0,0 0-1,0 0 1,-1-1-1,1 1 1,0 0-1,0 0 1,-1 0-1,1 0 1,0 0-1,-1 0 1,1 0-1,-1 0 1,1 0-1,-1 1 1,0-1 0,1 0-1,-1 0 1,0 0-1,0 0 1,0 1-1,0-1 1,0 0-1,0 0 1,0 0-1,0 0 1,-1 1-1,1 3-5,0 0 0,-1 0 0,1-1 0,-1 1 0,0 0 0,-1-1 0,1 1 0,-1-1 0,-2 4 5,-10 10-48,0 0 1,-2-2-1,0 0 1,-1 0-1,0-1 1,-1-2-1,-4 2 48,-48 41-331,70-56 317,-1 1 0,1-1 0,-1 0 0,1 0 0,-1 1 0,1-1 0,0 1 0,-1-1 0,1 0 0,0 1 0,-1-1 0,1 1 0,0-1 0,-1 1 1,1-1-1,0 1 0,0-1 0,0 1 0,-1-1 0,1 1 0,0-1 0,0 1 0,0-1 0,0 1 0,0 0 0,0-1 0,0 1 0,0-1 0,0 1 0,0-1 1,0 1-1,1-1 0,-1 1 0,0-1 0,0 1 0,1 0 14,0 0 1,0 0 0,1 0 0,-1 0 1,1 0-1,-1 0 0,1 0 0,-1-1 1,1 1-1,0 0 0,0-1 0,-1 1 0,2-1-1,63 8 464,-58-8-454,35 3-897,-1-1 1,1-3-1,25-4 887,-27-5-5352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 8978,'0'0'2216,"0"0"-718,0 0-330,0 0-441,0 0-303,0 0-130,-1-2-42,-1 6-234,-1 31 538,2 0-1,3 25-555,-1 6 392,-2 47-93,-6 0 0,-7 17-299,-5 61 16,14-123-16,2-49 22,3-18 56,0-1-1,0 0 9,-4-8 120,2-9-231,0-1 0,1 1-1,0-1 1,2 1 0,0-1-1,1-2 26,0 13-7,-1 0 0,1 0-1,0 0 1,1 1 0,-1-1-1,1 1 1,1-1 0,-1 1-1,1 0 1,0 1 0,1-1-1,-1 1 1,1 0 0,0 0-1,0 0 1,1 0 0,-1 1-1,5-2 8,-1 0-6,0 0 0,1 0 0,0 1 0,1 1 0,-1 0 0,1 0 0,-1 1 0,1 0 0,0 1 0,0 0-1,5 1 7,-11 0-6,0 1-1,0 0 1,0 0-1,0 0 1,0 1-1,0 0 0,0 0 1,0 0-1,0 1 1,0-1-1,2 2 7,-4-1 5,0 0-1,0 0 1,-1 1-1,1-1 1,-1 1 0,1 0-1,-1-1 1,0 1 0,0 0-1,0 0 1,0 0-1,-1 0 1,1 1 0,-1-1-1,0 0 1,1 4-5,2 5 41,-1 1 0,0 0 0,-1 0 1,0 0-1,-1 0 0,0 0 0,-1 0 0,-1 0 1,0 0-1,-1 0 0,0 0 0,-1-1 1,0 1-1,-1 0 0,-1-1 0,0 0 0,0 0 1,-2-1-1,1 1 0,-5 5-41,2-6-6,-1 0 1,0 0-1,0-1 0,-1 0 1,0-1-1,-1 0 0,-11 6 6,14-11-93,1 1 0,-1-2 0,0 1-1,0-1 1,0-1 0,-1 0-1,1 0 1,-1-1 0,1 0 0,-1 0-1,1-1 1,-6-1 93,13 1-47,0 0 1,0 0-1,-1-1 0,1 1 1,0-1-1,0 1 0,0-1 1,0 0-1,0 0 0,0 0 1,0 0-1,0 0 0,0-1 1,0 1-1,1 0 0,-1-1 1,1 0-1,-1 1 0,1-1 1,-1 0-1,1 0 0,0 1 1,0-1-1,0 0 0,0 0 0,0 0 1,0-1-1,1 1 0,-1 0 1,0 0-1,1 0 0,0 0 1,0-2 46,0 4-28,0-1 0,0 1 0,0 0 0,0 0 0,0 0 0,0-1 0,0 1 0,0 0 0,0 0 1,0 0-1,0 0 0,0-1 0,0 1 0,0 0 0,1 0 0,-1 0 0,0 0 0,0 0 0,0-1 0,0 1 0,0 0 0,0 0 1,1 0-1,-1 0 0,0 0 0,0 0 0,0 0 0,0 0 0,1 0 0,-1 0 0,0-1 0,0 1 0,0 0 0,1 0 0,-1 0 1,0 0-1,0 0 0,0 0 0,0 0 0,1 1 0,-1-1 0,0 0 0,0 0 0,0 0 0,1 0 0,-1 0 0,0 0 0,0 0 1,0 0 27,4 0-310,47 0-3797,-30 0-300</inkml:trace>
  <inkml:trace contextRef="#ctx0" brushRef="#br0" timeOffset="337.13">665 753 5857,'0'0'4693,"0"0"-3156,0 0-664,0 0 85,0 0-104,0 0-96,1 3-233,2 27 70,-1 1 0,-1-1-1,-3 23-594,1 7 264,-4 1 326,1-32-1508,3 0-4397,1-37 577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5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60 384 9554,'0'0'2255,"0"0"-657,0 0-174,0 0-309,0 0-131,0 0-341,0 34-322,-2 113-174,1-124-111,-1 0 0,0 0 0,-2 0 0,-1 0 0,-1-1 0,-1 0 0,-3 6-36,-1 4 14,2-3-39,14-36-92,18-33 40,41-54-24,47-48 101,-78 105-16,1 0 0,1 3 0,3 1-1,36-25 17,-69 54-17,0 0-1,0 1 1,0-1-1,1 1 1,-1 1-1,1-1 1,0 1-1,-1 0 0,1 0 1,0 0-1,0 1 1,4 0 17,-9 1-7,0 1 0,-1-1 1,1 1-1,-1 0 0,1-1 1,0 1-1,-1 0 0,1-1 1,-1 1-1,1 0 0,-1 0 1,0-1-1,1 1 0,-1 0 1,0 0-1,1 0 0,-1 0 1,0-1-1,0 1 0,0 0 1,0 0-1,0 0 0,0 0 1,0 0-1,0-1 0,0 1 1,0 0-1,-1 0 7,1 3 0,2 22 117,-2 1 0,-2-1 0,0 0 0,-1 0 0,-2 0 0,-1 0 0,0-1 0,-4 4-117,1-4 45,6-18-40,0 1-1,0-1 1,1 1 0,0-1-1,0 1 1,1 0 0,-1 7-5,10-18-20,33-30 16,120-94 59,-121 98-52,2 2 0,1 2 0,7-1-3,3 4-48,-49 21 25,-1-1 1,1 2-1,-1-1 0,1 0 1,-1 1-1,1-1 1,-1 1-1,1 0 1,0 1-1,-1-1 0,1 0 1,-1 1-1,1 0 1,0 0 22,-3 0-21,0 0 0,1 1 0,-1-1 0,0 1 0,1-1 0,-1 1 0,0-1 0,0 1 0,0 0 0,-1-1 0,1 1 0,0 0 1,0 0-1,-1 0 0,0 0 0,1-1 0,-1 1 0,0 0 0,0 0 0,0 0 0,0 0 0,0 0 0,0 0 0,0 0 0,-1 0 1,1 0 20,-1 8-30,2 11 28,-1 0-1,-1 0 1,-2 0 0,0-1-1,-1 1 1,0-1 0,-2 1-1,-4 9 3,-32 50-312,31-61-498,0 1 0,1 0 0,1 1 0,1 0 0,-2 10 810,10-31-70,0 0-1,0 0 1,0 0-1,0 0 1,0 0-1,0 0 1,0 0 0,0 0-1,0 0 1,0 0-1,0 0 1,0 0-1,0 0 1,0 0-1,1 0 1,-1 0-1,0 0 1,0 0 0,0 0-1,0 0 1,0 0-1,0 0 1,0 0-1,0 0 1,0 0-1,0 0 1,0 0 0,0 0-1,0 0 1,0 0-1,0 0 1,0 0-1,0 0 1,1 0-1,-1 0 1,0 0-1,0 0 1,0 0 0,0 1-1,0-1 1,0 0-1,0 0 1,0 0-1,0 0 1,0 0-1,0 0 1,0 0-1,0 0 1,0 0 0,0 0-1,0 0 1,0 0-1,0 0 1,0 0-1,0 0 1,0 0-1,0 1 1,0-1 70,10-9-1152,93-101-3421,-47 45 2228</inkml:trace>
  <inkml:trace contextRef="#ctx0" brushRef="#br0" timeOffset="382.72">1227 363 864,'0'0'2245,"0"0"389,0 0 272,0 0-129,0 0-416,0 0-445,7-9-482,22-27-587,-29 36-840,0 0 1,0 0 0,0 0-1,0 0 1,0 0-1,0 0 1,0 0-1,0 0 1,0 1 0,0-1-1,0 0 1,0 0-1,0 0 1,0 0-1,0 0 1,0 0-1,0 0 1,0 0 0,0 0-1,0 1 1,0-1-1,0 0 1,0 0-1,0 0 1,0 0 0,0 0-1,0 0 1,0 0-1,0 0 1,0 0-1,0 0 1,0 1 0,0-1-1,0 0 1,0 0-1,0 0 1,0 0-1,0 0 1,1 0-1,-1 0 1,0 0 0,0 0-1,0 0 1,0 0-1,0 0 1,0 0-1,0 0 1,0 0 0,0 0-1,0 0 1,1 0-1,-1 0 1,0 0-1,0 0 1,0 0 0,0 0-1,0 0 1,0 0-1,0 0 1,0 0-1,0 0 1,1 0 0,-1 0-1,0 0 1,0 0-8,-2 16 278,-5 17 135,-1 3-284,2 2 1,1-1 0,2 0 0,1 1-1,3 21-129,-1-44 4,0-14-13,0 1 0,0-1 0,0 0 0,1 0 0,-1 0 0,0 0 0,0 0 0,1 0 0,-1 0 0,1 0 0,-1 0 0,1 0 0,0 0 0,-1 0 0,1 0 1,0 0-1,0 0 0,-1-1 0,1 1 0,0 0 0,0-1 0,0 1 0,0 0 0,1 0 9,1 0-22,1 1 0,0-1 0,-1 0 0,1 0 0,0 0 0,0 0 0,0-1 0,1 1 22,6-1-32,0 0 0,0 0 0,0-1 0,0 0 0,6-2 32,-4-1 0,-1-1-1,1 0 0,-1-1 1,-1 0-1,1 0 1,-1-1-1,0-1 0,1-1 1,26-22 4,17-20-4,-53 50 0,83-89-246,-84 90 74,-1 4-120,-7 306-1859,7-309 2074,1 0-1,-1 0 1,0-1-1,0 1 1,1 0-1,-1 0 1,0 0 0,1 0-1,-1-1 1,1 1-1,-1 0 1,1-1-1,-1 1 1,1 0-1,0-1 1,-1 1-1,1 0 1,0-1 0,0 1-1,-1-1 1,1 1-1,0-1 1,0 0-1,0 1 1,-1-1-1,1 0 1,0 1-1,0-1 1,0 0 0,0 0-1,0 0 1,0 0-1,-1 0 1,1 0-1,0 0 1,0 0 77,38-5-3078,-6-10-797</inkml:trace>
  <inkml:trace contextRef="#ctx0" brushRef="#br0" timeOffset="711.74">2266 45 12339,'0'0'1485,"0"0"-364,0 0 83,0 0-225,-7 29-353,-26 98-181,10-51 264,-17 31-709,13-36 105,3-11-120,15-39-372,0 1-1,1 1 1,1-1 0,1 1 0,2 0-1,0 2 388,3-24-76,1-1 0,0 1-1,0-1 1,0 1 0,0 0-1,0-1 1,0 1 0,0 0-1,1-1 1,-1 1 0,0-1-1,0 1 1,0 0 0,1-1-1,-1 1 1,0-1 0,0 1 0,1-1-1,-1 1 1,1-1 0,-1 1-1,0-1 1,1 1 0,-1-1-1,1 1 1,-1-1 0,1 0-1,-1 1 1,1-1 0,0 0-1,-1 1 1,1-1 0,-1 0-1,1 0 1,0 0 0,-1 0 0,1 1-1,-1-1 1,1 0 0,0 0 76,28-6-2472,6-16-1212</inkml:trace>
  <inkml:trace contextRef="#ctx0" brushRef="#br0" timeOffset="1045.77">2874 54 4137,'0'0'6192,"0"0"-3822,0 0-623,0 0-86,0 0-756,0 0-304,-12 31-138,-84 198 104,45-89-563,-19 100-4,56-189-146,9-26-978,5-24-76,1-6-325,18-62-3277,-6 20-223</inkml:trace>
  <inkml:trace contextRef="#ctx0" brushRef="#br0" timeOffset="1377.8">2606 375 9034,'0'0'2248,"0"0"-559,0 0-585,0 0-624,0 0-256,0 0 328,0 0 296,143 0-159,-80 0-145,3 0-296,0 0-248,-3 0-240,-10 0-865,-1 0-711,-12 0-2009,-13-3-4112</inkml:trace>
  <inkml:trace contextRef="#ctx0" brushRef="#br0" timeOffset="1378.8">3232 381 9418,'0'0'1856,"0"0"-423,0 0 79,0 0-400,0 0-152,0 0-239,0 0-321,6 113-200,-6-83-152,0 0-48,-13 0-304,-4-7-568,-2-8-721,2-3-1231,4-12-5106</inkml:trace>
  <inkml:trace contextRef="#ctx0" brushRef="#br0" timeOffset="1716.82">3367 212 12755,'0'0'1816,"0"0"-680,0 0 89,0 0-929,0 0-296,0 0-424,0 0-1057,99 59-1407,-75-38-9075</inkml:trace>
  <inkml:trace contextRef="#ctx0" brushRef="#br0" timeOffset="2046.85">3688 482 10746,'0'0'1415,"0"0"-121,0 0 190,0 0-273,0 0-493,0 0-356,-6 23-223,-51 157-104,54-168-125,0 0 0,0 1 0,1-1 0,1 1 0,0 0 0,1 6 90,0-18-11,0-1 0,0 1 0,0 0 0,0 0 0,1-1 0,-1 1 0,0 0 0,0-1 0,1 1 0,-1-1 0,0 1 0,1 0 0,-1-1 0,1 1 0,-1-1 0,0 1 0,1-1 0,-1 1 0,1-1 0,0 1 0,-1-1 0,1 0 0,-1 1 0,1-1 0,0 0 0,0 1 11,24 4-153,31-7-23,-51 1 146,9-1 9,-1-1-1,1 0 0,-1-2 0,0 1 0,0-2 0,-1 1 0,0-2 0,0 0 0,0 0 0,0-1 0,-1-1 0,6-6 22,-2 2-21,-1-1 0,0 0 0,-1-1-1,0-1 1,-1 0 0,-1-1-1,-1 0 1,4-11 21,-8 16-79,-1 0 0,-1-1 0,0 0 0,-1 0 0,-1 0 0,0 0 0,0-1 0,-1 1 0,-1 0 0,-1-1 0,0-6 79,0 17-36,0 0 1,1 0 0,-1 0-1,-1 1 1,1-1 0,0 0 0,-1 1-1,1-1 1,-1 1 0,0 0 0,1 0-1,-1-1 1,0 1 0,-1 0 0,1 1-1,0-1 1,-1 0 0,1 0-1,0 1 1,-1 0 0,0-1 0,1 1-1,-1 0 1,0 0 0,0 1 0,0-1-1,1 1 1,-1-1 0,-2 1 35,-4-1-8,0 0 0,0 1 0,0 0 0,1 1 0,-1 0 1,0 0-1,0 1 0,1 0 0,-8 3 8,1 1 48,1 2 0,1-1 0,-1 2 0,1 0 0,1 0 0,0 1 0,0 1 0,1 0 0,-8 10-48,-10 13 193,2 1-1,-21 36-192,21-25 227,2 2 0,1 0 0,-4 21-227,-47 154 377,73-218-438,-20 56-236,20-56-99,-1-1 0,1 0-1,-1 1 1,1-1 0,-1 0-1,-1 0 1,1 0 0,0-1 0,-1 1-1,0-1 1,-2 2 396,-5-1-5476</inkml:trace>
  <inkml:trace contextRef="#ctx0" brushRef="#br0" timeOffset="2400.87">4521 0 12275,'0'0'1712,"0"0"-1192,0 0 432,0 0-280,-89 167-399,49-99-49,-3 10-80,-6 2-136,3 6-8,-1-5-184,11-13-177,13-11-359,13-18-312,10-31-240,33-8-1249,10 0-2800</inkml:trace>
  <inkml:trace contextRef="#ctx0" brushRef="#br0" timeOffset="2747.9">4684 357 856,'0'0'8039,"0"0"-5306,0 0-1238,0 0 1,0 0-476,0 0-353,-18 24-221,-54 74-198,69-94-241,0 0 1,0 0-1,1 0 1,-1 0 0,1 0-1,0 1 1,0-1-1,0 1 1,1 0-1,-1-1 1,1 1 0,0 0-1,1 0 1,-1 0-1,1 0 1,0 0 0,0 0-1,1 0-7,0 13 4,-2-16-11,1 0 1,0 1-1,0-1 0,0 0 1,0 1-1,0-1 1,0 0-1,1 1 1,-1-1-1,1 0 0,0 1 1,0-1-1,-1 0 1,1 0-1,1 0 1,-1 0-1,0 0 0,0 0 1,1 0-1,-1 0 1,1 0-1,0-1 1,-1 1-1,1-1 0,0 1 1,0-1-1,0 0 1,0 1-1,0-1 1,0 0-1,1 0 0,-1-1 1,0 1-1,0 0 1,1-1-1,-1 1 1,0-1-1,1 0 0,-1 0 1,3 0 6,13 2 10,1-1 0,-1-1 0,1-1 0,0-1 0,5-1-10,-15 1 64,1 0 0,-2-1 0,1 1 1,0-2-1,0 1 0,-1-1 0,0-1 0,0 1 1,0-1-1,-1-1 0,5-3-64,-18 46 866,-10 17-880,-3 0 0,-2-2 0,-13 23 14,19-47 26,-1 0-1,-1-1 1,-2-1 0,-1-1-1,0-1 1,-24 21-26,10-14-95,0-2 0,-2-2 0,-20 12 95,37-28-662,-1 0 0,0-2-1,-13 5 663,20-10-1130,-1 0 1,1 0-1,-1-1 0,0-1 0,-14 1 1130,0-3-8009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407 289 3345,'0'0'9104,"0"0"-6307,0 0-1659,0 0-452,0 0-459,-34 11-192,-109 41-29,136-49-5,-1 0-1,1 0 1,-1 1 0,1 0-1,0 1 1,0 0-1,1 0 1,-1 0-1,1 1 1,0-1-1,1 2 1,-5 4-1,-2 4 3,-5 5 0,1 0 0,1 2 1,1 0-1,0 1 1,1 1-4,6-10-28,2 0 1,-1 0-1,1 1 1,1-1 0,1 1-1,0 0 1,1 0 0,1 0-1,0 6 28,1-19-14,0-1-1,0 0 1,1 1-1,-1-1 1,1 1 0,-1-1-1,1 0 1,0 1-1,-1-1 1,1 0-1,0 0 1,0 1-1,0-1 1,0 0-1,0 0 1,0 0-1,0 0 1,0 0-1,1 0 1,-1-1-1,0 1 1,0 0 0,1-1-1,-1 1 1,1 0-1,-1-1 1,0 0-1,1 1 1,-1-1-1,1 0 1,-1 0-1,1 0 1,-1 0-1,1 0 1,0 0 14,9 0-60,-1 0 0,1 0 1,-1-1-1,10-3 60,-6 1-38,0-2 1,-1 0 0,0 0-1,0-1 1,-1-1 0,1 0-1,-1-1 1,-1 0 0,1-1-1,-2 0 1,1 0 0,7-10 36,-4 3-23,0 0-1,-1-1 0,-1 0 0,0-1 0,-1 0 1,-1-1-1,-1 0 0,2-8 25,-9 21 46,0-1 0,0-1-1,0 1 1,-1 0 0,0 0 0,0-4-46,-1 10 269,0 24-373,-7 66 143,-2 86-474,9-172 318,-1 0 0,2 0 0,-1 0 0,0-1 0,0 1 0,1 0 0,0 0 0,-1 0 0,1-1 0,0 1 0,1 1 117,-1-3-242,0 0 0,0 0 1,0 1-1,1-1 0,-1 0 1,0-1-1,0 1 0,1 0 1,-1 0-1,0 0 0,1-1 1,-1 1-1,1-1 0,-1 1 0,1-1 1,-1 0-1,1 1 0,-1-1 1,1 0-1,-1 0 0,2 0 242,23 0-8063</inkml:trace>
  <inkml:trace contextRef="#ctx0" brushRef="#br0" timeOffset="382">788 387 1272,'0'0'9090,"0"0"-6300,0 0-1516,0 0 65,-9 27-400,-2 9-697,-35 123 714,38-136-757,6-19-162,1 1 0,-1 0 0,1 0 0,0 0 0,0 0 0,0 3-37,1-7-28,0-1-98,0-2-58,2-4 167,-1 0-1,2 0 1,-1 0-1,1 0 1,-1 0-1,2 1 1,-1 0 0,1-1-1,-1 1 1,5-3 17,2-6-14,4-7 12,1 0-1,1 1 1,1 0-1,1 2 1,1 0-1,0 1 1,1 1-1,12-7 3,-26 20-4,0 0-1,0 1 1,1-1-1,-1 1 1,5-1 4,-9 2 2,0 1 1,0-1-1,0 1 0,0 0 1,0 0-1,-1-1 1,1 1-1,0 0 0,0 1 1,0-1-1,0 0 0,0 0 1,0 1-1,-1-1 0,1 1 1,0 0-1,0 0 0,-1-1 1,1 1-1,0 0 0,-1 0 1,1 0-1,-1 1-2,3 3 64,-1 0 0,0 1 0,0 0 0,0-1 0,-1 1-1,0 0 1,0 0 0,1 6-64,8 53 327,-10-60-318,5 52-599,-2 0 0,-3 0 0,-6 58 590,-1-79-3548,10-35-720,16-1-2289</inkml:trace>
  <inkml:trace contextRef="#ctx0" brushRef="#br0" timeOffset="833.01">1836 0 312,'0'0'10560,"0"0"-7465,0 0-2029,0 0 103,-9 36-299,-61 227 341,10-27-385,-5 91-826,68-364-661,-1 1-1,-2-1 1,-5-36 661,4 67-80,0 0 0,0 0 0,-1 0 0,1 1 0,-2-1 0,1 0 0,-1 1 0,1-1 0,-1 1 1,-1 0-1,1 0 0,-1 0 0,0 0 0,0 1 0,0 0 0,-1 0 0,0 0 0,1 0 0,-1 0 0,-1 1 0,-1-1 80,-1 0 16,0 1 0,-1 0 0,1 0-1,-1 0 1,0 1 0,0 1 0,0-1 0,0 2-1,0-1 1,1 1 0,-1 0 0,0 1 0,0 0-1,-3 1-15,7-1 44,1 1-1,-1-1 0,1 1 1,0 0-1,-1 0 1,1 0-1,0 1 0,0-1 1,0 1-1,1 0 0,-1 0 1,1 0-1,-1 1 1,1-1-1,0 1 0,0 0 1,1 0-1,-1 0 1,1 0-1,0 0 0,0 1 1,0-1-1,1 1-43,-3 7 128,0 0 0,1 0 1,1 0-1,0 0 0,1 0 0,0 1 0,1-1 0,0 4-128,1-12 19,0 0-1,-1 0 1,1 0 0,0 0-1,1 0 1,-1 0-1,1-1 1,0 1-1,0 0 1,0-1-1,0 0 1,1 1-1,-1-1 1,1 0-1,0 0 1,0-1-1,0 1 1,0 0-1,0-1 1,0 0-1,1 0 1,-1 0-1,1 0 1,0 0-1,0-1 1,-1 0-1,4 1-18,12 3-76,0 0 0,1-1 0,-1-2-1,1 0 1,15 0 76,13-2-1227,-1-3-1,0-1 0,0-2 1,18-6 1227,66-19-9514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8890,'0'0'2403,"0"0"-772,0 0-444,0 0-364,0 0-136,0 0-78,-9 27-174,2-8-365,-13 41 193,2 1-1,2 8-262,-141 582 584,152-637-626,5-19-51,3-24-43,2 7 121,2 0 0,0 1-1,1 0 1,1 0 0,1 1 0,1 0 0,1 1-1,1 0 1,0 1 0,6-5 15,-12 16-16,-1 1 1,2-1-1,-1 2 0,1-1 0,-1 1 0,2 0 1,-1 1-1,0 0 0,1 0 0,0 0 1,0 2-1,0-1 0,0 1 0,0 0 1,1 1-1,-1 0 0,0 0 0,1 1 1,-1 0-1,0 1 0,1 0 0,2 1 16,-9-1-3,-1 0-1,0 0 1,1 1-1,-1-1 0,0 0 1,1 1-1,-1 0 1,0-1-1,0 1 1,0 0-1,-1 0 0,1 0 1,0 0-1,-1 0 1,1 1-1,-1-1 1,0 0-1,1 1 0,-1-1 1,-1 1-1,1-1 1,0 1-1,0-1 0,-1 1 1,1 2 3,1 11 76,-1-1 0,0 1 1,-1 0-1,-1 2-76,0 4 132,0-12-96,0 0 0,-1-1-1,0 1 1,-1 0 0,0-1-1,0 0 1,-1 0 0,0 0 0,-1 0-1,0 0 1,0-1 0,-1 0-1,0 0 1,-1 0 0,1-1-1,-1 0 1,-3 2-36,-3 2 12,0 0 0,-1 0 0,0-1 1,-1-1-1,0 0 0,-1-1 0,1-1 0,-2 0 1,-12 3-13,-25-1-367,53-9 297,-1 1 1,0-1 0,0 0-1,0 0 1,0 0-1,1 0 1,-1 0 0,0 0-1,0-1 1,0 1-1,0 0 1,1-1 0,-1 1-1,0-1 1,1 0-1,-1 0 1,0 0 0,1 0-1,-1 0 1,1 0-1,-1 0 1,1 0 0,-1 0-1,1-1 1,0 1-1,0-1 70,-1-2-255,1 0-1,0-1 1,0 1-1,1 0 1,-1-1-1,1 1 1,0-1-1,0 1 1,0-1-1,1 1 1,-1 0-1,1-1 1,1 1-1,-1 0 1,0-1-1,1 1 1,0 0-1,0 0 1,0 0-1,0 1 0,1-1 1,-1 0-1,1 1 1,0 0-1,0-1 256,21-15-4906</inkml:trace>
  <inkml:trace contextRef="#ctx0" brushRef="#br0" timeOffset="316.41">643 763 5025,'0'0'4862,"0"0"-2484,0 0-433,0 0-104,0 0-466,0 0-557,-1 6-447,-15 69 382,-24 70-753,18-83-2556,-11 20 2556,30-78-2730,3-3-2254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3089,'0'0'6050,"0"0"-4120,0 0-1521,0 0-86,0 26 451,0 24-407,1 87 1796,-13 87-2163,-12-70 228,-6-2 0,-20 46-228,46-188-40,13-76-399,1 29 369,3 0 0,1 0 0,2 2 1,2-1 69,-6 12-20,1 1 0,2 1 0,0 0 0,1 2 0,1-1 0,9-6 20,-20 21-2,1 1-1,-1 0 0,1 0 1,-1 0-1,1 1 1,2 0 2,-7 2-13,1 1 0,0 0 1,0 0-1,0 0 0,0 0 1,0 1-1,0-1 0,0 1 1,0 0-1,0 0 0,0 0 1,0 0-1,0 0 0,0 0 1,0 1-1,0 0 0,1 0 13,-2 0-3,0 1 0,0-1 0,0 1 0,0-1 0,-1 1 0,1 0-1,-1-1 1,1 1 0,-1 0 0,0 0 0,0 0 0,1 0 0,-1 0 0,-1 1-1,1-1 1,0 0 0,-1 0 0,1 1 0,-1-1 0,1 1 3,0 3 10,6 26 177,-2 1-1,-1-1 0,-2 1 0,-1 0 1,-2 0-1,-4 31-186,3-53 61,0-1 0,-1 1 0,1-1 0,-2 0 0,0 0 0,0 0 0,-1 0 0,0-1 1,0 0-1,-1 0 0,0 0 0,-1-1 0,-4 5-61,5-6-46,-1-1 0,0 1 1,0-1-1,-1 0 0,1-1 0,-1 0 1,0 0-1,-1-1 0,1 0 1,-1 0-1,0-1 0,0 0 0,0 0 1,0-1-1,-4 0 46,11-2-81,1 0 0,-1 0 0,1 1 0,-1-1 0,0 0 1,1-1-1,-1 1 0,1 0 0,-1 0 0,1-1 0,0 1 0,-1-1 0,1 1 0,-1-1 0,1 0 1,0 1-1,-1-1 0,1 0 0,0 0 0,0 0 0,0 0 0,0 0 0,0 0 0,0 0 0,-1-1 81,1-1-388,-1 0 0,0-1-1,1 1 1,0-1-1,0 1 1,0-1 0,0 0-1,1 1 1,-1-1-1,1 0 389,-1-28-4254</inkml:trace>
  <inkml:trace contextRef="#ctx0" brushRef="#br0" timeOffset="570.25">784 602 4905,'0'0'3757,"0"0"-1327,0 0-401,0 0-358,0 0-408,0 0-429,-1 4-482,-7 22-290,2 1 0,1 0 0,2 0 0,0 8-62,-1 112-76,4-143 62,-1 0 0,1-1 0,0 1 0,1 0 1,-1 0-1,1-1 0,0 1 0,0-1 0,0 1 0,0-1 0,0 1 0,1-1 0,0 1 1,-1-1-1,2 1 14,-1-2-33,1-1-1,-1 1 1,0 0 0,1-1 0,0 0 0,-1 1-1,1-1 1,0 0 0,0-1 0,-1 1 0,1 0-1,0-1 1,0 1 0,0-1 0,0 0 0,0 0 0,0 0-1,0 0 1,1-1 33,2 0-11,-1 0 0,1 0 0,-1-1 0,1 0 1,-1 0-1,0 0 0,0 0 0,0-1 0,0 0 0,-1 0 0,1 0 0,-1-1 0,0 1 0,3-3 11,11-12-10,-1-1 1,10-15 9,-18 23-23,21-28-3,-1-2-1,14-28 27,-43 70-2,0-1-1,0 0 1,0 0 0,0 0-1,0 0 1,0 1-1,0-1 1,0 0 0,0 0-1,0 0 1,0 0-1,0 1 1,0-1-1,0 0 1,0 0 0,1 0-1,-1 0 1,0 0-1,0 0 1,0 1 0,0-1-1,0 0 1,0 0-1,1 0 1,-1 0 0,0 0-1,0 0 1,0 0-1,0 0 1,1 0 0,-1 0-1,0 0 1,0 0-1,0 0 1,0 0 0,1 0-1,-1 0 1,0 0-1,0 0 1,0 0 0,0 0-1,1 0 1,-1 0-1,0 0 1,0 0 0,0 0-1,0 0 1,0 0-1,1 0 1,-1 0-1,0 0 1,0-1 0,0 1-1,0 0 1,0 0 2,1 20-47,-1-18 38,4 136 1079,12 51-1070,-11-110 364,-3 40-364,-2-106 12,0-2 8,-1 1 1,-1-1 0,1 0-1,-2 0 1,1 0 0,-2 0-1,1 0 1,-1-1-1,-1 1 1,0-1 0,0 0-1,-1 0 1,-1-1 0,1 0-1,-2 0 1,1-1 0,-1 1-1,-4 2-20,2-2-95,-1-1-1,0-1 1,0 1-1,0-2 1,-1 0 0,0 0-1,0-1 1,0 0-1,-1-1 1,0 0-1,0-1 1,0-1-1,0 0 1,0-1 0,-8 0 95,15-1-163,-1 1 1,1-1 0,0-1 0,0 1 0,-1-1-1,1 0 1,0 0 0,0-1 0,0 0 0,0 0 0,1 0-1,-1-1 1,0 0 0,1 0 0,0 0 0,0-1-1,0 0 1,0 0 0,0 0 0,1 0 0,0-1 0,-1 0-1,-2-4 163,-22-39-3156,10 3-2560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397 357 904,'0'0'8530,"0"0"-6682,0 0-655,0 0-425,0 0-312,0 0-96,0 0-168,-63 184-32,44-118-16,-1 2 16,-3 0-56,6-8-104,1-9-400,6-10-344,6-11-304,1-12-873,3-15-2112</inkml:trace>
  <inkml:trace contextRef="#ctx0" brushRef="#br0" timeOffset="534.55">420 157 5097,'0'0'2633,"0"0"-448,0 0-463,33-8-540,108-27-159,-121 31-749,0 1 1,0 1-1,1 0 1,-1 1 0,7 2-275,2 0 247,-16-2-162,0 2-1,0-1 1,0 2 0,0 0 0,-1 1-1,1 0 1,-1 0 0,1 1 0,-1 1-1,0 0 1,-1 1 0,0 1 0,1-1-1,-2 2 1,1-1 0,-1 1 0,0 1 0,-1 0-1,0 0 1,6 10-85,-4-5 73,-1 0-1,-1 1 1,0 0 0,-1 1-1,-1 0 1,-1 0 0,0 0-1,-1 1 1,0 0 0,1 12-73,-2 4 68,0 1 1,-3 0 0,0-1 0,-2 1 0,-2 4-69,-1-10 59,-2 0-1,0-1 1,-2 1 0,-1-2 0,-1 1-1,-1-1 1,-1-1 0,-1 0-1,-2 0 1,0-2 0,-2 0 0,-7 7-59,-1 0 79,0-2 1,-3-1 0,0-1 0,-1-2-1,-1-1 1,-2-1 0,0-1 0,-34 15-80,45-27-33,0 0 0,-1-2 0,0 0-1,0-2 1,0 0 0,-1-1 0,0-2 0,0 0 0,0-1 0,0-2 0,-21-2 33,32 0-48,0 0 0,0-1 0,0 0 1,1 0-1,0-2 0,0 1 0,0-1 1,0-1-1,1 0 0,0 0 0,1-1 1,0-1-1,0 1 0,-3-5 48,-8-10-92,1-1-1,0 0 1,2-2-1,1 0 1,-2-8 92,4 4-10,1-1 1,1 0-1,2-1 0,1 0 1,1 0-1,2-1 1,2 0-1,1 0 0,1 0 1,3-32 9,0 50-10,1 0-1,1 0 1,0 0-1,1 1 1,1 0 0,0 0-1,1 0 1,0 0 0,1 1-1,1 0 1,0 0 0,1 1-1,0 0 1,9-8 10,21-21-23,2 1-1,1 2 1,14-6 23,-56 44 0,42-34-303,1 2-1,1 2 0,2 2 1,1 2-1,1 1 0,9 0 304,-43 20-325,0 1-1,0 0 0,0 0 0,0 2 0,3 0 326,-12 1-380,0 1-1,0 0 1,0 0 0,-1 0-1,1 1 1,0-1-1,0 1 1,0 0-1,-1 1 1,1-1-1,-1 1 1,1 0-1,-1 0 1,0 1 0,1-1-1,1 3 381,20 25-6835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190 530 3609,'0'0'1919,"0"0"-233,0 0 23,0 0-95,0 0-188,1-26-213,3-81-253,1 56 1532,-5 59 986,0 2-3361,0 0 1,0 0-1,-1 1 0,-1 3-117,-29 113-38,-7-1 0,-33 74 38,23-71-89,39-101-23,17-44-43,10-20 116,83-159 45,126-233-64,-215 404 46,-7 14-15,0 1-1,0-1 1,0 1-1,1 0 1,1 1-1,0 0 1,0 0-1,3-3 28,-10 11-12,1-1 0,-1 1 0,0 0 0,0 0 1,0 0-1,1-1 0,-1 1 0,0 0 0,0 0 0,0 0 0,1 0 0,-1 0 0,0-1 0,0 1 0,1 0 0,-1 0 0,0 0 0,1 0 0,-1 0 0,0 0 0,0 0 1,1 0-1,-1 0 0,0 0 0,0 0 0,1 0 0,-1 0 0,0 0 0,0 0 0,1 0 0,-1 0 0,0 1 0,0-1 0,1 0 0,-1 0 0,0 0 0,0 0 0,1 0 1,-1 1-1,0-1 0,0 0 0,0 0 0,1 0 0,-1 1 0,0-1 0,0 0 0,0 0 0,0 1 12,3 15-479,-2-13 455,7 128-210,-6 64 234,-2-129-19,-10 54 235,10-119-131,6-26 255,24-39-227,3 1 1,3 2-1,25-32-113,-54 84 3,36-55-1,28-29-2,-47 66-9,0 0-1,2 2 0,0 1 1,12-7 9,-34 27-29,1 1 0,0 0 0,0 0 0,0 0 0,0 0 0,0 1 0,1 0 0,-1 0 0,1 0 0,0 1 0,-1 0 0,4 0 29,-8 1-12,-1-1 1,1 1 0,-1 0-1,1 0 1,-1 0 0,1 0-1,-1 0 1,1 0-1,-1 0 1,1 0 0,-1 0-1,1 0 1,-1 1 0,1-1-1,-1 0 1,1 0-1,-1 0 1,1 1 0,-1-1-1,1 0 1,-1 0 0,0 1-1,1-1 1,-1 0-1,0 1 1,1-1 0,-1 0-1,0 1 1,1-1 0,-1 1-1,0-1 1,0 1-1,1-1 1,-1 0 0,0 1-1,0 0 12,3 12-61,0 0 1,-2 0-1,0 0 0,0 1 0,-1-1 0,-1 6 61,1 6-1,-2 19-6,-1 1-1,-3-1 1,-1 0 0,-3 4 7,-51 174-380,12-54-849,44-138 981,3-21-1550,1-8-5069,1-20 1327</inkml:trace>
  <inkml:trace contextRef="#ctx0" brushRef="#br0" timeOffset="480.99">1145 572 5825,'0'0'4052,"0"0"-2070,0 0-665,0 0-167,0 0-159,0 0-142,-1 13-30,-29 61-170,22-56-548,0 0 1,1 0-1,1 1 1,0 0-1,2 0 0,0 1 1,1-1-1,1 5-101,2-23-57,13-3-151,-6-1 212,1-1 1,-1 0-1,0 0 1,0 0 0,0-1-1,-1 0 1,0 0-1,2-2-4,48-52 108,-45 48-96,25-32-6,21-33-6,-26 33-1,-27 38-1,-5 20-196,-4 6 128,0 1 0,-2-1 1,-4 9 69,4-12-73,0 0 0,2 0 0,0 1 1,1 0-1,-1 14 73,4 21-2314,1-54 2212,0 0 0,0 1 1,0-1-1,0 1 0,1-1 0,-1 0 0,0 1 1,0-1-1,0 0 0,0 1 0,0-1 0,0 0 1,0 1-1,1-1 0,-1 0 0,0 1 0,0-1 1,1 0-1,-1 1 0,0-1 0,0 0 0,1 0 1,-1 1-1,0-1 0,1 0 0,-1 0 0,0 0 1,1 1-1,-1-1 0,0 0 0,1 0 0,-1 0 1,0 0-1,1 0 0,-1 0 0,1 0 0,-1 0 1,0 0-1,1 0 0,-1 0 0,0 0 0,1 0 102,12 1-4753</inkml:trace>
  <inkml:trace contextRef="#ctx0" brushRef="#br0" timeOffset="813">2072 93 8162,'0'0'2204,"0"0"-691,0 0-457,0 0-213,0 0-190,0 0-157,-15 32-101,-47 111-118,-66 130 300,33-69-2801,91-196 1551,-5 14-326,7-5-4737,2-17 400</inkml:trace>
  <inkml:trace contextRef="#ctx0" brushRef="#br0" timeOffset="1146.63">2637 66 5401,'0'0'2678,"0"0"-484,0 0-432,0 0-465,-6 26-210,-1 5-759,2-3 17,-3 0 1,0 0-1,-1-1 1,-7 12-346,3-10 223,-31 79-490,-5-2 0,-4-2 0,-13 9 267,61-104-590,-1-2 0,0 1 0,-1-1 0,0 0 0,-1 1 590,7-21-5604,1-9 1496</inkml:trace>
  <inkml:trace contextRef="#ctx0" brushRef="#br0" timeOffset="1495.99">2310 360 5857,'0'0'2473,"0"0"-753,0 0-536,0 0-519,0 0-225,0 0-144,0 0-64,59 18 504,-12-15 112,9-3-40,3 0-376,1 0-368,-1 0-64,-2 0-376,-11 0-408,-6 9-472,-11 12-1033,-15 3-3240</inkml:trace>
  <inkml:trace contextRef="#ctx0" brushRef="#br0" timeOffset="1815.71">2961 497 6361,'0'0'2377,"0"0"-985,0 0 185,0 0-409,0 0-504,0 0-304,0 0 328,-3 110-456,-14-65-232,1 0-32,-1-7-352,1-8-448,9-12-88,7-18-825,0 0-1319,3-15-1489</inkml:trace>
  <inkml:trace contextRef="#ctx0" brushRef="#br0" timeOffset="1816.71">3090 250 6161,'0'0'3233,"0"0"-2129,0 0-16,0 0-479,0 0-369,0 0-240,0 0 0,0 33-801,0-21-1079,17-3-881,-1 0-2040</inkml:trace>
  <inkml:trace contextRef="#ctx0" brushRef="#br0" timeOffset="2145.01">3282 593 3633,'0'0'3607,"0"0"-1948,0 0-374,0 0-175,0 0-225,0 0-76,0 11-77,1 126-57,-1-135-665,1 1 0,-1 0 0,1-1-1,0 1 1,0-1 0,0 0 0,0 1 0,1-1 0,-1 0 0,1 0-1,-1 0 1,1 0 0,0 0 0,0 0 0,0 0 0,0-1 0,0 1-1,0-1 1,0 1 0,0-1 0,1 0 0,-1 0 0,1 0 0,-1 0-1,1 0 1,-1 0 0,1-1 0,-1 1 0,1-1 0,-1 0-1,3 0-9,4 1 79,0 0 0,0-1 0,0 0 0,0-1 0,-1 0-1,1 0 1,0-1 0,-1 0 0,4-2-79,-1-1 22,-1 0 0,1-1 0,-1 0 0,-1-1 0,1 0 0,-1-1 0,-1 0 0,1 0 0,5-7-22,-5 3 6,1 1 1,-2-1-1,1-1 0,-2 0 0,0 0 0,0-1 0,2-6-6,-5 3-26,0 0 0,-1 0-1,-1 0 1,0-1-1,-1 1 1,-2-15 26,1 28-27,0 1 0,0 0 0,0 0 1,0 0-1,0 0 0,0 0 0,-1 0 0,0 0 0,1 1 1,-1-1-1,0 0 0,-1 0 0,1 1 0,0-1 0,-1 1 1,1-1-1,-1 1 0,0-1 0,0 1 0,0 0 1,-1-1 26,-1 1-36,1 0 0,-1 0 0,0 0 0,0 0 0,0 1 0,0 0 0,0 0 0,0 0 1,0 0-1,-1 0 0,1 1 0,0 0 0,0 0 0,-1 0 36,-2 1-19,1-1-1,-1 1 1,1 1-1,-1-1 0,1 1 1,0 0-1,0 1 1,0 0-1,0-1 1,0 2-1,1-1 1,-1 1-1,1 0 1,0 0-1,0 0 1,0 1-1,1 0 1,-1 0-1,-2 5 20,-9 12 98,1 0 0,1 2-1,1 0 1,-1 5-98,-28 70 488,4 3 0,-17 75-488,42-128-342,1 0 1,-1 24 341,7-1-5013,6-66-937</inkml:trace>
  <inkml:trace contextRef="#ctx0" brushRef="#br0" timeOffset="2497.83">4030 0 9690,'0'0'2153,"0"0"-1153,0 0 504,0 0-376,-37 215-264,14-141-271,0 0-241,0 1-248,3-7-104,3-5-320,7-10-585,7-8-455,3-15-672,0-18-2993</inkml:trace>
  <inkml:trace contextRef="#ctx0" brushRef="#br0" timeOffset="2897.07">4251 411 784,'0'0'8126,"0"0"-5507,0 0-1492,0 0 163,0 0-238,-10 26-293,-5 11-550,-29 84 302,42-113-518,0-1 1,0 1-1,0-1 0,1 1 1,0 0-1,1 0 0,-1 0 1,2 0-1,-1 1 7,1-8-24,0 0 0,-1 0 0,1 0 0,0-1 0,0 1 1,0-1-1,0 1 0,0 0 0,0-1 0,0 1 0,0-1 0,0 0 0,0 1 0,0-1 1,0 0-1,0 0 0,0 0 0,0 1 0,0-1 0,0 0 0,0 0 0,0-1 0,0 1 1,1 0 23,32-2-165,-30 2 132,4-1 29,-1-1-1,0 1 1,0-1-1,0-1 1,0 1-1,0-1 1,0 0 0,-1-1-1,1 0 1,-1 0-1,0 0 5,17-13-48,-2-1-1,6-7 49,-7 6-107,57-58-191,-76 76 442,-2 9-60,0-1 0,0 0 0,-1 0 0,0 0-1,0 0 1,0 0 0,-1 0 0,0-1 0,-1 1 0,0 0-84,-11 23 88,-15 48 116,-10 48-204,24-70-72,-2-1 1,-3-1 0,-2-1 0,-17 28 71,29-62-350,2-2-653,-1-1 0,-1 0 0,0-1-1,-3 1 1004,-3-1-4721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51 3777,'0'0'7521,"0"0"-4980,0 0-962,0 0-85,0 0-724,-26-10-575,-11-4-212,-38-9 17,69 22-1,0 0 0,1 0 1,-1 1-1,0-1 0,0 1 0,1 1 1,-1-1-1,0 1 0,1 0 1,-1 0-1,0 1 0,1 0 0,-1 0 1,1 0-1,0 0 0,0 1 0,0 0 1,0 0-1,0 1 0,1-1 1,-12 7 1,-8 5 9,0 1-1,1 1 0,0 0 1,1 2-1,2 1 1,0 1-1,1 0 0,1 1 1,1 2-1,1-1 0,-11 23-9,24-38 9,-1 1 1,1-1-1,1 1 0,0 0 0,0 0 0,1 1 1,0-1-1,0 0 0,1 0 0,0 0 1,2 5-10,-2-12-1,0-1 1,1 1 0,-1-1 0,1 1 0,0-1 0,0 0 0,-1 1 0,1-1 0,0 0 0,0 1 0,0-1 0,0 0 0,1 0 0,-1 0-1,0 0 1,0 0 0,1 0 0,-1 0 0,0 0 0,1-1 0,-1 1 0,1-1 0,-1 1 0,1-1 0,-1 1 0,1-1 0,0 0 0,-1 0-1,2 1 2,55 1-71,-46-2 25,1-1 20,0-1 0,0 0 0,0 0 0,-1-2 0,1 1 0,-1-2 0,0 0 0,0 0-1,-1-1 1,1 0 0,-1-1 0,-1 0 0,1-1 0,-1 0 0,-1-1 25,23-20-103,-2-1 0,-2-2 0,23-31 103,-46 57 2,4-6 68,0 0-1,-1 0 1,0 0-1,1-5-69,-8 73 1403,-2 35-1638,-1 6-1162,5 1 1397,-3-97-208,0 0 1,0 1 0,0-1 0,1 1-1,-1-1 1,0 0 0,1 1 0,-1-1-1,0 0 1,1 1 0,-1-1 0,1 0 0,0 0-1,0 0 1,-1 1 0,1-1 0,0 0-1,0 0 1,0 0 0,0 0 0,0 0-1,0-1 1,0 1 0,0 0 0,1 0 207,14 3-7614</inkml:trace>
  <inkml:trace contextRef="#ctx0" brushRef="#br0" timeOffset="346.03">818 438 11899,'0'0'2024,"0"0"-488,0 0-215,0 0-753,0 0-248,0 0-184,0 0-16,-33 176-72,13-135-48,-20 16-264,4-10-744,0-14-1705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644 655 4505,'0'0'4354,"0"0"-2501,0 0-438,0 0-43,0 0-215,22-13 2442,-4 3-3537,0 0 0,1 1 0,0 0 0,1 2 0,-1 0 0,1 1 0,3 1-62,14-3 9,-1 3 0,1 0 0,21 2-9,-40 2-5,-7 0-16,0 1 0,1 0 0,-1 1 0,0 0-1,2 1 22,-10-2-7,0 1 0,-1 0 0,1 0 1,-1 0-1,1 0 0,-1 0 0,1 0 0,-1 1 0,0-1 0,1 1 0,-1-1 0,0 1 0,0 0 0,0 0 0,0 0 0,-1 0 0,1 1 0,-1-1 0,1 0 0,-1 1 0,0-1 0,0 1 0,1-1 7,0 6-6,0 0 1,0 0-1,0 0 0,-1 1 0,0-1 1,-1 0-1,0 1 0,0-1 0,-1 0 0,0 0 1,0 1-1,-1-1 0,0 0 0,-1 0 0,0-1 1,0 1-1,0 0 0,-1-1 0,0 0 0,0 0 1,-1 0-1,0 0 0,-1 0 6,-15 17 17,0-1 0,-2-2 0,0 0 0,-1-1 0,-14 8-17,-142 97 222,167-112-212,13-12-10,0-1 0,0 0 0,0 0 0,0 0 0,0 0 0,0 1 0,0-1 0,0 0 0,0 0 0,0 0 0,0 1 0,0-1 0,0 0 0,0 0 0,0 0 0,0 0 0,0 1 0,0-1 0,0 0 0,0 0 0,0 0 0,0 0 0,1 1 0,-1-1 0,0 0 0,0 0 0,0 0 0,0 0 0,0 0 0,0 1 0,1-1 0,-1 0 0,0 0 0,0 0 0,0 0 0,0 0 0,1 0 0,-1 0 0,0 0 0,0 0 0,0 0 0,1 0 0,32 1 34,-16-2 28,371-17 258,-291 12-785,-89 5 281,-8 2 102,1-1 0,0 0-1,0 0 1,-1 0 0,1 1-1,0-1 1,-1 0 0,1 0-1,0 0 1,0 0 0,-1-1-1,1 1 1,0 0 0,0 0-1,-1 0 1,1-1 0,0 1-1,-1 0 1,1 0 0,0-1-1,-1 1 1,1-1 0,-1 1-1,1-1 1,0 1 0,-1-1-1,1 1 1,-1-1 0,1 1-1,-1-1 1,0 0 0,1 1-1,-1-1 1,0 0 0,1 1-1,-1-1 1,0 0 0,0 1-1,0-1 1,1 0-1,-1 0 1,0 1 0,0-1-1,0 0 1,0 0 82,0-7-2496</inkml:trace>
  <inkml:trace contextRef="#ctx0" brushRef="#br0" timeOffset="752">810 233 8266,'0'0'2372,"0"0"-1241,0 0-264,0 0-144,0 0-79,0 0 40,30-19 80,104-59-26,-112 67-541,0 0 0,1 2 0,0 0-1,1 2 1,9-2-197,-3 1 156,29-7-54,0 3-1,0 3 1,1 2-1,0 3 1,1 3-1,23 3-100,-68-1-3,0 1 0,0 0 0,0 1 0,-1 1 1,1 1-1,-1 0 0,0 1 0,-1 0 1,1 2-1,-1-1 0,0 2 0,-1 0 1,0 0-1,-1 1 0,0 1 0,0 0 1,2 4 1,-1 1-1,-1-1 1,-1 1-1,0 1 1,-2 0-1,0 0 1,0 1 0,-2 0-1,0 1 1,-1 0-1,-1 0 1,-1 0-1,-1 0 1,0 1-1,-1 0 1,0 14 6,-1 0-1,-2-1 0,-2 14-5,1-31 6,-1 1-1,-1 0 1,0-1 0,-1 0-1,-1 0 1,-1 0-1,-5 10-5,-12 14 16,-2-2 1,-1-1-1,-1 0 0,-3-3 0,0 0 0,-2-2 1,-2-1-1,-36 24-16,-7-1 225,-2-3 0,-3-4 1,-74 30-226,156-77 0,-111 51 559,-28 4-559,103-43 82,0-1-1,-1-2 1,0-1 0,0-2 0,-1-2-1,-1-1-81,19-2 24,0-1-1,0-1 0,-1 0 0,1-2 1,0 0-1,0-2 0,1 0 0,-1-1 1,1-1-1,0-1 0,-3-3-23,-18-9-2,2-3-1,0-1 0,2-1 1,0-3-1,2-1 0,1-1 1,1-2 2,18 16 0,0-1 1,1-1 0,1 0-1,1-1 1,0 0-1,2-1 1,0 0 0,1-1-1,1 0 1,1 0-1,1-1 1,1 0 0,1 0-1,1 0 1,0-4-1,2 9-5,1-1 0,1 1 0,1 0 0,0 0 1,1 0-1,1 0 0,0 0 0,2 1 0,-1 0 0,2 0 0,3-4 5,3-3-14,0 0-1,2 1 0,1 1 1,1 1-1,1 0 1,0 1-1,4-1 15,30-25-87,2 2-1,1 2 1,3 3 0,1 3 0,1 2-1,2 3 1,1 3 0,1 2-1,57-13 88,-85 29-310,1 2-1,-1 1 0,1 2 0,0 1 0,17 2 311,-32 2-692,0 1 0,0 0 1,0 2-1,-1 0 0,1 1 0,-1 2 1,-1 0-1,1 1 0,11 7 692,24 16-7640</inkml:trace>
  <inkml:trace contextRef="#ctx0" brushRef="#br0" timeOffset="1601">2659 1 9858,'0'0'3295,"0"0"-2586,0 0-431,0 32 237,0 220 152,-1-135-460,-15 111-207,10-185 5,-1-1 0,-3 1 0,-1-2-1,-2 1 1,-2-2 0,-19 39-5,30-69 33,-1-1-1,0 0 1,-1 0 0,0 0 0,0-1-1,-1 0 1,0 0 0,-1 0 0,-6 4-33,13-11 118,2-10 74,0-6-107,1 0 0,1 0 0,0 0 0,1 0 0,1 1 0,3-8-85,10-17-25,1 1 0,2 2 0,2-1 25,-11 18-12,2 0 0,1 1 0,0 1-1,1 0 1,1 1 0,7-5 12,-20 18-8,1-1 1,-1 1-1,1 0 1,0 1 0,0-1-1,0 1 1,1 0-1,-1 0 1,1 0-1,-1 1 1,1 0-1,-1 0 1,1 0-1,0 1 1,-1 0 7,0 0 0,-1 1-1,0-1 1,0 1 0,1 0-1,-1 1 1,0-1 0,0 1 0,0 0-1,-1 0 1,1 0 0,0 0-1,-1 0 1,1 1 0,-1 0 0,0 0-1,0 0 1,0 0 0,0 0 0,1 3 0,5 9 27,0-1 0,-2 1 0,0 1 0,0 0 0,-2-1 0,0 2 0,-1-1 0,0 1 0,-2-1 0,0 1 0,0 0 1,-2 0-1,0 0 0,-1 0 0,0-1 0,-2 4-27,0-12 5,1 1-1,-1 0 1,-1-1-1,0 0 1,0 0-1,-1 0 1,1 0 0,-2-1-1,1 1 1,-1-1-1,0-1 1,-1 1-1,1-1 1,-1 0 0,-1-1-1,1 1 1,-1-2-1,0 1 1,0-1-5,-10 6-80,0-1 0,-1-1 0,0-1 0,0 0 0,0-2 0,-1 0 0,0-1-1,-2-1 81,-2 0-367,0 0 0,0-2-1,-1-1 1,1 0-1,0-2 1,-5-2 367,26 3-145,0 1 0,0-1 0,0 0 0,0-1-1,0 1 1,0-1 0,0 1 0,1-1 0,-1 0 0,1 0 0,-1 0 0,1 0-1,-1 0 1,1 0 0,0-1 0,0 1 0,0-1 0,0-1 145,0 1-604,0-1 0,1 0 0,-1 0 0,1 0 0,0 0 0,0 0 0,0 0 0,1 0 0,-1-2 604,1-16-4859</inkml:trace>
  <inkml:trace contextRef="#ctx0" brushRef="#br0" timeOffset="2170">3337 685 9354,'0'0'4510,"0"0"-3184,0 0-805,0 0-7,0 0-215,0 0-161,-3 25-76,0-2-53,-5 44 94,2 46-103,5-92 7,0-16-18,1 1 1,-1 0-1,2-1 0,-1 1 0,0 0 0,2 4 11,-2-9-20,1 0 0,-1 0 0,1 1 0,-1-1 0,1 0 0,0 0 0,0 0 1,-1 0-1,1 0 0,0 0 0,0 0 0,0 0 0,0 0 0,0 0 0,0 0 0,0-1 0,0 1 0,0 0 0,1-1 0,-1 1 0,0-1 0,0 1 0,1-1 0,-1 0 0,0 1 0,0-1 0,1 0 0,-1 0 0,0 0 0,1 0 20,5 1-58,-1-1-1,1-1 0,0 1 1,0-1-1,-1 0 0,1 0 0,-1-1 1,1 0-1,-1 0 0,5-3 59,0-1-32,0 0 0,0-1 0,0-1-1,-1 0 1,3-3 32,35-35-443,33-40 443,-13 13-198,-68 73 202,0-1 1,0 1-1,0 0 1,0 0-1,1-1 1,-1 1 0,0 0-1,0 0 1,0 0-1,1 0 1,-1-1-1,0 1 1,0 0-1,0 0 1,1 0-1,-1 0 1,0 0-1,0 0 1,1 0-1,-1 0 1,0-1 0,0 1-1,1 0 1,-1 0-1,0 0 1,0 0-1,1 0 1,-1 0-1,0 1 1,0-1-1,1 0 1,-1 0-1,0 0 1,0 0-1,1 0 1,-1 0-5,4 10 94,-4 24 21,-1-24-50,1 427 1544,0-416-1470,-1 0 0,-1 0 0,0-1 1,-2 1-1,-1-1 0,0 0 0,-8 19-139,7-26 60,-1 0-1,0 0 0,0 0 0,-1-1 1,-1 0-1,0-1 0,0 0 1,-1 0-1,-1-1 0,0 0 1,-9 5-60,5-4-100,-1-2 1,-1 0 0,1-1-1,-1-1 1,-1 0-1,1-1 1,-1-1 0,0-1-1,-1 0 1,1-2 0,-1 0-1,1-1 1,-1 0 0,1-2-1,-1 0 1,-9-3 99,23 3-254,-1 0 0,0-1 0,1 0-1,-1 0 1,1-1 0,0 1 0,0-1 0,0 0 0,0-1 0,0 1 0,1-1 0,-1 0-1,1 0 1,0 0 0,0-1 0,1 1 0,-1-1 0,1 0 0,0 0 0,0 0 0,1-1-1,-2-3 255,-8-24-4889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258 382 280,'0'0'407,"0"0"-119,0 0 155,0 0 151,0 0 369,0 0 463,12-11 330,34-30 233,-39 34 6345,-5 3-3583,-6 0-2577,-10 6-3201,4 1 1041,1 0 1,0 0-1,-1 1 0,1 0 1,1 0-1,-1 1 0,1 0 0,-5 4-14,-7 6-32,0 1-1,-13 14 33,19-14-4,0 1 0,0 0 0,2 0 0,0 1-1,1 1 1,1 0 0,1 0 0,1 1 0,0 0 0,2 0-1,-5 21 5,4-5-12,1 1 0,2-1 0,2 1 0,1 0 0,2 0 0,4 23 12,-1-42-75,0 1 1,2-1-1,0 0 1,0 0-1,2-1 1,1 0-1,0 0 1,0-1-1,2-1 1,0 1-1,1-2 1,1 1-1,0-2 1,0 1-1,2-2 1,2 2 74,-14-12-254,0 0 1,0 0 0,1 0 0,-1-1-1,1 1 1,-1-1 0,1 1 0,0-1 253,-3-1-246,1 0-1,-1 1 1,0-1 0,1 0 0,-1 0-1,1 0 1,-1 0 0,1 0-1,-1 0 1,0-1 0,1 1 0,-1 0-1,1-1 1,-1 1 0,0-1 0,1 1-1,-1-1 1,0 0 0,0 1 0,1-1-1,-1 0 1,0 0 0,0 0 246,13-18-6129</inkml:trace>
  <inkml:trace contextRef="#ctx0" brushRef="#br0" timeOffset="682.57">1003 849 6513,'0'0'3632,"0"0"-2160,0 0-22,0 0-117,0 0-380,0 0-263,-19-7-241,-61-21-100,72 25-283,1 1 0,-1 0-1,0 0 1,0 1 0,0 0 0,0 1 0,0 0 0,0 0 0,-2 0-66,-12 1 48,16 0-35,-1 0 0,1 1 0,0-1 0,0 1-1,0 1 1,0-1 0,0 1 0,0 0 0,1 0-1,-1 0 1,1 1 0,0 0 0,0 0 0,1 0-1,-1 1 1,1-1 0,0 1 0,0 0 0,0 1-1,-2 4-12,-2 3 46,0 0-1,0 1 0,2 0 0,0 0 0,0 0 0,1 1 1,1 0-1,0 3-45,2-4 1,1-1 0,0 0 0,1 1 0,1-1 0,1 6-1,-2-18-5,0 0 0,1 0 0,-1 0 0,1 1 1,-1-1-1,1 0 0,0-1 0,-1 1 0,1 0 0,0 0 0,0 0 0,-1 0 0,1 0 0,0-1 0,0 1 0,0 0 0,0-1 0,0 1 0,0-1 1,0 1-1,0-1 0,0 1 0,0-1 0,1 0 0,-1 0 0,0 1 0,0-1 0,0 0 5,38 2-102,-33-2 90,6 0 13,0 0-1,-1-1 0,1-1 1,0 0-1,-1 0 0,0-1 1,1 0-1,-1-1 0,-1-1 1,1 0-1,0 0 0,-1-1 1,0 0-1,-1 0 0,8-7 0,0 1 4,0-2-1,-1 1 1,-1-2-1,0 0 1,-1-1-1,0 0 0,7-13-3,-18 90 634,-3 155-463,0-123-2825,0-93 2580,0 0 0,0 0 0,0 0 0,0 1 0,-1-1-1,1 0 1,0 0 0,0 0 0,0 0 0,0 0 0,0 0 0,0 1 0,0-1 0,0 0 0,0 0 0,0 0 0,0 0 0,0 0 0,0 0 0,0 1 0,0-1 0,0 0 0,1 0 0,-1 0 0,0 0 0,0 0 0,0 0-1,0 0 1,0 1 0,0-1 0,0 0 0,0 0 0,0 0 0,0 0 0,0 0 0,1 0 0,-1 0 0,0 0 0,0 0 0,0 0 0,0 0 0,0 0 0,0 1 0,1-1 0,-1 0 0,0 0 0,0 0 0,0 0-1,0 0 1,0 0 0,0 0 0,1 0 0,-1 0 0,0 0 0,0 0 74,1 0-592,5 0-4535</inkml:trace>
  <inkml:trace contextRef="#ctx0" brushRef="#br0" timeOffset="1064.37">1403 1144 8482,'0'0'2100,"0"0"-575,0 0-26,0 0-258,0 0-345,0 0-268,0 5 211,-1 16-568,-1 0 0,-1 0 0,-1-1-1,-1 1 1,0-1 0,-8 17-271,10-23 600,3-11-2055,-1-3-4034,1-11 536</inkml:trace>
  <inkml:trace contextRef="#ctx0" brushRef="#br0" timeOffset="1529.37">1724 1239 7762,'0'0'2574,"0"0"-1182,0 0-281,0 0-184,0 0-226,0 0 33,11 0-73,5-1-485,-11 0-123,1 0-1,0 1 1,0 0 0,0 0-1,0 0 1,0 1 0,0 0 0,2 1-53,-5-1 16,-1 0 1,0 0 0,0 0 0,0 1-1,0-1 1,0 1 0,0-1 0,-1 1 0,1 0-1,0-1 1,-1 1 0,1 0 0,-1 0 0,0 0-1,0 0 1,0 1 0,0-1 0,0 0-1,0 0 1,0 1 0,-1-1 0,1 0 0,-1 1-1,0-1 1,1 0 0,-1 1 0,0-1 0,-1 3-17,1 1-24,1-1 1,-2 1 0,1 0 0,-1-1 0,0 1 0,0 0-1,-1-1 1,1 1 0,-1-1 0,0 0 0,-1 0 0,0 1 23,-5 5-229,-1 0 0,-1-1 0,0-1 0,0 1 0,0-2 0,-8 5 229,10-7-903,-1-1-1,1 0 1,-1-1-1,0 0 1,-9 3 903,1-3-4176</inkml:trace>
  <inkml:trace contextRef="#ctx0" brushRef="#br0" timeOffset="2162.63">2537 852 8794,'0'0'2043,"0"0"-477,0 0-139,0 0-517,0 0-548,-23 1-250,-75 3-140,92-3 26,-1 0 0,1 1 1,-1-1-1,1 1 0,0 0 0,0 1 1,0-1-1,0 1 0,0 0 0,1 1 1,0 0-1,-1-1 0,1 2 0,0-1 0,1 0 1,-1 1-1,-1 2 2,-4 4-1,0-2 16,1 0 0,0 1 0,1 0 0,0 0-1,1 1 1,0 0 0,0 1 0,2-1 0,-1 1 0,1 0-1,1 0 1,0 1 0,1 0 0,0-1 0,1 1 0,-1 12-15,3-23 9,0 1 0,0 0 0,0-1 0,0 1 0,1-1 0,-1 1 1,1 0-1,-1-1 0,1 1 0,0-1 0,0 1 0,0-1 0,0 0 1,0 0-1,1 1-9,0-2 6,0 1-1,0 0 1,0-1 0,0 0 0,1 1-1,-1-1 1,0 0 0,1 0 0,-1 0-1,0-1 1,1 1 0,-1-1 0,1 1-1,0-1 1,-1 0 0,2 0-6,8 2-5,0-1 0,0-1 0,0 0 0,0-1 0,0 0-1,0-1 1,0 0 0,-1-1 0,1 0 0,-1-1 0,0 0 0,0-1 0,0 0 0,0-1 0,-1 0 0,3-2 5,10-9-45,-1-1 1,0 0-1,0-4 45,-14 15-10,-1 0 0,0-1 0,-1 0 0,0-1 0,-1 1 0,1-1 0,-1 0 0,-1-1 0,0 1 0,0-3 10,-5 62 155,1-12 0,-1 0-1,-6 31-154,-1-33-590,-2 0-1,-6 14 591,-15 27-4733,24-55-1187</inkml:trace>
  <inkml:trace contextRef="#ctx0" brushRef="#br0" timeOffset="2643.39">2868 1179 8058,'0'0'3990,"0"0"-2659,0 0-299,0 0-69,0 0-370,0 0-207,8 1 10,1 0-314,22 3 322,1 1 0,-1 1 1,25 8-405,-55-13-2,1-1 1,-1 1-1,0 0 0,1-1 1,-1 1-1,0 0 0,0 0 1,1 0-1,-1 0 1,0 0-1,0 0 0,0 0 1,0 1-1,-1-1 1,1 0-1,0 0 0,0 1 1,-1-1-1,1 1 0,-1-1 1,1 0-1,-1 1 1,0-1-1,1 1 0,-1-1 1,0 1-1,0-1 0,0 1 1,0-1-1,0 1 1,-1-1-1,1 1 0,0-1 1,-1 1-1,1-1 0,-1 0 1,1 1-1,-1-1 1,0 1-1,1-1 0,-2 1 2,-1 4-19,0 0 0,-1 0 0,0 0 0,-1 0 0,1-1 0,-1 1 0,0-1 0,-1 0 19,-64 46-896,49-37 148,0 1 0,1 1-1,-14 15 749,34-31-3,-1 0-1,1 1 0,-1-1 1,1 0-1,0 1 0,-1-1 0,1 1 1,0-1-1,-1 0 0,1 1 1,0-1-1,-1 1 0,1-1 0,0 1 1,0-1-1,0 1 0,0-1 1,-1 1-1,1-1 0,0 1 0,0-1 1,0 1-1,0-1 0,0 1 1,0-1-1,0 1 0,0 0 0,1-1 1,-1 1-1,0-1 0,0 1 4,15 6 198,29-5 385,-39-2-539,22 0 174,-13 2-330,0-2-1,1 0 1,-1-1-1,0 0 1,0-1 0,0-1-1,0 0 1,0-1-1,11-5 113,9-10-2815,-6 3-3545</inkml:trace>
  <inkml:trace contextRef="#ctx0" brushRef="#br0" timeOffset="3325.3">3473 1221 11018,'0'0'1745,"0"0"-530,0 0 89,0 0-280,0 0-381,0 0-267,23 6-116,71 18-64,-89-23-171,0 0 0,0 1 0,-1 0-1,1-1 1,-1 2 0,1-1 0,-1 0-1,0 1 1,0 0 0,0 0 0,0 0 0,0 1-1,-1-1 1,1 1 0,-1 0 0,0 0 0,0 0-1,0 1-24,-1 1 21,1 1 0,-1 0-1,0 0 1,-1-1 0,0 1-1,0 0 1,-1 0 0,1 0-1,-2 6-20,0-7-62,0-1 0,0 1-1,-1-1 1,0 0-1,0 0 1,0 0 0,-1 0-1,0 0 1,0-1 0,0 1-1,0-1 1,-1 1 0,0-1-1,0 0 1,0-1 0,0 1-1,0-1 1,-3 1 62,-12 11-1001,0-2-1,-2 0 1,-14 6 1001,20-12-2468,1-1 0,-2 0 0,-7 2 2468,4-7-5419</inkml:trace>
  <inkml:trace contextRef="#ctx0" brushRef="#br0" timeOffset="3911.37">4399 891 9218,'0'0'3673,"0"0"-2262,0 0-139,0 0 83,0 0-562,0 0-434,-6-6-249,3 4-123,1 0 0,-1-1 0,0 1 1,0 0-1,0 0 0,0 1 1,0-1-1,0 1 0,0-1 1,-1 1-1,1 0 0,0 0 1,-1 1-1,1-1 0,-1 1 0,1 0 1,-1-1-1,1 1 0,-1 1 1,1-1-1,-1 1 0,1-1 1,0 1-1,-1 0 0,1 0 1,0 0-1,-1 1 0,1-1 0,0 1 13,-10 6-18,0 0 0,0 1 0,1 1-1,0 0 1,0 0 0,1 1 0,-4 7 18,-2 2-3,2 0 0,0 2 0,1-1 1,-1 6 2,11-19-6,1 0 0,0 0 1,0 0-1,0 0 0,1 1 0,1-1 1,-1 1-1,1-1 0,1 1 1,-1 0-1,1 0 0,1-1 0,0 1 1,1 4 5,-1-10-12,-1-1 0,1 1 1,0-1-1,0 0 1,1 0-1,-1 1 0,0-1 1,1 0-1,-1 0 0,1 0 1,0 0-1,0 0 0,0-1 1,0 1-1,0-1 1,0 1-1,1 0 12,2 0-76,0 1 1,0-1-1,1 0 0,-1 0 1,1 0-1,-1-1 0,1 0 1,0 0 75,5 1-140,0-1 0,0-1 1,-1 0-1,1-1 0,0 0 1,0 0-1,-1-1 0,7-2 140,-6 0-110,0-1 0,0-1 0,-1 0 0,0 0 0,0-1-1,0 0 1,-1 0 0,0-1 0,0-1 110,10-10-261,-1-2 0,-1 0-1,7-10 262,-4 2-141,-1-1 0,1-7 141,-15 27 79,0 1 0,-1-1 1,0 0-1,-1-1 0,0 1 0,-1 0 0,0-1 0,0 0 0,-1-5-79,-1 15 615,-8 18-39,-4 9-386,0 0 1,2 1 0,1 0 0,2 1-1,0 0 1,1 1-191,-6 72-628,9 3-4007,3-95-438</inkml:trace>
  <inkml:trace contextRef="#ctx0" brushRef="#br0" timeOffset="4446.17">4843 1156 8306,'0'0'4465,"0"0"-2992,0 0-554,0 0 28,0 0-259,0 0-298,18 0-200,129 0-84,-139 1-98,0 0-1,0 0 1,0 1 0,0 0 0,-1 0 0,7 3-8,-12-5-16,0 1 0,0 0 1,0 0-1,-1 0 0,1 0 0,0 0 1,0 0-1,0 1 0,-1-1 1,1 0-1,-1 1 0,1 0 1,-1-1-1,1 1 0,-1 0 0,0-1 1,0 1-1,0 0 0,0 0 1,0 0-1,-1 0 0,1 0 0,0 0 1,-1 0-1,0 1 0,1 0 16,-2-1-8,1 0-1,-1 0 0,0 0 0,0 0 0,0 0 1,0 0-1,0-1 0,0 1 0,0 0 1,-1 0-1,1-1 0,-1 1 0,1-1 0,-1 1 1,0-1-1,1 0 0,-1 0 0,0 1 0,-2-1 9,-44 25-140,36-21 82,-19 8-128,23-10 142,-1 1 0,1 0 0,0 0 0,1 0-1,-1 1 1,-3 3 44,10-8-45,1 0 18,0 0-18,18 0 41,24-1 123,-21 0-7,-1 1 1,0 0-1,1 2 0,11 2-112,-30-4 14,-1 0 0,1 0 0,-1 0 1,0 1-1,1-1 0,-1 1 0,0-1 0,1 1 1,-1-1-1,0 1 0,0 0 0,0-1 0,1 1 1,-1 0-1,0 0 0,0 0 0,0 0 0,0 0 1,0 0-1,-1 0 0,1 0 0,0 1-14,-1-1 17,1 0-1,-1 1 0,-1-1 1,1 0-1,0 0 0,0 0 1,0 0-1,0 0 1,-1 0-1,1 0 0,-1 0 1,1 0-1,-1 0 0,1 0 1,-1 0-1,1 0 1,-1 0-1,0 0 0,0 0 1,1 0-1,-2 0-16,-5 6 29,-1-1 1,0 0-1,0 0 0,0 0 1,-4 1-30,-28 15-904,0-2 0,-14 4 904,34-16-1957,-1-2 0,0 0 0,-10 1 1957,11-5-4812</inkml:trace>
  <inkml:trace contextRef="#ctx0" brushRef="#br0" timeOffset="5043.61">5597 382 6465,'0'0'3805,"0"0"-2254,0 0-96,0 0-59,0 0-466,0 0-273,-1 8 78,1-2-566,-1-4-123,1-1 1,-1 1 0,1 0 0,0 0 0,0 0-1,0 0 1,0 0 0,0 0 0,0 0 0,1-1-1,-1 1 1,1 0 0,-1 0 0,1 0 0,0-1 0,-1 1-1,1 0 1,0 0 0,0-1 0,0 1 0,0-1-1,1 1 1,-1-1 0,0 0 0,1 1 0,-1-1-1,1 0 1,0 1-47,19 9 315,-1 2 1,-1 0-1,0 1 0,-1 1 0,6 7-315,-17-15 36,0 2 1,0-1-1,-1 1 0,0 0 0,0 0 1,-1 0-1,0 1 0,-1 0 0,0 0 1,-1 0-1,0 0 0,-1 1 0,1 1-36,0 12 60,0-1-1,-1 1 1,-2 0-1,-1 21-59,-1-31-11,1-1 0,-2 1 1,0-1-1,-1 0 0,0 0 0,0 0 0,-2 0 0,0-1 0,-1 2 11,-11 14-347,-1 0 0,-1-1-1,-1-1 1,-2-1 0,0-1-1,-2-2 1,-26 20 347,24-22-1427,-1-2 0,0-1 0,-1-2 0,-1 0 0,-1-2 1427,-24 7-10718</inkml:trace>
  <inkml:trace contextRef="#ctx0" brushRef="#br0" timeOffset="7838.45">43 123 576,'0'0'3404,"0"0"-2028,0 0-663,0 0 138,0 0 144,0 0 176,0 0 4,0 0-67,0 0 36,0 0-134,31 0 3487,138 30-2780,1-7 0,112-2-1717,425-17 728,-621 1-690,33 9-38,57 5 26,291 13 191,-339-26 326,61-8-543,-85-1 35,1 4 1,73 12-36,-63-2 0,111-4 0,-52-3 216,-38 9-137,-77-6 99,48-1-178,-6-6 112,219-3-64,-210-8-12,-59 4-49,45 1 13,-27 6 53,1-3-1,58-11-52,-16-2 23,-45 7 9,65-17-32,-91 19-12,-1 1 0,1 2 0,1 2 0,-1 1 0,24 4 12,23-1-12,120-2 77,-115-6 75,-104-6 177,-30-18-542,2-1 1,1-2-1,-34-37 225,58 58-29,-12-16-318,25 27 276,1 1 2,0 0-28,0 0-97,0 0-222,0 0-311,0 0-378,8 0-4682,1 0-4127</inkml:trace>
  <inkml:trace contextRef="#ctx0" brushRef="#br0" timeOffset="9070.54">6678 810 4625,'0'0'3517,"0"0"-2320,0 0-222,-31 12 15,-103 39-231,107-41-381,0 1 1,1 2-1,0 0 1,1 2-1,0 0 1,0 3-379,19-14 58,1 1 1,0 0 0,-1 0-1,2 0 1,-1 0 0,1 1-1,0 0 1,0 0 0,0 0 0,1 0-1,0 1 1,0-1 0,0 1-1,1 0 1,0-1 0,1 1-1,-1 0 1,1 0 0,1 1-1,-1-1 1,1 0 0,1 0-1,-1 0 1,1 0 0,0 0-1,2 6-58,-1-9-6,-1 0 0,1 0-1,0-1 1,0 1-1,0 0 1,1-1-1,-1 1 1,1-1 0,0 0-1,0 0 1,0 0-1,0 0 1,1 0-1,-1-1 1,1 1 0,-1-1-1,1 0 1,0 0-1,0-1 1,0 1-1,3 0 7,6 2-34,0 0 0,0-2 0,0 1 0,0-2-1,0 0 1,9 0 34,-9-1-38,-2 1 25,0-1 1,0 0-1,0 0 0,0-1 0,0-1 1,0 0-1,-1-1 0,1 1 0,-1-2 0,0 0 1,9-4 12,-6 0-3,0-1 1,0 0-1,-2 0 0,1-2 1,-1 1-1,0-1 1,-1-1-1,3-5 3,-7 9 55,-1-1-1,1 1 1,-2-1-1,1 0 1,-1 0-1,-1-1 1,0 1-1,0-1 1,-1 0-1,0 0 1,-1 0-1,0 0 1,0-3-55,-1 12 268,0 15-272,-1 23-29,0-24-5,0-1 1,1 0-1,0 0 0,1 0 0,0 0 0,1 0 0,1 0 0,-1 0 0,2 0 0,3 6 38,-2-7-585,9 15-1122,0-12-4464,-8-11-175</inkml:trace>
  <inkml:trace contextRef="#ctx0" brushRef="#br0" timeOffset="9474.57">7148 974 1512,'0'0'6804,"0"0"-4531,0 0-1241,0 0-17,0 0-43,0 0-230,-1 9-194,-8 107 1190,9-116-1586,0 0 128,0 0 106,5-16 121,5 2-523,-1 0 0,2 1 0,0 0 0,1 0 0,0 1 0,0 1 0,1 0 0,1 0 0,0 2 0,0 0 0,1 0 0,0 1 16,-10 6-51,-1 1 0,0-1 0,1 1 0,-1 0 0,1 0 0,0 0 0,-1 1 0,1-1-1,0 1 1,0 0 51,-5 1-18,1-1-1,0 0 0,-1 1 0,1-1 1,-1 1-1,1-1 0,0 1 1,-1-1-1,1 1 0,-1-1 0,0 1 1,1-1-1,-1 1 0,1 0 0,-1-1 1,0 1-1,1-1 0,-1 1 0,0 0 1,0 0-1,0-1 0,1 1 1,-1 0-1,0-1 0,0 1 0,0 0 1,0 0-1,0-1 0,0 1 19,0 29-141,0-23 111,1 30-147,-3 48-224,1-75-744,0-1-1,-1 1 0,-1-1 1,-2 7 1145,2-5-6095</inkml:trace>
  <inkml:trace contextRef="#ctx0" brushRef="#br0" timeOffset="9993.44">8094 602 12555,'0'0'1305,"0"0"-626,0 0-107,0 0 84,0 0-34,0 0-158,-1 27-65,-5 91-146,1-77-201,0 0-1,-3 0 1,-2-1-1,-1-1 1,-4 8-52,3-11 18,7-19-70,-13 38 204,11-39-302,5-15-70,1-7-131,6-72-299,-2 53 215,-1 0 0,-2-1 0,-1-7 435,1 32-2,-1 0 0,0-1 1,1 1-1,-1 0 0,0 0 1,0-1-1,0 1 1,0 0-1,0 0 0,0 0 1,0 0-1,0 0 1,-1 0-1,1 1 0,0-1 1,0 0-1,-1 1 0,1-1 1,-1 1-1,1-1 1,0 1-1,-1-1 0,1 1 1,-1 0-1,1 0 1,-1 0-1,1 0 0,-1 0 1,1 0-1,-2 0 2,-47 3-55,44-2 64,1 0 1,-1 0 0,1 0 0,-1 1 0,1 0-1,0 0 1,0 1 0,0-1 0,0 1-1,1 0 1,-1 0 0,1 1 0,-1-1 0,1 1-1,0 0 1,1 0 0,-1 0 0,1 1 0,-2 2-10,0 1 130,1 0 0,1 0 0,-1 0 1,1 0-1,1 1 0,0-1 0,0 1 1,0 0-1,1 0 0,0 0 1,1 8-131,1-14 30,-1 0 0,1 1 0,0-1 0,0 0-1,1 0 1,-1 0 0,1 0 0,-1 0 0,1 0 0,0 0 0,0 0 0,0-1 0,1 1 0,-1-1 0,1 1 0,-1-1 0,1 0 0,0 0 0,0 0 0,-1 0 0,1-1 0,1 1 0,-1-1 0,0 0 0,1 0-30,9 5-88,0-2-1,1 0 1,-1 0-1,1-1 1,0-1-1,1 0 89,87 4-2798,-58-6-1060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6241,'0'0'2354,"0"0"-942,0 0-343,0 0-172,0 0 10,0 0 153,0 8 1055,-1 0-1897,0-1 0,0 1 0,-1 0 0,0-1 0,0 0 0,-1 1 0,0-1 0,0 0 0,0 0-1,-1 0 1,0-1 0,-5 6-218,-11 14 115,-1-1 1,-13 10-116,13-12 138,-57 60-191,-71 78-122,58-48-3166,90-111 2343,1-2 72,0 0-181,1-3-172,8-8-642,0-2-949</inkml:trace>
  <inkml:trace contextRef="#ctx0" brushRef="#br0" timeOffset="434.71">87 18 7282,'0'0'2863,"0"0"-881,0 0-473,0 0-409,0 0-169,0 0-88,0 4-131,0 7-393,2 0-1,-1 0 0,1 0 1,1 0-1,0 0 0,1-1 1,1 5-319,38 76 660,-26-58-533,28 54-77,5-1 1,3-3 0,49 57-51,-78-113-44,0-1 0,1-1-1,9 4 45,-13-10-210,-21-18 90,0-1 0,0 0-1,0 0 1,0 0 0,0 0 0,0 1 0,0-1-1,0 0 1,0 0 0,0 0 0,0 0 0,0 0-1,0 1 1,0-1 0,0 0 0,0 0 0,0 0-1,0 0 1,0 0 0,-1 0 0,1 0 0,0 1-1,0-1 1,0 0 0,0 0 0,0 0 0,0 0-1,0 0 1,-1 0 0,1 0 0,0 0 0,0 0-1,0 0 1,0 0 0,0 0 0,-1 0 0,1 0-1,0 0 1,0 0 0,0 0 0,0 0 0,-1 0-1,1 0 1,0 0 0,0 0 0,0 0 0,0 0-1,0 0 1,0 0 0,-1 0 0,1 0 0,0 0-1,0 0 1,0 0 0,0 0 0,0 0 0,0 0-1,-1-1 1,1 1 0,0 0 0,0 0 0,0 0-1,0 0 1,0 0 0,0 0 0,0-1 0,0 1-1,0 0 1,0 0 120,-12-7-7056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472 412 6409,'0'0'2305,"0"0"-730,0 0-456,0 0-302,0 0-91,0-3-383,1 0 1,-1 0-1,0 0 0,0 0 1,-1 1-1,1-1 1,-1 0-1,0-2-343,-6-3 184,-1 0 0,0 1 0,-1 0 1,1 1-1,-1-1 0,-1 2 0,1-1 0,-1 1 0,0 1 0,0 0 0,0 0 1,0 1-1,-1 0 0,1 1 0,-1 0 0,-2 1-184,-1 0 12,0 1 0,-1 0 0,1 1 0,0 0 0,-12 3-12,19-2-2,0 1 0,0-1 1,0 1-1,1 0 0,-1 1 0,1 0 0,-1 0 0,1 0 1,1 1-1,-1 0 0,-4 5 2,-3 3-4,1 1 0,0 1 0,1 0 0,1 1 0,1 0 0,0 0 0,1 1 0,0 0 1,2 1-1,-2 7 4,1 0-44,2-1 0,1 1 0,1 0 0,1 0 0,1 0 0,1 0 0,3 13 44,-3-32-35,1 0 0,0-1-1,0 1 1,1 0 0,-1-1-1,1 0 1,0 1 0,1-1-1,-1 0 1,1 0 0,0 0-1,1-1 1,-1 1 0,1-1-1,0 0 1,0 1 0,0-2-1,0 1 1,1 0 0,0-1 0,-1 0-1,1 0 1,0-1 0,1 1-1,-1-1 1,0 0 0,1 0-1,-1-1 1,6 1 35,-2 0-13,1-1 0,-1 0 0,1 0 0,-1-1 0,1-1 0,-1 1 0,1-2 0,-1 1 0,0-1 0,1-1 0,-1 1 0,0-2 0,-1 1 0,1-1 0,0-1 0,-1 1 0,6-5 13,9-9 6,0-2 0,-1 0 0,-2-1 0,0-1 0,-1-1 0,-1 0 0,9-18-6,-16 24 45,-1-1 1,-1 0-1,-1-1 0,-1 0 1,-1 0-1,0-1 1,-1 1-1,-1-1 0,-1 0 1,-1 0-1,-1-12-45,0 32 6,-1-1 0,0 1-1,0 0 1,0-1 0,0 1 0,0-1 0,0 1-1,0 0 1,0-1 0,0 1 0,0-1 0,0 1 0,0 0-1,-1-1 1,1 1 0,0-1 0,0 1 0,0 0-1,0-1 1,-1 1 0,1 0 0,0-1 0,0 1-1,-1 0 1,1-1 0,0 1 0,0 0 0,-1 0-1,1-1 1,0 1 0,-1 0 0,1 0 0,0 0-1,-1-1 1,1 1 0,-1 0 0,1 0 0,0 0-1,-1 0 1,1 0 0,-1 0 0,1 0 0,0 0-1,-1 0 1,1 0 0,-1 0 0,1 0 0,0 0-1,-1 0 1,1 0 0,0 0 0,-1 0 0,1 1-1,-1-1 1,1 0 0,0 0 0,-1 0 0,1 1-1,0-1 1,-1 0 0,1 0 0,0 1 0,0-1-6,-3 1 26,1 1 1,0 0 0,1-1 0,-1 1 0,0 0 0,0 0 0,1-1 0,-1 2 0,1-1 0,-1 1-27,-3 9-11,2 0-1,0-1 1,0 1 0,1 0-1,0 1 1,1-1 0,1 1 11,3 87-109,1-76 101,0-1-1,2 0 1,1 0-1,1-1 1,1 0 0,1 0-1,1-1 1,2 1 8,-10-16-5,-2-4-95,0 1 1,0-1 0,0 0-1,1 0 1,-1 0-1,1 0 1,0 0-1,0 0 1,-1 0-1,1 0 1,0 0-1,1-1 100,17 4-4605,-15-5-667</inkml:trace>
  <inkml:trace contextRef="#ctx0" brushRef="#br0" timeOffset="422.04">776 671 5401,'0'0'4064,"0"0"-2217,0 0-624,0 0-274,0 0-199,0 0-123,1 0-610,-1 0 1,0 0 0,0 0-1,0 0 1,0 0 0,0 0-1,0 0 1,0 0 0,0 0-1,1 0 1,-1 0 0,0 0-1,0 0 1,0 0 0,0 0 0,0 0-1,0 0 1,0 0 0,0 0-1,1 0 1,-1 0 0,0 0-1,0 0 1,0 0 0,0 0-1,0 0 1,0 0 0,0-1 0,0 1-1,0 0 1,1 0 0,-1 0-1,0 0 1,0 0 0,0 0-1,0 0 1,0 0 0,0 0-1,0 0 1,0-1 0,0 1 0,0 0-1,0 0 1,0 0 0,0 0-1,0 0 1,0 0 0,0 0-1,0 0 1,0-1 0,0 1-1,0 0 1,0 0 0,0 0 0,0 0-1,0 0 1,0 0 0,0 0-1,0 0 1,0-1 0,0 1-1,0 0 1,0 0 0,0 0-18,9 34 463,-2 0 1,-1 0-1,-1 6-463,-2-6-196,3-1 0,1 0 1,5 16 195,-8-27-1542,-4-19-6038,0-3 2603</inkml:trace>
  <inkml:trace contextRef="#ctx0" brushRef="#br0" timeOffset="1148">1177 1 4081,'0'0'4760,"0"0"-2952,0 0-935,0 0-318,0 0-33,0 0 107,0 25-11,0 163 314,4-77-451,11 44-481,2 40 86,-10-15 476,-7-233-465,2-1 1,3 1-1,8-36-97,-10 70-2,2 1 1,0-1-1,1 1 1,1 0 0,1 1-1,0-1 1,1 1 0,1 1-1,1 0 1,0 1 0,1 0-1,2-2 2,-10 13-9,0 0 0,0 1-1,1-1 1,-1 1 0,1 0 0,0 0-1,0 0 1,0 1 0,0-1-1,0 1 1,0 1 0,1-1 0,-1 1-1,0 0 1,1 0 0,0 0 0,-1 1-1,1 0 1,-1 0 0,1 0-1,0 1 1,-1-1 0,1 2 9,0-1-7,1 1 1,-1 1-1,0-1 1,1 1-1,-1 1 0,-1-1 1,1 1-1,0 0 1,-1 0-1,0 0 0,0 1 1,0 0-1,0 0 0,-1 0 1,0 0-1,0 1 1,0 0-1,1 3 7,2 7 21,-1 1 0,0 0 0,-1 1 1,-1-1-1,-1 1 0,0 0 0,-1 0 0,-1 0 0,-1 0 0,0-1 0,-2 1 0,-2 15-21,2-24 20,-1 1 0,0-1 0,-1 1 0,0-1 0,0 0 0,-1 0-1,0-1 1,-1 0 0,1 0 0,-2 0 0,1 0 0,-1-1 0,0 0 0,-1 0-1,-7 5-19,5-5-3,1 0 0,-1-1 0,0 0-1,-1-1 1,1 0 0,-1-1 0,0 0 0,0 0-1,-1-1 1,1-1 0,-1 0 0,1 0-1,-7-1 4,10-1-69,-1 0 0,0-1-1,0 0 1,1 0-1,-1-1 1,0 0-1,-4-2 70,10 3-28,0-1-1,0 1 1,0-1 0,0 0-1,0 0 1,0 0-1,1 0 1,-1 0 0,1 0-1,-1-1 1,1 0-1,0 1 1,0-1-1,0 0 1,0 0 0,1 0-1,-1 0 1,1 0-1,0 0 1,-1-1 0,1 1 28,1 2-100,0 1 1,0 0 0,0-1 0,0 1-1,0-1 1,0 1 0,-1 0 0,1-1-1,0 1 1,0 0 0,0-1 0,0 1-1,0-1 1,1 1 0,-1 0 0,0-1-1,0 1 1,0 0 0,0-1 0,0 1 0,0 0-1,1-1 1,-1 1 0,0 0 0,0-1-1,0 1 1,1 0 0,-1 0 0,0-1-1,0 1 1,1 0 0,-1 0 0,0-1-1,1 1 1,-1 0 0,0 0 0,1 0-1,-1 0 1,0-1 0,1 1 0,-1 0-1,0 0 100,19 0-2864,-12 1 1235,10-1-3706</inkml:trace>
  <inkml:trace contextRef="#ctx0" brushRef="#br0" timeOffset="1548">1739 659 2537,'0'0'6556,"0"0"-3709,0 0-1287,0 0-517,0 0-392,0 0-184,0 0-107,0 2-131,9 82 599,-2-24-614,-3 31-151,-4 12-63,0-38-914,0-63-162,0-2-783,0-3-901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47 10546,'0'0'2435,"0"0"-640,0 0 59,0 0-399,0 0-448,0 0-241,-13-8-225,-45-21-288,54 27-252,-1 0 1,1 1-1,-1 0 0,0 0 0,1 0 0,-1 0 0,0 1 0,0-1 0,0 1 0,1 1 0,-4-1-1,-8 1-20,6 0 12,0 0-1,1 1 1,-1 0-1,1 0 0,-1 1 1,1 1-1,0-1 0,0 1 1,1 1-1,-1 0 1,1 0-1,0 0 0,0 1 1,1 1-1,0-1 0,0 1 1,-3 3 8,-7 10-1,1 0 0,0 1-1,1 0 1,2 1 0,0 1 0,1 2 1,-1 4-2,1 1-1,1 0 1,2 0 0,1 1-1,2 0 1,1 0-1,1 1 1,2-1 0,1 16 2,1-43-22,0 0 1,0 0-1,0 1 1,1-1-1,0 0 1,0 0-1,0 0 1,0 0-1,0 0 1,1 0-1,0 0 1,0 0 21,0-2-20,0 1 0,0-1 0,0 0 1,0 0-1,0 0 0,0-1 0,0 1 1,1-1-1,-1 1 0,1-1 0,-1 0 1,1 0-1,-1 0 0,1 0 0,0 0 1,-1 0-1,1-1 0,1 1 20,10 0-22,-1 0-1,0-1 0,0 0 1,0-1-1,0 0 0,0-1 1,0-1-1,0 0 1,0 0-1,-1-1 0,0-1 1,0-1-1,0 1 0,0-2 1,-1 1-1,4-5 23,18-12-180,-2-2 0,0-2 1,-2 0-1,20-26 180,-29 31 7,0-1 1,-2 0 0,-1-2 0,-1 0-1,-1-1 1,-2 0 0,0-2 0,-2 1-1,0-1 1,4-26-8,-17 101 1086,4 48-1086,0-10 0,-3-59-224,2 1 0,0-1 0,2 0 0,1 0 0,1 0 1,5 13 223,-9-36-182,0 0 1,0 0-1,0-1 1,1 1-1,-1 0 1,1 0-1,0-1 1,0 1-1,0 0 1,0-1-1,0 0 1,1 1 181,-1-1-532,0-1-1,0 0 1,-1 0 0,1 0 0,0 0 0,1-1-1,-1 1 1,0 0 0,0-1 0,0 1-1,0-1 1,1 0 532,14 1-9166</inkml:trace>
  <inkml:trace contextRef="#ctx0" brushRef="#br0" timeOffset="510.45">987 422 14091,'0'0'1650,"0"0"-559,0 0-183,0 0-397,0 0-325,0 0-68,17-1 48,200-7 197,-216 8-367,1 0 0,-1 0 0,1 0 0,-1 0 0,1 0 1,-1 0-1,1 0 0,-1 1 0,1-1 0,-1 0 0,1 1 0,-1-1 0,0 1 0,1 0 0,-1 0 0,0-1 0,1 1 0,-1 0 1,0 0-1,0 0 0,0 0 0,0 0 0,0 0 0,0 1 0,0-1 0,0 0 0,-1 0 0,1 1 0,0-1 0,0 1 4,0 3-18,0 1 1,0 0-1,-1 0 0,0-1 0,0 1 0,0 0 0,-1 3 18,1-2 15,-2-1 8,1 1 1,-1-1-1,0 0 1,-1 0-1,1 0 1,-1 0-1,0-1 1,-1 1-1,0-1 1,1 0-1,-2 0 1,1 0-1,0 0 1,-1-1-1,0 1 0,-1-1-23,-17 15 109,0-2 0,-23 14-109,40-27 18,-15 5 14,20-9-123,9 0-316,18 0 373,1 1-1,-1 1 1,3 2 34,-23-3 4,1 0 0,0 1 0,-1 0 0,1 0 0,-1 0 1,1 1-1,-1 0 0,0 0 0,0 0 0,0 1 1,-1 0-1,1 0 0,-1 1 0,3 3-4,-7-7-1,1 0-1,-1 1 1,0-1 0,0 1-1,0-1 1,-1 1-1,1 0 1,0-1 0,-1 1-1,1 0 1,-1 0 0,1-1-1,-1 1 1,0 0-1,0 0 1,1-1 0,-1 1-1,-1 0 1,1 0 0,0 0-1,0-1 1,-1 1-1,1 0 1,-1 0 0,1-1-1,-1 1 1,0 0 0,0-1-1,0 1 1,0-1-1,0 1 1,0-1 0,0 1-1,0-1 1,0 0 0,-1 1 1,-4 3 11,0 0 1,0 0-1,-1 0 0,1-1 1,-1 0-1,0 0 1,-4 1-12,-4 1-561,0 0 0,-1-1 1,1-1-1,-1-1 1,1 0-1,-1-1 0,0-1 1,-13 0 560,6-3-3156,8-8-2525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8586,'0'0'6509,"0"0"-4658,0 0-1509,0 0 14,0 0 120,-6 28-91,-34 173 223,-29 134-1316,68-330 233,-3 8-122,-2-9-4040,3-4-329</inkml:trace>
  <inkml:trace contextRef="#ctx0" brushRef="#br0" timeOffset="381.97">1 337 9250,'0'0'3953,"0"0"-3377,0 0-40,0 0-136,0 0 616,0 0 97,185 0-481,-126 0-328,-6 0-208,-3 3-96,3 0-320,-17 3-1369,-13-6-4648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292 376 3441,'0'0'3678,"0"0"-1492,0 0-370,0 0-345,0 0-272,0 0-119,-4-5 632,4 5-1700,0 0 1,0 0 0,0 1 0,0-1 0,0 0-1,0 0 1,0 0 0,0 0 0,0 0-1,0 0 1,0 0 0,0 0 0,0 0 0,0 0-1,0 0 1,0 0 0,0 0 0,0 1 0,0-1-1,0 0 1,0 0 0,0 0 0,0 0 0,0 0-1,0 0 1,0 0 0,-1 0 0,1 0 0,0 0-1,0 0 1,0 0 0,0 0 0,0 0-1,0 0 1,0 0 0,0 0 0,0 0 0,0 0-1,0 0 1,0 0 0,-1 0 0,1 0 0,0 0-1,0 0 1,0 0 0,0 0 0,0 0 0,0 0-1,0 0 1,0 0 0,0 0 0,0 0 0,0 0-1,0 0 1,0 0 0,-1 0 0,1-1 0,0 1-1,0 0 1,0 0 0,0 0 0,0 0-13,1 91 822,0 12-655,-4 0 0,-9 37-167,11-129-156,-14 111 300,11-40-4393,4-82 2519,0-2-1129,0-10-1622</inkml:trace>
  <inkml:trace contextRef="#ctx0" brushRef="#br0" timeOffset="330.21">1 733 10074,'0'0'2177,"0"0"-873,0 0-408,0 0-360,0 0 632,0 0-183,0 0-409,175-18-304,-125 15-128,-1 0-136,-6 3-8,-3 0-104,-10 0-536,-1 30-793,-9-1-671,-6-2-3273</inkml:trace>
  <inkml:trace contextRef="#ctx0" brushRef="#br0" timeOffset="885.13">1310 358 8874,'0'0'2588,"0"0"-468,0 0-443,0 0-372,0 0-305,0 0-325,-16-4-421,5 1-234,7 1-14,-1 0-1,1 1 1,-1 0 0,1 0 0,-1 0 0,0 1 0,1-1-1,-1 1 1,0 0 0,1 0 0,-1 1 0,0-1-1,1 1 1,-1 0 0,1 0 0,-1 1 0,1 0 0,-1-1-1,1 1 1,0 1 0,0-1 0,0 0 0,-2 3-6,-19 17 78,0 2 0,1 0 0,2 2 1,0 1-1,2 0 0,-6 13-78,17-25-5,0 1 0,1 1 0,1-1 0,1 1 0,0 0 0,1 0 0,1 1 0,1 0 0,0-1 0,1 1 0,1 0 0,1 17 5,0-33-28,1 0 1,-1-1-1,0 1 0,1-1 0,-1 1 1,1 0-1,-1-1 0,1 1 0,0-1 0,-1 1 1,1-1-1,0 0 0,0 1 0,0-1 1,0 0-1,1 1 0,-1-1 0,0 0 1,0 0-1,2 0 28,0 1-27,0 0-1,1 0 1,-1-1 0,1 1 0,0-1-1,-1 0 1,1 0 0,0-1 0,1 1 27,6 0-9,1 0 1,-1-1-1,0-1 1,0 0 0,1 0-1,1-2 9,2-1-22,0-1 0,-1 0-1,0-1 1,-1-1-1,1 0 1,-1-1 0,0-1-1,-1 0 1,0 0 0,1-3 22,13-12-213,-1-1 1,-1-1 0,19-26 212,-29 33-84,-1 0 0,-1-1-1,9-21 85,-16 30 105,0 0-1,-1-1 1,-1 1 0,0-1-1,0 0 1,-1 0 0,-1 1-1,0-11-104,-1 21 231,0 10-131,-8 46-29,3-14 49,1 0 0,1 7-120,4 73-582,8 36 582,-9-139-3953,0-17-1673</inkml:trace>
  <inkml:trace contextRef="#ctx0" brushRef="#br0" timeOffset="1764.99">1754 893 7946,'0'0'2388,"0"0"-1054,0 0-583,0 0-155,0 0 37,0 0-82,23-9-158,77-29-163,-94 35-215,1 1 0,0 0 1,0 1-1,1-1 0,-1 1 1,3 0-16,-8 1-5,-1 0 1,1 0 0,-1 0-1,1 0 1,-1 1 0,1-1-1,-1 0 1,1 1 0,-1-1-1,0 1 1,1-1-1,-1 1 1,0 0 0,1 0-1,-1-1 1,0 1 0,0 0-1,1 1 5,0 1-14,-1 0-1,1 1 1,-1-1-1,0 1 0,0-1 1,0 1-1,0-1 0,-1 1 1,1 0-1,-1-1 1,0 1-1,0 0 0,0-1 1,-1 5 14,0 9 21,1-9 5,-1 0 0,0 0-1,0 0 1,-1 0-1,0 0 1,0 0-1,-1 0 1,0 0-1,0-1 1,-1 0-1,0 1 1,-1 0-26,-10 13 113,-1-1 0,0-1 0,-7 5-113,-26 32 288,49-55-293,-1-1 0,1 0 0,0 0-1,0 0 1,-1 1 0,1-1 0,0 0 0,0 1 0,0-1-1,0 0 1,-1 0 0,1 1 0,0-1 0,0 0 0,0 1-1,0-1 1,0 0 0,0 1 0,0-1 0,0 0 0,0 1 0,0-1-1,0 0 1,0 0 0,0 1 0,0-1 0,0 0 0,0 1-1,0-1 1,0 0 0,1 1 0,-1-1 0,0 0 0,0 0 0,0 1-1,0-1 1,1 0 0,-1 1 0,0-1 0,0 0 5,18 5-35,30-6 184,-40 0-122,53-5 41,1-3 1,-1-3 0,0-2-69,40-12-2341,-68 17-1372,-14 3-3327</inkml:trace>
  <inkml:trace contextRef="#ctx0" brushRef="#br0" timeOffset="2379.99">2908 1 13651,'0'0'1988,"0"0"-1099,0 0-499,0 0-32,-5 31 47,-33 206 295,6 9-329,9-65 49,-7 0-420,25-162-211,5-29-183,1-14 180,-2 9 202,2-1 0,0 1 0,1 0 0,0 0 0,1 0 0,1 0 0,0 0 0,1 0-1,1 1 1,0 0 0,1 0 0,0 1 0,1 0 0,1 0 0,7-8 12,-6 9-11,1 0 1,0 2 0,0-1-1,1 1 1,0 1 0,1 0-1,0 1 1,1 0-1,2 0 11,-6 4-19,0-1 0,0 2 0,0 0-1,0 0 1,1 0 0,-1 2-1,1-1 1,0 1 0,0 1 0,-1 0-1,1 0 1,0 1 0,6 2 19,-14-3-10,0 2 0,0-1 0,0 0 0,0 1 0,-1-1 0,1 1 0,0 0 0,-1 0 0,1 0 0,-1 0 0,1 0 0,-1 0 0,0 1 0,0-1 0,0 1 0,-1 0 0,1-1 0,0 1 1,-1 0-1,0 0 0,0 0 0,0 0 0,0 0 0,0 0 0,-1 1 0,1-1 10,2 14-11,-1 1 1,0-1 0,-1 0-1,-2 7 11,1-20 5,0 7 6,-2 0 0,0 0 0,0 0 1,-1 0-1,0 0 0,0-1 0,-2 1 0,1-1 1,-1 0-1,-1-1 0,1 1 0,-2-1 0,1 0 1,-1-1-1,-1 1 0,0-1 0,0-1 0,0 1 1,-5 1-12,1 1-162,0-1 1,-1-1-1,0 0 1,-1-1 0,0 0-1,0-1 1,0-1-1,-1 0 1,0-1-1,0 0 1,0-1-1,0-1 1,-15 0 161,17-2-209,7 1-193,0-1 0,0 0 1,0-1-1,0 1 1,1-1-1,-1 0 0,-4-2 402,8 2-201,1 1 0,-1-1 1,1 0-1,-1 0 0,1 0 0,0 0 0,-1-1 0,1 1 0,0 0 0,0 0 0,0-1 0,0 1 0,0-1 0,0 1 0,0-1 0,1 1 0,-1-1 0,0 1 0,1-1 0,0 0 0,-1 1 1,1-1-1,0 0 0,0 0 0,-1 1 0,1-1 0,1 0 0,-1-1 201,3-12-2337,14 3 36</inkml:trace>
  <inkml:trace contextRef="#ctx0" brushRef="#br0" timeOffset="2714.31">3437 724 6329,'0'0'7938,"0"0"-6754,0 0-272,0 0-159,0 0-537,0 0 184,0 0 24,0 140 48,0-90-256,0-2-112,-3-3-104,-7-4-152,-3-5-504,-7-3-744,7-12-1545,-1-10-4281</inkml:trace>
  <inkml:trace contextRef="#ctx0" brushRef="#br0" timeOffset="3462.08">4062 313 11242,'0'0'2637,"0"0"-1319,0 0-236,0 0-276,0 0-410,0 0-193,-5 20 77,2-9-225,-4 17 103,1 1 1,1 0-1,2 1 0,0 9-158,2-8 152,-1 64 112,5 25-264,-3-116-11,1 0-1,-1-1 0,1 1 1,-1 0-1,1-1 1,0 1-1,1-1 1,-1 1-1,0-1 1,1 1-1,0-1 0,0 0 1,0 0-1,0 0 1,0 0-1,1 0 1,-1-1-1,1 1 0,0 0 1,0-1-1,0 0 1,0 0-1,3 2 12,-2-3-2,0 0 0,0 0 0,0 0 0,0 0 0,0-1 0,0 1 0,0-1-1,0 0 1,0 0 0,0 0 0,0-1 0,0 0 0,0 0 0,0 0 0,0 0 0,0 0 0,-1-1-1,1 1 1,0-1 0,-1 0 0,1 0 0,0-1 2,11-8 31,0-1-1,-1 0 1,0-1 0,-1-1-1,-1 0 1,0 0-1,7-13-30,3-6 48,-2-1 0,-1-1-1,2-8-47,-10 17 73,-1-1 0,0 0 0,3-21-73,-15 59-141,1 1-1,1 0 1,0-1-1,2 8 142,-1 18 9,-1 63 106,0 147 710,-13 15-825,11-237 80,-1-1 0,-1 0 0,-1 0 0,-1 0 0,-1 0 0,-8 17-80,10-30 24,-1-1-1,1 0 1,-1-1 0,-1 1-1,0-1 1,0-1 0,-1 1-1,0-1 1,0 0 0,-1-1-1,0 0 1,-1-1-1,1 1 1,-1-2 0,-8 4-24,-1-1 28,-1 0 0,0-2-1,-1 0 1,1-1 0,-1-1 0,-5-1-28,-20 1-134,0-2 1,-16-3 133,52 1-99,1-1 0,-1 0 0,0 0 0,1-1 0,0 0 0,-1-1 0,-1-1 99,8 3-86,0 0 0,0-1 0,0 1 0,1-1-1,-1 1 1,1-1 0,-1 0 0,1 0 0,-1 0 0,1 0 0,0-1 0,0 1 0,0-1 0,0 1-1,1-1 1,-1 0 0,1 1 0,-1-1 0,1 0 0,0 0 0,0 0 0,0 0 0,1 0-1,-1 0 87,1 1-90,0 0 0,0 0 0,0 0 0,0 0 0,0 0 0,0 0 0,1 0 1,-1 0-1,1 0 0,0 0 0,-1 0 0,1 0 0,0 0 0,0 1 0,0-1 0,0 0 0,0 1 0,1-2 90,28-23-1215,-23 21 909,51-33-2259,7 1-2210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3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65 11682,'0'0'2302,"0"0"-1157,0 0-207,0 0-244,0 0-331,0 0-221,15 0 17,73-1 350,182 3 208,-264-2-720,-1 1 1,1 0-1,0 0 1,-1 0 0,1 1-1,-1-1 1,0 1-1,1 1 1,-1-1-1,0 1 1,0 0-1,1 1 3,-4-2-7,1 0-1,0 1 0,-1 0 0,1-1 0,-1 1 0,0 0 0,0 0 0,0 0 0,0 1 0,-1-1 0,1 0 0,-1 1 0,0-1 0,0 1 0,0-1 0,0 1 0,0-1 1,-1 1-1,0 2 8,1 2 13,-1 0 1,0 1-1,0-1 0,-1 0 1,0 0-1,0 0 1,-1 0-1,0 0 1,-1 0-1,0 0 1,0 0-1,-1-1 1,1 0-1,-1 0 1,-1 0-1,0 0 1,0 0-1,0-1 1,-1 0-1,0 0-13,-40 37 97,-2-2-1,-2-2 1,-11 4-97,-80 64 85,134-102-89,1 1 0,1-1 0,-1 1 0,1 0 0,0 1 0,0 0 4,4-6-11,0 0 0,1 0 0,-1 0 0,0 1 0,1-1 0,-1 0 0,0 1 0,1-1-1,0 0 1,-1 1 0,1-1 0,0 1 0,-1-1 0,1 1 0,0-1 0,0 0 0,0 1 0,1-1 0,-1 1 0,0-1 0,0 1-1,1-1 1,-1 0 0,1 1 0,-1-1 0,1 0 0,0 1 0,-1-1 0,1 0 0,0 0 0,0 1 0,0-1 0,0 0 0,0 0-1,0 0 1,0 0 0,1 0 11,9 6 19,1-1 0,0 1 0,0-2-1,0 0 1,1 0 0,0-1 0,8 1-19,23 4 179,27 2-179,9-4-271,0-4 0,2-3 271,-37 0-1400,-43 0-259,-2 0-1672,0 0-2912</inkml:trace>
  <inkml:trace contextRef="#ctx0" brushRef="#br0" timeOffset="451.98">1 327 4889,'0'0'5193,"0"0"-3506,0 0-801,0 0 62,0 0-113,0 0-28,10 0 81,93-1 921,21-1-1069,1 6 1,70 13-741,-188-16-220,44 9 250,-49-9-341,0-1 1,0 1 0,0-1-1,0 1 1,0 0 0,0 0 0,0 0-1,0 0 1,0 0 0,-1 0-1,1 1 1,0-1 0,-1 1 0,1-1-1,-1 1 1,0-1 0,1 1-1,-1 0 1,0 0 0,1 1 310,-2 0-5929</inkml:trace>
  <inkml:trace contextRef="#ctx0" brushRef="#br0" timeOffset="1216.98">1165 205 11082,'0'0'2043,"0"0"-964,0 0-261,0 0-391,0 0-318,0 0 91,20 5 103,132 31 113,-92-27-728,0-3 1,0-3-1,35-3 312,-91 0-87,-3 0 10,-1 0 0,0 0 0,1 0 0,-1 0 0,0 0 0,1 0 0,-1 0 0,1 0 0,-1-1 0,0 1 0,1 0 0,-1 1 0,0-1 0,1 0 0,-1 0 0,0 0 0,1 0 0,-1 0 0,1 0 0,-1 0 0,0 0 0,1 1 0,-1-1 0,0 0 0,0 0 0,1 1 0,-1-1 0,0 0 0,1 0 0,-1 1 0,0-1 0,0 0 0,0 0 0,1 1 0,-1-1 0,0 0 0,0 1 0,0-1 0,0 0 0,1 1 0,-1-1 0,0 1 0,0-1 0,0 0 0,0 1 0,0-1 0,0 0 0,0 1 0,0-1 0,0 1 0,0-1 0,0 0 0,-1 1 0,1-1 0,0 0 0,0 1 0,0-1 0,0 0 0,-1 1 77,-1 7-4751</inkml:trace>
  <inkml:trace contextRef="#ctx0" brushRef="#br0" timeOffset="1551.25">1079 532 7642,'0'0'7017,"0"0"-6457,0 0-240,0 0 240,0 0-23,0 0-169,169 0-152,-117 0-104,5 0-64,6 0-40,-1-3-8,1 0-296,17-3-721,-21 3-871,-6-3-2473</inkml:trace>
  <inkml:trace contextRef="#ctx0" brushRef="#br0" timeOffset="2064.98">2207 169 6225,'0'0'5936,"0"0"-4561,0 0-1131,0 0 148,-17 31-128,-51 104-116,62-123-99,0 1 0,1 0 0,0 1 0,1-1 0,1 1 0,0 0 0,1 0 0,0-1 0,1 1-1,1 13-48,0 1 86,-1-11-27,0 1-44,1 1 0,0-1 0,2 1 0,2 15-15,-2-29 20,-1 1 0,1 0-1,0 0 1,1-1 0,-1 1 0,1-1-1,0 1 1,1-1 0,-1 0 0,1 0-1,0-1 1,0 1 0,0-1-1,1 0 1,0 0 0,3 2-20,3 1 83,0-1 0,1-1 0,0 0 0,-1 0 1,2-1-1,-1-1 0,0 0 0,1 0 0,-1-2 0,8 1-83,11 0 195,0-2-1,0-1 1,24-4-195,-30 1 82,0-1 0,-1-2 1,0 0-1,0-2 0,0-1 0,-2 0 0,1-2 0,6-5-82,4-3 93,-2-2-1,-1-1 0,0-1 1,-2-2-1,6-8-92,-11 8 84,0 0 0,-2-1 0,-2-1 1,9-16-85,-19 28 27,-1-1-1,0 0 1,-1 0 0,-1-1 0,-1 0 0,0 0 0,-1 0 0,-1-1 0,-1-1-27,0 3 4,-1 1 0,-1-1 0,0 0 0,-2 0 0,-1-11-4,2 23-20,-1 0 1,1 1-1,-1-1 0,0 0 1,0 1-1,0 0 0,0 0 1,-1-1-1,0 1 0,1 1 1,-2-1-1,1 0 0,0 1 1,-1 0-1,1-1 0,-1 2 1,0-1-1,0 0 1,-1 1-1,1-1 0,0 1 1,-1 0 19,-9-3-102,1 1-1,-1 0 1,0 1 0,0 1 0,0 0 0,-10 0 102,-89 2-935,111 1 916,-20 0-233,0 2 0,0 1 0,0 0 0,1 2 1,-1 0-1,1 2 0,1 0 0,-1 1 0,1 1 0,1 1 1,0 1-1,1 0 0,0 2 0,-3 3 252,3-1-1348,1 1 0,0 0 1,1 2-1,1 0 0,1 0 1348,-4 9-5855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39 3873,'0'0'1994,"0"0"-203,0 0-152,0 0-215,0 0-185,0-7-60,0-18 58,0 18 24,0 7-101,0 0-241,0 0-218,0 2 1871,0 22-2747,-3 78 615,-4 0 0,-20 95-440,-4-45 256,-32 89-256,55-210 9,8-31 3,1-8 100,9-22-67,1 0-1,1 1 0,5-7-44,-1 2-3,-6 11-60,1 0 0,2 0 1,0 1-1,16-19 63,-24 35-28,0 0 1,0 0 0,0 1-1,1 0 1,0 0-1,0 0 1,1 0-1,-1 1 1,1 0-1,0 1 1,0-1-1,0 1 1,1 1-1,-1-1 1,1 1-1,-1 1 1,1-1-1,4 1 28,-5 0-25,1 1-1,-1 0 1,0 0-1,1 1 0,-1 0 1,0 0-1,1 1 1,-1 0-1,0 0 1,0 1-1,5 2 26,-7-2-17,0 0-1,-1 1 1,1-1 0,-1 1-1,0 0 1,0 1 0,0-1-1,-1 1 1,1-1 0,-1 1-1,0 0 1,-1 0 0,1 0-1,-1 1 1,1 2 17,2 6-1,-2 0 0,0 0 0,0 0 0,-1 1 0,-1-1 0,0 0 0,-1 1 0,-1-1 0,0 1 0,-3 7 1,2-15 12,0-1-1,-1 0 0,0 0 0,0-1 1,-1 1-1,1-1 0,-1 1 0,0-1 1,-1 0-1,1-1 0,-1 1 0,0-1 0,0 0 1,-5 3-12,-5 3-69,-1 0 0,0-1 1,0 0-1,-12 3 69,1-4-305,1-1 1,-1-1-1,0-1 1,-1-2-1,1-1 0,-1-1 1,-23-2 304,41 1-95,10 0-121,3-6-1186,9-1 639,0 0-1,1 2 0,0 0 0,0 0 0,0 1 1,1 0-1,-1 2 0,4-1 764,-5 0-1511,15-3-4733</inkml:trace>
  <inkml:trace contextRef="#ctx0" brushRef="#br0" timeOffset="367.97">715 732 8410,'0'0'2828,"0"0"-1123,0 0-134,0 0-88,0 0-322,0 0-303,0 0-201,0 3-209,-4 50-188,-2 0-1,-2-1 1,-3 0 0,-2-1-1,-7 14-259,18-59-288,-7 20 776,9-25-697,-1 0-1,1-1 1,0 1-1,-1 0 1,1 0-1,-1 0 1,1-1-1,-1 1 0,0 0 1,1-1-1,-1 1 1,0 0-1,1-1 1,-1 1-1,0-1 0,1 1 1,-1-1-1,0 1 1,0-1-1,0 0 1,0 1-1,1-1 1,-1 0-1,0 0 210,-4-3-3229,3-11-3819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7394,'0'0'5554,"0"0"-4207,0 0-896,0 0 404,-12 33-127,-82 213 36,-183 405-485,271-639-270,32-53 116,2 0 0,7-5-125,-5 6 5,-9 10-11,2 1 0,1 2-1,1 0 1,1 2 0,25-19 6,-48 41-6,0 1 0,0-1 1,1 1-1,-1 0 0,1 0 0,-1 1 0,1-1 0,0 1 1,0-1-1,-1 1 0,1 0 0,0 1 0,0-1 0,0 1 1,0 0-1,0 0 0,0 0 0,0 0 0,0 0 0,0 1 1,0 0-1,0 0 0,0 0 0,0 1 0,-1-1 0,1 1 1,0 0-1,-1-1 0,0 2 0,1-1 0,-1 0 0,0 1 1,0 0-1,0-1 0,0 1 0,-1 0 0,1 1 0,-1-1 1,0 0-1,1 2 6,9 15 25,0 0 0,-1 1 0,6 18-25,-14-32 5,-1 1 0,0-1-1,0 1 1,0 0 0,-1 0 0,0 0-1,0 0 1,-1-1 0,0 1 0,-1 0 0,1 0-1,-2 0 1,1 1-5,0-6 20,-1 0 0,1-1 0,0 1 0,-1 0 0,0-1 0,1 1 0,-1-1 0,0 1 0,0-1 0,-1 0 0,1 0-1,0 0 1,-1 0 0,1 0 0,-1-1 0,0 1-20,-49 22 220,42-21-177,-26 10 24,0-2 0,0-1 0,-1-2 1,-26 1-68,-10-2-2846,-68-2 2846,138-5-904,29-1-2373,103-16-1051,-65 5 516</inkml:trace>
  <inkml:trace contextRef="#ctx0" brushRef="#br0" timeOffset="347.02">840 908 12411,'0'0'2488,"0"0"-1456,0 0 193,0 0-649,0 0-184,0 0-192,-36 164-72,13-107 0,-4 2-80,-6 1-32,0-4-16,0-2-192,-13-4-648,10-14-1569,6-15-5112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4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547 304 5145,'0'0'4802,"0"0"-2410,0 0-844,0 0-337,0 0-296,0 0-871,0 0 1,0 0-1,0 0 1,0 0 0,0-1-1,0 1 1,0 0-1,0 0 1,0 0 0,1 0-1,-1-1 1,0 1-1,0 0 1,0 0-1,0 0 1,0 0 0,0 0-1,1 0 1,-1-1-1,0 1 1,0 0-1,0 0 1,0 0 0,0 0-1,1 0 1,-1 0-1,0 0 1,0 0-1,0 0 1,1 0 0,-1 0-1,0 0 1,0 0-1,0 0 1,0 0 0,1 0-1,-1 0 1,0 0-1,0 0 1,0 0-1,0 0 1,1 0 0,-1 0-1,0 0 1,0 0-1,0 0 1,1 0-45,-3 36 194,-1-1 1,-1 0-1,-2-1 0,-4 13-194,-44 136 980,37-128-897,-9 20-871,26-75 700,0 1 1,-1 0-1,1-1 0,0 1 0,0-1 0,0 1 1,-1 0-1,1-1 0,0 1 0,-1-1 0,1 1 1,0 0-1,-1-1 0,1 1 0,-1-1 0,1 0 1,-1 1-1,1-1 0,-1 1 0,1-1 0,-1 1 88,-11-1-4007,11 0 3327,-9 0-4835</inkml:trace>
  <inkml:trace contextRef="#ctx0" brushRef="#br0" timeOffset="548.67">577 75 8370,'0'0'1874,"28"-8"-153,3-1-1272,23-7 462,0 3-1,23-2-910,-17 8 698,0 2-1,34 4-697,-85 1 22,-1 0 1,0 0-1,0 1 1,0 0-1,0 1 1,0 0-1,0 0 0,0 0 1,0 1-1,-1 1 1,1-1-1,-1 1 1,0 0-1,0 1 0,0 0 1,-1 0-1,0 0 1,0 1-1,0 0 1,0 0-1,-1 0 0,0 1 1,-1 0-1,1 0 1,-1 0-1,-1 0 0,2 3-22,2 7 69,-1-1-1,0 1 0,-2 0 0,0 0 0,0 1 0,-2-1 0,1 15-68,-2 28 543,-4 38-543,2-85 23,-2 25 4,-2 0 0,-2 0 0,-1-1 0,-2 0 0,-2 0 0,-1-1 0,-1-1 0,-2 0 0,-2-1-1,-1-1 1,-2 0 0,-1-2 0,-6 5-27,1-2 49,-2-2-1,-1-2 0,-2 0 1,-1-2-1,-1-2 0,-1-1 1,-1-1-1,-1-2 0,-1-2 1,-1-1-1,-28 7-48,49-19 60,-1-2 1,-1 0-1,1-1 1,-1-1-1,1-1 0,-1-1 1,-10-1-61,17 0 78,1-1 0,-1-1 0,1 0 0,-1 0-1,1-1 1,0-1 0,0 0 0,0-1 0,0 0 0,1-1 0,-11-7-78,-2-5 68,1 0 0,1-2 0,0-1 0,1-1-1,2 0 1,0-2 0,1 0 0,2-1 0,0-1 0,2 0 0,-8-22-68,10 19 3,1 0 0,1-1-1,2-1 1,1 0 0,1 0 0,2 0 0,1 0 0,1-1 0,2 1 0,2-1 0,1-3-3,-1 21-6,1 1 0,1-1 0,0 0 0,1 1 0,0 0 0,2 0 0,-1 0-1,1 1 1,1 0 0,0 0 0,1 1 0,0 0 0,1 0 6,18-17-26,1 1 0,1 1-1,1 2 1,4-1 26,16-10-51,1 3 0,2 2 0,1 3 0,1 2 0,1 2 1,50-12 50,-88 30-310,0 0 0,0 1 0,0 2 1,0 0-1,20 0 310,-33 2-322,0 1 0,-1-1-1,1 1 1,0 0 0,-1 0 0,1 1-1,-1-1 1,0 1 0,1 0 0,-1 1 0,0-1-1,0 1 1,0 0 0,-1 1 0,1-1 0,-1 1-1,0 0 1,0 0 0,0 0 0,0 0-1,1 4 323,18 36-7949</inkml:trace>
  <inkml:trace contextRef="#ctx0" brushRef="#br0" timeOffset="1181.51">2399 343 11082,'0'0'2029,"0"0"-728,0 0-39,0 0-327,0 0-463,0 0-189,-8 7 45,-45 39 1027,-42 47-1355,33-30 292,-21 13-292,-17 2 53,-39 34-1130,130-104-3368,24-20 2826,29-28-1654,-10 2-2640</inkml:trace>
  <inkml:trace contextRef="#ctx0" brushRef="#br0" timeOffset="1517.53">2042 349 6993,'0'0'3897,"0"0"-2399,0 0-256,0 0-68,0 0-351,0 0-117,7 0 66,-1 1-682,0 0 1,0 0-1,0 1 0,0 0 0,0 0 1,0 1-1,-1-1 0,1 1 0,-1 0 1,1 1-1,-1-1 0,0 1 0,0 0 1,-1 1-1,1-1 0,-1 1 0,0 0 1,2 3-91,15 20 80,-1 2 1,16 29-81,-24-38 24,29 56-25,-21-39-277,1-1-1,16 21 279,-34-55-214,0 1-1,0-1 1,0 0-1,0 0 1,1-1 0,-1 1-1,1-1 1,0 1-1,0-1 1,0 0-1,0 0 1,0-1-1,0 1 1,0-1-1,0 0 1,0 0-1,1-1 1,-1 1 0,1-1-1,-1 0 1,3 0 214,25 1-6748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8810,'0'0'2828,"0"0"-1635,0 0-498,0 0-61,0 0 37,0 0-7,-3 24-58,-11 81-190,12-89-357,-2 0 0,0-1 0,-1 0 0,0 0 0,-2 0 0,1-1 0,-2 1 0,-8 11-59,0 2 51,-14 22-452,-2-1-1,-2-2 1,-1-2 0,-28 26 401,56-64-382,1 0-1,-2-1 1,1 0-1,-1 0 1,-2 0 382,-25 8-5877,23-13-353</inkml:trace>
  <inkml:trace contextRef="#ctx0" brushRef="#br0" timeOffset="333.02">80 75 6281,'0'0'3912,"0"0"-2268,0 0-828,0 0-177,0 0 456,0 0 192,17 9-232,18 10-511,-1 1 1,-1 2-1,-2 1 1,28 25-545,-30-17-120,-1 1 0,-2 2 0,-1 0 0,-2 2 0,-1 0 0,-2 2 0,-1 0 0,7 25 120,-11-27-2112,-4-10-1480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4153,'0'0'5689,"0"0"-4105,0 0-719,0 0 410,0 0-63,0 0-200,-1 29-120,-7 97-286,3-75-487,-3-1 1,-2-1-1,-2 1 1,-2-2 0,-2 0-1,-15 29-119,1 1 31,25-56 1,4-15-109,5-11-341,34-77 289,-28 56-30,1 0-1,2 1 0,12-19 160,-21 39-16,0 0 0,0 0 0,0 0 0,0 0 0,1 1 0,-1 0 0,1 0 0,0 0 0,0 1 0,0-1 0,0 1 0,0 0 0,1 1 0,-1-1 0,1 1 0,4 0 16,14-2-25,-1 1 0,1 1 0,8 1 25,-13 0 18,-13 0 26,0 0 1,0 0-1,0 0 1,0 1 0,0 0-1,0 0 1,0 1 0,2 0-45,-6-1 31,-1 0 0,1 0 0,0 1 0,-1-1 0,1 0 0,-1 0 1,0 1-1,1-1 0,-1 1 0,0-1 0,0 1 0,0 0 0,0-1 0,0 1 1,0 0-1,0 0 0,0 0 0,-1 0 0,1-1 0,-1 1 0,0 0 1,1 0-1,-1 0 0,0 0 0,0 0 0,0 0 0,-1 1-31,2 0-8,-1 1 0,0-1 1,0 0-1,0 0 0,0 1 0,-1-1 0,1 0 1,-1 0-1,0 1 0,0-1 0,0 0 0,0 0 0,0 0 1,-1 0-1,0-1 0,1 1 0,-1 0 0,0-1 0,0 1 1,0-1-1,-1 1 0,1-1 0,-1 0 0,1 0 0,-1 0 1,0 0-1,1-1 0,-1 1 0,0-1 0,0 1 0,-1-1 8,-24 12-581,-1-1 0,0-1-1,-1-1 1,0-2 0,0-1 0,-5-1 581,7-2-3399,1-2 1,-13-1 3398,29-1-5866</inkml:trace>
  <inkml:trace contextRef="#ctx0" brushRef="#br0" timeOffset="712.41">654 655 11779,'0'0'1472,"0"0"-297,0 0-326,0 0-466,0 0-272,0 0-86,0 0-13,14 0 16,177-15 432,-126 16-321,-64-1-147,0 1 0,0 0-1,0-1 1,0 1 0,0 0 0,0 0 0,-1 0 0,1 0 0,0 0 0,0 0-1,-1 0 1,1 0 0,-1 0 0,1 0 0,-1 0 0,1 0 0,-1 1-1,0-1 1,0 0 0,1 0 0,-1 0 0,0 1 0,0-1 0,0 0 0,0 0-1,0 0 1,-1 1 0,1-1 0,0 1 8,-1 1-30,1 1 0,0-1 0,-1 0 0,1 1 0,-1-1 0,0 0 0,0 0 0,0 0 0,0 0 0,-1 0 0,-1 2 30,-4 2-66,0-2-1,0 1 0,0-1 1,-1 0-1,0-1 0,0 1 0,-8 2 67,-63 22-818,71-27 658,-81 26-2070,90-27 2226,-1-1-1,0 0 1,0 1-1,0-1 1,0 1-1,0-1 1,0 0-1,0 1 1,1-1 0,-1 1-1,0-1 1,0 0-1,1 1 1,-1-1-1,0 0 1,0 1 0,1-1-1,-1 0 1,0 0-1,1 1 1,-1-1-1,1 0 1,-1 0-1,0 0 1,1 1 0,-1-1-1,1 0 1,-1 0-1,0 0 1,1 0-1,-1 0 1,1 0 0,-1 0-1,1 0 5,18 8 335,9-2 127,-13-4-323,0 1 0,-1 1 0,0 0 1,0 1-1,13 7-139,-26-12 15,0 1 1,1-1-1,-1 1 1,0-1-1,0 1 0,0 0 1,0 0-1,0 0 1,0-1-1,0 1 1,-1 0-1,1 0 1,0 0-1,0 0 1,-1 0-1,1 0 1,-1 1-1,1-1 1,-1 0-1,1 0 1,-1 0-1,1 1 1,-1-1-1,0 0 1,0 0-1,0 1 1,0-1-1,0 0 1,0 0-1,0 1 1,0-1-1,0 0 1,-1 0-1,1 1 1,0-1-1,-1 0 1,0 0-16,0 2 28,-1 0 1,0 0-1,0 0 1,0-1-1,0 1 1,0-1-1,-1 1 0,1-1 1,-1 0-1,1 0 1,-1 0-1,-3 1-28,-25 14-170,7-3-220,0-1-1,-10 2 391,26-12-910,-1 0 0,0 0-1,0-1 1,0 0 0,-4 0 910,-2-2-4897</inkml:trace>
  <inkml:trace contextRef="#ctx0" brushRef="#br0" timeOffset="1259.77">1322 51 10202,'0'0'1398,"0"0"-313,0 0 50,0 0-229,0 0-207,0 0-158,19 9-103,9 3-271,-5-2 44,0 0-1,-1 2 1,0 0-1,3 4-210,-17-9 86,1 0 0,-1 1 0,0 0 0,0 1 0,-1-1 0,-1 1 0,1 1 0,-1-1 0,-1 1 0,0 0 0,0 0 0,-1 1 0,0 0 0,-1-1 0,0 1 0,1 10-86,2 22 92,-2 0-1,-1 1 0,-3 32-91,0-45 22,-1-22-73,0 0 0,0-1 0,0 1 0,-1-1-1,0 1 1,-1-1 0,0 0 0,0 0 0,-1 0-1,0 0 1,0 0 0,-1-1 0,0 0 0,0 0-1,0 0 1,-1-1 0,0 0 0,-2 2 51,-15 11-641,-1-1 1,-1 0 0,0-2-1,-14 6 641,34-20-103,-75 43-2624,6-11-2179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254 158 5457,'0'0'2478,"0"0"-714,0 0-614,0 0-402,0 0 10,0 0 72,2-3-17,-1 1-453,1 0 1,-1 0-1,0 0 1,0 0-1,0 0 1,0 0-1,0-1 1,0 1 0,-1 0-1,1-1-360,-1 2 61,0 0 1,0 0-1,0 0 0,0 0 0,0 1 1,0-1-1,0 0 0,-1 0 1,1 0-1,0 0 0,0 1 1,-1-1-1,1 0 0,-1 0 0,1 0 1,-1 1-1,1-1 0,-1 0 1,1 1-1,-1-1 0,1 0 0,-1 1 1,0-1-1,1 1 0,-1-1 1,0 1-1,0-1 0,1 1 0,-1 0 1,0-1-1,0 1 0,0 0 1,0 0-1,0-1-61,-11-1-54,-1 0 1,0 0-1,1 1 1,-1 1-1,-12 0 54,1 1-104,20-1 97,0 1-1,1 0 1,-1 0 0,0 0 0,0 0-1,1 0 1,-1 1 0,1 0 0,-1 0-1,1 0 1,0 0 0,0 0-1,-1 1 1,2-1 0,-1 1 0,0 0-1,1 0 1,-1 0 0,1 0 0,0 0-1,0 1 1,0-1 0,0 0 0,0 1 7,-7 15-33,1 0 1,1 1-1,1-1 1,0 2 32,5-16-15,-8 32-203,3 0 0,1 1-1,1-1 1,3 1 0,1 0-1,2 13 219,-2-46-21,1-1 0,-1 1 0,1 0 0,0-1 0,1 1 0,-1 0 0,1-1 0,0 0 0,0 1 0,0-1 0,0 0 0,1 0 0,0 0 0,0 0-1,0-1 1,0 1 0,1-1 0,-1 0 0,1 0 0,0 0 0,-1 0 0,2-1 0,-1 1 0,0-1 0,0 0 0,1-1 0,0 1 21,2 1-6,1-1 1,-1-1 0,1 1 0,-1-1 0,1-1-1,0 1 1,-1-1 0,1 0 0,-1-1-1,1 0 1,0 0 0,-1-1 0,0 0 0,1 0-1,-1-1 1,0 1 0,2-3 5,9-5 19,-2-1 1,1 0-1,-1-2 0,-1 0 1,0 0-1,3-6-19,14-16 33,-2-1 1,2-6-34,-20 27 13,-1 0 0,-1-1 0,0 0 0,-1-1 0,-1 0 0,-1 0 1,0 0-1,-1-1 0,-1 0 0,-1-1 0,-1 1 0,0-1 0,0-11-13,-3 24 12,0 2 3,0 1 1,0-1-1,0 0 0,-1 1 0,1-1 1,-1 0-1,0 1 0,0-2-15,0 4 1,1 1-1,0-1 1,-1 0-1,0 1 0,1-1 1,-1 1-1,1-1 1,-1 0-1,0 1 1,1 0-1,-1-1 1,0 1-1,0-1 1,1 1-1,-1 0 1,0-1-1,0 1 1,0 0-1,1 0 1,-1 0-1,0 0 0,0 0 1,0 0-1,0 0 1,1 0-1,-1 0 1,0 0-1,0 0 1,0 0-1,1 1 1,-1-1-1,0 0 1,0 1-1,1-1 1,-1 0-1,0 1 0,0-1 1,1 1-1,-1 0 0,-2 0 4,1 1-1,-1 0 1,1 0-1,0 0 1,-1 1-1,1-1 0,0 0 1,1 1-1,-1 0 1,0-1-1,1 1 1,-1 0-1,1 0 0,0-1 1,0 1-1,0 0 1,0 2-4,-9 54 196,7-34-221,1 1 0,2-1-1,1 0 1,0 1 0,2-1 0,1 0-1,1 0 1,1-1 0,1 0 0,1 0 0,1 0-1,2-1 1,1 1 25,-9-19-514,-1 0-1,1 1 1,-1-1-1,0 1 1,0-1-1,0 1 1,-1 0 0,1 4 514,-2 5-4456</inkml:trace>
  <inkml:trace contextRef="#ctx0" brushRef="#br0" timeOffset="385.26">776 462 7826,'0'0'2296,"0"0"-744,0 0-545,0 0-430,0 0-56,0 0 131,3 15-100,6 99 534,-4 54-1086,-5-158-266,0 19 185,0-28-92,0 0 0,0-1-1,0 1 1,0 0 0,-1 0 0,1 0 0,0-1 0,0 1-1,-1 0 1,1 0 0,-1-1 0,1 1 0,-1 0 0,1-1-1,-1 1 1,1 0 0,-1-1 0,1 1 0,-1-1 0,0 1-1,1-1 1,-1 1 0,0-1 0,0 1 0,1-1 0,-1 0-1,0 1 174,-6-1-5085</inkml:trace>
  <inkml:trace contextRef="#ctx0" brushRef="#br0" timeOffset="1178.59">1249 1 5209,'0'0'2030,"0"0"-200,0 0-383,0 32-529,0 108-335,9 83 364,-1-51-131,-8-118-40,0-41 347,0-36-569,1-8-503,1 0 0,1-1 0,2 1 1,2 1-1,5-18-51,-5 26 34,1-1 0,1 1 1,1 0-1,1 1 0,0 1 1,2-1-1,11-12-34,-19 27 2,0 1 0,0 0 1,1 0-1,-1 0 0,1 0 0,1 1 0,-1 0 1,0 0-1,1 1 0,0 0 0,0 0 0,7-1-2,-10 2 0,0 1 0,0 1 0,0-1 0,0 0 0,0 1 0,0 0 0,1 0 0,-1 0 0,0 1 0,0-1 0,0 1 0,0 0 0,0 0 0,0 0 0,0 1 0,0-1 0,0 1 1,0 0-1,-1 0 0,1 1 0,-1-1 0,0 1 0,2 0 0,4 6 27,-1 1 1,0 0 0,0 1-1,-1-1 1,0 1 0,-1 1 0,0-1-1,-1 1 1,0 0 0,-1 0-1,3 11-27,-3-1 71,0 0-1,-1 1 0,-1-1 0,-1 0 0,-1 1 0,-2 9-70,0-21 12,0 0 1,-1 0-1,0-1 0,-1 1 1,0-1-1,-1 0 0,0 0 0,0 0 1,-1-1-1,0 1 0,-1-2 1,0 1-1,0-1 0,-3 2-12,-1 2-111,0-2 0,-1 1 0,-1-2 0,1 1 0,-2-2 0,1 0 0,-1 0 0,0-1 0,-13 4 111,14-8-170,0-1-1,0 0 0,0 0 0,0-2 1,0 0-1,0 0 0,-8-2 171,20 2-39,0 0 0,0 0 0,0 0 0,0 0 0,0 0 0,1-1 0,-1 1 0,0 0 0,0-1 0,0 1 0,0-1 0,0 1 0,1-1 0,-1 1 0,0-1 0,0 1 0,1-1 0,-1 0 0,0 0 0,1 1 0,-1-1 0,1 0 0,-1 0 0,1 0 0,-1 1 0,1-1 0,-1 0 0,1 0 0,0 0 0,0 0 0,-1 0 0,1 0 0,0 0-1,0 0 1,0 0 0,0 0 0,0 0 0,0 0 0,0 0 0,1 1 0,-1-1 0,0-1 39,2 1-378,1 0-1,-1 0 0,0 0 0,0 0 1,1 0-1,-1 0 0,1 1 1,-1-1-1,0 1 0,1 0 0,-1 0 1,1 0-1,1 0 379,-3 0-499,16-1-3202</inkml:trace>
  <inkml:trace contextRef="#ctx0" brushRef="#br0" timeOffset="1531.62">1822 566 264,'0'0'9021,"0"0"-5767,0 0-1938,0 0-481,0 0-368,0 0-460,0 0 0,0 0 0,0 0 1,1 0-1,-1 0 0,0-1 1,0 1-1,1 0 0,-1 0 0,0 0 1,0 0-1,1 0 0,-1 0 1,0 0-1,1 0 0,-1 0 0,0 0 1,0 1-1,1-1 0,-1 0 1,0 0-1,0 0 0,0 0 0,1 0 1,-1 0-1,0 0 0,0 1 1,1-1-1,-1 0 0,0 0 0,0 0 1,0 1-1,0-1 0,1 0 1,-1 0-1,0 0 0,0 1 0,0-1 1,0 0-1,0 0 0,0 1-7,3 5 36,0 1-1,-1 0 0,0 1 0,0-1 1,-1 0-1,1 7-35,1 7 46,1 13 28,-1-1 0,-1 1 0,-4 26-74,2-8-1472,-1-37-1087,-2-5-2768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5209,'0'0'5768,"0"0"-3952,0 0-1235,-7 32 25,-2 8-404,-1 6 85,2 1-1,1 0 1,2 15-287,-5 452 1501,10-488-1464,0-25-7,0-4 112,1-32-34,1 1 0,2 0 1,1 0-1,2 0 0,9-26-108,-9 38-12,1 0 0,1 1 0,1 0 0,0 0-1,2 1 1,0 1 0,1 0 0,1 1 0,4-3 12,-14 16-15,0 2 0,1-1 0,-1 0 0,1 1 1,0 0-1,0 0 0,0 0 0,0 0 0,0 1 1,1 0-1,-1 0 0,1 1 0,0-1 0,-1 1 1,1 0-1,5 1 15,-7-1 2,0 1-1,1 1 1,-1-1 0,1 1 0,-1 0-1,0 0 1,0 0 0,1 0 0,-1 1-1,0 0 1,0-1 0,0 2 0,-1-1-1,1 0 1,0 1 0,-1 0 0,0-1-1,1 1 1,-1 1 0,0-1 0,1 2-2,3 6 34,0-1 0,-1 2 0,0-1 0,-1 0 0,0 1 0,-1 0 0,-1 0 0,1 1 0,0 8-34,-2-1 40,0-1 1,-1 1 0,-1 0-1,0-1 1,-4 20-41,1-29 7,0 0 0,0 1 0,-1-1 0,0 0-1,-1-1 1,0 1 0,0-1 0,-1 0 0,0 0 0,-1-1 0,0 1-1,0-1 1,-1-1 0,0 0 0,-2 1-7,-7 6-189,-1-1 0,0-1 0,0 0 0,-1-1 0,0-2 0,-1 0 0,-2 0 189,10-5-347,0-1-1,0 0 1,0-1 0,0 0-1,-5 0 348,13-2-466,-1 1 0,1-1 0,0 0-1,-1-1 1,1 1 0,0-1 0,0 1-1,-1-1 1,1-1 0,0 1-1,0-1 1,0 1 0,0-1 0,1 0-1,-1 0 1,-1-2 466,-10-13-4459</inkml:trace>
  <inkml:trace contextRef="#ctx0" brushRef="#br0" timeOffset="457.67">523 688 8586,'0'0'5257,"0"0"-3750,0 0-1114,0 0-194,0 0-88,21 0-5,159 0 97,-175 0-205,-1 0-1,1 0 1,-1 0 0,1 1-1,0 0 1,-1 0 0,1 0-1,-1 0 1,0 1 0,1-1-1,-1 1 1,0 0 0,0 1-1,1 0 3,-3-1-17,0 0-1,-1 0 0,1 0 1,0 0-1,-1 0 0,0 1 0,0-1 1,1 0-1,-1 1 0,-1-1 0,1 1 1,0-1-1,-1 1 0,1 0 1,-1-1-1,0 1 0,0 0 0,0-1 1,0 1-1,0 0 0,0-1 1,-1 1-1,1-1 0,-1 1 0,0 0 1,0 0 17,-1 2-4,0 0 1,0 0 0,-1 0 0,1 0-1,-1 0 1,0-1 0,0 1 0,-1-1-1,0 0 1,1 0 0,-3 2 3,-52 42 1,30-27-20,1-1-26,19-15 38,0 0 0,1 1 0,0 0 1,0 0-1,0 0 0,1 1 0,0 0 0,0 0 1,0 1 6,6-7-4,0 0 0,0-1 0,0 1 0,0-1 0,-1 1 0,1-1 0,0 1 0,0 0 0,1-1 0,-1 1 0,0-1 1,0 1-1,0 0 0,0-1 0,0 1 0,1-1 0,-1 1 0,0-1 0,0 1 0,1-1 0,-1 1 0,0-1 0,1 1 0,-1-1 0,1 0 0,-1 1 1,1-1-1,-1 1 0,0-1 0,1 0 0,-1 1 0,1-1 0,0 0 0,-1 0 0,1 1 0,-1-1 0,1 0 0,-1 0 0,1 0 0,-1 0 1,1 0-1,0 0 0,-1 0 0,1 0 0,-1 0 0,1 0 0,0 0 0,-1 0 4,41 1 263,-32-1-228,5 0-12,18 1-267,-1-2-1,0 0 1,1-3 0,-1 0-1,30-9 245,-7-7-3945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8:5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23 3105,'0'0'1820,"0"0"-702,0 0-517,0 0-270,0 0-94,0 0-41,0-14 52,0 11 8489,-2 208-6989,-12 43-1748,10-183 249,4-39-644,0-21-506,1-8-686,8-46-3000,-9 36 300</inkml:trace>
  <inkml:trace contextRef="#ctx0" brushRef="#br0" timeOffset="405">1 306 7362,'0'0'2029,"0"0"-547,0 0-396,0 0-246,0 0-108,0 0-128,3 0-233,107 9 2425,-50-2-2615,1-1-1,0-4 1,47-4-181,-12 1-512,-96 1 432,1 0 1,-1 0 0,1 0 0,-1 1 0,0-1-1,1 0 1,-1 1 0,1-1 0,-1 1-1,0-1 1,1 0 0,-1 1 0,0-1-1,1 1 1,-1-1 0,0 1 0,0-1 0,1 1-1,-1-1 1,0 1 0,0-1 0,0 1-1,0-1 1,0 1 0,0-1 0,0 1-1,0-1 1,0 1 0,0 0 0,0-1 79,0 23-1479,0-19 479,0 9-2698</inkml:trace>
  <inkml:trace contextRef="#ctx0" brushRef="#br0" timeOffset="1554">1228 23 5169,'0'0'3850,"0"0"-1676,0 0-560,0 0-405,0 0-430,0 0-200,-6-3-131,-1 0-408,0 0 0,0 0 0,0 0 0,-1 1 0,1 1 0,-1-1 0,1 1 1,-1 0-1,0 1 0,0 0 0,1 0 0,-1 1 0,0 0 0,1 0 0,-1 1 0,1-1 0,-1 2 0,1-1 0,0 1 0,0 0 0,0 1 0,0 0 0,1 0 0,-1 0 1,1 1-1,-1 1-40,-10 9 43,2 1 1,0 0 0,1 2 0,1-1 0,1 1-1,0 1 1,1 0 0,1 1 0,1 0-1,1 0 1,0 1 0,2 0 0,0 1 0,2-1-1,0 1 1,2 0 0,0 0 0,1 20-44,1-35-10,0 1 1,0 0 0,1-1-1,0 1 1,0-1 0,1 1-1,-1-1 1,2 0-1,0 3 10,-1-6-15,0-1-1,0-1 0,1 1 0,-1 0 0,0 0 0,1-1 0,0 0 1,-1 1-1,1-1 0,0 0 0,0 0 0,0-1 0,1 1 0,-1 0 0,0-1 1,1 0-1,-1 0 0,1 0 0,-1 0 0,1-1 0,0 1 16,6 1 0,0-1 0,1 0 0,-1-1 0,1 0 0,-1 0-1,0-1 1,0-1 0,1 1 0,-1-2 0,0 1 0,0-1-1,-1-1 1,1 0 0,-1 0 0,1-1 0,2-3 0,5-3-1,0-2 1,-1 0-1,-1-1 0,0 0 1,-1-1-1,-1-1 1,10-16 0,-13 19 32,-1-1 1,-1 0-1,0 0 0,-1-1 1,0 0-1,-1-1 1,-1 1-1,0-1 0,-2 0 1,1 0-1,-2-1 1,0 1-1,-1-8-32,-1 23 144,-1 9-227,-5 22 83,2 0-1,2-1 1,0 2-1,2-1 1,2 11 0,-1-33 3,0 1-1,1 0 1,0 0 0,0-1 0,1 0 0,0 1-1,0-1 1,1 0 0,1 1-3,-2-4-253,0-1 0,0 1 1,1 0-1,-1-1 0,1 0 0,4 4 253,-5-6-454,-1 0 0,0-1-1,1 1 1,0-1 0,-1 1 0,1-1-1,0 0 1,-1 0 0,1 0-1,0 0 1,0 0 0,3 0 454,7-1-7540</inkml:trace>
  <inkml:trace contextRef="#ctx0" brushRef="#br0" timeOffset="1883.87">1734 413 7138,'0'0'4506,"0"0"-2448,0 0-663,0 0-446,0 0-447,0 0-6,0 17 62,0 224-20,0-136-2673,0-102 12,0-3-2432,0 0-3140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7938,'0'0'3734,"0"0"-1935,0 0-454,0 0-350,0 0-451,0 0-323,0 6-115,-1 87 43,2 125 192,0-212-354,-1-1 0,1 1 1,-1-1-1,2 1 0,-1-1 1,1 1-1,-1-1 1,1 0-1,1 0 0,-1 0 1,1 0-1,0 0 0,1 1 13,-2-3-8,1-1-1,-1 1 1,1 0-1,0-1 1,0 1-1,1-1 0,-1 0 1,0 0-1,1 0 1,-1-1-1,1 1 1,-1-1-1,1 0 1,0 1-1,0-2 1,0 1-1,-1 0 0,1-1 1,2 0 8,6 1 4,0-1 1,0-1-1,0 0 0,-1 0 1,1-1-1,0-1 0,-1 0 1,0 0-1,1-1 0,-1-1 1,-1 0-1,1 0 0,-1-1 1,0 0-1,0-1 0,1-2-4,10-6-15,-1-2 0,-1 0-1,-1-1 1,-1-1 0,12-15 15,-20 22 14,-1 0 0,0-1 0,-1 1 0,-1-2 0,1 1 0,-2 0 0,0-1 0,-1 0 0,0 0 0,1-12-14,-5 45 50,1 1 0,1-1 0,0 0-1,2 1 1,0-1 0,4 7-50,11 25 96,-2 1 0,-2 1-1,-3 0 1,-2 1 0,-2 0 0,-1 21-96,-6-47 9,0-1 12,0 0 1,-2-1-1,-1 1 0,-1-1 1,-2 7-22,4-26 8,-1 0 0,0-1 0,0 0 0,-1 1 1,0-1-1,0 0 0,0 0 0,-1-1 0,0 1 0,0-1 0,0 1 0,0-1 0,-1-1 1,0 1-1,0-1 0,-1 1 0,1-1 0,-1-1 0,0 1 0,0-1 0,0 0 1,-6 2-9,4-2-20,0-1 0,-1 0 1,1 0-1,-1 0 1,0-1-1,1 0 1,-1-1-1,0 0 1,1-1-1,-1 1 1,0-2-1,1 1 0,-1-1 1,1 0-1,0-1 1,-1 0-1,1 0 1,1-1-1,-1 0 1,0-1-1,1 1 1,0-1-1,0-1 1,0 1-1,1-1 0,-2-2 20,-3-4-88,-1-1 0,1-1 0,-3-6 88,-4-16-1431,16 32 428,1-1 1,0 0 0,0 0-1,0 0 1,1 0 0,-1-4 1002,1 3-5680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8810,'0'0'4874,"0"0"-3351,0 0-823,0 0-66,0 0-314,0 0-155,0 9 155,1 112 864,-3 165-679,2-281-574,0-1 0,-1 1 0,0 0 0,0 0 0,0-1 0,0 1 0,-2 1 69,3-4-211,-1-1 0,0 0 1,1 1-1,-1-1 0,0 0 0,0 0 0,0 0 0,0 0 0,0 0 0,0 0 0,0 0 0,0 0 0,0 0 0,0-1 0,-1 1 0,1 0 0,0-1 1,-1 1-1,1-1 0,0 1 0,-1-1 0,1 0 0,0 1 0,-1-1 0,1 0 0,-2 0 211,-7 0-4130</inkml:trace>
  <inkml:trace contextRef="#ctx0" brushRef="#br0" timeOffset="353.01">0 275 7218,'0'0'4801,"0"0"-4545,0 0 232,0 0 432,0 0 96,0 0-72,225 3-240,-149-6-311,3-9-265,17 3-128,-20 3-921,-19 0-1887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572 498 4977,'0'0'1703,"0"0"-455,0 0 638,0 0-182,0 0-345,0 0-44,-2 2 350,5-4-1455,35-15-41,1 2-1,1 1 1,-1 2 0,2 2-1,0 2 1,0 1-1,0 3 1,1 1-1,-1 2 1,1 1-1,5 3-168,-44-3-27,1 1-1,0-1 0,0 1 1,-1 0-1,1 0 0,0 0 1,-1 0-1,1 1 0,-1 0 1,1-1-1,-1 1 1,0 0-1,0 1 0,0-1 1,0 1-1,0-1 0,0 1 1,-1 0-1,1 0 1,-1 0-1,0 0 0,0 0 1,0 0-1,1 3 28,-2-1-35,1-1 0,-1 0 0,-1 0-1,1 1 1,0-1 0,-1 0 0,0 1 0,0-1 0,0 1-1,-1-1 1,1 0 0,-1 1 0,0-1 0,0 0 0,-1 0-1,1 1 1,-1-1 0,0 0 0,0-1 0,0 1 0,-3 3 35,-4 5-18,-1 0 0,0-1 0,-1 0 0,0-1 0,-1 0 0,0 0 18,-81 53 12,75-51-10,-234 141 218,252-152-228,-23 17 123,23-18-122,-1 0-1,1 0 1,-1 0 0,1 0-1,0 1 1,-1-1-1,1 0 1,0 0 0,-1 1-1,1-1 1,0 0-1,0 1 1,-1-1-1,1 0 1,0 1 0,0-1-1,-1 0 1,1 1-1,0-1 1,0 1 0,0-1-1,0 0 1,0 1-1,0-1 1,-1 1 0,1-1-1,0 1 1,0-1-1,0 0 1,0 1-1,1-1 1,-1 1 0,0-1-1,0 0 1,0 1-1,0-1 1,0 1 0,0-1-1,1 0 1,-1 1-1,0-1 1,0 0-1,1 1 1,-1-1 0,0 0-1,0 1 1,1-1-1,-1 0 1,0 1 0,1-1-1,-1 0 1,0 0-1,1 0 1,-1 1 0,1-1-1,-1 0 1,0 0-1,1 0 1,-1 0-1,1 0 1,-1 0 0,0 0-1,1 0 8,30 5 76,0-3 1,0 0-1,0-2 0,4-1-76,19 0 98,-15 0-396,0-2 0,-1-2-1,0-1 1,0-2 0,28-10 298,-57 14-2433,-8 1-2554</inkml:trace>
  <inkml:trace contextRef="#ctx0" brushRef="#br0" timeOffset="561.58">787 96 7698,'0'0'4662,"0"0"-3172,0 0-776,0 0-83,0 0-285,0 0-136,21-10 81,-3 2-199,-6 1-16,1 1 1,-1 1 0,2 0 0,-1 0-1,0 2 1,1-1 0,-1 2-1,1 0 1,0 1 0,10 0-77,43 0 221,-1 3 0,1 3 0,-1 3 0,54 14-221,-75-10 6,-1 1-1,-1 2 1,0 3-1,36 19-5,-63-27-9,0 0 0,0 1 0,-1 0 0,-1 2 0,0-1 0,2 4 9,-8-7-22,-1 0 0,0 0 0,-1 0 0,0 1 0,0 0 0,-1 0 0,0 1 0,-1 0 0,0-1 0,1 7 22,-2-4-15,0 1 1,-1 0-1,-1 0 0,0 0 0,-1 0 0,0 0 1,-1 0-1,-1 0 0,0 0 0,-1 0 0,-1 0 1,-1 2 14,-2 3 15,-1 0 0,-1-1 0,-1 0 0,0 0 0,-1-1 0,-1-1 0,-1 0 0,-3 3-15,-25 24 50,-2-2 1,-2-2-1,-1-1 1,-2-3-1,-13 6-50,-48 24 495,-109 48-495,144-78 250,-1-4 0,-2-3 0,-16 1-250,58-19 135,-1-2 0,0-2 0,0-1 0,-1-2 0,1-2 0,-1-1 1,1-1-1,-13-4-135,33 2 38,0-2 1,0 1 0,0-2 0,0 0 0,1-1-1,0 0 1,0-2 0,1 1 0,0-2-1,1 0 1,0-1 0,0 0 0,1 0 0,0-2-1,1 0-38,-12-15 11,1-1 1,1-1-1,2-1 0,1 0 0,2-2 0,-5-13-11,10 20-1,2-1 1,0-1-1,2 1 1,1-1 0,1-1-1,1 1 1,2-1-1,1 1 1,1-2 0,1 22-10,0 0 1,0 0-1,1 0 1,0 0-1,1 1 1,0-1-1,0 0 1,0 1-1,1 0 1,0 0-1,1 0 1,-1 0-1,1 1 1,1 0-1,-1 0 1,5-4 9,15-12-52,0 1 0,1 2 0,20-11 52,-41 27-6,97-60-978,3 5-1,108-43 985,-67 43-2987,1 6 0,7 6 2987,-30 14-4199</inkml:trace>
  <inkml:trace contextRef="#ctx0" brushRef="#br0" timeOffset="1078.69">2874 373 10962,'0'0'2074,"0"0"-807,0 0 305,-38 21-131,-124 70-418,71-34-353,3 4 0,3 3 0,-42 44-670,-67 51-1640,192-157 1294,-18 12-21,20-14 278,0 0 0,-1 0 0,1 1 0,0-1-1,0 0 1,0 0 0,-1 1 0,1-1 0,0 0-1,0 0 1,-1 0 0,1 1 0,0-1 0,0 0-1,-1 0 1,1 0 0,0 0 0,-1 0-1,1 0 1,0 1 0,0-1 0,-1 0 0,1 0-1,0 0 1,-1 0 0,1 0 0,0 0 0,-1 0-1,1 0 1,0 0 0,-1-1 0,1 1 0,0 0-1,0 0 1,-1 0 0,1 0 0,0 0-1,-1 0 1,1-1 0,0 1 0,0 0 0,-1 0-1,1 0 1,0-1 0,0 1 0,0 0 0,-1 0-1,1-1 1,0 1 0,0 0 0,0-1 0,0 1 89,0-27-4851,3-10-471</inkml:trace>
  <inkml:trace contextRef="#ctx0" brushRef="#br0" timeOffset="1411.1">2173 409 9602,'0'0'2758,"0"0"-1363,0 0-211,0 0 151,0 0-115,0 0-130,26 24-94,87 81-172,-48-49 200,69 44-1024,-18-14-286,-85-56-519,-6-5-1657,-7-12-2362,-11-12-2930</inkml:trace>
  <inkml:trace contextRef="#ctx0" brushRef="#br0" timeOffset="1897.1">3691 302 9674,'0'0'5057,"0"0"-3446,0 0-900,0 0-339,-32 3-237,-104 16-114,127-17-13,0-1-1,0 2 1,1 0-1,0 0 1,-1 0-1,1 1 1,0 0-1,1 1 1,-1-1-1,1 2 1,0-1-1,-6 6-7,-3 2 41,-9 9 55,0 0 0,-21 25-96,36-35-1,0 1-1,1 0 0,0 0 0,1 1 0,0 0 1,1 0-1,0 4 2,5-14-21,0 0 1,1 1-1,0-1 1,0 1 0,0-1-1,0 1 1,1 0-1,0-1 1,0 1-1,0-1 1,1 1-1,-1 0 1,2 2 20,-1-4-15,0 0 0,0-1 0,0 1 1,1-1-1,-1 1 0,1-1 0,0 1 0,-1-1 0,1 0 1,0 0-1,0 0 0,1 0 0,-1 0 0,0-1 0,1 1 1,-1-1-1,1 1 0,-1-1 0,1 0 0,0 0 0,1 0 15,16 4-11,-1-1 0,1-1-1,0-1 1,0 0 0,-1-2-1,1-1 1,0 0 0,5-2 11,-13 1-26,0-1 0,0 0-1,0-1 1,-1 0 0,0-1 0,1 0 0,-2-1 0,1 0 0,-1 0 0,0-2 0,4-2 26,-7 5 36,-1-1 0,1 0 1,-1 0-1,0-1 0,0 0 0,-1 0 0,0 0 0,0 0 1,-1-1-1,0 0 0,0 0 0,-1 0 0,0 0 0,0-1 1,-1 1-1,0-2-36,-2 10 17,0 0 1,0-1 0,0 1-1,0 0 1,0-1-1,0 1 1,0 0 0,0-1-1,0 1 1,0 0 0,0-1-1,0 1 1,0 0-1,1-1 1,-1 1 0,0 0-1,0-1 1,0 1 0,0 0-1,1-1 1,-1 1-1,0 0 1,0 0 0,0-1-1,1 1 1,-1 0 0,0 0-1,0 0 1,1-1-1,-1 1 1,0 0 0,1 0-1,-1 0 1,0 0-1,1 0 1,-1 0 0,0-1-18,11 12 172,13 32-297,-17-29 270,68 140-272,-61-124-674,-13-28 406,0 0 0,0 0 0,0 0 1,0 0-1,0 0 0,1 0 0,-1 0 1,1 0-1,-1 0 0,1-1 0,1 1 395,6 0-6240</inkml:trace>
  <inkml:trace contextRef="#ctx0" brushRef="#br0" timeOffset="2231.08">4240 718 12043,'0'0'2624,"0"0"-1296,0 0 217,0 0-657,0 0-568,0 0-200,0 0-48,0 51 176,0-9 16,0 5-160,-4 7-104,-2-4-24,-1-8-264,-6-3-512,0-12-1152,6-19-4794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1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30 259 1512,'0'0'12899,"0"0"-12219,0 0-600,0 0 256,0 0 8,0 0-136,179 0-112,-126 0-88,-7 0 0,-3 0-8,-10 0-72,-16 0-584,-10 9-928,-7 0-2505</inkml:trace>
  <inkml:trace contextRef="#ctx0" brushRef="#br0" timeOffset="336.8">1 613 9514,'0'0'2969,"0"0"-1625,0 0 424,221-36-799,-148 15-249,-7 7-352,-13 2-368,-10 3-24,-6 3-1112,-14 0-1449,-13 3-7193</inkml:trace>
  <inkml:trace contextRef="#ctx0" brushRef="#br0" timeOffset="687.71">983 187 12819,'0'0'2550,"0"0"-1645,0 0-669,0 0-128,0 0-38,-31 34 54,-98 109 100,118-132-157,1 1 0,1 0 0,0 0 0,0 1 1,2 0-1,-1 0 0,2 1 0,0 0 0,-2 8-67,5-13 37,-4 10 2,2 1-1,1-1 1,0 1 0,2 0-1,0 1 1,1-1 0,1 3-39,0-18 10,0 0 0,0 0 0,1 0 0,-1-1 0,1 1 0,0 0 0,1-1 0,-1 1 0,1-1 0,0 1 0,0-1 0,0 0 0,1 0 0,-1 0 0,1 0 0,0 0 0,0 0 0,1-1 0,-1 0 0,1 1 0,-1-1 0,1-1 0,0 1 0,0 0 0,1-1 0,-1 0 0,0 0 0,1 0 0,-1-1 0,1 1 0,0-1 0,-1 0 0,1-1 0,1 1-10,14 1 72,0-1-1,0-1 1,1 0-1,-1-2 1,0 0 0,0-2-1,0 0 1,0-1-1,-1-1 1,0-1 0,0 0-1,-1-2 1,1 0-1,13-10-71,-10 5 30,-1-1-1,0 0 0,-1-2 1,0-1-1,-1 0 1,-2-1-1,0-1 0,-1-1 1,0 0-1,-2-1 1,4-9-30,-8 8-48,-1 0 0,0-1 0,-2 0 0,-1 0 1,-1 0-1,-1-1 0,-1 0 0,-1 0 0,-1 0 0,-1 0 1,-2 0-1,0 0 0,-2-3 48,3 21-69,-1 0 1,1 1-1,-1-1 0,0 1 1,-1-1-1,1 1 0,-1 0 1,-1 0-1,1 0 0,-1 0 1,0 1-1,0-1 1,-1 1-1,1 0 0,-1 0 1,0 1-1,-1 0 0,-4-4 69,2 4-82,0 0 1,0 1-1,0-1 0,0 2 0,-1-1 0,0 1 0,1 0 0,-1 1 1,0 0-1,0 1 0,0-1 0,1 2 0,-1-1 0,-5 2 82,1 0-95,0 1 0,0 0 0,0 1 0,1 0 0,-1 1 0,1 0 0,0 1 0,1 1 0,-1 0 0,1 0 0,-1 2 95,-19 17-325,1 1 0,-23 27 325,45-47-57,-75 85-1674,14-12-2082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9:0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494 328 4993,'0'0'2014,"0"0"-364,0 0-172,0 0-336,0 0-223,0 0-58,0-3-459,-1 1-1,1-1 1,0 1-1,-1-1 1,0 1-1,1-1 0,-1 1 1,0-1-1,-1-1-401,-6-1 309,-1 1 0,1 0 0,-1 0 0,0 1 0,0 0 0,-3-1-309,-24-7 256,29 8-246,-1 0 1,0 1-1,0 0 1,0 0-1,0 1 0,0 0 1,0 1-1,-1 0 1,1 0-1,0 1 0,0 0 1,0 0-1,0 0 0,0 2 1,0-1-1,0 1 1,0 0-1,1 0 0,0 1 1,-1 0-1,1 0 1,1 1-1,-1-1 0,-2 4-10,-11 9-1,1 0 0,1 2 0,0 0 0,2 1-1,0 0 1,1 2 0,-7 13 1,15-22-21,0 0 0,1 1 1,0 0-1,1 0 0,1 0 0,0 1 0,1-1 1,1 1-1,0 0 0,1 0 0,0 0 0,1 0 1,2 12 20,-2-25-13,1 0 0,-1-1 0,1 1 0,-1 0 0,1-1 0,0 1 0,-1 0 0,1-1 0,0 1 1,0-1-1,0 0 0,0 1 0,1-1 0,-1 0 0,0 1 0,0-1 0,1 0 0,-1 0 0,1 0 0,-1 0 13,3 1-16,1 0 0,-1 0 0,0-1 0,0 1 0,1-1 0,-1 0-1,1 0 1,1 0 16,12 0 3,0-1-1,0 0 1,15-2-3,-29 1 9,13-1 13,0-2 1,-1 0-1,0 0 1,0-2-1,0 0 0,0-1 1,-1 0-1,0-1 1,-1-1-1,9-7-22,15-12 53,-1-2 0,-2-2 0,6-8-53,-16 14 56,-1 0 0,7-12-56,-23 28 26,-1-1 0,-1 1 0,1-2 0,-2 1 0,1 0 0,-2-1 0,0 0 0,1-5-26,-3 197 511,-2-168-479,2 1 0,0 0 0,0-1 0,1 1 0,4 9-32,-3-10-835,0 0 0,-1 0-1,-1 0 1,0 0 0,0 10 835,-2-1-3118,3-3-1812</inkml:trace>
  <inkml:trace contextRef="#ctx0" brushRef="#br0" timeOffset="335.03">980 483 8146,'0'0'2530,"0"0"-699,0 0-400,0 0-488,0 0-242,0 0 18,0 12 121,0 173 960,0-53-4020,0-131 90,-1-1-780,-1-3-1633</inkml:trace>
  <inkml:trace contextRef="#ctx0" brushRef="#br0" timeOffset="1035.15">1496 1 6873,'0'0'3872,"0"0"-2569,0 0-531,0 0-33,0 0-168,0 0 342,0 34 75,1 19-641,0 45 585,-5 9-932,-8 18 642,-25 102-642,3-18 557,42-250-338,2 1 1,1 0-1,3 0 0,5-9-219,20-39-187,24-39 187,-54 111-10,-3 2-4,1 0-1,1 0 1,1 1-1,0 0 1,0 1-1,1 0 1,1 0-1,0 1 1,6-5 14,-13 13-16,1 1 0,-1 0 0,1 0 0,-1 0 0,1 1 1,-1-1-1,1 1 0,0 0 0,0 0 0,0 1 0,0-1 0,-1 1 1,1 0-1,0 1 0,0-1 0,0 1 0,0 0 0,-1 0 0,1 1 1,0-1 15,4 2-9,0 1 1,0 0 0,0 1 0,0 0 0,-1 0 0,0 1-1,0-1 1,0 2 0,0 1 8,2 1 17,-2 1 0,1 1 0,-2-1 0,1 1 0,-1 1 0,-1 0 0,0 0 1,-1 0-1,0 0 0,-1 1 0,0 0 0,-1 0 0,0 0 0,-1 0 0,-1 0 0,0 0 0,-1 1 0,0-1 0,-1 0 0,-1 5-17,0-12 10,1 0 0,-1 0 0,0 0 0,-1 0 0,0-1 0,1 0 0,-2 1-1,1-1 1,-1 0 0,1 0 0,-1-1 0,-1 1 0,1-1 0,-1 0 0,-3 3-10,-13 9-36,-1-1 0,-24 13 36,38-23-19,-19 10-207,0-1 0,-1-1 0,0-2 0,0-1 0,-1-1 0,-1-1 0,0-1 0,0-2 1,0-1-1,-21-1 226,50-3-867,14-2-2162,13-8 806,1-2-1320</inkml:trace>
  <inkml:trace contextRef="#ctx0" brushRef="#br0" timeOffset="1580.23">2068 608 11202,'0'0'2710,"0"0"-1555,0 0-469,0 0-253,0 0-230,0 0-114,23 0-69,153 0-10,-169 0-14,-3-1-15,1 1 0,0 0 0,0 1 1,-1-1-1,1 1 0,0 0 0,-1 0 0,2 1 19,-5-2-6,0 1 0,1 0 0,-1 0 0,0 0 0,0 0 0,1 0 0,-1 0 0,0 0 0,0 0 0,0 1 0,0-1 0,-1 0 0,1 1 0,0-1 0,0 0 0,-1 1 0,1-1 0,-1 1-1,0-1 1,1 1 0,-1-1 0,0 1 0,0-1 0,0 1 0,0 0 0,0-1 0,0 2 6,0 1 20,0 0 0,0 0 0,0 0 0,-1 0-1,0 0 1,0 0 0,0 0 0,0 0 0,0-1 0,-1 1 0,0 0-1,-1 2-19,-1-1 48,-1 1 1,1-1-1,-1 0 0,-1 0 0,1-1 0,-1 1 0,0-1-48,-38 27 114,-1-1 0,-2-3-1,-43 18-113,89-44-30,1-1-117,6 0-312,14 3 472,0-2 81,0 2-1,0 0 0,0 1 1,0 2-1,0 0 1,-1 0-1,4 4-93,-21-9 9,0 0-1,0 0 1,-1 0 0,1 0 0,0 0-1,0 0 1,-1 1 0,1-1-1,-1 0 1,1 1 0,-1 0 0,0-1-1,0 1 1,1 0 0,-1 0-1,0-1 1,0 1 0,-1 0-1,1 0 1,0 0 0,-1 0 0,1 0-1,-1 0 1,0 1 0,0-1-1,1 0 1,-1 0 0,-1 0 0,1 0-1,0 0 1,0 0 0,-1 0-1,1 0 1,-1 0 0,0 0 0,0 0-1,1 0 1,-1 0 0,-1 0-9,-1 4 11,-1 0 0,-1 0 0,1-1 0,-1 1 0,0-1 0,0 0 0,-1 0 1,1-1-1,-1 0 0,-5 3-11,5-3-337,0 0-1,0-1 1,0 0 0,-1 0 0,1-1 0,-1 0 0,0 0 0,0 0 0,0-1-1,1 0 1,-1-1 0,0 1 0,0-1 0,0-1 0,-2 1 337,-4-10-4649,5-9-3169</inkml:trace>
  <inkml:trace contextRef="#ctx0" brushRef="#br0" timeOffset="2213.97">2819 218 9994,'0'0'2534,"0"0"-1534,0 0-508,0 0-265,0 0-79,29 1 319,4 1-303,144 4 531,-149-6-624,69 2 100,-86-1-162,0 0 0,0 1 1,0 1-1,0-1 0,-1 2 0,1 0 0,3 2-9,-11-5-1,-1 0-1,1 1 0,-1-1 0,1 1 0,-1 0 0,0 0 0,0 0 0,0 0 0,0 0 1,0 0-1,0 1 0,-1-1 0,1 1 0,-1-1 0,0 1 0,1 0 0,-1-1 1,0 1-1,-1 0 0,1 0 0,0 0 0,-1-1 0,0 1 0,1 0 0,-1 0 0,0 0 1,-1 0-1,1 0 0,0 0 0,-1 0 0,0 0 2,-1 5 4,0-1 1,0 1-1,-1-1 1,0 0-1,-1 0 0,0 0 1,0 0-1,0-1 0,-1 1 1,-4 4-5,-50 48 507,-60 46-507,58-54 325,2 3 0,-6 11-325,58-56 42,-1 0 1,1 0-1,1 1 0,0-1 0,-1 3-42,6-10-2,-1 1 0,1 0 0,0 0 0,0 0 0,0 1 1,0-1-1,0 0 0,1 0 0,-1 0 0,1 1 0,0-1 0,0 0 0,0 0 0,1 1 1,-1-1-1,1 0 0,-1 0 0,1 0 0,1 3 2,0-4 0,0 0 1,0 0-1,0 0 0,0 0 0,1 0 0,-1 0 1,1-1-1,-1 1 0,1-1 0,0 1 1,-1-1-1,1 0 0,0 0 0,0 0 1,0-1-1,0 1 0,-1-1 0,1 0 0,1 1 0,3 0 8,49 7 91,1-3 1,0-2-1,0-2 0,9-4-99,30 1 55,8-4-1978,-103 6-440,-1 0-2022</inkml:trace>
  <inkml:trace contextRef="#ctx0" brushRef="#br0" timeOffset="2551.15">2935 507 8530,'0'0'6049,"0"0"-5545,0 0-144,0 0 96,0 0-288,0 0 745,0 0 31,205 0-200,-129 0-128,0 0-208,-3 0-264,-7 0-144,-7 0-176,4-3-808,-16-3-1473,-11-3-3544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2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368 518 8434,'0'0'2922,"0"0"-1239,0 0-107,0 0-242,0 0-501,0 0-267,-13-5-117,-3-1-296,0 0 0,0 1 0,-1 1-1,1 1 1,-1 0 0,0 1 0,-8 0-153,-10 2 281,22-1-206,0 0 1,0 2 0,0-1 0,0 2 0,0 0-1,-3 1-75,12-2-1,-1 1-1,1-1 0,0 1 1,0 0-1,1 0 1,-1 1-1,0-1 0,1 1 1,0 0-1,-1 0 0,1 0 1,0 0-1,0 0 0,1 1 1,-1 0-1,1-1 0,0 1 1,0 0-1,0 0 1,-1 4 1,-3 11-35,2 0 1,1 1 0,0-1 0,1 1 0,1 0 0,1 0-1,1-1 1,1 8 34,0 3-48,-2-23 22,0-1-1,1 0 1,0 0-1,0 0 1,1 0 0,0 0-1,0 0 1,0 0-1,0 0 1,1-1-1,0 1 1,0-1 0,1 0-1,0 0 1,0 0-1,0 0 1,0 0-1,1-1 1,-1 0-1,1 0 1,0 0 0,0-1-1,1 0 1,-1 0-1,1 0 1,0 0-1,-1-1 1,1 0 0,0 0-1,0-1 1,1 0-1,-1 0 1,5 0 26,-2-1-3,0 0-1,-1-1 1,1 0-1,0 0 1,-1-1 0,1 0-1,-1-1 1,0 0 0,0 0-1,0-1 1,0 0-1,0 0 1,-1-1 0,0 0-1,0 0 1,0-1 0,0 1-1,-1-2 1,5-5 3,16-17-43,-2-1 1,-1-1-1,-1-1 1,-2-1-1,-1 0 1,-1-2-1,-2-1 1,4-17 42,-17 136 232,-3-40-39,2-1-90,1 0 0,3 0 0,1-1 0,2 0 0,10 27-103,-19-65-74,0-1 0,-1 1 0,1 0 0,1-1 0,-1 1-1,0-1 1,1 0 0,-1 1 0,1-1 0,0 0 0,0 0 0,0 0 0,0 0 0,0 0 0,0 0 0,2 1 74,0-2-503,0 0 0,0 1 1,0-2-1,0 1 1,0 0-1,0-1 1,0 0-1,0 0 1,0 0-1,0 0 1,1-1 502,18-1-7366</inkml:trace>
  <inkml:trace contextRef="#ctx0" brushRef="#br0" timeOffset="328.01">1066 93 3849,'0'0'4553,"0"0"-4553,0 0-1176,0 0-9,0 0-3256</inkml:trace>
  <inkml:trace contextRef="#ctx0" brushRef="#br0" timeOffset="898">891 816 8890,'0'0'2131,"0"0"-347,0 0-318,0 0-464,0 0-349,0 0-167,0 0-133,0 0-84,0 3 9,-4 249 1398,4-251-2240,0-1-411,0-3-636,0-13-1448,0-7-3575</inkml:trace>
  <inkml:trace contextRef="#ctx0" brushRef="#br0" timeOffset="2178.02">1079 3 904,'0'0'2707,"0"0"-690,0 0-198,0 0-208,0 0-361,0 0-256,-10-2 3125,7 5 230,-2 84-4234,-3 1 1,-4-1 0,-5 5-116,0-3 192,4 1 1,4 0-1,4 10-192,-5-119 485,8 10-496,0 0-1,1-1 0,0 1 1,1-1-1,0 1 0,1-1 1,-1 1-1,2-1 1,-1 1-1,2 0 0,-1-1 1,1 1-1,0 0 0,1 1 1,0-1-1,0 1 1,1-1-1,0 1 0,5-5 12,5-5-25,1 0 0,0 1 0,1 1-1,1 1 1,1 0 0,0 1 0,8-3 25,-20 12-22,1 1-1,-1-1 1,1 2 0,0-1 0,0 1-1,1 0 1,-1 1 0,2 0 22,-8 1-13,0 1 0,1 0 1,-1-1-1,1 1 0,-1 0 0,0 0 1,1 1-1,-1-1 0,1 0 0,-1 1 1,0 0-1,1-1 0,-1 1 1,0 0-1,0 0 0,0 0 0,1 1 1,-1-1-1,0 0 0,-1 1 0,1-1 1,0 1-1,0 0 0,-1-1 0,1 1 1,-1 0-1,1 0 0,-1 0 0,0 0 1,1 2 12,13 28-6,-1 0 0,4 15 6,-14-35 5,-1 0 1,0 1-1,-1 0 0,0-1 0,-1 1 0,0 0 0,-1 0 0,-1 5-5,1-15 0,0-1-1,-1 0 1,0 0-1,0 0 0,1 0 1,-1 0-1,0 0 1,-1 0-1,1-1 1,0 1-1,0 0 1,-1-1-1,1 1 1,-1 0-1,0-1 1,-1 2 0,-33 19-59,26-17 22,-151 80-1807,-12-4 1844,168-79-54,1 0-3,1 0-1,0-1 1,0 0-1,0 0 1,0 0-1,-1 0 1,1 0-1,-1-1 1,1 0-1,-1 1 58,4-1-348,1-3-54,2-1 234,-1 1 1,1-1 0,0 1-1,1-1 1,-1 1 0,1 0-1,-1 0 1,1 1 0,0-1-1,0 1 1,0 0 0,0 0-1,0 0 1,1 0 0,-1 1-1,1 0 1,-1 0 0,1 0-1,-1 0 1,1 1 0,1-1 167,8 1-4064</inkml:trace>
  <inkml:trace contextRef="#ctx0" brushRef="#br0" timeOffset="2828.02">1575 780 9458,'0'0'2187,"0"0"-352,0 0-186,0 0-304,0 0-315,0 0-197,6-5-161,-1 0-610,0 0 0,1 1 0,0 0-1,0 0 1,0 1 0,0-1 0,0 1-1,1 1 1,-1-1 0,1 1 0,0 0-1,0 1 1,0-1 0,0 1-1,0 1 1,0 0 0,2 0-62,-8-1-2,0 1-1,0 0 1,0 0-1,0 0 1,0 0 0,0 0-1,0 0 1,0 1-1,0-1 1,0 0 0,0 0-1,0 1 1,0-1-1,0 1 1,0-1 0,-1 1-1,1-1 1,0 1-1,0-1 1,0 1 0,-1 0-1,1 0 1,0-1-1,0 1 1,-1 0 2,3 26-10,-3-18 19,0-2-1,0 0 0,-1-1 1,0 1-1,-1-1 0,1 1 1,-1-1-1,0 1 0,-1-1 1,1 0-1,-1 0 0,-1 0 1,1-1-1,-1 1 0,0-1 1,-2 2-9,-9 9 45,0 0 1,-2-1 0,0-2-1,-2 2-45,-31 26 43,47-39-47,2-1-3,0 0 0,0-1 0,1 1 0,-1-1 0,0 1 0,1 0 0,-1 0 0,0 0 0,1-1 0,-1 1 0,1 0 0,-1 0 0,1 0 0,-1 0 0,1 0 0,0 0 0,0 0 0,-1 0 0,1 0 0,0 0 7,7 1-40,13 0 83,56 7 401,48-3-444,-109-7-83,-11 1-77,0-1 0,-1 1 0,1-1 0,0 1 0,0 1 0,0-1 0,0 0 0,0 1 0,-1 0 0,1 0 0,0 0 0,1 1 160,-4 2-4450,-1-3-4219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16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510 343 4609,'0'0'3053,"0"0"-1172,0 0-720,0 0-351,0 0-111,-19-4 2773,15 1-3275,0 0-1,-1 0 1,1 0 0,-1 1 0,1-1 0,-1 1-1,0 0 1,0 1 0,0-1 0,0 1 0,0 0 0,-4 0-197,-11-1 109,0 1 1,-16 1-110,7 1 59,21 0-59,0 0 0,1 0-1,-1 1 1,0 0 0,1 1-1,-1 0 1,1 0 0,-1 0-1,1 1 1,1 0 0,-1 0 0,-4 4 0,-9 7-2,1 1 0,0 1 0,-7 10 2,11-10-10,1 1 0,0 1 0,2 0 0,0 0 0,1 2 0,1-1 0,1 1 0,0 0 0,2 1-1,1 0 1,0 0 0,2 1 0,0 0 0,2-1 0,1 1 0,0 0 0,3 16 10,-2-37-13,0 1 0,0 0 0,1-1 0,-1 0-1,1 1 1,0-1 0,0 1 0,0-1 0,0 0-1,0 1 1,0-1 0,0 0 0,1 0 0,-1 0 0,1 0-1,0 0 1,0 0 0,-1-1 0,1 1 0,1 0 13,0 0-10,1 0 1,-1 0-1,1-1 1,0 1 0,0-1-1,0 0 1,0 0-1,0 0 1,0 0-1,0-1 1,4 1 9,0-1 8,1 0 1,-1-1-1,0 0 1,0 0-1,1-1 0,-1 0 1,0 0-1,0-1 0,-1 0 1,1 0-1,0-1 0,-1 0-8,19-15 21,-1 0-1,-1-2 0,-1 0 0,0-2 1,-2 0-1,2-6-20,-8 9-23,0 0-1,-2-1 1,0 0 0,-2-1-1,0-1 1,-2 0 0,0 0-1,-1-3 24,-6 18 28,-1-1 0,0 1-1,0-1 1,-1 1 0,0-3-28,0 8 36,0 1 69,0 2-37,0 0-29,-7 11-18,-1 27-38,2-1 0,1 1 0,2 0 0,2 0 0,1 0 0,3 3 17,-2 33-22,-2-67-364,1 1-1,1-1 0,-1 0 1,1 0-1,0 0 1,1 0-1,-1 0 1,3 5 386,0-2-3771</inkml:trace>
  <inkml:trace contextRef="#ctx0" brushRef="#br0" timeOffset="532.01">666 786 8874,'0'0'2939,"0"0"-1058,0 0-754,0 0-449,0 0-162,0 0-3,5 0 195,4 1-579,0-2 0,0 1 1,0-1-1,0 0 0,1-1 1,5-2-130,-14 4-2,0-1 0,1 0 0,-1 1 0,1-1 0,-1 1 1,1 0-1,-1 0 0,1-1 0,-1 1 0,0 0 0,1 0 0,-1 0 1,1 0-1,-1 1 0,1-1 0,0 0 2,-2 1-1,0-1-1,1 0 1,-1 1 0,0-1 0,1 0-1,-1 1 1,0-1 0,1 1 0,-1-1-1,0 1 1,0-1 0,0 0 0,1 1-1,-1-1 1,0 1 0,0-1 0,0 1-1,0-1 1,0 1 0,0-1 0,0 1-1,0-1 1,0 1 0,0-1 0,0 1-1,0-1 1,-1 1 0,1-1 0,0 1-1,0-1 2,-3 8 7,-1-1 1,1 1-1,-1-1 0,-1 0 0,1 1-7,-3 3 88,3-5-101,0 0 1,1 0 0,-1 0-1,1 0 1,1 1-1,0 0 1,0-1-1,0 1 1,0 0-1,1 0 1,0 0 0,1 0-1,0 0 1,0 0-1,0 2 13,1-8-10,0 0 1,-1 1-1,1-1 1,0 0-1,0 0 0,0 0 1,0 0-1,0 0 0,0 0 1,0 0-1,0 0 0,0-1 1,0 1-1,0 0 0,1-1 1,-1 1-1,0 0 0,0-1 1,1 0-1,-1 1 0,0-1 1,1 0-1,-1 0 0,1 1 1,-1-1 9,43 4 16,-43-4-15,73 0 121,-47-2-144,0 2 0,1 1 0,2 2 22,-25-2-374,-1 0-1,1 1 1,-1-1-1,1 1 1,-1 0 0,0 0-1,1 1 1,1 1 374,3 1-4476</inkml:trace>
  <inkml:trace contextRef="#ctx0" brushRef="#br0" timeOffset="1313.02">1397 0 6465,'0'0'3512,"0"0"-2145,0 0-615,0 0 32,0 0-74,0 29-29,0 93-178,6 266 1054,-6-276-1363,0-111-173,0-1 22,1 0-36,0 0 0,-1-1-1,1 1 1,-1 0 0,1-1 0,-1 1 0,1 0 0,-1-1 0,1 1 0,-1-1-1,1 1 1,-1-1 0,1 1 0,-1-1 0,0 0 0,1 1 0,-1-1 0,0 1-1,0-1 1,1 0 0,-1 1 0,0-1 0,0 0 0,0 1 0,0-1 0,0 0-7,4-22 43,2 1 1,0-1 0,1 1-1,2-2-43,-5 14 5,0 1 0,1-1-1,0 1 1,1 0 0,0 1-1,0-1 1,1 1 0,0 0-1,0 1 1,4-3-5,-9 8-15,0 0-1,1 1 1,-1-1-1,0 1 1,1-1-1,-1 1 1,1 0-1,-1 0 1,1 0 0,0 0-1,-1 0 1,1 0-1,0 1 1,0 0-1,0-1 1,-1 1-1,1 0 1,0 0 0,0 1-1,2-1 16,-2 2-9,1-1 0,-1 1 0,1-1 0,-1 1 0,0 0 0,0 0 0,1 0 0,-2 1 0,1-1 0,0 1 0,0-1 0,-1 1 0,1 0 0,-1 0 9,5 8 20,0 0 0,0 1 0,-1-1 0,-1 1 0,0 0 0,-1 1 0,0-1 0,0 5-20,0 5 141,0 1-1,-2 0 1,0 0-1,-2 0 1,-2 17-141,2-38 43,0 0 0,-1 0-1,1 1 1,-1-1 0,0 0 0,0 0-1,1 0 1,-1 0 0,0 0 0,-1 0 0,1 0-1,0 0 1,-1-1 0,1 1 0,-1 0-1,1-1 1,-1 1 0,-1 0-43,-1 1 41,-1 0 1,1 0-1,-1-1 1,0 0-1,1 0 0,-1 0 1,0-1-1,-2 1-41,-11 1-46,1 0-1,-1-1 0,1-1 1,-8-1 46,-32 0-988,57-1 851,0 1 0,0-1 0,-1 0 0,1 0 1,0 0-1,0 0 0,0 0 0,0 0 0,0 0 1,0 0-1,0 0 0,1 1 0,-1-1 0,0 0 1,0 0-1,1 0 0,-1 0 0,0 0 0,1 1 1,-1-1-1,1 0 0,-1 0 0,1 1 0,0-2 137,53-23-4941,-28 13-529</inkml:trace>
  <inkml:trace contextRef="#ctx0" brushRef="#br0" timeOffset="1696">1959 593 7842,'0'0'2943,"0"0"-1280,0 0-740,0 0-423,0 0-79,0 0 190,3 9 41,1 7-340,0 1 0,0 0 1,-2 0-1,1 17-312,-1 57 476,-1-2-3098,-2-82 20,-4-4-2717</inkml:trace>
  <inkml:trace contextRef="#ctx0" brushRef="#br0" timeOffset="2545">2429 313 7218,'0'0'2748,"0"0"-915,0 0-583,0 0-497,0 0-232,0 0 110,0 7 88,0 45-212,3 1 0,2-1 0,10 41-507,-14-86-16,1 0 0,0 0 0,1 0 0,-1-1 0,1 1 0,3 4 16,-5-9-20,0 0 0,1 0 0,-1-1 0,1 1 0,-1-1 0,1 1 0,-1-1 0,1 1 0,0-1 0,0 0 0,-1 0 0,1 0 0,0 0 0,0 0 0,0 0 0,0-1 0,0 1 0,1-1 0,-1 1 0,0-1 0,0 0 0,0 0 0,1 0 20,2 0-1,0-1 0,1 0 0,-1 0 0,0 0 0,0-1 0,1 1 0,-1-1 0,-1-1 0,1 1 0,0-1 0,0 0 0,-1 0 0,0 0 1,0 0-1,0-1 0,3-3 1,9-9-7,-2-2 0,0 1 0,5-11 7,-15 22-4,3-3 50,0-1 0,-1 1 0,0-1 0,-1-1 0,0 1 0,-1-1 0,0 0 0,0 0 0,-1 0 0,-1-1 0,0 1 0,0-8-46,-2 18 254,0 1-38,0 0-78,0 0-42,0 0-46,0 23-273,1 54 365,3 0 0,7 29-142,-3-40 235,-2 0 0,-4 1-1,-5 55-234,1-109 42,0 0-1,-1-1 1,-1 1-1,0-1 1,-1 0-1,0 0 1,0 0-1,-1-1 1,-1 1-1,0-1 1,-1-1-1,-3 4-41,-6 6-13,0 0-1,-2-2 1,0 0 0,-2-1-1,-12 9 14,21-18-43,-1-1-1,-1 1 1,1-2-1,-1 0 1,0 0-1,-5 0 44,10-4-104,1 1 0,-1-2 0,0 1 1,0-1-1,0 0 0,0-1 0,0 0 0,0 0 0,0-1 0,0-1 0,-1 1 104,7 0-88,-1-1 1,1 1-1,0-1 1,0 1 0,0-1-1,0 0 1,1 0-1,-1 0 1,0 0-1,1-1 1,0 1-1,-1-1 1,1 1-1,0-1 1,0 0 0,0 0-1,-1-3 88,1 1-458,-1 0 0,1-1 0,0 0 0,0 1 1,1-1-1,0 0 0,0 0 0,0 0 0,0-6 458,1 12-2013,0 0-1147,0 0-1386</inkml:trace>
  <inkml:trace contextRef="#ctx0" brushRef="#br0" timeOffset="2979.52">3133 477 6937,'0'0'4477,"0"0"-2970,0 0-688,0 0-156,0 0-267,0 0-84,12 1 126,62 4 1422,1-3 1,47-6-1861,22 0-619,-144 4 552,0 0 1,1 0-1,-1 0 1,0 0 0,1 0-1,-1 0 1,0 0-1,0 0 1,1 0 0,-1 0-1,0 0 1,1 0-1,-1 0 1,0 0-1,0 0 1,1 1 0,-1-1-1,0 0 1,0 0-1,0 0 1,1 1 0,-1-1-1,0 0 1,0 0-1,0 0 1,1 1-1,-1-1 1,0 0 0,0 0-1,0 1 1,0-1-1,0 0 1,0 1 0,0-1-1,0 0 1,0 0-1,0 1 1,0-1 0,0 0-1,0 0 1,0 1-1,0-1 1,0 0-1,0 1 1,0-1 0,0 0-1,0 0 1,0 1-1,0-1 67,-1 3-1105,1 8-5504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9394,'0'0'2012,"0"0"-987,0 0-76,0 0-109,-12 33-304,-39 104-79,-4 36 472,36-108-374,-25 56-555,37-103 131,16-29 62,3-4-236,-12 15 43,21-28-114,2 1 0,1 1-1,19-16 115,-36 35-7,1 1 0,0 0-1,1 0 1,-1 1 0,1 0-1,0 1 1,0-1-1,1 2 1,0-1 0,-1 2-1,1-1 1,0 1 0,0 1-1,0 0 1,4 0 7,21 0 69,-20-1-11,1 2 1,-1 0-1,1 1 1,-1 0-1,0 1 1,3 1-59,-15-2 28,0 0 0,-1 0 0,1 0 0,0 0 0,0 1 1,0-1-1,-1 1 0,1-1 0,0 1 0,-1 0 0,0 0 0,1 0 0,-1 0 0,0 1 0,0-1 0,0 1 0,-1-1 1,1 1-1,-1 0 0,1-1 0,-1 1 0,0 0 0,0 0 0,0 0 0,0 0 0,0 0 0,-1 0 0,0 0 1,1 0-1,-1 0 0,0 0 0,0 1-28,-1-2 5,1 1 0,0 0 0,-1-1 0,1 1 0,-1-1 0,0 1 1,0 0-1,0-1 0,0 0 0,-1 1 0,1-1 0,0 0 0,-1 1 0,0-1 0,1 0 1,-1 0-1,0 0 0,0-1 0,0 1 0,-1 0 0,1-1 0,-1 1-5,-8 5 11,-1-1-1,1-1 1,-1 0 0,-5 1-11,7-3-24,-37 14-705,-1-3 0,0-2 0,-18 2 729,27-9-4403,1-1 1,-30-1 4402,54-3-5455</inkml:trace>
  <inkml:trace contextRef="#ctx0" brushRef="#br0" timeOffset="448.34">506 554 11707,'0'0'1349,"0"0"-347,0 0-197,0 0-242,0 0-271,0 0-181,27 10-89,83 34-15,-106-42-8,0-1 1,1 1-1,-1 0 0,0 0 1,-1 0-1,1 1 0,0 0 1,-1-1-1,1 1 1,-1 1-1,2 1 1,-4-3-13,0-1 0,-1 1 0,1-1 1,0 1-1,-1 0 0,1 0 0,-1-1 0,0 1 1,0 0-1,1 0 0,-1 0 0,0-1 0,0 1 0,-1 0 1,1 1 12,-1 8-153,1-9 139,0 0 1,-1-1-1,1 1 1,-1-1-1,1 1 1,-1-1-1,0 1 1,1-1-1,-1 1 1,0-1-1,0 0 1,0 1-1,0-1 1,0 0-1,0 0 1,0 0-1,-1 0 1,1 0-1,0 0 1,-1 0-1,0 0 14,-37 19-15,22-12 11,-14 5-71,-19 12-172,50-25 241,0 0 0,0 0 0,0-1 0,1 1 0,-1 0 0,0 0 0,0 0 0,1 0 0,-1 0 0,0 0 0,0 0 0,0 0 0,1 1 0,-1-1 0,0 0 0,0 0 0,0 0 0,1 0 0,-1 0 0,0 0 0,0 0 0,0 0 0,1 0 0,-1 1 0,0-1 0,0 0 0,0 0 0,0 0 0,1 0 0,-1 1 0,0-1 0,0 0 0,0 0 0,0 0 0,0 1 0,0-1 0,0 0 0,0 0 0,0 0 0,0 1 0,0-1 0,1 0 0,-1 0 0,0 0 0,0 1 0,0-1 0,-1 0 0,1 0 0,0 1 0,0-1 0,0 0 0,0 0 0,0 0 0,0 1 0,0-1 0,0 0 0,0 0 0,0 0 0,-1 1 0,1-1 0,0 0 0,0 0 0,0 0 0,0 0 0,0 0 0,-1 1 1,1-1-1,0 0 0,0 0 6,20 3 85,-18-3-106,79 6-246,0-4 0,35-5 267,-69-3-2094,-9-5-2648</inkml:trace>
  <inkml:trace contextRef="#ctx0" brushRef="#br0" timeOffset="783.34">1366 587 5577,'0'0'7370,"0"0"-5174,0 0-1228,0 0 43,0 0-212,0 0-211,12 10-137,-1-2-365,1 2-10,0-1-1,0 1 1,-1 1-1,0 0 1,-1 1-1,0-1 1,1 4-76,-8-9-15,0-1 0,-1 0 1,1 1-1,-1-1 0,0 1 0,-1 0 0,1 0 1,-1-1-1,0 1 0,0 0 0,-1 0 1,0 0-1,0 0 0,0 0 0,-1 0 0,-1 4 15,1-6-162,0 1 0,-1 0-1,0-1 1,0 0 0,0 1-1,-1-1 1,1 0 0,-1 0-1,0-1 1,0 1 0,-1 0-1,1-1 1,-1 0 0,1 0-1,-1 0 1,0 0-1,0-1 1,0 1 0,-1-1-1,-1 1 163,-34 10-2870,12-8-1855,4-4-3275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26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25 960,'0'0'1192,"0"0"23,0 0-185,0 0-186,0 0-33,0 0-31,-5 0 2042,-19 0-5835,17 0 1230,0 0-883</inkml:trace>
  <inkml:trace contextRef="#ctx0" brushRef="#br0" timeOffset="333.02">68 25 4481</inkml:trace>
  <inkml:trace contextRef="#ctx0" brushRef="#br0" timeOffset="938.07">68 25 4481,'-33'-15'1643,"25"6"10349,9 9-8127,-1 8-5436,-1 83 1937,3 107-107,-2-194-266,0-1 0,1 1 0,-1 0 0,1-1 0,0 1 0,0 0 0,0-1 0,0 1 0,1-1 0,-1 0 0,1 1 0,0-1 0,0 0 0,1 1 7,-1-2-9,0 0 1,1 0 0,-1-1 0,0 1-1,1-1 1,-1 1 0,1-1 0,-1 0 0,1 0-1,0 0 1,0 0 0,-1 0 0,1-1-1,0 1 1,0-1 0,0 0 0,-1 0-1,3 0 9,4 0-2,-1-1 0,0 0 0,0 0-1,0-1 1,0 0 0,0 0 0,0-1-1,0 0 1,-1 0 0,1-1 0,-1 0-1,0 0 1,0-1 0,0 0 0,-1 0-1,4-4 3,12-8-134,-1-1 0,-1-1 0,-1-1 0,-1 0-1,0-2 1,-2 0 0,0 0 0,-2-2 0,0 0-1,-2 0 1,2-8 134,-12 26-70,0 0 0,-1 0-1,0 0 1,0 0 0,0-1-1,-1 1 1,0-2 70,-10 579 1283,10-541-1259,-2-1-1,-1 1 1,-1-1-1,-2 0 1,0 0-1,-2-1 1,-2 0-1,0 0 1,-2-1 0,0-1-1,-2 0 1,-1 0-1,-2-1 1,0-2-1,-9 10-23,22-29 0,-1 0-1,0-1 0,0 1 1,0-1-1,0 0 0,-1-1 0,1 1 1,-1-1-1,0 0 0,0 0 1,0-1-1,0 1 0,0-2 0,0 1 1,0 0-1,0-1 0,0 0 0,0-1 1,0 1-1,0-1 0,0-1 1,0 1-1,0-1 0,0 0 0,1 0 1,-1 0-1,0-1 0,-4-3 1,-12-10-61,-1 2-1,0 0 0,-4 0 62,27 14-39,0 0 0,-1 0 0,1 0 1,0 0-1,0-1 0,-1 1 0,1 0 0,0 0 0,-1 0 1,1 0-1,0-1 0,0 1 0,-1 0 0,1 0 0,0-1 1,0 1-1,0 0 0,-1 0 0,1-1 0,0 1 0,0 0 0,0-1 1,0 1-1,0 0 0,0-1 0,0 1 0,0 0 0,0-1 1,-1 1-1,1 0 0,0-1 0,1 1 0,-1 0 0,0-1 1,0 1-1,0 0 0,0-1 0,0 1 0,0 0 0,0 0 1,0-1-1,1 1 0,-1 0 0,0-1 0,0 1 0,0 0 0,0 0 1,1-1-1,-1 1 0,0 0 0,0 0 0,1 0 0,-1-1 1,0 1-1,1 0 0,-1 0 0,0 0 0,0 0 0,1 0 1,-1-1-1,0 1 0,1 0 0,-1 0 0,1 0 39,24-12-1856,-20 10 793,12-9-3097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3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27 224 15947,'0'0'1977,"0"0"-1769,0 0 304,0 0-312,0 0-56,0 0-72,0 0-24,182 33-48,-139-27-112,-10 0-280,-10 3-728,-13-6-1113,-10 3-999,0-3-6090</inkml:trace>
  <inkml:trace contextRef="#ctx0" brushRef="#br0" timeOffset="331.14">1 564 8650,'0'0'5601,"0"0"-4889,0 0 1201,0 0-673,0 0-512,0 0-296,215 9-272,-162-9-160,0 0-24,9-3-536,-12-6-1024,-7-3-2617</inkml:trace>
  <inkml:trace contextRef="#ctx0" brushRef="#br0" timeOffset="663.99">917 317 11266,'0'0'2976,"0"0"-2349,0 0-483,0 0 45,0 0-37,-21 31 89,-66 102 106,80-123-263,1 1 0,0-1 0,0 1 0,1 0 0,1 0 1,0 1-1,0-1 0,1 1 0,1 0 0,0 0 0,0 0 0,1 0 0,1 0 0,0 0 0,1 0-84,-1 12 46,0-21-34,0 1 1,0 0-1,0 0 0,1-1 0,-1 1 1,1 0-1,0-1 0,0 1 1,0-1-1,0 1 0,1-1 0,0 0 1,-1 1-1,1-1 0,0 0 0,3 2-12,-2-2 24,0 0-1,0-1 0,1 0 1,-1 0-1,1 0 0,0 0 0,0 0 1,-1-1-1,1 1 0,0-1 0,0 0 1,0-1-1,0 1 0,1-1 0,0 1-23,17 0 59,0 0-1,0-2 0,1 0 0,-1-2 0,0 0 0,0-1 0,-1-2 0,1 0 0,-1-1 0,0-1 0,1-2-58,18-10 95,-1-1 0,-1-2 0,-1-2 0,-1-2 0,3-4-95,-17 13 68,-1-2 0,0 0 0,-2-1 0,0-1-1,-1-1 1,-2 0 0,13-23-68,-21 30 8,0-1 1,-1 0-1,0 0 0,-2 0 1,0-1-1,-1 0 0,0 0 1,-2-1-1,0 1 0,-1 0 1,-1-1-1,-2-12-8,2 24-54,-2 1 0,1 0 0,-1-1 0,1 1 1,-2 0-1,1 0 0,-1 0 0,0 0 0,0 1 0,0-1 0,-1 1 0,0 0 1,0 0-1,-1 0 0,1 1 0,-1-1 0,0 1 0,0 0 0,0 1 1,-1-1-1,1 1 0,-1 0 0,0 0 0,0 1 0,0-1 0,0 1 1,-4 0 52,-7-2-201,1 0 0,-1 2 0,1 0 0,-1 0-1,0 2 1,1 0 0,-1 1 0,0 1-1,1 0 1,-8 3 202,6 0-211,1 1 1,-1 1-1,1 1 0,1 0 0,-1 1 1,2 0-1,-11 9 211,-8 8-972,1 1 1,-20 23 971,-17 24-2885,17-9-2113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36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18 10562,'0'0'2086,"0"0"-879,0 0-326,0 0-371,0 0-58,0 0 187,34-1-92,114-4-203,-33 0-177,75-1 18,-188 5-184,-1 1 0,1 0 0,0 0 0,-1 0 0,1 1-1,0-1 1,-1 0 0,1 1 0,-1-1 0,1 1 0,0-1 0,-1 1 0,1 0 0,-1-1 0,0 1 0,1 0 0,-1 0 0,0 0 0,1 0 0,-1 0 0,0 1 0,0-1 0,0 0 0,0 1 0,0-1 0,0 0 0,0 1 0,-1-1 0,1 1-1,0-1 1,-1 1 0,1 0 0,-1-1 0,0 1 0,1-1 0,-1 1 0,0 0 0,0 1-1,0 2 15,-1-1 0,1 1 0,-1-1 0,0 1 0,0-1 0,0 1 0,-1-1 0,0 0 0,0 0 0,0 0 0,0 0 0,-1 0 0,1 0 0,-3 3-15,-30 27 159,0-1-1,-2-1 0,-2-2 1,-40 24-159,15-11 85,-28 28-85,84-64 15,2 0 0,-1 0 0,1 0 0,0 1 0,0 0 0,-3 6-15,8-12 5,0-1 0,-1 1 0,1 0-1,1-1 1,-1 1 0,0 0 0,0 0 0,1 0 0,-1-1-1,1 1 1,-1 0 0,1 0 0,0 0 0,0 0-1,0 0 1,0 0 0,0 0 0,0-1 0,1 1 0,-1 0-1,0 0 1,1 0 0,0 0 0,-1 0 0,1-1-1,0 1 1,0 0 0,0-1 0,0 1 0,0-1-1,0 1 1,1-1 0,-1 1 0,0-1 0,1 0 0,-1 0-1,2 1-4,7 3 36,1 0 0,0-1 0,-1 0-1,1-1 1,0 0 0,1-1-1,-1 0 1,3-1-36,96 5 202,-103-5-191,193-1 99,-116 0-3303,-90-1 384,-11-4-2673</inkml:trace>
  <inkml:trace contextRef="#ctx0" brushRef="#br0" timeOffset="331.37">1 200 10842,'0'0'1703,"0"0"-866,0 0 77,0 0-247,0 0-263,0 0-32,4 3 22,9 2-158,-1 0 1,1-1-1,0 0 1,0-1-1,0 0 1,1-1-1,-1-1 0,13 0-236,20 4 215,239 24-137,-184-23-1597,-37-6-2242,-49 0 2268,24 0-7474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32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80 441 5825,'0'0'7030,"0"0"-5016,0 0-1253,0 0 47,0 0-242,0 0-306,30-1-179,92-2-69,-115 3-11,0 0 0,-1 0-1,1 1 1,0 0 0,0 0 0,-1 0-1,1 1 1,-1 0 0,3 1-1,-5 0-1,-1-1 0,1 1 1,0-1-1,-1 1 0,1 0 0,-1 0 1,0 1-1,2 2 1,1 1-5,-2-3-2,-1 0 1,0 1-1,0 0 1,0 0-1,0 0 1,-1 0-1,0 0 0,0 0 1,0 0-1,-1 1 1,0-1-1,0 1 0,0-1 1,-1 1-1,1-1 1,-1 1-1,-1 0 1,1-1-1,-1 1 0,0-1 1,-1 5 6,-1 1 10,0-1 0,-1 0 0,0 0 0,-1-1 0,0 1 0,0-1 0,-1 0 1,0 0-1,-1-1 0,-4 5-10,-38 35 70,-25 17-70,33-30 45,2 1 0,-30 36-45,64-66 8,1 0-1,0 0 1,0 0 0,0 1 0,1 0 0,0-1-1,-1 7-7,3-11 3,0-1-1,1 1 1,-1 0-1,1 0 1,-1-1-1,1 1 1,0 0-1,0-1 0,0 1 1,0 0-1,0 0 1,0-1-1,0 1 1,1 0-1,-1 0 0,1-1 1,-1 1-1,1 0 1,-1-1-1,1 1 1,0-1-1,0 1 0,0-1 1,0 1-1,0-1 1,0 0-1,0 1 1,1-1-1,-1 0 0,0 0 1,1 0-1,-1 0 1,1 0-1,0 1-2,11 2 55,0 1 0,0-2 0,0 1 0,0-2 0,0 0 0,1 0 0,1-1-55,101-2 71,-54 0-414,-58 1-22,10 1 145,-8-2-3433,-6 1-169</inkml:trace>
  <inkml:trace contextRef="#ctx0" brushRef="#br0" timeOffset="399.92">4 774 11947,'0'0'1840,"0"0"-1128,0 0 264,0 0-272,0 0-351,0 0-145,0 0 216,40 0 640,-7 0-48,7 0-336,3 0-312,3 0-216,4 0-152,3 0 0,6 0-528,-9 0-1360,-14-14-3889</inkml:trace>
  <inkml:trace contextRef="#ctx0" brushRef="#br0" timeOffset="900.54">921 596 3025,'0'0'7993,"0"0"-6864,0 0-129,0 0 72,0 0-328,0 0 0,0 0 297,109 0-225,-60 6-320,11 0-152,3 0-168,3 0-120,-3-3-56,-4 0-80,-9 0-432,-7 5-896,-13-2-1321,-14 0-3280</inkml:trace>
  <inkml:trace contextRef="#ctx0" brushRef="#br0" timeOffset="1502.92">2323 402 7842,'0'0'3619,"0"0"-2071,0 0-247,0 0-313,0 0-380,0 0-240,-32-7-206,-101-23-80,124 28-77,1 1 0,-1-1 0,1 1 0,-1 1 0,1 0 0,-1 0 0,1 1 0,-1 0 0,1 0 0,0 1 0,-1 0 0,1 0 0,-1 1-5,0 2-5,-1 1 0,1-1 0,0 2-1,0-1 1,1 1 0,0 0 0,-3 4 5,-6 6-17,-3 0 8,1 2-1,1 0 1,0 1-1,2 1 1,-1 3 9,10-14-48,1 1 0,1 0 1,-1 0-1,2 0 0,0 0 0,0 1 1,1 0-1,0-1 0,1 1 1,0 0-1,1 1 0,1 3 48,0-14-28,0-1-1,0 1 1,0 0-1,0 0 1,1-1 0,-1 1-1,1 0 1,-1-1-1,1 1 1,0 0-1,0-1 1,-1 1 0,1-1-1,0 1 1,0-1-1,1 0 1,-1 1 0,0-1-1,0 0 1,1 0-1,0 1 29,1 0-20,1 0 0,0 0 0,-1 0 0,1 0-1,0-1 1,0 0 0,0 0 0,0 0 0,3 0 20,12 1 30,0-1 0,0-1 0,0 0 0,1-2-30,-12 1 2,5 0 3,0-2 0,0 0 0,0-1 0,-1 0-1,1-1 1,-1 0 0,-1-1 0,1 0 0,-1-1 0,0 0 0,0-1 0,-1 0 0,0 0 0,0-1-1,0-3-4,18-17 61,-2-1 0,-2-2 0,0 0 0,5-13-61,-29 43 49,1 0 1,0 1-1,-1-1 0,1 1 0,0-1 0,0 1 0,0-1 0,0 1 0,0-1 1,1 1-1,-1 0 0,0 0 0,1 0 0,-1 0 0,0 0 0,1 0 0,0 0-49,0 25 581,-3-2-732,1 327-388,3-328-468,-2-21 811,-1 1 0,1-1 1,-1 1-1,1 0 0,-1-1 0,1 1 0,0-1 1,-1 1-1,1-1 0,0 0 0,-1 1 1,1-1-1,0 0 0,-1 1 0,1-1 1,0 0-1,0 0 0,-1 0 0,1 1 0,0-1 1,0 0-1,0 0 0,-1 0 0,1 0 1,0-1 195,15 1-6491</inkml:trace>
  <inkml:trace contextRef="#ctx0" brushRef="#br0" timeOffset="1898.92">2740 634 1144,'0'0'9474,"0"0"-6229,0 0-1581,0 0-378,0 0-601,0 0-371,0 9-130,-2 49-8,-2-1 1,-3 0-1,-2 0 0,-15 50-176,17-75-1173,7-30-309,0-2-1303,3 0-2418</inkml:trace>
  <inkml:trace contextRef="#ctx0" brushRef="#br0" timeOffset="2401.91">3242 0 7906,'0'0'1484,"0"0"-402,0 0 421,-2 32-164,1-7-1090,-4 44 475,-3 0 0,-7 20-724,-33 125 830,9-48-530,2 33-300,34-165 102,10-48 165,6-16-211,24-56-278,3-19 222,-19 46-252,3 0 0,2 2 1,27-43 251,-48 93-8,0-1 0,0 0 1,1 1-1,1 0 0,-1 1 0,1-1 1,0 1 7,-3 3-8,0 0 1,0 1-1,0-1 0,1 1 1,-1 0-1,0 0 1,1 1-1,-1-1 1,1 1-1,0 0 0,-1 0 1,1 1-1,0-1 1,2 1 7,3 0 28,1 0 0,0 0 1,-1 2-1,1-1 0,0 1 1,-1 0-1,0 1 0,1 1 1,-1 0-1,-1 0 0,1 0 0,0 1 1,-1 1-1,0 0 0,0 0 1,-1 1-1,1 0-28,-3-2 46,0 0-1,0 1 1,-1 0-1,1 0 1,-1 0-1,0 0 1,-1 1-1,0 0 1,0 0-1,0 0 1,-1 0-1,0 1 1,0-1 0,-1 1-1,0 0 1,0 0-1,-1 0 1,0 0-1,-1 0 1,1 0-1,-2 4-45,1-5 50,-2 0 0,1-1 1,-1 1-1,0 0 0,0-1 0,0 1 0,-1-1 0,0 0 0,-1 0 0,1 0 0,-1 0 0,0 0 0,-1-1 0,1 0 0,-1 0 1,0 0-1,0-1 0,-3 2-50,-17 14 56,-1-1-1,-1-1 1,-10 4-56,28-17-7,-26 15-212,0-2 0,-28 11 219,46-23-441,1 0 0,-1-1 0,0-1 0,0-1 0,-1 0 0,1-1 0,-7-1 441,23-1-80,0 0 0,1 0 0,-1 0 0,1 0 1,-1 0-1,1 0 0,-1 0 0,0 0 0,1 0 0,-1 0 0,1 0 0,-1 0 0,1-1 0,-1 1 0,1 0 1,-1 0-1,1-1 0,-1 1 0,1 0 0,-1-1 0,1 1 0,-1-1 0,1 1 0,0 0 0,-1-1 0,1 1 1,0-1-1,-1 1 0,1-1 0,0 1 0,-1-1 80,6-17-1825,-3 14 1236,1-1 1,0 1-1,0 0 1,1 0-1,-1 0 1,1 0-1,1 0 589,27-17-5709</inkml:trace>
  <inkml:trace contextRef="#ctx0" brushRef="#br0" timeOffset="2950.06">3748 715 7218,'0'0'6056,"0"0"-3927,0 0-875,0 0-345,0 0-495,8 2-298,169 36-24,-177-38-112,1 0 1,0 0-1,0 1 0,0-1 1,0 0-1,0 1 0,0-1 1,0 1-1,-1-1 0,1 1 1,0 0-1,0-1 0,-1 1 1,1 0-1,0 0 0,-1-1 1,1 1-1,-1 0 0,1 0 1,-1 0-1,1 0 0,-1-1 1,0 1-1,1 0 0,-1 0 1,0 0-1,0 0 0,0 0 1,0 0-1,1 0 0,-1 0 1,-1 0-1,1 0 0,0 0 1,0 0-1,0 0 0,0 0 1,-1 0-1,1 0 0,0 0 1,-1 0-1,1-1 0,-1 1 1,1 0-1,-1 0 20,-1 4-73,0-1 0,-1 1 0,0-1 0,1 0-1,-1 0 1,-1 0 0,1 0 0,-2 0 73,-54 40-290,40-32 252,1 1 0,1 1 0,-13 13 38,29-27 1,0 1-1,0 0 1,0 0-1,0 0 1,0 0-1,1 1 0,-1-1 1,0 0-1,1 0 1,-1 0-1,1 1 1,-1-1-1,1 0 1,-1 0-1,1 1 1,0-1-1,0 0 1,-1 1-1,1-1 1,0 0-1,0 1 1,1-1-1,-1 1 0,0-1 1,0 0-1,1 0 1,-1 1-1,1-1 1,-1 0-1,1 1 1,-1-1-1,1 0 1,0 0-1,-1 0 1,1 0-1,0 0 1,0 0-1,0 0 1,0 0-1,0 0 1,0 0-1,0 0 0,0-1 1,1 1-1,7 5 110,0-1 1,0 0-1,0 0 1,1-1 0,4 2-111,-7-4-8,2 2 40,0 0 0,0 0 1,0 1-1,0 0 0,3 3-32,-10-6 35,0 0-1,1-1 1,-1 1-1,0 0 1,0 1-1,-1-1 0,1 0 1,0 0-1,-1 1 1,1-1-1,-1 1 1,0 0-1,0-1 1,0 1-1,0 0 1,0-1-1,-1 1 1,1 0-1,-1 0 0,1 1-34,-2-2 39,1 0 0,0-1 0,-1 1 0,1 0 0,-1-1 0,1 1 0,-1-1 0,0 1 0,0 0 0,1-1 1,-1 0-1,0 1 0,-1-1 0,1 0 0,0 1 0,0-1 0,0 0 0,-2 1-39,-28 18 168,22-15-130,8-4-44,-76 41-280,69-38-114,0 0 0,-1-1 0,1 0 0,-1-1 0,0 1 0,1-2 0,-1 1 0,-5-1 400,0-2-2439,6-4-2187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31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11402,'0'0'2082,"0"0"-1334,0 0-469,0 0-128,0 0 172,0 0 230,7 33 188,22 109-4,-24-113-447,-2 1 0,-1-1 0,-2 1 0,-1 18-290,-1 10 355,-1-13-214,-2 0 1,-1-1 0,-3 1 0,-2-2-1,-7 18-141,8-27 20,9-25-46,1-8-127,0-7 14,2-17 119,2 1-1,0-1 1,1 1-1,1 0 0,1 1 1,1-1-1,1 2 0,0-1 1,2 1-1,0 0 1,13-14 20,-20 28-13,1-1 0,0 1 0,0 1 0,0-1 0,1 1 0,0 0 0,0 0 0,1 0 0,-1 1 0,1 0 0,0 0 0,0 1 0,0 0 0,0 0 1,1 1-1,-1 0 0,1 0 0,0 1 0,-1 0 0,1 0 0,0 1 0,0-1 0,-1 2 0,1-1 0,0 1 0,0 1 0,0 0 13,-1 0 3,0 0 0,0 1-1,-1 0 1,0 1 0,1-1 0,-1 1-1,0 0 1,-1 1 0,1 0-1,-1-1 1,0 2 0,0-1 0,-1 1-1,1-1 1,-1 1 0,0 0 0,-1 1-1,1 1-2,2 4 23,-1 0-1,-1 1 1,0-1 0,-1 1-1,0 0 1,-1 0-1,0 0 1,-1 0-1,0 7-22,-1-14 39,-1 1 0,1-1 0,-1 1 0,0-1 0,-1 1 0,1-1 0,-1 0 0,0 0 0,-1 0 0,0 0 0,0 0 0,0-1 0,0 1 0,-3 2-39,-2 1 22,0 0 0,-1-1 0,0 0 0,0 0 0,-1-1 0,0 0 0,-3 1-22,-4 2-326,-1 0 0,1-2 0,-1 0-1,-1-1 1,0-1 0,0 0-1,0-2 1,0 0 0,-1-1 0,1-1-1,-1-1 1,-8 0 326,27-1-61,1 0 0,-1 0-1,0 0 1,1 0 0,-1 0 0,1-1 0,-1 1-1,1 0 1,-1 0 0,0 0 0,1 0 0,-1-1-1,1 1 1,-1 0 0,1-1 0,-1 1 0,1 0 0,-1-1-1,1 1 1,-1 0 0,1-1 0,0 1 0,-1-1-1,1 1 1,0-1 0,-1 1 0,1-1 0,0 1-1,0-1 1,-1 1 0,1-1 0,0 1 0,0-1-1,0 0 1,0 1 0,0-1 0,0 1 0,0-1 0,0 0-1,0 1 1,0-1 0,0 1 0,0-1 0,0 1-1,0-1 62,1-2-258,-1 1 1,1 0-1,0-1 0,0 1 0,0 0 0,0-1 0,0 1 0,0 0 0,0 0 0,1 0 0,0 0 258,21-18-2884,4 4-1218</inkml:trace>
  <inkml:trace contextRef="#ctx0" brushRef="#br0" timeOffset="330.03">625 652 10426,'0'0'1585,"0"0"-657,0 0-112,0 0-176,0 0-40,0 0-192,0 0-56,0 164-112,-6-123-88,-1 4-56,-6-3-80,3-1 32,-3-5-48,-4 0-8,4-10-400,-3-11-504,6-9-1472,3-6-5434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30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0 11570,'0'0'1752,"0"0"-111,0 0 41,0 0-586,0 0-481,0 0-330,-21 2-201,3-1-74,4 0 0,0 0 1,0 1 0,0 0-1,1 1 1,-1 0 0,1 1-1,-1 1 1,1 0 0,-4 3-11,-20 13 86,1 0 1,-24 21-87,46-31 22,0 1 0,0 0 0,2 1 0,-1 0 0,2 1-1,-1 1 1,-5 10-22,14-20-3,1 0-1,-1 1 1,1-1-1,0 1 1,0 0-1,0-1 1,1 1-1,0 0 1,0 0-1,1 0 1,-1 0-1,1 0 1,1 0-1,-1 0 1,1 1 3,0-3-12,0 0 1,0 0-1,1 1 1,-1-1 0,1 0-1,0-1 1,0 1 0,0 0-1,0 0 1,1-1 0,0 1-1,-1-1 1,1 0 0,1 0-1,-1 0 1,0 0-1,1-1 1,-1 1 0,1-1-1,2 1 12,3 2-7,1-1 0,1 0 0,-1-1 0,0 0 0,1 0 0,0-1 0,-1 0 0,1-1-1,0-1 1,0 1 0,0-2 0,0 1 0,-1-2 0,5 0 7,1-2-96,-1 0 1,0-1 0,0 0-1,0-1 1,-1-1-1,0-1 1,0 0 0,-1 0-1,9-8 96,-7 3-49,0 1 0,0-2-1,-2 0 1,0-1 0,0 0-1,-1-1 1,-1 0 0,-1-1-1,0 0 1,-1 0 0,-1-1 0,0-1-1,-2 1 1,0-1 0,-1 0-1,0-5 50,-2-6 304,-3 29-74,-1 25-140,-5 68 269,-4 136 91,10-113-639,0-66-5460,0-48-307</inkml:trace>
  <inkml:trace contextRef="#ctx0" brushRef="#br0" timeOffset="550.99">869 354 8042,'0'0'4405,"0"0"-2730,0 0-591,0 0-249,0 0-398,9 0-362,2 0-60,-1 0 0,1 0 0,-1 1-1,0 1 1,1-1 0,-1 2 0,0-1 0,0 2 0,0-1 0,0 1 0,-1 1 0,7 3-15,-14-6 11,0-1 0,-1 0 1,0 1-1,1-1 0,-1 1 1,0 0-1,0-1 0,0 1 1,0 0-1,0-1 1,0 1-1,0 0 0,-1 0 1,1 0-1,-1 0 0,1 0 1,-1 0-1,0 0 0,1 0 1,-1 0-1,0 0 1,-1 0-1,1 0 0,0 0 1,0 0-1,-1 0 0,0 0 1,1 0-1,-1 0 0,0-1 1,0 1-1,0 0 1,0 0-1,0-1 0,0 1 1,0 0-1,0-1 0,-1 1-11,-6 7 119,1 0-1,-2 0 1,1-1-1,-1 0 1,-6 3-119,-26 18 213,-27 14-213,124-28-408,-37-10 442,-1 1-1,1 1 1,-1 1-1,0 0 1,-1 1-1,0 1 1,3 3-34,-18-12 4,-1 0 0,1 1 0,-1-1 0,0 0 0,0 0 0,0 1 0,0-1 0,0 1 0,0-1 0,0 1 0,0-1 0,0 1 0,-1-1 0,1 1 0,0 0 0,-1 0 0,0-1 0,1 1 0,-1 0 0,0 0 0,0-1 0,0 1 1,0 0-1,0 0 0,0-1 0,-1 1 0,1 0 0,-1 0 0,1-1 0,-1 1 0,1 0 0,-1-1 0,0 1 0,0-1 0,0 1 0,0-1 0,0 1 0,0-1 0,0 0 0,-1 1-4,-6 7 26,0-1-1,-1 0 1,0-1 0,0 0-1,-7 4-25,10-7-52,-9 6-332,0-1 1,-1 0-1,0-1 0,-12 4 384,20-9-627,0-1 1,0 0-1,0 0 0,-1-1 0,1 0 0,-7 0 627,-1-3-4076,10-8-2144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0:28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255 271 208,'0'0'224,"0"0"-152,0 0-72,0 0-272,0 0 40</inkml:trace>
  <inkml:trace contextRef="#ctx0" brushRef="#br0" timeOffset="600.65">255 271 104,'5'-20'406,"-4"15"-165,1 0 0,-1 0 0,1 0 0,0-1 0,0 1 0,2-3-241,0-6 4014,-6-12-3701,1 11 272,3-32 3503,0 28-3096,1 0-1,1 0 0,1 0 1,5-15-992,-10 48 5947,1 16-4473,2 58-1891,-8 47 808,-7 0 0,-14 56-391,23-168-40,-4 36-1234,7-58 516,0-1-72,0 0-105,0-6-130,-1-54-4760,-5 27-595</inkml:trace>
  <inkml:trace contextRef="#ctx0" brushRef="#br0" timeOffset="930.67">1 298 7986,'0'0'3555,"0"0"-1895,0 0-93,0 0-104,0 0-376,0 0-298,4 1-361,26 3-61,1-1 0,-1-1 0,1-2 0,21-2-367,18 0 147,160 11-691,-132-1-8317,-86-8 701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23:0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4905,'0'0'1307,"0"0"-168,0 0-308,0 0-374,0 0-107,0 0 179,0 0 149,0 0-33,0 0-169,0 0-165,0 0-100,0 0-69,0 0-36,0 0-12,0 0 45,0 0 49,0 0 88,0 0 84,0 0 75,0 0 46,0 0 9,0 0-31,0 0-47,0 0-6,0 0 0,0 0-19,0 0-38,0 0-26,0 0-30,0 0 11,34 0 2917,27-12-2563,53-18-658,24-5 449,325-54 26,-432 85-455,0 2 0,1 1 0,22 3-20,24-1 148,516-4 224,-351 3 9,-205 2-351,0 2-1,24 6-29,-4-1 21,9 0-5,155 20 152,18-8-168,127-3 88,121 27 161,-373-31-228,102 5 211,129-8-232,-214-6 267,31 9-267,99 5 94,738-16 111,-513-5-169,-407 2-39,508 9-26,212-2 89,-483-9-33,1701-3 496,-1645 21-303,-127-3-109,475-1 192,-159-5-100,-372-1-135,124 2 72,512 1 170,1 0-156,542-3-80,-1246-11-49,49-11-25,93-4 15,334 0-12,-323 9-21,60-3-8,304-7 25,-535 21-7,-104 0-12,-1 0-24,0 0-24,0 0-76,0 0-116,0 0-97,0 0-102,0 0-346,-5-3-612,-50-37-6287,22 11-4197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465 370 4489,'0'0'2088,"0"0"-265,0 0-37,0 0-252,0 0-285,11-2 4091,-2-3-4708,-7 0-481,1 1 0,-1-2 0,0 1 0,0 0 0,-1 0 0,0-1 0,1 1 0,-2-1 0,1 1 0,-1-1 0,0 0-151,1 3 49,-1-1 0,0 1 0,0 0-1,-1 0 1,1 0 0,-1-1 0,0 1 0,1 0 0,-1 0-1,0 0 1,-1 0 0,1 0 0,-1 0 0,1 1 0,-1-1-1,0 0 1,0 1 0,0-1 0,-1 0-49,-4-1 23,0-1 0,-1 1 0,1 0 1,-1 0-1,0 1 0,0 0 0,0 1 0,-1 0 0,1 0 1,-7 0-24,-16-1 106,1 2 1,-13 1-107,17 0 14,16 0-15,0 1-1,0 0 1,0 1 0,0 0 0,0 1 0,0-1 0,1 2 0,-1 0 0,1 0 0,0 0 0,0 1-1,0 1 1,1-1 0,0 1 0,0 1 0,0 0 0,1 0 0,0 0 0,0 1 1,-2 3-4,1 0 0,0 1 1,1 0-1,0 0 1,0 1-1,2 0 0,0 0 1,0 0-1,1 1 1,1-1-1,0 1 0,1 0 1,-1 7 3,2 0-13,0-1 0,1 1 0,1-1 0,0 1-1,3 7 14,-2-21-16,0 0 0,0 0 0,0 0 0,1 0 0,0 0-1,1-1 1,-1 1 0,1-1 0,0 0 0,1 0 0,0 0-1,0-1 1,0 0 0,0 0 0,1 0 0,3 2 16,-1-2-24,1 0 1,-1 0-1,1-1 1,-1-1-1,1 1 1,0-1-1,1-1 1,-1 0-1,0 0 1,1-1-1,-1 0 1,1 0-1,-1-1 1,1 0-1,0-1 1,-1 0 0,6-2 22,5-2 9,0 0-1,0-1 1,-1-1-1,1-1 1,-2-1-1,1 0 1,10-9-8,21-14-28,-2-2-1,-1-2 1,19-22 28,-44 37-34,0-1 0,-2-1-1,0-1 1,-2-1 0,0 0 0,-2-2 0,7-16 34,-19 36 18,-1 0 0,0 0 0,0-1 0,-1 1-1,0-1 1,0 1 0,-1-1 0,0 1 0,0-5-18,-1 12 10,0-1 1,0 1-1,-1 0 0,1-1 0,0 1 0,0 0 1,0 0-1,0-1 0,0 1 0,-1 0 0,1 0 1,0-1-1,0 1 0,0 0 0,-1 0 1,1-1-1,0 1 0,0 0 0,-1 0 0,1 0 1,0 0-1,-1 0 0,1-1 0,0 1 0,0 0 1,-1 0-1,1 0 0,0 0 0,-1 0 0,1 0 1,0 0-1,-1 0 0,1 0 0,0 0 0,-1 0 1,1 0-1,0 0 0,-1 0 0,1 0 1,0 1-11,-14 3 75,8 0-65,0 1-1,1 0 0,0 0 0,0 0 1,0 1-1,1-1 0,0 1 0,0 0 1,0 1-1,1-1 0,0 1 0,0-1 1,0 1-1,1 3-9,-4 7 31,1 2 0,1-1 0,1 0 0,0 1 1,2 1-32,-2 33 128,2 0 0,2 0 0,4 9-128,-3-44-81,1 0 1,0 0-1,2-1 1,0 1-1,1-1 1,0-1-1,2 1 1,0-1-1,1 0 1,0-1-1,4 4 81,-12-17-205,1 0-1,0 1 0,0-1 1,0 0-1,1 0 0,-1 0 1,0-1-1,1 1 0,0 0 1,-1-1-1,1 0 0,0 1 1,-1-1-1,3 0 206,-3 0-520,1-1-1,0 1 1,-1-1 0,1 0-1,0 0 1,-1 0-1,1-1 1,0 1 0,-1 0-1,3-2 521,12-5-6959</inkml:trace>
  <inkml:trace contextRef="#ctx0" brushRef="#br0" timeOffset="502.16">1097 685 9434,'0'0'2567,"0"0"-761,0 0-459,0 0-359,0 0-172,0 0-249,8 0-264,71 0 505,117 1-49,-193-1-762,0 0 0,-1 0 1,1 1-1,0-1 0,0 1 1,0 0-1,-1 0 0,1 0 1,0 0-1,-1 0 0,1 1 1,-1-1-1,1 1 0,-1-1 1,0 1-1,0 0 0,0 0 1,1 1 2,-2-1 4,0-1 0,0 1 1,0-1-1,-1 1 0,1 0 1,0-1-1,-1 1 0,0 0 0,1 0 1,-1-1-1,0 1 0,0 0 1,0 0-1,0 0 0,0-1 1,0 1-1,0 0 0,-1 0 1,1-1-1,-1 1 0,1 0 1,-1 0-1,0-1 0,0 1 1,1-1-1,-1 1 0,0-1 1,0 1-1,-1-1 0,1 1-4,-13 13 74,0-2-1,-1 0 1,-1 0-1,0-1 1,0-1 0,-17 8-74,2 0 21,30-18-30,0-1 1,1 0-1,-1 1 0,1-1 1,-1 0-1,0 1 1,1-1-1,-1 1 0,1-1 1,-1 1-1,1-1 1,-1 1-1,1 0 0,0-1 1,-1 1-1,1-1 1,0 1-1,-1 0 0,1-1 1,0 1-1,0 0 0,-1-1 1,1 1-1,0 0 1,0 0-1,0-1 0,0 1 1,0 0-1,0-1 1,0 1-1,0 0 0,1 0 1,-1-1-1,0 1 1,0 0-1,1-1 0,-1 1 1,0 0-1,1-1 0,-1 1 1,0-1-1,1 1 1,-1 0-1,1-1 0,-1 1 1,1-1-1,-1 0 1,1 1-1,-1-1 0,1 1 1,0-1-1,-1 0 1,1 1-1,0-1 0,0 0 9,44 23-7,-37-20 14,9 3 21,0 0 0,1-1-1,0-1 1,0-1-1,1 0 1,6-1-28,38 0-759,11-2 759,-23-1-1027,11-1-1723,-13-8-1847</inkml:trace>
  <inkml:trace contextRef="#ctx0" brushRef="#br0" timeOffset="1147.77">2132 1 11546,'0'0'2612,"0"0"-1313,0 0-80,0 0-269,0 0-248,0 0 221,0 30-166,0 193-62,5-146-600,3-1-1,3-1 1,14 48-95,-14-69 9,-8-35-11,-2-12-3,0-1 0,0 1 0,0-1 0,1 0 0,-1 0 0,1 1 0,1-1 0,0-1 0,-1 1 0,2 0 0,-1-1 0,2 3 5,-4-7 2,-1-1 0,0 0 0,0 0 1,1 0-1,-1 1 0,0-1 0,1 0 0,-1 0 1,0 0-1,0 0 0,1 0 0,-1 1 0,0-1 1,1 0-1,-1 0 0,0 0 0,1 0 0,-1 0 1,0 0-1,1 0 0,-1 0 0,0 0 0,1 0 1,-1 0-1,0-1 0,1 1 0,-1 0 0,0 0 1,1 0-1,-1 0 0,0 0 0,1-1 0,-1 1 1,0 0-1,0 0 0,1 0 0,-1-1 0,0 1 1,0 0-1,0 0 0,1-1 0,-1 1 0,0 0 0,0-1 1,0 1-1,0 0 0,1 0 0,-1-1 0,0 1 1,0 0-1,0-1 0,0 1-2,6-24 129,-5 18-124,8-28 34,4-18 8,10-26-47,-17 63-1,0 1 0,0-1-1,2 1 1,-1 0 0,2 1 0,0 0-1,5-5 2,-12 15-15,0 1 0,1-1 0,0 1 0,0-1-1,0 1 1,0 0 0,0 0 0,0 0 0,0 0 0,1 1 0,-1-1-1,1 1 1,-1 0 0,1 0 0,0 0 0,-1 1 0,1-1-1,1 1 16,1 0-13,0 0 0,-1 1 0,1 0-1,0 0 1,-1 0 0,1 1 0,-1 0-1,1 0 1,-1 0 0,0 1 0,2 1 13,4 2-5,-1 1 1,0 1 0,-1 0 0,1 0-1,-2 0 1,1 1 0,-1 1-1,0-1 1,-1 1 0,6 11 4,-9-11 0,0 1 1,0-1 0,-1 1-1,0 0 1,-1-1 0,0 1-1,-1 0 1,0 1 0,0-1-1,-2 8 0,1-15 12,0-1 0,-1 1 0,1 0 0,-1 0 0,0-1 0,0 1 0,0-1 0,-1 1 0,1-1-1,-1 1 1,0-1 0,1 0 0,-2 0 0,1 0 0,-2 2-12,-1 0-3,0 0 0,0 0-1,-1 0 1,0-1 0,0 0 0,0 0 0,0-1-1,-2 1 4,-13 5-267,0-1-1,-1-1 1,0-1-1,-18 2 268,27-5-193,-30 3-1030,42-6 853,1 0-257,7 0-1602,19 0-825,-1-1 0,22-4 3054,-13-1-6953</inkml:trace>
  <inkml:trace contextRef="#ctx0" brushRef="#br0" timeOffset="1496.8">2804 763 11378,'0'0'2134,"0"0"-579,0 0 166,0 0-288,0 0-415,0 0-331,0 8-121,-2 78-335,0-16-1314,6 48 1083,-4-118-107,0 1 0,0 0 0,0-1 0,1 1 0,-1 0 0,0-1 0,0 1 0,0 0 0,1-1 0,-1 1 0,0 0 0,1-1 0,-1 1-1,0 0 1,1-1 0,-1 1 0,1-1 0,-1 1 0,1-1 0,-1 1 0,1-1 0,-1 1 0,1-1 0,0 0 0,-1 1 0,1-1 0,-1 0 0,1 1 0,0-1 0,0 0 107,17-3-5348,0-9-2156</inkml:trace>
  <inkml:trace contextRef="#ctx0" brushRef="#br0" timeOffset="2167.85">3254 528 5329,'0'0'6811,"0"0"-4535,0 0-1045,0 0 148,0 0-513,0 0-409,1 3-173,30 86 627,-9-23-640,20 39-271,-41-101-32,1-1 1,0 1 0,0 0-1,0-1 1,1 0-1,-1 0 1,1 1 0,0-1-1,0-1 1,0 1-1,0 0 1,1-1 0,-1 0-1,0 0 1,1 0-1,3 1 32,-4-2 1,0 0 0,0 0 0,0-1-1,0 1 1,0-1 0,0 0 0,0 0 0,0 0-1,0 0 1,0-1 0,1 1 0,-1-1-1,0 0 1,0 1 0,0-2 0,-1 1 0,1 0-1,0 0 1,0-1 0,-1 0 0,1 1-1,1-2 0,9-9 7,0 0-1,-1 0 0,0-2 0,-1 1 1,-1-1-1,0-1 0,-1 0 0,0 0 0,-1-1 1,-1 0-1,0 0 0,3-17-6,-11 42 22,1-1 1,-1 1-1,1-1 0,1 0 1,0 1-1,0-1 0,0 0 0,1 1-22,22 82 45,-5-23 12,-1 31 71,-4 1-1,-5 0 0,-4 0 1,-5 18-128,1-103 26,-2-1 1,0 1-1,-1 0 1,-1-1 0,0 1-1,-1-1 1,0 0-1,-1 0 1,-1 0 0,-3 6-27,5-13 30,0-1 0,-1 1 0,0 0 0,0-1 0,0 0 1,-1-1-1,0 1 0,0-1 0,0 0 0,-1 0 0,1-1 0,-1 0 1,0 0-1,-1 0 0,1-1 0,-1 0 0,1-1 0,-1 0 0,-6 1-30,-1 0 38,0-1 0,0 0 0,0-1 0,0-1 0,0 0 0,0-2 0,0 1 0,1-2 0,-3 0-38,11 1-8,0 1-1,0-1 1,1-1-1,-1 1 1,1-1-1,0 0 1,0 0-1,0 0 1,0-1-1,0 1 1,1-1-1,0-1 1,0 1-1,0 0 1,0-1 0,0 0-1,1 0 1,0 0-1,0 0 1,1-1-1,-1 1 1,1-1-1,-1-4 9,1 3-18,0 0-1,1 0 1,0-1-1,1 1 1,-1 0-1,1 0 1,1 0-1,-1 0 1,1-1-1,0 1 1,1 0-1,0 0 1,0 1-1,0-1 1,1 0-1,0 1 1,1-1-1,-1 1 1,1 0-1,0 0 1,1 0-1,-1 1 1,4-4 18,13-10-25,0 1 0,0 1 0,2 0 1,0 2-1,14-6 25,3-2 51,0 1 0,2 3 0,21-7-51,-38 17-503,0 2 0,1 0-1,0 2 1,0 1 0,0 0 0,22 2 503,-21 2-2679,-6 0-1580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11450,'0'0'3463,"0"0"-2518,0 0-528,0 0 478,0 0-124,0 0-219,-12 31-204,-37 100-140,46-122-198,0 0 1,1 0-1,0 0 0,0 0 0,1 0 0,1 0 0,-1 0 0,1 0 0,1 5-10,0 9 12,-1-12-12,0 0 0,1 0 0,0 0 0,1 0 0,0 0 0,0-1 0,1 1 0,4 8 0,-5-16-8,0 1-1,0-1 1,0 1-1,0-1 1,1 0 0,-1 0-1,1 0 1,0 0-1,0 0 1,0-1-1,0 1 1,0-1 0,1 0-1,-1 0 1,1 0-1,-1 0 1,1-1-1,0 1 1,0-1 0,0 0-1,0 0 1,0-1-1,-1 1 1,1-1-1,4 0 9,5 0 0,1-1 1,0 0-1,-1-1 0,1-1 0,-1 0 0,0 0 0,0-2 0,0 0 0,-1 0 0,1-1 0,-1-1 0,-1 0 0,1 0 0,2-3 0,4-4-18,-1-1 0,0 0 0,-1-1 0,-1-1 0,-1 0 0,0-1-1,-1-1 1,3-6 18,-14 22 24,0-1 0,0 1 0,0-1 0,-1 0 0,0 1 0,1-1 0,-1 0 0,0 0 0,-1 0 0,1-4-24,-1 7 154,-1 1-149,0 1 1,0-1-1,0 1 1,-1-1-1,1 1 0,0-1 1,0 1-1,0-1 1,0 1-1,0 0 1,0 0-1,0 0 1,1-1-1,-1 1 1,0 0-1,0 0 0,1 0 1,-1 0-1,0 0 1,1 1-1,-1-1 1,1 0-1,-1 0 1,1 0-6,-11 32 84,11-31-71,-4 21 10,1 1 1,1-1-1,1 0 1,1 1-1,2 11-23,-1-3 22,2 2 52,1 0 1,2 0 0,5 15-75,-3-15 84,-1 0 0,-2 1 0,0 17-84,-5-29 60,0 0 0,-1 0 0,-1-1 0,-1 1 0,-2 2-60,2-14 27,0 0 0,-1 0 0,0 0 0,-1-1 0,0 0 0,-1 0 0,0 0 0,-1 0 0,0-1 0,0 0 0,-2 1-27,-3 2 34,-1 0 0,0-1 1,0-1-1,-1 0 0,-1 0 0,1-2 0,-15 7-34,20-11 18,0 0 0,-1-1 1,1 0-1,-1 0 0,1-1 0,-1-1 0,0 1 0,0-1 0,0-1 0,0 0 0,0-1 0,0 1 0,1-2 0,-6-1-18,11 2-23,0-1 0,0 0 0,1 0-1,-1 0 1,0 0 0,1-1 0,-1 1-1,1-1 1,0 0 0,0 0 0,0 0-1,1 0 1,-1-1 0,1 1 0,-1-1 0,1 0-1,0 0 1,0 1 0,1-1 0,-1 0-1,1-1 1,0 1 0,0-4 23,0 4-23,0-1 0,0 0-1,0 1 1,1-1 0,0 0 0,0 0 0,0 1-1,1-1 1,0 0 0,0 1 0,0-1-1,0 1 1,1-1 0,-1 1 0,1-1 0,0 1-1,1 0 1,-1 0 0,1 0 0,0 0 0,2-3 23,15-9-30,-1 0 0,2 2 0,0 0 0,1 1 0,14-6 30,19-6-257,47-14 257,-78 30-745,1 2-1,11-1 746,20 1-5840,-33 7-3635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9634,'0'0'1556,"0"0"-459,0 0 64,0 0-281,0 0-285,0 0-91,-14 10-44,-1 1-324,4-3-4,-1 0-1,1 1 1,1 1 0,0 0-1,0 0 1,-7 11-132,-20 31 413,2 1 0,3 2 0,2 1 0,2 1 0,3 1-1,3 2 1,2 0 0,-9 54-413,21-68 13,2 1-1,2-1 1,3 47-13,1-86-1,0 0 0,1 0 1,0 0-1,0-1 0,1 1 0,0 0 1,0-1-1,0 1 0,1-1 1,0 0-1,0 0 0,1 0 1,0 0-1,0 0 0,0-1 0,0 0 1,1 0-1,0 0 0,0 0 1,1-1-1,4 3 1,-1-1-315,1 0 0,1-1 0,-1 0 1,1 0-1,0-1 0,0-1 0,0 0 0,0-1 0,0 0 1,1 0-1,-1-1 0,9-1 315,13 0-3817,-8 0-4678</inkml:trace>
  <inkml:trace contextRef="#ctx0" brushRef="#br0" timeOffset="788.99">983 361 1816,'0'0'5375,"0"0"-3435,0 0-725,0 0-1,0 0-294,0 0-141,0 8 198,-4 28-188,-2 0 1,-1 0-1,-2-1 0,-1 0 0,-13 29-789,-9 12 267,-4-2 0,-8 7-267,40-72-71,0 0 0,0 1 1,1-1-1,0 1 0,-1 7 71,2-11-231,4-10 236,0 0 1,0 0 0,0 1 0,0-1 0,1 1 0,-1-1-1,1 1 1,0 0 0,0 0 0,3-2-6,10-12 46,57-86 67,-71 100-116,0 1 1,1-1-1,0 1 0,0-1 1,-1 1-1,1 0 0,1 0 0,-1 0 1,0 1-1,0-1 0,1 1 1,-1 0-1,1 0 0,1-1 3,52-7-87,-48 8 92,37-3-32,0 2 1,-1 2-1,25 3 27,-68-3 11,1 0 0,-1 1 0,1-1 1,-1 0-1,1 1 0,-1-1 0,1 1 1,-1 0-1,0 0 0,1 0 0,-1 0 0,0 0 1,0 1-1,0-1 0,0 1 0,0-1 0,0 1 1,0 0-1,0-1 0,-1 1 0,1 0 0,-1 0 1,1 0-1,-1 1 0,0-1 0,0 0 0,0 0 1,0 1-1,0-1 0,0 1 0,-1-1 0,1 1 1,-1-1-1,0 1 0,0-1 0,0 1 0,0-1 1,0 1-1,0-1 0,-1 1 0,1-1 0,-1 1 1,1-1-1,-1 0 0,0 1 0,0-1 0,0 0 1,-1 0-1,1 0 0,0 1 0,-1-1 0,1 0 1,-1-1-1,0 1 0,0 0-11,-8 8 46,-1 0-1,-1-1 1,0 0-1,0 0 1,0-2-1,-1 1 1,0-2 0,-6 3-46,-21 7-111,-2-1 1,-8 1 110,18-8-396,-1-2 1,1-1-1,-1-2 1,0-1-1,-19-2 396,52 0-84,-1-1 0,1 0 0,0 0 0,0 0 0,0 1 0,0-1 0,0 0 0,0 0 0,0 1 0,0-1 0,0 0 0,0 0 0,0 0 0,0 1 0,1-1 0,-1 0 0,0 0 0,0 1 0,1-1 84,2-1-240,-1 0-1,1 0 1,0 0 0,0 0 0,1 0 0,-1 1-1,0 0 1,0-1 0,1 1 0,-1 1-1,1-1 1,-1 0 0,2 1 240,29-4-4932,-10 4-235</inkml:trace>
  <inkml:trace contextRef="#ctx0" brushRef="#br0" timeOffset="1135.93">1486 864 7434,'0'0'1319,"0"0"256,0 0 25,0 0-284,0 0-321,0 0-196,-3 8 65,-73 177 820,72-163-1739,4-17-4823,0-5 59</inkml:trace>
  <inkml:trace contextRef="#ctx0" brushRef="#br0" timeOffset="1471">2015 849 7418,'0'0'2559,"0"0"-1204,0 0-50,0 0-206,0 0-363,0 0-119,0 4-35,1 2-405,0 1-1,0-1 0,1 0 0,0 0 1,0 0-1,0 0 0,1 0 0,0 0 1,0 0-1,0-1 0,1 0 0,2 3-176,-2-3 19,0 1 0,0 1 0,0-1-1,0 1 1,-1-1 0,0 1 0,-1 0 0,0 0-1,0 0 1,0 1 0,-1-1 0,1 6-19,-3-10-24,1 0-1,-1 0 1,0 0 0,0 0-1,0 0 1,-1 0 0,1-1-1,-1 1 1,1 0 0,-1-1 0,0 1-1,0-1 1,0 0 0,0 0-1,0 1 1,0-1 0,-1-1-1,1 1 1,-1 0 0,0-1-1,1 1 25,-10 5-388,0 0-1,-1-1 0,1-1 0,-6 2 389,-2-1-2164,-1-1 0,0 0 0,-5-1 2164,-3-2-7286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4545,'0'0'2839,"0"0"-624,0 0-420,0 0-510,0 0-333,1 0 4508,21 0-5519,212-10 741,20-1-630,-252 11-223,-2 0-335,0 0-468,0 0-468,-4 15-6473,-2-6 1766</inkml:trace>
  <inkml:trace contextRef="#ctx0" brushRef="#br0" timeOffset="617.04">1383 358 7602,'0'0'2828,"0"0"-870,0 0-223,0 0-187,0 0-251,0 0-302,-2-17-113,-9-53-311,11 68-547,-1 0-1,1 1 0,-1-1 1,1 0-1,-1 0 1,0 0-1,0 0 1,0 1-1,0-1 1,0 0-1,-1 1 0,1-1 1,0 1-1,-1-1 1,1 1-1,-1 0 1,1 0-1,-1-1 1,0 1-1,1 0 0,-1 1 1,0-1-1,0 0 1,-1 0-24,-2 0 17,0 0 1,0 0-1,-1 1 0,1-1 1,0 1-1,0 1 0,-2-1-16,-4 1-8,2-1 1,0 0-1,-1 1 1,1 0 0,1 0 0,-1 1 0,0 1 0,0-1 0,1 1 0,-1 1 0,1 0 0,0 0 0,0 0 0,0 1 0,1 0 0,0 1 0,0 0-1,0 0 1,0 0 0,1 1 0,-3 4 6,3-3-19,0 1-1,0 1 1,1-1-1,1 1 0,-1 0 1,1 0-1,1 0 1,0 1-1,0-1 1,1 1-1,1 0 1,0 0-1,0 0 0,1-1 1,0 1-1,1 0 1,0 0-1,2 3 20,-2-11-6,0 0 1,0 1-1,0-1 0,1 0 0,-1 1 0,1-1 1,0 0-1,0 0 0,0 0 0,1-1 0,-1 1 1,0 0-1,1-1 0,0 1 0,0-1 0,0 0 1,0 0-1,0 0 0,0-1 0,0 1 0,1-1 1,-1 0-1,0 1 0,1-1 0,-1-1 0,1 1 1,0 0 5,14 1 12,1 1 0,-1-2 1,1 0-1,12-2-12,-26 0 7,7 0 1,1-1-1,-1 0 1,1-1 0,-1 0-1,0-1 1,0 0-1,-1-1 1,1-1 0,-1 0-1,0 0 1,-1-1-1,8-6-7,-1-1 21,1 0-1,-2-2 1,0 0 0,-1-1-1,-1 0 1,9-15-21,-23 32 0,2-2 24,0-1 0,0 1-1,-1-1 1,0 1-1,1-1 1,-1 0 0,0 1-1,0-1 1,0 0-1,-1 0 1,1-1-24,-1 3 127,0 12-146,0 24-59,-1-10 53,0 1 1,2-1-1,1 0 1,1 1-1,2-1 1,0-1 0,7 21 24,-6-28-217,12 27-207,-18-43 194,1 1 1,0-1 0,0 1 0,-1-1 0,1 0 0,0 1-1,0-1 1,1 0 0,-1 0 0,0 0 0,0 0 0,0 0-1,1 0 1,-1 0 0,1 0 0,-1 0 0,0-1 0,1 1-1,-1-1 1,1 1 0,0-1 0,-1 1 0,2-1 229,9 0-4453,-1 0-2099</inkml:trace>
  <inkml:trace contextRef="#ctx0" brushRef="#br0" timeOffset="932.25">2035 602 6329,'0'0'4204,"0"0"-2274,0 0-275,0 0-51,0 0-284,0 0-389,-1 3-415,-7 21-104,2 0-1,0 0 1,1 1-1,2-1 1,1 3-412,-3 51-1045,5-1-5497,0-77 1616</inkml:trace>
  <inkml:trace contextRef="#ctx0" brushRef="#br0" timeOffset="1575.59">2515 1 10906,'0'0'1931,"0"0"-402,0 0 80,0 0-295,0 0-470,0 0-289,0 9-183,0 577 656,1-606-1010,1-1 1,0 1-1,2 0 0,1 1 0,0-1 0,2 1-18,12-35-10,14-25 10,-25 62-5,0 1 0,1 0 1,0 0-1,11-13 5,-16 25-7,-1 0 0,1 0 0,0 0 0,0 0 0,0 1 0,0-1 0,1 1 0,-1 0 0,1 0 0,0 1 1,0 0-1,0 0 0,0 0 0,0 0 0,0 1 0,1 0 0,-1 0 0,3 0 7,9-1-26,1 2-1,-1 0 1,13 3 26,-24-3-8,-1 2 0,1-1 0,-1 0 0,0 1 1,0 0-1,0 0 0,0 1 0,0-1 0,0 1 0,-1 0 0,1 0 0,-1 1 1,4 3 7,1 3-6,0 0 0,0 1 0,-1 0 0,-1 1 1,0 0-1,0 0 0,-1 0 0,-1 1 0,0 0 1,0 0-1,0 6 6,0 5-6,-1-1 1,-1 1-1,-1 0 0,-2-1 1,0 1-1,-2 6 6,1-21-36,-1 1 1,0-1-1,-1 0 0,0 0 0,-1 0 1,0 0-1,0-1 0,-1 0 0,0 1 0,0-2 1,-1 1-1,0-1 0,0 1 0,-1-2 0,0 1 1,0-1-1,-1 0 0,-3 2 36,2-1-54,0-1 0,-1 0-1,1-1 1,-1 0 0,0 0 0,0-1-1,0-1 1,-1 0 0,1 0-1,-1-1 1,0 0 0,0-1 0,1 0-1,-1 0 1,0-2 0,-2 1 54,11-1-65,1 1 1,-1-1-1,0 0 1,1 0-1,-1 1 1,1-1-1,-1 0 1,1 0-1,-1 0 1,1-1-1,0 1 1,0 0-1,-1-1 1,1 1-1,0 0 1,0-1-1,0 1 1,0-1 0,1 0-1,-1 1 1,0-1-1,1 0 1,-1 1-1,1-1 1,-1 0-1,1 0 1,0 1-1,0-1 65,-1-2-178,1 1-1,0 0 0,-1 0 1,1-1-1,1 1 1,-1 0-1,0 0 1,1 0-1,0-1 1,0 1-1,-1 0 1,2 0-1,-1 0 1,0 0-1,2-2 179,20-15-2662,4 4-2019</inkml:trace>
  <inkml:trace contextRef="#ctx0" brushRef="#br0" timeOffset="1981.87">3143 602 11042,'0'0'1602,"0"0"-230,0 0 58,0 0-358,0 0-409,0 0-298,17 0-221,55 0-88,-66 0-56,0 0 0,0 0 0,-1 1 0,1 0 0,0 0 0,0 0 0,0 1 0,-1 0 0,1 0 0,-1 0 0,1 1 0,-1-1 0,0 1 0,0 1 0,0-1 0,-1 1 0,1 0 0,-1 0 0,0 0 0,2 3 0,-5-5-6,1-1 0,-1 1 0,0 0-1,0 0 1,0-1 0,0 1 0,-1 0 0,1 0-1,0 0 1,-1 0 0,0 0 0,1 0-1,-1 1 1,0-1 0,0 0 0,0 0-1,0 0 1,0 0 0,-1 0 0,1 0-1,-1 0 1,1 0 0,-1 0 0,0 0-1,0 0 1,0 0 0,0 0 0,0-1-1,0 1 1,0 0 0,0-1 0,-1 1-1,1-1 1,-1 1 0,0 0 6,-8 7 61,-1 0-1,0-1 1,0 0-1,0-1 1,-3 1-61,0 0 1,-26 16 10,-34 23-29,74-47 8,-1 0-1,1 0 1,0 1 0,-1-1-1,1 0 1,-1 0 0,1 0-1,0 1 1,-1-1 0,1 0-1,0 1 1,-1-1 0,1 0-1,0 1 1,0-1 0,-1 0-1,1 1 1,0-1 0,0 1-1,0-1 1,-1 1 0,1-1-1,0 0 1,0 1 0,0-1-1,0 1 1,0-1 0,0 1-1,0-1 1,0 1 0,0-1-1,0 0 1,0 1 0,0-1-1,0 1 1,0-1 0,1 1-1,-1-1 1,0 0 0,0 1-1,0-1 1,1 1 0,-1-1-1,0 0 1,0 1 0,1-1-1,-1 0 1,0 1 0,1-1-1,-1 0 1,0 1-1,1-1 1,-1 0 0,1 0-1,-1 0 1,0 1 0,1-1-1,-1 0 1,1 0 0,-1 0-1,1 0 1,-1 0 0,1 0 10,37 9 164,-30-8-126,64 12-853,1-3 0,51 0 815,-86-10-2719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6993,'0'0'2090,"0"0"-311,0 0 10,0 0-169,0 0-125,0 0-203,8 0-362,344 12 688,-329-12-5565,-22 0-2422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10762,'0'0'3770,"0"0"-2904,0 0-597,29 0 51,178 0 374,-144 0-162,19 5-532,-63-3 28,-1 1 0,1 0 0,0 1-1,-1 1 1,0 1 0,10 5-28,-25-9-6,1 0 0,-1 0 0,1 1 0,-1-1 0,0 1 0,0 0-1,0 0 1,-1 0 0,1 0 0,-1 1 0,1-1 0,-1 1 0,0 0 0,0-1 0,-1 1 0,1 0 0,-1 0 0,0 0 0,0 0 0,0 0 0,-1 0 0,1 0 0,-1 0 0,0 0 0,0 1 0,0-1 0,-1 0 0,1 0 0,-1 0 0,0 0 0,0 0 0,-1 0 0,1 0 0,-1-1-1,0 1 1,0 0 0,0-1 0,0 1 0,-1-1 0,0 1 6,-8 9 62,-1 0-1,-1-1 0,0 0 0,0-1 0,-12 7-61,-80 46 189,61-38-148,7-5 34,19-11-59,0 0 0,0 1 0,1 1 0,1 0 0,0 1 0,-11 13-16,26-25-8,0 0 1,0 0-1,0 1 0,0-1 0,0 0 1,0 1-1,0-1 0,1 0 0,-1 1 0,1-1 1,-1 1-1,1-1 0,0 1 0,-1-1 1,1 1-1,0 1 8,0-3-6,0 1 1,1 0-1,-1 0 1,0 0-1,0 0 1,1 0-1,-1-1 1,1 1-1,-1 0 1,1 0-1,-1-1 1,1 1-1,-1 0 1,1-1-1,0 1 1,-1 0-1,1-1 1,0 1-1,0-1 1,0 1 5,5 2 11,1-1 0,-1 0 0,1 0 0,-1 0 0,1-1 0,5 1-11,-10-2 21,70 7 164,1-3 0,-1-3 0,5-3-185,-41 1 35,78-11 472,-70 7-6978,-68 5 412</inkml:trace>
  <inkml:trace contextRef="#ctx0" brushRef="#br0" timeOffset="332.31">166 191 12203,'0'0'2168,"0"0"-1920,0 0 192,0 0 336,0 0 81,182 3-201,-116 0-120,4-3-312,-1 3-152,-6 0-64,-3 0-8,-11 6-80,-6 0-440,3 9-881,-12-3-863,-8 0-3681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10850,'0'0'2682,"0"0"-1369,0 0-240,0 0-130,0 0-267,0 0 139,0 29-214,0 196 45,-3 275-219,4-508-382,0 0 0,1 0 0,0 0 1,0 1-1,0-1 0,4-5-45,2-10 37,-2 4-23,21-68-422,25-51 408,-51 137-12,0 0 0,0 0 0,0 0 0,0 0 0,0 0 0,0 0 0,1 0 0,-1 0 0,0 0 0,0 1 0,1-1 0,-1 1 0,0-1-1,1 1 1,-1-1 0,0 1 0,1 0 0,-1-1 0,1 1 0,-1 0 0,1 0 0,-1 0 0,0 0 0,1 0 0,-1 1 0,1-1 0,-1 0 0,1 1 12,4 0-19,-1 0 0,-1 0 0,1 1 0,0-1 0,0 1 0,0 1-1,2 1 20,6 5 31,-1 0 0,0 1-1,-1 1 1,0 0 0,0 0-1,-1 1 1,-1 1 0,0 0-1,2 5-30,-6-10 26,0 0 0,-1 1 0,0 0 0,-1 0-1,0 0 1,0 0 0,-1 1 0,0-1 0,-1 0-1,0 1 1,0 0 0,-1-1 0,0 1 0,-1-1-1,-1 9-25,0-13 13,0-1-1,0 1 1,0 0 0,0-1-1,-1 0 1,0 1-1,0-1 1,0 0 0,0 0-1,0-1 1,-1 1-1,0-1 1,0 0-1,0 0 1,-3 2-13,-12 7-69,0-1 0,-21 8 69,35-16-28,-12 4-363,0 0 0,-1-1 0,0 0 0,0-1 0,0-2 0,0 0 0,-1 0 0,1-2 0,-8 0 391,25-1-75,0 0 1,1-1 0,-1 1 0,0 0 0,0 0 0,1-1 0,-1 1 0,0-1 0,1 1 0,-1 0 0,0-1 0,1 1 0,-1-1 0,0 1 0,1-1 0,-1 0 0,1 1-1,-1-1 1,1 0 0,0 1 0,-1-1 0,1 0 0,0 1 0,-1-1 0,1 0 0,0 0 0,0 1 0,-1-1 0,1 0 0,0 0 0,0 1 0,0-1 0,0 0-1,0 0 1,0 0 0,0 1 0,1-1 0,-1 0 0,0 0 0,0 1 0,1-2 74,9-33-2110,-7 30 1509,0 1 0,0-1 0,0 1 1,0 0-1,1 0 0,0 0 0,0 0 601,31-26-6251</inkml:trace>
  <inkml:trace contextRef="#ctx0" brushRef="#br0" timeOffset="331.72">481 649 10506,'0'0'1865,"0"0"-713,0 0 352,0 0-408,0 0-511,0 0-201,0 0 184,0 63 40,0-30-360,0 5-144,0 1-96,-6-3 0,-4-3-8,0-7-120,3-5-464,4-6-784,-1-9-1089,4-6-3944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5633,'0'0'3078,"0"0"-780,0 0-651,0 0-480,0 0-145,4 1 3042,-3-1-4026,-1 1 0,1-1 0,0 0 0,-1 0 0,1 1 0,0-1 0,-1 0 0,1 1 0,-1-1 0,1 1 0,-1-1 0,1 1 0,-1-1 0,1 1 0,-1-1 0,0 1 0,1-1 0,-1 1 0,0 0 0,1-1 0,-1 1 0,0-1 0,0 1-38,5 24 270,-2-1 1,-1 0-1,0 1 0,-2 0 1,-3 17-271,2 16 99,-1 66 834,1-62-2528,0 0-8103,1-62 1136</inkml:trace>
  <inkml:trace contextRef="#ctx0" brushRef="#br0" timeOffset="316.02">0 402 6809,'0'0'4233,"0"0"-2816,0 0-1,0 0-528,0 0 104,0 0 137,0 0-361,162-6-296,-96 0 32,10-5-136,7 2-200,0-3-160,-7 3-8,-7 6-368,7 3-888,-16 0-1081,-17 0-2152</inkml:trace>
  <inkml:trace contextRef="#ctx0" brushRef="#br0" timeOffset="849.06">1561 111 6689,'0'0'4331,"0"0"-2698,0 0-219,0 0 145,0 0-295,0 0-332,-10-10-257,3 2-550,4 4-105,1 1 0,-1 0 1,0 1-1,0-1 0,0 0 0,0 1 0,0-1 0,0 1 1,-1 0-1,1 0 0,-1 0 0,0 1 0,1-1 0,-1 1 1,0 0-1,0 0 0,0 0 0,0 1 0,0-1 0,-1 1-20,-5 0 3,0-1-1,0 2 1,0 0-1,0 0 1,0 0-1,0 1 1,0 1-1,0 0 0,1 0 1,0 1-1,-1 0 1,1 1-1,1 0 1,-1 0-1,1 1 1,0 0-1,0 0 0,-4 5-2,6-5 0,1-1 0,-1 2 0,1-1 0,0 0 0,1 1-1,0 0 1,0 0 0,0 0 0,1 1 0,0-1-1,-1 6 1,0 2-38,1 1 0,1 0 0,1-1-1,0 1 1,1 7 38,0-20-12,0-1-1,1 1 0,-1 0 1,0 0-1,1 0 1,0 0-1,0 0 1,0 0-1,0-1 1,0 1-1,0 0 1,1-1-1,-1 1 1,1-1-1,0 1 0,0-1 1,0 0-1,0 0 1,0 0-1,0 0 1,1 0-1,-1 0 1,1-1-1,-1 1 1,1-1-1,-1 0 1,1 0-1,0 0 1,0 0-1,0 0 0,0 0 13,11 2-8,1 0-1,0-1 0,0-1 1,0 0-1,9-2 9,-21 1 12,5 0-4,0 0-1,0-1 1,0 0-1,0-1 1,0 0 0,0 0-1,0-1 1,-1 1 0,1-2-1,-1 1 1,0-1 0,0 0-1,0-1 1,-1 0-1,1 0 1,4-5-8,-2 1 30,-1-1 0,0 0 0,0 0-1,-1-1 1,0 0 0,-1 0 0,0-1-1,-1 1 1,-1-1 0,2-5-30,1 32-242,3 24 220,-4-16 23,7 26-128,9 35 86,-19-77-610,0 1 0,1 0 0,-1-1 0,1 0 0,1 0 0,-1 0 0,1 0 0,5 4 651,3-2-5603</inkml:trace>
  <inkml:trace contextRef="#ctx0" brushRef="#br0" timeOffset="1329.1">1961 355 10162,'0'0'2582,"0"0"-1140,0 0-105,0 0-100,0 0-305,0 0-256,20-7-217,-3 1-373,1-1-12,0 1-1,0 1 1,1 0 0,-1 2-1,1 0 1,4 1-74,-10 1 31,1 0-23,-1 0 1,1 1 0,-1 1-1,11 1-8,-23-1-9,0-1 0,1 1 0,-1 0 0,0-1 0,0 1 0,0 0 0,1 0 0,-1 0 0,0 0 0,0 0 0,0 0-1,-1 0 1,1 1 0,0-1 0,0 0 0,0 0 0,-1 1 0,1-1 0,-1 0 0,1 1 0,-1-1 0,0 1 0,1-1 0,-1 1 0,0-1 0,0 0 0,0 1 0,0-1 0,0 1 0,0-1-1,-1 1 1,1-1 0,0 1 0,-1 0 9,0 2 8,0 1-1,0-1 1,0 0-1,0 0 1,-1 1-1,1-1 0,-1 0 1,0 0-1,-1-1 1,-1 4-8,-39 26 81,8-7-429,34-25 239,32 14-738,-27-13 850,11 4 47,-1 0 0,1 1 0,-1 1 0,5 4-50,-16-10-6,0 0 1,0 0 0,0 1 0,0-1-1,-1 1 1,1 0 0,-1 0-1,0 0 1,1 0 0,-1 0 0,-1 0-1,1 0 1,0 1 0,-1-1-1,0 1 1,0-1 0,0 1 0,0 0-1,0-1 1,-1 1 0,1 1 5,-2-1-2,0-1 1,0 0 0,0 0-1,0 0 1,-1 1 0,1-1-1,-1 0 1,0-1-1,0 1 1,0 0 0,0-1-1,0 1 1,-1-1 0,1 1-1,-1-1 1,1 0 0,-1 0-1,0 0 1,0-1-1,-1 2 2,-11 6-278,-1-1-1,1-1 1,-12 4 278,6-3-1597,-1-1 0,0-1 1,-21 2 1596,2-6-5770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76 10458,'0'0'1617,"0"0"-679,0 0 167,0 0 31,0 0-164,5-7-78,15-24-54,-20 30-792,1 1 0,-1-1 0,1 0 0,-1 1 1,1-1-1,-1 0 0,1 1 0,-1-1 0,1 0 0,-1 0 1,0 1-1,0-1 0,1 0 0,-1 0 0,0 0 0,0 1 0,0-1 1,0 0-1,0 0 0,0 0 0,0 1 0,0-1 0,0 0 1,0 0-1,0 0 0,-1 0 0,1 1 0,0-1 0,-1 0 0,1 0 1,0 1-1,-1-1 0,1 0 0,-1 1 0,1-1 0,-1 0 1,1 1-1,-1-1 0,0 1 0,1-1 0,-1 1 0,0-1 0,1 1 1,-1-1-49,-3 0 23,0 0 0,0 1 0,-1-1 0,1 1 1,0-1-1,0 1 0,-4 1-23,-2-1 15,-16-2-21,0 2 0,-1 1 1,1 1-1,0 1 0,-11 3 6,28-3 4,0-1 0,1 1 0,-1 0 0,0 1 0,1 0 0,0 0 0,0 1 0,1 0 1,-1 1-1,1-1 0,0 1 0,0 1 0,1-1 0,0 1 0,0 0 0,0 1 0,-2 4-4,-2 8 41,0-1 0,2 2 0,0-1-1,1 1 1,2 0 0,0 1-1,1-1 1,1 1 0,1 0 0,0 0-1,2 5-40,0-25-5,0 0 0,0 0 0,0-1-1,0 1 1,0 0 0,1 0 0,-1 0 0,1 0-1,-1 0 1,1 0 0,-1 0 0,1-1-1,0 1 1,0 0 0,0-1 0,0 1-1,0 0 1,1-1 0,-1 1 0,0-1-1,2 1 6,0 0-1,0 0 0,1-1 0,-1 0-1,1 1 1,-1-1 0,1 0 0,0-1-1,-1 1 1,1-1 0,0 0-1,2 0 2,9 1 8,-1-2 0,0 0 0,0-1 0,0 0 0,0-1 0,-1 0 0,1-1 0,-1-1 0,0 0 0,0-1 0,0 0 0,-1-1 0,0 0 0,0-1 0,-1-1 0,5-4-8,13-11 34,0-2-1,-2-1 0,-1-1 0,-1-2 0,4-9-33,-16 91-192,-5 11-174,-4 1 0,-2 36 366,-2-99-188,-1 0 1,1 1 0,0-1-1,0 0 1,0 0 0,0 0-1,0 1 1,0-1 0,0 0-1,0 0 1,1 0 0,-1 1-1,0-1 1,1 0 0,-1 0-1,1 0 1,-1 0 0,1 0-1,0 0 1,-1 0 0,1 0-1,0 0 1,0 0-1,-1 0 1,1 0 0,0-1-1,0 1 1,0 0 0,0 0-1,0-1 1,0 1 0,0-1-1,1 1 1,-1-1 0,0 0-1,0 1 1,0-1 0,2 0 187,16 1-6254</inkml:trace>
  <inkml:trace contextRef="#ctx0" brushRef="#br0" timeOffset="316.68">884 371 8482,'0'0'2928,"0"0"-1567,0 0 695,0 0-239,0 0-817,0 0-488,0 0-32,30 45 224,-23-18-304,-4 8-264,-3 1 16,0-3-80,0-3-72,0-7-40,0-2-568,0-12-728,0-6-1393,0-3-2792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12171,'0'0'0,"0"0"0,0 0 280,0 0 264,0 0-112,185 33-136,-125-27-16,-4 0 64,-3 0-128,-7-3-128,-13 0-88,-10 0-80,-10 0-808,-13 0-2233</inkml:trace>
  <inkml:trace contextRef="#ctx0" brushRef="#br0" timeOffset="329.46">21 397 11322,'0'0'1673,"0"0"-1161,0 0-104,198 0-40,-135 0-64,0-3-192,0 0-112,16-6-72,-13 3-1000,-10-3-4033</inkml:trace>
  <inkml:trace contextRef="#ctx0" brushRef="#br0" timeOffset="669.97">1029 170 3185,'0'0'9123,"0"0"-6995,0 0-1777,0 0 168,0 0-83,0 0-87,-28 30-147,-89 99-107,110-122-94,1 1 1,0 0 0,0 0-1,0 0 1,1 1 0,0 0-1,1 0 1,0 0 0,0 1 0,1-1-1,0 1 1,0 1-2,0 4 2,-2 4 32,1 0 0,1 1-1,1 0 1,1-1 0,1 1 0,0 0-1,2 3-33,-2-21 30,1 0 0,-1 1-1,1-1 1,0 0 0,0 0 0,0 0-1,0 0 1,0 0 0,0 0-1,0 0 1,1-1 0,-1 1 0,1 0-1,0-1 1,-1 1 0,1-1 0,0 1-1,0-1 1,0 0 0,0 0-1,0 0 1,0 0 0,0 0 0,0 0-1,0 0 1,0-1 0,1 1 0,0-1-30,10 2 147,0 0 0,0-1 0,1 0 0,7-1-147,-10 0 48,4 0 13,13 1 11,1-2 0,-1 0 0,1-2 0,-1-1 0,0-1 0,13-5-72,-9-2 93,0-1-1,0-1 1,-1-2 0,-1-1 0,-1-1 0,26-21-93,-34 22 68,1-2 0,-2 0 0,-1-1 0,0-1 0,-1-1 0,-2 0 0,0-2 1,8-17-69,-17 28 29,-1 0 1,-1 0 0,-1 0 0,0-1-1,0 0 1,-1 1 0,-1-1 0,-1-1 0,0 1-1,0-5-29,-1 12-18,0 1-1,-1 0 0,0 0 0,0 0 0,0 0 1,-1 0-1,1 0 0,-2 0 0,1 0 0,0 1 1,-1-1-1,0 1 0,-1-1 0,1 1 0,-1 0 1,0 1-1,0-1 0,0 1 0,-1-1 0,0 1 0,1 1 1,-2-1-1,-4-2 19,0 1-98,-1 0 1,1 2 0,-1-1-1,0 1 1,0 1-1,-1 0 1,1 0-1,-4 1 98,-17 0-452,1 1-1,-14 3 453,27-1-228,0 0-1,0 2 1,0 0-1,0 1 1,1 1-1,-4 2 229,-26 14-3130,-23 14 3130,64-33-266,-53 31-4599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3729,'0'0'8812,"0"0"-6759,0 0-1720,0 0 91,0 0-90,0 0 94,9 5 248,28 15-233,0-2 1,21 6-444,-15-6 300,0 1 0,23 16-300,-63-33-15,0 0 0,0 0 0,0 0-1,-1 0 1,1 0 0,-1 0 0,1 1 0,-1-1 0,0 1 0,0 0 0,0 0-1,-1-1 1,1 1 0,0 0 0,-1 1 0,0-1 0,0 0 0,0 0-1,0 0 1,0 1 0,-1-1 0,0 0 0,1 1 0,-1-1 0,0 1 0,-1-1-1,1 0 1,-1 1 0,1-1 0,-1 0 0,0 0 0,0 1 0,0-1 0,-1 0-1,1 0 1,-1 0 0,0 0 0,-1 1 15,-11 12-22,-1-1-1,-1 0 0,0-1 1,-1-1-1,-1-1 1,-9 5 22,0 2-2,-41 24-6,41-27 12,0 1 1,1 1-1,1 1 1,1 2-1,-13 14-4,36-34-15,0 0-1,-1 0 0,1 1 1,0-1-1,0 1 0,0-1 1,0 1-1,0-1 0,0 1 1,0 0-1,0-1 0,1 1 1,-1 0-1,1 0 0,-1-1 1,1 1-1,0 0 0,-1 0 1,1 0-1,0 0 0,0 0 1,0-1-1,1 1 0,-1 1 16,1-2-6,0 1-1,0 0 0,1-1 1,-1 1-1,0-1 0,1 0 0,-1 1 1,1-1-1,-1 0 0,1 0 1,0 0-1,-1 0 0,1 0 0,0 0 1,0-1-1,0 1 0,0-1 1,1 1 6,13 2 57,1 0 0,-1-1 1,0-1-1,15-1-57,-27 0 22,307-14-823,-306 14 475,3 0-123,-6-1-5000,-2 1-2883</inkml:trace>
  <inkml:trace contextRef="#ctx0" brushRef="#br0" timeOffset="327.76">0 266 12019,'0'0'984,"0"0"-688,0 0-296,0 0 1016,0 0-152,0 0-80,199 6-183,-140-3-49,1 3-232,-7 0-192,-4 3-120,-2 0-8,-4-1-96,23-8-640,-10 0-985,-3 0-1479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10042,'0'0'2110,"0"0"-1290,0 0-445,0 0-80,0 0-86,0 0-53,-1 2 15,-42 144 2805,-26 242-2044,49-262-863,15-90-84,4-18-26,-2-1 1,0 1-1,-1-1 1,0 0 0,-2 0-1,-7 16 41,14-37-59,0 0 1,-1 0-1,0 0 0,0 0 1,0 0-1,0 0 0,0 0 1,-1-2 58,0-9-98,0-10 3,1 2 4,0 0 1,4-17 90,-3 33-7,0 0 1,1-1-1,0 1 1,1 0-1,-1 0 1,1 0-1,0 1 1,1-1-1,0 1 1,2-3 6,2-2-10,1 0 0,1 1 0,0 1 0,0-1 0,1 1 0,0 1 0,0 0 0,1 1 0,0 0 0,0 1-1,1 0 1,0 1 10,7-2-4,0 1-1,1 0 0,-1 2 0,1 1 0,0 0 0,0 2 0,12 0 5,-29 1 0,0 0-1,1 0 1,-1 1 0,0 0-1,0-1 1,0 1-1,0 1 1,0-1-1,0 1 1,0-1 0,0 1-1,0 0 1,-1 0-1,1 1 1,-1-1-1,1 1 1,-1 0-1,0 0 1,0 0 0,0 0-1,-1 0 1,1 1-1,-1-1 1,0 1-1,0 0 1,0 0 0,0-1-1,-1 1 1,1 0-1,-1 1 1,0-1-1,0 0 1,-1 0 0,1 2 0,1 5 12,0 1 1,-1-1 0,0 0-1,-1 1 1,0-1 0,-1 1 0,0-1-1,0 1 1,-2-1 0,1 0-1,-1 0 1,-1 0 0,0 0-1,-1 0 1,0-1 0,0 0 0,-1 0-1,-1-1 1,1 1 0,-1-1-1,-4 3-12,-2 2 23,-1-1 1,-1 0-1,0-1 0,0-1 0,-1-1 0,0 0 0,-1 0 0,0-2 0,-1 0 0,-2 0-23,3-3-462,-1 0-1,1-1 1,-1 0-1,0-2 0,0 0 1,-14-1 462,32-1-92,-1 0 1,1 0-1,-1 0 1,1 0-1,0 0 1,-1 0-1,1 0 1,-1 0-1,1 0 0,0 0 1,-1 0-1,1-1 1,-1 1-1,1 0 1,0 0-1,-1 0 1,1-1-1,0 1 1,-1 0-1,1 0 1,0-1-1,0 1 0,-1 0 1,1-1-1,0 1 1,0-1-1,-1 1 1,1 0-1,0-1 1,0 1-1,0 0 1,0-1-1,0 1 1,0-1-1,0 1 1,-1 0-1,1-1 0,0 1 1,0-1-1,1 1 1,-1-1-1,0 1 1,0 0-1,0-1 1,0 1-1,0-1 1,0 1-1,0 0 92,1-4-1145,-1-14-3857</inkml:trace>
  <inkml:trace contextRef="#ctx0" brushRef="#br0" timeOffset="559.12">643 792 12483,'0'0'1269,"0"0"-638,0 0-144,0 0-143,0 0-197,0 0-102,30 3 19,94 8-19,-106-9-43,30 4 7,-45-5-13,0 0 1,0 0-1,-1 0 0,1 1 0,0-1 1,-1 1-1,1-1 0,-1 1 1,1 1 3,-2-2-12,1-1 0,-1 1 0,0 1 1,0-1-1,0 0 0,0 0 1,0 0-1,0 0 0,-1 1 0,1-1 1,0 0-1,-1 1 0,1-1 1,-1 0-1,1 1 0,-1-1 0,1 1 1,-1-1-1,0 1 0,0-1 1,0 1-1,0-1 0,0 1 0,0-1 1,0 1-1,-1-1 0,1 1 1,0-1-1,-1 1 0,1-1 0,-1 0 1,0 1-1,1-1 0,-1 0 1,0 1-1,0-1 0,-1 1 12,-2 4 43,-1 0 0,0-1 1,0 0-1,-1 0 0,1 0 0,-7 3-43,-50 27 231,45-27-259,0 2 1,0 0-1,0 1 28,16-11-12,1 1 1,0-1-1,-1 0 0,1 0 1,-1 0-1,1 0 0,0 0 1,-1 1-1,1-1 0,0 0 1,-1 0-1,1 1 1,0-1-1,-1 0 0,1 0 1,0 1-1,0-1 0,0 0 1,-1 1-1,1-1 0,0 0 1,0 1-1,0-1 0,-1 1 1,1-1-1,0 0 0,0 1 1,0-1-1,0 1 1,0-1-1,0 0 0,0 1 1,0-1-1,0 1 0,0-1 1,0 0-1,0 1 0,0-1 1,1 1 11,9 2-20,-9-3 18,11 3 97,18 5 106,-1 0 0,0 2 0,0 1 0,-1 1 0,17 11-201,-44-23 1,1 1-1,-1 0 1,0-1-1,1 1 1,-1 0-1,0 0 1,0 0-1,0 0 1,0 0-1,0 1 1,0-1-1,0 0 1,0 0-1,0 1 1,0-1 0,-1 0-1,1 1 1,0-1-1,-1 1 1,0-1-1,1 1 1,-1-1-1,0 1 1,1 0-1,-2-1 14,1 1 0,-1 0 0,1-1-1,-1 1 1,0-1 0,0 1 0,0-1 0,1 1 0,-1-1 0,-1 1 0,1-1 0,0 0 0,0 0 0,0 1 0,-1-1 0,1 0-1,-2 1-13,-7 4 45,0 0 0,0-1-1,-1 0 1,0-1-1,-5 2-44,-66 16-1113,27-17-4027,53-5 2073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465 370 4489,'0'0'2088,"0"0"-265,0 0-37,0 0-252,0 0-285,11-2 4091,-2-3-4708,-7 0-481,1 1 0,-1-2 0,0 1 0,0 0 0,-1 0 0,0-1 0,1 1 0,-2-1 0,1 1 0,-1-1 0,0 0-151,1 3 49,-1-1 0,0 1 0,0 0-1,-1 0 1,1 0 0,-1-1 0,0 1 0,1 0 0,-1 0-1,0 0 1,-1 0 0,1 0 0,-1 0 0,1 1 0,-1-1-1,0 0 1,0 1 0,0-1 0,-1 0-49,-4-1 23,0-1 0,-1 1 0,1 0 1,-1 0-1,0 1 0,0 0 0,0 1 0,-1 0 0,1 0 1,-7 0-24,-16-1 106,1 2 1,-13 1-107,17 0 14,16 0-15,0 1-1,0 0 1,0 1 0,0 0 0,0 1 0,0-1 0,1 2 0,-1 0 0,1 0 0,0 0 0,0 1-1,0 1 1,1-1 0,0 1 0,0 1 0,0 0 0,1 0 0,0 0 0,0 1 1,-2 3-4,1 0 0,0 1 1,1 0-1,0 0 1,0 1-1,2 0 0,0 0 1,0 0-1,1 1 1,1-1-1,0 1 0,1 0 1,-1 7 3,2 0-13,0-1 0,1 1 0,1-1 0,0 1-1,3 7 14,-2-21-16,0 0 0,0 0 0,0 0 0,1 0 0,0 0-1,1-1 1,-1 1 0,1-1 0,0 0 0,1 0 0,0 0-1,0-1 1,0 0 0,0 0 0,1 0 0,3 2 16,-1-2-24,1 0 1,-1 0-1,1-1 1,-1-1-1,1 1 1,0-1-1,1-1 1,-1 0-1,0 0 1,1-1-1,-1 0 1,1 0-1,-1-1 1,1 0-1,0-1 1,-1 0 0,6-2 22,5-2 9,0 0-1,0-1 1,-1-1-1,1-1 1,-2-1-1,1 0 1,10-9-8,21-14-28,-2-2-1,-1-2 1,19-22 28,-44 37-34,0-1 0,-2-1-1,0-1 1,-2-1 0,0 0 0,-2-2 0,7-16 34,-19 36 18,-1 0 0,0 0 0,0-1 0,-1 1-1,0-1 1,0 1 0,-1-1 0,0 1 0,0-5-18,-1 12 10,0-1 1,0 1-1,-1 0 0,1-1 0,0 1 0,0 0 1,0 0-1,0-1 0,0 1 0,-1 0 0,1 0 1,0-1-1,0 1 0,0 0 0,-1 0 1,1-1-1,0 1 0,0 0 0,-1 0 0,1 0 1,0 0-1,-1 0 0,1-1 0,0 1 0,0 0 1,-1 0-1,1 0 0,0 0 0,-1 0 0,1 0 1,0 0-1,-1 0 0,1 0 0,0 0 0,-1 0 1,1 0-1,0 0 0,-1 0 0,1 0 1,0 1-11,-14 3 75,8 0-65,0 1-1,1 0 0,0 0 0,0 0 1,0 1-1,1-1 0,0 1 0,0 0 1,0 1-1,1-1 0,0 1 0,0-1 1,0 1-1,1 3-9,-4 7 31,1 2 0,1-1 0,1 0 0,0 1 1,2 1-32,-2 33 128,2 0 0,2 0 0,4 9-128,-3-44-81,1 0 1,0 0-1,2-1 1,0 1-1,1-1 1,0-1-1,2 1 1,0-1-1,1 0 1,0-1-1,4 4 81,-12-17-205,1 0-1,0 1 0,0-1 1,0 0-1,1 0 0,-1 0 1,0-1-1,1 1 0,0 0 1,-1-1-1,1 0 0,0 1 1,-1-1-1,3 0 206,-3 0-520,1-1-1,0 1 1,-1-1 0,1 0-1,0 0 1,-1 0-1,1-1 1,0 1 0,-1 0-1,3-2 521,12-5-6959</inkml:trace>
  <inkml:trace contextRef="#ctx0" brushRef="#br0" timeOffset="502.16">1097 685 9434,'0'0'2567,"0"0"-761,0 0-459,0 0-359,0 0-172,0 0-249,8 0-264,71 0 505,117 1-49,-193-1-762,0 0 0,-1 0 1,1 1-1,0-1 0,0 1 1,0 0-1,-1 0 0,1 0 1,0 0-1,-1 0 0,1 1 1,-1-1-1,1 1 0,-1-1 1,0 1-1,0 0 0,0 0 1,1 1 2,-2-1 4,0-1 0,0 1 1,0-1-1,-1 1 0,1 0 1,0-1-1,-1 1 0,0 0 0,1 0 1,-1-1-1,0 1 0,0 0 1,0 0-1,0 0 0,0-1 1,0 1-1,0 0 0,-1 0 1,1-1-1,-1 1 0,1 0 1,-1 0-1,0-1 0,0 1 1,1-1-1,-1 1 0,0-1 1,0 1-1,-1-1 0,1 1-4,-13 13 74,0-2-1,-1 0 1,-1 0-1,0-1 1,0-1 0,-17 8-74,2 0 21,30-18-30,0-1 1,1 0-1,-1 1 0,1-1 1,-1 0-1,0 1 1,1-1-1,-1 1 0,1-1 1,-1 1-1,1-1 1,-1 1-1,1 0 0,0-1 1,-1 1-1,1-1 1,0 1-1,-1 0 0,1-1 1,0 1-1,0 0 0,-1-1 1,1 1-1,0 0 1,0 0-1,0-1 0,0 1 1,0 0-1,0-1 1,0 1-1,0 0 0,1 0 1,-1-1-1,0 1 1,0 0-1,1-1 0,-1 1 1,0 0-1,1-1 0,-1 1 1,0-1-1,1 1 1,-1 0-1,1-1 0,-1 1 1,1-1-1,-1 0 1,1 1-1,-1-1 0,1 1 1,0-1-1,-1 0 1,1 1-1,0-1 0,0 0 9,44 23-7,-37-20 14,9 3 21,0 0 0,1-1-1,0-1 1,0-1-1,1 0 1,6-1-28,38 0-759,11-2 759,-23-1-1027,11-1-1723,-13-8-1847</inkml:trace>
  <inkml:trace contextRef="#ctx0" brushRef="#br0" timeOffset="1147.77">2132 1 11546,'0'0'2612,"0"0"-1313,0 0-80,0 0-269,0 0-248,0 0 221,0 30-166,0 193-62,5-146-600,3-1-1,3-1 1,14 48-95,-14-69 9,-8-35-11,-2-12-3,0-1 0,0 1 0,0-1 0,1 0 0,-1 0 0,1 1 0,1-1 0,0-1 0,-1 1 0,2 0 0,-1-1 0,2 3 5,-4-7 2,-1-1 0,0 0 0,0 0 1,1 0-1,-1 1 0,0-1 0,1 0 0,-1 0 1,0 0-1,0 0 0,1 0 0,-1 1 0,0-1 1,1 0-1,-1 0 0,0 0 0,1 0 0,-1 0 1,0 0-1,1 0 0,-1 0 0,0 0 0,1 0 1,-1 0-1,0-1 0,1 1 0,-1 0 0,0 0 1,1 0-1,-1 0 0,0 0 0,1-1 0,-1 1 1,0 0-1,0 0 0,1 0 0,-1-1 0,0 1 1,0 0-1,0 0 0,1-1 0,-1 1 0,0 0 0,0-1 1,0 1-1,0 0 0,1 0 0,-1-1 0,0 1 1,0 0-1,0-1 0,0 1-2,6-24 129,-5 18-124,8-28 34,4-18 8,10-26-47,-17 63-1,0 1 0,0-1-1,2 1 1,-1 0 0,2 1 0,0 0-1,5-5 2,-12 15-15,0 1 0,1-1 0,0 1 0,0-1-1,0 1 1,0 0 0,0 0 0,0 0 0,0 0 0,1 1 0,-1-1-1,1 1 1,-1 0 0,1 0 0,0 0 0,-1 1 0,1-1-1,1 1 16,1 0-13,0 0 0,-1 1 0,1 0-1,0 0 1,-1 0 0,1 1 0,-1 0-1,1 0 1,-1 0 0,0 1 0,2 1 13,4 2-5,-1 1 1,0 1 0,-1 0 0,1 0-1,-2 0 1,1 1 0,-1 1-1,0-1 1,-1 1 0,6 11 4,-9-11 0,0 1 1,0-1 0,-1 1-1,0 0 1,-1-1 0,0 1-1,-1 0 1,0 1 0,0-1-1,-2 8 0,1-15 12,0-1 0,-1 1 0,1 0 0,-1 0 0,0-1 0,0 1 0,0-1 0,-1 1 0,1-1-1,-1 1 1,0-1 0,1 0 0,-2 0 0,1 0 0,-2 2-12,-1 0-3,0 0 0,0 0-1,-1 0 1,0-1 0,0 0 0,0 0 0,0-1-1,-2 1 4,-13 5-267,0-1-1,-1-1 1,0-1-1,-18 2 268,27-5-193,-30 3-1030,42-6 853,1 0-257,7 0-1602,19 0-825,-1-1 0,22-4 3054,-13-1-6953</inkml:trace>
  <inkml:trace contextRef="#ctx0" brushRef="#br0" timeOffset="1496.8">2804 763 11378,'0'0'2134,"0"0"-579,0 0 166,0 0-288,0 0-415,0 0-331,0 8-121,-2 78-335,0-16-1314,6 48 1083,-4-118-107,0 1 0,0 0 0,0-1 0,1 1 0,-1 0 0,0-1 0,0 1 0,0 0 0,1-1 0,-1 1 0,0 0 0,1-1 0,-1 1-1,0 0 1,1-1 0,-1 1 0,1-1 0,-1 1 0,1-1 0,-1 1 0,1-1 0,-1 1 0,1-1 0,0 0 0,-1 1 0,1-1 0,-1 0 0,1 1 0,0-1 0,0 0 107,17-3-5348,0-9-2156</inkml:trace>
  <inkml:trace contextRef="#ctx0" brushRef="#br0" timeOffset="2167.85">3254 528 5329,'0'0'6811,"0"0"-4535,0 0-1045,0 0 148,0 0-513,0 0-409,1 3-173,30 86 627,-9-23-640,20 39-271,-41-101-32,1-1 1,0 1 0,0 0-1,0-1 1,1 0-1,-1 0 1,1 1 0,0-1-1,0-1 1,0 1-1,0 0 1,1-1 0,-1 0-1,0 0 1,1 0-1,3 1 32,-4-2 1,0 0 0,0 0 0,0-1-1,0 1 1,0-1 0,0 0 0,0 0 0,0 0-1,0 0 1,0-1 0,1 1 0,-1-1-1,0 0 1,0 1 0,0-2 0,-1 1 0,1 0-1,0 0 1,0-1 0,-1 0 0,1 1-1,1-2 0,9-9 7,0 0-1,-1 0 0,0-2 0,-1 1 1,-1-1-1,0-1 0,-1 0 0,0 0 0,-1-1 1,-1 0-1,0 0 0,3-17-6,-11 42 22,1-1 1,-1 1-1,1-1 0,1 0 1,0 1-1,0-1 0,0 0 0,1 1-22,22 82 45,-5-23 12,-1 31 71,-4 1-1,-5 0 0,-4 0 1,-5 18-128,1-103 26,-2-1 1,0 1-1,-1 0 1,-1-1 0,0 1-1,-1-1 1,0 0-1,-1 0 1,-1 0 0,-3 6-27,5-13 30,0-1 0,-1 1 0,0 0 0,0-1 0,0 0 1,-1-1-1,0 1 0,0-1 0,0 0 0,-1 0 0,1-1 0,-1 0 1,0 0-1,-1 0 0,1-1 0,-1 0 0,1-1 0,-1 0 0,-6 1-30,-1 0 38,0-1 0,0 0 0,0-1 0,0-1 0,0 0 0,0-2 0,0 1 0,1-2 0,-3 0-38,11 1-8,0 1-1,0-1 1,1-1-1,-1 1 1,1-1-1,0 0 1,0 0-1,0 0 1,0-1-1,0 1 1,1-1-1,0-1 1,0 1-1,0 0 1,0-1 0,0 0-1,1 0 1,0 0-1,0 0 1,1-1-1,-1 1 1,1-1-1,-1-4 9,1 3-18,0 0-1,1 0 1,0-1-1,1 1 1,-1 0-1,1 0 1,1 0-1,-1 0 1,1-1-1,0 1 1,1 0-1,0 0 1,0 1-1,0-1 1,1 0-1,0 1 1,1-1-1,-1 1 1,1 0-1,0 0 1,1 0-1,-1 1 1,4-4 18,13-10-25,0 1 0,0 1 0,2 0 1,0 2-1,14-6 25,3-2 51,0 1 0,2 3 0,21-7-51,-38 17-503,0 2 0,1 0-1,0 2 1,0 1 0,0 0 0,22 2 503,-21 2-2679,-6 0-1580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6577,'0'0'1230,"0"0"41,0 0 105,0 0-400,0 0-318,0 0-113,11 3 809,13 7-756,1 0 0,0-2 0,1-1 1,0-1-1,0-1 0,0-2 0,0 0 0,8-1-598,273 0 1507,-33-1-1135,-197 4-347,-1 4-1,13 6-24,-20-3 190,1-3 1,60 0-191,177-12 693,235 3-32,-330 15-564,-90-5 81,6-6-178,-5-4 119,50-1 133,48 11-252,5 2 360,51-11-360,70 2 164,-160 11-110,9 1 15,436-11-9,-361-5-132,-130-5-8,-1-7-1,8-7 81,-8 2-78,-33 10 78,-49 5 0,18-6 0,-46 6-16,1 0 0,18 3 16,-49-1-8,0-1 3,2 2 7,-1 0-4,-1 0 7,0 0 3,0 0 1,0 0 15,0 0 40,-4-19 528,-24-28-721,19 31-167,0 0-1,-2 0 1,1 1-1,-2 0 1,0 1 0,0 0-1,-2 1 1,-1-1 296,-2 3-398,0 1 1,-1 0-1,0 2 1,-5-2 397,3 2-5614,24 11 1674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11450,'0'0'3463,"0"0"-2518,0 0-528,0 0 478,0 0-124,0 0-219,-12 31-204,-37 100-140,46-122-198,0 0 1,1 0-1,0 0 0,0 0 0,1 0 0,1 0 0,-1 0 0,1 0 0,1 5-10,0 9 12,-1-12-12,0 0 0,1 0 0,0 0 0,1 0 0,0 0 0,0-1 0,1 1 0,4 8 0,-5-16-8,0 1-1,0-1 1,0 1-1,0-1 1,1 0 0,-1 0-1,1 0 1,0 0-1,0 0 1,0-1-1,0 1 1,0-1 0,1 0-1,-1 0 1,1 0-1,-1 0 1,1-1-1,0 1 1,0-1 0,0 0-1,0 0 1,0-1-1,-1 1 1,1-1-1,4 0 9,5 0 0,1-1 1,0 0-1,-1-1 0,1-1 0,-1 0 0,0 0 0,0-2 0,0 0 0,-1 0 0,1-1 0,-1-1 0,-1 0 0,1 0 0,2-3 0,4-4-18,-1-1 0,0 0 0,-1-1 0,-1-1 0,-1 0 0,0-1-1,-1-1 1,3-6 18,-14 22 24,0-1 0,0 1 0,0-1 0,-1 0 0,0 1 0,1-1 0,-1 0 0,0 0 0,-1 0 0,1-4-24,-1 7 154,-1 1-149,0 1 1,0-1-1,0 1 1,-1-1-1,1 1 0,0-1 1,0 1-1,0-1 1,0 1-1,0 0 1,0 0-1,0 0 1,1-1-1,-1 1 1,0 0-1,0 0 0,1 0 1,-1 0-1,0 0 1,1 1-1,-1-1 1,1 0-1,-1 0 1,1 0-6,-11 32 84,11-31-71,-4 21 10,1 1 1,1-1-1,1 0 1,1 1-1,2 11-23,-1-3 22,2 2 52,1 0 1,2 0 0,5 15-75,-3-15 84,-1 0 0,-2 1 0,0 17-84,-5-29 60,0 0 0,-1 0 0,-1-1 0,-1 1 0,-2 2-60,2-14 27,0 0 0,-1 0 0,0 0 0,-1-1 0,0 0 0,-1 0 0,0 0 0,-1 0 0,0-1 0,0 0 0,-2 1-27,-3 2 34,-1 0 0,0-1 1,0-1-1,-1 0 0,-1 0 0,1-2 0,-15 7-34,20-11 18,0 0 0,-1-1 1,1 0-1,-1 0 0,1-1 0,-1-1 0,0 1 0,0-1 0,0-1 0,0 0 0,0-1 0,0 1 0,1-2 0,-6-1-18,11 2-23,0-1 0,0 0 0,1 0-1,-1 0 1,0 0 0,1-1 0,-1 1-1,1-1 1,0 0 0,0 0 0,0 0-1,1 0 1,-1-1 0,1 1 0,-1-1 0,1 0-1,0 0 1,0 1 0,1-1 0,-1 0-1,1-1 1,0 1 0,0-4 23,0 4-23,0-1 0,0 0-1,0 1 1,1-1 0,0 0 0,0 0 0,0 1-1,1-1 1,0 0 0,0 1 0,0-1-1,0 1 1,1-1 0,-1 1 0,1-1 0,0 1-1,1 0 1,-1 0 0,1 0 0,0 0 0,2-3 23,15-9-30,-1 0 0,2 2 0,0 0 0,1 1 0,14-6 30,19-6-257,47-14 257,-78 30-745,1 2-1,11-1 746,20 1-5840,-33 7-3635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4545,'0'0'2839,"0"0"-624,0 0-420,0 0-510,0 0-333,1 0 4508,21 0-5519,212-10 741,20-1-630,-252 11-223,-2 0-335,0 0-468,0 0-468,-4 15-6473,-2-6 1766</inkml:trace>
  <inkml:trace contextRef="#ctx0" brushRef="#br0" timeOffset="617.04">1383 358 7602,'0'0'2828,"0"0"-870,0 0-223,0 0-187,0 0-251,0 0-302,-2-17-113,-9-53-311,11 68-547,-1 0-1,1 1 0,-1-1 1,1 0-1,-1 0 1,0 0-1,0 0 1,0 1-1,0-1 1,0 0-1,-1 1 0,1-1 1,0 1-1,-1-1 1,1 1-1,-1 0 1,1 0-1,-1-1 1,0 1-1,1 0 0,-1 1 1,0-1-1,0 0 1,-1 0-24,-2 0 17,0 0 1,0 0-1,-1 1 0,1-1 1,0 1-1,0 1 0,-2-1-16,-4 1-8,2-1 1,0 0-1,-1 1 1,1 0 0,1 0 0,-1 1 0,0 1 0,0-1 0,1 1 0,-1 1 0,1 0 0,0 0 0,0 0 0,0 1 0,1 0 0,0 1 0,0 0-1,0 0 1,0 0 0,1 1 0,-3 4 6,3-3-19,0 1-1,0 1 1,1-1-1,1 1 0,-1 0 1,1 0-1,1 0 1,0 1-1,0-1 1,1 1-1,1 0 1,0 0-1,0 0 0,1-1 1,0 1-1,1 0 1,0 0-1,2 3 20,-2-11-6,0 0 1,0 1-1,0-1 0,1 0 0,-1 1 0,1-1 1,0 0-1,0 0 0,0 0 0,1-1 0,-1 1 1,0 0-1,1-1 0,0 1 0,0-1 0,0 0 1,0 0-1,0 0 0,0-1 0,0 1 0,1-1 1,-1 0-1,0 1 0,1-1 0,-1-1 0,1 1 1,0 0 5,14 1 12,1 1 0,-1-2 1,1 0-1,12-2-12,-26 0 7,7 0 1,1-1-1,-1 0 1,1-1 0,-1 0-1,0-1 1,0 0-1,-1-1 1,1-1 0,-1 0-1,0 0 1,-1-1-1,8-6-7,-1-1 21,1 0-1,-2-2 1,0 0 0,-1-1-1,-1 0 1,9-15-21,-23 32 0,2-2 24,0-1 0,0 1-1,-1-1 1,0 1-1,1-1 1,-1 0 0,0 1-1,0-1 1,0 0-1,-1 0 1,1-1-24,-1 3 127,0 12-146,0 24-59,-1-10 53,0 1 1,2-1-1,1 0 1,1 1-1,2-1 1,0-1 0,7 21 24,-6-28-217,12 27-207,-18-43 194,1 1 1,0-1 0,0 1 0,-1-1 0,1 0 0,0 1-1,0-1 1,1 0 0,-1 0 0,0 0 0,0 0 0,0 0-1,1 0 1,-1 0 0,1 0 0,-1 0 0,0-1 0,1 1-1,-1-1 1,1 1 0,0-1 0,-1 1 0,2-1 229,9 0-4453,-1 0-2099</inkml:trace>
  <inkml:trace contextRef="#ctx0" brushRef="#br0" timeOffset="932.25">2035 602 6329,'0'0'4204,"0"0"-2274,0 0-275,0 0-51,0 0-284,0 0-389,-1 3-415,-7 21-104,2 0-1,0 0 1,1 1-1,2-1 1,1 3-412,-3 51-1045,5-1-5497,0-77 1616</inkml:trace>
  <inkml:trace contextRef="#ctx0" brushRef="#br0" timeOffset="1575.59">2515 1 10906,'0'0'1931,"0"0"-402,0 0 80,0 0-295,0 0-470,0 0-289,0 9-183,0 577 656,1-606-1010,1-1 1,0 1-1,2 0 0,1 1 0,0-1 0,2 1-18,12-35-10,14-25 10,-25 62-5,0 1 0,1 0 1,0 0-1,11-13 5,-16 25-7,-1 0 0,1 0 0,0 0 0,0 0 0,0 1 0,0-1 0,1 1 0,-1 0 0,1 0 0,0 1 1,0 0-1,0 0 0,0 0 0,0 0 0,0 1 0,1 0 0,-1 0 0,3 0 7,9-1-26,1 2-1,-1 0 1,13 3 26,-24-3-8,-1 2 0,1-1 0,-1 0 0,0 1 1,0 0-1,0 0 0,0 1 0,0-1 0,0 1 0,-1 0 0,1 0 0,-1 1 1,4 3 7,1 3-6,0 0 0,0 1 0,-1 0 0,-1 1 1,0 0-1,0 0 0,-1 0 0,-1 1 0,0 0 1,0 0-1,0 6 6,0 5-6,-1-1 1,-1 1-1,-1 0 0,-2-1 1,0 1-1,-2 6 6,1-21-36,-1 1 1,0-1-1,-1 0 0,0 0 0,-1 0 1,0 0-1,0-1 0,-1 0 0,0 1 0,0-2 1,-1 1-1,0-1 0,0 1 0,-1-2 0,0 1 1,0-1-1,-1 0 0,-3 2 36,2-1-54,0-1 0,-1 0-1,1-1 1,-1 0 0,0 0 0,0-1-1,0-1 1,-1 0 0,1 0-1,-1-1 1,0 0 0,0-1 0,1 0-1,-1 0 1,0-2 0,-2 1 54,11-1-65,1 1 1,-1-1-1,0 0 1,1 0-1,-1 1 1,1-1-1,-1 0 1,1 0-1,-1 0 1,1-1-1,0 1 1,0 0-1,-1-1 1,1 1-1,0 0 1,0-1-1,0 1 1,0-1 0,1 0-1,-1 1 1,0-1-1,1 0 1,-1 1-1,1-1 1,-1 0-1,1 0 1,0 1-1,0-1 65,-1-2-178,1 1-1,0 0 0,-1 0 1,1-1-1,1 1 1,-1 0-1,0 0 1,1 0-1,0-1 1,0 1-1,-1 0 1,2 0-1,-1 0 1,0 0-1,2-2 179,20-15-2662,4 4-2019</inkml:trace>
  <inkml:trace contextRef="#ctx0" brushRef="#br0" timeOffset="1981.87">3143 602 11042,'0'0'1602,"0"0"-230,0 0 58,0 0-358,0 0-409,0 0-298,17 0-221,55 0-88,-66 0-56,0 0 0,0 0 0,-1 1 0,1 0 0,0 0 0,0 0 0,0 1 0,-1 0 0,1 0 0,-1 0 0,1 1 0,-1-1 0,0 1 0,0 1 0,0-1 0,-1 1 0,1 0 0,-1 0 0,0 0 0,2 3 0,-5-5-6,1-1 0,-1 1 0,0 0-1,0 0 1,0-1 0,0 1 0,-1 0 0,1 0-1,0 0 1,-1 0 0,0 0 0,1 0-1,-1 1 1,0-1 0,0 0 0,0 0-1,0 0 1,0 0 0,-1 0 0,1 0-1,-1 0 1,1 0 0,-1 0 0,0 0-1,0 0 1,0 0 0,0 0 0,0-1-1,0 1 1,0 0 0,0-1 0,-1 1-1,1-1 1,-1 1 0,0 0 6,-8 7 61,-1 0-1,0-1 1,0 0-1,0-1 1,-3 1-61,0 0 1,-26 16 10,-34 23-29,74-47 8,-1 0-1,1 0 1,0 1 0,-1-1-1,1 0 1,-1 0 0,1 0-1,0 1 1,-1-1 0,1 0-1,0 1 1,-1-1 0,1 0-1,0 1 1,0-1 0,-1 0-1,1 1 1,0-1 0,0 1-1,0-1 1,-1 1 0,1-1-1,0 0 1,0 1 0,0-1-1,0 1 1,0-1 0,0 1-1,0-1 1,0 1 0,0-1-1,0 0 1,0 1 0,0-1-1,0 1 1,0-1 0,1 1-1,-1-1 1,0 0 0,0 1-1,0-1 1,1 1 0,-1-1-1,0 0 1,0 1 0,1-1-1,-1 0 1,0 1 0,1-1-1,-1 0 1,0 1-1,1-1 1,-1 0 0,1 0-1,-1 0 1,0 1 0,1-1-1,-1 0 1,1 0 0,-1 0-1,1 0 1,-1 0 0,1 0 10,37 9 164,-30-8-126,64 12-853,1-3 0,51 0 815,-86-10-2719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6993,'0'0'2090,"0"0"-311,0 0 10,0 0-169,0 0-125,0 0-203,8 0-362,344 12 688,-329-12-5565,-22 0-2422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10762,'0'0'3770,"0"0"-2904,0 0-597,29 0 51,178 0 374,-144 0-162,19 5-532,-63-3 28,-1 1 0,1 0 0,0 1-1,-1 1 1,0 1 0,10 5-28,-25-9-6,1 0 0,-1 0 0,1 1 0,-1-1 0,0 1 0,0 0-1,0 0 1,-1 0 0,1 0 0,-1 1 0,1-1 0,-1 1 0,0 0 0,0-1 0,-1 1 0,1 0 0,-1 0 0,0 0 0,0 0 0,0 0 0,-1 0 0,1 0 0,-1 0 0,0 0 0,0 1 0,0-1 0,-1 0 0,1 0 0,-1 0 0,0 0 0,0 0 0,-1 0 0,1 0 0,-1-1-1,0 1 1,0 0 0,0-1 0,0 1 0,-1-1 0,0 1 6,-8 9 62,-1 0-1,-1-1 0,0 0 0,0-1 0,-12 7-61,-80 46 189,61-38-148,7-5 34,19-11-59,0 0 0,0 1 0,1 1 0,1 0 0,0 1 0,-11 13-16,26-25-8,0 0 1,0 0-1,0 1 0,0-1 0,0 0 1,0 1-1,0-1 0,1 0 0,-1 1 0,1-1 1,-1 1-1,1-1 0,0 1 0,-1-1 1,1 1-1,0 1 8,0-3-6,0 1 1,1 0-1,-1 0 1,0 0-1,0 0 1,1 0-1,-1-1 1,1 1-1,-1 0 1,1 0-1,-1-1 1,1 1-1,-1 0 1,1-1-1,0 1 1,-1 0-1,1-1 1,0 1-1,0-1 1,0 1 5,5 2 11,1-1 0,-1 0 0,1 0 0,-1 0 0,1-1 0,5 1-11,-10-2 21,70 7 164,1-3 0,-1-3 0,5-3-185,-41 1 35,78-11 472,-70 7-6978,-68 5 412</inkml:trace>
  <inkml:trace contextRef="#ctx0" brushRef="#br0" timeOffset="332.31">166 191 12203,'0'0'2168,"0"0"-1920,0 0 192,0 0 336,0 0 81,182 3-201,-116 0-120,4-3-312,-1 3-152,-6 0-64,-3 0-8,-11 6-80,-6 0-440,3 9-881,-12-3-863,-8 0-3681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10850,'0'0'2682,"0"0"-1369,0 0-240,0 0-130,0 0-267,0 0 139,0 29-214,0 196 45,-3 275-219,4-508-382,0 0 0,1 0 0,0 0 1,0 1-1,0-1 0,4-5-45,2-10 37,-2 4-23,21-68-422,25-51 408,-51 137-12,0 0 0,0 0 0,0 0 0,0 0 0,0 0 0,0 0 0,1 0 0,-1 0 0,0 0 0,0 1 0,1-1 0,-1 1 0,0-1-1,1 1 1,-1-1 0,0 1 0,1 0 0,-1-1 0,1 1 0,-1 0 0,1 0 0,-1 0 0,0 0 0,1 0 0,-1 1 0,1-1 0,-1 0 0,1 1 12,4 0-19,-1 0 0,-1 0 0,1 1 0,0-1 0,0 1 0,0 1-1,2 1 20,6 5 31,-1 0 0,0 1-1,-1 1 1,0 0 0,0 0-1,-1 1 1,-1 1 0,0 0-1,2 5-30,-6-10 26,0 0 0,-1 1 0,0 0 0,-1 0-1,0 0 1,0 0 0,-1 1 0,0-1 0,-1 0-1,0 1 1,0 0 0,-1-1 0,0 1 0,-1-1-1,-1 9-25,0-13 13,0-1-1,0 1 1,0 0 0,0-1-1,-1 0 1,0 1-1,0-1 1,0 0 0,0 0-1,0-1 1,-1 1-1,0-1 1,0 0-1,0 0 1,-3 2-13,-12 7-69,0-1 0,-21 8 69,35-16-28,-12 4-363,0 0 0,-1-1 0,0 0 0,0-1 0,0-2 0,0 0 0,-1 0 0,1-2 0,-8 0 391,25-1-75,0 0 1,1-1 0,-1 1 0,0 0 0,0 0 0,1-1 0,-1 1 0,0-1 0,1 1 0,-1 0 0,0-1 0,1 1 0,-1-1 0,0 1 0,1-1 0,-1 0 0,1 1-1,-1-1 1,1 0 0,0 1 0,-1-1 0,1 0 0,0 1 0,-1-1 0,1 0 0,0 0 0,0 1 0,-1-1 0,1 0 0,0 0 0,0 1 0,0-1 0,0 0-1,0 0 1,0 0 0,0 1 0,1-1 0,-1 0 0,0 0 0,0 1 0,1-2 74,9-33-2110,-7 30 1509,0 1 0,0-1 0,0 1 1,0 0-1,1 0 0,0 0 0,0 0 601,31-26-6251</inkml:trace>
  <inkml:trace contextRef="#ctx0" brushRef="#br0" timeOffset="331.72">481 649 10506,'0'0'1865,"0"0"-713,0 0 352,0 0-408,0 0-511,0 0-201,0 0 184,0 63 40,0-30-360,0 5-144,0 1-96,-6-3 0,-4-3-8,0-7-120,3-5-464,4-6-784,-1-9-1089,4-6-3944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5633,'0'0'3078,"0"0"-780,0 0-651,0 0-480,0 0-145,4 1 3042,-3-1-4026,-1 1 0,1-1 0,0 0 0,-1 0 0,1 1 0,0-1 0,-1 0 0,1 1 0,-1-1 0,1 1 0,-1-1 0,1 1 0,-1-1 0,1 1 0,-1-1 0,0 1 0,1-1 0,-1 1 0,0 0 0,1-1 0,-1 1 0,0-1 0,0 1-38,5 24 270,-2-1 1,-1 0-1,0 1 0,-2 0 1,-3 17-271,2 16 99,-1 66 834,1-62-2528,0 0-8103,1-62 1136</inkml:trace>
  <inkml:trace contextRef="#ctx0" brushRef="#br0" timeOffset="316.02">0 402 6809,'0'0'4233,"0"0"-2816,0 0-1,0 0-528,0 0 104,0 0 137,0 0-361,162-6-296,-96 0 32,10-5-136,7 2-200,0-3-160,-7 3-8,-7 6-368,7 3-888,-16 0-1081,-17 0-2152</inkml:trace>
  <inkml:trace contextRef="#ctx0" brushRef="#br0" timeOffset="849.06">1561 111 6689,'0'0'4331,"0"0"-2698,0 0-219,0 0 145,0 0-295,0 0-332,-10-10-257,3 2-550,4 4-105,1 1 0,-1 0 1,0 1-1,0-1 0,0 0 0,0 1 0,0-1 0,0 1 1,-1 0-1,1 0 0,-1 0 0,0 1 0,1-1 0,-1 1 1,0 0-1,0 0 0,0 0 0,0 1 0,0-1 0,-1 1-20,-5 0 3,0-1-1,0 2 1,0 0-1,0 0 1,0 0-1,0 1 1,0 1-1,0 0 0,1 0 1,0 1-1,-1 0 1,1 1-1,1 0 1,-1 0-1,1 1 1,0 0-1,0 0 0,-4 5-2,6-5 0,1-1 0,-1 2 0,1-1 0,0 0 0,1 1-1,0 0 1,0 0 0,0 0 0,1 1 0,0-1-1,-1 6 1,0 2-38,1 1 0,1 0 0,1-1-1,0 1 1,1 7 38,0-20-12,0-1-1,1 1 0,-1 0 1,0 0-1,1 0 1,0 0-1,0 0 1,0 0-1,0-1 1,0 1-1,0 0 1,1-1-1,-1 1 1,1-1-1,0 1 0,0-1 1,0 0-1,0 0 1,0 0-1,0 0 1,1 0-1,-1 0 1,1-1-1,-1 1 1,1-1-1,-1 0 1,1 0-1,0 0 1,0 0-1,0 0 0,0 0 13,11 2-8,1 0-1,0-1 0,0-1 1,0 0-1,9-2 9,-21 1 12,5 0-4,0 0-1,0-1 1,0 0-1,0-1 1,0 0 0,0 0-1,0-1 1,-1 1 0,1-2-1,-1 1 1,0-1 0,0 0-1,0-1 1,-1 0-1,1 0 1,4-5-8,-2 1 30,-1-1 0,0 0 0,0 0-1,-1-1 1,0 0 0,-1 0 0,0-1-1,-1 1 1,-1-1 0,2-5-30,1 32-242,3 24 220,-4-16 23,7 26-128,9 35 86,-19-77-610,0 1 0,1 0 0,-1-1 0,1 0 0,1 0 0,-1 0 0,1 0 0,5 4 651,3-2-5603</inkml:trace>
  <inkml:trace contextRef="#ctx0" brushRef="#br0" timeOffset="1329.1">1961 355 10162,'0'0'2582,"0"0"-1140,0 0-105,0 0-100,0 0-305,0 0-256,20-7-217,-3 1-373,1-1-12,0 1-1,0 1 1,1 0 0,-1 2-1,1 0 1,4 1-74,-10 1 31,1 0-23,-1 0 1,1 1 0,-1 1-1,11 1-8,-23-1-9,0-1 0,1 1 0,-1 0 0,0-1 0,0 1 0,0 0 0,1 0 0,-1 0 0,0 0 0,0 0 0,0 0-1,-1 0 1,1 1 0,0-1 0,0 0 0,0 0 0,-1 1 0,1-1 0,-1 0 0,1 1 0,-1-1 0,0 1 0,1-1 0,-1 1 0,0-1 0,0 0 0,0 1 0,0-1 0,0 1 0,0-1-1,-1 1 1,1-1 0,0 1 0,-1 0 9,0 2 8,0 1-1,0-1 1,0 0-1,0 0 1,-1 1-1,1-1 0,-1 0 1,0 0-1,-1-1 1,-1 4-8,-39 26 81,8-7-429,34-25 239,32 14-738,-27-13 850,11 4 47,-1 0 0,1 1 0,-1 1 0,5 4-50,-16-10-6,0 0 1,0 0 0,0 1 0,0-1-1,-1 1 1,1 0 0,-1 0-1,0 0 1,1 0 0,-1 0 0,-1 0-1,1 0 1,0 1 0,-1-1-1,0 1 1,0-1 0,0 1 0,0 0-1,0-1 1,-1 1 0,1 1 5,-2-1-2,0-1 1,0 0 0,0 0-1,0 0 1,-1 1 0,1-1-1,-1 0 1,0-1-1,0 1 1,0 0 0,0-1-1,0 1 1,-1-1 0,1 1-1,-1-1 1,1 0 0,-1 0-1,0 0 1,0-1-1,-1 2 2,-11 6-278,-1-1-1,1-1 1,-12 4 278,6-3-1597,-1-1 0,0-1 1,-21 2 1596,2-6-5770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76 10458,'0'0'1617,"0"0"-679,0 0 167,0 0 31,0 0-164,5-7-78,15-24-54,-20 30-792,1 1 0,-1-1 0,1 0 0,-1 1 1,1-1-1,-1 0 0,1 1 0,-1-1 0,1 0 0,-1 0 1,0 1-1,0-1 0,1 0 0,-1 0 0,0 0 0,0 1 0,0-1 1,0 0-1,0 0 0,0 0 0,0 1 0,0-1 0,0 0 1,0 0-1,0 0 0,-1 0 0,1 1 0,0-1 0,-1 0 0,1 0 1,0 1-1,-1-1 0,1 0 0,-1 1 0,1-1 0,-1 0 1,1 1-1,-1-1 0,0 1 0,1-1 0,-1 1 0,0-1 0,1 1 1,-1-1-49,-3 0 23,0 0 0,0 1 0,-1-1 0,1 1 1,0-1-1,0 1 0,-4 1-23,-2-1 15,-16-2-21,0 2 0,-1 1 1,1 1-1,0 1 0,-11 3 6,28-3 4,0-1 0,1 1 0,-1 0 0,0 1 0,1 0 0,0 0 0,0 1 0,1 0 1,-1 1-1,1-1 0,0 1 0,0 1 0,1-1 0,0 1 0,0 0 0,0 1 0,-2 4-4,-2 8 41,0-1 0,2 2 0,0-1-1,1 1 1,2 0 0,0 1-1,1-1 1,1 1 0,1 0 0,0 0-1,2 5-40,0-25-5,0 0 0,0 0 0,0-1-1,0 1 1,0 0 0,1 0 0,-1 0 0,1 0-1,-1 0 1,1 0 0,-1 0 0,1-1-1,0 1 1,0 0 0,0-1 0,0 1-1,0 0 1,1-1 0,-1 1 0,0-1-1,2 1 6,0 0-1,0 0 0,1-1 0,-1 0-1,1 1 1,-1-1 0,1 0 0,0-1-1,-1 1 1,1-1 0,0 0-1,2 0 2,9 1 8,-1-2 0,0 0 0,0-1 0,0 0 0,0-1 0,-1 0 0,1-1 0,-1-1 0,0 0 0,0-1 0,0 0 0,-1-1 0,0 0 0,0-1 0,-1-1 0,5-4-8,13-11 34,0-2-1,-2-1 0,-1-1 0,-1-2 0,4-9-33,-16 91-192,-5 11-174,-4 1 0,-2 36 366,-2-99-188,-1 0 1,1 1 0,0-1-1,0 0 1,0 0 0,0 0-1,0 1 1,0-1 0,0 0-1,0 0 1,1 0 0,-1 1-1,0-1 1,1 0 0,-1 0-1,1 0 1,-1 0 0,1 0-1,0 0 1,-1 0 0,1 0-1,0 0 1,0 0-1,-1 0 1,1 0 0,0-1-1,0 1 1,0 0 0,0 0-1,0-1 1,0 1 0,0-1-1,1 1 1,-1-1 0,0 0-1,0 1 1,0-1 0,2 0 187,16 1-6254</inkml:trace>
  <inkml:trace contextRef="#ctx0" brushRef="#br0" timeOffset="316.68">884 371 8482,'0'0'2928,"0"0"-1567,0 0 695,0 0-239,0 0-817,0 0-488,0 0-32,30 45 224,-23-18-304,-4 8-264,-3 1 16,0-3-80,0-3-72,0-7-40,0-2-568,0-12-728,0-6-1393,0-3-2792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12171,'0'0'0,"0"0"0,0 0 280,0 0 264,0 0-112,185 33-136,-125-27-16,-4 0 64,-3 0-128,-7-3-128,-13 0-88,-10 0-80,-10 0-808,-13 0-2233</inkml:trace>
  <inkml:trace contextRef="#ctx0" brushRef="#br0" timeOffset="329.46">21 397 11322,'0'0'1673,"0"0"-1161,0 0-104,198 0-40,-135 0-64,0-3-192,0 0-112,16-6-72,-13 3-1000,-10-3-4033</inkml:trace>
  <inkml:trace contextRef="#ctx0" brushRef="#br0" timeOffset="669.97">1029 170 3185,'0'0'9123,"0"0"-6995,0 0-1777,0 0 168,0 0-83,0 0-87,-28 30-147,-89 99-107,110-122-94,1 1 1,0 0 0,0 0-1,0 0 1,1 1 0,0 0-1,1 0 1,0 0 0,0 1 0,1-1-1,0 1 1,0 1-2,0 4 2,-2 4 32,1 0 0,1 1-1,1 0 1,1-1 0,1 1 0,0 0-1,2 3-33,-2-21 30,1 0 0,-1 1-1,1-1 1,0 0 0,0 0 0,0 0-1,0 0 1,0 0 0,0 0-1,0 0 1,1-1 0,-1 1 0,1 0-1,0-1 1,-1 1 0,1-1 0,0 1-1,0-1 1,0 0 0,0 0-1,0 0 1,0 0 0,0 0 0,0 0-1,0 0 1,0-1 0,1 1 0,0-1-30,10 2 147,0 0 0,0-1 0,1 0 0,7-1-147,-10 0 48,4 0 13,13 1 11,1-2 0,-1 0 0,1-2 0,-1-1 0,0-1 0,13-5-72,-9-2 93,0-1-1,0-1 1,-1-2 0,-1-1 0,-1-1 0,26-21-93,-34 22 68,1-2 0,-2 0 0,-1-1 0,0-1 0,-1-1 0,-2 0 0,0-2 1,8-17-69,-17 28 29,-1 0 1,-1 0 0,-1 0 0,0-1-1,0 0 1,-1 1 0,-1-1 0,-1-1 0,0 1-1,0-5-29,-1 12-18,0 1-1,-1 0 0,0 0 0,0 0 0,0 0 1,-1 0-1,1 0 0,-2 0 0,1 0 0,0 1 1,-1-1-1,0 1 0,-1-1 0,1 1 0,-1 0 1,0 1-1,0-1 0,0 1 0,-1-1 0,0 1 0,1 1 1,-2-1-1,-4-2 19,0 1-98,-1 0 1,1 2 0,-1-1-1,0 1 1,0 1-1,-1 0 1,1 0-1,-4 1 98,-17 0-452,1 1-1,-14 3 453,27-1-228,0 0-1,0 2 1,0 0-1,0 1 1,1 1-1,-4 2 229,-26 14-3130,-23 14 3130,64-33-266,-53 31-4599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3729,'0'0'8812,"0"0"-6759,0 0-1720,0 0 91,0 0-90,0 0 94,9 5 248,28 15-233,0-2 1,21 6-444,-15-6 300,0 1 0,23 16-300,-63-33-15,0 0 0,0 0 0,0 0-1,-1 0 1,1 0 0,-1 0 0,1 1 0,-1-1 0,0 1 0,0 0 0,0 0-1,-1-1 1,1 1 0,0 0 0,-1 1 0,0-1 0,0 0 0,0 0-1,0 0 1,0 1 0,-1-1 0,0 0 0,1 1 0,-1-1 0,0 1 0,-1-1-1,1 0 1,-1 1 0,1-1 0,-1 0 0,0 0 0,0 1 0,0-1 0,-1 0-1,1 0 1,-1 0 0,0 0 0,-1 1 15,-11 12-22,-1-1-1,-1 0 0,0-1 1,-1-1-1,-1-1 1,-9 5 22,0 2-2,-41 24-6,41-27 12,0 1 1,1 1-1,1 1 1,1 2-1,-13 14-4,36-34-15,0 0-1,-1 0 0,1 1 1,0-1-1,0 1 0,0-1 1,0 1-1,0-1 0,0 1 1,0 0-1,0-1 0,1 1 1,-1 0-1,1 0 0,-1-1 1,1 1-1,0 0 0,-1 0 1,1 0-1,0 0 0,0 0 1,0-1-1,1 1 0,-1 1 16,1-2-6,0 1-1,0 0 0,1-1 1,-1 1-1,0-1 0,1 0 0,-1 1 1,1-1-1,-1 0 0,1 0 1,0 0-1,-1 0 0,1 0 0,0 0 1,0-1-1,0 1 0,0-1 1,1 1 6,13 2 57,1 0 0,-1-1 1,0-1-1,15-1-57,-27 0 22,307-14-823,-306 14 475,3 0-123,-6-1-5000,-2 1-2883</inkml:trace>
  <inkml:trace contextRef="#ctx0" brushRef="#br0" timeOffset="327.76">0 266 12019,'0'0'984,"0"0"-688,0 0-296,0 0 1016,0 0-152,0 0-80,199 6-183,-140-3-49,1 3-232,-7 0-192,-4 3-120,-2 0-8,-4-1-96,23-8-640,-10 0-985,-3 0-1479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10042,'0'0'2110,"0"0"-1290,0 0-445,0 0-80,0 0-86,0 0-53,-1 2 15,-42 144 2805,-26 242-2044,49-262-863,15-90-84,4-18-26,-2-1 1,0 1-1,-1-1 1,0 0 0,-2 0-1,-7 16 41,14-37-59,0 0 1,-1 0-1,0 0 0,0 0 1,0 0-1,0 0 0,0 0 1,-1-2 58,0-9-98,0-10 3,1 2 4,0 0 1,4-17 90,-3 33-7,0 0 1,1-1-1,0 1 1,1 0-1,-1 0 1,1 0-1,0 1 1,1-1-1,0 1 1,2-3 6,2-2-10,1 0 0,1 1 0,0 1 0,0-1 0,1 1 0,0 1 0,0 0 0,1 1 0,0 0 0,0 1-1,1 0 1,0 1 10,7-2-4,0 1-1,1 0 0,-1 2 0,1 1 0,0 0 0,0 2 0,12 0 5,-29 1 0,0 0-1,1 0 1,-1 1 0,0 0-1,0-1 1,0 1-1,0 1 1,0-1-1,0 1 1,0-1 0,0 1-1,0 0 1,-1 0-1,1 1 1,-1-1-1,1 1 1,-1 0-1,0 0 1,0 0 0,0 0-1,-1 0 1,1 1-1,-1-1 1,0 1-1,0 0 1,0 0 0,0-1-1,-1 1 1,1 0-1,-1 1 1,0-1-1,0 0 1,-1 0 0,1 2 0,1 5 12,0 1 1,-1-1 0,0 0-1,-1 1 1,0-1 0,-1 1 0,0-1-1,0 1 1,-2-1 0,1 0-1,-1 0 1,-1 0 0,0 0-1,-1 0 1,0-1 0,0 0 0,-1 0-1,-1-1 1,1 1 0,-1-1-1,-4 3-12,-2 2 23,-1-1 1,-1 0-1,0-1 0,0-1 0,-1-1 0,0 0 0,-1 0 0,0-2 0,-1 0 0,-2 0-23,3-3-462,-1 0-1,1-1 1,-1 0-1,0-2 0,0 0 1,-14-1 462,32-1-92,-1 0 1,1 0-1,-1 0 1,1 0-1,0 0 1,-1 0-1,1 0 1,-1 0-1,1 0 0,0 0 1,-1 0-1,1-1 1,-1 1-1,1 0 1,0 0-1,-1 0 1,1-1-1,0 1 1,-1 0-1,1 0 1,0-1-1,0 1 0,-1 0 1,1-1-1,0 1 1,0-1-1,-1 1 1,1 0-1,0-1 1,0 1-1,0 0 1,0-1-1,0 1 1,0-1-1,0 1 1,-1 0-1,1-1 0,0 1 1,0-1-1,1 1 1,-1-1-1,0 1 1,0 0-1,0-1 1,0 1-1,0-1 1,0 1-1,0 0 92,1-4-1145,-1-14-3857</inkml:trace>
  <inkml:trace contextRef="#ctx0" brushRef="#br0" timeOffset="559.12">643 792 12483,'0'0'1269,"0"0"-638,0 0-144,0 0-143,0 0-197,0 0-102,30 3 19,94 8-19,-106-9-43,30 4 7,-45-5-13,0 0 1,0 0-1,-1 0 0,1 1 0,0-1 1,-1 1-1,1-1 0,-1 1 1,1 1 3,-2-2-12,1-1 0,-1 1 0,0 1 1,0-1-1,0 0 0,0 0 1,0 0-1,0 0 0,-1 1 0,1-1 1,0 0-1,-1 1 0,1-1 1,-1 0-1,1 1 0,-1-1 0,1 1 1,-1-1-1,0 1 0,0-1 1,0 1-1,0-1 0,0 1 0,0-1 1,0 1-1,-1-1 0,1 1 1,0-1-1,-1 1 0,1-1 0,-1 0 1,0 1-1,1-1 0,-1 0 1,0 1-1,0-1 0,-1 1 12,-2 4 43,-1 0 0,0-1 1,0 0-1,-1 0 0,1 0 0,-7 3-43,-50 27 231,45-27-259,0 2 1,0 0-1,0 1 28,16-11-12,1 1 1,0-1-1,-1 0 0,1 0 1,-1 0-1,1 0 0,0 0 1,-1 1-1,1-1 0,0 0 1,-1 0-1,1 1 1,0-1-1,-1 0 0,1 0 1,0 1-1,0-1 0,0 0 1,-1 1-1,1-1 0,0 0 1,0 1-1,0-1 0,-1 1 1,1-1-1,0 0 0,0 1 1,0-1-1,0 1 1,0-1-1,0 0 0,0 1 1,0-1-1,0 1 0,0-1 1,0 0-1,0 1 0,0-1 1,1 1 11,9 2-20,-9-3 18,11 3 97,18 5 106,-1 0 0,0 2 0,0 1 0,-1 1 0,17 11-201,-44-23 1,1 1-1,-1 0 1,0-1-1,1 1 1,-1 0-1,0 0 1,0 0-1,0 0 1,0 0-1,0 1 1,0-1-1,0 0 1,0 0-1,0 1 1,0-1 0,-1 0-1,1 1 1,0-1-1,-1 1 1,0-1-1,1 1 1,-1-1-1,0 1 1,1 0-1,-2-1 14,1 1 0,-1 0 0,1-1-1,-1 1 1,0-1 0,0 1 0,0-1 0,1 1 0,-1-1 0,-1 1 0,1-1 0,0 0 0,0 0 0,0 1 0,-1-1 0,1 0-1,-2 1-13,-7 4 45,0 0 0,0-1-1,-1 0 1,0-1-1,-5 2-44,-66 16-1113,27-17-4027,53-5 2073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7842,'0'0'4326,"0"0"-2856,0 0-657,0 0-305,0 0-225,0 0 176,-2 13 46,2-12-497,-4 29 113,1 0 0,1 0 0,1 0 0,2 1-1,2 0-120,-3-28-5,1-1 0,0 0 0,-1 1 0,1-1 0,0 0 0,1 1-1,-1-1 1,0 0 0,1 0 0,-1 0 0,1 0 0,-1 0 0,1 0 0,0-1 0,0 1 0,0-1-1,0 1 1,1 0 5,3 1-4,-1-1 1,0 0-1,0 0 0,1 0 0,0 0 0,-1-1 0,1 0 1,2 0 3,8 1 39,0-2-1,0 0 1,0 0 0,0-2 0,12-2-39,-11 0 11,-1-1 0,0-1 0,-1 0 0,1-1 0,-1-1 1,0 0-1,13-10-11,2-4 26,0-1 0,-2-2 0,2-3-26,-27 26 39,-1 0-1,0 1 0,-1-1 1,1 0-1,0 1 1,-1-1-1,1 0 1,-1 0-1,0 0 1,0 0-1,0 0 1,0 0-1,0 0 1,0 0-1,0 0 1,-1 0-1,1-1 0,0-1-38,-1 4 398,0 0-53,0 0-109,0 0-117,0 0-79,0 0-111,0 20-231,5 14 273,0-1 0,3 1 1,3 9 28,12 52 84,-16-39-3,-2 0-1,-3 0 1,-2 13-81,0-38 4,-1-11 3,-1 0 0,-1 0 0,-1 0 0,0-1 1,-1 1-1,-2-1 0,0 0 0,0-1 0,-2 1 0,0-2 1,-2 1-1,-6 8-7,1-4 18,-1 0 0,-1-1 1,0-1-1,-2-1 0,0 0 0,-2-2 0,0 0 1,-23 13-19,35-25 18,0-1 0,0 0 0,0 0 0,0-1 0,0 0 0,-1-1 0,0 0 0,1-1 0,-1 0 0,0-1 0,0 0 0,-4-1-18,12 1-10,-1 0 0,1 0 0,0-1 1,-1 1-1,1-1 0,0 0 0,-1 0 0,1 0 1,0 0-1,0-1 0,0 1 0,0-1 0,0 0 1,1 0-1,-1 0 0,0 0 0,-1-2 10,0 0-29,1 0-1,0-1 1,0 1 0,0-1-1,0 0 1,1 0-1,-1 0 1,1 0 0,1 0-1,-2-3 30,0-7-37,0 0-1,1-1 0,1 1 1,0 0-1,1-1 0,1 1 1,2-12 37,0 14-34,0-1-1,2 1 1,-1 0 0,2 0 0,0 1 0,0-1 0,1 1 0,1 1 0,0-1 0,0 1 0,9-8 34,20-21-296,2 2 0,14-10 296,-53 48 0,43-37-55,2 2 0,1 2 1,1 2-1,2 2 0,1 2 1,1 2-1,32-9 55,-70 30-190,-1 0-1,1 1 1,0 1 0,0 0-1,0 1 1,0 0 0,3 1 190,-15 0-157,0 0 1,-1-1 0,1 1-1,0 0 1,-1 0 0,1 0-1,0 0 1,0 0-1,-1 0 1,1 0 0,0 1-1,0-1 1,-1 0 0,1 0-1,0 1 1,-1-1-1,1 0 1,0 0 0,-1 1-1,1-1 1,-1 1 0,1-1-1,-1 1 1,1-1 0,-1 1-1,1-1 1,-1 1-1,1-1 1,-1 1 0,1 0-1,-1-1 1,1 1 156,0 11-7448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503 561 6873,'0'0'2104,"0"0"-473,0 0-351,0 0-245,0 0-159,-3-13-111,-7-39-35,9 48-550,-1 0-1,1 0 1,-1 1 0,0-1-1,0 1 1,0-1-1,-1 1 1,1-1 0,-1 1-1,0 0 1,1 0 0,-2 1-1,1-1 1,0 0 0,-3-1-180,-1 0 291,0 0 1,0 1 0,0-1-1,-1 1 1,1 1 0,-6-2-292,-2 2 34,0 0-1,0 1 1,0 1 0,0 0 0,-2 1-34,-16 0 0,22 0-1,0 0-1,0 1 0,0 0 1,0 1-1,1 1 0,-1-1 1,1 2-1,0-1 0,0 1 1,1 1-1,-1 0 0,1 0 1,0 1-1,1 0 0,0 0 1,-6 7 1,5-4-17,-1 0 1,2 1 0,0 0 0,0 0-1,1 0 1,0 1 0,1 0-1,0 1 1,1 0 0,0-1-1,1 1 1,1 1 0,-1 6 16,2-6-69,1 0 0,0 0 0,1 0 0,0 0 1,3 11 68,-3-21-40,1-1 0,0 1 0,0 0 0,0-1 0,1 1 0,-1-1 0,1 1 0,0-1 1,-1 0-1,2 1 0,-1-1 0,0 0 0,1-1 0,-1 1 0,1 0 0,0-1 0,0 1 0,0-1 1,0 0-1,0 0 0,1 0 0,-1 0 0,1-1 40,5 3-47,0-2 0,0 1 0,0-1 0,1-1 0,-1 1 0,0-2 0,1 1 0,-1-1 0,1-1-1,-1 0 1,0 0 0,1-1 0,0 0 47,4-2 12,0 0-1,1-1 0,-2-1 0,1 0 0,-1-1 0,0 0 0,10-8-11,3-4-28,-1-2 0,0 0 0,-2-2 0,-1 0 0,0-1 0,-2-2 0,-1 0 0,-1-1 28,-14 21 25,0-1-1,0 1 0,-1-1 0,-1 0 0,1 0 0,-1 0 0,0 0 0,0-1 0,-1 1 1,0 0-1,-1-1 0,1 0-24,-1 7 197,0 1-18,0 0-84,0 0-95,0 11-140,1 5 128,1-1 0,1 1 1,1-1-1,0 0 1,1 0-1,2 3 12,13 45 43,-12-23-163,10 38-510,2-33-3949,-13-35-1319</inkml:trace>
  <inkml:trace contextRef="#ctx0" brushRef="#br0" timeOffset="564.09">800 715 1720,'0'0'6452,"0"0"-3968,0 0-1209,0 0-358,0 0-433,0 0-112,17-2 98,-9 1-412,37-7 406,25-7-464,-34 8 75,1 2 0,1 1 0,-1 2-1,27 2-74,-63 0 0,0 1-1,0-1 0,0 1 0,0-1 1,0 1-1,-1-1 0,1 1 1,0 0-1,0-1 0,-1 1 1,1 0-1,-1 0 0,1 0 1,-1 0-1,1-1 0,-1 1 1,1 0-1,-1 0 0,0 0 0,1 0 1,-1 0-1,0 0 0,0 0 1,0 0-1,0 0 0,0 0 1,0 0-1,0 0 0,0 0 1,0 0-1,0 1 1,-5 37 477,-1-28-329,0 0 0,0 0 1,-1-1-1,-1 0 0,0 0 0,0-1 0,-1 1 0,-1-1-148,-26 32 378,35-41-383,1 1-1,-1-1 0,1 0 0,-1 1 1,1-1-1,-1 0 0,1 1 1,0-1-1,-1 0 0,1 1 0,0-1 1,-1 1-1,1-1 0,0 1 0,0-1 1,-1 1-1,1-1 0,0 1 1,0-1-1,0 1 0,0-1 0,0 1 1,0-1-1,0 1 0,0-1 1,0 1-1,0-1 0,0 1 0,0 0 1,0-1-1,0 1 0,0-1 1,0 1-1,1-1 0,-1 1 0,0-1 1,0 1-1,1-1 0,-1 0 0,0 1 1,0-1-1,1 1 0,-1-1 1,1 0-1,-1 1 0,0-1 0,1 0 1,-1 1-1,1-1 0,-1 0 1,1 0-1,-1 1 0,1-1 0,-1 0 1,1 0-1,-1 0 0,1 0 1,-1 0-1,1 1 0,-1-1 0,1 0 6,43-1 42,-28 0 31,2 1-12,11 1-366,1-1-1,0-2 1,-1-1-1,1-1 1,19-6 305,7-10-2770,-10 4-2941</inkml:trace>
  <inkml:trace contextRef="#ctx0" brushRef="#br0" timeOffset="1215.09">1855 1 5097,'0'0'4829,"0"0"-3278,0 0-597,-2 26-113,-2 11-619,-6 117 380,9 151-283,2-191 1012,-1-130-1285,0-1 1,2 1-1,0-1 1,1 1-1,1-1 0,0 1 1,1 0-1,1 1 1,6-13-47,-7 18-9,1 0 0,0 0 0,1 0 0,0 1 1,1 0-1,0 1 0,0 0 0,1 0 1,0 1-1,0 0 0,1 0 0,0 1 1,0 0-1,10-3 9,-2 2-20,2 1 1,-1 1 0,1 1-1,-1 0 1,1 2 0,0 0-1,0 1 1,1 1 0,-1 1-1,2 2 20,-18-3 4,0 1 1,0 0-1,0 0 0,1 0 0,-2 1 0,1 0 0,0-1 0,0 1 0,0 1 0,-1-1 1,1 0-1,-1 1 0,0 0 0,0 0 0,0 0 0,0 0 0,0 0 0,-1 0 0,1 1 1,-1 0-1,0-1 0,0 1 0,0 0 0,-1 0 0,1 0 0,-1 0 0,0 0 0,0 0 1,0 2-5,0 0 44,0 0 0,0 0 1,-1 0-1,0 0 1,0 0-1,0 1 1,-1-1-1,0 0 1,0 0-1,0 0 1,-1 0-1,0-1 0,0 1 1,0 0-1,-1-1 1,0 1-1,0-1 1,0 0-1,-1 0 1,-1 1-45,-9 8-110,0-1 1,-1-1 0,-1-1 0,0 0-1,-1-1 1,0 0 0,0-2-1,-1 0 1,0-1 0,0 0 0,-1-2-1,1 0 1,-1-1 0,-1-1 0,1-1-1,-12 0 110,20-2-127,-10-2-946,20 1 1008,1 1 1,-1-1 0,0 1-1,1-1 1,-1 0 0,1 1 0,-1-1-1,1 0 1,0 1 0,-1-1 0,1 0-1,0 0 1,-1 0 0,1 1-1,0-1 1,0 0 0,0 0 0,0 0-1,0 0 1,0 1 0,0-1 0,0 0-1,0 0 1,0 0 64,0 0-77,1 0 0,-1 0 0,0 0 0,1 0 0,-1 1 0,1-1 1,-1 0-1,1 0 0,-1 0 0,1 1 0,0-1 0,-1 0 0,1 1 0,0-1 0,0 1 0,0-1 0,-1 1 0,1-1 1,0 1-1,0-1 0,0 1 0,0 0 0,0-1 77,30-9-1928,-19 6-15,12-5-3037</inkml:trace>
  <inkml:trace contextRef="#ctx0" brushRef="#br0" timeOffset="1545.95">2487 549 8674,'0'0'2896,"0"0"-1623,0 0-321,0 0-520,0 0 248,0 0-160,0 0-216,0 113-144,0-86-72,0-1-32,0 1-56,0-6 0,0-3-8,0-6-104,3-3-464,11-9-680,-1 0-1185,-3 0-3392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11562,'0'0'2816,"0"0"-1775,0 0-473,0 0 405,-1 37-79,-1 9-664,-12 182 481,8-161-619,-22 195 41,20-215-109,-2 1 0,-2-2 0,-2 0 0,-9 18-24,23-64 7,0 0 0,0 0 0,0 0 0,0 0-1,0 0 1,-1 0 0,1 0 0,0 0 0,0 0 0,0 0 0,0 0-1,0 0 1,0 0 0,0 0 0,0 0 0,0 0 0,0 0 0,0 0 0,0 0-1,0 0 1,0 0 0,0 0 0,0 0 0,0 0 0,0 0 0,0 0-1,-1 0 1,1 0 0,0 0 0,0 0 0,0 0 0,0 0 0,0 0 0,0 0-1,0 0 1,0 0 0,0 0 0,0 0 0,0 0 0,0 0 0,0 0-1,0 0 1,0 0 0,0 0-7,0-11 70,4-18-87,12-27-109,2 1 0,3 0 0,2 1 0,2 1 0,3 2 0,23-33 126,-45 76-23,3-6 9,2 0 0,-1 1 1,9-8 13,-15 18-9,-1 0 1,0 0-1,0 1 1,1-1 0,-1 1-1,1 0 1,0 0-1,0 0 1,0 0-1,0 1 1,0-1 0,0 1-1,0 0 1,1 1-1,-1-1 1,3 0 8,2 1-10,-1 1-1,0 0 1,0 0 0,0 1 0,1 0 0,-1 0-1,-1 0 1,1 1 0,0 1 0,-1-1-1,1 1 1,-1 1 0,0-1 0,-1 1 0,1 0-1,-1 1 1,0-1 0,5 7 10,-1-3 14,0 0 1,0 1-1,-1 1 1,-1 0-1,0 0 1,0 0-1,-1 1 0,0 0 1,-1 0-1,-1 1 1,0 0-1,-1 0 1,0 0-1,0 1 1,-2-1-1,0 1 1,0-1-1,-1 12-14,-2-21 6,1 0-1,-1 0 1,0-1 0,0 1-1,-1-1 1,1 1 0,-1-1-1,1 1 1,-1-1 0,0 0-1,0 0 1,-1 0 0,1 0-1,-1 0 1,1 0 0,-1-1-1,0 1 1,0-1 0,0 0-1,0 0 1,-1 0 0,-2 1-6,-13 7 14,-1-1 0,0 0 0,-13 3-14,22-8-10,-48 16-218,-1-3-1,-39 6 229,64-17-1048,-1-2 0,0-1 1,-6-2 1047,46-1-385,-1-1 1,1 1-1,-1-1 0,1 0 1,-1 0-1,0-1 1,1 1-1,-1-1 1,0 1-1,1-2 385,10-4-1294,28-11-3074</inkml:trace>
  <inkml:trace contextRef="#ctx0" brushRef="#br0" timeOffset="532.96">736 688 6969,'0'0'7747,"0"0"-5531,0 0-1444,0 0 108,0 0-395,9 0-337,0 0-148,69 3 39,-73-3-49,0 1 0,0 0 0,0 0 1,0 0-1,0 0 0,-1 1 0,1 0 0,0 0 1,-1 0-1,1 0 0,-1 1 0,0 0 1,0 0-1,3 2 10,-6-3-11,0-1 1,1 1-1,-1 0 1,0-1-1,0 1 1,-1 0-1,1-1 0,0 1 1,-1 0-1,1 0 1,-1 0-1,1 0 1,-1 0-1,0-1 1,0 1-1,0 0 1,0 0-1,0 0 1,0 0-1,0 0 0,-1 0 1,1 0-1,-1 0 1,1-1-1,-1 1 1,0 0-1,0 0 1,0-1-1,0 1 1,0 0 10,-2 3 25,-1-1 0,0 1 0,0-1 0,0 0 1,0 0-1,0-1 0,-1 1 0,-5 2-25,-71 39 287,172-9-931,-84-33 650,0 1-1,-1 0 1,1 1 0,-1-1 0,0 1 0,0 0 0,2 2-6,-7-5 2,0-1 0,0 0 1,0 0-1,0 1 0,1-1 0,-2 0 1,1 1-1,0-1 0,0 1 0,0-1 1,-1 1-1,1 0 0,-1-1 1,1 1-1,-1 0 0,0-1 0,1 1 1,-1 0-1,0-1 0,0 1 1,0 0-1,-1 0 0,1-1 0,0 1 1,-1 0-1,1-1 0,-1 1 1,1-1-1,-1 1 0,0 0 0,1-1 1,-1 1-1,0-1 0,0 0 0,0 1 1,0-1-1,-1 1-2,-10 7 3,0 0 1,0-1-1,-1 0 0,0-1 1,0 0-1,-9 3-3,2-1-151,-2 2-649,0-2-1,-16 4 801,29-10-911,1-1 0,-1-1 0,1 1 0,-1-1 0,-4-1 911,6-3-4675,6-11-2895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76 8634,'0'0'2675,"0"0"-957,0 0 97,0 0 71,0 0-247,0 0-410,-13-13-390,9 9-785,-2-1-23,1-1-1,0 1 0,-1 1 1,0-1-1,0 1 1,-1 0-1,1 0 0,-1 1 1,0 0-1,0 0 1,0 0-1,0 1 0,0 0 1,0 1-1,-1-1 1,1 1-1,-1 1 0,0-1-30,6 1 7,-31-1 142,1 2-1,-1 1 1,1 1 0,0 2 0,0 1-1,-6 3-148,12-1 174,1 1 0,1 1 0,0 1 0,-22 14-174,40-21 10,0 0 0,0 0 0,0 0 0,1 1-1,-1 0 1,1 0 0,0 1 0,1 0 0,-1-1 0,1 2 0,0-1 0,0 0 0,1 1 0,0-1-1,0 1 1,1 0 0,0 0 0,0 0 0,0 1 0,1 0-10,0-2-5,0-1 0,1 1 0,-1 0 0,1-1 0,1 1 0,-1-1 1,1 1-1,0 0 0,0-1 0,0 1 0,1-1 0,0 0 0,0 0 0,0 0 0,1 0 0,0 0 0,0 0 1,0 0-1,0-1 0,1 1 0,0-1 0,0 0 0,0 0 0,0-1 0,0 1 0,1-1 0,0 0 1,0 0-1,0-1 0,0 1 0,4 1 5,4 1-13,1 0 1,-1 0-1,1-2 1,0 0-1,0 0 1,9 0 12,87 0-85,-88-3 79,-3 0-57,0-2 0,0-1 0,0 0 0,0-1 0,-1-1 0,1-1 0,-1 0 0,-1-2 0,1 0 0,-1-1 0,15-10 63,-18 10-36,-1-1 1,0 0 0,-1 0-1,0-1 1,-1-1-1,0 0 1,0 0-1,-2-1 1,0-1 0,0 1-1,-1-2 1,-1 1-1,0-1 1,1-6 35,-5 13-8,-1 0 0,-1-1 0,0 1 0,0-1 0,0 1 0,-1-7 8,-1 15-4,1 0 0,0-1 0,0 1 1,0 0-1,-1 0 0,1 0 0,0 0 0,0 0 1,-1-1-1,1 1 0,0 0 0,0 0 0,-1 0 1,1 0-1,0 0 0,0 0 0,-1 0 0,1 0 0,0 0 1,0 0-1,-1 0 0,1 0 0,0 0 0,0 0 1,-1 0-1,1 0 0,0 0 0,0 1 0,-1-1 1,1 0-1,0 0 0,0 0 0,-1 0 0,1 0 1,0 1-1,0-1 0,0 0 0,-1 0 0,1 0 0,0 1 1,0-1-1,0 0 0,0 0 0,0 1 0,-1-1 1,1 0-1,0 0 0,0 1 0,0-1 4,-5 7-12,1 1 0,0-1 0,0 1-1,0 0 1,1 1 0,0-1 0,1 0 0,0 1-1,0-1 1,1 1 0,0 0 12,-2 27-1,1-1 1,3 6 0,-1-15-12,0-15 34,0 0 0,1 0-1,1-1 1,-1 1 0,2 0 0,-1-1-1,2 1 1,3 7-22,-5-14-133,0 0 0,0 0 0,1 0 0,0 0 1,-1 0-1,1-1 0,1 1 0,-1-1 0,3 2 133,-3-3-400,0 1 0,1-1 0,-1-1 1,1 1-1,-1 0 0,1-1 0,0 0 0,-1 1 0,1-2 0,0 1 0,0 0 0,2-1 400,11 1-5933</inkml:trace>
  <inkml:trace contextRef="#ctx0" brushRef="#br0" timeOffset="328.41">1219 362 7682,'0'0'3834,"0"0"-2349,0 0-56,0 0 19,0 0-458,0 0-320,0-3 206,0 8-703,0 167 503,0-167-775,0-1 0,0 0 0,-1 0 0,0 1-1,0-1 1,0 0 0,0 0 0,0 0 0,-1 0 0,0 0 0,0 1 99,0-3-347,1 0 0,-1 1 0,0-1 0,0 0 0,0 0 0,0 0-1,0 0 1,0-1 0,0 1 0,-1 0 0,1-1 347,-12 4-4353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 6425,'0'0'5308,"0"0"-3439,0 0-638,0 0 282,0 0-230,0 0-284,6-2-226,9-2-517,0 1 0,1 0 0,-1 1 0,0 1 0,11 0-256,88 5 548,-70-1-486,17 0-249,0 3-1,50 12 188,-82-8-1261,-28-9 924,0 0 0,0-1 1,-1 1-1,1 0 0,0 0 0,0 0 0,-1 0 1,1 0-1,0 0 0,-1 0 0,1 0 0,-1 0 1,1 0-1,-1 0 0,1 1 0,-1-1 0,0 0 1,0 0-1,0 0 0,1 1 0,-1-1 0,-1 1 337,1 4-7324</inkml:trace>
  <inkml:trace contextRef="#ctx0" brushRef="#br0" timeOffset="347.01">0 281 13411,'0'0'1656,"0"0"-1160,0 0 312,0 0 145,0 0-105,0 0-288,0 0-264,205 42-144,-145-28-96,6 1-56,3 6-104,14 6-824,-13-6-1041,-21-6-4104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0 682 928,'0'0'4925,"0"0"-3187,0 0-1237,0 0 149,0 0 338,0 0-28,0 0-213,0 0-199,0 0-66,0 0 24,0 0 25,0 0 27,0 0 10,0 0-36,0 0-84,0 0-45,0 0 14,0 0-49,0 0-44,0 0-54,0 0-66,0 0-52,0 0-39,13 0 66,18-2-113,0-2 1,0 0-1,0-3 1,0 0-1,8-5-66,29-6 45,9-2 1,1 4 0,0 3-1,1 4 1,35 2-46,-113 7 93,-1 0 61,0 0 36,2-3-7000,-1 3-64</inkml:trace>
  <inkml:trace contextRef="#ctx0" brushRef="#br0" timeOffset="698.52">1618 482 9842,'0'0'1739,"0"0"-964,0 0-98,0 0 305,0 0-40,0 0-53,-5-18-47,1-2-549,-2 0 0,-6-15-293,11 33 16,0 0-1,-1 0 0,1 0 0,0 1 0,-1-1 1,1 0-1,-1 1 0,1-1 0,-1 1 0,0-1 1,1 1-1,-1 0 0,0 0 0,0-1 0,0 1 1,0 1-1,0-1 0,-1 0 0,1 0 0,0 1 1,0 0-1,0-1 0,-1 1 0,1 0 0,0 0 1,0 0-1,0 0 0,-1 0 0,0 1-15,-8-1 31,-6-2 4,0 1-1,0 1 0,-1 1 1,1 0-1,0 2 0,0 0 1,0 0-1,0 2 0,1 0 1,0 1-1,0 0-34,-1 3 76,0 1 1,1 0-1,0 1 1,1 1-1,1 1 1,0 0-1,0 0 1,1 1-1,-5 10-76,10-13 4,0 1-1,1 0 1,1 0-1,0 0 1,1 1 0,0 0-1,1 0 1,0 0-1,1 1 1,1-1 0,0 1-1,1 0 1,0 8-4,1-18-13,0 0 0,0-1 1,0 1-1,0 0 0,1-1 1,-1 1-1,1 0 0,0-1 0,0 1 1,1-1-1,0 3 13,0-4-5,-1 0-1,1-1 1,0 1 0,-1-1 0,1 0-1,0 1 1,0-1 0,0 0-1,0 0 1,0 0 0,0 0 0,0 0-1,0-1 1,1 1 0,-1-1-1,0 1 1,0-1 0,1 0 0,-1 0-1,1 0 6,14 1-16,-1-1 0,0 0 0,0-1 0,1-1 0,-1-1 0,0 0 0,-1-1 0,1-1 0,-1-1 0,1 0 0,10-6 16,1-3-10,-1-1 0,-1-1 0,-1-1 0,0-1 0,19-21 10,-26 22-28,-1 0 0,-1-1 1,11-16 27,-21 28 117,-1 0 1,1 0-1,-1 0 1,-1-1-1,1 1 1,-1-1-1,-1 0 1,1 0-1,-1 0 1,0-3-118,-1 30 37,2-1 1,0 1-1,2-1 1,0 1-1,1-1 0,0-1 1,2 1-1,2 3-37,-1-1-81,-1-1 0,0 1 0,-1 1-1,-2 0 1,0-1 0,1 16 81,-4-16-1073,0 7-4617,-2-25-101</inkml:trace>
  <inkml:trace contextRef="#ctx0" brushRef="#br0" timeOffset="1030.36">1975 664 11106,'0'0'2071,"0"0"-884,0 0-84,0 0-212,0 0-364,0 0-182,0 8 109,0 203 402,0-117-9270,0-94 2881</inkml:trace>
  <inkml:trace contextRef="#ctx0" brushRef="#br0" timeOffset="1613.97">2534 0 9818,'0'0'2766,"0"0"-1699,0 0-402,0 0 374,-4 27-141,-31 176 345,13 41-284,16-142-817,-5 0 0,-13 46-142,28-166 158,2 0 0,0 1 1,0-1-1,8-12-158,-4 10 3,15-28-29,18-27 26,-35 62-14,2 0 1,-1 1-1,1 0 0,1 0 1,0 1-1,1 0 0,10-7 14,-19 16-15,0 0 0,-1 0-1,1 1 1,0-1-1,0 0 1,1 1 0,-1 0-1,0 0 1,0 0-1,0 0 1,1 0 0,-1 1-1,1-1 1,-1 1-1,0 0 1,1 0 0,-1 0-1,1 1 1,0-1 15,-1 2-15,0-1 0,0 0 0,0 1 0,0-1 0,0 1 0,-1 0 1,1 0-1,0 0 0,-1 0 0,0 1 0,1-1 0,-1 0 0,0 1 0,0 0 0,0 0 1,0 1 14,4 6 4,-1 1 1,0 1 0,-1-1 0,-1 1 0,1 0 0,-2 0 0,0 0 0,0 0 0,-1 10-5,0-20 6,0 17 51,-1 0-1,0 0 1,-2 0-1,-1 11-56,1-23 6,0 0-1,-1 0 0,1 0 0,-1 0 0,0-1 1,-1 1-1,0-1 0,0 0 0,0 0 0,-1 0 0,1 0 1,-1-1-1,-3 2-5,-4 3-97,1-1 0,-1 0 0,-1-1 1,0 0-1,0-1 0,0-1 0,-1 0 0,0-1 1,0 0-1,0-1 0,-1-1 0,0 0 0,1-1 0,-1 0 1,0-1-1,0-1 0,-3-1 97,13 1-218,0-1-1,0 1 1,-1-1-1,1-1 1,0 1 0,0-1-1,0 1 1,0-1-1,0-1 1,-4-2 218,8 5-224,-1-1 0,1 0 0,-1 0 0,1 0 0,0 0 0,-1 0 0,1-1 0,0 1 0,0 0 0,-1-1 0,1 1 0,0 0 0,1-1 0,-1 1 0,0-1 0,0 0 0,1 1 0,-1-1 0,1 0 0,-1 1 0,1-1 0,0 0 0,-1 0 0,1 1 0,0-1 0,0 0 0,0 0 0,1 1 1,-1-1-1,0 0 0,1 1 0,-1-1 0,1 0 0,0-1 224,5-3-2829</inkml:trace>
  <inkml:trace contextRef="#ctx0" brushRef="#br0" timeOffset="2063.95">2891 795 11146,'0'0'2022,"0"0"-1152,0 0-340,0 0 80,0 0-38,0 0-31,23-4-126,74-12-173,-90 15-222,1-1 0,-1 1 1,0 1-1,0-1 1,1 1-1,-1 1 0,0-1 1,0 1-1,0 0 1,1 1-1,1 1-20,-7-2 7,0 0-1,0 1 1,0-1-1,-1 1 1,1-1-1,0 1 1,-1 0-1,1 0 1,-1 0 0,1 0-1,-1 0 1,0 0-1,0 0 1,0 1-1,0-1 1,-1 0-1,1 0 1,0 1 0,-1-1-1,0 0 1,1 1-1,-1-1 1,0 1-1,0-1 1,0 1-1,-1 1-6,2 0 27,-1 0-1,0 1 0,0-1 1,0 1-1,0-1 1,-1 0-1,0 1 0,0-1 1,0 0-1,0 0 0,-1 0 1,1 1-1,-1-2 0,0 1 1,0 0-1,-1 0 0,1 0 1,-1-1-1,0 0 0,0 1 1,0-1-27,-27 25 101,-1-2-1,-1-1 1,0-2 0,-3-1-101,35-21-6,0-1-1,0 0 1,-1 0 0,1 0 0,0 0 0,0 0 0,-1 0 0,1 0 0,0 0 0,0 0 0,-1 0 0,1 1 0,0-1 0,0 0 0,0 0 0,-1 0-1,1 0 1,0 1 0,0-1 0,0 0 0,0 0 0,-1 0 0,1 1 0,0-1 0,0 0 0,0 0 0,0 1 0,0-1 0,0 0 0,0 0 0,0 1-1,0-1 1,0 0 0,0 0 0,0 1 0,0-1 0,0 0 0,0 0 0,0 1 0,0-1 0,0 0 0,0 0 0,0 1 6,14 3-109,34-4 120,-35 0-2,36-2-154,1-2-1,42-10 146,33-11-6028,-90 16-3538</inkml:trace>
  <inkml:trace contextRef="#ctx0" brushRef="#br0" timeOffset="2958.52">3854 390 8026,'0'0'5337,"0"0"-3981,0 0-1160,0 0-18,0 0 104,0 0 68,-9 16 91,1-2-329,-1 1-11,1 1 1,1-1-1,0 1 1,1 1-1,-3 12-101,-3 22 81,3 1 1,2 1-1,2-1 0,1 29-81,4-80-1,0-1 0,1 1 0,-1 0-1,0 0 1,0-1 0,0 1 0,1 0-1,-1-1 1,0 1 0,0 0 0,1-1 0,-1 1-1,1 0 1,-1-1 0,1 1 0,-1-1-1,1 1 1,-1 0 0,1-1 0,-1 0 0,1 1-1,0-1 1,-1 1 0,1-1 0,0 0-1,0 1 2,26 4 1,-16-5 27,-1 0-1,1-1 1,-1 0-1,4-2-27,1-1 27,1-1-1,-1-1 1,0-1 0,0 0-1,-1-1 1,0 0 0,5-5-27,24-18 20,22-22-20,-40 32 9,-1-1 1,-2-2 0,2-2-10,-16 17 109,-1-1 0,0 0 0,0-1 0,-1 1 0,0-1 0,-1-1 0,0 1 0,-1-1 1,2-7-110,-5-4 1679,-1 22-1307,0 1-123,0 0-102,0 0-98,0 0-105,0 12-191,-2 95 313,-5 1-1,-5-1 0,-4-1 1,-5 0-1,-4-2 0,-5-1 1,-5-1-1,-22 41-65,50-124 45,-2-2 0,0 1 0,-1-1 0,-1 0 0,-3 3-45,10-15 23,0-1 0,0 0 0,0 0 0,0 0 1,-1-1-1,1 1 0,-1-1 0,0 0 0,0 0 1,0-1-1,-1 1 0,1-1 0,0-1 0,-1 1 0,1-1 1,-1 1-1,0-2 0,1 1 0,-1-1 0,0 1-23,-2-1-4,-1-1 0,1 1-1,0-1 1,0 0 0,0-1 0,0 0-1,0 0 1,0-1 0,0 0 0,0 0-1,1-1 1,0 0 0,0 0-1,0-1 1,0 0 0,1 0 0,0 0-1,0-1 1,-4-4 4,5 4-18,0 1-1,0-1 1,1 0-1,0 0 1,0 0 0,0-1-1,1 0 1,0 1-1,0-1 1,1 0 0,-1 0-1,2 0 1,-1-1-1,1 1 1,0 0 0,0-1-1,1 1 1,0-1-1,1 1 1,0-2 18,-1 4-8,1-1 0,0 1 0,0 0 1,1-1-1,-1 1 0,1 0 0,0 0 0,1 0 0,-1 0 1,1 0-1,0 1 0,0-1 0,4-3 8,7-7-10,1 0 0,0 1 0,4-2 10,-4 4-7,71-56-11,3 3 0,4 5-1,1 3 1,73-30 18,-155 81-23,0 0 0,1 0 0,-1 1 1,1 0-1,0 1 0,1 1 0,-1 0 0,1 1 0,11-1 23,-25 4-25,1-1-1,0 0 0,0 0 0,0 1 0,0-1 0,0 1 0,0-1 0,-1 1 0,1-1 0,0 1 0,0-1 0,-1 1 0,1 0 0,0-1 0,-1 1 0,1 0 0,0 0 1,-1-1-1,1 1 0,-1 0 0,0 0 0,1 0 0,-1 0 0,0 0 0,1 0 0,-1 0 0,0-1 0,0 1 0,0 0 0,0 0 0,0 0 0,0 1 26,1 39-2716,-2-30 187,1 9-7307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14627,'0'0'700,"0"0"-426,0 0-101,0 0-33,0 0 45,30 2 15,98 7-10,-99-6-132,30 1 55,-1 2 0,19 7-113,-74-13-3,0 0 1,0 1-1,0 0 1,0 0-1,0 0 0,-1 0 1,1 0-1,0 0 0,-1 1 1,1-1-1,-1 1 1,1 0-1,-1 0 0,0 0 1,0 0-1,1 0 1,-2 0-1,1 0 0,0 1 1,0-1-1,-1 1 1,1-1-1,-1 1 0,0 0 1,0 0-1,0-1 1,1 4 2,-2-2-11,0 0 0,0 0-1,0 1 1,0-1 0,-1 0 0,0 0 0,0 0 0,0 0 0,0 0 0,-1 0 0,1 0 0,-1 0 0,0 0 0,0-1 0,0 1 0,-1-1 0,1 1 0,-1-1 0,-1 1 11,-29 28-48,-1-1 0,-2-2 0,-1-2 0,-33 19 48,29-20 89,2 1-1,1 3 1,1 0 0,-10 14-89,21-11 487,25-32-480,0 0 1,0 1 0,1-1-1,-1 1 1,0-1-1,1 1 1,-1-1 0,1 1-1,-1 0 1,1-1 0,0 1-1,0-1 1,0 1 0,0 0-1,0-1 1,0 1 0,0 0-1,0-1 1,1 1-1,-1-1 1,0 1 0,1-1-1,0 1-7,0-1 8,0 1 1,1-1-1,-1 0 0,1 0 0,-1 0 0,1 0 0,0 0 0,-1-1 1,1 1-1,0 0 0,0-1 0,-1 1 0,1-1 0,0 0 0,0 1 0,0-1 1,0 0-1,-1 0 0,1 0 0,0-1 0,0 1 0,0 0-8,8 0 68,41 4-1,0-3-1,-1-1 1,1-3 0,0-2-1,-1-2 1,0-3 0,3-2-67,-47 10-167,20-7 161,-26 8-123,1 1 1,0 0-1,0-1 1,0 0-1,-1 1 1,1-1 0,0 1-1,0-1 1,-1 0-1,1 0 1,-1 1-1,1-1 1,0 0-1,-1 0 1,0 0-1,1 1 1,-1-1-1,1 0 1,-1 0-1,0 0 1,0 0-1,1 0 1,-1 0-1,0-1 129,0-6-4069</inkml:trace>
  <inkml:trace contextRef="#ctx0" brushRef="#br0" timeOffset="318.02">42 203 11498,'0'0'2481,"0"0"-2113,0 0 592,0 0 48,0 0-439,0 0-249,0 0 208,125 12 184,-62-3-168,10-3-216,6 0-56,-3 0-176,-3 0-80,13 2-16,-20-2-936,-13-3-3105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13379,'0'0'3534,"0"0"-2638,0 0-661,0 0 54,0 0 145,-7 28 156,-46 189 444,2-32-483,-65 151-551,86-259 29,34-88-63,14-37-57,10-16 91,-20 49-13,0 0-1,0 1 1,1 0 0,1 0-1,1 1 1,7-7 13,-14 17-17,0-1 1,0 1-1,0 0 1,0 1-1,1-1 1,-1 1-1,1 0 1,0 0-1,0 0 1,-1 1-1,1-1 1,0 1-1,0 0 1,0 1-1,1-1 1,-1 1-1,0 0 1,0 1-1,0-1 1,0 1-1,0 0 1,0 0-1,5 2 17,1 1-16,1 0-1,-1 1 0,1 0 1,-1 1-1,-1 0 0,1 1 1,-1 0-1,-1 1 0,3 2 17,-7-6-18,0 1 0,-1-1 0,1 2 0,-1-1 0,0 0 1,0 1-1,0-1 0,-1 1 0,0 0 0,0 1 0,-1-1 0,0 0 0,0 1 0,0-1 0,-1 1 0,0-1 0,0 1 0,0 0 0,-1 6 18,0-11 0,0 1 0,-1-1 0,1 0 0,0 0 0,-1 0 0,0 0 0,1 0 0,-1 1 1,0-1-1,0-1 0,0 1 0,0 0 0,-1 0 0,1 0 0,0 0 0,-1-1 0,1 1 0,-2 0 0,-1 2-12,-1-1-1,0 0 0,0 0 1,1 0-1,-2 0 0,1-1 1,-4 1 12,-9 3-156,0-1 1,0-1-1,-1-1 0,-3 0 156,-32 1-1644,0-2 0,-11-3 1644,0 0-6419,65 1 3326</inkml:trace>
  <inkml:trace contextRef="#ctx0" brushRef="#br0" timeOffset="330.02">747 685 11482,'0'0'2665,"0"0"-1809,0 0-48,0 0 33,0 0-273,0 0-24,0 0-216,-73 161-208,60-125-40,-1-6-72,4-1-8,0-5-112,1-6-408,2-6-785,4-3-991,3-9-3017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13643,'0'0'1246,"0"0"-418,0 0 227,0 0-183,33 1-224,206 9 328,228-9-809,-465-1-1928,-2 1-2050,0 4-1714</inkml:trace>
  <inkml:trace contextRef="#ctx0" brushRef="#br0" timeOffset="580.09">1770 72 2897,'0'0'6738,"0"0"-4365,0 0-814,0 0-13,0 0-297,0 0-539,-30-12-302,-100-35-98,122 44-282,0 1-1,0 0 0,0 0 0,0 1 0,0 0 0,0 0 0,0 1 0,0 0 0,0 0 0,0 1 0,0 0 0,0 1 0,0 0 0,0 0 0,0 0 0,1 1 0,-1 0 0,1 1 0,0 0 0,0 0 0,-3 3-27,-3 0 43,-7 4 32,0 0 0,1 2 0,1 0-1,0 1 1,1 1 0,0 0 0,1 2 0,1 0 0,0 0-1,2 1 1,-10 16-75,20-27-8,0-1 0,1 1 0,-1 0 0,1 0-1,1 0 1,-1 0 0,1 0 0,1 1 0,-1-1 0,1 0 0,1 6 8,-1-12-5,0 1 0,0 0 0,1 0 0,-1-1 0,1 1 0,-1 0 0,1-1 0,0 1 0,-1-1 0,1 1 0,0-1 0,0 1 0,0-1-1,0 1 1,0-1 0,1 0 0,-1 0 0,0 1 0,1-1 0,-1 0 0,1 0 0,-1 0 0,1-1 0,-1 1 0,1 0 0,0-1 0,-1 1 0,1-1 0,0 1 0,-1-1 0,1 0 0,1 1 5,9 1-1,1-1 1,0 0-1,0-1 0,5 0 1,-4 0-11,0 0 9,4 1-105,1-1 1,-1-1-1,1 0 0,-1-2 1,1 0-1,-1-1 1,0 0-1,13-6 107,-6-2-166,0 0 1,-1-2-1,-1 0 0,3-4 166,-18 12 1,0 1 0,-1-2 0,0 1 0,0-1 0,0 0 0,-1 0 0,0-1 0,-1 0 0,0 0 0,0 0 0,0-1-1,-1 0 1,2-6-1,-2 4 378,-2 20-260,-3 36-246,0-16 114,0 21-57,-1-27 31,1 1 0,2-1 0,0 1 1,2-1-1,0 0 0,2 0 0,3 8 40,-8-28-237,1-1 0,0 0 0,0 0 0,0 0 0,1 0 0,-1 0 0,0 0 0,1 0 0,-1 0 0,1 0 0,0-1 0,-1 1 0,1-1 0,2 2 237,6-1-4778</inkml:trace>
  <inkml:trace contextRef="#ctx0" brushRef="#br0" timeOffset="1097.3">2078 355 13659,'0'0'2266,"0"0"-1069,0 0 93,0 0-213,0 0-490,0 0-277,14-3-132,24-2-122,0 1 0,17 1-56,-54 3-9,0 0 0,0 0 0,0 0 0,0-1 0,-1 1 0,1 1 0,0-1 0,0 0-1,0 0 1,0 0 0,0 0 0,0 1 0,0-1 0,0 0 0,0 1 0,0-1 0,-1 1-1,1-1 1,0 1 0,0 0 0,0-1 0,-1 1 0,1-1 0,0 1 0,-1 0 9,1 2-18,0-1 0,-1 1 1,0-1-1,0 1 0,0-1 1,0 0-1,0 1 1,0-1-1,-1 1 0,1 0 18,-1 0 8,0-1 0,1 1 0,-1 0-1,0-1 1,-1 1 0,1-1 0,-1 1-1,1-1 1,-1 0 0,1 1 0,-1-1-1,0 0 1,0 0 0,0 0 0,-3 1-8,-39 28 12,23-18-89,14-9 62,-25 21-250,31-24 249,1-1-1,-1 1 1,1-1-1,-1 1 1,1-1 0,-1 1-1,1 0 1,0-1 0,0 1-1,-1-1 1,1 1 0,0 0-1,0-1 1,0 1-1,-1 0 1,1-1 0,0 1-1,0 0 1,0-1 0,0 1-1,0 0 1,0-1 0,1 1-1,-1 0 1,0-1 0,0 1-1,0 0 1,1-1-1,-1 1 1,0 0 0,0-1-1,1 1 1,-1-1 0,1 1-1,-1-1 1,1 1 0,-1-1-1,1 1 1,-1-1-1,1 1 1,-1-1 0,1 1-1,-1-1 1,1 0 0,0 0-1,-1 1 1,1-1 0,-1 0-1,1 0 1,0 0-1,0 1 17,77 28 57,-50-20-12,0 2 1,0 1 0,4 4-46,-31-16-5,0 1 1,0-1-1,0 1 0,1-1 1,-1 1-1,0 0 0,0 0 1,0 0-1,0-1 1,0 1-1,0 0 0,0 0 1,0 1-1,-1-1 0,1 0 1,0 0-1,-1 0 1,1 0-1,-1 1 0,1-1 1,-1 0-1,1 0 0,-1 1 1,0 0 4,0-1-2,0 0 1,-1 1 0,1-1 0,-1 0 0,0 1-1,1-1 1,-1 0 0,0 0 0,0 0-1,0 0 1,0 0 0,0 0 0,0 0-1,0 0 1,0 0 0,0 0 0,0 0-1,0-1 1,-1 1 1,-10 5 14,0 0 0,0-1 0,0 0-1,-9 1-13,14-4 5,-16 6-655,-2-1-1,1-2 1,-1 0-1,1-2 0,-11 0 651,34-3-102,1 0-1,0 0 0,0 0 1,-1-1-1,1 1 1,0 0-1,-1 0 0,1 0 1,0-1-1,0 1 0,-1 0 1,1-1-1,0 1 0,0 0 1,0 0-1,-1-1 0,1 1 1,0 0-1,0-1 0,0 1 1,0 0-1,0-1 0,0 1 1,0 0-1,0-1 1,0 1-1,0-1 0,0 1 1,0 0-1,0-1 0,0 1 1,0 0-1,0-1 0,0 1 1,0 0-1,0-1 0,0 1 1,1 0-1,-1-1 0,0 1 1,0 0 102,0-1-661,6-19-5600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14363,'0'0'2058,"0"0"-1318,0 0-263,0 0-84,0 0-221,0 0 9,25 1 132,153 5 93,-173-6-394,32 1 99,34 6-111,-61-6-6,-1 1 0,1 0 0,-1 0 0,0 1 1,0 1-1,0-1 0,0 2 0,-1-1 0,1 1 0,0 1 6,-6-4-9,-1 1 1,0-1-1,1 1 1,-1-1-1,0 1 1,0 0-1,0 0 0,-1 0 1,1 0-1,-1 0 1,0 0-1,1 0 1,-2 1-1,1-1 1,0 0-1,0 1 1,-1-1-1,0 0 1,0 1-1,0-1 1,0 1-1,0-1 0,-1 0 1,0 1-1,0 0 9,0 3-18,-1 1 0,-1-1 0,1 0 0,-1 0 0,0 0 0,-1 0-1,0-1 1,0 1 0,0-1 0,-5 4 18,-32 32-7,-2-3-1,-45 33 8,26-23-9,-4 9 9,65-57-2,-2 1-16,0 0 0,0 1 0,0 0 0,1-1-1,-1 1 1,1 0 0,-1 0 0,1 1 0,0-1-1,0 0 1,0 1 0,1-1 0,-1 1-1,1 0 1,0 0 0,0-1 0,0 1 0,0 2 18,1-5-10,1 0 1,-1 0 0,0-1-1,1 1 1,-1 0 0,0-1 0,1 1-1,-1 0 1,1-1 0,-1 1-1,1 0 1,-1-1 0,1 1 0,0-1-1,-1 1 1,1-1 0,0 1-1,-1-1 1,1 1 0,0-1 0,-1 0-1,1 1 1,0-1 0,0 0-1,0 0 1,-1 0 0,2 1 9,28 4 64,-22-4-63,54 5 78,0-3-1,59-4-78,-25-1-6845,-105 2 141</inkml:trace>
  <inkml:trace contextRef="#ctx0" brushRef="#br0" timeOffset="315.83">1 203 10058,'0'0'3328,"0"0"-2319,0 0-181,0 0 272,0 0-298,0 0-185,13 0-134,321 4 1995,27 1-6480,-325-5-880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465 370 4489,'0'0'2088,"0"0"-265,0 0-37,0 0-252,0 0-285,11-2 4091,-2-3-4708,-7 0-481,1 1 0,-1-2 0,0 1 0,0 0 0,-1 0 0,0-1 0,1 1 0,-2-1 0,1 1 0,-1-1 0,0 0-151,1 3 49,-1-1 0,0 1 0,0 0-1,-1 0 1,1 0 0,-1-1 0,0 1 0,1 0 0,-1 0-1,0 0 1,-1 0 0,1 0 0,-1 0 0,1 1 0,-1-1-1,0 0 1,0 1 0,0-1 0,-1 0-49,-4-1 23,0-1 0,-1 1 0,1 0 1,-1 0-1,0 1 0,0 0 0,0 1 0,-1 0 0,1 0 1,-7 0-24,-16-1 106,1 2 1,-13 1-107,17 0 14,16 0-15,0 1-1,0 0 1,0 1 0,0 0 0,0 1 0,0-1 0,1 2 0,-1 0 0,1 0 0,0 0 0,0 1-1,0 1 1,1-1 0,0 1 0,0 1 0,0 0 0,1 0 0,0 0 0,0 1 1,-2 3-4,1 0 0,0 1 1,1 0-1,0 0 1,0 1-1,2 0 0,0 0 1,0 0-1,1 1 1,1-1-1,0 1 0,1 0 1,-1 7 3,2 0-13,0-1 0,1 1 0,1-1 0,0 1-1,3 7 14,-2-21-16,0 0 0,0 0 0,0 0 0,1 0 0,0 0-1,1-1 1,-1 1 0,1-1 0,0 0 0,1 0 0,0 0-1,0-1 1,0 0 0,0 0 0,1 0 0,3 2 16,-1-2-24,1 0 1,-1 0-1,1-1 1,-1-1-1,1 1 1,0-1-1,1-1 1,-1 0-1,0 0 1,1-1-1,-1 0 1,1 0-1,-1-1 1,1 0-1,0-1 1,-1 0 0,6-2 22,5-2 9,0 0-1,0-1 1,-1-1-1,1-1 1,-2-1-1,1 0 1,10-9-8,21-14-28,-2-2-1,-1-2 1,19-22 28,-44 37-34,0-1 0,-2-1-1,0-1 1,-2-1 0,0 0 0,-2-2 0,7-16 34,-19 36 18,-1 0 0,0 0 0,0-1 0,-1 1-1,0-1 1,0 1 0,-1-1 0,0 1 0,0-5-18,-1 12 10,0-1 1,0 1-1,-1 0 0,1-1 0,0 1 0,0 0 1,0 0-1,0-1 0,0 1 0,-1 0 0,1 0 1,0-1-1,0 1 0,0 0 0,-1 0 1,1-1-1,0 1 0,0 0 0,-1 0 0,1 0 1,0 0-1,-1 0 0,1-1 0,0 1 0,0 0 1,-1 0-1,1 0 0,0 0 0,-1 0 0,1 0 1,0 0-1,-1 0 0,1 0 0,0 0 0,-1 0 1,1 0-1,0 0 0,-1 0 0,1 0 1,0 1-11,-14 3 75,8 0-65,0 1-1,1 0 0,0 0 0,0 0 1,0 1-1,1-1 0,0 1 0,0 0 1,0 1-1,1-1 0,0 1 0,0-1 1,0 1-1,1 3-9,-4 7 31,1 2 0,1-1 0,1 0 0,0 1 1,2 1-32,-2 33 128,2 0 0,2 0 0,4 9-128,-3-44-81,1 0 1,0 0-1,2-1 1,0 1-1,1-1 1,0-1-1,2 1 1,0-1-1,1 0 1,0-1-1,4 4 81,-12-17-205,1 0-1,0 1 0,0-1 1,0 0-1,1 0 0,-1 0 1,0-1-1,1 1 0,0 0 1,-1-1-1,1 0 0,0 1 1,-1-1-1,3 0 206,-3 0-520,1-1-1,0 1 1,-1-1 0,1 0-1,0 0 1,-1 0-1,1-1 1,0 1 0,-1 0-1,3-2 521,12-5-6959</inkml:trace>
  <inkml:trace contextRef="#ctx0" brushRef="#br0" timeOffset="502.16">1097 685 9434,'0'0'2567,"0"0"-761,0 0-459,0 0-359,0 0-172,0 0-249,8 0-264,71 0 505,117 1-49,-193-1-762,0 0 0,-1 0 1,1 1-1,0-1 0,0 1 1,0 0-1,-1 0 0,1 0 1,0 0-1,-1 0 0,1 1 1,-1-1-1,1 1 0,-1-1 1,0 1-1,0 0 0,0 0 1,1 1 2,-2-1 4,0-1 0,0 1 1,0-1-1,-1 1 0,1 0 1,0-1-1,-1 1 0,0 0 0,1 0 1,-1-1-1,0 1 0,0 0 1,0 0-1,0 0 0,0-1 1,0 1-1,0 0 0,-1 0 1,1-1-1,-1 1 0,1 0 1,-1 0-1,0-1 0,0 1 1,1-1-1,-1 1 0,0-1 1,0 1-1,-1-1 0,1 1-4,-13 13 74,0-2-1,-1 0 1,-1 0-1,0-1 1,0-1 0,-17 8-74,2 0 21,30-18-30,0-1 1,1 0-1,-1 1 0,1-1 1,-1 0-1,0 1 1,1-1-1,-1 1 0,1-1 1,-1 1-1,1-1 1,-1 1-1,1 0 0,0-1 1,-1 1-1,1-1 1,0 1-1,-1 0 0,1-1 1,0 1-1,0 0 0,-1-1 1,1 1-1,0 0 1,0 0-1,0-1 0,0 1 1,0 0-1,0-1 1,0 1-1,0 0 0,1 0 1,-1-1-1,0 1 1,0 0-1,1-1 0,-1 1 1,0 0-1,1-1 0,-1 1 1,0-1-1,1 1 1,-1 0-1,1-1 0,-1 1 1,1-1-1,-1 0 1,1 1-1,-1-1 0,1 1 1,0-1-1,-1 0 1,1 1-1,0-1 0,0 0 9,44 23-7,-37-20 14,9 3 21,0 0 0,1-1-1,0-1 1,0-1-1,1 0 1,6-1-28,38 0-759,11-2 759,-23-1-1027,11-1-1723,-13-8-1847</inkml:trace>
  <inkml:trace contextRef="#ctx0" brushRef="#br0" timeOffset="1147.77">2132 1 11546,'0'0'2612,"0"0"-1313,0 0-80,0 0-269,0 0-248,0 0 221,0 30-166,0 193-62,5-146-600,3-1-1,3-1 1,14 48-95,-14-69 9,-8-35-11,-2-12-3,0-1 0,0 1 0,0-1 0,1 0 0,-1 0 0,1 1 0,1-1 0,0-1 0,-1 1 0,2 0 0,-1-1 0,2 3 5,-4-7 2,-1-1 0,0 0 0,0 0 1,1 0-1,-1 1 0,0-1 0,1 0 0,-1 0 1,0 0-1,0 0 0,1 0 0,-1 1 0,0-1 1,1 0-1,-1 0 0,0 0 0,1 0 0,-1 0 1,0 0-1,1 0 0,-1 0 0,0 0 0,1 0 1,-1 0-1,0-1 0,1 1 0,-1 0 0,0 0 1,1 0-1,-1 0 0,0 0 0,1-1 0,-1 1 1,0 0-1,0 0 0,1 0 0,-1-1 0,0 1 1,0 0-1,0 0 0,1-1 0,-1 1 0,0 0 0,0-1 1,0 1-1,0 0 0,1 0 0,-1-1 0,0 1 1,0 0-1,0-1 0,0 1-2,6-24 129,-5 18-124,8-28 34,4-18 8,10-26-47,-17 63-1,0 1 0,0-1-1,2 1 1,-1 0 0,2 1 0,0 0-1,5-5 2,-12 15-15,0 1 0,1-1 0,0 1 0,0-1-1,0 1 1,0 0 0,0 0 0,0 0 0,0 0 0,1 1 0,-1-1-1,1 1 1,-1 0 0,1 0 0,0 0 0,-1 1 0,1-1-1,1 1 16,1 0-13,0 0 0,-1 1 0,1 0-1,0 0 1,-1 0 0,1 1 0,-1 0-1,1 0 1,-1 0 0,0 1 0,2 1 13,4 2-5,-1 1 1,0 1 0,-1 0 0,1 0-1,-2 0 1,1 1 0,-1 1-1,0-1 1,-1 1 0,6 11 4,-9-11 0,0 1 1,0-1 0,-1 1-1,0 0 1,-1-1 0,0 1-1,-1 0 1,0 1 0,0-1-1,-2 8 0,1-15 12,0-1 0,-1 1 0,1 0 0,-1 0 0,0-1 0,0 1 0,0-1 0,-1 1 0,1-1-1,-1 1 1,0-1 0,1 0 0,-2 0 0,1 0 0,-2 2-12,-1 0-3,0 0 0,0 0-1,-1 0 1,0-1 0,0 0 0,0 0 0,0-1-1,-2 1 4,-13 5-267,0-1-1,-1-1 1,0-1-1,-18 2 268,27-5-193,-30 3-1030,42-6 853,1 0-257,7 0-1602,19 0-825,-1-1 0,22-4 3054,-13-1-6953</inkml:trace>
  <inkml:trace contextRef="#ctx0" brushRef="#br0" timeOffset="1496.8">2804 763 11378,'0'0'2134,"0"0"-579,0 0 166,0 0-288,0 0-415,0 0-331,0 8-121,-2 78-335,0-16-1314,6 48 1083,-4-118-107,0 1 0,0 0 0,0-1 0,1 1 0,-1 0 0,0-1 0,0 1 0,0 0 0,1-1 0,-1 1 0,0 0 0,1-1 0,-1 1-1,0 0 1,1-1 0,-1 1 0,1-1 0,-1 1 0,1-1 0,-1 1 0,1-1 0,-1 1 0,1-1 0,0 0 0,-1 1 0,1-1 0,-1 0 0,1 1 0,0-1 0,0 0 107,17-3-5348,0-9-2156</inkml:trace>
  <inkml:trace contextRef="#ctx0" brushRef="#br0" timeOffset="2167.85">3254 528 5329,'0'0'6811,"0"0"-4535,0 0-1045,0 0 148,0 0-513,0 0-409,1 3-173,30 86 627,-9-23-640,20 39-271,-41-101-32,1-1 1,0 1 0,0 0-1,0-1 1,1 0-1,-1 0 1,1 1 0,0-1-1,0-1 1,0 1-1,0 0 1,1-1 0,-1 0-1,0 0 1,1 0-1,3 1 32,-4-2 1,0 0 0,0 0 0,0-1-1,0 1 1,0-1 0,0 0 0,0 0 0,0 0-1,0 0 1,0-1 0,1 1 0,-1-1-1,0 0 1,0 1 0,0-2 0,-1 1 0,1 0-1,0 0 1,0-1 0,-1 0 0,1 1-1,1-2 0,9-9 7,0 0-1,-1 0 0,0-2 0,-1 1 1,-1-1-1,0-1 0,-1 0 0,0 0 0,-1-1 1,-1 0-1,0 0 0,3-17-6,-11 42 22,1-1 1,-1 1-1,1-1 0,1 0 1,0 1-1,0-1 0,0 0 0,1 1-22,22 82 45,-5-23 12,-1 31 71,-4 1-1,-5 0 0,-4 0 1,-5 18-128,1-103 26,-2-1 1,0 1-1,-1 0 1,-1-1 0,0 1-1,-1-1 1,0 0-1,-1 0 1,-1 0 0,-3 6-27,5-13 30,0-1 0,-1 1 0,0 0 0,0-1 0,0 0 1,-1-1-1,0 1 0,0-1 0,0 0 0,-1 0 0,1-1 0,-1 0 1,0 0-1,-1 0 0,1-1 0,-1 0 0,1-1 0,-1 0 0,-6 1-30,-1 0 38,0-1 0,0 0 0,0-1 0,0-1 0,0 0 0,0-2 0,0 1 0,1-2 0,-3 0-38,11 1-8,0 1-1,0-1 1,1-1-1,-1 1 1,1-1-1,0 0 1,0 0-1,0 0 1,0-1-1,0 1 1,1-1-1,0-1 1,0 1-1,0 0 1,0-1 0,0 0-1,1 0 1,0 0-1,0 0 1,1-1-1,-1 1 1,1-1-1,-1-4 9,1 3-18,0 0-1,1 0 1,0-1-1,1 1 1,-1 0-1,1 0 1,1 0-1,-1 0 1,1-1-1,0 1 1,1 0-1,0 0 1,0 1-1,0-1 1,1 0-1,0 1 1,1-1-1,-1 1 1,1 0-1,0 0 1,1 0-1,-1 1 1,4-4 18,13-10-25,0 1 0,0 1 0,2 0 1,0 2-1,14-6 25,3-2 51,0 1 0,2 3 0,21-7-51,-38 17-503,0 2 0,1 0-1,0 2 1,0 1 0,0 0 0,22 2 503,-21 2-2679,-6 0-1580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11450,'0'0'3463,"0"0"-2518,0 0-528,0 0 478,0 0-124,0 0-219,-12 31-204,-37 100-140,46-122-198,0 0 1,1 0-1,0 0 0,0 0 0,1 0 0,1 0 0,-1 0 0,1 0 0,1 5-10,0 9 12,-1-12-12,0 0 0,1 0 0,0 0 0,1 0 0,0 0 0,0-1 0,1 1 0,4 8 0,-5-16-8,0 1-1,0-1 1,0 1-1,0-1 1,1 0 0,-1 0-1,1 0 1,0 0-1,0 0 1,0-1-1,0 1 1,0-1 0,1 0-1,-1 0 1,1 0-1,-1 0 1,1-1-1,0 1 1,0-1 0,0 0-1,0 0 1,0-1-1,-1 1 1,1-1-1,4 0 9,5 0 0,1-1 1,0 0-1,-1-1 0,1-1 0,-1 0 0,0 0 0,0-2 0,0 0 0,-1 0 0,1-1 0,-1-1 0,-1 0 0,1 0 0,2-3 0,4-4-18,-1-1 0,0 0 0,-1-1 0,-1-1 0,-1 0 0,0-1-1,-1-1 1,3-6 18,-14 22 24,0-1 0,0 1 0,0-1 0,-1 0 0,0 1 0,1-1 0,-1 0 0,0 0 0,-1 0 0,1-4-24,-1 7 154,-1 1-149,0 1 1,0-1-1,0 1 1,-1-1-1,1 1 0,0-1 1,0 1-1,0-1 1,0 1-1,0 0 1,0 0-1,0 0 1,1-1-1,-1 1 1,0 0-1,0 0 0,1 0 1,-1 0-1,0 0 1,1 1-1,-1-1 1,1 0-1,-1 0 1,1 0-6,-11 32 84,11-31-71,-4 21 10,1 1 1,1-1-1,1 0 1,1 1-1,2 11-23,-1-3 22,2 2 52,1 0 1,2 0 0,5 15-75,-3-15 84,-1 0 0,-2 1 0,0 17-84,-5-29 60,0 0 0,-1 0 0,-1-1 0,-1 1 0,-2 2-60,2-14 27,0 0 0,-1 0 0,0 0 0,-1-1 0,0 0 0,-1 0 0,0 0 0,-1 0 0,0-1 0,0 0 0,-2 1-27,-3 2 34,-1 0 0,0-1 1,0-1-1,-1 0 0,-1 0 0,1-2 0,-15 7-34,20-11 18,0 0 0,-1-1 1,1 0-1,-1 0 0,1-1 0,-1-1 0,0 1 0,0-1 0,0-1 0,0 0 0,0-1 0,0 1 0,1-2 0,-6-1-18,11 2-23,0-1 0,0 0 0,1 0-1,-1 0 1,0 0 0,1-1 0,-1 1-1,1-1 1,0 0 0,0 0 0,0 0-1,1 0 1,-1-1 0,1 1 0,-1-1 0,1 0-1,0 0 1,0 1 0,1-1 0,-1 0-1,1-1 1,0 1 0,0-4 23,0 4-23,0-1 0,0 0-1,0 1 1,1-1 0,0 0 0,0 0 0,0 1-1,1-1 1,0 0 0,0 1 0,0-1-1,0 1 1,1-1 0,-1 1 0,1-1 0,0 1-1,1 0 1,-1 0 0,1 0 0,0 0 0,2-3 23,15-9-30,-1 0 0,2 2 0,0 0 0,1 1 0,14-6 30,19-6-257,47-14 257,-78 30-745,1 2-1,11-1 746,20 1-5840,-33 7-3635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4545,'0'0'2839,"0"0"-624,0 0-420,0 0-510,0 0-333,1 0 4508,21 0-5519,212-10 741,20-1-630,-252 11-223,-2 0-335,0 0-468,0 0-468,-4 15-6473,-2-6 1766</inkml:trace>
  <inkml:trace contextRef="#ctx0" brushRef="#br0" timeOffset="617.04">1383 358 7602,'0'0'2828,"0"0"-870,0 0-223,0 0-187,0 0-251,0 0-302,-2-17-113,-9-53-311,11 68-547,-1 0-1,1 1 0,-1-1 1,1 0-1,-1 0 1,0 0-1,0 0 1,0 1-1,0-1 1,0 0-1,-1 1 0,1-1 1,0 1-1,-1-1 1,1 1-1,-1 0 1,1 0-1,-1-1 1,0 1-1,1 0 0,-1 1 1,0-1-1,0 0 1,-1 0-24,-2 0 17,0 0 1,0 0-1,-1 1 0,1-1 1,0 1-1,0 1 0,-2-1-16,-4 1-8,2-1 1,0 0-1,-1 1 1,1 0 0,1 0 0,-1 1 0,0 1 0,0-1 0,1 1 0,-1 1 0,1 0 0,0 0 0,0 0 0,0 1 0,1 0 0,0 1 0,0 0-1,0 0 1,0 0 0,1 1 0,-3 4 6,3-3-19,0 1-1,0 1 1,1-1-1,1 1 0,-1 0 1,1 0-1,1 0 1,0 1-1,0-1 1,1 1-1,1 0 1,0 0-1,0 0 0,1-1 1,0 1-1,1 0 1,0 0-1,2 3 20,-2-11-6,0 0 1,0 1-1,0-1 0,1 0 0,-1 1 0,1-1 1,0 0-1,0 0 0,0 0 0,1-1 0,-1 1 1,0 0-1,1-1 0,0 1 0,0-1 0,0 0 1,0 0-1,0 0 0,0-1 0,0 1 0,1-1 1,-1 0-1,0 1 0,1-1 0,-1-1 0,1 1 1,0 0 5,14 1 12,1 1 0,-1-2 1,1 0-1,12-2-12,-26 0 7,7 0 1,1-1-1,-1 0 1,1-1 0,-1 0-1,0-1 1,0 0-1,-1-1 1,1-1 0,-1 0-1,0 0 1,-1-1-1,8-6-7,-1-1 21,1 0-1,-2-2 1,0 0 0,-1-1-1,-1 0 1,9-15-21,-23 32 0,2-2 24,0-1 0,0 1-1,-1-1 1,0 1-1,1-1 1,-1 0 0,0 1-1,0-1 1,0 0-1,-1 0 1,1-1-24,-1 3 127,0 12-146,0 24-59,-1-10 53,0 1 1,2-1-1,1 0 1,1 1-1,2-1 1,0-1 0,7 21 24,-6-28-217,12 27-207,-18-43 194,1 1 1,0-1 0,0 1 0,-1-1 0,1 0 0,0 1-1,0-1 1,1 0 0,-1 0 0,0 0 0,0 0 0,0 0-1,1 0 1,-1 0 0,1 0 0,-1 0 0,0-1 0,1 1-1,-1-1 1,1 1 0,0-1 0,-1 1 0,2-1 229,9 0-4453,-1 0-2099</inkml:trace>
  <inkml:trace contextRef="#ctx0" brushRef="#br0" timeOffset="932.25">2035 602 6329,'0'0'4204,"0"0"-2274,0 0-275,0 0-51,0 0-284,0 0-389,-1 3-415,-7 21-104,2 0-1,0 0 1,1 1-1,2-1 1,1 3-412,-3 51-1045,5-1-5497,0-77 1616</inkml:trace>
  <inkml:trace contextRef="#ctx0" brushRef="#br0" timeOffset="1575.59">2515 1 10906,'0'0'1931,"0"0"-402,0 0 80,0 0-295,0 0-470,0 0-289,0 9-183,0 577 656,1-606-1010,1-1 1,0 1-1,2 0 0,1 1 0,0-1 0,2 1-18,12-35-10,14-25 10,-25 62-5,0 1 0,1 0 1,0 0-1,11-13 5,-16 25-7,-1 0 0,1 0 0,0 0 0,0 0 0,0 1 0,0-1 0,1 1 0,-1 0 0,1 0 0,0 1 1,0 0-1,0 0 0,0 0 0,0 0 0,0 1 0,1 0 0,-1 0 0,3 0 7,9-1-26,1 2-1,-1 0 1,13 3 26,-24-3-8,-1 2 0,1-1 0,-1 0 0,0 1 1,0 0-1,0 0 0,0 1 0,0-1 0,0 1 0,-1 0 0,1 0 0,-1 1 1,4 3 7,1 3-6,0 0 0,0 1 0,-1 0 0,-1 1 1,0 0-1,0 0 0,-1 0 0,-1 1 0,0 0 1,0 0-1,0 6 6,0 5-6,-1-1 1,-1 1-1,-1 0 0,-2-1 1,0 1-1,-2 6 6,1-21-36,-1 1 1,0-1-1,-1 0 0,0 0 0,-1 0 1,0 0-1,0-1 0,-1 0 0,0 1 0,0-2 1,-1 1-1,0-1 0,0 1 0,-1-2 0,0 1 1,0-1-1,-1 0 0,-3 2 36,2-1-54,0-1 0,-1 0-1,1-1 1,-1 0 0,0 0 0,0-1-1,0-1 1,-1 0 0,1 0-1,-1-1 1,0 0 0,0-1 0,1 0-1,-1 0 1,0-2 0,-2 1 54,11-1-65,1 1 1,-1-1-1,0 0 1,1 0-1,-1 1 1,1-1-1,-1 0 1,1 0-1,-1 0 1,1-1-1,0 1 1,0 0-1,-1-1 1,1 1-1,0 0 1,0-1-1,0 1 1,0-1 0,1 0-1,-1 1 1,0-1-1,1 0 1,-1 1-1,1-1 1,-1 0-1,1 0 1,0 1-1,0-1 65,-1-2-178,1 1-1,0 0 0,-1 0 1,1-1-1,1 1 1,-1 0-1,0 0 1,1 0-1,0-1 1,0 1-1,-1 0 1,2 0-1,-1 0 1,0 0-1,2-2 179,20-15-2662,4 4-2019</inkml:trace>
  <inkml:trace contextRef="#ctx0" brushRef="#br0" timeOffset="1981.87">3143 602 11042,'0'0'1602,"0"0"-230,0 0 58,0 0-358,0 0-409,0 0-298,17 0-221,55 0-88,-66 0-56,0 0 0,0 0 0,-1 1 0,1 0 0,0 0 0,0 0 0,0 1 0,-1 0 0,1 0 0,-1 0 0,1 1 0,-1-1 0,0 1 0,0 1 0,0-1 0,-1 1 0,1 0 0,-1 0 0,0 0 0,2 3 0,-5-5-6,1-1 0,-1 1 0,0 0-1,0 0 1,0-1 0,0 1 0,-1 0 0,1 0-1,0 0 1,-1 0 0,0 0 0,1 0-1,-1 1 1,0-1 0,0 0 0,0 0-1,0 0 1,0 0 0,-1 0 0,1 0-1,-1 0 1,1 0 0,-1 0 0,0 0-1,0 0 1,0 0 0,0 0 0,0-1-1,0 1 1,0 0 0,0-1 0,-1 1-1,1-1 1,-1 1 0,0 0 6,-8 7 61,-1 0-1,0-1 1,0 0-1,0-1 1,-3 1-61,0 0 1,-26 16 10,-34 23-29,74-47 8,-1 0-1,1 0 1,0 1 0,-1-1-1,1 0 1,-1 0 0,1 0-1,0 1 1,-1-1 0,1 0-1,0 1 1,-1-1 0,1 0-1,0 1 1,0-1 0,-1 0-1,1 1 1,0-1 0,0 1-1,0-1 1,-1 1 0,1-1-1,0 0 1,0 1 0,0-1-1,0 1 1,0-1 0,0 1-1,0-1 1,0 1 0,0-1-1,0 0 1,0 1 0,0-1-1,0 1 1,0-1 0,1 1-1,-1-1 1,0 0 0,0 1-1,0-1 1,1 1 0,-1-1-1,0 0 1,0 1 0,1-1-1,-1 0 1,0 1 0,1-1-1,-1 0 1,0 1-1,1-1 1,-1 0 0,1 0-1,-1 0 1,0 1 0,1-1-1,-1 0 1,1 0 0,-1 0-1,1 0 1,-1 0 0,1 0 10,37 9 164,-30-8-126,64 12-853,1-3 0,51 0 815,-86-10-2719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6993,'0'0'2090,"0"0"-311,0 0 10,0 0-169,0 0-125,0 0-203,8 0-362,344 12 688,-329-12-5565,-22 0-2422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10762,'0'0'3770,"0"0"-2904,0 0-597,29 0 51,178 0 374,-144 0-162,19 5-532,-63-3 28,-1 1 0,1 0 0,0 1-1,-1 1 1,0 1 0,10 5-28,-25-9-6,1 0 0,-1 0 0,1 1 0,-1-1 0,0 1 0,0 0-1,0 0 1,-1 0 0,1 0 0,-1 1 0,1-1 0,-1 1 0,0 0 0,0-1 0,-1 1 0,1 0 0,-1 0 0,0 0 0,0 0 0,0 0 0,-1 0 0,1 0 0,-1 0 0,0 0 0,0 1 0,0-1 0,-1 0 0,1 0 0,-1 0 0,0 0 0,0 0 0,-1 0 0,1 0 0,-1-1-1,0 1 1,0 0 0,0-1 0,0 1 0,-1-1 0,0 1 6,-8 9 62,-1 0-1,-1-1 0,0 0 0,0-1 0,-12 7-61,-80 46 189,61-38-148,7-5 34,19-11-59,0 0 0,0 1 0,1 1 0,1 0 0,0 1 0,-11 13-16,26-25-8,0 0 1,0 0-1,0 1 0,0-1 0,0 0 1,0 1-1,0-1 0,1 0 0,-1 1 0,1-1 1,-1 1-1,1-1 0,0 1 0,-1-1 1,1 1-1,0 1 8,0-3-6,0 1 1,1 0-1,-1 0 1,0 0-1,0 0 1,1 0-1,-1-1 1,1 1-1,-1 0 1,1 0-1,-1-1 1,1 1-1,-1 0 1,1-1-1,0 1 1,-1 0-1,1-1 1,0 1-1,0-1 1,0 1 5,5 2 11,1-1 0,-1 0 0,1 0 0,-1 0 0,1-1 0,5 1-11,-10-2 21,70 7 164,1-3 0,-1-3 0,5-3-185,-41 1 35,78-11 472,-70 7-6978,-68 5 412</inkml:trace>
  <inkml:trace contextRef="#ctx0" brushRef="#br0" timeOffset="332.31">166 191 12203,'0'0'2168,"0"0"-1920,0 0 192,0 0 336,0 0 81,182 3-201,-116 0-120,4-3-312,-1 3-152,-6 0-64,-3 0-8,-11 6-80,-6 0-440,3 9-881,-12-3-863,-8 0-3681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10850,'0'0'2682,"0"0"-1369,0 0-240,0 0-130,0 0-267,0 0 139,0 29-214,0 196 45,-3 275-219,4-508-382,0 0 0,1 0 0,0 0 1,0 1-1,0-1 0,4-5-45,2-10 37,-2 4-23,21-68-422,25-51 408,-51 137-12,0 0 0,0 0 0,0 0 0,0 0 0,0 0 0,0 0 0,1 0 0,-1 0 0,0 0 0,0 1 0,1-1 0,-1 1 0,0-1-1,1 1 1,-1-1 0,0 1 0,1 0 0,-1-1 0,1 1 0,-1 0 0,1 0 0,-1 0 0,0 0 0,1 0 0,-1 1 0,1-1 0,-1 0 0,1 1 12,4 0-19,-1 0 0,-1 0 0,1 1 0,0-1 0,0 1 0,0 1-1,2 1 20,6 5 31,-1 0 0,0 1-1,-1 1 1,0 0 0,0 0-1,-1 1 1,-1 1 0,0 0-1,2 5-30,-6-10 26,0 0 0,-1 1 0,0 0 0,-1 0-1,0 0 1,0 0 0,-1 1 0,0-1 0,-1 0-1,0 1 1,0 0 0,-1-1 0,0 1 0,-1-1-1,-1 9-25,0-13 13,0-1-1,0 1 1,0 0 0,0-1-1,-1 0 1,0 1-1,0-1 1,0 0 0,0 0-1,0-1 1,-1 1-1,0-1 1,0 0-1,0 0 1,-3 2-13,-12 7-69,0-1 0,-21 8 69,35-16-28,-12 4-363,0 0 0,-1-1 0,0 0 0,0-1 0,0-2 0,0 0 0,-1 0 0,1-2 0,-8 0 391,25-1-75,0 0 1,1-1 0,-1 1 0,0 0 0,0 0 0,1-1 0,-1 1 0,0-1 0,1 1 0,-1 0 0,0-1 0,1 1 0,-1-1 0,0 1 0,1-1 0,-1 0 0,1 1-1,-1-1 1,1 0 0,0 1 0,-1-1 0,1 0 0,0 1 0,-1-1 0,1 0 0,0 0 0,0 1 0,-1-1 0,1 0 0,0 0 0,0 1 0,0-1 0,0 0-1,0 0 1,0 0 0,0 1 0,1-1 0,-1 0 0,0 0 0,0 1 0,1-2 74,9-33-2110,-7 30 1509,0 1 0,0-1 0,0 1 1,0 0-1,1 0 0,0 0 0,0 0 601,31-26-6251</inkml:trace>
  <inkml:trace contextRef="#ctx0" brushRef="#br0" timeOffset="331.72">481 649 10506,'0'0'1865,"0"0"-713,0 0 352,0 0-408,0 0-511,0 0-201,0 0 184,0 63 40,0-30-360,0 5-144,0 1-96,-6-3 0,-4-3-8,0-7-120,3-5-464,4-6-784,-1-9-1089,4-6-3944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5633,'0'0'3078,"0"0"-780,0 0-651,0 0-480,0 0-145,4 1 3042,-3-1-4026,-1 1 0,1-1 0,0 0 0,-1 0 0,1 1 0,0-1 0,-1 0 0,1 1 0,-1-1 0,1 1 0,-1-1 0,1 1 0,-1-1 0,1 1 0,-1-1 0,0 1 0,1-1 0,-1 1 0,0 0 0,1-1 0,-1 1 0,0-1 0,0 1-38,5 24 270,-2-1 1,-1 0-1,0 1 0,-2 0 1,-3 17-271,2 16 99,-1 66 834,1-62-2528,0 0-8103,1-62 1136</inkml:trace>
  <inkml:trace contextRef="#ctx0" brushRef="#br0" timeOffset="316.02">0 402 6809,'0'0'4233,"0"0"-2816,0 0-1,0 0-528,0 0 104,0 0 137,0 0-361,162-6-296,-96 0 32,10-5-136,7 2-200,0-3-160,-7 3-8,-7 6-368,7 3-888,-16 0-1081,-17 0-2152</inkml:trace>
  <inkml:trace contextRef="#ctx0" brushRef="#br0" timeOffset="849.06">1561 111 6689,'0'0'4331,"0"0"-2698,0 0-219,0 0 145,0 0-295,0 0-332,-10-10-257,3 2-550,4 4-105,1 1 0,-1 0 1,0 1-1,0-1 0,0 0 0,0 1 0,0-1 0,0 1 1,-1 0-1,1 0 0,-1 0 0,0 1 0,1-1 0,-1 1 1,0 0-1,0 0 0,0 0 0,0 1 0,0-1 0,-1 1-20,-5 0 3,0-1-1,0 2 1,0 0-1,0 0 1,0 0-1,0 1 1,0 1-1,0 0 0,1 0 1,0 1-1,-1 0 1,1 1-1,1 0 1,-1 0-1,1 1 1,0 0-1,0 0 0,-4 5-2,6-5 0,1-1 0,-1 2 0,1-1 0,0 0 0,1 1-1,0 0 1,0 0 0,0 0 0,1 1 0,0-1-1,-1 6 1,0 2-38,1 1 0,1 0 0,1-1-1,0 1 1,1 7 38,0-20-12,0-1-1,1 1 0,-1 0 1,0 0-1,1 0 1,0 0-1,0 0 1,0 0-1,0-1 1,0 1-1,0 0 1,1-1-1,-1 1 1,1-1-1,0 1 0,0-1 1,0 0-1,0 0 1,0 0-1,0 0 1,1 0-1,-1 0 1,1-1-1,-1 1 1,1-1-1,-1 0 1,1 0-1,0 0 1,0 0-1,0 0 0,0 0 13,11 2-8,1 0-1,0-1 0,0-1 1,0 0-1,9-2 9,-21 1 12,5 0-4,0 0-1,0-1 1,0 0-1,0-1 1,0 0 0,0 0-1,0-1 1,-1 1 0,1-2-1,-1 1 1,0-1 0,0 0-1,0-1 1,-1 0-1,1 0 1,4-5-8,-2 1 30,-1-1 0,0 0 0,0 0-1,-1-1 1,0 0 0,-1 0 0,0-1-1,-1 1 1,-1-1 0,2-5-30,1 32-242,3 24 220,-4-16 23,7 26-128,9 35 86,-19-77-610,0 1 0,1 0 0,-1-1 0,1 0 0,1 0 0,-1 0 0,1 0 0,5 4 651,3-2-5603</inkml:trace>
  <inkml:trace contextRef="#ctx0" brushRef="#br0" timeOffset="1329.1">1961 355 10162,'0'0'2582,"0"0"-1140,0 0-105,0 0-100,0 0-305,0 0-256,20-7-217,-3 1-373,1-1-12,0 1-1,0 1 1,1 0 0,-1 2-1,1 0 1,4 1-74,-10 1 31,1 0-23,-1 0 1,1 1 0,-1 1-1,11 1-8,-23-1-9,0-1 0,1 1 0,-1 0 0,0-1 0,0 1 0,0 0 0,1 0 0,-1 0 0,0 0 0,0 0 0,0 0-1,-1 0 1,1 1 0,0-1 0,0 0 0,0 0 0,-1 1 0,1-1 0,-1 0 0,1 1 0,-1-1 0,0 1 0,1-1 0,-1 1 0,0-1 0,0 0 0,0 1 0,0-1 0,0 1 0,0-1-1,-1 1 1,1-1 0,0 1 0,-1 0 9,0 2 8,0 1-1,0-1 1,0 0-1,0 0 1,-1 1-1,1-1 0,-1 0 1,0 0-1,-1-1 1,-1 4-8,-39 26 81,8-7-429,34-25 239,32 14-738,-27-13 850,11 4 47,-1 0 0,1 1 0,-1 1 0,5 4-50,-16-10-6,0 0 1,0 0 0,0 1 0,0-1-1,-1 1 1,1 0 0,-1 0-1,0 0 1,1 0 0,-1 0 0,-1 0-1,1 0 1,0 1 0,-1-1-1,0 1 1,0-1 0,0 1 0,0 0-1,0-1 1,-1 1 0,1 1 5,-2-1-2,0-1 1,0 0 0,0 0-1,0 0 1,-1 1 0,1-1-1,-1 0 1,0-1-1,0 1 1,0 0 0,0-1-1,0 1 1,-1-1 0,1 1-1,-1-1 1,1 0 0,-1 0-1,0 0 1,0-1-1,-1 2 2,-11 6-278,-1-1-1,1-1 1,-12 4 278,6-3-1597,-1-1 0,0-1 1,-21 2 1596,2-6-5770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76 10458,'0'0'1617,"0"0"-679,0 0 167,0 0 31,0 0-164,5-7-78,15-24-54,-20 30-792,1 1 0,-1-1 0,1 0 0,-1 1 1,1-1-1,-1 0 0,1 1 0,-1-1 0,1 0 0,-1 0 1,0 1-1,0-1 0,1 0 0,-1 0 0,0 0 0,0 1 0,0-1 1,0 0-1,0 0 0,0 0 0,0 1 0,0-1 0,0 0 1,0 0-1,0 0 0,-1 0 0,1 1 0,0-1 0,-1 0 0,1 0 1,0 1-1,-1-1 0,1 0 0,-1 1 0,1-1 0,-1 0 1,1 1-1,-1-1 0,0 1 0,1-1 0,-1 1 0,0-1 0,1 1 1,-1-1-49,-3 0 23,0 0 0,0 1 0,-1-1 0,1 1 1,0-1-1,0 1 0,-4 1-23,-2-1 15,-16-2-21,0 2 0,-1 1 1,1 1-1,0 1 0,-11 3 6,28-3 4,0-1 0,1 1 0,-1 0 0,0 1 0,1 0 0,0 0 0,0 1 0,1 0 1,-1 1-1,1-1 0,0 1 0,0 1 0,1-1 0,0 1 0,0 0 0,0 1 0,-2 4-4,-2 8 41,0-1 0,2 2 0,0-1-1,1 1 1,2 0 0,0 1-1,1-1 1,1 1 0,1 0 0,0 0-1,2 5-40,0-25-5,0 0 0,0 0 0,0-1-1,0 1 1,0 0 0,1 0 0,-1 0 0,1 0-1,-1 0 1,1 0 0,-1 0 0,1-1-1,0 1 1,0 0 0,0-1 0,0 1-1,0 0 1,1-1 0,-1 1 0,0-1-1,2 1 6,0 0-1,0 0 0,1-1 0,-1 0-1,1 1 1,-1-1 0,1 0 0,0-1-1,-1 1 1,1-1 0,0 0-1,2 0 2,9 1 8,-1-2 0,0 0 0,0-1 0,0 0 0,0-1 0,-1 0 0,1-1 0,-1-1 0,0 0 0,0-1 0,0 0 0,-1-1 0,0 0 0,0-1 0,-1-1 0,5-4-8,13-11 34,0-2-1,-2-1 0,-1-1 0,-1-2 0,4-9-33,-16 91-192,-5 11-174,-4 1 0,-2 36 366,-2-99-188,-1 0 1,1 1 0,0-1-1,0 0 1,0 0 0,0 0-1,0 1 1,0-1 0,0 0-1,0 0 1,1 0 0,-1 1-1,0-1 1,1 0 0,-1 0-1,1 0 1,-1 0 0,1 0-1,0 0 1,-1 0 0,1 0-1,0 0 1,0 0-1,-1 0 1,1 0 0,0-1-1,0 1 1,0 0 0,0 0-1,0-1 1,0 1 0,0-1-1,1 1 1,-1-1 0,0 0-1,0 1 1,0-1 0,2 0 187,16 1-6254</inkml:trace>
  <inkml:trace contextRef="#ctx0" brushRef="#br0" timeOffset="316.68">884 371 8482,'0'0'2928,"0"0"-1567,0 0 695,0 0-239,0 0-817,0 0-488,0 0-32,30 45 224,-23-18-304,-4 8-264,-3 1 16,0-3-80,0-3-72,0-7-40,0-2-568,0-12-728,0-6-1393,0-3-2792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12171,'0'0'0,"0"0"0,0 0 280,0 0 264,0 0-112,185 33-136,-125-27-16,-4 0 64,-3 0-128,-7-3-128,-13 0-88,-10 0-80,-10 0-808,-13 0-2233</inkml:trace>
  <inkml:trace contextRef="#ctx0" brushRef="#br0" timeOffset="329.46">21 397 11322,'0'0'1673,"0"0"-1161,0 0-104,198 0-40,-135 0-64,0-3-192,0 0-112,16-6-72,-13 3-1000,-10-3-4033</inkml:trace>
  <inkml:trace contextRef="#ctx0" brushRef="#br0" timeOffset="669.97">1029 170 3185,'0'0'9123,"0"0"-6995,0 0-1777,0 0 168,0 0-83,0 0-87,-28 30-147,-89 99-107,110-122-94,1 1 1,0 0 0,0 0-1,0 0 1,1 1 0,0 0-1,1 0 1,0 0 0,0 1 0,1-1-1,0 1 1,0 1-2,0 4 2,-2 4 32,1 0 0,1 1-1,1 0 1,1-1 0,1 1 0,0 0-1,2 3-33,-2-21 30,1 0 0,-1 1-1,1-1 1,0 0 0,0 0 0,0 0-1,0 0 1,0 0 0,0 0-1,0 0 1,1-1 0,-1 1 0,1 0-1,0-1 1,-1 1 0,1-1 0,0 1-1,0-1 1,0 0 0,0 0-1,0 0 1,0 0 0,0 0 0,0 0-1,0 0 1,0-1 0,1 1 0,0-1-30,10 2 147,0 0 0,0-1 0,1 0 0,7-1-147,-10 0 48,4 0 13,13 1 11,1-2 0,-1 0 0,1-2 0,-1-1 0,0-1 0,13-5-72,-9-2 93,0-1-1,0-1 1,-1-2 0,-1-1 0,-1-1 0,26-21-93,-34 22 68,1-2 0,-2 0 0,-1-1 0,0-1 0,-1-1 0,-2 0 0,0-2 1,8-17-69,-17 28 29,-1 0 1,-1 0 0,-1 0 0,0-1-1,0 0 1,-1 1 0,-1-1 0,-1-1 0,0 1-1,0-5-29,-1 12-18,0 1-1,-1 0 0,0 0 0,0 0 0,0 0 1,-1 0-1,1 0 0,-2 0 0,1 0 0,0 1 1,-1-1-1,0 1 0,-1-1 0,1 1 0,-1 0 1,0 1-1,0-1 0,0 1 0,-1-1 0,0 1 0,1 1 1,-2-1-1,-4-2 19,0 1-98,-1 0 1,1 2 0,-1-1-1,0 1 1,0 1-1,-1 0 1,1 0-1,-4 1 98,-17 0-452,1 1-1,-14 3 453,27-1-228,0 0-1,0 2 1,0 0-1,0 1 1,1 1-1,-4 2 229,-26 14-3130,-23 14 3130,64-33-266,-53 31-4599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3729,'0'0'8812,"0"0"-6759,0 0-1720,0 0 91,0 0-90,0 0 94,9 5 248,28 15-233,0-2 1,21 6-444,-15-6 300,0 1 0,23 16-300,-63-33-15,0 0 0,0 0 0,0 0-1,-1 0 1,1 0 0,-1 0 0,1 1 0,-1-1 0,0 1 0,0 0 0,0 0-1,-1-1 1,1 1 0,0 0 0,-1 1 0,0-1 0,0 0 0,0 0-1,0 0 1,0 1 0,-1-1 0,0 0 0,1 1 0,-1-1 0,0 1 0,-1-1-1,1 0 1,-1 1 0,1-1 0,-1 0 0,0 0 0,0 1 0,0-1 0,-1 0-1,1 0 1,-1 0 0,0 0 0,-1 1 15,-11 12-22,-1-1-1,-1 0 0,0-1 1,-1-1-1,-1-1 1,-9 5 22,0 2-2,-41 24-6,41-27 12,0 1 1,1 1-1,1 1 1,1 2-1,-13 14-4,36-34-15,0 0-1,-1 0 0,1 1 1,0-1-1,0 1 0,0-1 1,0 1-1,0-1 0,0 1 1,0 0-1,0-1 0,1 1 1,-1 0-1,1 0 0,-1-1 1,1 1-1,0 0 0,-1 0 1,1 0-1,0 0 0,0 0 1,0-1-1,1 1 0,-1 1 16,1-2-6,0 1-1,0 0 0,1-1 1,-1 1-1,0-1 0,1 0 0,-1 1 1,1-1-1,-1 0 0,1 0 1,0 0-1,-1 0 0,1 0 0,0 0 1,0-1-1,0 1 0,0-1 1,1 1 6,13 2 57,1 0 0,-1-1 1,0-1-1,15-1-57,-27 0 22,307-14-823,-306 14 475,3 0-123,-6-1-5000,-2 1-2883</inkml:trace>
  <inkml:trace contextRef="#ctx0" brushRef="#br0" timeOffset="327.76">0 266 12019,'0'0'984,"0"0"-688,0 0-296,0 0 1016,0 0-152,0 0-80,199 6-183,-140-3-49,1 3-232,-7 0-192,-4 3-120,-2 0-8,-4-1-96,23-8-640,-10 0-985,-3 0-1479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10042,'0'0'2110,"0"0"-1290,0 0-445,0 0-80,0 0-86,0 0-53,-1 2 15,-42 144 2805,-26 242-2044,49-262-863,15-90-84,4-18-26,-2-1 1,0 1-1,-1-1 1,0 0 0,-2 0-1,-7 16 41,14-37-59,0 0 1,-1 0-1,0 0 0,0 0 1,0 0-1,0 0 0,0 0 1,-1-2 58,0-9-98,0-10 3,1 2 4,0 0 1,4-17 90,-3 33-7,0 0 1,1-1-1,0 1 1,1 0-1,-1 0 1,1 0-1,0 1 1,1-1-1,0 1 1,2-3 6,2-2-10,1 0 0,1 1 0,0 1 0,0-1 0,1 1 0,0 1 0,0 0 0,1 1 0,0 0 0,0 1-1,1 0 1,0 1 10,7-2-4,0 1-1,1 0 0,-1 2 0,1 1 0,0 0 0,0 2 0,12 0 5,-29 1 0,0 0-1,1 0 1,-1 1 0,0 0-1,0-1 1,0 1-1,0 1 1,0-1-1,0 1 1,0-1 0,0 1-1,0 0 1,-1 0-1,1 1 1,-1-1-1,1 1 1,-1 0-1,0 0 1,0 0 0,0 0-1,-1 0 1,1 1-1,-1-1 1,0 1-1,0 0 1,0 0 0,0-1-1,-1 1 1,1 0-1,-1 1 1,0-1-1,0 0 1,-1 0 0,1 2 0,1 5 12,0 1 1,-1-1 0,0 0-1,-1 1 1,0-1 0,-1 1 0,0-1-1,0 1 1,-2-1 0,1 0-1,-1 0 1,-1 0 0,0 0-1,-1 0 1,0-1 0,0 0 0,-1 0-1,-1-1 1,1 1 0,-1-1-1,-4 3-12,-2 2 23,-1-1 1,-1 0-1,0-1 0,0-1 0,-1-1 0,0 0 0,-1 0 0,0-2 0,-1 0 0,-2 0-23,3-3-462,-1 0-1,1-1 1,-1 0-1,0-2 0,0 0 1,-14-1 462,32-1-92,-1 0 1,1 0-1,-1 0 1,1 0-1,0 0 1,-1 0-1,1 0 1,-1 0-1,1 0 0,0 0 1,-1 0-1,1-1 1,-1 1-1,1 0 1,0 0-1,-1 0 1,1-1-1,0 1 1,-1 0-1,1 0 1,0-1-1,0 1 0,-1 0 1,1-1-1,0 1 1,0-1-1,-1 1 1,1 0-1,0-1 1,0 1-1,0 0 1,0-1-1,0 1 1,0-1-1,0 1 1,-1 0-1,1-1 0,0 1 1,0-1-1,1 1 1,-1-1-1,0 1 1,0 0-1,0-1 1,0 1-1,0-1 1,0 1-1,0 0 92,1-4-1145,-1-14-3857</inkml:trace>
  <inkml:trace contextRef="#ctx0" brushRef="#br0" timeOffset="559.12">643 792 12483,'0'0'1269,"0"0"-638,0 0-144,0 0-143,0 0-197,0 0-102,30 3 19,94 8-19,-106-9-43,30 4 7,-45-5-13,0 0 1,0 0-1,-1 0 0,1 1 0,0-1 1,-1 1-1,1-1 0,-1 1 1,1 1 3,-2-2-12,1-1 0,-1 1 0,0 1 1,0-1-1,0 0 0,0 0 1,0 0-1,0 0 0,-1 1 0,1-1 1,0 0-1,-1 1 0,1-1 1,-1 0-1,1 1 0,-1-1 0,1 1 1,-1-1-1,0 1 0,0-1 1,0 1-1,0-1 0,0 1 0,0-1 1,0 1-1,-1-1 0,1 1 1,0-1-1,-1 1 0,1-1 0,-1 0 1,0 1-1,1-1 0,-1 0 1,0 1-1,0-1 0,-1 1 12,-2 4 43,-1 0 0,0-1 1,0 0-1,-1 0 0,1 0 0,-7 3-43,-50 27 231,45-27-259,0 2 1,0 0-1,0 1 28,16-11-12,1 1 1,0-1-1,-1 0 0,1 0 1,-1 0-1,1 0 0,0 0 1,-1 1-1,1-1 0,0 0 1,-1 0-1,1 1 1,0-1-1,-1 0 0,1 0 1,0 1-1,0-1 0,0 0 1,-1 1-1,1-1 0,0 0 1,0 1-1,0-1 0,-1 1 1,1-1-1,0 0 0,0 1 1,0-1-1,0 1 1,0-1-1,0 0 0,0 1 1,0-1-1,0 1 0,0-1 1,0 0-1,0 1 0,0-1 1,1 1 11,9 2-20,-9-3 18,11 3 97,18 5 106,-1 0 0,0 2 0,0 1 0,-1 1 0,17 11-201,-44-23 1,1 1-1,-1 0 1,0-1-1,1 1 1,-1 0-1,0 0 1,0 0-1,0 0 1,0 0-1,0 1 1,0-1-1,0 0 1,0 0-1,0 1 1,0-1 0,-1 0-1,1 1 1,0-1-1,-1 1 1,0-1-1,1 1 1,-1-1-1,0 1 1,1 0-1,-2-1 14,1 1 0,-1 0 0,1-1-1,-1 1 1,0-1 0,0 1 0,0-1 0,1 1 0,-1-1 0,-1 1 0,1-1 0,0 0 0,0 0 0,0 1 0,-1-1 0,1 0-1,-2 1-13,-7 4 45,0 0 0,0-1-1,-1 0 1,0-1-1,-5 2-44,-66 16-1113,27-17-4027,53-5 2073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7842,'0'0'4326,"0"0"-2856,0 0-657,0 0-305,0 0-225,0 0 176,-2 13 46,2-12-497,-4 29 113,1 0 0,1 0 0,1 0 0,2 1-1,2 0-120,-3-28-5,1-1 0,0 0 0,-1 1 0,1-1 0,0 0 0,1 1-1,-1-1 1,0 0 0,1 0 0,-1 0 0,1 0 0,-1 0 0,1 0 0,0-1 0,0 1 0,0-1-1,0 1 1,1 0 5,3 1-4,-1-1 1,0 0-1,0 0 0,1 0 0,0 0 0,-1-1 0,1 0 1,2 0 3,8 1 39,0-2-1,0 0 1,0 0 0,0-2 0,12-2-39,-11 0 11,-1-1 0,0-1 0,-1 0 0,1-1 0,-1-1 1,0 0-1,13-10-11,2-4 26,0-1 0,-2-2 0,2-3-26,-27 26 39,-1 0-1,0 1 0,-1-1 1,1 0-1,0 1 1,-1-1-1,1 0 1,-1 0-1,0 0 1,0 0-1,0 0 1,0 0-1,0 0 1,0 0-1,0 0 1,-1 0-1,1-1 0,0-1-38,-1 4 398,0 0-53,0 0-109,0 0-117,0 0-79,0 0-111,0 20-231,5 14 273,0-1 0,3 1 1,3 9 28,12 52 84,-16-39-3,-2 0-1,-3 0 1,-2 13-81,0-38 4,-1-11 3,-1 0 0,-1 0 0,-1 0 0,0-1 1,-1 1-1,-2-1 0,0 0 0,0-1 0,-2 1 0,0-2 1,-2 1-1,-6 8-7,1-4 18,-1 0 0,-1-1 1,0-1-1,-2-1 0,0 0 0,-2-2 0,0 0 1,-23 13-19,35-25 18,0-1 0,0 0 0,0 0 0,0-1 0,0 0 0,-1-1 0,0 0 0,1-1 0,-1 0 0,0-1 0,0 0 0,-4-1-18,12 1-10,-1 0 0,1 0 0,0-1 1,-1 1-1,1-1 0,0 0 0,-1 0 0,1 0 1,0 0-1,0-1 0,0 1 0,0-1 0,0 0 1,1 0-1,-1 0 0,0 0 0,-1-2 10,0 0-29,1 0-1,0-1 1,0 1 0,0-1-1,0 0 1,1 0-1,-1 0 1,1 0 0,1 0-1,-2-3 30,0-7-37,0 0-1,1-1 0,1 1 1,0 0-1,1-1 0,1 1 1,2-12 37,0 14-34,0-1-1,2 1 1,-1 0 0,2 0 0,0 1 0,0-1 0,1 1 0,1 1 0,0-1 0,0 1 0,9-8 34,20-21-296,2 2 0,14-10 296,-53 48 0,43-37-55,2 2 0,1 2 1,1 2-1,2 2 0,1 2 1,1 2-1,32-9 55,-70 30-190,-1 0-1,1 1 1,0 1 0,0 0-1,0 1 1,0 0 0,3 1 190,-15 0-157,0 0 1,-1-1 0,1 1-1,0 0 1,-1 0 0,1 0-1,0 0 1,0 0-1,-1 0 1,1 0 0,0 1-1,0-1 1,-1 0 0,1 0-1,0 1 1,-1-1-1,1 0 1,0 0 0,-1 1-1,1-1 1,-1 1 0,1-1-1,-1 1 1,1-1 0,-1 1-1,1-1 1,-1 1-1,1-1 1,-1 1 0,1 0-1,-1-1 1,1 1 156,0 11-7448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503 561 6873,'0'0'2104,"0"0"-473,0 0-351,0 0-245,0 0-159,-3-13-111,-7-39-35,9 48-550,-1 0-1,1 0 1,-1 1 0,0-1-1,0 1 1,0-1-1,-1 1 1,1-1 0,-1 1-1,0 0 1,1 0 0,-2 1-1,1-1 1,0 0 0,-3-1-180,-1 0 291,0 0 1,0 1 0,0-1-1,-1 1 1,1 1 0,-6-2-292,-2 2 34,0 0-1,0 1 1,0 1 0,0 0 0,-2 1-34,-16 0 0,22 0-1,0 0-1,0 1 0,0 0 1,0 1-1,1 1 0,-1-1 1,1 2-1,0-1 0,0 1 1,1 1-1,-1 0 0,1 0 1,0 1-1,1 0 0,0 0 1,-6 7 1,5-4-17,-1 0 1,2 1 0,0 0 0,0 0-1,1 0 1,0 1 0,1 0-1,0 1 1,1 0 0,0-1-1,1 1 1,1 1 0,-1 6 16,2-6-69,1 0 0,0 0 0,1 0 0,0 0 1,3 11 68,-3-21-40,1-1 0,0 1 0,0 0 0,0-1 0,1 1 0,-1-1 0,1 1 0,0-1 1,-1 0-1,2 1 0,-1-1 0,0 0 0,1-1 0,-1 1 0,1 0 0,0-1 0,0 1 0,0-1 1,0 0-1,0 0 0,1 0 0,-1 0 0,1-1 40,5 3-47,0-2 0,0 1 0,0-1 0,1-1 0,-1 1 0,0-2 0,1 1 0,-1-1 0,1-1-1,-1 0 1,0 0 0,1-1 0,0 0 47,4-2 12,0 0-1,1-1 0,-2-1 0,1 0 0,-1-1 0,0 0 0,10-8-11,3-4-28,-1-2 0,0 0 0,-2-2 0,-1 0 0,0-1 0,-2-2 0,-1 0 0,-1-1 28,-14 21 25,0-1-1,0 1 0,-1-1 0,-1 0 0,1 0 0,-1 0 0,0 0 0,0-1 0,-1 1 1,0 0-1,-1-1 0,1 0-24,-1 7 197,0 1-18,0 0-84,0 0-95,0 11-140,1 5 128,1-1 0,1 1 1,1-1-1,0 0 1,1 0-1,2 3 12,13 45 43,-12-23-163,10 38-510,2-33-3949,-13-35-1319</inkml:trace>
  <inkml:trace contextRef="#ctx0" brushRef="#br0" timeOffset="564.09">800 715 1720,'0'0'6452,"0"0"-3968,0 0-1209,0 0-358,0 0-433,0 0-112,17-2 98,-9 1-412,37-7 406,25-7-464,-34 8 75,1 2 0,1 1 0,-1 2-1,27 2-74,-63 0 0,0 1-1,0-1 0,0 1 0,0-1 1,0 1-1,-1-1 0,1 1 1,0 0-1,0-1 0,-1 1 1,1 0-1,-1 0 0,1 0 1,-1 0-1,1-1 0,-1 1 1,1 0-1,-1 0 0,0 0 0,1 0 1,-1 0-1,0 0 0,0 0 1,0 0-1,0 0 0,0 0 1,0 0-1,0 0 0,0 0 1,0 0-1,0 1 1,-5 37 477,-1-28-329,0 0 0,0 0 1,-1-1-1,-1 0 0,0 0 0,0-1 0,-1 1 0,-1-1-148,-26 32 378,35-41-383,1 1-1,-1-1 0,1 0 0,-1 1 1,1-1-1,-1 0 0,1 1 1,0-1-1,-1 0 0,1 1 0,0-1 1,-1 1-1,1-1 0,0 1 0,0-1 1,-1 1-1,1-1 0,0 1 1,0-1-1,0 1 0,0-1 0,0 1 1,0-1-1,0 1 0,0-1 1,0 1-1,0-1 0,0 1 0,0 0 1,0-1-1,0 1 0,0-1 1,0 1-1,1-1 0,-1 1 0,0-1 1,0 1-1,1-1 0,-1 0 0,0 1 1,0-1-1,1 1 0,-1-1 1,1 0-1,-1 1 0,0-1 0,1 0 1,-1 1-1,1-1 0,-1 0 1,1 0-1,-1 1 0,1-1 0,-1 0 1,1 0-1,-1 0 0,1 0 1,-1 0-1,1 1 0,-1-1 0,1 0 6,43-1 42,-28 0 31,2 1-12,11 1-366,1-1-1,0-2 1,-1-1-1,1-1 1,19-6 305,7-10-2770,-10 4-2941</inkml:trace>
  <inkml:trace contextRef="#ctx0" brushRef="#br0" timeOffset="1215.09">1855 1 5097,'0'0'4829,"0"0"-3278,0 0-597,-2 26-113,-2 11-619,-6 117 380,9 151-283,2-191 1012,-1-130-1285,0-1 1,2 1-1,0-1 1,1 1-1,1-1 0,0 1 1,1 0-1,1 1 1,6-13-47,-7 18-9,1 0 0,0 0 0,1 0 0,0 1 1,1 0-1,0 1 0,0 0 0,1 0 1,0 1-1,0 0 0,1 0 0,0 1 1,0 0-1,10-3 9,-2 2-20,2 1 1,-1 1 0,1 1-1,-1 0 1,1 2 0,0 0-1,0 1 1,1 1 0,-1 1-1,2 2 20,-18-3 4,0 1 1,0 0-1,0 0 0,1 0 0,-2 1 0,1 0 0,0-1 0,0 1 0,0 1 0,-1-1 1,1 0-1,-1 1 0,0 0 0,0 0 0,0 0 0,0 0 0,0 0 0,-1 0 0,1 1 1,-1 0-1,0-1 0,0 1 0,0 0 0,-1 0 0,1 0 0,-1 0 0,0 0 0,0 0 1,0 2-5,0 0 44,0 0 0,0 0 1,-1 0-1,0 0 1,0 0-1,0 1 1,-1-1-1,0 0 1,0 0-1,0 0 1,-1 0-1,0-1 0,0 1 1,0 0-1,-1-1 1,0 1-1,0-1 1,0 0-1,-1 0 1,-1 1-45,-9 8-110,0-1 1,-1-1 0,-1-1 0,0 0-1,-1-1 1,0 0 0,0-2-1,-1 0 1,0-1 0,0 0 0,-1-2-1,1 0 1,-1-1 0,-1-1 0,1-1-1,-12 0 110,20-2-127,-10-2-946,20 1 1008,1 1 1,-1-1 0,0 1-1,1-1 1,-1 0 0,1 1 0,-1-1-1,1 0 1,0 1 0,-1-1 0,1 0-1,0 0 1,-1 0 0,1 1-1,0-1 1,0 0 0,0 0 0,0 0-1,0 0 1,0 1 0,0-1 0,0 0-1,0 0 1,0 0 64,0 0-77,1 0 0,-1 0 0,0 0 0,1 0 0,-1 1 0,1-1 1,-1 0-1,1 0 0,-1 0 0,1 1 0,0-1 0,-1 0 0,1 1 0,0-1 0,0 1 0,0-1 0,-1 1 0,1-1 1,0 1-1,0-1 0,0 1 0,0 0 0,0-1 77,30-9-1928,-19 6-15,12-5-3037</inkml:trace>
  <inkml:trace contextRef="#ctx0" brushRef="#br0" timeOffset="1545.95">2487 549 8674,'0'0'2896,"0"0"-1623,0 0-321,0 0-520,0 0 248,0 0-160,0 0-216,0 113-144,0-86-72,0-1-32,0 1-56,0-6 0,0-3-8,0-6-104,3-3-464,11-9-680,-1 0-1185,-3 0-3392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11562,'0'0'2816,"0"0"-1775,0 0-473,0 0 405,-1 37-79,-1 9-664,-12 182 481,8-161-619,-22 195 41,20-215-109,-2 1 0,-2-2 0,-2 0 0,-9 18-24,23-64 7,0 0 0,0 0 0,0 0 0,0 0-1,0 0 1,-1 0 0,1 0 0,0 0 0,0 0 0,0 0 0,0 0-1,0 0 1,0 0 0,0 0 0,0 0 0,0 0 0,0 0 0,0 0 0,0 0-1,0 0 1,0 0 0,0 0 0,0 0 0,0 0 0,0 0 0,0 0-1,-1 0 1,1 0 0,0 0 0,0 0 0,0 0 0,0 0 0,0 0 0,0 0-1,0 0 1,0 0 0,0 0 0,0 0 0,0 0 0,0 0 0,0 0-1,0 0 1,0 0 0,0 0-7,0-11 70,4-18-87,12-27-109,2 1 0,3 0 0,2 1 0,2 1 0,3 2 0,23-33 126,-45 76-23,3-6 9,2 0 0,-1 1 1,9-8 13,-15 18-9,-1 0 1,0 0-1,0 1 1,1-1 0,-1 1-1,1 0 1,0 0-1,0 0 1,0 0-1,0 1 1,0-1 0,0 1-1,0 0 1,1 1-1,-1-1 1,3 0 8,2 1-10,-1 1-1,0 0 1,0 0 0,0 1 0,1 0 0,-1 0-1,-1 0 1,1 1 0,0 1 0,-1-1-1,1 1 1,-1 1 0,0-1 0,-1 1 0,1 0-1,-1 1 1,0-1 0,5 7 10,-1-3 14,0 0 1,0 1-1,-1 1 1,-1 0-1,0 0 1,0 0-1,-1 1 0,0 0 1,-1 0-1,-1 1 1,0 0-1,-1 0 1,0 0-1,0 1 1,-2-1-1,0 1 1,0-1-1,-1 12-14,-2-21 6,1 0-1,-1 0 1,0-1 0,0 1-1,-1-1 1,1 1 0,-1-1-1,1 1 1,-1-1 0,0 0-1,0 0 1,-1 0 0,1 0-1,-1 0 1,1 0 0,-1-1-1,0 1 1,0-1 0,0 0-1,0 0 1,-1 0 0,-2 1-6,-13 7 14,-1-1 0,0 0 0,-13 3-14,22-8-10,-48 16-218,-1-3-1,-39 6 229,64-17-1048,-1-2 0,0-1 1,-6-2 1047,46-1-385,-1-1 1,1 1-1,-1-1 0,1 0 1,-1 0-1,0-1 1,1 1-1,-1-1 1,0 1-1,1-2 385,10-4-1294,28-11-3074</inkml:trace>
  <inkml:trace contextRef="#ctx0" brushRef="#br0" timeOffset="532.96">736 688 6969,'0'0'7747,"0"0"-5531,0 0-1444,0 0 108,0 0-395,9 0-337,0 0-148,69 3 39,-73-3-49,0 1 0,0 0 0,0 0 1,0 0-1,0 0 0,-1 1 0,1 0 0,0 0 1,-1 0-1,1 0 0,-1 1 0,0 0 1,0 0-1,3 2 10,-6-3-11,0-1 1,1 1-1,-1 0 1,0-1-1,0 1 1,-1 0-1,1-1 0,0 1 1,-1 0-1,1 0 1,-1 0-1,1 0 1,-1 0-1,0-1 1,0 1-1,0 0 1,0 0-1,0 0 1,0 0-1,0 0 0,-1 0 1,1 0-1,-1 0 1,1-1-1,-1 1 1,0 0-1,0 0 1,0-1-1,0 1 1,0 0 10,-2 3 25,-1-1 0,0 1 0,0-1 0,0 0 1,0 0-1,0-1 0,-1 1 0,-5 2-25,-71 39 287,172-9-931,-84-33 650,0 1-1,-1 0 1,1 1 0,-1-1 0,0 1 0,0 0 0,2 2-6,-7-5 2,0-1 0,0 0 1,0 0-1,0 1 0,1-1 0,-2 0 1,1 1-1,0-1 0,0 1 0,0-1 1,-1 1-1,1 0 0,-1-1 1,1 1-1,-1 0 0,0-1 0,1 1 1,-1 0-1,0-1 0,0 1 1,0 0-1,-1 0 0,1-1 0,0 1 1,-1 0-1,1-1 0,-1 1 1,1-1-1,-1 1 0,0 0 0,1-1 1,-1 1-1,0-1 0,0 0 0,0 1 1,0-1-1,-1 1-2,-10 7 3,0 0 1,0-1-1,-1 0 0,0-1 1,0 0-1,-9 3-3,2-1-151,-2 2-649,0-2-1,-16 4 801,29-10-911,1-1 0,-1-1 0,1 1 0,-1-1 0,-4-1 911,6-3-4675,6-11-2895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76 8634,'0'0'2675,"0"0"-957,0 0 97,0 0 71,0 0-247,0 0-410,-13-13-390,9 9-785,-2-1-23,1-1-1,0 1 0,-1 1 1,0-1-1,0 1 1,-1 0-1,1 0 0,-1 1 1,0 0-1,0 0 1,0 0-1,0 1 0,0 0 1,0 1-1,-1-1 1,1 1-1,-1 1 0,0-1-30,6 1 7,-31-1 142,1 2-1,-1 1 1,1 1 0,0 2 0,0 1-1,-6 3-148,12-1 174,1 1 0,1 1 0,0 1 0,-22 14-174,40-21 10,0 0 0,0 0 0,0 0 0,1 1-1,-1 0 1,1 0 0,0 1 0,1 0 0,-1-1 0,1 2 0,0-1 0,0 0 0,1 1 0,0-1-1,0 1 1,1 0 0,0 0 0,0 0 0,0 1 0,1 0-10,0-2-5,0-1 0,1 1 0,-1 0 0,1-1 0,1 1 0,-1-1 1,1 1-1,0 0 0,0-1 0,0 1 0,1-1 0,0 0 0,0 0 0,0 0 0,1 0 0,0 0 0,0 0 1,0 0-1,0-1 0,1 1 0,0-1 0,0 0 0,0 0 0,0-1 0,0 1 0,1-1 0,0 0 1,0 0-1,0-1 0,0 1 0,4 1 5,4 1-13,1 0 1,-1 0-1,1-2 1,0 0-1,0 0 1,9 0 12,87 0-85,-88-3 79,-3 0-57,0-2 0,0-1 0,0 0 0,0-1 0,-1-1 0,1-1 0,-1 0 0,-1-2 0,1 0 0,-1-1 0,15-10 63,-18 10-36,-1-1 1,0 0 0,-1 0-1,0-1 1,-1-1-1,0 0 1,0 0-1,-2-1 1,0-1 0,0 1-1,-1-2 1,-1 1-1,0-1 1,1-6 35,-5 13-8,-1 0 0,-1-1 0,0 1 0,0-1 0,0 1 0,-1-7 8,-1 15-4,1 0 0,0-1 0,0 1 1,0 0-1,-1 0 0,1 0 0,0 0 0,0 0 1,-1-1-1,1 1 0,0 0 0,0 0 0,-1 0 1,1 0-1,0 0 0,0 0 0,-1 0 0,1 0 0,0 0 1,0 0-1,-1 0 0,1 0 0,0 0 0,0 0 1,-1 0-1,1 0 0,0 0 0,0 1 0,-1-1 1,1 0-1,0 0 0,0 0 0,-1 0 0,1 0 1,0 1-1,0-1 0,0 0 0,-1 0 0,1 0 0,0 1 1,0-1-1,0 0 0,0 0 0,0 1 0,-1-1 1,1 0-1,0 0 0,0 1 0,0-1 4,-5 7-12,1 1 0,0-1 0,0 1-1,0 0 1,1 1 0,0-1 0,1 0 0,0 1-1,0-1 1,1 1 0,0 0 12,-2 27-1,1-1 1,3 6 0,-1-15-12,0-15 34,0 0 0,1 0-1,1-1 1,-1 1 0,2 0 0,-1-1-1,2 1 1,3 7-22,-5-14-133,0 0 0,0 0 0,1 0 0,0 0 1,-1 0-1,1-1 0,1 1 0,-1-1 0,3 2 133,-3-3-400,0 1 0,1-1 0,-1-1 1,1 1-1,-1 0 0,1-1 0,0 0 0,-1 1 0,1-2 0,0 1 0,0 0 0,2-1 400,11 1-5933</inkml:trace>
  <inkml:trace contextRef="#ctx0" brushRef="#br0" timeOffset="328.41">1219 362 7682,'0'0'3834,"0"0"-2349,0 0-56,0 0 19,0 0-458,0 0-320,0-3 206,0 8-703,0 167 503,0-167-775,0-1 0,0 0 0,-1 0 0,0 1-1,0-1 1,0 0 0,0 0 0,0 0 0,-1 0 0,0 0 0,0 1 99,0-3-347,1 0 0,-1 1 0,0-1 0,0 0 0,0 0 0,0 0-1,0 0 1,0-1 0,0 1 0,-1 0 0,1-1 347,-12 4-4353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 6425,'0'0'5308,"0"0"-3439,0 0-638,0 0 282,0 0-230,0 0-284,6-2-226,9-2-517,0 1 0,1 0 0,-1 1 0,0 1 0,11 0-256,88 5 548,-70-1-486,17 0-249,0 3-1,50 12 188,-82-8-1261,-28-9 924,0 0 0,0-1 1,-1 1-1,1 0 0,0 0 0,0 0 0,-1 0 1,1 0-1,0 0 0,-1 0 0,1 0 0,-1 0 1,1 0-1,-1 0 0,1 1 0,-1-1 0,0 0 1,0 0-1,0 0 0,1 1 0,-1-1 0,-1 1 337,1 4-7324</inkml:trace>
  <inkml:trace contextRef="#ctx0" brushRef="#br0" timeOffset="347.01">0 281 13411,'0'0'1656,"0"0"-1160,0 0 312,0 0 145,0 0-105,0 0-288,0 0-264,205 42-144,-145-28-96,6 1-56,3 6-104,14 6-824,-13-6-1041,-21-6-4104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0 682 928,'0'0'4925,"0"0"-3187,0 0-1237,0 0 149,0 0 338,0 0-28,0 0-213,0 0-199,0 0-66,0 0 24,0 0 25,0 0 27,0 0 10,0 0-36,0 0-84,0 0-45,0 0 14,0 0-49,0 0-44,0 0-54,0 0-66,0 0-52,0 0-39,13 0 66,18-2-113,0-2 1,0 0-1,0-3 1,0 0-1,8-5-66,29-6 45,9-2 1,1 4 0,0 3-1,1 4 1,35 2-46,-113 7 93,-1 0 61,0 0 36,2-3-7000,-1 3-64</inkml:trace>
  <inkml:trace contextRef="#ctx0" brushRef="#br0" timeOffset="698.52">1618 482 9842,'0'0'1739,"0"0"-964,0 0-98,0 0 305,0 0-40,0 0-53,-5-18-47,1-2-549,-2 0 0,-6-15-293,11 33 16,0 0-1,-1 0 0,1 0 0,0 1 0,-1-1 1,1 0-1,-1 1 0,1-1 0,-1 1 0,0-1 1,1 1-1,-1 0 0,0 0 0,0-1 0,0 1 1,0 1-1,0-1 0,-1 0 0,1 0 0,0 1 1,0 0-1,0-1 0,-1 1 0,1 0 0,0 0 1,0 0-1,0 0 0,-1 0 0,0 1-15,-8-1 31,-6-2 4,0 1-1,0 1 0,-1 1 1,1 0-1,0 2 0,0 0 1,0 0-1,0 2 0,1 0 1,0 1-1,0 0-34,-1 3 76,0 1 1,1 0-1,0 1 1,1 1-1,1 1 1,0 0-1,0 0 1,1 1-1,-5 10-76,10-13 4,0 1-1,1 0 1,1 0-1,0 0 1,1 1 0,0 0-1,1 0 1,0 0-1,1 1 1,1-1 0,0 1-1,1 0 1,0 8-4,1-18-13,0 0 0,0-1 1,0 1-1,0 0 0,1-1 1,-1 1-1,1 0 0,0-1 0,0 1 1,1-1-1,0 3 13,0-4-5,-1 0-1,1-1 1,0 1 0,-1-1 0,1 0-1,0 1 1,0-1 0,0 0-1,0 0 1,0 0 0,0 0 0,0 0-1,0-1 1,1 1 0,-1-1-1,0 1 1,0-1 0,1 0 0,-1 0-1,1 0 6,14 1-16,-1-1 0,0 0 0,0-1 0,1-1 0,-1-1 0,0 0 0,-1-1 0,1-1 0,-1-1 0,1 0 0,10-6 16,1-3-10,-1-1 0,-1-1 0,-1-1 0,0-1 0,19-21 10,-26 22-28,-1 0 0,-1-1 1,11-16 27,-21 28 117,-1 0 1,1 0-1,-1 0 1,-1-1-1,1 1 1,-1-1-1,-1 0 1,1 0-1,-1 0 1,0-3-118,-1 30 37,2-1 1,0 1-1,2-1 1,0 1-1,1-1 0,0-1 1,2 1-1,2 3-37,-1-1-81,-1-1 0,0 1 0,-1 1-1,-2 0 1,0-1 0,1 16 81,-4-16-1073,0 7-4617,-2-25-101</inkml:trace>
  <inkml:trace contextRef="#ctx0" brushRef="#br0" timeOffset="1030.36">1975 664 11106,'0'0'2071,"0"0"-884,0 0-84,0 0-212,0 0-364,0 0-182,0 8 109,0 203 402,0-117-9270,0-94 2881</inkml:trace>
  <inkml:trace contextRef="#ctx0" brushRef="#br0" timeOffset="1613.97">2534 0 9818,'0'0'2766,"0"0"-1699,0 0-402,0 0 374,-4 27-141,-31 176 345,13 41-284,16-142-817,-5 0 0,-13 46-142,28-166 158,2 0 0,0 1 1,0-1-1,8-12-158,-4 10 3,15-28-29,18-27 26,-35 62-14,2 0 1,-1 1-1,1 0 0,1 0 1,0 1-1,1 0 0,10-7 14,-19 16-15,0 0 0,-1 0-1,1 1 1,0-1-1,0 0 1,1 1 0,-1 0-1,0 0 1,0 0-1,0 0 1,1 0 0,-1 1-1,1-1 1,-1 1-1,0 0 1,1 0 0,-1 0-1,1 1 1,0-1 15,-1 2-15,0-1 0,0 0 0,0 1 0,0-1 0,0 1 0,-1 0 1,1 0-1,0 0 0,-1 0 0,0 1 0,1-1 0,-1 0 0,0 1 0,0 0 0,0 0 1,0 1 14,4 6 4,-1 1 1,0 1 0,-1-1 0,-1 1 0,1 0 0,-2 0 0,0 0 0,0 0 0,-1 10-5,0-20 6,0 17 51,-1 0-1,0 0 1,-2 0-1,-1 11-56,1-23 6,0 0-1,-1 0 0,1 0 0,-1 0 0,0-1 1,-1 1-1,0-1 0,0 0 0,0 0 0,-1 0 0,1 0 1,-1-1-1,-3 2-5,-4 3-97,1-1 0,-1 0 0,-1-1 1,0 0-1,0-1 0,0-1 0,-1 0 0,0-1 1,0 0-1,0-1 0,-1-1 0,0 0 0,1-1 0,-1 0 1,0-1-1,0-1 0,-3-1 97,13 1-218,0-1-1,0 1 1,-1-1-1,1-1 1,0 1 0,0-1-1,0 1 1,0-1-1,0-1 1,-4-2 218,8 5-224,-1-1 0,1 0 0,-1 0 0,1 0 0,0 0 0,-1 0 0,1-1 0,0 1 0,0 0 0,-1-1 0,1 1 0,0 0 0,1-1 0,-1 1 0,0-1 0,0 0 0,1 1 0,-1-1 0,1 0 0,-1 1 0,1-1 0,0 0 0,-1 0 0,1 1 0,0-1 0,0 0 0,0 0 0,1 1 1,-1-1-1,0 0 0,1 1 0,-1-1 0,1 0 0,0-1 224,5-3-2829</inkml:trace>
  <inkml:trace contextRef="#ctx0" brushRef="#br0" timeOffset="2063.95">2891 795 11146,'0'0'2022,"0"0"-1152,0 0-340,0 0 80,0 0-38,0 0-31,23-4-126,74-12-173,-90 15-222,1-1 0,-1 1 1,0 1-1,0-1 1,1 1-1,-1 1 0,0-1 1,0 1-1,0 0 1,1 1-1,1 1-20,-7-2 7,0 0-1,0 1 1,0-1-1,-1 1 1,1-1-1,0 1 1,-1 0-1,1 0 1,-1 0 0,1 0-1,-1 0 1,0 0-1,0 0 1,0 1-1,0-1 1,-1 0-1,1 0 1,0 1 0,-1-1-1,0 0 1,1 1-1,-1-1 1,0 1-1,0-1 1,0 1-1,-1 1-6,2 0 27,-1 0-1,0 1 0,0-1 1,0 1-1,0-1 1,-1 0-1,0 1 0,0-1 1,0 0-1,0 0 0,-1 0 1,1 1-1,-1-2 0,0 1 1,0 0-1,-1 0 0,1 0 1,-1-1-1,0 0 0,0 1 1,0-1-27,-27 25 101,-1-2-1,-1-1 1,0-2 0,-3-1-101,35-21-6,0-1-1,0 0 1,-1 0 0,1 0 0,0 0 0,0 0 0,-1 0 0,1 0 0,0 0 0,0 0 0,-1 0 0,1 1 0,0-1 0,0 0 0,0 0 0,-1 0-1,1 0 1,0 1 0,0-1 0,0 0 0,0 0 0,-1 0 0,1 1 0,0-1 0,0 0 0,0 0 0,0 1 0,0-1 0,0 0 0,0 0 0,0 1-1,0-1 1,0 0 0,0 0 0,0 1 0,0-1 0,0 0 0,0 0 0,0 1 0,0-1 0,0 0 0,0 0 0,0 1 6,14 3-109,34-4 120,-35 0-2,36-2-154,1-2-1,42-10 146,33-11-6028,-90 16-3538</inkml:trace>
  <inkml:trace contextRef="#ctx0" brushRef="#br0" timeOffset="2958.52">3854 390 8026,'0'0'5337,"0"0"-3981,0 0-1160,0 0-18,0 0 104,0 0 68,-9 16 91,1-2-329,-1 1-11,1 1 1,1-1-1,0 1 1,1 1-1,-3 12-101,-3 22 81,3 1 1,2 1-1,2-1 0,1 29-81,4-80-1,0-1 0,1 1 0,-1 0-1,0 0 1,0-1 0,0 1 0,1 0-1,-1-1 1,0 1 0,0 0 0,1-1 0,-1 1-1,1 0 1,-1-1 0,1 1 0,-1-1-1,1 1 1,-1 0 0,1-1 0,-1 0 0,1 1-1,0-1 1,-1 1 0,1-1 0,0 0-1,0 1 2,26 4 1,-16-5 27,-1 0-1,1-1 1,-1 0-1,4-2-27,1-1 27,1-1-1,-1-1 1,0-1 0,0 0-1,-1-1 1,0 0 0,5-5-27,24-18 20,22-22-20,-40 32 9,-1-1 1,-2-2 0,2-2-10,-16 17 109,-1-1 0,0 0 0,0-1 0,-1 1 0,0-1 0,-1-1 0,0 1 0,-1-1 1,2-7-110,-5-4 1679,-1 22-1307,0 1-123,0 0-102,0 0-98,0 0-105,0 12-191,-2 95 313,-5 1-1,-5-1 0,-4-1 1,-5 0-1,-4-2 0,-5-1 1,-5-1-1,-22 41-65,50-124 45,-2-2 0,0 1 0,-1-1 0,-1 0 0,-3 3-45,10-15 23,0-1 0,0 0 0,0 0 0,0 0 1,-1-1-1,1 1 0,-1-1 0,0 0 0,0 0 1,0-1-1,-1 1 0,1-1 0,0-1 0,-1 1 0,1-1 1,-1 1-1,0-2 0,1 1 0,-1-1 0,0 1-23,-2-1-4,-1-1 0,1 1-1,0-1 1,0 0 0,0-1 0,0 0-1,0 0 1,0-1 0,0 0 0,0 0-1,1-1 1,0 0 0,0 0-1,0-1 1,0 0 0,1 0 0,0 0-1,0-1 1,-4-4 4,5 4-18,0 1-1,0-1 1,1 0-1,0 0 1,0 0 0,0-1-1,1 0 1,0 1-1,0-1 1,1 0 0,-1 0-1,2 0 1,-1-1-1,1 1 1,0 0 0,0-1-1,1 1 1,0-1-1,1 1 1,0-2 18,-1 4-8,1-1 0,0 1 0,0 0 1,1-1-1,-1 1 0,1 0 0,0 0 0,1 0 0,-1 0 1,1 0-1,0 1 0,0-1 0,4-3 8,7-7-10,1 0 0,0 1 0,4-2 10,-4 4-7,71-56-11,3 3 0,4 5-1,1 3 1,73-30 18,-155 81-23,0 0 0,1 0 0,-1 1 1,1 0-1,0 1 0,1 1 0,-1 0 0,1 1 0,11-1 23,-25 4-25,1-1-1,0 0 0,0 0 0,0 1 0,0-1 0,0 1 0,0-1 0,-1 1 0,1-1 0,0 1 0,0-1 0,-1 1 0,1 0 0,0-1 0,-1 1 0,1 0 0,0 0 1,-1-1-1,1 1 0,-1 0 0,0 0 0,1 0 0,-1 0 0,0 0 0,1 0 0,-1 0 0,0-1 0,0 1 0,0 0 0,0 0 0,0 0 0,0 1 26,1 39-2716,-2-30 187,1 9-7307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14627,'0'0'700,"0"0"-426,0 0-101,0 0-33,0 0 45,30 2 15,98 7-10,-99-6-132,30 1 55,-1 2 0,19 7-113,-74-13-3,0 0 1,0 1-1,0 0 1,0 0-1,0 0 0,-1 0 1,1 0-1,0 0 0,-1 1 1,1-1-1,-1 1 1,1 0-1,-1 0 0,0 0 1,0 0-1,1 0 1,-2 0-1,1 0 0,0 1 1,0-1-1,-1 1 1,1-1-1,-1 1 0,0 0 1,0 0-1,0-1 1,1 4 2,-2-2-11,0 0 0,0 0-1,0 1 1,0-1 0,-1 0 0,0 0 0,0 0 0,0 0 0,0 0 0,-1 0 0,1 0 0,-1 0 0,0 0 0,0-1 0,0 1 0,-1-1 0,1 1 0,-1-1 0,-1 1 11,-29 28-48,-1-1 0,-2-2 0,-1-2 0,-33 19 48,29-20 89,2 1-1,1 3 1,1 0 0,-10 14-89,21-11 487,25-32-480,0 0 1,0 1 0,1-1-1,-1 1 1,0-1-1,1 1 1,-1-1 0,1 1-1,-1 0 1,1-1 0,0 1-1,0-1 1,0 1 0,0 0-1,0-1 1,0 1 0,0 0-1,0-1 1,1 1-1,-1-1 1,0 1 0,1-1-1,0 1-7,0-1 8,0 1 1,1-1-1,-1 0 0,1 0 0,-1 0 0,1 0 0,0 0 0,-1-1 1,1 1-1,0 0 0,0-1 0,-1 1 0,1-1 0,0 0 0,0 1 0,0-1 1,0 0-1,-1 0 0,1 0 0,0-1 0,0 1 0,0 0-8,8 0 68,41 4-1,0-3-1,-1-1 1,1-3 0,0-2-1,-1-2 1,0-3 0,3-2-67,-47 10-167,20-7 161,-26 8-123,1 1 1,0 0-1,0-1 1,0 0-1,-1 1 1,1-1 0,0 1-1,0-1 1,-1 0-1,1 0 1,-1 1-1,1-1 1,0 0-1,-1 0 1,0 0-1,1 1 1,-1-1-1,1 0 1,-1 0-1,0 0 1,0 0-1,1 0 1,-1 0-1,0-1 129,0-6-4069</inkml:trace>
  <inkml:trace contextRef="#ctx0" brushRef="#br0" timeOffset="318.02">42 203 11498,'0'0'2481,"0"0"-2113,0 0 592,0 0 48,0 0-439,0 0-249,0 0 208,125 12 184,-62-3-168,10-3-216,6 0-56,-3 0-176,-3 0-80,13 2-16,-20-2-936,-13-3-3105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13379,'0'0'3534,"0"0"-2638,0 0-661,0 0 54,0 0 145,-7 28 156,-46 189 444,2-32-483,-65 151-551,86-259 29,34-88-63,14-37-57,10-16 91,-20 49-13,0 0-1,0 1 1,1 0 0,1 0-1,1 1 1,7-7 13,-14 17-17,0-1 1,0 1-1,0 0 1,0 1-1,1-1 1,-1 1-1,1 0 1,0 0-1,0 0 1,-1 1-1,1-1 1,0 1-1,0 0 1,0 1-1,1-1 1,-1 1-1,0 0 1,0 1-1,0-1 1,0 1-1,0 0 1,0 0-1,5 2 17,1 1-16,1 0-1,-1 1 0,1 0 1,-1 1-1,-1 0 0,1 1 1,-1 0-1,-1 1 0,3 2 17,-7-6-18,0 1 0,-1-1 0,1 2 0,-1-1 0,0 0 1,0 1-1,0-1 0,-1 1 0,0 0 0,0 1 0,-1-1 0,0 0 0,0 1 0,0-1 0,-1 1 0,0-1 0,0 1 0,0 0 0,-1 6 18,0-11 0,0 1 0,-1-1 0,1 0 0,0 0 0,-1 0 0,0 0 0,1 0 0,-1 1 1,0-1-1,0-1 0,0 1 0,0 0 0,-1 0 0,1 0 0,0 0 0,-1-1 0,1 1 0,-2 0 0,-1 2-12,-1-1-1,0 0 0,0 0 1,1 0-1,-2 0 0,1-1 1,-4 1 12,-9 3-156,0-1 1,0-1-1,-1-1 0,-3 0 156,-32 1-1644,0-2 0,-11-3 1644,0 0-6419,65 1 3326</inkml:trace>
  <inkml:trace contextRef="#ctx0" brushRef="#br0" timeOffset="330.02">747 685 11482,'0'0'2665,"0"0"-1809,0 0-48,0 0 33,0 0-273,0 0-24,0 0-216,-73 161-208,60-125-40,-1-6-72,4-1-8,0-5-112,1-6-408,2-6-785,4-3-991,3-9-3017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13643,'0'0'1246,"0"0"-418,0 0 227,0 0-183,33 1-224,206 9 328,228-9-809,-465-1-1928,-2 1-2050,0 4-1714</inkml:trace>
  <inkml:trace contextRef="#ctx0" brushRef="#br0" timeOffset="580.09">1770 72 2897,'0'0'6738,"0"0"-4365,0 0-814,0 0-13,0 0-297,0 0-539,-30-12-302,-100-35-98,122 44-282,0 1-1,0 0 0,0 0 0,0 1 0,0 0 0,0 0 0,0 1 0,0 0 0,0 0 0,0 1 0,0 0 0,0 1 0,0 0 0,0 0 0,0 0 0,1 1 0,-1 0 0,1 1 0,0 0 0,0 0 0,-3 3-27,-3 0 43,-7 4 32,0 0 0,1 2 0,1 0-1,0 1 1,1 1 0,0 0 0,1 2 0,1 0 0,0 0-1,2 1 1,-10 16-75,20-27-8,0-1 0,1 1 0,-1 0 0,1 0-1,1 0 1,-1 0 0,1 0 0,1 1 0,-1-1 0,1 0 0,1 6 8,-1-12-5,0 1 0,0 0 0,1 0 0,-1-1 0,1 1 0,-1 0 0,1-1 0,0 1 0,-1-1 0,1 1 0,0-1 0,0 1 0,0-1-1,0 1 1,0-1 0,1 0 0,-1 0 0,0 1 0,1-1 0,-1 0 0,1 0 0,-1 0 0,1-1 0,-1 1 0,1 0 0,0-1 0,-1 1 0,1-1 0,0 1 0,-1-1 0,1 0 0,1 1 5,9 1-1,1-1 1,0 0-1,0-1 0,5 0 1,-4 0-11,0 0 9,4 1-105,1-1 1,-1-1-1,1 0 0,-1-2 1,1 0-1,-1-1 1,0 0-1,13-6 107,-6-2-166,0 0 1,-1-2-1,-1 0 0,3-4 166,-18 12 1,0 1 0,-1-2 0,0 1 0,0-1 0,0 0 0,-1 0 0,0-1 0,-1 0 0,0 0 0,0 0 0,0-1-1,-1 0 1,2-6-1,-2 4 378,-2 20-260,-3 36-246,0-16 114,0 21-57,-1-27 31,1 1 0,2-1 0,0 1 1,2-1-1,0 0 0,2 0 0,3 8 40,-8-28-237,1-1 0,0 0 0,0 0 0,0 0 0,1 0 0,-1 0 0,0 0 0,1 0 0,-1 0 0,1 0 0,0-1 0,-1 1 0,1-1 0,2 2 237,6-1-4778</inkml:trace>
  <inkml:trace contextRef="#ctx0" brushRef="#br0" timeOffset="1097.3">2078 355 13659,'0'0'2266,"0"0"-1069,0 0 93,0 0-213,0 0-490,0 0-277,14-3-132,24-2-122,0 1 0,17 1-56,-54 3-9,0 0 0,0 0 0,0 0 0,0-1 0,-1 1 0,1 1 0,0-1 0,0 0-1,0 0 1,0 0 0,0 0 0,0 1 0,0-1 0,0 0 0,0 1 0,0-1 0,-1 1-1,1-1 1,0 1 0,0 0 0,0-1 0,-1 1 0,1-1 0,0 1 0,-1 0 9,1 2-18,0-1 0,-1 1 1,0-1-1,0 1 0,0-1 1,0 0-1,0 1 1,0-1-1,-1 1 0,1 0 18,-1 0 8,0-1 0,1 1 0,-1 0-1,0-1 1,-1 1 0,1-1 0,-1 1-1,1-1 1,-1 0 0,1 1 0,-1-1-1,0 0 1,0 0 0,0 0 0,-3 1-8,-39 28 12,23-18-89,14-9 62,-25 21-250,31-24 249,1-1-1,-1 1 1,1-1-1,-1 1 1,1-1 0,-1 1-1,1 0 1,0-1 0,0 1-1,-1-1 1,1 1 0,0 0-1,0-1 1,0 1-1,-1 0 1,1-1 0,0 1-1,0 0 1,0-1 0,0 1-1,0 0 1,0-1 0,1 1-1,-1 0 1,0-1 0,0 1-1,0 0 1,1-1-1,-1 1 1,0 0 0,0-1-1,1 1 1,-1-1 0,1 1-1,-1-1 1,1 1 0,-1-1-1,1 1 1,-1-1-1,1 1 1,-1-1 0,1 1-1,-1-1 1,1 0 0,0 0-1,-1 1 1,1-1 0,-1 0-1,1 0 1,0 0-1,0 1 17,77 28 57,-50-20-12,0 2 1,0 1 0,4 4-46,-31-16-5,0 1 1,0-1-1,0 1 0,1-1 1,-1 1-1,0 0 0,0 0 1,0 0-1,0-1 1,0 1-1,0 0 0,0 0 1,0 1-1,-1-1 0,1 0 1,0 0-1,-1 0 1,1 0-1,-1 1 0,1-1 1,-1 0-1,1 0 0,-1 1 1,0 0 4,0-1-2,0 0 1,-1 1 0,1-1 0,-1 0 0,0 1-1,1-1 1,-1 0 0,0 0 0,0 0-1,0 0 1,0 0 0,0 0 0,0 0-1,0 0 1,0 0 0,0 0 0,0 0-1,0-1 1,-1 1 1,-10 5 14,0 0 0,0-1 0,0 0-1,-9 1-13,14-4 5,-16 6-655,-2-1-1,1-2 1,-1 0-1,1-2 0,-11 0 651,34-3-102,1 0-1,0 0 0,0 0 1,-1-1-1,1 1 1,0 0-1,-1 0 0,1 0 1,0-1-1,0 1 0,-1 0 1,1-1-1,0 1 0,0 0 1,0 0-1,-1-1 0,1 1 1,0 0-1,0-1 0,0 1 1,0 0-1,0-1 0,0 1 1,0 0-1,0-1 1,0 1-1,0-1 0,0 1 1,0 0-1,0-1 0,0 1 1,0 0-1,0-1 0,0 1 1,0 0-1,0-1 0,0 1 1,1 0-1,-1-1 0,0 1 1,0 0 102,0-1-661,6-19-5600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14363,'0'0'2058,"0"0"-1318,0 0-263,0 0-84,0 0-221,0 0 9,25 1 132,153 5 93,-173-6-394,32 1 99,34 6-111,-61-6-6,-1 1 0,1 0 0,-1 0 0,0 1 1,0 1-1,0-1 0,0 2 0,-1-1 0,1 1 0,0 1 6,-6-4-9,-1 1 1,0-1-1,1 1 1,-1-1-1,0 1 1,0 0-1,0 0 0,-1 0 1,1 0-1,-1 0 1,0 0-1,1 0 1,-2 1-1,1-1 1,0 0-1,0 1 1,-1-1-1,0 0 1,0 1-1,0-1 1,0 1-1,0-1 0,-1 0 1,0 1-1,0 0 9,0 3-18,-1 1 0,-1-1 0,1 0 0,-1 0 0,0 0 0,-1 0-1,0-1 1,0 1 0,0-1 0,-5 4 18,-32 32-7,-2-3-1,-45 33 8,26-23-9,-4 9 9,65-57-2,-2 1-16,0 0 0,0 1 0,0 0 0,1-1-1,-1 1 1,1 0 0,-1 0 0,1 1 0,0-1-1,0 0 1,0 1 0,1-1 0,-1 1-1,1 0 1,0 0 0,0-1 0,0 1 0,0 2 18,1-5-10,1 0 1,-1 0 0,0-1-1,1 1 1,-1 0 0,0-1 0,1 1-1,-1 0 1,1-1 0,-1 1-1,1 0 1,-1-1 0,1 1 0,0-1-1,-1 1 1,1-1 0,0 1-1,-1-1 1,1 1 0,0-1 0,-1 0-1,1 1 1,0-1 0,0 0-1,0 0 1,-1 0 0,2 1 9,28 4 64,-22-4-63,54 5 78,0-3-1,59-4-78,-25-1-6845,-105 2 141</inkml:trace>
  <inkml:trace contextRef="#ctx0" brushRef="#br0" timeOffset="315.83">1 203 10058,'0'0'3328,"0"0"-2319,0 0-181,0 0 272,0 0-298,0 0-185,13 0-134,321 4 1995,27 1-6480,-325-5-880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8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374 0 9882,'0'0'4332,"0"0"-2629,0 0-368,0 0-72,0 0-426,0 0-333,-1 5-240,-17 126 307,4-39-132,4 3-439,0 337 1,10-432-2,0 0 0,0 0-1,0 0 1,1 1 0,-1-1-1,0 0 1,0 0 0,0 0 0,0 0-1,0 0 1,0 0 0,1 0-1,-1 0 1,0 0 0,0 0 0,0 0-1,0 1 1,0-1 0,1 0-1,-1 0 1,0 0 0,0 0 0,0 0-1,0 0 1,1 0 0,-1 0-1,0 0 1,0 0 0,0-1 0,0 1-1,0 0 1,1 0 0,-1 0-1,0 0 1,0 0 0,0 0 0,0 0-1,0 0 1,0 0 0,1 0-1,-1-1 1,0 1 0,0 0 0,0 0-1,0 0 1,0 0 0,0 0-1,0 0 1,0-1 0,0 1 0,1 0-1,-1 0 1,0 0 0,0 0 0,0-1 1,2-7 16,-1 0 1,0 0-1,0 0 1,0-1 0,-1 1-1,0 0 1,-2-7-17,1-16 41,1 5-31,1 1-24,-1-1-1,-2 0 1,-1 1-1,-4-20 15,6 38-7,-1 0 0,0 0-1,-1 1 1,0-1 0,1 1-1,-2-1 1,1 1 0,-1 0-1,0 0 1,0 1 0,-1-1-1,0 1 1,0 0 0,0 0-1,0 1 1,-1 0 0,0 0-1,0 0 1,-5-2 7,3 2-25,-1 1 0,1 1 0,-1 0 1,0 0-1,0 1 0,0 0 0,1 0 0,-1 1 0,0 0 0,0 1 0,0 0 0,0 0 1,0 1-1,1 0 0,-1 0 0,1 1 0,-1 0 0,1 1 0,0 0 0,0 0 0,-7 6 25,12-6-13,-1-1 1,1 1-1,-1 0 0,1 1 0,0-1 0,1 1 0,-1-1 0,1 1 0,0 0 0,0 0 0,1 0 0,-1 1 13,1-3-18,0 1 0,1-1-1,-1 1 1,1 0 0,0-1-1,0 1 1,0 0 0,0-1-1,1 1 1,-1 0-1,1-1 1,0 1 0,0-1-1,1 1 1,-1-1 0,1 0-1,-1 0 1,3 3 18,2 1-7,0 1-1,1-2 1,0 1 0,1-1-1,-1 0 1,1 0 0,0-1-1,4 2 8,75 37 46,-70-37-62,43 22-292,64 27-3919,-96-45 274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9.2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420 1 14563,'0'0'1788,"0"0"-401,0 0-466,0 0-583,0 0-252,-33 4-70,-107 19-15,131-22 5,1 1-1,-1 1 0,1-1 1,0 1-1,0 1 1,0-1-1,1 1 0,-1 1 1,1-1-1,0 1 1,0 1-1,1-1 1,-2 3-6,-4 2 22,-2 2-3,1 1 0,1 0-1,0 0 1,0 1 0,1 1-1,-6 12-18,11-17-11,1 0 0,0 1 0,1 0 0,1 0 0,-1 0-1,2 0 1,-1 0 0,2 0 0,-1 1 0,2-1 0,-1 1 11,1-9-14,0-1 0,0 0 1,1 1-1,-1-1 0,0 0 1,1 0-1,0 1 0,-1-1 1,1 0-1,0 0 0,0 0 1,0 0-1,0 0 0,1 0 1,-1 0-1,0 0 0,1-1 1,-1 1-1,1 0 0,0 0 14,2 0-23,0 0 0,-1 0 0,1 0 0,0 0 0,0 0 0,0-1 0,0 0 0,0 1 0,0-2 0,4 2 23,10-1-37,1 0-1,0-1 0,-1-1 0,15-3 38,-29 4 7,16-4-74,1-1 0,-1-1 0,0-1 1,0 0-1,-1-2 0,0 0 0,-1-1 1,0-1-1,0-1 0,-1 0 0,0-1 1,-2-1-1,1-1 0,-2 0 0,0-1 1,-1 0-1,0-1 0,5-11 67,-13 19 45,-1 0-1,-1 0 1,0 0 0,0 0-1,-1 0 1,0 0 0,0-1-1,-1 0 1,0 1 0,-1-9-45,0 18 9,0 0 1,0-1 0,0 1-1,0 0 1,0-1-1,0 1 1,0 0 0,0 0-1,0-1 1,0 1 0,0 0-1,-1-1 1,1 1-1,0 0 1,0 0 0,0-1-1,0 1 1,0 0-1,-1 0 1,1 0 0,0-1-1,0 1 1,0 0 0,-1 0-1,1 0 1,0-1-1,0 1 1,-1 0 0,1 0-1,0 0 1,0 0-1,-1 0 1,1 0 0,0-1-1,0 1 1,-1 0 0,1 0-1,0 0 1,-1 0-1,1 0 1,0 0 0,0 0-1,-1 0 1,1 0-1,0 0 1,-1 1 0,1-1-1,0 0 1,0 0 0,-1 0-1,1 0 1,0 0-10,-1 1 1,0-1 0,0 1 0,0-1 0,1 1 0,-1-1 0,0 1 0,0 0 0,1-1 0,-1 1 0,0 0 0,1-1 1,-1 1-1,1 0 0,-1 0 0,1 0 0,-1 0 0,1-1 0,0 1 0,-1 1-1,-2 12 2,1 0 0,1 0-1,0 1 1,0-1 0,1 0 0,1 0 0,1 1 0,0-1 0,1 0-1,0 0 1,1-1 0,1 1 0,1 2-2,1-3 8,1 0 1,1 0-1,0-1 1,1 0-1,0 0 1,1-1-1,8 6-8,-12-12-206,-1 0-1,0-1 0,1 0 0,0 0 0,0-1 1,0 0-1,3 1 207,-4-3-517,-1 1 1,1-1-1,0 0 1,-1-1-1,1 1 1,0-1-1,0 0 1,0 0-1,-1-1 1,3 0 516,13-7-8946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9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0 217 12707,'0'0'1969,"0"0"-1031,0 0 98,0 0-265,0 0-451,0 0-179,10 0 136,124 1 629,181-3-728,-308 3-157,1-2 0,-1 1 0,1-1 1,-1 0-1,0-1 0,1 0 0,-1 0 1,0 0-1,0-1 0,0 0 0,-1 0 0,6-4-20,-11 6 27,0 0 1,0 0-1,-1 0 1,1 0-1,0 0 1,-1 0-1,1 0 1,-1 0-1,1 0 1,-1 0-1,0 0 1,1 0-1,-1 0 1,0 0-1,0 0 1,0 0-1,0-1 1,0 1-1,0 0 1,0 0-1,0 0 1,0 0-1,-1 0 1,1 0-1,0 0 1,-1 0-1,1-1 1,-1 1-1,1 0 1,-1 1-1,1-1 1,-1 0-1,0 0 1,1 0-1,-2 0-28,-28-30 216,28 30-235,-13-13-99,-1 0 0,-1 2 0,0 0 0,-1 1 0,0 1 0,-1 0 0,0 2 0,0 0 0,-1 1 0,0 1-1,-8-1 119,24 6-3599,9 0 2495,9 2-127,10 4-1762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0.3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2 265 10866,'0'0'3344,"0"0"-1987,0 0-442,0 0-367,0 0-402,0 0-88,0 15 141,0 366 185,0-214-3090,0-164 2459,0-2 139,0-1-1,-1 1 1,1-1 0,0 1-1,0-1 1,0 1 0,0-1-1,0 1 1,0-1-1,0 1 1,0-1 0,0 1-1,0-1 1,0 1 0,0-1-1,1 1 1,-1-1-1,0 1 1,0-1 0,0 1-1,1-1 1,-1 1-1,0-1 1,1 1 0,-1-1-1,0 1 1,1-1 0,-1 0-1,1 1 1,-1-1-1,0 0 1,1 1 0,-1-1-1,1 0 1,-1 0 0,1 1-1,-1-1 1,1 0-1,-1 0 1,1 0 0,-1 0-1,1 0 1,-1 0 0,2 0 107,16 1-6165</inkml:trace>
  <inkml:trace contextRef="#ctx0" brushRef="#br0" timeOffset="341.19">776 197 5841,'0'0'5543,"0"0"-3782,0 0-778,0 0 115,0 0-71,-5 30-264,-33 188 91,21-106-538,3 33-316,-5 39-760,18-181 442,-3 27 1,1-23-1353,1-16-2933,-1-17-2394</inkml:trace>
  <inkml:trace contextRef="#ctx0" brushRef="#br0" timeOffset="683.21">448 513 10658,'0'0'1569,"0"0"-1057,0 0 112,0 0-72,0 0-264,0 0 64,202 23 176,-132-20-200,-1-3-280,-3 0-48,10 0-1040,-19 0-1689,-14 0-4792</inkml:trace>
  <inkml:trace contextRef="#ctx0" brushRef="#br0" timeOffset="684.21">1289 649 9298,'0'0'2441,"0"0"-1433,0 0 392,0 0-240,0 0-384,0 0-319,0 0-273,49 122-160,-49-89-24,0 0-344,0 9-833,-6-13-1071,-8-8-3746</inkml:trace>
  <inkml:trace contextRef="#ctx0" brushRef="#br0" timeOffset="1023">1408 355 12243,'0'0'2992,"0"0"-2080,0 0-856,0 0-56,0 0-232,0 0-880,0 0-968,86 125-3914</inkml:trace>
  <inkml:trace contextRef="#ctx0" brushRef="#br0" timeOffset="1372.66">1752 691 10626,'0'0'2042,"0"0"-1151,0 0-328,0 0-145,0 0-170,0 0-1,10 24 1,36 78-30,-43-95-182,0 1 0,1-1 0,0 0 0,0-1 0,1 1 0,0-1 0,0 0 0,0 0 0,1 0 0,-1-1 0,2 0 0,-1 0 0,0 0 0,1-1 0,0 0 0,0 0 0,0-1 0,4 1-36,-5-1 32,1-1-1,0 0 1,0 0 0,0-1 0,0 0 0,0 0-1,1-1 1,-1 0 0,0 0 0,0 0-1,0-1 1,0 0 0,4-2-32,0 0 31,-1 0 0,0-1 0,-1 0 0,1-1 0,-1 0 0,0-1-1,0 0 1,7-6-31,-1-1 19,-1-1-1,0 0 0,-1-1 1,-1 0-1,0-1 0,-1 0 1,-1-1-1,0-1 0,5-13-18,-9 12 22,1 1 0,-2-1-1,-1-1 1,0 1 0,-1-1-1,-2 1 1,1-1 0,-2-6-22,0 22 0,0-1 0,-1 0 0,1 0 0,-1 0-1,0 1 1,0-1 0,0 0 0,0 1 0,-1-1 0,0 1 0,-2-5 0,2 7-4,0-1-1,0 1 1,0-1-1,-1 1 1,1 0-1,0 0 1,-1 0-1,0 0 1,1 1-1,-1-1 1,0 1-1,0-1 1,0 1-1,0 0 1,0 0-1,0 0 1,0 1-1,0-1 5,-6-1-1,0 1 0,0 0-1,0 1 1,0-1 0,0 2 0,0-1-1,0 1 1,0 1 0,0 0 0,0 0-1,1 0 1,-1 1 0,-3 2 1,1 1 12,-1 0 1,1 1-1,1 0 1,-1 0-1,1 1 1,1 1 0,-1-1-1,1 2 1,0 0-13,-6 9 32,1 1 0,0 1 0,2-1 1,0 2-1,1 0 0,2 0 1,0 1-1,1 0 0,-3 21-32,2 7 174,3 1-1,2-1 0,2 29-173,2-28-156,-3-1 0,-2 0 0,-7 28 156,1-42-1750,-1-15-4038,5-15-1010</inkml:trace>
  <inkml:trace contextRef="#ctx0" brushRef="#br0" timeOffset="1698.99">2605 1 3289,'0'0'10834,"0"0"-9674,0 0-448,-23 184 353,13-110-473,-3 4-392,3 5-128,3-2-72,-3 2-8,4-9-256,-1-2-384,4-7-641,-1-20-751,4-18-2001</inkml:trace>
  <inkml:trace contextRef="#ctx0" brushRef="#br0" timeOffset="2049.29">2823 581 8466,'0'0'4487,"0"0"-2479,0 0-457,0 0-189,0 0-475,0 0-344,1 28-248,4 86-136,-5-110-151,1-1 0,-1 0 0,1 0 0,-1 0 0,1 0 0,0 0 0,0 0 0,1 0 0,-1 0 0,0 0 0,1 0 0,0-1 0,0 1 0,0-1 0,0 1 0,0-1 0,0 0 0,0 0 1,1 0-1,-1 0 0,1 0 0,0 0 0,0 0-8,2 0 8,1 0 1,-1-1 0,0 1-1,1-1 1,-1-1-1,1 1 1,-1-1 0,1 0-1,1 0-8,2 1 17,0-1 1,0 0-1,0 0 0,-1-1 0,1 0 0,0-1 0,0 0 0,-1 0 1,1-1-1,-1 0 0,0-1 0,0 1 0,0-2 0,2 0-17,12-10 85,0-1-1,-1 0 0,-1-2 1,-1 0-1,0-1 0,-1-1 1,-2-1-1,0 0 0,3-7-84,-18 27 274,-1 1-181,-1 3-184,-23 103-254,-11 18 345,23-85-139,-2-1 1,-2 0-1,-1-1 0,-2-1 1,-2 0-1,-1-2 1,-1-1-1,-2 0 1,-2-2-1,0-1 0,-2-1 1,-30 22 138,46-40-545,-1-2 0,0 1 1,0-2-1,-1 0 0,-13 5 545,15-8-1192,0 0-1,-1-1 1,0-1-1,-4 0 1193,-27 0-8176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9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1 148 9642,'0'0'2066,"0"0"-334,0 0-476,0 0-451,0 0-287,0 0-238,2 11-43,13 58 244,-4 2 0,-3-1 1,-1 38-482,-7-108 6,0 0 0,0 0 0,1-1 0,-1 1 0,0 0 0,0 0 0,1-1 0,-1 1 0,0 0 0,0 0 0,1 0 0,-1 0 0,0-1 0,0 1 0,1 0 0,-1 0 0,0 0 0,1 0 0,-1 0 0,0 0 0,1 0 0,-1 0 0,0 0 0,0 0 0,1 0 0,-1 0 0,0 0 0,1 0 0,-1 0 0,0 0 0,1 0 0,-1 0 0,0 1 0,0-1-1,1 0 1,-1 0 0,0 0 0,0 0 0,1 1 0,-1-1 0,0 0 0,0 0 0,1 1 0,-1-1 0,0 0 0,0 0 0,0 1 0,0-1 0,1 0 0,-1 0 0,0 1 0,0-1 0,0 0 0,0 1 0,0-1 0,0 0 0,0 1-6,17-44 313,6-27-313,-10 30 0,1 0 1,5-6-1,-3 14-4,16-26 4,-26 49-15,-1 1-1,1 0 1,1 0 0,-1 0-1,1 1 1,1 0-1,-1 1 1,8-6 15,-13 11-16,-1 0 0,1 0 1,-1 1-1,1-1 0,-1 0 0,1 0 1,-1 1-1,1-1 0,0 1 0,-1-1 1,1 1-1,0 0 0,-1-1 0,1 1 1,0 0-1,0 0 0,-1 1 0,1-1 1,0 0-1,-1 0 0,1 1 0,0-1 1,-1 1-1,1-1 0,0 1 0,-1 0 1,1 0-1,-1 0 0,0 0 0,1 0 1,-1 0-1,0 0 0,1 0 0,-1 0 1,0 1-1,0-1 0,0 0 0,0 1 0,0-1 1,0 1-1,0 1 16,4 8-28,0 0 0,0 0 1,-1 1-1,-1 0 0,2 8 28,-2-4 15,10 42 104,-1 13-119,11 48 27,-23-119-22,0 1 0,0-1 0,0 1 0,0-1-1,0 1 1,0 0 0,1-1 0,-1 1 0,0-1 0,0 1 0,1-1 0,-1 1 0,0-1 0,0 1 0,1-1 0,-1 1 0,1-1 0,-1 0 0,0 1-1,1-1 1,-1 1 0,1-1 0,-1 0 0,1 1-5,8-8 180,6-27 97,-12 27-280,8-17 1,1 0 0,1 1 1,1 0-1,1 1 0,1 1 0,1 0 1,0 1-1,2 1 0,0 1 1,2 1-1,-1 0 0,2 2 0,1 0 2,-15 10-22,0 1-1,0 0 0,0 1 1,1 0-1,-1 0 0,7-1 23,-13 4-16,1-1-1,-1 1 1,0-1-1,1 1 0,-1 0 1,0 0-1,1 0 1,-1 0-1,0 1 1,1-1-1,-1 1 1,0-1-1,0 1 1,1 0-1,-1 0 0,0 0 1,0 0-1,0 0 1,0 0-1,0 1 1,0-1-1,0 0 1,-1 1-1,1 0 1,-1-1-1,1 1 0,0 1 17,4 7-32,-1-1 0,-1 1-1,0 0 1,0 1 0,-1-1-1,0 1 1,1 7 32,8 84-408,-1-4-3787,-7-78-192</inkml:trace>
  <inkml:trace contextRef="#ctx0" brushRef="#br0" timeOffset="465.96">1198 80 10866,'0'0'2067,"0"0"-616,0 0-566,0 0-515,0 0-159,0 0 50,2 21-70,0 5-147,-1-9-21,1 0 0,1 0 0,0 0 0,1 0 0,5 12-23,1 8 13,-8-26-13,0 0 0,1 0 1,1-1-1,0 1 0,0-1 1,4 6-1,-7-15-6,0 1 0,0-1 0,1 1 0,-1-1 1,0 1-1,1-1 0,-1 0 0,1 0 0,-1 0 1,1 0-1,0 0 0,-1 0 0,1 0 0,0 0 1,0-1-1,-1 1 0,1-1 0,0 1 0,0-1 1,0 0-1,0 0 0,0 0 0,0 0 0,0 0 1,-1 0-1,1 0 0,0-1 0,0 1 1,0-1-1,0 1 0,0-1 0,-1 0 0,1 1 1,0-1-1,-1 0 0,1 0 0,-1 0 0,1-1 1,0 1 5,7-6 3,-1 1 1,0-1 0,0-1-1,0 0 1,-1 0-1,1-1-3,17-23-78,-2-1-1,-1 0 0,4-13 79,-16 28 2,-1-1 1,-1 0 0,-1-1 0,-1 0 0,0 0-1,-1 0 1,-1-6-3,-3 19 75,-7 113-209,3-68-63,2 0 0,1-1-1,5 37 198,-5-70-154,1-1 0,1 1 0,-1 0 0,0 0 0,1-1 0,0 1 0,0-1 0,0 1 0,0-1 0,0 0 0,1 0 0,-1 0 0,1 0 0,0 0 0,0-1 0,0 1 0,0-1 0,1 0 0,-1 0 0,1 0 0,2 1 154,11 2-2783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7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292 0 12099,'0'0'2020,"0"0"-1080,0 0-570,0 0-218,0 0-39,0 0 383,1 29 336,1-6-664,14 179 886,-4-107-1078,-4 1 0,-5 0 0,-7 71 24,3-159-364,0 0 0,-1 0 0,0 0 0,0 0 0,-1-1 0,1 1 1,-2 0-1,1-1 0,-1 0 0,0 0 0,-1 0 0,0 0 0,0-1 0,0 0 0,-1 0 0,-4 4 364,-14 7-5644</inkml:trace>
  <inkml:trace contextRef="#ctx0" brushRef="#br0" timeOffset="331.97">1 476 9250,'0'0'2040,"0"0"-1463,0 0 599,178-6-312,-95-8-224,13-1-32,3 3-392,-3 3-216,10 3-176,-27 6-1240,-23 0-3345</inkml:trace>
  <inkml:trace contextRef="#ctx0" brushRef="#br0" timeOffset="648.01">861 587 8674,'0'0'3445,"0"0"-1925,0 0-308,0 0-425,0 0-311,0 0-13,14 15-71,45 52-80,-54-60-267,0 1 1,0 0-1,-1 0 0,0 0 0,-1 0 0,1 1 1,0 6-46,-3-11 3,0 0 1,0 0 0,1 0-1,-1 0 1,1 0-1,0-1 1,0 1 0,0 0-1,1-1 1,-1 1 0,1-1-1,0 0 1,0 0 0,0 0-1,0 0 1,1 0-4,-1-2-3,0 1 1,-1-1-1,1 0 0,0 0 1,0 0-1,0 0 0,0 0 1,0-1-1,1 1 0,-1-1 1,0 0-1,0 0 1,0 0-1,0 0 0,0-1 1,0 1-1,0-1 0,1 0 1,-1 0-1,-1 0 1,1 0-1,0 0 0,0-1 1,0 0 2,8-4 44,0-1 0,-1 0 1,0-1-1,0 0 0,3-4-44,0 0 21,0-1 0,0 0 0,-1-1-1,-1-1 1,-1 0 0,0 0 0,0-1-1,-2 0 1,0-1 0,-1 0 0,-1 0-1,0-1 1,-1 1 0,-1-1 0,-1 0-1,0-1 1,-2 1 0,0-12-21,0 27-6,-1 0 1,0 1-1,0-1 1,0 0-1,0 0 1,0 0-1,-1 0 1,1 0-1,-1 0 1,0 1-1,0-1 1,0 0-1,0 1 1,0-1-1,-1 0 1,1 1-1,-1 0 1,0-1-1,0 1 1,0 0-1,0 0 1,0 0-1,0 0 1,0 0-1,-1 0 1,1 1-1,-1-1 1,1 1-1,-1 0 1,1-1-1,-1 1 1,0 1-1,0-1 1,0 0-1,1 1 1,-1-1-1,0 1 1,0 0-1,0 0 1,-2 0 5,-6 0-46,-1 0 1,0 0 0,0 2-1,0-1 1,1 2-1,-1-1 1,1 2 0,0-1-1,0 2 1,0-1-1,0 1 1,1 1 0,0 0-1,0 1 1,0 0-1,-6 6 46,-1 1-438,1 1-1,1 1 0,0 1 0,1 0 0,1 0 1,1 1-1,0 1 0,-4 11 439,-3 18-4081,12-13-2384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6.8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87 107 10962,'0'0'3368,"0"0"-1935,0 0-706,0 0-369,0 0-224,-11 33-67,-33 106-47,36-110-1,1 0 0,1 0 0,1 1 0,2 0 0,1-1 0,1 1 0,2 1-19,-1-7 27,0-17-28,0 0-1,0-1 1,1 1-1,0 0 1,1 0-1,-1-1 1,1 1-1,0-1 1,1 0-1,0 2 2,-1-5-5,0 0 0,0-1 0,0 1 0,0 0 0,0-1 0,0 1 0,1-1 0,-1 0-1,1 0 1,-1 0 0,1 0 0,0-1 0,0 1 0,0-1 0,0 1 0,0-1 0,0 0 0,1 0 0,-1 0-1,0-1 1,0 1 0,1-1 5,1 0 28,1 0 0,0 0 0,0 0 0,-1-1 0,1 0 0,0 0-1,-1-1 1,1 1 0,-1-1 0,1 0 0,-1-1 0,0 1 0,0-1-1,0 0 1,0-1 0,0 1 0,-1-1 0,0 0 0,1 0 0,-1 0-1,-1 0 1,1-1 0,-1 0 0,2-1-28,7-14 121,0 0-1,-1-1 0,-1 0 1,-1-1-1,3-11-120,-5 6 273,-1 0-1,-1 0 0,-2 0 1,0-1-1,-2 1 1,-2-24-273,1 46 124,-10 51-37,3 31-119,3 0 0,6 67 32,-2-140-63,0 0 0,1 1 0,0-1 0,0 0 0,0 0-1,0 0 1,1 0 0,-1-1 0,1 1 0,0 0 0,0-1 0,0 1 0,1-1 0,-1 1 0,2 0 63,-3-3-105,0 0 0,0 0 1,0-1-1,0 1 1,0 0-1,0-1 1,0 1-1,0-1 1,0 1-1,1-1 0,-1 1 1,0-1-1,0 0 1,0 1-1,1-1 1,-1 0-1,0 0 0,0 0 1,1 0-1,0 0 105,0-1-230,0 0 0,0 1 0,0-1 0,-1 0-1,1 0 1,0 0 0,-1 0 0,1-1 0,0 1-1,-1 0 1,1-1 0,-1 1 0,0-1 0,1 1 0,-1-1-1,0 0 1,0 0 230,16-29-6659</inkml:trace>
  <inkml:trace contextRef="#ctx0" brushRef="#br0" timeOffset="450.07">953 0 11266,'0'0'1793,"0"0"-37,0 0-330,0 0-363,0 0-238,0 0-322,-8 6-302,-15 10-176,0 1-1,1 1 0,1 1 0,0 1 0,2 1 0,0 1 0,1 0 1,2 1-1,-13 24-24,27-44-22,1 0 0,0 0 0,-1 0 0,2 0 0,-1 0 0,0 0 0,1 0 1,-1 1-1,1 1 22,0-4-14,0 0-1,0 0 1,0 0 0,0 0 0,0 0 0,1 0 0,-1-1 0,0 1 0,1 0 0,-1 0 0,1 0 0,-1 0 0,1-1 0,-1 1 0,1 0-1,-1 0 1,1-1 0,0 1 0,-1-1 0,1 1 0,0 0 0,-1-1 0,1 1 0,0-1 0,0 0 0,0 1 0,0-1 0,-1 0 0,1 1-1,0-1 1,0 0 0,0 0 0,0 0 14,29 4 9,-1-1 0,24-1-9,-17-1 70,33 5-70,-58-5 0,0 1 0,-1 1 0,1 0 0,-1 1 0,1-1 0,-1 2 0,-1 0 0,5 2 0,-12-6 23,0 1-1,0-1 0,-1 1 1,1 0-1,0 0 0,-1 0 1,1 0-1,-1 0 0,1 0 1,-1 0-1,0 0 0,0 0 1,0 0-1,0 1 1,0-1-1,-1 0 0,1 1 1,-1-1-1,0 1 0,1-1 1,-1 1-1,0-1 0,0 0 1,-1 1-1,1-1 0,0 1 1,-1-1-1,1 1 0,-2 0-22,1 3 39,-1 0-1,0-1 1,-1 1-1,1-1 1,-1 1-1,0-1 0,-1 0 1,1 0-1,-1-1 1,0 1-1,-2 1-38,-6 5-149,0-1 0,-1-1-1,0 0 1,0-1 0,-1 0 0,0-1-1,-6 2 150,10-6-826,0 0 0,0 0 0,0-1 0,0 0-1,0-1 1,0 0 0,-4 0 826,-2-1-5935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2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58 330 11122,'0'0'1714,"0"0"-482,0 0-227,0 0-403,0 0-346,0 0-54,0 18 141,0 332 1015,0-321-1117,0-27-25,-4-5 746,-5-19-756,1 0 0,1-1-1,1 0 1,0 0-1,-1-23-205,2-10-14,1-55 14,3 84-2,1 5-16,0 0-1,1 0 1,4-17 18,-3 32-11,-1 0 0,1 0 0,1 1 0,-1-1-1,1 0 1,0 1 0,1 0 0,-1 0 0,1 0 0,1 0 0,-1 0 0,1 1 0,3-3 11,1 0-80,0 1 0,1 0 1,-1 1-1,1 0 0,1 0 1,-1 1-1,1 1 0,0 0 1,0 0-1,0 1 0,11-2 80,-3 2-545,0 1 0,0 1 0,0 0 0,0 2-1,0 0 1,19 4 545,-27-2-452,1 1 0,-1 0-1,0 0 1,0 2 0,-1-1-1,1 1 1,-1 1 0,0 0 0,-1 0-1,2 2 453,-4-3-609,21 15-3184</inkml:trace>
  <inkml:trace contextRef="#ctx0" brushRef="#br0" timeOffset="421.37">719 316 8450,'0'0'4161,"0"0"-2937,0 0-597,0 0-30,0 0-123,0 0-220,11 10-123,-1 0-106,-7-6-16,0 0-1,1 0 1,0 0-1,0-1 1,0 1-1,0-1 1,0 0 0,1 0-1,-1-1 1,1 1-1,0-1 1,0 0-1,0 0 1,0-1 0,0 1-1,0-1 1,1 0-9,17 2 89,1-2 0,0 0 1,0-1-1,0-1 0,4-2-89,-19 2 21,-1 0 0,0-1 0,0 0 0,0-1 0,0 1 0,0-2 0,-1 1 0,1-1 0,-1 0 1,0 0-1,0-1 0,0 0 0,-1-1 0,0 1 0,0-1 0,3-4-21,-6 5 30,0 0 1,0 0 0,0 0-1,-1-1 1,0 1 0,0-1-1,0 1 1,-1-1 0,0-1-31,0 4 22,0-1 0,-1 1 1,1-1-1,-1 1 1,0-1-1,0 1 1,0-1-1,-1 1 0,1-1 1,-1 1-1,0-1 1,0 1-1,0-1 0,0 1 1,-1-1-23,-1 0 6,-1 1 1,1 0 0,-1 0 0,1 0 0,-1 0-1,0 1 1,0-1 0,0 1 0,0 0-1,0 0 1,-1 1 0,1-1 0,-1 1-1,1 0 1,-1 0 0,1 0 0,-4 0-7,-8 0-28,1 0 0,-1 0 0,0 2 1,-12 1 27,19-1 3,0 1 1,1 1-1,0-1 1,-1 1-1,1 1 1,0 0-1,0 0 1,1 0-1,-1 1 0,1 0 1,0 0-1,1 1 1,-1 0-1,1 0 1,0 1-1,0 0 1,1 0-1,0 0 1,0 0-1,1 1 1,-2 5-4,-1 0-26,1 1 0,0 0 1,1 1-1,1-1 0,1 1 1,0 0-1,0 0 1,2 0-1,0 0 0,0 1 1,2-1-1,0 4 26,-1-16-51,1 0 1,-1 0-1,1 0 1,0 0-1,0 0 1,0 0-1,0 0 1,1 0-1,-1 0 1,1-1-1,0 1 1,-1-1-1,1 1 1,0-1-1,1 0 1,-1 0-1,0 0 1,1 0-1,-1 0 0,1 0 1,-1-1-1,1 1 1,0-1-1,0 0 1,0 0-1,-1 0 1,1 0-1,2 0 51,9 2-316,1-1-1,0 0 1,-1-1 0,1-1-1,12-1 317,0-1-1339,1-1-1,-1-1 0,0-2 0,-1 0 1,20-8 1339,41-19-6958</inkml:trace>
  <inkml:trace contextRef="#ctx0" brushRef="#br0" timeOffset="1449.92">1685 256 11226,'0'0'1906,"0"0"-116,0 0-162,0 0-669,0 0-316,0 0 50,-10-10-90,-33-32-301,40 40-300,1 1 1,0-1-1,-1 1 1,1 0 0,0 0-1,-1 0 1,0 0-1,1 0 1,-1 0 0,1 1-1,-1-1 1,0 1-1,1 0 1,-1 0 0,0 0-1,0 0 1,1 0-1,-1 1 1,0-1 0,1 1-1,-1 0 1,1-1-1,-1 1 1,0 0-3,-2 2 0,-1 0 0,0 1 0,1-1-1,-1 1 1,1 0 0,0 0 0,0 1 0,1-1 0,-6 6-21,2 0 0,0 1 0,0 0 1,0 0-1,2 1 0,-1 0 0,-1 6 21,4-10-96,1 0 0,1 0-1,-1 1 1,1-1 0,1 1-1,-1-1 1,1 1 0,1-1-1,0 1 1,0 0 0,1 0-1,0 1 97,-1-10-24,1 1-1,-1 0 0,0-1 0,1 1 0,-1-1 1,1 1-1,-1 0 0,1-1 0,-1 1 0,1-1 1,0 0-1,-1 1 0,1-1 0,0 1 1,-1-1-1,1 0 0,0 0 0,-1 1 0,1-1 1,0 0-1,0 0 0,-1 0 0,1 0 0,0 0 1,0 0-1,0 0 25,26 1-144,-20-1 104,1-1 45,1 0-1,-1-1 1,1 1-1,-1-2 1,1 1 0,-1-1-1,0 0 1,0-1-1,-1 0 1,1 0 0,6-5-5,15-12 18,-1-1 1,7-9-19,-19 18 1,-2 1 21,-3 3 1,1-1 0,-1 0 0,-1-1 0,0 0 0,0-1 1,4-8-24,-54 99 4,3 1 0,3 2 1,4 2-1,0 14-4,-4 35-260,5 2 0,0 44 260,26-147-352,0-1 1,2 12 351,2-43-23,-1 1-1,0-1 1,0 1 0,1-1-1,-1 1 1,0-1 0,1 1-1,-1-1 1,1 1 0,-1-1 0,1 0-1,-1 1 1,1-1 0,-1 0-1,1 1 1,-1-1 0,1 0-1,-1 1 1,1-1 0,-1 0 0,1 0-1,0 0 1,-1 0 0,1 0-1,-1 0 1,1 0 0,0 0-1,-1 0 1,1 0 0,-1 0-1,1 0 1,0 0 0,-1 0 0,1 0-1,-1-1 1,1 1 0,-1 0-1,1 0 1,0-1 0,-1 1-1,1-1 24,28-10 9,-8-5 0,0-1 0,-1 0 0,-1-1 1,-1-1-1,-1-1 0,0-1 0,4-9-9,-1 3-6,-1-1 0,-2-1-1,-1-1 1,-1 0 0,-1-1 0,-2-1-1,-1 0 1,-2 0 0,-1-1-1,-2 0 1,-1 0 0,-1-1 0,-1-20 6,-2 22 9,0 2-19,-1 1 1,-3-18 9,2 39 44,0 0-1,-1 0 0,0 1 0,0-1 0,-1 0 0,0 1 1,0-1-1,0 1 0,-1 0 0,0 0 0,-3-3-43,5 7 19,0 1 0,-1-1 0,1 1-1,0 0 1,-1 0 0,0 0 0,1 0-1,-1 1 1,0-1 0,0 0 0,0 1 0,0 0-1,0 0 1,0 0 0,0 0 0,0 1 0,0-1-1,-1 1 1,1-1 0,0 1 0,0 0 0,-1 1-19,4-1-43,3-1 20,1 0 1,0 0-1,0 1 1,0 0-1,0 0 1,-1 0-1,1 0 1,0 0-1,2 1 23,12 1 23,445-2 1397,-462 0-1298,-1 0 60,0 0 38,0 0-42,0 0-78,0 0-147,1 9-11,0 1-1,1 0 1,0 0 0,0-1-1,1 1 1,1-1 0,-1 0-1,2 0 1,-1 0 0,1 0-1,0-1 1,7 8 58,-1-1-62,0-2 1,1 0-1,0 0 1,1-1-1,1-1 0,14 10 62,-20-16-84,0-1-1,1 0 0,-1 0 1,1-1-1,0 0 0,0 0 1,0-1-1,1-1 0,-1 1 1,1-1-1,-1-1 0,0 0 1,1 0-1,-1-1 0,7-1 85,-3 0-113,-1-1 0,0 0 0,1-1 0,-1 0 0,-1-1 1,1 0-1,-1-1 0,1 0 0,-2-1 0,1 0 0,2-2 113,-2-1-25,0 0 1,0 0-1,-1-1 0,0-1 1,-1 1-1,0-2 0,-1 1 1,-1-1-1,0 0 0,0-1 0,-1 1 1,-1-1-1,-1-1 0,3-11 25,-16 90 343,3 0-1,2 55-342,4-117-66,0-1 1,0 1 0,0 0 0,0 0 0,0 0 0,0 0 0,1 0-1,-1 0 1,1 0 0,0-1 0,-1 1 0,1 0 0,0 0-1,0-1 1,0 1 0,0 0 0,0-1 0,1 1 0,-1-1-1,1 1 66,1 0-341,0 0-1,1-1 1,-1 1-1,0-1 1,1 0-1,-1 0 1,0 0-1,1 0 1,0 0-1,-1-1 1,2 0 341,22 1-6096</inkml:trace>
  <inkml:trace contextRef="#ctx0" brushRef="#br0" timeOffset="1779.46">3378 348 12659,'0'0'2736,"0"0"-1792,0 0 345,0 0-449,0 0-472,0 0-184,0 0-96,10 87-32,-3-61-56,-7 1-88,0 0-328,0-3-632,0-6-937,-7-6-1031,-3-12-4586</inkml:trace>
  <inkml:trace contextRef="#ctx0" brushRef="#br0" timeOffset="2134.49">3431 0 12979,'0'0'2864,"0"0"-1703,0 0 207,0 0-744,0 0-624,0 0-80,0 0-288,80 0-320,-37 0-760,-4 0-2697</inkml:trace>
  <inkml:trace contextRef="#ctx0" brushRef="#br0" timeOffset="2478.52">3878 450 11883,'0'0'2577,"0"0"-1620,0 0-552,0 0-252,0 0-194,0 0 77,0 0 123,0 0 169,0-19 369,0 14-676,-1 1 0,1-1 0,1 0 0,-1 0 0,1 1-1,0-1 1,0 0 0,0 1 0,1-1 0,-1 1 0,1-1 0,0 1-1,1 0 1,-1 0 0,1 0 0,-1 0 0,1 0 0,1 1 0,-1-1 0,0 1-1,1 0 1,0 0 0,-1 0 0,1 0 0,4-1-21,12-10 1,1 2-1,0 0 1,1 1 0,1 2 0,-1 0 0,1 1 0,0 2 0,1 0-1,0 1 1,0 2 0,0 0 0,0 2 0,0 0 0,13 3-1,-35-2-61,1 0 0,-1 1 1,1-1-1,-1 1 0,1-1 1,-1 1-1,0 0 0,1 0 0,-1 0 1,0 0-1,0 0 0,1 1 1,-1-1-1,0 1 0,0-1 1,-1 1-1,1 0 0,0 0 0,0 0 61,17 28-3554,-9-8-2769</inkml:trace>
  <inkml:trace contextRef="#ctx0" brushRef="#br0" timeOffset="2832.54">4457 387 11931,'0'0'1621,"0"0"-68,0 0-228,0 0-523,0 0-373,0 0-159,25 7-74,83 23-70,-98-27-111,0-1 1,-1 0-1,1-1 0,0 0 0,0-1 1,9-1-16,1 1 12,-11-1-3,1 0-1,-1 0 1,0 0-1,0-1 1,0-1 0,0 0-1,-1 0 1,1-1-1,-1 1 1,1-2-1,-1 1 1,-1-1-1,1-1 1,5-4-9,-8 6 5,0 0-1,-1-1 1,1 0 0,-1 0 0,0 0 0,0 0 0,0-1-1,-1 0 1,0 1 0,0-1 0,0 0 0,-1 0 0,0-1-1,0 1 1,-1 0 0,1-1 0,-1 1 0,-1-1-1,1 0 1,-2-5-5,1 10-8,0 1-1,0 0 1,0 0 0,-1 0-1,1 0 1,-1 0-1,1-1 1,-1 1 0,1 0-1,-1 0 1,0 0-1,1 0 1,-1 1 0,0-1-1,0 0 1,1 0-1,-1 0 1,0 0-1,0 1 1,0-1 0,0 1-1,-1-1 9,-2-1-29,1 0 0,-1 1 0,0 0-1,0 0 1,0 0 0,0 0 0,-3 1 29,-10-1-97,-1 1 0,1 0 0,-5 2 97,16-1-11,-5 1 2,-1 0-1,1 1 1,0 1-1,-1 0 0,1 0 1,1 1-1,-1 0 0,1 1 1,0 1-1,0-1 0,1 1 1,0 1-1,0 0 0,0 0 1,1 1-1,1 0 0,-5 7 10,-2 2-7,1 1-1,1 1 1,1 0-1,1 0 1,1 1-1,0 1 1,2-1-1,-4 17 8,8-18-4,0 0-1,1 0 0,1 0 1,1 4 4,0-21-12,0 0 1,0 1-1,0-1 0,1 0 1,-1 0-1,1 0 0,0 0 1,-1 0-1,1 0 1,1 0-1,-1 0 0,0 0 1,1 0-1,0 0 1,-1-1-1,1 1 0,0-1 1,1 2 11,1-2-42,0 1 0,0 0-1,0-1 1,0 0 0,0 0 0,1 0 0,-1-1 0,1 1 0,-1-1 0,1 0 0,-1 0 0,1-1 0,4 1 42,15 0-431,0 0 0,0-2 0,0 0 0,0-2 0,0-1 0,5-1 431,54-22-4128</inkml:trace>
  <inkml:trace contextRef="#ctx0" brushRef="#br0" timeOffset="3151.57">5584 229 14011,'0'0'3269,"0"0"-2589,0 0-718,0 0-543,0 0-46,-19 8 154,-4 0 340,11-4 65,1-1 0,0 2 0,0 0 0,1 0 0,-1 1 0,1 0 0,0 1-1,1 0 1,-8 7 68,13-11-23,-11 11-121,0 0 1,1 1-1,-4 6 144,14-16 17,1-1 0,0 1 0,0 0 0,0 0 1,0 1-1,1-1 0,0 0 0,0 1 0,0 0 0,1-1 0,0 1 0,0 0 0,0 0 1,1 0-18,1-5 31,-1 1 1,0-1 0,1 0 0,0 1-1,-1-1 1,1 0 0,0 0 0,0 0 0,-1 0-1,1 1 1,0-1 0,0 0 0,0 0-1,1-1 1,-1 1 0,0 0 0,0 0 0,0-1-1,1 1 1,-1 0 0,0-1 0,0 1-1,1-1 1,0 1-32,44 12 238,-28-8-143,-17-4-90,23 6 91,0 2 1,8 5-97,-26-11 48,0 0-1,-1 0 0,1 1 0,-1-1 1,0 1-1,0 1 0,0-1 0,0 1 1,-1 0-1,0 0 0,3 4-47,-5-7 28,-1 1-1,1-1 0,-1 0 0,0 1 1,0 0-1,0-1 0,0 1 0,-1-1 1,1 1-1,-1 0 0,0 0 0,1-1 1,-1 1-1,0 0 0,-1 0 0,1-1 1,0 1-1,-1 0 0,1-1 0,-1 1 1,0 0-1,0-1 0,0 1 0,0-1 0,-1 0 1,1 1-1,-1-1 0,1 0 0,-1 0 1,0 1-28,-6 5 31,0-1 0,-1 0 1,0 0-1,0 0 1,0-2-1,-10 6-31,-3 0-315,-1 0 1,0-2-1,0 0 1,-20 4 314,-51 5-4765,26-12-5408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1.1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159 364 14579,'0'0'2349,"0"0"-1552,0 0-509,0 0-70,0 0-64,-4 27-24,-2 14-84,-16 132 168,14-4-22,10 56-192,-1-78 625,-1-166-565,1 0 1,1 0-1,0 0 0,1 1 0,1-1 1,1 1-1,0 0 0,2 0 0,0 0-60,-3 10-11,0 1-1,0 0 0,0 1 1,0-1-1,1 1 0,0 0 1,1 0-1,0 0 0,-1 1 0,2 0 1,-1 0-1,1 0 0,-1 1 1,1 0-1,0 0 0,1 1 1,-1 0-1,0 0 0,1 1 1,0 0-1,0 0 0,-1 1 1,3-1 11,6 0-29,0 1 0,0 0 0,0 1 0,0 1 0,-1 0 0,1 2 0,6 1 29,-15-2-11,0 0 0,-1 0 1,1 0-1,-1 1 0,0 0 1,0 1-1,0 0 0,0-1 1,-1 2-1,0-1 0,1 1 1,-1-1-1,-1 2 0,1-1 1,-1 0-1,0 1 1,0 0-1,0 1 11,-2-3 14,0 0 1,0 0-1,0 0 1,-1 0-1,0 0 0,0 0 1,0 1-1,0-1 1,0 0-1,-1 1 1,0-1-1,0 0 1,0 1-1,-1-1 0,1 0 1,-1 1-1,0-1 1,0 0-1,-1 0 1,1 0-1,-1 0 1,0 0-1,0 0 0,0 0 1,0-1-1,-1 1 1,0-1-1,0 1 1,1-1-1,-2 0 0,1 0 1,0 0-1,-1-1 1,1 1-1,-2 0-14,-16 9-31,0 0 0,-1-2 0,0 0 0,0-2 0,-1 0 0,0-1 0,-8 0 31,-10 0-1133,0-2 1,-1-1 0,-33-3 1132,71-1-211,0 1-93,1-1-1,-1 0 1,1 0-1,-1 0 1,1-1-1,-1 1 1,1-1-1,-1 0 1,1 0 0,-1 0-1,1-1 1,0 1-1,-1-1 305,-7-9-4239</inkml:trace>
  <inkml:trace contextRef="#ctx0" brushRef="#br0" timeOffset="486.03">0 87 15227,'0'0'1879,"0"0"-1060,0 0-391,0 0-112,0 0-182,0 0-84,9 4 106,29 14 75,-16-6-172,1-1 1,0-1-1,0-1 0,1-1 1,0-2-1,6 1-59,27-2 94,1-2 1,0-3-1,35-5-94,-75 3 29,0 0-1,-1-2 1,0 1 0,0-2 0,0-1 0,0 0-1,0-1-28,-16 7 22,0-1-1,-1 1 1,1 0-1,0-1 1,0 1-1,-1-1 1,1 1-1,0-1 1,-1 1-1,1-1 1,-1 1 0,1-1-1,-1 1 1,1-1-1,-1 0 1,1 1-1,-1-1 1,0 0-1,1 0 1,-1 1-1,0-1 1,1 0-1,-1 0 1,0 1-1,0-1 1,0 0-1,0 0 1,0 0-1,0 0 1,0 1-1,0-1 1,0 0-1,0 0 1,0 1-1,-1-1 1,1 0-1,0 0 1,-1 0 0,1 1-1,0-1 1,-1 0-1,1 1 1,-1-1-1,1 0 1,-1 1-1,1-1 1,-1 1-1,1-1 1,-1 1-1,0-1-21,-4-4 21,1 1 0,-1 0 0,0 1 0,0-1 0,-6-2-21,-13-7-130,-1 0 0,-1 2 1,0 1-1,-1 2 1,-17-4 129,19 7-921,0 1 0,0 2 0,0 0 0,0 2 921,18 0-3876,15 0-1795,12 0-1607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0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494 81 11803,'0'0'3511,"0"0"-1665,0 0-413,0 0-574,0 0-488,0 0-136,-26 12-119,-84 39-62,95-44-52,2 1-1,-1 1 1,1 0-1,1 1 1,-1 0-1,2 1 0,-2 2-1,-19 17-2,-63 61-1184,56-50-1050,-29 21 2236,67-61-282,0-1-1,0 1 1,0 0 0,0 0-1,0-1 1,0 1 0,0-1-1,0 1 1,0-1-1,0 1 1,0-1 0,0 1-1,0-1 1,-1 0-1,1 0 1,0 0 282,0 0-4718</inkml:trace>
  <inkml:trace contextRef="#ctx0" brushRef="#br0" timeOffset="320.02">117 1 11618,'0'0'2281,"0"0"-1425,0 0 256,0 0-343,0 0-297,0 0-152,0 0 96,26 131-48,11-95-136,-1-1-40,4 1-88,-7 3-40,0-4-64,-7-5-8,1-3-544,-1-9-656,-6-9-929,-7-6-2640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7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72 435 5217,'0'0'4746,"0"0"-2338,0 0-409,0 0-163,0 0-432,0 0-358,-1 8 152,-13 58-588,5-23-408,1 0 0,2 0 0,2 10-202,2-20 16,1-15-29,0-1 1,1 1-1,1 0 0,3 16 13,-3-31-7,-1-1 1,1 0-1,0 0 0,0 0 0,0 0 0,0 0 0,0 0 0,0 0 1,1 0-1,-1 0 0,0 0 0,1-1 0,0 1 0,-1-1 1,1 1-1,0-1 0,0 0 0,0 1 0,2 0 7,1 0-9,0 0 1,0 0-1,1-1 0,-1 1 0,1-1 0,-1 0 0,1 0 0,3-1 9,5 0 4,1 0 0,0-1 1,-1-1-1,1 0 0,-1-1 0,6-2-4,3-3-6,-1-2 0,0 0 0,-1-1-1,0-1 1,-1 0 0,2-4 6,9-7-94,-2-1 0,0-1 0,11-15 94,-33 33-4,0 0 0,-1 0 0,0 0 0,0 0 0,-1-1 0,0 0 0,0 0 0,-1-1 0,0 1 0,-1-1 0,1 0-1,-2 0 1,1 0 0,-1 0 0,-1-1 0,0 1 0,0-8 4,-1 13-1,0 1 0,0 0 0,-1-1 0,0 1 0,1-1 1,-1 1-1,-1 0 0,1 0 0,0 0 0,-1-1 0,0 1 0,1 0 0,-1 1 0,0-1 0,-1 0 0,1 1 1,0-1-1,-1 1 0,1 0 0,-1-1 0,0 1 0,0 0 0,0 1 0,0-1 0,0 1 0,0-1 0,0 1 0,-1 0 1,1 0-1,-3 0 1,-13-4-68,0 2 1,0 0-1,0 2 1,-1 0-1,-2 1 68,22 0-2,-22-1-83,0 2 0,-1 1-1,1 1 1,1 1 0,-1 0-1,0 2 1,1 0 0,-5 4 85,12-4-72,1 0-1,-1 1 1,1 1-1,0 0 1,1 1 0,0 0-1,0 1 1,1 0-1,1 1 1,-1 0 0,2 0-1,-4 7 73,8-12-100,2 0-1,-1 0 0,1 1 1,0-1-1,0 1 1,0 0-1,1 0 0,0 3 101,1-7-85,1-1-1,-1 1 1,1-1-1,0 0 1,0 1 0,0-1-1,0 0 1,1 1-1,-1-1 1,1 0-1,-1 1 1,1-1-1,0 0 1,0 1-1,0-1 1,0 0-1,0 0 1,0 0-1,1 0 1,-1 0-1,1 0 1,-1-1-1,1 1 1,0 0-1,-1-1 1,3 2 85,1 0-300,0-1 1,0 1-1,0-1 0,0 0 1,0 0-1,1-1 0,4 1 300,45 4-2874</inkml:trace>
  <inkml:trace contextRef="#ctx0" brushRef="#br0" timeOffset="418.35">1590 128 10762,'0'0'2419,"0"0"-1217,0 0 122,0 0 1,0 0-354,0 0-165,-16-21-243,-3-3-437,0 2 0,-18-17-126,34 36 11,1 1-1,-1 0 1,0 0 0,0 0-1,0 1 1,0-1-1,-1 1 1,1-1 0,0 1-1,-1 0 1,1 0-1,-1 1 1,1-1 0,-1 1-1,1 0 1,-1 0-1,1 0 1,-1 0 0,1 0-1,-1 1 1,1-1-1,-1 1 1,1 0 0,-3 1-11,-4 3 44,1-1 0,0 1 1,0 1-1,0 0 1,1 0-1,-5 4-44,12-9 7,-10 8 60,1 0-1,0 1 1,0 0 0,1 1-1,1 0 1,0 0-1,0 0 1,1 1 0,0 1-1,-2 8-66,2-4 68,2 0 0,0 1 0,1-1 0,1 1 0,0 0 0,2 0 0,0 0 0,1 1-68,-1 8 82,1 0 0,2-1 0,1 1 1,1-1-1,5 16-82,7 11 20,-3 1 1,-1 0-1,-3 1 1,-3 0-1,0 40-20,-6-88-217,0 24 57,0-30 87,0-1-1,0 1 1,0-1 0,0 1-1,0 0 1,0-1 0,0 1 0,0-1-1,0 1 1,0-1 0,0 1 0,0-1-1,-1 1 1,1-1 0,0 1 0,0-1-1,-1 1 1,1-1 0,0 1 0,-1-1-1,1 0 1,0 1 0,-1-1 0,1 1-1,-1-1 1,1 0 0,-1 1 0,1-1-1,-1 0 1,1 0 0,-1 0 0,1 1-1,-1-1 1,1 0 0,-1 0 0,1 0-1,-1 0 1,1 0 0,-1 0 0,1 0-1,-1 0 1,0 0 0,1 0 73,-2-1-183,1 1 0,0-1 1,0 0-1,0 0 0,0 0 1,0 0-1,0 0 0,0 0 0,0 0 1,0 0-1,0 0 0,0 0 1,1-1-1,-1 1 0,1 0 0,-1 0 1,1-1-1,-1 1 0,1-1 1,0 1-1,-1 0 0,1-1 0,0 1 1,0-1 182,-2-5-999,-7-27-4891</inkml:trace>
  <inkml:trace contextRef="#ctx0" brushRef="#br0" timeOffset="766.94">1087 474 10842,'0'0'3129,"0"0"-1993,0 0 233,0 0-745,0 0-424,0 0 952,0 0-192,205 0-440,-142 0-320,3 0-200,20 0-200,-13 0-1304,-13 0-2881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3.3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0 699 7274,'0'0'4505,"0"0"-3083,0 0-812,0 0-82,0 0-163,0 0-16,7 3 37,15 5-206,0-1 0,0 0-1,1-2 1,0 0 0,0-2-1,1-1 1,-1 0-180,-9-2 25,-1 0 0,0 0 0,0-2 1,0 1-1,0-2 0,0 0 0,0 0 0,-1-1 1,0-1-1,1 0 0,-1-1 0,-1 0 0,1 0 0,-1-1 1,-1-1-1,1 0 0,4-6-25,-11 11 11,-1 0 1,1 0-1,-1-1 0,0 0 1,0 1-1,-1-1 1,1 0-1,-1 0 0,1-1 1,-1 1-1,-1-1 0,1 1 1,-1-1-1,0 1 1,0-1-1,0 0 0,0 1 1,-1-1-1,0-3-11,0 7-6,0 0 0,0-1 0,0 1-1,0 0 1,-1 0 0,1 0 0,0-1 0,-1 1-1,1 0 1,-1 0 0,0 0 0,1 0 0,-1 0 0,0 0-1,1 0 1,-1 0 0,0 0 0,0 0 0,0 0 0,0 1-1,0-1 1,0 0 6,-3-1-41,1 0 0,-1 0 0,0 1 0,1-1 1,-1 1-1,0 0 0,-3 0 41,-10-2-151,0 2-1,0 0 1,-6 0 151,20 1-3,-11 0-5,0 1 0,0 0 1,0 1-1,1 0 0,-1 1 0,1 1 0,-1 0 0,-8 4 8,15-4 22,-1 0 0,1 0 0,-1 1 1,1 0-1,1 0 0,-1 0 0,1 1 0,0 0 0,0 1 0,0-1 1,1 1-1,0 0 0,1 0 0,-4 7-22,5-8 13,0 1 1,1 0-1,-1-1 1,1 1-1,0 0 1,1 1-1,0-1 0,0 0 1,1 0-1,0 1 1,0-1-1,0 0 1,1 0-1,0 2-13,0-4-2,1 0 0,-1 1-1,1-1 1,0 0 0,0 0 0,1 0-1,-1 0 1,1-1 0,0 1 0,0-1 0,1 1-1,-1-1 1,1 0 0,0-1 0,0 1-1,0-1 1,1 1 0,1 0 2,8 4-33,1-1 1,0-1-1,0 0 0,0-1 0,1 0 1,0-1-1,0-1 0,14 1 33,20-1-2290,1-2 0,7-2 2290,0-1-7190</inkml:trace>
  <inkml:trace contextRef="#ctx0" brushRef="#br0" timeOffset="383">1449 169 13171,'0'0'1531,"0"0"-352,0 0-662,-30 5-345,30-5-172,-57 10 191,-13 6-191,59-12 84,0-1 0,0 2 1,1 0-1,-1 0 0,1 1 0,1 0 1,-1 1-1,1 0 0,0 0 0,0 1 1,1 0-1,0 1 0,1-1 0,0 2 1,-2 2-85,-2 2 140,1 0-79,0-1 1,1 2-1,1-1 0,0 1 1,1 0-1,1 1 0,0 0 0,1 0 1,1 0-1,0 1 0,2-1 0,-1 1 1,2 0-1,0 0 0,2 5-61,-2 15 16,3 0 1,1 0-1,1 0 0,8 26-16,-5-29-186,0 0 0,-2 1-1,-1 8 187,-3-14-2165,-1 1 0,-2 8 2165,-2-23-3483,-4-8-2357</inkml:trace>
  <inkml:trace contextRef="#ctx0" brushRef="#br0" timeOffset="719.01">953 684 7642,'0'0'3032,"0"0"-2368,0 0-23,0 0 231,0 0-176,0 0-40,0 0-400,198-15-152,-158 9-88,3 3-16,0 0 0,3 3-368,7 0-864,-10 0-1857,-6 9-5081</inkml:trace>
  <inkml:trace contextRef="#ctx0" brushRef="#br0" timeOffset="1046.98">1783 556 10058,'0'0'4465,"0"0"-3561,0 0 313,0 0-529,0 0-360,0 0-136,0 0 16,0 72 8,0-34-88,0 1-128,0-3-8,0 0-576,-3-7-1009,-1-11-1023,4-6-3785</inkml:trace>
  <inkml:trace contextRef="#ctx0" brushRef="#br0" timeOffset="1416.04">1869 321 6185,'0'0'9706,"0"0"-8337,0 0-313,0 0-464,0 0-592,0 0-56,0 0-232,30-6-560,-4 6-769,1 0-919,-1 0-3449</inkml:trace>
  <inkml:trace contextRef="#ctx0" brushRef="#br0" timeOffset="1744">2196 669 8794,'0'0'2120,"0"0"-510,0 0-219,0 0-460,0 0-422,0 0-162,-3 23-108,-13 69-35,13-62 645,8-34 117,-1-2-1188,12-11 292,6-6-46,1 0 1,1 2-1,1 0 1,1 2-1,1 1 0,1 0-24,-25 16-12,1 0-1,-1 1 0,1-1 0,0 1 0,-1 0 0,1 0 0,0 0 0,0 1 0,0-1 0,0 1 0,0 0 1,0 0 12,-3 0-13,1 0 0,0 1 0,-1-1 1,1 1-1,-1-1 0,1 1 1,-1 0-1,1 0 0,-1 0 1,0 0-1,1 0 0,-1 0 1,0 0-1,0 0 0,1 0 1,-1 0-1,0 1 0,0-1 1,0 0-1,-1 1 0,1-1 0,0 1 1,-1-1-1,1 1 0,0-1 1,-1 1-1,0 0 13,5 16-197,-2 0 0,0 0 0,-1 0 0,-1 0 0,-1 7 197,4 39-1972,-4-62 1571,0 1 0,1 0-1,-1-1 1,1 1 0,-1 0 0,1-1-1,0 1 1,0 0 0,0-1-1,1 1 1,-1-1 0,0 0-1,2 2 402,9-1-6074</inkml:trace>
  <inkml:trace contextRef="#ctx0" brushRef="#br0" timeOffset="1745">2914 595 7314,'0'0'5921,"0"0"-4625,0 0-64,0 0-535,0 0-497,0 0 48,0 0-56,46 60-112,-39-34-72,-4 4-8,-3 0-344,0 0-721,0-4-599,0-11-376,0-6-2033,-3-9-1993</inkml:trace>
  <inkml:trace contextRef="#ctx0" brushRef="#br0" timeOffset="2062.02">3175 119 12707,'0'0'2128,"0"0"-1376,0 0-616,0 0-136,0 0-792,0 0-664,0 0-2745</inkml:trace>
  <inkml:trace contextRef="#ctx0" brushRef="#br0" timeOffset="2463.45">3804 92 5641,'0'0'5640,"0"0"-3738,0 0-777,0 0-31,0 0-230,0 0-141,10-16-15,32-50-121,-34 56-136,-5 11-289,-3 11-138,0-10 40,-4 526 915,14-341-2375,-10-186 1277,1-1 0,-1 1 0,0 0 1,0-1-1,0 1 0,0-1 0,0 1 0,0-1 0,0 1 1,0 0-1,0-1 0,0 1 0,0-1 0,0 1 0,-1-1 0,1 1 1,0-1-1,0 1 0,-1-1 0,1 1 0,0-1 0,0 1 1,-1-1-1,1 1 0,-1-1 0,1 0 0,0 1 0,-1-1 0,1 1 1,-1-1-1,1 0 0,-1 0 0,1 1 0,-1-1 0,1 0 0,-1 0 1,1 1-1,-1-1 0,0 0 0,1 0 0,-1 0 0,1 0 1,-1 0-1,1 0 0,-1 0 0,1 0 0,-1 0 0,0 0 0,1 0 1,-1-1-1,1 1 0,-1 0 119,-5 0-1460,-14 0-7284</inkml:trace>
  <inkml:trace contextRef="#ctx0" brushRef="#br0" timeOffset="2797">3559 518 11947,'0'0'2640,"0"0"-1704,0 0 273,0 0-825,0 0-240,0 0 552,169 0-256,-96 0-296,9-3-144,-2-3 0,-4 3-688,10 3-1233,-20-3-991,-20 3-3258</inkml:trace>
  <inkml:trace contextRef="#ctx0" brushRef="#br0" timeOffset="3125.07">4525 416 3625,'0'0'11370,"0"0"-9593,0 0-521,0 0-296,0 0-648,0 0-144,0 0 40,-3 116-136,-4-74-32,7 3-40,0-7-272,0 1-536,0-9-848,0-9-713,0-15-2264</inkml:trace>
  <inkml:trace contextRef="#ctx0" brushRef="#br0" timeOffset="3126.07">4766 12 12347,'0'0'5193,"0"0"-4561,0 0 168,0 0-264,0 0-352,0 0-184,0 0-472,17 136-856,19-106-1041,1-6-527,-8-6-5706</inkml:trace>
  <inkml:trace contextRef="#ctx0" brushRef="#br0" timeOffset="3460.09">5044 497 4233,'0'0'7499,"0"0"-5136,0 0-1232,0 0-64,0 0-447,0 0-308,13 14-196,0 0-111,21 23-36,1 0 0,2-3 31,-29-28-47,-1 0 0,0-1 0,1 0 0,0-1 0,0 1 1,1-2-1,-1 1 0,8 1 47,-12-4-6,0 1 0,1-2 0,-1 1 0,0-1 0,1 1 0,-1-1 0,1 0 0,-1-1 0,0 1 0,1-1 0,-1 0 0,0 0 0,0 0 0,1 0 0,-1-1 0,0 0 1,0 0-1,0 0 0,2-2 6,3-3-8,0 0 1,-1-1 0,0 0-1,0-1 1,-1 0 0,0 0-1,-1 0 1,0-1 0,0 0 0,-1 0-1,-1 0 1,1-3 7,1-3-4,0-1 0,-2 0 0,0-1 0,-1 1 0,-1-1 0,0 0 0,-1-7 4,-1 22-26,-1 1 0,1 0 0,0 0 0,-1 0 0,1 0 0,-1-1 0,1 1 0,-1 0 0,0 0 0,0 0 1,0 0-1,0 1 0,0-1 0,-1 0 0,1 0 0,0 1 0,-1-1 0,1 0 0,-1 1 0,0 0 1,1-1-1,-1 1 0,0 0 0,0 0 0,0 0 0,0 0 0,0 0 0,0 0 0,0 1 0,0-1 0,0 1 1,-1-1-1,1 1 0,0 0 0,0 0 26,-10-1-219,1 0-1,-1 1 1,0 1 0,1 0 0,-1 1 0,-6 1 219,3 1-112,0 1 1,0 0 0,1 1 0,0 0-1,0 1 1,0 1 0,1 1-1,0 0 1,1 0 0,-10 10 111,3-2-101,0 2 1,2 0-1,0 1 0,1 1 1,1 1-1,-1 3 101,12-17-194,-1 0-1,1 0 1,1 1 0,0-1-1,0 1 1,1 0-1,-1 0 195,3-5-339,-1 0 0,1 0-1,0 0 1,0 0 0,0 0 0,0 0-1,1 0 1,-1 0 0,1 0 0,0-1-1,1 1 340,9 10-4831</inkml:trace>
  <inkml:trace contextRef="#ctx0" brushRef="#br0" timeOffset="3860.4">5696 413 12123,'0'0'1755,"0"0"-378,0 0-88,0 0-459,-4 28-472,0 8-298,-3 13 73,-8 31-133,12-32 31,3-47-79,0-3-24,3-6 99,1 1 1,0 0-1,0 0 1,1 0-1,0 0 0,0 1 1,0 0-1,6-5-27,10-12 61,-1-3-27,4-5-22,1 0 1,2 2-1,1 1 0,1 1 1,10-6-13,-38 32 1,-1 0 0,1 1 0,-1-1 0,1 1 0,0-1 0,-1 1 0,1-1 0,0 1 0,0-1 0,-1 1 0,1-1 0,0 1 0,0 0 0,-1-1 0,1 1 0,0 0 0,0 0 0,0 0 0,0 0 0,-1 0 0,1 0 0,0 0 0,0 0 0,0 0 0,0 0 1,0 0-1,-1 0 0,1 1 0,0-1 0,0 0 0,0 0 0,-1 1 0,1-1 0,0 1 0,-1-1 0,1 1 0,0-1 0,-1 1 0,1-1 0,0 1 0,-1 0 0,1-1 0,-1 1-1,2 3 26,-1 0 0,1 0-1,-1 0 1,0 1 0,0-1 0,-1 0 0,1 4-26,-1-3 34,13 244 989,-4-43-6622,-4-172-3463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0.6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437 140 6329,'0'0'2159,"0"0"-706,0 0-230,0 0-266,1-4 1864,0 2-740,0 6 618,-1 35-2616,-2 1 0,-1-1 0,-5 19-83,-97 425 367,104-472-1288,1-11 789,0 1 0,0-1-1,0 1 1,0-1 0,0 0 0,0 1-1,0-1 1,0 1 0,0-1-1,0 0 1,-1 1 0,1-1 0,0 1-1,0-1 1,0 0 0,0 1 0,-1-1-1,1 1 1,0-1 0,0 0 0,-1 1-1,1-1 1,0 0 0,0 0-1,-1 1 1,1-1 0,0 0 0,-1 0-1,1 1 1,0-1 0,-1 0 0,1 0-1,-1 0 1,1 0 0,0 0 0,-1 1-1,1-1 1,-1 0 0,1 0 0,0 0-1,-1 0 1,1 0 0,-1 0-1,1 0 1,-1 0 0,1-1 0,0 1-1,-1 0 1,1 0 132,-10 0-4878</inkml:trace>
  <inkml:trace contextRef="#ctx0" brushRef="#br0" timeOffset="435.96">0 340 3473,'0'0'4602,"0"0"-2321,0 0-946,0 0-291,0 0-265,0 0-269,3-2-147,90-37 1524,51-23-345,-59 18-1044,138-65-10,-174 88-484,1 2-1,1 2 0,32-5-3,-81 22 62,30-4-756,-31 4 633,0 1-1,-1-1 1,1 0 0,0 1 0,-1-1-1,1 0 1,0 1 0,-1-1 0,1 1 0,-1-1-1,1 1 1,-1 0 0,1-1 0,-1 1-1,1-1 1,-1 1 0,1 0 0,-1 0 0,0-1-1,0 1 1,1 0 0,-1-1 0,0 1-1,0 0 1,0 0 0,0-1 0,0 1 0,0 0-1,0 0 1,0 0 0,0-1 0,0 1-1,0 0 62,0 4-294,-1-1-1,0 0 1,1 0-1,-1 0 1,-1 0-1,1 0 1,-1 0 0,1 0-1,-1 0 1,0 0-1,0-1 1,-1 1-1,1-1 1,-1 1-1,0-1 1,0 0-1,-1 1 295,-13 10-4464</inkml:trace>
  <inkml:trace contextRef="#ctx0" brushRef="#br0" timeOffset="1019.62">1019 69 8554,'0'0'2590,"0"0"-814,0 0-421,0 0-451,0 0-388,0 0-220,-1 13 52,-38 368 919,22-252-1077,8-66-187,3-36-7,3 1 0,0 0-1,1 1 5,2-28-52,6-13 86,14-14 13,1 0 1,2 2-1,0 0 1,1 1-1,2 2 0,0 0 1,26-14-48,-40 27 1,0 1-1,1 0 1,0 1 0,2 0-1,-10 5-17,-1-1 0,1 1-1,0 0 1,0 0 0,-1 0 0,1 0 0,0 1 0,0 0-1,0 0 1,0 0 0,0 1 0,-1 0 0,5 0 17,-6 1-1,0 0 1,0-1 0,0 1-1,-1 0 1,1 1 0,-1-1-1,1 0 1,-1 1 0,0-1-1,0 1 1,0 0-1,0 0 1,0-1 0,-1 1-1,1 0 1,-1 1 0,1 1 0,17 58 199,-18-61-192,29 146-621,-29-146 482,-1 0-1,1 0 0,0 0 1,0 0-1,-1 0 0,1 0 1,1 0-1,-1 0 0,0 0 1,0 0-1,1-1 0,-1 1 1,1 0-1,-1-1 0,1 1 133,0-1-366,0 0 1,-1 0-1,1-1 0,0 1 0,0-1 0,-1 1 0,1-1 1,0 1-1,0-1 0,0 0 0,0 0 0,1 0 366,13 0-6085</inkml:trace>
  <inkml:trace contextRef="#ctx0" brushRef="#br0" timeOffset="1485.96">1750 551 9194,'0'0'2068,"0"0"-1046,0 0-465,0 0-238,0 0 83,0 0 104,6 8-54,-4-4-399,1-1 0,1 1-1,-1 0 1,0-1 0,1 0-1,0 0 1,-1 0 0,1 0-1,0 0 1,1-1 0,-1 0-1,0 0 1,1 0-1,-1 0 1,1-1 0,0 1-1,-1-1 1,1-1 0,0 1-1,0-1 1,1 1-53,5-1 99,-3 0-17,-1 1 1,1-1 0,0 0-1,0-1 1,-1 0 0,1 0-1,-1-1 1,1 0 0,-1 0-1,1-1 1,-1 0 0,0 0 0,0 0-1,1-2-82,5-5 96,0 0-1,-1 0 1,0-1-1,-1-1 1,5-6-96,-12 13 31,0 0 1,0-1-1,-1 0 1,0 1-1,0-1 0,0-1 1,-1 1-1,1 0 1,-1-1-1,-1 1 1,0-1-1,0 1 0,0-1 1,0-2-32,-1 5 46,0 1 1,0-1-1,0 1 1,0 0 0,-1-1-1,0 1 1,1-1-1,-1 1 1,0 0-1,-1 0 1,1 0-1,0-1 1,-1 1-1,-1-1-46,1 2 24,-1-1 0,1 1 0,-1 0 0,0 0 0,1 1 0,-1-1 0,0 0-1,0 1 1,0 0 0,-1 0 0,1 0 0,0 0 0,0 0 0,0 1-1,-2-1-23,-6-1 7,-1 0-1,1 1 1,-1 0-1,1 1 0,-1 1 1,1-1-1,0 2 1,-1 0-1,1 0 1,0 1-1,0 0 0,0 1 1,0 0-1,1 1 1,-1 0-1,1 0 1,0 1-1,1 1 0,0 0 1,0 0-1,0 1 1,1 0-1,0 0 1,0 1-1,1 0 0,0 0 1,1 1-1,0-1 1,1 2-1,0-1 1,0 0-1,1 1 0,-2 9-6,3-8 2,0 0-1,1 0 0,0 0 0,1 0 0,1 1 0,0-1 1,0 0-1,1 0 0,1 0 0,1 3-1,-1-7-5,0-1 0,1 1 1,0-1-1,0 1 0,0-1 0,1 0 1,1 0-1,-1 0 0,1-1 0,0 0 0,1 0 1,-1 0-1,1-1 0,0 1 0,6 3 5,0-2-22,1 0 0,0 0 0,0-1 0,0-1 0,1 0 0,0-1 0,-1 0 0,2-1 0,-1-1 0,4 0 22,11 1-307,0-2 0,0-1 0,0-2 0,16-2 307,-21 0-1038,0-1 0,0-1 0,9-5 1038,59-24-6797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3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 99 10666,'0'0'2477,"0"0"-523,0 0-465,0 0-553,0 0-306,0 0-170,-6 25-111,-1 6-255,-23 125 362,10 12 8,15-106-435,-3 0 1,-2 0 0,-3-1 0,-17 46-30,27-184-651,3 59 639,2 0 0,0 0 1,1 0-1,0 1 0,2-1 1,4-11 11,-6 20-14,1 0 0,0 0 0,0 0-1,1 0 1,0 1 0,1-1 0,0 1 0,0 1 0,0-1 0,1 1 0,0 0 0,8-5 14,-11 9-17,0 1 0,0 0-1,1 0 1,-1 0 0,0 1 0,1 0-1,0-1 1,-1 2 0,1-1 0,-1 0 0,1 1-1,0 0 1,-1 0 0,1 0 0,0 1-1,-1-1 1,1 1 0,2 1 17,0 0-18,0 1 0,0-1 0,0 1 0,-1 0 1,1 1-1,-1 0 0,0 0 0,0 0 0,0 1 0,0-1 0,0 2 18,4 5 8,-1 0 0,0 1-1,0 0 1,-1 0-1,-1 0 1,0 1 0,-1 0-1,0 1 1,-1-1 0,-1 1-1,0 0 1,-1 1 0,0-1-1,-1 0 1,-1 1-1,0-1 1,-1 1 0,-1 13-8,0-21 29,0-1-1,0 0 1,0 0 0,-1 0 0,0 0 0,0 0 0,0-1-1,-1 1 1,1 0 0,-2-1 0,1 0 0,0 0 0,-1 0 0,0 0-1,0 0 1,-1-1 0,1 0 0,-1 0 0,0 0 0,-1 0-29,-2 2 2,-1-1 0,0 0 1,0 0-1,0-1 1,0-1-1,-1 1 0,0-1 1,0-1-1,1 0 0,-1 0 1,0-1-1,-2 0-2,2 0-104,1-1-1,0 0 1,0 0-1,0-1 1,0 0 0,0 0-1,0-1 1,0-1-1,0 1 1,1-1-1,-1-1 1,1 0-1,0 0 1,0 0 0,0-1-1,-3-3 105,-7-7-565,15 12 239,0 0 1,0 1-1,0-1 1,0 1-1,0-1 1,0 1-1,-1 0 1,1 0-1,-1 1 1,1-1-1,-1 1 1,0 0-1,0 0 1,0 0-1,-1 0 326,1 8-4318,4 14 2511,0-17 1033,0 8-1759</inkml:trace>
  <inkml:trace contextRef="#ctx0" brushRef="#br0" timeOffset="434.85">811 596 9762,'0'0'2699,"0"0"-984,0 0-252,0 0-510,0 0-436,0 0-145,-9 20-77,-2 4-222,1-1-16,1 0-1,0 1 0,2 0 1,-1 5-57,1 10-17,1 0 1,2 1 0,2-1-1,1 10 17,1-48-5,0 0 0,1 0 0,-1 0 0,0 0 0,1 0 0,-1 0 0,0 0 1,1 0-1,-1 0 0,1 0 0,0 0 0,-1 0 0,1 0 0,0-1 0,0 1 0,-1 0 0,1 0 0,0-1 0,0 1 0,0 0 0,0-1 0,0 1 0,0-1 0,0 0 0,0 1 0,0-1 0,0 0 0,0 1 0,0-1 0,0 0 0,0 0 1,0 0-1,0 0 0,0 0 0,1 0 5,4 0 13,-1 0 1,0 0-1,1-1 1,-1 0-1,0 0 1,0 0 0,4-2-15,1-1 41,0 0 0,-1-2 0,1 1 0,-1-1-1,-1 0 1,1-1 0,3-4-40,54-55 142,-52 51-119,-1-1 0,-1 0 1,-1 0-1,0-1 1,-1-1-1,5-11-23,-11 19 0,0 0-1,-1 0 1,0 0 0,0 0-1,-1 0 1,-1-1 0,1 1-1,-2 0 1,1-1 0,-2 1-1,1-1 1,-1 1 0,-2-7 0,2 13-40,-1 0 1,1 0 0,-1 1-1,0-1 1,0 1 0,0-1-1,0 1 1,-1 0 0,1 0-1,-1 0 1,0 0 0,0 0-1,0 1 1,0-1 0,0 1-1,-1 0 1,1 0 0,-1 0-1,1 0 1,-1 1 0,0 0-1,0-1 1,0 1 0,1 1-1,-1-1 1,-1 0 39,-11-1-238,1 0 0,0 1 0,-1 1 0,1 0 1,-1 1-1,-4 2 238,8-1-202,0 0-1,0 1 1,1 1 0,-1 0 0,1 0 0,0 1 0,0 1-1,-9 6 203,-4 4-1018,0 2-1,1 0 1,1 3 1018,-21 21-4691</inkml:trace>
  <inkml:trace contextRef="#ctx0" brushRef="#br0" timeOffset="763.88">1856 54 13115,'0'0'1776,"0"0"-984,0 0 233,0 0-257,0 0-264,-46 179-88,42-126-192,4 4-152,0 3-24,0-4-48,0 4 8,-3-7-8,-7-2-240,0-4-280,-6-11-224,-8-3-457,8-12-791,-1-9-2745</inkml:trace>
  <inkml:trace contextRef="#ctx0" brushRef="#br0" timeOffset="1101.9">1485 400 10970,'0'0'2121,"0"0"-1857,0 0 256,0 0 72,0 0 216,0 0 313,205 3-361,-145-3-440,0 0-192,-1 0-120,-3 0-8,-6 0-296,6 0-753,-16 0-1223,-14 8-3697</inkml:trace>
  <inkml:trace contextRef="#ctx0" brushRef="#br0" timeOffset="1452.93">2481 1 13051,'0'0'1437,"0"0"-696,0 0 116,0 25-41,0 159 0,0 256-489,19-452-340,23-19 87,-14 9-45,2 1-1,0 2 0,19-8-28,-41 22-13,1 1 0,0 1 0,0-1 0,0 2 0,0-1 0,0 1 0,1 1 0,-1-1 0,1 2 0,-1-1 0,1 1 0,-1 1 0,1 0 0,-1 0 0,8 2 13,-15-1-12,1-1 0,0 0 0,-1 1 0,1-1 0,-1 1 0,1 0 0,-1 0 0,0 0 0,0 0 0,0 0-1,0 1 1,0-1 0,-1 1 0,1-1 0,-1 1 0,1 0 0,-1-1 0,0 1 0,0 0 0,0 0 0,0 0 0,-1 0 0,1 0 0,-1 1 12,3 14-26,-2-1 0,0 1 0,-1 13 26,0-18-24,0 4-259,0 1 1,-1-1-1,-1 0 0,-1 0 0,0 0 1,-1 0-1,-1-1 0,0 0 1,-2 0-1,0 1 283,-19 27-3752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2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0 251 10442,'0'0'4240,"0"0"-3100,0 0-751,0 0-86,0 0-132,0 0 69,27 0 145,178 0 414,114 3 144,-309-3-1256,29 1 665,-38-1-512,0 1 0,0-1-1,0 0 1,0 0 0,0 0-1,0 1 1,0-1 0,0 1-1,0-1 1,0 1 0,0-1-1,0 1 1,-1-1 0,1 1-1,0 0 1,0-1 0,-1 1-1,1 0 1,0 0-1,-1-1 1,1 1 0,-1 0-1,1 0 1,-1 0 0,1 0-1,-1 0 1,0 0 0,0 0-1,1 0 1,-1 0 0,0 0-1,0 1 161,0 7-6278</inkml:trace>
  <inkml:trace contextRef="#ctx0" brushRef="#br0" timeOffset="354.4">1052 1 13003,'0'0'1611,"0"0"-583,0 0 68,0 0-290,0 0-247,0 0-55,-5 35-214,0 8-224,-2 12 39,-2 0 0,-15 47-105,7-41-22,-3 0-1,-3-1 0,-2-1 1,-2-1-1,-17 23 23,19-41-3044,-2-2 0,-25 28 3044,38-50-6539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1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6553,'0'0'8518,"0"0"-6220,0 0-2010,0 0-125,0 0-24,0 26 210,-2 71-138,-4 0-1,-6 11-210,-12 22 26,-6-1-1,-20 46-25,43-156-19,4-10 385,13-26 55,15-30-358,2 1 0,3 2 1,1 1-1,2 1 0,2 2 0,36-32-63,-66 67 20,1-1 0,0 1 0,0 0 1,0 1-1,0-1 0,1 1 0,-1 0 0,1 1 0,0 0 1,0 0-1,1 0 0,-1 1 0,0 0 0,1 1 0,0-1 1,5 1-21,-11 1-3,0 1 1,0-1 0,0 1-1,0-1 1,0 1-1,0 0 1,-1 0 0,1 0-1,0 0 1,0 0 0,-1 0-1,1 0 1,-1 1 0,1-1-1,-1 1 1,0-1-1,1 1 1,-1-1 0,0 1-1,0 0 1,0-1 0,0 1-1,0 0 1,-1 0-1,1 0 1,0 1 2,3 9 49,0 1 1,0 0-1,0 10-49,-3-17 35,3 27 89,-1 1-1,-1 0 1,-2 0 0,-2 8-124,1-34 10,-1-1 0,1 1 0,-1-1 0,0 1 0,-1-1 0,0 0 0,0 0 0,0 0 0,-1-1 0,0 1 0,-1-1 0,1 0 0,-1 0 0,0 0 0,-1-1 0,1 0 0,-1 0 0,0 0 0,0 0 0,-1-1 0,1 0 0,-5 1-10,-4 3-107,-1 0-1,1-2 0,-1 0 1,-1 0-1,1-2 0,-1 0 1,0-1-1,0-1 1,-10 1 107,-88-3-2950,69 0-591,44 3-152,2 6 963,0 0-729</inkml:trace>
  <inkml:trace contextRef="#ctx0" brushRef="#br0" timeOffset="561.86">723 587 8970,'0'0'5476,"0"0"-3278,0 0-901,0 0-522,0 0-484,0 0-189,-7 24-72,-38 143 18,39-140-191,1 0 0,2 1 0,1-1 0,0 14 143,2-40-41,0 0 1,0 0 0,0 0 0,0 0 0,1 0-1,-1 0 1,0 1 0,0-1 0,0 0-1,1 0 1,-1 0 0,1 0 0,-1-1 0,1 1-1,-1 0 1,1 0 0,-1 0 0,1 0-1,0 0 1,0-1 0,-1 1 0,1 0 0,0 0-1,0-1 1,0 1 0,0-1 0,0 1-1,0-1 41,1 1-28,1 0-1,-1-1 1,0 0-1,1 1 1,-1-1-1,1 0 1,-1 0-1,1 0 1,0-1-1,-1 1 1,0 0-1,2-1 29,5-2-7,0 0-1,1 0 1,-1-1-1,-1 0 1,1-1-1,2-1 8,25-21 22,-1-1 0,-2-1 1,0-2-1,-3-1 0,0-2 0,-1-3-22,-25 30 375,-3 5 97,-1 7 123,2 117-634,1-12 70,-9 55-31,3-150 30,1-1 0,-2 1 0,0-1 1,-1 0-1,-1 0 0,0 0 0,0-1 0,-1 0 0,-1 0 0,0-1 1,-1 0-1,-1 0 0,1-1 0,-9 6-30,-5 6 64,-2-2 0,0-1 0,-1 0 0,-2-2 0,1-1-1,-7 1-63,16-9 63,0-1-1,-1-1 0,0 0 0,0-2 1,0 0-1,-1-1 0,1-1 0,-1-1 1,0-1-1,0 0 0,1-2 0,-7 0-62,23 0-24,0 0 0,0 1 1,0-1-1,0 0 0,0 0 0,0-1 0,0 1 0,1-1 0,-1 1 0,1-1 0,-1 0 0,1 0 0,-1 0 0,1 0 0,0 0 1,0-1-1,0 1 0,0-1 0,1 1 0,-1-1 0,1 0 0,-1 1 0,1-1 0,0 0 0,0 0 0,0 0 0,1 0 0,-1 0 0,1 0 1,-1 0-1,1 0 0,0-2 24,0-4-246,-1-1-1,2 1 1,-1-1 0,1 1 0,1-1 0,0 1-1,0 0 1,1 0 0,0 0 0,1-1 246,1 0-645,0 1 0,1 0 0,0 0-1,4-5 646,27-29-4586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9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202 248 9130,'0'0'2486,"0"0"-386,0 0-133,0 0-314,0 0-232,-6 0 782,0 0-2109,1 1 0,-1 0-1,0 1 1,1-1-1,-1 1 1,1 0-1,0 1 1,0-1-1,-1 1 1,2 0-1,-1 0 1,0 1-94,-60 48-39,44-33 102,17-16-64,-1 0-36,0 2-1,1-1 0,-1 0 0,1 1 1,-4 5 37,8-9-5,-1-1 0,1 1 1,-1 0-1,1 0 0,-1 0 1,1 0-1,-1 0 0,1 0 0,0 0 1,-1 0-1,1 0 0,0 1 1,0-1-1,0 0 0,0 0 1,0 0-1,0 0 0,0 0 0,0 0 1,1 0-1,-1 0 0,0 0 1,1 0-1,-1 0 0,1 0 1,-1 0-1,1 0 0,-1 0 1,1 0-1,-1 0 0,1 0 0,0 0 1,0-1-1,-1 1 0,1 0 1,1 0 4,28 21 7,2-1 1,16 8-8,-23-16 5,-1 2 0,-1 0 0,0 2 0,-1 0 0,12 14-5,-32-29-1,0 0-1,0 0 1,0 1 0,-1-1 0,1 1 0,0-1 0,-1 1 0,0 0 0,0-1 0,0 1 0,0 0 0,0 0 0,0 0-1,-1 0 1,1 0 0,-1 0 0,0 0 0,0 0 0,0 0 0,0 0 0,-1 0 0,1 0 0,-1 0 0,0 0 0,0 0-1,0 0 1,0-1 0,0 1 0,-1 0 0,1-1 0,-1 1 0,1-1 0,-1 1 0,0-1 0,0 0 0,-2 2 1,-5 5-18,-1 0 0,0 0 0,0-1 0,-1 0 0,1-1 0,-2 0 1,-8 3 17,10-5-228,1-1 0,-1-1-1,0 0 1,0 0 0,0 0 0,0-2 0,0 1 0,0-1 0,-6 0 228,16-1-32,0 0-1,0 0 0,0 0 0,-1 0 1,1 0-1,0 0 0,0-1 1,0 1-1,0 0 0,-1 0 1,1 0-1,0 0 0,0 0 1,0 0-1,0 0 0,-1 0 1,1 0-1,0 0 0,0-1 1,0 1-1,0 0 0,0 0 1,-1 0-1,1 0 0,0 0 1,0 0-1,0-1 0,0 1 1,0 0-1,0 0 0,0 0 1,0-1-1,0 1 0,0 0 1,0 0-1,0 0 0,0 0 1,0-1-1,0 1 0,0 0 1,0 0-1,0 0 0,0-1 1,0 1-1,0 0 0,0 0 1,0 0-1,0 0 33,0-5-367,0 1 1,0 0-1,1 0 1,0 0-1,0-1 1,0 1-1,0 0 0,0 0 1,1 0-1,0 1 1,0-1-1,0 0 1,0 1-1,2-3 367,22-25-4894</inkml:trace>
  <inkml:trace contextRef="#ctx0" brushRef="#br0" timeOffset="318.02">665 414 12203,'0'0'2112,"0"0"-1200,0 0 329,0 0-121,0 0-480,0 0-216,3 176-224,-3-128-104,0-7-96,-10 1 0,0-6-472,-3-9-792,3-13-865,3-11-2960</inkml:trace>
  <inkml:trace contextRef="#ctx0" brushRef="#br0" timeOffset="755.06">774 1 12995,'0'0'2384,"0"0"-1720,0 0-119,0 0-433,0 0-112,0 0-232,0 0-1105,195 0-1591</inkml:trace>
  <inkml:trace contextRef="#ctx0" brushRef="#br0" timeOffset="1121.08">1531 57 13995,'0'0'1924,"0"0"-490,0 0-219,0 0-512,-1 34-324,-7 112-49,2-59-198,-3-1-1,-5 0 0,-3-1 0,-3-1 0,-17 36-131,35-114-42,-5 16-361,4-18 175,2-12 77,1-246-430,0 244 560,-1 0 1,1 0-1,-2 0 0,1 0 1,-1 0-1,-1 0 0,0 1 1,0-1-1,-1 1 1,0 0-1,-1 0 0,-1-3 21,3 8-1,-1-1 1,1 1-1,-1-1 0,0 1 0,-1 0 0,1 0 0,-1 1 0,0-1 1,1 1-1,-1 0 0,-1 1 0,1-1 0,0 1 0,-1 0 0,1 0 1,-1 0-1,0 1 0,1 0 0,-1 0 0,0 1 0,-3-1 1,0 1 25,0 0 0,0 0 0,0 1 0,0 0-1,0 0 1,0 1 0,1 0 0,-1 1 0,1 0-1,-1 0 1,0 2-25,5-3 21,1 0-1,-1 0 0,1 1 1,0-1-1,-1 1 0,1 0 1,1 0-1,-1 1 0,0-1 1,1 0-1,0 1 1,0-1-1,0 1 0,0 0 1,0 0-1,1 0 0,-1 0 1,1 0-1,0 0 0,1 0 1,-1 0-1,1 0 1,-1 1-1,2 3-20,-2 0 9,2 0 1,-1 0-1,1 0 0,0 0 1,1-1-1,-1 1 0,2 0 1,-1-1-1,1 1 0,0-1 1,1 0-1,0 0 0,0 0 1,0-1-1,4 6-9,3 2-74,1-1-1,0 0 1,0-1 0,2 0 0,8 7 74,-14-14-546,0 0 0,0 0 0,0-1 1,1 0-1,-1 0 0,1-1 0,0 0 1,0 0-1,0-1 0,1-1 0,2 1 546,19-1-6250</inkml:trace>
  <inkml:trace contextRef="#ctx0" brushRef="#br0" timeOffset="1447.66">1849 528 12043,'0'0'2476,"0"0"-1476,0 0-604,0 0-228,0 0-110,10 9-44,1 1-11,1 2 0,0 0 0,1-1 0,1-1 0,3 2-3,-13-10-14,0 0-1,0 0 1,1 0 0,-1-1 0,1 0-1,-1 0 1,1 0 0,0 0-1,-1-1 1,1 0 0,0 0-1,-1 0 1,1 0 0,0-1-1,-1 0 1,1 0 0,0 0-1,-1 0 1,0-1 0,1 1 0,-1-1-1,0-1 1,0 1 0,0 0-1,0-1 1,0 0 0,0 0-1,-1 0 1,3-4 14,2 0-17,-1 0 0,-1-1 0,1 1 0,-1-2 0,-1 1 0,1-1 0,-1 1 0,-1-1 0,0-1 0,0 1 0,-1-1 0,0 1 0,0-6 17,-2 11 8,0-1 1,0 0-1,-1 0 0,0 1 1,0-1-1,0 0 0,-1 0 1,1 1-1,-1-1 0,-2-3-8,3 6 5,-1 0 0,0 0 0,-1 1 0,1-1 0,0 0 0,0 1 0,-1-1 0,1 1 0,-1 0 0,1-1 0,-1 1 0,0 0 0,1 0 0,-1 0 0,0 0-1,0 0 1,0 1 0,0-1 0,1 0 0,-1 1 0,0-1 0,0 1 0,0 0 0,0 0 0,0 0 0,-1 0-5,-7-1 40,-1 1-1,1 0 0,-1 0 1,1 1-1,-1 1 1,1-1-1,0 2 1,0 0-1,-8 3-39,5-1 91,1 2 0,0 0 0,0 0-1,0 1 1,1 1 0,0 0 0,-1 2-91,-8 7 142,2 1 0,0 1 1,1 0-1,1 2 0,1-1 1,0 2-1,0 5-142,8-16 44,2 0 0,-1 1 0,1 0 0,1 0 0,0 0 0,1 1 0,1-1 0,0 1 0,0 0 0,2 0 0,-1-1 0,2 1 0,0 0 0,2 9-44,-2-19-13,1 0 0,-1 0 0,1 0-1,0-1 1,0 1 0,0-1 0,0 1-1,1-1 1,-1 0 0,1 0 0,0 0-1,0 0 1,0 0 0,0-1 0,1 1-1,-1-1 1,1 0 0,-1 0 0,1 0-1,0-1 1,0 1 0,0-1 0,0 0 0,0 0-1,0 0 1,0 0 13,17 2-194,-1 0-1,1-1 1,0-2-1,11 0 195,-13 0-203,74-4-1948,-6-16-2208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7.5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186 102 10802,'0'0'1034,"0"0"-534,0 0-257,0 0-122,0 0-16,-15 29 25,-46 92 75,57-113-119,0 0 0,1 0 0,0 0 0,0 1 0,0-1 0,1 1 0,1 0 0,0-1 0,0 1 0,0 0 0,1 0 0,1 7-86,0 10 311,-1 68 348,0-93-663,0 0 1,0 0 0,0 0-1,0 0 1,1 0-1,-1 0 1,0 0-1,0 0 1,0-1-1,1 1 1,-1 0-1,1 0 1,-1 0 0,0 0-1,1-1 1,0 1-1,-1 0 1,1 0-1,-1-1 1,1 1-1,0-1 1,-1 1-1,1 0 1,0-1-1,0 1 1,0-1 0,-1 0-1,2 1 4,0 0 7,1-1 0,0 1 0,-1-1 0,1 1 0,0-1 0,-1 0 0,1 0 0,-1 0 0,1-1 0,0 1 0,-1-1-7,6 0 46,-1-1 1,1 0 0,-1-1-1,0 0 1,0 0 0,0 0 0,4-4-47,7-6 40,-2 0 1,0-2-1,0 0 1,-2-1 0,1 0-1,-2-1 1,-1-1 0,4-7-41,-9 15 34,-1-1 0,0 0 1,-1-1-1,-1 0 0,0 1 1,0-1-1,-1-1 0,-1 1 1,0 0-1,0-1 0,-1 1 1,-1-1-1,0 1 0,-1-1 1,-1-1-35,2 12 19,-1 0 0,0 0 1,0 0-1,0 0 0,0 0 1,0 1-1,0-1 0,0 0 1,-1 1-1,1-1 0,0 1 1,-1-1-1,0 1 0,1-1 1,-1 1-1,0 0 0,0 0 1,0 0-1,1 0 0,-1 0 1,0 1-1,0-1 0,0 0 1,0 1-1,-1-1 0,1 1 1,0 0-1,0 0-19,-4-1 31,0 1 0,1-1 0,-1 1-1,0 1 1,0-1 0,1 1 0,-1 0 0,0 0 0,1 1-1,-5 1-30,2 1 5,1 0-1,-1 1 1,1 0 0,0 1-1,0-1 1,0 1-1,1 1 1,0-1-1,0 1 1,0 1-5,-12 16 10,1 1 1,-6 14-11,3-3-7,2 1 0,2 0 0,1 1 0,2 1 0,2 1 0,2 0 0,1 0 0,2 0 0,2 1 0,1 0 0,3 6 7,-2 32-254,0 29-1185,7-40-2790,0-45-1648</inkml:trace>
  <inkml:trace contextRef="#ctx0" brushRef="#br0" timeOffset="451.74">903 236 1536,'0'0'7307,"0"0"-4776,0 0-1148,0 0-185,0 0-421,0 0-219,-19 27 39,-59 89-58,75-112-508,1 0 1,-1 0-1,1 0 0,-1 1 0,1-1 0,1 1 0,-1-1 1,0 1-1,1 0 0,0-1 0,1 1 0,-1 0 0,1 0 1,-1 0-1,1 0 0,1 4-31,0 6 67,-1-4-36,0-1-25,0 1-1,0 0 0,1 0 0,0-1 0,1 1 0,0 0 0,2 2-5,-3-10-3,1 0 0,-1 0 0,1 0 0,0 0-1,-1-1 1,2 1 0,-1-1 0,0 1-1,0-1 1,1 0 0,-1 0 0,1 0 0,-1 0-1,1 0 1,0-1 0,0 1 0,0-1-1,0 0 1,0 0 0,0 0 0,0 0 0,1 0-1,-1-1 1,0 1 0,0-1 0,2 0 3,4 1 25,0-1 0,1 0 0,-1-1 0,0 0 0,0 0 0,0-1 0,0 0 0,0 0 0,-1-1 0,1 0 1,0-1-1,-1 0 0,0 0 0,4-4-25,-1 1 23,-1-1 0,0-1 0,-1 1 0,1-2 0,-2 1 0,1-1 0,-2 0 0,1-1 0,-1 0 0,0-2-23,-2 1 27,0 0 0,-1 0 0,-1 0 0,0-1 0,0 0 1,-2 1-1,1-1 0,-2 0 0,1 0 0,-2-9-27,1 17-12,0 1 1,-1-1 0,1 0-1,-1 0 1,0 1-1,0-1 1,0 1 0,0-1-1,-1 1 1,0-1-1,0 1 1,0 0 0,-1 0-1,1 0 1,-1 0-1,0 0 1,0 0 0,0 1-1,0-1 1,-1 1-1,-1-1 12,0 1-85,-1 0 0,0 0-1,0 0 1,0 1-1,0-1 1,0 1 0,-1 1-1,1 0 1,0-1-1,-1 2 1,1-1 0,-1 1-1,1 0 1,-1 0 0,-4 2 84,5-1-110,0 0 0,0 0 0,0 1 0,0 0 0,1 1-1,-1-1 1,0 1 0,1 0 0,0 0 0,0 1-1,0 0 1,0-1 0,0 2 0,1-1 0,-1 1-1,1-1 1,1 1 0,-2 2 111,-7 11-775,0 0 0,2 1 0,0 1 0,-4 12 775,-4 20-3820</inkml:trace>
  <inkml:trace contextRef="#ctx0" brushRef="#br0" timeOffset="785">1522 182 3505,'0'0'10098,"0"0"-8954,0 0-408,0 0 144,0 0-279,0 0-217,-40 185-120,30-140-128,3-1-64,4 1-64,-3-7-8,2-5-280,4-6-600,0-21-737,0-6-887,0 0-3914</inkml:trace>
  <inkml:trace contextRef="#ctx0" brushRef="#br0" timeOffset="1117.02">1578 10 10386,'0'0'4121,"0"0"-3377,0 0 48,0 0-616,0 0-176,0 0-416,0 0-968,69 41-1192,-45-35-6690</inkml:trace>
  <inkml:trace contextRef="#ctx0" brushRef="#br0" timeOffset="1449.05">1902 376 7938,'0'0'2960,"0"0"-1033,0 0-136,0 0-394,0 0-604,0 0-343,-10 28-244,-30 84-138,31-91-61,9-20-2,-1 0-1,1 0 1,-1 0 0,1 0 0,-1 0-1,1 0 1,0 0 0,-1 0 0,1 0 0,0 0-1,0 0 1,0 0 0,-1 0 0,1 0 0,1 0-1,-1 0 1,0 0 0,0 0 0,0 0-5,5-3 56,29-18 82,-2-1 0,0-2 0,22-21-138,33-23 25,-62 49-34,41-27 7,-59 41-11,-1 1 0,1 0 0,0 0 0,1 0 1,-1 1-1,0 0 0,1 0 0,5 0 13,-12 2-10,0 0-1,0 0 1,0 0 0,-1 0-1,1 0 1,0 0-1,0 0 1,0 0 0,-1 0-1,1 1 1,0-1-1,0 0 1,-1 0 0,1 1-1,0-1 1,-1 1-1,1-1 1,0 1 0,-1-1-1,1 1 1,0-1-1,-1 1 1,1-1 0,-1 1-1,1 0 1,-1-1-1,0 1 1,1 0 0,-1-1-1,1 1 1,-1 0-1,0 0 11,3 28-140,-2-22 132,0 195-2344,-2-110-5278,1-81 652</inkml:trace>
  <inkml:trace contextRef="#ctx0" brushRef="#br0" timeOffset="1785.08">2808 1 8130,'0'0'6169,"0"0"-4897,0 0 161,0 0-417,0 0-304,0 184-168,0-133-200,0 2-216,0 1-56,-3 3-72,-14-4-120,-2-5-344,-1-7-368,3-8-96,1-15-369,2-18-519,5 0-768,2 0-5194</inkml:trace>
  <inkml:trace contextRef="#ctx0" brushRef="#br0" timeOffset="1786.08">2524 260 12243,'0'0'1960,"0"0"-824,0 0-63,0 0-241,0 0 112,175 18-80,-109-18-288,4 0-368,-7 0-208,-7 0-64,-10-3-1016,-9-6-2049,-18 0-8393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5.5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30 12043,'0'0'2632,"0"0"-1304,0 0-791,0 0-113,0 0 88,29 173-256,-15-99-160,-4 4-88,3 2-8,-3-5 0,-4-7-88,1-6-168,-7-5-168,0-12-321,0-13-327,0-11-136,-10-12-584,0-9-2441</inkml:trace>
  <inkml:trace contextRef="#ctx0" brushRef="#br0" timeOffset="331.99">1 462 4353,'0'0'5425,"0"0"-4169,0 0-63,0 0-609,0 0 8,0 0 48,0 0 312,169 3 152,-97-3-119,8 0-593,-1 0-216,0 0-168,-6 0-8,-7 0-472,1 0-1129,-18-3-1527,-12-12-6306</inkml:trace>
  <inkml:trace contextRef="#ctx0" brushRef="#br0" timeOffset="668.99">887 1 2481,'0'0'7421,"0"0"-4875,0 0-1270,0 26-354,-1 17-673,0 21 371,4 21-620,5-4 266,15 60-266,5 48 70,-21-127-58,-7-62-15,0 1-1,1-1 0,-1 0 0,0 0 1,0 1-1,1-1 0,-1 0 0,0 0 1,1 0-1,-1 1 0,0-1 0,1 0 0,-1 0 1,0 0-1,1 0 0,-1 0 0,0 0 1,1 0-1,-1 0 0,0 0 0,1 0 1,-1 0-1,0 0 0,1 0 0,-1 0 1,0 0-1,1 0 0,-1 0 0,0 0 1,1 0-1,-1 0 0,0 0 0,1-1 0,-1 1 1,0 0-1,1 0 0,-1 0 0,0-1 1,0 1-1,1 0 0,-1-1 4,14-9 14,-1-4 27,11-14-12,1 2 0,1 1 0,1 1 0,1 1 0,1 1 0,16-7-29,-37 25 9,0 0 0,0 0 0,1 1 0,-1 1 0,2-1-9,-8 2-5,0 1 1,0-1-1,0 1 1,1-1-1,-1 1 1,0 0-1,0 0 1,0 0 0,0 0-1,1 0 1,-1 1-1,0-1 1,0 1-1,0-1 1,0 1-1,0 0 1,0-1-1,0 1 1,0 0-1,0 0 1,-1 1-1,1-1 1,0 0-1,0 1 5,1 3-6,0 1 0,0-1 0,-1 1 1,0-1-1,0 1 0,0 0 0,0-1 0,-1 1 0,0 0 0,0 6 6,1 66-115,-2-60-4,0 52-1389,0-25-2888,0-28-2473</inkml:trace>
  <inkml:trace contextRef="#ctx0" brushRef="#br0" timeOffset="1005.21">1645 474 10178,'0'0'3961,"0"0"-3025,0 0 80,0 0-55,0 0-57,0 0-304,0 0-256,13 107-216,-6-74-72,-1-4-56,1-2-352,-1-9-608,1-12-985,0-6-639,-4 0-3457</inkml:trace>
  <inkml:trace contextRef="#ctx0" brushRef="#br0" timeOffset="1336.99">1631 134 11386,'0'0'1457,"0"0"-1145,0 0-312,0 0-144,0 0-504,0 0-921,179 114-4080</inkml:trace>
  <inkml:trace contextRef="#ctx0" brushRef="#br0" timeOffset="1680.01">2253 346 9482,'0'0'2718,"0"0"-1322,0 0-654,0 0-452,0 0-218,-30 21-58,-90 66-26,116-83 5,-1-1 0,1 1 0,0 0 0,0 0 1,1 1-1,-1-1 0,-1 3 7,5-6-7,-1 1 1,1-1 0,-1 0-1,1 0 1,-1 1 0,1-1-1,0 0 1,0 1 0,0-1-1,0 0 1,0 0 0,0 1-1,0-1 1,0 0 0,0 1 6,1 6-56,-1-4 49,1-1-1,-1 0 1,1 0 0,-1 0-1,1 0 1,0 0 0,0 0-1,0 0 1,1-1-1,-1 1 1,1 0 0,-1-1-1,1 1 1,0-1 0,0 1-1,0-1 1,0 0 0,1 0-1,-1 0 1,1 0-1,-1 0 1,3 1 7,9 5 44,0-1-1,1-1 1,0 0 0,5 1-44,33 15 246,-45-18-115,1 1 1,-1 0-1,0 1 1,0 0-1,-1 0 1,1 1-1,-1 0-131,-5-5 66,0 1 0,0-1 0,-1 0 0,1 1 0,0 0 0,-1-1 0,0 1-1,0 0 1,1-1 0,-2 1 0,1 0 0,0 0 0,-1 0 0,1 0 0,-1 0 0,0 0 0,0 0 0,0 0 0,0 0 0,0 0 0,-1 0 0,1 0 0,-1 0-1,0 0 1,0 0-66,-1 0 30,0-1-1,1 1 0,-1 0 1,-1-1-1,1 1 0,0-1 1,-1 1-1,1-1 0,-1 0 1,0 0-1,1 0 0,-1-1 1,0 1-1,0-1 0,0 1 0,-2-1-29,-58 20-417,54-18 231,-87 23-3315,59-14-688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4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227 351 9178,'0'0'2068,"0"0"-687,0 0-582,0 0-305,0 0-110,0 0-110,-30 12-117,-97 38-5,123-49-132,0 1 0,0 0 0,0 0 0,0 0 0,0 0 0,1 1 0,-1-1 0,1 1-1,-1 0 1,1 0 0,0 0 0,0 1 0,1-1 0,-1 1 0,1-1 0,0 1 0,-1 0 0,2 0 0,-1 0 0,0 0 0,1 0-1,0 0 1,0 1 0,0-1 0,0 0 0,1 1 0,0-1 0,0 0 0,0 1 0,0-1 0,1 4-20,0 6 26,-1-3-15,-1 25 122,6 37-133,-3-61 0,0 1-1,1 0 1,1-1 0,0 1-1,0-1 1,1 0 0,3 5 0,-2-7-106,0 0 1,0 0-1,1-1 1,0 0-1,0 0 1,5 3 105,-10-9-38,1-1-1,-1 0 1,1 0-1,0 0 1,0 0-1,0 0 1,0 0 0,0-1-1,0 1 1,0-1-1,0 0 1,1 0 0,-1 0-1,0-1 1,1 1-1,-1-1 1,0 0-1,1 0 1,-1 0 0,1 0-1,-1 0 1,1-1-1,2 0 39,-3-1 20,-1 1 0,1 0-1,-1-1 1,0 1 0,1-1-1,-1 0 1,0 1 0,0-1-1,0 0 1,0-1 0,0 1-1,0 0 1,-1 0-1,1-1 1,-1 1 0,1-3-20,18-45 156,-16 40-135,10-35 79,-3-1 1,-1 0-1,-2-1 0,-3 0 0,-1 0 0,-3-33-100,-9 167 98,1-16-34,5 107-121,3-103-330,-1-71 281,0 5-28,0 0 1,0 1 0,1-1-1,1 0 1,0 0 133,-2-7-165,1 0-1,-1 0 1,1 0 0,0 0-1,-1 0 1,1 0 0,0 0-1,0-1 1,1 1 0,-1 0-1,0-1 1,0 1 0,1-1-1,-1 0 1,1 1 0,-1-1-1,1 0 1,0 0 0,0 0-1,-1 0 1,1 0 0,0 0-1,0 0 1,0-1 0,1 1 165,10 0-4436</inkml:trace>
  <inkml:trace contextRef="#ctx0" brushRef="#br0" timeOffset="346.98">932 0 624,'0'0'8689,"0"0"-5587,0 0-2042,0 0-648,0 0-128,0 0 382,3 28 32,2 7-511,2 21 130,-2 1-1,-2 0-316,-3 301-10,0-355-152,-1 1 1,1-1-1,0 0 1,-1 1-1,1-1 0,-1 0 1,0 0-1,0 1 1,-1-1-1,1 0 0,0 0 1,-1 0-1,0-1 1,0 1-1,0 0 1,0-1-1,0 1 0,0-1 1,-1 1-1,1-1 1,-1 0-1,0 0 0,1 0 1,-1-1-1,0 1 162,-14 3-4719</inkml:trace>
  <inkml:trace contextRef="#ctx0" brushRef="#br0" timeOffset="684.12">595 387 8186,'0'0'1576,"0"0"-336,0 0-535,0 0-49,0 0 64,0 0 272,178 6 72,-108-15-616,9-3-224,7 3-160,40 9-64,-20 0-648,-14 0-2208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465 370 4489,'0'0'2088,"0"0"-265,0 0-37,0 0-252,0 0-285,11-2 4091,-2-3-4708,-7 0-481,1 1 0,-1-2 0,0 1 0,0 0 0,-1 0 0,0-1 0,1 1 0,-2-1 0,1 1 0,-1-1 0,0 0-151,1 3 49,-1-1 0,0 1 0,0 0-1,-1 0 1,1 0 0,-1-1 0,0 1 0,1 0 0,-1 0-1,0 0 1,-1 0 0,1 0 0,-1 0 0,1 1 0,-1-1-1,0 0 1,0 1 0,0-1 0,-1 0-49,-4-1 23,0-1 0,-1 1 0,1 0 1,-1 0-1,0 1 0,0 0 0,0 1 0,-1 0 0,1 0 1,-7 0-24,-16-1 106,1 2 1,-13 1-107,17 0 14,16 0-15,0 1-1,0 0 1,0 1 0,0 0 0,0 1 0,0-1 0,1 2 0,-1 0 0,1 0 0,0 0 0,0 1-1,0 1 1,1-1 0,0 1 0,0 1 0,0 0 0,1 0 0,0 0 0,0 1 1,-2 3-4,1 0 0,0 1 1,1 0-1,0 0 1,0 1-1,2 0 0,0 0 1,0 0-1,1 1 1,1-1-1,0 1 0,1 0 1,-1 7 3,2 0-13,0-1 0,1 1 0,1-1 0,0 1-1,3 7 14,-2-21-16,0 0 0,0 0 0,0 0 0,1 0 0,0 0-1,1-1 1,-1 1 0,1-1 0,0 0 0,1 0 0,0 0-1,0-1 1,0 0 0,0 0 0,1 0 0,3 2 16,-1-2-24,1 0 1,-1 0-1,1-1 1,-1-1-1,1 1 1,0-1-1,1-1 1,-1 0-1,0 0 1,1-1-1,-1 0 1,1 0-1,-1-1 1,1 0-1,0-1 1,-1 0 0,6-2 22,5-2 9,0 0-1,0-1 1,-1-1-1,1-1 1,-2-1-1,1 0 1,10-9-8,21-14-28,-2-2-1,-1-2 1,19-22 28,-44 37-34,0-1 0,-2-1-1,0-1 1,-2-1 0,0 0 0,-2-2 0,7-16 34,-19 36 18,-1 0 0,0 0 0,0-1 0,-1 1-1,0-1 1,0 1 0,-1-1 0,0 1 0,0-5-18,-1 12 10,0-1 1,0 1-1,-1 0 0,1-1 0,0 1 0,0 0 1,0 0-1,0-1 0,0 1 0,-1 0 0,1 0 1,0-1-1,0 1 0,0 0 0,-1 0 1,1-1-1,0 1 0,0 0 0,-1 0 0,1 0 1,0 0-1,-1 0 0,1-1 0,0 1 0,0 0 1,-1 0-1,1 0 0,0 0 0,-1 0 0,1 0 1,0 0-1,-1 0 0,1 0 0,0 0 0,-1 0 1,1 0-1,0 0 0,-1 0 0,1 0 1,0 1-11,-14 3 75,8 0-65,0 1-1,1 0 0,0 0 0,0 0 1,0 1-1,1-1 0,0 1 0,0 0 1,0 1-1,1-1 0,0 1 0,0-1 1,0 1-1,1 3-9,-4 7 31,1 2 0,1-1 0,1 0 0,0 1 1,2 1-32,-2 33 128,2 0 0,2 0 0,4 9-128,-3-44-81,1 0 1,0 0-1,2-1 1,0 1-1,1-1 1,0-1-1,2 1 1,0-1-1,1 0 1,0-1-1,4 4 81,-12-17-205,1 0-1,0 1 0,0-1 1,0 0-1,1 0 0,-1 0 1,0-1-1,1 1 0,0 0 1,-1-1-1,1 0 0,0 1 1,-1-1-1,3 0 206,-3 0-520,1-1-1,0 1 1,-1-1 0,1 0-1,0 0 1,-1 0-1,1-1 1,0 1 0,-1 0-1,3-2 521,12-5-6959</inkml:trace>
  <inkml:trace contextRef="#ctx0" brushRef="#br0" timeOffset="502.16">1097 685 9434,'0'0'2567,"0"0"-761,0 0-459,0 0-359,0 0-172,0 0-249,8 0-264,71 0 505,117 1-49,-193-1-762,0 0 0,-1 0 1,1 1-1,0-1 0,0 1 1,0 0-1,-1 0 0,1 0 1,0 0-1,-1 0 0,1 1 1,-1-1-1,1 1 0,-1-1 1,0 1-1,0 0 0,0 0 1,1 1 2,-2-1 4,0-1 0,0 1 1,0-1-1,-1 1 0,1 0 1,0-1-1,-1 1 0,0 0 0,1 0 1,-1-1-1,0 1 0,0 0 1,0 0-1,0 0 0,0-1 1,0 1-1,0 0 0,-1 0 1,1-1-1,-1 1 0,1 0 1,-1 0-1,0-1 0,0 1 1,1-1-1,-1 1 0,0-1 1,0 1-1,-1-1 0,1 1-4,-13 13 74,0-2-1,-1 0 1,-1 0-1,0-1 1,0-1 0,-17 8-74,2 0 21,30-18-30,0-1 1,1 0-1,-1 1 0,1-1 1,-1 0-1,0 1 1,1-1-1,-1 1 0,1-1 1,-1 1-1,1-1 1,-1 1-1,1 0 0,0-1 1,-1 1-1,1-1 1,0 1-1,-1 0 0,1-1 1,0 1-1,0 0 0,-1-1 1,1 1-1,0 0 1,0 0-1,0-1 0,0 1 1,0 0-1,0-1 1,0 1-1,0 0 0,1 0 1,-1-1-1,0 1 1,0 0-1,1-1 0,-1 1 1,0 0-1,1-1 0,-1 1 1,0-1-1,1 1 1,-1 0-1,1-1 0,-1 1 1,1-1-1,-1 0 1,1 1-1,-1-1 0,1 1 1,0-1-1,-1 0 1,1 1-1,0-1 0,0 0 9,44 23-7,-37-20 14,9 3 21,0 0 0,1-1-1,0-1 1,0-1-1,1 0 1,6-1-28,38 0-759,11-2 759,-23-1-1027,11-1-1723,-13-8-1847</inkml:trace>
  <inkml:trace contextRef="#ctx0" brushRef="#br0" timeOffset="1147.77">2132 1 11546,'0'0'2612,"0"0"-1313,0 0-80,0 0-269,0 0-248,0 0 221,0 30-166,0 193-62,5-146-600,3-1-1,3-1 1,14 48-95,-14-69 9,-8-35-11,-2-12-3,0-1 0,0 1 0,0-1 0,1 0 0,-1 0 0,1 1 0,1-1 0,0-1 0,-1 1 0,2 0 0,-1-1 0,2 3 5,-4-7 2,-1-1 0,0 0 0,0 0 1,1 0-1,-1 1 0,0-1 0,1 0 0,-1 0 1,0 0-1,0 0 0,1 0 0,-1 1 0,0-1 1,1 0-1,-1 0 0,0 0 0,1 0 0,-1 0 1,0 0-1,1 0 0,-1 0 0,0 0 0,1 0 1,-1 0-1,0-1 0,1 1 0,-1 0 0,0 0 1,1 0-1,-1 0 0,0 0 0,1-1 0,-1 1 1,0 0-1,0 0 0,1 0 0,-1-1 0,0 1 1,0 0-1,0 0 0,1-1 0,-1 1 0,0 0 0,0-1 1,0 1-1,0 0 0,1 0 0,-1-1 0,0 1 1,0 0-1,0-1 0,0 1-2,6-24 129,-5 18-124,8-28 34,4-18 8,10-26-47,-17 63-1,0 1 0,0-1-1,2 1 1,-1 0 0,2 1 0,0 0-1,5-5 2,-12 15-15,0 1 0,1-1 0,0 1 0,0-1-1,0 1 1,0 0 0,0 0 0,0 0 0,0 0 0,1 1 0,-1-1-1,1 1 1,-1 0 0,1 0 0,0 0 0,-1 1 0,1-1-1,1 1 16,1 0-13,0 0 0,-1 1 0,1 0-1,0 0 1,-1 0 0,1 1 0,-1 0-1,1 0 1,-1 0 0,0 1 0,2 1 13,4 2-5,-1 1 1,0 1 0,-1 0 0,1 0-1,-2 0 1,1 1 0,-1 1-1,0-1 1,-1 1 0,6 11 4,-9-11 0,0 1 1,0-1 0,-1 1-1,0 0 1,-1-1 0,0 1-1,-1 0 1,0 1 0,0-1-1,-2 8 0,1-15 12,0-1 0,-1 1 0,1 0 0,-1 0 0,0-1 0,0 1 0,0-1 0,-1 1 0,1-1-1,-1 1 1,0-1 0,1 0 0,-2 0 0,1 0 0,-2 2-12,-1 0-3,0 0 0,0 0-1,-1 0 1,0-1 0,0 0 0,0 0 0,0-1-1,-2 1 4,-13 5-267,0-1-1,-1-1 1,0-1-1,-18 2 268,27-5-193,-30 3-1030,42-6 853,1 0-257,7 0-1602,19 0-825,-1-1 0,22-4 3054,-13-1-6953</inkml:trace>
  <inkml:trace contextRef="#ctx0" brushRef="#br0" timeOffset="1496.8">2804 763 11378,'0'0'2134,"0"0"-579,0 0 166,0 0-288,0 0-415,0 0-331,0 8-121,-2 78-335,0-16-1314,6 48 1083,-4-118-107,0 1 0,0 0 0,0-1 0,1 1 0,-1 0 0,0-1 0,0 1 0,0 0 0,1-1 0,-1 1 0,0 0 0,1-1 0,-1 1-1,0 0 1,1-1 0,-1 1 0,1-1 0,-1 1 0,1-1 0,-1 1 0,1-1 0,-1 1 0,1-1 0,0 0 0,-1 1 0,1-1 0,-1 0 0,1 1 0,0-1 0,0 0 107,17-3-5348,0-9-2156</inkml:trace>
  <inkml:trace contextRef="#ctx0" brushRef="#br0" timeOffset="2167.85">3254 528 5329,'0'0'6811,"0"0"-4535,0 0-1045,0 0 148,0 0-513,0 0-409,1 3-173,30 86 627,-9-23-640,20 39-271,-41-101-32,1-1 1,0 1 0,0 0-1,0-1 1,1 0-1,-1 0 1,1 1 0,0-1-1,0-1 1,0 1-1,0 0 1,1-1 0,-1 0-1,0 0 1,1 0-1,3 1 32,-4-2 1,0 0 0,0 0 0,0-1-1,0 1 1,0-1 0,0 0 0,0 0 0,0 0-1,0 0 1,0-1 0,1 1 0,-1-1-1,0 0 1,0 1 0,0-2 0,-1 1 0,1 0-1,0 0 1,0-1 0,-1 0 0,1 1-1,1-2 0,9-9 7,0 0-1,-1 0 0,0-2 0,-1 1 1,-1-1-1,0-1 0,-1 0 0,0 0 0,-1-1 1,-1 0-1,0 0 0,3-17-6,-11 42 22,1-1 1,-1 1-1,1-1 0,1 0 1,0 1-1,0-1 0,0 0 0,1 1-22,22 82 45,-5-23 12,-1 31 71,-4 1-1,-5 0 0,-4 0 1,-5 18-128,1-103 26,-2-1 1,0 1-1,-1 0 1,-1-1 0,0 1-1,-1-1 1,0 0-1,-1 0 1,-1 0 0,-3 6-27,5-13 30,0-1 0,-1 1 0,0 0 0,0-1 0,0 0 1,-1-1-1,0 1 0,0-1 0,0 0 0,-1 0 0,1-1 0,-1 0 1,0 0-1,-1 0 0,1-1 0,-1 0 0,1-1 0,-1 0 0,-6 1-30,-1 0 38,0-1 0,0 0 0,0-1 0,0-1 0,0 0 0,0-2 0,0 1 0,1-2 0,-3 0-38,11 1-8,0 1-1,0-1 1,1-1-1,-1 1 1,1-1-1,0 0 1,0 0-1,0 0 1,0-1-1,0 1 1,1-1-1,0-1 1,0 1-1,0 0 1,0-1 0,0 0-1,1 0 1,0 0-1,0 0 1,1-1-1,-1 1 1,1-1-1,-1-4 9,1 3-18,0 0-1,1 0 1,0-1-1,1 1 1,-1 0-1,1 0 1,1 0-1,-1 0 1,1-1-1,0 1 1,1 0-1,0 0 1,0 1-1,0-1 1,1 0-1,0 1 1,1-1-1,-1 1 1,1 0-1,0 0 1,1 0-1,-1 1 1,4-4 18,13-10-25,0 1 0,0 1 0,2 0 1,0 2-1,14-6 25,3-2 51,0 1 0,2 3 0,21-7-51,-38 17-503,0 2 0,1 0-1,0 2 1,0 1 0,0 0 0,22 2 503,-21 2-2679,-6 0-1580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11450,'0'0'3463,"0"0"-2518,0 0-528,0 0 478,0 0-124,0 0-219,-12 31-204,-37 100-140,46-122-198,0 0 1,1 0-1,0 0 0,0 0 0,1 0 0,1 0 0,-1 0 0,1 0 0,1 5-10,0 9 12,-1-12-12,0 0 0,1 0 0,0 0 0,1 0 0,0 0 0,0-1 0,1 1 0,4 8 0,-5-16-8,0 1-1,0-1 1,0 1-1,0-1 1,1 0 0,-1 0-1,1 0 1,0 0-1,0 0 1,0-1-1,0 1 1,0-1 0,1 0-1,-1 0 1,1 0-1,-1 0 1,1-1-1,0 1 1,0-1 0,0 0-1,0 0 1,0-1-1,-1 1 1,1-1-1,4 0 9,5 0 0,1-1 1,0 0-1,-1-1 0,1-1 0,-1 0 0,0 0 0,0-2 0,0 0 0,-1 0 0,1-1 0,-1-1 0,-1 0 0,1 0 0,2-3 0,4-4-18,-1-1 0,0 0 0,-1-1 0,-1-1 0,-1 0 0,0-1-1,-1-1 1,3-6 18,-14 22 24,0-1 0,0 1 0,0-1 0,-1 0 0,0 1 0,1-1 0,-1 0 0,0 0 0,-1 0 0,1-4-24,-1 7 154,-1 1-149,0 1 1,0-1-1,0 1 1,-1-1-1,1 1 0,0-1 1,0 1-1,0-1 1,0 1-1,0 0 1,0 0-1,0 0 1,1-1-1,-1 1 1,0 0-1,0 0 0,1 0 1,-1 0-1,0 0 1,1 1-1,-1-1 1,1 0-1,-1 0 1,1 0-6,-11 32 84,11-31-71,-4 21 10,1 1 1,1-1-1,1 0 1,1 1-1,2 11-23,-1-3 22,2 2 52,1 0 1,2 0 0,5 15-75,-3-15 84,-1 0 0,-2 1 0,0 17-84,-5-29 60,0 0 0,-1 0 0,-1-1 0,-1 1 0,-2 2-60,2-14 27,0 0 0,-1 0 0,0 0 0,-1-1 0,0 0 0,-1 0 0,0 0 0,-1 0 0,0-1 0,0 0 0,-2 1-27,-3 2 34,-1 0 0,0-1 1,0-1-1,-1 0 0,-1 0 0,1-2 0,-15 7-34,20-11 18,0 0 0,-1-1 1,1 0-1,-1 0 0,1-1 0,-1-1 0,0 1 0,0-1 0,0-1 0,0 0 0,0-1 0,0 1 0,1-2 0,-6-1-18,11 2-23,0-1 0,0 0 0,1 0-1,-1 0 1,0 0 0,1-1 0,-1 1-1,1-1 1,0 0 0,0 0 0,0 0-1,1 0 1,-1-1 0,1 1 0,-1-1 0,1 0-1,0 0 1,0 1 0,1-1 0,-1 0-1,1-1 1,0 1 0,0-4 23,0 4-23,0-1 0,0 0-1,0 1 1,1-1 0,0 0 0,0 0 0,0 1-1,1-1 1,0 0 0,0 1 0,0-1-1,0 1 1,1-1 0,-1 1 0,1-1 0,0 1-1,1 0 1,-1 0 0,1 0 0,0 0 0,2-3 23,15-9-30,-1 0 0,2 2 0,0 0 0,1 1 0,14-6 30,19-6-257,47-14 257,-78 30-745,1 2-1,11-1 746,20 1-5840,-33 7-3635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4545,'0'0'2839,"0"0"-624,0 0-420,0 0-510,0 0-333,1 0 4508,21 0-5519,212-10 741,20-1-630,-252 11-223,-2 0-335,0 0-468,0 0-468,-4 15-6473,-2-6 1766</inkml:trace>
  <inkml:trace contextRef="#ctx0" brushRef="#br0" timeOffset="617.04">1383 358 7602,'0'0'2828,"0"0"-870,0 0-223,0 0-187,0 0-251,0 0-302,-2-17-113,-9-53-311,11 68-547,-1 0-1,1 1 0,-1-1 1,1 0-1,-1 0 1,0 0-1,0 0 1,0 1-1,0-1 1,0 0-1,-1 1 0,1-1 1,0 1-1,-1-1 1,1 1-1,-1 0 1,1 0-1,-1-1 1,0 1-1,1 0 0,-1 1 1,0-1-1,0 0 1,-1 0-24,-2 0 17,0 0 1,0 0-1,-1 1 0,1-1 1,0 1-1,0 1 0,-2-1-16,-4 1-8,2-1 1,0 0-1,-1 1 1,1 0 0,1 0 0,-1 1 0,0 1 0,0-1 0,1 1 0,-1 1 0,1 0 0,0 0 0,0 0 0,0 1 0,1 0 0,0 1 0,0 0-1,0 0 1,0 0 0,1 1 0,-3 4 6,3-3-19,0 1-1,0 1 1,1-1-1,1 1 0,-1 0 1,1 0-1,1 0 1,0 1-1,0-1 1,1 1-1,1 0 1,0 0-1,0 0 0,1-1 1,0 1-1,1 0 1,0 0-1,2 3 20,-2-11-6,0 0 1,0 1-1,0-1 0,1 0 0,-1 1 0,1-1 1,0 0-1,0 0 0,0 0 0,1-1 0,-1 1 1,0 0-1,1-1 0,0 1 0,0-1 0,0 0 1,0 0-1,0 0 0,0-1 0,0 1 0,1-1 1,-1 0-1,0 1 0,1-1 0,-1-1 0,1 1 1,0 0 5,14 1 12,1 1 0,-1-2 1,1 0-1,12-2-12,-26 0 7,7 0 1,1-1-1,-1 0 1,1-1 0,-1 0-1,0-1 1,0 0-1,-1-1 1,1-1 0,-1 0-1,0 0 1,-1-1-1,8-6-7,-1-1 21,1 0-1,-2-2 1,0 0 0,-1-1-1,-1 0 1,9-15-21,-23 32 0,2-2 24,0-1 0,0 1-1,-1-1 1,0 1-1,1-1 1,-1 0 0,0 1-1,0-1 1,0 0-1,-1 0 1,1-1-24,-1 3 127,0 12-146,0 24-59,-1-10 53,0 1 1,2-1-1,1 0 1,1 1-1,2-1 1,0-1 0,7 21 24,-6-28-217,12 27-207,-18-43 194,1 1 1,0-1 0,0 1 0,-1-1 0,1 0 0,0 1-1,0-1 1,1 0 0,-1 0 0,0 0 0,0 0 0,0 0-1,1 0 1,-1 0 0,1 0 0,-1 0 0,0-1 0,1 1-1,-1-1 1,1 1 0,0-1 0,-1 1 0,2-1 229,9 0-4453,-1 0-2099</inkml:trace>
  <inkml:trace contextRef="#ctx0" brushRef="#br0" timeOffset="932.25">2035 602 6329,'0'0'4204,"0"0"-2274,0 0-275,0 0-51,0 0-284,0 0-389,-1 3-415,-7 21-104,2 0-1,0 0 1,1 1-1,2-1 1,1 3-412,-3 51-1045,5-1-5497,0-77 1616</inkml:trace>
  <inkml:trace contextRef="#ctx0" brushRef="#br0" timeOffset="1575.59">2515 1 10906,'0'0'1931,"0"0"-402,0 0 80,0 0-295,0 0-470,0 0-289,0 9-183,0 577 656,1-606-1010,1-1 1,0 1-1,2 0 0,1 1 0,0-1 0,2 1-18,12-35-10,14-25 10,-25 62-5,0 1 0,1 0 1,0 0-1,11-13 5,-16 25-7,-1 0 0,1 0 0,0 0 0,0 0 0,0 1 0,0-1 0,1 1 0,-1 0 0,1 0 0,0 1 1,0 0-1,0 0 0,0 0 0,0 0 0,0 1 0,1 0 0,-1 0 0,3 0 7,9-1-26,1 2-1,-1 0 1,13 3 26,-24-3-8,-1 2 0,1-1 0,-1 0 0,0 1 1,0 0-1,0 0 0,0 1 0,0-1 0,0 1 0,-1 0 0,1 0 0,-1 1 1,4 3 7,1 3-6,0 0 0,0 1 0,-1 0 0,-1 1 1,0 0-1,0 0 0,-1 0 0,-1 1 0,0 0 1,0 0-1,0 6 6,0 5-6,-1-1 1,-1 1-1,-1 0 0,-2-1 1,0 1-1,-2 6 6,1-21-36,-1 1 1,0-1-1,-1 0 0,0 0 0,-1 0 1,0 0-1,0-1 0,-1 0 0,0 1 0,0-2 1,-1 1-1,0-1 0,0 1 0,-1-2 0,0 1 1,0-1-1,-1 0 0,-3 2 36,2-1-54,0-1 0,-1 0-1,1-1 1,-1 0 0,0 0 0,0-1-1,0-1 1,-1 0 0,1 0-1,-1-1 1,0 0 0,0-1 0,1 0-1,-1 0 1,0-2 0,-2 1 54,11-1-65,1 1 1,-1-1-1,0 0 1,1 0-1,-1 1 1,1-1-1,-1 0 1,1 0-1,-1 0 1,1-1-1,0 1 1,0 0-1,-1-1 1,1 1-1,0 0 1,0-1-1,0 1 1,0-1 0,1 0-1,-1 1 1,0-1-1,1 0 1,-1 1-1,1-1 1,-1 0-1,1 0 1,0 1-1,0-1 65,-1-2-178,1 1-1,0 0 0,-1 0 1,1-1-1,1 1 1,-1 0-1,0 0 1,1 0-1,0-1 1,0 1-1,-1 0 1,2 0-1,-1 0 1,0 0-1,2-2 179,20-15-2662,4 4-2019</inkml:trace>
  <inkml:trace contextRef="#ctx0" brushRef="#br0" timeOffset="1981.87">3143 602 11042,'0'0'1602,"0"0"-230,0 0 58,0 0-358,0 0-409,0 0-298,17 0-221,55 0-88,-66 0-56,0 0 0,0 0 0,-1 1 0,1 0 0,0 0 0,0 0 0,0 1 0,-1 0 0,1 0 0,-1 0 0,1 1 0,-1-1 0,0 1 0,0 1 0,0-1 0,-1 1 0,1 0 0,-1 0 0,0 0 0,2 3 0,-5-5-6,1-1 0,-1 1 0,0 0-1,0 0 1,0-1 0,0 1 0,-1 0 0,1 0-1,0 0 1,-1 0 0,0 0 0,1 0-1,-1 1 1,0-1 0,0 0 0,0 0-1,0 0 1,0 0 0,-1 0 0,1 0-1,-1 0 1,1 0 0,-1 0 0,0 0-1,0 0 1,0 0 0,0 0 0,0-1-1,0 1 1,0 0 0,0-1 0,-1 1-1,1-1 1,-1 1 0,0 0 6,-8 7 61,-1 0-1,0-1 1,0 0-1,0-1 1,-3 1-61,0 0 1,-26 16 10,-34 23-29,74-47 8,-1 0-1,1 0 1,0 1 0,-1-1-1,1 0 1,-1 0 0,1 0-1,0 1 1,-1-1 0,1 0-1,0 1 1,-1-1 0,1 0-1,0 1 1,0-1 0,-1 0-1,1 1 1,0-1 0,0 1-1,0-1 1,-1 1 0,1-1-1,0 0 1,0 1 0,0-1-1,0 1 1,0-1 0,0 1-1,0-1 1,0 1 0,0-1-1,0 0 1,0 1 0,0-1-1,0 1 1,0-1 0,1 1-1,-1-1 1,0 0 0,0 1-1,0-1 1,1 1 0,-1-1-1,0 0 1,0 1 0,1-1-1,-1 0 1,0 1 0,1-1-1,-1 0 1,0 1-1,1-1 1,-1 0 0,1 0-1,-1 0 1,0 1 0,1-1-1,-1 0 1,1 0 0,-1 0-1,1 0 1,-1 0 0,1 0 10,37 9 164,-30-8-126,64 12-853,1-3 0,51 0 815,-86-10-2719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6993,'0'0'2090,"0"0"-311,0 0 10,0 0-169,0 0-125,0 0-203,8 0-362,344 12 688,-329-12-5565,-22 0-2422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10762,'0'0'3770,"0"0"-2904,0 0-597,29 0 51,178 0 374,-144 0-162,19 5-532,-63-3 28,-1 1 0,1 0 0,0 1-1,-1 1 1,0 1 0,10 5-28,-25-9-6,1 0 0,-1 0 0,1 1 0,-1-1 0,0 1 0,0 0-1,0 0 1,-1 0 0,1 0 0,-1 1 0,1-1 0,-1 1 0,0 0 0,0-1 0,-1 1 0,1 0 0,-1 0 0,0 0 0,0 0 0,0 0 0,-1 0 0,1 0 0,-1 0 0,0 0 0,0 1 0,0-1 0,-1 0 0,1 0 0,-1 0 0,0 0 0,0 0 0,-1 0 0,1 0 0,-1-1-1,0 1 1,0 0 0,0-1 0,0 1 0,-1-1 0,0 1 6,-8 9 62,-1 0-1,-1-1 0,0 0 0,0-1 0,-12 7-61,-80 46 189,61-38-148,7-5 34,19-11-59,0 0 0,0 1 0,1 1 0,1 0 0,0 1 0,-11 13-16,26-25-8,0 0 1,0 0-1,0 1 0,0-1 0,0 0 1,0 1-1,0-1 0,1 0 0,-1 1 0,1-1 1,-1 1-1,1-1 0,0 1 0,-1-1 1,1 1-1,0 1 8,0-3-6,0 1 1,1 0-1,-1 0 1,0 0-1,0 0 1,1 0-1,-1-1 1,1 1-1,-1 0 1,1 0-1,-1-1 1,1 1-1,-1 0 1,1-1-1,0 1 1,-1 0-1,1-1 1,0 1-1,0-1 1,0 1 5,5 2 11,1-1 0,-1 0 0,1 0 0,-1 0 0,1-1 0,5 1-11,-10-2 21,70 7 164,1-3 0,-1-3 0,5-3-185,-41 1 35,78-11 472,-70 7-6978,-68 5 412</inkml:trace>
  <inkml:trace contextRef="#ctx0" brushRef="#br0" timeOffset="332.31">166 191 12203,'0'0'2168,"0"0"-1920,0 0 192,0 0 336,0 0 81,182 3-201,-116 0-120,4-3-312,-1 3-152,-6 0-64,-3 0-8,-11 6-80,-6 0-440,3 9-881,-12-3-863,-8 0-3681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10850,'0'0'2682,"0"0"-1369,0 0-240,0 0-130,0 0-267,0 0 139,0 29-214,0 196 45,-3 275-219,4-508-382,0 0 0,1 0 0,0 0 1,0 1-1,0-1 0,4-5-45,2-10 37,-2 4-23,21-68-422,25-51 408,-51 137-12,0 0 0,0 0 0,0 0 0,0 0 0,0 0 0,0 0 0,1 0 0,-1 0 0,0 0 0,0 1 0,1-1 0,-1 1 0,0-1-1,1 1 1,-1-1 0,0 1 0,1 0 0,-1-1 0,1 1 0,-1 0 0,1 0 0,-1 0 0,0 0 0,1 0 0,-1 1 0,1-1 0,-1 0 0,1 1 12,4 0-19,-1 0 0,-1 0 0,1 1 0,0-1 0,0 1 0,0 1-1,2 1 20,6 5 31,-1 0 0,0 1-1,-1 1 1,0 0 0,0 0-1,-1 1 1,-1 1 0,0 0-1,2 5-30,-6-10 26,0 0 0,-1 1 0,0 0 0,-1 0-1,0 0 1,0 0 0,-1 1 0,0-1 0,-1 0-1,0 1 1,0 0 0,-1-1 0,0 1 0,-1-1-1,-1 9-25,0-13 13,0-1-1,0 1 1,0 0 0,0-1-1,-1 0 1,0 1-1,0-1 1,0 0 0,0 0-1,0-1 1,-1 1-1,0-1 1,0 0-1,0 0 1,-3 2-13,-12 7-69,0-1 0,-21 8 69,35-16-28,-12 4-363,0 0 0,-1-1 0,0 0 0,0-1 0,0-2 0,0 0 0,-1 0 0,1-2 0,-8 0 391,25-1-75,0 0 1,1-1 0,-1 1 0,0 0 0,0 0 0,1-1 0,-1 1 0,0-1 0,1 1 0,-1 0 0,0-1 0,1 1 0,-1-1 0,0 1 0,1-1 0,-1 0 0,1 1-1,-1-1 1,1 0 0,0 1 0,-1-1 0,1 0 0,0 1 0,-1-1 0,1 0 0,0 0 0,0 1 0,-1-1 0,1 0 0,0 0 0,0 1 0,0-1 0,0 0-1,0 0 1,0 0 0,0 1 0,1-1 0,-1 0 0,0 0 0,0 1 0,1-2 74,9-33-2110,-7 30 1509,0 1 0,0-1 0,0 1 1,0 0-1,1 0 0,0 0 0,0 0 601,31-26-6251</inkml:trace>
  <inkml:trace contextRef="#ctx0" brushRef="#br0" timeOffset="331.72">481 649 10506,'0'0'1865,"0"0"-713,0 0 352,0 0-408,0 0-511,0 0-201,0 0 184,0 63 40,0-30-360,0 5-144,0 1-96,-6-3 0,-4-3-8,0-7-120,3-5-464,4-6-784,-1-9-1089,4-6-3944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5633,'0'0'3078,"0"0"-780,0 0-651,0 0-480,0 0-145,4 1 3042,-3-1-4026,-1 1 0,1-1 0,0 0 0,-1 0 0,1 1 0,0-1 0,-1 0 0,1 1 0,-1-1 0,1 1 0,-1-1 0,1 1 0,-1-1 0,1 1 0,-1-1 0,0 1 0,1-1 0,-1 1 0,0 0 0,1-1 0,-1 1 0,0-1 0,0 1-38,5 24 270,-2-1 1,-1 0-1,0 1 0,-2 0 1,-3 17-271,2 16 99,-1 66 834,1-62-2528,0 0-8103,1-62 1136</inkml:trace>
  <inkml:trace contextRef="#ctx0" brushRef="#br0" timeOffset="316.02">0 402 6809,'0'0'4233,"0"0"-2816,0 0-1,0 0-528,0 0 104,0 0 137,0 0-361,162-6-296,-96 0 32,10-5-136,7 2-200,0-3-160,-7 3-8,-7 6-368,7 3-888,-16 0-1081,-17 0-2152</inkml:trace>
  <inkml:trace contextRef="#ctx0" brushRef="#br0" timeOffset="849.06">1561 111 6689,'0'0'4331,"0"0"-2698,0 0-219,0 0 145,0 0-295,0 0-332,-10-10-257,3 2-550,4 4-105,1 1 0,-1 0 1,0 1-1,0-1 0,0 0 0,0 1 0,0-1 0,0 1 1,-1 0-1,1 0 0,-1 0 0,0 1 0,1-1 0,-1 1 1,0 0-1,0 0 0,0 0 0,0 1 0,0-1 0,-1 1-20,-5 0 3,0-1-1,0 2 1,0 0-1,0 0 1,0 0-1,0 1 1,0 1-1,0 0 0,1 0 1,0 1-1,-1 0 1,1 1-1,1 0 1,-1 0-1,1 1 1,0 0-1,0 0 0,-4 5-2,6-5 0,1-1 0,-1 2 0,1-1 0,0 0 0,1 1-1,0 0 1,0 0 0,0 0 0,1 1 0,0-1-1,-1 6 1,0 2-38,1 1 0,1 0 0,1-1-1,0 1 1,1 7 38,0-20-12,0-1-1,1 1 0,-1 0 1,0 0-1,1 0 1,0 0-1,0 0 1,0 0-1,0-1 1,0 1-1,0 0 1,1-1-1,-1 1 1,1-1-1,0 1 0,0-1 1,0 0-1,0 0 1,0 0-1,0 0 1,1 0-1,-1 0 1,1-1-1,-1 1 1,1-1-1,-1 0 1,1 0-1,0 0 1,0 0-1,0 0 0,0 0 13,11 2-8,1 0-1,0-1 0,0-1 1,0 0-1,9-2 9,-21 1 12,5 0-4,0 0-1,0-1 1,0 0-1,0-1 1,0 0 0,0 0-1,0-1 1,-1 1 0,1-2-1,-1 1 1,0-1 0,0 0-1,0-1 1,-1 0-1,1 0 1,4-5-8,-2 1 30,-1-1 0,0 0 0,0 0-1,-1-1 1,0 0 0,-1 0 0,0-1-1,-1 1 1,-1-1 0,2-5-30,1 32-242,3 24 220,-4-16 23,7 26-128,9 35 86,-19-77-610,0 1 0,1 0 0,-1-1 0,1 0 0,1 0 0,-1 0 0,1 0 0,5 4 651,3-2-5603</inkml:trace>
  <inkml:trace contextRef="#ctx0" brushRef="#br0" timeOffset="1329.1">1961 355 10162,'0'0'2582,"0"0"-1140,0 0-105,0 0-100,0 0-305,0 0-256,20-7-217,-3 1-373,1-1-12,0 1-1,0 1 1,1 0 0,-1 2-1,1 0 1,4 1-74,-10 1 31,1 0-23,-1 0 1,1 1 0,-1 1-1,11 1-8,-23-1-9,0-1 0,1 1 0,-1 0 0,0-1 0,0 1 0,0 0 0,1 0 0,-1 0 0,0 0 0,0 0 0,0 0-1,-1 0 1,1 1 0,0-1 0,0 0 0,0 0 0,-1 1 0,1-1 0,-1 0 0,1 1 0,-1-1 0,0 1 0,1-1 0,-1 1 0,0-1 0,0 0 0,0 1 0,0-1 0,0 1 0,0-1-1,-1 1 1,1-1 0,0 1 0,-1 0 9,0 2 8,0 1-1,0-1 1,0 0-1,0 0 1,-1 1-1,1-1 0,-1 0 1,0 0-1,-1-1 1,-1 4-8,-39 26 81,8-7-429,34-25 239,32 14-738,-27-13 850,11 4 47,-1 0 0,1 1 0,-1 1 0,5 4-50,-16-10-6,0 0 1,0 0 0,0 1 0,0-1-1,-1 1 1,1 0 0,-1 0-1,0 0 1,1 0 0,-1 0 0,-1 0-1,1 0 1,0 1 0,-1-1-1,0 1 1,0-1 0,0 1 0,0 0-1,0-1 1,-1 1 0,1 1 5,-2-1-2,0-1 1,0 0 0,0 0-1,0 0 1,-1 1 0,1-1-1,-1 0 1,0-1-1,0 1 1,0 0 0,0-1-1,0 1 1,-1-1 0,1 1-1,-1-1 1,1 0 0,-1 0-1,0 0 1,0-1-1,-1 2 2,-11 6-278,-1-1-1,1-1 1,-12 4 278,6-3-1597,-1-1 0,0-1 1,-21 2 1596,2-6-5770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76 10458,'0'0'1617,"0"0"-679,0 0 167,0 0 31,0 0-164,5-7-78,15-24-54,-20 30-792,1 1 0,-1-1 0,1 0 0,-1 1 1,1-1-1,-1 0 0,1 1 0,-1-1 0,1 0 0,-1 0 1,0 1-1,0-1 0,1 0 0,-1 0 0,0 0 0,0 1 0,0-1 1,0 0-1,0 0 0,0 0 0,0 1 0,0-1 0,0 0 1,0 0-1,0 0 0,-1 0 0,1 1 0,0-1 0,-1 0 0,1 0 1,0 1-1,-1-1 0,1 0 0,-1 1 0,1-1 0,-1 0 1,1 1-1,-1-1 0,0 1 0,1-1 0,-1 1 0,0-1 0,1 1 1,-1-1-49,-3 0 23,0 0 0,0 1 0,-1-1 0,1 1 1,0-1-1,0 1 0,-4 1-23,-2-1 15,-16-2-21,0 2 0,-1 1 1,1 1-1,0 1 0,-11 3 6,28-3 4,0-1 0,1 1 0,-1 0 0,0 1 0,1 0 0,0 0 0,0 1 0,1 0 1,-1 1-1,1-1 0,0 1 0,0 1 0,1-1 0,0 1 0,0 0 0,0 1 0,-2 4-4,-2 8 41,0-1 0,2 2 0,0-1-1,1 1 1,2 0 0,0 1-1,1-1 1,1 1 0,1 0 0,0 0-1,2 5-40,0-25-5,0 0 0,0 0 0,0-1-1,0 1 1,0 0 0,1 0 0,-1 0 0,1 0-1,-1 0 1,1 0 0,-1 0 0,1-1-1,0 1 1,0 0 0,0-1 0,0 1-1,0 0 1,1-1 0,-1 1 0,0-1-1,2 1 6,0 0-1,0 0 0,1-1 0,-1 0-1,1 1 1,-1-1 0,1 0 0,0-1-1,-1 1 1,1-1 0,0 0-1,2 0 2,9 1 8,-1-2 0,0 0 0,0-1 0,0 0 0,0-1 0,-1 0 0,1-1 0,-1-1 0,0 0 0,0-1 0,0 0 0,-1-1 0,0 0 0,0-1 0,-1-1 0,5-4-8,13-11 34,0-2-1,-2-1 0,-1-1 0,-1-2 0,4-9-33,-16 91-192,-5 11-174,-4 1 0,-2 36 366,-2-99-188,-1 0 1,1 1 0,0-1-1,0 0 1,0 0 0,0 0-1,0 1 1,0-1 0,0 0-1,0 0 1,1 0 0,-1 1-1,0-1 1,1 0 0,-1 0-1,1 0 1,-1 0 0,1 0-1,0 0 1,-1 0 0,1 0-1,0 0 1,0 0-1,-1 0 1,1 0 0,0-1-1,0 1 1,0 0 0,0 0-1,0-1 1,0 1 0,0-1-1,1 1 1,-1-1 0,0 0-1,0 1 1,0-1 0,2 0 187,16 1-6254</inkml:trace>
  <inkml:trace contextRef="#ctx0" brushRef="#br0" timeOffset="316.68">884 371 8482,'0'0'2928,"0"0"-1567,0 0 695,0 0-239,0 0-817,0 0-488,0 0-32,30 45 224,-23-18-304,-4 8-264,-3 1 16,0-3-80,0-3-72,0-7-40,0-2-568,0-12-728,0-6-1393,0-3-2792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12171,'0'0'0,"0"0"0,0 0 280,0 0 264,0 0-112,185 33-136,-125-27-16,-4 0 64,-3 0-128,-7-3-128,-13 0-88,-10 0-80,-10 0-808,-13 0-2233</inkml:trace>
  <inkml:trace contextRef="#ctx0" brushRef="#br0" timeOffset="329.46">21 397 11322,'0'0'1673,"0"0"-1161,0 0-104,198 0-40,-135 0-64,0-3-192,0 0-112,16-6-72,-13 3-1000,-10-3-4033</inkml:trace>
  <inkml:trace contextRef="#ctx0" brushRef="#br0" timeOffset="669.97">1029 170 3185,'0'0'9123,"0"0"-6995,0 0-1777,0 0 168,0 0-83,0 0-87,-28 30-147,-89 99-107,110-122-94,1 1 1,0 0 0,0 0-1,0 0 1,1 1 0,0 0-1,1 0 1,0 0 0,0 1 0,1-1-1,0 1 1,0 1-2,0 4 2,-2 4 32,1 0 0,1 1-1,1 0 1,1-1 0,1 1 0,0 0-1,2 3-33,-2-21 30,1 0 0,-1 1-1,1-1 1,0 0 0,0 0 0,0 0-1,0 0 1,0 0 0,0 0-1,0 0 1,1-1 0,-1 1 0,1 0-1,0-1 1,-1 1 0,1-1 0,0 1-1,0-1 1,0 0 0,0 0-1,0 0 1,0 0 0,0 0 0,0 0-1,0 0 1,0-1 0,1 1 0,0-1-30,10 2 147,0 0 0,0-1 0,1 0 0,7-1-147,-10 0 48,4 0 13,13 1 11,1-2 0,-1 0 0,1-2 0,-1-1 0,0-1 0,13-5-72,-9-2 93,0-1-1,0-1 1,-1-2 0,-1-1 0,-1-1 0,26-21-93,-34 22 68,1-2 0,-2 0 0,-1-1 0,0-1 0,-1-1 0,-2 0 0,0-2 1,8-17-69,-17 28 29,-1 0 1,-1 0 0,-1 0 0,0-1-1,0 0 1,-1 1 0,-1-1 0,-1-1 0,0 1-1,0-5-29,-1 12-18,0 1-1,-1 0 0,0 0 0,0 0 0,0 0 1,-1 0-1,1 0 0,-2 0 0,1 0 0,0 1 1,-1-1-1,0 1 0,-1-1 0,1 1 0,-1 0 1,0 1-1,0-1 0,0 1 0,-1-1 0,0 1 0,1 1 1,-2-1-1,-4-2 19,0 1-98,-1 0 1,1 2 0,-1-1-1,0 1 1,0 1-1,-1 0 1,1 0-1,-4 1 98,-17 0-452,1 1-1,-14 3 453,27-1-228,0 0-1,0 2 1,0 0-1,0 1 1,1 1-1,-4 2 229,-26 14-3130,-23 14 3130,64-33-266,-53 31-4599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3729,'0'0'8812,"0"0"-6759,0 0-1720,0 0 91,0 0-90,0 0 94,9 5 248,28 15-233,0-2 1,21 6-444,-15-6 300,0 1 0,23 16-300,-63-33-15,0 0 0,0 0 0,0 0-1,-1 0 1,1 0 0,-1 0 0,1 1 0,-1-1 0,0 1 0,0 0 0,0 0-1,-1-1 1,1 1 0,0 0 0,-1 1 0,0-1 0,0 0 0,0 0-1,0 0 1,0 1 0,-1-1 0,0 0 0,1 1 0,-1-1 0,0 1 0,-1-1-1,1 0 1,-1 1 0,1-1 0,-1 0 0,0 0 0,0 1 0,0-1 0,-1 0-1,1 0 1,-1 0 0,0 0 0,-1 1 15,-11 12-22,-1-1-1,-1 0 0,0-1 1,-1-1-1,-1-1 1,-9 5 22,0 2-2,-41 24-6,41-27 12,0 1 1,1 1-1,1 1 1,1 2-1,-13 14-4,36-34-15,0 0-1,-1 0 0,1 1 1,0-1-1,0 1 0,0-1 1,0 1-1,0-1 0,0 1 1,0 0-1,0-1 0,1 1 1,-1 0-1,1 0 0,-1-1 1,1 1-1,0 0 0,-1 0 1,1 0-1,0 0 0,0 0 1,0-1-1,1 1 0,-1 1 16,1-2-6,0 1-1,0 0 0,1-1 1,-1 1-1,0-1 0,1 0 0,-1 1 1,1-1-1,-1 0 0,1 0 1,0 0-1,-1 0 0,1 0 0,0 0 1,0-1-1,0 1 0,0-1 1,1 1 6,13 2 57,1 0 0,-1-1 1,0-1-1,15-1-57,-27 0 22,307-14-823,-306 14 475,3 0-123,-6-1-5000,-2 1-2883</inkml:trace>
  <inkml:trace contextRef="#ctx0" brushRef="#br0" timeOffset="327.76">0 266 12019,'0'0'984,"0"0"-688,0 0-296,0 0 1016,0 0-152,0 0-80,199 6-183,-140-3-49,1 3-232,-7 0-192,-4 3-120,-2 0-8,-4-1-96,23-8-640,-10 0-985,-3 0-1479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10042,'0'0'2110,"0"0"-1290,0 0-445,0 0-80,0 0-86,0 0-53,-1 2 15,-42 144 2805,-26 242-2044,49-262-863,15-90-84,4-18-26,-2-1 1,0 1-1,-1-1 1,0 0 0,-2 0-1,-7 16 41,14-37-59,0 0 1,-1 0-1,0 0 0,0 0 1,0 0-1,0 0 0,0 0 1,-1-2 58,0-9-98,0-10 3,1 2 4,0 0 1,4-17 90,-3 33-7,0 0 1,1-1-1,0 1 1,1 0-1,-1 0 1,1 0-1,0 1 1,1-1-1,0 1 1,2-3 6,2-2-10,1 0 0,1 1 0,0 1 0,0-1 0,1 1 0,0 1 0,0 0 0,1 1 0,0 0 0,0 1-1,1 0 1,0 1 10,7-2-4,0 1-1,1 0 0,-1 2 0,1 1 0,0 0 0,0 2 0,12 0 5,-29 1 0,0 0-1,1 0 1,-1 1 0,0 0-1,0-1 1,0 1-1,0 1 1,0-1-1,0 1 1,0-1 0,0 1-1,0 0 1,-1 0-1,1 1 1,-1-1-1,1 1 1,-1 0-1,0 0 1,0 0 0,0 0-1,-1 0 1,1 1-1,-1-1 1,0 1-1,0 0 1,0 0 0,0-1-1,-1 1 1,1 0-1,-1 1 1,0-1-1,0 0 1,-1 0 0,1 2 0,1 5 12,0 1 1,-1-1 0,0 0-1,-1 1 1,0-1 0,-1 1 0,0-1-1,0 1 1,-2-1 0,1 0-1,-1 0 1,-1 0 0,0 0-1,-1 0 1,0-1 0,0 0 0,-1 0-1,-1-1 1,1 1 0,-1-1-1,-4 3-12,-2 2 23,-1-1 1,-1 0-1,0-1 0,0-1 0,-1-1 0,0 0 0,-1 0 0,0-2 0,-1 0 0,-2 0-23,3-3-462,-1 0-1,1-1 1,-1 0-1,0-2 0,0 0 1,-14-1 462,32-1-92,-1 0 1,1 0-1,-1 0 1,1 0-1,0 0 1,-1 0-1,1 0 1,-1 0-1,1 0 0,0 0 1,-1 0-1,1-1 1,-1 1-1,1 0 1,0 0-1,-1 0 1,1-1-1,0 1 1,-1 0-1,1 0 1,0-1-1,0 1 0,-1 0 1,1-1-1,0 1 1,0-1-1,-1 1 1,1 0-1,0-1 1,0 1-1,0 0 1,0-1-1,0 1 1,0-1-1,0 1 1,-1 0-1,1-1 0,0 1 1,0-1-1,1 1 1,-1-1-1,0 1 1,0 0-1,0-1 1,0 1-1,0-1 1,0 1-1,0 0 92,1-4-1145,-1-14-3857</inkml:trace>
  <inkml:trace contextRef="#ctx0" brushRef="#br0" timeOffset="559.12">643 792 12483,'0'0'1269,"0"0"-638,0 0-144,0 0-143,0 0-197,0 0-102,30 3 19,94 8-19,-106-9-43,30 4 7,-45-5-13,0 0 1,0 0-1,-1 0 0,1 1 0,0-1 1,-1 1-1,1-1 0,-1 1 1,1 1 3,-2-2-12,1-1 0,-1 1 0,0 1 1,0-1-1,0 0 0,0 0 1,0 0-1,0 0 0,-1 1 0,1-1 1,0 0-1,-1 1 0,1-1 1,-1 0-1,1 1 0,-1-1 0,1 1 1,-1-1-1,0 1 0,0-1 1,0 1-1,0-1 0,0 1 0,0-1 1,0 1-1,-1-1 0,1 1 1,0-1-1,-1 1 0,1-1 0,-1 0 1,0 1-1,1-1 0,-1 0 1,0 1-1,0-1 0,-1 1 12,-2 4 43,-1 0 0,0-1 1,0 0-1,-1 0 0,1 0 0,-7 3-43,-50 27 231,45-27-259,0 2 1,0 0-1,0 1 28,16-11-12,1 1 1,0-1-1,-1 0 0,1 0 1,-1 0-1,1 0 0,0 0 1,-1 1-1,1-1 0,0 0 1,-1 0-1,1 1 1,0-1-1,-1 0 0,1 0 1,0 1-1,0-1 0,0 0 1,-1 1-1,1-1 0,0 0 1,0 1-1,0-1 0,-1 1 1,1-1-1,0 0 0,0 1 1,0-1-1,0 1 1,0-1-1,0 0 0,0 1 1,0-1-1,0 1 0,0-1 1,0 0-1,0 1 0,0-1 1,1 1 11,9 2-20,-9-3 18,11 3 97,18 5 106,-1 0 0,0 2 0,0 1 0,-1 1 0,17 11-201,-44-23 1,1 1-1,-1 0 1,0-1-1,1 1 1,-1 0-1,0 0 1,0 0-1,0 0 1,0 0-1,0 1 1,0-1-1,0 0 1,0 0-1,0 1 1,0-1 0,-1 0-1,1 1 1,0-1-1,-1 1 1,0-1-1,1 1 1,-1-1-1,0 1 1,1 0-1,-2-1 14,1 1 0,-1 0 0,1-1-1,-1 1 1,0-1 0,0 1 0,0-1 0,1 1 0,-1-1 0,-1 1 0,1-1 0,0 0 0,0 0 0,0 1 0,-1-1 0,1 0-1,-2 1-13,-7 4 45,0 0 0,0-1-1,-1 0 1,0-1-1,-5 2-44,-66 16-1113,27-17-4027,53-5 2073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7842,'0'0'4326,"0"0"-2856,0 0-657,0 0-305,0 0-225,0 0 176,-2 13 46,2-12-497,-4 29 113,1 0 0,1 0 0,1 0 0,2 1-1,2 0-120,-3-28-5,1-1 0,0 0 0,-1 1 0,1-1 0,0 0 0,1 1-1,-1-1 1,0 0 0,1 0 0,-1 0 0,1 0 0,-1 0 0,1 0 0,0-1 0,0 1 0,0-1-1,0 1 1,1 0 5,3 1-4,-1-1 1,0 0-1,0 0 0,1 0 0,0 0 0,-1-1 0,1 0 1,2 0 3,8 1 39,0-2-1,0 0 1,0 0 0,0-2 0,12-2-39,-11 0 11,-1-1 0,0-1 0,-1 0 0,1-1 0,-1-1 1,0 0-1,13-10-11,2-4 26,0-1 0,-2-2 0,2-3-26,-27 26 39,-1 0-1,0 1 0,-1-1 1,1 0-1,0 1 1,-1-1-1,1 0 1,-1 0-1,0 0 1,0 0-1,0 0 1,0 0-1,0 0 1,0 0-1,0 0 1,-1 0-1,1-1 0,0-1-38,-1 4 398,0 0-53,0 0-109,0 0-117,0 0-79,0 0-111,0 20-231,5 14 273,0-1 0,3 1 1,3 9 28,12 52 84,-16-39-3,-2 0-1,-3 0 1,-2 13-81,0-38 4,-1-11 3,-1 0 0,-1 0 0,-1 0 0,0-1 1,-1 1-1,-2-1 0,0 0 0,0-1 0,-2 1 0,0-2 1,-2 1-1,-6 8-7,1-4 18,-1 0 0,-1-1 1,0-1-1,-2-1 0,0 0 0,-2-2 0,0 0 1,-23 13-19,35-25 18,0-1 0,0 0 0,0 0 0,0-1 0,0 0 0,-1-1 0,0 0 0,1-1 0,-1 0 0,0-1 0,0 0 0,-4-1-18,12 1-10,-1 0 0,1 0 0,0-1 1,-1 1-1,1-1 0,0 0 0,-1 0 0,1 0 1,0 0-1,0-1 0,0 1 0,0-1 0,0 0 1,1 0-1,-1 0 0,0 0 0,-1-2 10,0 0-29,1 0-1,0-1 1,0 1 0,0-1-1,0 0 1,1 0-1,-1 0 1,1 0 0,1 0-1,-2-3 30,0-7-37,0 0-1,1-1 0,1 1 1,0 0-1,1-1 0,1 1 1,2-12 37,0 14-34,0-1-1,2 1 1,-1 0 0,2 0 0,0 1 0,0-1 0,1 1 0,1 1 0,0-1 0,0 1 0,9-8 34,20-21-296,2 2 0,14-10 296,-53 48 0,43-37-55,2 2 0,1 2 1,1 2-1,2 2 0,1 2 1,1 2-1,32-9 55,-70 30-190,-1 0-1,1 1 1,0 1 0,0 0-1,0 1 1,0 0 0,3 1 190,-15 0-157,0 0 1,-1-1 0,1 1-1,0 0 1,-1 0 0,1 0-1,0 0 1,0 0-1,-1 0 1,1 0 0,0 1-1,0-1 1,-1 0 0,1 0-1,0 1 1,-1-1-1,1 0 1,0 0 0,-1 1-1,1-1 1,-1 1 0,1-1-1,-1 1 1,1-1 0,-1 1-1,1-1 1,-1 1-1,1-1 1,-1 1 0,1 0-1,-1-1 1,1 1 156,0 11-7448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503 561 6873,'0'0'2104,"0"0"-473,0 0-351,0 0-245,0 0-159,-3-13-111,-7-39-35,9 48-550,-1 0-1,1 0 1,-1 1 0,0-1-1,0 1 1,0-1-1,-1 1 1,1-1 0,-1 1-1,0 0 1,1 0 0,-2 1-1,1-1 1,0 0 0,-3-1-180,-1 0 291,0 0 1,0 1 0,0-1-1,-1 1 1,1 1 0,-6-2-292,-2 2 34,0 0-1,0 1 1,0 1 0,0 0 0,-2 1-34,-16 0 0,22 0-1,0 0-1,0 1 0,0 0 1,0 1-1,1 1 0,-1-1 1,1 2-1,0-1 0,0 1 1,1 1-1,-1 0 0,1 0 1,0 1-1,1 0 0,0 0 1,-6 7 1,5-4-17,-1 0 1,2 1 0,0 0 0,0 0-1,1 0 1,0 1 0,1 0-1,0 1 1,1 0 0,0-1-1,1 1 1,1 1 0,-1 6 16,2-6-69,1 0 0,0 0 0,1 0 0,0 0 1,3 11 68,-3-21-40,1-1 0,0 1 0,0 0 0,0-1 0,1 1 0,-1-1 0,1 1 0,0-1 1,-1 0-1,2 1 0,-1-1 0,0 0 0,1-1 0,-1 1 0,1 0 0,0-1 0,0 1 0,0-1 1,0 0-1,0 0 0,1 0 0,-1 0 0,1-1 40,5 3-47,0-2 0,0 1 0,0-1 0,1-1 0,-1 1 0,0-2 0,1 1 0,-1-1 0,1-1-1,-1 0 1,0 0 0,1-1 0,0 0 47,4-2 12,0 0-1,1-1 0,-2-1 0,1 0 0,-1-1 0,0 0 0,10-8-11,3-4-28,-1-2 0,0 0 0,-2-2 0,-1 0 0,0-1 0,-2-2 0,-1 0 0,-1-1 28,-14 21 25,0-1-1,0 1 0,-1-1 0,-1 0 0,1 0 0,-1 0 0,0 0 0,0-1 0,-1 1 1,0 0-1,-1-1 0,1 0-24,-1 7 197,0 1-18,0 0-84,0 0-95,0 11-140,1 5 128,1-1 0,1 1 1,1-1-1,0 0 1,1 0-1,2 3 12,13 45 43,-12-23-163,10 38-510,2-33-3949,-13-35-1319</inkml:trace>
  <inkml:trace contextRef="#ctx0" brushRef="#br0" timeOffset="564.09">800 715 1720,'0'0'6452,"0"0"-3968,0 0-1209,0 0-358,0 0-433,0 0-112,17-2 98,-9 1-412,37-7 406,25-7-464,-34 8 75,1 2 0,1 1 0,-1 2-1,27 2-74,-63 0 0,0 1-1,0-1 0,0 1 0,0-1 1,0 1-1,-1-1 0,1 1 1,0 0-1,0-1 0,-1 1 1,1 0-1,-1 0 0,1 0 1,-1 0-1,1-1 0,-1 1 1,1 0-1,-1 0 0,0 0 0,1 0 1,-1 0-1,0 0 0,0 0 1,0 0-1,0 0 0,0 0 1,0 0-1,0 0 0,0 0 1,0 0-1,0 1 1,-5 37 477,-1-28-329,0 0 0,0 0 1,-1-1-1,-1 0 0,0 0 0,0-1 0,-1 1 0,-1-1-148,-26 32 378,35-41-383,1 1-1,-1-1 0,1 0 0,-1 1 1,1-1-1,-1 0 0,1 1 1,0-1-1,-1 0 0,1 1 0,0-1 1,-1 1-1,1-1 0,0 1 0,0-1 1,-1 1-1,1-1 0,0 1 1,0-1-1,0 1 0,0-1 0,0 1 1,0-1-1,0 1 0,0-1 1,0 1-1,0-1 0,0 1 0,0 0 1,0-1-1,0 1 0,0-1 1,0 1-1,1-1 0,-1 1 0,0-1 1,0 1-1,1-1 0,-1 0 0,0 1 1,0-1-1,1 1 0,-1-1 1,1 0-1,-1 1 0,0-1 0,1 0 1,-1 1-1,1-1 0,-1 0 1,1 0-1,-1 1 0,1-1 0,-1 0 1,1 0-1,-1 0 0,1 0 1,-1 0-1,1 1 0,-1-1 0,1 0 6,43-1 42,-28 0 31,2 1-12,11 1-366,1-1-1,0-2 1,-1-1-1,1-1 1,19-6 305,7-10-2770,-10 4-2941</inkml:trace>
  <inkml:trace contextRef="#ctx0" brushRef="#br0" timeOffset="1215.09">1855 1 5097,'0'0'4829,"0"0"-3278,0 0-597,-2 26-113,-2 11-619,-6 117 380,9 151-283,2-191 1012,-1-130-1285,0-1 1,2 1-1,0-1 1,1 1-1,1-1 0,0 1 1,1 0-1,1 1 1,6-13-47,-7 18-9,1 0 0,0 0 0,1 0 0,0 1 1,1 0-1,0 1 0,0 0 0,1 0 1,0 1-1,0 0 0,1 0 0,0 1 1,0 0-1,10-3 9,-2 2-20,2 1 1,-1 1 0,1 1-1,-1 0 1,1 2 0,0 0-1,0 1 1,1 1 0,-1 1-1,2 2 20,-18-3 4,0 1 1,0 0-1,0 0 0,1 0 0,-2 1 0,1 0 0,0-1 0,0 1 0,0 1 0,-1-1 1,1 0-1,-1 1 0,0 0 0,0 0 0,0 0 0,0 0 0,0 0 0,-1 0 0,1 1 1,-1 0-1,0-1 0,0 1 0,0 0 0,-1 0 0,1 0 0,-1 0 0,0 0 0,0 0 1,0 2-5,0 0 44,0 0 0,0 0 1,-1 0-1,0 0 1,0 0-1,0 1 1,-1-1-1,0 0 1,0 0-1,0 0 1,-1 0-1,0-1 0,0 1 1,0 0-1,-1-1 1,0 1-1,0-1 1,0 0-1,-1 0 1,-1 1-45,-9 8-110,0-1 1,-1-1 0,-1-1 0,0 0-1,-1-1 1,0 0 0,0-2-1,-1 0 1,0-1 0,0 0 0,-1-2-1,1 0 1,-1-1 0,-1-1 0,1-1-1,-12 0 110,20-2-127,-10-2-946,20 1 1008,1 1 1,-1-1 0,0 1-1,1-1 1,-1 0 0,1 1 0,-1-1-1,1 0 1,0 1 0,-1-1 0,1 0-1,0 0 1,-1 0 0,1 1-1,0-1 1,0 0 0,0 0 0,0 0-1,0 0 1,0 1 0,0-1 0,0 0-1,0 0 1,0 0 64,0 0-77,1 0 0,-1 0 0,0 0 0,1 0 0,-1 1 0,1-1 1,-1 0-1,1 0 0,-1 0 0,1 1 0,0-1 0,-1 0 0,1 1 0,0-1 0,0 1 0,0-1 0,-1 1 0,1-1 1,0 1-1,0-1 0,0 1 0,0 0 0,0-1 77,30-9-1928,-19 6-15,12-5-3037</inkml:trace>
  <inkml:trace contextRef="#ctx0" brushRef="#br0" timeOffset="1545.95">2487 549 8674,'0'0'2896,"0"0"-1623,0 0-321,0 0-520,0 0 248,0 0-160,0 0-216,0 113-144,0-86-72,0-1-32,0 1-56,0-6 0,0-3-8,0-6-104,3-3-464,11-9-680,-1 0-1185,-3 0-3392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11562,'0'0'2816,"0"0"-1775,0 0-473,0 0 405,-1 37-79,-1 9-664,-12 182 481,8-161-619,-22 195 41,20-215-109,-2 1 0,-2-2 0,-2 0 0,-9 18-24,23-64 7,0 0 0,0 0 0,0 0 0,0 0-1,0 0 1,-1 0 0,1 0 0,0 0 0,0 0 0,0 0 0,0 0-1,0 0 1,0 0 0,0 0 0,0 0 0,0 0 0,0 0 0,0 0 0,0 0-1,0 0 1,0 0 0,0 0 0,0 0 0,0 0 0,0 0 0,0 0-1,-1 0 1,1 0 0,0 0 0,0 0 0,0 0 0,0 0 0,0 0 0,0 0-1,0 0 1,0 0 0,0 0 0,0 0 0,0 0 0,0 0 0,0 0-1,0 0 1,0 0 0,0 0-7,0-11 70,4-18-87,12-27-109,2 1 0,3 0 0,2 1 0,2 1 0,3 2 0,23-33 126,-45 76-23,3-6 9,2 0 0,-1 1 1,9-8 13,-15 18-9,-1 0 1,0 0-1,0 1 1,1-1 0,-1 1-1,1 0 1,0 0-1,0 0 1,0 0-1,0 1 1,0-1 0,0 1-1,0 0 1,1 1-1,-1-1 1,3 0 8,2 1-10,-1 1-1,0 0 1,0 0 0,0 1 0,1 0 0,-1 0-1,-1 0 1,1 1 0,0 1 0,-1-1-1,1 1 1,-1 1 0,0-1 0,-1 1 0,1 0-1,-1 1 1,0-1 0,5 7 10,-1-3 14,0 0 1,0 1-1,-1 1 1,-1 0-1,0 0 1,0 0-1,-1 1 0,0 0 1,-1 0-1,-1 1 1,0 0-1,-1 0 1,0 0-1,0 1 1,-2-1-1,0 1 1,0-1-1,-1 12-14,-2-21 6,1 0-1,-1 0 1,0-1 0,0 1-1,-1-1 1,1 1 0,-1-1-1,1 1 1,-1-1 0,0 0-1,0 0 1,-1 0 0,1 0-1,-1 0 1,1 0 0,-1-1-1,0 1 1,0-1 0,0 0-1,0 0 1,-1 0 0,-2 1-6,-13 7 14,-1-1 0,0 0 0,-13 3-14,22-8-10,-48 16-218,-1-3-1,-39 6 229,64-17-1048,-1-2 0,0-1 1,-6-2 1047,46-1-385,-1-1 1,1 1-1,-1-1 0,1 0 1,-1 0-1,0-1 1,1 1-1,-1-1 1,0 1-1,1-2 385,10-4-1294,28-11-3074</inkml:trace>
  <inkml:trace contextRef="#ctx0" brushRef="#br0" timeOffset="532.96">736 688 6969,'0'0'7747,"0"0"-5531,0 0-1444,0 0 108,0 0-395,9 0-337,0 0-148,69 3 39,-73-3-49,0 1 0,0 0 0,0 0 1,0 0-1,0 0 0,-1 1 0,1 0 0,0 0 1,-1 0-1,1 0 0,-1 1 0,0 0 1,0 0-1,3 2 10,-6-3-11,0-1 1,1 1-1,-1 0 1,0-1-1,0 1 1,-1 0-1,1-1 0,0 1 1,-1 0-1,1 0 1,-1 0-1,1 0 1,-1 0-1,0-1 1,0 1-1,0 0 1,0 0-1,0 0 1,0 0-1,0 0 0,-1 0 1,1 0-1,-1 0 1,1-1-1,-1 1 1,0 0-1,0 0 1,0-1-1,0 1 1,0 0 10,-2 3 25,-1-1 0,0 1 0,0-1 0,0 0 1,0 0-1,0-1 0,-1 1 0,-5 2-25,-71 39 287,172-9-931,-84-33 650,0 1-1,-1 0 1,1 1 0,-1-1 0,0 1 0,0 0 0,2 2-6,-7-5 2,0-1 0,0 0 1,0 0-1,0 1 0,1-1 0,-2 0 1,1 1-1,0-1 0,0 1 0,0-1 1,-1 1-1,1 0 0,-1-1 1,1 1-1,-1 0 0,0-1 0,1 1 1,-1 0-1,0-1 0,0 1 1,0 0-1,-1 0 0,1-1 0,0 1 1,-1 0-1,1-1 0,-1 1 1,1-1-1,-1 1 0,0 0 0,1-1 1,-1 1-1,0-1 0,0 0 0,0 1 1,0-1-1,-1 1-2,-10 7 3,0 0 1,0-1-1,-1 0 0,0-1 1,0 0-1,-9 3-3,2-1-151,-2 2-649,0-2-1,-16 4 801,29-10-911,1-1 0,-1-1 0,1 1 0,-1-1 0,-4-1 911,6-3-4675,6-11-2895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76 8634,'0'0'2675,"0"0"-957,0 0 97,0 0 71,0 0-247,0 0-410,-13-13-390,9 9-785,-2-1-23,1-1-1,0 1 0,-1 1 1,0-1-1,0 1 1,-1 0-1,1 0 0,-1 1 1,0 0-1,0 0 1,0 0-1,0 1 0,0 0 1,0 1-1,-1-1 1,1 1-1,-1 1 0,0-1-30,6 1 7,-31-1 142,1 2-1,-1 1 1,1 1 0,0 2 0,0 1-1,-6 3-148,12-1 174,1 1 0,1 1 0,0 1 0,-22 14-174,40-21 10,0 0 0,0 0 0,0 0 0,1 1-1,-1 0 1,1 0 0,0 1 0,1 0 0,-1-1 0,1 2 0,0-1 0,0 0 0,1 1 0,0-1-1,0 1 1,1 0 0,0 0 0,0 0 0,0 1 0,1 0-10,0-2-5,0-1 0,1 1 0,-1 0 0,1-1 0,1 1 0,-1-1 1,1 1-1,0 0 0,0-1 0,0 1 0,1-1 0,0 0 0,0 0 0,0 0 0,1 0 0,0 0 0,0 0 1,0 0-1,0-1 0,1 1 0,0-1 0,0 0 0,0 0 0,0-1 0,0 1 0,1-1 0,0 0 1,0 0-1,0-1 0,0 1 0,4 1 5,4 1-13,1 0 1,-1 0-1,1-2 1,0 0-1,0 0 1,9 0 12,87 0-85,-88-3 79,-3 0-57,0-2 0,0-1 0,0 0 0,0-1 0,-1-1 0,1-1 0,-1 0 0,-1-2 0,1 0 0,-1-1 0,15-10 63,-18 10-36,-1-1 1,0 0 0,-1 0-1,0-1 1,-1-1-1,0 0 1,0 0-1,-2-1 1,0-1 0,0 1-1,-1-2 1,-1 1-1,0-1 1,1-6 35,-5 13-8,-1 0 0,-1-1 0,0 1 0,0-1 0,0 1 0,-1-7 8,-1 15-4,1 0 0,0-1 0,0 1 1,0 0-1,-1 0 0,1 0 0,0 0 0,0 0 1,-1-1-1,1 1 0,0 0 0,0 0 0,-1 0 1,1 0-1,0 0 0,0 0 0,-1 0 0,1 0 0,0 0 1,0 0-1,-1 0 0,1 0 0,0 0 0,0 0 1,-1 0-1,1 0 0,0 0 0,0 1 0,-1-1 1,1 0-1,0 0 0,0 0 0,-1 0 0,1 0 1,0 1-1,0-1 0,0 0 0,-1 0 0,1 0 0,0 1 1,0-1-1,0 0 0,0 0 0,0 1 0,-1-1 1,1 0-1,0 0 0,0 1 0,0-1 4,-5 7-12,1 1 0,0-1 0,0 1-1,0 0 1,1 1 0,0-1 0,1 0 0,0 1-1,0-1 1,1 1 0,0 0 12,-2 27-1,1-1 1,3 6 0,-1-15-12,0-15 34,0 0 0,1 0-1,1-1 1,-1 1 0,2 0 0,-1-1-1,2 1 1,3 7-22,-5-14-133,0 0 0,0 0 0,1 0 0,0 0 1,-1 0-1,1-1 0,1 1 0,-1-1 0,3 2 133,-3-3-400,0 1 0,1-1 0,-1-1 1,1 1-1,-1 0 0,1-1 0,0 0 0,-1 1 0,1-2 0,0 1 0,0 0 0,2-1 400,11 1-5933</inkml:trace>
  <inkml:trace contextRef="#ctx0" brushRef="#br0" timeOffset="328.41">1219 362 7682,'0'0'3834,"0"0"-2349,0 0-56,0 0 19,0 0-458,0 0-320,0-3 206,0 8-703,0 167 503,0-167-775,0-1 0,0 0 0,-1 0 0,0 1-1,0-1 1,0 0 0,0 0 0,0 0 0,-1 0 0,0 0 0,0 1 99,0-3-347,1 0 0,-1 1 0,0-1 0,0 0 0,0 0 0,0 0-1,0 0 1,0-1 0,0 1 0,-1 0 0,1-1 347,-12 4-4353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 6425,'0'0'5308,"0"0"-3439,0 0-638,0 0 282,0 0-230,0 0-284,6-2-226,9-2-517,0 1 0,1 0 0,-1 1 0,0 1 0,11 0-256,88 5 548,-70-1-486,17 0-249,0 3-1,50 12 188,-82-8-1261,-28-9 924,0 0 0,0-1 1,-1 1-1,1 0 0,0 0 0,0 0 0,-1 0 1,1 0-1,0 0 0,-1 0 0,1 0 0,-1 0 1,1 0-1,-1 0 0,1 1 0,-1-1 0,0 0 1,0 0-1,0 0 0,1 1 0,-1-1 0,-1 1 337,1 4-7324</inkml:trace>
  <inkml:trace contextRef="#ctx0" brushRef="#br0" timeOffset="347.01">0 281 13411,'0'0'1656,"0"0"-1160,0 0 312,0 0 145,0 0-105,0 0-288,0 0-264,205 42-144,-145-28-96,6 1-56,3 6-104,14 6-824,-13-6-1041,-21-6-4104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0 682 928,'0'0'4925,"0"0"-3187,0 0-1237,0 0 149,0 0 338,0 0-28,0 0-213,0 0-199,0 0-66,0 0 24,0 0 25,0 0 27,0 0 10,0 0-36,0 0-84,0 0-45,0 0 14,0 0-49,0 0-44,0 0-54,0 0-66,0 0-52,0 0-39,13 0 66,18-2-113,0-2 1,0 0-1,0-3 1,0 0-1,8-5-66,29-6 45,9-2 1,1 4 0,0 3-1,1 4 1,35 2-46,-113 7 93,-1 0 61,0 0 36,2-3-7000,-1 3-64</inkml:trace>
  <inkml:trace contextRef="#ctx0" brushRef="#br0" timeOffset="698.52">1618 482 9842,'0'0'1739,"0"0"-964,0 0-98,0 0 305,0 0-40,0 0-53,-5-18-47,1-2-549,-2 0 0,-6-15-293,11 33 16,0 0-1,-1 0 0,1 0 0,0 1 0,-1-1 1,1 0-1,-1 1 0,1-1 0,-1 1 0,0-1 1,1 1-1,-1 0 0,0 0 0,0-1 0,0 1 1,0 1-1,0-1 0,-1 0 0,1 0 0,0 1 1,0 0-1,0-1 0,-1 1 0,1 0 0,0 0 1,0 0-1,0 0 0,-1 0 0,0 1-15,-8-1 31,-6-2 4,0 1-1,0 1 0,-1 1 1,1 0-1,0 2 0,0 0 1,0 0-1,0 2 0,1 0 1,0 1-1,0 0-34,-1 3 76,0 1 1,1 0-1,0 1 1,1 1-1,1 1 1,0 0-1,0 0 1,1 1-1,-5 10-76,10-13 4,0 1-1,1 0 1,1 0-1,0 0 1,1 1 0,0 0-1,1 0 1,0 0-1,1 1 1,1-1 0,0 1-1,1 0 1,0 8-4,1-18-13,0 0 0,0-1 1,0 1-1,0 0 0,1-1 1,-1 1-1,1 0 0,0-1 0,0 1 1,1-1-1,0 3 13,0-4-5,-1 0-1,1-1 1,0 1 0,-1-1 0,1 0-1,0 1 1,0-1 0,0 0-1,0 0 1,0 0 0,0 0 0,0 0-1,0-1 1,1 1 0,-1-1-1,0 1 1,0-1 0,1 0 0,-1 0-1,1 0 6,14 1-16,-1-1 0,0 0 0,0-1 0,1-1 0,-1-1 0,0 0 0,-1-1 0,1-1 0,-1-1 0,1 0 0,10-6 16,1-3-10,-1-1 0,-1-1 0,-1-1 0,0-1 0,19-21 10,-26 22-28,-1 0 0,-1-1 1,11-16 27,-21 28 117,-1 0 1,1 0-1,-1 0 1,-1-1-1,1 1 1,-1-1-1,-1 0 1,1 0-1,-1 0 1,0-3-118,-1 30 37,2-1 1,0 1-1,2-1 1,0 1-1,1-1 0,0-1 1,2 1-1,2 3-37,-1-1-81,-1-1 0,0 1 0,-1 1-1,-2 0 1,0-1 0,1 16 81,-4-16-1073,0 7-4617,-2-25-101</inkml:trace>
  <inkml:trace contextRef="#ctx0" brushRef="#br0" timeOffset="1030.36">1975 664 11106,'0'0'2071,"0"0"-884,0 0-84,0 0-212,0 0-364,0 0-182,0 8 109,0 203 402,0-117-9270,0-94 2881</inkml:trace>
  <inkml:trace contextRef="#ctx0" brushRef="#br0" timeOffset="1613.97">2534 0 9818,'0'0'2766,"0"0"-1699,0 0-402,0 0 374,-4 27-141,-31 176 345,13 41-284,16-142-817,-5 0 0,-13 46-142,28-166 158,2 0 0,0 1 1,0-1-1,8-12-158,-4 10 3,15-28-29,18-27 26,-35 62-14,2 0 1,-1 1-1,1 0 0,1 0 1,0 1-1,1 0 0,10-7 14,-19 16-15,0 0 0,-1 0-1,1 1 1,0-1-1,0 0 1,1 1 0,-1 0-1,0 0 1,0 0-1,0 0 1,1 0 0,-1 1-1,1-1 1,-1 1-1,0 0 1,1 0 0,-1 0-1,1 1 1,0-1 15,-1 2-15,0-1 0,0 0 0,0 1 0,0-1 0,0 1 0,-1 0 1,1 0-1,0 0 0,-1 0 0,0 1 0,1-1 0,-1 0 0,0 1 0,0 0 0,0 0 1,0 1 14,4 6 4,-1 1 1,0 1 0,-1-1 0,-1 1 0,1 0 0,-2 0 0,0 0 0,0 0 0,-1 10-5,0-20 6,0 17 51,-1 0-1,0 0 1,-2 0-1,-1 11-56,1-23 6,0 0-1,-1 0 0,1 0 0,-1 0 0,0-1 1,-1 1-1,0-1 0,0 0 0,0 0 0,-1 0 0,1 0 1,-1-1-1,-3 2-5,-4 3-97,1-1 0,-1 0 0,-1-1 1,0 0-1,0-1 0,0-1 0,-1 0 0,0-1 1,0 0-1,0-1 0,-1-1 0,0 0 0,1-1 0,-1 0 1,0-1-1,0-1 0,-3-1 97,13 1-218,0-1-1,0 1 1,-1-1-1,1-1 1,0 1 0,0-1-1,0 1 1,0-1-1,0-1 1,-4-2 218,8 5-224,-1-1 0,1 0 0,-1 0 0,1 0 0,0 0 0,-1 0 0,1-1 0,0 1 0,0 0 0,-1-1 0,1 1 0,0 0 0,1-1 0,-1 1 0,0-1 0,0 0 0,1 1 0,-1-1 0,1 0 0,-1 1 0,1-1 0,0 0 0,-1 0 0,1 1 0,0-1 0,0 0 0,0 0 0,1 1 1,-1-1-1,0 0 0,1 1 0,-1-1 0,1 0 0,0-1 224,5-3-2829</inkml:trace>
  <inkml:trace contextRef="#ctx0" brushRef="#br0" timeOffset="2063.95">2891 795 11146,'0'0'2022,"0"0"-1152,0 0-340,0 0 80,0 0-38,0 0-31,23-4-126,74-12-173,-90 15-222,1-1 0,-1 1 1,0 1-1,0-1 1,1 1-1,-1 1 0,0-1 1,0 1-1,0 0 1,1 1-1,1 1-20,-7-2 7,0 0-1,0 1 1,0-1-1,-1 1 1,1-1-1,0 1 1,-1 0-1,1 0 1,-1 0 0,1 0-1,-1 0 1,0 0-1,0 0 1,0 1-1,0-1 1,-1 0-1,1 0 1,0 1 0,-1-1-1,0 0 1,1 1-1,-1-1 1,0 1-1,0-1 1,0 1-1,-1 1-6,2 0 27,-1 0-1,0 1 0,0-1 1,0 1-1,0-1 1,-1 0-1,0 1 0,0-1 1,0 0-1,0 0 0,-1 0 1,1 1-1,-1-2 0,0 1 1,0 0-1,-1 0 0,1 0 1,-1-1-1,0 0 0,0 1 1,0-1-27,-27 25 101,-1-2-1,-1-1 1,0-2 0,-3-1-101,35-21-6,0-1-1,0 0 1,-1 0 0,1 0 0,0 0 0,0 0 0,-1 0 0,1 0 0,0 0 0,0 0 0,-1 0 0,1 1 0,0-1 0,0 0 0,0 0 0,-1 0-1,1 0 1,0 1 0,0-1 0,0 0 0,0 0 0,-1 0 0,1 1 0,0-1 0,0 0 0,0 0 0,0 1 0,0-1 0,0 0 0,0 0 0,0 1-1,0-1 1,0 0 0,0 0 0,0 1 0,0-1 0,0 0 0,0 0 0,0 1 0,0-1 0,0 0 0,0 0 0,0 1 6,14 3-109,34-4 120,-35 0-2,36-2-154,1-2-1,42-10 146,33-11-6028,-90 16-3538</inkml:trace>
  <inkml:trace contextRef="#ctx0" brushRef="#br0" timeOffset="2958.52">3854 390 8026,'0'0'5337,"0"0"-3981,0 0-1160,0 0-18,0 0 104,0 0 68,-9 16 91,1-2-329,-1 1-11,1 1 1,1-1-1,0 1 1,1 1-1,-3 12-101,-3 22 81,3 1 1,2 1-1,2-1 0,1 29-81,4-80-1,0-1 0,1 1 0,-1 0-1,0 0 1,0-1 0,0 1 0,1 0-1,-1-1 1,0 1 0,0 0 0,1-1 0,-1 1-1,1 0 1,-1-1 0,1 1 0,-1-1-1,1 1 1,-1 0 0,1-1 0,-1 0 0,1 1-1,0-1 1,-1 1 0,1-1 0,0 0-1,0 1 2,26 4 1,-16-5 27,-1 0-1,1-1 1,-1 0-1,4-2-27,1-1 27,1-1-1,-1-1 1,0-1 0,0 0-1,-1-1 1,0 0 0,5-5-27,24-18 20,22-22-20,-40 32 9,-1-1 1,-2-2 0,2-2-10,-16 17 109,-1-1 0,0 0 0,0-1 0,-1 1 0,0-1 0,-1-1 0,0 1 0,-1-1 1,2-7-110,-5-4 1679,-1 22-1307,0 1-123,0 0-102,0 0-98,0 0-105,0 12-191,-2 95 313,-5 1-1,-5-1 0,-4-1 1,-5 0-1,-4-2 0,-5-1 1,-5-1-1,-22 41-65,50-124 45,-2-2 0,0 1 0,-1-1 0,-1 0 0,-3 3-45,10-15 23,0-1 0,0 0 0,0 0 0,0 0 1,-1-1-1,1 1 0,-1-1 0,0 0 0,0 0 1,0-1-1,-1 1 0,1-1 0,0-1 0,-1 1 0,1-1 1,-1 1-1,0-2 0,1 1 0,-1-1 0,0 1-23,-2-1-4,-1-1 0,1 1-1,0-1 1,0 0 0,0-1 0,0 0-1,0 0 1,0-1 0,0 0 0,0 0-1,1-1 1,0 0 0,0 0-1,0-1 1,0 0 0,1 0 0,0 0-1,0-1 1,-4-4 4,5 4-18,0 1-1,0-1 1,1 0-1,0 0 1,0 0 0,0-1-1,1 0 1,0 1-1,0-1 1,1 0 0,-1 0-1,2 0 1,-1-1-1,1 1 1,0 0 0,0-1-1,1 1 1,0-1-1,1 1 1,0-2 18,-1 4-8,1-1 0,0 1 0,0 0 1,1-1-1,-1 1 0,1 0 0,0 0 0,1 0 0,-1 0 1,1 0-1,0 1 0,0-1 0,4-3 8,7-7-10,1 0 0,0 1 0,4-2 10,-4 4-7,71-56-11,3 3 0,4 5-1,1 3 1,73-30 18,-155 81-23,0 0 0,1 0 0,-1 1 1,1 0-1,0 1 0,1 1 0,-1 0 0,1 1 0,11-1 23,-25 4-25,1-1-1,0 0 0,0 0 0,0 1 0,0-1 0,0 1 0,0-1 0,-1 1 0,1-1 0,0 1 0,0-1 0,-1 1 0,1 0 0,0-1 0,-1 1 0,1 0 0,0 0 1,-1-1-1,1 1 0,-1 0 0,0 0 0,1 0 0,-1 0 0,0 0 0,1 0 0,-1 0 0,0-1 0,0 1 0,0 0 0,0 0 0,0 0 0,0 1 26,1 39-2716,-2-30 187,1 9-7307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14627,'0'0'700,"0"0"-426,0 0-101,0 0-33,0 0 45,30 2 15,98 7-10,-99-6-132,30 1 55,-1 2 0,19 7-113,-74-13-3,0 0 1,0 1-1,0 0 1,0 0-1,0 0 0,-1 0 1,1 0-1,0 0 0,-1 1 1,1-1-1,-1 1 1,1 0-1,-1 0 0,0 0 1,0 0-1,1 0 1,-2 0-1,1 0 0,0 1 1,0-1-1,-1 1 1,1-1-1,-1 1 0,0 0 1,0 0-1,0-1 1,1 4 2,-2-2-11,0 0 0,0 0-1,0 1 1,0-1 0,-1 0 0,0 0 0,0 0 0,0 0 0,0 0 0,-1 0 0,1 0 0,-1 0 0,0 0 0,0-1 0,0 1 0,-1-1 0,1 1 0,-1-1 0,-1 1 11,-29 28-48,-1-1 0,-2-2 0,-1-2 0,-33 19 48,29-20 89,2 1-1,1 3 1,1 0 0,-10 14-89,21-11 487,25-32-480,0 0 1,0 1 0,1-1-1,-1 1 1,0-1-1,1 1 1,-1-1 0,1 1-1,-1 0 1,1-1 0,0 1-1,0-1 1,0 1 0,0 0-1,0-1 1,0 1 0,0 0-1,0-1 1,1 1-1,-1-1 1,0 1 0,1-1-1,0 1-7,0-1 8,0 1 1,1-1-1,-1 0 0,1 0 0,-1 0 0,1 0 0,0 0 0,-1-1 1,1 1-1,0 0 0,0-1 0,-1 1 0,1-1 0,0 0 0,0 1 0,0-1 1,0 0-1,-1 0 0,1 0 0,0-1 0,0 1 0,0 0-8,8 0 68,41 4-1,0-3-1,-1-1 1,1-3 0,0-2-1,-1-2 1,0-3 0,3-2-67,-47 10-167,20-7 161,-26 8-123,1 1 1,0 0-1,0-1 1,0 0-1,-1 1 1,1-1 0,0 1-1,0-1 1,-1 0-1,1 0 1,-1 1-1,1-1 1,0 0-1,-1 0 1,0 0-1,1 1 1,-1-1-1,1 0 1,-1 0-1,0 0 1,0 0-1,1 0 1,-1 0-1,0-1 129,0-6-4069</inkml:trace>
  <inkml:trace contextRef="#ctx0" brushRef="#br0" timeOffset="318.02">42 203 11498,'0'0'2481,"0"0"-2113,0 0 592,0 0 48,0 0-439,0 0-249,0 0 208,125 12 184,-62-3-168,10-3-216,6 0-56,-3 0-176,-3 0-80,13 2-16,-20-2-936,-13-3-3105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1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13379,'0'0'3534,"0"0"-2638,0 0-661,0 0 54,0 0 145,-7 28 156,-46 189 444,2-32-483,-65 151-551,86-259 29,34-88-63,14-37-57,10-16 91,-20 49-13,0 0-1,0 1 1,1 0 0,1 0-1,1 1 1,7-7 13,-14 17-17,0-1 1,0 1-1,0 0 1,0 1-1,1-1 1,-1 1-1,1 0 1,0 0-1,0 0 1,-1 1-1,1-1 1,0 1-1,0 0 1,0 1-1,1-1 1,-1 1-1,0 0 1,0 1-1,0-1 1,0 1-1,0 0 1,0 0-1,5 2 17,1 1-16,1 0-1,-1 1 0,1 0 1,-1 1-1,-1 0 0,1 1 1,-1 0-1,-1 1 0,3 2 17,-7-6-18,0 1 0,-1-1 0,1 2 0,-1-1 0,0 0 1,0 1-1,0-1 0,-1 1 0,0 0 0,0 1 0,-1-1 0,0 0 0,0 1 0,0-1 0,-1 1 0,0-1 0,0 1 0,0 0 0,-1 6 18,0-11 0,0 1 0,-1-1 0,1 0 0,0 0 0,-1 0 0,0 0 0,1 0 0,-1 1 1,0-1-1,0-1 0,0 1 0,0 0 0,-1 0 0,1 0 0,0 0 0,-1-1 0,1 1 0,-2 0 0,-1 2-12,-1-1-1,0 0 0,0 0 1,1 0-1,-2 0 0,1-1 1,-4 1 12,-9 3-156,0-1 1,0-1-1,-1-1 0,-3 0 156,-32 1-1644,0-2 0,-11-3 1644,0 0-6419,65 1 3326</inkml:trace>
  <inkml:trace contextRef="#ctx0" brushRef="#br0" timeOffset="330.02">747 685 11482,'0'0'2665,"0"0"-1809,0 0-48,0 0 33,0 0-273,0 0-24,0 0-216,-73 161-208,60-125-40,-1-6-72,4-1-8,0-5-112,1-6-408,2-6-785,4-3-991,3-9-3017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13643,'0'0'1246,"0"0"-418,0 0 227,0 0-183,33 1-224,206 9 328,228-9-809,-465-1-1928,-2 1-2050,0 4-1714</inkml:trace>
  <inkml:trace contextRef="#ctx0" brushRef="#br0" timeOffset="580.09">1770 72 2897,'0'0'6738,"0"0"-4365,0 0-814,0 0-13,0 0-297,0 0-539,-30-12-302,-100-35-98,122 44-282,0 1-1,0 0 0,0 0 0,0 1 0,0 0 0,0 0 0,0 1 0,0 0 0,0 0 0,0 1 0,0 0 0,0 1 0,0 0 0,0 0 0,0 0 0,1 1 0,-1 0 0,1 1 0,0 0 0,0 0 0,-3 3-27,-3 0 43,-7 4 32,0 0 0,1 2 0,1 0-1,0 1 1,1 1 0,0 0 0,1 2 0,1 0 0,0 0-1,2 1 1,-10 16-75,20-27-8,0-1 0,1 1 0,-1 0 0,1 0-1,1 0 1,-1 0 0,1 0 0,1 1 0,-1-1 0,1 0 0,1 6 8,-1-12-5,0 1 0,0 0 0,1 0 0,-1-1 0,1 1 0,-1 0 0,1-1 0,0 1 0,-1-1 0,1 1 0,0-1 0,0 1 0,0-1-1,0 1 1,0-1 0,1 0 0,-1 0 0,0 1 0,1-1 0,-1 0 0,1 0 0,-1 0 0,1-1 0,-1 1 0,1 0 0,0-1 0,-1 1 0,1-1 0,0 1 0,-1-1 0,1 0 0,1 1 5,9 1-1,1-1 1,0 0-1,0-1 0,5 0 1,-4 0-11,0 0 9,4 1-105,1-1 1,-1-1-1,1 0 0,-1-2 1,1 0-1,-1-1 1,0 0-1,13-6 107,-6-2-166,0 0 1,-1-2-1,-1 0 0,3-4 166,-18 12 1,0 1 0,-1-2 0,0 1 0,0-1 0,0 0 0,-1 0 0,0-1 0,-1 0 0,0 0 0,0 0 0,0-1-1,-1 0 1,2-6-1,-2 4 378,-2 20-260,-3 36-246,0-16 114,0 21-57,-1-27 31,1 1 0,2-1 0,0 1 1,2-1-1,0 0 0,2 0 0,3 8 40,-8-28-237,1-1 0,0 0 0,0 0 0,0 0 0,1 0 0,-1 0 0,0 0 0,1 0 0,-1 0 0,1 0 0,0-1 0,-1 1 0,1-1 0,2 2 237,6-1-4778</inkml:trace>
  <inkml:trace contextRef="#ctx0" brushRef="#br0" timeOffset="1097.3">2078 355 13659,'0'0'2266,"0"0"-1069,0 0 93,0 0-213,0 0-490,0 0-277,14-3-132,24-2-122,0 1 0,17 1-56,-54 3-9,0 0 0,0 0 0,0 0 0,0-1 0,-1 1 0,1 1 0,0-1 0,0 0-1,0 0 1,0 0 0,0 0 0,0 1 0,0-1 0,0 0 0,0 1 0,0-1 0,-1 1-1,1-1 1,0 1 0,0 0 0,0-1 0,-1 1 0,1-1 0,0 1 0,-1 0 9,1 2-18,0-1 0,-1 1 1,0-1-1,0 1 0,0-1 1,0 0-1,0 1 1,0-1-1,-1 1 0,1 0 18,-1 0 8,0-1 0,1 1 0,-1 0-1,0-1 1,-1 1 0,1-1 0,-1 1-1,1-1 1,-1 0 0,1 1 0,-1-1-1,0 0 1,0 0 0,0 0 0,-3 1-8,-39 28 12,23-18-89,14-9 62,-25 21-250,31-24 249,1-1-1,-1 1 1,1-1-1,-1 1 1,1-1 0,-1 1-1,1 0 1,0-1 0,0 1-1,-1-1 1,1 1 0,0 0-1,0-1 1,0 1-1,-1 0 1,1-1 0,0 1-1,0 0 1,0-1 0,0 1-1,0 0 1,0-1 0,1 1-1,-1 0 1,0-1 0,0 1-1,0 0 1,1-1-1,-1 1 1,0 0 0,0-1-1,1 1 1,-1-1 0,1 1-1,-1-1 1,1 1 0,-1-1-1,1 1 1,-1-1-1,1 1 1,-1-1 0,1 1-1,-1-1 1,1 0 0,0 0-1,-1 1 1,1-1 0,-1 0-1,1 0 1,0 0-1,0 1 17,77 28 57,-50-20-12,0 2 1,0 1 0,4 4-46,-31-16-5,0 1 1,0-1-1,0 1 0,1-1 1,-1 1-1,0 0 0,0 0 1,0 0-1,0-1 1,0 1-1,0 0 0,0 0 1,0 1-1,-1-1 0,1 0 1,0 0-1,-1 0 1,1 0-1,-1 1 0,1-1 1,-1 0-1,1 0 0,-1 1 1,0 0 4,0-1-2,0 0 1,-1 1 0,1-1 0,-1 0 0,0 1-1,1-1 1,-1 0 0,0 0 0,0 0-1,0 0 1,0 0 0,0 0 0,0 0-1,0 0 1,0 0 0,0 0 0,0 0-1,0-1 1,-1 1 1,-10 5 14,0 0 0,0-1 0,0 0-1,-9 1-13,14-4 5,-16 6-655,-2-1-1,1-2 1,-1 0-1,1-2 0,-11 0 651,34-3-102,1 0-1,0 0 0,0 0 1,-1-1-1,1 1 1,0 0-1,-1 0 0,1 0 1,0-1-1,0 1 0,-1 0 1,1-1-1,0 1 0,0 0 1,0 0-1,-1-1 0,1 1 1,0 0-1,0-1 0,0 1 1,0 0-1,0-1 0,0 1 1,0 0-1,0-1 1,0 1-1,0-1 0,0 1 1,0 0-1,0-1 0,0 1 1,0 0-1,0-1 0,0 1 1,0 0-1,0-1 0,0 1 1,1 0-1,-1-1 0,0 1 1,0 0 102,0-1-661,6-19-5600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14363,'0'0'2058,"0"0"-1318,0 0-263,0 0-84,0 0-221,0 0 9,25 1 132,153 5 93,-173-6-394,32 1 99,34 6-111,-61-6-6,-1 1 0,1 0 0,-1 0 0,0 1 1,0 1-1,0-1 0,0 2 0,-1-1 0,1 1 0,0 1 6,-6-4-9,-1 1 1,0-1-1,1 1 1,-1-1-1,0 1 1,0 0-1,0 0 0,-1 0 1,1 0-1,-1 0 1,0 0-1,1 0 1,-2 1-1,1-1 1,0 0-1,0 1 1,-1-1-1,0 0 1,0 1-1,0-1 1,0 1-1,0-1 0,-1 0 1,0 1-1,0 0 9,0 3-18,-1 1 0,-1-1 0,1 0 0,-1 0 0,0 0 0,-1 0-1,0-1 1,0 1 0,0-1 0,-5 4 18,-32 32-7,-2-3-1,-45 33 8,26-23-9,-4 9 9,65-57-2,-2 1-16,0 0 0,0 1 0,0 0 0,1-1-1,-1 1 1,1 0 0,-1 0 0,1 1 0,0-1-1,0 0 1,0 1 0,1-1 0,-1 1-1,1 0 1,0 0 0,0-1 0,0 1 0,0 2 18,1-5-10,1 0 1,-1 0 0,0-1-1,1 1 1,-1 0 0,0-1 0,1 1-1,-1 0 1,1-1 0,-1 1-1,1 0 1,-1-1 0,1 1 0,0-1-1,-1 1 1,1-1 0,0 1-1,-1-1 1,1 1 0,0-1 0,-1 0-1,1 1 1,0-1 0,0 0-1,0 0 1,-1 0 0,2 1 9,28 4 64,-22-4-63,54 5 78,0-3-1,59-4-78,-25-1-6845,-105 2 141</inkml:trace>
  <inkml:trace contextRef="#ctx0" brushRef="#br0" timeOffset="315.83">1 203 10058,'0'0'3328,"0"0"-2319,0 0-181,0 0 272,0 0-298,0 0-185,13 0-134,321 4 1995,27 1-6480,-325-5-880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8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374 0 9882,'0'0'4332,"0"0"-2629,0 0-368,0 0-72,0 0-426,0 0-333,-1 5-240,-17 126 307,4-39-132,4 3-439,0 337 1,10-432-2,0 0 0,0 0-1,0 0 1,1 1 0,-1-1-1,0 0 1,0 0 0,0 0 0,0 0-1,0 0 1,0 0 0,1 0-1,-1 0 1,0 0 0,0 0 0,0 0-1,0 1 1,0-1 0,1 0-1,-1 0 1,0 0 0,0 0 0,0 0-1,0 0 1,1 0 0,-1 0-1,0 0 1,0 0 0,0-1 0,0 1-1,0 0 1,1 0 0,-1 0-1,0 0 1,0 0 0,0 0 0,0 0-1,0 0 1,0 0 0,1 0-1,-1-1 1,0 1 0,0 0 0,0 0-1,0 0 1,0 0 0,0 0-1,0 0 1,0-1 0,0 1 0,1 0-1,-1 0 1,0 0 0,0 0 0,0-1 1,2-7 16,-1 0 1,0 0-1,0 0 1,0-1 0,-1 1-1,0 0 1,-2-7-17,1-16 41,1 5-31,1 1-24,-1-1-1,-2 0 1,-1 1-1,-4-20 15,6 38-7,-1 0 0,0 0-1,-1 1 1,0-1 0,1 1-1,-2-1 1,1 1 0,-1 0-1,0 0 1,0 1 0,-1-1-1,0 1 1,0 0 0,0 0-1,0 1 1,-1 0 0,0 0-1,0 0 1,-5-2 7,3 2-25,-1 1 0,1 1 0,-1 0 1,0 0-1,0 1 0,0 0 0,1 0 0,-1 1 0,0 0 0,0 1 0,0 0 0,0 0 1,0 1-1,1 0 0,-1 0 0,1 1 0,-1 0 0,1 1 0,0 0 0,0 0 0,-7 6 25,12-6-13,-1-1 1,1 1-1,-1 0 0,1 1 0,0-1 0,1 1 0,-1-1 0,1 1 0,0 0 0,0 0 0,1 0 0,-1 1 13,1-3-18,0 1 0,1-1-1,-1 1 1,1 0 0,0-1-1,0 1 1,0 0 0,0-1-1,1 1 1,-1 0-1,1-1 1,0 1 0,0-1-1,1 1 1,-1-1 0,1 0-1,-1 0 1,3 3 18,2 1-7,0 1-1,1-2 1,0 1 0,1-1-1,-1 0 1,1 0 0,0-1-1,4 2 8,75 37 46,-70-37-62,43 22-292,64 27-3919,-96-45 274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9.2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420 1 14563,'0'0'1788,"0"0"-401,0 0-466,0 0-583,0 0-252,-33 4-70,-107 19-15,131-22 5,1 1-1,-1 1 0,1-1 1,0 1-1,0 1 1,0-1-1,1 1 0,-1 1 1,1-1-1,0 1 1,0 1-1,1-1 1,-2 3-6,-4 2 22,-2 2-3,1 1 0,1 0-1,0 0 1,0 1 0,1 1-1,-6 12-18,11-17-11,1 0 0,0 1 0,1 0 0,1 0 0,-1 0-1,2 0 1,-1 0 0,2 0 0,-1 1 0,2-1 0,-1 1 11,1-9-14,0-1 0,0 0 1,1 1-1,-1-1 0,0 0 1,1 0-1,0 1 0,-1-1 1,1 0-1,0 0 0,0 0 1,0 0-1,0 0 0,1 0 1,-1 0-1,0 0 0,1-1 1,-1 1-1,1 0 0,0 0 14,2 0-23,0 0 0,-1 0 0,1 0 0,0 0 0,0 0 0,0-1 0,0 0 0,0 1 0,0-2 0,4 2 23,10-1-37,1 0-1,0-1 0,-1-1 0,15-3 38,-29 4 7,16-4-74,1-1 0,-1-1 0,0-1 1,0 0-1,-1-2 0,0 0 0,-1-1 1,0-1-1,0-1 0,-1 0 0,0-1 1,-2-1-1,1-1 0,-2 0 0,0-1 1,-1 0-1,0-1 0,5-11 67,-13 19 45,-1 0-1,-1 0 1,0 0 0,0 0-1,-1 0 1,0 0 0,0-1-1,-1 0 1,0 1 0,-1-9-45,0 18 9,0 0 1,0-1 0,0 1-1,0 0 1,0-1-1,0 1 1,0 0 0,0 0-1,0-1 1,0 1 0,0 0-1,-1-1 1,1 1-1,0 0 1,0 0 0,0-1-1,0 1 1,0 0-1,-1 0 1,1 0 0,0-1-1,0 1 1,0 0 0,-1 0-1,1 0 1,0-1-1,0 1 1,-1 0 0,1 0-1,0 0 1,0 0-1,-1 0 1,1 0 0,0-1-1,0 1 1,-1 0 0,1 0-1,0 0 1,-1 0-1,1 0 1,0 0 0,0 0-1,-1 0 1,1 0-1,0 0 1,-1 1 0,1-1-1,0 0 1,0 0 0,-1 0-1,1 0 1,0 0-10,-1 1 1,0-1 0,0 1 0,0-1 0,1 1 0,-1-1 0,0 1 0,0 0 0,1-1 0,-1 1 0,0 0 0,1-1 1,-1 1-1,1 0 0,-1 0 0,1 0 0,-1 0 0,1-1 0,0 1 0,-1 1-1,-2 12 2,1 0 0,1 0-1,0 1 1,0-1 0,1 0 0,1 0 0,1 1 0,0-1 0,1 0-1,0 0 1,1-1 0,1 1 0,1 2-2,1-3 8,1 0 1,1 0-1,0-1 1,1 0-1,0 0 1,1-1-1,8 6-8,-12-12-206,-1 0-1,0-1 0,1 0 0,0 0 0,0-1 1,0 0-1,3 1 207,-4-3-517,-1 1 1,1-1-1,0 0 1,-1-1-1,1 1 1,0-1-1,0 0 1,0 0-1,-1-1 1,3 0 516,13-7-8946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9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0 217 12707,'0'0'1969,"0"0"-1031,0 0 98,0 0-265,0 0-451,0 0-179,10 0 136,124 1 629,181-3-728,-308 3-157,1-2 0,-1 1 0,1-1 1,-1 0-1,0-1 0,1 0 0,-1 0 1,0 0-1,0-1 0,0 0 0,-1 0 0,6-4-20,-11 6 27,0 0 1,0 0-1,-1 0 1,1 0-1,0 0 1,-1 0-1,1 0 1,-1 0-1,1 0 1,-1 0-1,0 0 1,1 0-1,-1 0 1,0 0-1,0 0 1,0 0-1,0-1 1,0 1-1,0 0 1,0 0-1,0 0 1,0 0-1,-1 0 1,1 0-1,0 0 1,-1 0-1,1-1 1,-1 1-1,1 0 1,-1 1-1,1-1 1,-1 0-1,0 0 1,1 0-1,-2 0-28,-28-30 216,28 30-235,-13-13-99,-1 0 0,-1 2 0,0 0 0,-1 1 0,0 1 0,-1 0 0,0 2 0,0 0 0,-1 1 0,0 1-1,-8-1 119,24 6-3599,9 0 2495,9 2-127,10 4-1762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0.3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2 265 10866,'0'0'3344,"0"0"-1987,0 0-442,0 0-367,0 0-402,0 0-88,0 15 141,0 366 185,0-214-3090,0-164 2459,0-2 139,0-1-1,-1 1 1,1-1 0,0 1-1,0-1 1,0 1 0,0-1-1,0 1 1,0-1-1,0 1 1,0-1 0,0 1-1,0-1 1,0 1 0,0-1-1,1 1 1,-1-1-1,0 1 1,0-1 0,0 1-1,1-1 1,-1 1-1,0-1 1,1 1 0,-1-1-1,0 1 1,1-1 0,-1 0-1,1 1 1,-1-1-1,0 0 1,1 1 0,-1-1-1,1 0 1,-1 0 0,1 1-1,-1-1 1,1 0-1,-1 0 1,1 0 0,-1 0-1,1 0 1,-1 0 0,2 0 107,16 1-6165</inkml:trace>
  <inkml:trace contextRef="#ctx0" brushRef="#br0" timeOffset="341.19">776 197 5841,'0'0'5543,"0"0"-3782,0 0-778,0 0 115,0 0-71,-5 30-264,-33 188 91,21-106-538,3 33-316,-5 39-760,18-181 442,-3 27 1,1-23-1353,1-16-2933,-1-17-2394</inkml:trace>
  <inkml:trace contextRef="#ctx0" brushRef="#br0" timeOffset="683.21">448 513 10658,'0'0'1569,"0"0"-1057,0 0 112,0 0-72,0 0-264,0 0 64,202 23 176,-132-20-200,-1-3-280,-3 0-48,10 0-1040,-19 0-1689,-14 0-4792</inkml:trace>
  <inkml:trace contextRef="#ctx0" brushRef="#br0" timeOffset="684.21">1289 649 9298,'0'0'2441,"0"0"-1433,0 0 392,0 0-240,0 0-384,0 0-319,0 0-273,49 122-160,-49-89-24,0 0-344,0 9-833,-6-13-1071,-8-8-3746</inkml:trace>
  <inkml:trace contextRef="#ctx0" brushRef="#br0" timeOffset="1023">1408 355 12243,'0'0'2992,"0"0"-2080,0 0-856,0 0-56,0 0-232,0 0-880,0 0-968,86 125-3914</inkml:trace>
  <inkml:trace contextRef="#ctx0" brushRef="#br0" timeOffset="1372.66">1752 691 10626,'0'0'2042,"0"0"-1151,0 0-328,0 0-145,0 0-170,0 0-1,10 24 1,36 78-30,-43-95-182,0 1 0,1-1 0,0 0 0,0-1 0,1 1 0,0-1 0,0 0 0,0 0 0,1 0 0,-1-1 0,2 0 0,-1 0 0,0 0 0,1-1 0,0 0 0,0 0 0,0-1 0,4 1-36,-5-1 32,1-1-1,0 0 1,0 0 0,0-1 0,0 0 0,0 0-1,1-1 1,-1 0 0,0 0 0,0 0-1,0-1 1,0 0 0,4-2-32,0 0 31,-1 0 0,0-1 0,-1 0 0,1-1 0,-1 0 0,0-1-1,0 0 1,7-6-31,-1-1 19,-1-1-1,0 0 0,-1-1 1,-1 0-1,0-1 0,-1 0 1,-1-1-1,0-1 0,5-13-18,-9 12 22,1 1 0,-2-1-1,-1-1 1,0 1 0,-1-1-1,-2 1 1,1-1 0,-2-6-22,0 22 0,0-1 0,-1 0 0,1 0 0,-1 0-1,0 1 1,0-1 0,0 0 0,0 1 0,-1-1 0,0 1 0,-2-5 0,2 7-4,0-1-1,0 1 1,0-1-1,-1 1 1,1 0-1,0 0 1,-1 0-1,0 0 1,1 1-1,-1-1 1,0 1-1,0-1 1,0 1-1,0 0 1,0 0-1,0 0 1,0 1-1,0-1 5,-6-1-1,0 1 0,0 0-1,0 1 1,0-1 0,0 2 0,0-1-1,0 1 1,0 1 0,0 0 0,0 0-1,1 0 1,-1 1 0,-3 2 1,1 1 12,-1 0 1,1 1-1,1 0 1,-1 0-1,1 1 1,1 1 0,-1-1-1,1 2 1,0 0-13,-6 9 32,1 1 0,0 1 0,2-1 1,0 2-1,1 0 0,2 0 1,0 1-1,1 0 0,-3 21-32,2 7 174,3 1-1,2-1 0,2 29-173,2-28-156,-3-1 0,-2 0 0,-7 28 156,1-42-1750,-1-15-4038,5-15-1010</inkml:trace>
  <inkml:trace contextRef="#ctx0" brushRef="#br0" timeOffset="1698.99">2605 1 3289,'0'0'10834,"0"0"-9674,0 0-448,-23 184 353,13-110-473,-3 4-392,3 5-128,3-2-72,-3 2-8,4-9-256,-1-2-384,4-7-641,-1-20-751,4-18-2001</inkml:trace>
  <inkml:trace contextRef="#ctx0" brushRef="#br0" timeOffset="2049.29">2823 581 8466,'0'0'4487,"0"0"-2479,0 0-457,0 0-189,0 0-475,0 0-344,1 28-248,4 86-136,-5-110-151,1-1 0,-1 0 0,1 0 0,-1 0 0,1 0 0,0 0 0,0 0 0,1 0 0,-1 0 0,0 0 0,1 0 0,0-1 0,0 1 0,0-1 0,0 1 0,0-1 0,0 0 0,0 0 1,1 0-1,-1 0 0,1 0 0,0 0 0,0 0-8,2 0 8,1 0 1,-1-1 0,0 1-1,1-1 1,-1-1-1,1 1 1,-1-1 0,1 0-1,1 0-8,2 1 17,0-1 1,0 0-1,0 0 0,-1-1 0,1 0 0,0-1 0,0 0 0,-1 0 1,1-1-1,-1 0 0,0-1 0,0 1 0,0-2 0,2 0-17,12-10 85,0-1-1,-1 0 0,-1-2 1,-1 0-1,0-1 0,-1-1 1,-2-1-1,0 0 0,3-7-84,-18 27 274,-1 1-181,-1 3-184,-23 103-254,-11 18 345,23-85-139,-2-1 1,-2 0-1,-1-1 0,-2-1 1,-2 0-1,-1-2 1,-1-1-1,-2 0 1,-2-2-1,0-1 0,-2-1 1,-30 22 138,46-40-545,-1-2 0,0 1 1,0-2-1,-1 0 0,-13 5 545,15-8-1192,0 0-1,-1-1 1,0-1-1,-4 0 1193,-27 0-8176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9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1 148 9642,'0'0'2066,"0"0"-334,0 0-476,0 0-451,0 0-287,0 0-238,2 11-43,13 58 244,-4 2 0,-3-1 1,-1 38-482,-7-108 6,0 0 0,0 0 0,1-1 0,-1 1 0,0 0 0,0 0 0,1-1 0,-1 1 0,0 0 0,0 0 0,1 0 0,-1 0 0,0-1 0,0 1 0,1 0 0,-1 0 0,0 0 0,1 0 0,-1 0 0,0 0 0,1 0 0,-1 0 0,0 0 0,0 0 0,1 0 0,-1 0 0,0 0 0,1 0 0,-1 0 0,0 0 0,1 0 0,-1 0 0,0 1 0,0-1-1,1 0 1,-1 0 0,0 0 0,0 0 0,1 1 0,-1-1 0,0 0 0,0 0 0,1 1 0,-1-1 0,0 0 0,0 0 0,0 1 0,0-1 0,1 0 0,-1 0 0,0 1 0,0-1 0,0 0 0,0 1 0,0-1 0,0 0 0,0 1-6,17-44 313,6-27-313,-10 30 0,1 0 1,5-6-1,-3 14-4,16-26 4,-26 49-15,-1 1-1,1 0 1,1 0 0,-1 0-1,1 1 1,1 0-1,-1 1 1,8-6 15,-13 11-16,-1 0 0,1 0 1,-1 1-1,1-1 0,-1 0 0,1 0 1,-1 1-1,1-1 0,0 1 0,-1-1 1,1 1-1,0 0 0,-1-1 0,1 1 1,0 0-1,0 0 0,-1 1 0,1-1 1,0 0-1,-1 0 0,1 1 0,0-1 1,-1 1-1,1-1 0,0 1 0,-1 0 1,1 0-1,-1 0 0,0 0 0,1 0 1,-1 0-1,0 0 0,1 0 0,-1 0 1,0 1-1,0-1 0,0 0 0,0 1 0,0-1 1,0 1-1,0 1 16,4 8-28,0 0 0,0 0 1,-1 1-1,-1 0 0,2 8 28,-2-4 15,10 42 104,-1 13-119,11 48 27,-23-119-22,0 1 0,0-1 0,0 1 0,0-1-1,0 1 1,0 0 0,1-1 0,-1 1 0,0-1 0,0 1 0,1-1 0,-1 1 0,0-1 0,0 1 0,1-1 0,-1 1 0,1-1 0,-1 0 0,0 1-1,1-1 1,-1 1 0,1-1 0,-1 0 0,1 1-5,8-8 180,6-27 97,-12 27-280,8-17 1,1 0 0,1 1 1,1 0-1,1 1 0,1 1 0,1 0 1,0 1-1,2 1 0,0 1 1,2 1-1,-1 0 0,2 2 0,1 0 2,-15 10-22,0 1-1,0 0 0,0 1 1,1 0-1,-1 0 0,7-1 23,-13 4-16,1-1-1,-1 1 1,0-1-1,1 1 0,-1 0 1,0 0-1,1 0 1,-1 0-1,0 1 1,1-1-1,-1 1 1,0-1-1,0 1 1,1 0-1,-1 0 0,0 0 1,0 0-1,0 0 1,0 0-1,0 1 1,0-1-1,0 0 1,-1 1-1,1 0 1,-1-1-1,1 1 0,0 1 17,4 7-32,-1-1 0,-1 1-1,0 0 1,0 1 0,-1-1-1,0 1 1,1 7 32,8 84-408,-1-4-3787,-7-78-192</inkml:trace>
  <inkml:trace contextRef="#ctx0" brushRef="#br0" timeOffset="465.96">1198 80 10866,'0'0'2067,"0"0"-616,0 0-566,0 0-515,0 0-159,0 0 50,2 21-70,0 5-147,-1-9-21,1 0 0,1 0 0,0 0 0,1 0 0,5 12-23,1 8 13,-8-26-13,0 0 0,1 0 1,1-1-1,0 1 0,0-1 1,4 6-1,-7-15-6,0 1 0,0-1 0,1 1 0,-1-1 1,0 1-1,1-1 0,-1 0 0,1 0 0,-1 0 1,1 0-1,0 0 0,-1 0 0,1 0 0,0 0 1,0-1-1,-1 1 0,1-1 0,0 1 0,0-1 1,0 0-1,0 0 0,0 0 0,0 0 0,0 0 1,-1 0-1,1 0 0,0-1 0,0 1 1,0-1-1,0 1 0,0-1 0,-1 0 0,1 1 1,0-1-1,-1 0 0,1 0 0,-1 0 0,1-1 1,0 1 5,7-6 3,-1 1 1,0-1 0,0-1-1,0 0 1,-1 0-1,1-1-3,17-23-78,-2-1-1,-1 0 0,4-13 79,-16 28 2,-1-1 1,-1 0 0,-1-1 0,-1 0 0,0 0-1,-1 0 1,-1-6-3,-3 19 75,-7 113-209,3-68-63,2 0 0,1-1-1,5 37 198,-5-70-154,1-1 0,1 1 0,-1 0 0,0 0 0,1-1 0,0 1 0,0-1 0,0 1 0,0-1 0,0 0 0,1 0 0,-1 0 0,1 0 0,0 0 0,0-1 0,0 1 0,0-1 0,1 0 0,-1 0 0,1 0 0,2 1 154,11 2-2783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7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292 0 12099,'0'0'2020,"0"0"-1080,0 0-570,0 0-218,0 0-39,0 0 383,1 29 336,1-6-664,14 179 886,-4-107-1078,-4 1 0,-5 0 0,-7 71 24,3-159-364,0 0 0,-1 0 0,0 0 0,0 0 0,-1-1 0,1 1 1,-2 0-1,1-1 0,-1 0 0,0 0 0,-1 0 0,0 0 0,0-1 0,0 0 0,-1 0 0,-4 4 364,-14 7-5644</inkml:trace>
  <inkml:trace contextRef="#ctx0" brushRef="#br0" timeOffset="331.97">1 476 9250,'0'0'2040,"0"0"-1463,0 0 599,178-6-312,-95-8-224,13-1-32,3 3-392,-3 3-216,10 3-176,-27 6-1240,-23 0-3345</inkml:trace>
  <inkml:trace contextRef="#ctx0" brushRef="#br0" timeOffset="648.01">861 587 8674,'0'0'3445,"0"0"-1925,0 0-308,0 0-425,0 0-311,0 0-13,14 15-71,45 52-80,-54-60-267,0 1 1,0 0-1,-1 0 0,0 0 0,-1 0 0,1 1 1,0 6-46,-3-11 3,0 0 1,0 0 0,1 0-1,-1 0 1,1 0-1,0-1 1,0 1 0,0 0-1,1-1 1,-1 1 0,1-1-1,0 0 1,0 0 0,0 0-1,0 0 1,1 0-4,-1-2-3,0 1 1,-1-1-1,1 0 0,0 0 1,0 0-1,0 0 0,0 0 1,0-1-1,1 1 0,-1-1 1,0 0-1,0 0 1,0 0-1,0 0 0,0-1 1,0 1-1,0-1 0,1 0 1,-1 0-1,-1 0 1,1 0-1,0 0 0,0-1 1,0 0 2,8-4 44,0-1 0,-1 0 1,0-1-1,0 0 0,3-4-44,0 0 21,0-1 0,0 0 0,-1-1-1,-1-1 1,-1 0 0,0 0 0,0-1-1,-2 0 1,0-1 0,-1 0 0,-1 0-1,0-1 1,-1 1 0,-1-1 0,-1 0-1,0-1 1,-2 1 0,0-12-21,0 27-6,-1 0 1,0 1-1,0-1 1,0 0-1,0 0 1,0 0-1,-1 0 1,1 0-1,-1 0 1,0 1-1,0-1 1,0 0-1,0 1 1,0-1-1,-1 0 1,1 1-1,-1 0 1,0-1-1,0 1 1,0 0-1,0 0 1,0 0-1,0 0 1,0 0-1,-1 0 1,1 1-1,-1-1 1,1 1-1,-1 0 1,1-1-1,-1 1 1,0 1-1,0-1 1,0 0-1,1 1 1,-1-1-1,0 1 1,0 0-1,0 0 1,-2 0 5,-6 0-46,-1 0 1,0 0 0,0 2-1,0-1 1,1 2-1,-1-1 1,1 2 0,0-1-1,0 2 1,0-1-1,0 1 1,1 1 0,0 0-1,0 1 1,0 0-1,-6 6 46,-1 1-438,1 1-1,1 1 0,0 1 0,1 0 0,1 0 1,1 1-1,0 1 0,-4 11 439,-3 18-4081,12-13-2384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6.8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87 107 10962,'0'0'3368,"0"0"-1935,0 0-706,0 0-369,0 0-224,-11 33-67,-33 106-47,36-110-1,1 0 0,1 0 0,1 1 0,2 0 0,1-1 0,1 1 0,2 1-19,-1-7 27,0-17-28,0 0-1,0-1 1,1 1-1,0 0 1,1 0-1,-1-1 1,1 1-1,0-1 1,1 0-1,0 2 2,-1-5-5,0 0 0,0-1 0,0 1 0,0 0 0,0-1 0,0 1 0,1-1 0,-1 0-1,1 0 1,-1 0 0,1 0 0,0-1 0,0 1 0,0-1 0,0 1 0,0-1 0,0 0 0,1 0 0,-1 0-1,0-1 1,0 1 0,1-1 5,1 0 28,1 0 0,0 0 0,0 0 0,-1-1 0,1 0 0,0 0-1,-1-1 1,1 1 0,-1-1 0,1 0 0,-1-1 0,0 1 0,0-1-1,0 0 1,0-1 0,0 1 0,-1-1 0,0 0 0,1 0 0,-1 0-1,-1 0 1,1-1 0,-1 0 0,2-1-28,7-14 121,0 0-1,-1-1 0,-1 0 1,-1-1-1,3-11-120,-5 6 273,-1 0-1,-1 0 0,-2 0 1,0-1-1,-2 1 1,-2-24-273,1 46 124,-10 51-37,3 31-119,3 0 0,6 67 32,-2-140-63,0 0 0,1 1 0,0-1 0,0 0 0,0 0-1,0 0 1,1 0 0,-1-1 0,1 1 0,0 0 0,0-1 0,0 1 0,1-1 0,-1 1 0,2 0 63,-3-3-105,0 0 0,0 0 1,0-1-1,0 1 1,0 0-1,0-1 1,0 1-1,0-1 1,0 1-1,1-1 0,-1 1 1,0-1-1,0 0 1,0 1-1,1-1 1,-1 0-1,0 0 0,0 0 1,1 0-1,0 0 105,0-1-230,0 0 0,0 1 0,0-1 0,-1 0-1,1 0 1,0 0 0,-1 0 0,1-1 0,0 1-1,-1 0 1,1-1 0,-1 1 0,0-1 0,1 1 0,-1-1-1,0 0 1,0 0 230,16-29-6659</inkml:trace>
  <inkml:trace contextRef="#ctx0" brushRef="#br0" timeOffset="450.07">953 0 11266,'0'0'1793,"0"0"-37,0 0-330,0 0-363,0 0-238,0 0-322,-8 6-302,-15 10-176,0 1-1,1 1 0,1 1 0,0 1 0,2 1 0,0 1 0,1 0 1,2 1-1,-13 24-24,27-44-22,1 0 0,0 0 0,-1 0 0,2 0 0,-1 0 0,0 0 0,1 0 1,-1 1-1,1 1 22,0-4-14,0 0-1,0 0 1,0 0 0,0 0 0,0 0 0,1 0 0,-1-1 0,0 1 0,1 0 0,-1 0 0,1 0 0,-1 0 0,1-1 0,-1 1 0,1 0-1,-1 0 1,1-1 0,0 1 0,-1-1 0,1 1 0,0 0 0,-1-1 0,1 1 0,0-1 0,0 0 0,0 1 0,0-1 0,-1 0 0,1 1-1,0-1 1,0 0 0,0 0 0,0 0 14,29 4 9,-1-1 0,24-1-9,-17-1 70,33 5-70,-58-5 0,0 1 0,-1 1 0,1 0 0,-1 1 0,1-1 0,-1 2 0,-1 0 0,5 2 0,-12-6 23,0 1-1,0-1 0,-1 1 1,1 0-1,0 0 0,-1 0 1,1 0-1,-1 0 0,1 0 1,-1 0-1,0 0 0,0 0 1,0 0-1,0 1 1,0-1-1,-1 0 0,1 1 1,-1-1-1,0 1 0,1-1 1,-1 1-1,0-1 0,0 0 1,-1 1-1,1-1 0,0 1 1,-1-1-1,1 1 0,-2 0-22,1 3 39,-1 0-1,0-1 1,-1 1-1,1-1 1,-1 1-1,0-1 0,-1 0 1,1 0-1,-1-1 1,0 1-1,-2 1-38,-6 5-149,0-1 0,-1-1-1,0 0 1,0-1 0,-1 0 0,0-1-1,-6 2 150,10-6-826,0 0 0,0 0 0,0-1 0,0 0-1,0-1 1,0 0 0,-4 0 826,-2-1-5935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2.5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58 330 11122,'0'0'1714,"0"0"-482,0 0-227,0 0-403,0 0-346,0 0-54,0 18 141,0 332 1015,0-321-1117,0-27-25,-4-5 746,-5-19-756,1 0 0,1-1-1,1 0 1,0 0-1,-1-23-205,2-10-14,1-55 14,3 84-2,1 5-16,0 0-1,1 0 1,4-17 18,-3 32-11,-1 0 0,1 0 0,1 1 0,-1-1-1,1 0 1,0 1 0,1 0 0,-1 0 0,1 0 0,1 0 0,-1 0 0,1 1 0,3-3 11,1 0-80,0 1 0,1 0 1,-1 1-1,1 0 0,1 0 1,-1 1-1,1 1 0,0 0 1,0 0-1,0 1 0,11-2 80,-3 2-545,0 1 0,0 1 0,0 0 0,0 2-1,0 0 1,19 4 545,-27-2-452,1 1 0,-1 0-1,0 0 1,0 2 0,-1-1-1,1 1 1,-1 1 0,0 0 0,-1 0-1,2 2 453,-4-3-609,21 15-3184</inkml:trace>
  <inkml:trace contextRef="#ctx0" brushRef="#br0" timeOffset="421.37">719 316 8450,'0'0'4161,"0"0"-2937,0 0-597,0 0-30,0 0-123,0 0-220,11 10-123,-1 0-106,-7-6-16,0 0-1,1 0 1,0 0-1,0-1 1,0 1-1,0-1 1,0 0 0,1 0-1,-1-1 1,1 1-1,0-1 1,0 0-1,0 0 1,0-1 0,0 1-1,0-1 1,1 0-9,17 2 89,1-2 0,0 0 1,0-1-1,0-1 0,4-2-89,-19 2 21,-1 0 0,0-1 0,0 0 0,0-1 0,0 1 0,0-2 0,-1 1 0,1-1 0,-1 0 1,0 0-1,0-1 0,0 0 0,-1-1 0,0 1 0,0-1 0,3-4-21,-6 5 30,0 0 1,0 0 0,0 0-1,-1-1 1,0 1 0,0-1-1,0 1 1,-1-1 0,0-1-31,0 4 22,0-1 0,-1 1 1,1-1-1,-1 1 1,0-1-1,0 1 1,0-1-1,-1 1 0,1-1 1,-1 1-1,0-1 1,0 1-1,0-1 0,0 1 1,-1-1-23,-1 0 6,-1 1 1,1 0 0,-1 0 0,1 0 0,-1 0-1,0 1 1,0-1 0,0 1 0,0 0-1,0 0 1,-1 1 0,1-1 0,-1 1-1,1 0 1,-1 0 0,1 0 0,-4 0-7,-8 0-28,1 0 0,-1 0 0,0 2 1,-12 1 27,19-1 3,0 1 1,1 1-1,0-1 1,-1 1-1,1 1 1,0 0-1,0 0 1,1 0-1,-1 1 0,1 0 1,0 0-1,1 1 1,-1 0-1,1 0 1,0 1-1,0 0 1,1 0-1,0 0 1,0 0-1,1 1 1,-2 5-4,-1 0-26,1 1 0,0 0 1,1 1-1,1-1 0,1 1 1,0 0-1,0 0 1,2 0-1,0 0 0,0 1 1,2-1-1,0 4 26,-1-16-51,1 0 1,-1 0-1,1 0 1,0 0-1,0 0 1,0 0-1,0 0 1,1 0-1,-1 0 1,1-1-1,0 1 1,-1-1-1,1 1 1,0-1-1,1 0 1,-1 0-1,0 0 1,1 0-1,-1 0 0,1 0 1,-1-1-1,1 1 1,0-1-1,0 0 1,0 0-1,-1 0 1,1 0-1,2 0 51,9 2-316,1-1-1,0 0 1,-1-1 0,1-1-1,12-1 317,0-1-1339,1-1-1,-1-1 0,0-2 0,-1 0 1,20-8 1339,41-19-6958</inkml:trace>
  <inkml:trace contextRef="#ctx0" brushRef="#br0" timeOffset="1449.92">1685 256 11226,'0'0'1906,"0"0"-116,0 0-162,0 0-669,0 0-316,0 0 50,-10-10-90,-33-32-301,40 40-300,1 1 1,0-1-1,-1 1 1,1 0 0,0 0-1,-1 0 1,0 0-1,1 0 1,-1 0 0,1 1-1,-1-1 1,0 1-1,1 0 1,-1 0 0,0 0-1,0 0 1,1 0-1,-1 1 1,0-1 0,1 1-1,-1 0 1,1-1-1,-1 1 1,0 0-3,-2 2 0,-1 0 0,0 1 0,1-1-1,-1 1 1,1 0 0,0 0 0,0 1 0,1-1 0,-6 6-21,2 0 0,0 1 0,0 0 1,0 0-1,2 1 0,-1 0 0,-1 6 21,4-10-96,1 0 0,1 0-1,-1 1 1,1-1 0,1 1-1,-1-1 1,1 1 0,1-1-1,0 1 1,0 0 0,1 0-1,0 1 97,-1-10-24,1 1-1,-1 0 0,0-1 0,1 1 0,-1-1 1,1 1-1,-1 0 0,1-1 0,-1 1 0,1-1 1,0 0-1,-1 1 0,1-1 0,0 1 1,-1-1-1,1 0 0,0 0 0,-1 1 0,1-1 1,0 0-1,0 0 0,-1 0 0,1 0 0,0 0 1,0 0-1,0 0 25,26 1-144,-20-1 104,1-1 45,1 0-1,-1-1 1,1 1-1,-1-2 1,1 1 0,-1-1-1,0 0 1,0-1-1,-1 0 1,1 0 0,6-5-5,15-12 18,-1-1 1,7-9-19,-19 18 1,-2 1 21,-3 3 1,1-1 0,-1 0 0,-1-1 0,0 0 0,0-1 1,4-8-24,-54 99 4,3 1 0,3 2 1,4 2-1,0 14-4,-4 35-260,5 2 0,0 44 260,26-147-352,0-1 1,2 12 351,2-43-23,-1 1-1,0-1 1,0 1 0,1-1-1,-1 1 1,0-1 0,1 1-1,-1-1 1,1 1 0,-1-1 0,1 0-1,-1 1 1,1-1 0,-1 0-1,1 1 1,-1-1 0,1 0-1,-1 1 1,1-1 0,-1 0 0,1 0-1,0 0 1,-1 0 0,1 0-1,-1 0 1,1 0 0,0 0-1,-1 0 1,1 0 0,-1 0-1,1 0 1,0 0 0,-1 0 0,1 0-1,-1-1 1,1 1 0,-1 0-1,1 0 1,0-1 0,-1 1-1,1-1 24,28-10 9,-8-5 0,0-1 0,-1 0 0,-1-1 1,-1-1-1,-1-1 0,0-1 0,4-9-9,-1 3-6,-1-1 0,-2-1-1,-1-1 1,-1 0 0,-1-1 0,-2-1-1,-1 0 1,-2 0 0,-1-1-1,-2 0 1,-1 0 0,-1-1 0,-1-20 6,-2 22 9,0 2-19,-1 1 1,-3-18 9,2 39 44,0 0-1,-1 0 0,0 1 0,0-1 0,-1 0 0,0 1 1,0-1-1,0 1 0,-1 0 0,0 0 0,-3-3-43,5 7 19,0 1 0,-1-1 0,1 1-1,0 0 1,-1 0 0,0 0 0,1 0-1,-1 1 1,0-1 0,0 0 0,0 1 0,0 0-1,0 0 1,0 0 0,0 0 0,0 1 0,0-1-1,-1 1 1,1-1 0,0 1 0,0 0 0,-1 1-19,4-1-43,3-1 20,1 0 1,0 0-1,0 1 1,0 0-1,0 0 1,-1 0-1,1 0 1,0 0-1,2 1 23,12 1 23,445-2 1397,-462 0-1298,-1 0 60,0 0 38,0 0-42,0 0-78,0 0-147,1 9-11,0 1-1,1 0 1,0 0 0,0-1-1,1 1 1,1-1 0,-1 0-1,2 0 1,-1 0 0,1 0-1,0-1 1,7 8 58,-1-1-62,0-2 1,1 0-1,0 0 1,1-1-1,1-1 0,14 10 62,-20-16-84,0-1-1,1 0 0,-1 0 1,1-1-1,0 0 0,0 0 1,0-1-1,1-1 0,-1 1 1,1-1-1,-1-1 0,0 0 1,1 0-1,-1-1 0,7-1 85,-3 0-113,-1-1 0,0 0 0,1-1 0,-1 0 0,-1-1 1,1 0-1,-1-1 0,1 0 0,-2-1 0,1 0 0,2-2 113,-2-1-25,0 0 1,0 0-1,-1-1 0,0-1 1,-1 1-1,0-2 0,-1 1 1,-1-1-1,0 0 0,0-1 0,-1 1 1,-1-1-1,-1-1 0,3-11 25,-16 90 343,3 0-1,2 55-342,4-117-66,0-1 1,0 1 0,0 0 0,0 0 0,0 0 0,0 0 0,1 0-1,-1 0 1,1 0 0,0-1 0,-1 1 0,1 0 0,0 0-1,0-1 1,0 1 0,0 0 0,0-1 0,1 1 0,-1-1-1,1 1 66,1 0-341,0 0-1,1-1 1,-1 1-1,0-1 1,1 0-1,-1 0 1,0 0-1,1 0 1,0 0-1,-1-1 1,2 0 341,22 1-6096</inkml:trace>
  <inkml:trace contextRef="#ctx0" brushRef="#br0" timeOffset="1779.46">3378 348 12659,'0'0'2736,"0"0"-1792,0 0 345,0 0-449,0 0-472,0 0-184,0 0-96,10 87-32,-3-61-56,-7 1-88,0 0-328,0-3-632,0-6-937,-7-6-1031,-3-12-4586</inkml:trace>
  <inkml:trace contextRef="#ctx0" brushRef="#br0" timeOffset="2134.49">3431 0 12979,'0'0'2864,"0"0"-1703,0 0 207,0 0-744,0 0-624,0 0-80,0 0-288,80 0-320,-37 0-760,-4 0-2697</inkml:trace>
  <inkml:trace contextRef="#ctx0" brushRef="#br0" timeOffset="2478.52">3878 450 11883,'0'0'2577,"0"0"-1620,0 0-552,0 0-252,0 0-194,0 0 77,0 0 123,0 0 169,0-19 369,0 14-676,-1 1 0,1-1 0,1 0 0,-1 0 0,1 1-1,0-1 1,0 0 0,0 1 0,1-1 0,-1 1 0,1-1 0,0 1-1,1 0 1,-1 0 0,1 0 0,-1 0 0,1 0 0,1 1 0,-1-1 0,0 1-1,1 0 1,0 0 0,-1 0 0,1 0 0,4-1-21,12-10 1,1 2-1,0 0 1,1 1 0,1 2 0,-1 0 0,1 1 0,0 2 0,1 0-1,0 1 1,0 2 0,0 0 0,0 2 0,0 0 0,13 3-1,-35-2-61,1 0 0,-1 1 1,1-1-1,-1 1 0,1-1 1,-1 1-1,0 0 0,1 0 0,-1 0 1,0 0-1,0 0 0,1 1 1,-1-1-1,0 1 0,0-1 1,-1 1-1,1 0 0,0 0 0,0 0 61,17 28-3554,-9-8-2769</inkml:trace>
  <inkml:trace contextRef="#ctx0" brushRef="#br0" timeOffset="2832.54">4457 387 11931,'0'0'1621,"0"0"-68,0 0-228,0 0-523,0 0-373,0 0-159,25 7-74,83 23-70,-98-27-111,0-1 1,-1 0-1,1-1 0,0 0 0,0-1 1,9-1-16,1 1 12,-11-1-3,1 0-1,-1 0 1,0 0-1,0-1 1,0-1 0,0 0-1,-1 0 1,1-1-1,-1 1 1,1-2-1,-1 1 1,-1-1-1,1-1 1,5-4-9,-8 6 5,0 0-1,-1-1 1,1 0 0,-1 0 0,0 0 0,0 0 0,0-1-1,-1 0 1,0 1 0,0-1 0,0 0 0,-1 0 0,0-1-1,0 1 1,-1 0 0,1-1 0,-1 1 0,-1-1-1,1 0 1,-2-5-5,1 10-8,0 1-1,0 0 1,0 0 0,-1 0-1,1 0 1,-1 0-1,1-1 1,-1 1 0,1 0-1,-1 0 1,0 0-1,1 0 1,-1 1 0,0-1-1,0 0 1,1 0-1,-1 0 1,0 0-1,0 1 1,0-1 0,0 1-1,-1-1 9,-2-1-29,1 0 0,-1 1 0,0 0-1,0 0 1,0 0 0,0 0 0,-3 1 29,-10-1-97,-1 1 0,1 0 0,-5 2 97,16-1-11,-5 1 2,-1 0-1,1 1 1,0 1-1,-1 0 0,1 0 1,1 1-1,-1 0 0,1 1 1,0 1-1,0-1 0,1 1 1,0 1-1,0 0 0,0 0 1,1 1-1,1 0 0,-5 7 10,-2 2-7,1 1-1,1 1 1,1 0-1,1 0 1,1 1-1,0 1 1,2-1-1,-4 17 8,8-18-4,0 0-1,1 0 0,1 0 1,1 4 4,0-21-12,0 0 1,0 1-1,0-1 0,1 0 1,-1 0-1,1 0 0,0 0 1,-1 0-1,1 0 1,1 0-1,-1 0 0,0 0 1,1 0-1,0 0 1,-1-1-1,1 1 0,0-1 1,1 2 11,1-2-42,0 1 0,0 0-1,0-1 1,0 0 0,0 0 0,1 0 0,-1-1 0,1 1 0,-1-1 0,1 0 0,-1 0 0,1-1 0,4 1 42,15 0-431,0 0 0,0-2 0,0 0 0,0-2 0,0-1 0,5-1 431,54-22-4128</inkml:trace>
  <inkml:trace contextRef="#ctx0" brushRef="#br0" timeOffset="3151.57">5584 229 14011,'0'0'3269,"0"0"-2589,0 0-718,0 0-543,0 0-46,-19 8 154,-4 0 340,11-4 65,1-1 0,0 2 0,0 0 0,1 0 0,-1 1 0,1 0 0,0 1-1,1 0 1,-8 7 68,13-11-23,-11 11-121,0 0 1,1 1-1,-4 6 144,14-16 17,1-1 0,0 1 0,0 0 0,0 0 1,0 1-1,1-1 0,0 0 0,0 1 0,0 0 0,1-1 0,0 1 0,0 0 0,0 0 1,1 0-18,1-5 31,-1 1 1,0-1 0,1 0 0,0 1-1,-1-1 1,1 0 0,0 0 0,0 0 0,-1 0-1,1 1 1,0-1 0,0 0 0,0 0-1,1-1 1,-1 1 0,0 0 0,0 0 0,0-1-1,1 1 1,-1 0 0,0-1 0,0 1-1,1-1 1,0 1-32,44 12 238,-28-8-143,-17-4-90,23 6 91,0 2 1,8 5-97,-26-11 48,0 0-1,-1 0 0,1 1 0,-1-1 1,0 1-1,0 1 0,0-1 0,0 1 1,-1 0-1,0 0 0,3 4-47,-5-7 28,-1 1-1,1-1 0,-1 0 0,0 1 1,0 0-1,0-1 0,0 1 0,-1-1 1,1 1-1,-1 0 0,0 0 0,1-1 1,-1 1-1,0 0 0,-1 0 0,1-1 1,0 1-1,-1 0 0,1-1 0,-1 1 1,0 0-1,0-1 0,0 1 0,0-1 0,-1 0 1,1 1-1,-1-1 0,1 0 0,-1 0 1,0 1-28,-6 5 31,0-1 0,-1 0 1,0 0-1,0 0 1,0-2-1,-10 6-31,-3 0-315,-1 0 1,0-2-1,0 0 1,-20 4 314,-51 5-4765,26-12-5408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 9994,'0'0'1654,"0"0"-201,0 0 46,0 0-164,0 0-332,0 0-321,-28-2-225,-13-1-179,-38 3-278,73 1 30,0 0 1,0 0 0,-1 0 0,1 0 0,1 1-1,-1 0 1,0 1 0,0-1 0,1 1-1,0 0 1,-1 0 0,1 1 0,0 0 0,0 0-1,1 0 1,0 0 0,-3 4-31,-5 3 103,-1 2 18,0 0 1,0 1-1,2 0 0,0 1 0,0 1 0,2-1 0,-3 7-121,7-12 16,1 0 0,0 1-1,0-1 1,1 1 0,1 0 0,-1 0 0,2 0 0,0 1-1,0-1 1,1 0 0,0 0 0,2 7-16,-1-15-7,-1-1 1,1 1-1,0-1 1,0 1-1,1-1 1,-1 1 0,0-1-1,1 0 1,0 1-1,-1-1 1,1 0-1,0 0 1,0 0-1,0-1 1,0 1-1,0 0 1,1-1-1,-1 0 1,1 1-1,-1-1 1,0 0-1,1 0 1,0 0-1,-1 0 1,1-1-1,0 1 1,-1-1-1,1 0 1,1 1 6,13 1-96,1-1 1,-1-1-1,1 0 1,3-1 95,-13 0-40,7-1 0,0 0 0,0-2 0,-1 1 0,1-2-1,-1 0 1,0-1 0,-1 0 0,1-1 0,-1-1-1,-1 0 1,1 0 0,0-3 40,3-1-34,0-1 0,-1-1-1,-1-1 1,0 0 0,-1-1 0,0 0 0,-1-1-1,6-14 35,-15 25 35,0 3 16,-1-1-1,-1 1 0,1-1 1,0 0-1,-1 0 0,0 1 1,0-1-1,0 0 1,0 0-1,-1-1-50,0 4 308,0 10-85,1 21-287,1 1-1,1-1 1,1 0-1,2 0 1,1 0 0,2-1-1,0 0 1,13 24 64,-21-49-280,1 0 0,0 0-1,0-1 1,1 1 0,-1 0 0,1-1-1,2 3 281,-3-4-499,-1-1 1,1 0-1,-1 0 0,1 0 0,0 0 0,-1 0 0,1 0 0,0-1 0,0 1 1,0 0-1,-1-1 0,2 1 499,10 0-10164</inkml:trace>
  <inkml:trace contextRef="#ctx0" brushRef="#br0" timeOffset="347.02">1103 14 11843,'0'0'1824,"0"0"-1136,0 0 392,0 0 57,0 0-65,0 0-352,0 0-288,116 0-160,-80 0-152,-3 0-120,-3 0-40,-7 0-360,-3 6-416,-7 12-801,-9 0-839,-4-3-3689</inkml:trace>
  <inkml:trace contextRef="#ctx0" brushRef="#br0" timeOffset="665.05">1067 312 4977,'0'0'6049,"0"0"-5304,0 0 71,0 0 160,0 0-296,0 0-304,0 0-240,188-3-136,-128 3-456,-11-3-880,-9 3-3905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1.1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159 364 14579,'0'0'2349,"0"0"-1552,0 0-509,0 0-70,0 0-64,-4 27-24,-2 14-84,-16 132 168,14-4-22,10 56-192,-1-78 625,-1-166-565,1 0 1,1 0-1,0 0 0,1 1 0,1-1 1,1 1-1,0 0 0,2 0 0,0 0-60,-3 10-11,0 1-1,0 0 0,0 1 1,0-1-1,1 1 0,0 0 1,1 0-1,0 0 0,-1 1 0,2 0 1,-1 0-1,1 0 0,-1 1 1,1 0-1,0 0 0,1 1 1,-1 0-1,0 0 0,1 1 1,0 0-1,0 0 0,-1 1 1,3-1 11,6 0-29,0 1 0,0 0 0,0 1 0,0 1 0,-1 0 0,1 2 0,6 1 29,-15-2-11,0 0 0,-1 0 1,1 0-1,-1 1 0,0 0 1,0 1-1,0 0 0,0-1 1,-1 2-1,0-1 0,1 1 1,-1-1-1,-1 2 0,1-1 1,-1 0-1,0 1 1,0 0-1,0 1 11,-2-3 14,0 0 1,0 0-1,0 0 1,-1 0-1,0 0 0,0 0 1,0 1-1,0-1 1,0 0-1,-1 1 1,0-1-1,0 0 1,0 1-1,-1-1 0,1 0 1,-1 1-1,0-1 1,0 0-1,-1 0 1,1 0-1,-1 0 1,0 0-1,0 0 0,0 0 1,0-1-1,-1 1 1,0-1-1,0 1 1,1-1-1,-2 0 0,1 0 1,0 0-1,-1-1 1,1 1-1,-2 0-14,-16 9-31,0 0 0,-1-2 0,0 0 0,0-2 0,-1 0 0,0-1 0,-8 0 31,-10 0-1133,0-2 1,-1-1 0,-33-3 1132,71-1-211,0 1-93,1-1-1,-1 0 1,1 0-1,-1 0 1,1-1-1,-1 1 1,1-1-1,-1 0 1,1 0 0,-1 0-1,1-1 1,0 1-1,-1-1 305,-7-9-4239</inkml:trace>
  <inkml:trace contextRef="#ctx0" brushRef="#br0" timeOffset="486.03">0 87 15227,'0'0'1879,"0"0"-1060,0 0-391,0 0-112,0 0-182,0 0-84,9 4 106,29 14 75,-16-6-172,1-1 1,0-1-1,0-1 0,1-1 1,0-2-1,6 1-59,27-2 94,1-2 1,0-3-1,35-5-94,-75 3 29,0 0-1,-1-2 1,0 1 0,0-2 0,0-1 0,0 0-1,0-1-28,-16 7 22,0-1-1,-1 1 1,1 0-1,0-1 1,0 1-1,-1-1 1,1 1-1,0-1 1,-1 1-1,1-1 1,-1 1 0,1-1-1,-1 1 1,1-1-1,-1 0 1,1 1-1,-1-1 1,0 0-1,1 0 1,-1 1-1,0-1 1,1 0-1,-1 0 1,0 1-1,0-1 1,0 0-1,0 0 1,0 0-1,0 0 1,0 1-1,0-1 1,0 0-1,0 0 1,0 1-1,-1-1 1,1 0-1,0 0 1,-1 0 0,1 1-1,0-1 1,-1 0-1,1 1 1,-1-1-1,1 0 1,-1 1-1,1-1 1,-1 1-1,1-1 1,-1 1-1,0-1-21,-4-4 21,1 1 0,-1 0 0,0 1 0,0-1 0,-6-2-21,-13-7-130,-1 0 0,-1 2 1,0 1-1,-1 2 1,-17-4 129,19 7-921,0 1 0,0 2 0,0 0 0,0 2 921,18 0-3876,15 0-1795,12 0-1607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0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494 81 11803,'0'0'3511,"0"0"-1665,0 0-413,0 0-574,0 0-488,0 0-136,-26 12-119,-84 39-62,95-44-52,2 1-1,-1 1 1,1 0-1,1 1 1,-1 0-1,2 1 0,-2 2-1,-19 17-2,-63 61-1184,56-50-1050,-29 21 2236,67-61-282,0-1-1,0 1 1,0 0 0,0 0-1,0-1 1,0 1 0,0-1-1,0 1 1,0-1-1,0 1 1,0-1 0,0 1-1,0-1 1,-1 0-1,1 0 1,0 0 282,0 0-4718</inkml:trace>
  <inkml:trace contextRef="#ctx0" brushRef="#br0" timeOffset="320.02">117 1 11618,'0'0'2281,"0"0"-1425,0 0 256,0 0-343,0 0-297,0 0-152,0 0 96,26 131-48,11-95-136,-1-1-40,4 1-88,-7 3-40,0-4-64,-7-5-8,1-3-544,-1-9-656,-6-9-929,-7-6-2640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7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72 435 5217,'0'0'4746,"0"0"-2338,0 0-409,0 0-163,0 0-432,0 0-358,-1 8 152,-13 58-588,5-23-408,1 0 0,2 0 0,2 10-202,2-20 16,1-15-29,0-1 1,1 1-1,1 0 0,3 16 13,-3-31-7,-1-1 1,1 0-1,0 0 0,0 0 0,0 0 0,0 0 0,0 0 0,0 0 1,1 0-1,-1 0 0,0 0 0,1-1 0,0 1 0,-1-1 1,1 1-1,0-1 0,0 0 0,0 1 0,2 0 7,1 0-9,0 0 1,0 0-1,1-1 0,-1 1 0,1-1 0,-1 0 0,1 0 0,3-1 9,5 0 4,1 0 0,0-1 1,-1-1-1,1 0 0,-1-1 0,6-2-4,3-3-6,-1-2 0,0 0 0,-1-1-1,0-1 1,-1 0 0,2-4 6,9-7-94,-2-1 0,0-1 0,11-15 94,-33 33-4,0 0 0,-1 0 0,0 0 0,0 0 0,-1-1 0,0 0 0,0 0 0,-1-1 0,0 1 0,-1-1 0,1 0-1,-2 0 1,1 0 0,-1 0 0,-1-1 0,0 1 0,0-8 4,-1 13-1,0 1 0,0 0 0,-1-1 0,0 1 0,1-1 1,-1 1-1,-1 0 0,1 0 0,0 0 0,-1-1 0,0 1 0,1 0 0,-1 1 0,0-1 0,-1 0 0,1 1 1,0-1-1,-1 1 0,1 0 0,-1-1 0,0 1 0,0 0 0,0 1 0,0-1 0,0 1 0,0-1 0,0 1 0,-1 0 1,1 0-1,-3 0 1,-13-4-68,0 2 1,0 0-1,0 2 1,-1 0-1,-2 1 68,22 0-2,-22-1-83,0 2 0,-1 1-1,1 1 1,1 1 0,-1 0-1,0 2 1,1 0 0,-5 4 85,12-4-72,1 0-1,-1 1 1,1 1-1,0 0 1,1 1 0,0 0-1,0 1 1,1 0-1,1 1 1,-1 0 0,2 0-1,-4 7 73,8-12-100,2 0-1,-1 0 0,1 1 1,0-1-1,0 1 1,0 0-1,1 0 0,0 3 101,1-7-85,1-1-1,-1 1 1,1-1-1,0 0 1,0 1 0,0-1-1,0 0 1,1 1-1,-1-1 1,1 0-1,-1 1 1,1-1-1,0 0 1,0 1-1,0-1 1,0 0-1,0 0 1,0 0-1,1 0 1,-1 0-1,1 0 1,-1-1-1,1 1 1,0 0-1,-1-1 1,3 2 85,1 0-300,0-1 1,0 1-1,0-1 0,0 0 1,0 0-1,1-1 0,4 1 300,45 4-2874</inkml:trace>
  <inkml:trace contextRef="#ctx0" brushRef="#br0" timeOffset="418.35">1590 128 10762,'0'0'2419,"0"0"-1217,0 0 122,0 0 1,0 0-354,0 0-165,-16-21-243,-3-3-437,0 2 0,-18-17-126,34 36 11,1 1-1,-1 0 1,0 0 0,0 0-1,0 1 1,0-1-1,-1 1 1,1-1 0,0 1-1,-1 0 1,1 0-1,-1 1 1,1-1 0,-1 1-1,1 0 1,-1 0-1,1 0 1,-1 0 0,1 0-1,-1 1 1,1-1-1,-1 1 1,1 0 0,-3 1-11,-4 3 44,1-1 0,0 1 1,0 1-1,0 0 1,1 0-1,-5 4-44,12-9 7,-10 8 60,1 0-1,0 1 1,0 0 0,1 1-1,1 0 1,0 0-1,0 0 1,1 1 0,0 1-1,-2 8-66,2-4 68,2 0 0,0 1 0,1-1 0,1 1 0,0 0 0,2 0 0,0 0 0,1 1-68,-1 8 82,1 0 0,2-1 0,1 1 1,1-1-1,5 16-82,7 11 20,-3 1 1,-1 0-1,-3 1 1,-3 0-1,0 40-20,-6-88-217,0 24 57,0-30 87,0-1-1,0 1 1,0-1 0,0 1-1,0 0 1,0-1 0,0 1 0,0-1-1,0 1 1,0-1 0,0 1 0,0-1-1,-1 1 1,1-1 0,0 1 0,0-1-1,-1 1 1,1-1 0,0 1 0,-1-1-1,1 0 1,0 1 0,-1-1 0,1 1-1,-1-1 1,1 0 0,-1 1 0,1-1-1,-1 0 1,1 0 0,-1 0 0,1 1-1,-1-1 1,1 0 0,-1 0 0,1 0-1,-1 0 1,1 0 0,-1 0 0,1 0-1,-1 0 1,0 0 0,1 0 73,-2-1-183,1 1 0,0-1 1,0 0-1,0 0 0,0 0 1,0 0-1,0 0 0,0 0 0,0 0 1,0 0-1,0 0 0,0 0 1,1-1-1,-1 1 0,1 0 0,-1 0 1,1-1-1,-1 1 0,1-1 1,0 1-1,-1 0 0,1-1 0,0 1 1,0-1 182,-2-5-999,-7-27-4891</inkml:trace>
  <inkml:trace contextRef="#ctx0" brushRef="#br0" timeOffset="766.94">1087 474 10842,'0'0'3129,"0"0"-1993,0 0 233,0 0-745,0 0-424,0 0 952,0 0-192,205 0-440,-142 0-320,3 0-200,20 0-200,-13 0-1304,-13 0-2881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3.3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0 699 7274,'0'0'4505,"0"0"-3083,0 0-812,0 0-82,0 0-163,0 0-16,7 3 37,15 5-206,0-1 0,0 0-1,1-2 1,0 0 0,0-2-1,1-1 1,-1 0-180,-9-2 25,-1 0 0,0 0 0,0-2 1,0 1-1,0-2 0,0 0 0,0 0 0,-1-1 1,0-1-1,1 0 0,-1-1 0,-1 0 0,1 0 0,-1-1 1,-1-1-1,1 0 0,4-6-25,-11 11 11,-1 0 1,1 0-1,-1-1 0,0 0 1,0 1-1,-1-1 1,1 0-1,-1 0 0,1-1 1,-1 1-1,-1-1 0,1 1 1,-1-1-1,0 1 1,0-1-1,0 0 0,0 1 1,-1-1-1,0-3-11,0 7-6,0 0 0,0-1 0,0 1-1,0 0 1,-1 0 0,1 0 0,0-1 0,-1 1-1,1 0 1,-1 0 0,0 0 0,1 0 0,-1 0 0,0 0-1,1 0 1,-1 0 0,0 0 0,0 0 0,0 0 0,0 1-1,0-1 1,0 0 6,-3-1-41,1 0 0,-1 0 0,0 1 0,1-1 1,-1 1-1,0 0 0,-3 0 41,-10-2-151,0 2-1,0 0 1,-6 0 151,20 1-3,-11 0-5,0 1 0,0 0 1,0 1-1,1 0 0,-1 1 0,1 1 0,-1 0 0,-8 4 8,15-4 22,-1 0 0,1 0 0,-1 1 1,1 0-1,1 0 0,-1 0 0,1 1 0,0 0 0,0 1 0,0-1 1,1 1-1,0 0 0,1 0 0,-4 7-22,5-8 13,0 1 1,1 0-1,-1-1 1,1 1-1,0 0 1,1 1-1,0-1 0,0 0 1,1 0-1,0 1 1,0-1-1,0 0 1,1 0-1,0 2-13,0-4-2,1 0 0,-1 1-1,1-1 1,0 0 0,0 0 0,1 0-1,-1 0 1,1-1 0,0 1 0,0-1 0,1 1-1,-1-1 1,1 0 0,0-1 0,0 1-1,0-1 1,1 1 0,1 0 2,8 4-33,1-1 1,0-1-1,0 0 0,0-1 0,1 0 1,0-1-1,0-1 0,14 1 33,20-1-2290,1-2 0,7-2 2290,0-1-7190</inkml:trace>
  <inkml:trace contextRef="#ctx0" brushRef="#br0" timeOffset="383">1449 169 13171,'0'0'1531,"0"0"-352,0 0-662,-30 5-345,30-5-172,-57 10 191,-13 6-191,59-12 84,0-1 0,0 2 1,1 0-1,-1 0 0,1 1 0,1 0 1,-1 1-1,1 0 0,0 0 0,0 1 1,1 0-1,0 1 0,1-1 0,0 2 1,-2 2-85,-2 2 140,1 0-79,0-1 1,1 2-1,1-1 0,0 1 1,1 0-1,1 1 0,0 0 0,1 0 1,1 0-1,0 1 0,2-1 0,-1 1 1,2 0-1,0 0 0,2 5-61,-2 15 16,3 0 1,1 0-1,1 0 0,8 26-16,-5-29-186,0 0 0,-2 1-1,-1 8 187,-3-14-2165,-1 1 0,-2 8 2165,-2-23-3483,-4-8-2357</inkml:trace>
  <inkml:trace contextRef="#ctx0" brushRef="#br0" timeOffset="719.01">953 684 7642,'0'0'3032,"0"0"-2368,0 0-23,0 0 231,0 0-176,0 0-40,0 0-400,198-15-152,-158 9-88,3 3-16,0 0 0,3 3-368,7 0-864,-10 0-1857,-6 9-5081</inkml:trace>
  <inkml:trace contextRef="#ctx0" brushRef="#br0" timeOffset="1046.98">1783 556 10058,'0'0'4465,"0"0"-3561,0 0 313,0 0-529,0 0-360,0 0-136,0 0 16,0 72 8,0-34-88,0 1-128,0-3-8,0 0-576,-3-7-1009,-1-11-1023,4-6-3785</inkml:trace>
  <inkml:trace contextRef="#ctx0" brushRef="#br0" timeOffset="1416.04">1869 321 6185,'0'0'9706,"0"0"-8337,0 0-313,0 0-464,0 0-592,0 0-56,0 0-232,30-6-560,-4 6-769,1 0-919,-1 0-3449</inkml:trace>
  <inkml:trace contextRef="#ctx0" brushRef="#br0" timeOffset="1744">2196 669 8794,'0'0'2120,"0"0"-510,0 0-219,0 0-460,0 0-422,0 0-162,-3 23-108,-13 69-35,13-62 645,8-34 117,-1-2-1188,12-11 292,6-6-46,1 0 1,1 2-1,1 0 1,1 2-1,1 1 0,1 0-24,-25 16-12,1 0-1,-1 1 0,1-1 0,0 1 0,-1 0 0,1 0 0,0 0 0,0 1 0,0-1 0,0 1 0,0 0 1,0 0 12,-3 0-13,1 0 0,0 1 0,-1-1 1,1 1-1,-1-1 0,1 1 1,-1 0-1,1 0 0,-1 0 1,0 0-1,1 0 0,-1 0 1,0 0-1,0 0 0,1 0 1,-1 0-1,0 1 0,0-1 1,0 0-1,-1 1 0,1-1 0,0 1 1,-1-1-1,1 1 0,0-1 1,-1 1-1,0 0 13,5 16-197,-2 0 0,0 0 0,-1 0 0,-1 0 0,-1 7 197,4 39-1972,-4-62 1571,0 1 0,1 0-1,-1-1 1,1 1 0,-1 0 0,1-1-1,0 1 1,0 0 0,0-1-1,1 1 1,-1-1 0,0 0-1,2 2 402,9-1-6074</inkml:trace>
  <inkml:trace contextRef="#ctx0" brushRef="#br0" timeOffset="1745">2914 595 7314,'0'0'5921,"0"0"-4625,0 0-64,0 0-535,0 0-497,0 0 48,0 0-56,46 60-112,-39-34-72,-4 4-8,-3 0-344,0 0-721,0-4-599,0-11-376,0-6-2033,-3-9-1993</inkml:trace>
  <inkml:trace contextRef="#ctx0" brushRef="#br0" timeOffset="2062.02">3175 119 12707,'0'0'2128,"0"0"-1376,0 0-616,0 0-136,0 0-792,0 0-664,0 0-2745</inkml:trace>
  <inkml:trace contextRef="#ctx0" brushRef="#br0" timeOffset="2463.45">3804 92 5641,'0'0'5640,"0"0"-3738,0 0-777,0 0-31,0 0-230,0 0-141,10-16-15,32-50-121,-34 56-136,-5 11-289,-3 11-138,0-10 40,-4 526 915,14-341-2375,-10-186 1277,1-1 0,-1 1 0,0 0 1,0-1-1,0 1 0,0-1 0,0 1 0,0-1 0,0 1 1,0 0-1,0-1 0,0 1 0,0-1 0,0 1 0,-1-1 0,1 1 1,0-1-1,0 1 0,-1-1 0,1 1 0,0-1 0,0 1 1,-1-1-1,1 1 0,-1-1 0,1 0 0,0 1 0,-1-1 0,1 1 1,-1-1-1,1 0 0,-1 0 0,1 1 0,-1-1 0,1 0 0,-1 0 1,1 1-1,-1-1 0,0 0 0,1 0 0,-1 0 0,1 0 1,-1 0-1,1 0 0,-1 0 0,1 0 0,-1 0 0,0 0 0,1 0 1,-1-1-1,1 1 0,-1 0 119,-5 0-1460,-14 0-7284</inkml:trace>
  <inkml:trace contextRef="#ctx0" brushRef="#br0" timeOffset="2797">3559 518 11947,'0'0'2640,"0"0"-1704,0 0 273,0 0-825,0 0-240,0 0 552,169 0-256,-96 0-296,9-3-144,-2-3 0,-4 3-688,10 3-1233,-20-3-991,-20 3-3258</inkml:trace>
  <inkml:trace contextRef="#ctx0" brushRef="#br0" timeOffset="3125.07">4525 416 3625,'0'0'11370,"0"0"-9593,0 0-521,0 0-296,0 0-648,0 0-144,0 0 40,-3 116-136,-4-74-32,7 3-40,0-7-272,0 1-536,0-9-848,0-9-713,0-15-2264</inkml:trace>
  <inkml:trace contextRef="#ctx0" brushRef="#br0" timeOffset="3126.07">4766 12 12347,'0'0'5193,"0"0"-4561,0 0 168,0 0-264,0 0-352,0 0-184,0 0-472,17 136-856,19-106-1041,1-6-527,-8-6-5706</inkml:trace>
  <inkml:trace contextRef="#ctx0" brushRef="#br0" timeOffset="3460.09">5044 497 4233,'0'0'7499,"0"0"-5136,0 0-1232,0 0-64,0 0-447,0 0-308,13 14-196,0 0-111,21 23-36,1 0 0,2-3 31,-29-28-47,-1 0 0,0-1 0,1 0 0,0-1 0,0 1 1,1-2-1,-1 1 0,8 1 47,-12-4-6,0 1 0,1-2 0,-1 1 0,0-1 0,1 1 0,-1-1 0,1 0 0,-1-1 0,0 1 0,1-1 0,-1 0 0,0 0 0,0 0 0,1 0 0,-1-1 0,0 0 1,0 0-1,0 0 0,2-2 6,3-3-8,0 0 1,-1-1 0,0 0-1,0-1 1,-1 0 0,0 0-1,-1 0 1,0-1 0,0 0 0,-1 0-1,-1 0 1,1-3 7,1-3-4,0-1 0,-2 0 0,0-1 0,-1 1 0,-1-1 0,0 0 0,-1-7 4,-1 22-26,-1 1 0,1 0 0,0 0 0,-1 0 0,1 0 0,-1-1 0,1 1 0,-1 0 0,0 0 0,0 0 1,0 0-1,0 1 0,0-1 0,-1 0 0,1 0 0,0 1 0,-1-1 0,1 0 0,-1 1 0,0 0 1,1-1-1,-1 1 0,0 0 0,0 0 0,0 0 0,0 0 0,0 0 0,0 0 0,0 1 0,0-1 0,0 1 1,-1-1-1,1 1 0,0 0 0,0 0 26,-10-1-219,1 0-1,-1 1 1,0 1 0,1 0 0,-1 1 0,-6 1 219,3 1-112,0 1 1,0 0 0,1 1 0,0 0-1,0 1 1,0 1 0,1 1-1,0 0 1,1 0 0,-10 10 111,3-2-101,0 2 1,2 0-1,0 1 0,1 1 1,1 1-1,-1 3 101,12-17-194,-1 0-1,1 0 1,1 1 0,0-1-1,0 1 1,1 0-1,-1 0 195,3-5-339,-1 0 0,1 0-1,0 0 1,0 0 0,0 0 0,0 0-1,1 0 1,-1 0 0,1 0 0,0-1-1,1 1 340,9 10-4831</inkml:trace>
  <inkml:trace contextRef="#ctx0" brushRef="#br0" timeOffset="3860.4">5696 413 12123,'0'0'1755,"0"0"-378,0 0-88,0 0-459,-4 28-472,0 8-298,-3 13 73,-8 31-133,12-32 31,3-47-79,0-3-24,3-6 99,1 1 1,0 0-1,0 0 1,1 0-1,0 0 0,0 1 1,0 0-1,6-5-27,10-12 61,-1-3-27,4-5-22,1 0 1,2 2-1,1 1 0,1 1 1,10-6-13,-38 32 1,-1 0 0,1 1 0,-1-1 0,1 1 0,0-1 0,-1 1 0,1-1 0,0 1 0,0-1 0,-1 1 0,1-1 0,0 1 0,0 0 0,-1-1 0,1 1 0,0 0 0,0 0 0,0 0 0,0 0 0,-1 0 0,1 0 0,0 0 0,0 0 0,0 0 0,0 0 1,0 0-1,-1 0 0,1 1 0,0-1 0,0 0 0,0 0 0,-1 1 0,1-1 0,0 1 0,-1-1 0,1 1 0,0-1 0,-1 1 0,1-1 0,0 1 0,-1 0 0,1-1 0,-1 1-1,2 3 26,-1 0 0,1 0-1,-1 0 1,0 1 0,0-1 0,-1 0 0,1 4-26,-1-3 34,13 244 989,-4-43-6622,-4-172-3463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0.6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437 140 6329,'0'0'2159,"0"0"-706,0 0-230,0 0-266,1-4 1864,0 2-740,0 6 618,-1 35-2616,-2 1 0,-1-1 0,-5 19-83,-97 425 367,104-472-1288,1-11 789,0 1 0,0-1-1,0 1 1,0-1 0,0 0 0,0 1-1,0-1 1,0 1 0,0-1-1,0 0 1,-1 1 0,1-1 0,0 1-1,0-1 1,0 0 0,0 1 0,-1-1-1,1 1 1,0-1 0,0 0 0,-1 1-1,1-1 1,0 0 0,0 0-1,-1 1 1,1-1 0,0 0 0,-1 0-1,1 1 1,0-1 0,-1 0 0,1 0-1,-1 0 1,1 0 0,0 0 0,-1 1-1,1-1 1,-1 0 0,1 0 0,0 0-1,-1 0 1,1 0 0,-1 0-1,1 0 1,-1 0 0,1-1 0,0 1-1,-1 0 1,1 0 132,-10 0-4878</inkml:trace>
  <inkml:trace contextRef="#ctx0" brushRef="#br0" timeOffset="435.96">0 340 3473,'0'0'4602,"0"0"-2321,0 0-946,0 0-291,0 0-265,0 0-269,3-2-147,90-37 1524,51-23-345,-59 18-1044,138-65-10,-174 88-484,1 2-1,1 2 0,32-5-3,-81 22 62,30-4-756,-31 4 633,0 1-1,-1-1 1,1 0 0,0 1 0,-1-1-1,1 0 1,0 1 0,-1-1 0,1 1 0,-1-1-1,1 1 1,-1 0 0,1-1 0,-1 1-1,1-1 1,-1 1 0,1 0 0,-1 0 0,0-1-1,0 1 1,1 0 0,-1-1 0,0 1-1,0 0 1,0 0 0,0-1 0,0 1 0,0 0-1,0 0 1,0 0 0,0-1 0,0 1-1,0 0 62,0 4-294,-1-1-1,0 0 1,1 0-1,-1 0 1,-1 0-1,1 0 1,-1 0 0,1 0-1,-1 0 1,0 0-1,0-1 1,-1 1-1,1-1 1,-1 1-1,0-1 1,0 0-1,-1 1 295,-13 10-4464</inkml:trace>
  <inkml:trace contextRef="#ctx0" brushRef="#br0" timeOffset="1019.62">1019 69 8554,'0'0'2590,"0"0"-814,0 0-421,0 0-451,0 0-388,0 0-220,-1 13 52,-38 368 919,22-252-1077,8-66-187,3-36-7,3 1 0,0 0-1,1 1 5,2-28-52,6-13 86,14-14 13,1 0 1,2 2-1,0 0 1,1 1-1,2 2 0,0 0 1,26-14-48,-40 27 1,0 1-1,1 0 1,0 1 0,2 0-1,-10 5-17,-1-1 0,1 1-1,0 0 1,0 0 0,-1 0 0,1 0 0,0 1 0,0 0-1,0 0 1,0 0 0,0 1 0,-1 0 0,5 0 17,-6 1-1,0 0 1,0-1 0,0 1-1,-1 0 1,1 1 0,-1-1-1,1 0 1,-1 1 0,0-1-1,0 1 1,0 0-1,0 0 1,0-1 0,-1 1-1,1 0 1,-1 1 0,1 1 0,17 58 199,-18-61-192,29 146-621,-29-146 482,-1 0-1,1 0 0,0 0 1,0 0-1,-1 0 0,1 0 1,1 0-1,-1 0 0,0 0 1,0 0-1,1-1 0,-1 1 1,1 0-1,-1-1 0,1 1 133,0-1-366,0 0 1,-1 0-1,1-1 0,0 1 0,0-1 0,-1 1 0,1-1 1,0 1-1,0-1 0,0 0 0,0 0 0,1 0 366,13 0-6085</inkml:trace>
  <inkml:trace contextRef="#ctx0" brushRef="#br0" timeOffset="1485.96">1750 551 9194,'0'0'2068,"0"0"-1046,0 0-465,0 0-238,0 0 83,0 0 104,6 8-54,-4-4-399,1-1 0,1 1-1,-1 0 1,0-1 0,1 0-1,0 0 1,-1 0 0,1 0-1,0 0 1,1-1 0,-1 0-1,0 0 1,1 0-1,-1 0 1,1-1 0,0 1-1,-1-1 1,1-1 0,0 1-1,0-1 1,1 1-53,5-1 99,-3 0-17,-1 1 1,1-1 0,0 0-1,0-1 1,-1 0 0,1 0-1,-1-1 1,1 0 0,-1 0-1,1-1 1,-1 0 0,0 0 0,0 0-1,1-2-82,5-5 96,0 0-1,-1 0 1,0-1-1,-1-1 1,5-6-96,-12 13 31,0 0 1,0-1-1,-1 0 1,0 1-1,0-1 0,0-1 1,-1 1-1,1 0 1,-1-1-1,-1 1 1,0-1-1,0 1 0,0-1 1,0-2-32,-1 5 46,0 1 1,0-1-1,0 1 1,0 0 0,-1-1-1,0 1 1,1-1-1,-1 1 1,0 0-1,-1 0 1,1 0-1,0-1 1,-1 1-1,-1-1-46,1 2 24,-1-1 0,1 1 0,-1 0 0,0 0 0,1 1 0,-1-1 0,0 0-1,0 1 1,0 0 0,-1 0 0,1 0 0,0 0 0,0 0 0,0 1-1,-2-1-23,-6-1 7,-1 0-1,1 1 1,-1 0-1,1 1 0,-1 1 1,1-1-1,0 2 1,-1 0-1,1 0 1,0 1-1,0 0 0,0 1 1,0 0-1,1 1 1,-1 0-1,1 0 1,0 1-1,1 1 0,0 0 1,0 0-1,0 1 1,1 0-1,0 0 1,0 1-1,1 0 0,0 0 1,1 1-1,0-1 1,1 2-1,0-1 1,0 0-1,1 1 0,-2 9-6,3-8 2,0 0-1,1 0 0,0 0 0,1 0 0,1 1 0,0-1 1,0 0-1,1 0 0,1 0 0,1 3-1,-1-7-5,0-1 0,1 1 1,0-1-1,0 1 0,0-1 0,1 0 1,1 0-1,-1 0 0,1-1 0,0 0 0,1 0 1,-1 0-1,1-1 0,0 1 0,6 3 5,0-2-22,1 0 0,0 0 0,0-1 0,0-1 0,1 0 0,0-1 0,-1 0 0,2-1 0,-1-1 0,4 0 22,11 1-307,0-2 0,0-1 0,0-2 0,16-2 307,-21 0-1038,0-1 0,0-1 0,9-5 1038,59-24-6797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3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189 99 10666,'0'0'2477,"0"0"-523,0 0-465,0 0-553,0 0-306,0 0-170,-6 25-111,-1 6-255,-23 125 362,10 12 8,15-106-435,-3 0 1,-2 0 0,-3-1 0,-17 46-30,27-184-651,3 59 639,2 0 0,0 0 1,1 0-1,0 1 0,2-1 1,4-11 11,-6 20-14,1 0 0,0 0 0,0 0-1,1 0 1,0 1 0,1-1 0,0 1 0,0 1 0,0-1 0,1 1 0,0 0 0,8-5 14,-11 9-17,0 1 0,0 0-1,1 0 1,-1 0 0,0 1 0,1 0-1,0-1 1,-1 2 0,1-1 0,-1 0 0,1 1-1,0 0 1,-1 0 0,1 0 0,0 1-1,-1-1 1,1 1 0,2 1 17,0 0-18,0 1 0,0-1 0,0 1 0,-1 0 1,1 1-1,-1 0 0,0 0 0,0 0 0,0 1 0,0-1 0,0 2 18,4 5 8,-1 0 0,0 1-1,0 0 1,-1 0-1,-1 0 1,0 1 0,-1 0-1,0 1 1,-1-1 0,-1 1-1,0 0 1,-1 1 0,0-1-1,-1 0 1,-1 1-1,0-1 1,-1 1 0,-1 13-8,0-21 29,0-1-1,0 0 1,0 0 0,-1 0 0,0 0 0,0 0 0,0-1-1,-1 1 1,1 0 0,-2-1 0,1 0 0,0 0 0,-1 0 0,0 0-1,0 0 1,-1-1 0,1 0 0,-1 0 0,0 0 0,-1 0-29,-2 2 2,-1-1 0,0 0 1,0 0-1,0-1 1,0-1-1,-1 1 0,0-1 1,0-1-1,1 0 0,-1 0 1,0-1-1,-2 0-2,2 0-104,1-1-1,0 0 1,0 0-1,0-1 1,0 0 0,0 0-1,0-1 1,0-1-1,0 1 1,1-1-1,-1-1 1,1 0-1,0 0 1,0 0 0,0-1-1,-3-3 105,-7-7-565,15 12 239,0 0 1,0 1-1,0-1 1,0 1-1,0-1 1,0 1-1,-1 0 1,1 0-1,-1 1 1,1-1-1,-1 1 1,0 0-1,0 0 1,0 0-1,-1 0 326,1 8-4318,4 14 2511,0-17 1033,0 8-1759</inkml:trace>
  <inkml:trace contextRef="#ctx0" brushRef="#br0" timeOffset="434.85">811 596 9762,'0'0'2699,"0"0"-984,0 0-252,0 0-510,0 0-436,0 0-145,-9 20-77,-2 4-222,1-1-16,1 0-1,0 1 0,2 0 1,-1 5-57,1 10-17,1 0 1,2 1 0,2-1-1,1 10 17,1-48-5,0 0 0,1 0 0,-1 0 0,0 0 0,1 0 0,-1 0 0,0 0 1,1 0-1,-1 0 0,1 0 0,0 0 0,-1 0 0,1 0 0,0-1 0,0 1 0,-1 0 0,1 0 0,0-1 0,0 1 0,0 0 0,0-1 0,0 1 0,0-1 0,0 0 0,0 1 0,0-1 0,0 0 0,0 1 0,0-1 0,0 0 0,0 0 1,0 0-1,0 0 0,0 0 0,1 0 5,4 0 13,-1 0 1,0 0-1,1-1 1,-1 0-1,0 0 1,0 0 0,4-2-15,1-1 41,0 0 0,-1-2 0,1 1 0,-1-1-1,-1 0 1,1-1 0,3-4-40,54-55 142,-52 51-119,-1-1 0,-1 0 1,-1 0-1,0-1 1,-1-1-1,5-11-23,-11 19 0,0 0-1,-1 0 1,0 0 0,0 0-1,-1 0 1,-1-1 0,1 1-1,-2 0 1,1-1 0,-2 1-1,1-1 1,-1 1 0,-2-7 0,2 13-40,-1 0 1,1 0 0,-1 1-1,0-1 1,0 1 0,0-1-1,0 1 1,-1 0 0,1 0-1,-1 0 1,0 0 0,0 0-1,0 1 1,0-1 0,0 1-1,-1 0 1,1 0 0,-1 0-1,1 0 1,-1 1 0,0 0-1,0-1 1,0 1 0,1 1-1,-1-1 1,-1 0 39,-11-1-238,1 0 0,0 1 0,-1 1 0,1 0 1,-1 1-1,-4 2 238,8-1-202,0 0-1,0 1 1,1 1 0,-1 0 0,1 0 0,0 1 0,0 1-1,-9 6 203,-4 4-1018,0 2-1,1 0 1,1 3 1018,-21 21-4691</inkml:trace>
  <inkml:trace contextRef="#ctx0" brushRef="#br0" timeOffset="763.88">1856 54 13115,'0'0'1776,"0"0"-984,0 0 233,0 0-257,0 0-264,-46 179-88,42-126-192,4 4-152,0 3-24,0-4-48,0 4 8,-3-7-8,-7-2-240,0-4-280,-6-11-224,-8-3-457,8-12-791,-1-9-2745</inkml:trace>
  <inkml:trace contextRef="#ctx0" brushRef="#br0" timeOffset="1101.9">1485 400 10970,'0'0'2121,"0"0"-1857,0 0 256,0 0 72,0 0 216,0 0 313,205 3-361,-145-3-440,0 0-192,-1 0-120,-3 0-8,-6 0-296,6 0-753,-16 0-1223,-14 8-3697</inkml:trace>
  <inkml:trace contextRef="#ctx0" brushRef="#br0" timeOffset="1452.93">2481 1 13051,'0'0'1437,"0"0"-696,0 0 116,0 25-41,0 159 0,0 256-489,19-452-340,23-19 87,-14 9-45,2 1-1,0 2 0,19-8-28,-41 22-13,1 1 0,0 1 0,0-1 0,0 2 0,0-1 0,0 1 0,1 1 0,-1-1 0,1 2 0,-1-1 0,1 1 0,-1 1 0,1 0 0,-1 0 0,8 2 13,-15-1-12,1-1 0,0 0 0,-1 1 0,1-1 0,-1 1 0,1 0 0,-1 0 0,0 0 0,0 0 0,0 0-1,0 1 1,0-1 0,-1 1 0,1-1 0,-1 1 0,1 0 0,-1-1 0,0 1 0,0 0 0,0 0 0,0 0 0,-1 0 0,1 0 0,-1 1 12,3 14-26,-2-1 0,0 1 0,-1 13 26,0-18-24,0 4-259,0 1 1,-1-1-1,-1 0 0,-1 0 0,0 0 1,-1 0-1,-1-1 0,0 0 1,-2 0-1,0 1 283,-19 27-3752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2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0 251 10442,'0'0'4240,"0"0"-3100,0 0-751,0 0-86,0 0-132,0 0 69,27 0 145,178 0 414,114 3 144,-309-3-1256,29 1 665,-38-1-512,0 1 0,0-1-1,0 0 1,0 0 0,0 0-1,0 1 1,0-1 0,0 1-1,0-1 1,0 1 0,0-1-1,0 1 1,-1-1 0,1 1-1,0 0 1,0-1 0,-1 1-1,1 0 1,0 0-1,-1-1 1,1 1 0,-1 0-1,1 0 1,-1 0 0,1 0-1,-1 0 1,0 0 0,0 0-1,1 0 1,-1 0 0,0 0-1,0 1 161,0 7-6278</inkml:trace>
  <inkml:trace contextRef="#ctx0" brushRef="#br0" timeOffset="354.4">1052 1 13003,'0'0'1611,"0"0"-583,0 0 68,0 0-290,0 0-247,0 0-55,-5 35-214,0 8-224,-2 12 39,-2 0 0,-15 47-105,7-41-22,-3 0-1,-3-1 0,-2-1 1,-2-1-1,-17 23 23,19-41-3044,-2-2 0,-25 28 3044,38-50-6539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1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6553,'0'0'8518,"0"0"-6220,0 0-2010,0 0-125,0 0-24,0 26 210,-2 71-138,-4 0-1,-6 11-210,-12 22 26,-6-1-1,-20 46-25,43-156-19,4-10 385,13-26 55,15-30-358,2 1 0,3 2 1,1 1-1,2 1 0,2 2 0,36-32-63,-66 67 20,1-1 0,0 1 0,0 0 1,0 1-1,0-1 0,1 1 0,-1 0 0,1 1 0,0 0 1,0 0-1,1 0 0,-1 1 0,0 0 0,1 1 0,0-1 1,5 1-21,-11 1-3,0 1 1,0-1 0,0 1-1,0-1 1,0 1-1,0 0 1,-1 0 0,1 0-1,0 0 1,0 0 0,-1 0-1,1 0 1,-1 1 0,1-1-1,-1 1 1,0-1-1,1 1 1,-1-1 0,0 1-1,0 0 1,0-1 0,0 1-1,0 0 1,-1 0-1,1 0 1,0 1 2,3 9 49,0 1 1,0 0-1,0 10-49,-3-17 35,3 27 89,-1 1-1,-1 0 1,-2 0 0,-2 8-124,1-34 10,-1-1 0,1 1 0,-1-1 0,0 1 0,-1-1 0,0 0 0,0 0 0,0 0 0,-1-1 0,0 1 0,-1-1 0,1 0 0,-1 0 0,0 0 0,-1-1 0,1 0 0,-1 0 0,0 0 0,0 0 0,-1-1 0,1 0 0,-5 1-10,-4 3-107,-1 0-1,1-2 0,-1 0 1,-1 0-1,1-2 0,-1 0 1,0-1-1,0-1 1,-10 1 107,-88-3-2950,69 0-591,44 3-152,2 6 963,0 0-729</inkml:trace>
  <inkml:trace contextRef="#ctx0" brushRef="#br0" timeOffset="561.86">723 587 8970,'0'0'5476,"0"0"-3278,0 0-901,0 0-522,0 0-484,0 0-189,-7 24-72,-38 143 18,39-140-191,1 0 0,2 1 0,1-1 0,0 14 143,2-40-41,0 0 1,0 0 0,0 0 0,0 0 0,1 0-1,-1 0 1,0 1 0,0-1 0,0 0-1,1 0 1,-1 0 0,1 0 0,-1-1 0,1 1-1,-1 0 1,1 0 0,-1 0 0,1 0-1,0 0 1,0-1 0,-1 1 0,1 0 0,0 0-1,0-1 1,0 1 0,0-1 0,0 1-1,0-1 41,1 1-28,1 0-1,-1-1 1,0 0-1,1 1 1,-1-1-1,1 0 1,-1 0-1,1 0 1,0-1-1,-1 1 1,0 0-1,2-1 29,5-2-7,0 0-1,1 0 1,-1-1-1,-1 0 1,1-1-1,2-1 8,25-21 22,-1-1 0,-2-1 1,0-2-1,-3-1 0,0-2 0,-1-3-22,-25 30 375,-3 5 97,-1 7 123,2 117-634,1-12 70,-9 55-31,3-150 30,1-1 0,-2 1 0,0-1 1,-1 0-1,-1 0 0,0 0 0,0-1 0,-1 0 0,-1 0 0,0-1 1,-1 0-1,-1 0 0,1-1 0,-9 6-30,-5 6 64,-2-2 0,0-1 0,-1 0 0,-2-2 0,1-1-1,-7 1-63,16-9 63,0-1-1,-1-1 0,0 0 0,0-2 1,0 0-1,-1-1 0,1-1 0,-1-1 1,0-1-1,0 0 0,1-2 0,-7 0-62,23 0-24,0 0 0,0 1 1,0-1-1,0 0 0,0 0 0,0-1 0,0 1 0,1-1 0,-1 1 0,1-1 0,-1 0 0,1 0 0,-1 0 0,1 0 0,0 0 1,0-1-1,0 1 0,0-1 0,1 1 0,-1-1 0,1 0 0,-1 1 0,1-1 0,0 0 0,0 0 0,0 0 0,1 0 0,-1 0 0,1 0 1,-1 0-1,1 0 0,0-2 24,0-4-246,-1-1-1,2 1 1,-1-1 0,1 1 0,1-1 0,0 1-1,0 0 1,1 0 0,0 0 0,1-1 246,1 0-645,0 1 0,1 0 0,0 0-1,4-5 646,27-29-4586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09.3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202 248 9130,'0'0'2486,"0"0"-386,0 0-133,0 0-314,0 0-232,-6 0 782,0 0-2109,1 1 0,-1 0-1,0 1 1,1-1-1,-1 1 1,1 0-1,0 1 1,0-1-1,-1 1 1,2 0-1,-1 0 1,0 1-94,-60 48-39,44-33 102,17-16-64,-1 0-36,0 2-1,1-1 0,-1 0 0,1 1 1,-4 5 37,8-9-5,-1-1 0,1 1 1,-1 0-1,1 0 0,-1 0 1,1 0-1,-1 0 0,1 0 0,0 0 1,-1 0-1,1 0 0,0 1 1,0-1-1,0 0 0,0 0 1,0 0-1,0 0 0,0 0 0,0 0 1,1 0-1,-1 0 0,0 0 1,1 0-1,-1 0 0,1 0 1,-1 0-1,1 0 0,-1 0 1,1 0-1,-1 0 0,1 0 0,0 0 1,0-1-1,-1 1 0,1 0 1,1 0 4,28 21 7,2-1 1,16 8-8,-23-16 5,-1 2 0,-1 0 0,0 2 0,-1 0 0,12 14-5,-32-29-1,0 0-1,0 0 1,0 1 0,-1-1 0,1 1 0,0-1 0,-1 1 0,0 0 0,0-1 0,0 1 0,0 0 0,0 0 0,0 0-1,-1 0 1,1 0 0,-1 0 0,0 0 0,0 0 0,0 0 0,0 0 0,-1 0 0,1 0 0,-1 0 0,0 0 0,0 0-1,0 0 1,0-1 0,0 1 0,-1 0 0,1-1 0,-1 1 0,1-1 0,-1 1 0,0-1 0,0 0 0,-2 2 1,-5 5-18,-1 0 0,0 0 0,0-1 0,-1 0 0,1-1 0,-2 0 1,-8 3 17,10-5-228,1-1 0,-1-1-1,0 0 1,0 0 0,0 0 0,0-2 0,0 1 0,0-1 0,-6 0 228,16-1-32,0 0-1,0 0 0,0 0 0,-1 0 1,1 0-1,0 0 0,0-1 1,0 1-1,0 0 0,-1 0 1,1 0-1,0 0 0,0 0 1,0 0-1,0 0 0,-1 0 1,1 0-1,0 0 0,0-1 1,0 1-1,0 0 0,0 0 1,-1 0-1,1 0 0,0 0 1,0 0-1,0-1 0,0 1 1,0 0-1,0 0 0,0 0 1,0-1-1,0 1 0,0 0 1,0 0-1,0 0 0,0 0 1,0-1-1,0 1 0,0 0 1,0 0-1,0 0 0,0-1 1,0 1-1,0 0 0,0 0 1,0 0-1,0 0 33,0-5-367,0 1 1,0 0-1,1 0 1,0 0-1,0-1 1,0 1-1,0 0 0,0 0 1,1 0-1,0 1 1,0-1-1,0 0 1,0 1-1,2-3 367,22-25-4894</inkml:trace>
  <inkml:trace contextRef="#ctx0" brushRef="#br0" timeOffset="318.02">665 414 12203,'0'0'2112,"0"0"-1200,0 0 329,0 0-121,0 0-480,0 0-216,3 176-224,-3-128-104,0-7-96,-10 1 0,0-6-472,-3-9-792,3-13-865,3-11-2960</inkml:trace>
  <inkml:trace contextRef="#ctx0" brushRef="#br0" timeOffset="755.06">774 1 12995,'0'0'2384,"0"0"-1720,0 0-119,0 0-433,0 0-112,0 0-232,0 0-1105,195 0-1591</inkml:trace>
  <inkml:trace contextRef="#ctx0" brushRef="#br0" timeOffset="1121.08">1531 57 13995,'0'0'1924,"0"0"-490,0 0-219,0 0-512,-1 34-324,-7 112-49,2-59-198,-3-1-1,-5 0 0,-3-1 0,-3-1 0,-17 36-131,35-114-42,-5 16-361,4-18 175,2-12 77,1-246-430,0 244 560,-1 0 1,1 0-1,-2 0 0,1 0 1,-1 0-1,-1 0 0,0 1 1,0-1-1,-1 1 1,0 0-1,-1 0 0,-1-3 21,3 8-1,-1-1 1,1 1-1,-1-1 0,0 1 0,-1 0 0,1 0 0,-1 1 0,0-1 1,1 1-1,-1 0 0,-1 1 0,1-1 0,0 1 0,-1 0 0,1 0 1,-1 0-1,0 1 0,1 0 0,-1 0 0,0 1 0,-3-1 1,0 1 25,0 0 0,0 0 0,0 1 0,0 0-1,0 0 1,0 1 0,1 0 0,-1 1 0,1 0-1,-1 0 1,0 2-25,5-3 21,1 0-1,-1 0 0,1 1 1,0-1-1,-1 1 0,1 0 1,1 0-1,-1 1 0,0-1 1,1 0-1,0 1 1,0-1-1,0 1 0,0 0 1,0 0-1,1 0 0,-1 0 1,1 0-1,0 0 0,1 0 1,-1 0-1,1 0 1,-1 1-1,2 3-20,-2 0 9,2 0 1,-1 0-1,1 0 0,0 0 1,1-1-1,-1 1 0,2 0 1,-1-1-1,1 1 0,0-1 1,1 0-1,0 0 0,0 0 1,0-1-1,4 6-9,3 2-74,1-1-1,0 0 1,0-1 0,2 0 0,8 7 74,-14-14-546,0 0 0,0 0 0,0-1 1,1 0-1,-1 0 0,1-1 0,0 0 1,0 0-1,0-1 0,1-1 0,2 1 546,19-1-6250</inkml:trace>
  <inkml:trace contextRef="#ctx0" brushRef="#br0" timeOffset="1447.66">1849 528 12043,'0'0'2476,"0"0"-1476,0 0-604,0 0-228,0 0-110,10 9-44,1 1-11,1 2 0,0 0 0,1-1 0,1-1 0,3 2-3,-13-10-14,0 0-1,0 0 1,1 0 0,-1-1 0,1 0-1,-1 0 1,1 0 0,0 0-1,-1-1 1,1 0 0,0 0-1,-1 0 1,1 0 0,0-1-1,-1 0 1,1 0 0,0 0-1,-1 0 1,0-1 0,1 1 0,-1-1-1,0-1 1,0 1 0,0 0-1,0-1 1,0 0 0,0 0-1,-1 0 1,3-4 14,2 0-17,-1 0 0,-1-1 0,1 1 0,-1-2 0,-1 1 0,1-1 0,-1 1 0,-1-1 0,0-1 0,0 1 0,-1-1 0,0 1 0,0-6 17,-2 11 8,0-1 1,0 0-1,-1 0 0,0 1 1,0-1-1,0 0 0,-1 0 1,1 1-1,-1-1 0,-2-3-8,3 6 5,-1 0 0,0 0 0,-1 1 0,1-1 0,0 0 0,0 1 0,-1-1 0,1 1 0,-1 0 0,1-1 0,-1 1 0,0 0 0,1 0 0,-1 0 0,0 0-1,0 0 1,0 1 0,0-1 0,1 0 0,-1 1 0,0-1 0,0 1 0,0 0 0,0 0 0,0 0 0,-1 0-5,-7-1 40,-1 1-1,1 0 0,-1 0 1,1 1-1,-1 1 1,1-1-1,0 2 1,0 0-1,-8 3-39,5-1 91,1 2 0,0 0 0,0 0-1,0 1 1,1 1 0,0 0 0,-1 2-91,-8 7 142,2 1 0,0 1 1,1 0-1,1 2 0,1-1 1,0 2-1,0 5-142,8-16 44,2 0 0,-1 1 0,1 0 0,1 0 0,0 0 0,1 1 0,1-1 0,0 1 0,0 0 0,2 0 0,-1-1 0,2 1 0,0 0 0,2 9-44,-2-19-13,1 0 0,-1 0 0,1 0-1,0-1 1,0 1 0,0-1 0,0 1-1,1-1 1,-1 0 0,1 0 0,0 0-1,0 0 1,0 0 0,0-1 0,1 1-1,-1-1 1,1 0 0,-1 0 0,1 0-1,0-1 1,0 1 0,0-1 0,0 0 0,0 0-1,0 0 1,0 0 13,17 2-194,-1 0-1,1-1 1,0-2-1,11 0 195,-13 0-203,74-4-1948,-6-16-2208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7.5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186 102 10802,'0'0'1034,"0"0"-534,0 0-257,0 0-122,0 0-16,-15 29 25,-46 92 75,57-113-119,0 0 0,1 0 0,0 0 0,0 1 0,0-1 0,1 1 0,1 0 0,0-1 0,0 1 0,0 0 0,1 0 0,1 7-86,0 10 311,-1 68 348,0-93-663,0 0 1,0 0 0,0 0-1,0 0 1,1 0-1,-1 0 1,0 0-1,0 0 1,0-1-1,1 1 1,-1 0-1,1 0 1,-1 0 0,0 0-1,1-1 1,0 1-1,-1 0 1,1 0-1,-1-1 1,1 1-1,0-1 1,-1 1-1,1 0 1,0-1-1,0 1 1,0-1 0,-1 0-1,2 1 4,0 0 7,1-1 0,0 1 0,-1-1 0,1 1 0,0-1 0,-1 0 0,1 0 0,-1 0 0,1-1 0,0 1 0,-1-1-7,6 0 46,-1-1 1,1 0 0,-1-1-1,0 0 1,0 0 0,0 0 0,4-4-47,7-6 40,-2 0 1,0-2-1,0 0 1,-2-1 0,1 0-1,-2-1 1,-1-1 0,4-7-41,-9 15 34,-1-1 0,0 0 1,-1-1-1,-1 0 0,0 1 1,0-1-1,-1-1 0,-1 1 1,0 0-1,0-1 0,-1 1 1,-1-1-1,0 1 0,-1-1 1,-1-1-35,2 12 19,-1 0 0,0 0 1,0 0-1,0 0 0,0 0 1,0 1-1,0-1 0,0 0 1,-1 1-1,1-1 0,0 1 1,-1-1-1,0 1 0,1-1 1,-1 1-1,0 0 0,0 0 1,0 0-1,1 0 0,-1 0 1,0 1-1,0-1 0,0 0 1,0 1-1,-1-1 0,1 1 1,0 0-1,0 0-19,-4-1 31,0 1 0,1-1 0,-1 1-1,0 1 1,0-1 0,1 1 0,-1 0 0,0 0 0,1 1-1,-5 1-30,2 1 5,1 0-1,-1 1 1,1 0 0,0 1-1,0-1 1,0 1-1,1 1 1,0-1-1,0 1 1,0 1-5,-12 16 10,1 1 1,-6 14-11,3-3-7,2 1 0,2 0 0,1 1 0,2 1 0,2 1 0,2 0 0,1 0 0,2 0 0,2 1 0,1 0 0,3 6 7,-2 32-254,0 29-1185,7-40-2790,0-45-1648</inkml:trace>
  <inkml:trace contextRef="#ctx0" brushRef="#br0" timeOffset="451.74">903 236 1536,'0'0'7307,"0"0"-4776,0 0-1148,0 0-185,0 0-421,0 0-219,-19 27 39,-59 89-58,75-112-508,1 0 1,-1 0-1,1 0 0,-1 1 0,1-1 0,1 1 0,-1-1 1,0 1-1,1 0 0,0-1 0,1 1 0,-1 0 0,1 0 1,-1 0-1,1 0 0,1 4-31,0 6 67,-1-4-36,0-1-25,0 1-1,0 0 0,1 0 0,0-1 0,1 1 0,0 0 0,2 2-5,-3-10-3,1 0 0,-1 0 0,1 0 0,0 0-1,-1-1 1,2 1 0,-1-1 0,0 1-1,0-1 1,1 0 0,-1 0 0,1 0 0,-1 0-1,1 0 1,0-1 0,0 1 0,0-1-1,0 0 1,0 0 0,0 0 0,0 0 0,1 0-1,-1-1 1,0 1 0,0-1 0,2 0 3,4 1 25,0-1 0,1 0 0,-1-1 0,0 0 0,0 0 0,0-1 0,0 0 0,0 0 0,-1-1 0,1 0 1,0-1-1,-1 0 0,0 0 0,4-4-25,-1 1 23,-1-1 0,0-1 0,-1 1 0,1-2 0,-2 1 0,1-1 0,-2 0 0,1-1 0,-1 0 0,0-2-23,-2 1 27,0 0 0,-1 0 0,-1 0 0,0-1 0,0 0 1,-2 1-1,1-1 0,-2 0 0,1 0 0,-2-9-27,1 17-12,0 1 1,-1-1 0,1 0-1,-1 0 1,0 1-1,0-1 1,0 1 0,0-1-1,-1 1 1,0-1-1,0 1 1,0 0 0,-1 0-1,1 0 1,-1 0-1,0 0 1,0 0 0,0 1-1,0-1 1,-1 1-1,-1-1 12,0 1-85,-1 0 0,0 0-1,0 0 1,0 1-1,0-1 1,0 1 0,-1 1-1,1 0 1,0-1-1,-1 2 1,1-1 0,-1 1-1,1 0 1,-1 0 0,-4 2 84,5-1-110,0 0 0,0 0 0,0 1 0,0 0 0,1 1-1,-1-1 1,0 1 0,1 0 0,0 0 0,0 1-1,0 0 1,0-1 0,0 2 0,1-1 0,-1 1-1,1-1 1,1 1 0,-2 2 111,-7 11-775,0 0 0,2 1 0,0 1 0,-4 12 775,-4 20-3820</inkml:trace>
  <inkml:trace contextRef="#ctx0" brushRef="#br0" timeOffset="785">1522 182 3505,'0'0'10098,"0"0"-8954,0 0-408,0 0 144,0 0-279,0 0-217,-40 185-120,30-140-128,3-1-64,4 1-64,-3-7-8,2-5-280,4-6-600,0-21-737,0-6-887,0 0-3914</inkml:trace>
  <inkml:trace contextRef="#ctx0" brushRef="#br0" timeOffset="1117.02">1578 10 10386,'0'0'4121,"0"0"-3377,0 0 48,0 0-616,0 0-176,0 0-416,0 0-968,69 41-1192,-45-35-6690</inkml:trace>
  <inkml:trace contextRef="#ctx0" brushRef="#br0" timeOffset="1449.05">1902 376 7938,'0'0'2960,"0"0"-1033,0 0-136,0 0-394,0 0-604,0 0-343,-10 28-244,-30 84-138,31-91-61,9-20-2,-1 0-1,1 0 1,-1 0 0,1 0 0,-1 0-1,1 0 1,0 0 0,-1 0 0,1 0 0,0 0-1,0 0 1,0 0 0,-1 0 0,1 0 0,1 0-1,-1 0 1,0 0 0,0 0 0,0 0-5,5-3 56,29-18 82,-2-1 0,0-2 0,22-21-138,33-23 25,-62 49-34,41-27 7,-59 41-11,-1 1 0,1 0 0,0 0 0,1 0 1,-1 1-1,0 0 0,1 0 0,5 0 13,-12 2-10,0 0-1,0 0 1,0 0 0,-1 0-1,1 0 1,0 0-1,0 0 1,0 0 0,-1 0-1,1 1 1,0-1-1,0 0 1,-1 0 0,1 1-1,0-1 1,-1 1-1,1-1 1,0 1 0,-1-1-1,1 1 1,0-1-1,-1 1 1,1-1 0,-1 1-1,1 0 1,-1-1-1,0 1 1,1 0 0,-1-1-1,1 1 1,-1 0-1,0 0 11,3 28-140,-2-22 132,0 195-2344,-2-110-5278,1-81 652</inkml:trace>
  <inkml:trace contextRef="#ctx0" brushRef="#br0" timeOffset="1785.08">2808 1 8130,'0'0'6169,"0"0"-4897,0 0 161,0 0-417,0 0-304,0 184-168,0-133-200,0 2-216,0 1-56,-3 3-72,-14-4-120,-2-5-344,-1-7-368,3-8-96,1-15-369,2-18-519,5 0-768,2 0-5194</inkml:trace>
  <inkml:trace contextRef="#ctx0" brushRef="#br0" timeOffset="1786.08">2524 260 12243,'0'0'1960,"0"0"-824,0 0-63,0 0-241,0 0 112,175 18-80,-109-18-288,4 0-368,-7 0-208,-7 0-64,-10-3-1016,-9-6-2049,-18 0-8393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77 8058,'0'0'1664,"0"0"-580,0 0-340,0 0-266,4-5 1,-1 0-434,2-3 600,0 0 0,1 0 1,-1 0-1,2 1 0,-1-1 1,1 2-1,0-1 0,1 1-645,-7 12 196,0 0 0,0 0 0,0 0 0,-1 1-1,-1 4-195,1-10 32,-1 24 175,-1 0-1,-1 0 0,-2 0 0,0 0 0,-5 11-206,-47 122 633,35-99-470,-90 229 57,112-288-219,0 1-1,-1-1 0,1 1 0,0-1 0,0 0 1,0 1-1,0-1 0,-1 1 0,1-1 0,0 1 0,0-1 1,0 1-1,0-1 0,0 1 0,0-1 0,0 1 1,0-1-1,0 1 0,1-1 0,-1 1 0,0-1 0,0 0 1,0 1-1,0-1 0,1 1 0,-1-1 0,0 0 1,0 1-1,1-1 0,-1 1 0,0-1 0,17 2 14,32-14 19,-29 6-23,93-12 34,1 4 0,61 4-44,-145 8 1,74-1-643,-106 16-1423,0-11 1667,0 1 0,0-1 0,0 1 0,-1-1-1,1 0 1,-1 0 0,1 0 0,-1-1 0,0 1-1,0 0 1,0-1 0,0 0 0,0 0 0,-1 1 398,-22 4-8330</inkml:trace>
  <inkml:trace contextRef="#ctx0" brushRef="#br0" timeOffset="533">891 491 7178,'0'0'2524,"0"0"-1062,0 0-293,0 0-263,0 0-181,0 0-27,6 2 110,-1 0-662,13 4 493,0-1 1,0 0-1,0-1 1,0-1-1,10 0-639,-27-3 4,10 0 68,0 0 0,0-1 0,0 0 0,3-1-72,-10 1 16,0-1 0,0 1 0,0-1 0,0 1 0,0-1 0,0 0 0,-1-1 0,1 1-1,-1-1 1,0 1 0,0-1 0,2-2-16,0 0 6,0 0-1,0 0 1,-1 0 0,1-1-1,-1 1 1,-1-1-1,1 0 1,-1 0 0,0-1-1,0 1 1,-1-1-1,0 1 1,0-1 0,-1 0-1,0 0 1,0 1-1,0-1 1,-1 0 0,0 0-1,-1-7-5,1 12-26,-1 0 0,0 0-1,1 0 1,-1 0 0,0 0 0,0 0-1,-1 0 1,1 0 0,0 0 0,-1 1-1,1-1 1,-1 0 0,1 1-1,-1-1 1,0 1 0,1 0 0,-1 0-1,0-1 1,0 1 0,0 0 0,0 1-1,0-1 1,0 0 0,0 0 0,-1 1-1,1 0 1,0-1 0,0 1-1,-1 0 27,-13-3-240,0 2 1,0 0-1,-12 1 240,21 0-54,1 0 33,1 0 0,0 0 0,0 1-1,0-1 1,0 1 0,0 1 0,0-1 0,0 1-1,0 0 1,0 0 0,1 0 0,-1 1 0,1-1-1,-1 2 22,-1 0-15,1 1-1,0 0 0,0 0 1,1 1-1,0 0 0,0-1 1,0 1-1,0 1 0,1-1 1,0 1 15,-4 8 55,2 0 0,0 0 0,0 1 0,2-1 0,0 1 0,0 0 0,2 2-55,-2 34 562,3 27-562,0-35 74,0-40-71,0 0-1,0 0 1,1 0-1,-1 0 1,1 0-1,0 0 1,0 0 0,0-1-1,0 1 1,1 0-1,0-1 1,0 1-1,0-1 1,0 1-1,0-1 1,1 0-1,-1 0 1,2 1-3,0-1-44,0 0 1,0 0-1,0 0 1,1-1-1,-1 0 0,1 0 1,-1 0-1,1-1 1,0 1-1,-1-1 0,1 0 1,0-1-1,0 1 1,0-1-1,0 0 44,5 1-181,15 0-712,-1 0 0,1-2-1,0-1 1,10-2 893,9-9-3637</inkml:trace>
  <inkml:trace contextRef="#ctx0" brushRef="#br0" timeOffset="879.01">1866 68 12163,'0'0'1759,"0"0"-504,0 0 60,0 0-414,0 0-358,0 0 88,-5 26-45,-1 5-440,-11 47 338,-5 3-484,7-28-120,-74 241 604,62-223-3635,-25 47 3151,48-111-964,3-5-4978,1-12 1461</inkml:trace>
  <inkml:trace contextRef="#ctx0" brushRef="#br0" timeOffset="1194.04">1390 598 8530,'0'0'2592,"0"0"-1671,0 0 47,0 0-200,0 0 480,0 0 40,169 0 9,-103 0-73,-6-6-424,-8 0-440,-5 3-360,-14 3-120,-3 0-936,-7 0-1344,-13 0-3114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5.5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30 12043,'0'0'2632,"0"0"-1304,0 0-791,0 0-113,0 0 88,29 173-256,-15-99-160,-4 4-88,3 2-8,-3-5 0,-4-7-88,1-6-168,-7-5-168,0-12-321,0-13-327,0-11-136,-10-12-584,0-9-2441</inkml:trace>
  <inkml:trace contextRef="#ctx0" brushRef="#br0" timeOffset="331.99">1 462 4353,'0'0'5425,"0"0"-4169,0 0-63,0 0-609,0 0 8,0 0 48,0 0 312,169 3 152,-97-3-119,8 0-593,-1 0-216,0 0-168,-6 0-8,-7 0-472,1 0-1129,-18-3-1527,-12-12-6306</inkml:trace>
  <inkml:trace contextRef="#ctx0" brushRef="#br0" timeOffset="668.99">887 1 2481,'0'0'7421,"0"0"-4875,0 0-1270,0 26-354,-1 17-673,0 21 371,4 21-620,5-4 266,15 60-266,5 48 70,-21-127-58,-7-62-15,0 1-1,1-1 0,-1 0 0,0 0 1,0 1-1,1-1 0,-1 0 0,0 0 1,1 0-1,-1 1 0,0-1 0,1 0 0,-1 0 1,0 0-1,1 0 0,-1 0 0,0 0 1,1 0-1,-1 0 0,0 0 0,1 0 1,-1 0-1,0 0 0,1 0 0,-1 0 1,0 0-1,1 0 0,-1 0 0,0 0 1,1 0-1,-1 0 0,0 0 0,1-1 0,-1 1 1,0 0-1,1 0 0,-1 0 0,0-1 1,0 1-1,1 0 0,-1-1 4,14-9 14,-1-4 27,11-14-12,1 2 0,1 1 0,1 1 0,1 1 0,1 1 0,16-7-29,-37 25 9,0 0 0,0 0 0,1 1 0,-1 1 0,2-1-9,-8 2-5,0 1 1,0-1-1,0 1 1,1-1-1,-1 1 1,0 0-1,0 0 1,0 0 0,0 0-1,1 0 1,-1 1-1,0-1 1,0 1-1,0-1 1,0 1-1,0 0 1,0-1-1,0 1 1,0 0-1,0 0 1,-1 1-1,1-1 1,0 0-1,0 1 5,1 3-6,0 1 0,0-1 0,-1 1 1,0-1-1,0 1 0,0 0 0,0-1 0,-1 1 0,0 0 0,0 6 6,1 66-115,-2-60-4,0 52-1389,0-25-2888,0-28-2473</inkml:trace>
  <inkml:trace contextRef="#ctx0" brushRef="#br0" timeOffset="1005.21">1645 474 10178,'0'0'3961,"0"0"-3025,0 0 80,0 0-55,0 0-57,0 0-304,0 0-256,13 107-216,-6-74-72,-1-4-56,1-2-352,-1-9-608,1-12-985,0-6-639,-4 0-3457</inkml:trace>
  <inkml:trace contextRef="#ctx0" brushRef="#br0" timeOffset="1336.99">1631 134 11386,'0'0'1457,"0"0"-1145,0 0-312,0 0-144,0 0-504,0 0-921,179 114-4080</inkml:trace>
  <inkml:trace contextRef="#ctx0" brushRef="#br0" timeOffset="1680.01">2253 346 9482,'0'0'2718,"0"0"-1322,0 0-654,0 0-452,0 0-218,-30 21-58,-90 66-26,116-83 5,-1-1 0,1 1 0,0 0 0,0 0 1,1 1-1,-1-1 0,-1 3 7,5-6-7,-1 1 1,1-1 0,-1 0-1,1 0 1,-1 1 0,1-1-1,0 0 1,0 1 0,0-1-1,0 0 1,0 0 0,0 1-1,0-1 1,0 0 0,0 1 6,1 6-56,-1-4 49,1-1-1,-1 0 1,1 0 0,-1 0-1,1 0 1,0 0 0,0 0-1,0 0 1,1-1-1,-1 1 1,1 0 0,-1-1-1,1 1 1,0-1 0,0 1-1,0-1 1,0 0 0,1 0-1,-1 0 1,1 0-1,-1 0 1,3 1 7,9 5 44,0-1-1,1-1 1,0 0 0,5 1-44,33 15 246,-45-18-115,1 1 1,-1 0-1,0 1 1,0 0-1,-1 0 1,1 1-1,-1 0-131,-5-5 66,0 1 0,0-1 0,-1 0 0,1 1 0,0 0 0,-1-1 0,0 1-1,0 0 1,1-1 0,-2 1 0,1 0 0,0 0 0,-1 0 0,1 0 0,-1 0 0,0 0 0,0 0 0,0 0 0,0 0 0,0 0 0,-1 0 0,1 0 0,-1 0-1,0 0 1,0 0-66,-1 0 30,0-1-1,1 1 0,-1 0 1,-1-1-1,1 1 0,0-1 1,-1 1-1,1-1 0,-1 0 1,0 0-1,1 0 0,-1-1 1,0 1-1,0-1 0,0 1 0,-2-1-29,-58 20-417,54-18 231,-87 23-3315,59-14-688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4.5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227 351 9178,'0'0'2068,"0"0"-687,0 0-582,0 0-305,0 0-110,0 0-110,-30 12-117,-97 38-5,123-49-132,0 1 0,0 0 0,0 0 0,0 0 0,0 0 0,1 1 0,-1-1 0,1 1-1,-1 0 1,1 0 0,0 0 0,0 1 0,1-1 0,-1 1 0,1-1 0,0 1 0,-1 0 0,2 0 0,-1 0 0,0 0 0,1 0-1,0 0 1,0 1 0,0-1 0,0 0 0,1 1 0,0-1 0,0 0 0,0 1 0,0-1 0,1 4-20,0 6 26,-1-3-15,-1 25 122,6 37-133,-3-61 0,0 1-1,1 0 1,1-1 0,0 1-1,0-1 1,1 0 0,3 5 0,-2-7-106,0 0 1,0 0-1,1-1 1,0 0-1,0 0 1,5 3 105,-10-9-38,1-1-1,-1 0 1,1 0-1,0 0 1,0 0-1,0 0 1,0 0 0,0-1-1,0 1 1,0-1-1,0 0 1,1 0 0,-1 0-1,0-1 1,1 1-1,-1-1 1,0 0-1,1 0 1,-1 0 0,1 0-1,-1 0 1,1-1-1,2 0 39,-3-1 20,-1 1 0,1 0-1,-1-1 1,0 1 0,1-1-1,-1 0 1,0 1 0,0-1-1,0 0 1,0-1 0,0 1-1,0 0 1,-1 0-1,1-1 1,-1 1 0,1-3-20,18-45 156,-16 40-135,10-35 79,-3-1 1,-1 0-1,-2-1 0,-3 0 0,-1 0 0,-3-33-100,-9 167 98,1-16-34,5 107-121,3-103-330,-1-71 281,0 5-28,0 0 1,0 1 0,1-1-1,1 0 1,0 0 133,-2-7-165,1 0-1,-1 0 1,1 0 0,0 0-1,-1 0 1,1 0 0,0 0-1,0-1 1,1 1 0,-1 0-1,0-1 1,0 1 0,1-1-1,-1 0 1,1 1 0,-1-1-1,1 0 1,0 0 0,0 0-1,-1 0 1,1 0 0,0 0-1,0 0 1,0-1 0,1 1 165,10 0-4436</inkml:trace>
  <inkml:trace contextRef="#ctx0" brushRef="#br0" timeOffset="346.98">932 0 624,'0'0'8689,"0"0"-5587,0 0-2042,0 0-648,0 0-128,0 0 382,3 28 32,2 7-511,2 21 130,-2 1-1,-2 0-316,-3 301-10,0-355-152,-1 1 1,1-1-1,0 0 1,-1 1-1,1-1 0,-1 0 1,0 0-1,0 1 1,-1-1-1,1 0 0,0 0 1,-1 0-1,0-1 1,0 1-1,0 0 1,0-1-1,0 1 0,0-1 1,-1 1-1,1-1 1,-1 0-1,0 0 0,1 0 1,-1-1-1,0 1 162,-14 3-4719</inkml:trace>
  <inkml:trace contextRef="#ctx0" brushRef="#br0" timeOffset="684.12">595 387 8186,'0'0'1576,"0"0"-336,0 0-535,0 0-49,0 0 64,0 0 272,178 6 72,-108-15-616,9-3-224,7 3-160,40 9-64,-20 0-648,-14 0-2208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1072,'0'0'10653,"0"0"-7691,0 0-2618,0 0-245,0 0 28,0 0-33,0 26-35,0 153 40,0-160-77,1 0 0,0 1 0,5 18-22,-5-32-5,1 0-1,0 0 1,0 0-1,0 0 1,0 0-1,1-1 1,0 1-1,0-1 1,1 0-1,-1 0 1,1 0-1,0 0 0,1 0 1,0-1 5,-3-2-5,1 0 1,0 0-1,0-1 0,0 1 0,0-1 1,0 1-1,0-1 0,1-1 0,-1 1 1,0 0-1,1-1 0,-1 1 1,0-1-1,1 0 0,-1 0 0,0 0 1,1-1-1,-1 1 0,1-1 5,2 0-2,1-1 0,-1 0 0,0 0-1,1-1 1,-1 0 0,0 0 0,0 0 0,-1 0 0,2-2 2,16-15-63,0 0 0,-2-1 0,0-2 0,-2 0 1,0-1-1,-1-1 0,-2-1 0,-1 0 1,-1-1-1,-1 0 0,-1-1 0,0-5 63,-4-1 1814,-8 34-1347,0 6-309,3 44-90,2 1 0,2-1 0,2-1 0,11 32-68,-14-56 50,44 203 269,-44-188-204,-1 0 0,-3 1 0,-1-1 0,-4 35-115,2-66 23,-1 1 0,0-1 0,0 0 0,-1 0 0,0 0-1,-1 0 1,1-1 0,-2 0 0,1 1 0,-1-1 0,-1-1 0,0 2-23,-4 3 22,-1-1 0,1 0-1,-2-1 1,1-1-1,-1 1 1,-1-2 0,-6 4-22,-4 1 36,-1-2 0,0 0 1,-1-1-1,-1-2 1,1-1-1,-1 0 1,0-2-1,-16 0-36,14-1 12,-1-2-1,1-2 0,-1 0 1,-21-4-12,46 3-24,0 0 1,-1 0 0,1 0 0,0-1 0,-1 0-1,1 1 1,0-2 0,0 1 0,0 0-1,1-1 1,-1 0 0,1 0 0,-1 0 0,1 0-1,0 0 1,0-1 0,0 0 23,-1-2-26,0 0 0,1 0 0,0 0 1,0 0-1,1-1 0,0 1 0,0-1 0,0 0 0,1 0 0,0-6 27,0 1-29,0 1 1,1-1 0,1 0 0,0 0-1,1 0 1,0 0 0,0 0 0,2 1 0,-1 0-1,1-1 1,1 1 0,0 1 0,1-2 27,12-13-24,0 1 1,2 0 0,1 1-1,0 2 1,2 0-1,0 1 1,2 2-1,24-16 24,1 4 5,2 2-1,1 2 0,1 2 0,11-1-4,-29 13-132,0 1 0,1 2 0,16-1 132,16 3-3033,-37 7-2057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6057,'0'0'6798,"0"0"-4782,0 0-1558,0 0-185,0 0-93,0 0 27,19 0 238,235-11 417,-220 8-907,46-4-588,1 4 633,-80 3-1476,-1 0-2392,0 0-4821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8770,'0'0'5953,"0"0"-5425,0 0 24,0 0 785,0 0-465,0 0-504,225-6-272,-165 3-96,-4 3 0,10 0-848,-13 0-1377,-13 0-3504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15195,'0'0'2106,"0"0"-543,0 0-128,0 0-431,0 0-397,0 0-192,7 2-154,259 68 390,-250-66-649,0 0 0,0 1-1,0 1 1,-1 0 0,0 2 0,0 0-2,-11-6-5,0 1 0,0 0 0,0 0 0,0 0 0,-1 0 0,1 1 0,-1-1 0,0 1 0,0 0 0,0 0 0,-1 0 0,1 0 0,-1 1 0,0-1 0,0 1 0,-1-1 0,1 1 0,-1 0 0,0 0 0,0 0 0,-1-1 0,1 3 5,-1 0-24,0 0-1,0 1 0,-1-1 1,0 0-1,0 0 1,0 0-1,-1 0 0,0-1 1,-1 1-1,1 0 1,-1-1-1,-4 6 25,-2 2-62,-1-2 0,0 1 1,-1-2-1,0 1 0,-5 3 62,-27 21-363,-1-3 1,-13 7 362,19-14-310,1 1 1,2 1-1,-26 27 310,60-53-26,-1-1-1,1 1 0,-1-1 0,1 1 1,0 0-1,0-1 0,0 1 0,0 0 1,0 0-1,0 0 0,0 0 0,1 0 1,-1 0-1,1 0 0,-1 0 0,1 0 0,0 0 27,0-1-28,0 0-1,0 1 0,1-1 0,-1 0 0,0 0 1,1 0-1,-1 0 0,1 0 0,-1 0 1,1 0-1,0 0 0,-1 0 0,1 0 0,0 0 1,0 0-1,0-1 0,0 1 0,-1 0 0,1 0 1,0-1-1,1 1 29,5 2-35,0 0 1,0 0-1,1 0 1,-1-1-1,1-1 0,0 1 1,5-1 34,61 6 61,0-4 1,28-5-62,-18 1-1390,-82 1-241,-2 0-1943,0 0-4508</inkml:trace>
  <inkml:trace contextRef="#ctx0" brushRef="#br0" timeOffset="348.02">1 349 13291,'0'0'3088,"0"0"-2607,0 0-113,0 0 232,0 0 72,169 0-304,-97 0-32,1 0-56,0 0-88,-7 3-136,-6 9-56,-11-3 0,-3 3-344,-9-3-936,-17-6-2809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12819,'0'0'1675,"0"0"-947,0 0-391,0 0-161,0 27 160,0 31-116,-2 220 1125,-3-201-1069,-3 0 0,-4-1 0,-3 0 0,-3-1 0,-24 60-276,39-174 816,7 17-829,0 1 0,2 0-1,0 0 1,1 1 0,1 0-1,1 0 1,1 1 0,1 0-1,0 0 1,2 2 0,0-1-1,0 2 1,2-1 0,0 2-1,1 0 14,-5 7-15,0 1-1,0 0 1,0 1 0,1 0-1,0 1 1,0 0-1,1 1 1,-1 0 0,1 1-1,0 0 1,0 1-1,0 1 1,0 0-1,0 1 1,0 0 0,0 1-1,0 0 1,10 3 15,-14-2-5,0 1 1,0-1-1,0 1 0,0 1 1,-1 0-1,0 0 0,1 0 1,-2 1-1,1 1 1,0-1-1,-1 1 0,0 0 1,-1 1-1,1 0 1,-1 0-1,0 0 0,-1 1 5,1 1-1,0 0-1,-1 0 0,0 0 1,0 1-1,-1 0 1,0 0-1,-1 0 0,-1 0 1,1 1-1,-1-1 0,-1 1 1,0-1-1,-1 1 0,0 8 2,0-13 6,-1-1 0,0 0 0,-1 0-1,1 0 1,-1 0 0,0 0 0,0 0-1,0 0 1,-1 0 0,0-1 0,0 1-1,-3 3-5,-1 0 10,0-1 0,-1 1 1,0-1-1,0-1 0,-1 1 0,-4 2-10,-12 5-2,-1-2 0,1 0 1,-2-1-1,-16 3 2,9-5-92,-1-1 0,0-2-1,0-2 1,-12-1 92,-117 1-3918,146-4 2079,47-1 426,1-1 1,21-4 1412,6-6-5472</inkml:trace>
  <inkml:trace contextRef="#ctx0" brushRef="#br0" timeOffset="586.04">839 801 13947,'0'0'1878,"0"0"-862,0 0-249,0 0-368,0 0-282,-1 5-128,-3 14-70,3-18 81,1-1 1,0 1 0,0-1-1,0 1 1,0-1-1,1 1 1,-1-1-1,0 1 1,0-1 0,0 1-1,0-1 1,0 1-1,1-1 1,-1 1-1,0-1 1,1 1 0,-1-1-1,0 1 1,1-1-1,-1 1 1,0-1-1,1 0 1,-1 1 0,0-1-1,1 0 1,-1 1-1,1-1 1,-1 0-1,1 0 1,-1 0 0,1 1-1,0-1 0,21 5 88,-10-3-30,5 3 22,-5-3-19,-1 1 0,0 1 0,0 0 0,3 2-61,-12-6 4,0 1-1,0 0 1,0 0-1,0 0 0,-1 0 1,1 1-1,0-1 1,-1 0-1,1 1 0,-1-1 1,1 1-1,-1 0 1,0-1-1,0 1 0,0 0 1,0 0-1,0 0 1,0 0-1,0 0 0,0 0 1,-1 0-1,1 0 1,-1 0-1,0 0 0,1 1-3,-1 2 25,-1 1-1,1-1 0,-1 1 1,0-1-1,0 0 0,-1 1 1,1-1-1,-1 0 0,0 0 1,0 0-1,-1 0 1,0-1-1,0 1 0,0-1 1,0 1-1,-1-1 0,1 0 1,-1-1-1,0 1 0,0 0 1,-1-1-1,1 0 0,-1 0-24,-34 26-5,-1-2-1,-1-2 0,-1-1 1,-29 11 5,71-36-11,0 1 0,0 0 0,0 0 0,0 0 0,0 1 1,-1-1-1,1 0 0,0 0 0,0 0 0,0 0 0,0 0 0,0 0 1,-1 0-1,1 0 0,0 0 0,0 0 0,0 0 0,0 0 0,0 0 1,0 0-1,0 1 0,-1-1 0,1 0 0,0 0 0,0 0 0,0 0 1,0 0-1,0 0 0,0 0 0,0 1 0,0-1 0,0 0 0,0 0 1,0 0-1,0 0 0,0 0 0,0 1 0,0-1 0,0 0 0,0 0 1,0 0-1,0 0 0,0 0 0,0 0 0,0 1 0,0-1 0,0 0 1,0 0-1,0 0 0,0 0 0,0 0 0,0 0 0,0 1 0,0-1 1,1 0-1,-1 0 0,0 0 0,0 0 11,13 6-192,30 2 351,-31-5-167,12 1 87,-8-1-41,-1-1 0,0 2 0,0 0 1,0 1-1,0 0 0,-1 2 1,7 3-39,-20-9 2,0-1 0,0 1 0,0 0 0,0-1 0,0 1 0,-1 0 0,1 0 1,0 0-1,-1 0 0,1-1 0,0 1 0,-1 0 0,1 0 0,-1 0 0,1 0 1,-1 1-1,0-1 0,0 0 0,1 0 0,-1 0 0,0 0 0,0 0 0,0 0 0,0 0 1,0 0-1,0 1 0,0-1 0,-1 0 0,1 0 0,0 0 0,-1 0 0,1 0 0,-1 0 1,1 0-1,-1 0 0,1 0 0,-1 0 0,1 0 0,-1 0-2,-3 3 33,1 1 1,-1-1-1,1 0 0,-1-1 0,0 1 0,-1-1 0,-2 2-33,-15 11-391,-1-2 0,0 0-1,-1-2 1,0 0 0,-1-2-1,-1-1 1,-7 1 391,20-8-1146,10-3-2652,3-1-2699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9658,'0'0'2059,"0"0"-685,0 0-57,0 0-147,0 0-246,0 0-117,0 0-93,12 0 303,119-2 887,150 5-1483,-269-3-379,0 2 0,0-1 0,0 2 0,9 2-42,-18-4-161,0 0 1,0 0-1,0 1 0,0-1 0,-1 1 1,1 0-1,0 0 0,-1 0 1,1 0 160,-2-1-354,0 0 0,0 1 1,0-1-1,0 0 0,0 0 1,0 1-1,0-1 1,-1 1-1,1-1 0,-1 1 1,1-1-1,-1 1 1,1-1-1,-1 1 0,0 0 1,0-1-1,0 2 354,0 4-6561</inkml:trace>
  <inkml:trace contextRef="#ctx0" brushRef="#br0" timeOffset="580">1340 64 12339,'0'0'2343,"0"0"-640,0 0-214,0 0-356,0 0-392,0 0-242,-20-11-132,-66-33-194,82 43-171,1-1 1,-1 1-1,1 0 0,-1 0 0,0 0 1,1 0-1,-1 1 0,0-1 0,0 1 1,1 0-1,-1 0 0,0 1 1,0-1-1,1 1 0,-1-1 0,0 1 1,1 0-1,-1 1 0,1-1 0,-1 1 1,1 0-3,-5 2 0,2 1 1,-1 1 0,0-1-1,1 1 1,0 0 0,1 1-1,-2 1 0,-6 7 9,-9 9 46,1 0-1,2 2 1,-10 15-55,23-31-13,0 0 0,0 1 0,2-1 1,-1 1-1,1 0 0,1 0 0,0 0 0,0 1 1,1-1-1,1 1 0,0 5 13,0-15-32,2 0-1,-1 1 1,0-1 0,0 0-1,1 0 1,-1 0-1,1 1 1,0-1-1,0 0 1,0 0 0,0 0-1,0 0 1,0-1-1,0 1 1,1 0 0,-1 0-1,0-1 1,1 1-1,0 0 1,0 0 32,2 0-22,0 1 0,0-1 0,1 1 1,-1-1-1,0-1 0,1 1 0,0 0 0,-1-1 0,4 0 22,13 2-48,-1-1-1,1-1 1,-1-1 0,7-1 48,-21 1-54,3-1 36,0-1 0,0 0 0,-1 0 0,1-1 0,-1 0 0,1 0 0,-1-1 1,0 0-1,0 0 0,-1-1 0,0 0 0,1 0 0,-2-1 0,1 0 0,-1-1 0,0 1 0,0-1 0,0 0 0,0-3 18,6-7-10,-1 0-1,0-1 0,-2 0 0,0-1 0,-1 0 1,-1 0-1,5-19 11,-18 106 283,2-26-260,1 1 0,2 27-23,1-48-26,1-15-24,-1 0 1,1 0 0,0 0 0,0 0 0,1 0 0,0-1 0,0 1 0,1 0 0,0-1-1,0 0 1,0 1 0,2 0 49,3 5-1071,2 0 0,-1 0 0,1-1-1,1-1 1,3 2 1071,-3-2-4606</inkml:trace>
  <inkml:trace contextRef="#ctx0" brushRef="#br0" timeOffset="918.83">1797 344 10922,'0'0'4673,"0"0"-4089,0 0 449,0 0-73,0 0-608,0 0-200,0 0-32,-20 184 8,17-142-80,-4 0-48,4-4 0,-4-5-424,-3 0-464,0-9-1025,4-12-4664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10162,'0'0'5345,"0"0"-3846,0 0-977,0 0-51,0 0-269,0 0-92,15 3 300,68 11 233,129 26-75,-201-37-571,-1-1 0,0 2 0,0-1 0,0 1-1,-1 1 1,1 0 0,2 2 3,-9-5-8,0 1-1,0-1 0,0 1 1,0 0-1,0 0 1,0 0-1,-1 0 0,0 0 1,0 1-1,0-1 1,0 1-1,0 0 0,0-1 1,-1 1-1,0 0 1,0 0-1,0 0 0,0 0 1,-1 0-1,1 0 1,-1 0 8,0 5-41,-1 1 1,0-1-1,0 0 0,-1 1 1,0-1-1,0 0 1,-1 0-1,-1 0 1,1 0-1,-1-1 1,-1 0-1,0 1 1,0-2-1,0 1 1,-1 0-1,-6 5 41,-14 14-201,-2-1 1,0-2-1,-24 16 201,8-6-248,25-20 151,4-3 36,1 0-1,0 2 0,1-1 0,-7 9 62,18-18-9,0 0 1,-1 0 0,1 0-1,0 0 1,0 0 0,1 0-1,-1 0 1,1 1 0,-1-1-1,1 0 1,0 1 0,1-1-1,-1 1 1,0 0 0,1-1-1,0 1 1,0-1 0,0 1-1,0 0 1,1-1 0,-1 1-1,1-1 1,0 1 0,0-1-1,1 2 9,-1-3-3,1 0 1,-1 0-1,1 0 0,0-1 0,-1 1 0,1 0 0,0-1 0,0 1 0,0-1 0,1 1 0,-1-1 0,0 0 0,0 0 0,1 0 0,-1 0 0,1-1 0,-1 1 0,0-1 0,1 1 0,2-1 3,57 3 76,-52-3-63,-9 0-13,24 1-99,-1-1 1,1-1-1,0-2 1,-1 0-1,1-2 1,12-4 98,22-9-1677,-29 9-3712,-29 9-1357</inkml:trace>
  <inkml:trace contextRef="#ctx0" brushRef="#br0" timeOffset="423.3">0 304 10058,'0'0'1556,"0"0"-383,0 0 148,0 0-139,0 0-86,0 0-130,23 0-166,140-3 247,-114 1-853,-1-2 0,4-3-194,-10 1-45,-1 2 1,1 1-1,10 3 45,-50 0-95,0 0 0,0 0 0,0 0 0,0 0 0,0 1 0,0-1 0,0 1 0,0-1 0,0 1 0,-1 0 0,1 0 0,0 0 0,0 0-1,-1 0 1,1 0 0,0 0 0,-1 1 0,1-1 0,-1 0 0,1 1 0,-1 0 0,0-1 0,0 1 0,1 0 95,9 19-3585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12411,'0'0'3312,"0"0"-2406,0 0-687,0 0 193,-2 29 1,-2 8-297,-6 137 364,8 13 172,2-38-423,-6-1 0,-9 20-229,15-170 9,-1-14 39,2 1 0,0-1 0,3-12-48,1 6-13,2 1 1,0-1-1,3-2 13,-6 15-8,0 1 0,1 0 0,-1 0 0,1 0 0,1 0 0,0 1 0,0 0 0,0 0-1,2-1 9,-4 6-10,-1-1 0,1 1-1,0 1 1,0-1-1,0 0 1,-1 1-1,1 0 1,1 0-1,-1 0 1,0 1-1,0-1 1,0 1 0,0 0-1,0 0 1,1 0-1,-1 1 1,2 0 10,0 0-16,1 0 0,0 1 0,-1 0 0,0 0 0,1 0 0,-1 1 0,0 0 0,0 0 0,5 4 16,-1 1 7,-1 0 0,0 0 0,-1 1 0,0 0 0,0 0-1,-1 1 1,0 0 0,-1 1 0,5 10-7,-7-14 7,-1 1 0,0-1 0,-1 1 0,0 0 0,0 0 1,0 0-1,-1 0 0,-1 0 0,1 0 0,-1 0 0,-1 1 0,1-1 0,-1 0 0,-1 0 0,-1 4-7,1-7 6,0 1 0,-1-1-1,0 0 1,0 0 0,0 0 0,0-1 0,-1 1-1,0-1 1,0 1 0,0-1 0,-1-1-1,1 1 1,-1-1 0,0 1 0,0-1-1,0-1 1,-1 1 0,1-1 0,0 0 0,-1 0-1,0 0 1,0-1-6,-14 4-218,-1 0 0,1-2 0,-1-1 0,1 0 0,-14-1 218,21-1-534,5 0 214,-1 1 1,1-2-1,0 1 1,0-1-1,-3-1 320,10 2-229,-1-1 0,1 1 0,-1 0 0,1-1 0,0 1 0,0-1 0,-1 1 0,1-1 0,0 0 0,0 0 0,0 0 0,-1 1 0,1-1 0,0 0 1,0 0-1,1 0 0,-1 0 0,0-1 0,0 1 0,0 0 0,1 0 0,-1 0 0,0-1 0,1 1 0,-1 0 0,1-1 0,0 1 0,0 0 0,-1-1 0,1 1 0,0-1 0,0 0 229,3-7-4245,14 3 820</inkml:trace>
  <inkml:trace contextRef="#ctx0" brushRef="#br0" timeOffset="342.39">509 825 8186,'0'0'5129,"0"0"-3929,0 0 232,0 0-767,0 0-481,0 0 176,0 0-136,0 152-136,0-108-24,0 4-56,0-6-8,0-7-104,-3-5-776,-7-12-1137,4-9-3144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0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7042,'0'0'2609,"0"0"-1062,0 0-392,0 0-381,0 0-265,0 0-58,0 0 44,0 0 29,24 10 2319,29 8-2527,0-3-1,1-2 1,1-2 0,0-2-1,0-3 1,32-1-316,69-5 1818,-156-1-1751,0 0 1,0 0 0,0 0 0,0 0 0,-1 0-1,1 0 1,0 0 0,-1 0 0,1 0 0,-1 1-1,1-1 1,-1 0 0,1 0 0,-1 0 0,1 1-1,-1-1 1,0 0 0,1 1-68,-16-16-52,2-1 0,0-1 0,1 0 1,0 0-1,2-1 0,-3-6 52,-2-3-123,-1 1 1,-9-11 122,26 38-100,0-1-1,0 1 1,-1-1 0,1 1 0,0 0 0,0-1-1,0 1 1,0 0 0,0-1 0,-1 1 0,1 0-1,0-1 1,0 1 0,-1 0 0,1-1 0,0 1 0,-1 0-1,1 0 1,0-1 0,0 1 0,-1 0 0,1 0-1,0 0 1,-1 0 0,1-1 0,-1 1 0,1 0-1,0 0 1,-1 0 0,1 0 0,0 0 0,-1 0 0,1 0-1,-1 0 1,1 0 0,0 0 0,-1 0 0,1 0-1,-1 0 1,1 0 0,0 1 100,-2 13-6841,2-11 6695,0 9-8059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44 10898,'0'0'2428,"0"0"-697,0 0-388,0 0-403,0 0-236,0 0-144,-17-7-125,-55-23-186,67 28-236,-1 1 0,0 0-1,1 0 1,-1 0 0,0 1 0,0 0-1,1 0 1,-1 0 0,0 1 0,0 0 0,1 0-1,-1 0 1,1 1 0,-1 0 0,1 0-1,-1 0 1,1 1-13,-10 5 24,1 0 1,1 2-1,0-1 0,-10 10-24,18-14 14,-15 11 22,1 1 0,1 1-1,1 1 1,1 0 0,0 1 0,-1 5-36,10-13 10,0 0 1,1 0-1,0 0 1,1 1 0,1 0-1,0 0 1,0 1-1,2-1 1,-1 1-1,2-1 1,0 1 0,0 1-11,1-1-11,0 0 1,1 0-1,1-1 0,0 1 1,0-1-1,1 1 1,3 4 10,-4-12-5,1 0 0,0-1-1,0 1 1,0-1 0,1 0 0,0 0 0,0 0 0,0-1-1,1 1 1,-1-1 0,1 0 0,0 0 0,0-1 0,1 1 0,-1-1-1,1 0 1,1 0 5,-2 0 3,1-1 0,0 0 0,0 0 0,0 0 0,0-1 0,1 0 0,-1 0 0,0-1 0,0 1 0,1-1 0,-1-1 0,0 1 0,1-1 0,3-1-3,-1-1 10,0 0 0,0 0 0,0-1 1,-1 0-1,1 0 0,-1-1 0,0 0 1,0-1-1,2-2-10,5-6 18,0-1 1,0 0-1,-2-1 1,0 0-1,-1-1 1,0-1-1,-1 0 1,4-12-19,-7 10 11,0-1 1,-2 0 0,-1 0-1,0-1 1,-2 1 0,0-1 0,-2 0-1,0 0 1,-2-10-12,1 31 0,0 1 0,0-1 0,0 0 0,0 0 0,0 0 0,0 1 0,0-1 0,0 0 0,0 0-1,-1 0 1,1 1 0,0-1 0,-1 0 0,1 1 0,0-1 0,-1 0 0,1 0 0,-1 1 0,1-1 0,-1 1 0,1-1 0,-1 0 0,0 1 0,1-1 0,-1 1 0,1 0 0,-1-1 0,0 1-8,0 0 1,0 0 0,1 0 0,-1 1 0,0-1 0,0 0-1,1 0 1,-1 1 0,0-1 0,1 0 0,-1 1 0,0-1-1,1 0 1,-1 1 0,0-1 0,1 1 0,-1-1 0,1 1-1,-1 0 1,1-1 0,-1 1 0,1-1 0,0 1 0,-1 0-1,1-1 1,0 1 0,-1 0 0,1 0 0,0-1 0,0 1-1,0 0 1,0 0 7,-7 18 14,1 1 0,2-1 0,0 1 0,1 1 0,0 13-14,0 108 147,3-105-136,-1-29-192,1 0 1,1 0-1,-1 0 0,1 0 0,1 0 0,-1 0 1,2 0-1,-1 0 0,1-1 0,0 1 0,0-1 0,1 0 1,0 0-1,0 0 0,1 0 0,0-1 0,0 0 0,0 0 1,1 0-1,0 0 0,0-1 0,4 2 181,14 12-2912,-4-1-1792</inkml:trace>
  <inkml:trace contextRef="#ctx0" brushRef="#br0" timeOffset="612.4">880 568 6425,'0'0'5502,"0"0"-3373,0 0-839,0 0-147,0 0-390,0 0-270,3-2-121,10-3-95,-1 0 0,1 0 1,1 1-1,-1 1 0,1 0 1,1 1-268,86-10 201,-4 11-323,-101 13 64,-9 5 71,0 0-1,-2 0 1,0-2-1,-1 0 1,-10 7-13,-43 44-135,69-65 105,0-1-1,1 1 1,-1-1-1,1 1 1,-1-1-1,0 0 1,1 1-1,-1-1 1,1 1-1,-1-1 1,1 0 0,0 0-1,-1 1 1,1-1-1,-1 0 1,1 0-1,-1 0 1,1 0-1,0 0 1,-1 1-1,1-1 1,-1 0-1,1 0 1,0-1-1,-1 1 1,1 0-1,-1 0 1,1 0 0,0 0 30,33 1 185,-25-1-223,58 1 97,-41-2-39,0 1 0,0 2 1,0 0-1,5 3-20,-30-5 1,0 0-1,-1 0 0,1 1 1,0-1-1,0 0 1,-1 1-1,1-1 1,0 0-1,-1 1 1,1-1-1,0 1 0,-1-1 1,1 1-1,-1 0 1,1-1-1,0 1 1,-1 0-1,0-1 1,1 1-1,-1 0 1,1-1-1,-1 1 0,0 0 1,0 0-1,1 0 1,-1-1-1,0 1 1,0 0-1,0 0 1,0 0-1,0-1 1,0 1-1,0 0 0,0 0 1,0 0-1,0-1 1,0 1-1,-1 0 1,1 0-1,0 0 1,-1-1-1,1 1 1,0 0-1,-1-1 0,1 1 1,-1 0-1,1 0 0,-3 4 23,0 0-1,0-1 0,0 1 0,-1 0 1,1-1-1,-2 1-22,-18 16-54,-1 0 1,-2-1 0,0-2-1,0 0 1,-5-1 53,31-17-81,-8 4 127,8-4-91,0 0 0,0 0 0,1 0 0,-1-1 0,0 1 1,0 0-1,0 0 0,0 0 0,0 0 0,0 0 0,0 0 0,0 0 0,1 0 0,-1-1 0,0 1 0,0 0 0,0 0 1,0 0-1,0 0 0,0 0 0,0 0 0,0-1 0,0 1 0,0 0 0,0 0 0,0 0 0,0 0 0,0 0 1,0-1-1,0 1 0,0 0 0,0 0 0,0 0 0,0 0 0,0 0 0,0-1 0,0 1 0,0 0 0,-1 0 1,1 0-1,0 0 0,0 0 0,0 0 0,0 0 0,0-1 0,0 1 0,0 0 0,0 0 0,-1 0 0,1 0 0,0 0 1,0 0-1,0 0 0,0 0 0,0 0 0,0 0 0,-1 0 0,1 0 0,0 0 0,0 0 0,0 0 0,0 0 1,0 0-1,0 0 0,-1 0 0,1 0 0,0 0 0,0 0 0,0 0 45,16-28-3850,1 1 0,3-1 3850,19-25-6474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3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10122,'0'0'2814,"0"0"-1719,0 0-555,-2 30 106,-7 99 6,8-59-135,2-1 0,4 0 0,8 38-517,-3-35 56,-4 1 0,-3 6-56,-3-28 22,0-50 62,0-1 64,0-3 25,0-17-157,0 1-23,0 0 0,1-1 0,0 1-1,2 0 1,0 0 0,3-5 7,-4 19-3,-1 0-1,1 0 1,1 0 0,-1 1-1,1-1 1,-1 1 0,1-1 0,1 1-1,-1 0 1,1 0 0,-1 1-1,1-1 1,0 1 0,0-1 0,1 1-1,-1 1 1,0-1 0,1 1-1,0-1 1,0 1 0,0 1 0,0-1-1,0 1 1,0-1 0,0 2-1,1-1 4,6-1 10,0 0-1,1 1 1,-1 1-1,1 0 0,-1 1 1,0 0-1,1 1 0,6 1-9,-12-1 6,1 1 0,-1 0 0,0 0 0,-1 0-1,1 1 1,0-1 0,-1 2 0,0-1 0,0 1-1,0 0 1,-1 0 0,0 0 0,0 1 0,3 3-6,-3-2 10,0 1 1,-1 0 0,0-1 0,0 1 0,-1 1 0,0-1 0,0 0 0,-1 1 0,0 0 0,1 5-11,-2-8 27,-1-1 0,0 1 0,1-1 1,-2 1-1,1-1 0,-1 1 0,0-1 0,0 1 0,0-1 0,-1 0 0,1 1 1,-1-1-1,-1 0 0,1 0 0,-1-1 0,0 1 0,-2 3-27,-5 2-20,0 0 0,0 0 0,-1-1 0,-1 0 0,1-1 0,-1 0 0,-1-1 0,1-1 0,-1 0 0,-1 0 0,1-1 0,-2-1 20,-10 3-737,-1 0 0,0-2 0,-1-1-1,1-2 1,-27 0 737,51-2-1192,8-9-3421,15-3 1627,5-2-85</inkml:trace>
  <inkml:trace contextRef="#ctx0" brushRef="#br0" timeOffset="350.02">631 724 9674,'0'0'4241,"0"0"-3641,0 0-144,0 0 280,0 0-200,0 0-191,0 0 7,7 169-136,-7-127-56,0 0-88,0-4-64,0-8-8,0-3-240,-3-6-1049,-1-12-1319,-2-9-5498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3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416 435 5825,'0'0'2689,"0"0"-875,0 0-689,0 0-403,0 0-164,-1-42 4159,0 40-4633,0 0 0,-1 0 0,0 0-1,1 0 1,-1 0 0,0 0-1,0 1 1,0-1 0,0 1 0,0 0-1,0-1 1,0 1 0,-1 0-1,1 0 1,0 0 0,-1 1 0,1-1-1,-1 0 1,1 1 0,-3-1-84,-52-3 655,43 3-581,9 1-62,-1-1 1,1 1-1,0 1 1,-1-1-1,1 0 1,0 1-1,0 0 1,-1 1-1,1-1 0,0 1 1,0 0-1,0 0 1,1 0-1,-3 2-12,-10 9 9,0 1-1,1 1 0,1 1 0,0 0 1,1 1-1,1 0 0,1 1 0,0 0 1,1 2-9,-2 3-10,2 0 0,0 1 1,1 0-1,2 1 0,1 0 1,0 0-1,0 12 10,5-20-73,1 1-1,0-1 1,1 0 0,1 0-1,2 7 74,-3-22-6,1-1 0,0 1 0,-1 0 0,1 0 0,0 0 0,0-1-1,0 1 1,0 0 0,1-1 0,-1 1 0,0-1 0,1 1 0,-1-1 0,1 0 0,-1 1 0,1-1-1,0 0 1,-1 0 0,1 0 0,0 0 0,0-1 0,0 1 0,0 0 0,0-1 0,0 0 0,-1 1-1,3-1 7,8 2 5,0-1-1,0 0 0,-1-1 1,6-1-5,0 0-5,-2 1 14,0-1 1,0-1-1,0 0 0,0-2 1,-1 1-1,1-2 0,-1 0 0,0 0 1,0-1-1,-1-1 0,1 0 1,-2-1-1,1-1 0,6-6-9,-10 8 15,0-2 0,0 1 0,-1-1 0,0 0-1,0-1 1,-1 0 0,-1 0 0,1-1 0,-2 0 0,1 0 0,-2 0-1,1 0 1,-2-1 0,1 0 0,-2 0 0,0 0 0,0 0 0,0-4-15,-2-2 37,2-12 90,-2 0 1,-2-26-128,-5 38 70,7 18-163,0 0-86,2 31-189,12 46 429,-4-31 84,1 31-145,-10-62-47,7 50 207,-8-61-228,1 0 0,0 1 0,0-1 0,1 0 0,-1 0-1,1 0 1,0 0 0,0-1 0,0 1 0,1 0 0,-1-1-1,3 3 69,-4-5-210,0-1 0,-1 1-1,1-1 1,0 1 0,0-1-1,0 0 1,0 1 0,0-1-1,0 0 1,0 0 0,0 1-1,0-1 1,0 0-1,0 0 1,0 0 0,0 0-1,0 0 1,0 0 0,0-1-1,0 1 1,0 0 0,0 0-1,0-1 1,0 1 0,-1-1-1,1 1 1,0-1 0,0 1-1,0-1 1,0 1-1,-1-1 1,1 0 0,0 1-1,-1-1 1,1 0 0,0 0-1,-1 1 1,1-1 0,-1 0-1,1 0 1,-1 0 210,8-21-10009</inkml:trace>
  <inkml:trace contextRef="#ctx0" brushRef="#br0" timeOffset="398.03">694 721 3145,'0'0'5920,"0"0"-3452,0 0-1376,0 0-375,0 0 88,0 0 106,6 11-102,3 3-558,-1 0-1,0 1 0,-2 0 0,0 1 0,0 0 0,-2 0 0,2 9-250,-4-14-128,7 70 809,-6-26-4365,-3-54 3427,0-1 0,0 1-1,0 0 1,0-1 0,0 1 0,-1 0-1,1 0 1,0-1 0,0 1 0,0 0-1,-1-1 1,1 1 0,0 0 0,0-1-1,-1 1 1,1-1 0,-1 1 0,1-1-1,-1 1 1,1 0 0,-1-1 0,1 0-1,-1 1 1,1-1 0,-1 1 0,1-1-1,-1 0 1,0 1 257,-6 2-7084</inkml:trace>
  <inkml:trace contextRef="#ctx0" brushRef="#br0" timeOffset="1133.87">1074 0 5921,'0'0'3498,"0"0"-1763,0 0-774,0 0-259,0 0 228,0 0 75,2 32-143,6 106-238,1-54-54,4 0 0,8 19-570,8 51 456,-24-107-325,-4-30-99,0-1-1,2 1 1,0-1 0,1 2-32,-4-18 4,1 0 0,-1-1 0,0 1 0,0 0 0,0 0 1,0-1-1,0 1 0,1 0 0,-1 0 0,0 0 0,0-1 0,0 1 0,1 0 0,-1 0 1,0 0-1,0 0 0,1-1 0,-1 1 0,0 0 0,0 0 0,1 0 0,-1 0 1,0 0-1,0 0 0,1 0 0,-1 0 0,0 0 0,1 0 0,-1 0 0,0 0 0,0 0 1,1 0-1,-1 0 0,0 0 0,0 0 0,1 0 0,-1 0 0,0 0 0,0 0 0,1 1 1,-1-1-1,0 0 0,0 0 0,1 0 0,-1 0 0,0 1 0,0-1 0,0 0 1,1 0-1,-1 0 0,0 1 0,0-1 0,0 0 0,0 0 0,0 1 0,1-1 0,-1 0 1,0 0-1,0 1 0,0-1 0,0 0 0,0 1 0,0-1 0,0 0 0,0 0 0,0 1 1,0-1-1,0 0 0,0 1 0,0-1-4,11-26 199,-7 17-197,8-16 10,1 0-1,1 1 0,1 1 1,1 0-1,1 1 0,9-8-11,-19 22-11,1 1-1,0-1 1,0 1-1,1 0 0,0 1 1,0 0-1,0 1 0,1 0 1,0 0-1,0 1 1,0 0-1,0 1 0,1 0 1,-1 1-1,1 0 1,0 0-1,8 1 12,-16 1-2,0 1 1,-1-1-1,1 1 1,0-1-1,-1 1 1,1 0-1,-1 0 0,1 1 1,-1-1-1,1 0 1,-1 1-1,0-1 1,1 1-1,-1 0 0,0 0 1,0 0-1,-1 0 1,1 0-1,0 0 1,-1 0-1,1 1 0,-1-1 1,1 1-1,-1-1 1,0 1-1,0-1 1,-1 1-1,1 0 0,0-1 1,-1 1-1,1 0 2,2 13 30,-1 0 1,0 0-1,-1 0 0,-1 12-30,1-18 12,-1-1 1,-1 0-1,0 1 1,0-1-1,-1 0 1,0 1-1,0-1 1,-1 0-1,0 0 0,-1-1 1,0 1-1,0-1 1,-1 0-1,0 0 1,-1 0-1,1-1 1,-2 0-1,-2 3-12,0 1-2,-1-1 0,0 0 0,-1 0-1,0-2 1,0 1 0,-1-1 0,0-1 0,-1 0 0,1-1 0,-1 0-1,-1-1 1,1 0 0,-1-1 0,1-1 0,-1 0 0,0-1-1,0-1 1,-6 1 2,-49-2-397,68-1 212,1 0 0,0 0 0,0 0-1,0 0 1,0 1 0,0-1 0,0 0 0,0 0 0,0 0 0,0 0-1,0 1 1,0-1 0,0 0 0,1 0 0,-1 0 0,0 0 0,1 0 185,11-10-2870,7 2-1815</inkml:trace>
  <inkml:trace contextRef="#ctx0" brushRef="#br0" timeOffset="1614.02">1693 774 336,'0'0'8749,"0"0"-5309,0 0-1939,0 0-662,0 0-410,0 0-13,5 0 212,174 0 1157,-178 1-1786,-1-1 0,1 0 1,-1 0-1,1 1 1,-1-1-1,1 1 0,-1-1 1,1 0-1,-1 1 1,1-1-1,-1 1 0,0-1 1,1 1-1,-1-1 1,0 1-1,0 0 0,1-1 1,-1 1-1,0-1 1,0 1-1,0-1 0,0 1 1,1 0-1,-1-1 1,0 1-1,0 0 0,0-1 1,0 1-1,-1-1 1,1 1 0,-1 27 56,1-23-26,-1 1-6,0 0 1,0 0 0,-1 0 0,0 0-1,0 0 1,0 0 0,-1-1 0,0 1-1,0-1 1,-1 2-25,-42 53 109,18-24-75,-5 7-42,33-43-1,0 0 0,0 0 0,0 0-1,0 0 1,0 1 0,0-1 0,0 0 0,0 0-1,0 0 1,0 0 0,0 0 0,0 1-1,0-1 1,0 0 0,0 0 0,0 0 0,0 0-1,0 0 1,0 1 0,0-1 0,0 0-1,0 0 1,0 0 0,0 0 0,0 0 0,1 0-1,-1 1 1,0-1 0,0 0 0,0 0-1,0 0 1,0 0 0,0 0 0,0 0 0,0 0-1,1 0 1,-1 0 0,0 1 0,0-1-1,0 0 1,0 0 0,0 0 0,1 0 0,-1 0-1,0 0 1,0 0 0,0 0 0,0 0 0,0 0-1,1 0 1,-1 0 0,0 0 0,0 0-1,0 0 1,0 0 0,0 0 0,1 0 0,-1-1-1,0 1 1,0 0 0,0 0 0,0 0-1,0 0 1,0 0 0,0 0 0,1 0 0,-1 0-1,0 0 1,0-1 9,3 1 67,228 0-268,-133 0-2647,-53 0-1441</inkml:trace>
  <inkml:trace contextRef="#ctx0" brushRef="#br0" timeOffset="2364.55">2470 524 9578,'0'0'3009,"0"0"-1249,0 0-873,0 0-484,0 0-211,0 0-27,4 5 155,6 8-207,0 0 0,-1 1 0,1 4-113,-3-6 107,1 1 1,0-1-1,1 0 1,0 0-1,6 4-107,-12-13 14,1 0-1,-1 0 1,1 0-1,0-1 0,0 1 1,0-1-1,0 0 1,0 0-1,1-1 1,-1 1-1,0-1 1,1 0-1,-1 0 1,1-1-1,0 1 1,-1-1-1,1 0 1,-1 0-1,1 0 1,0-1-14,0 0 2,0-1 0,0 0 0,0 0 0,0 0 0,0-1 0,-1 1 0,0-1 0,1 0 0,-1 0 0,0-1 0,0 1 0,-1-1 0,1 0 0,-1 0 0,0 0 0,0 0 0,0-1-2,11-16 18,-1-1 0,9-20-18,-20 38 0,4-9 30,0 1-1,-1-1 1,0 0-1,-1 0 1,-1 0-1,0 0 1,-1-1-1,0 1 1,0-4-30,-2 16 155,0 22-133,-1 15-34,0-1 11,2 0 0,0 0 0,3 0 0,1 0 0,6 23 1,21 44-35,23 91 10,-47-155 39,-1 0 0,-2 0 0,-2 0 0,-1 9-14,-2-40 5,0 5 31,0 0 1,0 0 0,-1 0 0,-1 0 0,0-1-1,-1 2-36,2-9 16,-1 0 0,0 0-1,0-1 1,0 1-1,0 0 1,-1-1-1,1 0 1,-1 1-1,0-1 1,0 0-1,0 0 1,0-1 0,0 1-1,-1-1 1,1 1-1,-1-1 1,0 0-1,-3 1-15,-6 2 9,0-1 1,0 0-1,-1-1 0,0-1 0,1 0 0,-1 0 0,0-2 0,0 0 0,0 0 0,0-1 1,0-1-1,-2-1-9,10 2-22,1-1 0,-1 0 0,1-1 0,0 1 0,0-1 0,0 0 0,1 0 0,-1 0 0,1-1 0,-1 0 0,1 1 0,0-2 0,1 1 0,-1 0 0,1-1 0,0 1 0,0-1 0,0 0 0,0 0 0,1-1 0,0 1 0,0 0 0,1-1 0,-1 1 0,1-1 0,0 1 0,0-2 22,0-4-30,0 0 0,0 0 0,1 0 0,0 1 0,1-1 0,0 0 0,1 0-1,0 1 1,0-1 0,1 1 0,1-1 0,0 1 0,0 0 0,2 0 30,10-18-182,3 0 1,0 2-1,1 0 0,2 1 1,0 1-1,2 2 1,22-17 181,-40 35-431,-1 0 1,1 1-1,0 0 0,0 0 1,1 1-1,-1 0 0,1 0 1,-1 0-1,1 1 0,-1 0 1,1 0-1,3 0 431,9 1-4616</inkml:trace>
  <inkml:trace contextRef="#ctx0" brushRef="#br0" timeOffset="2763.51">3353 477 9418,'0'0'2521,"0"0"-913,0 0-504,0 0-432,0 0 0,0 0 465,0 0-433,86 9-184,-50-6-8,7-3-88,14 0-128,2 0-104,1-9-128,-4 3-64,-10 3-56,1 3-552,-14 3-1096,-17 12-2457</inkml:trace>
  <inkml:trace contextRef="#ctx0" brushRef="#br0" timeOffset="3664.83">4742 736 4001,'0'0'5138,"0"0"-2226,0 0-723,0 0-412,0 0-485,0 0-292,-10-7-140,1 2-716,1 0-1,-1 0 0,0 1 0,0 0 1,0 1-1,-1-1 0,1 2 0,-1 0 0,0 0 1,0 0-144,1 2 3,0-1 0,0 1 1,0 1-1,0 0 0,0 0 1,0 1-1,1 0 0,-1 0 1,1 1-1,-1 0 0,1 0 1,0 1-1,0 0 0,0 1 1,1 0-1,-1 0 0,1 0 1,1 1-1,-1 0 0,1 1 1,0-1-1,0 1 0,1 0 1,-3 6-4,-1-2-12,2 1 1,0 0-1,0 1 1,1-1-1,1 1 1,0 1 0,1-1-1,-3 13 12,3-3-62,1 0 1,1 0-1,1 1 0,2 22 62,-1-43-11,1 1 0,0-1-1,-1 0 1,1 0 0,0 1 0,1-1-1,-1 0 1,0 0 0,1 0 0,0-1 0,0 1-1,0 0 1,0-1 0,0 1 0,0-1-1,1 1 1,-1-1 0,1 0 0,-1 0 0,1 0-1,0-1 1,0 1 0,0-1 0,0 1 0,0-1-1,0 0 1,1 0 0,-1 0 0,2 0 11,4 1-27,0-1 1,1 1 0,-1-1 0,0-1 0,1 0 0,-1 0 0,0-1-1,1 0 1,-1-1 0,5-1 26,-2-1-1,-1-1-1,0 0 0,0-1 0,0 0 1,-1 0-1,0-1 0,0-1 1,8-8 1,4-4-15,-2-1 0,0-1 1,4-7 14,-10 11-27,-1-1 0,-1-1 0,10-21 27,-17 30 27,0-1-1,-1 1 1,0-1-1,-1 0 0,0 0 1,-1-1-1,0 1 1,0-13-27,-2 24-47,0 9-253,3 4 288,0-1 0,0 1 0,1-1 0,1 0-1,0-1 1,1 1 0,0-1 0,0 0 0,1-1 0,0 1 0,1-1 0,1 1 12,50 47-1243,0-11-3322,-38-31-91</inkml:trace>
  <inkml:trace contextRef="#ctx0" brushRef="#br0" timeOffset="4115.87">5423 923 9130,'0'0'2383,"0"0"-594,0 0-639,0 0-435,0 0-116,0 0 15,0 0-597,0 0 1,0 0-1,0 0 1,0 0 0,0-1-1,0 1 1,0 0-1,0 0 1,0 0 0,0 0-1,0 0 1,0-1-1,0 1 1,0 0 0,0 0-1,0 0 1,0 0 0,0 0-1,0-1 1,0 1-1,0 0 1,0 0 0,0 0-1,0 0 1,0 0-1,0-1 1,0 1 0,0 0-1,0 0 1,0 0 0,0 0-1,0 0 1,0 0-1,1 0 1,-1-1 0,0 1-1,0 0 1,0 0-1,0 0 1,0 0 0,0 0-1,0 0 1,1 0-1,-1 0 1,0 0 0,0 0-1,0 0 1,0 0 0,0 0-1,1 0 1,-1 0-1,0 0 1,0 0 0,0 0-1,0 0 1,0 0-1,1 0 1,-1 0-18,13-4 298,0 1 0,0 1 0,0 0 1,0 1-1,0 0 0,1 1 0,-1 1 0,2 0-298,19 0 105,-25-1-88,-7 0-19,0 0 1,0 0-1,0 0 1,-1 0-1,1 0 1,0 0-1,0 0 1,0 1-1,-1-1 0,1 1 1,0-1-1,0 1 1,0 0 1,-1 0-1,-1 0 0,1 1 0,0-1 0,0 0 0,-1 1 0,1-1 0,-1 1 0,1-1 1,-1 1-1,0-1 0,0 1 0,0-1 0,1 1 0,-1-1 0,-1 1 0,1-1 0,0 2 1,-1 2 22,1-1 1,-1 1-1,0 0 0,-1-1 0,1 1 1,-1-1-1,0 0 0,0 1 0,0-1 1,-1 0-1,1 0 0,-4 3-22,-43 49 73,21-26-63,1 8-313,41-38-251,36-2 487,0-2-1,0-3 0,14-4 68,77-19-2935,-119 25 1975,27-5-2681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11378,'0'0'2113,"0"0"-691,0 0-320,0 0-380,0 0-334,0 0-151,0 0-10,0 0 66,0 0 12,0 0-17,0 0-59,12 0-69,481 0 1116,-491 0-1425,9 2-20,-10 5-3424,-1-7-281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5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34 352 336,'0'0'8983,"0"0"-5609,0 0-2183,0 0-495,0 0-141,2 5 45,7 24-64,-2 0 0,-1 0 0,-1 0 0,-1 1 0,-2-1 0,-1 26-536,1-3 364,7 40-364,-9-88-12,1-1 1,-1 0 0,1 0-1,0 0 1,0 1-1,0-1 1,1 0-1,-1 0 1,1 0 0,-1-1-1,1 1 1,0 0-1,0-1 1,0 1-1,1-1 1,-1 1 0,1-1-1,0 0 12,-1-1-2,0 0 0,0 0 0,0 0 0,0-1 0,0 1 0,0-1 0,1 0-1,-1 1 1,0-1 0,0 0 0,0 0 0,1-1 0,-1 1 0,0 0 0,0-1 0,0 1 0,0-1 0,0 0 0,0 1-1,0-1 1,0 0 0,0 0 0,0-1 0,0 1 0,0 0 0,-1-1 0,1 1 0,0-1 2,12-12 35,0 0 0,-1-1 0,-1-1 0,0 0 0,-1 0 0,-1-1 0,0-1-1,-2 1 1,6-17-35,-7 11 90,-2 0-1,-1 0 0,0 0 0,-2 0 0,0-23-89,-2 46-2,-1 63 31,2 0-1,3-1 0,3 0 1,3 0-1,2 3-28,41 100 243,2 9-43,-48-143-157,-1 0-1,-1 1 1,-1 0-1,-2 23-42,-2-38 25,-1 0 0,0 0 0,-2-1 0,0 1 0,-1 0 0,0-1 0,-1 0 0,-1 0 0,-5 9-25,5-15 10,0 1 0,0-1 1,-1-1-1,0 1 0,-1-1 0,0 0 1,0 0-1,-1-1 0,0-1 0,-1 1 1,1-1-1,-1-1 0,-1 0 0,1 0-10,2-2 6,0 0 0,0 0-1,-1-1 1,1 0 0,-1-1-1,1 0 1,-1 0-1,0-1 1,0 0 0,0 0-1,0-1 1,0 0-1,0-1 1,1 0 0,-1 0-1,0-1 1,0 0-1,1 0 1,-1-1 0,1-1-1,0 1 1,0-1-1,0 0 1,0-1 0,1 0-1,0 0 1,0-1 0,0 0-1,1 0 1,-1 0-1,2-1 1,-1 0 0,1 0-1,-4-6-5,4 5-101,0-1 0,1 1-1,0-1 1,1 0 0,-1 0-1,2 0 1,-1 0 0,1 0-1,1-1 1,0 1 0,0-1-1,0 1 1,2-1 0,-1 0-1,2-7 102,-1 10-440,1 0 0,0-1 0,0 1 0,1 0 0,0 0 0,0 1-1,1-1 1,-1 1 0,1-1 0,1 1 0,-1 1 0,1-1 0,1 0 440,21-22-4944</inkml:trace>
  <inkml:trace contextRef="#ctx0" brushRef="#br0" timeOffset="681.25">1122 1 10594,'0'0'2639,"0"0"-765,0 0-577,0 0-324,0 0-102,0 0-56,-1 6 237,-15 48-660,-12 26-392,8-23 1,-4 21-1,9-16-25,2 1 1,3 1-1,3-1 0,3 1 0,2 1 0,5 30 25,-1-82-39,0 0 0,0-1 0,1 1-1,1-1 1,0 1 0,0-1 0,1 0 0,1-1 0,0 1 0,1-1 0,3 5 39,2-2-15,-1 0 1,2 0 0,0-1 0,1-1 0,0 0 0,0-1 0,12 7 14,6 0-762,0-1 1,1-2 0,1-1 0,0-1 0,1-2 0,0-2 0,30 5 761,-3-6-6228</inkml:trace>
  <inkml:trace contextRef="#ctx0" brushRef="#br0" timeOffset="1581.46">1929 492 7826,'0'0'3648,"0"0"-1909,0 0-334,0 0-69,0 0-217,0 0-208,-4-10-206,4 9-689,-1-1 0,1-1 0,-1 1 0,0 0 0,0-1 0,1 1 0,-2 0-1,1 0 1,0 0 0,0 0 0,-1 0 0,1 0 0,-1 0 0,1 0 0,-1 1 0,0-1 0,0 1 0,0-1 0,0 1 0,0 0 0,0-1 0,0 1 0,0 0 0,-1 1 0,1-1 0,0 0-1,-1 0 1,1 1 0,0 0 0,-1-1 0,1 1 0,-1 0 0,1 0 0,0 0 0,-1 1 0,1-1 0,-1 0 0,1 1 0,-1 0-16,-6 2 18,1 1-1,0 0 1,0 0 0,0 0 0,1 1-1,0 1 1,0-1 0,0 1 0,0 0-1,0 2-17,-11 11 46,2 0-1,0 1 0,1 2-45,4-7 2,1 1 0,1 0-1,1 1 1,0-1 0,1 2-1,1-1 1,0 1 0,1 0-1,1 0 1,1 0 0,1 0-1,0 1 1,2-1 0,0 1-1,0 0 1,3 3-2,-3-18-16,1 1 0,1-1 0,-1 0 0,1 1 0,-1-1-1,1 0 1,1 0 0,-1 0 0,0 0 0,1 0 0,0-1 0,0 1 0,0-1 0,0 0 0,1 0 0,-1 0 0,1 0 0,0-1 0,-1 1 0,1-1-1,0 0 1,1 0 0,-1 0 0,1 0 16,8 2-6,1 0-1,-1-1 1,1 0-1,0-1 1,0 0 0,-1-1-1,8-1 7,-12-1 3,0 0-1,0-1 1,0 0 0,0 0-1,0-1 1,0 0-1,-1 0 1,1-1 0,-1 0-1,0-1 1,0 0 0,-1 0-1,0 0 1,0-1 0,0 0-1,0-1 1,-1 0-1,0 0 1,1-1-3,0-2-3,1 0-1,-1 0 1,-1-1 0,0 0-1,0 0 1,-1-1-1,-1 1 1,0-1 0,0 0-1,-1 0 1,-1-1 0,0 1-1,0 0 1,-2-2 3,0-31 55,0 27-60,0 24-251,0-4 249,-1 16-6,1 1-1,1-1 1,0 0-1,1 1 0,1-1 1,1 0-1,0 0 1,2-1-1,0 1 1,1 1 13,3 1-81,0-1 0,2-1 1,4 7 80,-11-19-640,0 0-1,1 0 1,-1 0-1,1-1 1,0 1 0,1-1-1,-1-1 1,1 1 0,0-1-1,3 1 641,5 2-5900</inkml:trace>
  <inkml:trace contextRef="#ctx0" brushRef="#br0" timeOffset="1935.49">2429 876 7962,'0'0'3486,"0"0"-1749,0 0-524,0 0-288,0 0-335,0 0-130,4 7 145,4 8-306,0 0 0,-1 1 0,-1 0 0,0 0 0,-1 0 0,2 14-299,-2-1-1111,0 1-1,-2 0 1,-1 23 1111,-3-48-4841,-2-4-3956</inkml:trace>
  <inkml:trace contextRef="#ctx0" brushRef="#br0" timeOffset="3083.16">2862 117 7042,'0'0'4116,"0"0"-1964,0 0-655,0 0-287,0 0-307,0 0-307,0 14-227,26 788 893,-26-784-1257,0-14-2,0 0-1,0 0 0,0 0 0,1 0 0,-1 0 1,1 0-1,0 0 0,0-1 0,1 4-2,-1-7 3,-1 0 0,0 1-1,0-1 1,0 0 0,0 0 0,0 0-1,0 0 1,0 0 0,1 0 0,-1 0 0,0 1-1,0-1 1,0 0 0,0 0 0,1 0-1,-1 0 1,0 0 0,0 0 0,0 0-1,0 0 1,1 0 0,-1 0 0,0 0-1,0 0 1,0 0 0,0 0 0,1 0 0,-1 0-1,0 0 1,0 0 0,0 0 0,0 0-1,1 0 1,-1 0 0,0-1 0,0 1-1,0 0 1,0 0 0,0 0 0,0 0-1,1 0 1,-1 0 0,0 0 0,0-1 0,0 1-1,0 0 1,0 0 0,0 0 0,0 0-1,0-1 1,0 1 0,0 0 0,1 0-1,-1 0-2,17-61 111,-12 42-78,0 0 1,2 0-1,5-12-33,-5 17-17,1-1 1,0 1-1,1 1 0,1 0 0,0 0 0,1 0 0,9-6 17,-14 13-8,1 0 0,0 1 0,0 0-1,0 0 1,0 1 0,1 0 0,0 0 0,0 1-1,0 0 1,0 0 0,1 1 0,-1 0-1,1 1 1,-1 0 0,3 0 8,-2 0-7,1 1 1,0 0-1,-1 1 1,1 0-1,0 0 1,-1 1 0,0 1-1,1-1 1,-1 2-1,0-1 1,1 2 6,-5-2-4,0 0 0,0 1 0,0-1 0,0 1 0,-1 0 0,0 1 0,0-1 0,0 1 0,0 0 0,-1 0 0,1 0 0,-1 0 0,-1 1 0,1-1 0,-1 1 0,0-1 0,0 1 0,0 3 4,1 0 9,-1 0 1,-1 0-1,1 0 0,-2 0 1,1 1-1,-1-1 0,0 0 1,-1 1-1,0-1 0,-1 0 1,0 0-1,0 0 0,-1 0 1,0 0-1,-2 1-9,1-2-22,0-1-1,0 0 1,-1-1 0,1 1-1,-2-1 1,1 0 0,-1-1-1,0 1 1,0-1 0,0 0-1,-1 0 1,0-1-1,0 0 1,0 0 0,0-1-1,-1 0 1,-3 1 22,-2 0-101,0 0 1,-1-1-1,1-1 0,-1 0 0,0-1 1,0 0-1,-10-2 101,18 1-126,0 0 0,0-1 1,0 0-1,0 0 0,0 0 0,0-1 1,1 0-1,-1 0 0,0-1 0,1 1 1,0-1-1,-1 0 0,1 0 0,1-1 1,-1 0-1,0 0 0,1 0 0,-3-3 126,14 5-4191,25 1 1585,-6 1-1943</inkml:trace>
  <inkml:trace contextRef="#ctx0" brushRef="#br0" timeOffset="3566.06">3590 837 10698,'0'0'1981,"0"0"-1261,0 0-435,0 0-86,0 0-31,28-2-68,-21 1-89,211-8 166,-217 9-166,0 0 0,0 0 0,0 0 0,-1 0 0,1 0 0,0 0 0,0 0 0,0 0 0,0 1 0,0-1 0,-1 0 0,1 1 0,0-1 0,0 0 0,0 1 0,-1-1 0,1 1 0,0-1 0,-1 1 0,1 0 0,0-1 0,-1 1 0,1 0 0,-1-1 0,1 1 0,-1 0 0,1-1 0,-1 1 0,0 0 0,1 0 1,-1 0-1,0 0 0,0-1 0,1 1 0,-1 0 0,0 0 0,0 0 0,0 0 0,0 0 0,0-1 0,0 1 0,0 0 0,0 0 0,-1 1-11,0 2 117,0 0 1,0 0-1,0 0 1,0 0 0,-1-1-1,0 1 1,0 0-1,0-1 1,-2 4-118,-16 16 207,-1 0 0,0-2 0,-2 0 1,-1-1-208,-4 4 303,2 1 1,-18 21-304,33-28 73,11-18-76,0 1 1,0-1-1,0 0 1,0 1-1,0-1 0,0 1 1,0-1-1,0 1 1,0-1-1,0 0 0,0 1 1,0-1-1,0 1 1,1-1-1,-1 0 0,0 1 1,0-1-1,0 1 1,0-1-1,1 0 0,-1 1 1,0-1-1,1 0 1,-1 1-1,0-1 0,1 0 3,1 2-1,1-1 1,0 0-1,0 0 0,0 0 0,0 0 0,0-1 0,0 1 1,0-1-1,2 1 1,0-1 45,95 10-680,1-4-1,3-5 636,-102-1-3785,-2 0-5423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5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368 810 2617,'0'0'5453,"0"0"-2571,0 0-1175,0 0-446,0 0-240,0 0-188,0-4-137,1 1-565,-1 1-1,0-1 1,0 1 0,0-1-1,-1 1 1,1-1 0,-1 1-1,1-1 1,-1 1 0,0-1-1,0 1 1,0 0 0,0-1-1,0 1 1,-1 0-1,1 0 1,-1 0 0,1 0-1,-1 0 1,0 0 0,0 1-1,0-1 1,0 0 0,0 1-1,0-1 1,-1 0-131,-8-2-4,1 0-1,0 1 1,-1 0-1,0 0 1,0 1 0,0 1-1,0-1 1,-6 2 4,11 0-14,-1 0 0,1 0-1,-1 1 1,1 0 0,-1 1 0,1-1 0,-1 1 0,1 0 0,0 1 0,0 0 0,0 0 0,1 0-1,-1 0 1,1 1 0,-2 1 14,-7 7-11,0 2 1,0-1-1,1 2 0,1 0 0,0 0 1,-1 5 10,7-10-20,0 1 1,1-1 0,0 1 0,1 1 0,0-1 0,1 0 0,0 1-1,1 0 1,0-1 0,0 11 19,1-13-35,1 0-1,0 0 0,1 1 1,-1-1-1,2 0 0,0 0 1,0 0-1,0 0 1,3 4 35,-4-10-12,1 1 0,0-1 1,0 0-1,0 0 1,1 0-1,-1 0 0,1 0 1,0-1-1,-1 1 1,1-1-1,0 0 0,0 0 1,1 0-1,-1 0 1,0 0-1,1-1 1,-1 1-1,1-1 0,-1 0 1,1 0-1,0-1 1,-1 1-1,1-1 0,2 1 12,3 0 7,1-1 0,-1 0 1,0 0-1,1-1 0,-1 0 0,0-1 0,0 0 0,0 0 0,0-1 0,0 0 0,-1 0 0,1-1 0,-1 0 0,0-1-7,2-2 13,-1 1-1,-1-1 1,1-1 0,-1 0-1,0 0 1,-1 0-1,0-1 1,-1 0 0,1-1-1,-2 1 1,4-7-13,-4 5 13,0-1 0,-1 1 0,0-1 1,-1 0-1,0 0 0,-1-1 0,1-6-13,-1-20 111,-2-32-111,0 26 18,2 69-88,1-1-1,1 1 1,1-1-1,7 21 71,-5-20-5,-3-8-12,0 2-18,0-1-1,2 1 0,0-1 0,1 0 1,0-1-1,2 1 0,0-2 1,4 7 35,4-9-1363,-2-11-3469,-10-2-2767</inkml:trace>
  <inkml:trace contextRef="#ctx0" brushRef="#br0" timeOffset="480.79">746 926 4913,'0'0'6336,"0"0"-3910,0 0-1131,0 0-242,0 0-366,0 0-207,2 0-117,38-1 307,-1-3 1,5-2-671,-4 0 154,0 2 1,8 2-155,-48 2-5,1 0 0,0 0-1,-1 0 1,1 0 0,0 0 0,-1 0 0,1 0 0,0 0 0,-1 1-1,1-1 1,0 0 0,-1 0 0,1 1 0,-1-1 0,1 1 0,-1-1-1,1 0 1,-1 1 0,1-1 0,-1 1 0,1-1 0,-1 1 0,1-1 0,-1 1-1,0 0 1,1-1 0,-1 1 0,0-1 0,1 1 0,-1 0 0,0-1-1,0 1 1,0 0 0,0-1 0,0 1 0,0 0 0,0-1 0,0 1 0,0 0-1,0-1 1,0 1 0,0 0 0,0-1 0,0 1 0,-1 0 0,1-1-1,0 1 1,0 0 0,-1-1 0,1 1 5,-18 35 138,-94 101-113,112-137-46,-1 1-1,1-1 1,0 0-1,0 1 1,-1-1-1,1 0 0,0 1 1,0-1-1,0 0 1,0 1-1,0-1 0,0 0 1,-1 1-1,1-1 1,0 1-1,0-1 1,0 0-1,0 1 0,0-1 1,0 0-1,1 1 1,-1-1-1,0 1 0,0-1 1,0 0-1,0 1 1,0-1-1,0 0 1,1 1-1,-1-1 0,0 0 1,0 1-1,1-1 1,-1 0-1,0 0 0,0 1 1,1-1-1,-1 0 1,0 0-1,1 1 1,-1-1-1,0 0 0,1 0 1,-1 0-1,0 0 1,1 0-1,-1 1 0,0-1 1,1 0-1,-1 0 1,1 0-1,-1 0 1,0 0-1,1 0 0,-1 0 1,0 0-1,1 0 1,-1 0-1,1-1 22,31 1 172,-24 0-249,26 0-114,1-1 1,0-2 0,-1-1-1,0-2 1,0-1 0,18-7 190,-3-4-2317,-10 6-1753</inkml:trace>
  <inkml:trace contextRef="#ctx0" brushRef="#br0" timeOffset="1178.79">1539 63 12763,'0'0'1889,"0"0"-982,0 0 308,0 0-151,9 28-361,1 6-518,4 9 169,1-1-1,16 32-353,-16-39 87,-2 1 0,-2 0 0,-1 0 0,-2 2 0,-1-1-1,-2 3-86,3 58 81,-5 71-81,-3-168-13,0-1 2,0 0-22,0 0-71,0 0 17,0 0 64,13-10 18,5-13 16,0 1 1,1 0-1,1 2 1,1 0-1,1 1 1,4-1-12,-18 13-18,1 1 1,0 1 0,1-1-1,-1 1 1,1 1-1,0 0 1,0 0 0,0 1-1,1 0 1,-1 1-1,1 0 1,-1 1 0,1 0-1,0 1 1,0 0 0,-1 0-1,1 1 1,1 1 17,-8-1-8,0 1 0,0 0 0,0 0 1,0 0-1,-1 0 0,1 0 0,-1 1 0,0 0 1,1 0-1,-1 0 0,0 0 0,-1 0 0,1 0 0,-1 1 1,1-1-1,-1 1 0,0 0 0,0 0 0,-1 0 1,1 0-1,-1 0 0,1 1 8,2 10 24,0-1 0,-1 1 0,0 0 0,-1 0 0,0 12-24,-1-17 29,-1 0 1,0 0-1,-1 0 1,0 1-1,0-1 1,-1 0-1,-1 0 1,1-1-1,-2 1 1,1 0-1,-1-1 1,-1 0-1,0 0 1,0 0-1,0-1 1,-1 1-1,-1-1 0,1-1 1,-5 5-30,2-3-34,0 1 0,-1-2 1,0 1-1,0-1 0,-1-1 0,0 0 0,-1 0 0,1-1 1,-1-1-1,0 0 0,-1 0 0,1-1 0,-1-1 1,0 0-1,1-1 0,-1 0 0,-10-1 34,22-1-15,-10 1-135,0-1 1,1-1-1,0 0 0,-1-1 0,-4-1 150,12 2-104,0 0 1,0 0-1,0 0 0,1 0 0,-1-1 0,1 1 1,-1-1-1,1 0 0,-1 1 0,1-1 1,0 0-1,0 0 0,0-1 0,0 1 0,0 0 1,1-1-1,-1 1 0,1-1 0,-1 0 1,1 1-1,-1-3 104,2 2-697,0 3-3954,3 0 383</inkml:trace>
  <inkml:trace contextRef="#ctx0" brushRef="#br0" timeOffset="1518.9">2333 870 9826,'0'0'4593,"0"0"-3521,0 0 25,0 0-545,0 0-368,0 0 160,0 0-72,20 104-32,-17-65-168,1-1 8,-4 4-72,0-9-8,0 3-40,0-10-256,-4-2-416,-9-15-505,0-3-799,6-6-3257</inkml:trace>
  <inkml:trace contextRef="#ctx0" brushRef="#br0" timeOffset="2049.79">2611 1 12019,'0'0'1808,"0"0"-678,0 0-246,0 0-208,0 0 29,0 0 261,17 20-139,5 6-622,78 98 383,-56-66-484,-3 2 0,23 46-104,-51-81 10,-1 1 1,-1 1-1,-2-1 0,0 2 1,-2-1-1,-1 1 1,-1 0-1,0 14-10,-2-2 9,-3 0 0,0 0 0,-4 12-9,1-31-48,0 0 0,-1 0 0,-2-1 0,0 0 0,-1 0 0,0 0 0,-5 5 48,-16 27-277,-2-2 1,-7 6 276,19-31-668,0-1 0,-2-1 1,0-1-1,-2-1 0,-4 2 668,13-15-930,5-5-629,5-7-3780,3-13-138</inkml:trace>
  <inkml:trace contextRef="#ctx0" brushRef="#br0" timeOffset="2469.8">3358 775 13083,'0'0'2104,"0"0"-1424,0 0-248,0 0-39,0 0 255,0 0-272,179 0-232,-133 0-88,-9 0-56,-4 0 0,-10 0-120,-13 12-360,-10 11-993,0 1-1271,-17-3-5666</inkml:trace>
  <inkml:trace contextRef="#ctx0" brushRef="#br0" timeOffset="2795.83">3339 1102 5945,'0'0'7018,"0"0"-5898,0 0 520,0 0-239,0 0-681,0 0-368,191 0-128,-148 0-176,0 0-48,4 0-544,-18 0-1729,-9 0-8633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4065,'0'0'7754,"0"0"-4732,0 0-985,0 0-310,0 0-661,0 0-427,18 7 34,53 7-252,1 0-38,27 10-383,-94-22 352,12 4-1945,-16-5 1427,-1-1-1,0 0 1,0 1-1,0-1 1,1 0-1,-1 0 1,0 1-1,0-1 1,0 0-1,0 1 1,0-1 0,0 0-1,0 1 1,0-1-1,0 0 1,0 1-1,0-1 1,0 1-1,0-1 1,0 0 0,0 1-1,0-1 1,0 0-1,0 1 1,0-1-1,0 0 1,0 0-1,-1 1 1,1-1-1,0 0 1,0 1 0,0-1-1,-1 0 1,1 0-1,0 1 1,0-1-1,-1 0 1,1 0-1,0 0 1,-1 1 0,1-1-1,0 0 1,0 0-1,-1 0 1,1 0-1,0 0 1,-1 1-1,1-1 1,0 0-1,-1 0 1,1 0 0,-1 0 166,-11 6-8122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11106,'0'0'3925,"0"0"-2641,0 0-579,0 0-189,0 0-230,0 40 120,0 275 329,0 378 758,3-715-1408,0 1-1,1 0 1,0-1-1,2 2 1,6-15-85,-7 19 13,2-6-24,1 0-1,1 0 0,0 1 0,2 0 0,0 1 1,2 0-1,1 0 12,-12 18-15,0-1-1,0 1 1,0 0 0,0 0 0,0 0 0,1 1 0,-1-1 0,1 1-1,-1-1 1,1 1 0,0 0 0,-1 0 0,1 0 0,0 0 0,0 0-1,0 1 1,0-1 0,-1 1 0,1 0 0,0 0 0,0 0 0,0 0-1,0 0 1,0 1 0,0-1 0,0 1 0,-1 0 0,1 0 0,0 0-1,0 0 1,-1 0 0,1 1 0,-1-1 0,3 2 15,6 5-12,0 0-1,0 1 1,-1 0 0,0 0 0,0 1 0,5 7 12,-1 0-6,0 1 1,-1 0 0,-1 1-1,-1 0 1,3 8 5,-10-18 10,0 1-1,-1 0 1,0 0 0,0 0-1,-1 0 1,-1 0 0,1 0-1,-2 0 1,1 0 0,-1 1-1,-1-1 1,-1 7-10,1-13 13,0 0-1,-1-1 1,1 1 0,-1 0-1,0-1 1,0 1-1,0-1 1,0 0 0,-1 1-1,0-1 1,1 0 0,-1-1-1,0 1 1,0 0-1,-1-1 1,1 0 0,0 1-1,-1-1 1,-1 0-13,-11 6-23,-1 0 1,0-1-1,-11 2 23,20-6-17,-20 4-291,0-1 0,0-1 0,0-1 0,-1-2 0,1-1 0,-20-2 308,34 1-525,13 0-531,6-1-434,54-18-3571,-24 6-1144</inkml:trace>
  <inkml:trace contextRef="#ctx0" brushRef="#br0" timeOffset="381.26">738 959 5033,'0'0'6842,"0"0"-4145,0 0-1052,0 0-429,0 0-600,0 0-338,0 8 43,1 60 539,0 7-510,-4 29-350,2-96-114,0 0 1,-1-1 0,0 1 0,0 0 0,-1-1 0,0 1 0,0-1 0,-1 0 0,1 0 0,-5 5 113,3-7-273,5-5 204,0 0 1,0 0-1,0 0 1,-1 0-1,1 0 0,0 0 1,0 0-1,0 1 1,0-1-1,0 0 1,0 0-1,0 0 0,0 0 1,0 0-1,0 0 1,-1 0-1,1 0 1,0 0-1,0 0 0,0 0 1,0 0-1,0 0 1,0 0-1,0 0 1,-1 0-1,1 0 0,0 0 1,0 0-1,0 0 1,0 0-1,0 0 1,0 0-1,0 0 0,-1 0 1,1 0-1,0 0 1,0 0-1,0 0 1,0 0-1,0 0 0,0 0 1,0-1-1,0 1 1,0 0-1,-1 0 1,1 0-1,0 0 0,0 0 1,0 0-1,0 0 1,0 0-1,0 0 1,0-1-1,0 1 0,0 0 1,0 0-1,0 0 1,0 0-1,0 0 1,0 0-1,0 0 0,0-1 1,0 1-1,0 0 1,0 0-1,0 0 1,0 0-1,0 0 69,0-20-6277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12003,'0'0'2440,"0"0"-737,0 0-432,0 0-584,0 0-360,0 0-29,-18 38 94,-8 15-231,-81 175 549,77-158-298,3 1-1,-11 53-411,31-96 15,1 0-1,1 1 1,1 0-1,2 0 1,1 0-1,1 0 1,2 0-1,3 18-14,-3-38-17,1 0 0,0 0-1,0 0 1,1 0 0,0 0 0,1-1-1,0 0 1,0 0 0,1 0 0,0-1-1,0 0 1,1 0 0,-1-1 0,2 1-1,-1-1 1,2 0 17,3 3-122,1-1-1,-1 0 1,2-1-1,-1-1 1,1 0 0,0-1-1,0 0 1,0-1-1,1-1 1,1 0 122,25 1-2181,0-2 0,5-2 2181,-33 0-1098,42 0-7208</inkml:trace>
  <inkml:trace contextRef="#ctx0" brushRef="#br0" timeOffset="585.45">1091 552 3569,'0'0'6214,"0"0"-3878,0 0-651,0 0-244,0 0-623,0 0-401,-32-2-211,32 2-206,-40-3 76,-1 2-1,-13 3-75,47-1 16,1 0 1,0 0 0,-1 1-1,1 0 1,0 0-1,0 0 1,0 1-1,0 0 1,1 0-1,-1 0 1,1 1-1,0 0 1,0 0-1,0 0 1,0 1 0,1 0-1,-2 1-16,-9 10 92,-11 7 224,2 2 0,0 1 0,-16 25-316,34-42 52,0-1 0,0 1-1,1 1 1,0-1 0,1 0 0,0 1 0,1 0-1,0 0 1,0 0 0,1 1 0,0-1-1,1 0 1,0 1 0,1-1 0,0 2-52,0-10 1,1-1-1,-1 1 1,1-1 0,0 1 0,-1-1 0,1 0-1,0 1 1,0-1 0,0 0 0,0 0 0,0 0-1,0 1 1,0-1 0,0 0 0,0 0 0,0 0 0,1-1-1,-1 1 1,0 0 0,1 0 0,-1-1 0,1 1-1,-1-1 1,1 1 0,-1-1 0,1 0 0,-1 1 0,1-1-1,0 0 0,53 3 66,-45-3-26,4 0-8,0-1-1,-1 0 1,1-1-1,-1 0 1,1-1 0,-1 0-1,8-4-31,-12 3 10,0 0-1,-1-1 1,1 0-1,-1 0 1,0-1-1,0 0 1,-1 0-1,0-1 1,0 1-1,-1-2 0,2-1-9,-2 1 9,-1 0-1,0 0 0,0-1 0,0 1 1,-1-1-1,-1-1 0,1 1 0,-2 0 0,1-1 1,-1 1-1,0-1 0,-1 0 0,0-9-8,0 30-47,0 0 1,1 0-1,1 0 0,0-1 1,3 10 46,4 10 73,2 17-480,2 0-1,20 41 408,-18-61-4197,-12-25-1621</inkml:trace>
  <inkml:trace contextRef="#ctx0" brushRef="#br0" timeOffset="1134.4">1346 870 10882,'0'0'2762,"0"0"-1292,0 0-222,0 0-308,0 0-358,0 0-249,6 0-125,32-1 196,-13-1-191,1 2-1,-1 1 1,13 2-213,-37-3-2,0 1 0,1-1 0,-1 0 0,0 1 0,1-1 0,-1 1 0,0 0 0,0-1 0,1 1 0,-1 0 0,0 0 0,0 0 0,0 0 0,0 0 0,0 0 0,0 0 0,0 0 0,-1 0 0,1 0 0,0 1 0,0-1 0,-1 0 0,1 0 0,-1 1 0,0-1 0,1 0 0,-1 2 2,2 40-33,-3-28 76,1-9-29,-1-1 0,1 0 0,-1 0 0,0 0 0,-1 0 0,1 0 0,-1 0 0,0 0 0,-1-1 0,1 1 0,-1-1 0,0 1-14,-43 52 76,35-44-238,0-1-1,1 2 1,-6 10 162,16-24-33,0 1 0,1-1-1,-1 1 1,0-1 0,0 0 0,1 1-1,-1-1 1,0 0 0,0 1 0,1-1-1,-1 0 1,0 0 0,1 1 0,-1-1-1,0 0 1,1 0 0,-1 1 0,1-1-1,-1 0 1,1 0 0,-1 0 0,0 0 0,1 0-1,-1 0 1,1 1 0,-1-1 0,1 0-1,-1 0 1,0 0 0,1-1 33,19 5 93,-18-4-146,141 26 266,-140-26-213,-1 1 1,0-1-1,0 1 1,0 0-1,0-1 0,0 1 1,-1 0-1,1 0 0,0 0 1,0 0-1,0 1 1,-1-1-1,2 1 0,-3-1 2,1 0 0,-1-1 1,1 1-1,-1 0 0,1 0 0,-1-1 1,0 1-1,1 0 0,-1 0 0,0 0 1,0-1-1,0 1 0,1 0 0,-1 0 0,0 0 1,0 0-1,0 0 0,0 0 0,-1-1 1,1 1-1,0 0 0,0 0-2,-2 3 2,1-1-1,-1 0 1,0 0 0,0 0-1,0 0 1,0 0 0,0-1-1,-1 1 1,1-1 0,-1 1-1,0-1 1,0 0 0,0 0-1,0 0-1,-26 16-1305,-1-2 0,-22 9 1305,28-14-1493,-15 5-2523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0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10970,'0'0'2740,"0"0"-836,0 0-385,0 0-579,0 0-404,0 0-265,10 0-174,51-3 709,0-4-1,24-6-805,-2 1 711,14 2-711,130 4 74,-225 6-77,1 0 1,0 0-1,-1 0 1,1 0-1,-1 0 1,1 1-1,-1-1 1,1 1 0,-1 0-1,1-1 1,-1 1-1,1 0 1,-1 1-1,0-1 1,0 0-1,0 1 1,1-1-1,-1 1 1,-1-1 0,1 1-1,0 0 3,0 2 1,0-1 0,-1 0 0,0 0 0,0 1-1,0-1 1,0 0 0,0 1 0,-1-1 0,0 1 0,1-1-1,-1 1 1,0-1 0,-1 1 0,1-1 0,-1 3-1,0 0 12,-1 0 0,0 0 1,0 0-1,0 0 0,-1-1 0,0 1 1,0-1-1,0 1 0,0-1 0,-1 0 0,0 0 1,0-1-1,-4 4-12,-13 12-12,-1-1-1,-12 7 13,9-6-22,-155 108-36,80-60 57,96-65-11,0 0 0,0 0-1,0 0 1,0 1 0,1-1 0,-1 1-1,1 0 1,0 0 0,0 0 0,0 1 12,3-4-106,448-1 669,-255 0-5581,-193 0 1446,0 0-2270</inkml:trace>
  <inkml:trace contextRef="#ctx0" brushRef="#br0" timeOffset="413.03">106 293 6361,'0'0'4960,"0"0"-3188,0 0-749,0 0-104,0 0-93,0 0 194,6-3 15,12-5-530,0 2 1,0 0-1,1 1 0,0 1 1,0 0-1,6 1-505,60-13 445,24-13-417,160-38 334,-209 56-1131,0 2 0,0 3 0,36 2 769,-95 3-106,1 1 0,-1 0 0,0 0 0,0 0 0,1 1 0,-1-1 0,0 0 0,0 0 0,1 1-1,-1-1 1,0 1 0,0-1 0,0 1 0,0-1 0,0 1 0,0 0 0,0 0 0,0-1 0,0 1 0,0 0 0,0 0 0,0 0-1,0 0 1,-1 0 0,1 0 0,0 0 0,-1 0 0,1 0 0,-1 1 0,1-1 0,-1 0 0,1 0 0,-1 0 0,0 1 0,0-1 0,0 0-1,0 1 1,0 0 106,0 1-411,0 0-1,0 1 0,-1-1 0,1 0 0,-1 0 1,0 0-1,0 0 0,0 1 0,-1-2 1,1 1-1,-1 0 0,0 0 0,1 0 0,-1-1 1,-1 2 411,-22 18-6957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272 197 4369,'0'0'7376,"0"0"-5042,0 0-1404,0 0-42,0 0-301,0 0-75,-9 23-103,-56 157 58,13-35-259,12-35 44,-9 46-252,46-140 35,6-23 60,8-19-60,-1 8-44,0 1-1,2 1 1,0-1-1,1 2 0,0 0 1,2 0-1,-1 1 1,2 1-1,0 1 1,0 0-1,1 1 1,6-3 9,-18 12 17,-1 0 1,1 0 0,0 1 0,-1-1 0,1 1 0,0 0-1,0 0 1,0 1 0,0 0 0,0-1 0,0 2 0,0-1-1,0 0 1,-1 1 0,1 0 0,0 0 0,0 1 0,0-1-1,-1 1 1,1 0 0,-1 0 0,1 1 0,-1-1 0,0 1-1,0 0 1,0 0 0,-1 1 0,1-1 0,-1 1 0,1-1-1,-1 1 1,0 0 0,-1 0 0,1 1 0,-1-1 0,0 0-1,0 1 1,0 0 0,0-1 0,-1 1 0,0 0 0,0 0-1,0 0-17,1 6 58,0 0-1,-1 1 0,0-1 1,-1 0-1,0 1 0,-1 3-57,0-12 8,1 1 0,-1 0 0,0 0-1,0 0 1,0-1 0,-1 1 0,0-1-1,1 1 1,-1-1 0,0 0 0,0 1-1,-1-1 1,1 0 0,-1 0 0,1-1-1,-1 1 1,0 0 0,0-1-1,0 0 1,-2 1-8,-13 7-194,-1-1-1,1-1 1,-2-1 0,1-1-1,-1 0 1,0-2 0,-16 2 194,-18 0-2618,0-3 0,-18-2 2618,71-1-132,0 0-1,1 0 1,-1 0 0,0 0-1,0-1 1,0 1 0,1 0-1,-1-1 1,0 1 0,1 0-1,-1-1 1,0 1 0,1-1 0,-1 1-1,0-1 1,1 1 0,-1-1-1,1 0 1,-1 1 0,1-1-1,-1 0 1,1 1 0,-1-1-1,1 0 1,0 0 0,0 1-1,-1-1 1,1 0 0,0 0-1,0 1 1,0-1 0,0 0-1,-1 0 1,1 0 0,1 1-1,-1-1 1,0 0 0,0 0-1,0 0 1,0 1 0,0-1-1,1 0 1,-1 0 0,0 0-1,1 1 1,-1-1 0,1 0-1,-1 1 1,1-1 0,-1 0-1,1 1 1,-1-1 0,1 0 132,18-13-4967</inkml:trace>
  <inkml:trace contextRef="#ctx0" brushRef="#br0" timeOffset="846.06">146 111 4049,'0'0'1792,"0"0"-67,0 0 306,0 0-75,0 0-417,0 0-392,-30-9 5417,-85 9-6156,115 0-345,0 0 25,0 0 29,0 0 18,0 0 6,0 0-9,0 0-25,0 0-23,14 0 12,72 3 43,81 16-139,-74-7 33,45-2-33,123-10-188,-260 0 215,-1 0 75,0 0 0,-2 0 2,-9-1-137,0 0 0,0-1 0,0-1 0,1 0 0,0 0 1,-1-1-1,1 0 0,0-1 0,1 0 0,-3-2 33,-11-7-584,1-1 0,0 0 0,-14-15 584,35 29-127,0 0-1,-1 0 1,1-1-1,0 1 1,0 0-1,0 0 1,0-1 0,0 1-1,0 0 1,0-1-1,0 1 1,0-1-1,1 1 1,-1-1-1,1 1 1,-1-1-1,1 0 1,0 1-1,-1-1 1,1 0-1,0 1 1,0-1 127,30 1-5159,-7 1-665</inkml:trace>
  <inkml:trace contextRef="#ctx0" brushRef="#br0" timeOffset="1325.73">1095 468 7250,'0'0'808,"0"0"568,0 0-32,0 0-271,0 0-121,0 0-216,169 12-144,-136-12-96,0 0-264,-6 0-232,-8 0 0,-9 0-600,-10 3-720,0 6-2633,-16-1-4489</inkml:trace>
  <inkml:trace contextRef="#ctx0" brushRef="#br0" timeOffset="1642.47">1039 724 9914,'0'0'1736,"0"0"-639,0 0-89,0 0-504,0 0-232,179 0-168,-140 0-104,14 0-176,-10 0-1472,-10 0-7058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440 388 4545,'0'0'5362,"0"0"-3468,0 0-1024,0 0 18,0 0-164,0 0-90,0 0 76,0 0 115,0 0 8,-2 0-81,-7 0-627,-1 1 0,1 1 0,-1 0 0,1 0 0,0 1 0,0 0 0,0 1 0,0 0 0,1 0 0,-4 3-125,-21 13 109,-29 23-109,45-30 139,-8 5-73,2 2 1,0 0-1,1 1 0,1 2 1,-10 13-67,23-24-4,-1-1 0,1 1 0,1 0 0,0 1 0,1 0 0,0 0 1,1 1-1,1-1 0,0 1 0,1 0 0,0 0 0,-1 13 4,3 3-6,-1-10 5,1 1 1,2-1-1,0 1 0,3 18 1,-3-35-8,0-1-1,1 1 1,-1-1 0,1 1-1,0-1 1,0 1 0,0-1-1,0 0 1,0 0 0,1 0 0,-1 0-1,1-1 1,0 1 0,0-1-1,0 0 1,0 1 0,0-1-1,1 0 1,-1-1 0,1 1 0,-1-1-1,1 1 1,-1-1 0,1 0-1,0-1 1,0 1 0,-1-1-1,2 1 9,4 0 1,0-1 0,1 0-1,-1 0 1,0-1 0,0 0-1,0 0 1,0-1 0,0 0-1,0-1 1,-1 0 0,6-2-1,14-11-63,-1-2 0,0 0 0,-2-2 1,0 0-1,-1-2 0,-1-1 1,6-10 62,-12 14-87,-1 0 1,-1-1-1,0-3 87,-11 16 15,0 0 0,0 0-1,0 0 1,-1-1-1,0 1 1,0-1 0,-1 0-1,0 0 1,-1 0-1,0 0 1,0-3-15,-1 10 95,0 11 117,-16 176 273,15-148-312,0-26-155,0 0-1,1 0 1,0 0-1,1 0 1,1 0-1,0 0 1,0 0-1,1 0 1,1-1-1,1 5-17,-4-15-97,-1 0 0,0-1 0,1 1 0,-1 0 0,1 0 0,-1-1 0,1 1 0,0 0 0,-1-1 0,1 1 0,0-1 0,-1 1 0,1-1 0,0 1 0,0-1 0,-1 1 0,1-1 0,0 1 0,0-1 0,0 0 0,0 0 0,0 1 0,-1-1 0,1 0 0,0 0 0,0 0 0,0 0-1,0 0 1,0 0 0,0 0 0,0-1 97,1 1-378,2 0-3517</inkml:trace>
  <inkml:trace contextRef="#ctx0" brushRef="#br0" timeOffset="332.24">913 873 10802,'0'0'2849,"0"0"-1433,0 0 97,0 0-737,0 0-232,0 0 24,0 0-72,-39 149 16,29-111-128,3-5-200,1-6-88,2-6-88,1-4-8,3-11-112,-3-3-584,-1-3-928,-2 0-2353,2 0-3585</inkml:trace>
  <inkml:trace contextRef="#ctx0" brushRef="#br0" timeOffset="914.95">1522 24 9706,'0'0'5069,"0"0"-3459,-2 26-781,-22 173 713,2-32-682,9-57-574,-5-1 0,-19 61-286,30-152 61,0 1 0,-8 13-61,5-9 54,8-26 71,3-8-131,4 0 6,1 1-1,0 0 1,0 0 0,1 0 0,1 1-1,5-6 1,55-52-11,-66 65 11,17-16-9,2 1 0,0 0 0,0 1 0,6-1 9,-18 12-13,1 0 0,1 0 1,-1 0-1,1 2 0,-1-1 0,1 1 1,0 1-1,0 0 0,0 0 0,0 1 1,3 1 12,-13 0-1,1 0 1,-1 0-1,1 1 1,-1-1-1,0 1 0,1-1 1,-1 1-1,0-1 1,1 1-1,-1 0 1,0 0-1,0-1 1,0 1-1,0 0 1,0 0-1,0 0 1,0 0-1,0 0 1,0 1-1,0-1 0,0 0 1,-1 0-1,1 1 1,0-1-1,-1 0 1,1 1-1,-1-1 1,0 0-1,1 1 1,-1-1-1,0 2 1,2 7 10,-1 0 0,0 1 0,-1-1 0,0 3-10,0-7 11,1 3 13,-1 0 0,-1 0 0,0 1-1,0-1 1,0 0 0,-1 0 0,-1 0-1,0 0 1,0 0 0,0 0-1,-1-1 1,-1 0 0,1 0 0,-1 0-1,-1 1-23,-10 12 34,-2-1-1,0-1 0,0 0 0,-2-2 1,0 0-1,-1-1 0,-11 5-33,18-12-150,-2 0 0,1-1 1,-1-1-1,0-1 0,-1 0 0,1-1 0,-1-1 0,0 0 0,-1-1 0,1-1 0,-13-1 150,28-1-114,-1 0 0,1 0 0,-1-1 0,1 1 0,-1-1-1,1 1 1,0-1 0,-1 0 0,1 0 0,0 0 0,0 0 0,-1 0 0,1-1 0,0 1 0,0-1-1,0 1 1,1-1 0,-1 0 0,0 0 0,1 0 0,-1 0 0,1 0 0,-1 0 0,1 0 0,0 0-1,0-1 1,0 1 0,0-2 114,-1-1-512,0 0 0,1-1 0,0 0 0,0 1 0,1-1 0,0 1 0,0-1 0,0 0 0,0 1 0,1-1 0,0 1 0,1-5 512,9-10-5184</inkml:trace>
  <inkml:trace contextRef="#ctx0" brushRef="#br0" timeOffset="1463.17">1816 828 12347,'0'0'2163,"0"0"-900,0 0-355,0 0-305,0 0-59,0 0-99,22 0-203,147 0-64,-163 0-170,-1 0-11,0 0 1,0 0-1,-1 0 0,1 0 1,0 1-1,-1 0 1,1 0-1,3 2 3,-6-2-3,-1-1 1,0 2-1,1-1 1,-1 0-1,0 0 1,0 0-1,0 0 0,1 1 1,-2-1-1,1 1 1,0-1-1,0 1 1,0-1-1,-1 1 0,1-1 1,0 1-1,-1 0 1,0-1-1,1 1 1,-1 0-1,0-1 1,0 1-1,0 0 0,0-1 1,0 1-1,0 1 3,0 2 42,-1 1-1,1-1 0,-1 1 1,0-1-1,-1 1 1,1-1-1,-1 0 0,0 0 1,0 1-1,0-1 1,-1-1-1,0 1 0,0 0 1,0-1-42,-9 10 25,0 0 1,-1-1 0,-12 9-26,14-12-35,10-9-27,1-1-27,0 0-6,16-1-8,-3 1 121,0 0 1,0 0 0,-1 1-1,1 0 1,0 2-1,0-1 1,-1 1 0,5 2-19,-16-4 9,0-1 0,0 0 0,0 1 0,0-1 0,0 1 0,0-1 0,-1 1 1,1 0-1,0-1 0,0 1 0,0 0 0,-1 0 0,1-1 0,0 1 0,-1 0 0,1 0 1,-1 0-1,1 0 0,-1 0 0,1 0 0,-1 0 0,0 0 0,1 0 0,-1 0 0,0 0 0,0 0 1,0 0-1,0 0 0,0 0 0,0 0 0,0 0 0,0 0 0,0 0 0,0 0 0,-1 0 1,1 0-1,0 0 0,-1 0 0,1 0 0,-1 0 0,1 0 0,-1 0 0,1 0 0,-1-1 0,1 1 1,-1 0-1,0 0 0,0-1 0,0 1 0,1 0 0,-2 0-9,-5 6 80,-1 0 0,0 0 0,0 0 0,-7 3-80,12-8-20,-19 13-545,0-1 0,-2-1 0,-13 6 565,25-14-1257,1-1 0,-1-1 0,0 1 0,0-2 0,-7 1 1257,-2-2-6146</inkml:trace>
  <inkml:trace contextRef="#ctx0" brushRef="#br0" timeOffset="1898.48">2488 1 8786,'0'0'7327,"0"0"-5223,0 0-1590,0 0 71,0 0-205,0 0-198,7 5 46,9 8 105,-1 1 1,-1 1 0,0 1 0,-1-1 0,5 9-334,61 96 746,-37-55-585,-36-54-125,28 39 534,19 43-570,-44-76 56,-2 0-1,0 0 1,-1 0-1,-1 1 1,0 0 0,-1 1-1,1 15-55,-3-10 73,-2-1-1,-1 23-72,0-38 12,0 1 0,0 0 0,-1 0 0,-1-1 0,1 1-1,-1-1 1,-1 0 0,0 0 0,-2 4-12,-10 11-72,0-1 0,-1-1 1,-1-1-1,-1 0 0,-13 10 72,-111 83-2219,131-104 1908,-2 2-572,-1-1-1,-1 0 0,-3 0 884,-29 9-6325,27-12-1330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4489,'0'0'6079,"0"0"-3851,0 0-1094,0 0-141,-7 35-194,-20 112-139,21-105-418,2-1-1,2 0 0,2 1 1,1 6-242,1 23 98,-2-50-78,1 0 0,1 0 0,1 0 0,2 3-20,-3-15-2,1 1 0,0-1 1,0 1-1,1-1 1,0 0-1,1-1 1,0 1-1,0-1 1,6 8 1,-9-14 1,1 0 0,-1 0 0,0 0 0,1 0 0,0-1 0,-1 1 0,1-1 0,0 1 0,0-1 0,0 0 0,0 0 0,0 0 0,0 0 1,0-1-1,0 1 0,0-1 0,0 0 0,0 0 0,0 0 0,0 0 0,1-1 0,-1 1 0,1-1-1,4-1 38,-1 0 1,1 0-1,-1-1 0,0 0 1,1 0-1,-1 0 0,0-1 0,4-4-38,29-23 99,-1-1 0,-2-2 0,-1-2 0,-2-1 0,-2-2 0,12-19-99,-40 50 9,-1 2 314,-2 14 77,-3 53 315,-10 49-715,4-43 347,1 30-347,6 517 871,2-597-802,-2-1 0,0 1 0,-1-1 0,-1 1 1,-1-1-1,0 0 0,-6 15-69,7-24 60,0-1 0,0 1 1,-1-1-1,1 0 0,-2 0 0,1 0 0,-1-1 1,1 1-1,-2-1 0,1 0 0,0-1 0,-1 1 1,0-1-1,0 0 0,0 0 0,-1-1 0,1 0 1,-1 0-1,-2 0-60,-10 2 107,-1-2 0,0 0 1,0-1-1,0-1 0,0 0 0,-5-2-107,3 1 29,9-1-56,0 1 0,1-2 0,-1 0 0,0 0-1,1-2 1,-1 1 0,1-1 0,0-1 0,1 0 0,-1-1 0,1 0 0,-9-7 27,18 12-103,0-1 0,1 1 0,-1 0-1,1-1 1,-1 1 0,1-1 0,0 0 0,0 1 0,0-1 0,0 0 0,0 0 0,0 1 0,0-1 0,0 0 0,1 0 0,-1 0 0,1 0 0,0 0 0,-1 0 0,1 0 0,0 0 0,0 0 0,0 0 0,0 0 0,1 0 0,-1 0 0,1 0 0,-1 0 0,1 0 0,-1 0 0,1 0 0,0 0 0,0 0 0,0 0-1,0 0 104,15-23-2744,0 1-1,11-12 2745,-13 17-2263,26-35-6853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14131,'0'0'1694,"0"0"-267,0 0-39,0 0-429,0 0-500,0 0-237,12 3 13,15 7-122,-1 0 1,0 2-1,-1 1 0,0 1 1,-1 1-1,-1 1 0,0 1 1,-1 1-1,-1 1 0,-1 1 1,-1 1-1,8 11-113,-8-9 17,-2 2 1,0 0 0,-2 0-1,-1 2 1,-1 0-1,-1 0 1,-1 1 0,-1 1-1,-2-1 1,-1 1-1,-2 1 1,0 3-18,-2-4 31,-1-1 1,-2 0-1,-1 0 0,-1 0 0,-4 16-31,2-27-29,0-1 0,-1 1 0,0-1-1,-2 0 1,0 0 0,0-1 0,-2 1 0,0-2-1,-6 8 30,6-9-216,-2 1-1,1-2 0,-2 1 0,1-2 0,-2 1 0,0-2 0,0 0 1,-1 0-1,0-1 0,-9 4 217,22-12-98,-1-1 1,1 1-1,0 0 1,-1 0-1,1-1 0,-1 1 1,1-1-1,0 0 1,-1 1-1,1-1 1,-1 0-1,1 0 0,-1 0 1,0 0-1,1 0 1,-1 0-1,1 0 1,-1 0-1,1-1 0,-1 1 1,1-1-1,0 1 1,-1-1-1,1 1 1,-1-1-1,1 0 0,0 0 1,-1 0 97,1-1-282,-1 0 0,1 0 0,0-1 1,0 1-1,-1-1 0,2 1 0,-1-1 0,0 1 1,0-1-1,1 0 0,-1 1 0,1-1 0,0 0 0,0 0 282,-1-38-5387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12995,'0'0'3120,"0"0"-2535,0 0 151,0 0 120,0 0-440,0 0-216,0 0-40,162 50-64,-119-47-16,-4-3-80,-2 3-312,-11 9-808,-13-3-1505,-13 0-3152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5873,'0'0'7618,"0"0"-6834,0 0 1144,0 0-287,0 0-729,209 17-544,-153-14-256,0 0-112,-3-3-720,-13 0-1961,-17-6-9345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16452,'0'0'1675,"0"0"-1138,0 0-173,0 0 362,0 36-40,3 225 161,-3-201-726,-1 146 108,-11 26-229,9-153-103,8-103 112,1 0 0,1 1 0,0 0 1,2 0-1,1 1 0,11-19-9,-7 12 6,0 0-5,-6 9-11,1 0 1,1 1-1,1 0 0,1 1 1,0 0-1,10-10 10,-20 27-12,0-1 1,-1 1-1,1-1 1,0 1-1,0 0 0,0 0 1,0 0-1,0 0 1,1 0-1,-1 0 1,0 1-1,0-1 0,1 1 1,-1-1-1,0 1 1,1 0-1,-1 0 0,0 0 1,1 0-1,-1 0 1,0 1-1,0-1 1,1 1-1,-1-1 0,0 1 1,0 0-1,0 0 1,0 0-1,1 0 1,-1 1 11,9 4 12,-1 1 0,0 0 1,0 1-1,-1 1 0,2 1-12,4 3 29,13 10 52,-16-14-52,0 0 0,-1 0 0,-1 1 0,1 1 0,-2 0 0,0 0 0,4 6-29,-11-14 5,-1 0-1,0-1 1,0 1 0,0 0 0,0 0 0,0 0 0,0-1 0,-1 1 0,1 0 0,-1 0 0,0 0 0,0 0-1,0 0 1,0 0 0,-1 0 0,1 0 0,-1 0 0,0 0 0,0 0 0,0 0 0,0-1 0,0 1-1,0 0 1,-1-1 0,0 1 0,1-1 0,-1 1 0,0-1 0,0 0 0,0 0 0,0 0 0,-1 0 0,1 0-1,-1 0-4,-11 8-83,1-1-1,-2-1 0,1 0 0,-1-1 0,-10 4 84,17-8-90,-31 11-1319,-37 9 1409,-18 6-3462,76-19 1084,18-10 2307,0 0 0,0 0 0,0 0 0,0 1 0,0-1 0,0 0 0,0 0 0,0 0 0,0 0 0,0 1 1,0-1-1,0 0 0,0 0 0,0 0 0,0 0 0,0 1 0,0-1 0,0 0 0,0 0 0,0 0 0,0 0 1,0 0-1,0 1 0,1-1 0,-1 0 0,0 0 0,0 0 0,0 0 0,0 0 0,0 0 0,0 0 1,1 1-1,-1-1 0,0 0 0,0 0 0,0 0 0,0 0 0,0 0 0,1 0 0,-1 0 0,0 0 0,0 0 1,0 0-1,0 0 0,1 0 0,-1 0 0,0 0 0,0 0 0,0 0 71,36 2-4307,-1-2 188</inkml:trace>
  <inkml:trace contextRef="#ctx0" brushRef="#br0" timeOffset="333">688 688 8978,'0'0'2578,"0"0"-590,0 0-22,0 0-227,0 0-473,0 0-416,0 6-313,2 28-234,-2 0 0,-2 0 1,-1-1-1,-1 1 1,-2-1-1,-5 14-303,2-11-587,-3 0 0,0-1-1,-10 16 588,22-51-117,0 1-1,0-1 1,0 0-1,0 0 1,0 0-1,0 0 1,0 1-1,-1-1 1,1 0-1,0 0 1,0 0-1,0 0 1,0 0-1,0 1 1,0-1-1,0 0 0,0 0 1,0 0-1,0 0 1,-1 0-1,1 0 1,0 0-1,0 0 1,0 1-1,0-1 1,0 0-1,0 0 1,-1 0-1,1 0 1,0 0-1,0 0 1,0 0-1,0 0 1,-1 0-1,1 0 1,0 0-1,0 0 1,0 0-1,0 0 1,0 0-1,-1 0 1,1 0-1,0 0 1,0 0-1,0 0 1,0 0-1,0 0 0,-1 0 1,1 0-1,0-1 1,0 1-1,0 0 1,0 0-1,0 0 1,0 0-1,-1 0 1,1 0-1,0 0 1,0-1 117,0-6-9074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4745,'0'0'6331,"0"0"-3880,0 0-675,0 0-101,0 0-508,0 0-437,-22-9-365,2 1-316,0 1-1,-1 1 0,-11-2-48,27 8 6,1 0 0,-1 0 0,0 0-1,1 1 1,-1 0 0,1 0-1,-1 0 1,1 0 0,-1 1 0,1-1-1,0 1 1,-1 1 0,1-1-1,0 0 1,1 1 0,-1 0 0,0 0-1,1 0 1,-1 0 0,-2 4-6,-7 5 20,-5 3-6,1 1 0,0 1-1,1 1 1,1 0 0,0 1 0,0 2-14,8-10-12,1 0-1,0 1 1,1 0 0,0 0 0,1 0-1,0 0 1,0 0 0,2 1 0,0 0 0,0-1-1,1 1 1,0 1 12,1-12-13,1 1-1,-1-1 1,0 1-1,1-1 1,-1 1-1,1-1 1,0 0-1,0 1 1,0-1-1,0 0 1,0 0-1,0 0 1,0 0-1,1 0 1,-1 0-1,1 0 1,0 0-1,-1 0 1,1-1-1,0 1 1,0 0-1,0-1 1,0 0-1,1 0 1,-1 1-1,0-1 1,0 0-1,1-1 1,-1 1 0,0 0-1,2-1 14,9 3 4,0-1 0,1 0 0,-1-1 0,1-1 0,4 0-4,-8 0-2,7-1 6,-1-1-1,0 0 1,0-1-1,0-1 1,0 0 0,0-1-1,-1-1 1,0 0-1,0-2 1,0 1 0,-1-2-1,-1 0 1,1 0-1,-1-1 1,-1-1 0,0 0-1,0-1 1,-1 0-1,-1-1 1,0 0 0,-1 0-1,0-1 1,1-4-4,-7 12 49,1-1 0,-1 0 1,0 0-1,0 0 0,0 0 1,-1-1-1,-1 1 1,2-9-50,-3 31-26,0 40 87,4 17-61,-2-54-100,1 1 0,0 0-1,2-1 1,0 0 0,7 15 100,-11-29-188,1 1 0,0-1 0,1 1 0,-1-1 0,1 0 0,0 0 0,0 0 0,2 1 188,-3-3-565,-1-1 1,1 1 0,0-1-1,0 0 1,0 1 0,0-1-1,0 0 1,1 0 0,-1-1-1,0 1 1,0 0 0,2-1 564,12 1-9480</inkml:trace>
  <inkml:trace contextRef="#ctx0" brushRef="#br0" timeOffset="368.56">890 307 9194,'0'0'4409,"0"0"-2890,0 0-391,0 0 32,0 0-278,0 0 42,28-6-162,162-32-96,-157 33-615,1 2 0,0 1-1,7 2-50,-41 0 2,1 0-1,0 0 0,0 0 0,0 0 0,0 1 0,0-1 0,0 0 0,0 0 0,0 1 0,0-1 0,0 1 0,-1-1 0,1 1 0,0-1 0,0 1 0,0-1 0,-1 1 1,1 0-1,0-1 0,-1 1 0,1 0 0,-1 0 0,1 0 0,-1-1 0,1 2-1,0 1 7,0 0 1,0 0-1,0-1 0,0 1 0,-1 0 1,1 0-1,-1 0 0,0 0 0,0 2-7,0 3 24,-1-1-1,0 1 1,0 0-1,0-1 1,-1 1-1,-1 0 1,0 2-24,-5 5 30,-1 0 1,-1-1 0,0 0 0,0 0 0,-6 3-31,-32 46-307,48-62 286,-1-1-1,1 0 0,0 0 0,0 0 0,-1 1 1,1-1-1,0 0 0,0 0 0,0 1 0,-1-1 0,1 0 1,0 0-1,0 1 0,0-1 0,0 0 0,0 1 0,-1-1 1,1 0-1,0 1 0,0-1 0,0 0 0,0 1 1,0-1-1,0 0 0,0 1 0,0-1 0,0 0 0,0 1 1,0-1-1,0 0 0,1 1 0,-1-1 0,0 0 0,0 1 1,0-1-1,0 0 0,0 0 0,1 1 0,-1-1 1,0 0-1,0 1 0,1-1 0,-1 0 0,0 0 0,0 0 1,1 1-1,-1-1 0,0 0 0,0 0 0,1 0 0,-1 0 1,0 0-1,1 1 0,-1-1 22,22-2-644,-16 1 746,14-3-345,-1-1 1,1-1-1,-2-1 0,1 0 1,-1-2-1,0 0 0,0-1 1,14-11 242,-14 10-367,64-41-2197,-9 1-1678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9818,'0'0'5460,"0"0"-3905,0 0-1211,0 0 99,0 0-24,0 0-142,0 17 76,0 876 1661,0-892-1934,6-16 356,-1-11-421,1 0-1,1 0 1,1 1-1,1 0 0,9-17-14,-11 28-17,1 0 0,0 0 0,1 1 0,0 0 0,1 1 0,0 0 0,1 1 0,0 0 0,1 0 0,6-3 17,-11 10-24,1-1 0,0 1 0,0 1 0,0-1 0,0 1 0,0 1 1,1-1-1,-1 2 0,1-1 0,-1 1 0,7 0 24,-10 1-6,0-1-1,0 1 1,0 1-1,0-1 1,-1 1-1,1 0 1,0 0-1,0 0 1,-1 1-1,1-1 1,-1 1-1,1 0 1,-1 1-1,0-1 1,0 1-1,0 0 1,0 0-1,0 0 1,-1 0-1,1 1 1,0 0 6,0 2 4,0 1 0,0-1 1,0 1-1,-1 0 0,1 0 0,-2 0 1,1 0-1,-1 1 0,0-1 1,-1 1-1,0-1 0,0 1 0,0-1 1,-1 1-1,0 0 0,-1 0 1,1-1-1,-2 1 0,1-1 0,-1 1-4,-2 6 13,-1-1 0,-1 0 0,1 0 1,-2 0-1,0-1 0,-1 0 0,0 0 0,-1-1 0,0 0 0,-3 2-13,-7 9-192,-2-2-1,0 0 1,-2-1 0,0-1 0,-1-2-1,0 0 1,-17 7 192,36-21-203,0 0-1,-1 0 1,0 0-1,1 0 1,-1-1-1,0 0 1,1 0 0,-1-1-1,-3 1 204,8-2-98,0 1-1,1 0 1,-1 0 0,0-1-1,0 1 1,0-1-1,0 1 1,0-1 0,1 1-1,-1-1 1,0 1-1,1-1 1,-1 0 0,0 1-1,1-1 1,-1 0 0,0 1-1,1-1 1,-1 0-1,1 0 1,0 0 0,-1 1-1,1-1 1,0 0-1,-1 0 1,1 0 0,0 0-1,0 0 1,0 0-1,0 0 1,0 0 0,0 0-1,0 0 1,0 0-1,0 0 99,5-40-4060,12 0-2928</inkml:trace>
  <inkml:trace contextRef="#ctx0" brushRef="#br0" timeOffset="411.97">596 831 10906,'0'0'2684,"0"0"-1153,0 0-527,0 0-397,0 0-211,0 0 40,18 0-131,57 2-165,-70-2-133,0 0 0,0 1 0,0-1-1,0 1 1,0 0 0,-1 1 0,1-1-1,0 1 1,-1 0 0,1 0 0,-1 1 0,0-1-1,0 1 1,0 0 0,0 0 0,0 0-1,0 0 1,-1 1 0,0 0 0,1 0 0,-2-1-1,1 2 1,0-1 0,-1 0 0,0 1 0,0-1-1,0 1 1,0 0-7,0 1 35,-1 0-1,0 0 1,0 1-1,0-1 1,-1 0 0,0 0-1,0 1 1,-1-1-1,0 0 1,0 0-1,0 0 1,-1 0 0,1 0-1,-2 0 1,1 0-1,-1 0 1,1-1-1,-2 1 1,-2 4-35,-19 21 322,-27 24-322,23-23 6,28-32-28,1 0 0,0 0 0,0 0 0,0 0 1,0 0-1,0 0 0,0 1 0,-1-1 0,1 0 0,0 0 0,0 0 0,0 0 0,0 1 0,0-1 1,0 0-1,0 0 0,0 0 0,0 0 0,0 1 0,0-1 0,0 0 0,-1 0 0,1 0 0,0 0 0,0 1 1,1-1-1,-1 0 0,0 0 0,0 0 0,0 0 0,0 1 0,0-1 0,0 0 0,0 0 0,0 0 1,0 0-1,0 1 0,0-1 0,0 0 0,1 0 0,-1 0 0,0 0 22,10 3-305,20-2 397,-23-1-162,44-1-106,0-3 1,35-6 175,-39 1-4010,28-9 4010,-26 3-5594</inkml:trace>
  <inkml:trace contextRef="#ctx0" brushRef="#br0" timeOffset="750.01">1400 608 14307,'0'0'2441,"0"0"-2017,0 0 48,0 0 24,0 0-288,0 0 376,0 0-168,116 42-224,-63-39-64,0-3-64,3 0-64,3-3-1096,-12-15-1873,-14 0-7545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8618,'0'0'4619,"0"0"-2810,0 0-544,0 0-256,-12 34-396,-76 220 145,49-128-105,-4 45-653,30-109 76,3 1 1,3 0 0,1 56-77,6-103 1,0 22-1,1 0-1,5 25 1,-4-49-25,1-1-1,1 0 0,0 0 0,0 0 0,1 0 0,1 0 0,0-1 0,1 0 0,2 2 26,-3-6-215,0 0-1,1 0 0,0 0 0,0-1 1,1 0-1,-1 0 0,2-1 0,-1 0 0,1-1 1,-1 0-1,2 0 0,-1-1 0,0 0 1,1 0-1,0-1 0,0-1 0,0 1 0,0-2 1,0 1-1,9-1 216,26 1-3552</inkml:trace>
  <inkml:trace contextRef="#ctx0" brushRef="#br0" timeOffset="548">914 953 2473,'0'0'7032,"0"0"-4197,0 0-979,0 0-275,0 0-454,0 0-302,-20-6-337,0-1-395,-1 1 0,1 2 0,-5-1-93,21 5 20,-1 0 0,1 0 0,-1 1 0,1 0 1,-1 0-1,1 0 0,0 0 0,-1 0 0,1 1 0,0 0 0,0 0 0,0 0 1,0 1-1,0-1 0,1 1 0,-1 0 0,1 0 0,-1 0 0,-1 3-20,-4 2 54,-7 5 70,1 2 0,1 0-1,0 0 1,0 1 0,-1 5-124,10-14 22,0 1 0,1 1 0,0-1 0,0 1 0,1-1 0,-1 1 0,2 0 0,0 0 0,0 0 0,0 1 0,1-1 0,1 7-22,0-15-6,0 0 0,0 0 0,0 0 0,0 0 0,0 0 0,1 0 0,-1 0 0,0 0 0,1 0 0,-1 0 0,1 0 0,-1 0-1,1 0 1,-1 0 0,1 0 0,0 0 0,-1 0 0,1-1 0,0 1 0,0 0 0,0 0 0,0-1 0,-1 1 0,1-1 0,0 1 0,0-1 0,0 1 0,0-1 0,0 0 0,0 1 0,1-1 0,-1 0 6,43 2 0,-31-2 17,-2-1 1,0 0-1,1-1 1,-1-1 0,0 1-1,0-2 1,-1 0 0,1 0-1,-1-1 1,0 0 0,0-1-1,0 0 1,7-7-18,3-2 38,0-1 0,-2-1 0,0-1 0,-1 0 1,6-9-39,-23 26 12,0 1 0,0 0 0,0 0 0,0 0 0,0 0 1,0 0-1,0 0 0,0 0 0,0 0 0,0 0 1,0 0-1,0 0 0,0-1 0,1 1 0,-1 0 0,0 0 1,0 0-1,0 0 0,0 0 0,0 0 0,0 0 0,0 0 1,0 0-1,0 0 0,1 0 0,-1 0 0,0 0 1,0 0-1,0 0 0,0 0 0,0 0 0,0 0 0,0 0 1,0 0-1,0 0 0,1 0 0,-1 0 0,0 0 0,0 0 1,0 1-1,0-1 0,0 0 0,0 0 0,0 0 1,0 0-1,0 0 0,0 0 0,0 0 0,0 0 0,0 0 1,1 0-1,-1 0 0,0 0 0,0 1 0,0-1 0,0 0 1,0 0-1,0 0 0,0 0 0,0 0 0,0 0 0,0 0 1,0 0-1,0 0 0,0 1-12,2 13 361,0 34-361,0 0 28,3-25-87,1-1 1,1 0-1,1 0 1,1 0-1,0-1 1,2-1-1,1 0 1,4 6 58,-15-25-214,0 1 1,0 0-1,1-1 1,-1 1-1,0-1 1,1 0-1,-1 1 1,0-1-1,1 0 1,0 0-1,-1 0 0,1 0 1,0 0-1,-1 0 1,1 0-1,0-1 1,0 1-1,0 0 1,0-1-1,0 0 1,0 1-1,-1-1 1,1 0-1,0 0 1,0 0-1,0 0 1,0-1-1,1 1 214,1 0-953,10 0-4403</inkml:trace>
  <inkml:trace contextRef="#ctx0" brushRef="#br0" timeOffset="878">1340 1233 5209,'0'0'4728,"0"0"-2148,0 0-589,0 0-316,0 0-394,0 0-366,1 0-888,-1 0 0,0 0 0,0 0 0,0 0 0,0 0 0,1 0 0,-1-1 1,0 1-1,0 0 0,0 0 0,1 0 0,-1 0 0,0 0 0,0 0 0,0 0 0,1 0 1,-1 1-1,0-1 0,0 0 0,0 0 0,1 0 0,-1 0 0,0 0 0,0 0 1,0 0-1,0 0 0,1 0 0,-1 1 0,0-1 0,0 0 0,0 0 0,0 0 0,0 0 1,0 0-1,1 1 0,-1-1 0,0 0 0,0 0 0,0 1-27,6 17 21,-1 1 0,-1 0 0,0 1 0,-2-1 0,0 1 0,-1 14-21,1 4-785,-2-32 53,1 10-168,1-11-6220,-1-5-2017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4049,'0'0'6265,"0"0"-4444,0 0-1041,0 0 153,0 0-283,0 0-229,14 2 122,80 3 2451,57-5-2994,-62-1 57,0 3 1,44 9-58,-89-1-2422,-34-7-542,-6-2-2331</inkml:trace>
  <inkml:trace contextRef="#ctx0" brushRef="#br0" timeOffset="1050.47">1430 474 7394,'0'0'2152,"0"0"-460,0 0-205,0 0-212,0 0-128,0 0-95,5-8 3595,-23 4-4593,1 1 0,0 1 0,-1 0 0,1 1 0,-1 1 0,-4 1-54,-15 0 20,26 0-22,0 0-1,0 1 1,0 0 0,1 1 0,-1 0 0,1 1-1,-1 0 1,1 1 0,0 0 0,1 0 0,-1 1-1,1 1 1,-6 5 2,-5 4-7,1 1 1,0 1-1,2 1 0,0 1 0,-5 9 7,15-19-14,0 1 0,1 1 0,0-1 1,0 1-1,2 0 0,-1 0 0,2 1 0,0-1 0,0 1 0,1 0 0,0 0 0,1-1 0,1 1 0,0 5 14,0-16-5,0 0-1,1 1 0,-1-1 0,0 0 1,1 0-1,-1 0 0,1 0 0,-1 0 0,1 0 1,0 0-1,0 0 0,0 0 0,0-1 0,0 1 1,1 0-1,-1 0 0,1-1 0,-1 1 1,1-1-1,-1 1 0,1-1 0,0 1 6,3 0 1,-1 0-1,0 0 1,1 0-1,-1 0 1,1-1-1,0 1 1,-1-1-1,1 0 1,0-1-1,2 1 0,5-1 8,0 0-1,0 0 1,0-1-1,0 0 1,0-1-1,-1-1 0,1 0 1,4-2-8,0-2-47,0-1 1,0-1-1,0-1 1,-1 0-1,-1-1 1,7-6 46,9-9-208,-2-2 0,10-15 208,-13 14-50,-1-2-1,-2 0 1,-1-1 0,6-15 50,-28 60-227,-17 51 213,3-17 35,3 0 1,1 1 0,-3 48-22,10-8-1153,4-88 1102,0 0 0,0 0-1,0 1 1,0-1-1,0 0 1,0 0 0,0 0-1,0 0 1,0 1-1,0-1 1,0 0 0,0 0-1,0 0 1,0 1-1,0-1 1,0 0 0,0 0-1,0 0 1,0 0-1,0 1 1,0-1 0,0 0-1,1 0 1,-1 0-1,0 0 1,0 0 0,0 1-1,0-1 1,0 0 0,0 0-1,1 0 1,-1 0-1,0 0 1,0 0 0,0 0-1,0 1 1,0-1-1,1 0 1,-1 0 0,0 0-1,0 0 1,0 0-1,1 0 1,-1 0 0,0 0-1,0 0 1,0 0-1,0 0 1,1 0 0,-1 0-1,0 0 1,0 0-1,0 0 1,1 0 51,2-1-761,11 1-2289</inkml:trace>
  <inkml:trace contextRef="#ctx0" brushRef="#br0" timeOffset="1394.86">1827 703 1424,'0'0'9421,"0"0"-6363,0 0-1584,0 0-57,0 0-549,0 0-233,-5 21-112,0-3-433,-4 19 76,-1 0-1,-11 23-165,-6 9-454,-4 0-1,-26 41 455,55-105-464,-5 8-6,5-3-4537,2-9-1303</inkml:trace>
  <inkml:trace contextRef="#ctx0" brushRef="#br0" timeOffset="1930.62">2405 1 10786,'0'0'4933,"0"0"-3510,0 0-875,0 0 78,0 0-50,-1 31-196,1-2-315,-1 16 34,-2-1-1,-2 1 0,-9 39-98,-37 108 91,-9-3 0,-18 25-91,82-223 75,2 1 1,-1-1-1,1 1 1,1 0 0,2-2-76,7-9 52,42-54-8,4 2-1,47-40-43,-102 105-8,0 0-1,1 1 1,-1 0-1,1 0 1,0 1-1,0 0 1,0 0-1,1 1 1,5-2 8,-9 4-7,-1-1 0,1 2 0,0-1 0,-1 0 1,1 1-1,0 0 0,0 0 0,-1 1 0,1-1 1,0 1-1,-1 0 0,1 0 0,-1 0 1,1 1-1,-1 0 0,0 0 0,1 0 0,-1 0 1,1 2 6,7 5 3,0 0 0,-1 1 1,-1 0-1,0 1 1,0 0-1,5 9-3,-10-13 1,0 0 1,-1 0-1,0 0 1,0 0-1,-1 1 1,0 0-1,0 0 0,-1 0 1,0 0-1,0 0 1,-1 0-1,0 6-1,-1-9 8,1 0 1,-2-1-1,1 1 1,0 0-1,-1 0 1,0-1-1,0 1 1,-1-1-1,1 1 1,-1-1-1,0 1 1,0-1-1,-1 1-8,-1 0 11,-1 0 0,1-1-1,-1 0 1,0 0 0,0 0-1,0 0 1,-1-1 0,1 0 0,-1 0-1,0 0-10,-19 9-26,1-2 0,-1-1 0,-1-1 0,0-1 1,-14 1 25,-44 5-915,-7-3 915,26-3-892,62-7 727,-17 3-305,19-3 379,1 0 1,-1 0-1,1 0 0,-1 1 0,0-1 0,1 0 0,-1 0 0,1 0 0,-1 1 0,1-1 0,-1 0 1,1 0-1,-1 1 0,1-1 0,-1 1 0,1-1 0,-1 0 0,1 1 0,0-1 0,-1 1 0,1-1 1,0 1-1,-1-1 0,1 1 0,0-1 0,0 1 91,1 0-137,0 0-1,0 0 1,0-1 0,1 1-1,-1-1 1,0 1 0,1-1 0,-1 1-1,0-1 1,1 0 0,-1 1-1,1-1 1,-1 0 0,1 0-1,-1 0 1,0 0 0,1 0-1,-1 0 1,1-1 0,0 1 137,4 0-395,38-2-1310,6-8-2166</inkml:trace>
  <inkml:trace contextRef="#ctx0" brushRef="#br0" timeOffset="2477.95">3047 638 10202,'0'0'4313,"0"0"-2522,0 0-328,0 0-353,0 0-604,0 0-205,19-1-63,150-10 148,-155 11-377,1-1-8,0 0 0,0 2 0,11 1-1,-25-2-4,1 1 1,-1 0 0,0-1-1,1 1 1,-1 0 0,0 0-1,0 0 1,1 0 0,-1 0-1,0 0 1,0 0 0,0 0-1,0 1 1,-1-1 0,1 0-1,0 0 1,0 1-1,-1-1 1,1 1 0,-1-1-1,1 1 1,-1-1 0,0 1-1,0-1 1,1 1 0,-1-1-1,0 1 1,0-1 0,0 1 3,0 5-1,0-1 0,0 1 1,-1 0-1,0-1 0,0 1 0,-1 3 1,-1-2 20,-1 0 0,0 0 1,0-1-1,-1 1 0,0-1 0,0 0 0,-1 0 0,0-1 0,0 0 0,0 0 0,-6 3-20,-14 13 46,-2-2-1,-9 4-45,24-15 5,10-6-7,-1-1 1,1 0 0,0 1-1,-1-1 1,0 0 0,1-1-1,-1 1 1,0-1-1,0 1 1,-4 0 1,7-2-7,1 0-7,0 0-21,28 0-136,5-2 163,36 2 12,-64 0 3,0 1 0,0 0 1,0 0-1,0 0 0,0 0 0,0 1 0,-1-1 0,1 1 1,-1 0-1,1 1 0,2 2-7,-6-4 7,1 1 0,-1-1 0,0 1 0,-1-1 1,1 1-1,0 0 0,0 0 0,-1 0 0,1-1 0,-1 1 0,0 0 0,1 0 0,-1 0 1,0 0-1,0 0 0,0 0 0,0-1 0,-1 1 0,1 0 0,0 0 0,-1 0 1,1 0-1,-1-1 0,0 1 0,1 0 0,-1 0 0,0-1 0,0 1 0,0-1 0,-1 1-7,-9 8 76,-1 0-1,0-1 1,-1 0-1,0-1 1,-1 0-1,1-1 1,-9 2-76,-2 3-27,2 0-521,0-1 0,-2-2 0,1 0 0,-1-1 0,0-1 0,-5-1 548,29-5-38,0-1 0,0 0 0,0 0-1,0 0 1,0 0 0,-1 0-1,1 0 1,0 0 0,0 0 0,0 0-1,0 0 1,0 0 0,0 0-1,-1 0 1,1 0 0,0 0-1,0 0 1,0 0 0,0 0 0,0 0-1,0 0 1,0 0 0,-1 0-1,1 0 1,0 0 0,0 0 0,0-1-1,0 1 1,0 0 0,0 0-1,0 0 1,0 0 0,-1 0-1,1 0 1,0 0 0,0 0 0,0 0-1,0-1 1,0 1 0,0 0-1,0 0 1,0 0 0,0 0 0,0 0-1,0 0 1,0 0 0,0-1-1,0 1 1,0 0 0,0 0-1,0 0 1,0 0 0,0 0 0,0 0-1,0-1 1,0 1 0,0 0-1,0 0 1,0 0 0,0 0 0,0 0-1,0 0 1,0-1 38,3-22-4800,8-9-3594</inkml:trace>
  <inkml:trace contextRef="#ctx0" brushRef="#br0" timeOffset="2829.92">4006 30 9458,'0'0'4085,"0"0"-3149,0 0-747,0 0 566,0 0 173,0 0-65,16 24-33,53 79-98,-55-82-573,-1 0-1,-1 0 1,-1 1-1,-1 1 1,-1 0-1,0 0 1,-2 1-1,-1 0 1,-1 0-1,-1 0 1,-1 1-1,-2-1 1,0 1-1,-1 0 1,-2 9-159,0-20 22,1 0 1,-2 0 0,0 0-1,0-1 1,-1 1-1,-1-1 1,0 0 0,-1 0-1,-5 7-22,-1 1-35,-2-1 0,0-1-1,-1 0 1,-1-1-1,-8 8 36,-16 10-773,-1-2 0,-2-2 0,-1-1 0,-29 13 773,-31 14-4368,16-14-2735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258 382 280,'0'0'407,"0"0"-119,0 0 155,0 0 151,0 0 369,0 0 463,12-11 330,34-30 233,-39 34 6345,-5 3-3583,-6 0-2577,-10 6-3201,4 1 1041,1 0 1,0 0-1,-1 1 0,1 0 1,1 0-1,-1 1 0,1 0 0,-5 4-14,-7 6-32,0 1-1,-13 14 33,19-14-4,0 1 0,0 0 0,2 0 0,0 1-1,1 1 1,1 0 0,1 0 0,1 1 0,0 0 0,2 0-1,-5 21 5,4-5-12,1 1 0,2-1 0,2 1 0,1 0 0,2 0 0,4 23 12,-1-42-75,0 1 1,2-1-1,0 0 1,0 0-1,2-1 1,1 0-1,0 0 1,0-1-1,2-1 1,0 1-1,1-2 1,1 1-1,0-2 1,0 1-1,2-2 1,2 2 74,-14-12-254,0 0 1,0 0 0,1 0 0,-1-1-1,1 1 1,-1-1 0,1 1 0,0-1 253,-3-1-246,1 0-1,-1 1 1,0-1 0,1 0 0,-1 0-1,1 0 1,-1 0 0,1 0-1,-1 0 1,0-1 0,1 1 0,-1 0-1,1-1 1,-1 1 0,0-1 0,1 1-1,-1-1 1,0 0 0,0 1 0,1-1-1,-1 0 1,0 0 0,0 0 246,13-18-6129</inkml:trace>
  <inkml:trace contextRef="#ctx0" brushRef="#br0" timeOffset="682.57">1003 849 6513,'0'0'3632,"0"0"-2160,0 0-22,0 0-117,0 0-380,0 0-263,-19-7-241,-61-21-100,72 25-283,1 1 0,-1 0-1,0 0 1,0 1 0,0 0 0,0 1 0,0 0 0,0 0 0,-2 0-66,-12 1 48,16 0-35,-1 0 0,1 1 0,0-1 0,0 1-1,0 1 1,0-1 0,0 1 0,0 0 0,1 0-1,-1 0 1,1 1 0,0 0 0,0 0 0,1 0-1,-1 1 1,1-1 0,0 1 0,0 0 0,0 1-1,-2 4-12,-2 3 46,0 0-1,0 1 0,2 0 0,0 0 0,0 0 0,1 1 1,1 0-1,0 3-45,2-4 1,1-1 0,0 0 0,1 1 0,1-1 0,1 6-1,-2-18-5,0 0 0,1 0 0,-1 0 0,1 1 1,-1-1-1,1 0 0,0-1 0,-1 1 0,1 0 0,0 0 0,0 0 0,-1 0 0,1 0 0,0-1 0,0 1 0,0 0 0,0-1 0,0 1 0,0-1 1,0 1-1,0-1 0,0 1 0,0-1 0,1 0 0,-1 0 0,0 1 0,0-1 0,0 0 5,38 2-102,-33-2 90,6 0 13,0 0-1,-1-1 0,1-1 1,0 0-1,-1 0 0,0-1 1,1 0-1,-1-1 0,-1-1 1,1 0-1,0 0 0,-1-1 1,0 0-1,-1 0 0,8-7 0,0 1 4,0-2-1,-1 1 1,-1-2-1,0 0 1,-1-1-1,0 0 0,7-13-3,-18 90 634,-3 155-463,0-123-2825,0-93 2580,0 0 0,0 0 0,0 0 0,0 1 0,-1-1-1,1 0 1,0 0 0,0 0 0,0 0 0,0 0 0,0 0 0,0 1 0,0-1 0,0 0 0,0 0 0,0 0 0,0 0 0,0 0 0,0 0 0,0 1 0,0-1 0,0 0 0,1 0 0,-1 0 0,0 0 0,0 0 0,0 0-1,0 0 1,0 1 0,0-1 0,0 0 0,0 0 0,0 0 0,0 0 0,0 0 0,1 0 0,-1 0 0,0 0 0,0 0 0,0 0 0,0 0 0,0 0 0,0 1 0,1-1 0,-1 0 0,0 0 0,0 0 0,0 0-1,0 0 1,0 0 0,0 0 0,1 0 0,-1 0 0,0 0 0,0 0 74,1 0-592,5 0-4535</inkml:trace>
  <inkml:trace contextRef="#ctx0" brushRef="#br0" timeOffset="1064.37">1403 1144 8482,'0'0'2100,"0"0"-575,0 0-26,0 0-258,0 0-345,0 0-268,0 5 211,-1 16-568,-1 0 0,-1 0 0,-1-1-1,-1 1 1,0-1 0,-8 17-271,10-23 600,3-11-2055,-1-3-4034,1-11 536</inkml:trace>
  <inkml:trace contextRef="#ctx0" brushRef="#br0" timeOffset="1529.37">1724 1239 7762,'0'0'2574,"0"0"-1182,0 0-281,0 0-184,0 0-226,0 0 33,11 0-73,5-1-485,-11 0-123,1 0-1,0 1 1,0 0 0,0 0-1,0 0 1,0 1 0,0 0 0,2 1-53,-5-1 16,-1 0 1,0 0 0,0 0 0,0 1-1,0-1 1,0 1 0,0-1 0,-1 1 0,1 0-1,0-1 1,-1 1 0,1 0 0,-1 0 0,0 0-1,0 0 1,0 1 0,0-1 0,0 0-1,0 0 1,0 1 0,-1-1 0,1 0 0,-1 1-1,0-1 1,1 0 0,-1 1 0,0-1 0,-1 3-17,1 1-24,1-1 1,-2 1 0,1 0 0,-1-1 0,0 1 0,0 0-1,-1-1 1,1 1 0,-1-1 0,0 0 0,-1 0 0,0 1 23,-5 5-229,-1 0 0,-1-1 0,0-1 0,0 1 0,0-2 0,-8 5 229,10-7-903,-1-1-1,1 0 1,-1-1-1,0 0 1,-9 3 903,1-3-4176</inkml:trace>
  <inkml:trace contextRef="#ctx0" brushRef="#br0" timeOffset="2162.63">2537 852 8794,'0'0'2043,"0"0"-477,0 0-139,0 0-517,0 0-548,-23 1-250,-75 3-140,92-3 26,-1 0 0,1 1 1,-1-1-1,1 1 0,0 0 0,0 1 1,0-1-1,0 1 0,0 0 0,1 1 1,0 0-1,-1-1 0,1 2 0,0-1 0,1 0 1,-1 1-1,-1 2 2,-4 4-1,0-2 16,1 0 0,0 1 0,1 0 0,0 0-1,1 1 1,0 0 0,0 1 0,2-1 0,-1 1 0,1 0-1,1 0 1,0 1 0,1 0 0,0-1 0,1 1 0,-1 12-15,3-23 9,0 1 0,0 0 0,0-1 0,0 1 0,1-1 0,-1 1 1,1 0-1,-1-1 0,1 1 0,0-1 0,0 1 0,0-1 0,0 0 1,0 0-1,1 1-9,0-2 6,0 1-1,0 0 1,0-1 0,0 0 0,1 1-1,-1-1 1,0 0 0,1 0 0,-1 0-1,0-1 1,1 1 0,-1-1 0,1 1-1,0-1 1,-1 0 0,2 0-6,8 2-5,0-1 0,0-1 0,0 0 0,0-1 0,0 0-1,0-1 1,0 0 0,-1-1 0,1 0 0,-1-1 0,0 0 0,0-1 0,0 0 0,0-1 0,-1 0 0,3-2 5,10-9-45,-1-1 1,0 0-1,0-4 45,-14 15-10,-1 0 0,0-1 0,-1 0 0,0-1 0,-1 1 0,1-1 0,-1 0 0,-1-1 0,0 1 0,0-3 10,-5 62 155,1-12 0,-1 0-1,-6 31-154,-1-33-590,-2 0-1,-6 14 591,-15 27-4733,24-55-1187</inkml:trace>
  <inkml:trace contextRef="#ctx0" brushRef="#br0" timeOffset="2643.39">2868 1179 8058,'0'0'3990,"0"0"-2659,0 0-299,0 0-69,0 0-370,0 0-207,8 1 10,1 0-314,22 3 322,1 1 0,-1 1 1,25 8-405,-55-13-2,1-1 1,-1 1-1,0 0 0,1-1 1,-1 1-1,0 0 0,0 0 1,1 0-1,-1 0 1,0 0-1,0 0 0,0 0 1,0 1-1,-1-1 1,1 0-1,0 0 0,0 1 1,-1-1-1,1 1 0,-1-1 1,1 0-1,-1 1 1,0-1-1,1 1 0,-1-1 1,0 1-1,0-1 0,0 1 1,0-1-1,0 1 1,-1-1-1,1 1 0,0-1 1,-1 1-1,1-1 0,-1 0 1,1 1-1,-1-1 1,0 1-1,1-1 0,-2 1 2,-1 4-19,0 0 0,-1 0 0,0 0 0,-1 0 0,1-1 0,-1 1 0,0-1 0,-1 0 19,-64 46-896,49-37 148,0 1 0,1 1-1,-14 15 749,34-31-3,-1 0-1,1 1 0,-1-1 1,1 0-1,0 1 0,-1-1 0,1 1 1,0-1-1,-1 0 0,1 1 1,0-1-1,-1 1 0,1-1 0,0 1 1,0-1-1,0 1 0,0-1 1,-1 1-1,1-1 0,0 1 0,0-1 1,0 1-1,0-1 0,0 1 1,0-1-1,0 1 0,0 0 0,1-1 1,-1 1-1,0-1 0,0 1 4,15 6 198,29-5 385,-39-2-539,22 0 174,-13 2-330,0-2-1,1 0 1,-1-1-1,0 0 1,0-1 0,0-1-1,0 0 1,0-1-1,11-5 113,9-10-2815,-6 3-3545</inkml:trace>
  <inkml:trace contextRef="#ctx0" brushRef="#br0" timeOffset="3325.3">3473 1221 11018,'0'0'1745,"0"0"-530,0 0 89,0 0-280,0 0-381,0 0-267,23 6-116,71 18-64,-89-23-171,0 0 0,0 1 0,-1 0-1,1-1 1,-1 2 0,1-1 0,-1 0-1,0 1 1,0 0 0,0 0 0,0 0 0,0 1-1,-1-1 1,1 1 0,-1 0 0,0 0 0,0 0-1,0 1-24,-1 1 21,1 1 0,-1 0-1,0 0 1,-1-1 0,0 1-1,0 0 1,-1 0 0,1 0-1,-2 6-20,0-7-62,0-1 0,0 1-1,-1-1 1,0 0-1,0 0 1,0 0 0,-1 0-1,0 0 1,0-1 0,0 1-1,0-1 1,-1 1 0,0-1-1,0 0 1,0-1 0,0 1-1,0-1 1,-3 1 62,-12 11-1001,0-2-1,-2 0 1,-14 6 1001,20-12-2468,1-1 0,-2 0 0,-7 2 2468,4-7-5419</inkml:trace>
  <inkml:trace contextRef="#ctx0" brushRef="#br0" timeOffset="3911.37">4399 891 9218,'0'0'3673,"0"0"-2262,0 0-139,0 0 83,0 0-562,0 0-434,-6-6-249,3 4-123,1 0 0,-1-1 0,0 1 1,0 0-1,0 0 0,0 1 1,0-1-1,0 1 0,0-1 1,-1 1-1,1 0 0,0 0 1,-1 1-1,1-1 0,-1 1 0,1 0 1,-1-1-1,1 1 0,-1 1 1,1-1-1,-1 1 0,1-1 1,0 1-1,-1 0 0,1 0 1,0 0-1,-1 1 0,1-1 0,0 1 13,-10 6-18,0 0 0,0 1 0,1 1-1,0 0 1,0 0 0,1 1 0,-4 7 18,-2 2-3,2 0 0,0 2 0,1-1 1,-1 6 2,11-19-6,1 0 0,0 0 1,0 0-1,0 0 0,1 1 0,1-1 1,-1 1-1,1-1 0,1 1 1,-1 0-1,1 0 0,1-1 0,0 1 1,1 4 5,-1-10-12,-1-1 0,1 1 1,0-1-1,0 0 1,1 0-1,-1 1 0,0-1 1,1 0-1,-1 0 0,1 0 1,0 0-1,0 0 0,0-1 1,0 1-1,0-1 1,0 1-1,1 0 12,2 0-76,0 1 1,0-1-1,1 0 0,-1 0 1,1 0-1,-1-1 0,1 0 1,0 0 75,5 1-140,0-1 0,0-1 1,-1 0-1,1-1 0,0 0 1,0 0-1,-1-1 0,7-2 140,-6 0-110,0-1 0,0-1 0,-1 0 0,0 0 0,0-1-1,0 0 1,-1 0 0,0-1 0,0-1 110,10-10-261,-1-2 0,-1 0-1,7-10 262,-4 2-141,-1-1 0,1-7 141,-15 27 79,0 1 0,-1-1 1,0 0-1,-1-1 0,0 1 0,-1 0 0,0-1 0,0 0 0,-1-5-79,-1 15 615,-8 18-39,-4 9-386,0 0 1,2 1 0,1 0 0,2 1-1,0 0 1,1 1-191,-6 72-628,9 3-4007,3-95-438</inkml:trace>
  <inkml:trace contextRef="#ctx0" brushRef="#br0" timeOffset="4446.17">4843 1156 8306,'0'0'4465,"0"0"-2992,0 0-554,0 0 28,0 0-259,0 0-298,18 0-200,129 0-84,-139 1-98,0 0-1,0 0 1,0 1 0,0 0 0,-1 0 0,7 3-8,-12-5-16,0 1 0,0 0 1,0 0-1,-1 0 0,1 0 0,0 0 1,0 0-1,0 1 0,-1-1 1,1 0-1,-1 1 0,1 0 1,-1-1-1,1 1 0,-1 0 0,0-1 1,0 1-1,0 0 0,0 0 1,0 0-1,-1 0 0,1 0 0,0 0 1,-1 0-1,0 1 0,1 0 16,-2-1-8,1 0-1,-1 0 0,0 0 0,0 0 0,0 0 1,0 0-1,0-1 0,0 1 0,0 0 1,-1 0-1,1-1 0,-1 1 0,1-1 0,-1 1 1,0-1-1,1 0 0,-1 0 0,0 1 0,-2-1 9,-44 25-140,36-21 82,-19 8-128,23-10 142,-1 1 0,1 0 0,0 0 0,1 0-1,-1 1 1,-3 3 44,10-8-45,1 0 18,0 0-18,18 0 41,24-1 123,-21 0-7,-1 1 1,0 0-1,1 2 0,11 2-112,-30-4 14,-1 0 0,1 0 0,-1 0 1,0 1-1,1-1 0,-1 1 0,0-1 0,1 1 1,-1-1-1,0 1 0,0 0 0,0-1 0,1 1 1,-1 0-1,0 0 0,0 0 0,0 0 0,0 0 1,0 0-1,-1 0 0,1 0 0,0 1-14,-1-1 17,1 0-1,-1 1 0,-1-1 1,1 0-1,0 0 0,0 0 1,0 0-1,0 0 1,-1 0-1,1 0 0,-1 0 1,1 0-1,-1 0 0,1 0 1,-1 0-1,1 0 1,-1 0-1,0 0 0,0 0 1,1 0-1,-2 0-16,-5 6 29,-1-1 1,0 0-1,0 0 0,0 0 1,-4 1-30,-28 15-904,0-2 0,-14 4 904,34-16-1957,-1-2 0,0 0 0,-10 1 1957,11-5-4812</inkml:trace>
  <inkml:trace contextRef="#ctx0" brushRef="#br0" timeOffset="5043.61">5597 382 6465,'0'0'3805,"0"0"-2254,0 0-96,0 0-59,0 0-466,0 0-273,-1 8 78,1-2-566,-1-4-123,1-1 1,-1 1 0,1 0 0,0 0 0,0 0-1,0 0 1,0 0 0,0 0 0,0 0 0,1-1-1,-1 1 1,1 0 0,-1 0 0,1 0 0,0-1 0,-1 1-1,1 0 1,0 0 0,0-1 0,0 1 0,0-1-1,1 1 1,-1-1 0,0 0 0,1 1 0,-1-1-1,1 0 1,0 1-47,19 9 315,-1 2 1,-1 0-1,0 1 0,-1 1 0,6 7-315,-17-15 36,0 2 1,0-1-1,-1 1 0,0 0 0,0 0 1,-1 0-1,0 1 0,-1 0 0,0 0 1,-1 0-1,0 0 0,-1 1 0,1 1-36,0 12 60,0-1-1,-1 1 1,-2 0-1,-1 21-59,-1-31-11,1-1 0,-2 1 1,0-1-1,-1 0 0,0 0 0,0 0 0,-2 0 0,0-1 0,-1 2 11,-11 14-347,-1 0 0,-1-1-1,-1-1 1,-2-1 0,0-1-1,-2-2 1,-26 20 347,24-22-1427,-1-2 0,0-1 0,-1-2 0,-1 0 0,-1-2 1427,-24 7-10718</inkml:trace>
  <inkml:trace contextRef="#ctx0" brushRef="#br0" timeOffset="7838.45">43 123 576,'0'0'3404,"0"0"-2028,0 0-663,0 0 138,0 0 144,0 0 176,0 0 4,0 0-67,0 0 36,0 0-134,31 0 3487,138 30-2780,1-7 0,112-2-1717,425-17 728,-621 1-690,33 9-38,57 5 26,291 13 191,-339-26 326,61-8-543,-85-1 35,1 4 1,73 12-36,-63-2 0,111-4 0,-52-3 216,-38 9-137,-77-6 99,48-1-178,-6-6 112,219-3-64,-210-8-12,-59 4-49,45 1 13,-27 6 53,1-3-1,58-11-52,-16-2 23,-45 7 9,65-17-32,-91 19-12,-1 1 0,1 2 0,1 2 0,-1 1 0,24 4 12,23-1-12,120-2 77,-115-6 75,-104-6 177,-30-18-542,2-1 1,1-2-1,-34-37 225,58 58-29,-12-16-318,25 27 276,1 1 2,0 0-28,0 0-97,0 0-222,0 0-311,0 0-378,8 0-4682,1 0-4127</inkml:trace>
  <inkml:trace contextRef="#ctx0" brushRef="#br0" timeOffset="9070.54">6678 810 4625,'0'0'3517,"0"0"-2320,0 0-222,-31 12 15,-103 39-231,107-41-381,0 1 1,1 2-1,0 0 1,1 2-1,0 0 1,0 3-379,19-14 58,1 1 1,0 0 0,-1 0-1,2 0 1,-1 0 0,1 1-1,0 0 1,0 0 0,0 0 0,1 0-1,0 1 1,0-1 0,0 1-1,1 0 1,0-1 0,1 1-1,-1 0 1,1 0 0,1 1-1,-1-1 1,1 0 0,1 0-1,-1 0 1,1 0 0,0 0-1,2 6-58,-1-9-6,-1 0 0,1 0-1,0-1 1,0 1-1,0 0 1,1-1-1,-1 1 1,1-1 0,0 0-1,0 0 1,0 0-1,0 0 1,1 0-1,-1-1 1,1 1 0,-1-1-1,1 0 1,0 0-1,0-1 1,0 1-1,3 0 7,6 2-34,0 0 0,0-2 0,0 1 0,0-2-1,0 0 1,9 0 34,-9-1-38,-2 1 25,0-1 1,0 0-1,0 0 0,0-1 0,0-1 1,0 0-1,-1-1 0,1 1 0,-1-2 0,0 0 1,9-4 12,-6 0-3,0-1 1,0 0-1,-2 0 0,1-2 1,-1 1-1,0-1 1,-1-1-1,3-5 3,-7 9 55,-1-1-1,1 1 1,-2-1-1,1 0 1,-1 0-1,-1-1 1,0 1-1,0-1 1,-1 0-1,0 0 1,-1 0-1,0 0 1,0-3-55,-1 12 268,0 15-272,-1 23-29,0-24-5,0-1 1,1 0-1,0 0 0,1 0 0,0 0 0,1 0 0,1 0 0,-1 0 0,2 0 0,3 6 38,-2-7-585,9 15-1122,0-12-4464,-8-11-175</inkml:trace>
  <inkml:trace contextRef="#ctx0" brushRef="#br0" timeOffset="9474.57">7148 974 1512,'0'0'6804,"0"0"-4531,0 0-1241,0 0-17,0 0-43,0 0-230,-1 9-194,-8 107 1190,9-116-1586,0 0 128,0 0 106,5-16 121,5 2-523,-1 0 0,2 1 0,0 0 0,1 0 0,0 1 0,0 1 0,1 0 0,1 0 0,0 2 0,0 0 0,1 0 0,0 1 16,-10 6-51,-1 1 0,0-1 0,1 1 0,-1 0 0,1 0 0,0 0 0,-1 1 0,1-1-1,0 1 1,0 0 51,-5 1-18,1-1-1,0 0 0,-1 1 0,1-1 1,-1 1-1,1-1 0,0 1 1,-1-1-1,1 1 0,-1-1 0,0 1 1,1-1-1,-1 1 0,1 0 0,-1-1 1,0 1-1,1-1 0,-1 1 0,0 0 1,0 0-1,0-1 0,1 1 1,-1 0-1,0-1 0,0 1 0,0 0 1,0 0-1,0-1 0,0 1 19,0 29-141,0-23 111,1 30-147,-3 48-224,1-75-744,0-1-1,-1 1 0,-1-1 1,-2 7 1145,2-5-6095</inkml:trace>
  <inkml:trace contextRef="#ctx0" brushRef="#br0" timeOffset="9993.44">8094 602 12555,'0'0'1305,"0"0"-626,0 0-107,0 0 84,0 0-34,0 0-158,-1 27-65,-5 91-146,1-77-201,0 0-1,-3 0 1,-2-1-1,-1-1 1,-4 8-52,3-11 18,7-19-70,-13 38 204,11-39-302,5-15-70,1-7-131,6-72-299,-2 53 215,-1 0 0,-2-1 0,-1-7 435,1 32-2,-1 0 0,0-1 1,1 1-1,-1 0 0,0 0 1,0-1-1,0 1 1,0 0-1,0 0 0,0 0 1,0 0-1,0 0 1,-1 0-1,1 1 0,0-1 1,0 0-1,-1 1 0,1-1 1,-1 1-1,1-1 1,0 1-1,-1-1 0,1 1 1,-1 0-1,1 0 1,-1 0-1,1 0 0,-1 0 1,1 0-1,-2 0 2,-47 3-55,44-2 64,1 0 1,-1 0 0,1 0 0,-1 1 0,1 0-1,0 0 1,0 1 0,0-1 0,0 1-1,1 0 1,-1 0 0,1 1 0,-1-1 0,1 1-1,0 0 1,1 0 0,-1 0 0,1 1 0,-2 2-10,0 1 130,1 0 0,1 0 0,-1 0 1,1 0-1,1 1 0,0-1 0,0 1 1,0 0-1,1 0 0,0 0 1,1 8-131,1-14 30,-1 0 0,1 1 0,0-1 0,0 0-1,1 0 1,-1 0 0,1 0 0,-1 0 0,1 0 0,0 0 0,0 0 0,0-1 0,1 1 0,-1-1 0,1 1 0,-1-1 0,1 0 0,0 0 0,0 0 0,-1 0 0,1-1 0,1 1 0,-1-1 0,0 0 0,1 0-30,9 5-88,0-2-1,1 0 1,-1 0-1,1-1 1,0-1-1,1 0 89,87 4-2798,-58-6-1060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13067,'0'0'3827,"0"0"-2793,0 0-619,0 0 135,0 0 10,-2 28 62,2-16-562,-7 85 455,-7 21-515,-9 25-159,-6-1-1,-6-1 1,-22 44 159,46-148-334,10-35 119,5-13-27,25-42 239,4 2 0,1 1-1,2 1 1,3 2-1,17-14 4,-50 54-24,4-4 19,0 0-1,1 2 1,9-8 5,-18 15-12,0 0-1,0 1 1,1-1-1,-1 1 1,1-1-1,0 1 1,-1 0-1,1 0 1,0 0-1,0 0 1,0 1-1,-1-1 1,1 1-1,0 0 1,0-1-1,0 1 0,0 1 1,0-1-1,0 0 1,0 1-1,0-1 13,-1 2-4,0 0-1,1-1 0,-1 1 0,0 0 0,0 0 0,0 0 0,0 0 0,0 1 0,0-1 0,-1 0 0,1 1 1,-1-1-1,0 1 0,0 0 0,0-1 0,0 1 0,0 0 0,0 1 5,12 57 2,-12-57-4,2 15 12,-1 0 1,0 0-1,-1 1 0,-2-1 0,0 0 0,0 1 0,-2 1-10,0-15 3,1 0-1,0 0 1,-1 0 0,0-1 0,-1 1-1,1-1 1,-1 0 0,0 0-1,0 0 1,-1-1 0,1 1-1,-1-1 1,0 0 0,0-1 0,0 1-1,-1-1 1,1 0 0,-1 0-1,0-1 1,0 1 0,-3 0-3,-6 2-240,0-1-1,-1 0 1,1-1 0,-1-1 0,1 0 0,-1-1 0,0-1 0,-2-1 240,16 2-86,1-1 0,0-1 0,-1 1 0,1 0 0,0 0 0,-1 0 0,1-1 0,0 1 0,-1-1 0,1 1 0,0-1 0,0 1 0,0-1 0,-1 0 0,1 1 0,0-1 0,0 0 0,0 0 0,0 0 0,0 0 0,1 0 1,-1 0-1,0 0 0,0 0 0,1-1 0,-1 1 86,-1-3-587,1-1 1,1 1 0,-1 0-1,1 0 1,-1 0-1,1 0 1,0-4 586,0 4-731,0-11-4337</inkml:trace>
  <inkml:trace contextRef="#ctx0" brushRef="#br0" timeOffset="329.19">675 670 5737,'0'0'5609,"0"0"-4864,0 0 375,0 0 560,0 0-600,0 0-415,0 0-97,-23 175-152,6-127-232,-6 0-112,3-4-64,-3 1-8,3-9-64,4-7-440,9-17-1001,1-12-2359,6 0-7579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6601,'0'0'6312,"0"0"-4088,0 0-859,0 0-61,0 0-410,0 0-353,-13 13-111,-31 35-49,2 2 0,3 2 0,-2 7-381,-1 10 256,2 1 1,4 2-1,-19 57-256,41-92-34,2 1 0,2 0 0,1 0 0,2 1 0,1 1 0,3-1 0,1 1 0,2 24 34,0-57-95,1 1 0,0 0-1,0-1 1,1 0 0,0 1 0,0-1 0,3 6 95,-3-9-65,0-1 1,1 1 0,-1-1 0,1 0 0,-1 1 0,1-1 0,0 0 0,0-1 0,0 1-1,1-1 1,-1 1 0,0-1 0,1 0 0,0 0 0,1 1 64,18 4-858,0-1 0,1-1-1,-1-1 1,1-1 0,0-2 0,17 0 858,46 0-6548</inkml:trace>
  <inkml:trace contextRef="#ctx0" brushRef="#br0" timeOffset="483.03">1210 540 7602,'0'0'6805,"0"0"-4690,0 0-951,0 0-81,0 0-447,0 0-403,-28-5-196,-9-1-28,1 2-1,-14 1-8,42 3 13,0 1-1,0 0 1,1 1-1,-1-1 0,0 1 1,0 1-1,1-1 1,-1 1-1,1 1 1,0-1-1,0 1 1,0 1-1,1-1 1,-1 1-1,-1 2-12,-6 3 43,-1 1 1,0 1 0,1 0 0,0 1 0,1 0 0,1 1 0,0 1 0,-9 14-44,15-19-5,-1 1 0,2 1 1,-1-1-1,2 1 1,0 0-1,0 0 1,1 0-1,0 0 1,1 1-1,1-1 1,0 1-1,0 1 5,1-8-5,0-3-22,0 0-1,0 1 1,0-1 0,0 0-1,1 0 1,-1 0 0,1 0-1,0 0 1,1 3 27,-2-5-6,1 0-1,0 0 1,0 0 0,0-1-1,0 1 1,0 0-1,0 0 1,0 0 0,1-1-1,-1 1 1,0 0-1,0-1 1,0 1 0,1-1-1,-1 0 1,0 1 0,1-1-1,-1 0 1,0 0-1,1 0 1,-1 0 0,0 0-1,1 0 1,0 0 6,8 0 5,0 0 1,0 0-1,0-1 0,0 0 1,0 0-1,0-1 0,-1-1 1,1 0-1,0 0 0,-1-1 1,0 0-1,0 0 0,0-1 1,-1 0-1,6-5-5,20-18 6,-2-2 0,-2-1 0,0-2 0,18-27-6,-48 60 1,0 0-1,0 0 1,0-1 0,0 1 0,0 0 0,0 0-1,0 0 1,0 0 0,0 0 0,0 0 0,0 0-1,1 0 1,-1 0 0,0-1 0,0 1-1,0 0 1,0 0 0,0 0 0,0 0 0,0 0-1,0 0 1,1 0 0,-1 0 0,0 0-1,0 0 1,0 0 0,0 0 0,0 0 0,0 0-1,0 0 1,1 0 0,-1 0 0,0 0 0,0 0-1,0 0 1,0 0 0,0 0 0,0 0-1,1 0 1,-1 0 0,0 0 0,0 0 0,0 0-1,0 0 1,0 0 0,0 0 0,0 1 0,0-1-1,0 0 1,1 0 0,-1 0 0,0 0-1,0 0 1,0 0 0,0 0 0,0 0-1,2 11-21,-1 19-2,-1-25 55,1 256-111,-1-252-238,1 0 0,0 0 0,0 0 0,3 7 317,-3-13-408,0 0-1,0 0 1,0-1-1,1 1 1,-1 0-1,1-1 0,-1 1 1,1-1-1,1 2 409,7 1-4713</inkml:trace>
  <inkml:trace contextRef="#ctx0" brushRef="#br0" timeOffset="983.08">1491 909 12547,'0'0'2398,"0"0"-721,0 0-56,0 0-443,0 0-576,0 0-285,10 0-135,138-9 389,-88 6-654,-62 30-111,-3-19 215,0-1-1,0 1 0,0-1 0,-1 0 0,0-1 1,0 1-1,-1-1 0,0 0 0,-4 2-20,1 0-127,0 1-1,1 0 1,0 0-1,-2 4 128,10-12-26,1-1 0,-1 1 0,1 0 0,0-1-1,0 1 1,-1 0 0,1 0 0,0-1-1,0 1 1,0 0 0,0 0 0,0-1 0,0 1-1,0 0 1,0 0 0,0-1 0,0 1-1,0 0 1,0 0 0,1-1 0,-1 1 0,0 0-1,1-1 1,-1 1 0,0 0 0,1-1-1,-1 1 1,1 0 0,-1-1 0,1 1 26,18 17 44,-14-15-80,85 79 177,-88-81-141,0 1 1,-1-1-1,0 1 0,1-1 0,-1 1 1,0 0-1,0-1 0,0 1 1,0 0-1,0 0 0,0 0 1,-1 0-1,1 0 0,-1 0 1,1 0-1,-1 0 0,0 0 0,1 0 1,-1 0-1,0 0 0,-1 0 1,1 0-1,0 0 0,0 0 1,-1 0-1,1 0 0,-1 0 0,0 0 1,0-1-1,1 1 0,-1 0 1,0 0-1,0-1 0,-1 1 1,1 0-1,0-1 0,-1 1 1,1-1-1,-1 1 0,-7 6-81,0 0 0,-1 0 1,0-1-1,0 0 0,-10 5 81,18-11-26,-23 13-437,-1-1 0,-7 1 463,23-9-414,0-2 0,-1 1 0,0-2 0,0 1 0,1-1 0,-1-1 0,-6 0 414,17-1-128,0-1 0,-1 1 0,1 0 0,0-1 0,0 1 0,-1 0 0,1-1 0,0 1 0,0-1 0,0 1 0,-1-1 0,1 1 0,0 0 0,0-1 0,0 1 0,0-1 0,0 1 0,0-1 0,0 1 0,0-1 0,0 1 0,0-1 0,0 1 0,0-1 0,0 1 0,1 0 0,-1-1 128,0 0-569,3-19-4390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11827,'0'0'3671,"0"0"-2895,0 0-735,0 0 110,33-1 121,5 2-171,-6-1 0,0 0 0,0-2 0,-1-1 0,1-2 0,13-4-101,14-5 115,-18 2 2,1 3 0,1 1 0,-1 2 0,1 2 0,38 2-117,-80 2 1,0 0 0,0 0 0,0 0 0,0 0 0,1 1 0,-1-1 0,0 1 0,0-1 0,0 1 0,0-1 0,0 1 0,-1-1 0,1 1 0,0 0 0,0-1 0,0 1 0,0 0 0,-1 0 0,1 0 0,0 0 0,-1-1 0,1 1 0,-1 0 0,1 0 0,-1 0 0,1 0 0,-1 0 0,0 1 0,0-1 0,1 1-1,1 37 104,-3-28-47,1-1-16,-2 0 1,1 1-1,-1-1 0,-1 0 1,0-1-1,0 1 1,-1-1-1,-1 1 1,1-1-1,-1 0 1,-1 0-1,0-1 1,-2 2-42,-17 23 135,-3-2 0,-21 19-135,37-38 31,-123 110 229,76-70 140,2 1 0,-23 32-400,73-77 53,1 1 0,0 0-1,0 0 1,1 0 0,0 1 0,-3 9-53,7-17 2,0 0 0,0 0 1,1 0-1,-1 0 0,0 0 0,1 0 1,-1 0-1,1 0 0,0 1 0,0-1 0,0 0 1,0 0-1,0 0 0,0 1 0,1-1 1,-1 0-1,1 0 0,-1 0 0,1 0 1,0 0-1,0 0 0,0 0 0,0 0 1,0 0-1,0 0 0,1 0 0,-1-1 1,0 1-1,1 0 0,0-1 0,-1 1 0,1-1 1,0 0-1,0 0 0,0 1 0,0-1-2,11 3 25,1-1-1,-1 0 1,1-1-1,-1 0 1,1-1-1,0 0 1,-1-2-1,13 0-24,12 0 54,-3-2-16,0 0 0,0-3-1,-1-1 1,0-1 0,-1-2 0,19-8-38,9-2-513,22-3 513,-81 22-2993,-9 3-660,-11 6-1971</inkml:trace>
  <inkml:trace contextRef="#ctx0" brushRef="#br0" timeOffset="334.02">1 470 11811,'0'0'4657,"0"0"-4433,0 0-24,0 0 624,0 0-16,189-17-184,-110 2-40,10 0 24,7-3-256,-3 0-232,-11 3-104,-9 6-16,-13 3-96,-1 6-736,-19 0-1368,-14 0-2913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4489,'0'0'6079,"0"0"-3851,0 0-1094,0 0-141,-7 35-194,-20 112-139,21-105-418,2-1-1,2 0 0,2 1 1,1 6-242,1 23 98,-2-50-78,1 0 0,1 0 0,1 0 0,2 3-20,-3-15-2,1 1 0,0-1 1,0 1-1,1-1 1,0 0-1,1-1 1,0 1-1,0-1 1,6 8 1,-9-14 1,1 0 0,-1 0 0,0 0 0,1 0 0,0-1 0,-1 1 0,1-1 0,0 1 0,0-1 0,0 0 0,0 0 0,0 0 0,0 0 1,0-1-1,0 1 0,0-1 0,0 0 0,0 0 0,0 0 0,0 0 0,1-1 0,-1 1 0,1-1-1,4-1 38,-1 0 1,1 0-1,-1-1 0,0 0 1,1 0-1,-1 0 0,0-1 0,4-4-38,29-23 99,-1-1 0,-2-2 0,-1-2 0,-2-1 0,-2-2 0,12-19-99,-40 50 9,-1 2 314,-2 14 77,-3 53 315,-10 49-715,4-43 347,1 30-347,6 517 871,2-597-802,-2-1 0,0 1 0,-1-1 0,-1 1 1,-1-1-1,0 0 0,-6 15-69,7-24 60,0-1 0,0 1 1,-1-1-1,1 0 0,-2 0 0,1 0 0,-1-1 1,1 1-1,-2-1 0,1 0 0,0-1 0,-1 1 1,0-1-1,0 0 0,0 0 0,-1-1 0,1 0 1,-1 0-1,-2 0-60,-10 2 107,-1-2 0,0 0 1,0-1-1,0-1 0,0 0 0,-5-2-107,3 1 29,9-1-56,0 1 0,1-2 0,-1 0 0,0 0-1,1-2 1,-1 1 0,1-1 0,0-1 0,1 0 0,-1-1 0,1 0 0,-9-7 27,18 12-103,0-1 0,1 1 0,-1 0-1,1-1 1,-1 1 0,1-1 0,0 0 0,0 1 0,0-1 0,0 0 0,0 0 0,0 1 0,0-1 0,0 0 0,1 0 0,-1 0 0,1 0 0,0 0 0,-1 0 0,1 0 0,0 0 0,0 0 0,0 0 0,0 0 0,1 0 0,-1 0 0,1 0 0,-1 0 0,1 0 0,-1 0 0,1 0 0,0 0 0,0 0 0,0 0-1,0 0 104,15-23-2744,0 1-1,11-12 2745,-13 17-2263,26-35-6853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14131,'0'0'1694,"0"0"-267,0 0-39,0 0-429,0 0-500,0 0-237,12 3 13,15 7-122,-1 0 1,0 2-1,-1 1 0,0 1 1,-1 1-1,-1 1 0,0 1 1,-1 1-1,-1 1 0,-1 1 1,-1 1-1,8 11-113,-8-9 17,-2 2 1,0 0 0,-2 0-1,-1 2 1,-1 0-1,-1 0 1,-1 1 0,-1 1-1,-2-1 1,-1 1-1,-2 1 1,0 3-18,-2-4 31,-1-1 1,-2 0-1,-1 0 0,-1 0 0,-4 16-31,2-27-29,0-1 0,-1 1 0,0-1-1,-2 0 1,0 0 0,0-1 0,-2 1 0,0-2-1,-6 8 30,6-9-216,-2 1-1,1-2 0,-2 1 0,1-2 0,-2 1 0,0-2 0,0 0 1,-1 0-1,0-1 0,-9 4 217,22-12-98,-1-1 1,1 1-1,0 0 1,-1 0-1,1-1 0,-1 1 1,1-1-1,0 0 1,-1 1-1,1-1 1,-1 0-1,1 0 0,-1 0 1,0 0-1,1 0 1,-1 0-1,1 0 1,-1 0-1,1-1 0,-1 1 1,1-1-1,0 1 1,-1-1-1,1 1 1,-1-1-1,1 0 0,0 0 1,-1 0 97,1-1-282,-1 0 0,1 0 0,0-1 1,0 1-1,-1-1 0,2 1 0,-1-1 0,0 1 1,0-1-1,1 0 0,-1 1 0,1-1 0,0 0 0,0 0 282,-1-38-5387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12995,'0'0'3120,"0"0"-2535,0 0 151,0 0 120,0 0-440,0 0-216,0 0-40,162 50-64,-119-47-16,-4-3-80,-2 3-312,-11 9-808,-13-3-1505,-13 0-3152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5873,'0'0'7618,"0"0"-6834,0 0 1144,0 0-287,0 0-729,209 17-544,-153-14-256,0 0-112,-3-3-720,-13 0-1961,-17-6-9345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16452,'0'0'1675,"0"0"-1138,0 0-173,0 0 362,0 36-40,3 225 161,-3-201-726,-1 146 108,-11 26-229,9-153-103,8-103 112,1 0 0,1 1 0,0 0 1,2 0-1,1 1 0,11-19-9,-7 12 6,0 0-5,-6 9-11,1 0 1,1 1-1,1 0 0,1 1 1,0 0-1,10-10 10,-20 27-12,0-1 1,-1 1-1,1-1 1,0 1-1,0 0 0,0 0 1,0 0-1,0 0 1,1 0-1,-1 0 1,0 1-1,0-1 0,1 1 1,-1-1-1,0 1 1,1 0-1,-1 0 0,0 0 1,1 0-1,-1 0 1,0 1-1,0-1 1,1 1-1,-1-1 0,0 1 1,0 0-1,0 0 1,0 0-1,1 0 1,-1 1 11,9 4 12,-1 1 0,0 0 1,0 1-1,-1 1 0,2 1-12,4 3 29,13 10 52,-16-14-52,0 0 0,-1 0 0,-1 1 0,1 1 0,-2 0 0,0 0 0,4 6-29,-11-14 5,-1 0-1,0-1 1,0 1 0,0 0 0,0 0 0,0 0 0,0-1 0,-1 1 0,1 0 0,-1 0 0,0 0 0,0 0-1,0 0 1,0 0 0,-1 0 0,1 0 0,-1 0 0,0 0 0,0 0 0,0 0 0,0-1 0,0 1-1,0 0 1,-1-1 0,0 1 0,1-1 0,-1 1 0,0-1 0,0 0 0,0 0 0,0 0 0,-1 0 0,1 0-1,-1 0-4,-11 8-83,1-1-1,-2-1 0,1 0 0,-1-1 0,-10 4 84,17-8-90,-31 11-1319,-37 9 1409,-18 6-3462,76-19 1084,18-10 2307,0 0 0,0 0 0,0 0 0,0 1 0,0-1 0,0 0 0,0 0 0,0 0 0,0 0 0,0 1 1,0-1-1,0 0 0,0 0 0,0 0 0,0 0 0,0 1 0,0-1 0,0 0 0,0 0 0,0 0 0,0 0 1,0 0-1,0 1 0,1-1 0,-1 0 0,0 0 0,0 0 0,0 0 0,0 0 0,0 0 0,0 0 1,1 1-1,-1-1 0,0 0 0,0 0 0,0 0 0,0 0 0,0 0 0,1 0 0,-1 0 0,0 0 0,0 0 1,0 0-1,0 0 0,1 0 0,-1 0 0,0 0 0,0 0 0,0 0 71,36 2-4307,-1-2 188</inkml:trace>
  <inkml:trace contextRef="#ctx0" brushRef="#br0" timeOffset="333">688 688 8978,'0'0'2578,"0"0"-590,0 0-22,0 0-227,0 0-473,0 0-416,0 6-313,2 28-234,-2 0 0,-2 0 1,-1-1-1,-1 1 1,-2-1-1,-5 14-303,2-11-587,-3 0 0,0-1-1,-10 16 588,22-51-117,0 1-1,0-1 1,0 0-1,0 0 1,0 0-1,0 0 1,0 1-1,-1-1 1,1 0-1,0 0 1,0 0-1,0 0 1,0 0-1,0 1 1,0-1-1,0 0 0,0 0 1,0 0-1,0 0 1,-1 0-1,1 0 1,0 0-1,0 0 1,0 1-1,0-1 1,0 0-1,0 0 1,-1 0-1,1 0 1,0 0-1,0 0 1,0 0-1,0 0 1,-1 0-1,1 0 1,0 0-1,0 0 1,0 0-1,0 0 1,0 0-1,-1 0 1,1 0-1,0 0 1,0 0-1,0 0 1,0 0-1,0 0 0,-1 0 1,1 0-1,0-1 1,0 1-1,0 0 1,0 0-1,0 0 1,0 0-1,-1 0 1,1 0-1,0 0 1,0-1 117,0-6-9074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4745,'0'0'6331,"0"0"-3880,0 0-675,0 0-101,0 0-508,0 0-437,-22-9-365,2 1-316,0 1-1,-1 1 0,-11-2-48,27 8 6,1 0 0,-1 0 0,0 0-1,1 1 1,-1 0 0,1 0-1,-1 0 1,1 0 0,-1 1 0,1-1-1,0 1 1,-1 1 0,1-1-1,0 0 1,1 1 0,-1 0 0,0 0-1,1 0 1,-1 0 0,-2 4-6,-7 5 20,-5 3-6,1 1 0,0 1-1,1 1 1,1 0 0,0 1 0,0 2-14,8-10-12,1 0-1,0 1 1,1 0 0,0 0 0,1 0-1,0 0 1,0 0 0,2 1 0,0 0 0,0-1-1,1 1 1,0 1 12,1-12-13,1 1-1,-1-1 1,0 1-1,1-1 1,-1 1-1,1-1 1,0 0-1,0 1 1,0-1-1,0 0 1,0 0-1,0 0 1,0 0-1,1 0 1,-1 0-1,1 0 1,0 0-1,-1 0 1,1-1-1,0 1 1,0 0-1,0-1 1,0 0-1,1 0 1,-1 1-1,0-1 1,0 0-1,1-1 1,-1 1 0,0 0-1,2-1 14,9 3 4,0-1 0,1 0 0,-1-1 0,1-1 0,4 0-4,-8 0-2,7-1 6,-1-1-1,0 0 1,0-1-1,0-1 1,0 0 0,0-1-1,-1-1 1,0 0-1,0-2 1,0 1 0,-1-2-1,-1 0 1,1 0-1,-1-1 1,-1-1 0,0 0-1,0-1 1,-1 0-1,-1-1 1,0 0 0,-1 0-1,0-1 1,1-4-4,-7 12 49,1-1 0,-1 0 1,0 0-1,0 0 0,0 0 1,-1-1-1,-1 1 1,2-9-50,-3 31-26,0 40 87,4 17-61,-2-54-100,1 1 0,0 0-1,2-1 1,0 0 0,7 15 100,-11-29-188,1 1 0,0-1 0,1 1 0,-1-1 0,1 0 0,0 0 0,0 0 0,2 1 188,-3-3-565,-1-1 1,1 1 0,0-1-1,0 0 1,0 1 0,0-1-1,0 0 1,1 0 0,-1-1-1,0 1 1,0 0 0,2-1 564,12 1-9480</inkml:trace>
  <inkml:trace contextRef="#ctx0" brushRef="#br0" timeOffset="368.56">890 307 9194,'0'0'4409,"0"0"-2890,0 0-391,0 0 32,0 0-278,0 0 42,28-6-162,162-32-96,-157 33-615,1 2 0,0 1-1,7 2-50,-41 0 2,1 0-1,0 0 0,0 0 0,0 0 0,0 1 0,0-1 0,0 0 0,0 0 0,0 1 0,0-1 0,0 1 0,-1-1 0,1 1 0,0-1 0,0 1 0,0-1 0,-1 1 1,1 0-1,0-1 0,-1 1 0,1 0 0,-1 0 0,1 0 0,-1-1 0,1 2-1,0 1 7,0 0 1,0 0-1,0-1 0,0 1 0,-1 0 1,1 0-1,-1 0 0,0 0 0,0 2-7,0 3 24,-1-1-1,0 1 1,0 0-1,0-1 1,-1 1-1,-1 0 1,0 2-24,-5 5 30,-1 0 1,-1-1 0,0 0 0,0 0 0,-6 3-31,-32 46-307,48-62 286,-1-1-1,1 0 0,0 0 0,0 0 0,-1 1 1,1-1-1,0 0 0,0 0 0,0 1 0,-1-1 0,1 0 1,0 0-1,0 1 0,0-1 0,0 0 0,0 1 0,-1-1 1,1 0-1,0 1 0,0-1 0,0 0 0,0 1 1,0-1-1,0 0 0,0 1 0,0-1 0,0 0 0,0 1 1,0-1-1,0 0 0,1 1 0,-1-1 0,0 0 0,0 1 1,0-1-1,0 0 0,0 0 0,1 1 0,-1-1 1,0 0-1,0 1 0,1-1 0,-1 0 0,0 0 0,0 0 1,1 1-1,-1-1 0,0 0 0,0 0 0,1 0 0,-1 0 1,0 0-1,1 1 0,-1-1 22,22-2-644,-16 1 746,14-3-345,-1-1 1,1-1-1,-2-1 0,1 0 1,-1-2-1,0 0 0,0-1 1,14-11 242,-14 10-367,64-41-2197,-9 1-1678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9818,'0'0'5460,"0"0"-3905,0 0-1211,0 0 99,0 0-24,0 0-142,0 17 76,0 876 1661,0-892-1934,6-16 356,-1-11-421,1 0-1,1 0 1,1 1-1,1 0 0,9-17-14,-11 28-17,1 0 0,0 0 0,1 1 0,0 0 0,1 1 0,0 0 0,1 1 0,0 0 0,1 0 0,6-3 17,-11 10-24,1-1 0,0 1 0,0 1 0,0-1 0,0 1 0,0 1 1,1-1-1,-1 2 0,1-1 0,-1 1 0,7 0 24,-10 1-6,0-1-1,0 1 1,0 1-1,0-1 1,-1 1-1,1 0 1,0 0-1,0 0 1,-1 1-1,1-1 1,-1 1-1,1 0 1,-1 1-1,0-1 1,0 1-1,0 0 1,0 0-1,0 0 1,-1 0-1,1 1 1,0 0 6,0 2 4,0 1 0,0-1 1,0 1-1,-1 0 0,1 0 0,-2 0 1,1 0-1,-1 1 0,0-1 1,-1 1-1,0-1 0,0 1 0,0-1 1,-1 1-1,0 0 0,-1 0 1,1-1-1,-2 1 0,1-1 0,-1 1-4,-2 6 13,-1-1 0,-1 0 0,1 0 1,-2 0-1,0-1 0,-1 0 0,0 0 0,-1-1 0,0 0 0,-3 2-13,-7 9-192,-2-2-1,0 0 1,-2-1 0,0-1 0,-1-2-1,0 0 1,-17 7 192,36-21-203,0 0-1,-1 0 1,0 0-1,1 0 1,-1-1-1,0 0 1,1 0 0,-1-1-1,-3 1 204,8-2-98,0 1-1,1 0 1,-1 0 0,0-1-1,0 1 1,0-1-1,0 1 1,0-1 0,1 1-1,-1-1 1,0 1-1,1-1 1,-1 0 0,0 1-1,1-1 1,-1 0 0,0 1-1,1-1 1,-1 0-1,1 0 1,0 0 0,-1 1-1,1-1 1,0 0-1,-1 0 1,1 0 0,0 0-1,0 0 1,0 0-1,0 0 1,0 0 0,0 0-1,0 0 1,0 0-1,0 0 99,5-40-4060,12 0-2928</inkml:trace>
  <inkml:trace contextRef="#ctx0" brushRef="#br0" timeOffset="411.97">596 831 10906,'0'0'2684,"0"0"-1153,0 0-527,0 0-397,0 0-211,0 0 40,18 0-131,57 2-165,-70-2-133,0 0 0,0 1 0,0-1-1,0 1 1,0 0 0,-1 1 0,1-1-1,0 1 1,-1 0 0,1 0 0,-1 1 0,0-1-1,0 1 1,0 0 0,0 0 0,0 0-1,0 0 1,-1 1 0,0 0 0,1 0 0,-2-1-1,1 2 1,0-1 0,-1 0 0,0 1 0,0-1-1,0 1 1,0 0-7,0 1 35,-1 0-1,0 0 1,0 1-1,0-1 1,-1 0 0,0 0-1,0 1 1,-1-1-1,0 0 1,0 0-1,0 0 1,-1 0 0,1 0-1,-2 0 1,1 0-1,-1 0 1,1-1-1,-2 1 1,-2 4-35,-19 21 322,-27 24-322,23-23 6,28-32-28,1 0 0,0 0 0,0 0 0,0 0 1,0 0-1,0 0 0,0 1 0,-1-1 0,1 0 0,0 0 0,0 0 0,0 0 0,0 1 0,0-1 1,0 0-1,0 0 0,0 0 0,0 0 0,0 1 0,0-1 0,0 0 0,-1 0 0,1 0 0,0 0 0,0 1 1,1-1-1,-1 0 0,0 0 0,0 0 0,0 0 0,0 1 0,0-1 0,0 0 0,0 0 0,0 0 1,0 0-1,0 1 0,0-1 0,0 0 0,1 0 0,-1 0 0,0 0 22,10 3-305,20-2 397,-23-1-162,44-1-106,0-3 1,35-6 175,-39 1-4010,28-9 4010,-26 3-5594</inkml:trace>
  <inkml:trace contextRef="#ctx0" brushRef="#br0" timeOffset="750.01">1400 608 14307,'0'0'2441,"0"0"-2017,0 0 48,0 0 24,0 0-288,0 0 376,0 0-168,116 42-224,-63-39-64,0-3-64,3 0-64,3-3-1096,-12-15-1873,-14 0-7545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4153,'0'0'5689,"0"0"-4105,0 0-719,0 0 410,0 0-63,0 0-200,-1 29-120,-7 97-286,3-75-487,-3-1 1,-2-1-1,-2 1 1,-2-2 0,-2 0-1,-15 29-119,1 1 31,25-56 1,4-15-109,5-11-341,34-77 289,-28 56-30,1 0-1,2 1 0,12-19 160,-21 39-16,0 0 0,0 0 0,0 0 0,0 0 0,1 1 0,-1 0 0,1 0 0,0 0 0,0 1 0,0-1 0,0 1 0,0 0 0,1 1 0,-1-1 0,1 1 0,4 0 16,14-2-25,-1 1 0,1 1 0,8 1 25,-13 0 18,-13 0 26,0 0 1,0 0-1,0 0 1,0 1 0,0 0-1,0 0 1,0 1 0,2 0-45,-6-1 31,-1 0 0,1 0 0,0 1 0,-1-1 0,1 0 0,-1 0 1,0 1-1,1-1 0,-1 1 0,0-1 0,0 1 0,0 0 0,0-1 0,0 1 1,0 0-1,0 0 0,0 0 0,-1 0 0,1-1 0,-1 1 0,0 0 1,1 0-1,-1 0 0,0 0 0,0 0 0,0 0 0,-1 1-31,2 0-8,-1 1 0,0-1 1,0 0-1,0 0 0,0 1 0,-1-1 0,1 0 1,-1 0-1,0 1 0,0-1 0,0 0 0,0 0 0,0 0 1,-1 0-1,0-1 0,1 1 0,-1 0 0,0-1 0,0 1 1,0-1-1,-1 1 0,1-1 0,-1 0 0,1 0 0,-1 0 1,0 0-1,1-1 0,-1 1 0,0-1 0,0 1 0,-1-1 8,-24 12-581,-1-1 0,0-1-1,-1-1 1,0-2 0,0-1 0,-5-1 581,7-2-3399,1-2 1,-13-1 3398,29-1-5866</inkml:trace>
  <inkml:trace contextRef="#ctx0" brushRef="#br0" timeOffset="712.41">654 655 11779,'0'0'1472,"0"0"-297,0 0-326,0 0-466,0 0-272,0 0-86,0 0-13,14 0 16,177-15 432,-126 16-321,-64-1-147,0 1 0,0 0-1,0-1 1,0 1 0,0 0 0,0 0 0,-1 0 0,1 0 0,0 0 0,0 0-1,-1 0 1,1 0 0,-1 0 0,1 0 0,-1 0 0,1 0 0,-1 1-1,0-1 1,0 0 0,1 0 0,-1 0 0,0 1 0,0-1 0,0 0 0,0 0-1,0 0 1,-1 1 0,1-1 0,0 1 8,-1 1-30,1 1 0,0-1 0,-1 0 0,1 1 0,-1-1 0,0 0 0,0 0 0,0 0 0,0 0 0,-1 0 0,-1 2 30,-4 2-66,0-2-1,0 1 0,0-1 1,-1 0-1,0-1 0,0 1 0,-8 2 67,-63 22-818,71-27 658,-81 26-2070,90-27 2226,-1-1-1,0 0 1,0 1-1,0-1 1,0 1-1,0-1 1,0 0-1,0 1 1,1-1 0,-1 1-1,0-1 1,0 0-1,1 1 1,-1-1-1,0 0 1,0 1 0,1-1-1,-1 0 1,0 0-1,1 1 1,-1-1-1,1 0 1,-1 0-1,0 0 1,1 1 0,-1-1-1,1 0 1,-1 0-1,0 0 1,1 0-1,-1 0 1,1 0 0,-1 0-1,1 0 5,18 8 335,9-2 127,-13-4-323,0 1 0,-1 1 0,0 0 1,0 1-1,13 7-139,-26-12 15,0 1 1,1-1-1,-1 1 1,0-1-1,0 1 0,0 0 1,0 0-1,0 0 1,0-1-1,0 1 1,-1 0-1,1 0 1,0 0-1,0 0 1,-1 0-1,1 0 1,-1 1-1,1-1 1,-1 0-1,1 0 1,-1 0-1,1 1 1,-1-1-1,0 0 1,0 0-1,0 1 1,0-1-1,0 0 1,0 0-1,0 1 1,0-1-1,0 0 1,-1 0-1,1 1 1,0-1-1,-1 0 1,0 0-16,0 2 28,-1 0 1,0 0-1,0 0 1,0-1-1,0 1 1,0-1-1,-1 1 0,1-1 1,-1 0-1,1 0 1,-1 0-1,-3 1-28,-25 14-170,7-3-220,0-1-1,-10 2 391,26-12-910,-1 0 0,0 0-1,0-1 1,0 0 0,-4 0 910,-2-2-4897</inkml:trace>
  <inkml:trace contextRef="#ctx0" brushRef="#br0" timeOffset="1259.77">1322 51 10202,'0'0'1398,"0"0"-313,0 0 50,0 0-229,0 0-207,0 0-158,19 9-103,9 3-271,-5-2 44,0 0-1,-1 2 1,0 0-1,3 4-210,-17-9 86,1 0 0,-1 1 0,0 0 0,0 1 0,-1-1 0,-1 1 0,1 1 0,-1-1 0,-1 1 0,0 0 0,0 0 0,-1 1 0,0 0 0,-1-1 0,0 1 0,1 10-86,2 22 92,-2 0-1,-1 1 0,-3 32-91,0-45 22,-1-22-73,0 0 0,0-1 0,0 1 0,-1-1-1,0 1 1,-1-1 0,0 0 0,0 0 0,-1 0-1,0 0 1,0 0 0,-1-1 0,0 0 0,0 0-1,0 0 1,-1-1 0,0 0 0,-2 2 51,-15 11-641,-1-1 1,-1 0 0,0-2-1,-14 6 641,34-20-103,-75 43-2624,6-11-2179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8618,'0'0'4619,"0"0"-2810,0 0-544,0 0-256,-12 34-396,-76 220 145,49-128-105,-4 45-653,30-109 76,3 1 1,3 0 0,1 56-77,6-103 1,0 22-1,1 0-1,5 25 1,-4-49-25,1-1-1,1 0 0,0 0 0,0 0 0,1 0 0,1 0 0,0-1 0,1 0 0,2 2 26,-3-6-215,0 0-1,1 0 0,0 0 0,0-1 1,1 0-1,-1 0 0,2-1 0,-1 0 0,1-1 1,-1 0-1,2 0 0,-1-1 0,0 0 1,1 0-1,0-1 0,0-1 0,0 1 0,0-2 1,0 1-1,9-1 216,26 1-3552</inkml:trace>
  <inkml:trace contextRef="#ctx0" brushRef="#br0" timeOffset="548">914 953 2473,'0'0'7032,"0"0"-4197,0 0-979,0 0-275,0 0-454,0 0-302,-20-6-337,0-1-395,-1 1 0,1 2 0,-5-1-93,21 5 20,-1 0 0,1 0 0,-1 1 0,1 0 1,-1 0-1,1 0 0,0 0 0,-1 0 0,1 1 0,0 0 0,0 0 0,0 0 1,0 1-1,0-1 0,1 1 0,-1 0 0,1 0 0,-1 0 0,-1 3-20,-4 2 54,-7 5 70,1 2 0,1 0-1,0 0 1,0 1 0,-1 5-124,10-14 22,0 1 0,1 1 0,0-1 0,0 1 0,1-1 0,-1 1 0,2 0 0,0 0 0,0 0 0,0 1 0,1-1 0,1 7-22,0-15-6,0 0 0,0 0 0,0 0 0,0 0 0,0 0 0,1 0 0,-1 0 0,0 0 0,1 0 0,-1 0 0,1 0 0,-1 0-1,1 0 1,-1 0 0,1 0 0,0 0 0,-1 0 0,1-1 0,0 1 0,0 0 0,0 0 0,0-1 0,-1 1 0,1-1 0,0 1 0,0-1 0,0 1 0,0-1 0,0 0 0,0 1 0,1-1 0,-1 0 6,43 2 0,-31-2 17,-2-1 1,0 0-1,1-1 1,-1-1 0,0 1-1,0-2 1,-1 0 0,1 0-1,-1-1 1,0 0 0,0-1-1,0 0 1,7-7-18,3-2 38,0-1 0,-2-1 0,0-1 0,-1 0 1,6-9-39,-23 26 12,0 1 0,0 0 0,0 0 0,0 0 0,0 0 1,0 0-1,0 0 0,0 0 0,0 0 0,0 0 1,0 0-1,0 0 0,0-1 0,1 1 0,-1 0 0,0 0 1,0 0-1,0 0 0,0 0 0,0 0 0,0 0 0,0 0 1,0 0-1,0 0 0,1 0 0,-1 0 0,0 0 1,0 0-1,0 0 0,0 0 0,0 0 0,0 0 0,0 0 1,0 0-1,0 0 0,1 0 0,-1 0 0,0 0 0,0 0 1,0 1-1,0-1 0,0 0 0,0 0 0,0 0 1,0 0-1,0 0 0,0 0 0,0 0 0,0 0 0,0 0 1,1 0-1,-1 0 0,0 0 0,0 1 0,0-1 0,0 0 1,0 0-1,0 0 0,0 0 0,0 0 0,0 0 0,0 0 1,0 0-1,0 0 0,0 1-12,2 13 361,0 34-361,0 0 28,3-25-87,1-1 1,1 0-1,1 0 1,1 0-1,0-1 1,2-1-1,1 0 1,4 6 58,-15-25-214,0 1 1,0 0-1,1-1 1,-1 1-1,0-1 1,1 0-1,-1 1 1,0-1-1,1 0 1,0 0-1,-1 0 0,1 0 1,0 0-1,-1 0 1,1 0-1,0-1 1,0 1-1,0 0 1,0-1-1,0 0 1,0 1-1,-1-1 1,1 0-1,0 0 1,0 0-1,0 0 1,0-1-1,1 1 214,1 0-953,10 0-4403</inkml:trace>
  <inkml:trace contextRef="#ctx0" brushRef="#br0" timeOffset="878">1340 1233 5209,'0'0'4728,"0"0"-2148,0 0-589,0 0-316,0 0-394,0 0-366,1 0-888,-1 0 0,0 0 0,0 0 0,0 0 0,0 0 0,1 0 0,-1-1 1,0 1-1,0 0 0,0 0 0,1 0 0,-1 0 0,0 0 0,0 0 0,0 0 0,1 0 1,-1 1-1,0-1 0,0 0 0,0 0 0,1 0 0,-1 0 0,0 0 0,0 0 1,0 0-1,0 0 0,1 0 0,-1 1 0,0-1 0,0 0 0,0 0 0,0 0 0,0 0 1,0 0-1,1 1 0,-1-1 0,0 0 0,0 0 0,0 1-27,6 17 21,-1 1 0,-1 0 0,0 1 0,-2-1 0,0 1 0,-1 14-21,1 4-785,-2-32 53,1 10-168,1-11-6220,-1-5-2017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4049,'0'0'6265,"0"0"-4444,0 0-1041,0 0 153,0 0-283,0 0-229,14 2 122,80 3 2451,57-5-2994,-62-1 57,0 3 1,44 9-58,-89-1-2422,-34-7-542,-6-2-2331</inkml:trace>
  <inkml:trace contextRef="#ctx0" brushRef="#br0" timeOffset="1050.47">1430 474 7394,'0'0'2152,"0"0"-460,0 0-205,0 0-212,0 0-128,0 0-95,5-8 3595,-23 4-4593,1 1 0,0 1 0,-1 0 0,1 1 0,-1 1 0,-4 1-54,-15 0 20,26 0-22,0 0-1,0 1 1,0 0 0,1 1 0,-1 0 0,1 1-1,-1 0 1,1 1 0,0 0 0,1 0 0,-1 1-1,1 1 1,-6 5 2,-5 4-7,1 1 1,0 1-1,2 1 0,0 1 0,-5 9 7,15-19-14,0 1 0,1 1 0,0-1 1,0 1-1,2 0 0,-1 0 0,2 1 0,0-1 0,0 1 0,1 0 0,0 0 0,1-1 0,1 1 0,0 5 14,0-16-5,0 0-1,1 1 0,-1-1 0,0 0 1,1 0-1,-1 0 0,1 0 0,-1 0 0,1 0 1,0 0-1,0 0 0,0 0 0,0-1 0,0 1 1,1 0-1,-1 0 0,1-1 0,-1 1 1,1-1-1,-1 1 0,1-1 0,0 1 6,3 0 1,-1 0-1,0 0 1,1 0-1,-1 0 1,1-1-1,0 1 1,-1-1-1,1 0 1,0-1-1,2 1 0,5-1 8,0 0-1,0 0 1,0-1-1,0 0 1,0-1-1,-1-1 0,1 0 1,4-2-8,0-2-47,0-1 1,0-1-1,0-1 1,-1 0-1,-1-1 1,7-6 46,9-9-208,-2-2 0,10-15 208,-13 14-50,-1-2-1,-2 0 1,-1-1 0,6-15 50,-28 60-227,-17 51 213,3-17 35,3 0 1,1 1 0,-3 48-22,10-8-1153,4-88 1102,0 0 0,0 0-1,0 1 1,0-1-1,0 0 1,0 0 0,0 0-1,0 0 1,0 1-1,0-1 1,0 0 0,0 0-1,0 0 1,0 1-1,0-1 1,0 0 0,0 0-1,0 0 1,0 0-1,0 1 1,0-1 0,0 0-1,1 0 1,-1 0-1,0 0 1,0 0 0,0 1-1,0-1 1,0 0 0,0 0-1,1 0 1,-1 0-1,0 0 1,0 0 0,0 0-1,0 1 1,0-1-1,1 0 1,-1 0 0,0 0-1,0 0 1,0 0-1,1 0 1,-1 0 0,0 0-1,0 0 1,0 0-1,0 0 1,1 0 0,-1 0-1,0 0 1,0 0-1,0 0 1,1 0 51,2-1-761,11 1-2289</inkml:trace>
  <inkml:trace contextRef="#ctx0" brushRef="#br0" timeOffset="1394.86">1827 703 1424,'0'0'9421,"0"0"-6363,0 0-1584,0 0-57,0 0-549,0 0-233,-5 21-112,0-3-433,-4 19 76,-1 0-1,-11 23-165,-6 9-454,-4 0-1,-26 41 455,55-105-464,-5 8-6,5-3-4537,2-9-1303</inkml:trace>
  <inkml:trace contextRef="#ctx0" brushRef="#br0" timeOffset="1930.62">2405 1 10786,'0'0'4933,"0"0"-3510,0 0-875,0 0 78,0 0-50,-1 31-196,1-2-315,-1 16 34,-2-1-1,-2 1 0,-9 39-98,-37 108 91,-9-3 0,-18 25-91,82-223 75,2 1 1,-1-1-1,1 1 1,1 0 0,2-2-76,7-9 52,42-54-8,4 2-1,47-40-43,-102 105-8,0 0-1,1 1 1,-1 0-1,1 0 1,0 1-1,0 0 1,0 0-1,1 1 1,5-2 8,-9 4-7,-1-1 0,1 2 0,0-1 0,-1 0 1,1 1-1,0 0 0,0 0 0,-1 1 0,1-1 1,0 1-1,-1 0 0,1 0 0,-1 0 1,1 1-1,-1 0 0,0 0 0,1 0 0,-1 0 1,1 2 6,7 5 3,0 0 0,-1 1 1,-1 0-1,0 1 1,0 0-1,5 9-3,-10-13 1,0 0 1,-1 0-1,0 0 1,0 0-1,-1 1 1,0 0-1,0 0 0,-1 0 1,0 0-1,0 0 1,-1 0-1,0 6-1,-1-9 8,1 0 1,-2-1-1,1 1 1,0 0-1,-1 0 1,0-1-1,0 1 1,-1-1-1,1 1 1,-1-1-1,0 1 1,0-1-1,-1 1-8,-1 0 11,-1 0 0,1-1-1,-1 0 1,0 0 0,0 0-1,0 0 1,-1-1 0,1 0 0,-1 0-1,0 0-10,-19 9-26,1-2 0,-1-1 0,-1-1 0,0-1 1,-14 1 25,-44 5-915,-7-3 915,26-3-892,62-7 727,-17 3-305,19-3 379,1 0 1,-1 0-1,1 0 0,-1 1 0,0-1 0,1 0 0,-1 0 0,1 0 0,-1 1 0,1-1 0,-1 0 1,1 0-1,-1 1 0,1-1 0,-1 1 0,1-1 0,-1 0 0,1 1 0,0-1 0,-1 1 0,1-1 1,0 1-1,-1-1 0,1 1 0,0-1 0,0 1 91,1 0-137,0 0-1,0 0 1,0-1 0,1 1-1,-1-1 1,0 1 0,1-1 0,-1 1-1,0-1 1,1 0 0,-1 1-1,1-1 1,-1 0 0,1 0-1,-1 0 1,0 0 0,1 0-1,-1 0 1,1-1 0,0 1 137,4 0-395,38-2-1310,6-8-2166</inkml:trace>
  <inkml:trace contextRef="#ctx0" brushRef="#br0" timeOffset="2477.95">3047 638 10202,'0'0'4313,"0"0"-2522,0 0-328,0 0-353,0 0-604,0 0-205,19-1-63,150-10 148,-155 11-377,1-1-8,0 0 0,0 2 0,11 1-1,-25-2-4,1 1 1,-1 0 0,0-1-1,1 1 1,-1 0 0,0 0-1,0 0 1,1 0 0,-1 0-1,0 0 1,0 0 0,0 0-1,0 1 1,-1-1 0,1 0-1,0 0 1,0 1-1,-1-1 1,1 1 0,-1-1-1,1 1 1,-1-1 0,0 1-1,0-1 1,1 1 0,-1-1-1,0 1 1,0-1 0,0 1 3,0 5-1,0-1 0,0 1 1,-1 0-1,0-1 0,0 1 0,-1 3 1,-1-2 20,-1 0 0,0 0 1,0-1-1,-1 1 0,0-1 0,0 0 0,-1 0 0,0-1 0,0 0 0,0 0 0,-6 3-20,-14 13 46,-2-2-1,-9 4-45,24-15 5,10-6-7,-1-1 1,1 0 0,0 1-1,-1-1 1,0 0 0,1-1-1,-1 1 1,0-1-1,0 1 1,-4 0 1,7-2-7,1 0-7,0 0-21,28 0-136,5-2 163,36 2 12,-64 0 3,0 1 0,0 0 1,0 0-1,0 0 0,0 0 0,0 1 0,-1-1 0,1 1 1,-1 0-1,1 1 0,2 2-7,-6-4 7,1 1 0,-1-1 0,0 1 0,-1-1 1,1 1-1,0 0 0,0 0 0,-1 0 0,1-1 0,-1 1 0,0 0 0,1 0 0,-1 0 1,0 0-1,0 0 0,0 0 0,0-1 0,-1 1 0,1 0 0,0 0 0,-1 0 1,1 0-1,-1-1 0,0 1 0,1 0 0,-1 0 0,0-1 0,0 1 0,0-1 0,-1 1-7,-9 8 76,-1 0-1,0-1 1,-1 0-1,0-1 1,-1 0-1,1-1 1,-9 2-76,-2 3-27,2 0-521,0-1 0,-2-2 0,1 0 0,-1-1 0,0-1 0,-5-1 548,29-5-38,0-1 0,0 0 0,0 0-1,0 0 1,0 0 0,-1 0-1,1 0 1,0 0 0,0 0 0,0 0-1,0 0 1,0 0 0,0 0-1,-1 0 1,1 0 0,0 0-1,0 0 1,0 0 0,0 0 0,0 0-1,0 0 1,0 0 0,-1 0-1,1 0 1,0 0 0,0 0 0,0-1-1,0 1 1,0 0 0,0 0-1,0 0 1,0 0 0,-1 0-1,1 0 1,0 0 0,0 0 0,0 0-1,0-1 1,0 1 0,0 0-1,0 0 1,0 0 0,0 0 0,0 0-1,0 0 1,0 0 0,0-1-1,0 1 1,0 0 0,0 0-1,0 0 1,0 0 0,0 0 0,0 0-1,0-1 1,0 1 0,0 0-1,0 0 1,0 0 0,0 0 0,0 0-1,0 0 1,0-1 38,3-22-4800,8-9-3594</inkml:trace>
  <inkml:trace contextRef="#ctx0" brushRef="#br0" timeOffset="2829.92">4006 30 9458,'0'0'4085,"0"0"-3149,0 0-747,0 0 566,0 0 173,0 0-65,16 24-33,53 79-98,-55-82-573,-1 0-1,-1 0 1,-1 1-1,-1 1 1,-1 0-1,0 0 1,-2 1-1,-1 0 1,-1 0-1,-1 0 1,-1 1-1,-2-1 1,0 1-1,-1 0 1,-2 9-159,0-20 22,1 0 1,-2 0 0,0 0-1,0-1 1,-1 1-1,-1-1 1,0 0 0,-1 0-1,-5 7-22,-1 1-35,-2-1 0,0-1-1,-1 0 1,-1-1-1,-8 8 36,-16 10-773,-1-2 0,-2-2 0,-1-1 0,-29 13 773,-31 14-4368,16-14-2735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13067,'0'0'3827,"0"0"-2793,0 0-619,0 0 135,0 0 10,-2 28 62,2-16-562,-7 85 455,-7 21-515,-9 25-159,-6-1-1,-6-1 1,-22 44 159,46-148-334,10-35 119,5-13-27,25-42 239,4 2 0,1 1-1,2 1 1,3 2-1,17-14 4,-50 54-24,4-4 19,0 0-1,1 2 1,9-8 5,-18 15-12,0 0-1,0 1 1,1-1-1,-1 1 1,1-1-1,0 1 1,-1 0-1,1 0 1,0 0-1,0 0 1,0 1-1,-1-1 1,1 1-1,0 0 1,0-1-1,0 1 0,0 1 1,0-1-1,0 0 1,0 1-1,0-1 13,-1 2-4,0 0-1,1-1 0,-1 1 0,0 0 0,0 0 0,0 0 0,0 0 0,0 1 0,0-1 0,-1 0 0,1 1 1,-1-1-1,0 1 0,0 0 0,0-1 0,0 1 0,0 0 0,0 1 5,12 57 2,-12-57-4,2 15 12,-1 0 1,0 0-1,-1 1 0,-2-1 0,0 0 0,0 1 0,-2 1-10,0-15 3,1 0-1,0 0 1,-1 0 0,0-1 0,-1 1-1,1-1 1,-1 0 0,0 0-1,0 0 1,-1-1 0,1 1-1,-1-1 1,0 0 0,0-1 0,0 1-1,-1-1 1,1 0 0,-1 0-1,0-1 1,0 1 0,-3 0-3,-6 2-240,0-1-1,-1 0 1,1-1 0,-1-1 0,1 0 0,-1-1 0,0-1 0,-2-1 240,16 2-86,1-1 0,0-1 0,-1 1 0,1 0 0,0 0 0,-1 0 0,1-1 0,0 1 0,-1-1 0,1 1 0,0-1 0,0 1 0,0-1 0,-1 0 0,1 1 0,0-1 0,0 0 0,0 0 0,0 0 0,0 0 0,1 0 1,-1 0-1,0 0 0,0 0 0,1-1 0,-1 1 86,-1-3-587,1-1 1,1 1 0,-1 0-1,1 0 1,-1 0-1,1 0 1,0-4 586,0 4-731,0-11-4337</inkml:trace>
  <inkml:trace contextRef="#ctx0" brushRef="#br0" timeOffset="329.19">675 670 5737,'0'0'5609,"0"0"-4864,0 0 375,0 0 560,0 0-600,0 0-415,0 0-97,-23 175-152,6-127-232,-6 0-112,3-4-64,-3 1-8,3-9-64,4-7-440,9-17-1001,1-12-2359,6 0-7579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6601,'0'0'6312,"0"0"-4088,0 0-859,0 0-61,0 0-410,0 0-353,-13 13-111,-31 35-49,2 2 0,3 2 0,-2 7-381,-1 10 256,2 1 1,4 2-1,-19 57-256,41-92-34,2 1 0,2 0 0,1 0 0,2 1 0,1 1 0,3-1 0,1 1 0,2 24 34,0-57-95,1 1 0,0 0-1,0-1 1,1 0 0,0 1 0,0-1 0,3 6 95,-3-9-65,0-1 1,1 1 0,-1-1 0,1 0 0,-1 1 0,1-1 0,0 0 0,0-1 0,0 1-1,1-1 1,-1 1 0,0-1 0,1 0 0,0 0 0,1 1 64,18 4-858,0-1 0,1-1-1,-1-1 1,1-1 0,0-2 0,17 0 858,46 0-6548</inkml:trace>
  <inkml:trace contextRef="#ctx0" brushRef="#br0" timeOffset="483.03">1210 540 7602,'0'0'6805,"0"0"-4690,0 0-951,0 0-81,0 0-447,0 0-403,-28-5-196,-9-1-28,1 2-1,-14 1-8,42 3 13,0 1-1,0 0 1,1 1-1,-1-1 0,0 1 1,0 1-1,1-1 1,-1 1-1,1 1 1,0-1-1,0 1 1,0 1-1,1-1 1,-1 1-1,-1 2-12,-6 3 43,-1 1 1,0 1 0,1 0 0,0 1 0,1 0 0,1 1 0,0 1 0,-9 14-44,15-19-5,-1 1 0,2 1 1,-1-1-1,2 1 1,0 0-1,0 0 1,1 0-1,0 0 1,1 1-1,1-1 1,0 1-1,0 1 5,1-8-5,0-3-22,0 0-1,0 1 1,0-1 0,0 0-1,1 0 1,-1 0 0,1 0-1,0 0 1,1 3 27,-2-5-6,1 0-1,0 0 1,0 0 0,0-1-1,0 1 1,0 0-1,0 0 1,0 0 0,1-1-1,-1 1 1,0 0-1,0-1 1,0 1 0,1-1-1,-1 0 1,0 1 0,1-1-1,-1 0 1,0 0-1,1 0 1,-1 0 0,0 0-1,1 0 1,0 0 6,8 0 5,0 0 1,0 0-1,0-1 0,0 0 1,0 0-1,0-1 0,-1-1 1,1 0-1,0 0 0,-1-1 1,0 0-1,0 0 0,0-1 1,-1 0-1,6-5-5,20-18 6,-2-2 0,-2-1 0,0-2 0,18-27-6,-48 60 1,0 0-1,0 0 1,0-1 0,0 1 0,0 0 0,0 0-1,0 0 1,0 0 0,0 0 0,0 0 0,0 0-1,1 0 1,-1 0 0,0-1 0,0 1-1,0 0 1,0 0 0,0 0 0,0 0 0,0 0-1,0 0 1,1 0 0,-1 0 0,0 0-1,0 0 1,0 0 0,0 0 0,0 0 0,0 0-1,0 0 1,1 0 0,-1 0 0,0 0 0,0 0-1,0 0 1,0 0 0,0 0 0,0 0-1,1 0 1,-1 0 0,0 0 0,0 0 0,0 0-1,0 0 1,0 0 0,0 0 0,0 1 0,0-1-1,0 0 1,1 0 0,-1 0 0,0 0-1,0 0 1,0 0 0,0 0 0,0 0-1,2 11-21,-1 19-2,-1-25 55,1 256-111,-1-252-238,1 0 0,0 0 0,0 0 0,3 7 317,-3-13-408,0 0-1,0 0 1,0-1-1,1 1 1,-1 0-1,1-1 0,-1 1 1,1-1-1,1 2 409,7 1-4713</inkml:trace>
  <inkml:trace contextRef="#ctx0" brushRef="#br0" timeOffset="983.08">1491 909 12547,'0'0'2398,"0"0"-721,0 0-56,0 0-443,0 0-576,0 0-285,10 0-135,138-9 389,-88 6-654,-62 30-111,-3-19 215,0-1-1,0 1 0,0-1 0,-1 0 0,0-1 1,0 1-1,-1-1 0,0 0 0,-4 2-20,1 0-127,0 1-1,1 0 1,0 0-1,-2 4 128,10-12-26,1-1 0,-1 1 0,1 0 0,0-1-1,0 1 1,-1 0 0,1 0 0,0-1-1,0 1 1,0 0 0,0 0 0,0-1 0,0 1-1,0 0 1,0 0 0,0-1 0,0 1-1,0 0 1,0 0 0,1-1 0,-1 1 0,0 0-1,1-1 1,-1 1 0,0 0 0,1-1-1,-1 1 1,1 0 0,-1-1 0,1 1 26,18 17 44,-14-15-80,85 79 177,-88-81-141,0 1 1,-1-1-1,0 1 0,1-1 0,-1 1 1,0 0-1,0-1 0,0 1 1,0 0-1,0 0 0,0 0 1,-1 0-1,1 0 0,-1 0 1,1 0-1,-1 0 0,0 0 0,1 0 1,-1 0-1,0 0 0,-1 0 1,1 0-1,0 0 0,0 0 1,-1 0-1,1 0 0,-1 0 0,0 0 1,0-1-1,1 1 0,-1 0 1,0 0-1,0-1 0,-1 1 1,1 0-1,0-1 0,-1 1 1,1-1-1,-1 1 0,-7 6-81,0 0 0,-1 0 1,0-1-1,0 0 0,-10 5 81,18-11-26,-23 13-437,-1-1 0,-7 1 463,23-9-414,0-2 0,-1 1 0,0-2 0,0 1 0,1-1 0,-1-1 0,-6 0 414,17-1-128,0-1 0,-1 1 0,1 0 0,0-1 0,0 1 0,-1 0 0,1-1 0,0 1 0,0-1 0,0 1 0,-1-1 0,1 1 0,0 0 0,0-1 0,0 1 0,0-1 0,0 1 0,0-1 0,0 1 0,0-1 0,0 1 0,0-1 0,0 1 0,0-1 0,0 1 0,1 0 0,-1-1 128,0 0-569,3-19-4390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11827,'0'0'3671,"0"0"-2895,0 0-735,0 0 110,33-1 121,5 2-171,-6-1 0,0 0 0,0-2 0,-1-1 0,1-2 0,13-4-101,14-5 115,-18 2 2,1 3 0,1 1 0,-1 2 0,1 2 0,38 2-117,-80 2 1,0 0 0,0 0 0,0 0 0,0 0 0,1 1 0,-1-1 0,0 1 0,0-1 0,0 1 0,0-1 0,0 1 0,-1-1 0,1 1 0,0 0 0,0-1 0,0 1 0,0 0 0,-1 0 0,1 0 0,0 0 0,-1-1 0,1 1 0,-1 0 0,1 0 0,-1 0 0,1 0 0,-1 0 0,0 1 0,0-1 0,1 1-1,1 37 104,-3-28-47,1-1-16,-2 0 1,1 1-1,-1-1 0,-1 0 1,0-1-1,0 1 1,-1-1-1,-1 1 1,1-1-1,-1 0 1,-1 0-1,0-1 1,-2 2-42,-17 23 135,-3-2 0,-21 19-135,37-38 31,-123 110 229,76-70 140,2 1 0,-23 32-400,73-77 53,1 1 0,0 0-1,0 0 1,1 0 0,0 1 0,-3 9-53,7-17 2,0 0 0,0 0 1,1 0-1,-1 0 0,0 0 0,1 0 1,-1 0-1,1 0 0,0 1 0,0-1 0,0 0 1,0 0-1,0 0 0,0 1 0,1-1 1,-1 0-1,1 0 0,-1 0 0,1 0 1,0 0-1,0 0 0,0 0 0,0 0 1,0 0-1,0 0 0,1 0 0,-1-1 1,0 1-1,1 0 0,0-1 0,-1 1 0,1-1 1,0 0-1,0 0 0,0 1 0,0-1-2,11 3 25,1-1-1,-1 0 1,1-1-1,-1 0 1,1-1-1,0 0 1,-1-2-1,13 0-24,12 0 54,-3-2-16,0 0 0,0-3-1,-1-1 1,0-1 0,-1-2 0,19-8-38,9-2-513,22-3 513,-81 22-2993,-9 3-660,-11 6-1971</inkml:trace>
  <inkml:trace contextRef="#ctx0" brushRef="#br0" timeOffset="334.02">1 470 11811,'0'0'4657,"0"0"-4433,0 0-24,0 0 624,0 0-16,189-17-184,-110 2-40,10 0 24,7-3-256,-3 0-232,-11 3-104,-9 6-16,-13 3-96,-1 6-736,-19 0-1368,-14 0-2913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0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407 137 7218,'0'0'2477,"0"0"-1044,0 0-224,0 0-135,0 0 14,0 0 84,-5-17-91,-17-55-192,21 69-810,0 1 0,0-1-1,0 1 1,0-1 0,-1 1 0,1-1-1,-1 1 1,0 0 0,1 0 0,-1 0 0,0 0-1,0 0 1,-1 0 0,1 0 0,0 1-1,-1-1 1,1 1 0,0-1 0,-1 1-1,0 0 1,1 0 0,-1 0 0,0 1-79,-4-2 108,0 2 1,-1-1 0,1 1 0,-1 0-1,1 0 1,0 1 0,-1 0-109,-6 0 70,4 1-48,0 0-1,0 1 1,0 0-1,0 1 0,0-1 1,1 2-1,-1-1 0,1 2 1,0-1-1,1 1 1,-1 0-1,1 1 0,-1 2-21,-6 4 42,1 1 0,1 0-1,0 1 1,1 1 0,1 0-1,-7 12-41,13-18-5,0 1 0,0-1-1,2 1 1,-1 0-1,1 0 1,1 0-1,0 1 1,0-1-1,1 1 1,1 8 5,0-17-14,0 0 1,0 0-1,1 0 0,-1 0 1,1 0-1,0 0 1,0 0-1,0-1 0,0 1 1,1 0-1,-1 0 1,1-1-1,0 1 0,-1-1 1,1 1-1,0-1 1,1 0-1,-1 0 0,0 0 1,1 0-1,-1 0 1,1 0-1,-1-1 0,1 1 1,0-1-1,0 0 1,-1 0-1,1 0 1,0 0-1,0 0 0,1 0 14,13 2-27,0 0-1,-1-1 1,1-1 0,0 0-1,4-2 28,-19 1-7,14-1-82,0 0 0,0-2 0,0 0 0,0 0 1,-1-2-1,0 0 0,0-1 0,0 0 0,0-1 0,-1-1 0,0 0 0,-1-1 0,0 0 0,0-1 0,-1-1 0,0 0 89,9-10-135,-1 0 1,-1-1-1,-1-1 1,-1-1 0,-1 0-1,-1-2 1,-1 1-1,4-14 135,-7 18 124,-10 36 31,-1 3-176,0 222 307,0-235-440,0-1-1,0 1 1,1 0-1,0-1 1,-1 1-1,2-1 1,-1 1-1,0-1 1,1 1-1,0-1 1,0 0-1,0 0 1,0 0-1,1 0 1,0 0-1,0 0 1,0-1-1,0 0 1,0 1-1,1-1 1,-1 0-1,1-1 1,0 1-1,0 0 1,0-1-1,0 0 0,1 0 1,1 0 154,24 4-5141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1.3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106 149 6465,'0'0'6911,"0"0"-4809,0 0-1627,0 0 73,0 0 137,0 0 58,-1 28-199,0 3-417,-12 162 489,-40 187-214,15-135-337,46-260 24,-1 0 1,2 0 0,0 1-1,0-1-89,13-19 29,13-25-7,24-39-175,57-71 153,-113 166-2,2-5-26,1 1 0,0 0 1,1 1-1,-1-1 0,5-1 28,-10 6-4,1 1 0,-1 0 0,1 0 0,-1 0 0,1 0 0,-1 1 0,1-1-1,0 0 1,0 1 0,-1-1 0,1 1 0,0-1 0,0 1 0,0 0 0,0 0 0,-1 0 0,1 0 0,0 0 0,0 0 0,0 0 0,0 1 0,-1-1 0,1 1 0,0-1-1,0 1 1,-1 0 0,1 0 0,-1 0 0,1 0 0,0 0 4,12 12 22,-2 1 0,0 0-1,-1 1 1,0 0 0,-1 1 0,-1 0 0,6 14-22,6 8 23,-15-29-1,0 1 0,-1-1 0,0 1 0,0 0 0,-1 0 0,-1 1-1,1-1 1,-2 1 0,0 0 0,0-1 0,0 1 0,-2 2-22,0-10 26,0 0 1,-1 0-1,0 0 0,0 0 1,1 0-1,-2-1 1,1 1-1,0 0 0,0-1 1,-1 1-1,0-1 0,1 1 1,-1-1-1,0 0 1,0 0-1,0 1 0,-1-2 1,1 1-1,0 0 0,-1 0 1,-2 1-27,-9 5 31,-1 0 0,0-1 1,-10 3-32,13-5-15,-49 20-738,0-3 0,-2-2 0,-39 6 753,101-25-212,1-2 171,0 1 0,0 0 0,0 0 1,0 0-1,0 0 0,0-1 1,0 1-1,0 0 0,0 0 0,0 0 1,0-1-1,0 1 0,0 0 1,0 0-1,0 0 0,0-1 0,0 1 1,0 0-1,0 0 0,0 0 1,0-1-1,0 1 0,0 0 0,0 0 1,0 0-1,-1 0 0,1-1 1,0 1-1,0 0 0,0 0 0,0 0 1,0 0-1,-1 0 0,1 0 1,0-1-1,0 1 0,0 0 0,0 0 1,-1 0-1,1 0 0,0 0 1,0 0-1,0 0 0,-1 0 0,1 0 1,0 0-1,0 0 0,0 0 1,-1 0-1,1 0 0,0 0 0,0 0 41,16-18-1444,2 1 0,0 0 0,17-10 1444,24-18-2857</inkml:trace>
  <inkml:trace contextRef="#ctx0" brushRef="#br0" timeOffset="331.02">827 679 12547,'0'0'1960,"0"0"-1008,0 0 633,0 0-537,0 0-616,0 0-208,0 0-96,-80 155-72,54-101-40,6-7-16,0-2 0,10-12-184,0-10-432,7-8-528,3-15-345,0-9-383,7-29-1249,16-7-5433</inkml:trace>
  <inkml:trace contextRef="#ctx0" brushRef="#br0" timeOffset="661.05">959 203 13587,'0'0'1656,"0"0"-1336,0 0-240,0 0-80,0 0-984,0 0-416,0 0-2457</inkml:trace>
  <inkml:trace contextRef="#ctx0" brushRef="#br0" timeOffset="999.31">1561 1 5881,'0'0'5672,"0"0"-3897,0 0-604,-5 29 323,-3 12-1028,-22 134 872,14-36-910,7-53-147,-3-1 0,-12 37-281,18-98-68,-1 1-1,-2-1 1,0-1-1,-1 0 1,-1 0-1,-2-1 1,0 0-1,-1-1 1,-1-1 0,-8 8 68,22-26-120,-1 0 0,1-1 1,0 1-1,-1-1 1,1 1-1,-1-1 1,1 0-1,-1 1 1,0-1-1,0 0 1,1 0-1,-1 0 1,0 0-1,0-1 0,0 1 1,0 0-1,0-1 1,-1 1 119,3-2-130,-1 1-1,1 0 1,0 0 0,-1 0-1,1-1 1,-1 1 0,1 0-1,-1-1 1,1 1 0,0 0-1,-1-1 1,1 1 0,-1 0 0,1-1-1,0 1 1,0-1 0,-1 1-1,1-1 1,0 1 0,0-1-1,-1 1 1,1-1 0,0 0 130,-3-23-3571,3-18-3067</inkml:trace>
  <inkml:trace contextRef="#ctx0" brushRef="#br0" timeOffset="1000.31">1234 510 8586,'0'0'5185,"0"0"-4625,0 0 624,0 0 249,0 0-777,0 0-320,0 0 384,115 11 184,-62-11-288,0 0-400,-3 0-160,-11-3-56,1 3-616,-13 0-1104,-14 0-3025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0 384 2961,'0'0'6453,"0"0"-4279,0 0-1414,0 0 48,0 0-62,0 0-240,1-3-61,2 7-403,2 29 248,-1 0 0,-1 0 0,-1 2-290,1 15 169,3 261 658,-6-237 125,-1-149-443,0-8-430,3-3-79,0 59-45,2 0-1,0 0 1,2 1 0,0-1 0,4-4 45,5-9-68,2 1 0,1 1 0,3 1 0,0 0 0,3 2 0,0 0 0,14-12 68,-17 23-40,1 1 0,1 1 0,1 1 0,1 1 0,1 1 0,1 1 0,0 1 1,1 2-1,1 1 0,4-1 40,-15 9-31,0 0 1,0 1-1,1 1 1,-1 1-1,1 0 1,0 2-1,0 0 1,11 1 30,-26 1-8,-1-1 1,1 0 0,0 1 0,0 0 0,0 0 0,-1 0-1,1 1 1,-1-1 0,1 1 0,-1-1 0,1 1 0,-1 0-1,0 1 1,0-1 0,0 1 0,0-1 0,0 1 0,-1 0-1,1 0 1,-1 0 0,0 0 0,0 0 0,0 1 0,0-1-1,0 0 1,-1 1 0,1 0 0,-1-1 0,0 1 0,0 0-1,-1 0 1,1 0 0,-1 1 7,1 5 0,0 0 1,-1 0-1,0 0 0,0 0 0,-1 0 1,-1 1-1,0-1 0,0-1 0,-1 1 1,0 0-1,-1-1 0,-3 8 0,-7 6-67,-1-1 0,-1-1 0,-1 0 0,-1-1 0,-1-1 0,0-1 0,-1-1-1,-1 0 1,-1-2 0,0 0 0,-1-2 0,0 0 0,-1-2 0,-1 0 0,0-2 0,-4 1 67,2-5-129,-1-1 0,1-2 0,-28 0 129,71-2 70,0 1 0,0 1 0,0 0 0,0 1 1,0 1-1,0 0 0,-1 1 0,0 1 0,0 0 0,0 1 0,-1 1 0,7 4-70,1 4-106,-1 0 0,-1 0 0,-1 2-1,0 1 1,-1 0 0,-1 1-1,-1 1 1,-1 1 0,-1 0 0,0 1-1,-2 0 1,-1 1 0,3 9 106,-3-6-2117,2-10-2350</inkml:trace>
  <inkml:trace contextRef="#ctx0" brushRef="#br0" timeOffset="464.16">1128 637 7698,'0'0'4185,"0"0"-2983,0 0-884,0 0-34,0 0 51,0 0 138,12 5 21,6 2-318,1-1 1,-1 0 0,1-1 0,0-1 0,0-1 0,3-1-177,-13-1 43,1 0 0,0-1-1,0 0 1,0 0 0,0-2 0,0 1-1,0-1 1,-1 0 0,1-1 0,0 0-1,-1-1 1,0 0 0,0 0 0,0-1-1,-1 0 1,2-1-43,4-5 23,-1-1 0,0 0 0,0 0-1,-1-2 1,-1 1 0,9-15-23,-14 18 8,0 0-1,0 0 1,-1 0 0,-1-1-1,0 1 1,0-1 0,-1 0 0,-1 0-1,0-1 1,0 1 0,-1-4-8,0 5-48,-1-1 1,0 1-1,0-1 1,-2 1-1,1 0 1,-2-7 47,1 13-23,1 1-1,-1-1 1,1 1 0,-1-1 0,0 1 0,0 0 0,-1-1-1,1 1 1,-1 0 0,1 1 0,-1-1 0,0 0-1,0 1 1,0 0 0,-1-1 0,1 1 0,0 0-1,-1 1 1,0-1 23,-2-1-27,0 0-1,0 1 0,0 0 1,0 0-1,0 1 1,0 0-1,-1 0 0,1 0 1,-1 1-1,1 0 1,0 0-1,-1 0 1,1 1-1,0 0 0,-7 2 28,6-1-10,-1 1-1,1 1 0,-1-1 1,1 1-1,0 1 1,0-1-1,1 1 0,-1 0 1,1 1-1,1-1 0,-4 4 11,-5 9 34,1 0 0,0 0-1,2 1 1,0 1 0,1 0-1,1 1 1,0 0 0,-2 14-34,2 6 178,1 0 1,2 0 0,2 1 0,2 0-1,3 36-178,-1-62 4,0-10-7,0 1-1,0 0 1,1 0 0,0 0-1,0-1 1,1 1-1,0-1 1,0 1-1,0-1 1,1 0-1,0 1 1,0-1 0,1 0 3,-1-2-86,0-1 0,0 0 0,0 0 0,0 0 0,0-1 0,1 1 0,-1-1 0,1 0 0,0 1 0,0-2 0,-1 1 0,1 0 0,0-1 0,1 0 0,-1 0 0,0 0 0,0 0 0,0-1 0,1 1 0,-1-1 0,0 0 0,3-1 86,0 1-600,1-1 0,-1 0 0,1 0 0,-1-1 0,0 0 0,0 0 0,0-1 0,0 0 0,0 0 0,0-1 0,-1 1 0,1-2 600,36-24-7226</inkml:trace>
  <inkml:trace contextRef="#ctx0" brushRef="#br0" timeOffset="930.96">2061 491 1120,'0'0'8322,"0"0"-5723,0 0-1679,0 0 234,0 0-88,0 0-405,-12 6-356,-1 0-239,1 1-1,0 1 0,1 0 0,0 0 0,0 1 0,1 1 0,0 0 0,1 0 0,0 1 0,-2 4-65,3-2 30,0 0 0,1 0 1,1 1-1,1 0 0,0 1 0,0-1 0,2 1 0,-2 8-30,0 13 18,2 1 1,2 34-19,1-70-11,0 1 0,0 0 0,0 0 0,0 0 0,0 0 0,1 0 0,-1-1 0,1 1 0,-1 0 0,1 0 0,0-1 0,0 1 0,-1 0 0,1-1 0,0 1 0,1-1 0,-1 1 0,0-1 0,0 1 0,1-1 0,-1 0-1,0 0 1,1 0 0,-1 0 0,1 0 0,0 0 0,-1 0 0,1 0 0,0 0 0,0-1 0,-1 1 0,2-1 11,1 1-6,-1-1 0,1 0-1,-1 1 1,0-2 0,1 1-1,-1 0 1,1-1 0,-1 1-1,0-1 1,1 0 0,-1 0-1,0 0 1,0-1 0,0 1-1,0-1 1,0 0 0,3-2 6,5-6-46,0 0 1,0-1 0,-1 0 0,0-1 0,-1 0 0,0-1 0,3-8 45,6-10-87,-2-1 0,7-23 87,-16 40 4,-3 4 27,1 0 0,-1 1 0,-1-1 0,0-1 0,-1 1 0,0 0 0,0-1-31,-2 10 210,0 16-79,-2 54 60,0-35-203,1 0 0,2 0-1,1 0 1,7 32 12,-8-62-96,-1-1 0,1 1-1,0 0 1,0 0 0,0-1-1,0 1 1,1 0 0,-1-1-1,1 1 1,0-1 0,-1 0-1,1 1 1,0-1 0,1 0 0,-1 0-1,0 0 1,0-1 0,1 1 96,-1-1-181,1 0 1,-1 0-1,1 0 1,-1-1-1,1 1 1,-1-1-1,1 0 1,-1 1-1,1-1 1,-1 0-1,1-1 1,-1 1-1,1 0 1,-1-1-1,1 1 1,-1-1-1,1 0 1,-1 0-1,0 0 1,1 0-1,0-1 181,27-21-4705</inkml:trace>
  <inkml:trace contextRef="#ctx0" brushRef="#br0" timeOffset="1297.46">2560 458 7818,'0'0'3420,"0"0"-2227,0 0-156,0 0 246,0 28-280,0 196 909,0-116-1185,0-107-636,0-1 93,0-5 501,0-13-652,1 1 0,1 0 0,0 0 0,1-1 0,1 2 0,1-1-1,0 0 1,1 1 0,1 0 0,0 1 0,8-13-33,1 2-38,1 1 0,2 1 0,0 0 0,1 2-1,1 0 1,1 1 0,1 2 0,1 0 0,22-13 38,-38 28-135,0 0 0,0 1 0,1 0 0,-1 0 0,2 1 135,-8 1-217,0 0 0,0 1 1,-1-1-1,1 1 0,0 0 0,0-1 1,0 1-1,-1 0 0,1 0 1,0 0-1,0 0 0,0 1 0,-1-1 1,1 0-1,0 1 0,0-1 1,0 1-1,-1 0 0,1-1 0,-1 1 1,1 0-1,0 0 0,-1 0 1,1 0-1,-1 0 0,0 1 0,1-1 217,2 13-4819</inkml:trace>
  <inkml:trace contextRef="#ctx0" brushRef="#br0" timeOffset="1697.96">3093 461 6433,'0'0'2122,"0"0"-887,0 0-112,0 0-60,0 0-7,0 0-66,2 23-293,8 75-273,-9-88-392,-1-1 0,0 1-1,-1 0 1,0-1 0,-1 1-1,0 0 1,-1-1 0,1 0 0,-2 0-1,0 1-31,-10 34 23,10-29-17,-2 15-1,6-29 16,0-1 87,0-4 116,1-12-120,1-1-1,1 1 0,0 0 0,1-1 1,1 2-1,0-1 0,1 0 0,7-12-103,0 3 59,1 0-1,1 2 0,1-1 1,1 2-1,1 0-58,-12 15 37,0 1-1,1 0 1,0 1 0,0-1 0,0 1 0,0 1-1,1-1 1,0 1 0,0 1 0,0-1-1,0 1 1,1 1 0,-1 0 0,2-1-37,18-1 50,0 1 0,0 2 0,22 1-50,-5-1-20,247-8-3508,-198 4-2048</inkml:trace>
  <inkml:trace contextRef="#ctx0" brushRef="#br0" timeOffset="2544.99">4409 783 4353,'0'0'1023,"0"0"-228,0 0 160,0 0-59,0 0-35,0 0 230,7-25 317,19-77-69,-24 97-1016,0-1 0,-1 0-1,0 1 1,0-1 0,0 0-1,-1 0 1,1 0-1,-2 0 1,1-2-323,-1-7 1113,1 14-1068,-1 0-1,1 0 1,0 0 0,-1 0-1,1 1 1,0-1 0,-1 0-1,1 0 1,-1 0 0,1 1-1,-1-1 1,1 0-1,-1 1 1,0-1 0,1 0-1,-1 1 1,0-1 0,0 1-1,1-1 1,-1 1-1,0-1 1,0 1 0,0-1-1,1 1 1,-1 0 0,0 0-1,0-1 1,0 1-1,0 0 1,0 0 0,0 0-1,0 0 1,0 0 0,0 0-1,1 0 1,-1 0-1,0 1 1,0-1 0,0 0-1,0 1-44,-3-1 30,-1 1-1,1 0 1,0 0 0,0 0-1,0 0 1,0 1-1,0 0 1,0 0-1,-1 0-29,-8 9 12,1 0-1,0 1 1,0 0-1,2 0 1,-1 1-1,2 1 0,-7 11-11,-4 9 118,1 1 0,-9 28-118,23-51-24,0-1-1,1 1 1,1 0-1,0 1 1,1-1-1,0 0 1,1 1-1,1-1 1,0 1-1,0 2 25,0-14-9,1 0 0,-1 0 1,0 0-1,1 0 0,-1 0 0,0 0 0,1 0 0,-1 0 1,1 0-1,-1 0 0,1 0 0,0 0 0,-1-1 0,1 1 1,0 0-1,0-1 0,-1 1 0,1 0 0,0-1 0,0 1 1,0-1-1,0 1 0,0-1 0,0 1 0,0-1 0,0 0 1,0 0-1,0 1 0,0-1 0,0 0 9,37 2-183,-27-3 167,4 1 0,-1-1 0,1-1 0,-1 0 0,1-1 1,-1 0-1,0-1 0,11-5 16,-2-1-101,0-1-1,-1-2 1,0 0 0,1-3 101,7-3-207,-2-2 1,0-1 0,-1-1-1,-1-2 1,-2 0 0,0-2-1,-2 0 1,9-16 206,-28 38 24,-1 3 13,0-1 1,0 0 0,-1 0-1,1 0 1,-1 0-1,0 0 1,0 0-1,0 0 1,0-1 0,0 1-1,0-2-37,-1 4 272,-1 24 31,0 0-186,-2 7 61,2 0 1,1 0-1,1 1 0,4 15-178,-4-40-74,-1 1-1,2-1 0,-1 1 0,1-1 1,0 0-1,1 0 0,-1 0 0,1 0 0,0 0 1,1-1-1,-1 1 0,1-1 0,0 0 1,0 0-1,1 0 0,0 0 0,0-1 0,0 0 1,0 0-1,0-1 0,1 1 0,0-1 1,3 1 73,-7-2-278,1-1-1,-1-1 0,1 1 0,-1 0 1,1-1-1,-1 1 0,1-1 0,0 0 1,-1 0-1,1 0 0,-1 0 0,1 0 1,0 0-1,-1-1 0,1 0 0,-1 1 1,1-1-1,-1 0 0,1 0 0,-1 0 1,0 0-1,1-1 0,-1 1 0,0-1 1,0 1-1,0-1 0,0 0 0,0 0 0,-1 0 1,1 0-1,0-1 280,19-28-7679</inkml:trace>
  <inkml:trace contextRef="#ctx0" brushRef="#br0" timeOffset="2927.99">5216 628 9290,'0'0'1040,"0"0"-106,0 0 55,0 0-15,0 0-241,0 0-277,3 25-169,2 9-202,-1-7 51,-1 0 0,-2 0 1,0 12-137,-1-28 201,-1 1 1,0 0 0,0 0 0,-2-1-1,1 1 1,-1-1 0,-2 5-202,5-13 244,7-10-65,56-54 89,22-13-268,-61 54-11,1 2-1,1 0 1,0 2-1,1 1 0,18-6 12,-41 19-13,0 0 0,0 1 0,0-1 0,0 1 0,1 0 0,-1 0 0,1 1 0,-1-1-1,1 1 1,-1 0 0,1 0 13,-4 1-8,1-1 0,-1 1 0,1-1 0,-1 1 1,0-1-1,1 1 0,-1 0 0,0 0 0,1 0 0,-1 0 0,0 0 0,0 0 0,0 0 0,0 0 0,0 0 0,0 0 0,0 1 0,0-1 0,0 0 0,0 1 0,-1-1 0,1 1 0,-1-1 0,1 1 0,-1-1 0,0 1 0,1-1 1,-1 1-1,0 1 8,2 17-9,-1 0 0,0 0 0,-3 15 9,1-19-283,1 1 1,0-1-1,1 1 1,0-1-1,2 1 1,0-1 282,-3-15-74,1 0-1,-1 1 1,1-1 0,0 0-1,-1 0 1,1 0 0,0 0 0,0 0-1,0 0 1,0 0 0,0 0-1,0 0 1,0 0 0,0 0 0,0 0-1,0-1 1,0 1 0,0 0-1,1-1 1,-1 1 0,0-1 0,1 0-1,-1 1 1,0-1 0,0 0-1,1 0 1,-1 0 0,1 0 0,-1 0-1,0 0 1,1 0 0,-1 0 0,1-1 73,4 1-430,0-2-1,0 1 0,0-1 0,-1 0 0,1 0 0,0 0 0,2-2 432,34-23-4534</inkml:trace>
  <inkml:trace contextRef="#ctx0" brushRef="#br0" timeOffset="3362.27">6122 548 6617,'0'0'4168,"0"0"-2061,0 0-475,0 0-309,0 0-568,0 0-341,-24 2-174,-14 2-84,-29 8-156,58-10 15,0 2 0,0-1-1,1 1 1,-1 0 0,1 1 0,0 0 0,0 1 0,1-1 0,-1 1 0,1 1 0,1-1 0,-1 1 0,1 1-1,0-1 1,1 1 0,-1 1-15,-2 2 10,2-3-29,0 1-1,1-1 1,0 1 0,1 1 0,-1-1-1,2 0 1,0 1 0,0 0 0,0 0-1,1 0 1,1 0 0,0 0 0,0 1-1,1 9 20,0-19-3,1 0 0,-1 0-1,0 0 1,0 0-1,0 0 1,1 0-1,-1 0 1,1 0-1,-1 0 1,0 0 0,1 0-1,0 0 1,-1 0-1,1-1 1,0 1-1,-1 0 1,1 0 0,0-1-1,0 1 1,-1 0-1,1-1 1,0 1-1,0-1 1,0 1-1,0-1 1,0 1 0,0-1-1,0 0 1,0 1-1,0-1 1,0 0-1,0 0 1,0 0 0,0 0-1,1 0 4,41-2 93,-41 2-88,7-2 9,-1-1 0,1 0 0,-1 0 0,0-1 0,0 0 0,0 0 0,0-1 0,-1 1 0,0-2 0,0 1 0,0-1 0,3-4-14,15-16-2,-1 0 0,10-16 2,-6 3 116,-2-2-1,14-29-115,-34 60 70,-3 68-205,-3 19 242,1 45 156,-9 37-263,4-118 54,-2 1 0,-2-2 1,-2 1-1,-1-1 1,-14 31-55,13-41-50,-2 0-1,0-1 1,-2-1 0,-2 0-1,0-1 1,-2-1 0,-5 5 50,20-27-175,1 1 1,-1-1 0,0 0-1,0 0 1,0-1 0,0 1-1,0-1 1,-1 0 0,-5 2 174,5-3-547,1-1 1,-1 0-1,1 0 1,-1 0-1,1 0 1,-1-1-1,0 0 547,-13 0-5487</inkml:trace>
  <inkml:trace contextRef="#ctx0" brushRef="#br0" timeOffset="3828.31">6628 524 3225,'0'0'6150,"0"0"-4216,0 0-1080,0 0 539,0 0 133,0 0-255,-2 21-395,0-3-741,-5 46 505,2 31-640,5-94 0,-1 1 1,1-1-1,0 0 0,0 0 1,0 0-1,0 0 0,1 0 1,-1 0-1,0 1 1,0-1-1,1 0 0,-1 0 1,0 0-1,1 0 0,-1 0 1,1 0-1,0 0 1,-1 0-1,1 0 0,0 0 1,-1-1-1,2 2 0,0-1 8,0-1 0,1 1-1,-1-1 1,0 1 0,1-1 0,-1 0 0,0 1 0,1-1 0,-1-1-1,1 1-7,4 0 23,3-1 6,0 0 1,0-1-1,-1-1 0,1 1 0,-1-1 1,0-1-1,0 0 0,0 0 0,0-1 1,0 0-1,-1 0 0,0-1 0,0 0 1,-1-1-30,12-9 24,-1-1 0,-1 0 0,-1-1 0,0-1 0,2-6-24,-12 16-12,-1-1 1,0 0 0,0 1 0,-1-2-1,0 1 1,-1 0 0,0-1-1,-1 1 1,0-1 0,-1 0 0,0 0-1,0 0 1,-1-5 11,0 14-14,0 1 0,-1-1 0,1 1 1,0 0-1,0-1 0,-1 1 0,1-1 0,0 1 0,-1 0 0,0 0 1,1-1-1,-1 1 0,0 0 0,1 0 0,-1 0 0,0-1 0,0 1 1,0 0-1,0 0 0,0 1 0,0-1 0,0 0 14,-2-1-30,0 1 1,1-1-1,-1 1 0,0 0 1,0 0-1,0 0 0,0 1 1,0-1-1,0 1 0,-2-1 30,-3 1-37,0 0-1,1 0 0,-1 1 0,1 0 1,0 0-1,-1 1 0,1 0 0,0 0 0,-6 3 38,1 2-4,0 0 0,0 1 0,1 0-1,0 1 1,0 0 0,1 1 0,0 0-1,0 2 5,-15 17 104,2 2 0,-9 15-104,13-16 91,1 0 1,1 2 0,1-1-1,2 2 1,2 0-1,1 1 1,1 0 0,2 0-1,1 1 1,2 0-1,2 0 1,1 1 0,1 4-92,1-36 2,0 0 0,1 0 1,-1 0-1,1 0 1,0-1-1,-1 1 0,2 0 1,-1 0-1,0-1 0,1 2-2,0-3-2,-1 0 0,1 0 0,-1-1 0,1 1 0,0 0 0,-1-1 1,1 0-1,0 1 0,0-1 0,0 0 0,0 0 0,0 0 0,1 0 0,-1 0 0,0 0 0,0-1 0,1 1 0,0 0 2,25 2-248,0-1 1,-1-1 0,1-2-1,1 0 248,-16 0-251,71-4-2268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4489,'0'0'6079,"0"0"-3851,0 0-1094,0 0-141,-7 35-194,-20 112-139,21-105-418,2-1-1,2 0 0,2 1 1,1 6-242,1 23 98,-2-50-78,1 0 0,1 0 0,1 0 0,2 3-20,-3-15-2,1 1 0,0-1 1,0 1-1,1-1 1,0 0-1,1-1 1,0 1-1,0-1 1,6 8 1,-9-14 1,1 0 0,-1 0 0,0 0 0,1 0 0,0-1 0,-1 1 0,1-1 0,0 1 0,0-1 0,0 0 0,0 0 0,0 0 0,0 0 1,0-1-1,0 1 0,0-1 0,0 0 0,0 0 0,0 0 0,0 0 0,1-1 0,-1 1 0,1-1-1,4-1 38,-1 0 1,1 0-1,-1-1 0,0 0 1,1 0-1,-1 0 0,0-1 0,4-4-38,29-23 99,-1-1 0,-2-2 0,-1-2 0,-2-1 0,-2-2 0,12-19-99,-40 50 9,-1 2 314,-2 14 77,-3 53 315,-10 49-715,4-43 347,1 30-347,6 517 871,2-597-802,-2-1 0,0 1 0,-1-1 0,-1 1 1,-1-1-1,0 0 0,-6 15-69,7-24 60,0-1 0,0 1 1,-1-1-1,1 0 0,-2 0 0,1 0 0,-1-1 1,1 1-1,-2-1 0,1 0 0,0-1 0,-1 1 1,0-1-1,0 0 0,0 0 0,-1-1 0,1 0 1,-1 0-1,-2 0-60,-10 2 107,-1-2 0,0 0 1,0-1-1,0-1 0,0 0 0,-5-2-107,3 1 29,9-1-56,0 1 0,1-2 0,-1 0 0,0 0-1,1-2 1,-1 1 0,1-1 0,0-1 0,1 0 0,-1-1 0,1 0 0,-9-7 27,18 12-103,0-1 0,1 1 0,-1 0-1,1-1 1,-1 1 0,1-1 0,0 0 0,0 1 0,0-1 0,0 0 0,0 0 0,0 1 0,0-1 0,0 0 0,1 0 0,-1 0 0,1 0 0,0 0 0,-1 0 0,1 0 0,0 0 0,0 0 0,0 0 0,0 0 0,1 0 0,-1 0 0,1 0 0,-1 0 0,1 0 0,-1 0 0,1 0 0,0 0 0,0 0 0,0 0-1,0 0 104,15-23-2744,0 1-1,11-12 2745,-13 17-2263,26-35-6853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14131,'0'0'1694,"0"0"-267,0 0-39,0 0-429,0 0-500,0 0-237,12 3 13,15 7-122,-1 0 1,0 2-1,-1 1 0,0 1 1,-1 1-1,-1 1 0,0 1 1,-1 1-1,-1 1 0,-1 1 1,-1 1-1,8 11-113,-8-9 17,-2 2 1,0 0 0,-2 0-1,-1 2 1,-1 0-1,-1 0 1,-1 1 0,-1 1-1,-2-1 1,-1 1-1,-2 1 1,0 3-18,-2-4 31,-1-1 1,-2 0-1,-1 0 0,-1 0 0,-4 16-31,2-27-29,0-1 0,-1 1 0,0-1-1,-2 0 1,0 0 0,0-1 0,-2 1 0,0-2-1,-6 8 30,6-9-216,-2 1-1,1-2 0,-2 1 0,1-2 0,-2 1 0,0-2 0,0 0 1,-1 0-1,0-1 0,-9 4 217,22-12-98,-1-1 1,1 1-1,0 0 1,-1 0-1,1-1 0,-1 1 1,1-1-1,0 0 1,-1 1-1,1-1 1,-1 0-1,1 0 0,-1 0 1,0 0-1,1 0 1,-1 0-1,1 0 1,-1 0-1,1-1 0,-1 1 1,1-1-1,0 1 1,-1-1-1,1 1 1,-1-1-1,1 0 0,0 0 1,-1 0 97,1-1-282,-1 0 0,1 0 0,0-1 1,0 1-1,-1-1 0,2 1 0,-1-1 0,0 1 1,0-1-1,1 0 0,-1 1 0,1-1 0,0 0 0,0 0 282,-1-38-5387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9394,'0'0'2012,"0"0"-987,0 0-76,0 0-109,-12 33-304,-39 104-79,-4 36 472,36-108-374,-25 56-555,37-103 131,16-29 62,3-4-236,-12 15 43,21-28-114,2 1 0,1 1-1,19-16 115,-36 35-7,1 1 0,0 0-1,1 0 1,-1 1 0,1 0-1,0 1 1,0-1-1,1 2 1,0-1 0,-1 2-1,1-1 1,0 1 0,0 1-1,0 0 1,4 0 7,21 0 69,-20-1-11,1 2 1,-1 0-1,1 1 1,-1 0-1,0 1 1,3 1-59,-15-2 28,0 0 0,-1 0 0,1 0 0,0 0 0,0 1 1,0-1-1,-1 1 0,1-1 0,0 1 0,-1 0 0,0 0 0,1 0 0,-1 0 0,0 1 0,0-1 0,0 1 0,-1-1 1,1 1-1,-1 0 0,1-1 0,-1 1 0,0 0 0,0 0 0,0 0 0,0 0 0,0 0 0,-1 0 0,0 0 1,1 0-1,-1 0 0,0 0 0,0 1-28,-1-2 5,1 1 0,0 0 0,-1-1 0,1 1 0,-1-1 0,0 1 1,0 0-1,0-1 0,0 0 0,-1 1 0,1-1 0,0 0 0,-1 1 0,0-1 0,1 0 1,-1 0-1,0 0 0,0-1 0,0 1 0,-1 0 0,1-1 0,-1 1-5,-8 5 11,-1-1-1,1-1 1,-1 0 0,-5 1-11,7-3-24,-37 14-705,-1-3 0,0-2 0,-18 2 729,27-9-4403,1-1 1,-30-1 4402,54-3-5455</inkml:trace>
  <inkml:trace contextRef="#ctx0" brushRef="#br0" timeOffset="448.34">506 554 11707,'0'0'1349,"0"0"-347,0 0-197,0 0-242,0 0-271,0 0-181,27 10-89,83 34-15,-106-42-8,0-1 1,1 1-1,-1 0 0,0 0 1,-1 0-1,1 1 0,0 0 1,-1-1-1,1 1 1,-1 1-1,2 1 1,-4-3-13,0-1 0,-1 1 0,1-1 1,0 1-1,-1 0 0,1 0 0,-1-1 0,0 1 1,0 0-1,1 0 0,-1 0 0,0-1 0,0 1 0,-1 0 1,1 1 12,-1 8-153,1-9 139,0 0 1,-1-1-1,1 1 1,-1-1-1,1 1 1,-1-1-1,0 1 1,1-1-1,-1 1 1,0-1-1,0 0 1,0 1-1,0-1 1,0 0-1,0 0 1,0 0-1,-1 0 1,1 0-1,0 0 1,-1 0-1,0 0 14,-37 19-15,22-12 11,-14 5-71,-19 12-172,50-25 241,0 0 0,0 0 0,0-1 0,1 1 0,-1 0 0,0 0 0,0 0 0,1 0 0,-1 0 0,0 0 0,0 0 0,0 0 0,1 1 0,-1-1 0,0 0 0,0 0 0,0 0 0,1 0 0,-1 0 0,0 0 0,0 0 0,0 0 0,1 0 0,-1 1 0,0-1 0,0 0 0,0 0 0,0 0 0,1 0 0,-1 1 0,0-1 0,0 0 0,0 0 0,0 0 0,0 1 0,0-1 0,0 0 0,0 0 0,0 0 0,0 1 0,0-1 0,1 0 0,-1 0 0,0 0 0,0 1 0,0-1 0,-1 0 0,1 0 0,0 1 0,0-1 0,0 0 0,0 0 0,0 0 0,0 1 0,0-1 0,0 0 0,0 0 0,0 0 0,-1 1 0,1-1 0,0 0 0,0 0 0,0 0 0,0 0 0,0 0 0,-1 1 1,1-1-1,0 0 0,0 0 6,20 3 85,-18-3-106,79 6-246,0-4 0,35-5 267,-69-3-2094,-9-5-2648</inkml:trace>
  <inkml:trace contextRef="#ctx0" brushRef="#br0" timeOffset="783.34">1366 587 5577,'0'0'7370,"0"0"-5174,0 0-1228,0 0 43,0 0-212,0 0-211,12 10-137,-1-2-365,1 2-10,0-1-1,0 1 1,-1 1-1,0 0 1,-1 1-1,0-1 1,1 4-76,-8-9-15,0-1 0,-1 0 1,1 1-1,-1-1 0,0 1 0,-1 0 0,1 0 1,-1-1-1,0 1 0,0 0 0,-1 0 1,0 0-1,0 0 0,0 0 0,-1 0 0,-1 4 15,1-6-162,0 1 0,-1 0-1,0-1 1,0 0 0,0 1-1,-1-1 1,1 0 0,-1 0-1,0-1 1,0 1 0,-1 0-1,1-1 1,-1 0 0,1 0-1,-1 0 1,0 0-1,0-1 1,0 1 0,-1-1-1,-1 1 163,-34 10-2870,12-8-1855,4-4-3275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12995,'0'0'3120,"0"0"-2535,0 0 151,0 0 120,0 0-440,0 0-216,0 0-40,162 50-64,-119-47-16,-4-3-80,-2 3-312,-11 9-808,-13-3-1505,-13 0-3152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5873,'0'0'7618,"0"0"-6834,0 0 1144,0 0-287,0 0-729,209 17-544,-153-14-256,0 0-112,-3-3-720,-13 0-1961,-17-6-9345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16452,'0'0'1675,"0"0"-1138,0 0-173,0 0 362,0 36-40,3 225 161,-3-201-726,-1 146 108,-11 26-229,9-153-103,8-103 112,1 0 0,1 1 0,0 0 1,2 0-1,1 1 0,11-19-9,-7 12 6,0 0-5,-6 9-11,1 0 1,1 1-1,1 0 0,1 1 1,0 0-1,10-10 10,-20 27-12,0-1 1,-1 1-1,1-1 1,0 1-1,0 0 0,0 0 1,0 0-1,0 0 1,1 0-1,-1 0 1,0 1-1,0-1 0,1 1 1,-1-1-1,0 1 1,1 0-1,-1 0 0,0 0 1,1 0-1,-1 0 1,0 1-1,0-1 1,1 1-1,-1-1 0,0 1 1,0 0-1,0 0 1,0 0-1,1 0 1,-1 1 11,9 4 12,-1 1 0,0 0 1,0 1-1,-1 1 0,2 1-12,4 3 29,13 10 52,-16-14-52,0 0 0,-1 0 0,-1 1 0,1 1 0,-2 0 0,0 0 0,4 6-29,-11-14 5,-1 0-1,0-1 1,0 1 0,0 0 0,0 0 0,0 0 0,0-1 0,-1 1 0,1 0 0,-1 0 0,0 0 0,0 0-1,0 0 1,0 0 0,-1 0 0,1 0 0,-1 0 0,0 0 0,0 0 0,0 0 0,0-1 0,0 1-1,0 0 1,-1-1 0,0 1 0,1-1 0,-1 1 0,0-1 0,0 0 0,0 0 0,0 0 0,-1 0 0,1 0-1,-1 0-4,-11 8-83,1-1-1,-2-1 0,1 0 0,-1-1 0,-10 4 84,17-8-90,-31 11-1319,-37 9 1409,-18 6-3462,76-19 1084,18-10 2307,0 0 0,0 0 0,0 0 0,0 1 0,0-1 0,0 0 0,0 0 0,0 0 0,0 0 0,0 1 1,0-1-1,0 0 0,0 0 0,0 0 0,0 0 0,0 1 0,0-1 0,0 0 0,0 0 0,0 0 0,0 0 1,0 0-1,0 1 0,1-1 0,-1 0 0,0 0 0,0 0 0,0 0 0,0 0 0,0 0 0,0 0 1,1 1-1,-1-1 0,0 0 0,0 0 0,0 0 0,0 0 0,0 0 0,1 0 0,-1 0 0,0 0 0,0 0 1,0 0-1,0 0 0,1 0 0,-1 0 0,0 0 0,0 0 0,0 0 71,36 2-4307,-1-2 188</inkml:trace>
  <inkml:trace contextRef="#ctx0" brushRef="#br0" timeOffset="333">688 688 8978,'0'0'2578,"0"0"-590,0 0-22,0 0-227,0 0-473,0 0-416,0 6-313,2 28-234,-2 0 0,-2 0 1,-1-1-1,-1 1 1,-2-1-1,-5 14-303,2-11-587,-3 0 0,0-1-1,-10 16 588,22-51-117,0 1-1,0-1 1,0 0-1,0 0 1,0 0-1,0 0 1,0 1-1,-1-1 1,1 0-1,0 0 1,0 0-1,0 0 1,0 0-1,0 1 1,0-1-1,0 0 0,0 0 1,0 0-1,0 0 1,-1 0-1,1 0 1,0 0-1,0 0 1,0 1-1,0-1 1,0 0-1,0 0 1,-1 0-1,1 0 1,0 0-1,0 0 1,0 0-1,0 0 1,-1 0-1,1 0 1,0 0-1,0 0 1,0 0-1,0 0 1,0 0-1,-1 0 1,1 0-1,0 0 1,0 0-1,0 0 1,0 0-1,0 0 0,-1 0 1,1 0-1,0-1 1,0 1-1,0 0 1,0 0-1,0 0 1,0 0-1,-1 0 1,1 0-1,0 0 1,0-1 117,0-6-9074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4745,'0'0'6331,"0"0"-3880,0 0-675,0 0-101,0 0-508,0 0-437,-22-9-365,2 1-316,0 1-1,-1 1 0,-11-2-48,27 8 6,1 0 0,-1 0 0,0 0-1,1 1 1,-1 0 0,1 0-1,-1 0 1,1 0 0,-1 1 0,1-1-1,0 1 1,-1 1 0,1-1-1,0 0 1,1 1 0,-1 0 0,0 0-1,1 0 1,-1 0 0,-2 4-6,-7 5 20,-5 3-6,1 1 0,0 1-1,1 1 1,1 0 0,0 1 0,0 2-14,8-10-12,1 0-1,0 1 1,1 0 0,0 0 0,1 0-1,0 0 1,0 0 0,2 1 0,0 0 0,0-1-1,1 1 1,0 1 12,1-12-13,1 1-1,-1-1 1,0 1-1,1-1 1,-1 1-1,1-1 1,0 0-1,0 1 1,0-1-1,0 0 1,0 0-1,0 0 1,0 0-1,1 0 1,-1 0-1,1 0 1,0 0-1,-1 0 1,1-1-1,0 1 1,0 0-1,0-1 1,0 0-1,1 0 1,-1 1-1,0-1 1,0 0-1,1-1 1,-1 1 0,0 0-1,2-1 14,9 3 4,0-1 0,1 0 0,-1-1 0,1-1 0,4 0-4,-8 0-2,7-1 6,-1-1-1,0 0 1,0-1-1,0-1 1,0 0 0,0-1-1,-1-1 1,0 0-1,0-2 1,0 1 0,-1-2-1,-1 0 1,1 0-1,-1-1 1,-1-1 0,0 0-1,0-1 1,-1 0-1,-1-1 1,0 0 0,-1 0-1,0-1 1,1-4-4,-7 12 49,1-1 0,-1 0 1,0 0-1,0 0 0,0 0 1,-1-1-1,-1 1 1,2-9-50,-3 31-26,0 40 87,4 17-61,-2-54-100,1 1 0,0 0-1,2-1 1,0 0 0,7 15 100,-11-29-188,1 1 0,0-1 0,1 1 0,-1-1 0,1 0 0,0 0 0,0 0 0,2 1 188,-3-3-565,-1-1 1,1 1 0,0-1-1,0 0 1,0 1 0,0-1-1,0 0 1,1 0 0,-1-1-1,0 1 1,0 0 0,2-1 564,12 1-9480</inkml:trace>
  <inkml:trace contextRef="#ctx0" brushRef="#br0" timeOffset="368.56">890 307 9194,'0'0'4409,"0"0"-2890,0 0-391,0 0 32,0 0-278,0 0 42,28-6-162,162-32-96,-157 33-615,1 2 0,0 1-1,7 2-50,-41 0 2,1 0-1,0 0 0,0 0 0,0 0 0,0 1 0,0-1 0,0 0 0,0 0 0,0 1 0,0-1 0,0 1 0,-1-1 0,1 1 0,0-1 0,0 1 0,0-1 0,-1 1 1,1 0-1,0-1 0,-1 1 0,1 0 0,-1 0 0,1 0 0,-1-1 0,1 2-1,0 1 7,0 0 1,0 0-1,0-1 0,0 1 0,-1 0 1,1 0-1,-1 0 0,0 0 0,0 2-7,0 3 24,-1-1-1,0 1 1,0 0-1,0-1 1,-1 1-1,-1 0 1,0 2-24,-5 5 30,-1 0 1,-1-1 0,0 0 0,0 0 0,-6 3-31,-32 46-307,48-62 286,-1-1-1,1 0 0,0 0 0,0 0 0,-1 1 1,1-1-1,0 0 0,0 0 0,0 1 0,-1-1 0,1 0 1,0 0-1,0 1 0,0-1 0,0 0 0,0 1 0,-1-1 1,1 0-1,0 1 0,0-1 0,0 0 0,0 1 1,0-1-1,0 0 0,0 1 0,0-1 0,0 0 0,0 1 1,0-1-1,0 0 0,1 1 0,-1-1 0,0 0 0,0 1 1,0-1-1,0 0 0,0 0 0,1 1 0,-1-1 1,0 0-1,0 1 0,1-1 0,-1 0 0,0 0 0,0 0 1,1 1-1,-1-1 0,0 0 0,0 0 0,1 0 0,-1 0 1,0 0-1,1 1 0,-1-1 22,22-2-644,-16 1 746,14-3-345,-1-1 1,1-1-1,-2-1 0,1 0 1,-1-2-1,0 0 0,0-1 1,14-11 242,-14 10-367,64-41-2197,-9 1-1678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9818,'0'0'5460,"0"0"-3905,0 0-1211,0 0 99,0 0-24,0 0-142,0 17 76,0 876 1661,0-892-1934,6-16 356,-1-11-421,1 0-1,1 0 1,1 1-1,1 0 0,9-17-14,-11 28-17,1 0 0,0 0 0,1 1 0,0 0 0,1 1 0,0 0 0,1 1 0,0 0 0,1 0 0,6-3 17,-11 10-24,1-1 0,0 1 0,0 1 0,0-1 0,0 1 0,0 1 1,1-1-1,-1 2 0,1-1 0,-1 1 0,7 0 24,-10 1-6,0-1-1,0 1 1,0 1-1,0-1 1,-1 1-1,1 0 1,0 0-1,0 0 1,-1 1-1,1-1 1,-1 1-1,1 0 1,-1 1-1,0-1 1,0 1-1,0 0 1,0 0-1,0 0 1,-1 0-1,1 1 1,0 0 6,0 2 4,0 1 0,0-1 1,0 1-1,-1 0 0,1 0 0,-2 0 1,1 0-1,-1 1 0,0-1 1,-1 1-1,0-1 0,0 1 0,0-1 1,-1 1-1,0 0 0,-1 0 1,1-1-1,-2 1 0,1-1 0,-1 1-4,-2 6 13,-1-1 0,-1 0 0,1 0 1,-2 0-1,0-1 0,-1 0 0,0 0 0,-1-1 0,0 0 0,-3 2-13,-7 9-192,-2-2-1,0 0 1,-2-1 0,0-1 0,-1-2-1,0 0 1,-17 7 192,36-21-203,0 0-1,-1 0 1,0 0-1,1 0 1,-1-1-1,0 0 1,1 0 0,-1-1-1,-3 1 204,8-2-98,0 1-1,1 0 1,-1 0 0,0-1-1,0 1 1,0-1-1,0 1 1,0-1 0,1 1-1,-1-1 1,0 1-1,1-1 1,-1 0 0,0 1-1,1-1 1,-1 0 0,0 1-1,1-1 1,-1 0-1,1 0 1,0 0 0,-1 1-1,1-1 1,0 0-1,-1 0 1,1 0 0,0 0-1,0 0 1,0 0-1,0 0 1,0 0 0,0 0-1,0 0 1,0 0-1,0 0 99,5-40-4060,12 0-2928</inkml:trace>
  <inkml:trace contextRef="#ctx0" brushRef="#br0" timeOffset="411.97">596 831 10906,'0'0'2684,"0"0"-1153,0 0-527,0 0-397,0 0-211,0 0 40,18 0-131,57 2-165,-70-2-133,0 0 0,0 1 0,0-1-1,0 1 1,0 0 0,-1 1 0,1-1-1,0 1 1,-1 0 0,1 0 0,-1 1 0,0-1-1,0 1 1,0 0 0,0 0 0,0 0-1,0 0 1,-1 1 0,0 0 0,1 0 0,-2-1-1,1 2 1,0-1 0,-1 0 0,0 1 0,0-1-1,0 1 1,0 0-7,0 1 35,-1 0-1,0 0 1,0 1-1,0-1 1,-1 0 0,0 0-1,0 1 1,-1-1-1,0 0 1,0 0-1,0 0 1,-1 0 0,1 0-1,-2 0 1,1 0-1,-1 0 1,1-1-1,-2 1 1,-2 4-35,-19 21 322,-27 24-322,23-23 6,28-32-28,1 0 0,0 0 0,0 0 0,0 0 1,0 0-1,0 0 0,0 1 0,-1-1 0,1 0 0,0 0 0,0 0 0,0 0 0,0 1 0,0-1 1,0 0-1,0 0 0,0 0 0,0 0 0,0 1 0,0-1 0,0 0 0,-1 0 0,1 0 0,0 0 0,0 1 1,1-1-1,-1 0 0,0 0 0,0 0 0,0 0 0,0 1 0,0-1 0,0 0 0,0 0 0,0 0 1,0 0-1,0 1 0,0-1 0,0 0 0,1 0 0,-1 0 0,0 0 22,10 3-305,20-2 397,-23-1-162,44-1-106,0-3 1,35-6 175,-39 1-4010,28-9 4010,-26 3-5594</inkml:trace>
  <inkml:trace contextRef="#ctx0" brushRef="#br0" timeOffset="750.01">1400 608 14307,'0'0'2441,"0"0"-2017,0 0 48,0 0 24,0 0-288,0 0 376,0 0-168,116 42-224,-63-39-64,0-3-64,3 0-64,3-3-1096,-12-15-1873,-14 0-7545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8618,'0'0'4619,"0"0"-2810,0 0-544,0 0-256,-12 34-396,-76 220 145,49-128-105,-4 45-653,30-109 76,3 1 1,3 0 0,1 56-77,6-103 1,0 22-1,1 0-1,5 25 1,-4-49-25,1-1-1,1 0 0,0 0 0,0 0 0,1 0 0,1 0 0,0-1 0,1 0 0,2 2 26,-3-6-215,0 0-1,1 0 0,0 0 0,0-1 1,1 0-1,-1 0 0,2-1 0,-1 0 0,1-1 1,-1 0-1,2 0 0,-1-1 0,0 0 1,1 0-1,0-1 0,0-1 0,0 1 0,0-2 1,0 1-1,9-1 216,26 1-3552</inkml:trace>
  <inkml:trace contextRef="#ctx0" brushRef="#br0" timeOffset="548">914 953 2473,'0'0'7032,"0"0"-4197,0 0-979,0 0-275,0 0-454,0 0-302,-20-6-337,0-1-395,-1 1 0,1 2 0,-5-1-93,21 5 20,-1 0 0,1 0 0,-1 1 0,1 0 1,-1 0-1,1 0 0,0 0 0,-1 0 0,1 1 0,0 0 0,0 0 0,0 0 1,0 1-1,0-1 0,1 1 0,-1 0 0,1 0 0,-1 0 0,-1 3-20,-4 2 54,-7 5 70,1 2 0,1 0-1,0 0 1,0 1 0,-1 5-124,10-14 22,0 1 0,1 1 0,0-1 0,0 1 0,1-1 0,-1 1 0,2 0 0,0 0 0,0 0 0,0 1 0,1-1 0,1 7-22,0-15-6,0 0 0,0 0 0,0 0 0,0 0 0,0 0 0,1 0 0,-1 0 0,0 0 0,1 0 0,-1 0 0,1 0 0,-1 0-1,1 0 1,-1 0 0,1 0 0,0 0 0,-1 0 0,1-1 0,0 1 0,0 0 0,0 0 0,0-1 0,-1 1 0,1-1 0,0 1 0,0-1 0,0 1 0,0-1 0,0 0 0,0 1 0,1-1 0,-1 0 6,43 2 0,-31-2 17,-2-1 1,0 0-1,1-1 1,-1-1 0,0 1-1,0-2 1,-1 0 0,1 0-1,-1-1 1,0 0 0,0-1-1,0 0 1,7-7-18,3-2 38,0-1 0,-2-1 0,0-1 0,-1 0 1,6-9-39,-23 26 12,0 1 0,0 0 0,0 0 0,0 0 0,0 0 1,0 0-1,0 0 0,0 0 0,0 0 0,0 0 1,0 0-1,0 0 0,0-1 0,1 1 0,-1 0 0,0 0 1,0 0-1,0 0 0,0 0 0,0 0 0,0 0 0,0 0 1,0 0-1,0 0 0,1 0 0,-1 0 0,0 0 1,0 0-1,0 0 0,0 0 0,0 0 0,0 0 0,0 0 1,0 0-1,0 0 0,1 0 0,-1 0 0,0 0 0,0 0 1,0 1-1,0-1 0,0 0 0,0 0 0,0 0 1,0 0-1,0 0 0,0 0 0,0 0 0,0 0 0,0 0 1,1 0-1,-1 0 0,0 0 0,0 1 0,0-1 0,0 0 1,0 0-1,0 0 0,0 0 0,0 0 0,0 0 0,0 0 1,0 0-1,0 0 0,0 1-12,2 13 361,0 34-361,0 0 28,3-25-87,1-1 1,1 0-1,1 0 1,1 0-1,0-1 1,2-1-1,1 0 1,4 6 58,-15-25-214,0 1 1,0 0-1,1-1 1,-1 1-1,0-1 1,1 0-1,-1 1 1,0-1-1,1 0 1,0 0-1,-1 0 0,1 0 1,0 0-1,-1 0 1,1 0-1,0-1 1,0 1-1,0 0 1,0-1-1,0 0 1,0 1-1,-1-1 1,1 0-1,0 0 1,0 0-1,0 0 1,0-1-1,1 1 214,1 0-953,10 0-4403</inkml:trace>
  <inkml:trace contextRef="#ctx0" brushRef="#br0" timeOffset="878">1340 1233 5209,'0'0'4728,"0"0"-2148,0 0-589,0 0-316,0 0-394,0 0-366,1 0-888,-1 0 0,0 0 0,0 0 0,0 0 0,0 0 0,1 0 0,-1-1 1,0 1-1,0 0 0,0 0 0,1 0 0,-1 0 0,0 0 0,0 0 0,0 0 0,1 0 1,-1 1-1,0-1 0,0 0 0,0 0 0,1 0 0,-1 0 0,0 0 0,0 0 1,0 0-1,0 0 0,1 0 0,-1 1 0,0-1 0,0 0 0,0 0 0,0 0 0,0 0 1,0 0-1,1 1 0,-1-1 0,0 0 0,0 0 0,0 1-27,6 17 21,-1 1 0,-1 0 0,0 1 0,-2-1 0,0 1 0,-1 14-21,1 4-785,-2-32 53,1 10-168,1-11-6220,-1-5-2017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4049,'0'0'6265,"0"0"-4444,0 0-1041,0 0 153,0 0-283,0 0-229,14 2 122,80 3 2451,57-5-2994,-62-1 57,0 3 1,44 9-58,-89-1-2422,-34-7-542,-6-2-2331</inkml:trace>
  <inkml:trace contextRef="#ctx0" brushRef="#br0" timeOffset="1050.47">1430 474 7394,'0'0'2152,"0"0"-460,0 0-205,0 0-212,0 0-128,0 0-95,5-8 3595,-23 4-4593,1 1 0,0 1 0,-1 0 0,1 1 0,-1 1 0,-4 1-54,-15 0 20,26 0-22,0 0-1,0 1 1,0 0 0,1 1 0,-1 0 0,1 1-1,-1 0 1,1 1 0,0 0 0,1 0 0,-1 1-1,1 1 1,-6 5 2,-5 4-7,1 1 1,0 1-1,2 1 0,0 1 0,-5 9 7,15-19-14,0 1 0,1 1 0,0-1 1,0 1-1,2 0 0,-1 0 0,2 1 0,0-1 0,0 1 0,1 0 0,0 0 0,1-1 0,1 1 0,0 5 14,0-16-5,0 0-1,1 1 0,-1-1 0,0 0 1,1 0-1,-1 0 0,1 0 0,-1 0 0,1 0 1,0 0-1,0 0 0,0 0 0,0-1 0,0 1 1,1 0-1,-1 0 0,1-1 0,-1 1 1,1-1-1,-1 1 0,1-1 0,0 1 6,3 0 1,-1 0-1,0 0 1,1 0-1,-1 0 1,1-1-1,0 1 1,-1-1-1,1 0 1,0-1-1,2 1 0,5-1 8,0 0-1,0 0 1,0-1-1,0 0 1,0-1-1,-1-1 0,1 0 1,4-2-8,0-2-47,0-1 1,0-1-1,0-1 1,-1 0-1,-1-1 1,7-6 46,9-9-208,-2-2 0,10-15 208,-13 14-50,-1-2-1,-2 0 1,-1-1 0,6-15 50,-28 60-227,-17 51 213,3-17 35,3 0 1,1 1 0,-3 48-22,10-8-1153,4-88 1102,0 0 0,0 0-1,0 1 1,0-1-1,0 0 1,0 0 0,0 0-1,0 0 1,0 1-1,0-1 1,0 0 0,0 0-1,0 0 1,0 1-1,0-1 1,0 0 0,0 0-1,0 0 1,0 0-1,0 1 1,0-1 0,0 0-1,1 0 1,-1 0-1,0 0 1,0 0 0,0 1-1,0-1 1,0 0 0,0 0-1,1 0 1,-1 0-1,0 0 1,0 0 0,0 0-1,0 1 1,0-1-1,1 0 1,-1 0 0,0 0-1,0 0 1,0 0-1,1 0 1,-1 0 0,0 0-1,0 0 1,0 0-1,0 0 1,1 0 0,-1 0-1,0 0 1,0 0-1,0 0 1,1 0 51,2-1-761,11 1-2289</inkml:trace>
  <inkml:trace contextRef="#ctx0" brushRef="#br0" timeOffset="1394.86">1827 703 1424,'0'0'9421,"0"0"-6363,0 0-1584,0 0-57,0 0-549,0 0-233,-5 21-112,0-3-433,-4 19 76,-1 0-1,-11 23-165,-6 9-454,-4 0-1,-26 41 455,55-105-464,-5 8-6,5-3-4537,2-9-1303</inkml:trace>
  <inkml:trace contextRef="#ctx0" brushRef="#br0" timeOffset="1930.62">2405 1 10786,'0'0'4933,"0"0"-3510,0 0-875,0 0 78,0 0-50,-1 31-196,1-2-315,-1 16 34,-2-1-1,-2 1 0,-9 39-98,-37 108 91,-9-3 0,-18 25-91,82-223 75,2 1 1,-1-1-1,1 1 1,1 0 0,2-2-76,7-9 52,42-54-8,4 2-1,47-40-43,-102 105-8,0 0-1,1 1 1,-1 0-1,1 0 1,0 1-1,0 0 1,0 0-1,1 1 1,5-2 8,-9 4-7,-1-1 0,1 2 0,0-1 0,-1 0 1,1 1-1,0 0 0,0 0 0,-1 1 0,1-1 1,0 1-1,-1 0 0,1 0 0,-1 0 1,1 1-1,-1 0 0,0 0 0,1 0 0,-1 0 1,1 2 6,7 5 3,0 0 0,-1 1 1,-1 0-1,0 1 1,0 0-1,5 9-3,-10-13 1,0 0 1,-1 0-1,0 0 1,0 0-1,-1 1 1,0 0-1,0 0 0,-1 0 1,0 0-1,0 0 1,-1 0-1,0 6-1,-1-9 8,1 0 1,-2-1-1,1 1 1,0 0-1,-1 0 1,0-1-1,0 1 1,-1-1-1,1 1 1,-1-1-1,0 1 1,0-1-1,-1 1-8,-1 0 11,-1 0 0,1-1-1,-1 0 1,0 0 0,0 0-1,0 0 1,-1-1 0,1 0 0,-1 0-1,0 0-10,-19 9-26,1-2 0,-1-1 0,-1-1 0,0-1 1,-14 1 25,-44 5-915,-7-3 915,26-3-892,62-7 727,-17 3-305,19-3 379,1 0 1,-1 0-1,1 0 0,-1 1 0,0-1 0,1 0 0,-1 0 0,1 0 0,-1 1 0,1-1 0,-1 0 1,1 0-1,-1 1 0,1-1 0,-1 1 0,1-1 0,-1 0 0,1 1 0,0-1 0,-1 1 0,1-1 1,0 1-1,-1-1 0,1 1 0,0-1 0,0 1 91,1 0-137,0 0-1,0 0 1,0-1 0,1 1-1,-1-1 1,0 1 0,1-1 0,-1 1-1,0-1 1,1 0 0,-1 1-1,1-1 1,-1 0 0,1 0-1,-1 0 1,0 0 0,1 0-1,-1 0 1,1-1 0,0 1 137,4 0-395,38-2-1310,6-8-2166</inkml:trace>
  <inkml:trace contextRef="#ctx0" brushRef="#br0" timeOffset="2477.95">3047 638 10202,'0'0'4313,"0"0"-2522,0 0-328,0 0-353,0 0-604,0 0-205,19-1-63,150-10 148,-155 11-377,1-1-8,0 0 0,0 2 0,11 1-1,-25-2-4,1 1 1,-1 0 0,0-1-1,1 1 1,-1 0 0,0 0-1,0 0 1,1 0 0,-1 0-1,0 0 1,0 0 0,0 0-1,0 1 1,-1-1 0,1 0-1,0 0 1,0 1-1,-1-1 1,1 1 0,-1-1-1,1 1 1,-1-1 0,0 1-1,0-1 1,1 1 0,-1-1-1,0 1 1,0-1 0,0 1 3,0 5-1,0-1 0,0 1 1,-1 0-1,0-1 0,0 1 0,-1 3 1,-1-2 20,-1 0 0,0 0 1,0-1-1,-1 1 0,0-1 0,0 0 0,-1 0 0,0-1 0,0 0 0,0 0 0,-6 3-20,-14 13 46,-2-2-1,-9 4-45,24-15 5,10-6-7,-1-1 1,1 0 0,0 1-1,-1-1 1,0 0 0,1-1-1,-1 1 1,0-1-1,0 1 1,-4 0 1,7-2-7,1 0-7,0 0-21,28 0-136,5-2 163,36 2 12,-64 0 3,0 1 0,0 0 1,0 0-1,0 0 0,0 0 0,0 1 0,-1-1 0,1 1 1,-1 0-1,1 1 0,2 2-7,-6-4 7,1 1 0,-1-1 0,0 1 0,-1-1 1,1 1-1,0 0 0,0 0 0,-1 0 0,1-1 0,-1 1 0,0 0 0,1 0 0,-1 0 1,0 0-1,0 0 0,0 0 0,0-1 0,-1 1 0,1 0 0,0 0 0,-1 0 1,1 0-1,-1-1 0,0 1 0,1 0 0,-1 0 0,0-1 0,0 1 0,0-1 0,-1 1-7,-9 8 76,-1 0-1,0-1 1,-1 0-1,0-1 1,-1 0-1,1-1 1,-9 2-76,-2 3-27,2 0-521,0-1 0,-2-2 0,1 0 0,-1-1 0,0-1 0,-5-1 548,29-5-38,0-1 0,0 0 0,0 0-1,0 0 1,0 0 0,-1 0-1,1 0 1,0 0 0,0 0 0,0 0-1,0 0 1,0 0 0,0 0-1,-1 0 1,1 0 0,0 0-1,0 0 1,0 0 0,0 0 0,0 0-1,0 0 1,0 0 0,-1 0-1,1 0 1,0 0 0,0 0 0,0-1-1,0 1 1,0 0 0,0 0-1,0 0 1,0 0 0,-1 0-1,1 0 1,0 0 0,0 0 0,0 0-1,0-1 1,0 1 0,0 0-1,0 0 1,0 0 0,0 0 0,0 0-1,0 0 1,0 0 0,0-1-1,0 1 1,0 0 0,0 0-1,0 0 1,0 0 0,0 0 0,0 0-1,0-1 1,0 1 0,0 0-1,0 0 1,0 0 0,0 0 0,0 0-1,0 0 1,0-1 38,3-22-4800,8-9-3594</inkml:trace>
  <inkml:trace contextRef="#ctx0" brushRef="#br0" timeOffset="2829.92">4006 30 9458,'0'0'4085,"0"0"-3149,0 0-747,0 0 566,0 0 173,0 0-65,16 24-33,53 79-98,-55-82-573,-1 0-1,-1 0 1,-1 1-1,-1 1 1,-1 0-1,0 0 1,-2 1-1,-1 0 1,-1 0-1,-1 0 1,-1 1-1,-2-1 1,0 1-1,-1 0 1,-2 9-159,0-20 22,1 0 1,-2 0 0,0 0-1,0-1 1,-1 1-1,-1-1 1,0 0 0,-1 0-1,-5 7-22,-1 1-35,-2-1 0,0-1-1,-1 0 1,-1-1-1,-8 8 36,-16 10-773,-1-2 0,-2-2 0,-1-1 0,-29 13 773,-31 14-4368,16-14-2735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13067,'0'0'3827,"0"0"-2793,0 0-619,0 0 135,0 0 10,-2 28 62,2-16-562,-7 85 455,-7 21-515,-9 25-159,-6-1-1,-6-1 1,-22 44 159,46-148-334,10-35 119,5-13-27,25-42 239,4 2 0,1 1-1,2 1 1,3 2-1,17-14 4,-50 54-24,4-4 19,0 0-1,1 2 1,9-8 5,-18 15-12,0 0-1,0 1 1,1-1-1,-1 1 1,1-1-1,0 1 1,-1 0-1,1 0 1,0 0-1,0 0 1,0 1-1,-1-1 1,1 1-1,0 0 1,0-1-1,0 1 0,0 1 1,0-1-1,0 0 1,0 1-1,0-1 13,-1 2-4,0 0-1,1-1 0,-1 1 0,0 0 0,0 0 0,0 0 0,0 0 0,0 1 0,0-1 0,-1 0 0,1 1 1,-1-1-1,0 1 0,0 0 0,0-1 0,0 1 0,0 0 0,0 1 5,12 57 2,-12-57-4,2 15 12,-1 0 1,0 0-1,-1 1 0,-2-1 0,0 0 0,0 1 0,-2 1-10,0-15 3,1 0-1,0 0 1,-1 0 0,0-1 0,-1 1-1,1-1 1,-1 0 0,0 0-1,0 0 1,-1-1 0,1 1-1,-1-1 1,0 0 0,0-1 0,0 1-1,-1-1 1,1 0 0,-1 0-1,0-1 1,0 1 0,-3 0-3,-6 2-240,0-1-1,-1 0 1,1-1 0,-1-1 0,1 0 0,-1-1 0,0-1 0,-2-1 240,16 2-86,1-1 0,0-1 0,-1 1 0,1 0 0,0 0 0,-1 0 0,1-1 0,0 1 0,-1-1 0,1 1 0,0-1 0,0 1 0,0-1 0,-1 0 0,1 1 0,0-1 0,0 0 0,0 0 0,0 0 0,0 0 0,1 0 1,-1 0-1,0 0 0,0 0 0,1-1 0,-1 1 86,-1-3-587,1-1 1,1 1 0,-1 0-1,1 0 1,-1 0-1,1 0 1,0-4 586,0 4-731,0-11-4337</inkml:trace>
  <inkml:trace contextRef="#ctx0" brushRef="#br0" timeOffset="329.19">675 670 5737,'0'0'5609,"0"0"-4864,0 0 375,0 0 560,0 0-600,0 0-415,0 0-97,-23 175-152,6-127-232,-6 0-112,3-4-64,-3 1-8,3-9-64,4-7-440,9-17-1001,1-12-2359,6 0-7579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6601,'0'0'6312,"0"0"-4088,0 0-859,0 0-61,0 0-410,0 0-353,-13 13-111,-31 35-49,2 2 0,3 2 0,-2 7-381,-1 10 256,2 1 1,4 2-1,-19 57-256,41-92-34,2 1 0,2 0 0,1 0 0,2 1 0,1 1 0,3-1 0,1 1 0,2 24 34,0-57-95,1 1 0,0 0-1,0-1 1,1 0 0,0 1 0,0-1 0,3 6 95,-3-9-65,0-1 1,1 1 0,-1-1 0,1 0 0,-1 1 0,1-1 0,0 0 0,0-1 0,0 1-1,1-1 1,-1 1 0,0-1 0,1 0 0,0 0 0,1 1 64,18 4-858,0-1 0,1-1-1,-1-1 1,1-1 0,0-2 0,17 0 858,46 0-6548</inkml:trace>
  <inkml:trace contextRef="#ctx0" brushRef="#br0" timeOffset="483.03">1210 540 7602,'0'0'6805,"0"0"-4690,0 0-951,0 0-81,0 0-447,0 0-403,-28-5-196,-9-1-28,1 2-1,-14 1-8,42 3 13,0 1-1,0 0 1,1 1-1,-1-1 0,0 1 1,0 1-1,1-1 1,-1 1-1,1 1 1,0-1-1,0 1 1,0 1-1,1-1 1,-1 1-1,-1 2-12,-6 3 43,-1 1 1,0 1 0,1 0 0,0 1 0,1 0 0,1 1 0,0 1 0,-9 14-44,15-19-5,-1 1 0,2 1 1,-1-1-1,2 1 1,0 0-1,0 0 1,1 0-1,0 0 1,1 1-1,1-1 1,0 1-1,0 1 5,1-8-5,0-3-22,0 0-1,0 1 1,0-1 0,0 0-1,1 0 1,-1 0 0,1 0-1,0 0 1,1 3 27,-2-5-6,1 0-1,0 0 1,0 0 0,0-1-1,0 1 1,0 0-1,0 0 1,0 0 0,1-1-1,-1 1 1,0 0-1,0-1 1,0 1 0,1-1-1,-1 0 1,0 1 0,1-1-1,-1 0 1,0 0-1,1 0 1,-1 0 0,0 0-1,1 0 1,0 0 6,8 0 5,0 0 1,0 0-1,0-1 0,0 0 1,0 0-1,0-1 0,-1-1 1,1 0-1,0 0 0,-1-1 1,0 0-1,0 0 0,0-1 1,-1 0-1,6-5-5,20-18 6,-2-2 0,-2-1 0,0-2 0,18-27-6,-48 60 1,0 0-1,0 0 1,0-1 0,0 1 0,0 0 0,0 0-1,0 0 1,0 0 0,0 0 0,0 0 0,0 0-1,1 0 1,-1 0 0,0-1 0,0 1-1,0 0 1,0 0 0,0 0 0,0 0 0,0 0-1,0 0 1,1 0 0,-1 0 0,0 0-1,0 0 1,0 0 0,0 0 0,0 0 0,0 0-1,0 0 1,1 0 0,-1 0 0,0 0 0,0 0-1,0 0 1,0 0 0,0 0 0,0 0-1,1 0 1,-1 0 0,0 0 0,0 0 0,0 0-1,0 0 1,0 0 0,0 0 0,0 1 0,0-1-1,0 0 1,1 0 0,-1 0 0,0 0-1,0 0 1,0 0 0,0 0 0,0 0-1,2 11-21,-1 19-2,-1-25 55,1 256-111,-1-252-238,1 0 0,0 0 0,0 0 0,3 7 317,-3-13-408,0 0-1,0 0 1,0-1-1,1 1 1,-1 0-1,1-1 0,-1 1 1,1-1-1,1 2 409,7 1-4713</inkml:trace>
  <inkml:trace contextRef="#ctx0" brushRef="#br0" timeOffset="983.08">1491 909 12547,'0'0'2398,"0"0"-721,0 0-56,0 0-443,0 0-576,0 0-285,10 0-135,138-9 389,-88 6-654,-62 30-111,-3-19 215,0-1-1,0 1 0,0-1 0,-1 0 0,0-1 1,0 1-1,-1-1 0,0 0 0,-4 2-20,1 0-127,0 1-1,1 0 1,0 0-1,-2 4 128,10-12-26,1-1 0,-1 1 0,1 0 0,0-1-1,0 1 1,-1 0 0,1 0 0,0-1-1,0 1 1,0 0 0,0 0 0,0-1 0,0 1-1,0 0 1,0 0 0,0-1 0,0 1-1,0 0 1,0 0 0,1-1 0,-1 1 0,0 0-1,1-1 1,-1 1 0,0 0 0,1-1-1,-1 1 1,1 0 0,-1-1 0,1 1 26,18 17 44,-14-15-80,85 79 177,-88-81-141,0 1 1,-1-1-1,0 1 0,1-1 0,-1 1 1,0 0-1,0-1 0,0 1 1,0 0-1,0 0 0,0 0 1,-1 0-1,1 0 0,-1 0 1,1 0-1,-1 0 0,0 0 0,1 0 1,-1 0-1,0 0 0,-1 0 1,1 0-1,0 0 0,0 0 1,-1 0-1,1 0 0,-1 0 0,0 0 1,0-1-1,1 1 0,-1 0 1,0 0-1,0-1 0,-1 1 1,1 0-1,0-1 0,-1 1 1,1-1-1,-1 1 0,-7 6-81,0 0 0,-1 0 1,0-1-1,0 0 0,-10 5 81,18-11-26,-23 13-437,-1-1 0,-7 1 463,23-9-414,0-2 0,-1 1 0,0-2 0,0 1 0,1-1 0,-1-1 0,-6 0 414,17-1-128,0-1 0,-1 1 0,1 0 0,0-1 0,0 1 0,-1 0 0,1-1 0,0 1 0,0-1 0,0 1 0,-1-1 0,1 1 0,0 0 0,0-1 0,0 1 0,0-1 0,0 1 0,0-1 0,0 1 0,0-1 0,0 1 0,0-1 0,0 1 0,0-1 0,0 1 0,1 0 0,-1-1 128,0 0-569,3-19-4390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11827,'0'0'3671,"0"0"-2895,0 0-735,0 0 110,33-1 121,5 2-171,-6-1 0,0 0 0,0-2 0,-1-1 0,1-2 0,13-4-101,14-5 115,-18 2 2,1 3 0,1 1 0,-1 2 0,1 2 0,38 2-117,-80 2 1,0 0 0,0 0 0,0 0 0,0 0 0,1 1 0,-1-1 0,0 1 0,0-1 0,0 1 0,0-1 0,0 1 0,-1-1 0,1 1 0,0 0 0,0-1 0,0 1 0,0 0 0,-1 0 0,1 0 0,0 0 0,-1-1 0,1 1 0,-1 0 0,1 0 0,-1 0 0,1 0 0,-1 0 0,0 1 0,0-1 0,1 1-1,1 37 104,-3-28-47,1-1-16,-2 0 1,1 1-1,-1-1 0,-1 0 1,0-1-1,0 1 1,-1-1-1,-1 1 1,1-1-1,-1 0 1,-1 0-1,0-1 1,-2 2-42,-17 23 135,-3-2 0,-21 19-135,37-38 31,-123 110 229,76-70 140,2 1 0,-23 32-400,73-77 53,1 1 0,0 0-1,0 0 1,1 0 0,0 1 0,-3 9-53,7-17 2,0 0 0,0 0 1,1 0-1,-1 0 0,0 0 0,1 0 1,-1 0-1,1 0 0,0 1 0,0-1 0,0 0 1,0 0-1,0 0 0,0 1 0,1-1 1,-1 0-1,1 0 0,-1 0 0,1 0 1,0 0-1,0 0 0,0 0 0,0 0 1,0 0-1,0 0 0,1 0 0,-1-1 1,0 1-1,1 0 0,0-1 0,-1 1 0,1-1 1,0 0-1,0 0 0,0 1 0,0-1-2,11 3 25,1-1-1,-1 0 1,1-1-1,-1 0 1,1-1-1,0 0 1,-1-2-1,13 0-24,12 0 54,-3-2-16,0 0 0,0-3-1,-1-1 1,0-1 0,-1-2 0,19-8-38,9-2-513,22-3 513,-81 22-2993,-9 3-660,-11 6-1971</inkml:trace>
  <inkml:trace contextRef="#ctx0" brushRef="#br0" timeOffset="334.02">1 470 11811,'0'0'4657,"0"0"-4433,0 0-24,0 0 624,0 0-16,189-17-184,-110 2-40,10 0 24,7-3-256,-3 0-232,-11 3-104,-9 6-16,-13 3-96,-1 6-736,-19 0-1368,-14 0-2913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2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9634,'0'0'1556,"0"0"-459,0 0 64,0 0-281,0 0-285,0 0-91,-14 10-44,-1 1-324,4-3-4,-1 0-1,1 1 1,1 1 0,0 0-1,0 0 1,-7 11-132,-20 31 413,2 1 0,3 2 0,2 1 0,2 1 0,3 1-1,3 2 1,2 0 0,-9 54-413,21-68 13,2 1-1,2-1 1,3 47-13,1-86-1,0 0 0,1 0 1,0 0-1,0-1 0,1 1 0,0 0 1,0-1-1,0 1 0,1-1 1,0 0-1,0 0 0,1 0 1,0 0-1,0 0 0,0-1 0,0 0 1,1 0-1,0 0 0,0 0 1,1-1-1,4 3 1,-1-1-315,1 0 0,1-1 0,-1 0 1,1 0-1,0-1 0,0-1 0,0 0 0,0-1 0,0 0 1,1 0-1,-1-1 0,9-1 315,13 0-3817,-8 0-4678</inkml:trace>
  <inkml:trace contextRef="#ctx0" brushRef="#br0" timeOffset="788.99">983 361 1816,'0'0'5375,"0"0"-3435,0 0-725,0 0-1,0 0-294,0 0-141,0 8 198,-4 28-188,-2 0 1,-1 0-1,-2-1 0,-1 0 0,-13 29-789,-9 12 267,-4-2 0,-8 7-267,40-72-71,0 0 0,0 1 1,1-1-1,0 1 0,-1 7 71,2-11-231,4-10 236,0 0 1,0 0 0,0 1 0,0-1 0,1 1 0,-1-1-1,1 1 1,0 0 0,0 0 0,3-2-6,10-12 46,57-86 67,-71 100-116,0 1 1,1-1-1,0 1 0,0-1 1,-1 1-1,1 0 0,1 0 0,-1 0 1,0 1-1,0-1 0,1 1 1,-1 0-1,1 0 0,1-1 3,52-7-87,-48 8 92,37-3-32,0 2 1,-1 2-1,25 3 27,-68-3 11,1 0 0,-1 1 0,1-1 1,-1 0-1,1 1 0,-1-1 0,1 1 1,-1 0-1,0 0 0,1 0 0,-1 0 0,0 0 1,0 1-1,0-1 0,0 1 0,0-1 0,0 1 1,0 0-1,0-1 0,-1 1 0,1 0 0,-1 0 1,1 0-1,-1 1 0,0-1 0,0 0 0,0 0 1,0 1-1,0-1 0,0 1 0,-1-1 0,1 1 1,-1-1-1,0 1 0,0-1 0,0 1 0,0-1 1,0 1-1,0-1 0,-1 1 0,1-1 0,-1 1 1,1-1-1,-1 0 0,0 1 0,0-1 0,0 0 1,-1 0-1,1 0 0,0 1 0,-1-1 0,1 0 1,-1-1-1,0 1 0,0 0-11,-8 8 46,-1 0-1,-1-1 1,0 0-1,0 0 1,0-2-1,-1 1 1,0-2 0,-6 3-46,-21 7-111,-2-1 1,-8 1 110,18-8-396,-1-2 1,1-1-1,-1-2 1,0-1-1,-19-2 396,52 0-84,-1-1 0,1 0 0,0 0 0,0 0 0,0 1 0,0-1 0,0 0 0,0 0 0,0 1 0,0-1 0,0 0 0,0 0 0,0 0 0,0 1 0,1-1 0,-1 0 0,0 0 0,0 1 0,1-1 84,2-1-240,-1 0-1,1 0 1,0 0 0,0 0 0,1 0 0,-1 1-1,0 0 1,0-1 0,1 1 0,-1 1-1,1-1 1,-1 0 0,2 1 240,29-4-4932,-10 4-235</inkml:trace>
  <inkml:trace contextRef="#ctx0" brushRef="#br0" timeOffset="1135.93">1486 864 7434,'0'0'1319,"0"0"256,0 0 25,0 0-284,0 0-321,0 0-196,-3 8 65,-73 177 820,72-163-1739,4-17-4823,0-5 59</inkml:trace>
  <inkml:trace contextRef="#ctx0" brushRef="#br0" timeOffset="1471">2015 849 7418,'0'0'2559,"0"0"-1204,0 0-50,0 0-206,0 0-363,0 0-119,0 4-35,1 2-405,0 1-1,0-1 0,1 0 0,0 0 1,0 0-1,0 0 0,1 0 0,0 0 1,0 0-1,0-1 0,1 0 0,2 3-176,-2-3 19,0 1 0,0 1 0,0-1-1,0 1 1,-1-1 0,0 1 0,-1 0 0,0 0-1,0 0 1,0 1 0,-1-1 0,1 6-19,-3-10-24,1 0-1,-1 0 1,0 0 0,0 0-1,0 0 1,-1 0 0,1-1-1,-1 1 1,1 0 0,-1-1 0,0 1-1,0-1 1,0 0 0,0 0-1,0 1 1,0-1 0,-1-1-1,1 1 1,-1 0 0,0-1-1,1 1 25,-10 5-388,0 0-1,-1-1 0,1-1 0,-6 2 389,-2-1-2164,-1-1 0,0 0 0,-5-1 2164,-3-2-7286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0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407 137 7218,'0'0'2477,"0"0"-1044,0 0-224,0 0-135,0 0 14,0 0 84,-5-17-91,-17-55-192,21 69-810,0 1 0,0-1-1,0 1 1,0-1 0,-1 1 0,1-1-1,-1 1 1,0 0 0,1 0 0,-1 0 0,0 0-1,0 0 1,-1 0 0,1 0 0,0 1-1,-1-1 1,1 1 0,0-1 0,-1 1-1,0 0 1,1 0 0,-1 0 0,0 1-79,-4-2 108,0 2 1,-1-1 0,1 1 0,-1 0-1,1 0 1,0 1 0,-1 0-109,-6 0 70,4 1-48,0 0-1,0 1 1,0 0-1,0 1 0,0-1 1,1 2-1,-1-1 0,1 2 1,0-1-1,1 1 1,-1 0-1,1 1 0,-1 2-21,-6 4 42,1 1 0,1 0-1,0 1 1,1 1 0,1 0-1,-7 12-41,13-18-5,0 1 0,0-1-1,2 1 1,-1 0-1,1 0 1,1 0-1,0 1 1,0-1-1,1 1 1,1 8 5,0-17-14,0 0 1,0 0-1,1 0 0,-1 0 1,1 0-1,0 0 1,0 0-1,0-1 0,0 1 1,1 0-1,-1 0 1,1-1-1,0 1 0,-1-1 1,1 1-1,0-1 1,1 0-1,-1 0 0,0 0 1,1 0-1,-1 0 1,1 0-1,-1-1 0,1 1 1,0-1-1,0 0 1,-1 0-1,1 0 1,0 0-1,0 0 0,1 0 14,13 2-27,0 0-1,-1-1 1,1-1 0,0 0-1,4-2 28,-19 1-7,14-1-82,0 0 0,0-2 0,0 0 0,0 0 1,-1-2-1,0 0 0,0-1 0,0 0 0,0-1 0,-1-1 0,0 0 0,-1-1 0,0 0 0,0-1 0,-1-1 0,0 0 89,9-10-135,-1 0 1,-1-1-1,-1-1 1,-1-1 0,-1 0-1,-1-2 1,-1 1-1,4-14 135,-7 18 124,-10 36 31,-1 3-176,0 222 307,0-235-440,0-1-1,0 1 1,1 0-1,0-1 1,-1 1-1,2-1 1,-1 1-1,0-1 1,1 1-1,0-1 1,0 0-1,0 0 1,0 0-1,1 0 1,0 0-1,0 0 1,0-1-1,0 0 1,0 1-1,1-1 1,-1 0-1,1-1 1,0 1-1,0 0 1,0-1-1,0 0 0,1 0 1,1 0 154,24 4-5141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1.3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106 149 6465,'0'0'6911,"0"0"-4809,0 0-1627,0 0 73,0 0 137,0 0 58,-1 28-199,0 3-417,-12 162 489,-40 187-214,15-135-337,46-260 24,-1 0 1,2 0 0,0 1-1,0-1-89,13-19 29,13-25-7,24-39-175,57-71 153,-113 166-2,2-5-26,1 1 0,0 0 1,1 1-1,-1-1 0,5-1 28,-10 6-4,1 1 0,-1 0 0,1 0 0,-1 0 0,1 0 0,-1 1 0,1-1-1,0 0 1,0 1 0,-1-1 0,1 1 0,0-1 0,0 1 0,0 0 0,0 0 0,-1 0 0,1 0 0,0 0 0,0 0 0,0 0 0,0 1 0,-1-1 0,1 1 0,0-1-1,0 1 1,-1 0 0,1 0 0,-1 0 0,1 0 0,0 0 4,12 12 22,-2 1 0,0 0-1,-1 1 1,0 0 0,-1 1 0,-1 0 0,6 14-22,6 8 23,-15-29-1,0 1 0,-1-1 0,0 1 0,0 0 0,-1 0 0,-1 1-1,1-1 1,-2 1 0,0 0 0,0-1 0,0 1 0,-2 2-22,0-10 26,0 0 1,-1 0-1,0 0 0,0 0 1,1 0-1,-2-1 1,1 1-1,0 0 0,0-1 1,-1 1-1,0-1 0,1 1 1,-1-1-1,0 0 1,0 0-1,0 1 0,-1-2 1,1 1-1,0 0 0,-1 0 1,-2 1-27,-9 5 31,-1 0 0,0-1 1,-10 3-32,13-5-15,-49 20-738,0-3 0,-2-2 0,-39 6 753,101-25-212,1-2 171,0 1 0,0 0 0,0 0 1,0 0-1,0 0 0,0-1 1,0 1-1,0 0 0,0 0 0,0 0 1,0-1-1,0 1 0,0 0 1,0 0-1,0 0 0,0-1 0,0 1 1,0 0-1,0 0 0,0 0 1,0-1-1,0 1 0,0 0 0,0 0 1,0 0-1,-1 0 0,1-1 1,0 1-1,0 0 0,0 0 0,0 0 1,0 0-1,-1 0 0,1 0 1,0-1-1,0 1 0,0 0 0,0 0 1,-1 0-1,1 0 0,0 0 1,0 0-1,0 0 0,-1 0 0,1 0 1,0 0-1,0 0 0,0 0 1,-1 0-1,1 0 0,0 0 0,0 0 41,16-18-1444,2 1 0,0 0 0,17-10 1444,24-18-2857</inkml:trace>
  <inkml:trace contextRef="#ctx0" brushRef="#br0" timeOffset="331.02">827 679 12547,'0'0'1960,"0"0"-1008,0 0 633,0 0-537,0 0-616,0 0-208,0 0-96,-80 155-72,54-101-40,6-7-16,0-2 0,10-12-184,0-10-432,7-8-528,3-15-345,0-9-383,7-29-1249,16-7-5433</inkml:trace>
  <inkml:trace contextRef="#ctx0" brushRef="#br0" timeOffset="661.05">959 203 13587,'0'0'1656,"0"0"-1336,0 0-240,0 0-80,0 0-984,0 0-416,0 0-2457</inkml:trace>
  <inkml:trace contextRef="#ctx0" brushRef="#br0" timeOffset="999.31">1561 1 5881,'0'0'5672,"0"0"-3897,0 0-604,-5 29 323,-3 12-1028,-22 134 872,14-36-910,7-53-147,-3-1 0,-12 37-281,18-98-68,-1 1-1,-2-1 1,0-1-1,-1 0 1,-1 0-1,-2-1 1,0 0-1,-1-1 1,-1-1 0,-8 8 68,22-26-120,-1 0 0,1-1 1,0 1-1,-1-1 1,1 1-1,-1-1 1,1 0-1,-1 1 1,0-1-1,0 0 1,1 0-1,-1 0 1,0 0-1,0-1 0,0 1 1,0 0-1,0-1 1,-1 1 119,3-2-130,-1 1-1,1 0 1,0 0 0,-1 0-1,1-1 1,-1 1 0,1 0-1,-1-1 1,1 1 0,0 0-1,-1-1 1,1 1 0,-1 0 0,1-1-1,0 1 1,0-1 0,-1 1-1,1-1 1,0 1 0,0-1-1,-1 1 1,1-1 0,0 0 130,-3-23-3571,3-18-3067</inkml:trace>
  <inkml:trace contextRef="#ctx0" brushRef="#br0" timeOffset="1000.31">1234 510 8586,'0'0'5185,"0"0"-4625,0 0 624,0 0 249,0 0-777,0 0-320,0 0 384,115 11 184,-62-11-288,0 0-400,-3 0-160,-11-3-56,1 3-616,-13 0-1104,-14 0-3025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0 384 2961,'0'0'6453,"0"0"-4279,0 0-1414,0 0 48,0 0-62,0 0-240,1-3-61,2 7-403,2 29 248,-1 0 0,-1 0 0,-1 2-290,1 15 169,3 261 658,-6-237 125,-1-149-443,0-8-430,3-3-79,0 59-45,2 0-1,0 0 1,2 1 0,0-1 0,4-4 45,5-9-68,2 1 0,1 1 0,3 1 0,0 0 0,3 2 0,0 0 0,14-12 68,-17 23-40,1 1 0,1 1 0,1 1 0,1 1 0,1 1 0,1 1 0,0 1 1,1 2-1,1 1 0,4-1 40,-15 9-31,0 0 1,0 1-1,1 1 1,-1 1-1,1 0 1,0 2-1,0 0 1,11 1 30,-26 1-8,-1-1 1,1 0 0,0 1 0,0 0 0,0 0 0,-1 0-1,1 1 1,-1-1 0,1 1 0,-1-1 0,1 1 0,-1 0-1,0 1 1,0-1 0,0 1 0,0-1 0,0 1 0,-1 0-1,1 0 1,-1 0 0,0 0 0,0 0 0,0 1 0,0-1-1,0 0 1,-1 1 0,1 0 0,-1-1 0,0 1 0,0 0-1,-1 0 1,1 0 0,-1 1 7,1 5 0,0 0 1,-1 0-1,0 0 0,0 0 0,-1 0 1,-1 1-1,0-1 0,0-1 0,-1 1 1,0 0-1,-1-1 0,-3 8 0,-7 6-67,-1-1 0,-1-1 0,-1 0 0,-1-1 0,-1-1 0,0-1 0,-1-1-1,-1 0 1,-1-2 0,0 0 0,-1-2 0,0 0 0,-1-2 0,-1 0 0,0-2 0,-4 1 67,2-5-129,-1-1 0,1-2 0,-28 0 129,71-2 70,0 1 0,0 1 0,0 0 0,0 1 1,0 1-1,0 0 0,-1 1 0,0 1 0,0 0 0,0 1 0,-1 1 0,7 4-70,1 4-106,-1 0 0,-1 0 0,-1 2-1,0 1 1,-1 0 0,-1 1-1,-1 1 1,-1 1 0,-1 0 0,0 1-1,-2 0 1,-1 1 0,3 9 106,-3-6-2117,2-10-2350</inkml:trace>
  <inkml:trace contextRef="#ctx0" brushRef="#br0" timeOffset="464.16">1128 637 7698,'0'0'4185,"0"0"-2983,0 0-884,0 0-34,0 0 51,0 0 138,12 5 21,6 2-318,1-1 1,-1 0 0,1-1 0,0-1 0,0-1 0,3-1-177,-13-1 43,1 0 0,0-1-1,0 0 1,0 0 0,0-2 0,0 1-1,0-1 1,-1 0 0,1-1 0,0 0-1,-1-1 1,0 0 0,0 0 0,0-1-1,-1 0 1,2-1-43,4-5 23,-1-1 0,0 0 0,0 0-1,-1-2 1,-1 1 0,9-15-23,-14 18 8,0 0-1,0 0 1,-1 0 0,-1-1-1,0 1 1,0-1 0,-1 0 0,-1 0-1,0-1 1,0 1 0,-1-4-8,0 5-48,-1-1 1,0 1-1,0-1 1,-2 1-1,1 0 1,-2-7 47,1 13-23,1 1-1,-1-1 1,1 1 0,-1-1 0,0 1 0,0 0 0,-1-1-1,1 1 1,-1 0 0,1 1 0,-1-1 0,0 0-1,0 1 1,0 0 0,-1-1 0,1 1 0,0 0-1,-1 1 1,0-1 23,-2-1-27,0 0-1,0 1 0,0 0 1,0 0-1,0 1 1,0 0-1,-1 0 0,1 0 1,-1 1-1,1 0 1,0 0-1,-1 0 1,1 1-1,0 0 0,-7 2 28,6-1-10,-1 1-1,1 1 0,-1-1 1,1 1-1,0 1 1,0-1-1,1 1 0,-1 0 1,1 1-1,1-1 0,-4 4 11,-5 9 34,1 0 0,0 0-1,2 1 1,0 1 0,1 0-1,1 1 1,0 0 0,-2 14-34,2 6 178,1 0 1,2 0 0,2 1 0,2 0-1,3 36-178,-1-62 4,0-10-7,0 1-1,0 0 1,1 0 0,0 0-1,0-1 1,1 1-1,0-1 1,0 1-1,0-1 1,1 0-1,0 1 1,0-1 0,1 0 3,-1-2-86,0-1 0,0 0 0,0 0 0,0 0 0,0-1 0,1 1 0,-1-1 0,1 0 0,0 1 0,0-2 0,-1 1 0,1 0 0,0-1 0,1 0 0,-1 0 0,0 0 0,0 0 0,0-1 0,1 1 0,-1-1 0,0 0 0,3-1 86,0 1-600,1-1 0,-1 0 0,1 0 0,-1-1 0,0 0 0,0 0 0,0-1 0,0 0 0,0 0 0,0-1 0,-1 1 0,1-2 600,36-24-7226</inkml:trace>
  <inkml:trace contextRef="#ctx0" brushRef="#br0" timeOffset="930.96">2061 491 1120,'0'0'8322,"0"0"-5723,0 0-1679,0 0 234,0 0-88,0 0-405,-12 6-356,-1 0-239,1 1-1,0 1 0,1 0 0,0 0 0,0 1 0,1 1 0,0 0 0,1 0 0,0 1 0,-2 4-65,3-2 30,0 0 0,1 0 1,1 1-1,1 0 0,0 1 0,0-1 0,2 1 0,-2 8-30,0 13 18,2 1 1,2 34-19,1-70-11,0 1 0,0 0 0,0 0 0,0 0 0,0 0 0,1 0 0,-1-1 0,1 1 0,-1 0 0,1 0 0,0-1 0,0 1 0,-1 0 0,1-1 0,0 1 0,1-1 0,-1 1 0,0-1 0,0 1 0,1-1 0,-1 0-1,0 0 1,1 0 0,-1 0 0,1 0 0,0 0 0,-1 0 0,1 0 0,0 0 0,0-1 0,-1 1 0,2-1 11,1 1-6,-1-1 0,1 0-1,-1 1 1,0-2 0,1 1-1,-1 0 1,1-1 0,-1 1-1,0-1 1,1 0 0,-1 0-1,0 0 1,0-1 0,0 1-1,0-1 1,0 0 0,3-2 6,5-6-46,0 0 1,0-1 0,-1 0 0,0-1 0,-1 0 0,0-1 0,3-8 45,6-10-87,-2-1 0,7-23 87,-16 40 4,-3 4 27,1 0 0,-1 1 0,-1-1 0,0-1 0,-1 1 0,0 0 0,0-1-31,-2 10 210,0 16-79,-2 54 60,0-35-203,1 0 0,2 0-1,1 0 1,7 32 12,-8-62-96,-1-1 0,1 1-1,0 0 1,0 0 0,0-1-1,0 1 1,1 0 0,-1-1-1,1 1 1,0-1 0,-1 0-1,1 1 1,0-1 0,1 0 0,-1 0-1,0 0 1,0-1 0,1 1 96,-1-1-181,1 0 1,-1 0-1,1 0 1,-1-1-1,1 1 1,-1-1-1,1 0 1,-1 1-1,1-1 1,-1 0-1,1-1 1,-1 1-1,1 0 1,-1-1-1,1 1 1,-1-1-1,1 0 1,-1 0-1,0 0 1,1 0-1,0-1 181,27-21-4705</inkml:trace>
  <inkml:trace contextRef="#ctx0" brushRef="#br0" timeOffset="1297.46">2560 458 7818,'0'0'3420,"0"0"-2227,0 0-156,0 0 246,0 28-280,0 196 909,0-116-1185,0-107-636,0-1 93,0-5 501,0-13-652,1 1 0,1 0 0,0 0 0,1-1 0,1 2 0,1-1-1,0 0 1,1 1 0,1 0 0,0 1 0,8-13-33,1 2-38,1 1 0,2 1 0,0 0 0,1 2-1,1 0 1,1 1 0,1 2 0,1 0 0,22-13 38,-38 28-135,0 0 0,0 1 0,1 0 0,-1 0 0,2 1 135,-8 1-217,0 0 0,0 1 1,-1-1-1,1 1 0,0 0 0,0-1 1,0 1-1,-1 0 0,1 0 1,0 0-1,0 0 0,0 1 0,-1-1 1,1 0-1,0 1 0,0-1 1,0 1-1,-1 0 0,1-1 0,-1 1 1,1 0-1,0 0 0,-1 0 1,1 0-1,-1 0 0,0 1 0,1-1 217,2 13-4819</inkml:trace>
  <inkml:trace contextRef="#ctx0" brushRef="#br0" timeOffset="1697.96">3093 461 6433,'0'0'2122,"0"0"-887,0 0-112,0 0-60,0 0-7,0 0-66,2 23-293,8 75-273,-9-88-392,-1-1 0,0 1-1,-1 0 1,0-1 0,-1 1-1,0 0 1,-1-1 0,1 0 0,-2 0-1,0 1-31,-10 34 23,10-29-17,-2 15-1,6-29 16,0-1 87,0-4 116,1-12-120,1-1-1,1 1 0,0 0 0,1-1 1,1 2-1,0-1 0,1 0 0,7-12-103,0 3 59,1 0-1,1 2 0,1-1 1,1 2-1,1 0-58,-12 15 37,0 1-1,1 0 1,0 1 0,0-1 0,0 1 0,0 1-1,1-1 1,0 1 0,0 1 0,0-1-1,0 1 1,1 1 0,-1 0 0,2-1-37,18-1 50,0 1 0,0 2 0,22 1-50,-5-1-20,247-8-3508,-198 4-2048</inkml:trace>
  <inkml:trace contextRef="#ctx0" brushRef="#br0" timeOffset="2544.99">4409 783 4353,'0'0'1023,"0"0"-228,0 0 160,0 0-59,0 0-35,0 0 230,7-25 317,19-77-69,-24 97-1016,0-1 0,-1 0-1,0 1 1,0-1 0,0 0-1,-1 0 1,1 0-1,-2 0 1,1-2-323,-1-7 1113,1 14-1068,-1 0-1,1 0 1,0 0 0,-1 0-1,1 1 1,0-1 0,-1 0-1,1 0 1,-1 0 0,1 1-1,-1-1 1,1 0-1,-1 1 1,0-1 0,1 0-1,-1 1 1,0-1 0,0 1-1,1-1 1,-1 1-1,0-1 1,0 1 0,0-1-1,1 1 1,-1 0 0,0 0-1,0-1 1,0 1-1,0 0 1,0 0 0,0 0-1,0 0 1,0 0 0,0 0-1,1 0 1,-1 0-1,0 1 1,0-1 0,0 0-1,0 1-44,-3-1 30,-1 1-1,1 0 1,0 0 0,0 0-1,0 0 1,0 1-1,0 0 1,0 0-1,-1 0-29,-8 9 12,1 0-1,0 1 1,0 0-1,2 0 1,-1 1-1,2 1 0,-7 11-11,-4 9 118,1 1 0,-9 28-118,23-51-24,0-1-1,1 1 1,1 0-1,0 1 1,1-1-1,0 0 1,1 1-1,1-1 1,0 1-1,0 2 25,0-14-9,1 0 0,-1 0 1,0 0-1,1 0 0,-1 0 0,0 0 0,1 0 0,-1 0 1,1 0-1,-1 0 0,1 0 0,0 0 0,-1-1 0,1 1 1,0 0-1,0-1 0,-1 1 0,1 0 0,0-1 0,0 1 1,0-1-1,0 1 0,0-1 0,0 1 0,0-1 0,0 0 1,0 0-1,0 1 0,0-1 0,0 0 9,37 2-183,-27-3 167,4 1 0,-1-1 0,1-1 0,-1 0 0,1-1 1,-1 0-1,0-1 0,11-5 16,-2-1-101,0-1-1,-1-2 1,0 0 0,1-3 101,7-3-207,-2-2 1,0-1 0,-1-1-1,-1-2 1,-2 0 0,0-2-1,-2 0 1,9-16 206,-28 38 24,-1 3 13,0-1 1,0 0 0,-1 0-1,1 0 1,-1 0-1,0 0 1,0 0-1,0 0 1,0-1 0,0 1-1,0-2-37,-1 4 272,-1 24 31,0 0-186,-2 7 61,2 0 1,1 0-1,1 1 0,4 15-178,-4-40-74,-1 1-1,2-1 0,-1 1 0,1-1 1,0 0-1,1 0 0,-1 0 0,1 0 0,0 0 1,1-1-1,-1 1 0,1-1 0,0 0 1,0 0-1,1 0 0,0 0 0,0-1 0,0 0 1,0 0-1,0-1 0,1 1 0,0-1 1,3 1 73,-7-2-278,1-1-1,-1-1 0,1 1 0,-1 0 1,1-1-1,-1 1 0,1-1 0,0 0 1,-1 0-1,1 0 0,-1 0 0,1 0 1,0 0-1,-1-1 0,1 0 0,-1 1 1,1-1-1,-1 0 0,1 0 0,-1 0 1,0 0-1,1-1 0,-1 1 0,0-1 1,0 1-1,0-1 0,0 0 0,0 0 0,-1 0 1,1 0-1,0-1 280,19-28-7679</inkml:trace>
  <inkml:trace contextRef="#ctx0" brushRef="#br0" timeOffset="2927.99">5216 628 9290,'0'0'1040,"0"0"-106,0 0 55,0 0-15,0 0-241,0 0-277,3 25-169,2 9-202,-1-7 51,-1 0 0,-2 0 1,0 12-137,-1-28 201,-1 1 1,0 0 0,0 0 0,-2-1-1,1 1 1,-1-1 0,-2 5-202,5-13 244,7-10-65,56-54 89,22-13-268,-61 54-11,1 2-1,1 0 1,0 2-1,1 1 0,18-6 12,-41 19-13,0 0 0,0 1 0,0-1 0,0 1 0,1 0 0,-1 0 0,1 1 0,-1-1-1,1 1 1,-1 0 0,1 0 13,-4 1-8,1-1 0,-1 1 0,1-1 0,-1 1 1,0-1-1,1 1 0,-1 0 0,0 0 0,1 0 0,-1 0 0,0 0 0,0 0 0,0 0 0,0 0 0,0 0 0,0 0 0,0 1 0,0-1 0,0 0 0,0 1 0,-1-1 0,1 1 0,-1-1 0,1 1 0,-1-1 0,0 1 0,1-1 1,-1 1-1,0 1 8,2 17-9,-1 0 0,0 0 0,-3 15 9,1-19-283,1 1 1,0-1-1,1 1 1,0-1-1,2 1 1,0-1 282,-3-15-74,1 0-1,-1 1 1,1-1 0,0 0-1,-1 0 1,1 0 0,0 0 0,0 0-1,0 0 1,0 0 0,0 0-1,0 0 1,0 0 0,0 0 0,0 0-1,0-1 1,0 1 0,0 0-1,1-1 1,-1 1 0,0-1 0,1 0-1,-1 1 1,0-1 0,0 0-1,1 0 1,-1 0 0,1 0 0,-1 0-1,0 0 1,1 0 0,-1 0 0,1-1 73,4 1-430,0-2-1,0 1 0,0-1 0,-1 0 0,1 0 0,0 0 0,2-2 432,34-23-4534</inkml:trace>
  <inkml:trace contextRef="#ctx0" brushRef="#br0" timeOffset="3362.27">6122 548 6617,'0'0'4168,"0"0"-2061,0 0-475,0 0-309,0 0-568,0 0-341,-24 2-174,-14 2-84,-29 8-156,58-10 15,0 2 0,0-1-1,1 1 1,-1 0 0,1 1 0,0 0 0,0 1 0,1-1 0,-1 1 0,1 1 0,1-1 0,-1 1 0,1 1-1,0-1 1,1 1 0,-1 1-15,-2 2 10,2-3-29,0 1-1,1-1 1,0 1 0,1 1 0,-1-1-1,2 0 1,0 1 0,0 0 0,0 0-1,1 0 1,1 0 0,0 0 0,0 1-1,1 9 20,0-19-3,1 0 0,-1 0-1,0 0 1,0 0-1,0 0 1,1 0-1,-1 0 1,1 0-1,-1 0 1,0 0 0,1 0-1,0 0 1,-1 0-1,1-1 1,0 1-1,-1 0 1,1 0 0,0-1-1,0 1 1,-1 0-1,1-1 1,0 1-1,0-1 1,0 1-1,0-1 1,0 1 0,0-1-1,0 0 1,0 1-1,0-1 1,0 0-1,0 0 1,0 0 0,0 0-1,1 0 4,41-2 93,-41 2-88,7-2 9,-1-1 0,1 0 0,-1 0 0,0-1 0,0 0 0,0 0 0,0-1 0,-1 1 0,0-2 0,0 1 0,0-1 0,3-4-14,15-16-2,-1 0 0,10-16 2,-6 3 116,-2-2-1,14-29-115,-34 60 70,-3 68-205,-3 19 242,1 45 156,-9 37-263,4-118 54,-2 1 0,-2-2 1,-2 1-1,-1-1 1,-14 31-55,13-41-50,-2 0-1,0-1 1,-2-1 0,-2 0-1,0-1 1,-2-1 0,-5 5 50,20-27-175,1 1 1,-1-1 0,0 0-1,0 0 1,0-1 0,0 1-1,0-1 1,-1 0 0,-5 2 174,5-3-547,1-1 1,-1 0-1,1 0 1,-1 0-1,1 0 1,-1-1-1,0 0 547,-13 0-5487</inkml:trace>
  <inkml:trace contextRef="#ctx0" brushRef="#br0" timeOffset="3828.31">6628 524 3225,'0'0'6150,"0"0"-4216,0 0-1080,0 0 539,0 0 133,0 0-255,-2 21-395,0-3-741,-5 46 505,2 31-640,5-94 0,-1 1 1,1-1-1,0 0 0,0 0 1,0 0-1,0 0 0,1 0 1,-1 0-1,0 1 1,0-1-1,1 0 0,-1 0 1,0 0-1,1 0 0,-1 0 1,1 0-1,0 0 1,-1 0-1,1 0 0,0 0 1,-1-1-1,2 2 0,0-1 8,0-1 0,1 1-1,-1-1 1,0 1 0,1-1 0,-1 0 0,0 1 0,1-1 0,-1-1-1,1 1-7,4 0 23,3-1 6,0 0 1,0-1-1,-1-1 0,1 1 0,-1-1 1,0-1-1,0 0 0,0 0 0,0-1 1,0 0-1,-1 0 0,0-1 0,0 0 1,-1-1-30,12-9 24,-1-1 0,-1 0 0,-1-1 0,0-1 0,2-6-24,-12 16-12,-1-1 1,0 0 0,0 1 0,-1-2-1,0 1 1,-1 0 0,0-1-1,-1 1 1,0-1 0,-1 0 0,0 0-1,0 0 1,-1-5 11,0 14-14,0 1 0,-1-1 0,1 1 1,0 0-1,0-1 0,-1 1 0,1-1 0,0 1 0,-1 0 0,0 0 1,1-1-1,-1 1 0,0 0 0,1 0 0,-1 0 0,0-1 0,0 1 1,0 0-1,0 0 0,0 1 0,0-1 0,0 0 14,-2-1-30,0 1 1,1-1-1,-1 1 0,0 0 1,0 0-1,0 0 0,0 1 1,0-1-1,0 1 0,-2-1 30,-3 1-37,0 0-1,1 0 0,-1 1 0,1 0 1,0 0-1,-1 1 0,1 0 0,0 0 0,-6 3 38,1 2-4,0 0 0,0 1 0,1 0-1,0 1 1,0 0 0,1 1 0,0 0-1,0 2 5,-15 17 104,2 2 0,-9 15-104,13-16 91,1 0 1,1 2 0,1-1-1,2 2 1,2 0-1,1 1 1,1 0 0,2 0-1,1 1 1,2 0-1,2 0 1,1 1 0,1 4-92,1-36 2,0 0 0,1 0 1,-1 0-1,1 0 1,0-1-1,-1 1 0,2 0 1,-1 0-1,0-1 0,1 2-2,0-3-2,-1 0 0,1 0 0,-1-1 0,1 1 0,0 0 0,-1-1 1,1 0-1,0 1 0,0-1 0,0 0 0,0 0 0,0 0 0,1 0 0,-1 0 0,0 0 0,0-1 0,1 1 0,0 0 2,25 2-248,0-1 1,-1-1 0,1-2-1,1 0 248,-16 0-251,71-4-2268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4 512 408,'0'0'8120,"0"0"-5178,0 0-1899,0 0-383,0 0-231,0 12-95,-2 79 600,0-18-19,6 43-915,-3-95 28,2 0-1,0-1 1,2 1-1,0-1 1,1 0 0,1 0-1,7 14-27,-12-31-1,-1 0-1,1 0 1,0 0-1,0 0 1,0 0-1,1-1 1,-1 1-1,1-1 1,-1 1-1,1-1 1,0 0-1,0 0 1,0 0-1,0-1 1,0 1-1,2 0 2,-3-1 0,1-1-1,-1 1 1,1-1-1,-1 0 1,0 1-1,1-1 1,-1 0 0,1 0-1,-1-1 1,1 1-1,-1 0 1,1-1-1,-1 1 1,0-1-1,1 0 1,-1 0 0,0 0-1,0 0 1,1 0-1,-1-1 1,0 1-1,0-1 1,0 1-1,0-2 1,9-8 28,-1 0 0,0-1 0,-1-1 0,0 1 0,-1-1-1,5-11-27,2-7 62,-1-1 0,4-16-62,-9 21 121,-1 1 0,-1-2-1,-2 1 1,-1-1 0,-1 0-1,-1-18-120,-2 173 1,-2 38 41,8-1-1,7 2-41,-2-59-24,-2 90 24,-9-190 3,0-1 0,-1 1 0,1-1 0,-1 1 0,-1-1 0,1 0 0,-1 0 0,0 1 0,0-1 0,-1-1-1,0 1 1,0 0 0,0-1 0,-1 1 0,1-1 0,-1 0 0,-1 0 0,1 0 0,-1-1 0,0 0 0,0 0 0,0 0 0,0 0 0,-1-1-1,1 0 1,-1 0 0,0 0 0,0-1 0,0 0 0,0 0 0,-2 0-3,-2 0 27,-1 0 0,0-1 0,0 0 0,0 0 0,-7-2-27,15 1 2,-1 0 0,1 0 0,-1-1 1,1 1-1,-1-1 0,1 0 0,-1 0 0,1 0 1,0-1-1,0 1 0,0-1 0,-1 1 1,2-1-1,-1 0 0,0-1 0,0 1 0,0 0 1,-1-3-3,-1-2-3,1 0 1,0 0 0,1-1 0,0 1-1,0-1 1,0 0 0,1 1-1,0-1 1,1 0 0,-1-3 2,0-8-41,1-1 0,1 0 0,2-15 41,0 27-8,-1 0 0,1-1 0,0 2-1,1-1 1,0 0 0,0 0 0,1 1-1,0 0 1,0-1 0,1 2 0,0-1 0,0 0-1,0 1 1,1 0 0,0 0 0,0 1-1,0 0 1,1 0 0,0 0 0,5-2 8,2-1-196,0 1-1,0 0 1,0 1 0,1 0 0,0 1 0,1 1 0,-1 1 0,1 0 0,-1 1 0,12 0 196,47 1-3597,-53 1 831,14 0-4924</inkml:trace>
  <inkml:trace contextRef="#ctx0" brushRef="#br0" timeOffset="648.04">1083 0 6993,'0'0'3880,"0"0"-2142,0 0-662,0 0-188,0 0-126,0 0-86,-10 29-124,-3 7-397,1-4-25,2 2 1,0-1-1,3 1 0,0 5-130,-3 44 152,4 0-1,5 65-151,1-131 2,0 8-61,1-1-1,2 0 1,0 0-1,2-1 0,0 1 1,2-1-1,1 0 1,0-1-1,2 1 0,0-2 1,2 0-1,0 0 1,1-1-1,1 0 0,1-1 1,13 12 59,28 22-1670,-8-14-1146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7058,'0'0'5490,"0"0"-3708,0 0-847,0 0 312,0 0-65,0 0-211,0 0-209,0 0-209,0 0-205,0 0-102,0 0-241,0 0-1,0 0 1,0 0 0,0 1 0,0-1 0,0 0 0,0 0 0,0 0 0,0 0-1,0 0 1,0 1 0,0-1 0,-1 0 0,1 0 0,0 0 0,0 0-1,0 1 1,0-1 0,1 0 0,-1 0 0,0 0 0,0 1 0,0-1 0,0 0-1,0 0 1,0 0 0,0 0 0,0 0 0,0 1 0,0-1 0,0 0-1,0 0 1,1 0 0,-1 0 0,0 0 0,0 0 0,0 1 0,0-1 0,0 0-1,0 0 1,1 0 0,-1 0 0,0 0 0,0 0 0,0 0 0,0 0-1,1 0 1,-1 0 0,0 0 0,0 0 0,0 0 0,0 0 0,1 0 0,-1 0-1,0 0 1,0 0 0,0 0-5,18 5 236,1-1 0,-1-1 0,1-1-1,-1-1 1,1 0 0,12-2-236,12 1 201,3 2-772,49 0 1934,-63-2-4844,0-1-4112,-32 1-3880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467 423 5193,'0'0'2657,"0"0"-568,0 0-424,0 0-426,0 0-328,0 0-179,-2-1 3941,-15-1-4420,-2 3-246,0 1-1,-1 0 1,1 2-1,1 0 1,-1 1-1,0 1 1,1 1 0,0 0-1,1 2 1,0 0-1,-5 4-6,0-1-8,1 1-1,0 1 1,1 1-1,1 1 1,0 0-1,-13 17 9,24-24-23,1 0 0,0 1 0,1-1 0,0 1 0,0 1 0,1-1-1,1 1 1,0 0 0,0 0 0,1 0 0,0 0 0,1 0 0,1 1 0,-1 0 0,2 7 23,-1-15-13,1 0 0,0-1 0,1 1 0,-1-1 0,0 1 0,1 0 0,0-1 0,0 1 0,0-1-1,0 0 1,1 1 0,-1-1 0,1 0 0,0 0 0,2 3 13,-1-3-9,-1-1-1,1 0 1,0 0 0,1 0-1,-1 0 1,0-1-1,0 1 1,1-1-1,-1 0 1,1 0-1,-1 0 1,1 0-1,0 0 1,-1-1-1,1 0 1,1 0 9,7 0 2,1 0 0,0-1 0,0 0 0,0-1-1,-1-1 1,1 0 0,-1-1 0,0 0 0,0-1 0,0 0 0,0-1 0,-1 0-1,0-1 1,-1 0 0,1-1 0,4-5-2,23-20-2,-2-2 0,-1-1 0,17-25 2,-25 29-80,-1-1 1,17-30 79,-36 52 37,-1-1 1,0 1-1,-1-1 1,0 0-1,-1-1 1,0 1-1,-1-1 1,0 0-1,-1 0 1,-1 0-1,0-3-37,-1 15 130,-1 1-123,1 1-1,-1-1 1,1 0 0,-1 0 0,1 0 0,-1 0 0,1 1 0,-1-1-1,1 0 1,-1 0 0,1 1 0,-1-1 0,1 0 0,-1 1-1,1-1 1,-1 1 0,1-1 0,0 0 0,-1 1 0,1-1 0,0 1-1,-1-1 1,1 1 0,0-1 0,0 1 0,0-1 0,-1 1-1,1 0 1,0-1 0,0 1 0,0-1 0,0 1-7,-7 23-27,6-21 43,-2 13-2,0 0 0,1 0 0,0 0 0,2 1 1,0-1-1,1 6-14,15 99 174,-9-80-129,-2 0 0,-1 29-45,-4-48 476,0-6-2672,0-6-7418,0-22 1732</inkml:trace>
  <inkml:trace contextRef="#ctx0" brushRef="#br0" timeOffset="367.38">818 569 6025,'0'0'4305,"0"0"-2482,0 0-857,0 0-298,0 0-168,0 0 170,1 13 147,10 138 509,-7 62-1326,-5-207-1941,-2-14-2314,1-13-2800</inkml:trace>
  <inkml:trace contextRef="#ctx0" brushRef="#br0" timeOffset="1014.43">1324 0 4521,'0'0'4769,"0"0"-2859,0 0-934,0 0-311,0 0-111,0 0 271,0 16-15,0 281 1354,0 95-1410,1-408-680,1-1 1,1 1-1,0 0 1,2 0 0,3-9-75,5-24 76,-3 4-61,-8 28-10,2 0 0,0 0 0,1 0 1,0 0-1,2 1 0,7-14-5,-12 27-2,0 1 0,0-1 1,0 1-1,0 0 0,1 0 1,-1 0-1,1 0 1,-1 0-1,1 0 0,0 1 1,0 0-1,0-1 0,0 1 1,0 0-1,0 0 0,0 1 1,1-1 1,57-6-40,-47 6 37,65-2 67,55 4-64,-125 0 7,0 0 1,0 0-1,0 1 0,-1 0 0,1 0 1,0 1-1,-1 0 0,0 1 1,0 0-1,0 0 0,0 1 0,5 4-7,-9-6 8,1 1-1,-1 0 0,0 0 0,0 0 0,-1 1 0,1-1 0,-1 1 0,0 0 0,-1 0 0,1 0 0,-1 0 1,0 0-1,0 1 0,0-1 0,-1 1 0,0-1 0,0 1 0,0-1 0,-1 1 0,0 2-7,0 2 31,-2 0 0,1 0 0,-1 0 0,-1 0 0,1-1 0,-2 1 0,1-1 0,-1 0 0,-1 0 0,0 0-1,0-1 1,-1 1 0,0-1 0,0 0 0,0-1 0,-2 1-31,-8 8-21,0-1 1,-1-1-1,0-1 0,-1 0 1,-1-1-1,-18 8 21,24-14-122,0 0 0,-1-1 0,1-1 0,-1 0 0,0-1 1,0 0-1,0-1 0,-1-1 0,1-1 0,0 0 0,-1 0 0,-12-3 122,26 3-64,0 0 0,0-1 0,0 1 0,0-1 0,0 1 0,0-1 0,0 1 0,0-1 0,1 1 0,-1-1 0,0 0 0,0 0 0,0 1 0,1-1 0,-1 0 0,0 0 0,1 0 0,-1 0 0,1 0 0,-1 0 0,1 0 0,-1 0 0,1 0 0,0 0 0,-1 0 0,1 0 0,0 0 0,0 0 0,0 0 0,0 0 0,0-1 0,0 1 0,0 0 64,0-2-314,0 1 1,0-1-1,1 1 0,-1 0 1,1-1-1,-1 1 1,1 0-1,0-1 0,0 1 1,0 0-1,0 0 1,0 0-1,1 0 1,-1 0-1,1 0 314,16-13-4820</inkml:trace>
  <inkml:trace contextRef="#ctx0" brushRef="#br0" timeOffset="1681.5">2074 551 7634,'0'0'4215,"0"0"-2778,0 0-679,0 0-128,0 0-231,0 0-31,14 0 269,213-6 1716,-208 5-2329,-12 0-22,-1 0-1,1 1 1,0 0 0,0 0 0,0 0 0,0 1-1,-1 0 1,3 1-2,-8-1 2,0 0-1,-1-1 0,1 1 1,0 0-1,-1 0 0,0 0 0,1 0 1,-1 0-1,1 0 0,-1 0 1,0 0-1,0 0 0,0 0 1,1 0-1,-1 1 0,0-1 1,0 0-1,-1 0 0,1 0 1,0 0-1,0 0-1,-4 25 128,1-18-71,0-1-1,0 0 0,-1 0 0,0 0 0,-1 0 1,0 0-1,0-1 0,0 0 0,-3 3-56,-61 54 263,28-27-127,-12 15 64,52-50-255,1-1-5,0 0 31,12 3-31,46 3 340,0-1 0,0-4 1,29-3-281,3 1 5,-89 2 677,-1 0-1758,1 0-3476,1-1-1440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43 364 7722,'0'0'2530,"0"0"-462,0 0-364,0 0-301,0 0-165,0 0-235,0-3 361,0 5-704,7 436 580,-7-121-643,0-337-617,1-1 1,2 1-1,0 0 1,0 0-1,2 1 1,1-1-1,5-11 20,-7 21-20,0 0 0,1 0-1,0 0 1,1 0-1,1 1 1,-1 0 0,1 0-1,1 1 1,-1-1 0,1 2-1,1-1 1,0 1 0,0 1-1,7-5 21,-13 9-15,1 1-1,-1-1 0,1 0 1,0 1-1,0 0 1,0 0-1,0 0 1,0 0-1,0 1 0,0 0 1,0 0-1,0 0 1,0 0-1,0 0 1,0 1-1,0 0 0,0 0 1,0 0-1,0 0 1,0 0-1,-1 1 1,1 0-1,0 0 0,-1 0 1,0 0-1,1 0 1,-1 1-1,0 0 1,0-1-1,0 1 1,-1 0-1,1 0 0,-1 1 1,1-1-1,-1 1 1,0-1-1,0 2 16,5 9 7,-2-1 0,1 1 0,-2 0 0,0 1 0,-1-1-1,0 1 1,-1 0 0,-1 0 0,0-1 0,-1 1 0,0 0 0,-2 4-7,1-15 5,0-1 0,0 1-1,0 0 1,0 0 0,-1 0 0,1-1 0,-1 1 0,0 0 0,0-1 0,-1 0 0,1 1 0,0-1 0,-1 0 0,0 0-1,0-1 1,0 1 0,0-1 0,0 1 0,-1-1 0,-1 1-5,-8 5-26,-1-1 1,1-1-1,-1 0 1,-13 3 25,-3-1-170,-1-2 0,0-1 0,0-1 0,0-2 1,-1-1-1,-9-2 170,40 1-448,2-2 335,-1 1 0,1-1 1,-1 1-1,1 0 0,0-1 1,-1 1-1,1 0 1,0 0-1,0 0 0,0 0 1,0 0-1,0 0 0,0 0 1,0 0-1,0 0 0,1 0 1,-1 0-1,1 0 113,27-15-968,-20 12 326,20-13-2019,-5 4-2317</inkml:trace>
  <inkml:trace contextRef="#ctx0" brushRef="#br0" timeOffset="333">592 885 9402,'0'0'2569,"0"0"-1129,0 0-376,0 0-576,0 0-240,0 0 456,0 0-71,23 86-233,-16-53-160,-4-6-152,1-1-24,-4-2-56,0-6 0,0 0-8,0-3-96,0-3-608,-14 0-1265,-2-6-2496</inkml:trace>
  <inkml:trace contextRef="#ctx0" brushRef="#br0" timeOffset="862.4">1561 489 1720,'0'0'8154,"0"0"-5508,0 0-1308,0 0-247,-34 4-519,-113 19-252,139-22-287,-1 1-1,1 0 1,0 0 0,0 1 0,0 0-1,0 0 1,1 1 0,-1 0 0,1 0 0,0 1-1,0 0 1,-4 4-33,-4 4 56,-7 4 84,1 0 0,1 2 0,0 1 0,2 0 0,-6 8-140,19-21 25,-1 0 0,1 1 0,1 0 0,-1 0 1,1 0-1,1 0 0,-1 0 0,1 1 1,1 0-1,0-1 0,0 1 0,1 0 1,0 0-1,0 0 0,1 0 0,0 0 0,1 9-25,0-16 0,-1-1 0,1 0 0,-1 1-1,1-1 1,0 1 0,-1-1-1,1 0 1,0 0 0,0 1 0,0-1-1,0 0 1,0 0 0,0 0 0,0 0-1,0 0 1,0 0 0,1 0-1,-1 0 1,0-1 0,1 1 0,-1 0-1,1-1 1,-1 1 0,0-1 0,1 0-1,-1 1 1,1-1 0,0 0 0,47 1 11,-37-2-3,-4 0 3,1 0 0,0-1 0,-1-1 0,1 1-1,-1-2 1,0 1 0,0-1 0,0 0 0,-1 0-1,1-1 1,-1 0 0,0-1 0,6-5-11,11-12 5,0 0 0,-2-2 0,1-3-5,-9 10 8,0-2-1,-1 1 0,0-2 0,-2 1 0,-1-2 0,3-8-7,-9 21 41,0-1 317,-5 15 87,-1 24-409,2 7 87,1 0 0,2 0-1,3 10-122,-3-33-181,1 1-1,0 0 1,0-1-1,4 6 182,-4-10-697,1 1-1,1-1 1,-1 0 0,1-1-1,1 0 1,3 4 697,-3-5-4565</inkml:trace>
  <inkml:trace contextRef="#ctx0" brushRef="#br0" timeOffset="1312.01">1842 727 12307,'0'0'1823,"0"0"-722,0 0-298,0 0-347,0 0-254,0 0-62,12-1 149,3 0-204,4-2 84,0 2 1,0 1 0,10 1-170,-24-1 7,0 0 1,0 1-1,0 0 1,0 0-1,0 0 1,0 1-1,0-1 1,-1 1-1,1 0 1,0 1-1,-1-1 1,0 1-1,0 0 1,1 0-1,-2 0 0,5 4-7,-7-5-9,0 0 0,1 1 0,-1-1 0,0 1-1,0-1 1,-1 1 0,1-1 0,0 1 0,-1-1-1,1 1 1,-1 0 0,0-1 0,0 1 0,0 0-1,0-1 1,-1 1 0,1 1 9,-1 0 25,0 1 1,0 0-1,-1 0 0,1-1 0,-1 1 0,0-1 1,0 0-1,0 1 0,-1 0-25,-14 16 173,0-1 0,-8 6-173,-29 36 134,54-62-144,-1 1-1,1-1 0,-1 1 1,1-1-1,-1 1 0,1-1 0,-1 1 1,1-1-1,0 1 0,-1 0 1,1-1-1,0 1 0,-1 0 1,1-1-1,0 1 0,0 0 1,0-1-1,0 1 0,0 0 1,0 0-1,0-1 0,0 1 1,0 0-1,0-1 0,0 1 1,0 0-1,0 0 0,0-1 1,1 1-1,-1 0 0,0-1 0,1 1 1,-1 0-1,0-1 0,1 1 1,-1-1-1,1 1 0,-1-1 1,1 1-1,-1-1 0,1 1 1,-1-1-1,1 1 0,0-1 1,-1 1-1,1-1 0,-1 0 1,1 0-1,0 1 0,-1-1 1,1 0-1,0 0 0,0 0 0,-1 0 1,1 1-1,0-1 0,-1 0 1,2-1 10,8 3 34,1-1 1,-1-1-1,0 0 0,4-1-34,-1 1-11,25 0-168,128-4 86,-134 1-2592,-1-2-1,16-4 2686,-25 3-6192</inkml:trace>
  <inkml:trace contextRef="#ctx0" brushRef="#br0" timeOffset="1709.6">2335 1 12563,'0'0'2071,"0"0"-1167,0 0 107,0 0 300,0 0-320,31 25-389,99 86-165,-93-79-370,-1 1 0,-2 2 0,-2 2 0,-1 0 0,-2 3 0,17 30-67,-30-45 1,-1 1 0,-2 0 0,0 1 0,-2 0 0,-1 1 0,-1 0 1,-2 1-1,0 0 0,-2 0 0,-2 1 0,0-1 0,-2 1 0,-2 14-1,0-28-86,-1 0 0,0-1 1,-2 0-1,0 1 1,0-1-1,-1-1 1,-1 1-1,-1-1 0,0 0 1,-1 0-1,0-1 1,-6 7 85,6-10-430,1-1 0,-2 1 0,1-1 0,-1-1 0,-1 0 0,1 0 0,-1-1 0,-1 0 0,1-1 0,-1 0 0,0 0 0,-1-1 0,1-1 0,-1 0 0,0-1 0,-1 0 430,-25 0-5806</inkml:trace>
  <inkml:trace contextRef="#ctx0" brushRef="#br0" timeOffset="2077.98">3473 373 3305,'0'0'10978,"0"0"-9938,0 0-792,0 0 232,0 0-63,0 0-265,0 0-56,189 0-88,-146 3 8,-7 0-16,0-3-152,-6 3-505,-10 0-559,-10 3-848,-10-3-4466</inkml:trace>
  <inkml:trace contextRef="#ctx0" brushRef="#br0" timeOffset="2393.99">3367 727 9826,'0'0'4001,"0"0"-3393,0 0 1160,0 0-487,0 0-369,192 0-168,-146 0-272,1-6-336,-8 3-136,4 3-336,-10 0-1504,-9 0-3785</inkml:trace>
  <inkml:trace contextRef="#ctx0" brushRef="#br0" timeOffset="3378.84">4323 394 10626,'0'0'2425,"0"0"-1385,0 0-376,0 0 0,0 0 42,0 0 13,0 0-130,0 0-91,0 0-88,0 0-54,0 0-62,0 0-62,9 3 1132,72-7 673,76-13-2037,-75 6 29,77 1-29,-133 9 0,-14 0-18,-1 0 0,0 1 0,1 1 0,-1 0 0,7 1 18,-16-1-11,0-1 0,0 1 0,0-1 0,0 1 0,0-1-1,0 1 1,-1 0 0,1 0 0,0 0 0,-1 0 0,1 0 0,0 1 0,-1-1 0,0 0 0,1 1-1,-1-1 1,0 1 0,1-1 0,-1 1 0,0 0 0,0 0 0,-1-1 0,1 1 0,0 0 0,0 0-1,-1 0 1,1 0 0,-1 0 0,0 0 0,0 0 0,0 0 0,1 0 0,-2 0 11,2 3-11,-2 0 0,1 0 0,0 0 0,-1-1 0,0 1 0,0 0 0,-1 0 0,1 0 0,-1-1 0,0 1 0,-2 2 11,-1 1-16,-1 0 1,-1 0 0,1-1 0,-1 1-1,-4 2 16,-91 80-15,50-46 22,3 2-1,-26 31-6,61-60 1,1 0 0,0 1 0,1 0 0,1 1 0,1 1 0,0-1 0,2 2 0,0-1 0,-4 22-1,11-41-4,1 0 1,-1 0-1,1 0 1,0 0-1,-1-1 0,1 1 1,0 0-1,0 0 1,0 0-1,0 0 0,0 0 1,0 0-1,0 0 1,0 0-1,0 0 0,0 0 1,1 0-1,-1 0 1,0 0-1,1 0 0,-1 0 1,0-1-1,1 1 1,-1 0-1,1 0 0,0 0 1,-1-1-1,1 1 1,0 0-1,-1 0 4,3-1 5,-1 1 0,1-1 1,-1 1-1,1-1 0,-1 0 0,1 1 1,-1-1-1,1-1 0,-1 1 0,2 0-5,14-1 85,-7 1-42,150-1 356,34-10-399,-131 7-1510,15 2 1510,-79 2-821,-6 0-2032,-11 0 323,-6 0-1439</inkml:trace>
  <inkml:trace contextRef="#ctx0" brushRef="#br0" timeOffset="3858.58">4254 816 10778,'0'0'2765,"0"0"-1389,0 0-113,0 0-88,0 0-325,0 0-181,-1 1-637,1-1-1,0 0 0,0 0 1,0 1-1,0-1 1,0 0-1,0 1 1,0-1-1,0 0 1,0 0-1,0 1 1,0-1-1,0 0 1,0 1-1,0-1 1,0 0-1,0 0 1,0 1-1,0-1 1,0 0-1,0 0 1,0 1-1,1-1 1,-1 0-1,0 0 1,0 1-1,0-1 0,0 0 1,1 0-1,-1 0 1,0 1-1,0-1 1,0 0-1,1 0 1,-1 0-1,0 0 1,0 1-1,1-1-31,117 11 1304,1-5-1,85-7-1303,-61-1 103,-66 2 4,-52 0-7099,-36 0 2201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7114,'0'0'4578,"0"0"-2630,0 0-574,0 0-37,0 0-299,0 0-215,-3 4-166,-30 35-463,3 2-1,1 1 1,2 1 0,2 1-1,2 2 1,2 0-1,2 1 1,2 1-1,2 1 1,3 0 0,1 1-1,3 0 1,2 1-1,2 7-193,3-44 11,-1 23-2,2 0-1,4 28-8,-3-54-5,1 0-1,1 0 0,-1 0 0,1 0 0,1-1 0,0 0 0,1 1 0,0-2 0,0 1 0,1 0 0,2 1 6,4 3-180,0-1-1,1-1 1,0 0-1,1 0 1,0-2 0,1 0-1,0 0 1,1-1 0,0-1-1,0-1 1,1 0-1,9 2 181,8 5-4750,-30-10 149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8090,'0'0'4074,"0"0"-2684,0 0-266,0 0 245,0 0-194,0 0-248,0 1-870,0-1 1,-1 1-1,1-1 0,0 1 0,0-1 0,0 1 1,0-1-1,0 1 0,0-1 0,0 1 0,0-1 0,0 1 1,1-1-1,-1 1 0,0-1 0,0 0 0,0 1 1,0-1-1,1 1 0,-1-1 0,0 1 0,0-1 0,1 0 1,-1 1-1,1-1-57,8 5 182,1-1 0,1-1 0,-1 1 0,0-2 0,1 0 0,0 0 0,-1-1 0,1 0 0,5 0-182,12 1 300,85 9 682,56-4-982,-160-5 747,-6-1-2576,-1-1-4968,-5 0 291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11546,'0'0'1836,"0"0"-595,0 0-90,-33 0-331,-106 4-333,127-4-449,0 2 0,1 0-1,-1 0 1,1 1 0,0 0 0,0 1 0,0 0 0,0 1-1,0 0 1,1 1 0,0 0 0,0 1 0,1 0-1,0 0 1,-1 2-38,3-4 16,-5 5 7,0 1 1,0 0-1,1 0 1,0 1-1,1 1 1,0 0-1,0 3-23,6-10-5,0 0 0,1 1 1,0 0-1,0-1 0,1 1 0,0 1 1,0-1-1,1 0 0,-1 0 0,2 1 1,-1-1-1,1 0 0,0 1 0,1-1 1,-1 0-1,2 6 5,-1-11-4,0 0-1,0 0 1,0 0 0,0 0 0,0 0 0,1 0 0,-1 0 0,0-1-1,1 1 1,-1 0 0,1-1 0,0 1 0,-1-1 0,1 0 0,0 1-1,0-1 1,0 0 0,0 0 0,0 0 0,0-1 0,0 1-1,0 0 1,1-1 0,-1 1 0,2-1 4,10 2 16,-1 0 0,1-2 0,12 0-16,-16 0 4,10 0-57,0-1-1,-1-1 1,0-1 0,1-1 0,-1 0 0,0-2-1,-1 0 1,1-1 0,-1-1 0,-1 0 0,1-1 0,-2-2-1,1 1 1,-1-2 0,-1 0 0,0-1 0,8-10 53,-20 21 30,0-1 0,0 0 1,0-1-1,-1 1 0,0 0 1,1-1-1,-1 1 0,0-1 1,-1 0-1,1 0 0,-1 0 1,0 1-1,0-1 0,0-1 1,0 1-1,0-2-30,-1 6 196,1 0-205,0 1 0,0-1 0,-1 1 0,1-1 0,0 1-1,0 0 1,0-1 0,-1 1 0,1 0 0,0-1 0,0 1 0,-1 0 0,1 0 0,-1 0 0,1 0-1,-1-1 1,1 1 0,-1 0 0,1 0 0,-1 0 0,0 1 9,10 27-19,-7-20 22,1 4-49,41 124 317,-39-114-776,-1 1 0,-2 0 0,0 0 0,0 22 505,-3-13-2532,0-10-2729</inkml:trace>
  <inkml:trace contextRef="#ctx0" brushRef="#br0" timeOffset="561.04">1084 220 11979,'0'0'2043,"0"0"-730,0 0-266,0 0-323,0 0-254,0 0-141,3 0-114,54-1 334,-11 0 114,43 4-663,-86-2 0,0-1-1,1 1 1,-1-1-1,0 1 0,0 0 1,0 0-1,0 1 1,0-1-1,0 1 1,0-1-1,-1 1 1,1 0-1,0 0 1,-1 0-1,0 0 1,1 1 0,-2-2 0,0 1-1,0 0 1,0-1 0,0 1 0,0 0 0,0 0 0,0 0 0,-1 0 0,1 0 0,-1 0 0,1 0 0,-1 0 0,0 0-1,0 0 1,0 0 0,0 0 0,0 0 0,0 0 0,0 0 0,-1 0 0,1-1 0,-1 1 0,0 0 0,1 0 0,-1 0 0,0 0-1,0 0 1,-4 5 13,-1 1-1,0-1 0,0 0 1,0-1-1,-1 1 0,0-1 1,0-1-1,-1 1 0,-3 1-12,-8 7-13,-87 67-335,106-81 330,0 1 0,0 0 0,0-1 0,0 1 0,0-1 0,1 1 0,-1-1 0,0 1 0,0-1 0,1 1 0,-1-1 0,0 1 0,1-1 0,-1 0 1,0 1-1,1-1 0,-1 1 0,0-1 0,1 0 0,-1 1 0,1-1 0,-1 0 0,1 0 0,-1 1 0,1-1 0,-1 0 0,1 0 0,-1 0 0,1 0 0,-1 1 0,1-1 0,0 0 18,20 8 66,-21-8-75,75 21 156,-58-17-115,0 0 0,0 1 0,0 1-1,0 0 1,-1 1 0,7 5-32,-22-11 0,0-1 0,0 1 1,-1-1-1,1 1 0,0-1 1,-1 1-1,1 0 0,0-1 0,-1 1 1,1 0-1,-1-1 0,1 1 1,-1 0-1,0 0 0,1 0 1,-1-1-1,0 1 0,1 0 1,-1 0-1,0 0 0,0 0 1,0 0-1,0-1 0,0 1 0,0 0 1,0 0-1,0 0 0,0 0 1,0 0-1,-1 0 0,1-1 1,0 1-1,0 0 0,-1 0 1,1 0-1,-1-1 0,1 1 1,-1 0-1,1 0 0,-1-1 0,0 1 0,-1 3 2,-1-1 1,0 0-1,0 0 0,0-1 0,0 1 0,0-1 0,0 1 0,-2-1-2,-14 9-255,-2 0-1,1-2 0,-1-1 1,-4 1 255,-13 0-2801,0-6-3395,30-3-745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3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6577,'0'0'1230,"0"0"41,0 0 105,0 0-400,0 0-318,0 0-113,11 3 809,13 7-756,1 0 0,0-2 0,1-1 1,0-1-1,0-1 0,0-2 0,0 0 0,8-1-598,273 0 1507,-33-1-1135,-197 4-347,-1 4-1,13 6-24,-20-3 190,1-3 1,60 0-191,177-12 693,235 3-32,-330 15-564,-90-5 81,6-6-178,-5-4 119,50-1 133,48 11-252,5 2 360,51-11-360,70 2 164,-160 11-110,9 1 15,436-11-9,-361-5-132,-130-5-8,-1-7-1,8-7 81,-8 2-78,-33 10 78,-49 5 0,18-6 0,-46 6-16,1 0 0,18 3 16,-49-1-8,0-1 3,2 2 7,-1 0-4,-1 0 7,0 0 3,0 0 1,0 0 15,0 0 40,-4-19 528,-24-28-721,19 31-167,0 0-1,-2 0 1,1 1-1,-2 0 1,0 1 0,0 0-1,-2 1 1,-1-1 296,-2 3-398,0 1 1,-1 0-1,0 2 1,-5-2 397,3 2-5614,24 11 1674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2865,'0'0'8569,"0"0"-5735,0 0-1559,0 0-41,0 0-349,0 0-260,0 4-187,-13 852 2484,13-855-2854,0-1 79,0-5 54,0-12-150,2-1-1,0 1 1,1 0-1,1 0 1,0 0-1,2 0 0,3-7-50,7-14-137,2 2-1,16-25 138,-29 53-26,-1 1 0,1 0 1,1 0-1,0 0 1,0 1-1,0-1 0,5-3 26,-7 7-23,0 1-1,1-1 0,-1 1 0,0-1 0,1 1 0,0 1 0,-1-1 0,1 0 1,0 1-1,0 0 0,0 1 0,0-1 0,-1 1 0,3-1 24,7 1-53,6 0-5,0 1-1,0 0 0,2 2 59,-15-2-5,1 1 0,0 0 0,-1 1-1,0 0 1,1 0 0,-1 0 0,0 1-1,-1 0 1,5 3 5,-4-2-3,-1-1-1,0 1 0,0 0 1,0 1-1,0 0 1,-1 0-1,0 0 1,0 0-1,0 1 0,-1 0 1,0 0-1,0 0 1,-1 0-1,0 1 0,0-1 1,-1 1-1,0 0 1,0-1-1,-1 1 0,0 0 1,-1 0-1,1 0 1,-1 0-1,-1 0 0,0 0 1,-1 7 3,0-9 9,-1 0 0,0 0 0,0 0-1,0 0 1,-1 0 0,1-1 0,-2 1 0,1-1 0,0 0 0,-1 0 0,0-1 0,0 1-1,0-1 1,-1 0 0,0-1 0,-1 2-9,-17 9-38,-1-2 1,0 0-1,-7 2 38,-2-2-507,1 0-1,-2-3 1,0 0-1,0-2 1,0-2-1,-1-2 0,-33 0 508,67-3-1017,6 0-483,55-4-2593,-20-4-142</inkml:trace>
  <inkml:trace contextRef="#ctx0" brushRef="#br0" timeOffset="335.02">791 756 12843,'0'0'2431,"0"0"-1217,0 0-478,0 0-346,0 0-194,0 0 157,-1 20-25,-18 153 220,17-157-535,-1 7-53,-1 0-1,-1 0 1,-1 0 0,-1 0 40,7-22-65,0 0 1,0 0-1,-1-1 1,1 1-1,0 0 0,-1-1 1,1 1-1,-1 0 1,1-1-1,-1 1 1,1-1-1,-1 1 1,1-1-1,-1 1 1,1-1-1,-1 1 1,0-1-1,1 1 1,-1-1-1,0 0 65,-11 0-4242,5-2-1090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156 182 9874,'0'0'3476,"0"0"-2574,0 0-398,0 35 375,0 11-569,1 41 718,-7 38-1028,-2-12 309,-5 0 0,-5-2 0,-14 40-309,29-142 35,2-3 8,0 0 0,-1 0 0,0 0 0,0 0 1,-1 0-1,0 0 0,0 0 0,0-1 0,-1 1 1,-2 2-44,6-7 130,0-1 65,0 0 44,3-18 178,11-6-407,1 0 1,1 1-1,2 1 0,0 0 1,1 2-1,1 0 0,11-8-10,-22 20 22,-1 0 1,1 1-1,0 0 0,1 1 1,-1 0-1,1 1 0,1 0 1,-1 0-1,1 1 0,-1 0 1,1 1-1,0 0 0,1 1 1,-1 0-1,0 1 0,1 0 1,-1 1-1,0 0 0,9 2-22,-14-1 2,1 0 0,-1 1 1,1 0-1,-1 1 0,0-1 0,0 1 0,0 0 0,-1 1 0,1-1 0,-1 1 0,0 0 1,0 0-1,0 1 0,0 0 0,-1 0 0,0 0 0,2 3-2,0 0 3,-1-1 1,0 1-1,0 1 0,-1-1 0,0 1 0,-1-1 1,0 1-1,0 0 0,-1 0 0,0 1 1,0-1-1,-1 2-3,0-2 34,-1 0-1,0 0 1,-1 0-1,0 0 1,0 0 0,-1 0-1,0 2-33,0-6 23,0 0-1,0-1 0,-1 1 1,1-1-1,-1 1 1,0-1-1,0 0 1,-1 0-1,1 0 0,-1-1 1,1 1-1,-1-1 1,-3 2-23,-13 9 10,0-2 1,-1 0 0,-1 0 0,0-2 0,0-1-1,-1-1 1,0-1 0,0-1 0,-24 3-11,-21 0-1686,1-3-1,-65-4 1687,131-2-1111,7 0-604,58 0-1937,-28 0-703</inkml:trace>
  <inkml:trace contextRef="#ctx0" brushRef="#br0" timeOffset="548.54">748 1072 15963,'0'0'1691,"0"0"-653,0 0-216,0 0-376,0 0-306,12 0-102,105 1 227,60 10-265,-175-11-5,0 1 0,-1-1-1,1 0 1,0 1 0,-1-1 0,1 1-1,0-1 1,-1 1 0,1 0 0,-1 0-1,1 0 1,-1 0 0,1 0 0,-1 0-1,0 0 1,1 0 0,-1 0 0,1 1 5,-2 0-4,0-1-1,1 0 1,-1 0 0,0 0 0,1 0 0,-1 0 0,0 1 0,0-1 0,0 0 0,0 0 0,0 0 0,0 1 0,-1-1 0,1 0 0,0 0 0,-1 0 0,1 0 0,0 0 0,-1 0 0,0 1-1,1-1 1,-1 0 0,1 0 0,-1-1 0,0 1 0,0 0 0,0 0 0,1 0 0,-1 0 0,-1 0 4,-19 17 35,-1-1-1,0 0 1,-2-2 0,0-1 0,0-1-1,-23 9-34,-21 12-165,68-34 152,0 0 0,0 0 1,-1 0-1,1 0 1,0 1-1,0-1 0,0 0 1,-1 0-1,1 0 1,0 0-1,0 0 0,0 0 1,0 0-1,-1 1 0,1-1 1,0 0-1,0 0 1,0 0-1,0 0 0,0 1 1,0-1-1,-1 0 1,1 0-1,0 0 0,0 1 1,0-1-1,0 0 0,0 0 1,0 0-1,0 1 1,0-1-1,0 0 0,0 0 1,0 1-1,0-1 1,0 0-1,0 0 0,0 0 1,0 1-1,0-1 13,9 6-136,17 2 210,-24-7-101,29 8 255,1 2 0,-1 1-1,-1 1 1,25 16-228,-53-28 4,0 0-1,0 1 1,0-1-1,0 0 1,0 1-1,0 0 0,-1-1 1,1 1-1,-1 0 1,1 0-1,-1 0 1,0 0-1,0 0 1,0 0-1,0 0 1,1 2-4,-2-2 6,0-1 1,0 1-1,0 0 1,0-1-1,0 1 1,0 0-1,0-1 1,0 1-1,-1 0 0,1-1 1,-1 1-1,1-1 1,-1 1-1,0 0 1,0-1-1,1 0 1,-1 1-1,0-1 1,0 1-1,0-1 0,-1 0 1,1 0-1,0 0 1,-2 1-7,-12 11-60,-1-2 0,-1 0 1,1-1-1,-2 0 1,0-2-1,0 0 0,-15 4 60,13-5-1443,-1-1 0,0-1 0,0-1 0,-6-1 1443,1-2-4478</inkml:trace>
  <inkml:trace contextRef="#ctx0" brushRef="#br0" timeOffset="984.75">1419 1 13755,'0'0'3523,"0"0"-2661,0 0-647,0 0 363,11 30 324,1 10-590,5 12 253,3 0 1,14 27-566,2-12 486,3-1 1,25 29-487,-24-37 98,-2 2-1,-3 1 0,1 8-97,-27-46 32,-1 0-1,0 1 1,-2-1-1,0 1 1,-2 1-1,-1-1 1,-1 0-1,-1 1-31,0-8 18,-2 0 0,0-1 1,-1 1-1,0 0 0,-2-1 0,0 0 0,0 0 0,-2 0 0,0 0 1,0-1-1,-2 0 0,-1 1-18,-16 21-23,-2-1 0,-2-1 0,-1-2 0,-1-1 0,-23 17 22,-61 45-3836,-7-2 3837,59-46-2591,20-14-1643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54 1904,'0'0'1465,"0"0"-246,0 0-324,0 0-302,0 0-21,0 0 159,9-2 153,24-8-10,-32 10-444,1-1 0,-1 1 1,0-1-1,0 1 1,1-1-1,-1 1 0,0-1 1,0 0-1,0 0 0,1 1 1,-1-1-1,0 0 1,0 0-1,0 0-430,-1 0 187,0 1 0,0-1 0,1 1 0,-1 0-1,0-1 1,0 1 0,0-1 0,0 1 0,0-1 0,0 1 0,0-1 0,0 1 0,0-1 0,0 1-1,0-1 1,0 1 0,0 0 0,0-1 0,0 1 0,0-1 0,0 1 0,0-1 0,-1 1-1,1-1 1,0 1-187,-10-10 2357,-4 4-3279,2 4 902,0 1 0,0 0 0,-1 1 0,1 1 0,0 0 1,0 0-1,0 1 0,0 1 0,0 0 0,0 0 0,0 1 1,1 1-1,0 0 0,-7 4 20,0 2-8,1 0 1,0 0-1,0 2 0,1 0 1,1 0-1,0 2 0,1 0 1,-4 7 7,11-13-18,1 0 0,0 0 0,1 1 0,0 0 0,0-1 1,1 2-1,0-1 0,1 1 0,0-1 0,1 1 0,0 0 0,1 0 0,0 0 1,0 0-1,2 9 18,-1-18-3,0 0 0,1 0 0,-1 1 0,1-1 0,0 0 0,-1 0 0,1 0 0,0 0 0,0 0-1,0 0 1,1 0 0,-1 0 0,0-1 0,1 1 0,-1 0 0,1-1 0,0 1 0,-1-1 0,1 1 0,0-1 0,0 0 0,0 0 0,0 0 0,0 0 0,0 0 0,0 0 0,0-1 0,0 1 0,1-1 0,-1 1 3,10 2 16,1-1-1,0 0 1,-1-1 0,11 0-16,-7 1-26,1-2 1,0 0-1,0 0 0,-1-2 1,1 0-1,-1-1 1,1 0-1,-1-2 1,0 0-1,0 0 0,13-8 26,-9 1-98,0 0 0,-1-1 0,-1-1 0,0-1 0,-1 0 0,0-1 0,-2-1-1,6-7 99,-13 12 5,0 1-1,0-1 0,-1-1 0,-1 1 0,0-1 0,0 0 0,-2-1 1,1 0-1,-2 1 0,0-1 0,0 0 0,-2 0 0,1-1 1,-2-1-5,0 16-36,0 0-91,-10 19 0,4-4 198,0 0 0,1 0-1,1 1 1,1 0 0,0 0-1,1 0 1,0 3-71,-1 38 240,4 23-240,-1-28-72,0-46-335,0 8 16,8-10-5786,4-4-222</inkml:trace>
  <inkml:trace contextRef="#ctx0" brushRef="#br0" timeOffset="344.64">901 251 7258,'0'0'5345,"0"0"-4737,0 0 88,0 0 232,0 0 488,0 0-199,0 0-321,0 125-352,0-86-328,-4-1-136,-2-5-64,-1-3 0,4-9-16,-1-7-88,4-5-600,0-9-872,0 0-1137,0 0-4489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4489,'0'0'6079,"0"0"-3851,0 0-1094,0 0-141,-7 35-194,-20 112-139,21-105-418,2-1-1,2 0 0,2 1 1,1 6-242,1 23 98,-2-50-78,1 0 0,1 0 0,1 0 0,2 3-20,-3-15-2,1 1 0,0-1 1,0 1-1,1-1 1,0 0-1,1-1 1,0 1-1,0-1 1,6 8 1,-9-14 1,1 0 0,-1 0 0,0 0 0,1 0 0,0-1 0,-1 1 0,1-1 0,0 1 0,0-1 0,0 0 0,0 0 0,0 0 0,0 0 1,0-1-1,0 1 0,0-1 0,0 0 0,0 0 0,0 0 0,0 0 0,1-1 0,-1 1 0,1-1-1,4-1 38,-1 0 1,1 0-1,-1-1 0,0 0 1,1 0-1,-1 0 0,0-1 0,4-4-38,29-23 99,-1-1 0,-2-2 0,-1-2 0,-2-1 0,-2-2 0,12-19-99,-40 50 9,-1 2 314,-2 14 77,-3 53 315,-10 49-715,4-43 347,1 30-347,6 517 871,2-597-802,-2-1 0,0 1 0,-1-1 0,-1 1 1,-1-1-1,0 0 0,-6 15-69,7-24 60,0-1 0,0 1 1,-1-1-1,1 0 0,-2 0 0,1 0 0,-1-1 1,1 1-1,-2-1 0,1 0 0,0-1 0,-1 1 1,0-1-1,0 0 0,0 0 0,-1-1 0,1 0 1,-1 0-1,-2 0-60,-10 2 107,-1-2 0,0 0 1,0-1-1,0-1 0,0 0 0,-5-2-107,3 1 29,9-1-56,0 1 0,1-2 0,-1 0 0,0 0-1,1-2 1,-1 1 0,1-1 0,0-1 0,1 0 0,-1-1 0,1 0 0,-9-7 27,18 12-103,0-1 0,1 1 0,-1 0-1,1-1 1,-1 1 0,1-1 0,0 0 0,0 1 0,0-1 0,0 0 0,0 0 0,0 1 0,0-1 0,0 0 0,1 0 0,-1 0 0,1 0 0,0 0 0,-1 0 0,1 0 0,0 0 0,0 0 0,0 0 0,0 0 0,1 0 0,-1 0 0,1 0 0,-1 0 0,1 0 0,-1 0 0,1 0 0,0 0 0,0 0 0,0 0-1,0 0 104,15-23-2744,0 1-1,11-12 2745,-13 17-2263,26-35-6853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14131,'0'0'1694,"0"0"-267,0 0-39,0 0-429,0 0-500,0 0-237,12 3 13,15 7-122,-1 0 1,0 2-1,-1 1 0,0 1 1,-1 1-1,-1 1 0,0 1 1,-1 1-1,-1 1 0,-1 1 1,-1 1-1,8 11-113,-8-9 17,-2 2 1,0 0 0,-2 0-1,-1 2 1,-1 0-1,-1 0 1,-1 1 0,-1 1-1,-2-1 1,-1 1-1,-2 1 1,0 3-18,-2-4 31,-1-1 1,-2 0-1,-1 0 0,-1 0 0,-4 16-31,2-27-29,0-1 0,-1 1 0,0-1-1,-2 0 1,0 0 0,0-1 0,-2 1 0,0-2-1,-6 8 30,6-9-216,-2 1-1,1-2 0,-2 1 0,1-2 0,-2 1 0,0-2 0,0 0 1,-1 0-1,0-1 0,-9 4 217,22-12-98,-1-1 1,1 1-1,0 0 1,-1 0-1,1-1 0,-1 1 1,1-1-1,0 0 1,-1 1-1,1-1 1,-1 0-1,1 0 0,-1 0 1,0 0-1,1 0 1,-1 0-1,1 0 1,-1 0-1,1-1 0,-1 1 1,1-1-1,0 1 1,-1-1-1,1 1 1,-1-1-1,1 0 0,0 0 1,-1 0 97,1-1-282,-1 0 0,1 0 0,0-1 1,0 1-1,-1-1 0,2 1 0,-1-1 0,0 1 1,0-1-1,1 0 0,-1 1 0,1-1 0,0 0 0,0 0 282,-1-38-5387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12995,'0'0'3120,"0"0"-2535,0 0 151,0 0 120,0 0-440,0 0-216,0 0-40,162 50-64,-119-47-16,-4-3-80,-2 3-312,-11 9-808,-13-3-1505,-13 0-3152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5873,'0'0'7618,"0"0"-6834,0 0 1144,0 0-287,0 0-729,209 17-544,-153-14-256,0 0-112,-3-3-720,-13 0-1961,-17-6-9345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16452,'0'0'1675,"0"0"-1138,0 0-173,0 0 362,0 36-40,3 225 161,-3-201-726,-1 146 108,-11 26-229,9-153-103,8-103 112,1 0 0,1 1 0,0 0 1,2 0-1,1 1 0,11-19-9,-7 12 6,0 0-5,-6 9-11,1 0 1,1 1-1,1 0 0,1 1 1,0 0-1,10-10 10,-20 27-12,0-1 1,-1 1-1,1-1 1,0 1-1,0 0 0,0 0 1,0 0-1,0 0 1,1 0-1,-1 0 1,0 1-1,0-1 0,1 1 1,-1-1-1,0 1 1,1 0-1,-1 0 0,0 0 1,1 0-1,-1 0 1,0 1-1,0-1 1,1 1-1,-1-1 0,0 1 1,0 0-1,0 0 1,0 0-1,1 0 1,-1 1 11,9 4 12,-1 1 0,0 0 1,0 1-1,-1 1 0,2 1-12,4 3 29,13 10 52,-16-14-52,0 0 0,-1 0 0,-1 1 0,1 1 0,-2 0 0,0 0 0,4 6-29,-11-14 5,-1 0-1,0-1 1,0 1 0,0 0 0,0 0 0,0 0 0,0-1 0,-1 1 0,1 0 0,-1 0 0,0 0 0,0 0-1,0 0 1,0 0 0,-1 0 0,1 0 0,-1 0 0,0 0 0,0 0 0,0 0 0,0-1 0,0 1-1,0 0 1,-1-1 0,0 1 0,1-1 0,-1 1 0,0-1 0,0 0 0,0 0 0,0 0 0,-1 0 0,1 0-1,-1 0-4,-11 8-83,1-1-1,-2-1 0,1 0 0,-1-1 0,-10 4 84,17-8-90,-31 11-1319,-37 9 1409,-18 6-3462,76-19 1084,18-10 2307,0 0 0,0 0 0,0 0 0,0 1 0,0-1 0,0 0 0,0 0 0,0 0 0,0 0 0,0 1 1,0-1-1,0 0 0,0 0 0,0 0 0,0 0 0,0 1 0,0-1 0,0 0 0,0 0 0,0 0 0,0 0 1,0 0-1,0 1 0,1-1 0,-1 0 0,0 0 0,0 0 0,0 0 0,0 0 0,0 0 0,0 0 1,1 1-1,-1-1 0,0 0 0,0 0 0,0 0 0,0 0 0,0 0 0,1 0 0,-1 0 0,0 0 0,0 0 1,0 0-1,0 0 0,1 0 0,-1 0 0,0 0 0,0 0 0,0 0 71,36 2-4307,-1-2 188</inkml:trace>
  <inkml:trace contextRef="#ctx0" brushRef="#br0" timeOffset="333">688 688 8978,'0'0'2578,"0"0"-590,0 0-22,0 0-227,0 0-473,0 0-416,0 6-313,2 28-234,-2 0 0,-2 0 1,-1-1-1,-1 1 1,-2-1-1,-5 14-303,2-11-587,-3 0 0,0-1-1,-10 16 588,22-51-117,0 1-1,0-1 1,0 0-1,0 0 1,0 0-1,0 0 1,0 1-1,-1-1 1,1 0-1,0 0 1,0 0-1,0 0 1,0 0-1,0 1 1,0-1-1,0 0 0,0 0 1,0 0-1,0 0 1,-1 0-1,1 0 1,0 0-1,0 0 1,0 1-1,0-1 1,0 0-1,0 0 1,-1 0-1,1 0 1,0 0-1,0 0 1,0 0-1,0 0 1,-1 0-1,1 0 1,0 0-1,0 0 1,0 0-1,0 0 1,0 0-1,-1 0 1,1 0-1,0 0 1,0 0-1,0 0 1,0 0-1,0 0 0,-1 0 1,1 0-1,0-1 1,0 1-1,0 0 1,0 0-1,0 0 1,0 0-1,-1 0 1,1 0-1,0 0 1,0-1 117,0-6-9074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4745,'0'0'6331,"0"0"-3880,0 0-675,0 0-101,0 0-508,0 0-437,-22-9-365,2 1-316,0 1-1,-1 1 0,-11-2-48,27 8 6,1 0 0,-1 0 0,0 0-1,1 1 1,-1 0 0,1 0-1,-1 0 1,1 0 0,-1 1 0,1-1-1,0 1 1,-1 1 0,1-1-1,0 0 1,1 1 0,-1 0 0,0 0-1,1 0 1,-1 0 0,-2 4-6,-7 5 20,-5 3-6,1 1 0,0 1-1,1 1 1,1 0 0,0 1 0,0 2-14,8-10-12,1 0-1,0 1 1,1 0 0,0 0 0,1 0-1,0 0 1,0 0 0,2 1 0,0 0 0,0-1-1,1 1 1,0 1 12,1-12-13,1 1-1,-1-1 1,0 1-1,1-1 1,-1 1-1,1-1 1,0 0-1,0 1 1,0-1-1,0 0 1,0 0-1,0 0 1,0 0-1,1 0 1,-1 0-1,1 0 1,0 0-1,-1 0 1,1-1-1,0 1 1,0 0-1,0-1 1,0 0-1,1 0 1,-1 1-1,0-1 1,0 0-1,1-1 1,-1 1 0,0 0-1,2-1 14,9 3 4,0-1 0,1 0 0,-1-1 0,1-1 0,4 0-4,-8 0-2,7-1 6,-1-1-1,0 0 1,0-1-1,0-1 1,0 0 0,0-1-1,-1-1 1,0 0-1,0-2 1,0 1 0,-1-2-1,-1 0 1,1 0-1,-1-1 1,-1-1 0,0 0-1,0-1 1,-1 0-1,-1-1 1,0 0 0,-1 0-1,0-1 1,1-4-4,-7 12 49,1-1 0,-1 0 1,0 0-1,0 0 0,0 0 1,-1-1-1,-1 1 1,2-9-50,-3 31-26,0 40 87,4 17-61,-2-54-100,1 1 0,0 0-1,2-1 1,0 0 0,7 15 100,-11-29-188,1 1 0,0-1 0,1 1 0,-1-1 0,1 0 0,0 0 0,0 0 0,2 1 188,-3-3-565,-1-1 1,1 1 0,0-1-1,0 0 1,0 1 0,0-1-1,0 0 1,1 0 0,-1-1-1,0 1 1,0 0 0,2-1 564,12 1-9480</inkml:trace>
  <inkml:trace contextRef="#ctx0" brushRef="#br0" timeOffset="368.56">890 307 9194,'0'0'4409,"0"0"-2890,0 0-391,0 0 32,0 0-278,0 0 42,28-6-162,162-32-96,-157 33-615,1 2 0,0 1-1,7 2-50,-41 0 2,1 0-1,0 0 0,0 0 0,0 0 0,0 1 0,0-1 0,0 0 0,0 0 0,0 1 0,0-1 0,0 1 0,-1-1 0,1 1 0,0-1 0,0 1 0,0-1 0,-1 1 1,1 0-1,0-1 0,-1 1 0,1 0 0,-1 0 0,1 0 0,-1-1 0,1 2-1,0 1 7,0 0 1,0 0-1,0-1 0,0 1 0,-1 0 1,1 0-1,-1 0 0,0 0 0,0 2-7,0 3 24,-1-1-1,0 1 1,0 0-1,0-1 1,-1 1-1,-1 0 1,0 2-24,-5 5 30,-1 0 1,-1-1 0,0 0 0,0 0 0,-6 3-31,-32 46-307,48-62 286,-1-1-1,1 0 0,0 0 0,0 0 0,-1 1 1,1-1-1,0 0 0,0 0 0,0 1 0,-1-1 0,1 0 1,0 0-1,0 1 0,0-1 0,0 0 0,0 1 0,-1-1 1,1 0-1,0 1 0,0-1 0,0 0 0,0 1 1,0-1-1,0 0 0,0 1 0,0-1 0,0 0 0,0 1 1,0-1-1,0 0 0,1 1 0,-1-1 0,0 0 0,0 1 1,0-1-1,0 0 0,0 0 0,1 1 0,-1-1 1,0 0-1,0 1 0,1-1 0,-1 0 0,0 0 0,0 0 1,1 1-1,-1-1 0,0 0 0,0 0 0,1 0 0,-1 0 1,0 0-1,1 1 0,-1-1 22,22-2-644,-16 1 746,14-3-345,-1-1 1,1-1-1,-2-1 0,1 0 1,-1-2-1,0 0 0,0-1 1,14-11 242,-14 10-367,64-41-2197,-9 1-1678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9818,'0'0'5460,"0"0"-3905,0 0-1211,0 0 99,0 0-24,0 0-142,0 17 76,0 876 1661,0-892-1934,6-16 356,-1-11-421,1 0-1,1 0 1,1 1-1,1 0 0,9-17-14,-11 28-17,1 0 0,0 0 0,1 1 0,0 0 0,1 1 0,0 0 0,1 1 0,0 0 0,1 0 0,6-3 17,-11 10-24,1-1 0,0 1 0,0 1 0,0-1 0,0 1 0,0 1 1,1-1-1,-1 2 0,1-1 0,-1 1 0,7 0 24,-10 1-6,0-1-1,0 1 1,0 1-1,0-1 1,-1 1-1,1 0 1,0 0-1,0 0 1,-1 1-1,1-1 1,-1 1-1,1 0 1,-1 1-1,0-1 1,0 1-1,0 0 1,0 0-1,0 0 1,-1 0-1,1 1 1,0 0 6,0 2 4,0 1 0,0-1 1,0 1-1,-1 0 0,1 0 0,-2 0 1,1 0-1,-1 1 0,0-1 1,-1 1-1,0-1 0,0 1 0,0-1 1,-1 1-1,0 0 0,-1 0 1,1-1-1,-2 1 0,1-1 0,-1 1-4,-2 6 13,-1-1 0,-1 0 0,1 0 1,-2 0-1,0-1 0,-1 0 0,0 0 0,-1-1 0,0 0 0,-3 2-13,-7 9-192,-2-2-1,0 0 1,-2-1 0,0-1 0,-1-2-1,0 0 1,-17 7 192,36-21-203,0 0-1,-1 0 1,0 0-1,1 0 1,-1-1-1,0 0 1,1 0 0,-1-1-1,-3 1 204,8-2-98,0 1-1,1 0 1,-1 0 0,0-1-1,0 1 1,0-1-1,0 1 1,0-1 0,1 1-1,-1-1 1,0 1-1,1-1 1,-1 0 0,0 1-1,1-1 1,-1 0 0,0 1-1,1-1 1,-1 0-1,1 0 1,0 0 0,-1 1-1,1-1 1,0 0-1,-1 0 1,1 0 0,0 0-1,0 0 1,0 0-1,0 0 1,0 0 0,0 0-1,0 0 1,0 0-1,0 0 99,5-40-4060,12 0-2928</inkml:trace>
  <inkml:trace contextRef="#ctx0" brushRef="#br0" timeOffset="411.97">596 831 10906,'0'0'2684,"0"0"-1153,0 0-527,0 0-397,0 0-211,0 0 40,18 0-131,57 2-165,-70-2-133,0 0 0,0 1 0,0-1-1,0 1 1,0 0 0,-1 1 0,1-1-1,0 1 1,-1 0 0,1 0 0,-1 1 0,0-1-1,0 1 1,0 0 0,0 0 0,0 0-1,0 0 1,-1 1 0,0 0 0,1 0 0,-2-1-1,1 2 1,0-1 0,-1 0 0,0 1 0,0-1-1,0 1 1,0 0-7,0 1 35,-1 0-1,0 0 1,0 1-1,0-1 1,-1 0 0,0 0-1,0 1 1,-1-1-1,0 0 1,0 0-1,0 0 1,-1 0 0,1 0-1,-2 0 1,1 0-1,-1 0 1,1-1-1,-2 1 1,-2 4-35,-19 21 322,-27 24-322,23-23 6,28-32-28,1 0 0,0 0 0,0 0 0,0 0 1,0 0-1,0 0 0,0 1 0,-1-1 0,1 0 0,0 0 0,0 0 0,0 0 0,0 1 0,0-1 1,0 0-1,0 0 0,0 0 0,0 0 0,0 1 0,0-1 0,0 0 0,-1 0 0,1 0 0,0 0 0,0 1 1,1-1-1,-1 0 0,0 0 0,0 0 0,0 0 0,0 1 0,0-1 0,0 0 0,0 0 0,0 0 1,0 0-1,0 1 0,0-1 0,0 0 0,1 0 0,-1 0 0,0 0 22,10 3-305,20-2 397,-23-1-162,44-1-106,0-3 1,35-6 175,-39 1-4010,28-9 4010,-26 3-5594</inkml:trace>
  <inkml:trace contextRef="#ctx0" brushRef="#br0" timeOffset="750.01">1400 608 14307,'0'0'2441,"0"0"-2017,0 0 48,0 0 24,0 0-288,0 0 376,0 0-168,116 42-224,-63-39-64,0-3-64,3 0-64,3-3-1096,-12-15-1873,-14 0-7545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5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349 107 4473,'0'0'1015,"0"0"26,0 0 81,0 0-180,0 0-146,2-3-25,9-17 1297,-11 19-1675,3 16 1725,-4 7-1983,-1 0-1,-1-1 0,0 1 1,-2-1-1,-1 0 0,-5 13-134,-18 38 748,-10 15-748,10-23 121,-60 141 21,85-191-31,4-8-6761,0-6 2458</inkml:trace>
  <inkml:trace contextRef="#ctx0" brushRef="#br0" timeOffset="397.02">2 188 4217,'0'0'3865,"0"0"-2174,0 0-446,0 0-151,0 0-253,0 0-19,-1-2-698,1 0-1,0 1 1,0-1-1,0 0 1,0 1 0,0-1-1,0 0 1,1 1-1,-1-1 1,0 0 0,1 1-1,-1-1 1,1 0-124,6-2 47,0 1 0,0 0 0,0 0 1,0 1-1,0 0 0,1 0 0,2 0-47,16-4 106,171-49-299,124-14 193,-315 67-486,7 1 363,-10 8-4335,-3 9-251</inkml:trace>
  <inkml:trace contextRef="#ctx0" brushRef="#br0" timeOffset="945.07">802 0 6417,'0'0'1646,"0"0"-290,0 0-213,0 0-236,0 0-45,0 0-152,0 17-200,0-5-476,1 18 156,-2-1 1,-1 1 0,-1-1-1,-2 0 1,-2 6-191,-47 115 65,29-83-96,22-64 25,3-2 11,0-1 30,0 0 93,14-13 31,36-32 57,10-2-216,-43 34-3,0 1 0,2 1-1,-1 1 1,1 0 0,14-4 3,-27 12-36,0 0 1,1 0 0,-1 1 0,1-1 0,0 2-1,-1-1 1,1 1 0,0 0 0,-1 0-1,2 1 36,-7-1-19,0 0-1,0 0 1,0 1-1,-1-1 1,1 1-1,0-1 1,0 1-1,0-1 1,-1 1-1,1-1 1,0 1-1,-1-1 0,1 1 1,0 0-1,-1 0 1,1-1-1,-1 1 1,1 0-1,-1 0 1,1-1-1,-1 1 1,0 0-1,1 0 0,-1 0 1,0 0-1,0 0 1,0 0-1,1 0 1,-1-1-1,0 2 20,1 34-181,-2-24 159,0 4 14,-1-1-1,-1 1 1,-1-1-1,0 0 1,0 0-1,-2 0 1,0-1-1,0 0 1,-2 0-1,0 0 1,-1 1 8,-17 33-528,21-35 57,5-13-2829,1-2 1756,4-16-1118</inkml:trace>
  <inkml:trace contextRef="#ctx0" brushRef="#br0" timeOffset="1434.1">1143 402 4097,'0'0'1968,"0"0"-709,0 0-400,0 0-349,0 0 48,0 0 238,10-1 2,16-1-247,1-1-1,0-2 1,-1 0-1,2-3-550,-15 5 86,-1-1 0,1-1 0,-1 0 1,0 0-1,0-1 0,-1-1 0,0 0 0,0-1 0,-1 0 0,3-2-86,-11 7 23,0 1-1,0-1 1,0 1-1,0-1 1,-1 0-1,1 1 1,-1-1-1,1 0 1,-1 0-1,0 0 1,0 0-1,0 0 1,-1-1-1,1 1 1,-1 0-1,0 0 1,0 0-1,0-1 1,0 1-1,0 0 1,-1 0-1,0-3-22,0 5-6,1 1-1,-1-1 1,1 0 0,-1 1-1,0-1 1,0 0 0,1 1-1,-1-1 1,0 1-1,0-1 1,0 1 0,1-1-1,-1 1 1,0 0 0,0-1-1,0 1 1,0 0 0,0 0-1,0 0 1,0-1-1,0 1 1,-1 0 6,-26 0-250,20 0 148,1 0 34,0-1 1,0 1-1,0 0 1,0 1-1,0 0 0,0 0 1,1 0-1,-1 1 0,0 0 1,1 0-1,-1 1 1,1 0-1,0 0 0,0 0 1,0 1-1,0 0 1,1 0-1,-1 1 0,1-1 1,-2 3 67,1-1-14,0 1 1,0 0 0,1 0-1,0 0 1,0 1 0,0 0-1,1 0 1,0 0 0,1 0 0,-2 7 13,1 1-2,1 0 1,1 0-1,0 0 1,1 0 0,1 9 1,0-23 12,0 0 1,0 0-1,1-1 1,-1 1 0,0 0-1,1-1 1,-1 1-1,1-1 1,0 1-1,-1-1 1,1 1 0,0-1-1,0 1 1,0-1-1,0 1 1,0-1 0,0 0-1,0 0 1,1 0-1,0 1-12,1 0 47,1 1-1,-1-1 0,1 0 1,0-1-1,-1 1 0,1-1 0,0 0 1,0 0-1,0 0-46,14 2 147,0-1 1,-1 0-1,18-2-147,-29 0-30,4 0-39,29 0-1104,34-5 1173,-57 3-1521,0-1 1,0 0-1,11-5 1521,19-10-7215</inkml:trace>
  <inkml:trace contextRef="#ctx0" brushRef="#br0" timeOffset="1861.13">1907 256 7738,'0'0'1723,"0"0"-508,0 0-84,0 0-218,0 0-225,0 0-226,0 3-276,-1 7-101,-1 0-1,0 0 0,-1 0 0,0-1 0,0 1 0,-1 0 1,0-1-1,-2 2-84,-12 31 199,11-21-129,0-2-24,0 0 0,-8 16-46,14-34 8,1-1 11,18-14 172,16-14-67,-2 0-52,1 1 1,26-13-73,-49 33-6,1 1 1,-1 0-1,1 1 0,1 0 0,-1 1 0,1 1 0,0 0 0,0 0 1,0 1-1,0 0 0,8 1 6,-19 1-14,1 0 0,0 0-1,-1 1 1,1-1 0,-1 0 0,1 1-1,-1-1 1,1 1 0,-1 0 0,1 0-1,-1-1 1,1 1 0,-1 0 0,0 0 0,0 0-1,1 0 1,-1 0 0,0 1 0,0-1-1,0 0 1,0 1 0,-1-1 0,1 0-1,0 1 1,0-1 0,-1 1 0,1-1 0,-1 1-1,1-1 1,-1 1 0,0 0 0,0-1-1,1 2 15,0 9-11,0 0-1,0 1 1,-2-1 0,0 6 11,0 5 22,-1 4-585,-1 1 0,-1-1 1,-1 0-1,-2-1 0,-7 21 563,0 0-3803,7-21-1888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8618,'0'0'4619,"0"0"-2810,0 0-544,0 0-256,-12 34-396,-76 220 145,49-128-105,-4 45-653,30-109 76,3 1 1,3 0 0,1 56-77,6-103 1,0 22-1,1 0-1,5 25 1,-4-49-25,1-1-1,1 0 0,0 0 0,0 0 0,1 0 0,1 0 0,0-1 0,1 0 0,2 2 26,-3-6-215,0 0-1,1 0 0,0 0 0,0-1 1,1 0-1,-1 0 0,2-1 0,-1 0 0,1-1 1,-1 0-1,2 0 0,-1-1 0,0 0 1,1 0-1,0-1 0,0-1 0,0 1 0,0-2 1,0 1-1,9-1 216,26 1-3552</inkml:trace>
  <inkml:trace contextRef="#ctx0" brushRef="#br0" timeOffset="548">914 953 2473,'0'0'7032,"0"0"-4197,0 0-979,0 0-275,0 0-454,0 0-302,-20-6-337,0-1-395,-1 1 0,1 2 0,-5-1-93,21 5 20,-1 0 0,1 0 0,-1 1 0,1 0 1,-1 0-1,1 0 0,0 0 0,-1 0 0,1 1 0,0 0 0,0 0 0,0 0 1,0 1-1,0-1 0,1 1 0,-1 0 0,1 0 0,-1 0 0,-1 3-20,-4 2 54,-7 5 70,1 2 0,1 0-1,0 0 1,0 1 0,-1 5-124,10-14 22,0 1 0,1 1 0,0-1 0,0 1 0,1-1 0,-1 1 0,2 0 0,0 0 0,0 0 0,0 1 0,1-1 0,1 7-22,0-15-6,0 0 0,0 0 0,0 0 0,0 0 0,0 0 0,1 0 0,-1 0 0,0 0 0,1 0 0,-1 0 0,1 0 0,-1 0-1,1 0 1,-1 0 0,1 0 0,0 0 0,-1 0 0,1-1 0,0 1 0,0 0 0,0 0 0,0-1 0,-1 1 0,1-1 0,0 1 0,0-1 0,0 1 0,0-1 0,0 0 0,0 1 0,1-1 0,-1 0 6,43 2 0,-31-2 17,-2-1 1,0 0-1,1-1 1,-1-1 0,0 1-1,0-2 1,-1 0 0,1 0-1,-1-1 1,0 0 0,0-1-1,0 0 1,7-7-18,3-2 38,0-1 0,-2-1 0,0-1 0,-1 0 1,6-9-39,-23 26 12,0 1 0,0 0 0,0 0 0,0 0 0,0 0 1,0 0-1,0 0 0,0 0 0,0 0 0,0 0 1,0 0-1,0 0 0,0-1 0,1 1 0,-1 0 0,0 0 1,0 0-1,0 0 0,0 0 0,0 0 0,0 0 0,0 0 1,0 0-1,0 0 0,1 0 0,-1 0 0,0 0 1,0 0-1,0 0 0,0 0 0,0 0 0,0 0 0,0 0 1,0 0-1,0 0 0,1 0 0,-1 0 0,0 0 0,0 0 1,0 1-1,0-1 0,0 0 0,0 0 0,0 0 1,0 0-1,0 0 0,0 0 0,0 0 0,0 0 0,0 0 1,1 0-1,-1 0 0,0 0 0,0 1 0,0-1 0,0 0 1,0 0-1,0 0 0,0 0 0,0 0 0,0 0 0,0 0 1,0 0-1,0 0 0,0 1-12,2 13 361,0 34-361,0 0 28,3-25-87,1-1 1,1 0-1,1 0 1,1 0-1,0-1 1,2-1-1,1 0 1,4 6 58,-15-25-214,0 1 1,0 0-1,1-1 1,-1 1-1,0-1 1,1 0-1,-1 1 1,0-1-1,1 0 1,0 0-1,-1 0 0,1 0 1,0 0-1,-1 0 1,1 0-1,0-1 1,0 1-1,0 0 1,0-1-1,0 0 1,0 1-1,-1-1 1,1 0-1,0 0 1,0 0-1,0 0 1,0-1-1,1 1 214,1 0-953,10 0-4403</inkml:trace>
  <inkml:trace contextRef="#ctx0" brushRef="#br0" timeOffset="878">1340 1233 5209,'0'0'4728,"0"0"-2148,0 0-589,0 0-316,0 0-394,0 0-366,1 0-888,-1 0 0,0 0 0,0 0 0,0 0 0,0 0 0,1 0 0,-1-1 1,0 1-1,0 0 0,0 0 0,1 0 0,-1 0 0,0 0 0,0 0 0,0 0 0,1 0 1,-1 1-1,0-1 0,0 0 0,0 0 0,1 0 0,-1 0 0,0 0 0,0 0 1,0 0-1,0 0 0,1 0 0,-1 1 0,0-1 0,0 0 0,0 0 0,0 0 0,0 0 1,0 0-1,1 1 0,-1-1 0,0 0 0,0 0 0,0 1-27,6 17 21,-1 1 0,-1 0 0,0 1 0,-2-1 0,0 1 0,-1 14-21,1 4-785,-2-32 53,1 10-168,1-11-6220,-1-5-2017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4049,'0'0'6265,"0"0"-4444,0 0-1041,0 0 153,0 0-283,0 0-229,14 2 122,80 3 2451,57-5-2994,-62-1 57,0 3 1,44 9-58,-89-1-2422,-34-7-542,-6-2-2331</inkml:trace>
  <inkml:trace contextRef="#ctx0" brushRef="#br0" timeOffset="1050.47">1430 474 7394,'0'0'2152,"0"0"-460,0 0-205,0 0-212,0 0-128,0 0-95,5-8 3595,-23 4-4593,1 1 0,0 1 0,-1 0 0,1 1 0,-1 1 0,-4 1-54,-15 0 20,26 0-22,0 0-1,0 1 1,0 0 0,1 1 0,-1 0 0,1 1-1,-1 0 1,1 1 0,0 0 0,1 0 0,-1 1-1,1 1 1,-6 5 2,-5 4-7,1 1 1,0 1-1,2 1 0,0 1 0,-5 9 7,15-19-14,0 1 0,1 1 0,0-1 1,0 1-1,2 0 0,-1 0 0,2 1 0,0-1 0,0 1 0,1 0 0,0 0 0,1-1 0,1 1 0,0 5 14,0-16-5,0 0-1,1 1 0,-1-1 0,0 0 1,1 0-1,-1 0 0,1 0 0,-1 0 0,1 0 1,0 0-1,0 0 0,0 0 0,0-1 0,0 1 1,1 0-1,-1 0 0,1-1 0,-1 1 1,1-1-1,-1 1 0,1-1 0,0 1 6,3 0 1,-1 0-1,0 0 1,1 0-1,-1 0 1,1-1-1,0 1 1,-1-1-1,1 0 1,0-1-1,2 1 0,5-1 8,0 0-1,0 0 1,0-1-1,0 0 1,0-1-1,-1-1 0,1 0 1,4-2-8,0-2-47,0-1 1,0-1-1,0-1 1,-1 0-1,-1-1 1,7-6 46,9-9-208,-2-2 0,10-15 208,-13 14-50,-1-2-1,-2 0 1,-1-1 0,6-15 50,-28 60-227,-17 51 213,3-17 35,3 0 1,1 1 0,-3 48-22,10-8-1153,4-88 1102,0 0 0,0 0-1,0 1 1,0-1-1,0 0 1,0 0 0,0 0-1,0 0 1,0 1-1,0-1 1,0 0 0,0 0-1,0 0 1,0 1-1,0-1 1,0 0 0,0 0-1,0 0 1,0 0-1,0 1 1,0-1 0,0 0-1,1 0 1,-1 0-1,0 0 1,0 0 0,0 1-1,0-1 1,0 0 0,0 0-1,1 0 1,-1 0-1,0 0 1,0 0 0,0 0-1,0 1 1,0-1-1,1 0 1,-1 0 0,0 0-1,0 0 1,0 0-1,1 0 1,-1 0 0,0 0-1,0 0 1,0 0-1,0 0 1,1 0 0,-1 0-1,0 0 1,0 0-1,0 0 1,1 0 51,2-1-761,11 1-2289</inkml:trace>
  <inkml:trace contextRef="#ctx0" brushRef="#br0" timeOffset="1394.86">1827 703 1424,'0'0'9421,"0"0"-6363,0 0-1584,0 0-57,0 0-549,0 0-233,-5 21-112,0-3-433,-4 19 76,-1 0-1,-11 23-165,-6 9-454,-4 0-1,-26 41 455,55-105-464,-5 8-6,5-3-4537,2-9-1303</inkml:trace>
  <inkml:trace contextRef="#ctx0" brushRef="#br0" timeOffset="1930.62">2405 1 10786,'0'0'4933,"0"0"-3510,0 0-875,0 0 78,0 0-50,-1 31-196,1-2-315,-1 16 34,-2-1-1,-2 1 0,-9 39-98,-37 108 91,-9-3 0,-18 25-91,82-223 75,2 1 1,-1-1-1,1 1 1,1 0 0,2-2-76,7-9 52,42-54-8,4 2-1,47-40-43,-102 105-8,0 0-1,1 1 1,-1 0-1,1 0 1,0 1-1,0 0 1,0 0-1,1 1 1,5-2 8,-9 4-7,-1-1 0,1 2 0,0-1 0,-1 0 1,1 1-1,0 0 0,0 0 0,-1 1 0,1-1 1,0 1-1,-1 0 0,1 0 0,-1 0 1,1 1-1,-1 0 0,0 0 0,1 0 0,-1 0 1,1 2 6,7 5 3,0 0 0,-1 1 1,-1 0-1,0 1 1,0 0-1,5 9-3,-10-13 1,0 0 1,-1 0-1,0 0 1,0 0-1,-1 1 1,0 0-1,0 0 0,-1 0 1,0 0-1,0 0 1,-1 0-1,0 6-1,-1-9 8,1 0 1,-2-1-1,1 1 1,0 0-1,-1 0 1,0-1-1,0 1 1,-1-1-1,1 1 1,-1-1-1,0 1 1,0-1-1,-1 1-8,-1 0 11,-1 0 0,1-1-1,-1 0 1,0 0 0,0 0-1,0 0 1,-1-1 0,1 0 0,-1 0-1,0 0-10,-19 9-26,1-2 0,-1-1 0,-1-1 0,0-1 1,-14 1 25,-44 5-915,-7-3 915,26-3-892,62-7 727,-17 3-305,19-3 379,1 0 1,-1 0-1,1 0 0,-1 1 0,0-1 0,1 0 0,-1 0 0,1 0 0,-1 1 0,1-1 0,-1 0 1,1 0-1,-1 1 0,1-1 0,-1 1 0,1-1 0,-1 0 0,1 1 0,0-1 0,-1 1 0,1-1 1,0 1-1,-1-1 0,1 1 0,0-1 0,0 1 91,1 0-137,0 0-1,0 0 1,0-1 0,1 1-1,-1-1 1,0 1 0,1-1 0,-1 1-1,0-1 1,1 0 0,-1 1-1,1-1 1,-1 0 0,1 0-1,-1 0 1,0 0 0,1 0-1,-1 0 1,1-1 0,0 1 137,4 0-395,38-2-1310,6-8-2166</inkml:trace>
  <inkml:trace contextRef="#ctx0" brushRef="#br0" timeOffset="2477.95">3047 638 10202,'0'0'4313,"0"0"-2522,0 0-328,0 0-353,0 0-604,0 0-205,19-1-63,150-10 148,-155 11-377,1-1-8,0 0 0,0 2 0,11 1-1,-25-2-4,1 1 1,-1 0 0,0-1-1,1 1 1,-1 0 0,0 0-1,0 0 1,1 0 0,-1 0-1,0 0 1,0 0 0,0 0-1,0 1 1,-1-1 0,1 0-1,0 0 1,0 1-1,-1-1 1,1 1 0,-1-1-1,1 1 1,-1-1 0,0 1-1,0-1 1,1 1 0,-1-1-1,0 1 1,0-1 0,0 1 3,0 5-1,0-1 0,0 1 1,-1 0-1,0-1 0,0 1 0,-1 3 1,-1-2 20,-1 0 0,0 0 1,0-1-1,-1 1 0,0-1 0,0 0 0,-1 0 0,0-1 0,0 0 0,0 0 0,-6 3-20,-14 13 46,-2-2-1,-9 4-45,24-15 5,10-6-7,-1-1 1,1 0 0,0 1-1,-1-1 1,0 0 0,1-1-1,-1 1 1,0-1-1,0 1 1,-4 0 1,7-2-7,1 0-7,0 0-21,28 0-136,5-2 163,36 2 12,-64 0 3,0 1 0,0 0 1,0 0-1,0 0 0,0 0 0,0 1 0,-1-1 0,1 1 1,-1 0-1,1 1 0,2 2-7,-6-4 7,1 1 0,-1-1 0,0 1 0,-1-1 1,1 1-1,0 0 0,0 0 0,-1 0 0,1-1 0,-1 1 0,0 0 0,1 0 0,-1 0 1,0 0-1,0 0 0,0 0 0,0-1 0,-1 1 0,1 0 0,0 0 0,-1 0 1,1 0-1,-1-1 0,0 1 0,1 0 0,-1 0 0,0-1 0,0 1 0,0-1 0,-1 1-7,-9 8 76,-1 0-1,0-1 1,-1 0-1,0-1 1,-1 0-1,1-1 1,-9 2-76,-2 3-27,2 0-521,0-1 0,-2-2 0,1 0 0,-1-1 0,0-1 0,-5-1 548,29-5-38,0-1 0,0 0 0,0 0-1,0 0 1,0 0 0,-1 0-1,1 0 1,0 0 0,0 0 0,0 0-1,0 0 1,0 0 0,0 0-1,-1 0 1,1 0 0,0 0-1,0 0 1,0 0 0,0 0 0,0 0-1,0 0 1,0 0 0,-1 0-1,1 0 1,0 0 0,0 0 0,0-1-1,0 1 1,0 0 0,0 0-1,0 0 1,0 0 0,-1 0-1,1 0 1,0 0 0,0 0 0,0 0-1,0-1 1,0 1 0,0 0-1,0 0 1,0 0 0,0 0 0,0 0-1,0 0 1,0 0 0,0-1-1,0 1 1,0 0 0,0 0-1,0 0 1,0 0 0,0 0 0,0 0-1,0-1 1,0 1 0,0 0-1,0 0 1,0 0 0,0 0 0,0 0-1,0 0 1,0-1 38,3-22-4800,8-9-3594</inkml:trace>
  <inkml:trace contextRef="#ctx0" brushRef="#br0" timeOffset="2829.92">4006 30 9458,'0'0'4085,"0"0"-3149,0 0-747,0 0 566,0 0 173,0 0-65,16 24-33,53 79-98,-55-82-573,-1 0-1,-1 0 1,-1 1-1,-1 1 1,-1 0-1,0 0 1,-2 1-1,-1 0 1,-1 0-1,-1 0 1,-1 1-1,-2-1 1,0 1-1,-1 0 1,-2 9-159,0-20 22,1 0 1,-2 0 0,0 0-1,0-1 1,-1 1-1,-1-1 1,0 0 0,-1 0-1,-5 7-22,-1 1-35,-2-1 0,0-1-1,-1 0 1,-1-1-1,-8 8 36,-16 10-773,-1-2 0,-2-2 0,-1-1 0,-29 13 773,-31 14-4368,16-14-2735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13067,'0'0'3827,"0"0"-2793,0 0-619,0 0 135,0 0 10,-2 28 62,2-16-562,-7 85 455,-7 21-515,-9 25-159,-6-1-1,-6-1 1,-22 44 159,46-148-334,10-35 119,5-13-27,25-42 239,4 2 0,1 1-1,2 1 1,3 2-1,17-14 4,-50 54-24,4-4 19,0 0-1,1 2 1,9-8 5,-18 15-12,0 0-1,0 1 1,1-1-1,-1 1 1,1-1-1,0 1 1,-1 0-1,1 0 1,0 0-1,0 0 1,0 1-1,-1-1 1,1 1-1,0 0 1,0-1-1,0 1 0,0 1 1,0-1-1,0 0 1,0 1-1,0-1 13,-1 2-4,0 0-1,1-1 0,-1 1 0,0 0 0,0 0 0,0 0 0,0 0 0,0 1 0,0-1 0,-1 0 0,1 1 1,-1-1-1,0 1 0,0 0 0,0-1 0,0 1 0,0 0 0,0 1 5,12 57 2,-12-57-4,2 15 12,-1 0 1,0 0-1,-1 1 0,-2-1 0,0 0 0,0 1 0,-2 1-10,0-15 3,1 0-1,0 0 1,-1 0 0,0-1 0,-1 1-1,1-1 1,-1 0 0,0 0-1,0 0 1,-1-1 0,1 1-1,-1-1 1,0 0 0,0-1 0,0 1-1,-1-1 1,1 0 0,-1 0-1,0-1 1,0 1 0,-3 0-3,-6 2-240,0-1-1,-1 0 1,1-1 0,-1-1 0,1 0 0,-1-1 0,0-1 0,-2-1 240,16 2-86,1-1 0,0-1 0,-1 1 0,1 0 0,0 0 0,-1 0 0,1-1 0,0 1 0,-1-1 0,1 1 0,0-1 0,0 1 0,0-1 0,-1 0 0,1 1 0,0-1 0,0 0 0,0 0 0,0 0 0,0 0 0,1 0 1,-1 0-1,0 0 0,0 0 0,1-1 0,-1 1 86,-1-3-587,1-1 1,1 1 0,-1 0-1,1 0 1,-1 0-1,1 0 1,0-4 586,0 4-731,0-11-4337</inkml:trace>
  <inkml:trace contextRef="#ctx0" brushRef="#br0" timeOffset="329.19">675 670 5737,'0'0'5609,"0"0"-4864,0 0 375,0 0 560,0 0-600,0 0-415,0 0-97,-23 175-152,6-127-232,-6 0-112,3-4-64,-3 1-8,3-9-64,4-7-440,9-17-1001,1-12-2359,6 0-7579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6601,'0'0'6312,"0"0"-4088,0 0-859,0 0-61,0 0-410,0 0-353,-13 13-111,-31 35-49,2 2 0,3 2 0,-2 7-381,-1 10 256,2 1 1,4 2-1,-19 57-256,41-92-34,2 1 0,2 0 0,1 0 0,2 1 0,1 1 0,3-1 0,1 1 0,2 24 34,0-57-95,1 1 0,0 0-1,0-1 1,1 0 0,0 1 0,0-1 0,3 6 95,-3-9-65,0-1 1,1 1 0,-1-1 0,1 0 0,-1 1 0,1-1 0,0 0 0,0-1 0,0 1-1,1-1 1,-1 1 0,0-1 0,1 0 0,0 0 0,1 1 64,18 4-858,0-1 0,1-1-1,-1-1 1,1-1 0,0-2 0,17 0 858,46 0-6548</inkml:trace>
  <inkml:trace contextRef="#ctx0" brushRef="#br0" timeOffset="483.03">1210 540 7602,'0'0'6805,"0"0"-4690,0 0-951,0 0-81,0 0-447,0 0-403,-28-5-196,-9-1-28,1 2-1,-14 1-8,42 3 13,0 1-1,0 0 1,1 1-1,-1-1 0,0 1 1,0 1-1,1-1 1,-1 1-1,1 1 1,0-1-1,0 1 1,0 1-1,1-1 1,-1 1-1,-1 2-12,-6 3 43,-1 1 1,0 1 0,1 0 0,0 1 0,1 0 0,1 1 0,0 1 0,-9 14-44,15-19-5,-1 1 0,2 1 1,-1-1-1,2 1 1,0 0-1,0 0 1,1 0-1,0 0 1,1 1-1,1-1 1,0 1-1,0 1 5,1-8-5,0-3-22,0 0-1,0 1 1,0-1 0,0 0-1,1 0 1,-1 0 0,1 0-1,0 0 1,1 3 27,-2-5-6,1 0-1,0 0 1,0 0 0,0-1-1,0 1 1,0 0-1,0 0 1,0 0 0,1-1-1,-1 1 1,0 0-1,0-1 1,0 1 0,1-1-1,-1 0 1,0 1 0,1-1-1,-1 0 1,0 0-1,1 0 1,-1 0 0,0 0-1,1 0 1,0 0 6,8 0 5,0 0 1,0 0-1,0-1 0,0 0 1,0 0-1,0-1 0,-1-1 1,1 0-1,0 0 0,-1-1 1,0 0-1,0 0 0,0-1 1,-1 0-1,6-5-5,20-18 6,-2-2 0,-2-1 0,0-2 0,18-27-6,-48 60 1,0 0-1,0 0 1,0-1 0,0 1 0,0 0 0,0 0-1,0 0 1,0 0 0,0 0 0,0 0 0,0 0-1,1 0 1,-1 0 0,0-1 0,0 1-1,0 0 1,0 0 0,0 0 0,0 0 0,0 0-1,0 0 1,1 0 0,-1 0 0,0 0-1,0 0 1,0 0 0,0 0 0,0 0 0,0 0-1,0 0 1,1 0 0,-1 0 0,0 0 0,0 0-1,0 0 1,0 0 0,0 0 0,0 0-1,1 0 1,-1 0 0,0 0 0,0 0 0,0 0-1,0 0 1,0 0 0,0 0 0,0 1 0,0-1-1,0 0 1,1 0 0,-1 0 0,0 0-1,0 0 1,0 0 0,0 0 0,0 0-1,2 11-21,-1 19-2,-1-25 55,1 256-111,-1-252-238,1 0 0,0 0 0,0 0 0,3 7 317,-3-13-408,0 0-1,0 0 1,0-1-1,1 1 1,-1 0-1,1-1 0,-1 1 1,1-1-1,1 2 409,7 1-4713</inkml:trace>
  <inkml:trace contextRef="#ctx0" brushRef="#br0" timeOffset="983.08">1491 909 12547,'0'0'2398,"0"0"-721,0 0-56,0 0-443,0 0-576,0 0-285,10 0-135,138-9 389,-88 6-654,-62 30-111,-3-19 215,0-1-1,0 1 0,0-1 0,-1 0 0,0-1 1,0 1-1,-1-1 0,0 0 0,-4 2-20,1 0-127,0 1-1,1 0 1,0 0-1,-2 4 128,10-12-26,1-1 0,-1 1 0,1 0 0,0-1-1,0 1 1,-1 0 0,1 0 0,0-1-1,0 1 1,0 0 0,0 0 0,0-1 0,0 1-1,0 0 1,0 0 0,0-1 0,0 1-1,0 0 1,0 0 0,1-1 0,-1 1 0,0 0-1,1-1 1,-1 1 0,0 0 0,1-1-1,-1 1 1,1 0 0,-1-1 0,1 1 26,18 17 44,-14-15-80,85 79 177,-88-81-141,0 1 1,-1-1-1,0 1 0,1-1 0,-1 1 1,0 0-1,0-1 0,0 1 1,0 0-1,0 0 0,0 0 1,-1 0-1,1 0 0,-1 0 1,1 0-1,-1 0 0,0 0 0,1 0 1,-1 0-1,0 0 0,-1 0 1,1 0-1,0 0 0,0 0 1,-1 0-1,1 0 0,-1 0 0,0 0 1,0-1-1,1 1 0,-1 0 1,0 0-1,0-1 0,-1 1 1,1 0-1,0-1 0,-1 1 1,1-1-1,-1 1 0,-7 6-81,0 0 0,-1 0 1,0-1-1,0 0 0,-10 5 81,18-11-26,-23 13-437,-1-1 0,-7 1 463,23-9-414,0-2 0,-1 1 0,0-2 0,0 1 0,1-1 0,-1-1 0,-6 0 414,17-1-128,0-1 0,-1 1 0,1 0 0,0-1 0,0 1 0,-1 0 0,1-1 0,0 1 0,0-1 0,0 1 0,-1-1 0,1 1 0,0 0 0,0-1 0,0 1 0,0-1 0,0 1 0,0-1 0,0 1 0,0-1 0,0 1 0,0-1 0,0 1 0,0-1 0,0 1 0,1 0 0,-1-1 128,0 0-569,3-19-4390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11827,'0'0'3671,"0"0"-2895,0 0-735,0 0 110,33-1 121,5 2-171,-6-1 0,0 0 0,0-2 0,-1-1 0,1-2 0,13-4-101,14-5 115,-18 2 2,1 3 0,1 1 0,-1 2 0,1 2 0,38 2-117,-80 2 1,0 0 0,0 0 0,0 0 0,0 0 0,1 1 0,-1-1 0,0 1 0,0-1 0,0 1 0,0-1 0,0 1 0,-1-1 0,1 1 0,0 0 0,0-1 0,0 1 0,0 0 0,-1 0 0,1 0 0,0 0 0,-1-1 0,1 1 0,-1 0 0,1 0 0,-1 0 0,1 0 0,-1 0 0,0 1 0,0-1 0,1 1-1,1 37 104,-3-28-47,1-1-16,-2 0 1,1 1-1,-1-1 0,-1 0 1,0-1-1,0 1 1,-1-1-1,-1 1 1,1-1-1,-1 0 1,-1 0-1,0-1 1,-2 2-42,-17 23 135,-3-2 0,-21 19-135,37-38 31,-123 110 229,76-70 140,2 1 0,-23 32-400,73-77 53,1 1 0,0 0-1,0 0 1,1 0 0,0 1 0,-3 9-53,7-17 2,0 0 0,0 0 1,1 0-1,-1 0 0,0 0 0,1 0 1,-1 0-1,1 0 0,0 1 0,0-1 0,0 0 1,0 0-1,0 0 0,0 1 0,1-1 1,-1 0-1,1 0 0,-1 0 0,1 0 1,0 0-1,0 0 0,0 0 0,0 0 1,0 0-1,0 0 0,1 0 0,-1-1 1,0 1-1,1 0 0,0-1 0,-1 1 0,1-1 1,0 0-1,0 0 0,0 1 0,0-1-2,11 3 25,1-1-1,-1 0 1,1-1-1,-1 0 1,1-1-1,0 0 1,-1-2-1,13 0-24,12 0 54,-3-2-16,0 0 0,0-3-1,-1-1 1,0-1 0,-1-2 0,19-8-38,9-2-513,22-3 513,-81 22-2993,-9 3-660,-11 6-1971</inkml:trace>
  <inkml:trace contextRef="#ctx0" brushRef="#br0" timeOffset="334.02">1 470 11811,'0'0'4657,"0"0"-4433,0 0-24,0 0 624,0 0-16,189-17-184,-110 2-40,10 0 24,7-3-256,-3 0-232,-11 3-104,-9 6-16,-13 3-96,-1 6-736,-19 0-1368,-14 0-2913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0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407 137 7218,'0'0'2477,"0"0"-1044,0 0-224,0 0-135,0 0 14,0 0 84,-5-17-91,-17-55-192,21 69-810,0 1 0,0-1-1,0 1 1,0-1 0,-1 1 0,1-1-1,-1 1 1,0 0 0,1 0 0,-1 0 0,0 0-1,0 0 1,-1 0 0,1 0 0,0 1-1,-1-1 1,1 1 0,0-1 0,-1 1-1,0 0 1,1 0 0,-1 0 0,0 1-79,-4-2 108,0 2 1,-1-1 0,1 1 0,-1 0-1,1 0 1,0 1 0,-1 0-109,-6 0 70,4 1-48,0 0-1,0 1 1,0 0-1,0 1 0,0-1 1,1 2-1,-1-1 0,1 2 1,0-1-1,1 1 1,-1 0-1,1 1 0,-1 2-21,-6 4 42,1 1 0,1 0-1,0 1 1,1 1 0,1 0-1,-7 12-41,13-18-5,0 1 0,0-1-1,2 1 1,-1 0-1,1 0 1,1 0-1,0 1 1,0-1-1,1 1 1,1 8 5,0-17-14,0 0 1,0 0-1,1 0 0,-1 0 1,1 0-1,0 0 1,0 0-1,0-1 0,0 1 1,1 0-1,-1 0 1,1-1-1,0 1 0,-1-1 1,1 1-1,0-1 1,1 0-1,-1 0 0,0 0 1,1 0-1,-1 0 1,1 0-1,-1-1 0,1 1 1,0-1-1,0 0 1,-1 0-1,1 0 1,0 0-1,0 0 0,1 0 14,13 2-27,0 0-1,-1-1 1,1-1 0,0 0-1,4-2 28,-19 1-7,14-1-82,0 0 0,0-2 0,0 0 0,0 0 1,-1-2-1,0 0 0,0-1 0,0 0 0,0-1 0,-1-1 0,0 0 0,-1-1 0,0 0 0,0-1 0,-1-1 0,0 0 89,9-10-135,-1 0 1,-1-1-1,-1-1 1,-1-1 0,-1 0-1,-1-2 1,-1 1-1,4-14 135,-7 18 124,-10 36 31,-1 3-176,0 222 307,0-235-440,0-1-1,0 1 1,1 0-1,0-1 1,-1 1-1,2-1 1,-1 1-1,0-1 1,1 1-1,0-1 1,0 0-1,0 0 1,0 0-1,1 0 1,0 0-1,0 0 1,0-1-1,0 0 1,0 1-1,1-1 1,-1 0-1,1-1 1,0 1-1,0 0 1,0-1-1,0 0 0,1 0 1,1 0 154,24 4-5141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1.3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106 149 6465,'0'0'6911,"0"0"-4809,0 0-1627,0 0 73,0 0 137,0 0 58,-1 28-199,0 3-417,-12 162 489,-40 187-214,15-135-337,46-260 24,-1 0 1,2 0 0,0 1-1,0-1-89,13-19 29,13-25-7,24-39-175,57-71 153,-113 166-2,2-5-26,1 1 0,0 0 1,1 1-1,-1-1 0,5-1 28,-10 6-4,1 1 0,-1 0 0,1 0 0,-1 0 0,1 0 0,-1 1 0,1-1-1,0 0 1,0 1 0,-1-1 0,1 1 0,0-1 0,0 1 0,0 0 0,0 0 0,-1 0 0,1 0 0,0 0 0,0 0 0,0 0 0,0 1 0,-1-1 0,1 1 0,0-1-1,0 1 1,-1 0 0,1 0 0,-1 0 0,1 0 0,0 0 4,12 12 22,-2 1 0,0 0-1,-1 1 1,0 0 0,-1 1 0,-1 0 0,6 14-22,6 8 23,-15-29-1,0 1 0,-1-1 0,0 1 0,0 0 0,-1 0 0,-1 1-1,1-1 1,-2 1 0,0 0 0,0-1 0,0 1 0,-2 2-22,0-10 26,0 0 1,-1 0-1,0 0 0,0 0 1,1 0-1,-2-1 1,1 1-1,0 0 0,0-1 1,-1 1-1,0-1 0,1 1 1,-1-1-1,0 0 1,0 0-1,0 1 0,-1-2 1,1 1-1,0 0 0,-1 0 1,-2 1-27,-9 5 31,-1 0 0,0-1 1,-10 3-32,13-5-15,-49 20-738,0-3 0,-2-2 0,-39 6 753,101-25-212,1-2 171,0 1 0,0 0 0,0 0 1,0 0-1,0 0 0,0-1 1,0 1-1,0 0 0,0 0 0,0 0 1,0-1-1,0 1 0,0 0 1,0 0-1,0 0 0,0-1 0,0 1 1,0 0-1,0 0 0,0 0 1,0-1-1,0 1 0,0 0 0,0 0 1,0 0-1,-1 0 0,1-1 1,0 1-1,0 0 0,0 0 0,0 0 1,0 0-1,-1 0 0,1 0 1,0-1-1,0 1 0,0 0 0,0 0 1,-1 0-1,1 0 0,0 0 1,0 0-1,0 0 0,-1 0 0,1 0 1,0 0-1,0 0 0,0 0 1,-1 0-1,1 0 0,0 0 0,0 0 41,16-18-1444,2 1 0,0 0 0,17-10 1444,24-18-2857</inkml:trace>
  <inkml:trace contextRef="#ctx0" brushRef="#br0" timeOffset="331.02">827 679 12547,'0'0'1960,"0"0"-1008,0 0 633,0 0-537,0 0-616,0 0-208,0 0-96,-80 155-72,54-101-40,6-7-16,0-2 0,10-12-184,0-10-432,7-8-528,3-15-345,0-9-383,7-29-1249,16-7-5433</inkml:trace>
  <inkml:trace contextRef="#ctx0" brushRef="#br0" timeOffset="661.05">959 203 13587,'0'0'1656,"0"0"-1336,0 0-240,0 0-80,0 0-984,0 0-416,0 0-2457</inkml:trace>
  <inkml:trace contextRef="#ctx0" brushRef="#br0" timeOffset="999.31">1561 1 5881,'0'0'5672,"0"0"-3897,0 0-604,-5 29 323,-3 12-1028,-22 134 872,14-36-910,7-53-147,-3-1 0,-12 37-281,18-98-68,-1 1-1,-2-1 1,0-1-1,-1 0 1,-1 0-1,-2-1 1,0 0-1,-1-1 1,-1-1 0,-8 8 68,22-26-120,-1 0 0,1-1 1,0 1-1,-1-1 1,1 1-1,-1-1 1,1 0-1,-1 1 1,0-1-1,0 0 1,1 0-1,-1 0 1,0 0-1,0-1 0,0 1 1,0 0-1,0-1 1,-1 1 119,3-2-130,-1 1-1,1 0 1,0 0 0,-1 0-1,1-1 1,-1 1 0,1 0-1,-1-1 1,1 1 0,0 0-1,-1-1 1,1 1 0,-1 0 0,1-1-1,0 1 1,0-1 0,-1 1-1,1-1 1,0 1 0,0-1-1,-1 1 1,1-1 0,0 0 130,-3-23-3571,3-18-3067</inkml:trace>
  <inkml:trace contextRef="#ctx0" brushRef="#br0" timeOffset="1000.31">1234 510 8586,'0'0'5185,"0"0"-4625,0 0 624,0 0 249,0 0-777,0 0-320,0 0 384,115 11 184,-62-11-288,0 0-400,-3 0-160,-11-3-56,1 3-616,-13 0-1104,-14 0-3025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0 384 2961,'0'0'6453,"0"0"-4279,0 0-1414,0 0 48,0 0-62,0 0-240,1-3-61,2 7-403,2 29 248,-1 0 0,-1 0 0,-1 2-290,1 15 169,3 261 658,-6-237 125,-1-149-443,0-8-430,3-3-79,0 59-45,2 0-1,0 0 1,2 1 0,0-1 0,4-4 45,5-9-68,2 1 0,1 1 0,3 1 0,0 0 0,3 2 0,0 0 0,14-12 68,-17 23-40,1 1 0,1 1 0,1 1 0,1 1 0,1 1 0,1 1 0,0 1 1,1 2-1,1 1 0,4-1 40,-15 9-31,0 0 1,0 1-1,1 1 1,-1 1-1,1 0 1,0 2-1,0 0 1,11 1 30,-26 1-8,-1-1 1,1 0 0,0 1 0,0 0 0,0 0 0,-1 0-1,1 1 1,-1-1 0,1 1 0,-1-1 0,1 1 0,-1 0-1,0 1 1,0-1 0,0 1 0,0-1 0,0 1 0,-1 0-1,1 0 1,-1 0 0,0 0 0,0 0 0,0 1 0,0-1-1,0 0 1,-1 1 0,1 0 0,-1-1 0,0 1 0,0 0-1,-1 0 1,1 0 0,-1 1 7,1 5 0,0 0 1,-1 0-1,0 0 0,0 0 0,-1 0 1,-1 1-1,0-1 0,0-1 0,-1 1 1,0 0-1,-1-1 0,-3 8 0,-7 6-67,-1-1 0,-1-1 0,-1 0 0,-1-1 0,-1-1 0,0-1 0,-1-1-1,-1 0 1,-1-2 0,0 0 0,-1-2 0,0 0 0,-1-2 0,-1 0 0,0-2 0,-4 1 67,2-5-129,-1-1 0,1-2 0,-28 0 129,71-2 70,0 1 0,0 1 0,0 0 0,0 1 1,0 1-1,0 0 0,-1 1 0,0 1 0,0 0 0,0 1 0,-1 1 0,7 4-70,1 4-106,-1 0 0,-1 0 0,-1 2-1,0 1 1,-1 0 0,-1 1-1,-1 1 1,-1 1 0,-1 0 0,0 1-1,-2 0 1,-1 1 0,3 9 106,-3-6-2117,2-10-2350</inkml:trace>
  <inkml:trace contextRef="#ctx0" brushRef="#br0" timeOffset="464.16">1128 637 7698,'0'0'4185,"0"0"-2983,0 0-884,0 0-34,0 0 51,0 0 138,12 5 21,6 2-318,1-1 1,-1 0 0,1-1 0,0-1 0,0-1 0,3-1-177,-13-1 43,1 0 0,0-1-1,0 0 1,0 0 0,0-2 0,0 1-1,0-1 1,-1 0 0,1-1 0,0 0-1,-1-1 1,0 0 0,0 0 0,0-1-1,-1 0 1,2-1-43,4-5 23,-1-1 0,0 0 0,0 0-1,-1-2 1,-1 1 0,9-15-23,-14 18 8,0 0-1,0 0 1,-1 0 0,-1-1-1,0 1 1,0-1 0,-1 0 0,-1 0-1,0-1 1,0 1 0,-1-4-8,0 5-48,-1-1 1,0 1-1,0-1 1,-2 1-1,1 0 1,-2-7 47,1 13-23,1 1-1,-1-1 1,1 1 0,-1-1 0,0 1 0,0 0 0,-1-1-1,1 1 1,-1 0 0,1 1 0,-1-1 0,0 0-1,0 1 1,0 0 0,-1-1 0,1 1 0,0 0-1,-1 1 1,0-1 23,-2-1-27,0 0-1,0 1 0,0 0 1,0 0-1,0 1 1,0 0-1,-1 0 0,1 0 1,-1 1-1,1 0 1,0 0-1,-1 0 1,1 1-1,0 0 0,-7 2 28,6-1-10,-1 1-1,1 1 0,-1-1 1,1 1-1,0 1 1,0-1-1,1 1 0,-1 0 1,1 1-1,1-1 0,-4 4 11,-5 9 34,1 0 0,0 0-1,2 1 1,0 1 0,1 0-1,1 1 1,0 0 0,-2 14-34,2 6 178,1 0 1,2 0 0,2 1 0,2 0-1,3 36-178,-1-62 4,0-10-7,0 1-1,0 0 1,1 0 0,0 0-1,0-1 1,1 1-1,0-1 1,0 1-1,0-1 1,1 0-1,0 1 1,0-1 0,1 0 3,-1-2-86,0-1 0,0 0 0,0 0 0,0 0 0,0-1 0,1 1 0,-1-1 0,1 0 0,0 1 0,0-2 0,-1 1 0,1 0 0,0-1 0,1 0 0,-1 0 0,0 0 0,0 0 0,0-1 0,1 1 0,-1-1 0,0 0 0,3-1 86,0 1-600,1-1 0,-1 0 0,1 0 0,-1-1 0,0 0 0,0 0 0,0-1 0,0 0 0,0 0 0,0-1 0,-1 1 0,1-2 600,36-24-7226</inkml:trace>
  <inkml:trace contextRef="#ctx0" brushRef="#br0" timeOffset="930.96">2061 491 1120,'0'0'8322,"0"0"-5723,0 0-1679,0 0 234,0 0-88,0 0-405,-12 6-356,-1 0-239,1 1-1,0 1 0,1 0 0,0 0 0,0 1 0,1 1 0,0 0 0,1 0 0,0 1 0,-2 4-65,3-2 30,0 0 0,1 0 1,1 1-1,1 0 0,0 1 0,0-1 0,2 1 0,-2 8-30,0 13 18,2 1 1,2 34-19,1-70-11,0 1 0,0 0 0,0 0 0,0 0 0,0 0 0,1 0 0,-1-1 0,1 1 0,-1 0 0,1 0 0,0-1 0,0 1 0,-1 0 0,1-1 0,0 1 0,1-1 0,-1 1 0,0-1 0,0 1 0,1-1 0,-1 0-1,0 0 1,1 0 0,-1 0 0,1 0 0,0 0 0,-1 0 0,1 0 0,0 0 0,0-1 0,-1 1 0,2-1 11,1 1-6,-1-1 0,1 0-1,-1 1 1,0-2 0,1 1-1,-1 0 1,1-1 0,-1 1-1,0-1 1,1 0 0,-1 0-1,0 0 1,0-1 0,0 1-1,0-1 1,0 0 0,3-2 6,5-6-46,0 0 1,0-1 0,-1 0 0,0-1 0,-1 0 0,0-1 0,3-8 45,6-10-87,-2-1 0,7-23 87,-16 40 4,-3 4 27,1 0 0,-1 1 0,-1-1 0,0-1 0,-1 1 0,0 0 0,0-1-31,-2 10 210,0 16-79,-2 54 60,0-35-203,1 0 0,2 0-1,1 0 1,7 32 12,-8-62-96,-1-1 0,1 1-1,0 0 1,0 0 0,0-1-1,0 1 1,1 0 0,-1-1-1,1 1 1,0-1 0,-1 0-1,1 1 1,0-1 0,1 0 0,-1 0-1,0 0 1,0-1 0,1 1 96,-1-1-181,1 0 1,-1 0-1,1 0 1,-1-1-1,1 1 1,-1-1-1,1 0 1,-1 1-1,1-1 1,-1 0-1,1-1 1,-1 1-1,1 0 1,-1-1-1,1 1 1,-1-1-1,1 0 1,-1 0-1,0 0 1,1 0-1,0-1 181,27-21-4705</inkml:trace>
  <inkml:trace contextRef="#ctx0" brushRef="#br0" timeOffset="1297.46">2560 458 7818,'0'0'3420,"0"0"-2227,0 0-156,0 0 246,0 28-280,0 196 909,0-116-1185,0-107-636,0-1 93,0-5 501,0-13-652,1 1 0,1 0 0,0 0 0,1-1 0,1 2 0,1-1-1,0 0 1,1 1 0,1 0 0,0 1 0,8-13-33,1 2-38,1 1 0,2 1 0,0 0 0,1 2-1,1 0 1,1 1 0,1 2 0,1 0 0,22-13 38,-38 28-135,0 0 0,0 1 0,1 0 0,-1 0 0,2 1 135,-8 1-217,0 0 0,0 1 1,-1-1-1,1 1 0,0 0 0,0-1 1,0 1-1,-1 0 0,1 0 1,0 0-1,0 0 0,0 1 0,-1-1 1,1 0-1,0 1 0,0-1 1,0 1-1,-1 0 0,1-1 0,-1 1 1,1 0-1,0 0 0,-1 0 1,1 0-1,-1 0 0,0 1 0,1-1 217,2 13-4819</inkml:trace>
  <inkml:trace contextRef="#ctx0" brushRef="#br0" timeOffset="1697.96">3093 461 6433,'0'0'2122,"0"0"-887,0 0-112,0 0-60,0 0-7,0 0-66,2 23-293,8 75-273,-9-88-392,-1-1 0,0 1-1,-1 0 1,0-1 0,-1 1-1,0 0 1,-1-1 0,1 0 0,-2 0-1,0 1-31,-10 34 23,10-29-17,-2 15-1,6-29 16,0-1 87,0-4 116,1-12-120,1-1-1,1 1 0,0 0 0,1-1 1,1 2-1,0-1 0,1 0 0,7-12-103,0 3 59,1 0-1,1 2 0,1-1 1,1 2-1,1 0-58,-12 15 37,0 1-1,1 0 1,0 1 0,0-1 0,0 1 0,0 1-1,1-1 1,0 1 0,0 1 0,0-1-1,0 1 1,1 1 0,-1 0 0,2-1-37,18-1 50,0 1 0,0 2 0,22 1-50,-5-1-20,247-8-3508,-198 4-2048</inkml:trace>
  <inkml:trace contextRef="#ctx0" brushRef="#br0" timeOffset="2544.99">4409 783 4353,'0'0'1023,"0"0"-228,0 0 160,0 0-59,0 0-35,0 0 230,7-25 317,19-77-69,-24 97-1016,0-1 0,-1 0-1,0 1 1,0-1 0,0 0-1,-1 0 1,1 0-1,-2 0 1,1-2-323,-1-7 1113,1 14-1068,-1 0-1,1 0 1,0 0 0,-1 0-1,1 1 1,0-1 0,-1 0-1,1 0 1,-1 0 0,1 1-1,-1-1 1,1 0-1,-1 1 1,0-1 0,1 0-1,-1 1 1,0-1 0,0 1-1,1-1 1,-1 1-1,0-1 1,0 1 0,0-1-1,1 1 1,-1 0 0,0 0-1,0-1 1,0 1-1,0 0 1,0 0 0,0 0-1,0 0 1,0 0 0,0 0-1,1 0 1,-1 0-1,0 1 1,0-1 0,0 0-1,0 1-44,-3-1 30,-1 1-1,1 0 1,0 0 0,0 0-1,0 0 1,0 1-1,0 0 1,0 0-1,-1 0-29,-8 9 12,1 0-1,0 1 1,0 0-1,2 0 1,-1 1-1,2 1 0,-7 11-11,-4 9 118,1 1 0,-9 28-118,23-51-24,0-1-1,1 1 1,1 0-1,0 1 1,1-1-1,0 0 1,1 1-1,1-1 1,0 1-1,0 2 25,0-14-9,1 0 0,-1 0 1,0 0-1,1 0 0,-1 0 0,0 0 0,1 0 0,-1 0 1,1 0-1,-1 0 0,1 0 0,0 0 0,-1-1 0,1 1 1,0 0-1,0-1 0,-1 1 0,1 0 0,0-1 0,0 1 1,0-1-1,0 1 0,0-1 0,0 1 0,0-1 0,0 0 1,0 0-1,0 1 0,0-1 0,0 0 9,37 2-183,-27-3 167,4 1 0,-1-1 0,1-1 0,-1 0 0,1-1 1,-1 0-1,0-1 0,11-5 16,-2-1-101,0-1-1,-1-2 1,0 0 0,1-3 101,7-3-207,-2-2 1,0-1 0,-1-1-1,-1-2 1,-2 0 0,0-2-1,-2 0 1,9-16 206,-28 38 24,-1 3 13,0-1 1,0 0 0,-1 0-1,1 0 1,-1 0-1,0 0 1,0 0-1,0 0 1,0-1 0,0 1-1,0-2-37,-1 4 272,-1 24 31,0 0-186,-2 7 61,2 0 1,1 0-1,1 1 0,4 15-178,-4-40-74,-1 1-1,2-1 0,-1 1 0,1-1 1,0 0-1,1 0 0,-1 0 0,1 0 0,0 0 1,1-1-1,-1 1 0,1-1 0,0 0 1,0 0-1,1 0 0,0 0 0,0-1 0,0 0 1,0 0-1,0-1 0,1 1 0,0-1 1,3 1 73,-7-2-278,1-1-1,-1-1 0,1 1 0,-1 0 1,1-1-1,-1 1 0,1-1 0,0 0 1,-1 0-1,1 0 0,-1 0 0,1 0 1,0 0-1,-1-1 0,1 0 0,-1 1 1,1-1-1,-1 0 0,1 0 0,-1 0 1,0 0-1,1-1 0,-1 1 0,0-1 1,0 1-1,0-1 0,0 0 0,0 0 0,-1 0 1,1 0-1,0-1 280,19-28-7679</inkml:trace>
  <inkml:trace contextRef="#ctx0" brushRef="#br0" timeOffset="2927.99">5216 628 9290,'0'0'1040,"0"0"-106,0 0 55,0 0-15,0 0-241,0 0-277,3 25-169,2 9-202,-1-7 51,-1 0 0,-2 0 1,0 12-137,-1-28 201,-1 1 1,0 0 0,0 0 0,-2-1-1,1 1 1,-1-1 0,-2 5-202,5-13 244,7-10-65,56-54 89,22-13-268,-61 54-11,1 2-1,1 0 1,0 2-1,1 1 0,18-6 12,-41 19-13,0 0 0,0 1 0,0-1 0,0 1 0,1 0 0,-1 0 0,1 1 0,-1-1-1,1 1 1,-1 0 0,1 0 13,-4 1-8,1-1 0,-1 1 0,1-1 0,-1 1 1,0-1-1,1 1 0,-1 0 0,0 0 0,1 0 0,-1 0 0,0 0 0,0 0 0,0 0 0,0 0 0,0 0 0,0 0 0,0 1 0,0-1 0,0 0 0,0 1 0,-1-1 0,1 1 0,-1-1 0,1 1 0,-1-1 0,0 1 0,1-1 1,-1 1-1,0 1 8,2 17-9,-1 0 0,0 0 0,-3 15 9,1-19-283,1 1 1,0-1-1,1 1 1,0-1-1,2 1 1,0-1 282,-3-15-74,1 0-1,-1 1 1,1-1 0,0 0-1,-1 0 1,1 0 0,0 0 0,0 0-1,0 0 1,0 0 0,0 0-1,0 0 1,0 0 0,0 0 0,0 0-1,0-1 1,0 1 0,0 0-1,1-1 1,-1 1 0,0-1 0,1 0-1,-1 1 1,0-1 0,0 0-1,1 0 1,-1 0 0,1 0 0,-1 0-1,0 0 1,1 0 0,-1 0 0,1-1 73,4 1-430,0-2-1,0 1 0,0-1 0,-1 0 0,1 0 0,0 0 0,2-2 432,34-23-4534</inkml:trace>
  <inkml:trace contextRef="#ctx0" brushRef="#br0" timeOffset="3362.27">6122 548 6617,'0'0'4168,"0"0"-2061,0 0-475,0 0-309,0 0-568,0 0-341,-24 2-174,-14 2-84,-29 8-156,58-10 15,0 2 0,0-1-1,1 1 1,-1 0 0,1 1 0,0 0 0,0 1 0,1-1 0,-1 1 0,1 1 0,1-1 0,-1 1 0,1 1-1,0-1 1,1 1 0,-1 1-15,-2 2 10,2-3-29,0 1-1,1-1 1,0 1 0,1 1 0,-1-1-1,2 0 1,0 1 0,0 0 0,0 0-1,1 0 1,1 0 0,0 0 0,0 1-1,1 9 20,0-19-3,1 0 0,-1 0-1,0 0 1,0 0-1,0 0 1,1 0-1,-1 0 1,1 0-1,-1 0 1,0 0 0,1 0-1,0 0 1,-1 0-1,1-1 1,0 1-1,-1 0 1,1 0 0,0-1-1,0 1 1,-1 0-1,1-1 1,0 1-1,0-1 1,0 1-1,0-1 1,0 1 0,0-1-1,0 0 1,0 1-1,0-1 1,0 0-1,0 0 1,0 0 0,0 0-1,1 0 4,41-2 93,-41 2-88,7-2 9,-1-1 0,1 0 0,-1 0 0,0-1 0,0 0 0,0 0 0,0-1 0,-1 1 0,0-2 0,0 1 0,0-1 0,3-4-14,15-16-2,-1 0 0,10-16 2,-6 3 116,-2-2-1,14-29-115,-34 60 70,-3 68-205,-3 19 242,1 45 156,-9 37-263,4-118 54,-2 1 0,-2-2 1,-2 1-1,-1-1 1,-14 31-55,13-41-50,-2 0-1,0-1 1,-2-1 0,-2 0-1,0-1 1,-2-1 0,-5 5 50,20-27-175,1 1 1,-1-1 0,0 0-1,0 0 1,0-1 0,0 1-1,0-1 1,-1 0 0,-5 2 174,5-3-547,1-1 1,-1 0-1,1 0 1,-1 0-1,1 0 1,-1-1-1,0 0 547,-13 0-5487</inkml:trace>
  <inkml:trace contextRef="#ctx0" brushRef="#br0" timeOffset="3828.31">6628 524 3225,'0'0'6150,"0"0"-4216,0 0-1080,0 0 539,0 0 133,0 0-255,-2 21-395,0-3-741,-5 46 505,2 31-640,5-94 0,-1 1 1,1-1-1,0 0 0,0 0 1,0 0-1,0 0 0,1 0 1,-1 0-1,0 1 1,0-1-1,1 0 0,-1 0 1,0 0-1,1 0 0,-1 0 1,1 0-1,0 0 1,-1 0-1,1 0 0,0 0 1,-1-1-1,2 2 0,0-1 8,0-1 0,1 1-1,-1-1 1,0 1 0,1-1 0,-1 0 0,0 1 0,1-1 0,-1-1-1,1 1-7,4 0 23,3-1 6,0 0 1,0-1-1,-1-1 0,1 1 0,-1-1 1,0-1-1,0 0 0,0 0 0,0-1 1,0 0-1,-1 0 0,0-1 0,0 0 1,-1-1-30,12-9 24,-1-1 0,-1 0 0,-1-1 0,0-1 0,2-6-24,-12 16-12,-1-1 1,0 0 0,0 1 0,-1-2-1,0 1 1,-1 0 0,0-1-1,-1 1 1,0-1 0,-1 0 0,0 0-1,0 0 1,-1-5 11,0 14-14,0 1 0,-1-1 0,1 1 1,0 0-1,0-1 0,-1 1 0,1-1 0,0 1 0,-1 0 0,0 0 1,1-1-1,-1 1 0,0 0 0,1 0 0,-1 0 0,0-1 0,0 1 1,0 0-1,0 0 0,0 1 0,0-1 0,0 0 14,-2-1-30,0 1 1,1-1-1,-1 1 0,0 0 1,0 0-1,0 0 0,0 1 1,0-1-1,0 1 0,-2-1 30,-3 1-37,0 0-1,1 0 0,-1 1 0,1 0 1,0 0-1,-1 1 0,1 0 0,0 0 0,-6 3 38,1 2-4,0 0 0,0 1 0,1 0-1,0 1 1,0 0 0,1 1 0,0 0-1,0 2 5,-15 17 104,2 2 0,-9 15-104,13-16 91,1 0 1,1 2 0,1-1-1,2 2 1,2 0-1,1 1 1,1 0 0,2 0-1,1 1 1,2 0-1,2 0 1,1 1 0,1 4-92,1-36 2,0 0 0,1 0 1,-1 0-1,1 0 1,0-1-1,-1 1 0,2 0 1,-1 0-1,0-1 0,1 2-2,0-3-2,-1 0 0,1 0 0,-1-1 0,1 1 0,0 0 0,-1-1 1,1 0-1,0 1 0,0-1 0,0 0 0,0 0 0,0 0 0,1 0 0,-1 0 0,0 0 0,0-1 0,1 1 0,0 0 2,25 2-248,0-1 1,-1-1 0,1-2-1,1 0 248,-16 0-251,71-4-2268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4 512 408,'0'0'8120,"0"0"-5178,0 0-1899,0 0-383,0 0-231,0 12-95,-2 79 600,0-18-19,6 43-915,-3-95 28,2 0-1,0-1 1,2 1-1,0-1 1,1 0 0,1 0-1,7 14-27,-12-31-1,-1 0-1,1 0 1,0 0-1,0 0 1,0 0-1,1-1 1,-1 1-1,1-1 1,-1 1-1,1-1 1,0 0-1,0 0 1,0 0-1,0-1 1,0 1-1,2 0 2,-3-1 0,1-1-1,-1 1 1,1-1-1,-1 0 1,0 1-1,1-1 1,-1 0 0,1 0-1,-1-1 1,1 1-1,-1 0 1,1-1-1,-1 1 1,0-1-1,1 0 1,-1 0 0,0 0-1,0 0 1,1 0-1,-1-1 1,0 1-1,0-1 1,0 1-1,0-2 1,9-8 28,-1 0 0,0-1 0,-1-1 0,0 1 0,-1-1-1,5-11-27,2-7 62,-1-1 0,4-16-62,-9 21 121,-1 1 0,-1-2-1,-2 1 1,-1-1 0,-1 0-1,-1-18-120,-2 173 1,-2 38 41,8-1-1,7 2-41,-2-59-24,-2 90 24,-9-190 3,0-1 0,-1 1 0,1-1 0,-1 1 0,-1-1 0,1 0 0,-1 0 0,0 1 0,0-1 0,-1-1-1,0 1 1,0 0 0,0-1 0,-1 1 0,1-1 0,-1 0 0,-1 0 0,1 0 0,-1-1 0,0 0 0,0 0 0,0 0 0,0 0 0,-1-1-1,1 0 1,-1 0 0,0 0 0,0-1 0,0 0 0,0 0 0,-2 0-3,-2 0 27,-1 0 0,0-1 0,0 0 0,0 0 0,-7-2-27,15 1 2,-1 0 0,1 0 0,-1-1 1,1 1-1,-1-1 0,1 0 0,-1 0 0,1 0 1,0-1-1,0 1 0,0-1 0,-1 1 1,2-1-1,-1 0 0,0-1 0,0 1 0,0 0 1,-1-3-3,-1-2-3,1 0 1,0 0 0,1-1 0,0 1-1,0-1 1,0 0 0,1 1-1,0-1 1,1 0 0,-1-3 2,0-8-41,1-1 0,1 0 0,2-15 41,0 27-8,-1 0 0,1-1 0,0 2-1,1-1 1,0 0 0,0 0 0,1 1-1,0 0 1,0-1 0,1 2 0,0-1 0,0 0-1,0 1 1,1 0 0,0 0 0,0 1-1,0 0 1,1 0 0,0 0 0,5-2 8,2-1-196,0 1-1,0 0 1,0 1 0,1 0 0,0 1 0,1 1 0,-1 1 0,1 0 0,-1 1 0,12 0 196,47 1-3597,-53 1 831,14 0-4924</inkml:trace>
  <inkml:trace contextRef="#ctx0" brushRef="#br0" timeOffset="648.04">1083 0 6993,'0'0'3880,"0"0"-2142,0 0-662,0 0-188,0 0-126,0 0-86,-10 29-124,-3 7-397,1-4-25,2 2 1,0-1-1,3 1 0,0 5-130,-3 44 152,4 0-1,5 65-151,1-131 2,0 8-61,1-1-1,2 0 1,0 0-1,2-1 0,0 1 1,2-1-1,1 0 1,0-1-1,2 1 0,0-2 1,2 0-1,0 0 1,1-1-1,1 0 0,1-1 1,13 12 59,28 22-1670,-8-14-1146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7058,'0'0'5490,"0"0"-3708,0 0-847,0 0 312,0 0-65,0 0-211,0 0-209,0 0-209,0 0-205,0 0-102,0 0-241,0 0-1,0 0 1,0 0 0,0 1 0,0-1 0,0 0 0,0 0 0,0 0 0,0 0-1,0 0 1,0 1 0,0-1 0,-1 0 0,1 0 0,0 0 0,0 0-1,0 1 1,0-1 0,1 0 0,-1 0 0,0 0 0,0 1 0,0-1 0,0 0-1,0 0 1,0 0 0,0 0 0,0 0 0,0 1 0,0-1 0,0 0-1,0 0 1,1 0 0,-1 0 0,0 0 0,0 0 0,0 1 0,0-1 0,0 0-1,0 0 1,1 0 0,-1 0 0,0 0 0,0 0 0,0 0 0,0 0-1,1 0 1,-1 0 0,0 0 0,0 0 0,0 0 0,0 0 0,1 0 0,-1 0-1,0 0 1,0 0 0,0 0-5,18 5 236,1-1 0,-1-1 0,1-1-1,-1-1 1,1 0 0,12-2-236,12 1 201,3 2-772,49 0 1934,-63-2-4844,0-1-4112,-32 1-3880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5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 10242,'0'0'2046,"0"0"-1012,0 0-85,0 0-126,0 0-160,0 0 34,13 0-126,261 0 321,-261-1-1200,22 1 189,-34 0-31,0 0-1,0 0 1,0 0 0,0 0 0,0 0 0,0 0-1,0 1 1,0-1 0,-1 0 0,1 0 0,0 1 0,0-1-1,0 1 1,0-1 0,0 1 0,-1-1 0,1 1-1,0-1 1,-1 1 0,1 0 0,0 0 0,-1-1 0,1 1-1,-1 0 1,1 0 0,-1-1 0,1 1 150,-1 6-4233</inkml:trace>
  <inkml:trace contextRef="#ctx0" brushRef="#br0" timeOffset="329.9">1 231 7586,'0'0'5553,"0"0"-4969,0 0 384,0 0-200,179 0-512,-130 0-256,-2 0-392,-11 21-648,-13 3-984,-16-3-5994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467 423 5193,'0'0'2657,"0"0"-568,0 0-424,0 0-426,0 0-328,0 0-179,-2-1 3941,-15-1-4420,-2 3-246,0 1-1,-1 0 1,1 2-1,1 0 1,-1 1-1,0 1 1,1 1 0,0 0-1,1 2 1,0 0-1,-5 4-6,0-1-8,1 1-1,0 1 1,1 1-1,1 1 1,0 0-1,-13 17 9,24-24-23,1 0 0,0 1 0,1-1 0,0 1 0,0 1 0,1-1-1,1 1 1,0 0 0,0 0 0,1 0 0,0 0 0,1 0 0,1 1 0,-1 0 0,2 7 23,-1-15-13,1 0 0,0-1 0,1 1 0,-1-1 0,0 1 0,1 0 0,0-1 0,0 1 0,0-1-1,0 0 1,1 1 0,-1-1 0,1 0 0,0 0 0,2 3 13,-1-3-9,-1-1-1,1 0 1,0 0 0,1 0-1,-1 0 1,0-1-1,0 1 1,1-1-1,-1 0 1,1 0-1,-1 0 1,1 0-1,0 0 1,-1-1-1,1 0 1,1 0 9,7 0 2,1 0 0,0-1 0,0 0 0,0-1-1,-1-1 1,1 0 0,-1-1 0,0 0 0,0-1 0,0 0 0,0-1 0,-1 0-1,0-1 1,-1 0 0,1-1 0,4-5-2,23-20-2,-2-2 0,-1-1 0,17-25 2,-25 29-80,-1-1 1,17-30 79,-36 52 37,-1-1 1,0 1-1,-1-1 1,0 0-1,-1-1 1,0 1-1,-1-1 1,0 0-1,-1 0 1,-1 0-1,0-3-37,-1 15 130,-1 1-123,1 1-1,-1-1 1,1 0 0,-1 0 0,1 0 0,-1 0 0,1 1 0,-1-1-1,1 0 1,-1 0 0,1 1 0,-1-1 0,1 0 0,-1 1-1,1-1 1,-1 1 0,1-1 0,0 0 0,-1 1 0,1-1 0,0 1-1,-1-1 1,1 1 0,0-1 0,0 1 0,0-1 0,-1 1-1,1 0 1,0-1 0,0 1 0,0-1 0,0 1-7,-7 23-27,6-21 43,-2 13-2,0 0 0,1 0 0,0 0 0,2 1 1,0-1-1,1 6-14,15 99 174,-9-80-129,-2 0 0,-1 29-45,-4-48 476,0-6-2672,0-6-7418,0-22 1732</inkml:trace>
  <inkml:trace contextRef="#ctx0" brushRef="#br0" timeOffset="367.38">818 569 6025,'0'0'4305,"0"0"-2482,0 0-857,0 0-298,0 0-168,0 0 170,1 13 147,10 138 509,-7 62-1326,-5-207-1941,-2-14-2314,1-13-2800</inkml:trace>
  <inkml:trace contextRef="#ctx0" brushRef="#br0" timeOffset="1014.43">1324 0 4521,'0'0'4769,"0"0"-2859,0 0-934,0 0-311,0 0-111,0 0 271,0 16-15,0 281 1354,0 95-1410,1-408-680,1-1 1,1 1-1,0 0 1,2 0 0,3-9-75,5-24 76,-3 4-61,-8 28-10,2 0 0,0 0 0,1 0 1,0 0-1,2 1 0,7-14-5,-12 27-2,0 1 0,0-1 1,0 1-1,0 0 0,1 0 1,-1 0-1,1 0 1,-1 0-1,1 0 0,0 1 1,0 0-1,0-1 0,0 1 1,0 0-1,0 0 0,0 1 1,1-1 1,57-6-40,-47 6 37,65-2 67,55 4-64,-125 0 7,0 0 1,0 0-1,0 1 0,-1 0 0,1 0 1,0 1-1,-1 0 0,0 1 1,0 0-1,0 0 0,0 1 0,5 4-7,-9-6 8,1 1-1,-1 0 0,0 0 0,0 0 0,-1 1 0,1-1 0,-1 1 0,0 0 0,-1 0 0,1 0 0,-1 0 1,0 0-1,0 1 0,0-1 0,-1 1 0,0-1 0,0 1 0,0-1 0,-1 1 0,0 2-7,0 2 31,-2 0 0,1 0 0,-1 0 0,-1 0 0,1-1 0,-2 1 0,1-1 0,-1 0 0,-1 0 0,0 0-1,0-1 1,-1 1 0,0-1 0,0 0 0,0-1 0,-2 1-31,-8 8-21,0-1 1,-1-1-1,0-1 0,-1 0 1,-1-1-1,-18 8 21,24-14-122,0 0 0,-1-1 0,1-1 0,-1 0 0,0-1 1,0 0-1,0-1 0,-1-1 0,1-1 0,0 0 0,-1 0 0,-12-3 122,26 3-64,0 0 0,0-1 0,0 1 0,0-1 0,0 1 0,0-1 0,0 1 0,0-1 0,1 1 0,-1-1 0,0 0 0,0 0 0,0 1 0,1-1 0,-1 0 0,0 0 0,1 0 0,-1 0 0,1 0 0,-1 0 0,1 0 0,-1 0 0,1 0 0,0 0 0,-1 0 0,1 0 0,0 0 0,0 0 0,0 0 0,0 0 0,0-1 0,0 1 0,0 0 64,0-2-314,0 1 1,0-1-1,1 1 0,-1 0 1,1-1-1,-1 1 1,1 0-1,0-1 0,0 1 1,0 0-1,0 0 1,0 0-1,1 0 1,-1 0-1,1 0 314,16-13-4820</inkml:trace>
  <inkml:trace contextRef="#ctx0" brushRef="#br0" timeOffset="1681.5">2074 551 7634,'0'0'4215,"0"0"-2778,0 0-679,0 0-128,0 0-231,0 0-31,14 0 269,213-6 1716,-208 5-2329,-12 0-22,-1 0-1,1 1 1,0 0 0,0 0 0,0 0 0,0 1-1,-1 0 1,3 1-2,-8-1 2,0 0-1,-1-1 0,1 1 1,0 0-1,-1 0 0,0 0 0,1 0 1,-1 0-1,1 0 0,-1 0 1,0 0-1,0 0 0,0 0 1,1 0-1,-1 1 0,0-1 1,0 0-1,-1 0 0,1 0 1,0 0-1,0 0-1,-4 25 128,1-18-71,0-1-1,0 0 0,-1 0 0,0 0 0,-1 0 1,0 0-1,0-1 0,0 0 0,-3 3-56,-61 54 263,28-27-127,-12 15 64,52-50-255,1-1-5,0 0 31,12 3-31,46 3 340,0-1 0,0-4 1,29-3-281,3 1 5,-89 2 677,-1 0-1758,1 0-3476,1-1-1440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43 364 7722,'0'0'2530,"0"0"-462,0 0-364,0 0-301,0 0-165,0 0-235,0-3 361,0 5-704,7 436 580,-7-121-643,0-337-617,1-1 1,2 1-1,0 0 1,0 0-1,2 1 1,1-1-1,5-11 20,-7 21-20,0 0 0,1 0-1,0 0 1,1 0-1,1 1 1,-1 0 0,1 0-1,1 1 1,-1-1 0,1 2-1,1-1 1,0 1 0,0 1-1,7-5 21,-13 9-15,1 1-1,-1-1 0,1 0 1,0 1-1,0 0 1,0 0-1,0 0 1,0 0-1,0 1 0,0 0 1,0 0-1,0 0 1,0 0-1,0 0 1,0 1-1,0 0 0,0 0 1,0 0-1,0 0 1,0 0-1,-1 1 1,1 0-1,0 0 0,-1 0 1,0 0-1,1 0 1,-1 1-1,0 0 1,0-1-1,0 1 1,-1 0-1,1 0 0,-1 1 1,1-1-1,-1 1 1,0-1-1,0 2 16,5 9 7,-2-1 0,1 1 0,-2 0 0,0 1 0,-1-1-1,0 1 1,-1 0 0,-1 0 0,0-1 0,-1 1 0,0 0 0,-2 4-7,1-15 5,0-1 0,0 1-1,0 0 1,0 0 0,-1 0 0,1-1 0,-1 1 0,0 0 0,0-1 0,-1 0 0,1 1 0,0-1 0,-1 0 0,0 0-1,0-1 1,0 1 0,0-1 0,0 1 0,-1-1 0,-1 1-5,-8 5-26,-1-1 1,1-1-1,-1 0 1,-13 3 25,-3-1-170,-1-2 0,0-1 0,0-1 0,0-2 1,-1-1-1,-9-2 170,40 1-448,2-2 335,-1 1 0,1-1 1,-1 1-1,1 0 0,0-1 1,-1 1-1,1 0 1,0 0-1,0 0 0,0 0 1,0 0-1,0 0 0,0 0 1,0 0-1,0 0 0,1 0 1,-1 0-1,1 0 113,27-15-968,-20 12 326,20-13-2019,-5 4-2317</inkml:trace>
  <inkml:trace contextRef="#ctx0" brushRef="#br0" timeOffset="333">592 885 9402,'0'0'2569,"0"0"-1129,0 0-376,0 0-576,0 0-240,0 0 456,0 0-71,23 86-233,-16-53-160,-4-6-152,1-1-24,-4-2-56,0-6 0,0 0-8,0-3-96,0-3-608,-14 0-1265,-2-6-2496</inkml:trace>
  <inkml:trace contextRef="#ctx0" brushRef="#br0" timeOffset="862.4">1561 489 1720,'0'0'8154,"0"0"-5508,0 0-1308,0 0-247,-34 4-519,-113 19-252,139-22-287,-1 1-1,1 0 1,0 0 0,0 1 0,0 0-1,0 0 1,1 1 0,-1 0 0,1 0 0,0 1-1,0 0 1,-4 4-33,-4 4 56,-7 4 84,1 0 0,1 2 0,0 1 0,2 0 0,-6 8-140,19-21 25,-1 0 0,1 1 0,1 0 0,-1 0 1,1 0-1,1 0 0,-1 0 0,1 1 1,1 0-1,0-1 0,0 1 0,1 0 1,0 0-1,0 0 0,1 0 0,0 0 0,1 9-25,0-16 0,-1-1 0,1 0 0,-1 1-1,1-1 1,0 1 0,-1-1-1,1 0 1,0 0 0,0 1 0,0-1-1,0 0 1,0 0 0,0 0 0,0 0-1,0 0 1,0 0 0,1 0-1,-1 0 1,0-1 0,1 1 0,-1 0-1,1-1 1,-1 1 0,0-1 0,1 0-1,-1 1 1,1-1 0,0 0 0,47 1 11,-37-2-3,-4 0 3,1 0 0,0-1 0,-1-1 0,1 1-1,-1-2 1,0 1 0,0-1 0,0 0 0,-1 0-1,1-1 1,-1 0 0,0-1 0,6-5-11,11-12 5,0 0 0,-2-2 0,1-3-5,-9 10 8,0-2-1,-1 1 0,0-2 0,-2 1 0,-1-2 0,3-8-7,-9 21 41,0-1 317,-5 15 87,-1 24-409,2 7 87,1 0 0,2 0-1,3 10-122,-3-33-181,1 1-1,0 0 1,0-1-1,4 6 182,-4-10-697,1 1-1,1-1 1,-1 0 0,1-1-1,1 0 1,3 4 697,-3-5-4565</inkml:trace>
  <inkml:trace contextRef="#ctx0" brushRef="#br0" timeOffset="1312.01">1842 727 12307,'0'0'1823,"0"0"-722,0 0-298,0 0-347,0 0-254,0 0-62,12-1 149,3 0-204,4-2 84,0 2 1,0 1 0,10 1-170,-24-1 7,0 0 1,0 1-1,0 0 1,0 0-1,0 0 1,0 1-1,0-1 1,-1 1-1,1 0 1,0 1-1,-1-1 1,0 1-1,0 0 1,1 0-1,-2 0 0,5 4-7,-7-5-9,0 0 0,1 1 0,-1-1 0,0 1-1,0-1 1,-1 1 0,1-1 0,0 1 0,-1-1-1,1 1 1,-1 0 0,0-1 0,0 1 0,0 0-1,0-1 1,-1 1 0,1 1 9,-1 0 25,0 1 1,0 0-1,-1 0 0,1-1 0,-1 1 0,0-1 1,0 0-1,0 1 0,-1 0-25,-14 16 173,0-1 0,-8 6-173,-29 36 134,54-62-144,-1 1-1,1-1 0,-1 1 1,1-1-1,-1 1 0,1-1 0,-1 1 1,1-1-1,0 1 0,-1 0 1,1-1-1,0 1 0,-1 0 1,1-1-1,0 1 0,0 0 1,0-1-1,0 1 0,0 0 1,0 0-1,0-1 0,0 1 1,0 0-1,0-1 0,0 1 1,0 0-1,0 0 0,0-1 1,1 1-1,-1 0 0,0-1 0,1 1 1,-1 0-1,0-1 0,1 1 1,-1-1-1,1 1 0,-1-1 1,1 1-1,-1-1 0,1 1 1,-1-1-1,1 1 0,0-1 1,-1 1-1,1-1 0,-1 0 1,1 0-1,0 1 0,-1-1 1,1 0-1,0 0 0,0 0 0,-1 0 1,1 1-1,0-1 0,-1 0 1,2-1 10,8 3 34,1-1 1,-1-1-1,0 0 0,4-1-34,-1 1-11,25 0-168,128-4 86,-134 1-2592,-1-2-1,16-4 2686,-25 3-6192</inkml:trace>
  <inkml:trace contextRef="#ctx0" brushRef="#br0" timeOffset="1709.6">2335 1 12563,'0'0'2071,"0"0"-1167,0 0 107,0 0 300,0 0-320,31 25-389,99 86-165,-93-79-370,-1 1 0,-2 2 0,-2 2 0,-1 0 0,-2 3 0,17 30-67,-30-45 1,-1 1 0,-2 0 0,0 1 0,-2 0 0,-1 1 0,-1 0 1,-2 1-1,0 0 0,-2 0 0,-2 1 0,0-1 0,-2 1 0,-2 14-1,0-28-86,-1 0 0,0-1 1,-2 0-1,0 1 1,0-1-1,-1-1 1,-1 1-1,-1-1 0,0 0 1,-1 0-1,0-1 1,-6 7 85,6-10-430,1-1 0,-2 1 0,1-1 0,-1-1 0,-1 0 0,1 0 0,-1-1 0,-1 0 0,1-1 0,-1 0 0,0 0 0,-1-1 0,1-1 0,-1 0 0,0-1 0,-1 0 430,-25 0-5806</inkml:trace>
  <inkml:trace contextRef="#ctx0" brushRef="#br0" timeOffset="2077.98">3473 373 3305,'0'0'10978,"0"0"-9938,0 0-792,0 0 232,0 0-63,0 0-265,0 0-56,189 0-88,-146 3 8,-7 0-16,0-3-152,-6 3-505,-10 0-559,-10 3-848,-10-3-4466</inkml:trace>
  <inkml:trace contextRef="#ctx0" brushRef="#br0" timeOffset="2393.99">3367 727 9826,'0'0'4001,"0"0"-3393,0 0 1160,0 0-487,0 0-369,192 0-168,-146 0-272,1-6-336,-8 3-136,4 3-336,-10 0-1504,-9 0-3785</inkml:trace>
  <inkml:trace contextRef="#ctx0" brushRef="#br0" timeOffset="3378.84">4323 394 10626,'0'0'2425,"0"0"-1385,0 0-376,0 0 0,0 0 42,0 0 13,0 0-130,0 0-91,0 0-88,0 0-54,0 0-62,0 0-62,9 3 1132,72-7 673,76-13-2037,-75 6 29,77 1-29,-133 9 0,-14 0-18,-1 0 0,0 1 0,1 1 0,-1 0 0,7 1 18,-16-1-11,0-1 0,0 1 0,0-1 0,0 1 0,0-1-1,0 1 1,-1 0 0,1 0 0,0 0 0,-1 0 0,1 0 0,0 1 0,-1-1 0,0 0 0,1 1-1,-1-1 1,0 1 0,1-1 0,-1 1 0,0 0 0,0 0 0,-1-1 0,1 1 0,0 0 0,0 0-1,-1 0 1,1 0 0,-1 0 0,0 0 0,0 0 0,0 0 0,1 0 0,-2 0 11,2 3-11,-2 0 0,1 0 0,0 0 0,-1-1 0,0 1 0,0 0 0,-1 0 0,1 0 0,-1-1 0,0 1 0,-2 2 11,-1 1-16,-1 0 1,-1 0 0,1-1 0,-1 1-1,-4 2 16,-91 80-15,50-46 22,3 2-1,-26 31-6,61-60 1,1 0 0,0 1 0,1 0 0,1 1 0,1 1 0,0-1 0,2 2 0,0-1 0,-4 22-1,11-41-4,1 0 1,-1 0-1,1 0 1,0 0-1,-1-1 0,1 1 1,0 0-1,0 0 1,0 0-1,0 0 0,0 0 1,0 0-1,0 0 1,0 0-1,0 0 0,0 0 1,1 0-1,-1 0 1,0 0-1,1 0 0,-1 0 1,0-1-1,1 1 1,-1 0-1,1 0 0,0 0 1,-1-1-1,1 1 1,0 0-1,-1 0 4,3-1 5,-1 1 0,1-1 1,-1 1-1,1-1 0,-1 0 0,1 1 1,-1-1-1,1-1 0,-1 1 0,2 0-5,14-1 85,-7 1-42,150-1 356,34-10-399,-131 7-1510,15 2 1510,-79 2-821,-6 0-2032,-11 0 323,-6 0-1439</inkml:trace>
  <inkml:trace contextRef="#ctx0" brushRef="#br0" timeOffset="3858.58">4254 816 10778,'0'0'2765,"0"0"-1389,0 0-113,0 0-88,0 0-325,0 0-181,-1 1-637,1-1-1,0 0 0,0 0 1,0 1-1,0-1 1,0 0-1,0 1 1,0-1-1,0 0 1,0 0-1,0 1 1,0-1-1,0 0 1,0 1-1,0-1 1,0 0-1,0 0 1,0 1-1,0-1 1,0 0-1,0 0 1,0 1-1,1-1 1,-1 0-1,0 0 1,0 1-1,0-1 0,0 0 1,1 0-1,-1 0 1,0 1-1,0-1 1,0 0-1,1 0 1,-1 0-1,0 0 1,0 1-1,1-1-31,117 11 1304,1-5-1,85-7-1303,-61-1 103,-66 2 4,-52 0-7099,-36 0 2201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7114,'0'0'4578,"0"0"-2630,0 0-574,0 0-37,0 0-299,0 0-215,-3 4-166,-30 35-463,3 2-1,1 1 1,2 1 0,2 1-1,2 2 1,2 0-1,2 1 1,2 1-1,2 1 1,3 0 0,1 1-1,3 0 1,2 1-1,2 7-193,3-44 11,-1 23-2,2 0-1,4 28-8,-3-54-5,1 0-1,1 0 0,-1 0 0,1 0 0,1-1 0,0 0 0,1 1 0,0-2 0,0 1 0,1 0 0,2 1 6,4 3-180,0-1-1,1-1 1,0 0-1,1 0 1,0-2 0,1 0-1,0 0 1,1-1 0,0-1-1,0-1 1,1 0-1,9 2 181,8 5-4750,-30-10 149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8090,'0'0'4074,"0"0"-2684,0 0-266,0 0 245,0 0-194,0 0-248,0 1-870,0-1 1,-1 1-1,1-1 0,0 1 0,0-1 0,0 1 1,0-1-1,0 1 0,0-1 0,0 1 0,0-1 0,0 1 1,1-1-1,-1 1 0,0-1 0,0 0 0,0 1 1,0-1-1,1 1 0,-1-1 0,0 1 0,0-1 0,1 0 1,-1 1-1,1-1-57,8 5 182,1-1 0,1-1 0,-1 1 0,0-2 0,1 0 0,0 0 0,-1-1 0,1 0 0,5 0-182,12 1 300,85 9 682,56-4-982,-160-5 747,-6-1-2576,-1-1-4968,-5 0 291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11546,'0'0'1836,"0"0"-595,0 0-90,-33 0-331,-106 4-333,127-4-449,0 2 0,1 0-1,-1 0 1,1 1 0,0 0 0,0 1 0,0 0 0,0 1-1,0 0 1,1 1 0,0 0 0,0 1 0,1 0-1,0 0 1,-1 2-38,3-4 16,-5 5 7,0 1 1,0 0-1,1 0 1,0 1-1,1 1 1,0 0-1,0 3-23,6-10-5,0 0 0,1 1 1,0 0-1,0-1 0,1 1 0,0 1 1,0-1-1,1 0 0,-1 0 0,2 1 1,-1-1-1,1 0 0,0 1 0,1-1 1,-1 0-1,2 6 5,-1-11-4,0 0-1,0 0 1,0 0 0,0 0 0,0 0 0,1 0 0,-1 0 0,0-1-1,1 1 1,-1 0 0,1-1 0,0 1 0,-1-1 0,1 0 0,0 1-1,0-1 1,0 0 0,0 0 0,0 0 0,0-1 0,0 1-1,0 0 1,1-1 0,-1 1 0,2-1 4,10 2 16,-1 0 0,1-2 0,12 0-16,-16 0 4,10 0-57,0-1-1,-1-1 1,0-1 0,1-1 0,-1 0 0,0-2-1,-1 0 1,1-1 0,-1-1 0,-1 0 0,1-1 0,-2-2-1,1 1 1,-1-2 0,-1 0 0,0-1 0,8-10 53,-20 21 30,0-1 0,0 0 1,0-1-1,-1 1 0,0 0 1,1-1-1,-1 1 0,0-1 1,-1 0-1,1 0 0,-1 0 1,0 1-1,0-1 0,0-1 1,0 1-1,0-2-30,-1 6 196,1 0-205,0 1 0,0-1 0,-1 1 0,1-1 0,0 1-1,0 0 1,0-1 0,-1 1 0,1 0 0,0-1 0,0 1 0,-1 0 0,1 0 0,-1 0 0,1 0-1,-1-1 1,1 1 0,-1 0 0,1 0 0,-1 0 0,0 1 9,10 27-19,-7-20 22,1 4-49,41 124 317,-39-114-776,-1 1 0,-2 0 0,0 0 0,0 22 505,-3-13-2532,0-10-2729</inkml:trace>
  <inkml:trace contextRef="#ctx0" brushRef="#br0" timeOffset="561.04">1084 220 11979,'0'0'2043,"0"0"-730,0 0-266,0 0-323,0 0-254,0 0-141,3 0-114,54-1 334,-11 0 114,43 4-663,-86-2 0,0-1-1,1 1 1,-1-1-1,0 1 0,0 0 1,0 0-1,0 1 1,0-1-1,0 1 1,0-1-1,-1 1 1,1 0-1,0 0 1,-1 0-1,0 0 1,1 1 0,-2-2 0,0 1-1,0 0 1,0-1 0,0 1 0,0 0 0,0 0 0,0 0 0,-1 0 0,1 0 0,-1 0 0,1 0 0,-1 0 0,0 0-1,0 0 1,0 0 0,0 0 0,0 0 0,0 0 0,0 0 0,-1 0 0,1-1 0,-1 1 0,0 0 0,1 0 0,-1 0 0,0 0-1,0 0 1,-4 5 13,-1 1-1,0-1 0,0 0 1,0-1-1,-1 1 0,0-1 1,0-1-1,-1 1 0,-3 1-12,-8 7-13,-87 67-335,106-81 330,0 1 0,0 0 0,0-1 0,0 1 0,0-1 0,1 1 0,-1-1 0,0 1 0,0-1 0,1 1 0,-1-1 0,0 1 0,1-1 0,-1 0 1,0 1-1,1-1 0,-1 1 0,0-1 0,1 0 0,-1 1 0,1-1 0,-1 0 0,1 0 0,-1 1 0,1-1 0,-1 0 0,1 0 0,-1 0 0,1 0 0,-1 1 0,1-1 0,0 0 18,20 8 66,-21-8-75,75 21 156,-58-17-115,0 0 0,0 1 0,0 1-1,0 0 1,-1 1 0,7 5-32,-22-11 0,0-1 0,0 1 1,-1-1-1,1 1 0,0-1 1,-1 1-1,1 0 0,0-1 0,-1 1 1,1 0-1,-1-1 0,1 1 1,-1 0-1,0 0 0,1 0 1,-1-1-1,0 1 0,1 0 1,-1 0-1,0 0 0,0 0 1,0 0-1,0-1 0,0 1 0,0 0 1,0 0-1,0 0 0,0 0 1,0 0-1,-1 0 0,1-1 1,0 1-1,0 0 0,-1 0 1,1 0-1,-1-1 0,1 1 1,-1 0-1,1 0 0,-1-1 0,0 1 0,-1 3 2,-1-1 1,0 0-1,0 0 0,0-1 0,0 1 0,0-1 0,0 1 0,-2-1-2,-14 9-255,-2 0-1,1-2 0,-1-1 1,-4 1 255,-13 0-2801,0-6-3395,30-3-745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2865,'0'0'8569,"0"0"-5735,0 0-1559,0 0-41,0 0-349,0 0-260,0 4-187,-13 852 2484,13-855-2854,0-1 79,0-5 54,0-12-150,2-1-1,0 1 1,1 0-1,1 0 1,0 0-1,2 0 0,3-7-50,7-14-137,2 2-1,16-25 138,-29 53-26,-1 1 0,1 0 1,1 0-1,0 0 1,0 1-1,0-1 0,5-3 26,-7 7-23,0 1-1,1-1 0,-1 1 0,0-1 0,1 1 0,0 1 0,-1-1 0,1 0 1,0 1-1,0 0 0,0 1 0,0-1 0,-1 1 0,3-1 24,7 1-53,6 0-5,0 1-1,0 0 0,2 2 59,-15-2-5,1 1 0,0 0 0,-1 1-1,0 0 1,1 0 0,-1 0 0,0 1-1,-1 0 1,5 3 5,-4-2-3,-1-1-1,0 1 0,0 0 1,0 1-1,0 0 1,-1 0-1,0 0 1,0 0-1,0 1 0,-1 0 1,0 0-1,0 0 1,-1 0-1,0 1 0,0-1 1,-1 1-1,0 0 1,0-1-1,-1 1 0,0 0 1,-1 0-1,1 0 1,-1 0-1,-1 0 0,0 0 1,-1 7 3,0-9 9,-1 0 0,0 0 0,0 0-1,0 0 1,-1 0 0,1-1 0,-2 1 0,1-1 0,0 0 0,-1 0 0,0-1 0,0 1-1,0-1 1,-1 0 0,0-1 0,-1 2-9,-17 9-38,-1-2 1,0 0-1,-7 2 38,-2-2-507,1 0-1,-2-3 1,0 0-1,0-2 1,0-2-1,-1-2 0,-33 0 508,67-3-1017,6 0-483,55-4-2593,-20-4-142</inkml:trace>
  <inkml:trace contextRef="#ctx0" brushRef="#br0" timeOffset="335.02">791 756 12843,'0'0'2431,"0"0"-1217,0 0-478,0 0-346,0 0-194,0 0 157,-1 20-25,-18 153 220,17-157-535,-1 7-53,-1 0-1,-1 0 1,-1 0 0,-1 0 40,7-22-65,0 0 1,0 0-1,-1-1 1,1 1-1,0 0 0,-1-1 1,1 1-1,-1 0 1,1-1-1,-1 1 1,1-1-1,-1 1 1,1-1-1,-1 1 1,1-1-1,-1 1 1,0-1-1,1 1 1,-1-1-1,0 0 65,-11 0-4242,5-2-1090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156 182 9874,'0'0'3476,"0"0"-2574,0 0-398,0 35 375,0 11-569,1 41 718,-7 38-1028,-2-12 309,-5 0 0,-5-2 0,-14 40-309,29-142 35,2-3 8,0 0 0,-1 0 0,0 0 0,0 0 1,-1 0-1,0 0 0,0 0 0,0-1 0,-1 1 1,-2 2-44,6-7 130,0-1 65,0 0 44,3-18 178,11-6-407,1 0 1,1 1-1,2 1 0,0 0 1,1 2-1,1 0 0,11-8-10,-22 20 22,-1 0 1,1 1-1,0 0 0,1 1 1,-1 0-1,1 1 0,1 0 1,-1 0-1,1 1 0,-1 0 1,1 1-1,0 0 0,1 1 1,-1 0-1,0 1 0,1 0 1,-1 1-1,0 0 0,9 2-22,-14-1 2,1 0 0,-1 1 1,1 0-1,-1 1 0,0-1 0,0 1 0,0 0 0,-1 1 0,1-1 0,-1 1 0,0 0 1,0 0-1,0 1 0,0 0 0,-1 0 0,0 0 0,2 3-2,0 0 3,-1-1 1,0 1-1,0 1 0,-1-1 0,0 1 0,-1-1 1,0 1-1,0 0 0,-1 0 0,0 1 1,0-1-1,-1 2-3,0-2 34,-1 0-1,0 0 1,-1 0-1,0 0 1,0 0 0,-1 0-1,0 2-33,0-6 23,0 0-1,0-1 0,-1 1 1,1-1-1,-1 1 1,0-1-1,0 0 1,-1 0-1,1 0 0,-1-1 1,1 1-1,-1-1 1,-3 2-23,-13 9 10,0-2 1,-1 0 0,-1 0 0,0-2 0,0-1-1,-1-1 1,0-1 0,0-1 0,-24 3-11,-21 0-1686,1-3-1,-65-4 1687,131-2-1111,7 0-604,58 0-1937,-28 0-703</inkml:trace>
  <inkml:trace contextRef="#ctx0" brushRef="#br0" timeOffset="548.54">748 1072 15963,'0'0'1691,"0"0"-653,0 0-216,0 0-376,0 0-306,12 0-102,105 1 227,60 10-265,-175-11-5,0 1 0,-1-1-1,1 0 1,0 1 0,-1-1 0,1 1-1,0-1 1,-1 1 0,1 0 0,-1 0-1,1 0 1,-1 0 0,1 0 0,-1 0-1,0 0 1,1 0 0,-1 0 0,1 1 5,-2 0-4,0-1-1,1 0 1,-1 0 0,0 0 0,1 0 0,-1 0 0,0 1 0,0-1 0,0 0 0,0 0 0,0 0 0,0 1 0,-1-1 0,1 0 0,0 0 0,-1 0 0,1 0 0,0 0 0,-1 0 0,0 1-1,1-1 1,-1 0 0,1 0 0,-1-1 0,0 1 0,0 0 0,0 0 0,1 0 0,-1 0 0,-1 0 4,-19 17 35,-1-1-1,0 0 1,-2-2 0,0-1 0,0-1-1,-23 9-34,-21 12-165,68-34 152,0 0 0,0 0 1,-1 0-1,1 0 1,0 1-1,0-1 0,0 0 1,-1 0-1,1 0 1,0 0-1,0 0 0,0 0 1,0 0-1,-1 1 0,1-1 1,0 0-1,0 0 1,0 0-1,0 0 0,0 1 1,0-1-1,-1 0 1,1 0-1,0 0 0,0 1 1,0-1-1,0 0 0,0 0 1,0 0-1,0 1 1,0-1-1,0 0 0,0 0 1,0 1-1,0-1 1,0 0-1,0 0 0,0 0 1,0 1-1,0-1 13,9 6-136,17 2 210,-24-7-101,29 8 255,1 2 0,-1 1-1,-1 1 1,25 16-228,-53-28 4,0 0-1,0 1 1,0-1-1,0 0 1,0 1-1,0 0 0,-1-1 1,1 1-1,-1 0 1,1 0-1,-1 0 1,0 0-1,0 0 1,0 0-1,0 0 1,1 2-4,-2-2 6,0-1 1,0 1-1,0 0 1,0-1-1,0 1 1,0 0-1,0-1 1,0 1-1,-1 0 0,1-1 1,-1 1-1,1-1 1,-1 1-1,0 0 1,0-1-1,1 0 1,-1 1-1,0-1 1,0 1-1,0-1 0,-1 0 1,1 0-1,0 0 1,-2 1-7,-12 11-60,-1-2 0,-1 0 1,1-1-1,-2 0 1,0-2-1,0 0 0,-15 4 60,13-5-1443,-1-1 0,0-1 0,0-1 0,-6-1 1443,1-2-4478</inkml:trace>
  <inkml:trace contextRef="#ctx0" brushRef="#br0" timeOffset="984.75">1419 1 13755,'0'0'3523,"0"0"-2661,0 0-647,0 0 363,11 30 324,1 10-590,5 12 253,3 0 1,14 27-566,2-12 486,3-1 1,25 29-487,-24-37 98,-2 2-1,-3 1 0,1 8-97,-27-46 32,-1 0-1,0 1 1,-2-1-1,0 1 1,-2 1-1,-1-1 1,-1 0-1,-1 1-31,0-8 18,-2 0 0,0-1 1,-1 1-1,0 0 0,-2-1 0,0 0 0,0 0 0,-2 0 0,0 0 1,0-1-1,-2 0 0,-1 1-18,-16 21-23,-2-1 0,-2-1 0,-1-2 0,-1-1 0,-23 17 22,-61 45-3836,-7-2 3837,59-46-2591,20-14-1643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54 1904,'0'0'1465,"0"0"-246,0 0-324,0 0-302,0 0-21,0 0 159,9-2 153,24-8-10,-32 10-444,1-1 0,-1 1 1,0-1-1,0 1 1,1-1-1,-1 1 0,0-1 1,0 0-1,0 0 0,1 1 1,-1-1-1,0 0 1,0 0-1,0 0-430,-1 0 187,0 1 0,0-1 0,1 1 0,-1 0-1,0-1 1,0 1 0,0-1 0,0 1 0,0-1 0,0 1 0,0-1 0,0 1 0,0-1 0,0 1-1,0-1 1,0 1 0,0 0 0,0-1 0,0 1 0,0-1 0,0 1 0,0-1 0,-1 1-1,1-1 1,0 1-187,-10-10 2357,-4 4-3279,2 4 902,0 1 0,0 0 0,-1 1 0,1 1 0,0 0 1,0 0-1,0 1 0,0 1 0,0 0 0,0 0 0,0 1 1,1 1-1,0 0 0,-7 4 20,0 2-8,1 0 1,0 0-1,0 2 0,1 0 1,1 0-1,0 2 0,1 0 1,-4 7 7,11-13-18,1 0 0,0 0 0,1 1 0,0 0 0,0-1 1,1 2-1,0-1 0,1 1 0,0-1 0,1 1 0,0 0 0,1 0 0,0 0 1,0 0-1,2 9 18,-1-18-3,0 0 0,1 0 0,-1 1 0,1-1 0,0 0 0,-1 0 0,1 0 0,0 0 0,0 0-1,0 0 1,1 0 0,-1 0 0,0-1 0,1 1 0,-1 0 0,1-1 0,0 1 0,-1-1 0,1 1 0,0-1 0,0 0 0,0 0 0,0 0 0,0 0 0,0 0 0,0 0 0,0-1 0,0 1 0,1-1 0,-1 1 3,10 2 16,1-1-1,0 0 1,-1-1 0,11 0-16,-7 1-26,1-2 1,0 0-1,0 0 0,-1-2 1,1 0-1,-1-1 1,1 0-1,-1-2 1,0 0-1,0 0 0,13-8 26,-9 1-98,0 0 0,-1-1 0,-1-1 0,0-1 0,-1 0 0,0-1 0,-2-1-1,6-7 99,-13 12 5,0 1-1,0-1 0,-1-1 0,-1 1 0,0-1 0,0 0 0,-2-1 1,1 0-1,-2 1 0,0-1 0,0 0 0,-2 0 0,1-1 1,-2-1-5,0 16-36,0 0-91,-10 19 0,4-4 198,0 0 0,1 0-1,1 1 1,1 0 0,0 0-1,1 0 1,0 3-71,-1 38 240,4 23-240,-1-28-72,0-46-335,0 8 16,8-10-5786,4-4-222</inkml:trace>
  <inkml:trace contextRef="#ctx0" brushRef="#br0" timeOffset="344.64">901 251 7258,'0'0'5345,"0"0"-4737,0 0 88,0 0 232,0 0 488,0 0-199,0 0-321,0 125-352,0-86-328,-4-1-136,-2-5-64,-1-3 0,4-9-16,-1-7-88,4-5-600,0-9-872,0 0-1137,0 0-4489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3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 9282,'0'0'6159,"0"0"-4531,0 0-1527,0 0-79,7 20 242,46 130 265,-51-142-551,5 13 66,1 0 0,1 0 1,1-1-1,6 9-44,-13-25-76,-1 1-1,1-1 1,0 0 0,0 0 0,1 0 0,-1-1-1,1 1 1,0-1 0,0 0 0,0 0 0,0 0-1,0-1 1,1 1 0,-1-1 0,1 0 0,0 0 0,-1-1-1,1 1 1,0-1 0,0 0 0,0-1 0,3 1 76,-4-1-113,0 0 1,0-1-1,0 0 1,-1 1-1,1-1 1,-1-1 0,1 1-1,0 0 1,-1-1-1,0 0 1,1 0-1,-1 0 1,0 0 0,2-2 111,1-2-200,1 0-1,-1 0 0,0-1 0,-1 0 0,0 0 0,3-5 202,3-7-311,0-1 0,-2-1 1,0 0-1,4-19 311,-8 19 127,-1 0 0,-1-1 0,-1 1 0,-1-1 0,-2-16-127,1 30 249,0 8-220,0 1 1,0-1-1,0 0 1,0 0-1,-1 0 1,1 0-1,0 0 1,0 0-1,0 0 1,0 0-1,-1 0 1,1 0-1,0 0 1,0 0-1,0 0 1,-1 0-1,1 0 1,0 0-1,0 0 1,0 0-1,0 0 1,-1 0-1,1 0 1,0 0-1,0 0 1,0 0-1,0 0 1,-1 0-1,1 0 1,0 0-1,0 0 1,0-1-1,0 1 1,-1 0-1,1 0 1,0 0-1,0 0 1,0 0-1,0-1 1,0 1-1,0 0 1,0 0-1,0 0 1,0 0-1,-1-1 1,1 1-1,0 0 1,0 0-1,0 0 1,0 0-1,0-1 0,0 1 1,0 0-1,0 0 1,0 0-1,0 0 1,0-1-1,0 1 1,0 0-1,1 0-29,-12 16 219,-2 19 54,2 0 0,1 1 0,2 0 0,2 0 0,0 11-273,-6 24 262,-3 15-93,-3 24 152,-28 84-321,37-162-49,-2-1 0,-1 0 1,-1-1-1,-2 0 0,-1-1 1,-1-1-1,-1 0 0,-6 4 49,19-26-205,-1 1 1,0-1-1,0 0 0,-1-1 0,1 0 0,-1 0 0,0 0 0,-1-1 0,-7 4 205,7-5-856,0 0 0,0 0 0,-1-1-1,1 0 1,-10 0 856,-19 0-7492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4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1 1200,'0'0'9524,"0"0"-6573,0 0-1668,0 32 25,1 107-446,1-70-279,5 12-583,0 32 151,-7 96-36,-10-230-564,1-20 236,-1 0 1,-3 1 0,-1 1 0,-1 0-1,-2 1 1,-5-5 212,19 39-9,0-1 0,-1 1 1,1 0-1,-1 0 0,0 0 0,0 0 0,0 0 0,0 1 0,-1 0 0,0 0 1,1 0-1,-1 1 0,0-1 0,0 1 0,-1 0 0,1 1 0,0-1 0,-4 0 9,5 2 16,-1-1 1,1 1-1,0 0 0,0 0 0,0 1 0,-1-1 0,1 1 0,0 0 0,0 0 0,0 0 0,0 0 0,0 1 0,0-1 0,1 1 0,-1 0 0,0 1 0,1-1 0,0 0 0,-1 1 0,1 0 0,0 0 0,0 0 0,0 0 1,1 1-17,-5 6 120,1 1 1,1 0-1,0 0 1,0 0-1,1 1 1,1 0-1,0 0 1,0 0-1,1 0 1,1 0-1,0 0 1,1 0-1,0 1 1,1 1-121,-1-7 28,0 0 1,1 0 0,0 0 0,1 1 0,0-1 0,0 0 0,0-1 0,1 1 0,0 0 0,0-1 0,1 0 0,0 1 0,0-1 0,0-1 0,1 1-1,0-1 1,0 1 0,0-2 0,2 2-29,1 1 5,1-1-1,-1 0 0,2-1 1,-1 0-1,1 0 1,-1-1-1,1 0 0,1-1 1,-1 0-1,0 0 1,1-1-1,-1-1 0,3 1-4,19 0-550,0-2 0,0 0 0,0-3 0,25-4 550,65-20-4434,-1-5-3536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5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7946,'0'0'1852,"0"0"-677,0 0-319,0 0-313,0 0-146,0 0-62,3 0 67,-2 0-363,0 0 0,0 0 0,0 0 0,1 0 0,-1 1 0,0-1 0,0 0 0,0 1 0,0-1 0,0 1 0,0 0 0,0-1 0,0 1 0,0 0 0,0-1 0,0 1 0,0 0 0,-1 0 0,1 0 1,0 0-1,-1 0 0,1 0-39,12 30 651,-10-13-369,-1-1 0,-1 1 0,0 1-282,-1-18 13,2 240 952,-3-128-867,1-112-97,0 0-1,0 0 0,0 0 1,0 0-1,0-1 0,0 1 1,0 0-1,0 0 0,0 0 1,0 0-1,1-1 0,-1 1 1,0 0-1,1 0 0,-1-1 1,1 1-1,-1 0 0,1 0 1,-1-1-1,1 1 0,-1-1 1,1 1-1,-1 0 0,1-1 1,0 1-1,-1-1 0,1 1 1,0-1-1,0 0 0,25 2 32,-22-3-18,6 0 31,-1-1 0,0 0 0,1 0 0,-1-1 0,0-1 0,-1 1-1,7-4-44,62-38 114,-51 29-100,172-109-331,96-55-2005,-289 177 2235,0 0-53,0 0 0,0 1 0,1-1 0,-1 1 0,1 0 0,0 0 140,-3 2-487,-5 4 457,1 0 0,-1 1 0,1-1 0,-1 0-1,-1-1 1,1 1 0,0 0 0,-1-1 0,0 1 0,0-1 0,0 0 0,0 0 0,0 0 0,-1 0 0,-2 2 30,-8 7-81,-12 11-2504,16-19-2376</inkml:trace>
  <inkml:trace contextRef="#ctx0" brushRef="#br0" timeOffset="599.04">110 192 7562,'0'0'2519,"0"0"-920,0 0-374,0 0-352,0 0-252,0 0-115,18 3 1057,271-14 146,-173 6-1674,48 7-35,-145-1-5,-1 1 1,0 2-1,0-1 1,0 2 4,10 2-5,-27-7 16,-1 0 0,1 0 0,-1 0 0,1 1-1,-1-1 1,1 0 0,-1 0 0,1 0 0,-1 0-1,1 0 1,-1 0 0,1 0 0,-1-1 0,0 1 0,1 0-1,-1 0 1,1 0 0,-1 0 0,1-1 0,-1 1 0,1 0-1,-1 0 1,0-1 0,1 1 0,-1 0 0,0-1 0,1 1-1,-1 0 1,0-1 0,1 1 0,-1 0 0,0-1-1,0 1 1,1-1 0,-1 1 0,0-1 0,0 1 0,0-1-1,0 1 1,0 0 0,0-1 0,0 1 0,0-1 0,1 1-1,-2-1 1,1 1 0,0-1 0,0 1 0,0-1 0,0 1-1,0-1 1,0 1 0,0-1 0,-1 1 0,1 0-1,0-1-10,-11-32-186,9 29 185,-56-144-1990,58 148 1889,0 0 1,0 0-1,0 0 0,0 0 1,0 0-1,0 1 0,0-1 1,0 0-1,0 0 0,1 0 1,-1 0-1,0 0 0,0 0 1,0 0-1,0 0 0,0 0 1,0 0-1,0 0 0,0 0 1,1 0-1,-1 0 0,0 0 1,0 0-1,0 0 0,0 0 1,0 0-1,0 0 0,0 0 1,1 0-1,-1 0 0,0 0 1,0-1-1,0 1 0,0 0 1,0 0-1,0 0 1,0 0-1,0 0 0,0 0 1,0 0-1,1 0 0,-1 0 1,0 0-1,0-1 0,0 1 1,0 0-1,0 0 0,0 0 1,0 0-1,0 0 0,0 0 1,0 0-1,0 0 0,0-1 1,0 1-1,0 0 0,0 0 102,12 7-2820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23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140 383 13827,'0'0'1820,"0"0"-914,0 0 22,-12 12-388,5-5-499,-3 3-5,0-1 0,1 2 1,0-1-1,1 1 0,0 0 0,0 1 1,1 0-1,-1 4-36,-1 9 79,1 1-1,0 0 1,2 1 0,1 0-1,2 0 1,0 0 0,2 0-1,1 20-78,0-44 5,0-1 0,1 1-1,-1-1 1,0 1 0,1 0-1,-1-1 1,1 1 0,0-1-1,0 1 1,0-1-1,0 0 1,0 1 0,1-1-1,-1 0 1,1 0 0,0 0-1,-1 0 1,1 0 0,1 1-5,0 0 12,1-1 0,0 0 0,-1 0 0,1 0 0,0 0 0,0 0 0,0-1 0,0 0 0,0 0 0,0 0 0,4 0-12,1 0 17,0 0 0,1-1 0,-1 0 0,0-1-1,0 0 1,0 0 0,0-1 0,0-1 0,0 1 0,0-1 0,5-3-17,-3 0 4,0-1 0,0 0 0,-1-1 0,0 0 0,-1 0 1,0-1-1,0 0 0,-1-1 0,0 0 0,0 0 0,-1-1 0,-1 0 0,0 0 0,0-1 0,3-10-4,-3 7-4,-1-1 0,-1 1 1,-1-1-1,0 0 0,-1 0 0,0 0 0,-1 0 0,-1 0 0,-1 0 1,0 0-1,-1 0 0,-3-7 4,4 18-46,-1 0 1,0 0-1,0 1 1,0-1 0,-1 0-1,1 1 1,-1 0-1,0 0 1,-1 0-1,1 0 1,-1 0 0,1 1-1,-1-1 1,0 1-1,-1 0 1,1 0-1,0 0 1,-1 1-1,0 0 46,2 0-84,0 0 0,-1 1-1,0 0 1,1 0 0,-1 0-1,0 0 1,1 0 0,-1 1-1,0 0 1,0 0 0,0 0-1,1 0 1,-1 0-1,0 1 1,0-1 0,1 1-1,-1 0 1,0 1 0,1-1-1,-1 0 1,1 1 0,0 0-1,-1 0 1,1 0 0,0 0-1,-2 2 85,-1 2-126,0 0 1,1 1-1,0-1 0,0 1 0,1 0 1,0 0-1,0 1 0,1-1 0,0 1 1,0 0-1,0 0 0,1 0 0,0 0 1,0 6 125,-1 17-600,1 1 0,1-1 0,2 10 600,0 5-1069,-1 28-2662</inkml:trace>
  <inkml:trace contextRef="#ctx0" brushRef="#br0" timeOffset="383.7">1324 127 13019,'0'0'1340,"0"0"-760,0 0-349,0 0-95,-29-22-85,-31-22-33,-6 0-18,63 42 8,0 0-1,0 0 1,0 0-1,0 1 0,0 0 1,0-1-1,0 1 1,-1 0-1,1 0 1,0 1-1,-1-1 0,1 1 1,-1 0-1,1 0 1,0 0-1,-1 0 1,1 0-1,-2 1-7,2 0 28,1 1 0,-1-1 0,0 1 0,1-1 0,-1 1 0,1 0 1,0 0-1,-1 0 0,1 0 0,0 1 0,0-1 0,-1 2-28,-5 6 131,-10 12 165,0 2 0,1 0 0,2 1 1,0 1-1,2 0 0,0 1 0,2 0 1,1 1-1,2 0 0,-2 10-296,-4 28 237,3 1 0,3 0 0,0 64-237,8-97-166,-3 1 1,0-1 0,-2 0 0,-6 18 165,5-43-1341,-2-8-3176,2-1-924</inkml:trace>
  <inkml:trace contextRef="#ctx0" brushRef="#br0" timeOffset="731.73">769 494 3977,'0'0'9610,"0"0"-8682,0 0-272,0 0 320,0 0-447,0 0-321,201 32-120,-108-32-88,-17 0-1001,-6 0-2807</inkml:trace>
  <inkml:trace contextRef="#ctx0" brushRef="#br0" timeOffset="1097.88">1999 336 13315,'0'0'2387,"0"0"-1317,0 0-210,0 0-249,0 0-318,0 0-164,17 3 9,227 32 338,-190-31-412,13 2-3,25 6-61,-88-11-2,0 0 0,0-1 1,0 1-1,-1 1 0,1-1 0,0 0 0,0 1 0,-1 0 0,0 0 0,1 0 0,-1 0 1,0 1-1,0-1 0,0 1 0,2 1 2,-4-1-3,0-1 0,0 0 0,0 0 0,0 0 0,0 0 0,-1 1 0,1-1 0,-1 0 0,1 1 0,-1-1 0,0 0 0,0 1 0,0-1 1,0 1-1,0-1 0,0 0 0,-1 1 0,1-1 0,-1 0 0,0 1 0,0-1 0,0 0 0,0 0 0,0 0 0,0 0 0,0 0 0,-1 1 3,-5 7 13,0 0 0,0-1 0,-1 0-1,0 0 1,-1-1 0,-8 6-13,-65 47 28,41-31-41,-71 50-106,29-23 10,3 4 1,-12 16 108,91-75 2,-36 37-33,35-36 28,0 0-1,0 0 1,0 0-1,0 0 0,1 0 1,0 1-1,0-1 0,-1 0 1,2 1-1,-1-1 0,0 1 1,1-1-1,0 3 4,0-4 11,0-1-1,0 1 1,0-1-1,1 1 1,-1-1 0,1 1-1,-1-1 1,1 1 0,-1-1-1,1 0 1,0 1-1,0-1 1,-1 0 0,1 0-1,0 0 1,0 0-1,0 0 1,1 0 0,-1 0-1,0 0 1,0 0-1,0 0 1,1 0 0,-1-1-1,0 1 1,2 0-11,41 11 292,-33-10-254,78 11 97,-1-4 1,1-4-1,52-5-135,-122 0-76,-18 0 10,-1 0 0,1 0 0,-1 0 0,1 0-1,-1 0 1,1 0 0,-1 0 0,1 0 0,-1-1-1,1 1 1,-1 0 0,1 0 0,-1 0 0,1-1 0,-1 1-1,1 0 1,-1-1 0,0 1 0,1 0 0,-1-1-1,1 1 1,-1 0 0,0-1 0,1 1 0,-1-1-1,0 1 1,0-1 0,1 1 66,-6-12-4348,-15-2-3402</inkml:trace>
  <inkml:trace contextRef="#ctx0" brushRef="#br0" timeOffset="1478.92">1804 666 13691,'0'0'4329,"0"0"-3969,0 0 32,0 0-136,169-36-120,-87 31-80,17 5 144,7 0 64,-3 0-40,-14 2-104,-13 16-120,-10 3-408,-19-3-2136,-18-12-8763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8.1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404 426 6905,'0'0'5642,"0"0"-4962,0 0 616,0 0-216,-175 81-416,122-25-183,3 13-9,1 8-72,9 0-112,14 1-152,16-13-136,10-5-8,6-15-216,34-13-368,23-14-64,53-18-657,-11 0-1623,-5-21-5498</inkml:trace>
  <inkml:trace contextRef="#ctx0" brushRef="#br0" timeOffset="338.54">728 703 10266,'0'0'2495,"0"0"-873,0 0 132,0 0-454,-10 29-648,-29 95-384,36-116-257,1 1 0,0-1 0,1 1 0,0-1 0,0 1 0,1 0 0,0-1 0,1 4-11,-1-9-16,1 0 0,0 0-1,-1 0 1,1 0 0,0 0-1,1 0 1,-1 0 0,0 0-1,1-1 1,0 1 0,-1 0-1,1-1 1,0 0 0,0 1-1,2 1 17,2-1-20,-1 0-1,1 0 0,0 0 0,0-1 0,0 0 1,0 0-1,0-1 0,0 1 0,0-1 1,0-1-1,1 1 0,-1-1 0,0 0 0,1 0 1,-1-1-1,2 0 21,-1 0-24,0-1-1,0 0 1,0 0 0,0 0-1,0-1 1,-1 0 0,1 0-1,-1 0 1,0-1 0,0 0-1,0 0 1,-1-1 0,0 0 0,1 0-1,-2 0 1,1 0 0,0-1-1,-1 0 1,0 0 0,2-5 24,1-2-67,0 0 0,-1 0 0,0-1 0,-1 0 0,-1 0 0,0 0 0,-1 0 0,0-1 1,0-12 66,-2 14-61,-1 0 0,0 0 0,-1 0 1,0-1-1,-1 1 0,0 0 1,-3-7 60,3 15-71,0 0 1,0 0 0,0 0-1,-1 1 1,0-1-1,0 1 1,0-1 0,-1 1-1,1 0 1,-1 1 0,0-1-1,0 0 1,0 1-1,0 0 1,-1 0 0,0 0-1,1 1 1,-1 0 0,0 0-1,0 0 71,-2-1-59,0 1 0,0 0 0,0 0 0,-1 1 0,1 0 0,0 0 0,-1 1 0,1 0 0,0 0 0,-1 1 0,1-1 0,0 2 0,0-1 0,0 1 0,0 0 0,0 1 0,0-1 0,0 1 0,1 1 0,-1-1 0,1 1 0,0 0 0,0 1 0,0-1 0,1 1 0,0 1 0,0-1 0,0 0 0,0 1 0,1 0 0,0 0 0,-3 6 59,-4 10-362,0 1 1,1-1 0,1 1-1,1 1 1,2 0-1,0 0 362,-4 44-3720</inkml:trace>
  <inkml:trace contextRef="#ctx0" brushRef="#br0" timeOffset="735.57">1403 560 9882,'0'0'2502,"0"0"-1340,0 0-226,0 0-316,0 0-487,-2 18-157,1-4 30,0 0-1,1 1 0,1 12-5,-1-26 4,0 0 0,0 0-1,1 0 1,-1 0 0,1 0-1,-1 0 1,1 0 0,-1-1-1,1 1 1,-1 0 0,1 0-1,0 0 1,-1 0 0,1-1 0,0 1-1,0 0 1,0-1 0,-1 1-1,1 0 1,0-1 0,0 1-1,0-1 1,0 0 0,0 1-1,0-1 1,0 0 0,0 1-1,1-1-3,29 0 90,-20-1-63,10 1 16,0 0-1,0-2 0,0-1 1,0 0-1,12-5-42,-24 5 11,0 0 1,0 0-1,0-1 0,-1 0 1,0-1-1,1 0 0,-2 0 0,1-1 1,-1 0-1,1 0 0,-2-1 1,1 0-1,4-5-11,-9 8 20,0 1 0,1-1 0,-1 0 0,-1 0 0,1 0 1,0 0-1,-1 0 0,0 0 0,0 0 0,0-1 0,-1 1 0,1-2-20,-1 4 12,0 0 1,0-1-1,0 1 0,0 0 0,-1 0 1,1-1-1,-1 1 0,1 0 0,-1 0 0,0 0 1,0 0-1,0-1 0,0 1 0,0 1 1,0-1-1,-1 0 0,1 0 0,0 0 1,-1 1-1,0-1 0,1 1 0,-1-1 1,0 1-1,-2-2-12,-6-2-4,0 1 1,-1 0-1,1 0 1,-1 1-1,0 1 1,0-1-1,0 2 1,-8-1 3,0 1-9,1 0 0,-1 2 0,0 0 0,-18 4 9,31-4-3,-1 1 1,1 0-1,-1 1 1,1-1-1,0 1 0,0 0 1,0 1-1,0 0 1,1 0-1,-1 0 1,1 0-1,0 1 0,1 0 1,-1 0-1,1 0 1,0 1-1,0-1 1,0 1-1,1 0 0,0 0 1,0 1-1,0-1 1,1 0-1,0 1 3,-2 8-20,0 0 0,1 0-1,0 0 1,1 1 0,1-1 0,1 1-1,0-1 1,1 0 0,0 1 0,2 3 20,-2-13-12,1-1 0,-1 0 0,1 1 1,0-1-1,0 0 0,0 0 0,1-1 0,-1 1 1,1 0-1,1-1 0,-1 1 0,0-1 0,1 0 0,0 0 1,0-1-1,0 1 0,1-1 0,-1 0 0,1 0 1,0 0-1,0-1 0,-1 0 0,5 2 12,7 1-117,-1-1-1,0-1 1,1 0 0,-1-1-1,1-1 1,0 0-1,5-1 118,67-4-1870,-5-16-2009</inkml:trace>
  <inkml:trace contextRef="#ctx0" brushRef="#br0" timeOffset="1103.6">2623 114 1216,'0'0'8225,"0"0"-5614,0 0-1356,0 0-230,0 0-314,0 0-117,-22-19 19,-69-56-55,89 73-540,0 0 0,0 0 1,0 1-1,0-1 1,0 1-1,0-1 1,-1 1-1,1 0 1,-1 0-1,1 0 0,0 0 1,-1 1-1,0-1 1,1 1-1,-1-1 1,1 1-1,-1 0 1,1 0-1,-1 0 0,0 0 1,1 0-1,-2 1-18,2 0 10,0 1 0,0-1 0,0 0 0,0 1 0,0 0 0,0-1 0,1 1 0,-1 0 0,0 0 0,1 0 1,0 0-1,-1 0 0,1 0 0,0 1-10,-3 3 51,-6 12 33,1-1 1,1 1-1,0 0 0,2 1 0,0 0 1,1 0-1,0 0 0,2 1 1,-1 13-85,0 38 77,2 0 0,4 6-77,0 11 118,-1 31-11,-3 130-202,2-242-15,0-1-1,-1 0 1,0 1-1,0-1 1,-1 0 0,0 0-1,-2 5 111,4-9-144,-1-1-1,0 1 1,0-1-1,0 1 1,0 0-1,0-1 1,0 0-1,-1 1 1,1-1-1,0 0 1,-1 1-1,1-1 0,-1 0 1,1 0-1,-1 0 1,0 0-1,1-1 1,-1 1-1,0 0 1,1-1-1,-1 1 1,0-1-1,0 0 1,0 1-1,0-1 1,-1 0 144,-11-4-4215,0-16-5344</inkml:trace>
  <inkml:trace contextRef="#ctx0" brushRef="#br0" timeOffset="1438.62">2154 528 10746,'0'0'1465,"0"0"-961,0 0 296,0 0-224,0 0-40,0 0-200,0 0 32,152 41-8,-96-35-184,0 3-176,1 0-64,22 0-752,-16 0-968,-7-6-3441</inkml:trace>
  <inkml:trace contextRef="#ctx0" brushRef="#br0" timeOffset="1786.65">3450 81 11042,'0'0'1582,"0"0"-206,0 0-433,0 0-660,-31-6-375,31 6 92,-35-7-36,0 2 0,-29 0 36,59 5 4,0 0-1,0 1 1,-1 0-1,1 0 1,0 1 0,0-1-1,0 1 1,0 0 0,0 1-1,1-1 1,-1 1 0,1 0-1,-1 0 1,1 0-1,0 0 1,0 1 0,0 0-1,1 0 1,-1 0 0,1 0-1,0 0 1,0 1 0,-1 3-4,-6 7 40,-9 10 90,2 2 0,1 0-1,2 1 1,0 0 0,2 1 0,1 1 0,-6 25-130,6-9 245,3 0 0,1 0 0,3 0 1,1 47-246,3-40 172,2 0 0,8 50-172,-9-97-49,2 11 30,0 0 0,-2 0 0,0 14 19,-1-28-232,0 1 1,0-1-1,0 1 1,-1-1-1,1 0 1,-1 1-1,0-1 1,0 0 0,0 1-1,-1-1 1,1 0-1,-1 0 1,0 0-1,1 0 1,-1-1 0,-1 1-1,1 0 1,0-1-1,-1 1 1,1-1-1,-1 1 232,-14 6-5091</inkml:trace>
  <inkml:trace contextRef="#ctx0" brushRef="#br0" timeOffset="2115.68">2872 718 10066,'0'0'3961,"0"0"-3017,0 0 272,0 0-495,0 0-449,0 0 144,0 0 32,115 0-152,-62 0-192,7 0-104,9 0 0,4-15-440,0-3-608,-4-6-521,11-5-599,-18 2-2417,-15 3-3017</inkml:trace>
  <inkml:trace contextRef="#ctx0" brushRef="#br0" timeOffset="2116.68">3662 536 5977,'0'0'3969,"0"0"-3041,0 0 609,0 0-129,0 0-568,0 0-144,0 0-296,10 188-216,-23-131-184,-4 2-232,4-5-592,0-1-696,3-17-633,6-15-3368</inkml:trace>
  <inkml:trace contextRef="#ctx0" brushRef="#br0" timeOffset="2447.12">3834 236 15091,'0'0'2017,"0"0"-1473,0 0-504,0 0-40,0 0-984,0 0-505,0 0-415,60 9-2617</inkml:trace>
  <inkml:trace contextRef="#ctx0" brushRef="#br0" timeOffset="2796.23">4333 456 11442,'0'0'3230,"0"0"-2261,0 0-519,0 0-149,0 0-205,0 0-31,-24 16-14,-80 57-35,87-61 16,0 0 1,1 2 0,1 0-1,0 0 1,1 2 0,1 0 0,0 0-1,1 1 1,1 1 0,1 0 0,-4 8-33,10-16 0,0 0 1,1 0 0,0 0 0,0 1-1,1-1 1,0 0 0,1 1-1,1 0 1,-1-1 0,2 1 0,1 9-1,-2-17-9,1 0 0,-1 0 1,1 0-1,0 0 1,0 0-1,0 0 0,1 0 1,-1 0-1,1-1 1,0 1-1,-1 0 0,1-1 1,0 1-1,0-1 0,1 0 1,-1 0-1,3 2 9,0 0-41,1-1 0,-1 0-1,1 0 1,0-1 0,0 1-1,0-1 1,0-1 0,6 2 41,10 0-335,1 0 1,-1-2 0,0-1-1,13-1 335,-35 1-3,24-2-1545,0 0-1,21-5 1549,42-20-7280</inkml:trace>
  <inkml:trace contextRef="#ctx0" brushRef="#br0" timeOffset="3129.33">4863 536 12947,'0'0'3104,"0"0"-2047,0 0 15,0 0-304,0 0-400,0 0-232,0 0-136,-24 179-96,21-140-448,0-1-888,0-8-1185,3-15-2616</inkml:trace>
  <inkml:trace contextRef="#ctx0" brushRef="#br0" timeOffset="3130.33">4978 263 12619,'0'0'5241,"0"0"-5121,0 0-120,0 0-536,0 0-1145,0 0-1111,0 0-3770</inkml:trace>
  <inkml:trace contextRef="#ctx0" brushRef="#br0" timeOffset="3469.19">5180 783 11082,'0'0'2516,"0"0"-1470,0 0-661,0 0-227,0 0-155,18 13-20,58 39 9,-71-49 8,0 0 0,0-1 0,0 1 0,1-1 0,-1-1 0,1 1 0,-1-1 0,1 0 1,-1 0-1,1-1 0,0 0 0,-1 0 0,1 0 0,0 0 0,3-2 0,14 1 5,-15 0-7,0 1 0,-1-1-1,0-1 1,1 1 0,-1-1 0,0-1-1,0 1 1,0-1 0,0 0 0,0-1-1,0 0 1,-1 0 0,0 0-1,0-1 1,0 0 0,-1 0 0,1 0-1,-1-1 1,1-2 2,0 1 5,0-1 0,0-1 1,-1 1-1,-1-1 0,1 0 0,-1 0 0,-1 0 1,0 0-1,0-1 0,0 1 0,-2-1 0,1 0 0,-1 0 1,0-4-6,-1 5 3,0 1 1,0-1 0,-1 1 0,0 0 0,-1-1 0,0 1 0,-2-5-4,3 10-3,0 0 1,-1 1-1,1-1 1,-1 1-1,1-1 0,-1 1 1,0 0-1,0 0 1,-1-1-1,1 1 1,0 1-1,-1-1 0,1 0 1,-1 1-1,1-1 1,-1 1-1,0 0 1,1-1-1,-1 1 0,0 1 1,0-1-1,-3 0 3,1 0-3,1 0-1,-1 0 0,0 1 0,0 0 1,0 0-1,0 0 0,0 1 0,0-1 1,1 1-1,-1 0 0,0 1 1,0-1-1,1 1 0,-1 0 0,-2 1 4,0 1 2,1 1 0,0-1 0,0 1 0,1 0-1,-1 0 1,1 0 0,0 1 0,1 0 0,-4 5-2,-4 10 42,0 0 0,2 1 1,1 0-1,1 1 1,0-1-1,1 4-42,-1 5 190,2 0 1,-1 8-191,6-27 25,-1 0 0,2 1 0,0-1 0,0 0 0,1 0 0,1 0 0,0 2-25,-1-12-20,-1 0 0,1-1 0,0 1 0,0-1 0,0 1 0,0 0 0,0-1 1,0 0-1,1 1 0,-1-1 0,0 0 0,1 1 0,-1-1 0,1 0 0,-1 0 0,1 0 0,-1 0 0,1-1 0,0 1 0,-1 0 0,1-1 0,0 1 0,0-1 1,0 1-1,-1-1 0,1 0 0,2 0 20,4 1-81,0-1 0,-1 0 0,1-1 0,0 0 0,0 0 0,3-1 81,14-6-974,-1 0-1,0-2 1,0 0-1,-1-2 1,10-7 974,37-25-8350</inkml:trace>
  <inkml:trace contextRef="#ctx0" brushRef="#br0" timeOffset="3829.95">5752 703 8618,'0'0'2838,"0"0"-1579,0 0-300,0 0-142,0 0-351,0 0-248,0 16-122,1 48-44,-1-63-53,-1 0 0,1 0 0,0 0 0,0 0 0,0 0 0,0 0 0,0 0 0,0 0-1,0 0 1,1 0 0,-1 0 0,0 0 0,0 0 0,1 0 0,-1 0 0,1-1 0,-1 1 0,1 0 0,-1 0-1,1 0 1,-1-1 0,1 1 0,0 0 0,-1 0 0,1-1 0,0 1 0,0-1 0,-1 1 0,1-1 0,0 1-1,0 0 2,1-1-3,-1 0-1,0-1 0,0 1 1,0 0-1,0 0 0,0 0 0,0-1 1,0 1-1,0 0 0,0-1 1,0 1-1,0-1 0,0 1 0,0-1 1,-1 0-1,2 0 4,6-7 33,0 0 0,-1-1 0,1 0 0,-2-1 0,4-5-33,15-20 119,-12 19-33,6-9 60,1 0 1,2 2 0,0 0-1,1 2 1,8-5-147,-26 22 104,0 1 1,0 0 0,0 1-1,0-1 1,0 1 0,2 0-105,-7 1 13,1 1 0,0 0 0,0-1 1,0 1-1,0 0 0,-1 0 0,1 0 1,0-1-1,0 1 0,0 0 0,0 0 0,0 0 1,0 1-1,0-1 0,-1 0 0,1 0 0,0 0 1,0 1-1,0-1 0,0 0 0,-1 1 1,1-1-1,0 1 0,0-1 0,-1 1 0,1-1 1,0 1-1,-1-1 0,1 1 0,0 0 0,-1-1 1,1 1-1,-1 0 0,1 0 0,-1-1 1,1 1-1,-1 0 0,0 0 0,1 0 0,-1 0 1,0-1-1,0 1 0,0 1-13,3 24 175,-1 0 0,-2 0 0,-1 0 0,-3 15-175,-1-12-318,-1 1-1,-2-1 1,0-1-1,-3 0 0,0 0 1,-15 25 318,12-22-1099,13-29 586,0 1 0,-1-1-1,1 1 1,1 0 0,-1-1-1,0 1 1,1 0 0,-1 0 0,1 0 513,0-1-6887</inkml:trace>
  <inkml:trace contextRef="#ctx0" brushRef="#br0" timeOffset="4181.75">6698 120 10042,'0'0'5517,"0"0"-3995,0 0-1106,0 0 148,0 0-21,-8 32-12,-53 226-18,21-58-1154,8 1-1,5 55 642,26-241-1220,1-18-1334,2-26-1512,3-11-3162</inkml:trace>
  <inkml:trace contextRef="#ctx0" brushRef="#br0" timeOffset="4514.19">6467 525 9778,'0'0'5193,"0"0"-4289,0 0 585,0 0-337,0 0-488,0 0-24,0 0-104,109 71-168,-46-56-192,6-9-64,4-3-112,46-3-656,-13 0-1312,-7-15-3393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6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401 149 10794,'0'0'1249,"0"0"-471,0 0 7,0 0-125,-7 27-87,-22 87 61,26-99-440,0 1 1,2 0-1,-1 0 0,2 0 1,1 13-195,0 4 263,0 45-82,-4 1 0,-4-1 0,-3 1 0,-3-2 0,-3 0 0,-5 2-181,-2-11-1085,23-67 1004,0-1 1,0 0-1,0 0 1,-1 1-1,1-1 1,0 0-1,0 1 1,0-1-1,-1 0 1,1 0-1,0 0 1,0 1-1,-1-1 1,1 0-1,0 0 1,0 0-1,-1 1 1,1-1-1,0 0 1,-1 0-1,1 0 1,0 0-1,0 0 1,-1 0-1,1 0 1,0 0-1,-1 0 1,1 0-1,0 0 1,-1 0-1,1 0 1,0 0 80,-2 0-1642,2 0-3783</inkml:trace>
  <inkml:trace contextRef="#ctx0" brushRef="#br0" timeOffset="349.99">1 596 4065,'0'0'7914,"0"0"-7042,0 0-416,0 0 288,0 0 48,0 0-24,202 68-232,-126-68-55,6 0-249,11-6-232,36-20-513,-20-1-1319,-13 0-2729</inkml:trace>
  <inkml:trace contextRef="#ctx0" brushRef="#br0" timeOffset="688">1132 0 8874,'0'0'4812,"0"0"-3607,0 0-713,7 26 287,1-1-563,1 7 35,0-1 0,-3 1-1,0 1 1,-1 8-251,2 98 770,-7 44-770,-1-81 121,1-88-116,0 0 1,-1 0-1,-1 0 0,0 0 1,-3 9-6,3-16-44,4-25-317,6-4 350,1 1 0,1 1 0,0-1 0,2 2 0,12-18 11,10-7-118,35-37 118,-59 70-35,-5 3-5,1 1 0,0 0 0,1 1 0,0-1 0,0 1 0,0 1 0,1-1 0,-1 1 0,1 1 0,1-1 0,7-2 40,-15 7-10,0 0 0,-1-1 0,1 1 0,0 0 0,-1 0 0,1 0 0,0 0 0,-1 0 0,1 0 0,0 0 0,0 1 0,-1-1 0,1 0 0,0 0 0,-1 0 0,1 1 0,0-1 0,-1 0 1,1 1-1,-1-1 0,1 0 0,-1 1 0,1-1 0,0 1 0,-1-1 0,1 1 0,-1-1 0,0 1 0,1-1 0,-1 1 0,1 0 0,-1-1 0,0 1 0,0 0 0,1-1 0,-1 1 0,0 0 0,0-1 0,0 1 0,0 0 10,2 33-153,-3-24 117,-2 117-1736,-5 3 1772,6-48-4390,2-67-657</inkml:trace>
  <inkml:trace contextRef="#ctx0" brushRef="#br0" timeOffset="1019">1780 441 11202,'0'0'1591,"0"0"-480,0 0-61,0 0-373,0 0-430,0 0-124,24 16 43,7 5-73,2-2 0,7 3-93,-35-20 9,-1 0 0,1 0 0,0 0 0,0-1 0,0 0 0,-1 0 0,1-1-1,0 1 1,0-1 0,0 0 0,0 0 0,0-1 0,0 0 0,0 1 0,0-2 0,0 1 0,0 0 0,-1-1 0,1 0 0,-1 0 0,1-1 0,-1 1 0,1-1-9,10-5 15,9-3-5,0 0-1,-1-2 1,-1-1-1,0-1 1,-1 0-1,0-2 1,6-8-10,-24 22 20,0-1 0,0 0 0,0 0 0,-1 0 0,0-1-1,0 1 1,0 0 0,0-1 0,0-2-20,-1 5 6,0 0 1,-1 0-1,0 0 0,1 0 0,-1 0 0,0 0 1,0 1-1,0-1 0,0 0 0,0 0 0,-1 0 0,1 0 1,0 0-1,-1 0 0,0 0 0,1 1 0,-1-1 1,0 0-1,0 0 0,0 1 0,0-1 0,0 0 0,0 1 1,-1 0-1,1-1 0,-1 1-6,-3-3-12,0 1 1,0 0-1,-1 0 0,0 0 1,1 1-1,-1 0 0,0 0 1,0 0-1,-1 1 0,1 0 1,-6-1 11,-74 0-161,86 2 161,-16 1-3,0 1 0,0 1 0,0 0 1,1 1-1,0 0 0,-1 2 1,1-1-1,1 2 0,0 0 0,0 1 1,0 0-1,1 1 0,0 1 1,0 0-1,1 1 0,1 0 0,0 1 1,0 0-1,1 0 0,1 1 1,0 1-1,1 0 0,0 0 1,1 0-1,1 1 0,0 0 0,1 0 1,1 0-1,0 1 0,-1 15 3,3-17-19,1-1-1,1 0 0,0 0 1,1 0-1,1 1 1,0-1-1,0 0 0,2-1 1,-1 1-1,2 0 0,1 3 20,-2-8-19,1 0 0,0 0 0,0 0 0,0-1-1,1 0 1,0 0 0,1 0 0,-1-1-1,1 0 1,1 0 0,-1-1 0,1 0-1,0 0 1,0 0 0,0-1 0,1-1-1,2 1 20,21 5-752,1-1 0,0-2-1,0-1 1,1-2-1,28 0 753,43-2-7792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5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12819,'0'0'3363,"0"0"-2523,0 0-829,0 0 208,4 37 166,27 233 321,-17-34-78,-11 45-628,3-292 266,36-87-29,-5 10-235,45-77-2,-66 136-65,2 1-1,1 0 0,1 1 1,1 1-1,2 1 1,16-14 65,-36 36-16,1 0 0,0 0 0,0 1 0,0-1 0,0 1 0,0 0 0,0 0 0,0 0 0,1 1 1,-1-1-1,1 1 0,-1 0 0,1 1 0,-1-1 0,1 1 0,4 0 16,-7 0-14,0 0 0,0 0 0,0 0 0,0 1-1,0-1 1,0 1 0,0-1 0,-1 1 0,1 0 0,0 0 0,0 0 0,-1 0 0,1 0 0,0 0-1,-1 0 1,1 1 0,-1-1 0,1 1 14,1 2-15,0 0 1,0 0-1,-1 0 0,1 0 0,-1 0 1,0 0-1,-1 1 0,1 1 15,4 13-19,-2 0-1,-1 0 1,2 17 19,-4-25-11,5 50-51,-1 17 62,-5-58-7,0-1 0,-2 0 0,0 0 1,-1 0-1,-1-1 0,-2 6 7,3-15 4,0-1 0,-1 1 0,0-1 0,0 0 0,-1 0 0,0-1-1,-1 1 1,0-1 0,0-1 0,0 1 0,-1-1 0,0 0 0,0 0 0,-1-1 0,1 0 0,-1 0 0,0-1 0,-1 1-4,-2-1-130,0 0 1,0 0-1,0-1 1,-1 0-1,1-1 1,-1 0-1,0-1 1,1 0-1,-1-1 1,0 0 0,0-1-1,1 0 1,-10-3 129,17 3-245,0-1 0,0 1 0,1-1 1,-1 0-1,1 0 0,-1-1 1,1 1-1,0-1 0,-1 1 0,1-1 1,1 0-1,-1 0 0,0-1 0,1 1 1,0 0-1,-1-1 0,1 0 1,1 1-1,-1-1 0,0 0 0,1 0 1,0 0-1,0 0 0,0 0 1,1 0-1,-1-3 245,-1-21-4740</inkml:trace>
  <inkml:trace contextRef="#ctx0" brushRef="#br0" timeOffset="496.88">1042 301 14123,'0'0'1983,"0"0"-660,0 0-541,0 0-446,0 0-248,-3 31-52,-10 102-26,10-107-105,2-1-1,1 1 1,1 0 0,1 0-1,3 5 96,-2-17-105,0-1 0,1 0 1,1 0-1,0 0 0,1-1 0,0 1 0,1-2 0,7 10 105,-12-18-97,0 0 0,0 0 0,1 0 0,0 0 0,-1-1 1,1 1-1,0-1 0,0 0 0,0 0 0,1 0 0,-1 0 0,3 1 97,-4-3-17,0 1 1,0-1-1,0 1 0,0-1 0,0 0 1,0 1-1,0-1 0,0 0 0,0-1 1,0 1-1,0 0 0,0 0 0,0-1 1,0 1-1,0-1 0,0 0 0,0 0 1,0 1-1,-1-1 0,1 0 0,0-1 1,0 1-1,-1 0 0,1 0 0,0-2 17,9-9-63,-1 0 0,0-1-1,-1 0 1,-1 0 0,0-1-1,5-13 64,36-93-282,-17 25 261,-16 42 167,12-22-146,-16 56 381,-11 19-376,-1 0-1,0 0 0,0 0 1,1 0-1,-1 0 0,0 0 0,1 0 1,-1 0-1,0 0 0,0 0 1,1 0-1,-1 0 0,0 0 1,1 1-1,-1-1 0,0 0 0,0 0 1,1 0-1,-1 0 0,0 0 1,0 1-1,0-1 0,1 0 1,-1 0-1,0 0 0,0 1 0,0-1 1,1 0-1,-1 0 0,0 0 1,0 1-1,0-1 0,0 0 1,0 1-1,0-1 0,0 0 0,1 0 1,-1 1-5,8 42 40,-6-28 0,19 96 329,-5 1-1,-4 0 1,-6 18-369,-5-118 4,-2 0 0,1-1 0,-2 1-1,1 0 1,-2-1 0,0 1 0,0-1 0,-1 1 0,0-1 0,-1-1 0,0 1-1,-1-1 1,0 0 0,0 0 0,-1 0 0,-1-1 0,1 0 0,-2-1 0,1 1-1,-1-2 1,-5 4-4,3-2-145,-1-1-1,0-1 1,0 0-1,0 0 1,-1-1-1,0-1 1,-1 0-1,1-1 1,-1 0-1,-5 0 146,-19 1-1400,0-2-1,0-1 1,-8-2 1400,43 0-112,-75 0-6569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4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337 1 14355,'0'0'1458,"0"0"-621,0 0-403,-29 7-317,-96 28-104,117-32-2,-1 0-1,1 1 0,0 0 1,0 1-1,0-1 1,0 1-1,1 1 0,0 0 1,0 0-1,1 0 0,-1 0 1,1 1-1,0 0 1,1 1-1,0-1 0,0 1 1,1 0-1,0 1-10,-3 3 28,-1 1-38,1 0 1,1 0-1,1 0 1,0 1-1,0 0 0,1 0 1,1 1-1,1-1 1,0 0-1,0 1 0,2 0 1,0-1-1,0 1 1,1-1-1,2 4 10,-2-14-19,0 0 0,1 0 0,-1 0 0,1 0 0,0 0 0,0 0 0,1-1 0,-1 1 0,1-1 0,-1 0 0,1 0 0,0 0 0,0 0 0,1 0 0,-1-1 0,1 1 0,-1-1-1,1 0 1,0 0 0,-1 0 0,1-1 0,0 1 0,0-1 0,0 0 0,1 0 0,0 0 19,4 0-8,-1 1 0,0-1-1,1-1 1,-1 1 0,1-1-1,-1-1 1,0 0 0,1 0-1,-1-1 1,0 0 0,0 0 0,0 0-1,2-2 9,0-2-34,0 0 0,0 0 0,0-1 0,-1 0 0,0-1 0,-1 0 0,1 0 0,-2-1 0,1 0 0,-1-1 0,-1 1 0,1-1 0,3-10 34,-3 5 6,0 0-1,-1 0 1,-1-1 0,0 0 0,-1 0-1,-1 0 1,-1 0 0,0 0-1,0-12-5,-4-2 183,2 19-427,6 33 3,2 6 220,1-1 1,1-1 0,1 1-1,6 8 21,-9-20-913,1 0-1,1 0 0,0-1 1,0 0-1,2-1 0,0 0 0,9 7 914,-1-6-5606</inkml:trace>
  <inkml:trace contextRef="#ctx0" brushRef="#br0" timeOffset="354.57">856 206 10682,'0'0'1898,"0"0"-896,0 0-116,0 0-1,0 0-255,0 0-81,9 21-148,29 69-141,-35-84-238,-1 1 1,0-1-1,0 1 0,-1-1 1,1 1-1,-2 0 0,1 0 0,-1 2-22,0-6 6,0 0-1,1 0 1,-1 0-1,0 0 0,1 0 1,0 0-1,-1-1 0,1 1 1,1 2-6,-1-5-13,-1 1 0,1-1 0,-1 1 0,1-1 0,0 1 1,-1-1-1,1 0 0,0 1 0,0-1 0,-1 0 0,1 0 0,0 1 0,-1-1 1,1 0-1,0 0 0,0 0 0,0 0 0,-1 0 0,1 0 0,0 0 1,0 0-1,-1 0 0,1-1 0,0 1 0,0 0 0,-1 0 0,1-1 1,0 1-1,-1 0 0,1-1 0,0 1 0,-1-1 0,1 1 0,-1-1 13,10-7 13,-1-1 1,-1 0-1,1 0 0,-2-1 0,1 0 0,0-2-13,19-24 16,-4 7-13,-2 2 11,2 0 0,1 1-14,-18 20-6,0 0 0,1 1-1,0-1 1,0 1 0,0 0-1,1 1 1,0 0 0,0 0-1,0 1 1,3-2 6,-10 5-12,1-1 1,-1 1-1,0 0 0,1-1 1,-1 1-1,0 0 0,1 0 1,-1 0-1,1 0 0,-1 0 1,0 0-1,1 0 1,-1 1-1,0-1 0,1 0 1,-1 1-1,0-1 0,1 1 1,-1-1-1,0 1 0,0 0 1,0-1-1,0 1 0,1 0 1,-1 0-1,0 0 0,0 0 1,-1 0-1,1 0 0,0 0 1,0 0-1,0 1 0,-1-1 1,1 0-1,0 0 1,-1 1 11,3 6-75,-1-1 0,-1 1 0,1 0 1,-1 0-1,0-1 0,-1 3 75,1 4-156,8 166-3650,-8-164 3032,-1 34-3337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2.3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324 455 120,'0'0'9946,"0"0"-6118,0 0-1971,0 0-427,0 0-443,0 0-288,-11 8-285,2-2-364,-1 2 0,1 0 0,0 0 0,1 0 0,0 1 0,0 1 0,1-1 0,0 1 0,0 2-50,-5 10 27,1 1 1,0 0-1,2 1 1,1 0-1,1 0 1,0 1 0,2-1-1,1 1 1,2 1-1,0-1 1,1 10-28,1-32-13,0-1-1,1 0 1,-1 0 0,0 0 0,1 0 0,-1 0 0,1 0 0,-1 0 0,1 0 0,0 0 0,0 0 0,0 0-1,0 0 1,0 0 0,1 0 0,-1-1 0,1 1 0,-1-1 0,1 1 0,-1-1 0,1 1 0,0-1 0,-1 0-1,1 0 1,0 0 0,0 0 0,0 0 0,0 0 0,0-1 0,0 1 0,0-1 0,0 1 0,1-1 0,-1 0-1,2 0 14,0 1-10,0-1-1,1 0 0,-1 0 0,0-1 0,1 1 0,-1-1 1,0 0-1,0 0 0,0-1 0,0 1 0,0-1 0,0 0 0,0 0 1,0 0-1,-1 0 0,1-1 0,-1 1 0,0-1 11,4-5-44,0 0-1,-1-1 1,0 1-1,0-1 0,-1 0 1,0-1-1,-1 1 1,0-1-1,0 0 1,-1 0-1,1-7 45,1-8-188,-2 0 0,0-1 0,-2 1 1,0-8 187,-1 24-36,-1-1 1,0 0 0,0 1 0,-1-1 0,-1 1 0,1 0-1,-1 0 1,-1 0 0,0 0 0,0 0 0,0 1 0,-5-7 35,5 10-39,0-1-1,-1 1 1,1 0 0,-1 1 0,0-1-1,0 1 1,0 0 0,-1 0 0,1 0 0,-1 1-1,0 0 1,0 0 0,0 1 0,0-1-1,-1 1 1,1 1 0,-1-1 0,1 1 0,-1 0 39,2 1-91,0 0 1,1 0 0,-1 0-1,0 0 1,0 1 0,0 0-1,1 0 1,-1 0 0,1 1-1,-1-1 1,1 1 0,-1 0-1,1 1 1,0-1 0,0 1 0,0-1-1,0 1 1,1 0 0,-1 1-1,1-1 1,-1 1 0,1-1-1,0 1 1,0 1 90,-7 11-336,0 1 0,1 0 0,1 0 0,1 1 0,-2 6 336,9-22-24,-27 78-2600,9-10-2995</inkml:trace>
  <inkml:trace contextRef="#ctx0" brushRef="#br0" timeOffset="398.37">1303 91 7090,'0'0'4331,"0"0"-2117,0 0-410,0 0-265,0 0-398,0 0-289,-15-14-232,-52-46-279,64 58-334,1 0-1,-1 1 0,1-1 1,-1 0-1,0 1 0,0 0 1,0 0-1,0 0 0,0 0 1,0 0-1,0 1 1,0-1-1,0 1 0,0 0 1,0 0-1,0 0 0,0 0 1,0 0-1,0 1 0,0-1 1,0 1-1,0 0 0,0 0 1,0 0-1,0 0 1,1 1-1,-1-1 0,0 1 1,-1 0-7,-3 4 6,0 1 1,0-1-1,0 1 1,1 0 0,0 1-1,0 0 1,-2 5-7,-4 7 18,2 0 0,0 1 1,1 1-1,1-1 0,1 2 0,1-1 0,0 1 1,0 15-19,-3 44-2,1 64 2,7-120 3,-1 52-56,2-26-126,-2 0-1,-2-1 1,-3 0 0,-2 0-1,-5 12 180,14-60-179,-1 0-1,-1 0 1,1 0-1,0 0 1,-1-1 0,1 1-1,-1 0 1,0-1-1,0 1 1,0-1-1,0 1 1,-2 0 179,3-2-164,0-1-1,0 1 1,0-1-1,0 1 1,0-1-1,0 1 1,0-1-1,0 0 1,0 1-1,0-1 1,-1 0 0,1 0-1,0 0 1,0 0-1,0 0 1,0 0-1,-1 0 1,1-1-1,0 1 1,0 0-1,0-1 1,0 1-1,0-1 1,0 1-1,0-1 1,0 1 0,0-1-1,0 0 1,0 1-1,0-1 1,0 0-1,0 0 1,1 0-1,-1 1 1,0-1-1,0-1 165,-18-24-6125</inkml:trace>
  <inkml:trace contextRef="#ctx0" brushRef="#br0" timeOffset="730.99">642 526 8042,'0'0'2240,"0"0"-1184,0 0-143,0 0-249,0 0 344,0 0 520,225 12-159,-123-12-897,14 0-472,53 0-56,-27 6-1729,-20 9-4480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6.5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427 376 9754,'0'0'1424,"0"0"-741,0 0-216,-32 13-54,-104 44-30,118-49-223,1 1-1,0 0 1,0 2-1,1-1 1,0 2-1,1 0 1,0 1-1,-8 10-159,15-15 114,-2 2 30,0 1 1,0 1-1,1 0 1,0 0-1,1 0 1,1 1-1,0 1 1,-3 9-145,6-14 15,1 0 1,1 0-1,-1 1 1,1-1 0,1 1-1,0 0 1,0-1 0,1 1-1,1 0 1,-1-1-1,1 1 1,1 0 0,2 7-16,-3-12-36,1-1 1,0 0-1,0 0 0,0 0 1,0 0-1,1 0 0,0 0 1,-1-1-1,1 1 1,1-1-1,-1 0 0,0 0 1,1 0-1,0-1 1,-1 1-1,1-1 0,0 1 1,0-1-1,0-1 1,3 2 35,8 2-307,1 0 1,-1-1 0,1-1 0,12 1 306,57 3-2743,-3-6-3721</inkml:trace>
  <inkml:trace contextRef="#ctx0" brushRef="#br0" timeOffset="361.56">788 671 368,'0'0'10042,"0"0"-7002,0 0-2074,0 0-137,0 0-433,0 0-260,2 24-110,7 77-19,-8-98-8,-1 0-1,0-1 1,1 1-1,0 0 0,-1 0 1,1 0-1,0 0 1,1-1-1,-1 1 1,0 0-1,1-1 1,-1 1-1,1-1 1,0 0-1,0 1 1,0-1-1,0 0 1,0 0-1,1 0 1,-1 0-1,0-1 1,2 1 1,4 4-19,-2-2-10,1 0 0,0 0 0,0-1 0,1 0 1,-1 0-1,1 0 0,-1-1 0,1 0 0,0-1 0,0 0 0,0 0 0,-1 0 1,1-1-1,0-1 0,0 1 0,0-1 0,0 0 0,0-1 29,3 0-48,0-1 0,0-1 0,-1 0 0,1 0 0,-1-1 0,0 0 0,-1 0 0,1-1 0,-1-1 0,0 0 0,0 0 0,2-4 48,-4 4-24,-1-1 1,-1 1 0,1-1-1,-1 0 1,-1 0-1,1-1 1,-1 0 0,-1 1-1,0-1 1,2-7 23,-4 11-2,0 1 1,0-1-1,0 1 1,-1-1 0,1 0-1,-1 0 1,0 1-1,-1-1 1,1 0-1,-1 1 1,0-1 0,0 1-1,0-1 1,-1 1-1,1-1 1,-1 1 0,0 0-1,-1-1 1,1 1-1,-1 1 1,1-1-1,-4-3 2,-1 1-63,0 1 1,0 0-1,0 1 0,0 0 0,-1 0 0,1 0 0,-1 1 0,0 0 0,0 1 0,-1 0 0,1 0 0,0 1 0,-2-1 63,-11 0-271,0 1 0,-1 0 0,1 2-1,-17 2 272,31-3-124,1 1 0,-1 0 0,1 1 0,-1-1 0,1 1-1,0 0 1,0 1 0,0-1 0,0 1 0,0 0 0,0 1-1,1 0 1,0 0 0,-1 0 0,2 0 0,-1 1 0,0-1 0,1 1-1,0 1 1,0-1 0,0 0 0,1 1 0,0 0 0,0 0-1,0 0 1,1 0 0,0 0 0,0 1 0,1-1 0,-1 0 0,1 7 124,1 27-2188,3-9-1428</inkml:trace>
  <inkml:trace contextRef="#ctx0" brushRef="#br0" timeOffset="811.3">1601 623 11923,'0'0'1258,"0"0"-740,0 0-265,0 0-95,0 0-44,0 0-11,16 9 10,53 27-2,-62-33-88,-1-1 0,0 1 0,1-1 0,0-1 0,-1 1 0,1-1-1,0-1 1,0 1 0,-1-1 0,1 0 0,0-1 0,4 0-23,15 0 88,-17 0-71,1 0 1,-1 0 0,0-1-1,0 0 1,0 0-1,0-1 1,-1 0-1,1-1 1,-1 0 0,0 0-1,0-1 1,0 0-1,0 0 1,0-2-18,-2 3 9,-1-1-1,1 0 1,-1 0 0,-1 0 0,1-1 0,-1 0 0,0 1 0,0-2 0,0 1-1,-1 0 1,0-1 0,0 0 0,-1 1 0,0-1 0,0 0 0,0 0-1,-1 0 1,0-3-9,-1 3-7,1 1 0,-1 0 0,0-1-1,-1 1 1,1 0 0,-1-1 0,-1 1 0,1 0-1,-3-5 8,3 9-23,0 0-1,-1-1 1,0 1-1,1 0 0,-1 0 1,0 0-1,0 0 1,0 1-1,0-1 1,-1 0-1,1 1 0,0 0 1,-1-1-1,1 1 1,-1 0-1,1 0 1,-1 1-1,1-1 0,-1 0 1,0 1-1,1-1 1,-1 1-1,0 0 0,0 0 24,-5-1-36,0 1-1,0 0 0,0 1 1,0-1-1,0 1 0,0 1 1,0 0-1,0 0 0,0 0 1,1 1-1,-1 0 0,1 1 1,-1-1-1,1 2 37,-4 2-3,1 0 0,0 1 0,1 0 0,0 1 0,0 0 0,1 0 0,0 1 0,1 0 0,0 1 3,-4 6 18,1 0 1,1 1-1,1 1 1,0-1-1,2 1 1,0 0-1,1 1 1,1-1-1,1 1 1,0 0-1,1 13-18,2-25-1,0-1 0,0 0 0,1 0 0,0 0 1,0 0-1,1 0 0,-1 0 0,1 0 0,1 0 0,0-1 0,2 5 1,-3-8-3,1 1 1,0-1-1,0 0 0,0 0 0,0 0 0,0 0 0,1-1 0,0 1 1,-1-1-1,1 0 0,0 0 0,0 0 0,0-1 0,0 1 0,0-1 1,0 0-1,1 0 0,-1 0 0,4-1 3,10 3-437,0-2 1,0 0-1,1-1 1,-1-1-1,0-1 1,1 0-1,-1-1 0,-1-1 1,1-1-1,0-1 1,8-4 436,48-22-5844</inkml:trace>
  <inkml:trace contextRef="#ctx0" brushRef="#br0" timeOffset="1163.33">2987 25 368,'0'0'9323,"0"0"-6675,0 0-2070,0 0-380,0 0-129,-33-1-6,-16 1-44,-41 4-19,84-3 3,1 0 0,-1 0 0,1 0 0,-1 0 0,1 1 1,0 0-1,0 0 0,0 1 0,0-1 0,0 1 1,1 0-1,-1 1 0,1-1 0,-1 1 0,1 0 0,0 0 1,1 0-1,-1 0 0,1 0 0,0 1-3,-9 10 42,-3 4 159,0 1 0,2 1 0,0 0 0,1 1 0,2 1 0,0-1 0,1 2 0,1-1 0,2 1 0,0 0 0,2 1 0,-1 8-201,-2 51 504,3 0 0,4 1 1,4 0-505,0 65-428,-4-147 247,1 1 1,-1-1 0,0 1-1,-1-1 1,1 1 0,-1-1-1,0 1 1,1-1 0,-1 0-1,-1 1 1,1-1 0,0 0-1,-1 0 1,0 0 0,0 0-1,0 0 1,0 0 0,0-1-1,0 1 1,-1 0 0,1-1-1,-1 0 1,0 1 180,-11 4-4134</inkml:trace>
  <inkml:trace contextRef="#ctx0" brushRef="#br0" timeOffset="1492.35">2418 486 10778,'0'0'1913,"0"0"-1329,0 0 96,0 0 88,0 0 216,0 0 41,176 3-377,-117 0-392,4 3-208,0 3-48,-4 3-408,21 9-1185,-17-4-1375,-10-2-5570</inkml:trace>
  <inkml:trace contextRef="#ctx0" brushRef="#br0" timeOffset="1844.86">3748 46 12723,'0'0'1855,"0"0"-804,0 0-417,0 0-449,-34-5-196,34 5 11,-63-9-74,-20 2 74,77 6-1,0 1-1,0 0 0,-1 0 0,1 1 1,0 0-1,0 0 0,0 0 0,0 1 0,0 0 1,0 0-1,1 1 0,-1-1 0,0 1 0,1 0 1,0 1-1,0-1 0,0 1 0,0 0 0,0 2 2,-7 4-4,1-1-10,0 0 0,1 1 0,1 0 0,0 1 0,0 0 0,1 0 0,0 1 0,1 0 0,1 0 0,0 1 0,-5 12 14,5-3 17,0 1 0,1-1 0,1 1 1,2 0-1,0 0 0,1 20-17,1 29 290,-1 6 206,9 78-496,-4-112-265,-1 1 0,-4 41 265,1-83-93,0 0 0,-1 0 0,1 0 0,-1 0 0,1 0-1,-1-1 1,0 1 0,0 0 0,-1 0 0,1-1 0,0 1 0,-1-1 0,0 1 0,-1 1 93,-23 15-3645,12-15-2368</inkml:trace>
  <inkml:trace contextRef="#ctx0" brushRef="#br0" timeOffset="2190.89">3192 525 12499,'0'0'1768,"0"0"-1136,0 0-128,0 0-176,0 0 144,0 0 9,169 6-73,-109-6-264,2 0-144,-2 0-120,-1 0-769,18 0-935,-15-6-1009,-12 0-4112</inkml:trace>
  <inkml:trace contextRef="#ctx0" brushRef="#br0" timeOffset="2191.89">4032 438 12603,'0'0'1760,"0"0"-800,0 0-24,0 0-583,0 0-121,0 0-136,0 0-48,-26 194-48,19-155-168,1-7-417,-1-5-655,1-9-912,2-9-3657</inkml:trace>
  <inkml:trace contextRef="#ctx0" brushRef="#br0" timeOffset="2523.92">4204 159 12243,'0'0'1968,"0"0"-1704,0 0-184,0 0-80,0 0-552,0 0-1032,0 0-2593,70 137-2937</inkml:trace>
  <inkml:trace contextRef="#ctx0" brushRef="#br0" timeOffset="2876.95">4548 379 5233,'0'0'7306,"0"0"-6306,0 0 264,0 0-480,0 0-528,0 0-144,-178 122 16,151-86-72,7-1-56,7 4 0,10 0-56,3-6 48,0-1 8,23-8-272,10-6-200,33-18-88,-6 0-760,-7 0-1945</inkml:trace>
  <inkml:trace contextRef="#ctx0" brushRef="#br0" timeOffset="2877.95">4763 513 11106,'0'0'2281,"0"0"-1441,0 0 136,0 0-488,0 0-224,0 0 24,0 0-55,14 152-89,2-132-144,1-5-128,-4-3-457,0-6-647,-6-3-1184,-1-3-5530</inkml:trace>
  <inkml:trace contextRef="#ctx0" brushRef="#br0" timeOffset="3243.97">4899 1 13659,'0'0'2136,"0"0"-887,0 0-73,0 0-680,0 0-488,0 0-8,0 0-504,0 3-328,0 15-777,13 0-1047,4-4-5314</inkml:trace>
  <inkml:trace contextRef="#ctx0" brushRef="#br0" timeOffset="3838.82">5445 513 9674,'0'0'1227,"0"0"-828,0 0 124,0 0 75,0 0 16,0 0 95,0 3 209,-1 9-225,0-6-532,1 0 0,0 1 1,0-1-1,0 0 0,1 0 0,0 4-161,3-9 40,-1 0-1,1 0 0,-1 0 1,1-1-1,0 1 1,-1-1-1,1 0 1,0 0-1,-1 0 0,1 0 1,2-1-40,1 0 54,6 0-93,-1-1-1,0 0 0,0-1 1,0 0-1,0-1 1,0 0-1,-1-1 0,1-1 1,-1 0-1,-1 0 1,1-1-1,-1 0 0,0-1 1,-1 0-1,0 0 1,0-1-1,-1 0 0,0-1 1,0 0-1,1-3 40,-6 7-10,0 0 1,-1 0-1,1 0 0,-1-1 0,0 1 0,0 0 1,-1-1-1,0-3 10,0 8-17,-1-1 1,1 1-1,-1 0 0,0-1 1,0 1-1,0-1 0,-1 1 1,1-1-1,0 1 0,-1-1 1,0 1-1,1 0 1,-1-1-1,0 1 0,0 0 1,-1 0-1,1-1 0,0 1 1,-1 0-1,1 0 1,-1 1-1,1-1 0,-1 0 1,-1-1 16,-4 0-70,1 1 0,0-1 0,0 1 1,-1 0-1,0 1 0,1 0 0,-1 0 0,0 0 1,1 1-1,-3 0 70,-4 0-48,-1 0 1,1 1 0,0 1-1,0 0 1,-1 1 47,1 1-5,0 1 0,1 0 0,0 1 0,0 1 0,0 0 0,1 0 1,0 1-1,0 1 0,1 0 0,-8 8 5,-1 3 82,2 0 1,0 2 0,1 0-1,-12 22-82,19-28 106,0 0-1,2 0 0,0 1 1,1 1-1,1-1 0,0 1 1,1 0-1,1 0 0,1 0 1,0 0-1,2 0 0,0 0 1,1 7-106,0-21-4,-1 0 0,1 0 0,0-1 1,0 1-1,0 0 0,1 0 0,-1-1 1,1 1-1,0 0 0,0-1 0,0 0 0,0 1 1,1-1-1,0 0 0,-1 0 0,1-1 0,0 1 1,0 0-1,0-1 0,1 0 0,-1 0 1,1 0-1,-1 0 0,1 0 0,-1-1 0,4 1 4,6 2-142,1-1 0,-1 0 0,1-1 0,0-1 0,0 0 0,10-1 142,50-3-2012,-4-9-2544</inkml:trace>
  <inkml:trace contextRef="#ctx0" brushRef="#br0" timeOffset="4210.85">5987 522 8674,'0'0'4796,"0"0"-3296,0 0-617,0 0-27,0 0-383,-11 27-250,-34 84-104,25-39-27,20-68-187,-1 1 0,0-1 0,0 1-1,-1-1 1,1 0 0,-1 0 0,0 1 0,0-1 0,0 0 0,0 0-1,-1-1 1,0 1 0,1 0 0,-2-1 0,0 2 95,3-4-191,8-10 51,29-31 7,1 2 1,20-14 132,-39 38-78,0 0-1,1 1 1,0 1 0,1 0-1,0 2 1,1 0 0,4 0 78,-17 8-21,0-1 1,0 2-1,1-1 1,-1 1-1,1 0 1,6 1 20,-14 0-7,-1 0 0,1 0-1,0 0 1,0 0 0,0 0 0,0 0 0,0 1 0,0-1 0,-1 0-1,1 1 1,0-1 0,0 1 0,0-1 0,-1 1 0,1-1 0,0 1-1,-1 0 1,1-1 0,0 1 0,-1 0 0,1-1 0,-1 1 0,1 0 0,-1 0-1,0 0 1,1-1 0,-1 1 0,0 0 0,1 0 0,-1 0 0,0 0-1,0 0 8,2 35-49,-2-26 44,-2 43-410,-1 1 1,-5 14 414,4-18-3629,4-42-695</inkml:trace>
  <inkml:trace contextRef="#ctx0" brushRef="#br0" timeOffset="4538.83">6877 105 12019,'0'0'1336,"0"0"-904,0 0 128,-83 188-256,60-120-120,3 0-8,4-2 64,-1-6-40,4-7-24,0-5-96,3-10-72,-4-8-8,1-3-200,7-12-352,2-12-544,4-3-1137,0 0-2752</inkml:trace>
  <inkml:trace contextRef="#ctx0" brushRef="#br0" timeOffset="4887.85">6516 453 1200,'0'0'10322,"0"0"-8857,0 0-241,0 0-416,0 0-56,0 0-240,0 0-71,136 24-81,-67-21 104,4 0-168,-7 0-112,-13 0-184,-20 12-56,-16-3-1713,-17-3-5112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4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361 402 5217,'0'0'8109,"0"0"-5584,0 0-1727,0 0-145,0 0-223,0 0-223,-6 0-123,-37 3 2143,44-16-2179,2 0-90,2 1 0,-1-1 0,1 1 0,6-9 42,16-42-68,-20 32 149,-1 0 0,-2 0 0,-1-1 0,-2 0 0,-2-30-81,1 24 559,0 37-403,-1 12-112,-27 168-132,-32 165-5,44-277-72,3-15-371,2 1 0,2 0-1,3 1 1,1 16 536,5-69-1130,-2-6-2385,-6-8-13</inkml:trace>
  <inkml:trace contextRef="#ctx0" brushRef="#br0" timeOffset="329.09">1 551 11202,'0'0'4177,"0"0"-3689,0 0 49,0 0 79,0 0-264,0 0 88,0 0-88,222-27-152,-140 21-104,4 0-80,-3 0-16,-7 3 0,-10-6-160,-6 0-456,-4-5-729,10-16-727,-16 3-1897,-11-3-4529</inkml:trace>
  <inkml:trace contextRef="#ctx0" brushRef="#br0" timeOffset="743.25">1033 116 10426,'0'0'4419,"0"0"-2915,0 0-656,0 0-125,0 0-322,0 17-250,-7 77 144,-3-2-1,-10 29-294,-4-10 17,8-44-174,-6 69 157,24-123-254,6-14 192,13-19 155,-15 13-99,46-47 51,-28 27-25,1 2-1,0 0 1,2 2 0,1 1 0,7-3-20,-34 24-2,1 0 1,0 0-1,0 0 0,-1 0 0,1 0 1,0 0-1,0 0 0,0 1 1,0-1-1,0 1 0,0-1 1,0 1-1,0 0 0,0 0 0,1 0 1,-1 0-1,0 0 0,2 1 2,-3 0-3,0-1-1,1 1 1,-1 0-1,0 0 1,0 0-1,0 0 1,0 0-1,1 0 1,-1 0-1,-1 0 0,1 0 1,0 0-1,0 1 1,0-1-1,-1 0 1,1 1-1,0-1 1,-1 0-1,1 1 1,-1-1 3,2 11-22,0-1 0,0 0 0,-1 1 0,-1-1 0,0 1 0,-1 1 22,1 2-7,0 68-342,0-28-4244,0-53 485</inkml:trace>
  <inkml:trace contextRef="#ctx0" brushRef="#br0" timeOffset="1180.58">1641 456 10442,'0'0'2195,"0"0"-1153,0 0-363,0 0-158,0 0-141,0 0-40,12 6-45,-7-4-264,3 3 54,1-1 0,-1 0 0,1 0 1,1-1-1,-1 0 0,0-1 0,1 0 0,-1 0 1,9-1-86,-6-1 75,0 0 1,-1-1 0,1 0-1,0-1 1,-1-1 0,1 0-1,-1 0 1,0-2-76,-7 4 22,0-1-1,-1 1 1,1-1 0,-1 0-1,1-1 1,-1 1 0,0-1-1,0 1 1,0-1 0,0 0-1,-1 0 1,1 0 0,-1 0-1,1-1 1,-1 1 0,0-1-1,-1 1 1,1-1 0,0 0-1,-1 1 1,0-1 0,0 0-1,0 0 1,-1 0-1,1-2-21,0 1 6,-1 1-1,0-1 0,0 1 0,0-1 0,0 1 0,0-1 0,-1 1 0,0-1 1,0 1-1,0 0 0,-1 0 0,0-1 0,1 1 0,-1 0 0,-1 0 0,1 0 1,0 1-1,-1-1 0,0 1 0,0-1 0,0 1 0,0 0 0,-1 0 0,1 0 1,-1 0-1,0 1 0,0 0 0,0 0 0,0 0 0,0 0 0,0 0 0,0 1 1,-1-1-1,1 1 0,0 1 0,-1-1 0,1 0 0,-3 1-5,1-1-4,-1 1 0,1 0 0,-1 0 0,1 1 0,0-1 0,-1 1 0,1 1 0,0-1 0,-1 1-1,1 0 1,0 1 0,0-1 0,0 1 4,-2 3 10,1-1 0,-1 1 1,1 0-1,0 0 0,1 1 0,-1 0 0,2 0 0,-6 8-10,-2 5 71,0 1-1,1 0 1,1 1-1,1 1 1,1 0-1,1 0 1,1 1-1,1 0 0,1 0 1,1 0-1,1 0 1,2 1-1,0 20-70,1-37 0,0-4-19,-1 1 0,1-1 0,0 1 0,0-1 0,0 0 0,1 1 1,0-1-1,0 1 0,0-1 0,0 0 0,0 0 0,1 0 0,0 0 0,0 0 1,0 0-1,0 0 0,1 0 0,0-1 0,-1 1 0,1-1 0,0 0 0,1 0 1,1 1 18,20 11-621,1-1 1,0-2 0,1-1 0,0-1 0,0-1 0,15 2 620,74 12-4980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3.4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9946,'0'0'3498,"0"0"-2360,0 0-653,0 0 114,-1 30-180,-2 197 60,8-64 27,-1-65-22,-8 88-484,3-172 0,0-1-1,-1 1 0,-1 0 0,0 0 0,-1-1 0,-1 0 0,0 0 1,0 0-1,-1 0 0,-1-1 0,-1 2 1,8-14-11,-1 0-1,1 0 1,0 0 0,0 0 0,0 0-1,0 0 1,0 0 0,0 0-1,0 0 1,-1 0 0,1 0-1,0 0 1,0 0 0,0 0 0,0 0-1,0 0 1,0 0 0,0 0-1,-1 0 1,1 0 0,0 0-1,0 0 1,0 0 0,0 0 0,0 0-1,0 0 1,0 0 0,-1 0-1,1 0 1,0 0 0,0-1-1,0 1 1,0 0 0,0 0 0,0 0-1,0 0 1,0 0 0,0 0-1,0 0 1,0 0 0,0 0-1,0-1 1,0 1 0,0 0 0,0 0-1,-1 0 1,1 0 0,0 0-1,0 0 1,0 0 0,0-1-1,0 1 1,0 0 0,1 0 0,-1 0-1,0 0 1,0 0 0,0 0-1,0 0 1,0-1 0,0 1-1,0 0 1,0 0 0,0 0 0,0 0-1,0 0 1,0 0 11,0-13-83,2 4 63,0-1 1,0 1 0,1 0-1,0-1 1,0 1-1,1 1 1,1-1-1,-1 0 1,1 1 0,1 0-1,5-7 20,8-8-2,0 1-1,2 1 1,8-6 2,-22 21-11,0-1 0,0 2 0,1-1 0,0 1 0,0 0 0,0 1 0,0 0 0,1 0 1,0 1-1,0 0 0,0 0 0,0 1 0,0 0 0,0 1 0,0 0 0,1 1 1,-1 0-1,1 0 0,7 1 11,-11 1-7,-1 0 0,0 0 1,0 0-1,0 0 0,0 1 1,0 0-1,0 0 0,-1 0 1,0 0-1,1 1 0,-1 0 1,0 0-1,-1 0 0,1 0 1,-1 0-1,0 1 0,0 0 1,0-1-1,0 1 0,0 4 7,3 3-3,-1 1 0,0-1-1,-1 1 1,-1 0 0,0 0-1,0 0 1,-2 1 0,1 1 3,-2-7 14,1 0 0,-2 0-1,1 0 1,-1 0 0,0 0 0,0 0 0,-1 0 0,-1 0 0,1-1-1,-3 6-13,2-7 18,-1 0 0,0 0 0,-1-1 0,1 1 0,-1-1 0,0 0 0,0 0 1,-1-1-1,1 1 0,-1-1 0,0-1 0,-2 2-18,-9 4-9,0 0 1,-1 0-1,0-2 1,-1 0 0,-16 3 8,23-7-228,0-1 1,0 0-1,0 0 1,-1-1 0,1-1-1,0 0 1,0-1-1,-1 0 1,-11-3 227,23 3-89,-1 1 0,0-1-1,1 1 1,-1-1 0,0 0 0,1 1-1,-1-1 1,1 0 0,-1 0 0,1 0-1,0-1 1,-1 1 0,1 0 0,0 0 0,0-1-1,0 1 1,0-1 0,0 1 0,0-1-1,0 1 1,0-1 0,1 1 0,-2-3 89,1-2-464,0 0 0,0 0 0,1-1 0,-1 1 0,1-1 0,1 0 464,-1-2-713,0-18-2192</inkml:trace>
  <inkml:trace contextRef="#ctx0" brushRef="#br0" timeOffset="549.04">748 611 12523,'0'0'1932,"0"0"-918,0 0-224,0 0-327,0 0-100,6 21-62,2 14-222,32 113 82,-38-141-184,0-1-1,0 1 1,1-1-1,0 0 0,0 0 1,1 0-1,0-1 1,0 1-1,0-1 1,1 0-1,3 3 24,-6-6-13,0-1 1,0 1-1,0-1 0,0 0 0,1 0 1,-1 0-1,0 0 0,1-1 1,-1 1-1,1 0 0,-1-1 0,1 0 1,-1 0-1,1 0 0,-1 0 1,1 0-1,-1 0 0,1 0 1,-1-1-1,1 0 0,-1 1 0,1-1 1,-1 0-1,0 0 0,0 0 1,1 0-1,-1-1 0,0 1 0,0 0 1,0-1-1,0 0 0,0 1 1,0-2 12,14-11-56,-1-1 0,-1-1 1,0 0-1,-1 0 1,11-19 55,11-23-226,4-14 226,12-32 16,-51 104-21,0 0 0,0 0 0,0-1 0,0 1 0,0 0 0,0 0 1,0 0-1,0-1 0,0 1 0,0 0 0,0 0 0,0 0 1,1 0-1,-1-1 0,0 1 0,0 0 0,0 0 0,0 0 1,1 0-1,-1-1 0,0 1 0,0 0 0,0 0 0,0 0 1,1 0-1,-1 0 0,0 0 0,0 0 0,0 0 0,1 0 0,-1 0 1,0 0-1,0 0 0,1 0 0,-1 0 0,0 0 0,0 0 1,0 0-1,1 0 0,-1 0 0,0 0 0,0 0 0,0 0 1,1 0-1,-1 0 5,6 13-158,0 27 49,-5-33 135,1 11 16,12 64 175,-5 0 1,-3 1-1,-4-1 1,-4 10-218,1-82 25,0 1 0,-2-1 0,1 0-1,-1 0 1,0 0 0,-1 0 0,-1 0 0,1-1 0,-1 0 0,-1 0-1,-3 5-24,-2-1 66,1-1 0,-1 0 0,-1 0 0,0-1 0,-1-1 0,0 0 0,-6 3-66,0-2-151,1 0-1,-2-1 0,0-1 1,0-1-1,0-1 0,-1-1 0,0 0 1,0-2-1,0-1 0,-1 0 0,-11-1 152,31-1-224,-1-1-1,1 0 0,0 0 0,0 0 0,0 0 0,-1 0 0,1 0 0,0-1 0,0 1 0,0-1 1,-1 0-1,1 1 0,0-1 0,0 0 0,0 0 0,0 0 0,0 0 0,1-1 0,-1 1 0,0-1 0,0 1 1,1-1-1,-1 1 0,1-1 0,-1-1 225,-7-21-6916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1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14195,'0'0'1904,"0"0"-943,0 0-533,0 0-27,0 0 147,0 32 48,-1 103 75,-3-82-395,-1 0-1,-9 32-275,-1 7 13,-25 228-190,37-306-1563,-2-25-106,2 2 2427,-12-29-603,-1 0-1,-3 2 0,0 0 1,-10-10 22,28 44 4,1 1 0,-1-1 0,0 1 0,-1-1 1,1 1-1,0-1 0,0 1 0,0 0 0,-1 0 1,1 0-1,-1-1 0,1 1 0,-1 1 0,1-1 0,-1 0 1,0 0-1,0 1 0,1-1 0,-1 1 0,0-1 1,0 1-1,1 0 0,-1-1 0,0 1 0,0 0 1,0 0-1,1 0 0,-2 1-4,0 0 23,1 0 0,-1 0 0,1 1 0,0-1 0,0 1 0,0 0 0,0-1 0,0 1 0,0 0 0,0 0 0,1 0 0,-1 1 1,0-1-1,1 0 0,0 1 0,0-1 0,0 0 0,-1 3-23,-4 13 14,0 0 0,1 0 0,1 1 0,1 0 0,1 0 0,0-1 0,2 1 0,0 0 0,2 15-14,-2-32-22,1 0-1,0 0 1,-1 0-1,1 0 0,0 0 1,0 0-1,0 0 0,0-1 1,0 1-1,1 0 0,-1-1 1,1 1-1,-1 0 0,1-1 1,-1 0-1,1 1 0,0-1 1,-1 0-1,1 0 1,0 0-1,0 0 0,0 0 1,0 0-1,0-1 0,0 1 1,0-1-1,2 1 23,8 1-90,1 0-1,-1-1 0,0 0 1,7-1 90,-17 0-16,12 0-133,9 1-808,0-2 0,0 0 1,0-1-1,-1-1 0,1-1 1,9-4 956,22-10-7127</inkml:trace>
  <inkml:trace contextRef="#ctx0" brushRef="#br0" timeOffset="434.01">637 533 11570,'0'0'2345,"0"0"-1666,0 0-530,0 0-1,0 0-62,0 0-61,15 13-10,51 40 13,-62-50-26,1 0 0,0-1 1,0 1-1,0-1 0,0 0 1,0 0-1,0 0 0,0-1 1,1 1-1,-1-1 0,0-1 1,1 1-1,-1-1 0,1 0 1,-1 0-1,1-1 1,-1 1-1,1-1-2,12-1 3,-12 1-36,-1 0 0,1-1 1,-1 1-1,1-1 0,-1-1 0,1 1 1,-1-1-1,0 0 0,0 0 0,0 0 1,-1 0-1,1-1 0,-1 0 1,0 0-1,0 0 0,0-1 0,0 0 33,-1 2-95,0-1 0,0 0 0,-1 0 0,1 0-1,-1 0 1,0 0 0,0 0 0,0-1 0,0 1 0,-1-1-1,0 1 1,0-1 0,0 1 0,0-1 0,-1 0 0,0 1-1,0-1 1,0 0 0,-1 0 0,1 1 0,-2-2 95,2 5-54,-1 0 0,0 0-1,1 0 1,-1 0 0,0 0 0,0 0 0,0 0 0,0 0 0,0 1 0,0-1 0,0 0 0,0 1 0,0-1 0,0 1 0,0-1 0,-1 1 0,1-1-1,0 1 1,0 0 0,0 0 0,-1-1 0,1 1 0,0 0 0,-1 0 54,-38 1-504,28 0 336,1 1 221,1-1 1,0 2-1,0 0 0,0 0 1,0 0-1,0 1 0,1 1 1,-1 0-1,1 0 1,0 1-1,1 0 0,0 0 1,-1 1-1,2 0 0,-1 0 1,1 1-1,-5 7-53,-5 7 318,1 0 0,1 1 0,1 1 0,0 0 0,2 1 0,-2 10-318,9-23 143,1 0-1,0 1 0,1 0 1,0 0-1,1 0 0,1 0 1,0 0-1,1 0 0,0 0 1,1 0-1,2 11-142,-2-21-3,0-1-1,1 1 1,-1-1 0,1 1-1,-1-1 1,1 0 0,0 0-1,0 0 1,0 0 0,0 0-1,0 0 1,0 0 0,1-1-1,-1 1 1,1-1 0,-1 1-1,1-1 1,-1 0 0,1 0-1,0 0 1,-1-1 0,1 1-1,0-1 1,0 1 0,0-1-1,1 0 4,10 1-112,1 0-1,0-1 1,0 0 0,14-3 112,-4-1-833,-1-1 0,-1-1 0,1-1 0,-1-1 0,16-8 833,32-21-6652</inkml:trace>
  <inkml:trace contextRef="#ctx0" brushRef="#br0" timeOffset="802.04">1553 360 2617,'0'0'9416,"0"0"-6592,0 0-2090,0 0-102,-26 26-261,-82 80-193,89-88 41,1 2 1,-9 12-220,21-22 120,0 1 0,0-1 0,-4 12-120,5-11 25,2-4-24,1 0 0,0 0 0,0 0 0,1 0 0,-1 4-1,1-9-13,1 0 1,0 0-1,0 1 1,0-1-1,0 0 1,0 0-1,0 1 1,0-1-1,0 0 1,1 0-1,0 0 0,-1 0 1,1 1-1,0-1 1,0 0-1,0 0 1,0 0-1,0-1 1,0 1-1,2 2 13,6 1-4,0 0 0,1 0 0,-1-1 0,1 0-1,0 0 1,0-1 0,0-1 0,0 0 0,1 0-1,3 0 5,-4-2 4,-1 2-1,0-1 0,1 1 0,-1 0 0,0 1 0,0 0 0,-1 1 0,1 0 1,-1 0-1,1 0 0,-1 1 0,-1 1 0,4 2-3,-10-7 17,0 1 0,0-1 0,0 0 0,0 1 0,0-1 0,0 1 0,0 0 0,-1-1 0,1 1 0,0 0 0,-1-1 0,0 1 0,1 0 0,-1 0-1,0-1 1,0 1 0,0 0 0,0 0 0,0-1 0,0 1 0,-1 0 0,1-1 0,0 1 0,-1 0 0,0 0 0,1-1 0,-1 1 0,0-1 0,0 1 0,0 0-17,-3 4 32,1-1-1,-1 0 1,-1 0 0,1 0-1,-1 0 1,1-1 0,-3 2-32,-8 5-652,0-1 1,0 0 0,-1-1-1,0-1 1,0-1 0,-1 0-1,-14 4 652,-16 0-5814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3:5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7090,'0'0'3560,"0"0"-2119,0 0-190,0 0 91,0 0-164,0 0-163,-1 3-244,-143 368 178,119-307-1197,12-32-309,1 0-1,1 1 0,2 0 0,-4 25 558,13-48-496,0-9-4162,0-1 4648,0 0-5071</inkml:trace>
  <inkml:trace contextRef="#ctx0" brushRef="#br0" timeOffset="441.03">381 450 7634,'0'0'2615,"0"0"-1468,0 0-359,0 0-151,0 0-214,0 0 67,11 0 75,69 9 109,-33-3-497,0-3 0,33-1-177,-76-2 11,0-1 0,0 1 0,0-1-1,-1 0 1,1-1 0,0 1 0,-1 0 0,1-1-1,0 0 1,-1 0 0,0 0 0,1 0 0,-1-1-1,0 0 1,0 1 0,-1-1 0,1 0 0,0 0-1,-1 0 1,0-1 0,0 1 0,0 0 0,1-3-11,-1 1 23,1 0 1,-1-1 0,-1 1 0,1 0-1,-1-1 1,0 1 0,0-1-1,-1 0 1,1 1 0,-1-1 0,-1 1-1,1-1 1,-1 0 0,0 1 0,0-1-1,-2-4-23,2 7-4,0 1 0,-1-1 0,1 0 0,-1 1 0,0 0 0,1-1 0,-1 1 0,0 0 0,0 0 0,-1 0 0,1 0 0,0 0 0,-1 0 0,1 1 0,-1-1 0,0 1 0,1 0 0,-1 0 0,0 0 0,0 0 0,0 0 0,-2 0 4,-9-2-50,1 2 1,-1 0 0,0 0 0,-6 1 49,9 0-15,7 0 14,-1 0 0,1 1 0,0-1 0,-1 1 0,1 0 0,0 0 0,-1 0-1,1 1 1,0-1 0,0 1 0,0 0 0,0 0 0,1 0 0,-1 1 0,0 0 0,1-1-1,-2 3 2,0 0 9,1 0-1,0 1 0,0-1 0,1 1 0,0 0 1,0 0-1,0 0 0,0 0 0,1 0 1,-1 7-9,-2 11 126,1 1 0,2-1 1,0 1-1,2 0 0,2 18-126,-2-37 2,1 1 0,0-1 0,0 0 0,0 0 0,1-1 0,0 1 0,0 0 0,0 0 0,1-1 0,0 1 0,0-1 0,1 0 0,-1 0 0,1 0-1,0-1 1,0 1 0,1-1 0,-1 0 0,1 0 0,0 0 0,0-1 0,0 0 0,0 0 0,1 0 0,0 0 0,-1-1 0,4 1-2,11 3-658,1 0 0,0-2 1,0 0-1,0-1 0,1-2 0,-1 0 1,4-1 657,20 0-5174</inkml:trace>
  <inkml:trace contextRef="#ctx0" brushRef="#br0" timeOffset="791.11">1545 36 9570,'0'0'1784,"0"0"-647,0 0 487,0 0-576,0 0-496,0 0 96,-39 188-119,29-138-225,0 7-40,-3 2-160,-4 1-104,1-3-200,-7-7-320,-1-5-441,-9-4-407,4-14-928,9-12-3658</inkml:trace>
  <inkml:trace contextRef="#ctx0" brushRef="#br0" timeOffset="1140.79">1192 376 6737,'0'0'4225,"0"0"-3713,0 0 569,0 0-89,185 3-152,-116-3-128,4 0-304,-4 0-408,1 11-152,-20-2-1368,-17 3-3849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0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355 173 9842,'0'0'1323,"0"0"-856,0 0-214,-32 25 41,-107 84 42,125-97-283,-79 65 762,80-64-696,0 0 0,2 1-1,-1 0 1,1 3-119,8-14-23,1 1 0,0-1 0,0 1 0,0 0 0,1-1 0,-1 1 0,0 3 23,2-6-7,0-1 0,0 1-1,0 0 1,-1-1 0,1 1 0,0 0-1,0 0 1,0-1 0,0 1-1,0 0 1,1-1 0,-1 1 0,0 0-1,0 0 1,0-1 0,1 1 0,-1 0-1,0-1 1,1 1 0,-1 0-1,0-1 1,1 1 0,-1-1 0,1 1-1,-1-1 1,1 1 0,-1-1-1,1 1 1,-1-1 0,1 1 0,0-1-1,-1 0 1,1 1 0,0-1-1,-1 0 1,1 1 0,0-1 0,-1 0-1,1 0 1,0 0 0,0 0-1,-1 0 1,1 0 7,59 5 273,1-3 0,42-4-273,-6 0 49,-96 2-51,0 0 0,1 0 1,-1 0-1,0 0 0,1 0 0,-1 0 0,0 0 1,1 1-1,-1-1 0,0 0 0,0 1 0,1-1 1,-1 1-1,0-1 0,0 1 0,0 0 0,1-1 1,-1 1-1,0 0 0,0 0 0,0 0 2,0 1 4,0 0 0,-1 0 0,1 0 0,-1 0-1,1 0 1,-1 0 0,0 0 0,0 0 0,0 0 0,0 0-1,0 0 1,0 0 0,-1 0 0,0 1-4,0 3 37,-1-1 1,0 0-1,0 0 1,0-1-1,-1 1 0,1 0 1,-1-1-1,0 1 1,0-1-1,-1 0 0,0 0 1,1 0-1,-2-1-37,-59 51-85,44-39-89,3-1-248,-25 19-970,13-16-2592,23-15-1415</inkml:trace>
  <inkml:trace contextRef="#ctx0" brushRef="#br0" timeOffset="334.72">947 367 8162,'0'0'4817,"0"0"-4281,0 0 96,0 0 408,0 0-440,0 0-248,-46 169-184,29-127-63,7-6-97,0-4-8,7-2-337,0-9-391,3-12-640,0-6-1265,0-3-4512</inkml:trace>
  <inkml:trace contextRef="#ctx0" brushRef="#br0" timeOffset="661.66">980 0 12515,'0'0'1488,"0"0"-1288,0 0-200,0 0-528,0 0-552,0 0-1057,0 0-5800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58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6 1720,'0'0'7934,"0"0"-5127,0 0-1644,0 0-341,0 0-361,0 0 22,-2 23 28,-3 323 228,5-238-666,-5 0 0,-13 64-73,8-91-278,11-92 286,0 0 1,1 1 0,0-1-1,1 0 1,0 1 0,4-9-9,31-68 75,-26 61-66,1-2-8,1 1 1,2 0 0,0 1-1,9-10-1,-20 29-15,0 0-1,1 1 1,0 0-1,0 0 1,1 0-1,0 0 1,0 1-1,0 0 1,0 1-1,1 0 1,0 0-1,0 0 1,0 1-1,0 0 1,0 1-1,1 0 1,-1 0-1,1 1 16,-2 0-11,0 0 0,0 1 0,0 0-1,0 0 1,0 1 0,0 0-1,0 0 1,0 0 0,-1 1-1,1 0 1,-1 0 0,1 1-1,-1 0 1,0 0 0,0 1-1,0-1 1,0 1 0,0 1 0,-1-1-1,0 1 1,0 0 0,0 0-1,-1 0 1,0 1 0,0-1-1,0 1 1,0 0 0,-1 0-1,1 3 12,3 5 23,-1 0 0,0 1 0,-1-1 0,-1 1 0,0 1 0,-1-1 0,-1 1-1,0-1 1,-1 1 0,-1-1 0,0 1 0,-1 0 0,-3 15-23,2-25 8,1-1 0,-1 1 0,0 0 0,-1 0 0,1-1 0,-1 0 0,0 1 0,0-1 0,-1 0-1,1 0 1,-1-1 0,0 1 0,-1-1 0,1 0 0,-1 0 0,0 0 0,0-1 0,0 0 0,0 0 0,0 0 0,-1 0 0,-5 1-8,-3 1-270,0-2-1,0 1 1,0-2 0,0 0 0,-1 0-1,1-1 1,-1-1 0,-14-2 270,25 2-168,0 0 0,0-1 0,0 0 1,0 0-1,0 0 0,0 0 0,0-1 0,0 1 1,0-1-1,1 0 0,-1 0 0,1 0 0,-1-1 1,0 0 167,2 1-278,1 0 1,-1 0-1,0 0 1,0-1-1,1 1 1,0 0 0,-1-1-1,1 1 1,0-1-1,0 1 1,0-1-1,1 1 1,-1-1 0,0 0-1,1 0 1,0 1-1,0-1 1,0 0 0,0 0-1,0 1 1,1-3 277,1-7-2874</inkml:trace>
  <inkml:trace contextRef="#ctx0" brushRef="#br0" timeOffset="430.09">910 482 5801,'0'0'5635,"0"0"-3607,0 0-977,0 0-444,0 0-371,0 0-103,-17 30 46,-52 96 0,65-118-157,0-1-1,0 1 1,1 0 0,0 0 0,0 1-1,1-1 1,0 0 0,1 1 0,0 0 0,0-1-1,1 1 1,0-1 0,1 8-22,0 10-17,-1-24 11,0-1 0,0 0 0,0 0 0,1 0 0,-1 1 0,0-1 0,1 0 0,-1 0 0,1 0 0,-1 0 0,1 0 0,0 0 0,-1 0 0,1 0 0,0 0 0,0 0 0,0 0 0,-1 0 0,1-1 0,0 1 0,0 0 0,0 0 0,0-1 0,0 1 0,1-1 0,-1 1 0,0-1 0,0 0 0,0 1 0,0-1 0,1 0 0,-1 0 0,0 1 0,0-1 0,0 0 0,2-1 6,1 2 28,1-2 1,0 1-1,0 0 0,-1-1 1,1 0-1,-1 0 0,1 0 1,-1-1-1,4-1-28,2-2 41,0-2-1,-1 1 1,0-1-1,0-1 1,0 1-1,-1-1 1,0-1-1,2-3-40,4-5 27,-1-1 0,0-1 1,8-17-28,-16 25 10,1-1 1,-2 0 0,0 0 0,0 0 0,-1-1 0,0 1 0,-1-1 0,-1 0 0,0 1 0,0-1 0,-2 0 0,1 0 0,-2 1 0,0-4-11,1 13-19,0 1 0,0 0 1,0-1-1,0 1 0,0 0 1,-1 0-1,1-1 0,-1 1 0,0 0 1,1 0-1,-1 1 0,0-1 1,0 0-1,0 1 0,0-1 0,-1 1 1,1-1-1,0 1 0,-1 0 1,1 0-1,0 0 0,-1 0 0,1 1 1,-1-1-1,1 1 0,-1-1 0,-2 1 19,0-1-108,-1 1 0,0 0 0,0 0 0,1 1 0,-1-1 0,0 1 0,1 1-1,-1-1 1,1 1 0,0-1 0,-1 2 0,-3 1 108,0 2-200,1 0 1,0 0-1,0 0 1,1 1-1,0 0 1,0 1-1,1 0 1,0 0-1,0 0 1,1 1-1,-3 6 200,-1 2-1250,1 1-1,1 0 1,1 0-1,1 0 1,-3 15 1250,3 17-6463</inkml:trace>
  <inkml:trace contextRef="#ctx0" brushRef="#br0" timeOffset="764.39">1694 54 11843,'0'0'2144,"0"0"-1400,0 0 56,0 0 16,0 0-167,0 0-185,-26 163-256,22-115-64,4 3-88,0 2-40,0 1-16,0-1-8,0 1-288,0-3-296,-9-10-593,-15-2-831,1-12-2377,3-15-3289</inkml:trace>
  <inkml:trace contextRef="#ctx0" brushRef="#br0" timeOffset="1086.95">1397 277 7634,'0'0'4185,"0"0"-3953,0 0 224,0 0 184,0 0-184,0 0-224,188 77-152,-138-77-32,3 0-48,13 0-368,-13-18-2481,-10 1-5192</inkml:trace>
  <inkml:trace contextRef="#ctx0" brushRef="#br0" timeOffset="1428.95">2167 0 4081,'0'0'8703,"0"0"-6158,0 0-2169,0 0-244,0 0 29,0 0 275,1 20-34,8 131-98,1-5-243,10 20-61,-20-164-25,0-1 1,0 0-1,0 1 0,1-1 1,-1 0-1,0 0 1,1 1-1,-1-1 0,1 0 1,-1 0-1,1 0 0,0 1 1,0-1-1,-1 0 0,1 0 1,0 0-1,0 0 1,0 0-1,0 0 0,1 0 25,-1-1-12,0 1 0,0-1 0,0 0 0,0 0 0,0 0 0,0 0 0,0 0 0,0 0 0,1 0 0,-1 0 0,0 0-1,0 0 1,0 0 0,0-1 0,0 1 0,0-1 0,0 1 0,0 0 0,0-1 0,0 0 12,6-3-1,0-2 0,0 1 0,-1-1 0,0 0 0,4-4 1,-8 8 10,-2 2-10,22-23-45,1 0 1,1 2-1,15-10 45,-32 26-30,1 0-1,0 0 1,0 0-1,1 1 1,-1 1-1,1-1 1,0 1-1,0 1 1,0 0-1,0 0 1,0 1-1,0 0 1,1 0-1,4 1 31,-10 1-9,-1-1-1,-1 1 1,1 0-1,0 0 0,0 0 1,0 1-1,0-1 1,-1 1-1,1-1 1,-1 1-1,1 0 0,-1 0 1,0 0-1,0 1 1,0-1-1,0 0 0,0 1 1,0-1-1,0 1 1,-1 0-1,2 2 10,4 9-73,0 1 0,-2 0 0,4 11 73,-8-22-25,7 24-923,-2 0 1,-1 0-1,0 14 948,-2-22-1414,0 15-3746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55.3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41 227 7282,'0'0'3658,"0"0"-2366,0 0-731,0 0-99,0 0-111,0 0-293,0 0 0,0 0 0,1 0 0,-1 0 0,0 1 0,0-1 1,0 0-1,0 0 0,0 0 0,1 0 0,-1 0 0,0 0 0,0 0 0,0 0 1,0 0-1,1 0 0,-1 0 0,0 0 0,0 0 0,0 0 0,0 0 1,1 0-1,-1 0 0,0 0 0,0 0 0,0 0 0,0 0 0,0-1 1,1 1-1,-1 0 0,0 0 0,0 0 0,0 0 0,0 0 0,0 0 1,0 0-1,1-1 0,-1 1 0,0 0 0,0 0 0,0 0 0,0 0 0,0 0 1,0 0-1,0-1 0,0 1 0,0 0 0,0 0 0,0 0 0,0 0 1,0-1-1,0 1 0,0 0 0,0 0 0,0 0 0,0 0 0,0-1 1,0 1-1,0 0-58,1-72 346,-1 38-260,0 34-10,0 0 16,0 0 10,0 0 33,0 0 8,0 2-83,3 655 519,-10-567-561,7-89-40,0-1-44,0 0-23,0 0-23,-1-6-12,-10-30 98,2 0 1,2-1-1,1 0 1,1 0-1,2-1 1,2-6 25,1 36-3,-1-35-16,2 0-1,2 1 1,2-1 0,8-30 19,-13 71-3,4-17-15,1 0 0,1 1-1,0 0 1,1 1 0,1-1-1,4-4 19,-11 21-15,1 0 0,-1 0 0,0 1-1,0-1 1,1 1 0,-1-1-1,0 1 1,1-1 0,-1 1 0,1 0-1,-1 0 1,0-1 0,1 1-1,-1 0 1,1 0 0,-1 1 0,0-1-1,1 0 1,0 1 15,6-1-39,-3 0 37,55 0 5,-1 2 0,48 9-3,-90-8 3,0 0 0,0 1 1,0 1-1,-1 0 0,1 2 0,-1 0 1,-1 0-1,0 2 0,0 0 0,0 0 1,-1 1-1,0 2-3,-9-7 1,0 1 0,0-1 0,0 1 0,-1 0 0,0 0 0,0 1 0,-1 0 0,1-1 0,-1 1-1,-1 0 1,0 0 0,0 0 0,0 1 0,-1-1 0,0 0 0,0 1 0,-1-1 0,0 1 0,0-1 0,0 1 0,-1-1 0,-1 0 0,1 1 0,-1-1 0,-1 2-1,-4 13 3,-1-1 0,0 0 1,-2 0-1,-1-1 0,0 0 0,-1-1 0,-10 12-3,3-7-14,0 0-1,-2-1 0,-1-1 0,-5 3 15,19-18-13,0 0 0,0-1-1,-1 0 1,0 0 0,-1-1-1,1 0 1,-1-1 0,0 0 0,0-1-1,0 0 1,0 0 0,-1-1-1,-9 1 14,14-3-78,1 0 0,0 1 0,0-2 0,0 1 0,-1 0 0,1-1 0,0 0 0,0 0 0,0-1 0,-3-1 78,6 2-61,0 0 0,0-1 0,1 1 0,-1-1 0,0 0 0,1 1-1,0-1 1,-1 0 0,1 0 0,0 0 0,0 0 0,0 0 0,0 0-1,0 0 1,0 0 0,1 0 0,-1 0 0,1 0 0,-1-1 0,1 1-1,0 0 1,0 0 0,0-1 0,0 1 0,0-1 61,2 2-294,0 0 0,0 1 0,0-1 0,0 1 0,0-1 0,0 1 0,0 0 0,0 0 0,0-1 0,0 2-1,0-1 1,0 0 0,0 0 0,0 0 294,1 1-788,14-1-2896</inkml:trace>
  <inkml:trace contextRef="#ctx0" brushRef="#br0" timeOffset="335.02">1066 489 10282,'0'0'2173,"0"0"-776,0 0-360,0 0-380,0 0-185,0 0-22,0 8 0,1 24-125,1 1 0,5 21-325,-3-33-784,-1 0-1,-1 1 1,-1 6 784,-1-27-2455,0-3-1475,0-8-75</inkml:trace>
  <inkml:trace contextRef="#ctx0" brushRef="#br0" timeOffset="685.05">1146 150 9162,'0'0'2953,"0"0"-2057,0 0-120,0 0-216,0 0-232,0 0-112,0 0-136,13 0-80,-3 0-144,13 3-512,-3 0-1072,0-3-3786</inkml:trace>
  <inkml:trace contextRef="#ctx0" brushRef="#br0" timeOffset="1018.34">1447 218 6249,'0'0'2453,"0"0"-871,0 0-193,0 0-61,0 0-174,2 29-180,11 94-141,-4-39 227,4-1-1,12 34-1059,-25-116 10,1 1 1,-1 0-1,0-1 0,1 1 1,-1 0-1,1-1 0,0 1 0,0-1 1,-1 1-1,1-1 0,0 1 1,0-1-1,1 0 0,-1 1 0,1 0-10,-1-2 6,-1 0-1,1 1 0,-1-1 0,1 0 0,0 0 1,-1 0-1,1 0 0,0 0 0,-1 0 0,1 0 1,-1 0-1,1 0 0,0 0 0,-1 0 0,1 0 1,0 0-1,-1 0 0,1 0 0,-1-1 0,1 1 1,0 0-1,-1-1 0,1 1 0,-1 0 0,1-1 1,-1 1-1,1-1-5,4-4 42,0 0 0,0 0 0,-1-1 1,0 1-1,0-1 0,1-3-42,-3 7 16,48-80 181,-26 39-330,3 1 0,1 1 0,2 2-1,17-17 134,-34 48-1039,-7 14-346,-6 23-881,-1-19 2101,0 40-3109,-4 1-2977</inkml:trace>
  <inkml:trace contextRef="#ctx0" brushRef="#br0" timeOffset="1348.9">2125 412 10458,'0'0'1857,"0"0"-1209,0 0 312,0 0 48,0 0-240,0 0-39,0 0-321,-7 142-248,7-112-152,0-6-8,0-6-64,0-6-537,0-6-767,0-6-584,0 0-2617,0-15-2361</inkml:trace>
  <inkml:trace contextRef="#ctx0" brushRef="#br0" timeOffset="1349.9">2145 188 12275,'0'0'1992,"0"0"-1360,0 0-144,0 0-336,0 0-152,0 0-200,0 0-784,49 51-1240,-29-45-5794</inkml:trace>
  <inkml:trace contextRef="#ctx0" brushRef="#br0" timeOffset="2114.79">2975 1 10682,'0'0'2241,"0"0"-830,0 0-340,0 0-161,0 0-240,0 0-314,0 3-205,10 259 1102,-10 231-651,-1-520-653,-1-1 0,-1 1-1,-1-1 1,-1 1 0,-3-5 51,5 20-40,-1 0-1,0 1 0,0-1 1,-2 1-1,1 0 1,-1 0-1,-1 1 0,0-1 1,0 1-1,-1 1 1,-1 0-1,-8-8 41,11 13-30,0 0 0,-1 1 0,1 0 0,-1 0-1,0 1 1,0 0 0,1 0 0,-2 0 0,1 1 0,0 0 0,0 1 0,0-1-1,0 1 1,0 1 0,-2-1 30,5 0-25,2 1 21,-1-1 1,0 0 0,0 1-1,1-1 1,-1 1 0,0 0-1,1 0 1,-1 0 0,1 0-1,-1 1 1,1-1 0,0 1-1,-1-1 1,1 1 0,0 0-1,0 0 1,0 0 0,0 0-1,1 0 1,-1 0 0,0 0-1,1 1 1,0-1 0,-1 0-1,1 1 1,0 0 0,0-1-1,0 1 1,1-1 0,-1 1-1,1 2 4,-3 8 1,1 0 0,1 1 0,0-1-1,1 0 1,0 1 0,2 2-1,-1-6 2,2 0 1,-1-1 0,1 1-1,1-1 1,0 0-1,0 0 1,0 0-1,1 0 1,1-1-1,-1 0 1,2 0 0,3 4-3,-2-2-65,1-1 1,0 0 0,1 0-1,0-1 1,0 0 0,1-1-1,0 0 1,0-1 0,9 4 64,-12-7-478,0-1 0,-1-1 1,1 1-1,0-1 0,0-1 1,0 1-1,0-1 0,0-1 1,0 0-1,0 0 0,1 0 478,24-9-5632</inkml:trace>
  <inkml:trace contextRef="#ctx0" brushRef="#br0" timeOffset="2565.41">3434 477 11002,'0'0'1501,"0"0"-593,0 0-143,0 0-56,0 0-335,6 12-203,18 39-142,-23-48-26,1 0 1,-1 0-1,1 0 0,0-1 0,0 1 0,0-1 0,0 1 1,1-1-1,-1 0 0,0 0 0,1 0 0,0 0 0,-1 0 0,1-1 1,0 1-1,0-1 0,0 0 0,0 0 0,0 0 0,0 0 0,0 0 1,1-1-1,-1 0 0,0 1 0,0-1 0,3 0-3,-2-1 18,1 1 0,-1-1 0,0 0 0,0 0-1,0 0 1,0 0 0,0-1 0,-1 0 0,1 0 0,0 0 0,-1 0-1,1 0 1,-1-1 0,0 1 0,0-1 0,0 0 0,1-1-18,1-3 3,-1 1-1,0-1 1,0 0 0,0-1 0,-1 1 0,0-1-1,-1 1 1,0-1 0,0 0 0,0 0 0,-1 0 0,0 0-1,-1 0 1,0 0 0,0 0 0,0 0 0,-2-2-3,2 9-9,-1-1 0,0 1 0,1-1 0,-1 1 0,0-1-1,0 1 1,0-1 0,0 1 0,0 0 0,-1 0 0,1-1 0,0 1 0,-1 0 0,1 0 0,-1 0 0,1 0 0,-1 1 0,1-1 0,-1 0 0,1 1 0,-1-1 0,0 1 0,1-1 0,-1 1 0,0 0 0,1 0 0,-1 0 0,0 0 0,0 0 0,1 0-1,-1 0 1,-1 1 9,-3-1-20,0 0-1,-1 1 1,1 0-1,0 0 0,-1 1 1,1 0-1,0 0 1,0 0-1,-1 2 21,-6 4 39,1 1-1,0 0 1,0 1 0,1 1-1,0-1 1,1 2 0,0 0-1,1 0 1,-5 8-39,0 2 93,1 1 0,1 0-1,1 1 1,1 0 0,-1 9-93,6-13 59,1-1-1,1 1 1,1 1-1,0-1 1,2 0-1,1 3-58,-1-18-3,0 0-2,1 1 0,-1-1-1,2 0 1,-1 0 0,0 0 0,1 0-1,0-1 1,0 1 0,0 0 0,1-1-1,0 1 1,-1-1 0,2 0 0,-1 0 0,0 0-1,1-1 1,0 1 0,0-1 0,0 1-1,0-1 1,0-1 0,1 1 0,-1-1-1,5 2 6,8 4-181,0-1 0,1 0-1,0-2 1,0 0 0,0-1 0,2 0 181,54 5-2745,-7-8-4402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4489,'0'0'6079,"0"0"-3851,0 0-1094,0 0-141,-7 35-194,-20 112-139,21-105-418,2-1-1,2 0 0,2 1 1,1 6-242,1 23 98,-2-50-78,1 0 0,1 0 0,1 0 0,2 3-20,-3-15-2,1 1 0,0-1 1,0 1-1,1-1 1,0 0-1,1-1 1,0 1-1,0-1 1,6 8 1,-9-14 1,1 0 0,-1 0 0,0 0 0,1 0 0,0-1 0,-1 1 0,1-1 0,0 1 0,0-1 0,0 0 0,0 0 0,0 0 0,0 0 1,0-1-1,0 1 0,0-1 0,0 0 0,0 0 0,0 0 0,0 0 0,1-1 0,-1 1 0,1-1-1,4-1 38,-1 0 1,1 0-1,-1-1 0,0 0 1,1 0-1,-1 0 0,0-1 0,4-4-38,29-23 99,-1-1 0,-2-2 0,-1-2 0,-2-1 0,-2-2 0,12-19-99,-40 50 9,-1 2 314,-2 14 77,-3 53 315,-10 49-715,4-43 347,1 30-347,6 517 871,2-597-802,-2-1 0,0 1 0,-1-1 0,-1 1 1,-1-1-1,0 0 0,-6 15-69,7-24 60,0-1 0,0 1 1,-1-1-1,1 0 0,-2 0 0,1 0 0,-1-1 1,1 1-1,-2-1 0,1 0 0,0-1 0,-1 1 1,0-1-1,0 0 0,0 0 0,-1-1 0,1 0 1,-1 0-1,-2 0-60,-10 2 107,-1-2 0,0 0 1,0-1-1,0-1 0,0 0 0,-5-2-107,3 1 29,9-1-56,0 1 0,1-2 0,-1 0 0,0 0-1,1-2 1,-1 1 0,1-1 0,0-1 0,1 0 0,-1-1 0,1 0 0,-9-7 27,18 12-103,0-1 0,1 1 0,-1 0-1,1-1 1,-1 1 0,1-1 0,0 0 0,0 1 0,0-1 0,0 0 0,0 0 0,0 1 0,0-1 0,0 0 0,1 0 0,-1 0 0,1 0 0,0 0 0,-1 0 0,1 0 0,0 0 0,0 0 0,0 0 0,0 0 0,1 0 0,-1 0 0,1 0 0,-1 0 0,1 0 0,-1 0 0,1 0 0,0 0 0,0 0 0,0 0-1,0 0 104,15-23-2744,0 1-1,11-12 2745,-13 17-2263,26-35-6853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14131,'0'0'1694,"0"0"-267,0 0-39,0 0-429,0 0-500,0 0-237,12 3 13,15 7-122,-1 0 1,0 2-1,-1 1 0,0 1 1,-1 1-1,-1 1 0,0 1 1,-1 1-1,-1 1 0,-1 1 1,-1 1-1,8 11-113,-8-9 17,-2 2 1,0 0 0,-2 0-1,-1 2 1,-1 0-1,-1 0 1,-1 1 0,-1 1-1,-2-1 1,-1 1-1,-2 1 1,0 3-18,-2-4 31,-1-1 1,-2 0-1,-1 0 0,-1 0 0,-4 16-31,2-27-29,0-1 0,-1 1 0,0-1-1,-2 0 1,0 0 0,0-1 0,-2 1 0,0-2-1,-6 8 30,6-9-216,-2 1-1,1-2 0,-2 1 0,1-2 0,-2 1 0,0-2 0,0 0 1,-1 0-1,0-1 0,-9 4 217,22-12-98,-1-1 1,1 1-1,0 0 1,-1 0-1,1-1 0,-1 1 1,1-1-1,0 0 1,-1 1-1,1-1 1,-1 0-1,1 0 0,-1 0 1,0 0-1,1 0 1,-1 0-1,1 0 1,-1 0-1,1-1 0,-1 1 1,1-1-1,0 1 1,-1-1-1,1 1 1,-1-1-1,1 0 0,0 0 1,-1 0 97,1-1-282,-1 0 0,1 0 0,0-1 1,0 1-1,-1-1 0,2 1 0,-1-1 0,0 1 1,0-1-1,1 0 0,-1 1 0,1-1 0,0 0 0,0 0 282,-1-38-5387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12995,'0'0'3120,"0"0"-2535,0 0 151,0 0 120,0 0-440,0 0-216,0 0-40,162 50-64,-119-47-16,-4-3-80,-2 3-312,-11 9-808,-13-3-1505,-13 0-3152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5873,'0'0'7618,"0"0"-6834,0 0 1144,0 0-287,0 0-729,209 17-544,-153-14-256,0 0-112,-3-3-720,-13 0-1961,-17-6-9345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16452,'0'0'1675,"0"0"-1138,0 0-173,0 0 362,0 36-40,3 225 161,-3-201-726,-1 146 108,-11 26-229,9-153-103,8-103 112,1 0 0,1 1 0,0 0 1,2 0-1,1 1 0,11-19-9,-7 12 6,0 0-5,-6 9-11,1 0 1,1 1-1,1 0 0,1 1 1,0 0-1,10-10 10,-20 27-12,0-1 1,-1 1-1,1-1 1,0 1-1,0 0 0,0 0 1,0 0-1,0 0 1,1 0-1,-1 0 1,0 1-1,0-1 0,1 1 1,-1-1-1,0 1 1,1 0-1,-1 0 0,0 0 1,1 0-1,-1 0 1,0 1-1,0-1 1,1 1-1,-1-1 0,0 1 1,0 0-1,0 0 1,0 0-1,1 0 1,-1 1 11,9 4 12,-1 1 0,0 0 1,0 1-1,-1 1 0,2 1-12,4 3 29,13 10 52,-16-14-52,0 0 0,-1 0 0,-1 1 0,1 1 0,-2 0 0,0 0 0,4 6-29,-11-14 5,-1 0-1,0-1 1,0 1 0,0 0 0,0 0 0,0 0 0,0-1 0,-1 1 0,1 0 0,-1 0 0,0 0 0,0 0-1,0 0 1,0 0 0,-1 0 0,1 0 0,-1 0 0,0 0 0,0 0 0,0 0 0,0-1 0,0 1-1,0 0 1,-1-1 0,0 1 0,1-1 0,-1 1 0,0-1 0,0 0 0,0 0 0,0 0 0,-1 0 0,1 0-1,-1 0-4,-11 8-83,1-1-1,-2-1 0,1 0 0,-1-1 0,-10 4 84,17-8-90,-31 11-1319,-37 9 1409,-18 6-3462,76-19 1084,18-10 2307,0 0 0,0 0 0,0 0 0,0 1 0,0-1 0,0 0 0,0 0 0,0 0 0,0 0 0,0 1 1,0-1-1,0 0 0,0 0 0,0 0 0,0 0 0,0 1 0,0-1 0,0 0 0,0 0 0,0 0 0,0 0 1,0 0-1,0 1 0,1-1 0,-1 0 0,0 0 0,0 0 0,0 0 0,0 0 0,0 0 0,0 0 1,1 1-1,-1-1 0,0 0 0,0 0 0,0 0 0,0 0 0,0 0 0,1 0 0,-1 0 0,0 0 0,0 0 1,0 0-1,0 0 0,1 0 0,-1 0 0,0 0 0,0 0 0,0 0 71,36 2-4307,-1-2 188</inkml:trace>
  <inkml:trace contextRef="#ctx0" brushRef="#br0" timeOffset="333">688 688 8978,'0'0'2578,"0"0"-590,0 0-22,0 0-227,0 0-473,0 0-416,0 6-313,2 28-234,-2 0 0,-2 0 1,-1-1-1,-1 1 1,-2-1-1,-5 14-303,2-11-587,-3 0 0,0-1-1,-10 16 588,22-51-117,0 1-1,0-1 1,0 0-1,0 0 1,0 0-1,0 0 1,0 1-1,-1-1 1,1 0-1,0 0 1,0 0-1,0 0 1,0 0-1,0 1 1,0-1-1,0 0 0,0 0 1,0 0-1,0 0 1,-1 0-1,1 0 1,0 0-1,0 0 1,0 1-1,0-1 1,0 0-1,0 0 1,-1 0-1,1 0 1,0 0-1,0 0 1,0 0-1,0 0 1,-1 0-1,1 0 1,0 0-1,0 0 1,0 0-1,0 0 1,0 0-1,-1 0 1,1 0-1,0 0 1,0 0-1,0 0 1,0 0-1,0 0 0,-1 0 1,1 0-1,0-1 1,0 1-1,0 0 1,0 0-1,0 0 1,0 0-1,-1 0 1,1 0-1,0 0 1,0-1 117,0-6-9074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4745,'0'0'6331,"0"0"-3880,0 0-675,0 0-101,0 0-508,0 0-437,-22-9-365,2 1-316,0 1-1,-1 1 0,-11-2-48,27 8 6,1 0 0,-1 0 0,0 0-1,1 1 1,-1 0 0,1 0-1,-1 0 1,1 0 0,-1 1 0,1-1-1,0 1 1,-1 1 0,1-1-1,0 0 1,1 1 0,-1 0 0,0 0-1,1 0 1,-1 0 0,-2 4-6,-7 5 20,-5 3-6,1 1 0,0 1-1,1 1 1,1 0 0,0 1 0,0 2-14,8-10-12,1 0-1,0 1 1,1 0 0,0 0 0,1 0-1,0 0 1,0 0 0,2 1 0,0 0 0,0-1-1,1 1 1,0 1 12,1-12-13,1 1-1,-1-1 1,0 1-1,1-1 1,-1 1-1,1-1 1,0 0-1,0 1 1,0-1-1,0 0 1,0 0-1,0 0 1,0 0-1,1 0 1,-1 0-1,1 0 1,0 0-1,-1 0 1,1-1-1,0 1 1,0 0-1,0-1 1,0 0-1,1 0 1,-1 1-1,0-1 1,0 0-1,1-1 1,-1 1 0,0 0-1,2-1 14,9 3 4,0-1 0,1 0 0,-1-1 0,1-1 0,4 0-4,-8 0-2,7-1 6,-1-1-1,0 0 1,0-1-1,0-1 1,0 0 0,0-1-1,-1-1 1,0 0-1,0-2 1,0 1 0,-1-2-1,-1 0 1,1 0-1,-1-1 1,-1-1 0,0 0-1,0-1 1,-1 0-1,-1-1 1,0 0 0,-1 0-1,0-1 1,1-4-4,-7 12 49,1-1 0,-1 0 1,0 0-1,0 0 0,0 0 1,-1-1-1,-1 1 1,2-9-50,-3 31-26,0 40 87,4 17-61,-2-54-100,1 1 0,0 0-1,2-1 1,0 0 0,7 15 100,-11-29-188,1 1 0,0-1 0,1 1 0,-1-1 0,1 0 0,0 0 0,0 0 0,2 1 188,-3-3-565,-1-1 1,1 1 0,0-1-1,0 0 1,0 1 0,0-1-1,0 0 1,1 0 0,-1-1-1,0 1 1,0 0 0,2-1 564,12 1-9480</inkml:trace>
  <inkml:trace contextRef="#ctx0" brushRef="#br0" timeOffset="368.56">890 307 9194,'0'0'4409,"0"0"-2890,0 0-391,0 0 32,0 0-278,0 0 42,28-6-162,162-32-96,-157 33-615,1 2 0,0 1-1,7 2-50,-41 0 2,1 0-1,0 0 0,0 0 0,0 0 0,0 1 0,0-1 0,0 0 0,0 0 0,0 1 0,0-1 0,0 1 0,-1-1 0,1 1 0,0-1 0,0 1 0,0-1 0,-1 1 1,1 0-1,0-1 0,-1 1 0,1 0 0,-1 0 0,1 0 0,-1-1 0,1 2-1,0 1 7,0 0 1,0 0-1,0-1 0,0 1 0,-1 0 1,1 0-1,-1 0 0,0 0 0,0 2-7,0 3 24,-1-1-1,0 1 1,0 0-1,0-1 1,-1 1-1,-1 0 1,0 2-24,-5 5 30,-1 0 1,-1-1 0,0 0 0,0 0 0,-6 3-31,-32 46-307,48-62 286,-1-1-1,1 0 0,0 0 0,0 0 0,-1 1 1,1-1-1,0 0 0,0 0 0,0 1 0,-1-1 0,1 0 1,0 0-1,0 1 0,0-1 0,0 0 0,0 1 0,-1-1 1,1 0-1,0 1 0,0-1 0,0 0 0,0 1 1,0-1-1,0 0 0,0 1 0,0-1 0,0 0 0,0 1 1,0-1-1,0 0 0,1 1 0,-1-1 0,0 0 0,0 1 1,0-1-1,0 0 0,0 0 0,1 1 0,-1-1 1,0 0-1,0 1 0,1-1 0,-1 0 0,0 0 0,0 0 1,1 1-1,-1-1 0,0 0 0,0 0 0,1 0 0,-1 0 1,0 0-1,1 1 0,-1-1 22,22-2-644,-16 1 746,14-3-345,-1-1 1,1-1-1,-2-1 0,1 0 1,-1-2-1,0 0 0,0-1 1,14-11 242,-14 10-367,64-41-2197,-9 1-1678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9818,'0'0'5460,"0"0"-3905,0 0-1211,0 0 99,0 0-24,0 0-142,0 17 76,0 876 1661,0-892-1934,6-16 356,-1-11-421,1 0-1,1 0 1,1 1-1,1 0 0,9-17-14,-11 28-17,1 0 0,0 0 0,1 1 0,0 0 0,1 1 0,0 0 0,1 1 0,0 0 0,1 0 0,6-3 17,-11 10-24,1-1 0,0 1 0,0 1 0,0-1 0,0 1 0,0 1 1,1-1-1,-1 2 0,1-1 0,-1 1 0,7 0 24,-10 1-6,0-1-1,0 1 1,0 1-1,0-1 1,-1 1-1,1 0 1,0 0-1,0 0 1,-1 1-1,1-1 1,-1 1-1,1 0 1,-1 1-1,0-1 1,0 1-1,0 0 1,0 0-1,0 0 1,-1 0-1,1 1 1,0 0 6,0 2 4,0 1 0,0-1 1,0 1-1,-1 0 0,1 0 0,-2 0 1,1 0-1,-1 1 0,0-1 1,-1 1-1,0-1 0,0 1 0,0-1 1,-1 1-1,0 0 0,-1 0 1,1-1-1,-2 1 0,1-1 0,-1 1-4,-2 6 13,-1-1 0,-1 0 0,1 0 1,-2 0-1,0-1 0,-1 0 0,0 0 0,-1-1 0,0 0 0,-3 2-13,-7 9-192,-2-2-1,0 0 1,-2-1 0,0-1 0,-1-2-1,0 0 1,-17 7 192,36-21-203,0 0-1,-1 0 1,0 0-1,1 0 1,-1-1-1,0 0 1,1 0 0,-1-1-1,-3 1 204,8-2-98,0 1-1,1 0 1,-1 0 0,0-1-1,0 1 1,0-1-1,0 1 1,0-1 0,1 1-1,-1-1 1,0 1-1,1-1 1,-1 0 0,0 1-1,1-1 1,-1 0 0,0 1-1,1-1 1,-1 0-1,1 0 1,0 0 0,-1 1-1,1-1 1,0 0-1,-1 0 1,1 0 0,0 0-1,0 0 1,0 0-1,0 0 1,0 0 0,0 0-1,0 0 1,0 0-1,0 0 99,5-40-4060,12 0-2928</inkml:trace>
  <inkml:trace contextRef="#ctx0" brushRef="#br0" timeOffset="411.97">596 831 10906,'0'0'2684,"0"0"-1153,0 0-527,0 0-397,0 0-211,0 0 40,18 0-131,57 2-165,-70-2-133,0 0 0,0 1 0,0-1-1,0 1 1,0 0 0,-1 1 0,1-1-1,0 1 1,-1 0 0,1 0 0,-1 1 0,0-1-1,0 1 1,0 0 0,0 0 0,0 0-1,0 0 1,-1 1 0,0 0 0,1 0 0,-2-1-1,1 2 1,0-1 0,-1 0 0,0 1 0,0-1-1,0 1 1,0 0-7,0 1 35,-1 0-1,0 0 1,0 1-1,0-1 1,-1 0 0,0 0-1,0 1 1,-1-1-1,0 0 1,0 0-1,0 0 1,-1 0 0,1 0-1,-2 0 1,1 0-1,-1 0 1,1-1-1,-2 1 1,-2 4-35,-19 21 322,-27 24-322,23-23 6,28-32-28,1 0 0,0 0 0,0 0 0,0 0 1,0 0-1,0 0 0,0 1 0,-1-1 0,1 0 0,0 0 0,0 0 0,0 0 0,0 1 0,0-1 1,0 0-1,0 0 0,0 0 0,0 0 0,0 1 0,0-1 0,0 0 0,-1 0 0,1 0 0,0 0 0,0 1 1,1-1-1,-1 0 0,0 0 0,0 0 0,0 0 0,0 1 0,0-1 0,0 0 0,0 0 0,0 0 1,0 0-1,0 1 0,0-1 0,0 0 0,1 0 0,-1 0 0,0 0 22,10 3-305,20-2 397,-23-1-162,44-1-106,0-3 1,35-6 175,-39 1-4010,28-9 4010,-26 3-5594</inkml:trace>
  <inkml:trace contextRef="#ctx0" brushRef="#br0" timeOffset="750.01">1400 608 14307,'0'0'2441,"0"0"-2017,0 0 48,0 0 24,0 0-288,0 0 376,0 0-168,116 42-224,-63-39-64,0-3-64,3 0-64,3-3-1096,-12-15-1873,-14 0-7545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0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 6673,'0'0'655,"0"0"-389,-31 6 283,-100 23 267,107-24-175,-1 2-1,1 0 0,0 2 0,0 1 1,1 0-1,0 2 0,1 1 1,-13 9-641,30-18 69,0 0 1,0 0 0,1 0-1,-1 0 1,1 1 0,0-1-1,-2 4-69,5-6-7,0-1 0,0 0 0,0 0 0,0 1 0,0-1 0,1 0 0,-1 1 0,1-1 0,-1 1 0,1-1 0,-1 0 0,1 1 0,0-1 0,0 1 0,0 0 0,0-1 0,0 1 0,0-1 0,0 1 0,0-1 0,1 1-1,-1-1 1,0 1 0,1-1 0,-1 0 0,1 1 0,0-1 0,-1 0 0,1 1 0,0-1 0,0 0 0,0 0 0,0 1 0,0-1 0,0 0 7,8 4 0,-1 0 1,1-1-1,0 0 1,0-1-1,1 0 0,-1 0 1,1 0-1,0-2 1,-1 1-1,4-1 0,14 4 19,99 15-51,-56-10-244,35 12 276,-99-21-9,0 1 0,0 0 0,0 0 0,0 0 0,0 1 1,-1 0-1,1 0 0,-1 0 0,3 3 9,-7-5-6,1 1 1,0 0-1,-1 0 1,1 0-1,-1 0 1,1 0-1,-1 0 1,0 0-1,0 0 1,0 1-1,0-1 1,0 0-1,-1 1 1,1-1-1,-1 0 1,1 1-1,-1-1 1,0 1-1,0-1 1,0 1-1,0-1 1,-1 0-1,1 1 1,-1-1-1,1 1 6,-2 1 16,0 0 1,0-1-1,0 0 0,0 1 0,0-1 0,-1 0 0,1 0 1,-1 0-1,0 0 0,0-1 0,0 1 0,0-1 0,0 0 1,0 0-1,-1 0 0,1 0 0,-1 0 0,-3 0-16,-13 7 30,-1-1 0,-17 3-30,38-11-1,-24 5-721,0 0 1,0-1-1,0-2 1,-1 0-1,-4-2 722,29 0-95,-1 0 0,0 0 0,1 0 0,-1 0 0,0 0 0,1 0 0,-1 0 0,1 0 0,-1-1 0,0 1 0,1 0 0,-1 0 0,1-1 0,-1 1 0,1 0 0,-1 0-1,1-1 1,-1 1 0,1-1 0,-1 1 0,1-1 0,-1 1 0,1-1 0,0 1 0,-1-1 0,1 1 0,0-1 0,-1 1 0,1-1 0,0 1 0,0-1 95,-1-1-228,1 0 1,0 1-1,0-1 1,0 0 0,0 1-1,0-1 1,0 1-1,1-1 1,-1 0-1,0 1 1,1-1-1,0 0 228,7-11-2806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3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8618,'0'0'4619,"0"0"-2810,0 0-544,0 0-256,-12 34-396,-76 220 145,49-128-105,-4 45-653,30-109 76,3 1 1,3 0 0,1 56-77,6-103 1,0 22-1,1 0-1,5 25 1,-4-49-25,1-1-1,1 0 0,0 0 0,0 0 0,1 0 0,1 0 0,0-1 0,1 0 0,2 2 26,-3-6-215,0 0-1,1 0 0,0 0 0,0-1 1,1 0-1,-1 0 0,2-1 0,-1 0 0,1-1 1,-1 0-1,2 0 0,-1-1 0,0 0 1,1 0-1,0-1 0,0-1 0,0 1 0,0-2 1,0 1-1,9-1 216,26 1-3552</inkml:trace>
  <inkml:trace contextRef="#ctx0" brushRef="#br0" timeOffset="548">914 953 2473,'0'0'7032,"0"0"-4197,0 0-979,0 0-275,0 0-454,0 0-302,-20-6-337,0-1-395,-1 1 0,1 2 0,-5-1-93,21 5 20,-1 0 0,1 0 0,-1 1 0,1 0 1,-1 0-1,1 0 0,0 0 0,-1 0 0,1 1 0,0 0 0,0 0 0,0 0 1,0 1-1,0-1 0,1 1 0,-1 0 0,1 0 0,-1 0 0,-1 3-20,-4 2 54,-7 5 70,1 2 0,1 0-1,0 0 1,0 1 0,-1 5-124,10-14 22,0 1 0,1 1 0,0-1 0,0 1 0,1-1 0,-1 1 0,2 0 0,0 0 0,0 0 0,0 1 0,1-1 0,1 7-22,0-15-6,0 0 0,0 0 0,0 0 0,0 0 0,0 0 0,1 0 0,-1 0 0,0 0 0,1 0 0,-1 0 0,1 0 0,-1 0-1,1 0 1,-1 0 0,1 0 0,0 0 0,-1 0 0,1-1 0,0 1 0,0 0 0,0 0 0,0-1 0,-1 1 0,1-1 0,0 1 0,0-1 0,0 1 0,0-1 0,0 0 0,0 1 0,1-1 0,-1 0 6,43 2 0,-31-2 17,-2-1 1,0 0-1,1-1 1,-1-1 0,0 1-1,0-2 1,-1 0 0,1 0-1,-1-1 1,0 0 0,0-1-1,0 0 1,7-7-18,3-2 38,0-1 0,-2-1 0,0-1 0,-1 0 1,6-9-39,-23 26 12,0 1 0,0 0 0,0 0 0,0 0 0,0 0 1,0 0-1,0 0 0,0 0 0,0 0 0,0 0 1,0 0-1,0 0 0,0-1 0,1 1 0,-1 0 0,0 0 1,0 0-1,0 0 0,0 0 0,0 0 0,0 0 0,0 0 1,0 0-1,0 0 0,1 0 0,-1 0 0,0 0 1,0 0-1,0 0 0,0 0 0,0 0 0,0 0 0,0 0 1,0 0-1,0 0 0,1 0 0,-1 0 0,0 0 0,0 0 1,0 1-1,0-1 0,0 0 0,0 0 0,0 0 1,0 0-1,0 0 0,0 0 0,0 0 0,0 0 0,0 0 1,1 0-1,-1 0 0,0 0 0,0 1 0,0-1 0,0 0 1,0 0-1,0 0 0,0 0 0,0 0 0,0 0 0,0 0 1,0 0-1,0 0 0,0 1-12,2 13 361,0 34-361,0 0 28,3-25-87,1-1 1,1 0-1,1 0 1,1 0-1,0-1 1,2-1-1,1 0 1,4 6 58,-15-25-214,0 1 1,0 0-1,1-1 1,-1 1-1,0-1 1,1 0-1,-1 1 1,0-1-1,1 0 1,0 0-1,-1 0 0,1 0 1,0 0-1,-1 0 1,1 0-1,0-1 1,0 1-1,0 0 1,0-1-1,0 0 1,0 1-1,-1-1 1,1 0-1,0 0 1,0 0-1,0 0 1,0-1-1,1 1 214,1 0-953,10 0-4403</inkml:trace>
  <inkml:trace contextRef="#ctx0" brushRef="#br0" timeOffset="878">1340 1233 5209,'0'0'4728,"0"0"-2148,0 0-589,0 0-316,0 0-394,0 0-366,1 0-888,-1 0 0,0 0 0,0 0 0,0 0 0,0 0 0,1 0 0,-1-1 1,0 1-1,0 0 0,0 0 0,1 0 0,-1 0 0,0 0 0,0 0 0,0 0 0,1 0 1,-1 1-1,0-1 0,0 0 0,0 0 0,1 0 0,-1 0 0,0 0 0,0 0 1,0 0-1,0 0 0,1 0 0,-1 1 0,0-1 0,0 0 0,0 0 0,0 0 0,0 0 1,0 0-1,1 1 0,-1-1 0,0 0 0,0 0 0,0 1-27,6 17 21,-1 1 0,-1 0 0,0 1 0,-2-1 0,0 1 0,-1 14-21,1 4-785,-2-32 53,1 10-168,1-11-6220,-1-5-2017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4049,'0'0'6265,"0"0"-4444,0 0-1041,0 0 153,0 0-283,0 0-229,14 2 122,80 3 2451,57-5-2994,-62-1 57,0 3 1,44 9-58,-89-1-2422,-34-7-542,-6-2-2331</inkml:trace>
  <inkml:trace contextRef="#ctx0" brushRef="#br0" timeOffset="1050.47">1430 474 7394,'0'0'2152,"0"0"-460,0 0-205,0 0-212,0 0-128,0 0-95,5-8 3595,-23 4-4593,1 1 0,0 1 0,-1 0 0,1 1 0,-1 1 0,-4 1-54,-15 0 20,26 0-22,0 0-1,0 1 1,0 0 0,1 1 0,-1 0 0,1 1-1,-1 0 1,1 1 0,0 0 0,1 0 0,-1 1-1,1 1 1,-6 5 2,-5 4-7,1 1 1,0 1-1,2 1 0,0 1 0,-5 9 7,15-19-14,0 1 0,1 1 0,0-1 1,0 1-1,2 0 0,-1 0 0,2 1 0,0-1 0,0 1 0,1 0 0,0 0 0,1-1 0,1 1 0,0 5 14,0-16-5,0 0-1,1 1 0,-1-1 0,0 0 1,1 0-1,-1 0 0,1 0 0,-1 0 0,1 0 1,0 0-1,0 0 0,0 0 0,0-1 0,0 1 1,1 0-1,-1 0 0,1-1 0,-1 1 1,1-1-1,-1 1 0,1-1 0,0 1 6,3 0 1,-1 0-1,0 0 1,1 0-1,-1 0 1,1-1-1,0 1 1,-1-1-1,1 0 1,0-1-1,2 1 0,5-1 8,0 0-1,0 0 1,0-1-1,0 0 1,0-1-1,-1-1 0,1 0 1,4-2-8,0-2-47,0-1 1,0-1-1,0-1 1,-1 0-1,-1-1 1,7-6 46,9-9-208,-2-2 0,10-15 208,-13 14-50,-1-2-1,-2 0 1,-1-1 0,6-15 50,-28 60-227,-17 51 213,3-17 35,3 0 1,1 1 0,-3 48-22,10-8-1153,4-88 1102,0 0 0,0 0-1,0 1 1,0-1-1,0 0 1,0 0 0,0 0-1,0 0 1,0 1-1,0-1 1,0 0 0,0 0-1,0 0 1,0 1-1,0-1 1,0 0 0,0 0-1,0 0 1,0 0-1,0 1 1,0-1 0,0 0-1,1 0 1,-1 0-1,0 0 1,0 0 0,0 1-1,0-1 1,0 0 0,0 0-1,1 0 1,-1 0-1,0 0 1,0 0 0,0 0-1,0 1 1,0-1-1,1 0 1,-1 0 0,0 0-1,0 0 1,0 0-1,1 0 1,-1 0 0,0 0-1,0 0 1,0 0-1,0 0 1,1 0 0,-1 0-1,0 0 1,0 0-1,0 0 1,1 0 51,2-1-761,11 1-2289</inkml:trace>
  <inkml:trace contextRef="#ctx0" brushRef="#br0" timeOffset="1394.86">1827 703 1424,'0'0'9421,"0"0"-6363,0 0-1584,0 0-57,0 0-549,0 0-233,-5 21-112,0-3-433,-4 19 76,-1 0-1,-11 23-165,-6 9-454,-4 0-1,-26 41 455,55-105-464,-5 8-6,5-3-4537,2-9-1303</inkml:trace>
  <inkml:trace contextRef="#ctx0" brushRef="#br0" timeOffset="1930.62">2405 1 10786,'0'0'4933,"0"0"-3510,0 0-875,0 0 78,0 0-50,-1 31-196,1-2-315,-1 16 34,-2-1-1,-2 1 0,-9 39-98,-37 108 91,-9-3 0,-18 25-91,82-223 75,2 1 1,-1-1-1,1 1 1,1 0 0,2-2-76,7-9 52,42-54-8,4 2-1,47-40-43,-102 105-8,0 0-1,1 1 1,-1 0-1,1 0 1,0 1-1,0 0 1,0 0-1,1 1 1,5-2 8,-9 4-7,-1-1 0,1 2 0,0-1 0,-1 0 1,1 1-1,0 0 0,0 0 0,-1 1 0,1-1 1,0 1-1,-1 0 0,1 0 0,-1 0 1,1 1-1,-1 0 0,0 0 0,1 0 0,-1 0 1,1 2 6,7 5 3,0 0 0,-1 1 1,-1 0-1,0 1 1,0 0-1,5 9-3,-10-13 1,0 0 1,-1 0-1,0 0 1,0 0-1,-1 1 1,0 0-1,0 0 0,-1 0 1,0 0-1,0 0 1,-1 0-1,0 6-1,-1-9 8,1 0 1,-2-1-1,1 1 1,0 0-1,-1 0 1,0-1-1,0 1 1,-1-1-1,1 1 1,-1-1-1,0 1 1,0-1-1,-1 1-8,-1 0 11,-1 0 0,1-1-1,-1 0 1,0 0 0,0 0-1,0 0 1,-1-1 0,1 0 0,-1 0-1,0 0-10,-19 9-26,1-2 0,-1-1 0,-1-1 0,0-1 1,-14 1 25,-44 5-915,-7-3 915,26-3-892,62-7 727,-17 3-305,19-3 379,1 0 1,-1 0-1,1 0 0,-1 1 0,0-1 0,1 0 0,-1 0 0,1 0 0,-1 1 0,1-1 0,-1 0 1,1 0-1,-1 1 0,1-1 0,-1 1 0,1-1 0,-1 0 0,1 1 0,0-1 0,-1 1 0,1-1 1,0 1-1,-1-1 0,1 1 0,0-1 0,0 1 91,1 0-137,0 0-1,0 0 1,0-1 0,1 1-1,-1-1 1,0 1 0,1-1 0,-1 1-1,0-1 1,1 0 0,-1 1-1,1-1 1,-1 0 0,1 0-1,-1 0 1,0 0 0,1 0-1,-1 0 1,1-1 0,0 1 137,4 0-395,38-2-1310,6-8-2166</inkml:trace>
  <inkml:trace contextRef="#ctx0" brushRef="#br0" timeOffset="2477.95">3047 638 10202,'0'0'4313,"0"0"-2522,0 0-328,0 0-353,0 0-604,0 0-205,19-1-63,150-10 148,-155 11-377,1-1-8,0 0 0,0 2 0,11 1-1,-25-2-4,1 1 1,-1 0 0,0-1-1,1 1 1,-1 0 0,0 0-1,0 0 1,1 0 0,-1 0-1,0 0 1,0 0 0,0 0-1,0 1 1,-1-1 0,1 0-1,0 0 1,0 1-1,-1-1 1,1 1 0,-1-1-1,1 1 1,-1-1 0,0 1-1,0-1 1,1 1 0,-1-1-1,0 1 1,0-1 0,0 1 3,0 5-1,0-1 0,0 1 1,-1 0-1,0-1 0,0 1 0,-1 3 1,-1-2 20,-1 0 0,0 0 1,0-1-1,-1 1 0,0-1 0,0 0 0,-1 0 0,0-1 0,0 0 0,0 0 0,-6 3-20,-14 13 46,-2-2-1,-9 4-45,24-15 5,10-6-7,-1-1 1,1 0 0,0 1-1,-1-1 1,0 0 0,1-1-1,-1 1 1,0-1-1,0 1 1,-4 0 1,7-2-7,1 0-7,0 0-21,28 0-136,5-2 163,36 2 12,-64 0 3,0 1 0,0 0 1,0 0-1,0 0 0,0 0 0,0 1 0,-1-1 0,1 1 1,-1 0-1,1 1 0,2 2-7,-6-4 7,1 1 0,-1-1 0,0 1 0,-1-1 1,1 1-1,0 0 0,0 0 0,-1 0 0,1-1 0,-1 1 0,0 0 0,1 0 0,-1 0 1,0 0-1,0 0 0,0 0 0,0-1 0,-1 1 0,1 0 0,0 0 0,-1 0 1,1 0-1,-1-1 0,0 1 0,1 0 0,-1 0 0,0-1 0,0 1 0,0-1 0,-1 1-7,-9 8 76,-1 0-1,0-1 1,-1 0-1,0-1 1,-1 0-1,1-1 1,-9 2-76,-2 3-27,2 0-521,0-1 0,-2-2 0,1 0 0,-1-1 0,0-1 0,-5-1 548,29-5-38,0-1 0,0 0 0,0 0-1,0 0 1,0 0 0,-1 0-1,1 0 1,0 0 0,0 0 0,0 0-1,0 0 1,0 0 0,0 0-1,-1 0 1,1 0 0,0 0-1,0 0 1,0 0 0,0 0 0,0 0-1,0 0 1,0 0 0,-1 0-1,1 0 1,0 0 0,0 0 0,0-1-1,0 1 1,0 0 0,0 0-1,0 0 1,0 0 0,-1 0-1,1 0 1,0 0 0,0 0 0,0 0-1,0-1 1,0 1 0,0 0-1,0 0 1,0 0 0,0 0 0,0 0-1,0 0 1,0 0 0,0-1-1,0 1 1,0 0 0,0 0-1,0 0 1,0 0 0,0 0 0,0 0-1,0-1 1,0 1 0,0 0-1,0 0 1,0 0 0,0 0 0,0 0-1,0 0 1,0-1 38,3-22-4800,8-9-3594</inkml:trace>
  <inkml:trace contextRef="#ctx0" brushRef="#br0" timeOffset="2829.92">4006 30 9458,'0'0'4085,"0"0"-3149,0 0-747,0 0 566,0 0 173,0 0-65,16 24-33,53 79-98,-55-82-573,-1 0-1,-1 0 1,-1 1-1,-1 1 1,-1 0-1,0 0 1,-2 1-1,-1 0 1,-1 0-1,-1 0 1,-1 1-1,-2-1 1,0 1-1,-1 0 1,-2 9-159,0-20 22,1 0 1,-2 0 0,0 0-1,0-1 1,-1 1-1,-1-1 1,0 0 0,-1 0-1,-5 7-22,-1 1-35,-2-1 0,0-1-1,-1 0 1,-1-1-1,-8 8 36,-16 10-773,-1-2 0,-2-2 0,-1-1 0,-29 13 773,-31 14-4368,16-14-2735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13067,'0'0'3827,"0"0"-2793,0 0-619,0 0 135,0 0 10,-2 28 62,2-16-562,-7 85 455,-7 21-515,-9 25-159,-6-1-1,-6-1 1,-22 44 159,46-148-334,10-35 119,5-13-27,25-42 239,4 2 0,1 1-1,2 1 1,3 2-1,17-14 4,-50 54-24,4-4 19,0 0-1,1 2 1,9-8 5,-18 15-12,0 0-1,0 1 1,1-1-1,-1 1 1,1-1-1,0 1 1,-1 0-1,1 0 1,0 0-1,0 0 1,0 1-1,-1-1 1,1 1-1,0 0 1,0-1-1,0 1 0,0 1 1,0-1-1,0 0 1,0 1-1,0-1 13,-1 2-4,0 0-1,1-1 0,-1 1 0,0 0 0,0 0 0,0 0 0,0 0 0,0 1 0,0-1 0,-1 0 0,1 1 1,-1-1-1,0 1 0,0 0 0,0-1 0,0 1 0,0 0 0,0 1 5,12 57 2,-12-57-4,2 15 12,-1 0 1,0 0-1,-1 1 0,-2-1 0,0 0 0,0 1 0,-2 1-10,0-15 3,1 0-1,0 0 1,-1 0 0,0-1 0,-1 1-1,1-1 1,-1 0 0,0 0-1,0 0 1,-1-1 0,1 1-1,-1-1 1,0 0 0,0-1 0,0 1-1,-1-1 1,1 0 0,-1 0-1,0-1 1,0 1 0,-3 0-3,-6 2-240,0-1-1,-1 0 1,1-1 0,-1-1 0,1 0 0,-1-1 0,0-1 0,-2-1 240,16 2-86,1-1 0,0-1 0,-1 1 0,1 0 0,0 0 0,-1 0 0,1-1 0,0 1 0,-1-1 0,1 1 0,0-1 0,0 1 0,0-1 0,-1 0 0,1 1 0,0-1 0,0 0 0,0 0 0,0 0 0,0 0 0,1 0 1,-1 0-1,0 0 0,0 0 0,1-1 0,-1 1 86,-1-3-587,1-1 1,1 1 0,-1 0-1,1 0 1,-1 0-1,1 0 1,0-4 586,0 4-731,0-11-4337</inkml:trace>
  <inkml:trace contextRef="#ctx0" brushRef="#br0" timeOffset="329.19">675 670 5737,'0'0'5609,"0"0"-4864,0 0 375,0 0 560,0 0-600,0 0-415,0 0-97,-23 175-152,6-127-232,-6 0-112,3-4-64,-3 1-8,3-9-64,4-7-440,9-17-1001,1-12-2359,6 0-7579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6601,'0'0'6312,"0"0"-4088,0 0-859,0 0-61,0 0-410,0 0-353,-13 13-111,-31 35-49,2 2 0,3 2 0,-2 7-381,-1 10 256,2 1 1,4 2-1,-19 57-256,41-92-34,2 1 0,2 0 0,1 0 0,2 1 0,1 1 0,3-1 0,1 1 0,2 24 34,0-57-95,1 1 0,0 0-1,0-1 1,1 0 0,0 1 0,0-1 0,3 6 95,-3-9-65,0-1 1,1 1 0,-1-1 0,1 0 0,-1 1 0,1-1 0,0 0 0,0-1 0,0 1-1,1-1 1,-1 1 0,0-1 0,1 0 0,0 0 0,1 1 64,18 4-858,0-1 0,1-1-1,-1-1 1,1-1 0,0-2 0,17 0 858,46 0-6548</inkml:trace>
  <inkml:trace contextRef="#ctx0" brushRef="#br0" timeOffset="483.03">1210 540 7602,'0'0'6805,"0"0"-4690,0 0-951,0 0-81,0 0-447,0 0-403,-28-5-196,-9-1-28,1 2-1,-14 1-8,42 3 13,0 1-1,0 0 1,1 1-1,-1-1 0,0 1 1,0 1-1,1-1 1,-1 1-1,1 1 1,0-1-1,0 1 1,0 1-1,1-1 1,-1 1-1,-1 2-12,-6 3 43,-1 1 1,0 1 0,1 0 0,0 1 0,1 0 0,1 1 0,0 1 0,-9 14-44,15-19-5,-1 1 0,2 1 1,-1-1-1,2 1 1,0 0-1,0 0 1,1 0-1,0 0 1,1 1-1,1-1 1,0 1-1,0 1 5,1-8-5,0-3-22,0 0-1,0 1 1,0-1 0,0 0-1,1 0 1,-1 0 0,1 0-1,0 0 1,1 3 27,-2-5-6,1 0-1,0 0 1,0 0 0,0-1-1,0 1 1,0 0-1,0 0 1,0 0 0,1-1-1,-1 1 1,0 0-1,0-1 1,0 1 0,1-1-1,-1 0 1,0 1 0,1-1-1,-1 0 1,0 0-1,1 0 1,-1 0 0,0 0-1,1 0 1,0 0 6,8 0 5,0 0 1,0 0-1,0-1 0,0 0 1,0 0-1,0-1 0,-1-1 1,1 0-1,0 0 0,-1-1 1,0 0-1,0 0 0,0-1 1,-1 0-1,6-5-5,20-18 6,-2-2 0,-2-1 0,0-2 0,18-27-6,-48 60 1,0 0-1,0 0 1,0-1 0,0 1 0,0 0 0,0 0-1,0 0 1,0 0 0,0 0 0,0 0 0,0 0-1,1 0 1,-1 0 0,0-1 0,0 1-1,0 0 1,0 0 0,0 0 0,0 0 0,0 0-1,0 0 1,1 0 0,-1 0 0,0 0-1,0 0 1,0 0 0,0 0 0,0 0 0,0 0-1,0 0 1,1 0 0,-1 0 0,0 0 0,0 0-1,0 0 1,0 0 0,0 0 0,0 0-1,1 0 1,-1 0 0,0 0 0,0 0 0,0 0-1,0 0 1,0 0 0,0 0 0,0 1 0,0-1-1,0 0 1,1 0 0,-1 0 0,0 0-1,0 0 1,0 0 0,0 0 0,0 0-1,2 11-21,-1 19-2,-1-25 55,1 256-111,-1-252-238,1 0 0,0 0 0,0 0 0,3 7 317,-3-13-408,0 0-1,0 0 1,0-1-1,1 1 1,-1 0-1,1-1 0,-1 1 1,1-1-1,1 2 409,7 1-4713</inkml:trace>
  <inkml:trace contextRef="#ctx0" brushRef="#br0" timeOffset="983.08">1491 909 12547,'0'0'2398,"0"0"-721,0 0-56,0 0-443,0 0-576,0 0-285,10 0-135,138-9 389,-88 6-654,-62 30-111,-3-19 215,0-1-1,0 1 0,0-1 0,-1 0 0,0-1 1,0 1-1,-1-1 0,0 0 0,-4 2-20,1 0-127,0 1-1,1 0 1,0 0-1,-2 4 128,10-12-26,1-1 0,-1 1 0,1 0 0,0-1-1,0 1 1,-1 0 0,1 0 0,0-1-1,0 1 1,0 0 0,0 0 0,0-1 0,0 1-1,0 0 1,0 0 0,0-1 0,0 1-1,0 0 1,0 0 0,1-1 0,-1 1 0,0 0-1,1-1 1,-1 1 0,0 0 0,1-1-1,-1 1 1,1 0 0,-1-1 0,1 1 26,18 17 44,-14-15-80,85 79 177,-88-81-141,0 1 1,-1-1-1,0 1 0,1-1 0,-1 1 1,0 0-1,0-1 0,0 1 1,0 0-1,0 0 0,0 0 1,-1 0-1,1 0 0,-1 0 1,1 0-1,-1 0 0,0 0 0,1 0 1,-1 0-1,0 0 0,-1 0 1,1 0-1,0 0 0,0 0 1,-1 0-1,1 0 0,-1 0 0,0 0 1,0-1-1,1 1 0,-1 0 1,0 0-1,0-1 0,-1 1 1,1 0-1,0-1 0,-1 1 1,1-1-1,-1 1 0,-7 6-81,0 0 0,-1 0 1,0-1-1,0 0 0,-10 5 81,18-11-26,-23 13-437,-1-1 0,-7 1 463,23-9-414,0-2 0,-1 1 0,0-2 0,0 1 0,1-1 0,-1-1 0,-6 0 414,17-1-128,0-1 0,-1 1 0,1 0 0,0-1 0,0 1 0,-1 0 0,1-1 0,0 1 0,0-1 0,0 1 0,-1-1 0,1 1 0,0 0 0,0-1 0,0 1 0,0-1 0,0 1 0,0-1 0,0 1 0,0-1 0,0 1 0,0-1 0,0 1 0,0-1 0,0 1 0,1 0 0,-1-1 128,0 0-569,3-19-4390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 11827,'0'0'3671,"0"0"-2895,0 0-735,0 0 110,33-1 121,5 2-171,-6-1 0,0 0 0,0-2 0,-1-1 0,1-2 0,13-4-101,14-5 115,-18 2 2,1 3 0,1 1 0,-1 2 0,1 2 0,38 2-117,-80 2 1,0 0 0,0 0 0,0 0 0,0 0 0,1 1 0,-1-1 0,0 1 0,0-1 0,0 1 0,0-1 0,0 1 0,-1-1 0,1 1 0,0 0 0,0-1 0,0 1 0,0 0 0,-1 0 0,1 0 0,0 0 0,-1-1 0,1 1 0,-1 0 0,1 0 0,-1 0 0,1 0 0,-1 0 0,0 1 0,0-1 0,1 1-1,1 37 104,-3-28-47,1-1-16,-2 0 1,1 1-1,-1-1 0,-1 0 1,0-1-1,0 1 1,-1-1-1,-1 1 1,1-1-1,-1 0 1,-1 0-1,0-1 1,-2 2-42,-17 23 135,-3-2 0,-21 19-135,37-38 31,-123 110 229,76-70 140,2 1 0,-23 32-400,73-77 53,1 1 0,0 0-1,0 0 1,1 0 0,0 1 0,-3 9-53,7-17 2,0 0 0,0 0 1,1 0-1,-1 0 0,0 0 0,1 0 1,-1 0-1,1 0 0,0 1 0,0-1 0,0 0 1,0 0-1,0 0 0,0 1 0,1-1 1,-1 0-1,1 0 0,-1 0 0,1 0 1,0 0-1,0 0 0,0 0 0,0 0 1,0 0-1,0 0 0,1 0 0,-1-1 1,0 1-1,1 0 0,0-1 0,-1 1 0,1-1 1,0 0-1,0 0 0,0 1 0,0-1-2,11 3 25,1-1-1,-1 0 1,1-1-1,-1 0 1,1-1-1,0 0 1,-1-2-1,13 0-24,12 0 54,-3-2-16,0 0 0,0-3-1,-1-1 1,0-1 0,-1-2 0,19-8-38,9-2-513,22-3 513,-81 22-2993,-9 3-660,-11 6-1971</inkml:trace>
  <inkml:trace contextRef="#ctx0" brushRef="#br0" timeOffset="334.02">1 470 11811,'0'0'4657,"0"0"-4433,0 0-24,0 0 624,0 0-16,189-17-184,-110 2-40,10 0 24,7-3-256,-3 0-232,-11 3-104,-9 6-16,-13 3-96,-1 6-736,-19 0-1368,-14 0-2913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0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407 137 7218,'0'0'2477,"0"0"-1044,0 0-224,0 0-135,0 0 14,0 0 84,-5-17-91,-17-55-192,21 69-810,0 1 0,0-1-1,0 1 1,0-1 0,-1 1 0,1-1-1,-1 1 1,0 0 0,1 0 0,-1 0 0,0 0-1,0 0 1,-1 0 0,1 0 0,0 1-1,-1-1 1,1 1 0,0-1 0,-1 1-1,0 0 1,1 0 0,-1 0 0,0 1-79,-4-2 108,0 2 1,-1-1 0,1 1 0,-1 0-1,1 0 1,0 1 0,-1 0-109,-6 0 70,4 1-48,0 0-1,0 1 1,0 0-1,0 1 0,0-1 1,1 2-1,-1-1 0,1 2 1,0-1-1,1 1 1,-1 0-1,1 1 0,-1 2-21,-6 4 42,1 1 0,1 0-1,0 1 1,1 1 0,1 0-1,-7 12-41,13-18-5,0 1 0,0-1-1,2 1 1,-1 0-1,1 0 1,1 0-1,0 1 1,0-1-1,1 1 1,1 8 5,0-17-14,0 0 1,0 0-1,1 0 0,-1 0 1,1 0-1,0 0 1,0 0-1,0-1 0,0 1 1,1 0-1,-1 0 1,1-1-1,0 1 0,-1-1 1,1 1-1,0-1 1,1 0-1,-1 0 0,0 0 1,1 0-1,-1 0 1,1 0-1,-1-1 0,1 1 1,0-1-1,0 0 1,-1 0-1,1 0 1,0 0-1,0 0 0,1 0 14,13 2-27,0 0-1,-1-1 1,1-1 0,0 0-1,4-2 28,-19 1-7,14-1-82,0 0 0,0-2 0,0 0 0,0 0 1,-1-2-1,0 0 0,0-1 0,0 0 0,0-1 0,-1-1 0,0 0 0,-1-1 0,0 0 0,0-1 0,-1-1 0,0 0 89,9-10-135,-1 0 1,-1-1-1,-1-1 1,-1-1 0,-1 0-1,-1-2 1,-1 1-1,4-14 135,-7 18 124,-10 36 31,-1 3-176,0 222 307,0-235-440,0-1-1,0 1 1,1 0-1,0-1 1,-1 1-1,2-1 1,-1 1-1,0-1 1,1 1-1,0-1 1,0 0-1,0 0 1,0 0-1,1 0 1,0 0-1,0 0 1,0-1-1,0 0 1,0 1-1,1-1 1,-1 0-1,1-1 1,0 1-1,0 0 1,0-1-1,0 0 0,1 0 1,1 0 154,24 4-5141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1.3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106 149 6465,'0'0'6911,"0"0"-4809,0 0-1627,0 0 73,0 0 137,0 0 58,-1 28-199,0 3-417,-12 162 489,-40 187-214,15-135-337,46-260 24,-1 0 1,2 0 0,0 1-1,0-1-89,13-19 29,13-25-7,24-39-175,57-71 153,-113 166-2,2-5-26,1 1 0,0 0 1,1 1-1,-1-1 0,5-1 28,-10 6-4,1 1 0,-1 0 0,1 0 0,-1 0 0,1 0 0,-1 1 0,1-1-1,0 0 1,0 1 0,-1-1 0,1 1 0,0-1 0,0 1 0,0 0 0,0 0 0,-1 0 0,1 0 0,0 0 0,0 0 0,0 0 0,0 1 0,-1-1 0,1 1 0,0-1-1,0 1 1,-1 0 0,1 0 0,-1 0 0,1 0 0,0 0 4,12 12 22,-2 1 0,0 0-1,-1 1 1,0 0 0,-1 1 0,-1 0 0,6 14-22,6 8 23,-15-29-1,0 1 0,-1-1 0,0 1 0,0 0 0,-1 0 0,-1 1-1,1-1 1,-2 1 0,0 0 0,0-1 0,0 1 0,-2 2-22,0-10 26,0 0 1,-1 0-1,0 0 0,0 0 1,1 0-1,-2-1 1,1 1-1,0 0 0,0-1 1,-1 1-1,0-1 0,1 1 1,-1-1-1,0 0 1,0 0-1,0 1 0,-1-2 1,1 1-1,0 0 0,-1 0 1,-2 1-27,-9 5 31,-1 0 0,0-1 1,-10 3-32,13-5-15,-49 20-738,0-3 0,-2-2 0,-39 6 753,101-25-212,1-2 171,0 1 0,0 0 0,0 0 1,0 0-1,0 0 0,0-1 1,0 1-1,0 0 0,0 0 0,0 0 1,0-1-1,0 1 0,0 0 1,0 0-1,0 0 0,0-1 0,0 1 1,0 0-1,0 0 0,0 0 1,0-1-1,0 1 0,0 0 0,0 0 1,0 0-1,-1 0 0,1-1 1,0 1-1,0 0 0,0 0 0,0 0 1,0 0-1,-1 0 0,1 0 1,0-1-1,0 1 0,0 0 0,0 0 1,-1 0-1,1 0 0,0 0 1,0 0-1,0 0 0,-1 0 0,1 0 1,0 0-1,0 0 0,0 0 1,-1 0-1,1 0 0,0 0 0,0 0 41,16-18-1444,2 1 0,0 0 0,17-10 1444,24-18-2857</inkml:trace>
  <inkml:trace contextRef="#ctx0" brushRef="#br0" timeOffset="331.02">827 679 12547,'0'0'1960,"0"0"-1008,0 0 633,0 0-537,0 0-616,0 0-208,0 0-96,-80 155-72,54-101-40,6-7-16,0-2 0,10-12-184,0-10-432,7-8-528,3-15-345,0-9-383,7-29-1249,16-7-5433</inkml:trace>
  <inkml:trace contextRef="#ctx0" brushRef="#br0" timeOffset="661.05">959 203 13587,'0'0'1656,"0"0"-1336,0 0-240,0 0-80,0 0-984,0 0-416,0 0-2457</inkml:trace>
  <inkml:trace contextRef="#ctx0" brushRef="#br0" timeOffset="999.31">1561 1 5881,'0'0'5672,"0"0"-3897,0 0-604,-5 29 323,-3 12-1028,-22 134 872,14-36-910,7-53-147,-3-1 0,-12 37-281,18-98-68,-1 1-1,-2-1 1,0-1-1,-1 0 1,-1 0-1,-2-1 1,0 0-1,-1-1 1,-1-1 0,-8 8 68,22-26-120,-1 0 0,1-1 1,0 1-1,-1-1 1,1 1-1,-1-1 1,1 0-1,-1 1 1,0-1-1,0 0 1,1 0-1,-1 0 1,0 0-1,0-1 0,0 1 1,0 0-1,0-1 1,-1 1 119,3-2-130,-1 1-1,1 0 1,0 0 0,-1 0-1,1-1 1,-1 1 0,1 0-1,-1-1 1,1 1 0,0 0-1,-1-1 1,1 1 0,-1 0 0,1-1-1,0 1 1,0-1 0,-1 1-1,1-1 1,0 1 0,0-1-1,-1 1 1,1-1 0,0 0 130,-3-23-3571,3-18-3067</inkml:trace>
  <inkml:trace contextRef="#ctx0" brushRef="#br0" timeOffset="1000.31">1234 510 8586,'0'0'5185,"0"0"-4625,0 0 624,0 0 249,0 0-777,0 0-320,0 0 384,115 11 184,-62-11-288,0 0-400,-3 0-160,-11-3-56,1 3-616,-13 0-1104,-14 0-3025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0 384 2961,'0'0'6453,"0"0"-4279,0 0-1414,0 0 48,0 0-62,0 0-240,1-3-61,2 7-403,2 29 248,-1 0 0,-1 0 0,-1 2-290,1 15 169,3 261 658,-6-237 125,-1-149-443,0-8-430,3-3-79,0 59-45,2 0-1,0 0 1,2 1 0,0-1 0,4-4 45,5-9-68,2 1 0,1 1 0,3 1 0,0 0 0,3 2 0,0 0 0,14-12 68,-17 23-40,1 1 0,1 1 0,1 1 0,1 1 0,1 1 0,1 1 0,0 1 1,1 2-1,1 1 0,4-1 40,-15 9-31,0 0 1,0 1-1,1 1 1,-1 1-1,1 0 1,0 2-1,0 0 1,11 1 30,-26 1-8,-1-1 1,1 0 0,0 1 0,0 0 0,0 0 0,-1 0-1,1 1 1,-1-1 0,1 1 0,-1-1 0,1 1 0,-1 0-1,0 1 1,0-1 0,0 1 0,0-1 0,0 1 0,-1 0-1,1 0 1,-1 0 0,0 0 0,0 0 0,0 1 0,0-1-1,0 0 1,-1 1 0,1 0 0,-1-1 0,0 1 0,0 0-1,-1 0 1,1 0 0,-1 1 7,1 5 0,0 0 1,-1 0-1,0 0 0,0 0 0,-1 0 1,-1 1-1,0-1 0,0-1 0,-1 1 1,0 0-1,-1-1 0,-3 8 0,-7 6-67,-1-1 0,-1-1 0,-1 0 0,-1-1 0,-1-1 0,0-1 0,-1-1-1,-1 0 1,-1-2 0,0 0 0,-1-2 0,0 0 0,-1-2 0,-1 0 0,0-2 0,-4 1 67,2-5-129,-1-1 0,1-2 0,-28 0 129,71-2 70,0 1 0,0 1 0,0 0 0,0 1 1,0 1-1,0 0 0,-1 1 0,0 1 0,0 0 0,0 1 0,-1 1 0,7 4-70,1 4-106,-1 0 0,-1 0 0,-1 2-1,0 1 1,-1 0 0,-1 1-1,-1 1 1,-1 1 0,-1 0 0,0 1-1,-2 0 1,-1 1 0,3 9 106,-3-6-2117,2-10-2350</inkml:trace>
  <inkml:trace contextRef="#ctx0" brushRef="#br0" timeOffset="464.16">1128 637 7698,'0'0'4185,"0"0"-2983,0 0-884,0 0-34,0 0 51,0 0 138,12 5 21,6 2-318,1-1 1,-1 0 0,1-1 0,0-1 0,0-1 0,3-1-177,-13-1 43,1 0 0,0-1-1,0 0 1,0 0 0,0-2 0,0 1-1,0-1 1,-1 0 0,1-1 0,0 0-1,-1-1 1,0 0 0,0 0 0,0-1-1,-1 0 1,2-1-43,4-5 23,-1-1 0,0 0 0,0 0-1,-1-2 1,-1 1 0,9-15-23,-14 18 8,0 0-1,0 0 1,-1 0 0,-1-1-1,0 1 1,0-1 0,-1 0 0,-1 0-1,0-1 1,0 1 0,-1-4-8,0 5-48,-1-1 1,0 1-1,0-1 1,-2 1-1,1 0 1,-2-7 47,1 13-23,1 1-1,-1-1 1,1 1 0,-1-1 0,0 1 0,0 0 0,-1-1-1,1 1 1,-1 0 0,1 1 0,-1-1 0,0 0-1,0 1 1,0 0 0,-1-1 0,1 1 0,0 0-1,-1 1 1,0-1 23,-2-1-27,0 0-1,0 1 0,0 0 1,0 0-1,0 1 1,0 0-1,-1 0 0,1 0 1,-1 1-1,1 0 1,0 0-1,-1 0 1,1 1-1,0 0 0,-7 2 28,6-1-10,-1 1-1,1 1 0,-1-1 1,1 1-1,0 1 1,0-1-1,1 1 0,-1 0 1,1 1-1,1-1 0,-4 4 11,-5 9 34,1 0 0,0 0-1,2 1 1,0 1 0,1 0-1,1 1 1,0 0 0,-2 14-34,2 6 178,1 0 1,2 0 0,2 1 0,2 0-1,3 36-178,-1-62 4,0-10-7,0 1-1,0 0 1,1 0 0,0 0-1,0-1 1,1 1-1,0-1 1,0 1-1,0-1 1,1 0-1,0 1 1,0-1 0,1 0 3,-1-2-86,0-1 0,0 0 0,0 0 0,0 0 0,0-1 0,1 1 0,-1-1 0,1 0 0,0 1 0,0-2 0,-1 1 0,1 0 0,0-1 0,1 0 0,-1 0 0,0 0 0,0 0 0,0-1 0,1 1 0,-1-1 0,0 0 0,3-1 86,0 1-600,1-1 0,-1 0 0,1 0 0,-1-1 0,0 0 0,0 0 0,0-1 0,0 0 0,0 0 0,0-1 0,-1 1 0,1-2 600,36-24-7226</inkml:trace>
  <inkml:trace contextRef="#ctx0" brushRef="#br0" timeOffset="930.96">2061 491 1120,'0'0'8322,"0"0"-5723,0 0-1679,0 0 234,0 0-88,0 0-405,-12 6-356,-1 0-239,1 1-1,0 1 0,1 0 0,0 0 0,0 1 0,1 1 0,0 0 0,1 0 0,0 1 0,-2 4-65,3-2 30,0 0 0,1 0 1,1 1-1,1 0 0,0 1 0,0-1 0,2 1 0,-2 8-30,0 13 18,2 1 1,2 34-19,1-70-11,0 1 0,0 0 0,0 0 0,0 0 0,0 0 0,1 0 0,-1-1 0,1 1 0,-1 0 0,1 0 0,0-1 0,0 1 0,-1 0 0,1-1 0,0 1 0,1-1 0,-1 1 0,0-1 0,0 1 0,1-1 0,-1 0-1,0 0 1,1 0 0,-1 0 0,1 0 0,0 0 0,-1 0 0,1 0 0,0 0 0,0-1 0,-1 1 0,2-1 11,1 1-6,-1-1 0,1 0-1,-1 1 1,0-2 0,1 1-1,-1 0 1,1-1 0,-1 1-1,0-1 1,1 0 0,-1 0-1,0 0 1,0-1 0,0 1-1,0-1 1,0 0 0,3-2 6,5-6-46,0 0 1,0-1 0,-1 0 0,0-1 0,-1 0 0,0-1 0,3-8 45,6-10-87,-2-1 0,7-23 87,-16 40 4,-3 4 27,1 0 0,-1 1 0,-1-1 0,0-1 0,-1 1 0,0 0 0,0-1-31,-2 10 210,0 16-79,-2 54 60,0-35-203,1 0 0,2 0-1,1 0 1,7 32 12,-8-62-96,-1-1 0,1 1-1,0 0 1,0 0 0,0-1-1,0 1 1,1 0 0,-1-1-1,1 1 1,0-1 0,-1 0-1,1 1 1,0-1 0,1 0 0,-1 0-1,0 0 1,0-1 0,1 1 96,-1-1-181,1 0 1,-1 0-1,1 0 1,-1-1-1,1 1 1,-1-1-1,1 0 1,-1 1-1,1-1 1,-1 0-1,1-1 1,-1 1-1,1 0 1,-1-1-1,1 1 1,-1-1-1,1 0 1,-1 0-1,0 0 1,1 0-1,0-1 181,27-21-4705</inkml:trace>
  <inkml:trace contextRef="#ctx0" brushRef="#br0" timeOffset="1297.46">2560 458 7818,'0'0'3420,"0"0"-2227,0 0-156,0 0 246,0 28-280,0 196 909,0-116-1185,0-107-636,0-1 93,0-5 501,0-13-652,1 1 0,1 0 0,0 0 0,1-1 0,1 2 0,1-1-1,0 0 1,1 1 0,1 0 0,0 1 0,8-13-33,1 2-38,1 1 0,2 1 0,0 0 0,1 2-1,1 0 1,1 1 0,1 2 0,1 0 0,22-13 38,-38 28-135,0 0 0,0 1 0,1 0 0,-1 0 0,2 1 135,-8 1-217,0 0 0,0 1 1,-1-1-1,1 1 0,0 0 0,0-1 1,0 1-1,-1 0 0,1 0 1,0 0-1,0 0 0,0 1 0,-1-1 1,1 0-1,0 1 0,0-1 1,0 1-1,-1 0 0,1-1 0,-1 1 1,1 0-1,0 0 0,-1 0 1,1 0-1,-1 0 0,0 1 0,1-1 217,2 13-4819</inkml:trace>
  <inkml:trace contextRef="#ctx0" brushRef="#br0" timeOffset="1697.96">3093 461 6433,'0'0'2122,"0"0"-887,0 0-112,0 0-60,0 0-7,0 0-66,2 23-293,8 75-273,-9-88-392,-1-1 0,0 1-1,-1 0 1,0-1 0,-1 1-1,0 0 1,-1-1 0,1 0 0,-2 0-1,0 1-31,-10 34 23,10-29-17,-2 15-1,6-29 16,0-1 87,0-4 116,1-12-120,1-1-1,1 1 0,0 0 0,1-1 1,1 2-1,0-1 0,1 0 0,7-12-103,0 3 59,1 0-1,1 2 0,1-1 1,1 2-1,1 0-58,-12 15 37,0 1-1,1 0 1,0 1 0,0-1 0,0 1 0,0 1-1,1-1 1,0 1 0,0 1 0,0-1-1,0 1 1,1 1 0,-1 0 0,2-1-37,18-1 50,0 1 0,0 2 0,22 1-50,-5-1-20,247-8-3508,-198 4-2048</inkml:trace>
  <inkml:trace contextRef="#ctx0" brushRef="#br0" timeOffset="2544.99">4409 783 4353,'0'0'1023,"0"0"-228,0 0 160,0 0-59,0 0-35,0 0 230,7-25 317,19-77-69,-24 97-1016,0-1 0,-1 0-1,0 1 1,0-1 0,0 0-1,-1 0 1,1 0-1,-2 0 1,1-2-323,-1-7 1113,1 14-1068,-1 0-1,1 0 1,0 0 0,-1 0-1,1 1 1,0-1 0,-1 0-1,1 0 1,-1 0 0,1 1-1,-1-1 1,1 0-1,-1 1 1,0-1 0,1 0-1,-1 1 1,0-1 0,0 1-1,1-1 1,-1 1-1,0-1 1,0 1 0,0-1-1,1 1 1,-1 0 0,0 0-1,0-1 1,0 1-1,0 0 1,0 0 0,0 0-1,0 0 1,0 0 0,0 0-1,1 0 1,-1 0-1,0 1 1,0-1 0,0 0-1,0 1-44,-3-1 30,-1 1-1,1 0 1,0 0 0,0 0-1,0 0 1,0 1-1,0 0 1,0 0-1,-1 0-29,-8 9 12,1 0-1,0 1 1,0 0-1,2 0 1,-1 1-1,2 1 0,-7 11-11,-4 9 118,1 1 0,-9 28-118,23-51-24,0-1-1,1 1 1,1 0-1,0 1 1,1-1-1,0 0 1,1 1-1,1-1 1,0 1-1,0 2 25,0-14-9,1 0 0,-1 0 1,0 0-1,1 0 0,-1 0 0,0 0 0,1 0 0,-1 0 1,1 0-1,-1 0 0,1 0 0,0 0 0,-1-1 0,1 1 1,0 0-1,0-1 0,-1 1 0,1 0 0,0-1 0,0 1 1,0-1-1,0 1 0,0-1 0,0 1 0,0-1 0,0 0 1,0 0-1,0 1 0,0-1 0,0 0 9,37 2-183,-27-3 167,4 1 0,-1-1 0,1-1 0,-1 0 0,1-1 1,-1 0-1,0-1 0,11-5 16,-2-1-101,0-1-1,-1-2 1,0 0 0,1-3 101,7-3-207,-2-2 1,0-1 0,-1-1-1,-1-2 1,-2 0 0,0-2-1,-2 0 1,9-16 206,-28 38 24,-1 3 13,0-1 1,0 0 0,-1 0-1,1 0 1,-1 0-1,0 0 1,0 0-1,0 0 1,0-1 0,0 1-1,0-2-37,-1 4 272,-1 24 31,0 0-186,-2 7 61,2 0 1,1 0-1,1 1 0,4 15-178,-4-40-74,-1 1-1,2-1 0,-1 1 0,1-1 1,0 0-1,1 0 0,-1 0 0,1 0 0,0 0 1,1-1-1,-1 1 0,1-1 0,0 0 1,0 0-1,1 0 0,0 0 0,0-1 0,0 0 1,0 0-1,0-1 0,1 1 0,0-1 1,3 1 73,-7-2-278,1-1-1,-1-1 0,1 1 0,-1 0 1,1-1-1,-1 1 0,1-1 0,0 0 1,-1 0-1,1 0 0,-1 0 0,1 0 1,0 0-1,-1-1 0,1 0 0,-1 1 1,1-1-1,-1 0 0,1 0 0,-1 0 1,0 0-1,1-1 0,-1 1 0,0-1 1,0 1-1,0-1 0,0 0 0,0 0 0,-1 0 1,1 0-1,0-1 280,19-28-7679</inkml:trace>
  <inkml:trace contextRef="#ctx0" brushRef="#br0" timeOffset="2927.99">5216 628 9290,'0'0'1040,"0"0"-106,0 0 55,0 0-15,0 0-241,0 0-277,3 25-169,2 9-202,-1-7 51,-1 0 0,-2 0 1,0 12-137,-1-28 201,-1 1 1,0 0 0,0 0 0,-2-1-1,1 1 1,-1-1 0,-2 5-202,5-13 244,7-10-65,56-54 89,22-13-268,-61 54-11,1 2-1,1 0 1,0 2-1,1 1 0,18-6 12,-41 19-13,0 0 0,0 1 0,0-1 0,0 1 0,1 0 0,-1 0 0,1 1 0,-1-1-1,1 1 1,-1 0 0,1 0 13,-4 1-8,1-1 0,-1 1 0,1-1 0,-1 1 1,0-1-1,1 1 0,-1 0 0,0 0 0,1 0 0,-1 0 0,0 0 0,0 0 0,0 0 0,0 0 0,0 0 0,0 0 0,0 1 0,0-1 0,0 0 0,0 1 0,-1-1 0,1 1 0,-1-1 0,1 1 0,-1-1 0,0 1 0,1-1 1,-1 1-1,0 1 8,2 17-9,-1 0 0,0 0 0,-3 15 9,1-19-283,1 1 1,0-1-1,1 1 1,0-1-1,2 1 1,0-1 282,-3-15-74,1 0-1,-1 1 1,1-1 0,0 0-1,-1 0 1,1 0 0,0 0 0,0 0-1,0 0 1,0 0 0,0 0-1,0 0 1,0 0 0,0 0 0,0 0-1,0-1 1,0 1 0,0 0-1,1-1 1,-1 1 0,0-1 0,1 0-1,-1 1 1,0-1 0,0 0-1,1 0 1,-1 0 0,1 0 0,-1 0-1,0 0 1,1 0 0,-1 0 0,1-1 73,4 1-430,0-2-1,0 1 0,0-1 0,-1 0 0,1 0 0,0 0 0,2-2 432,34-23-4534</inkml:trace>
  <inkml:trace contextRef="#ctx0" brushRef="#br0" timeOffset="3362.27">6122 548 6617,'0'0'4168,"0"0"-2061,0 0-475,0 0-309,0 0-568,0 0-341,-24 2-174,-14 2-84,-29 8-156,58-10 15,0 2 0,0-1-1,1 1 1,-1 0 0,1 1 0,0 0 0,0 1 0,1-1 0,-1 1 0,1 1 0,1-1 0,-1 1 0,1 1-1,0-1 1,1 1 0,-1 1-15,-2 2 10,2-3-29,0 1-1,1-1 1,0 1 0,1 1 0,-1-1-1,2 0 1,0 1 0,0 0 0,0 0-1,1 0 1,1 0 0,0 0 0,0 1-1,1 9 20,0-19-3,1 0 0,-1 0-1,0 0 1,0 0-1,0 0 1,1 0-1,-1 0 1,1 0-1,-1 0 1,0 0 0,1 0-1,0 0 1,-1 0-1,1-1 1,0 1-1,-1 0 1,1 0 0,0-1-1,0 1 1,-1 0-1,1-1 1,0 1-1,0-1 1,0 1-1,0-1 1,0 1 0,0-1-1,0 0 1,0 1-1,0-1 1,0 0-1,0 0 1,0 0 0,0 0-1,1 0 4,41-2 93,-41 2-88,7-2 9,-1-1 0,1 0 0,-1 0 0,0-1 0,0 0 0,0 0 0,0-1 0,-1 1 0,0-2 0,0 1 0,0-1 0,3-4-14,15-16-2,-1 0 0,10-16 2,-6 3 116,-2-2-1,14-29-115,-34 60 70,-3 68-205,-3 19 242,1 45 156,-9 37-263,4-118 54,-2 1 0,-2-2 1,-2 1-1,-1-1 1,-14 31-55,13-41-50,-2 0-1,0-1 1,-2-1 0,-2 0-1,0-1 1,-2-1 0,-5 5 50,20-27-175,1 1 1,-1-1 0,0 0-1,0 0 1,0-1 0,0 1-1,0-1 1,-1 0 0,-5 2 174,5-3-547,1-1 1,-1 0-1,1 0 1,-1 0-1,1 0 1,-1-1-1,0 0 547,-13 0-5487</inkml:trace>
  <inkml:trace contextRef="#ctx0" brushRef="#br0" timeOffset="3828.31">6628 524 3225,'0'0'6150,"0"0"-4216,0 0-1080,0 0 539,0 0 133,0 0-255,-2 21-395,0-3-741,-5 46 505,2 31-640,5-94 0,-1 1 1,1-1-1,0 0 0,0 0 1,0 0-1,0 0 0,1 0 1,-1 0-1,0 1 1,0-1-1,1 0 0,-1 0 1,0 0-1,1 0 0,-1 0 1,1 0-1,0 0 1,-1 0-1,1 0 0,0 0 1,-1-1-1,2 2 0,0-1 8,0-1 0,1 1-1,-1-1 1,0 1 0,1-1 0,-1 0 0,0 1 0,1-1 0,-1-1-1,1 1-7,4 0 23,3-1 6,0 0 1,0-1-1,-1-1 0,1 1 0,-1-1 1,0-1-1,0 0 0,0 0 0,0-1 1,0 0-1,-1 0 0,0-1 0,0 0 1,-1-1-30,12-9 24,-1-1 0,-1 0 0,-1-1 0,0-1 0,2-6-24,-12 16-12,-1-1 1,0 0 0,0 1 0,-1-2-1,0 1 1,-1 0 0,0-1-1,-1 1 1,0-1 0,-1 0 0,0 0-1,0 0 1,-1-5 11,0 14-14,0 1 0,-1-1 0,1 1 1,0 0-1,0-1 0,-1 1 0,1-1 0,0 1 0,-1 0 0,0 0 1,1-1-1,-1 1 0,0 0 0,1 0 0,-1 0 0,0-1 0,0 1 1,0 0-1,0 0 0,0 1 0,0-1 0,0 0 14,-2-1-30,0 1 1,1-1-1,-1 1 0,0 0 1,0 0-1,0 0 0,0 1 1,0-1-1,0 1 0,-2-1 30,-3 1-37,0 0-1,1 0 0,-1 1 0,1 0 1,0 0-1,-1 1 0,1 0 0,0 0 0,-6 3 38,1 2-4,0 0 0,0 1 0,1 0-1,0 1 1,0 0 0,1 1 0,0 0-1,0 2 5,-15 17 104,2 2 0,-9 15-104,13-16 91,1 0 1,1 2 0,1-1-1,2 2 1,2 0-1,1 1 1,1 0 0,2 0-1,1 1 1,2 0-1,2 0 1,1 1 0,1 4-92,1-36 2,0 0 0,1 0 1,-1 0-1,1 0 1,0-1-1,-1 1 0,2 0 1,-1 0-1,0-1 0,1 2-2,0-3-2,-1 0 0,1 0 0,-1-1 0,1 1 0,0 0 0,-1-1 1,1 0-1,0 1 0,0-1 0,0 0 0,0 0 0,0 0 0,1 0 0,-1 0 0,0 0 0,0-1 0,1 1 0,0 0 2,25 2-248,0-1 1,-1-1 0,1-2-1,1 0 248,-16 0-251,71-4-2268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4 512 408,'0'0'8120,"0"0"-5178,0 0-1899,0 0-383,0 0-231,0 12-95,-2 79 600,0-18-19,6 43-915,-3-95 28,2 0-1,0-1 1,2 1-1,0-1 1,1 0 0,1 0-1,7 14-27,-12-31-1,-1 0-1,1 0 1,0 0-1,0 0 1,0 0-1,1-1 1,-1 1-1,1-1 1,-1 1-1,1-1 1,0 0-1,0 0 1,0 0-1,0-1 1,0 1-1,2 0 2,-3-1 0,1-1-1,-1 1 1,1-1-1,-1 0 1,0 1-1,1-1 1,-1 0 0,1 0-1,-1-1 1,1 1-1,-1 0 1,1-1-1,-1 1 1,0-1-1,1 0 1,-1 0 0,0 0-1,0 0 1,1 0-1,-1-1 1,0 1-1,0-1 1,0 1-1,0-2 1,9-8 28,-1 0 0,0-1 0,-1-1 0,0 1 0,-1-1-1,5-11-27,2-7 62,-1-1 0,4-16-62,-9 21 121,-1 1 0,-1-2-1,-2 1 1,-1-1 0,-1 0-1,-1-18-120,-2 173 1,-2 38 41,8-1-1,7 2-41,-2-59-24,-2 90 24,-9-190 3,0-1 0,-1 1 0,1-1 0,-1 1 0,-1-1 0,1 0 0,-1 0 0,0 1 0,0-1 0,-1-1-1,0 1 1,0 0 0,0-1 0,-1 1 0,1-1 0,-1 0 0,-1 0 0,1 0 0,-1-1 0,0 0 0,0 0 0,0 0 0,0 0 0,-1-1-1,1 0 1,-1 0 0,0 0 0,0-1 0,0 0 0,0 0 0,-2 0-3,-2 0 27,-1 0 0,0-1 0,0 0 0,0 0 0,-7-2-27,15 1 2,-1 0 0,1 0 0,-1-1 1,1 1-1,-1-1 0,1 0 0,-1 0 0,1 0 1,0-1-1,0 1 0,0-1 0,-1 1 1,2-1-1,-1 0 0,0-1 0,0 1 0,0 0 1,-1-3-3,-1-2-3,1 0 1,0 0 0,1-1 0,0 1-1,0-1 1,0 0 0,1 1-1,0-1 1,1 0 0,-1-3 2,0-8-41,1-1 0,1 0 0,2-15 41,0 27-8,-1 0 0,1-1 0,0 2-1,1-1 1,0 0 0,0 0 0,1 1-1,0 0 1,0-1 0,1 2 0,0-1 0,0 0-1,0 1 1,1 0 0,0 0 0,0 1-1,0 0 1,1 0 0,0 0 0,5-2 8,2-1-196,0 1-1,0 0 1,0 1 0,1 0 0,0 1 0,1 1 0,-1 1 0,1 0 0,-1 1 0,12 0 196,47 1-3597,-53 1 831,14 0-4924</inkml:trace>
  <inkml:trace contextRef="#ctx0" brushRef="#br0" timeOffset="648.04">1083 0 6993,'0'0'3880,"0"0"-2142,0 0-662,0 0-188,0 0-126,0 0-86,-10 29-124,-3 7-397,1-4-25,2 2 1,0-1-1,3 1 0,0 5-130,-3 44 152,4 0-1,5 65-151,1-131 2,0 8-61,1-1-1,2 0 1,0 0-1,2-1 0,0 1 1,2-1-1,1 0 1,0-1-1,2 1 0,0-2 1,2 0-1,0 0 1,1-1-1,1 0 0,1-1 1,13 12 59,28 22-1670,-8-14-1146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7058,'0'0'5490,"0"0"-3708,0 0-847,0 0 312,0 0-65,0 0-211,0 0-209,0 0-209,0 0-205,0 0-102,0 0-241,0 0-1,0 0 1,0 0 0,0 1 0,0-1 0,0 0 0,0 0 0,0 0 0,0 0-1,0 0 1,0 1 0,0-1 0,-1 0 0,1 0 0,0 0 0,0 0-1,0 1 1,0-1 0,1 0 0,-1 0 0,0 0 0,0 1 0,0-1 0,0 0-1,0 0 1,0 0 0,0 0 0,0 0 0,0 1 0,0-1 0,0 0-1,0 0 1,1 0 0,-1 0 0,0 0 0,0 0 0,0 1 0,0-1 0,0 0-1,0 0 1,1 0 0,-1 0 0,0 0 0,0 0 0,0 0 0,0 0-1,1 0 1,-1 0 0,0 0 0,0 0 0,0 0 0,0 0 0,1 0 0,-1 0-1,0 0 1,0 0 0,0 0-5,18 5 236,1-1 0,-1-1 0,1-1-1,-1-1 1,1 0 0,12-2-236,12 1 201,3 2-772,49 0 1934,-63-2-4844,0-1-4112,-32 1-3880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98 8130,'0'0'1989,"0"0"-992,0 0-130,0 0-133,0 0-180,0 0-162,0 9-51,-1 18 97,-2 1-1,0-1 0,-3 1 0,0-1 0,-8 20-437,-3 19 338,-81 296-128,94-341-1012,4-14-7544,0-22 956</inkml:trace>
  <inkml:trace contextRef="#ctx0" brushRef="#br0" timeOffset="357.03">0 405 4425,'0'0'5569,"0"0"-5233,0 0 464,0 0 329,0 0-81,0 0-200,172 12-136,-112-9-40,-1 3-344,4 0-328,-4 0-72,14 0-808,-17-3-944,-9-3-4201</inkml:trace>
  <inkml:trace contextRef="#ctx0" brushRef="#br0" timeOffset="681.05">1078 12 5009,'0'0'6300,"0"0"-4833,0 0-1075,0 0 210,-7 27-68,-26 91-114,18-76-152,-2 0-1,-1-1 1,-17 24-268,-5 13 255,20-40-202,12-24-47,0 0 0,2 1 0,0-1 0,0 1 0,1 2-6,5-17-11,0 0 1,0 1-1,0-1 0,0 0 1,0 0-1,0 0 1,-1 0-1,1 1 1,0-1-1,0 0 0,0 0 1,0 0-1,0 0 1,1 1-1,-1-1 1,0 0-1,0 0 0,0 0 1,0 0-1,0 0 1,0 1-1,0-1 0,0 0 1,0 0-1,0 0 1,0 0-1,0 0 1,1 1-1,-1-1 0,0 0 1,0 0-1,0 0 1,0 0-1,0 0 1,0 0-1,1 0 0,-1 0 1,0 0-1,0 0 1,0 1-1,0-1 1,1 0-1,-1 0 0,0 0 1,0 0-1,0 0 1,0 0-1,0 0 1,1 0-1,-1 0 0,0 0 1,0 0-1,0-1 1,0 1-1,1 0 0,-1 0 1,0 0-1,0 0 1,0 0-1,0 0 1,0 0-1,1 0 0,-1 0 11,3-1 43,11-2-63,-1 0 1,0-2 0,-1 1 0,1-1 0,-1-1 0,0-1-1,11-7 20,28-13-115,-25 15 30,-3 0 41,0 1-1,2 1 0,-1 1 1,1 1-1,0 2 0,0 0 1,8 0 44,-32 6-5,1 0-1,-1 1 1,0-1 0,0 0 0,0 0-1,0 1 1,1-1 0,-1 0 0,0 1-1,0-1 1,0 1 0,0 0 0,0-1 0,0 1-1,0 0 1,0 0 0,-1-1 0,1 1-1,0 0 1,0 0 0,0 0 0,-1 0-1,1 0 1,-1 0 0,1 0 0,-1 0 0,1 0-1,-1 0 1,1 1 0,-1-1 0,0 0-1,0 0 1,0 0 0,0 1 0,0-1-1,0 0 1,0 1 5,1 9 5,-1 1-1,0-1 1,-1 0 0,-1 1-5,1 2-16,-2 3-26,0 0-1,-1 0 1,-1 0-1,-6 15 43,4-13-993,1 0 0,0 0 0,0 9 993,5-9-3948</inkml:trace>
  <inkml:trace contextRef="#ctx0" brushRef="#br0" timeOffset="1148.13">1842 423 6753,'0'0'4051,"0"0"-2318,0 0-416,0 0-529,0 0-459,-12-6-246,9 4-89,-7-3-19,0 0 0,-1 1 0,0 0-1,1 1 1,-3 0 25,8 2-20,1 0 0,0 1 0,-1-1 0,1 1 0,-1 0 0,1 0 0,-1 1 0,1-1 0,-1 1 0,1 0 0,-1 1 0,1-1 0,0 0 0,0 1 0,0 0 0,0 0 0,-4 3 20,1 0-19,1 0 1,-1 1-1,1 0 0,1 0 1,-1 0-1,1 1 0,0-1 1,0 1-1,1 1 0,0-1 1,0 1-1,-2 6 19,1-1 12,1 1 0,1 0 0,0 0 0,1-1 0,1 1 0,0 0 0,1 6-12,0-19-5,0 0 1,0 0-1,0 0 1,0 0-1,1 0 1,-1 0-1,0 0 1,0 0-1,1 0 0,-1-1 1,1 1-1,-1 0 1,1 0-1,-1 0 1,1 0-1,0-1 1,-1 1-1,1 0 1,0 0-1,0-1 1,-1 1-1,1-1 1,0 1-1,0 0 0,0-1 1,0 0-1,0 1 1,0-1-1,0 0 1,0 1-1,-1-1 1,1 0-1,1 0 5,39 2-362,-26-3 170,-3 0-116,-1 0 1,1-1 0,-1-1 0,0 0-1,0 0 1,0-1 0,0 0-1,0-1 1,-1-1 0,0 1 0,0-2-1,-1 1 1,6-6 307,14-12-1493,0-1 1,-2-2-1,12-16 1493,-38 43 7,4-6 153,0 1-1,0-1 1,-1 0 0,0 0 0,0-1 0,0 1 0,1-5-160,-5 10 1555,0 1-322,-1 3-343,-9 27-543,1 1 0,1 0 0,2 0 0,1 0 0,1 1 0,1 8-347,3-27-283,-1 18-347,1-30 409,0 1 1,1-1-1,-1 0 1,0 0-1,0 0 0,1 1 1,-1-1-1,1 0 0,-1 0 1,1 0-1,-1 0 0,1 0 1,0 0-1,-1 0 1,1 0-1,0 0 0,0 0 1,0 0-1,0 0 0,0 0 221,15 4-6017</inkml:trace>
  <inkml:trace contextRef="#ctx0" brushRef="#br0" timeOffset="1480.16">2871 0 9498,'0'0'1736,"0"0"-1023,0 0 695,0 0-192,0 0-384,-23 194-256,0-138-312,-4 1-136,-6-1-71,0-2-57,0-7-8,0-5-265,6-9-191,4-6-128,7-10-520,2-8-1008,5-6-2762</inkml:trace>
  <inkml:trace contextRef="#ctx0" brushRef="#br0" timeOffset="1810.19">2375 345 7698,'0'0'1400,"0"0"616,0 0-831,218 3-417,-139-3 24,-3 0-256,-6 0-472,-1 0-64,-19 0-1016,-17 0-4385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467 423 5193,'0'0'2657,"0"0"-568,0 0-424,0 0-426,0 0-328,0 0-179,-2-1 3941,-15-1-4420,-2 3-246,0 1-1,-1 0 1,1 2-1,1 0 1,-1 1-1,0 1 1,1 1 0,0 0-1,1 2 1,0 0-1,-5 4-6,0-1-8,1 1-1,0 1 1,1 1-1,1 1 1,0 0-1,-13 17 9,24-24-23,1 0 0,0 1 0,1-1 0,0 1 0,0 1 0,1-1-1,1 1 1,0 0 0,0 0 0,1 0 0,0 0 0,1 0 0,1 1 0,-1 0 0,2 7 23,-1-15-13,1 0 0,0-1 0,1 1 0,-1-1 0,0 1 0,1 0 0,0-1 0,0 1 0,0-1-1,0 0 1,1 1 0,-1-1 0,1 0 0,0 0 0,2 3 13,-1-3-9,-1-1-1,1 0 1,0 0 0,1 0-1,-1 0 1,0-1-1,0 1 1,1-1-1,-1 0 1,1 0-1,-1 0 1,1 0-1,0 0 1,-1-1-1,1 0 1,1 0 9,7 0 2,1 0 0,0-1 0,0 0 0,0-1-1,-1-1 1,1 0 0,-1-1 0,0 0 0,0-1 0,0 0 0,0-1 0,-1 0-1,0-1 1,-1 0 0,1-1 0,4-5-2,23-20-2,-2-2 0,-1-1 0,17-25 2,-25 29-80,-1-1 1,17-30 79,-36 52 37,-1-1 1,0 1-1,-1-1 1,0 0-1,-1-1 1,0 1-1,-1-1 1,0 0-1,-1 0 1,-1 0-1,0-3-37,-1 15 130,-1 1-123,1 1-1,-1-1 1,1 0 0,-1 0 0,1 0 0,-1 0 0,1 1 0,-1-1-1,1 0 1,-1 0 0,1 1 0,-1-1 0,1 0 0,-1 1-1,1-1 1,-1 1 0,1-1 0,0 0 0,-1 1 0,1-1 0,0 1-1,-1-1 1,1 1 0,0-1 0,0 1 0,0-1 0,-1 1-1,1 0 1,0-1 0,0 1 0,0-1 0,0 1-7,-7 23-27,6-21 43,-2 13-2,0 0 0,1 0 0,0 0 0,2 1 1,0-1-1,1 6-14,15 99 174,-9-80-129,-2 0 0,-1 29-45,-4-48 476,0-6-2672,0-6-7418,0-22 1732</inkml:trace>
  <inkml:trace contextRef="#ctx0" brushRef="#br0" timeOffset="367.38">818 569 6025,'0'0'4305,"0"0"-2482,0 0-857,0 0-298,0 0-168,0 0 170,1 13 147,10 138 509,-7 62-1326,-5-207-1941,-2-14-2314,1-13-2800</inkml:trace>
  <inkml:trace contextRef="#ctx0" brushRef="#br0" timeOffset="1014.43">1324 0 4521,'0'0'4769,"0"0"-2859,0 0-934,0 0-311,0 0-111,0 0 271,0 16-15,0 281 1354,0 95-1410,1-408-680,1-1 1,1 1-1,0 0 1,2 0 0,3-9-75,5-24 76,-3 4-61,-8 28-10,2 0 0,0 0 0,1 0 1,0 0-1,2 1 0,7-14-5,-12 27-2,0 1 0,0-1 1,0 1-1,0 0 0,1 0 1,-1 0-1,1 0 1,-1 0-1,1 0 0,0 1 1,0 0-1,0-1 0,0 1 1,0 0-1,0 0 0,0 1 1,1-1 1,57-6-40,-47 6 37,65-2 67,55 4-64,-125 0 7,0 0 1,0 0-1,0 1 0,-1 0 0,1 0 1,0 1-1,-1 0 0,0 1 1,0 0-1,0 0 0,0 1 0,5 4-7,-9-6 8,1 1-1,-1 0 0,0 0 0,0 0 0,-1 1 0,1-1 0,-1 1 0,0 0 0,-1 0 0,1 0 0,-1 0 1,0 0-1,0 1 0,0-1 0,-1 1 0,0-1 0,0 1 0,0-1 0,-1 1 0,0 2-7,0 2 31,-2 0 0,1 0 0,-1 0 0,-1 0 0,1-1 0,-2 1 0,1-1 0,-1 0 0,-1 0 0,0 0-1,0-1 1,-1 1 0,0-1 0,0 0 0,0-1 0,-2 1-31,-8 8-21,0-1 1,-1-1-1,0-1 0,-1 0 1,-1-1-1,-18 8 21,24-14-122,0 0 0,-1-1 0,1-1 0,-1 0 0,0-1 1,0 0-1,0-1 0,-1-1 0,1-1 0,0 0 0,-1 0 0,-12-3 122,26 3-64,0 0 0,0-1 0,0 1 0,0-1 0,0 1 0,0-1 0,0 1 0,0-1 0,1 1 0,-1-1 0,0 0 0,0 0 0,0 1 0,1-1 0,-1 0 0,0 0 0,1 0 0,-1 0 0,1 0 0,-1 0 0,1 0 0,-1 0 0,1 0 0,0 0 0,-1 0 0,1 0 0,0 0 0,0 0 0,0 0 0,0 0 0,0-1 0,0 1 0,0 0 64,0-2-314,0 1 1,0-1-1,1 1 0,-1 0 1,1-1-1,-1 1 1,1 0-1,0-1 0,0 1 1,0 0-1,0 0 1,0 0-1,1 0 1,-1 0-1,1 0 314,16-13-4820</inkml:trace>
  <inkml:trace contextRef="#ctx0" brushRef="#br0" timeOffset="1681.5">2074 551 7634,'0'0'4215,"0"0"-2778,0 0-679,0 0-128,0 0-231,0 0-31,14 0 269,213-6 1716,-208 5-2329,-12 0-22,-1 0-1,1 1 1,0 0 0,0 0 0,0 0 0,0 1-1,-1 0 1,3 1-2,-8-1 2,0 0-1,-1-1 0,1 1 1,0 0-1,-1 0 0,0 0 0,1 0 1,-1 0-1,1 0 0,-1 0 1,0 0-1,0 0 0,0 0 1,1 0-1,-1 1 0,0-1 1,0 0-1,-1 0 0,1 0 1,0 0-1,0 0-1,-4 25 128,1-18-71,0-1-1,0 0 0,-1 0 0,0 0 0,-1 0 1,0 0-1,0-1 0,0 0 0,-3 3-56,-61 54 263,28-27-127,-12 15 64,52-50-255,1-1-5,0 0 31,12 3-31,46 3 340,0-1 0,0-4 1,29-3-281,3 1 5,-89 2 677,-1 0-1758,1 0-3476,1-1-1440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43 364 7722,'0'0'2530,"0"0"-462,0 0-364,0 0-301,0 0-165,0 0-235,0-3 361,0 5-704,7 436 580,-7-121-643,0-337-617,1-1 1,2 1-1,0 0 1,0 0-1,2 1 1,1-1-1,5-11 20,-7 21-20,0 0 0,1 0-1,0 0 1,1 0-1,1 1 1,-1 0 0,1 0-1,1 1 1,-1-1 0,1 2-1,1-1 1,0 1 0,0 1-1,7-5 21,-13 9-15,1 1-1,-1-1 0,1 0 1,0 1-1,0 0 1,0 0-1,0 0 1,0 0-1,0 1 0,0 0 1,0 0-1,0 0 1,0 0-1,0 0 1,0 1-1,0 0 0,0 0 1,0 0-1,0 0 1,0 0-1,-1 1 1,1 0-1,0 0 0,-1 0 1,0 0-1,1 0 1,-1 1-1,0 0 1,0-1-1,0 1 1,-1 0-1,1 0 0,-1 1 1,1-1-1,-1 1 1,0-1-1,0 2 16,5 9 7,-2-1 0,1 1 0,-2 0 0,0 1 0,-1-1-1,0 1 1,-1 0 0,-1 0 0,0-1 0,-1 1 0,0 0 0,-2 4-7,1-15 5,0-1 0,0 1-1,0 0 1,0 0 0,-1 0 0,1-1 0,-1 1 0,0 0 0,0-1 0,-1 0 0,1 1 0,0-1 0,-1 0 0,0 0-1,0-1 1,0 1 0,0-1 0,0 1 0,-1-1 0,-1 1-5,-8 5-26,-1-1 1,1-1-1,-1 0 1,-13 3 25,-3-1-170,-1-2 0,0-1 0,0-1 0,0-2 1,-1-1-1,-9-2 170,40 1-448,2-2 335,-1 1 0,1-1 1,-1 1-1,1 0 0,0-1 1,-1 1-1,1 0 1,0 0-1,0 0 0,0 0 1,0 0-1,0 0 0,0 0 1,0 0-1,0 0 0,1 0 1,-1 0-1,1 0 113,27-15-968,-20 12 326,20-13-2019,-5 4-2317</inkml:trace>
  <inkml:trace contextRef="#ctx0" brushRef="#br0" timeOffset="333">592 885 9402,'0'0'2569,"0"0"-1129,0 0-376,0 0-576,0 0-240,0 0 456,0 0-71,23 86-233,-16-53-160,-4-6-152,1-1-24,-4-2-56,0-6 0,0 0-8,0-3-96,0-3-608,-14 0-1265,-2-6-2496</inkml:trace>
  <inkml:trace contextRef="#ctx0" brushRef="#br0" timeOffset="862.4">1561 489 1720,'0'0'8154,"0"0"-5508,0 0-1308,0 0-247,-34 4-519,-113 19-252,139-22-287,-1 1-1,1 0 1,0 0 0,0 1 0,0 0-1,0 0 1,1 1 0,-1 0 0,1 0 0,0 1-1,0 0 1,-4 4-33,-4 4 56,-7 4 84,1 0 0,1 2 0,0 1 0,2 0 0,-6 8-140,19-21 25,-1 0 0,1 1 0,1 0 0,-1 0 1,1 0-1,1 0 0,-1 0 0,1 1 1,1 0-1,0-1 0,0 1 0,1 0 1,0 0-1,0 0 0,1 0 0,0 0 0,1 9-25,0-16 0,-1-1 0,1 0 0,-1 1-1,1-1 1,0 1 0,-1-1-1,1 0 1,0 0 0,0 1 0,0-1-1,0 0 1,0 0 0,0 0 0,0 0-1,0 0 1,0 0 0,1 0-1,-1 0 1,0-1 0,1 1 0,-1 0-1,1-1 1,-1 1 0,0-1 0,1 0-1,-1 1 1,1-1 0,0 0 0,47 1 11,-37-2-3,-4 0 3,1 0 0,0-1 0,-1-1 0,1 1-1,-1-2 1,0 1 0,0-1 0,0 0 0,-1 0-1,1-1 1,-1 0 0,0-1 0,6-5-11,11-12 5,0 0 0,-2-2 0,1-3-5,-9 10 8,0-2-1,-1 1 0,0-2 0,-2 1 0,-1-2 0,3-8-7,-9 21 41,0-1 317,-5 15 87,-1 24-409,2 7 87,1 0 0,2 0-1,3 10-122,-3-33-181,1 1-1,0 0 1,0-1-1,4 6 182,-4-10-697,1 1-1,1-1 1,-1 0 0,1-1-1,1 0 1,3 4 697,-3-5-4565</inkml:trace>
  <inkml:trace contextRef="#ctx0" brushRef="#br0" timeOffset="1312.01">1842 727 12307,'0'0'1823,"0"0"-722,0 0-298,0 0-347,0 0-254,0 0-62,12-1 149,3 0-204,4-2 84,0 2 1,0 1 0,10 1-170,-24-1 7,0 0 1,0 1-1,0 0 1,0 0-1,0 0 1,0 1-1,0-1 1,-1 1-1,1 0 1,0 1-1,-1-1 1,0 1-1,0 0 1,1 0-1,-2 0 0,5 4-7,-7-5-9,0 0 0,1 1 0,-1-1 0,0 1-1,0-1 1,-1 1 0,1-1 0,0 1 0,-1-1-1,1 1 1,-1 0 0,0-1 0,0 1 0,0 0-1,0-1 1,-1 1 0,1 1 9,-1 0 25,0 1 1,0 0-1,-1 0 0,1-1 0,-1 1 0,0-1 1,0 0-1,0 1 0,-1 0-25,-14 16 173,0-1 0,-8 6-173,-29 36 134,54-62-144,-1 1-1,1-1 0,-1 1 1,1-1-1,-1 1 0,1-1 0,-1 1 1,1-1-1,0 1 0,-1 0 1,1-1-1,0 1 0,-1 0 1,1-1-1,0 1 0,0 0 1,0-1-1,0 1 0,0 0 1,0 0-1,0-1 0,0 1 1,0 0-1,0-1 0,0 1 1,0 0-1,0 0 0,0-1 1,1 1-1,-1 0 0,0-1 0,1 1 1,-1 0-1,0-1 0,1 1 1,-1-1-1,1 1 0,-1-1 1,1 1-1,-1-1 0,1 1 1,-1-1-1,1 1 0,0-1 1,-1 1-1,1-1 0,-1 0 1,1 0-1,0 1 0,-1-1 1,1 0-1,0 0 0,0 0 0,-1 0 1,1 1-1,0-1 0,-1 0 1,2-1 10,8 3 34,1-1 1,-1-1-1,0 0 0,4-1-34,-1 1-11,25 0-168,128-4 86,-134 1-2592,-1-2-1,16-4 2686,-25 3-6192</inkml:trace>
  <inkml:trace contextRef="#ctx0" brushRef="#br0" timeOffset="1709.6">2335 1 12563,'0'0'2071,"0"0"-1167,0 0 107,0 0 300,0 0-320,31 25-389,99 86-165,-93-79-370,-1 1 0,-2 2 0,-2 2 0,-1 0 0,-2 3 0,17 30-67,-30-45 1,-1 1 0,-2 0 0,0 1 0,-2 0 0,-1 1 0,-1 0 1,-2 1-1,0 0 0,-2 0 0,-2 1 0,0-1 0,-2 1 0,-2 14-1,0-28-86,-1 0 0,0-1 1,-2 0-1,0 1 1,0-1-1,-1-1 1,-1 1-1,-1-1 0,0 0 1,-1 0-1,0-1 1,-6 7 85,6-10-430,1-1 0,-2 1 0,1-1 0,-1-1 0,-1 0 0,1 0 0,-1-1 0,-1 0 0,1-1 0,-1 0 0,0 0 0,-1-1 0,1-1 0,-1 0 0,0-1 0,-1 0 430,-25 0-5806</inkml:trace>
  <inkml:trace contextRef="#ctx0" brushRef="#br0" timeOffset="2077.98">3473 373 3305,'0'0'10978,"0"0"-9938,0 0-792,0 0 232,0 0-63,0 0-265,0 0-56,189 0-88,-146 3 8,-7 0-16,0-3-152,-6 3-505,-10 0-559,-10 3-848,-10-3-4466</inkml:trace>
  <inkml:trace contextRef="#ctx0" brushRef="#br0" timeOffset="2393.99">3367 727 9826,'0'0'4001,"0"0"-3393,0 0 1160,0 0-487,0 0-369,192 0-168,-146 0-272,1-6-336,-8 3-136,4 3-336,-10 0-1504,-9 0-3785</inkml:trace>
  <inkml:trace contextRef="#ctx0" brushRef="#br0" timeOffset="3378.84">4323 394 10626,'0'0'2425,"0"0"-1385,0 0-376,0 0 0,0 0 42,0 0 13,0 0-130,0 0-91,0 0-88,0 0-54,0 0-62,0 0-62,9 3 1132,72-7 673,76-13-2037,-75 6 29,77 1-29,-133 9 0,-14 0-18,-1 0 0,0 1 0,1 1 0,-1 0 0,7 1 18,-16-1-11,0-1 0,0 1 0,0-1 0,0 1 0,0-1-1,0 1 1,-1 0 0,1 0 0,0 0 0,-1 0 0,1 0 0,0 1 0,-1-1 0,0 0 0,1 1-1,-1-1 1,0 1 0,1-1 0,-1 1 0,0 0 0,0 0 0,-1-1 0,1 1 0,0 0 0,0 0-1,-1 0 1,1 0 0,-1 0 0,0 0 0,0 0 0,0 0 0,1 0 0,-2 0 11,2 3-11,-2 0 0,1 0 0,0 0 0,-1-1 0,0 1 0,0 0 0,-1 0 0,1 0 0,-1-1 0,0 1 0,-2 2 11,-1 1-16,-1 0 1,-1 0 0,1-1 0,-1 1-1,-4 2 16,-91 80-15,50-46 22,3 2-1,-26 31-6,61-60 1,1 0 0,0 1 0,1 0 0,1 1 0,1 1 0,0-1 0,2 2 0,0-1 0,-4 22-1,11-41-4,1 0 1,-1 0-1,1 0 1,0 0-1,-1-1 0,1 1 1,0 0-1,0 0 1,0 0-1,0 0 0,0 0 1,0 0-1,0 0 1,0 0-1,0 0 0,0 0 1,1 0-1,-1 0 1,0 0-1,1 0 0,-1 0 1,0-1-1,1 1 1,-1 0-1,1 0 0,0 0 1,-1-1-1,1 1 1,0 0-1,-1 0 4,3-1 5,-1 1 0,1-1 1,-1 1-1,1-1 0,-1 0 0,1 1 1,-1-1-1,1-1 0,-1 1 0,2 0-5,14-1 85,-7 1-42,150-1 356,34-10-399,-131 7-1510,15 2 1510,-79 2-821,-6 0-2032,-11 0 323,-6 0-1439</inkml:trace>
  <inkml:trace contextRef="#ctx0" brushRef="#br0" timeOffset="3858.58">4254 816 10778,'0'0'2765,"0"0"-1389,0 0-113,0 0-88,0 0-325,0 0-181,-1 1-637,1-1-1,0 0 0,0 0 1,0 1-1,0-1 1,0 0-1,0 1 1,0-1-1,0 0 1,0 0-1,0 1 1,0-1-1,0 0 1,0 1-1,0-1 1,0 0-1,0 0 1,0 1-1,0-1 1,0 0-1,0 0 1,0 1-1,1-1 1,-1 0-1,0 0 1,0 1-1,0-1 0,0 0 1,1 0-1,-1 0 1,0 1-1,0-1 1,0 0-1,1 0 1,-1 0-1,0 0 1,0 1-1,1-1-31,117 11 1304,1-5-1,85-7-1303,-61-1 103,-66 2 4,-52 0-7099,-36 0 2201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7114,'0'0'4578,"0"0"-2630,0 0-574,0 0-37,0 0-299,0 0-215,-3 4-166,-30 35-463,3 2-1,1 1 1,2 1 0,2 1-1,2 2 1,2 0-1,2 1 1,2 1-1,2 1 1,3 0 0,1 1-1,3 0 1,2 1-1,2 7-193,3-44 11,-1 23-2,2 0-1,4 28-8,-3-54-5,1 0-1,1 0 0,-1 0 0,1 0 0,1-1 0,0 0 0,1 1 0,0-2 0,0 1 0,1 0 0,2 1 6,4 3-180,0-1-1,1-1 1,0 0-1,1 0 1,0-2 0,1 0-1,0 0 1,1-1 0,0-1-1,0-1 1,1 0-1,9 2 181,8 5-4750,-30-10 149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8090,'0'0'4074,"0"0"-2684,0 0-266,0 0 245,0 0-194,0 0-248,0 1-870,0-1 1,-1 1-1,1-1 0,0 1 0,0-1 0,0 1 1,0-1-1,0 1 0,0-1 0,0 1 0,0-1 0,0 1 1,1-1-1,-1 1 0,0-1 0,0 0 0,0 1 1,0-1-1,1 1 0,-1-1 0,0 1 0,0-1 0,1 0 1,-1 1-1,1-1-57,8 5 182,1-1 0,1-1 0,-1 1 0,0-2 0,1 0 0,0 0 0,-1-1 0,1 0 0,5 0-182,12 1 300,85 9 682,56-4-982,-160-5 747,-6-1-2576,-1-1-4968,-5 0 291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11546,'0'0'1836,"0"0"-595,0 0-90,-33 0-331,-106 4-333,127-4-449,0 2 0,1 0-1,-1 0 1,1 1 0,0 0 0,0 1 0,0 0 0,0 1-1,0 0 1,1 1 0,0 0 0,0 1 0,1 0-1,0 0 1,-1 2-38,3-4 16,-5 5 7,0 1 1,0 0-1,1 0 1,0 1-1,1 1 1,0 0-1,0 3-23,6-10-5,0 0 0,1 1 1,0 0-1,0-1 0,1 1 0,0 1 1,0-1-1,1 0 0,-1 0 0,2 1 1,-1-1-1,1 0 0,0 1 0,1-1 1,-1 0-1,2 6 5,-1-11-4,0 0-1,0 0 1,0 0 0,0 0 0,0 0 0,1 0 0,-1 0 0,0-1-1,1 1 1,-1 0 0,1-1 0,0 1 0,-1-1 0,1 0 0,0 1-1,0-1 1,0 0 0,0 0 0,0 0 0,0-1 0,0 1-1,0 0 1,1-1 0,-1 1 0,2-1 4,10 2 16,-1 0 0,1-2 0,12 0-16,-16 0 4,10 0-57,0-1-1,-1-1 1,0-1 0,1-1 0,-1 0 0,0-2-1,-1 0 1,1-1 0,-1-1 0,-1 0 0,1-1 0,-2-2-1,1 1 1,-1-2 0,-1 0 0,0-1 0,8-10 53,-20 21 30,0-1 0,0 0 1,0-1-1,-1 1 0,0 0 1,1-1-1,-1 1 0,0-1 1,-1 0-1,1 0 0,-1 0 1,0 1-1,0-1 0,0-1 1,0 1-1,0-2-30,-1 6 196,1 0-205,0 1 0,0-1 0,-1 1 0,1-1 0,0 1-1,0 0 1,0-1 0,-1 1 0,1 0 0,0-1 0,0 1 0,-1 0 0,1 0 0,-1 0 0,1 0-1,-1-1 1,1 1 0,-1 0 0,1 0 0,-1 0 0,0 1 9,10 27-19,-7-20 22,1 4-49,41 124 317,-39-114-776,-1 1 0,-2 0 0,0 0 0,0 22 505,-3-13-2532,0-10-2729</inkml:trace>
  <inkml:trace contextRef="#ctx0" brushRef="#br0" timeOffset="561.04">1084 220 11979,'0'0'2043,"0"0"-730,0 0-266,0 0-323,0 0-254,0 0-141,3 0-114,54-1 334,-11 0 114,43 4-663,-86-2 0,0-1-1,1 1 1,-1-1-1,0 1 0,0 0 1,0 0-1,0 1 1,0-1-1,0 1 1,0-1-1,-1 1 1,1 0-1,0 0 1,-1 0-1,0 0 1,1 1 0,-2-2 0,0 1-1,0 0 1,0-1 0,0 1 0,0 0 0,0 0 0,0 0 0,-1 0 0,1 0 0,-1 0 0,1 0 0,-1 0 0,0 0-1,0 0 1,0 0 0,0 0 0,0 0 0,0 0 0,0 0 0,-1 0 0,1-1 0,-1 1 0,0 0 0,1 0 0,-1 0 0,0 0-1,0 0 1,-4 5 13,-1 1-1,0-1 0,0 0 1,0-1-1,-1 1 0,0-1 1,0-1-1,-1 1 0,-3 1-12,-8 7-13,-87 67-335,106-81 330,0 1 0,0 0 0,0-1 0,0 1 0,0-1 0,1 1 0,-1-1 0,0 1 0,0-1 0,1 1 0,-1-1 0,0 1 0,1-1 0,-1 0 1,0 1-1,1-1 0,-1 1 0,0-1 0,1 0 0,-1 1 0,1-1 0,-1 0 0,1 0 0,-1 1 0,1-1 0,-1 0 0,1 0 0,-1 0 0,1 0 0,-1 1 0,1-1 0,0 0 18,20 8 66,-21-8-75,75 21 156,-58-17-115,0 0 0,0 1 0,0 1-1,0 0 1,-1 1 0,7 5-32,-22-11 0,0-1 0,0 1 1,-1-1-1,1 1 0,0-1 1,-1 1-1,1 0 0,0-1 0,-1 1 1,1 0-1,-1-1 0,1 1 1,-1 0-1,0 0 0,1 0 1,-1-1-1,0 1 0,1 0 1,-1 0-1,0 0 0,0 0 1,0 0-1,0-1 0,0 1 0,0 0 1,0 0-1,0 0 0,0 0 1,0 0-1,-1 0 0,1-1 1,0 1-1,0 0 0,-1 0 1,1 0-1,-1-1 0,1 1 1,-1 0-1,1 0 0,-1-1 0,0 1 0,-1 3 2,-1-1 1,0 0-1,0 0 0,0-1 0,0 1 0,0-1 0,0 1 0,-2-1-2,-14 9-255,-2 0-1,1-2 0,-1-1 1,-4 1 255,-13 0-2801,0-6-3395,30-3-745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2865,'0'0'8569,"0"0"-5735,0 0-1559,0 0-41,0 0-349,0 0-260,0 4-187,-13 852 2484,13-855-2854,0-1 79,0-5 54,0-12-150,2-1-1,0 1 1,1 0-1,1 0 1,0 0-1,2 0 0,3-7-50,7-14-137,2 2-1,16-25 138,-29 53-26,-1 1 0,1 0 1,1 0-1,0 0 1,0 1-1,0-1 0,5-3 26,-7 7-23,0 1-1,1-1 0,-1 1 0,0-1 0,1 1 0,0 1 0,-1-1 0,1 0 1,0 1-1,0 0 0,0 1 0,0-1 0,-1 1 0,3-1 24,7 1-53,6 0-5,0 1-1,0 0 0,2 2 59,-15-2-5,1 1 0,0 0 0,-1 1-1,0 0 1,1 0 0,-1 0 0,0 1-1,-1 0 1,5 3 5,-4-2-3,-1-1-1,0 1 0,0 0 1,0 1-1,0 0 1,-1 0-1,0 0 1,0 0-1,0 1 0,-1 0 1,0 0-1,0 0 1,-1 0-1,0 1 0,0-1 1,-1 1-1,0 0 1,0-1-1,-1 1 0,0 0 1,-1 0-1,1 0 1,-1 0-1,-1 0 0,0 0 1,-1 7 3,0-9 9,-1 0 0,0 0 0,0 0-1,0 0 1,-1 0 0,1-1 0,-2 1 0,1-1 0,0 0 0,-1 0 0,0-1 0,0 1-1,0-1 1,-1 0 0,0-1 0,-1 2-9,-17 9-38,-1-2 1,0 0-1,-7 2 38,-2-2-507,1 0-1,-2-3 1,0 0-1,0-2 1,0-2-1,-1-2 0,-33 0 508,67-3-1017,6 0-483,55-4-2593,-20-4-142</inkml:trace>
  <inkml:trace contextRef="#ctx0" brushRef="#br0" timeOffset="335.02">791 756 12843,'0'0'2431,"0"0"-1217,0 0-478,0 0-346,0 0-194,0 0 157,-1 20-25,-18 153 220,17-157-535,-1 7-53,-1 0-1,-1 0 1,-1 0 0,-1 0 40,7-22-65,0 0 1,0 0-1,-1-1 1,1 1-1,0 0 0,-1-1 1,1 1-1,-1 0 1,1-1-1,-1 1 1,1-1-1,-1 1 1,1-1-1,-1 1 1,1-1-1,-1 1 1,0-1-1,1 1 1,-1-1-1,0 0 65,-11 0-4242,5-2-1090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156 182 9874,'0'0'3476,"0"0"-2574,0 0-398,0 35 375,0 11-569,1 41 718,-7 38-1028,-2-12 309,-5 0 0,-5-2 0,-14 40-309,29-142 35,2-3 8,0 0 0,-1 0 0,0 0 0,0 0 1,-1 0-1,0 0 0,0 0 0,0-1 0,-1 1 1,-2 2-44,6-7 130,0-1 65,0 0 44,3-18 178,11-6-407,1 0 1,1 1-1,2 1 0,0 0 1,1 2-1,1 0 0,11-8-10,-22 20 22,-1 0 1,1 1-1,0 0 0,1 1 1,-1 0-1,1 1 0,1 0 1,-1 0-1,1 1 0,-1 0 1,1 1-1,0 0 0,1 1 1,-1 0-1,0 1 0,1 0 1,-1 1-1,0 0 0,9 2-22,-14-1 2,1 0 0,-1 1 1,1 0-1,-1 1 0,0-1 0,0 1 0,0 0 0,-1 1 0,1-1 0,-1 1 0,0 0 1,0 0-1,0 1 0,0 0 0,-1 0 0,0 0 0,2 3-2,0 0 3,-1-1 1,0 1-1,0 1 0,-1-1 0,0 1 0,-1-1 1,0 1-1,0 0 0,-1 0 0,0 1 1,0-1-1,-1 2-3,0-2 34,-1 0-1,0 0 1,-1 0-1,0 0 1,0 0 0,-1 0-1,0 2-33,0-6 23,0 0-1,0-1 0,-1 1 1,1-1-1,-1 1 1,0-1-1,0 0 1,-1 0-1,1 0 0,-1-1 1,1 1-1,-1-1 1,-3 2-23,-13 9 10,0-2 1,-1 0 0,-1 0 0,0-2 0,0-1-1,-1-1 1,0-1 0,0-1 0,-24 3-11,-21 0-1686,1-3-1,-65-4 1687,131-2-1111,7 0-604,58 0-1937,-28 0-703</inkml:trace>
  <inkml:trace contextRef="#ctx0" brushRef="#br0" timeOffset="548.54">748 1072 15963,'0'0'1691,"0"0"-653,0 0-216,0 0-376,0 0-306,12 0-102,105 1 227,60 10-265,-175-11-5,0 1 0,-1-1-1,1 0 1,0 1 0,-1-1 0,1 1-1,0-1 1,-1 1 0,1 0 0,-1 0-1,1 0 1,-1 0 0,1 0 0,-1 0-1,0 0 1,1 0 0,-1 0 0,1 1 5,-2 0-4,0-1-1,1 0 1,-1 0 0,0 0 0,1 0 0,-1 0 0,0 1 0,0-1 0,0 0 0,0 0 0,0 0 0,0 1 0,-1-1 0,1 0 0,0 0 0,-1 0 0,1 0 0,0 0 0,-1 0 0,0 1-1,1-1 1,-1 0 0,1 0 0,-1-1 0,0 1 0,0 0 0,0 0 0,1 0 0,-1 0 0,-1 0 4,-19 17 35,-1-1-1,0 0 1,-2-2 0,0-1 0,0-1-1,-23 9-34,-21 12-165,68-34 152,0 0 0,0 0 1,-1 0-1,1 0 1,0 1-1,0-1 0,0 0 1,-1 0-1,1 0 1,0 0-1,0 0 0,0 0 1,0 0-1,-1 1 0,1-1 1,0 0-1,0 0 1,0 0-1,0 0 0,0 1 1,0-1-1,-1 0 1,1 0-1,0 0 0,0 1 1,0-1-1,0 0 0,0 0 1,0 0-1,0 1 1,0-1-1,0 0 0,0 0 1,0 1-1,0-1 1,0 0-1,0 0 0,0 0 1,0 1-1,0-1 13,9 6-136,17 2 210,-24-7-101,29 8 255,1 2 0,-1 1-1,-1 1 1,25 16-228,-53-28 4,0 0-1,0 1 1,0-1-1,0 0 1,0 1-1,0 0 0,-1-1 1,1 1-1,-1 0 1,1 0-1,-1 0 1,0 0-1,0 0 1,0 0-1,0 0 1,1 2-4,-2-2 6,0-1 1,0 1-1,0 0 1,0-1-1,0 1 1,0 0-1,0-1 1,0 1-1,-1 0 0,1-1 1,-1 1-1,1-1 1,-1 1-1,0 0 1,0-1-1,1 0 1,-1 1-1,0-1 1,0 1-1,0-1 0,-1 0 1,1 0-1,0 0 1,-2 1-7,-12 11-60,-1-2 0,-1 0 1,1-1-1,-2 0 1,0-2-1,0 0 0,-15 4 60,13-5-1443,-1-1 0,0-1 0,0-1 0,-6-1 1443,1-2-4478</inkml:trace>
  <inkml:trace contextRef="#ctx0" brushRef="#br0" timeOffset="984.75">1419 1 13755,'0'0'3523,"0"0"-2661,0 0-647,0 0 363,11 30 324,1 10-590,5 12 253,3 0 1,14 27-566,2-12 486,3-1 1,25 29-487,-24-37 98,-2 2-1,-3 1 0,1 8-97,-27-46 32,-1 0-1,0 1 1,-2-1-1,0 1 1,-2 1-1,-1-1 1,-1 0-1,-1 1-31,0-8 18,-2 0 0,0-1 1,-1 1-1,0 0 0,-2-1 0,0 0 0,0 0 0,-2 0 0,0 0 1,0-1-1,-2 0 0,-1 1-18,-16 21-23,-2-1 0,-2-1 0,-1-2 0,-1-1 0,-23 17 22,-61 45-3836,-7-2 3837,59-46-2591,20-14-1643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54 1904,'0'0'1465,"0"0"-246,0 0-324,0 0-302,0 0-21,0 0 159,9-2 153,24-8-10,-32 10-444,1-1 0,-1 1 1,0-1-1,0 1 1,1-1-1,-1 1 0,0-1 1,0 0-1,0 0 0,1 1 1,-1-1-1,0 0 1,0 0-1,0 0-430,-1 0 187,0 1 0,0-1 0,1 1 0,-1 0-1,0-1 1,0 1 0,0-1 0,0 1 0,0-1 0,0 1 0,0-1 0,0 1 0,0-1 0,0 1-1,0-1 1,0 1 0,0 0 0,0-1 0,0 1 0,0-1 0,0 1 0,0-1 0,-1 1-1,1-1 1,0 1-187,-10-10 2357,-4 4-3279,2 4 902,0 1 0,0 0 0,-1 1 0,1 1 0,0 0 1,0 0-1,0 1 0,0 1 0,0 0 0,0 0 0,0 1 1,1 1-1,0 0 0,-7 4 20,0 2-8,1 0 1,0 0-1,0 2 0,1 0 1,1 0-1,0 2 0,1 0 1,-4 7 7,11-13-18,1 0 0,0 0 0,1 1 0,0 0 0,0-1 1,1 2-1,0-1 0,1 1 0,0-1 0,1 1 0,0 0 0,1 0 0,0 0 1,0 0-1,2 9 18,-1-18-3,0 0 0,1 0 0,-1 1 0,1-1 0,0 0 0,-1 0 0,1 0 0,0 0 0,0 0-1,0 0 1,1 0 0,-1 0 0,0-1 0,1 1 0,-1 0 0,1-1 0,0 1 0,-1-1 0,1 1 0,0-1 0,0 0 0,0 0 0,0 0 0,0 0 0,0 0 0,0 0 0,0-1 0,0 1 0,1-1 0,-1 1 3,10 2 16,1-1-1,0 0 1,-1-1 0,11 0-16,-7 1-26,1-2 1,0 0-1,0 0 0,-1-2 1,1 0-1,-1-1 1,1 0-1,-1-2 1,0 0-1,0 0 0,13-8 26,-9 1-98,0 0 0,-1-1 0,-1-1 0,0-1 0,-1 0 0,0-1 0,-2-1-1,6-7 99,-13 12 5,0 1-1,0-1 0,-1-1 0,-1 1 0,0-1 0,0 0 0,-2-1 1,1 0-1,-2 1 0,0-1 0,0 0 0,-2 0 0,1-1 1,-2-1-5,0 16-36,0 0-91,-10 19 0,4-4 198,0 0 0,1 0-1,1 1 1,1 0 0,0 0-1,1 0 1,0 3-71,-1 38 240,4 23-240,-1-28-72,0-46-335,0 8 16,8-10-5786,4-4-222</inkml:trace>
  <inkml:trace contextRef="#ctx0" brushRef="#br0" timeOffset="344.64">901 251 7258,'0'0'5345,"0"0"-4737,0 0 88,0 0 232,0 0 488,0 0-199,0 0-321,0 125-352,0-86-328,-4-1-136,-2-5-64,-1-3 0,4-9-16,-1-7-88,4-5-600,0-9-872,0 0-1137,0 0-4489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3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 9282,'0'0'6159,"0"0"-4531,0 0-1527,0 0-79,7 20 242,46 130 265,-51-142-551,5 13 66,1 0 0,1 0 1,1-1-1,6 9-44,-13-25-76,-1 1-1,1-1 1,0 0 0,0 0 0,1 0 0,-1-1-1,1 1 1,0-1 0,0 0 0,0 0 0,0 0-1,0-1 1,1 1 0,-1-1 0,1 0 0,0 0 0,-1-1-1,1 1 1,0-1 0,0 0 0,0-1 0,3 1 76,-4-1-113,0 0 1,0-1-1,0 0 1,-1 1-1,1-1 1,-1-1 0,1 1-1,0 0 1,-1-1-1,0 0 1,1 0-1,-1 0 1,0 0 0,2-2 111,1-2-200,1 0-1,-1 0 0,0-1 0,-1 0 0,0 0 0,3-5 202,3-7-311,0-1 0,-2-1 1,0 0-1,4-19 311,-8 19 127,-1 0 0,-1-1 0,-1 1 0,-1-1 0,-2-16-127,1 30 249,0 8-220,0 1 1,0-1-1,0 0 1,0 0-1,-1 0 1,1 0-1,0 0 1,0 0-1,0 0 1,0 0-1,-1 0 1,1 0-1,0 0 1,0 0-1,0 0 1,-1 0-1,1 0 1,0 0-1,0 0 1,0 0-1,0 0 1,-1 0-1,1 0 1,0 0-1,0 0 1,0 0-1,0 0 1,-1 0-1,1 0 1,0 0-1,0 0 1,0-1-1,0 1 1,-1 0-1,1 0 1,0 0-1,0 0 1,0 0-1,0-1 1,0 1-1,0 0 1,0 0-1,0 0 1,0 0-1,-1-1 1,1 1-1,0 0 1,0 0-1,0 0 1,0 0-1,0-1 0,0 1 1,0 0-1,0 0 1,0 0-1,0 0 1,0-1-1,0 1 1,0 0-1,1 0-29,-12 16 219,-2 19 54,2 0 0,1 1 0,2 0 0,2 0 0,0 11-273,-6 24 262,-3 15-93,-3 24 152,-28 84-321,37-162-49,-2-1 0,-1 0 1,-1-1-1,-2 0 0,-1-1 1,-1-1-1,-1 0 0,-6 4 49,19-26-205,-1 1 1,0-1-1,0 0 0,-1-1 0,1 0 0,-1 0 0,0 0 0,-1-1 0,-7 4 205,7-5-856,0 0 0,0 0 0,-1-1-1,1 0 1,-10 0 856,-19 0-7492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4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1 1200,'0'0'9524,"0"0"-6573,0 0-1668,0 32 25,1 107-446,1-70-279,5 12-583,0 32 151,-7 96-36,-10-230-564,1-20 236,-1 0 1,-3 1 0,-1 1 0,-1 0-1,-2 1 1,-5-5 212,19 39-9,0-1 0,-1 1 1,1 0-1,-1 0 0,0 0 0,0 0 0,0 0 0,0 1 0,-1 0 0,0 0 1,1 0-1,-1 1 0,0-1 0,0 1 0,-1 0 0,1 1 0,0-1 0,-4 0 9,5 2 16,-1-1 1,1 1-1,0 0 0,0 0 0,0 1 0,-1-1 0,1 1 0,0 0 0,0 0 0,0 0 0,0 0 0,0 1 0,0-1 0,1 1 0,-1 0 0,0 1 0,1-1 0,0 0 0,-1 1 0,1 0 0,0 0 0,0 0 0,0 0 1,1 1-17,-5 6 120,1 1 1,1 0-1,0 0 1,0 0-1,1 1 1,1 0-1,0 0 1,0 0-1,1 0 1,1 0-1,0 0 1,1 0-1,0 1 1,1 1-121,-1-7 28,0 0 1,1 0 0,0 0 0,1 1 0,0-1 0,0 0 0,0-1 0,1 1 0,0 0 0,0-1 0,1 0 0,0 1 0,0-1 0,0-1 0,1 1-1,0-1 1,0 1 0,0-2 0,2 2-29,1 1 5,1-1-1,-1 0 0,2-1 1,-1 0-1,1 0 1,-1-1-1,1 0 0,1-1 1,-1 0-1,0 0 1,1-1-1,-1-1 0,3 1-4,19 0-550,0-2 0,0 0 0,0-3 0,25-4 550,65-20-4434,-1-5-3536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8226,'0'0'2591,"0"0"-1357,0 0-424,0 0-287,0 0-309,0 0-16,0 11 28,0 239 7,0-249-257,0-1 0,0 1-1,0 0 1,0-1 0,1 1-1,-1-1 1,0 1 0,0 0 0,1-1-1,-1 1 1,0-1 0,1 1 0,-1-1-1,1 1 1,-1-1 0,0 1-1,1-1 1,-1 1 0,1-1 0,0 1-1,-1-1 1,1 0 0,-1 1 0,1-1-1,-1 0 1,1 0 0,0 1 0,0-1 24,27 3-396,-18-3 331,-1-1 0,1 0 0,0-1 0,-1 0 0,0 0 65,11-6-182,0-1 1,-1 0-1,0-1 0,13-10 182,70-54-1614,-95 68 1421,126-102-2362,-133 108 2584,0 0 1,0 0 0,0 0 0,0 0-1,0 0 1,0 0 0,0 0-1,0 0 1,0 0 0,0 0 0,0 1-1,0-1 1,0 0 0,0 0-1,0 0 1,0 0 0,0 0 0,0 0-1,0 0 1,0 0 0,0 0-1,0 0 1,0 0 0,0 0 0,0 0-1,0 0 1,0 0 0,0 0-1,0 1 1,0-1 0,1 0 0,-1 0-1,0 0 1,0 0 0,0 0-1,0 0 1,0 0 0,0 0 0,0 0-1,0 0 1,0 0 0,0 0 0,0 0-1,0 0 1,1 0 0,-1 0-1,0 0 1,0 0 0,0 0 0,0 0-1,0 0 1,0-1-30,-5 15 583,-8 14-52,6-9-402,0 0 0,1 1 0,1-1 0,1 1-1,0 0 1,2 0 0,1 1 0,0-1 0,2 15-129,-1-33-119,0-1 0,0 1 0,0 0 0,0 0 0,1 0 0,-1 0 0,0-1 0,1 1 0,0 0 0,-1-1 0,1 1 0,0 0 0,0-1 0,0 1-1,0-1 1,0 1 0,0-1 0,1 1 0,-1-1 0,0 0 0,1 0 0,-1 0 0,1 1 0,-1-1 0,1-1 0,0 1 0,-1 0 0,1 0 0,0-1 0,-1 1 0,1-1 0,0 1 0,0-1 0,0 0 0,0 0 0,-1 0 0,1 0 0,1 0 119,20 1-4597</inkml:trace>
  <inkml:trace contextRef="#ctx0" brushRef="#br0" timeOffset="339.3">1016 438 11346,'0'0'1529,"0"0"-277,0 0 44,0 0-243,0 0-428,0 0-328,-6-3-187,-1 0-167,0 0 1,0 1-1,0 0 1,0 0-1,-1 1 1,1 0 0,0 1-1,-1-1 1,1 1-1,0 0 1,-1 1-1,1 0 1,0 0-1,0 1 1,-1 0-1,1 0 1,0 0 0,-2 3 56,3-2-29,0 1 0,0 0 1,1 0-1,-1 0 0,1 1 1,0 0-1,1 0 0,-1 0 1,1 1-1,0-1 0,0 1 1,1 0-1,0 0 1,0 1-1,0-1 0,1 1 1,-1-1-1,2 1 0,-1 0 1,1-1-1,0 1 0,0 0 1,1 6 28,0-11-6,0-1 0,0 1 0,0-1 0,0 1 0,1-1 0,-1 1 0,0-1 0,1 0 0,-1 1 0,1-1 0,-1 1 0,1-1 0,0 0 0,-1 1 0,1-1 0,0 0 0,0 0 1,0 0-1,0 1 0,0-1 0,1 0 0,-1 0 0,0-1 0,2 2 6,1 0-36,0 0 0,1-1 0,0 1 0,-1-1 0,1 0 0,0 0 0,0-1 0,3 1 36,26 1-812,-1-2 0,1-1-1,7-2 813,29-12-3675</inkml:trace>
  <inkml:trace contextRef="#ctx0" brushRef="#br0" timeOffset="721.22">1678 0 8602,'0'0'2618,"0"0"-1521,0 0-211,0 0 34,0 0-196,0 28-232,-1 91-136,0-88-281,-1-1-1,-1 1 1,-2-1-1,-1 0 0,-1 0 1,-9 22-75,-1-11-116,-1-1 0,-2-1 0,-22 30 116,115-127-1192,-43 30 1002,2 2-1,1 1 1,1 2 0,1 1 0,29-13 190,-28 25-22,-36 9 26,1 1 0,0-1 0,0 1-1,0 0 1,0 0 0,-1-1-1,1 1 1,0 0 0,0 0 0,0 0-1,0 0 1,0 0 0,0 0-1,0 0 1,-1 0 0,1 0 0,0 1-1,0-1 1,0 0 0,0 1-1,-1-1 1,1 0 0,0 1 0,0-1-1,0 1 1,-1-1 0,1 1 0,0-1-1,-1 1 1,1 0 0,-1-1-1,1 1 1,-1 0 0,1 0 0,-1-1-1,1 1 1,-1 0-4,4 54-528,-4-1 0,-1 0 0,-7 36 528,4-55-4037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23.0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140 383 13827,'0'0'1820,"0"0"-914,0 0 22,-12 12-388,5-5-499,-3 3-5,0-1 0,1 2 1,0-1-1,1 1 0,0 0 0,0 1 1,1 0-1,-1 4-36,-1 9 79,1 1-1,0 0 1,2 1 0,1 0-1,2 0 1,0 0 0,2 0-1,1 20-78,0-44 5,0-1 0,1 1-1,-1-1 1,0 1 0,1 0-1,-1-1 1,1 1 0,0-1-1,0 1 1,0-1-1,0 0 1,0 1 0,1-1-1,-1 0 1,1 0 0,0 0-1,-1 0 1,1 0 0,1 1-5,0 0 12,1-1 0,0 0 0,-1 0 0,1 0 0,0 0 0,0 0 0,0-1 0,0 0 0,0 0 0,0 0 0,4 0-12,1 0 17,0 0 0,1-1 0,-1 0 0,0-1-1,0 0 1,0 0 0,0-1 0,0-1 0,0 1 0,0-1 0,5-3-17,-3 0 4,0-1 0,0 0 0,-1-1 0,0 0 0,-1 0 1,0-1-1,0 0 0,-1-1 0,0 0 0,0 0 0,-1-1 0,-1 0 0,0 0 0,0-1 0,3-10-4,-3 7-4,-1-1 0,-1 1 1,-1-1-1,0 0 0,-1 0 0,0 0 0,-1 0 0,-1 0 0,-1 0 1,0 0-1,-1 0 0,-3-7 4,4 18-46,-1 0 1,0 0-1,0 1 1,0-1 0,-1 0-1,1 1 1,-1 0-1,0 0 1,-1 0-1,1 0 1,-1 0 0,1 1-1,-1-1 1,0 1-1,-1 0 1,1 0-1,0 0 1,-1 1-1,0 0 46,2 0-84,0 0 0,-1 1-1,0 0 1,1 0 0,-1 0-1,0 0 1,1 0 0,-1 1-1,0 0 1,0 0 0,0 0-1,1 0 1,-1 0-1,0 1 1,0-1 0,1 1-1,-1 0 1,0 1 0,1-1-1,-1 0 1,1 1 0,0 0-1,-1 0 1,1 0 0,0 0-1,-2 2 85,-1 2-126,0 0 1,1 1-1,0-1 0,0 1 0,1 0 1,0 0-1,0 1 0,1-1 0,0 1 1,0 0-1,0 0 0,1 0 0,0 0 1,0 6 125,-1 17-600,1 1 0,1-1 0,2 10 600,0 5-1069,-1 28-2662</inkml:trace>
  <inkml:trace contextRef="#ctx0" brushRef="#br0" timeOffset="383.7">1324 127 13019,'0'0'1340,"0"0"-760,0 0-349,0 0-95,-29-22-85,-31-22-33,-6 0-18,63 42 8,0 0-1,0 0 1,0 0-1,0 1 0,0 0 1,0-1-1,0 1 1,-1 0-1,1 0 1,0 1-1,-1-1 0,1 1 1,-1 0-1,1 0 1,0 0-1,-1 0 1,1 0-1,-2 1-7,2 0 28,1 1 0,-1-1 0,0 1 0,1-1 0,-1 1 0,1 0 1,0 0-1,-1 0 0,1 0 0,0 1 0,0-1 0,-1 2-28,-5 6 131,-10 12 165,0 2 0,1 0 0,2 1 1,0 1-1,2 0 0,0 1 0,2 0 1,1 1-1,2 0 0,-2 10-296,-4 28 237,3 1 0,3 0 0,0 64-237,8-97-166,-3 1 1,0-1 0,-2 0 0,-6 18 165,5-43-1341,-2-8-3176,2-1-924</inkml:trace>
  <inkml:trace contextRef="#ctx0" brushRef="#br0" timeOffset="731.73">769 494 3977,'0'0'9610,"0"0"-8682,0 0-272,0 0 320,0 0-447,0 0-321,201 32-120,-108-32-88,-17 0-1001,-6 0-2807</inkml:trace>
  <inkml:trace contextRef="#ctx0" brushRef="#br0" timeOffset="1097.88">1999 336 13315,'0'0'2387,"0"0"-1317,0 0-210,0 0-249,0 0-318,0 0-164,17 3 9,227 32 338,-190-31-412,13 2-3,25 6-61,-88-11-2,0 0 0,0-1 1,0 1-1,-1 1 0,1-1 0,0 0 0,0 1 0,-1 0 0,0 0 0,1 0 0,-1 0 1,0 1-1,0-1 0,0 1 0,2 1 2,-4-1-3,0-1 0,0 0 0,0 0 0,0 0 0,0 0 0,-1 1 0,1-1 0,-1 0 0,1 1 0,-1-1 0,0 0 0,0 1 0,0-1 1,0 1-1,0-1 0,0 0 0,-1 1 0,1-1 0,-1 0 0,0 1 0,0-1 0,0 0 0,0 0 0,0 0 0,0 0 0,0 0 0,-1 1 3,-5 7 13,0 0 0,0-1 0,-1 0-1,0 0 1,-1-1 0,-8 6-13,-65 47 28,41-31-41,-71 50-106,29-23 10,3 4 1,-12 16 108,91-75 2,-36 37-33,35-36 28,0 0-1,0 0 1,0 0-1,0 0 0,1 0 1,0 1-1,0-1 0,-1 0 1,2 1-1,-1-1 0,0 1 1,1-1-1,0 3 4,0-4 11,0-1-1,0 1 1,0-1-1,1 1 1,-1-1 0,1 1-1,-1-1 1,1 1 0,-1-1-1,1 0 1,0 1-1,0-1 1,-1 0 0,1 0-1,0 0 1,0 0-1,0 0 1,1 0 0,-1 0-1,0 0 1,0 0-1,0 0 1,1 0 0,-1-1-1,0 1 1,2 0-11,41 11 292,-33-10-254,78 11 97,-1-4 1,1-4-1,52-5-135,-122 0-76,-18 0 10,-1 0 0,1 0 0,-1 0 0,1 0-1,-1 0 1,1 0 0,-1 0 0,1 0 0,-1-1-1,1 1 1,-1 0 0,1 0 0,-1 0 0,1-1 0,-1 1-1,1 0 1,-1-1 0,0 1 0,1 0 0,-1-1-1,1 1 1,-1 0 0,0-1 0,1 1 0,-1-1-1,0 1 1,0-1 0,1 1 66,-6-12-4348,-15-2-3402</inkml:trace>
  <inkml:trace contextRef="#ctx0" brushRef="#br0" timeOffset="1478.92">1804 666 13691,'0'0'4329,"0"0"-3969,0 0 32,0 0-136,169-36-120,-87 31-80,17 5 144,7 0 64,-3 0-40,-14 2-104,-13 16-120,-10 3-408,-19-3-2136,-18-12-8763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8.1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404 426 6905,'0'0'5642,"0"0"-4962,0 0 616,0 0-216,-175 81-416,122-25-183,3 13-9,1 8-72,9 0-112,14 1-152,16-13-136,10-5-8,6-15-216,34-13-368,23-14-64,53-18-657,-11 0-1623,-5-21-5498</inkml:trace>
  <inkml:trace contextRef="#ctx0" brushRef="#br0" timeOffset="338.54">728 703 10266,'0'0'2495,"0"0"-873,0 0 132,0 0-454,-10 29-648,-29 95-384,36-116-257,1 1 0,0-1 0,1 1 0,0-1 0,0 1 0,1 0 0,0-1 0,1 4-11,-1-9-16,1 0 0,0 0-1,-1 0 1,1 0 0,0 0-1,1 0 1,-1 0 0,0 0-1,1-1 1,0 1 0,-1 0-1,1-1 1,0 0 0,0 1-1,2 1 17,2-1-20,-1 0-1,1 0 0,0 0 0,0-1 0,0 0 1,0 0-1,0-1 0,0 1 0,0-1 1,0-1-1,1 1 0,-1-1 0,0 0 0,1 0 1,-1-1-1,2 0 21,-1 0-24,0-1-1,0 0 1,0 0 0,0 0-1,0-1 1,-1 0 0,1 0-1,-1 0 1,0-1 0,0 0-1,0 0 1,-1-1 0,0 0 0,1 0-1,-2 0 1,1 0 0,0-1-1,-1 0 1,0 0 0,2-5 24,1-2-67,0 0 0,-1 0 0,0-1 0,-1 0 0,-1 0 0,0 0 0,-1 0 0,0-1 1,0-12 66,-2 14-61,-1 0 0,0 0 0,-1 0 1,0-1-1,-1 1 0,0 0 1,-3-7 60,3 15-71,0 0 1,0 0 0,0 0-1,-1 1 1,0-1-1,0 1 1,0-1 0,-1 1-1,1 0 1,-1 1 0,0-1-1,0 0 1,0 1-1,0 0 1,-1 0 0,0 0-1,1 1 1,-1 0 0,0 0-1,0 0 71,-2-1-59,0 1 0,0 0 0,0 0 0,-1 1 0,1 0 0,0 0 0,-1 1 0,1 0 0,0 0 0,-1 1 0,1-1 0,0 2 0,0-1 0,0 1 0,0 0 0,0 1 0,0-1 0,0 1 0,1 1 0,-1-1 0,1 1 0,0 0 0,0 1 0,0-1 0,1 1 0,0 1 0,0-1 0,0 0 0,0 1 0,1 0 0,0 0 0,-3 6 59,-4 10-362,0 1 1,1-1 0,1 1-1,1 1 1,2 0-1,0 0 362,-4 44-3720</inkml:trace>
  <inkml:trace contextRef="#ctx0" brushRef="#br0" timeOffset="735.57">1403 560 9882,'0'0'2502,"0"0"-1340,0 0-226,0 0-316,0 0-487,-2 18-157,1-4 30,0 0-1,1 1 0,1 12-5,-1-26 4,0 0 0,0 0-1,1 0 1,-1 0 0,1 0-1,-1 0 1,1 0 0,-1-1-1,1 1 1,-1 0 0,1 0-1,0 0 1,-1 0 0,1-1 0,0 1-1,0 0 1,0-1 0,-1 1-1,1 0 1,0-1 0,0 1-1,0-1 1,0 0 0,0 1-1,0-1 1,0 0 0,0 1-1,1-1-3,29 0 90,-20-1-63,10 1 16,0 0-1,0-2 0,0-1 1,0 0-1,12-5-42,-24 5 11,0 0 1,0 0-1,0-1 0,-1 0 1,0-1-1,1 0 0,-2 0 0,1-1 1,-1 0-1,1 0 0,-2-1 1,1 0-1,4-5-11,-9 8 20,0 1 0,1-1 0,-1 0 0,-1 0 0,1 0 1,0 0-1,-1 0 0,0 0 0,0 0 0,0-1 0,-1 1 0,1-2-20,-1 4 12,0 0 1,0-1-1,0 1 0,0 0 0,-1 0 1,1-1-1,-1 1 0,1 0 0,-1 0 0,0 0 1,0 0-1,0-1 0,0 1 0,0 1 1,0-1-1,-1 0 0,1 0 0,0 0 1,-1 1-1,0-1 0,1 1 0,-1-1 1,0 1-1,-2-2-12,-6-2-4,0 1 1,-1 0-1,1 0 1,-1 1-1,0 1 1,0-1-1,0 2 1,-8-1 3,0 1-9,1 0 0,-1 2 0,0 0 0,-18 4 9,31-4-3,-1 1 1,1 0-1,-1 1 1,1-1-1,0 1 0,0 0 1,0 1-1,0 0 1,1 0-1,-1 0 1,1 0-1,0 1 0,1 0 1,-1 0-1,1 0 1,0 1-1,0-1 1,0 1-1,1 0 0,0 0 1,0 1-1,0-1 1,1 0-1,0 1 3,-2 8-20,0 0 0,1 0-1,0 0 1,1 1 0,1-1 0,1 1-1,0-1 1,1 0 0,0 1 0,2 3 20,-2-13-12,1-1 0,-1 0 0,1 1 1,0-1-1,0 0 0,0 0 0,1-1 0,-1 1 1,1 0-1,1-1 0,-1 1 0,0-1 0,1 0 0,0 0 1,0-1-1,0 1 0,1-1 0,-1 0 0,1 0 1,0 0-1,0-1 0,-1 0 0,5 2 12,7 1-117,-1-1-1,0-1 1,1 0 0,-1-1-1,1-1 1,0 0-1,5-1 118,67-4-1870,-5-16-2009</inkml:trace>
  <inkml:trace contextRef="#ctx0" brushRef="#br0" timeOffset="1103.6">2623 114 1216,'0'0'8225,"0"0"-5614,0 0-1356,0 0-230,0 0-314,0 0-117,-22-19 19,-69-56-55,89 73-540,0 0 0,0 0 1,0 1-1,0-1 1,0 1-1,0-1 1,-1 1-1,1 0 1,-1 0-1,1 0 0,0 0 1,-1 1-1,0-1 1,1 1-1,-1-1 1,1 1-1,-1 0 1,1 0-1,-1 0 0,0 0 1,1 0-1,-2 1-18,2 0 10,0 1 0,0-1 0,0 0 0,0 1 0,0 0 0,0-1 0,1 1 0,-1 0 0,0 0 0,1 0 1,0 0-1,-1 0 0,1 0 0,0 1-10,-3 3 51,-6 12 33,1-1 1,1 1-1,0 0 0,2 1 0,0 0 1,1 0-1,0 0 0,2 1 1,-1 13-85,0 38 77,2 0 0,4 6-77,0 11 118,-1 31-11,-3 130-202,2-242-15,0-1-1,-1 0 1,0 1-1,0-1 1,-1 0 0,0 0-1,-2 5 111,4-9-144,-1-1-1,0 1 1,0-1-1,0 1 1,0 0-1,0-1 1,0 0-1,-1 1 1,1-1-1,0 0 1,-1 1-1,1-1 0,-1 0 1,1 0-1,-1 0 1,0 0-1,1-1 1,-1 1-1,0 0 1,1-1-1,-1 1 1,0-1-1,0 0 1,0 1-1,0-1 1,-1 0 144,-11-4-4215,0-16-5344</inkml:trace>
  <inkml:trace contextRef="#ctx0" brushRef="#br0" timeOffset="1438.62">2154 528 10746,'0'0'1465,"0"0"-961,0 0 296,0 0-224,0 0-40,0 0-200,0 0 32,152 41-8,-96-35-184,0 3-176,1 0-64,22 0-752,-16 0-968,-7-6-3441</inkml:trace>
  <inkml:trace contextRef="#ctx0" brushRef="#br0" timeOffset="1786.65">3450 81 11042,'0'0'1582,"0"0"-206,0 0-433,0 0-660,-31-6-375,31 6 92,-35-7-36,0 2 0,-29 0 36,59 5 4,0 0-1,0 1 1,-1 0-1,1 0 1,0 1 0,0-1-1,0 1 1,0 0 0,0 1-1,1-1 1,-1 1 0,1 0-1,-1 0 1,1 0-1,0 0 1,0 1 0,0 0-1,1 0 1,-1 0 0,1 0-1,0 0 1,0 1 0,-1 3-4,-6 7 40,-9 10 90,2 2 0,1 0-1,2 1 1,0 0 0,2 1 0,1 1 0,-6 25-130,6-9 245,3 0 0,1 0 0,3 0 1,1 47-246,3-40 172,2 0 0,8 50-172,-9-97-49,2 11 30,0 0 0,-2 0 0,0 14 19,-1-28-232,0 1 1,0-1-1,0 1 1,-1-1-1,1 0 1,-1 1-1,0-1 1,0 0 0,0 1-1,-1-1 1,1 0-1,-1 0 1,0 0-1,1 0 1,-1-1 0,-1 1-1,1 0 1,0-1-1,-1 1 1,1-1-1,-1 1 232,-14 6-5091</inkml:trace>
  <inkml:trace contextRef="#ctx0" brushRef="#br0" timeOffset="2115.68">2872 718 10066,'0'0'3961,"0"0"-3017,0 0 272,0 0-495,0 0-449,0 0 144,0 0 32,115 0-152,-62 0-192,7 0-104,9 0 0,4-15-440,0-3-608,-4-6-521,11-5-599,-18 2-2417,-15 3-3017</inkml:trace>
  <inkml:trace contextRef="#ctx0" brushRef="#br0" timeOffset="2116.68">3662 536 5977,'0'0'3969,"0"0"-3041,0 0 609,0 0-129,0 0-568,0 0-144,0 0-296,10 188-216,-23-131-184,-4 2-232,4-5-592,0-1-696,3-17-633,6-15-3368</inkml:trace>
  <inkml:trace contextRef="#ctx0" brushRef="#br0" timeOffset="2447.12">3834 236 15091,'0'0'2017,"0"0"-1473,0 0-504,0 0-40,0 0-984,0 0-505,0 0-415,60 9-2617</inkml:trace>
  <inkml:trace contextRef="#ctx0" brushRef="#br0" timeOffset="2796.23">4333 456 11442,'0'0'3230,"0"0"-2261,0 0-519,0 0-149,0 0-205,0 0-31,-24 16-14,-80 57-35,87-61 16,0 0 1,1 2 0,1 0-1,0 0 1,1 2 0,1 0 0,0 0-1,1 1 1,1 1 0,1 0 0,-4 8-33,10-16 0,0 0 1,1 0 0,0 0 0,0 1-1,1-1 1,0 0 0,1 1-1,1 0 1,-1-1 0,2 1 0,1 9-1,-2-17-9,1 0 0,-1 0 1,1 0-1,0 0 1,0 0-1,0 0 0,1 0 1,-1 0-1,1-1 1,0 1-1,-1 0 0,1-1 1,0 1-1,0-1 0,1 0 1,-1 0-1,3 2 9,0 0-41,1-1 0,-1 0-1,1 0 1,0-1 0,0 1-1,0-1 1,0-1 0,6 2 41,10 0-335,1 0 1,-1-2 0,0-1-1,13-1 335,-35 1-3,24-2-1545,0 0-1,21-5 1549,42-20-7280</inkml:trace>
  <inkml:trace contextRef="#ctx0" brushRef="#br0" timeOffset="3129.33">4863 536 12947,'0'0'3104,"0"0"-2047,0 0 15,0 0-304,0 0-400,0 0-232,0 0-136,-24 179-96,21-140-448,0-1-888,0-8-1185,3-15-2616</inkml:trace>
  <inkml:trace contextRef="#ctx0" brushRef="#br0" timeOffset="3130.33">4978 263 12619,'0'0'5241,"0"0"-5121,0 0-120,0 0-536,0 0-1145,0 0-1111,0 0-3770</inkml:trace>
  <inkml:trace contextRef="#ctx0" brushRef="#br0" timeOffset="3469.19">5180 783 11082,'0'0'2516,"0"0"-1470,0 0-661,0 0-227,0 0-155,18 13-20,58 39 9,-71-49 8,0 0 0,0-1 0,0 1 0,1-1 0,-1-1 0,1 1 0,-1-1 0,1 0 1,-1 0-1,1-1 0,0 0 0,-1 0 0,1 0 0,0 0 0,3-2 0,14 1 5,-15 0-7,0 1 0,-1-1-1,0-1 1,1 1 0,-1-1 0,0-1-1,0 1 1,0-1 0,0 0 0,0-1-1,0 0 1,-1 0 0,0 0-1,0-1 1,0 0 0,-1 0 0,1 0-1,-1-1 1,1-2 2,0 1 5,0-1 0,0-1 1,-1 1-1,-1-1 0,1 0 0,-1 0 0,-1 0 1,0 0-1,0-1 0,0 1 0,-2-1 0,1 0 0,-1 0 1,0-4-6,-1 5 3,0 1 1,0-1 0,-1 1 0,0 0 0,-1-1 0,0 1 0,-2-5-4,3 10-3,0 0 1,-1 1-1,1-1 1,-1 1-1,1-1 0,-1 1 1,0 0-1,0 0 1,-1-1-1,1 1 1,0 1-1,-1-1 0,1 0 1,-1 1-1,1-1 1,-1 1-1,0 0 1,1-1-1,-1 1 0,0 1 1,0-1-1,-3 0 3,1 0-3,1 0-1,-1 0 0,0 1 0,0 0 1,0 0-1,0 0 0,0 1 0,0-1 1,1 1-1,-1 0 0,0 1 1,0-1-1,1 1 0,-1 0 0,-2 1 4,0 1 2,1 1 0,0-1 0,0 1 0,1 0-1,-1 0 1,1 0 0,0 1 0,1 0 0,-4 5-2,-4 10 42,0 0 0,2 1 1,1 0-1,1 1 1,0-1-1,1 4-42,-1 5 190,2 0 1,-1 8-191,6-27 25,-1 0 0,2 1 0,0-1 0,0 0 0,1 0 0,1 0 0,0 2-25,-1-12-20,-1 0 0,1-1 0,0 1 0,0-1 0,0 1 0,0 0 0,0-1 1,0 0-1,1 1 0,-1-1 0,0 0 0,1 1 0,-1-1 0,1 0 0,-1 0 0,1 0 0,-1 0 0,1-1 0,0 1 0,-1 0 0,1-1 0,0 1 0,0-1 1,0 1-1,-1-1 0,1 0 0,2 0 20,4 1-81,0-1 0,-1 0 0,1-1 0,0 0 0,0 0 0,3-1 81,14-6-974,-1 0-1,0-2 1,0 0-1,-1-2 1,10-7 974,37-25-8350</inkml:trace>
  <inkml:trace contextRef="#ctx0" brushRef="#br0" timeOffset="3829.95">5752 703 8618,'0'0'2838,"0"0"-1579,0 0-300,0 0-142,0 0-351,0 0-248,0 16-122,1 48-44,-1-63-53,-1 0 0,1 0 0,0 0 0,0 0 0,0 0 0,0 0 0,0 0 0,0 0-1,0 0 1,1 0 0,-1 0 0,0 0 0,0 0 0,1 0 0,-1 0 0,1-1 0,-1 1 0,1 0 0,-1 0-1,1 0 1,-1-1 0,1 1 0,0 0 0,-1 0 0,1-1 0,0 1 0,0-1 0,-1 1 0,1-1 0,0 1-1,0 0 2,1-1-3,-1 0-1,0-1 0,0 1 1,0 0-1,0 0 0,0 0 0,0-1 1,0 1-1,0 0 0,0-1 1,0 1-1,0-1 0,0 1 0,0-1 1,-1 0-1,2 0 4,6-7 33,0 0 0,-1-1 0,1 0 0,-2-1 0,4-5-33,15-20 119,-12 19-33,6-9 60,1 0 1,2 2 0,0 0-1,1 2 1,8-5-147,-26 22 104,0 1 1,0 0 0,0 1-1,0-1 1,0 1 0,2 0-105,-7 1 13,1 1 0,0 0 0,0-1 1,0 1-1,0 0 0,-1 0 0,1 0 1,0-1-1,0 1 0,0 0 0,0 0 0,0 0 1,0 1-1,0-1 0,-1 0 0,1 0 0,0 0 1,0 1-1,0-1 0,0 0 0,-1 1 1,1-1-1,0 1 0,0-1 0,-1 1 0,1-1 1,0 1-1,-1-1 0,1 1 0,0 0 0,-1-1 1,1 1-1,-1 0 0,1 0 0,-1-1 1,1 1-1,-1 0 0,0 0 0,1 0 0,-1 0 1,0-1-1,0 1 0,0 1-13,3 24 175,-1 0 0,-2 0 0,-1 0 0,-3 15-175,-1-12-318,-1 1-1,-2-1 1,0-1-1,-3 0 0,0 0 1,-15 25 318,12-22-1099,13-29 586,0 1 0,-1-1-1,1 1 1,1 0 0,-1-1-1,0 1 1,1 0 0,-1 0 0,1 0 513,0-1-6887</inkml:trace>
  <inkml:trace contextRef="#ctx0" brushRef="#br0" timeOffset="4181.75">6698 120 10042,'0'0'5517,"0"0"-3995,0 0-1106,0 0 148,0 0-21,-8 32-12,-53 226-18,21-58-1154,8 1-1,5 55 642,26-241-1220,1-18-1334,2-26-1512,3-11-3162</inkml:trace>
  <inkml:trace contextRef="#ctx0" brushRef="#br0" timeOffset="4514.19">6467 525 9778,'0'0'5193,"0"0"-4289,0 0 585,0 0-337,0 0-488,0 0-24,0 0-104,109 71-168,-46-56-192,6-9-64,4-3-112,46-3-656,-13 0-1312,-7-15-3393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6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401 149 10794,'0'0'1249,"0"0"-471,0 0 7,0 0-125,-7 27-87,-22 87 61,26-99-440,0 1 1,2 0-1,-1 0 0,2 0 1,1 13-195,0 4 263,0 45-82,-4 1 0,-4-1 0,-3 1 0,-3-2 0,-3 0 0,-5 2-181,-2-11-1085,23-67 1004,0-1 1,0 0-1,0 0 1,-1 1-1,1-1 1,0 0-1,0 1 1,0-1-1,-1 0 1,1 0-1,0 0 1,0 1-1,-1-1 1,1 0-1,0 0 1,0 0-1,-1 1 1,1-1-1,0 0 1,-1 0-1,1 0 1,0 0-1,0 0 1,-1 0-1,1 0 1,0 0-1,-1 0 1,1 0-1,0 0 1,-1 0-1,1 0 1,0 0 80,-2 0-1642,2 0-3783</inkml:trace>
  <inkml:trace contextRef="#ctx0" brushRef="#br0" timeOffset="349.99">1 596 4065,'0'0'7914,"0"0"-7042,0 0-416,0 0 288,0 0 48,0 0-24,202 68-232,-126-68-55,6 0-249,11-6-232,36-20-513,-20-1-1319,-13 0-2729</inkml:trace>
  <inkml:trace contextRef="#ctx0" brushRef="#br0" timeOffset="688">1132 0 8874,'0'0'4812,"0"0"-3607,0 0-713,7 26 287,1-1-563,1 7 35,0-1 0,-3 1-1,0 1 1,-1 8-251,2 98 770,-7 44-770,-1-81 121,1-88-116,0 0 1,-1 0-1,-1 0 0,0 0 1,-3 9-6,3-16-44,4-25-317,6-4 350,1 1 0,1 1 0,0-1 0,2 2 0,12-18 11,10-7-118,35-37 118,-59 70-35,-5 3-5,1 1 0,0 0 0,1 1 0,0-1 0,0 1 0,0 1 0,1-1 0,-1 1 0,1 1 0,1-1 0,7-2 40,-15 7-10,0 0 0,-1-1 0,1 1 0,0 0 0,-1 0 0,1 0 0,0 0 0,-1 0 0,1 0 0,0 0 0,0 1 0,-1-1 0,1 0 0,0 0 0,-1 0 0,1 1 0,0-1 0,-1 0 1,1 1-1,-1-1 0,1 0 0,-1 1 0,1-1 0,0 1 0,-1-1 0,1 1 0,-1-1 0,0 1 0,1-1 0,-1 1 0,1 0 0,-1-1 0,0 1 0,0 0 0,1-1 0,-1 1 0,0 0 0,0-1 0,0 1 0,0 0 10,2 33-153,-3-24 117,-2 117-1736,-5 3 1772,6-48-4390,2-67-657</inkml:trace>
  <inkml:trace contextRef="#ctx0" brushRef="#br0" timeOffset="1019">1780 441 11202,'0'0'1591,"0"0"-480,0 0-61,0 0-373,0 0-430,0 0-124,24 16 43,7 5-73,2-2 0,7 3-93,-35-20 9,-1 0 0,1 0 0,0 0 0,0-1 0,0 0 0,-1 0 0,1-1-1,0 1 1,0-1 0,0 0 0,0 0 0,0-1 0,0 0 0,0 1 0,0-2 0,0 1 0,0 0 0,-1-1 0,1 0 0,-1 0 0,1-1 0,-1 1 0,1-1-9,10-5 15,9-3-5,0 0-1,-1-2 1,-1-1-1,0-1 1,-1 0-1,0-2 1,6-8-10,-24 22 20,0-1 0,0 0 0,0 0 0,-1 0 0,0-1-1,0 1 1,0 0 0,0-1 0,0-2-20,-1 5 6,0 0 1,-1 0-1,0 0 0,1 0 0,-1 0 0,0 0 1,0 1-1,0-1 0,0 0 0,0 0 0,-1 0 0,1 0 1,0 0-1,-1 0 0,0 0 0,1 1 0,-1-1 1,0 0-1,0 0 0,0 1 0,0-1 0,0 0 0,0 1 1,-1 0-1,1-1 0,-1 1-6,-3-3-12,0 1 1,0 0-1,-1 0 0,0 0 1,1 1-1,-1 0 0,0 0 1,0 0-1,-1 1 0,1 0 1,-6-1 11,-74 0-161,86 2 161,-16 1-3,0 1 0,0 1 0,0 0 1,1 1-1,0 0 0,-1 2 1,1-1-1,1 2 0,0 0 0,0 1 1,0 0-1,1 1 0,0 1 1,0 0-1,1 1 0,1 0 0,0 1 1,0 0-1,1 0 0,1 1 1,0 1-1,1 0 0,0 0 1,1 0-1,1 1 0,0 0 0,1 0 1,1 0-1,0 1 0,-1 15 3,3-17-19,1-1-1,1 0 0,0 0 1,1 0-1,1 1 1,0-1-1,0 0 0,2-1 1,-1 1-1,2 0 0,1 3 20,-2-8-19,1 0 0,0 0 0,0 0 0,0-1-1,1 0 1,0 0 0,1 0 0,-1-1-1,1 0 1,1 0 0,-1-1 0,1 0-1,0 0 1,0 0 0,0-1 0,1-1-1,2 1 20,21 5-752,1-1 0,0-2-1,0-1 1,1-2-1,28 0 753,43-2-7792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5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12819,'0'0'3363,"0"0"-2523,0 0-829,0 0 208,4 37 166,27 233 321,-17-34-78,-11 45-628,3-292 266,36-87-29,-5 10-235,45-77-2,-66 136-65,2 1-1,1 0 0,1 1 1,1 1-1,2 1 1,16-14 65,-36 36-16,1 0 0,0 0 0,0 1 0,0-1 0,0 1 0,0 0 0,0 0 0,0 0 0,1 1 1,-1-1-1,1 1 0,-1 0 0,1 1 0,-1-1 0,1 1 0,4 0 16,-7 0-14,0 0 0,0 0 0,0 0 0,0 1-1,0-1 1,0 1 0,0-1 0,-1 1 0,1 0 0,0 0 0,0 0 0,-1 0 0,1 0 0,0 0-1,-1 0 1,1 1 0,-1-1 0,1 1 14,1 2-15,0 0 1,0 0-1,-1 0 0,1 0 0,-1 0 1,0 0-1,-1 1 0,1 1 15,4 13-19,-2 0-1,-1 0 1,2 17 19,-4-25-11,5 50-51,-1 17 62,-5-58-7,0-1 0,-2 0 0,0 0 1,-1 0-1,-1-1 0,-2 6 7,3-15 4,0-1 0,-1 1 0,0-1 0,0 0 0,-1 0 0,0-1-1,-1 1 1,0-1 0,0-1 0,0 1 0,-1-1 0,0 0 0,0 0 0,-1-1 0,1 0 0,-1 0 0,0-1 0,-1 1-4,-2-1-130,0 0 1,0 0-1,0-1 1,-1 0-1,1-1 1,-1 0-1,0-1 1,1 0-1,-1-1 1,0 0 0,0-1-1,1 0 1,-10-3 129,17 3-245,0-1 0,0 1 0,1-1 1,-1 0-1,1 0 0,-1-1 1,1 1-1,0-1 0,-1 1 0,1-1 1,1 0-1,-1 0 0,0-1 0,1 1 1,0 0-1,-1-1 0,1 0 1,1 1-1,-1-1 0,0 0 0,1 0 1,0 0-1,0 0 0,0 0 1,1 0-1,-1-3 245,-1-21-4740</inkml:trace>
  <inkml:trace contextRef="#ctx0" brushRef="#br0" timeOffset="496.88">1042 301 14123,'0'0'1983,"0"0"-660,0 0-541,0 0-446,0 0-248,-3 31-52,-10 102-26,10-107-105,2-1-1,1 1 1,1 0 0,1 0-1,3 5 96,-2-17-105,0-1 0,1 0 1,1 0-1,0 0 0,1-1 0,0 1 0,1-2 0,7 10 105,-12-18-97,0 0 0,0 0 0,1 0 0,0 0 0,-1-1 1,1 1-1,0-1 0,0 0 0,0 0 0,1 0 0,-1 0 0,3 1 97,-4-3-17,0 1 1,0-1-1,0 1 0,0-1 0,0 0 1,0 1-1,0-1 0,0 0 0,0-1 1,0 1-1,0 0 0,0 0 0,0-1 1,0 1-1,0-1 0,0 0 0,0 0 1,0 1-1,-1-1 0,1 0 0,0-1 1,0 1-1,-1 0 0,1 0 0,0-2 17,9-9-63,-1 0 0,0-1-1,-1 0 1,-1 0 0,0-1-1,5-13 64,36-93-282,-17 25 261,-16 42 167,12-22-146,-16 56 381,-11 19-376,-1 0-1,0 0 0,0 0 1,1 0-1,-1 0 0,0 0 0,1 0 1,-1 0-1,0 0 0,0 0 1,1 0-1,-1 0 0,0 0 1,1 1-1,-1-1 0,0 0 0,0 0 1,1 0-1,-1 0 0,0 0 1,0 1-1,0-1 0,1 0 1,-1 0-1,0 0 0,0 1 0,0-1 1,1 0-1,-1 0 0,0 0 1,0 1-1,0-1 0,0 0 1,0 1-1,0-1 0,0 0 0,1 0 1,-1 1-5,8 42 40,-6-28 0,19 96 329,-5 1-1,-4 0 1,-6 18-369,-5-118 4,-2 0 0,1-1 0,-2 1-1,1 0 1,-2-1 0,0 1 0,0-1 0,-1 1 0,0-1 0,-1-1 0,0 1-1,-1-1 1,0 0 0,0 0 0,-1 0 0,-1-1 0,1 0 0,-2-1 0,1 1-1,-1-2 1,-5 4-4,3-2-145,-1-1-1,0-1 1,0 0-1,0 0 1,-1-1-1,0-1 1,-1 0-1,1-1 1,-1 0-1,-5 0 146,-19 1-1400,0-2-1,0-1 1,-8-2 1400,43 0-112,-75 0-6569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4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337 1 14355,'0'0'1458,"0"0"-621,0 0-403,-29 7-317,-96 28-104,117-32-2,-1 0-1,1 1 0,0 0 1,0 1-1,0-1 1,0 1-1,1 1 0,0 0 1,0 0-1,1 0 0,-1 0 1,1 1-1,0 0 1,1 1-1,0-1 0,0 1 1,1 0-1,0 1-10,-3 3 28,-1 1-38,1 0 1,1 0-1,1 0 1,0 1-1,0 0 0,1 0 1,1 1-1,1-1 1,0 0-1,0 1 0,2 0 1,0-1-1,0 1 1,1-1-1,2 4 10,-2-14-19,0 0 0,1 0 0,-1 0 0,1 0 0,0 0 0,0 0 0,1-1 0,-1 1 0,1-1 0,-1 0 0,1 0 0,0 0 0,0 0 0,1 0 0,-1-1 0,1 1 0,-1-1-1,1 0 1,0 0 0,-1 0 0,1-1 0,0 1 0,0-1 0,0 0 0,1 0 0,0 0 19,4 0-8,-1 1 0,0-1-1,1-1 1,-1 1 0,1-1-1,-1-1 1,0 0 0,1 0-1,-1-1 1,0 0 0,0 0 0,0 0-1,2-2 9,0-2-34,0 0 0,0 0 0,0-1 0,-1 0 0,0-1 0,-1 0 0,1 0 0,-2-1 0,1 0 0,-1-1 0,-1 1 0,1-1 0,3-10 34,-3 5 6,0 0-1,-1 0 1,-1-1 0,0 0 0,-1 0-1,-1 0 1,-1 0 0,0 0-1,0-12-5,-4-2 183,2 19-427,6 33 3,2 6 220,1-1 1,1-1 0,1 1-1,6 8 21,-9-20-913,1 0-1,1 0 0,0-1 1,0 0-1,2-1 0,0 0 0,9 7 914,-1-6-5606</inkml:trace>
  <inkml:trace contextRef="#ctx0" brushRef="#br0" timeOffset="354.57">856 206 10682,'0'0'1898,"0"0"-896,0 0-116,0 0-1,0 0-255,0 0-81,9 21-148,29 69-141,-35-84-238,-1 1 1,0-1-1,0 1 0,-1-1 1,1 1-1,-2 0 0,1 0 0,-1 2-22,0-6 6,0 0-1,1 0 1,-1 0-1,0 0 0,1 0 1,0 0-1,-1-1 0,1 1 1,1 2-6,-1-5-13,-1 1 0,1-1 0,-1 1 0,1-1 0,0 1 1,-1-1-1,1 0 0,0 1 0,0-1 0,-1 0 0,1 0 0,0 1 0,-1-1 1,1 0-1,0 0 0,0 0 0,0 0 0,-1 0 0,1 0 0,0 0 1,0 0-1,-1 0 0,1-1 0,0 1 0,0 0 0,-1 0 0,1-1 1,0 1-1,-1 0 0,1-1 0,0 1 0,-1-1 0,1 1 0,-1-1 13,10-7 13,-1-1 1,-1 0-1,1 0 0,-2-1 0,1 0 0,0-2-13,19-24 16,-4 7-13,-2 2 11,2 0 0,1 1-14,-18 20-6,0 0 0,1 1-1,0-1 1,0 1 0,0 0-1,1 1 1,0 0 0,0 0-1,0 1 1,3-2 6,-10 5-12,1-1 1,-1 1-1,0 0 0,1-1 1,-1 1-1,0 0 0,1 0 1,-1 0-1,1 0 0,-1 0 1,0 0-1,1 0 1,-1 1-1,0-1 0,1 0 1,-1 1-1,0-1 0,1 1 1,-1-1-1,0 1 0,0 0 1,0-1-1,0 1 0,1 0 1,-1 0-1,0 0 0,0 0 1,-1 0-1,1 0 0,0 0 1,0 0-1,0 1 0,-1-1 1,1 0-1,0 0 1,-1 1 11,3 6-75,-1-1 0,-1 1 0,1 0 1,-1 0-1,0-1 0,-1 3 75,1 4-156,8 166-3650,-8-164 3032,-1 34-3337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12.3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324 455 120,'0'0'9946,"0"0"-6118,0 0-1971,0 0-427,0 0-443,0 0-288,-11 8-285,2-2-364,-1 2 0,1 0 0,0 0 0,1 0 0,0 1 0,0 1 0,1-1 0,0 1 0,0 2-50,-5 10 27,1 1 1,0 0-1,2 1 1,1 0-1,1 0 1,0 1 0,2-1-1,1 1 1,2 1-1,0-1 1,1 10-28,1-32-13,0-1-1,1 0 1,-1 0 0,0 0 0,1 0 0,-1 0 0,1 0 0,-1 0 0,1 0 0,0 0 0,0 0 0,0 0-1,0 0 1,0 0 0,1 0 0,-1-1 0,1 1 0,-1-1 0,1 1 0,-1-1 0,1 1 0,0-1 0,-1 0-1,1 0 1,0 0 0,0 0 0,0 0 0,0 0 0,0-1 0,0 1 0,0-1 0,0 1 0,1-1 0,-1 0-1,2 0 14,0 1-10,0-1-1,1 0 0,-1 0 0,0-1 0,1 1 0,-1-1 1,0 0-1,0 0 0,0-1 0,0 1 0,0-1 0,0 0 0,0 0 1,0 0-1,-1 0 0,1-1 0,-1 1 0,0-1 11,4-5-44,0 0-1,-1-1 1,0 1-1,0-1 0,-1 0 1,0-1-1,-1 1 1,0-1-1,0 0 1,-1 0-1,1-7 45,1-8-188,-2 0 0,0-1 0,-2 1 1,0-8 187,-1 24-36,-1-1 1,0 0 0,0 1 0,-1-1 0,-1 1 0,1 0-1,-1 0 1,-1 0 0,0 0 0,0 0 0,0 1 0,-5-7 35,5 10-39,0-1-1,-1 1 1,1 0 0,-1 1 0,0-1-1,0 1 1,0 0 0,-1 0 0,1 0 0,-1 1-1,0 0 1,0 0 0,0 1 0,0-1-1,-1 1 1,1 1 0,-1-1 0,1 1 0,-1 0 39,2 1-91,0 0 1,1 0 0,-1 0-1,0 0 1,0 1 0,0 0-1,1 0 1,-1 0 0,1 1-1,-1-1 1,1 1 0,-1 0-1,1 1 1,0-1 0,0 1 0,0-1-1,0 1 1,1 0 0,-1 1-1,1-1 1,-1 1 0,1-1-1,0 1 1,0 1 90,-7 11-336,0 1 0,1 0 0,1 0 0,1 1 0,-2 6 336,9-22-24,-27 78-2600,9-10-2995</inkml:trace>
  <inkml:trace contextRef="#ctx0" brushRef="#br0" timeOffset="398.37">1303 91 7090,'0'0'4331,"0"0"-2117,0 0-410,0 0-265,0 0-398,0 0-289,-15-14-232,-52-46-279,64 58-334,1 0-1,-1 1 0,1-1 1,-1 0-1,0 1 0,0 0 1,0 0-1,0 0 0,0 0 1,0 0-1,0 1 1,0-1-1,0 1 0,0 0 1,0 0-1,0 0 0,0 0 1,0 0-1,0 1 0,0-1 1,0 1-1,0 0 0,0 0 1,0 0-1,0 0 1,1 1-1,-1-1 0,0 1 1,-1 0-7,-3 4 6,0 1 1,0-1-1,0 1 1,1 0 0,0 1-1,0 0 1,-2 5-7,-4 7 18,2 0 0,0 1 1,1 1-1,1-1 0,1 2 0,1-1 0,0 1 1,0 15-19,-3 44-2,1 64 2,7-120 3,-1 52-56,2-26-126,-2 0-1,-2-1 1,-3 0 0,-2 0-1,-5 12 180,14-60-179,-1 0-1,-1 0 1,1 0-1,0 0 1,-1-1 0,1 1-1,-1 0 1,0-1-1,0 1 1,0-1-1,0 1 1,-2 0 179,3-2-164,0-1-1,0 1 1,0-1-1,0 1 1,0-1-1,0 1 1,0-1-1,0 0 1,0 1-1,0-1 1,-1 0 0,1 0-1,0 0 1,0 0-1,0 0 1,0 0-1,-1 0 1,1-1-1,0 1 1,0 0-1,0-1 1,0 1-1,0-1 1,0 1-1,0-1 1,0 1 0,0-1-1,0 0 1,0 1-1,0-1 1,0 0-1,0 0 1,1 0-1,-1 1 1,0-1-1,0-1 165,-18-24-6125</inkml:trace>
  <inkml:trace contextRef="#ctx0" brushRef="#br0" timeOffset="730.99">642 526 8042,'0'0'2240,"0"0"-1184,0 0-143,0 0-249,0 0 344,0 0 520,225 12-159,-123-12-897,14 0-472,53 0-56,-27 6-1729,-20 9-4480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6.5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427 376 9754,'0'0'1424,"0"0"-741,0 0-216,-32 13-54,-104 44-30,118-49-223,1 1-1,0 0 1,0 2-1,1-1 1,0 2-1,1 0 1,0 1-1,-8 10-159,15-15 114,-2 2 30,0 1 1,0 1-1,1 0 1,0 0-1,1 0 1,1 1-1,0 1 1,-3 9-145,6-14 15,1 0 1,1 0-1,-1 1 1,1-1 0,1 1-1,0 0 1,0-1 0,1 1-1,1 0 1,-1-1-1,1 1 1,1 0 0,2 7-16,-3-12-36,1-1 1,0 0-1,0 0 0,0 0 1,0 0-1,1 0 0,0 0 1,-1-1-1,1 1 1,1-1-1,-1 0 0,0 0 1,1 0-1,0-1 1,-1 1-1,1-1 0,0 1 1,0-1-1,0-1 1,3 2 35,8 2-307,1 0 1,-1-1 0,1-1 0,12 1 306,57 3-2743,-3-6-3721</inkml:trace>
  <inkml:trace contextRef="#ctx0" brushRef="#br0" timeOffset="361.56">788 671 368,'0'0'10042,"0"0"-7002,0 0-2074,0 0-137,0 0-433,0 0-260,2 24-110,7 77-19,-8-98-8,-1 0-1,0-1 1,1 1-1,0 0 0,-1 0 1,1 0-1,0 0 1,1-1-1,-1 1 1,0 0-1,1-1 1,-1 1-1,1-1 1,0 0-1,0 1 1,0-1-1,0 0 1,0 0-1,1 0 1,-1 0-1,0-1 1,2 1 1,4 4-19,-2-2-10,1 0 0,0 0 0,0-1 0,1 0 1,-1 0-1,1 0 0,-1-1 0,1 0 0,0-1 0,0 0 0,0 0 0,-1 0 1,1-1-1,0-1 0,0 1 0,0-1 0,0 0 0,0-1 29,3 0-48,0-1 0,0-1 0,-1 0 0,1 0 0,-1-1 0,0 0 0,-1 0 0,1-1 0,-1-1 0,0 0 0,0 0 0,2-4 48,-4 4-24,-1-1 1,-1 1 0,1-1-1,-1 0 1,-1 0-1,1-1 1,-1 0 0,-1 1-1,0-1 1,2-7 23,-4 11-2,0 1 1,0-1-1,0 1 1,-1-1 0,1 0-1,-1 0 1,0 1-1,-1-1 1,1 0-1,-1 1 1,0-1 0,0 1-1,0-1 1,-1 1-1,1-1 1,-1 1 0,0 0-1,-1-1 1,1 1-1,-1 1 1,1-1-1,-4-3 2,-1 1-63,0 1 1,0 0-1,0 1 0,0 0 0,-1 0 0,1 0 0,-1 1 0,0 0 0,0 1 0,-1 0 0,1 0 0,0 1 0,-2-1 63,-11 0-271,0 1 0,-1 0 0,1 2-1,-17 2 272,31-3-124,1 1 0,-1 0 0,1 1 0,-1-1 0,1 1-1,0 0 1,0 1 0,0-1 0,0 1 0,0 0 0,0 1-1,1 0 1,0 0 0,-1 0 0,2 0 0,-1 1 0,0-1 0,1 1-1,0 1 1,0-1 0,0 0 0,1 1 0,0 0 0,0 0-1,0 0 1,1 0 0,0 0 0,0 1 0,1-1 0,-1 0 0,1 7 124,1 27-2188,3-9-1428</inkml:trace>
  <inkml:trace contextRef="#ctx0" brushRef="#br0" timeOffset="811.3">1601 623 11923,'0'0'1258,"0"0"-740,0 0-265,0 0-95,0 0-44,0 0-11,16 9 10,53 27-2,-62-33-88,-1-1 0,0 1 0,1-1 0,0-1 0,-1 1 0,1-1-1,0-1 1,0 1 0,-1-1 0,1 0 0,0-1 0,4 0-23,15 0 88,-17 0-71,1 0 1,-1 0 0,0-1-1,0 0 1,0 0-1,0-1 1,-1 0-1,1-1 1,-1 0 0,0 0-1,0-1 1,0 0-1,0 0 1,0-2-18,-2 3 9,-1-1-1,1 0 1,-1 0 0,-1 0 0,1-1 0,-1 0 0,0 1 0,0-2 0,0 1-1,-1 0 1,0-1 0,0 0 0,-1 1 0,0-1 0,0 0 0,0 0-1,-1 0 1,0-3-9,-1 3-7,1 1 0,-1 0 0,0-1-1,-1 1 1,1 0 0,-1-1 0,-1 1 0,1 0-1,-3-5 8,3 9-23,0 0-1,-1-1 1,0 1-1,1 0 0,-1 0 1,0 0-1,0 0 1,0 1-1,0-1 1,-1 0-1,1 1 0,0 0 1,-1-1-1,1 1 1,-1 0-1,1 0 1,-1 1-1,1-1 0,-1 0 1,0 1-1,1-1 1,-1 1-1,0 0 0,0 0 24,-5-1-36,0 1-1,0 0 0,0 1 1,0-1-1,0 1 0,0 1 1,0 0-1,0 0 0,0 0 1,1 1-1,-1 0 0,1 1 1,-1-1-1,1 2 37,-4 2-3,1 0 0,0 1 0,1 0 0,0 1 0,0 0 0,1 0 0,0 1 0,1 0 0,0 1 3,-4 6 18,1 0 1,1 1-1,1 1 1,0-1-1,2 1 1,0 0-1,1 1 1,1-1-1,1 1 1,0 0-1,1 13-18,2-25-1,0-1 0,0 0 0,1 0 0,0 0 1,0 0-1,1 0 0,-1 0 0,1 0 0,1 0 0,0-1 0,2 5 1,-3-8-3,1 1 1,0-1-1,0 0 0,0 0 0,0 0 0,0 0 0,1-1 0,0 1 1,-1-1-1,1 0 0,0 0 0,0 0 0,0-1 0,0 1 0,0-1 1,0 0-1,1 0 0,-1 0 0,4-1 3,10 3-437,0-2 1,0 0-1,1-1 1,-1-1-1,0-1 1,1 0-1,-1-1 0,-1-1 1,1-1-1,0-1 1,8-4 436,48-22-5844</inkml:trace>
  <inkml:trace contextRef="#ctx0" brushRef="#br0" timeOffset="1163.33">2987 25 368,'0'0'9323,"0"0"-6675,0 0-2070,0 0-380,0 0-129,-33-1-6,-16 1-44,-41 4-19,84-3 3,1 0 0,-1 0 0,1 0 0,-1 0 0,1 1 1,0 0-1,0 0 0,0 1 0,0-1 0,0 1 1,1 0-1,-1 1 0,1-1 0,-1 1 0,1 0 0,0 0 1,1 0-1,-1 0 0,1 0 0,0 1-3,-9 10 42,-3 4 159,0 1 0,2 1 0,0 0 0,1 1 0,2 1 0,0-1 0,1 2 0,1-1 0,2 1 0,0 0 0,2 1 0,-1 8-201,-2 51 504,3 0 0,4 1 1,4 0-505,0 65-428,-4-147 247,1 1 1,-1-1 0,0 1-1,-1-1 1,1 1 0,-1-1-1,0 1 1,1-1 0,-1 0-1,-1 1 1,1-1 0,0 0-1,-1 0 1,0 0 0,0 0-1,0 0 1,0 0 0,0-1-1,0 1 1,-1 0 0,1-1-1,-1 0 1,0 1 180,-11 4-4134</inkml:trace>
  <inkml:trace contextRef="#ctx0" brushRef="#br0" timeOffset="1492.35">2418 486 10778,'0'0'1913,"0"0"-1329,0 0 96,0 0 88,0 0 216,0 0 41,176 3-377,-117 0-392,4 3-208,0 3-48,-4 3-408,21 9-1185,-17-4-1375,-10-2-5570</inkml:trace>
  <inkml:trace contextRef="#ctx0" brushRef="#br0" timeOffset="1844.86">3748 46 12723,'0'0'1855,"0"0"-804,0 0-417,0 0-449,-34-5-196,34 5 11,-63-9-74,-20 2 74,77 6-1,0 1-1,0 0 0,-1 0 0,1 1 1,0 0-1,0 0 0,0 0 0,0 1 0,0 0 1,0 0-1,1 1 0,-1-1 0,0 1 0,1 0 1,0 1-1,0-1 0,0 1 0,0 0 0,0 2 2,-7 4-4,1-1-10,0 0 0,1 1 0,1 0 0,0 1 0,0 0 0,1 0 0,0 1 0,1 0 0,1 0 0,0 1 0,-5 12 14,5-3 17,0 1 0,1-1 0,1 1 1,2 0-1,0 0 0,1 20-17,1 29 290,-1 6 206,9 78-496,-4-112-265,-1 1 0,-4 41 265,1-83-93,0 0 0,-1 0 0,1 0 0,-1 0 0,1 0-1,-1-1 1,0 1 0,0 0 0,-1 0 0,1-1 0,0 1 0,-1-1 0,0 1 0,-1 1 93,-23 15-3645,12-15-2368</inkml:trace>
  <inkml:trace contextRef="#ctx0" brushRef="#br0" timeOffset="2190.89">3192 525 12499,'0'0'1768,"0"0"-1136,0 0-128,0 0-176,0 0 144,0 0 9,169 6-73,-109-6-264,2 0-144,-2 0-120,-1 0-769,18 0-935,-15-6-1009,-12 0-4112</inkml:trace>
  <inkml:trace contextRef="#ctx0" brushRef="#br0" timeOffset="2191.89">4032 438 12603,'0'0'1760,"0"0"-800,0 0-24,0 0-583,0 0-121,0 0-136,0 0-48,-26 194-48,19-155-168,1-7-417,-1-5-655,1-9-912,2-9-3657</inkml:trace>
  <inkml:trace contextRef="#ctx0" brushRef="#br0" timeOffset="2523.92">4204 159 12243,'0'0'1968,"0"0"-1704,0 0-184,0 0-80,0 0-552,0 0-1032,0 0-2593,70 137-2937</inkml:trace>
  <inkml:trace contextRef="#ctx0" brushRef="#br0" timeOffset="2876.95">4548 379 5233,'0'0'7306,"0"0"-6306,0 0 264,0 0-480,0 0-528,0 0-144,-178 122 16,151-86-72,7-1-56,7 4 0,10 0-56,3-6 48,0-1 8,23-8-272,10-6-200,33-18-88,-6 0-760,-7 0-1945</inkml:trace>
  <inkml:trace contextRef="#ctx0" brushRef="#br0" timeOffset="2877.95">4763 513 11106,'0'0'2281,"0"0"-1441,0 0 136,0 0-488,0 0-224,0 0 24,0 0-55,14 152-89,2-132-144,1-5-128,-4-3-457,0-6-647,-6-3-1184,-1-3-5530</inkml:trace>
  <inkml:trace contextRef="#ctx0" brushRef="#br0" timeOffset="3243.97">4899 1 13659,'0'0'2136,"0"0"-887,0 0-73,0 0-680,0 0-488,0 0-8,0 0-504,0 3-328,0 15-777,13 0-1047,4-4-5314</inkml:trace>
  <inkml:trace contextRef="#ctx0" brushRef="#br0" timeOffset="3838.82">5445 513 9674,'0'0'1227,"0"0"-828,0 0 124,0 0 75,0 0 16,0 0 95,0 3 209,-1 9-225,0-6-532,1 0 0,0 1 1,0-1-1,0 0 0,1 0 0,0 4-161,3-9 40,-1 0-1,1 0 0,-1 0 1,1-1-1,0 1 1,-1-1-1,1 0 1,0 0-1,-1 0 0,1 0 1,2-1-40,1 0 54,6 0-93,-1-1-1,0 0 0,0-1 1,0 0-1,0-1 1,0 0-1,-1-1 0,1-1 1,-1 0-1,-1 0 1,1-1-1,-1 0 0,0-1 1,-1 0-1,0 0 1,0-1-1,-1 0 0,0-1 1,0 0-1,1-3 40,-6 7-10,0 0 1,-1 0-1,1 0 0,-1-1 0,0 1 0,0 0 1,-1-1-1,0-3 10,0 8-17,-1-1 1,1 1-1,-1 0 0,0-1 1,0 1-1,0-1 0,-1 1 1,1-1-1,0 1 0,-1-1 1,0 1-1,1 0 1,-1-1-1,0 1 0,0 0 1,-1 0-1,1-1 0,0 1 1,-1 0-1,1 0 1,-1 1-1,1-1 0,-1 0 1,-1-1 16,-4 0-70,1 1 0,0-1 0,0 1 1,-1 0-1,0 1 0,1 0 0,-1 0 0,0 0 1,1 1-1,-3 0 70,-4 0-48,-1 0 1,1 1 0,0 1-1,0 0 1,-1 1 47,1 1-5,0 1 0,1 0 0,0 1 0,0 1 0,0 0 0,1 0 1,0 1-1,0 1 0,1 0 0,-8 8 5,-1 3 82,2 0 1,0 2 0,1 0-1,-12 22-82,19-28 106,0 0-1,2 0 0,0 1 1,1 1-1,1-1 0,0 1 1,1 0-1,1 0 0,1 0 1,0 0-1,2 0 0,0 0 1,1 7-106,0-21-4,-1 0 0,1 0 0,0-1 1,0 1-1,0 0 0,1 0 0,-1-1 1,1 1-1,0 0 0,0-1 0,0 0 0,0 1 1,1-1-1,0 0 0,-1 0 0,1-1 0,0 1 1,0 0-1,0-1 0,1 0 0,-1 0 1,1 0-1,-1 0 0,1 0 0,-1-1 0,4 1 4,6 2-142,1-1 0,-1 0 0,1-1 0,0-1 0,0 0 0,10-1 142,50-3-2012,-4-9-2544</inkml:trace>
  <inkml:trace contextRef="#ctx0" brushRef="#br0" timeOffset="4210.85">5987 522 8674,'0'0'4796,"0"0"-3296,0 0-617,0 0-27,0 0-383,-11 27-250,-34 84-104,25-39-27,20-68-187,-1 1 0,0-1 0,0 1-1,-1-1 1,1 0 0,-1 0 0,0 1 0,0-1 0,0 0 0,0 0-1,-1-1 1,0 1 0,1 0 0,-2-1 0,0 2 95,3-4-191,8-10 51,29-31 7,1 2 1,20-14 132,-39 38-78,0 0-1,1 1 1,0 1 0,1 0-1,0 2 1,1 0 0,4 0 78,-17 8-21,0-1 1,0 2-1,1-1 1,-1 1-1,1 0 1,6 1 20,-14 0-7,-1 0 0,1 0-1,0 0 1,0 0 0,0 0 0,0 0 0,0 1 0,0-1 0,-1 0-1,1 1 1,0-1 0,0 1 0,0-1 0,-1 1 0,1-1 0,0 1-1,-1 0 1,1-1 0,0 1 0,-1 0 0,1-1 0,-1 1 0,1 0 0,-1 0-1,0 0 1,1-1 0,-1 1 0,0 0 0,1 0 0,-1 0 0,0 0-1,0 0 8,2 35-49,-2-26 44,-2 43-410,-1 1 1,-5 14 414,4-18-3629,4-42-695</inkml:trace>
  <inkml:trace contextRef="#ctx0" brushRef="#br0" timeOffset="4538.83">6877 105 12019,'0'0'1336,"0"0"-904,0 0 128,-83 188-256,60-120-120,3 0-8,4-2 64,-1-6-40,4-7-24,0-5-96,3-10-72,-4-8-8,1-3-200,7-12-352,2-12-544,4-3-1137,0 0-2752</inkml:trace>
  <inkml:trace contextRef="#ctx0" brushRef="#br0" timeOffset="4887.85">6516 453 1200,'0'0'10322,"0"0"-8857,0 0-241,0 0-416,0 0-56,0 0-240,0 0-71,136 24-81,-67-21 104,4 0-168,-7 0-112,-13 0-184,-20 12-56,-16-3-1713,-17-3-5112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4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361 402 5217,'0'0'8109,"0"0"-5584,0 0-1727,0 0-145,0 0-223,0 0-223,-6 0-123,-37 3 2143,44-16-2179,2 0-90,2 1 0,-1-1 0,1 1 0,6-9 42,16-42-68,-20 32 149,-1 0 0,-2 0 0,-1-1 0,-2 0 0,-2-30-81,1 24 559,0 37-403,-1 12-112,-27 168-132,-32 165-5,44-277-72,3-15-371,2 1 0,2 0-1,3 1 1,1 16 536,5-69-1130,-2-6-2385,-6-8-13</inkml:trace>
  <inkml:trace contextRef="#ctx0" brushRef="#br0" timeOffset="329.09">1 551 11202,'0'0'4177,"0"0"-3689,0 0 49,0 0 79,0 0-264,0 0 88,0 0-88,222-27-152,-140 21-104,4 0-80,-3 0-16,-7 3 0,-10-6-160,-6 0-456,-4-5-729,10-16-727,-16 3-1897,-11-3-4529</inkml:trace>
  <inkml:trace contextRef="#ctx0" brushRef="#br0" timeOffset="743.25">1033 116 10426,'0'0'4419,"0"0"-2915,0 0-656,0 0-125,0 0-322,0 17-250,-7 77 144,-3-2-1,-10 29-294,-4-10 17,8-44-174,-6 69 157,24-123-254,6-14 192,13-19 155,-15 13-99,46-47 51,-28 27-25,1 2-1,0 0 1,2 2 0,1 1 0,7-3-20,-34 24-2,1 0 1,0 0-1,0 0 0,-1 0 0,1 0 1,0 0-1,0 0 0,0 1 1,0-1-1,0 1 0,0-1 1,0 1-1,0 0 0,0 0 0,1 0 1,-1 0-1,0 0 0,2 1 2,-3 0-3,0-1-1,1 1 1,-1 0-1,0 0 1,0 0-1,0 0 1,0 0-1,1 0 1,-1 0-1,-1 0 0,1 0 1,0 0-1,0 1 1,0-1-1,-1 0 1,1 1-1,0-1 1,-1 0-1,1 1 1,-1-1 3,2 11-22,0-1 0,0 0 0,-1 1 0,-1-1 0,0 1 0,-1 1 22,1 2-7,0 68-342,0-28-4244,0-53 485</inkml:trace>
  <inkml:trace contextRef="#ctx0" brushRef="#br0" timeOffset="1180.58">1641 456 10442,'0'0'2195,"0"0"-1153,0 0-363,0 0-158,0 0-141,0 0-40,12 6-45,-7-4-264,3 3 54,1-1 0,-1 0 0,1 0 1,1-1-1,-1 0 0,0-1 0,1 0 0,-1 0 1,9-1-86,-6-1 75,0 0 1,-1-1 0,1 0-1,0-1 1,-1-1 0,1 0-1,-1 0 1,0-2-76,-7 4 22,0-1-1,-1 1 1,1-1 0,-1 0-1,1-1 1,-1 1 0,0-1-1,0 1 1,0-1 0,0 0-1,-1 0 1,1 0 0,-1 0-1,1-1 1,-1 1 0,0-1-1,-1 1 1,1-1 0,0 0-1,-1 1 1,0-1 0,0 0-1,0 0 1,-1 0-1,1-2-21,0 1 6,-1 1-1,0-1 0,0 1 0,0-1 0,0 1 0,0-1 0,-1 1 0,0-1 1,0 1-1,0 0 0,-1 0 0,0-1 0,1 1 0,-1 0 0,-1 0 0,1 0 1,0 1-1,-1-1 0,0 1 0,0-1 0,0 1 0,0 0 0,-1 0 0,1 0 1,-1 0-1,0 1 0,0 0 0,0 0 0,0 0 0,0 0 0,0 0 0,0 1 1,-1-1-1,1 1 0,0 1 0,-1-1 0,1 0 0,-3 1-5,1-1-4,-1 1 0,1 0 0,-1 0 0,1 1 0,0-1 0,-1 1 0,1 1 0,0-1 0,-1 1-1,1 0 1,0 1 0,0-1 0,0 1 4,-2 3 10,1-1 0,-1 1 1,1 0-1,0 0 0,1 1 0,-1 0 0,2 0 0,-6 8-10,-2 5 71,0 1-1,1 0 1,1 1-1,1 1 1,1 0-1,1 0 1,1 1-1,1 0 0,1 0 1,1 0-1,1 0 1,2 1-1,0 20-70,1-37 0,0-4-19,-1 1 0,1-1 0,0 1 0,0-1 0,0 0 0,1 1 1,0-1-1,0 1 0,0-1 0,0 0 0,0 0 0,1 0 0,0 0 0,0 0 1,0 0-1,0 0 0,1 0 0,0-1 0,-1 1 0,1-1 0,0 0 0,1 0 1,1 1 18,20 11-621,1-1 1,0-2 0,1-1 0,0-1 0,0-1 0,15 2 620,74 12-4980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3.4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9946,'0'0'3498,"0"0"-2360,0 0-653,0 0 114,-1 30-180,-2 197 60,8-64 27,-1-65-22,-8 88-484,3-172 0,0-1-1,-1 1 0,-1 0 0,0 0 0,-1-1 0,-1 0 0,0 0 1,0 0-1,-1 0 0,-1-1 0,-1 2 1,8-14-11,-1 0-1,1 0 1,0 0 0,0 0 0,0 0-1,0 0 1,0 0 0,0 0-1,0 0 1,-1 0 0,1 0-1,0 0 1,0 0 0,0 0 0,0 0-1,0 0 1,0 0 0,0 0-1,-1 0 1,1 0 0,0 0-1,0 0 1,0 0 0,0 0 0,0 0-1,0 0 1,0 0 0,-1 0-1,1 0 1,0 0 0,0-1-1,0 1 1,0 0 0,0 0 0,0 0-1,0 0 1,0 0 0,0 0-1,0 0 1,0 0 0,0 0-1,0-1 1,0 1 0,0 0 0,0 0-1,-1 0 1,1 0 0,0 0-1,0 0 1,0 0 0,0-1-1,0 1 1,0 0 0,1 0 0,-1 0-1,0 0 1,0 0 0,0 0-1,0 0 1,0-1 0,0 1-1,0 0 1,0 0 0,0 0 0,0 0-1,0 0 1,0 0 11,0-13-83,2 4 63,0-1 1,0 1 0,1 0-1,0-1 1,0 1-1,1 1 1,1-1-1,-1 0 1,1 1 0,1 0-1,5-7 20,8-8-2,0 1-1,2 1 1,8-6 2,-22 21-11,0-1 0,0 2 0,1-1 0,0 1 0,0 0 0,0 1 0,0 0 0,1 0 1,0 1-1,0 0 0,0 0 0,0 1 0,0 0 0,0 1 0,0 0 0,1 1 1,-1 0-1,1 0 0,7 1 11,-11 1-7,-1 0 0,0 0 1,0 0-1,0 0 0,0 1 1,0 0-1,0 0 0,-1 0 1,0 0-1,1 1 0,-1 0 1,0 0-1,-1 0 0,1 0 1,-1 0-1,0 1 0,0 0 1,0-1-1,0 1 0,0 4 7,3 3-3,-1 1 0,0-1-1,-1 1 1,-1 0 0,0 0-1,0 0 1,-2 1 0,1 1 3,-2-7 14,1 0 0,-2 0-1,1 0 1,-1 0 0,0 0 0,0 0 0,-1 0 0,-1 0 0,1-1-1,-3 6-13,2-7 18,-1 0 0,0 0 0,-1-1 0,1 1 0,-1-1 0,0 0 0,0 0 1,-1-1-1,1 1 0,-1-1 0,0-1 0,-2 2-18,-9 4-9,0 0 1,-1 0-1,0-2 1,-1 0 0,-16 3 8,23-7-228,0-1 1,0 0-1,0 0 1,-1-1 0,1-1-1,0 0 1,0-1-1,-1 0 1,-11-3 227,23 3-89,-1 1 0,0-1-1,1 1 1,-1-1 0,0 0 0,1 1-1,-1-1 1,1 0 0,-1 0 0,1 0-1,0-1 1,-1 1 0,1 0 0,0 0 0,0-1-1,0 1 1,0-1 0,0 1 0,0-1-1,0 1 1,0-1 0,1 1 0,-2-3 89,1-2-464,0 0 0,0 0 0,1-1 0,-1 1 0,1-1 0,1 0 464,-1-2-713,0-18-2192</inkml:trace>
  <inkml:trace contextRef="#ctx0" brushRef="#br0" timeOffset="549.04">748 611 12523,'0'0'1932,"0"0"-918,0 0-224,0 0-327,0 0-100,6 21-62,2 14-222,32 113 82,-38-141-184,0-1-1,0 1 1,1-1-1,0 0 0,0 0 1,1 0-1,0-1 1,0 1-1,0-1 1,1 0-1,3 3 24,-6-6-13,0-1 1,0 1-1,0-1 0,0 0 0,1 0 1,-1 0-1,0 0 0,1-1 1,-1 1-1,1 0 0,-1-1 0,1 0 1,-1 0-1,1 0 0,-1 0 1,1 0-1,-1 0 0,1 0 1,-1-1-1,1 0 0,-1 1 0,1-1 1,-1 0-1,0 0 0,0 0 1,1 0-1,-1-1 0,0 1 0,0 0 1,0-1-1,0 0 0,0 1 1,0-2 12,14-11-56,-1-1 0,-1-1 1,0 0-1,-1 0 1,11-19 55,11-23-226,4-14 226,12-32 16,-51 104-21,0 0 0,0 0 0,0-1 0,0 1 0,0 0 0,0 0 1,0 0-1,0-1 0,0 1 0,0 0 0,0 0 0,0 0 1,1 0-1,-1-1 0,0 1 0,0 0 0,0 0 0,0 0 1,1 0-1,-1-1 0,0 1 0,0 0 0,0 0 0,0 0 1,1 0-1,-1 0 0,0 0 0,0 0 0,0 0 0,1 0 0,-1 0 1,0 0-1,0 0 0,1 0 0,-1 0 0,0 0 0,0 0 1,0 0-1,1 0 0,-1 0 0,0 0 0,0 0 0,0 0 1,1 0-1,-1 0 5,6 13-158,0 27 49,-5-33 135,1 11 16,12 64 175,-5 0 1,-3 1-1,-4-1 1,-4 10-218,1-82 25,0 1 0,-2-1 0,1 0-1,-1 0 1,0 0 0,-1 0 0,-1 0 0,1-1 0,-1 0 0,-1 0-1,-3 5-24,-2-1 66,1-1 0,-1 0 0,-1 0 0,0-1 0,-1-1 0,0 0 0,-6 3-66,0-2-151,1 0-1,-2-1 0,0-1 1,0-1-1,0-1 0,-1-1 0,0 0 1,0-2-1,0-1 0,-1 0 0,-11-1 152,31-1-224,-1-1-1,1 0 0,0 0 0,0 0 0,0 0 0,-1 0 0,1 0 0,0-1 0,0 1 0,0-1 1,-1 0-1,1 1 0,0-1 0,0 0 0,0 0 0,0 0 0,0 0 0,1-1 0,-1 1 0,0-1 0,0 1 1,1-1-1,-1 1 0,1-1 0,-1-1 225,-7-21-6916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1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14195,'0'0'1904,"0"0"-943,0 0-533,0 0-27,0 0 147,0 32 48,-1 103 75,-3-82-395,-1 0-1,-9 32-275,-1 7 13,-25 228-190,37-306-1563,-2-25-106,2 2 2427,-12-29-603,-1 0-1,-3 2 0,0 0 1,-10-10 22,28 44 4,1 1 0,-1-1 0,0 1 0,-1-1 1,1 1-1,0-1 0,0 1 0,0 0 0,-1 0 1,1 0-1,-1-1 0,1 1 0,-1 1 0,1-1 0,-1 0 1,0 0-1,0 1 0,1-1 0,-1 1 0,0-1 1,0 1-1,1 0 0,-1-1 0,0 1 0,0 0 1,0 0-1,1 0 0,-2 1-4,0 0 23,1 0 0,-1 0 0,1 1 0,0-1 0,0 1 0,0 0 0,0-1 0,0 1 0,0 0 0,0 0 0,1 0 0,-1 1 1,0-1-1,1 0 0,0 1 0,0-1 0,0 0 0,-1 3-23,-4 13 14,0 0 0,1 0 0,1 1 0,1 0 0,1 0 0,0-1 0,2 1 0,0 0 0,2 15-14,-2-32-22,1 0-1,0 0 1,-1 0-1,1 0 0,0 0 1,0 0-1,0 0 0,0-1 1,0 1-1,1 0 0,-1-1 1,1 1-1,-1 0 0,1-1 1,-1 0-1,1 1 0,0-1 1,-1 0-1,1 0 1,0 0-1,0 0 0,0 0 1,0 0-1,0-1 0,0 1 1,0-1-1,2 1 23,8 1-90,1 0-1,-1-1 0,0 0 1,7-1 90,-17 0-16,12 0-133,9 1-808,0-2 0,0 0 1,0-1-1,-1-1 0,1-1 1,9-4 956,22-10-7127</inkml:trace>
  <inkml:trace contextRef="#ctx0" brushRef="#br0" timeOffset="434.01">637 533 11570,'0'0'2345,"0"0"-1666,0 0-530,0 0-1,0 0-62,0 0-61,15 13-10,51 40 13,-62-50-26,1 0 0,0-1 1,0 1-1,0-1 0,0 0 1,0 0-1,0 0 0,0-1 1,1 1-1,-1-1 0,0-1 1,1 1-1,-1-1 0,1 0 1,-1 0-1,1-1 1,-1 1-1,1-1-2,12-1 3,-12 1-36,-1 0 0,1-1 1,-1 1-1,1-1 0,-1-1 0,1 1 1,-1-1-1,0 0 0,0 0 0,0 0 1,-1 0-1,1-1 0,-1 0 1,0 0-1,0 0 0,0-1 0,0 0 33,-1 2-95,0-1 0,0 0 0,-1 0 0,1 0-1,-1 0 1,0 0 0,0 0 0,0-1 0,0 1 0,-1-1-1,0 1 1,0-1 0,0 1 0,0-1 0,-1 0 0,0 1-1,0-1 1,0 0 0,-1 0 0,1 1 0,-2-2 95,2 5-54,-1 0 0,0 0-1,1 0 1,-1 0 0,0 0 0,0 0 0,0 0 0,0 0 0,0 1 0,0-1 0,0 0 0,0 1 0,0-1 0,0 1 0,0-1 0,-1 1 0,1-1-1,0 1 1,0 0 0,0 0 0,-1-1 0,1 1 0,0 0 0,-1 0 54,-38 1-504,28 0 336,1 1 221,1-1 1,0 2-1,0 0 0,0 0 1,0 0-1,0 1 0,1 1 1,-1 0-1,1 0 1,0 1-1,1 0 0,0 0 1,-1 1-1,2 0 0,-1 0 1,1 1-1,-5 7-53,-5 7 318,1 0 0,1 1 0,1 1 0,0 0 0,2 1 0,-2 10-318,9-23 143,1 0-1,0 1 0,1 0 1,0 0-1,1 0 0,1 0 1,0 0-1,1 0 0,0 0 1,1 0-1,2 11-142,-2-21-3,0-1-1,1 1 1,-1-1 0,1 1-1,-1-1 1,1 0 0,0 0-1,0 0 1,0 0 0,0 0-1,0 0 1,0 0 0,1-1-1,-1 1 1,1-1 0,-1 1-1,1-1 1,-1 0 0,1 0-1,0 0 1,-1-1 0,1 1-1,0-1 1,0 1 0,0-1-1,1 0 4,10 1-112,1 0-1,0-1 1,0 0 0,14-3 112,-4-1-833,-1-1 0,-1-1 0,1-1 0,-1-1 0,16-8 833,32-21-6652</inkml:trace>
  <inkml:trace contextRef="#ctx0" brushRef="#br0" timeOffset="802.04">1553 360 2617,'0'0'9416,"0"0"-6592,0 0-2090,0 0-102,-26 26-261,-82 80-193,89-88 41,1 2 1,-9 12-220,21-22 120,0 1 0,0-1 0,-4 12-120,5-11 25,2-4-24,1 0 0,0 0 0,0 0 0,1 0 0,-1 4-1,1-9-13,1 0 1,0 0-1,0 1 1,0-1-1,0 0 1,0 0-1,0 1 1,0-1-1,0 0 1,1 0-1,0 0 0,-1 0 1,1 1-1,0-1 1,0 0-1,0 0 1,0 0-1,0-1 1,0 1-1,2 2 13,6 1-4,0 0 0,1 0 0,-1-1 0,1 0-1,0 0 1,0-1 0,0-1 0,0 0 0,1 0-1,3 0 5,-4-2 4,-1 2-1,0-1 0,1 1 0,-1 0 0,0 1 0,0 0 0,-1 1 0,1 0 1,-1 0-1,1 0 0,-1 1 0,-1 1 0,4 2-3,-10-7 17,0 1 0,0-1 0,0 0 0,0 1 0,0-1 0,0 1 0,0 0 0,-1-1 0,1 1 0,0 0 0,-1-1 0,0 1 0,1 0 0,-1 0-1,0-1 1,0 1 0,0 0 0,0 0 0,0-1 0,0 1 0,-1 0 0,1-1 0,0 1 0,-1 0 0,0 0 0,1-1 0,-1 1 0,0-1 0,0 1 0,0 0-17,-3 4 32,1-1-1,-1 0 1,-1 0 0,1 0-1,-1 0 1,1-1 0,-3 2-32,-8 5-652,0-1 1,0 0 0,-1-1-1,0-1 1,0-1 0,-1 0-1,-14 4 652,-16 0-5814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0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0 515 10690,'0'0'1211,"0"0"-375,0 0 1,0 0-105,0 0-243,29-5-165,93-18-120,-70 15-168,-1 2 0,1 3 0,0 1-1,3 4-35,10-2-13,-59 0-42,1 1 0,-1-1 0,1 1 1,-1 0-1,1 1 0,-1-1 0,0 1 1,1 0-1,-1 1 0,3 1 55,-7-3-42,0 1 0,0-1 0,-1 0 0,1 0 0,0 1 0,-1-1 0,1 1 0,-1-1-1,0 1 1,1 0 0,-1 0 0,0-1 0,0 1 0,0 0 0,0 0 0,0 0 0,-1 0 0,1 0 0,-1 0-1,1 0 1,-1 1 0,0-1 0,0 0 0,1 0 0,-2 0 0,1 0 0,0 0 0,0 1 0,-1-1 0,1 0-1,-1 0 1,1 0 0,-2 2 42,0 0-66,0-1 0,0 1 0,0 0 0,0-1 1,-1 1-1,1-1 0,-1 0 0,0 1 0,0-2 0,0 1 0,0 0 0,-1 0 66,-47 29-931,32-21 530,-114 63-2393,51-30 3220,3 3-1,-48 40-425,122-84 164,4-2-108,-1 0-1,0 0 1,0 1-1,1-1 1,-1 0 0,0 1-1,1-1 1,0 1-1,-1 0 1,1-1 0,0 1-1,0 0 1,0 0-1,0 0 1,0 0 0,0 0-56,1-2 11,0 0 0,0 0-1,0 1 1,0-1 0,0 0 0,0 0 0,1 0 0,-1 1 0,0-1 0,0 0 0,0 0 0,0 0 0,0 0 0,0 1 0,1-1 0,-1 0 0,0 0 0,0 0 0,0 0 0,0 0 0,1 0 0,-1 0 0,0 0 0,0 1 0,0-1 0,1 0 0,-1 0 0,0 0 0,0 0 0,0 0 0,1 0 0,-1 0 0,0 0 0,0 0 0,0 0-1,1 0 1,-1 0 0,0 0 0,0-1 0,0 1 0,0 0 0,1 0 0,-1 0 0,0 0 0,0 0-11,4 0 149,300-17 3212,-53 1-3212,-146 10-1431,-37-3-2545,-43 3-31</inkml:trace>
  <inkml:trace contextRef="#ctx0" brushRef="#br0" timeOffset="383.02">159 688 10658,'0'0'1481,"0"0"-637,0 0 28,0 0-256,0 0-296,0 0-146,31 0-92,210-4 9,-202 3-159,49-1-568,0-4 1,44-11 635,-92 8-2413,-11 0-2948</inkml:trace>
  <inkml:trace contextRef="#ctx0" brushRef="#br0" timeOffset="916.07">1257 0 10698,'0'0'2009,"0"0"-1172,0 0-113,0 0 53,0 0-112,0 0-30,18 12-63,8 4-378,6 4 158,-1 1-1,1 3-351,-21-15 77,-1 0-1,0 0 0,0 2 1,-1-1-1,-1 1 0,1 0 1,-2 1-1,0 0 0,0 0 1,-1 0-1,0 1 0,-1 0 1,-1 0-1,0 2-76,4 18 73,-2 0 0,-2 0 1,-1 1-1,-1-1 0,-3 9-73,0-22-41,-1 0 0,0-1 0,-2 1 0,0-1 0,-2 0 0,0-1 0,-1 1 0,-1-1-1,0 0 1,-2-1 0,0 0 0,-2 2 41,-19 25-752,-3 0 0,-1-3 0,-31 29 752,49-53-833,-1 0 1,0-2-1,-1 0 1,-1-1 0,0 0-1,-12 4 833,2-4-4888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00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355 173 9842,'0'0'1323,"0"0"-856,0 0-214,-32 25 41,-107 84 42,125-97-283,-79 65 762,80-64-696,0 0 0,2 1-1,-1 0 1,1 3-119,8-14-23,1 1 0,0-1 0,0 1 0,0 0 0,1-1 0,-1 1 0,0 3 23,2-6-7,0-1 0,0 1-1,0 0 1,-1-1 0,1 1 0,0 0-1,0 0 1,0-1 0,0 1-1,0 0 1,1-1 0,-1 1 0,0 0-1,0 0 1,0-1 0,1 1 0,-1 0-1,0-1 1,1 1 0,-1 0-1,0-1 1,1 1 0,-1-1 0,1 1-1,-1-1 1,1 1 0,-1-1-1,1 1 1,-1-1 0,1 1 0,0-1-1,-1 0 1,1 1 0,0-1-1,-1 0 1,1 1 0,0-1 0,-1 0-1,1 0 1,0 0 0,0 0-1,-1 0 1,1 0 7,59 5 273,1-3 0,42-4-273,-6 0 49,-96 2-51,0 0 0,1 0 1,-1 0-1,0 0 0,1 0 0,-1 0 0,0 0 1,1 1-1,-1-1 0,0 0 0,0 1 0,1-1 1,-1 1-1,0-1 0,0 1 0,0 0 0,1-1 1,-1 1-1,0 0 0,0 0 0,0 0 2,0 1 4,0 0 0,-1 0 0,1 0 0,-1 0-1,1 0 1,-1 0 0,0 0 0,0 0 0,0 0 0,0 0-1,0 0 1,0 0 0,-1 0 0,0 1-4,0 3 37,-1-1 1,0 0-1,0 0 1,0-1-1,-1 1 0,1 0 1,-1-1-1,0 1 1,0-1-1,-1 0 0,0 0 1,1 0-1,-2-1-37,-59 51-85,44-39-89,3-1-248,-25 19-970,13-16-2592,23-15-1415</inkml:trace>
  <inkml:trace contextRef="#ctx0" brushRef="#br0" timeOffset="334.72">947 367 8162,'0'0'4817,"0"0"-4281,0 0 96,0 0 408,0 0-440,0 0-248,-46 169-184,29-127-63,7-6-97,0-4-8,7-2-337,0-9-391,3-12-640,0-6-1265,0-3-4512</inkml:trace>
  <inkml:trace contextRef="#ctx0" brushRef="#br0" timeOffset="661.66">980 0 12515,'0'0'1488,"0"0"-1288,0 0-200,0 0-528,0 0-552,0 0-1057,0 0-5800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58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6 1720,'0'0'7934,"0"0"-5127,0 0-1644,0 0-341,0 0-361,0 0 22,-2 23 28,-3 323 228,5-238-666,-5 0 0,-13 64-73,8-91-278,11-92 286,0 0 1,1 1 0,0-1-1,1 0 1,0 1 0,4-9-9,31-68 75,-26 61-66,1-2-8,1 1 1,2 0 0,0 1-1,9-10-1,-20 29-15,0 0-1,1 1 1,0 0-1,0 0 1,1 0-1,0 0 1,0 1-1,0 0 1,0 1-1,1 0 1,0 0-1,0 0 1,0 1-1,0 0 1,0 1-1,1 0 1,-1 0-1,1 1 16,-2 0-11,0 0 0,0 1 0,0 0-1,0 0 1,0 1 0,0 0-1,0 0 1,0 0 0,-1 1-1,1 0 1,-1 0 0,1 1-1,-1 0 1,0 0 0,0 1-1,0-1 1,0 1 0,0 1 0,-1-1-1,0 1 1,0 0 0,0 0-1,-1 0 1,0 1 0,0-1-1,0 1 1,0 0 0,-1 0-1,1 3 12,3 5 23,-1 0 0,0 1 0,-1-1 0,-1 1 0,0 1 0,-1-1 0,-1 1-1,0-1 1,-1 1 0,-1-1 0,0 1 0,-1 0 0,-3 15-23,2-25 8,1-1 0,-1 1 0,0 0 0,-1 0 0,1-1 0,-1 0 0,0 1 0,0-1 0,-1 0-1,1 0 1,-1-1 0,0 1 0,-1-1 0,1 0 0,-1 0 0,0 0 0,0-1 0,0 0 0,0 0 0,0 0 0,-1 0 0,-5 1-8,-3 1-270,0-2-1,0 1 1,0-2 0,0 0 0,-1 0-1,1-1 1,-1-1 0,-14-2 270,25 2-168,0 0 0,0-1 0,0 0 1,0 0-1,0 0 0,0 0 0,0-1 0,0 1 1,0-1-1,1 0 0,-1 0 0,1 0 0,-1-1 1,0 0 167,2 1-278,1 0 1,-1 0-1,0 0 1,0-1-1,1 1 1,0 0 0,-1-1-1,1 1 1,0-1-1,0 1 1,0-1-1,1 1 1,-1-1 0,0 0-1,1 0 1,0 1-1,0-1 1,0 0 0,0 0-1,0 1 1,1-3 277,1-7-2874</inkml:trace>
  <inkml:trace contextRef="#ctx0" brushRef="#br0" timeOffset="430.09">910 482 5801,'0'0'5635,"0"0"-3607,0 0-977,0 0-444,0 0-371,0 0-103,-17 30 46,-52 96 0,65-118-157,0-1-1,0 1 1,1 0 0,0 0 0,0 1-1,1-1 1,0 0 0,1 1 0,0 0 0,0-1-1,1 1 1,0-1 0,1 8-22,0 10-17,-1-24 11,0-1 0,0 0 0,0 0 0,1 0 0,-1 1 0,0-1 0,1 0 0,-1 0 0,1 0 0,-1 0 0,1 0 0,0 0 0,-1 0 0,1 0 0,0 0 0,0 0 0,0 0 0,-1 0 0,1-1 0,0 1 0,0 0 0,0 0 0,0-1 0,0 1 0,1-1 0,-1 1 0,0-1 0,0 0 0,0 1 0,0-1 0,1 0 0,-1 0 0,0 1 0,0-1 0,0 0 0,2-1 6,1 2 28,1-2 1,0 1-1,0 0 0,-1-1 1,1 0-1,-1 0 0,1 0 1,-1-1-1,4-1-28,2-2 41,0-2-1,-1 1 1,0-1-1,0-1 1,0 1-1,-1-1 1,0-1-1,2-3-40,4-5 27,-1-1 0,0-1 1,8-17-28,-16 25 10,1-1 1,-2 0 0,0 0 0,0 0 0,-1-1 0,0 1 0,-1-1 0,-1 0 0,0 1 0,0-1 0,-2 0 0,1 0 0,-2 1 0,0-4-11,1 13-19,0 1 0,0 0 1,0-1-1,0 1 0,0 0 1,-1 0-1,1-1 0,-1 1 0,0 0 1,1 0-1,-1 1 0,0-1 1,0 0-1,0 1 0,0-1 0,-1 1 1,1-1-1,0 1 0,-1 0 1,1 0-1,0 0 0,-1 0 0,1 1 1,-1-1-1,1 1 0,-1-1 0,-2 1 19,0-1-108,-1 1 0,0 0 0,0 0 0,1 1 0,-1-1 0,0 1 0,1 1-1,-1-1 1,1 1 0,0-1 0,-1 2 0,-3 1 108,0 2-200,1 0 1,0 0-1,0 0 1,1 1-1,0 0 1,0 1-1,1 0 1,0 0-1,0 0 1,1 1-1,-3 6 200,-1 2-1250,1 1-1,1 0 1,1 0-1,1 0 1,-3 15 1250,3 17-6463</inkml:trace>
  <inkml:trace contextRef="#ctx0" brushRef="#br0" timeOffset="764.39">1694 54 11843,'0'0'2144,"0"0"-1400,0 0 56,0 0 16,0 0-167,0 0-185,-26 163-256,22-115-64,4 3-88,0 2-40,0 1-16,0-1-8,0 1-288,0-3-296,-9-10-593,-15-2-831,1-12-2377,3-15-3289</inkml:trace>
  <inkml:trace contextRef="#ctx0" brushRef="#br0" timeOffset="1086.95">1397 277 7634,'0'0'4185,"0"0"-3953,0 0 224,0 0 184,0 0-184,0 0-224,188 77-152,-138-77-32,3 0-48,13 0-368,-13-18-2481,-10 1-5192</inkml:trace>
  <inkml:trace contextRef="#ctx0" brushRef="#br0" timeOffset="1428.95">2167 0 4081,'0'0'8703,"0"0"-6158,0 0-2169,0 0-244,0 0 29,0 0 275,1 20-34,8 131-98,1-5-243,10 20-61,-20-164-25,0-1 1,0 0-1,0 1 0,1-1 1,-1 0-1,0 0 1,1 1-1,-1-1 0,1 0 1,-1 0-1,1 0 0,0 1 1,0-1-1,-1 0 0,1 0 1,0 0-1,0 0 1,0 0-1,0 0 0,1 0 25,-1-1-12,0 1 0,0-1 0,0 0 0,0 0 0,0 0 0,0 0 0,0 0 0,0 0 0,1 0 0,-1 0 0,0 0-1,0 0 1,0 0 0,0-1 0,0 1 0,0-1 0,0 1 0,0 0 0,0-1 0,0 0 12,6-3-1,0-2 0,0 1 0,-1-1 0,0 0 0,4-4 1,-8 8 10,-2 2-10,22-23-45,1 0 1,1 2-1,15-10 45,-32 26-30,1 0-1,0 0 1,0 0-1,1 1 1,-1 1-1,1-1 1,0 1-1,0 1 1,0 0-1,0 0 1,0 1-1,0 0 1,1 0-1,4 1 31,-10 1-9,-1-1-1,-1 1 1,1 0-1,0 0 0,0 0 1,0 1-1,0-1 1,-1 1-1,1-1 1,-1 1-1,1 0 0,-1 0 1,0 0-1,0 1 1,0-1-1,0 0 0,0 1 1,0-1-1,0 1 1,-1 0-1,2 2 10,4 9-73,0 1 0,-2 0 0,4 11 73,-8-22-25,7 24-923,-2 0 1,-1 0-1,0 14 948,-2-22-1414,0 15-3746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55.3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41 227 7282,'0'0'3658,"0"0"-2366,0 0-731,0 0-99,0 0-111,0 0-293,0 0 0,0 0 0,1 0 0,-1 0 0,0 1 0,0-1 1,0 0-1,0 0 0,0 0 0,1 0 0,-1 0 0,0 0 0,0 0 0,0 0 1,0 0-1,1 0 0,-1 0 0,0 0 0,0 0 0,0 0 0,0 0 1,1 0-1,-1 0 0,0 0 0,0 0 0,0 0 0,0 0 0,0-1 1,1 1-1,-1 0 0,0 0 0,0 0 0,0 0 0,0 0 0,0 0 1,0 0-1,1-1 0,-1 1 0,0 0 0,0 0 0,0 0 0,0 0 0,0 0 1,0 0-1,0-1 0,0 1 0,0 0 0,0 0 0,0 0 0,0 0 1,0-1-1,0 1 0,0 0 0,0 0 0,0 0 0,0 0 0,0-1 1,0 1-1,0 0-58,1-72 346,-1 38-260,0 34-10,0 0 16,0 0 10,0 0 33,0 0 8,0 2-83,3 655 519,-10-567-561,7-89-40,0-1-44,0 0-23,0 0-23,-1-6-12,-10-30 98,2 0 1,2-1-1,1 0 1,1 0-1,2-1 1,2-6 25,1 36-3,-1-35-16,2 0-1,2 1 1,2-1 0,8-30 19,-13 71-3,4-17-15,1 0 0,1 1-1,0 0 1,1 1 0,1-1-1,4-4 19,-11 21-15,1 0 0,-1 0 0,0 1-1,0-1 1,1 1 0,-1-1-1,0 1 1,1-1 0,-1 1 0,1 0-1,-1 0 1,0-1 0,1 1-1,-1 0 1,1 0 0,-1 1 0,0-1-1,1 0 1,0 1 15,6-1-39,-3 0 37,55 0 5,-1 2 0,48 9-3,-90-8 3,0 0 0,0 1 1,0 1-1,-1 0 0,1 2 0,-1 0 1,-1 0-1,0 2 0,0 0 0,0 0 1,-1 1-1,0 2-3,-9-7 1,0 1 0,0-1 0,0 1 0,-1 0 0,0 0 0,0 1 0,-1 0 0,1-1 0,-1 1-1,-1 0 1,0 0 0,0 0 0,0 1 0,-1-1 0,0 0 0,0 1 0,-1-1 0,0 1 0,0-1 0,0 1 0,-1-1 0,-1 0 0,1 1 0,-1-1 0,-1 2-1,-4 13 3,-1-1 0,0 0 1,-2 0-1,-1-1 0,0 0 0,-1-1 0,-10 12-3,3-7-14,0 0-1,-2-1 0,-1-1 0,-5 3 15,19-18-13,0 0 0,0-1-1,-1 0 1,0 0 0,-1-1-1,1 0 1,-1-1 0,0 0 0,0-1-1,0 0 1,0 0 0,-1-1-1,-9 1 14,14-3-78,1 0 0,0 1 0,0-2 0,0 1 0,-1 0 0,1-1 0,0 0 0,0 0 0,0-1 0,-3-1 78,6 2-61,0 0 0,0-1 0,1 1 0,-1-1 0,0 0 0,1 1-1,0-1 1,-1 0 0,1 0 0,0 0 0,0 0 0,0 0 0,0 0-1,0 0 1,0 0 0,1 0 0,-1 0 0,1 0 0,-1-1 0,1 1-1,0 0 1,0 0 0,0-1 0,0 1 0,0-1 61,2 2-294,0 0 0,0 1 0,0-1 0,0 1 0,0-1 0,0 1 0,0 0 0,0 0 0,0-1 0,0 2-1,0-1 1,0 0 0,0 0 0,0 0 294,1 1-788,14-1-2896</inkml:trace>
  <inkml:trace contextRef="#ctx0" brushRef="#br0" timeOffset="335.02">1066 489 10282,'0'0'2173,"0"0"-776,0 0-360,0 0-380,0 0-185,0 0-22,0 8 0,1 24-125,1 1 0,5 21-325,-3-33-784,-1 0-1,-1 1 1,-1 6 784,-1-27-2455,0-3-1475,0-8-75</inkml:trace>
  <inkml:trace contextRef="#ctx0" brushRef="#br0" timeOffset="685.05">1146 150 9162,'0'0'2953,"0"0"-2057,0 0-120,0 0-216,0 0-232,0 0-112,0 0-136,13 0-80,-3 0-144,13 3-512,-3 0-1072,0-3-3786</inkml:trace>
  <inkml:trace contextRef="#ctx0" brushRef="#br0" timeOffset="1018.34">1447 218 6249,'0'0'2453,"0"0"-871,0 0-193,0 0-61,0 0-174,2 29-180,11 94-141,-4-39 227,4-1-1,12 34-1059,-25-116 10,1 1 1,-1 0-1,0-1 0,1 1 1,-1 0-1,1-1 0,0 1 0,0-1 1,-1 1-1,1-1 0,0 1 1,0-1-1,1 0 0,-1 1 0,1 0-10,-1-2 6,-1 0-1,1 1 0,-1-1 0,1 0 0,0 0 1,-1 0-1,1 0 0,0 0 0,-1 0 0,1 0 1,-1 0-1,1 0 0,0 0 0,-1 0 0,1 0 1,0 0-1,-1 0 0,1 0 0,-1-1 0,1 1 1,0 0-1,-1-1 0,1 1 0,-1 0 0,1-1 1,-1 1-1,1-1-5,4-4 42,0 0 0,0 0 0,-1-1 1,0 1-1,0-1 0,1-3-42,-3 7 16,48-80 181,-26 39-330,3 1 0,1 1 0,2 2-1,17-17 134,-34 48-1039,-7 14-346,-6 23-881,-1-19 2101,0 40-3109,-4 1-2977</inkml:trace>
  <inkml:trace contextRef="#ctx0" brushRef="#br0" timeOffset="1348.9">2125 412 10458,'0'0'1857,"0"0"-1209,0 0 312,0 0 48,0 0-240,0 0-39,0 0-321,-7 142-248,7-112-152,0-6-8,0-6-64,0-6-537,0-6-767,0-6-584,0 0-2617,0-15-2361</inkml:trace>
  <inkml:trace contextRef="#ctx0" brushRef="#br0" timeOffset="1349.9">2145 188 12275,'0'0'1992,"0"0"-1360,0 0-144,0 0-336,0 0-152,0 0-200,0 0-784,49 51-1240,-29-45-5794</inkml:trace>
  <inkml:trace contextRef="#ctx0" brushRef="#br0" timeOffset="2114.79">2975 1 10682,'0'0'2241,"0"0"-830,0 0-340,0 0-161,0 0-240,0 0-314,0 3-205,10 259 1102,-10 231-651,-1-520-653,-1-1 0,-1 1-1,-1-1 1,-1 1 0,-3-5 51,5 20-40,-1 0-1,0 1 0,0-1 1,-2 1-1,1 0 1,-1 0-1,-1 1 0,0-1 1,0 1-1,-1 1 1,-1 0-1,-8-8 41,11 13-30,0 0 0,-1 1 0,1 0 0,-1 0-1,0 1 1,0 0 0,1 0 0,-2 0 0,1 1 0,0 0 0,0 1 0,0-1-1,0 1 1,0 1 0,-2-1 30,5 0-25,2 1 21,-1-1 1,0 0 0,0 1-1,1-1 1,-1 1 0,0 0-1,1 0 1,-1 0 0,1 0-1,-1 1 1,1-1 0,0 1-1,-1-1 1,1 1 0,0 0-1,0 0 1,0 0 0,0 0-1,1 0 1,-1 0 0,0 0-1,1 1 1,0-1 0,-1 0-1,1 1 1,0 0 0,0-1-1,0 1 1,1-1 0,-1 1-1,1 2 4,-3 8 1,1 0 0,1 1 0,0-1-1,1 0 1,0 1 0,2 2-1,-1-6 2,2 0 1,-1-1 0,1 1-1,1-1 1,0 0-1,0 0 1,0 0-1,1 0 1,1-1-1,-1 0 1,2 0 0,3 4-3,-2-2-65,1-1 1,0 0 0,1 0-1,0-1 1,0 0 0,1-1-1,0 0 1,0-1 0,9 4 64,-12-7-478,0-1 0,-1-1 1,1 1-1,0-1 0,0-1 1,0 1-1,0-1 0,0-1 1,0 0-1,0 0 0,1 0 478,24-9-5632</inkml:trace>
  <inkml:trace contextRef="#ctx0" brushRef="#br0" timeOffset="2565.41">3434 477 11002,'0'0'1501,"0"0"-593,0 0-143,0 0-56,0 0-335,6 12-203,18 39-142,-23-48-26,1 0 1,-1 0-1,1 0 0,0-1 0,0 1 0,0-1 0,0 1 1,1-1-1,-1 0 0,0 0 0,1 0 0,0 0 0,-1 0 0,1-1 1,0 1-1,0-1 0,0 0 0,0 0 0,0 0 0,0 0 0,0 0 1,1-1-1,-1 0 0,0 1 0,0-1 0,3 0-3,-2-1 18,1 1 0,-1-1 0,0 0 0,0 0-1,0 0 1,0 0 0,0-1 0,-1 0 0,1 0 0,0 0 0,-1 0-1,1 0 1,-1-1 0,0 1 0,0-1 0,0 0 0,1-1-18,1-3 3,-1 1-1,0-1 1,0 0 0,0-1 0,-1 1 0,0-1-1,-1 1 1,0-1 0,0 0 0,0 0 0,-1 0 0,0 0-1,-1 0 1,0 0 0,0 0 0,0 0 0,-2-2-3,2 9-9,-1-1 0,0 1 0,1-1 0,-1 1 0,0-1-1,0 1 1,0-1 0,0 1 0,0 0 0,-1 0 0,1-1 0,0 1 0,-1 0 0,1 0 0,-1 0 0,1 0 0,-1 1 0,1-1 0,-1 0 0,1 1 0,-1-1 0,0 1 0,1-1 0,-1 1 0,0 0 0,1 0 0,-1 0 0,0 0 0,0 0 0,1 0-1,-1 0 1,-1 1 9,-3-1-20,0 0-1,-1 1 1,1 0-1,0 0 0,-1 1 1,1 0-1,0 0 1,0 0-1,-1 2 21,-6 4 39,1 1-1,0 0 1,0 1 0,1 1-1,0-1 1,1 2 0,0 0-1,1 0 1,-5 8-39,0 2 93,1 1 0,1 0-1,1 1 1,1 0 0,-1 9-93,6-13 59,1-1-1,1 1 1,1 1-1,0-1 1,2 0-1,1 3-58,-1-18-3,0 0-2,1 1 0,-1-1-1,2 0 1,-1 0 0,0 0 0,1 0-1,0-1 1,0 1 0,0 0 0,1-1-1,0 1 1,-1-1 0,2 0 0,-1 0 0,0 0-1,1-1 1,0 1 0,0-1 0,0 1-1,0-1 1,0-1 0,1 1 0,-1-1-1,5 2 6,8 4-181,0-1 0,1 0-1,0-2 1,0 0 0,0-1 0,2 0 181,54 5-2745,-7-8-4402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3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 5113,'0'0'2173,"0"0"-510,0 0-497,0 0-407,0 0-157,-1 2 6352,-1 15-7075,2 173 328,-1-186-210,1 1 0,1-1 1,-1 0-1,0 0 0,1 0 0,0 0 0,0 1 0,0-1 1,1 0-1,-1-1 0,1 1 0,0 0 0,0 0 1,0-1-1,1 1 0,-1-1 0,1 0 0,0 0 0,0 0 1,0 0-1,0 0 0,0-1 0,1 1 0,-1-1 1,1 0-1,0 0 0,-1 0 0,1 0 0,0-1 0,0 0 1,0 1-1,0-2 0,1 1 0,-1 0 0,0-1 1,3 0 2,-5 0 12,0 0 1,0-1 0,0 0 0,0 1 0,0-1 0,-1 0 0,1 0-1,0 0 1,0 0 0,0 0 0,-1-1 0,1 1 0,-1-1-1,1 1 1,-1-1 0,1 1 0,-1-1 0,0 0 0,1 0-13,24-42 152,-20 31-112,6-8-12,-2 0 1,0 0-1,-2-1 1,0 0 0,-2-1-1,0 0 1,0-10-29,-4 25 92,1 9-34,3 15-1,3 29 96,13 120 168,-7 1-1,-6 44-320,-9-199 47,0-1-1,0 1 0,-1-1 1,-1 0-1,0 0 1,0 1-1,-3 6-46,3-13 28,0 0-1,0 0 1,0 0 0,-1-1 0,0 1 0,1-1-1,-1 1 1,0-1 0,-1 0 0,1 0-1,0-1 1,-1 1 0,0-1 0,1 1-1,-1-1 1,0 0 0,0-1 0,0 1-1,-2 0-27,-11 2 70,-1 0-1,1-1 0,-1-1 0,0-1 0,0 0 1,0-2-1,-9 0-69,-18 0 64,44 1-161,0 0 1,0 0 0,0 0 0,0 0-1,1 0 1,-1 0 0,0 0-1,0-1 1,0 1 0,1 0 0,-1 0-1,0-1 1,0 1 0,1 0 0,-1-1-1,0 1 1,0-1 0,1 1 0,-1-1-1,0 1 1,1-1 0,-1 1 0,1-1-1,-1 0 1,1 1 0,-1-1-1,1 0 1,-1 1 0,1-2 96,-1-23-5798,2 11 3013,-1 2-5093</inkml:trace>
  <inkml:trace contextRef="#ctx0" brushRef="#br0" timeOffset="954.38">1 1043 7578,'0'0'2799,"0"0"-989,0 0-419,0 0-374,0 0-157,0 0 50,1-1 5355,19-1-6404,491-25 325,-356 17 75,1 7-1,42 8-260,13 19 193,-118-12-129,1-3-1,7-4-63,31-5 208,-131 0-172,-1 0 95,0 0 54,0 0 5,0 0-45,0 0-55,0 0-58,0 0 10,0 0-35,0 0-2,0 0 5,0 0 3,0 0-6,0 0-37,0 0-128,0 0-217,-8 0-1800,-8 0-118,-3 0-1940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189 679 224,'0'0'3960,"0"0"-2240,0 0-764,0 0 2,0 0 87,0 0 51,-2-4 4866,-3-6-2161,-1 30-3799,2 0 0,0 0 0,2 1 0,0-1 0,1 5-2,-3 24 59,-35 372 18,36-383-69,2 36-8,1-40 2,0-33 14,0-1 38,0 0 26,0 0 62,0 0 10,-10-34 505,7 23-674,1 0 0,1-1 0,0 1 0,1 0 0,0-1 1,1 1-1,0-1 0,2-5 17,-2 10-12,1 1 0,0 1 0,1-1 0,-1 0 0,1 0 0,1 1 1,-1 0-1,1 0 0,-1 0 0,1 0 0,1 0 0,-1 1 0,1-1 0,0 1 1,0 1-1,1-2 12,-2 3-8,-1-1 1,1 1 0,0 0-1,-1 1 1,1-1-1,0 0 1,1 1 0,-1 0-1,0 0 1,0 0-1,0 1 1,0-1 0,1 1-1,-1 0 1,0 0 0,1 1-1,-1-1 1,0 1-1,0 0 1,0 0 0,0 0-1,0 1 1,0-1-1,0 1 1,0 0 0,0 0-1,-1 1 1,1-1-1,-1 1 1,0-1 0,1 1-1,-1 0 1,0 0 0,-1 1-1,1-1 1,-1 0-1,2 3 8,-1 5 18,0 1 0,0-1-1,-1 1 1,-1-1 0,0 1-1,0 0 1,-1 0 0,-1-1 0,-1 11-18,0 0-9,1-7 3,-1 1 0,-1-1 0,0 1 0,-1-1 0,-1 0 0,0 0 0,-1-1 0,-4 6 6,7-19 27,-1 0-1,0 0 1,1-1 0,-1 1-1,0-1 1,1 0 0,-1 0-1,1 0 1,-1-1 0,-1 1-27,-1-1 18,-224 1 1,229 0-32,1 0-23,0 0 9,0 0-16,0 0-13,0 0-17,0 0 41,0 0-21,0 0-5,0 0-4,0 0-61,0 0-213,0 0-470,0 0-809,1 0-1232,5 0-1878</inkml:trace>
  <inkml:trace contextRef="#ctx0" brushRef="#br0" timeOffset="795.99">572 1188 3305,'0'0'2564,"0"0"-631,0 0-380,0 0-351,0 0-201,0 0-100,0 0 5383,0 11-6331,-2 31 169,-2 0-1,-2 0 1,-7 21-122,-7 54 112,17-105 134,4-31-165,0 4-9307,-1 14 1681</inkml:trace>
  <inkml:trace contextRef="#ctx0" brushRef="#br0" timeOffset="1561.77">959 1003 2593,'0'0'4713,"0"0"-2444,0 0-602,0 0-301,0 0-232,0 0-138,0-4-109,1 1-806,-1 1 1,0-1 0,0 1 0,0-1 0,-1 1-1,1 0 1,-1-1 0,1 1 0,-1-1-1,0 1 1,0 0 0,0 0 0,0-1 0,0 1-1,0 0 1,-1 0 0,1 0 0,-1 0 0,1 0-1,-1 1 1,0-1 0,1 0 0,-1 1-1,0-1 1,0 1 0,-1 0 0,1 0 0,0 0-1,0 0 1,0 0 0,-2 0-82,-2-2 19,0 1 0,0 0 0,0 0 0,0 0 0,-1 1 0,1 0 0,0 0 0,-1 1 0,1 0 0,0 0 0,-1 0 1,-4 2-20,7-1-4,0 0 1,0 1 0,0-1 0,0 1-1,0 0 1,1 0 0,-1 1 0,1-1-1,0 1 1,0 0 0,0 0 0,0 0 0,0 0-1,0 0 1,1 0 0,0 1 0,-1 0-1,1-1 1,1 1 0,-2 2 3,-3 9-10,0 0 1,1 0 0,0 0-1,1 1 1,1 0-1,0 11 10,-1 21-138,3 28 138,1-69-14,0-5 0,0 1 1,0-1 0,0 0-1,0 0 1,0 0-1,1 1 1,-1-1 0,1 0-1,-1 0 1,1 0 0,0 0-1,0 0 1,0 0 0,0 0-1,0 0 1,0 0 0,1 0-1,-1-1 1,0 1 0,1-1-1,0 1 1,-1-1 0,1 1-1,0-1 14,1 1-3,1-1 0,-1 0 0,1 0 0,-1 0 0,1 0 0,-1-1 0,1 1 0,0-1 0,-1 0 0,1 0 0,0 0 0,-1-1 0,1 1 0,0-1 3,0 0 12,0-1 1,0 1 0,-1-1-1,1 0 1,0 0-1,-1 0 1,0 0 0,1-1-1,-1 1 1,0-1 0,0 0-1,-1 0 1,1 0-1,0 0 1,0-2-13,33-52 74,-35 57-73,7-15 30,1 0 1,-2-1-1,0 0 1,-1 0-1,0 0 1,-2-1-1,0 0 1,0 0-1,-2 0 1,0-2-32,-2 17 36,0 2-27,0 0-73,0 0-93,0 3-7,1 15 220,1 0 0,1 1 0,2 8-56,7 49 192,-9 52-483,-2-73-4757,-1-54 2528,0-1-1840,0 0-1628</inkml:trace>
  <inkml:trace contextRef="#ctx0" brushRef="#br0" timeOffset="2314">1336 1170 4401,'0'0'4406,"0"0"-2403,0 0-905,0 0-481,0 0-294,0 0-114,5 0 53,109-6 1862,-113 7-2117,0 1-1,-1-1 1,1 1-1,-1 0 1,1-1-1,-1 1 1,1 0-1,-1-1 1,0 1-1,0 0 1,0-1-1,0 1 1,0 0-1,0 0 1,-1-1-1,1 2-6,0 2 48,0 2-34,-1 0-1,1 0 1,-1 0-1,0 0 1,-1 0 0,0 0-1,0 0 1,0-1-1,-1 1 1,0-1-1,0 1 1,-1-1-1,0 0 1,0 0-1,0-1 1,-1 1-1,1-1 1,-1 0 0,-1 0-1,-1 1-13,10-6-27,0 0 0,-1 1 0,1-1 0,0 0 0,0 1-1,-1 0 1,1 0 0,0 0 0,-1 0 0,1 0 0,-1 0 0,1 1 0,-1-1 0,3 3 27,-3-3 13,1 1 0,0 0 1,-1 0-1,1 0 0,-1 0 1,1 0-1,-1 0 1,0 0-1,0 1 0,0-1 1,0 1-1,-1 0 0,1 0 1,-1-1-1,1 1 1,-1 0-1,0 0 0,0 1-13,-1 5 51,1 0 0,-1 0 0,-1 0 0,0 0 0,0-1-1,-1 1 1,0 0 0,0-1 0,-1 1 0,0-1 0,-4 7-51,4-10-21,0 1 0,0-2 0,0 1 1,-1 0-1,1-1 0,-1 1 0,0-1 0,-1 0 1,1-1-1,-1 1 0,1-1 0,-1 1 1,0-2-1,-1 1 0,1 0 0,0-1 0,-1 0 1,-4 1 20,8-2-29,1-1 1,0 1-1,-1-1 0,1 0 1,0 1-1,-1-1 1,1 0-1,-1 0 0,1 0 1,-1 0-1,1 0 1,0 0-1,-1 0 1,1-1-1,-1 1 0,1 0 1,0-1-1,-1 1 1,1-1-1,0 1 0,-1-1 1,1 0-1,0 0 1,0 0-1,0 1 1,0-1-1,0 0 0,0 0 1,0 0-1,0-1 1,0 1-1,0 0 0,0 0 1,1 0-1,-1-1 29,-1-4-815,1 0 0,-1 0 0,2 1 0,-1-1 0,0 0 0,1 0 0,1-5 815,-1 11-182,0-5-4978</inkml:trace>
  <inkml:trace contextRef="#ctx0" brushRef="#br0" timeOffset="2914">1773 1024 6769,'0'0'2076,"0"0"-257,0 0-384,0 0-268,0 0-206,0 0-175,0 0-720,0 0 1,0 1 0,0-1 0,0 0-1,0 0 1,0 1 0,0-1 0,0 0 0,0 0-1,1 1 1,-1-1 0,0 0 0,0 0-1,0 1 1,0-1 0,0 0 0,1 0 0,-1 0-1,0 1 1,0-1 0,0 0 0,1 0 0,-1 0-1,0 0 1,0 0 0,0 0 0,1 1-1,-1-1 1,0 0 0,0 0 0,1 0 0,-1 0-1,0 0 1,0 0 0,1 0 0,-1 0-1,0 0 1,0 0 0,1 0 0,-1 0-67,145 9 1209,-19-9-1094,-116-16-6192,-4 5-1461</inkml:trace>
  <inkml:trace contextRef="#ctx0" brushRef="#br0" timeOffset="3710.79">2716 765 4609,'0'0'2199,"0"0"-88,0 0-394,0 0-354,0 0-143,0 0-39,-1-6-118,1 3-1006,0 2-18,0-1 0,0 1-1,0 0 1,0 0-1,0 0 1,0 0 0,0 0-1,0-1 1,-1 1 0,1 0-1,0 0 1,-1 0-1,1 0 1,-1 0 0,1 0-1,-1 0 1,0 0 0,1 0-1,-1 0 1,0 1-1,1-1 1,-1 0 0,0 0-1,0 1 1,0-1 0,0 0-1,0 1 1,0-1-1,0 1 1,0-1 0,0 1-1,0-1 1,0 1 0,0 0-1,0 0 1,-1-1-1,1 1 1,0 0 0,0 0-1,0 0 1,0 0-1,0 0 1,0 1 0,-1-1-1,1 0-38,-7 0 48,0 1 0,0-1 0,0 1 0,0 1 0,0-1-1,0 1 1,0 1 0,1 0 0,-4 1-48,-2 3 11,1 0 0,0 1 0,1 0 0,-11 10-11,14-11-10,0 1 0,0-1 1,1 2-1,0-1 0,0 1 0,1 0 0,0 0 1,0 0-1,1 1 0,1 0 0,-1 0 0,2 1 0,-1-1 1,1 1-1,1-1 0,0 1 0,1 0 0,0 0 1,0 0-1,1 0 0,1 0 0,1 9 10,-1-17-4,0 1 0,1-1 0,-1 0 0,1 0 0,-1 0 0,1 0 0,0 0-1,1 0 1,-1 0 0,0 0 0,1-1 0,-1 0 0,1 1 0,0-1 0,0 0 0,0 0 0,0 0 0,0-1 0,0 1 0,1-1-1,-1 0 1,1 1 4,5 1-4,1 0-1,0 0 1,0-1-1,0 0 1,0-1-1,0 0 1,3-1 4,-9 0-3,0-1 0,0 0 1,0 0-1,-1 0 0,1 0 1,0 0-1,-1-1 0,1 0 0,-1 0 1,1 0-1,-1 0 0,0 0 1,0-1-1,0 1 0,0-1 1,-1 0-1,1 0 0,-1 0 0,1 0 1,-1-1-1,1 0 3,7-14-29,0 0 0,-1 0 0,4-13 29,-8 20-8,2-5 0,-4 11 21,-1 0 0,1-1 0,-1 1-1,0-1 1,-1 0 0,1 0 0,-1 0-1,0-1-12,-1 6 99,0 1-23,0 0-124,0 0-115,0 0-66,1 5-66,22 73 318,-3 1 0,5 56-23,-25-133-99,1-1 1,-1 1 0,0-1 0,0 1 0,1-1 0,-1 0 0,0 1-1,1-1 1,0 1 0,-1-1 0,1 0 0,0 1 0,0-1 0,0 0-1,-1 0 1,1 0 0,0 0 0,1 0 0,-1 0 0,0 0-1,0 0 1,0 0 0,1 0 0,0 0 98,-1-1-202,0 0 1,1 0-1,-1 0 0,1 0 0,-1 0 1,1-1-1,-1 1 0,0 0 1,1-1-1,-1 1 0,1-1 0,-1 1 1,0-1-1,1 0 0,-1 1 0,0-1 1,0 0-1,0 0 0,0 0 1,0 0-1,0 0 0,0 0 0,0 0 1,0 0-1,0-1 0,0 1 202,16-24-6494</inkml:trace>
  <inkml:trace contextRef="#ctx0" brushRef="#br0" timeOffset="4130.5">3195 970 6001,'0'0'4072,"0"0"-2218,0 0-778,0 0-424,0 0-208,0 0 69,2 9 46,9 43-72,-3-1-1,-2 2 0,-2 18-486,-2 31-6772,-2-100 355</inkml:trace>
  <inkml:trace contextRef="#ctx0" brushRef="#br0" timeOffset="4828.01">3612 256 9354,'0'0'2369,"0"0"-1187,0 0-185,0 0-44,4 31-214,3 11-488,15 136 837,-12-5 581,-9 61-1669,-2-116 257,1-117-240,0-1 10,0 0-81,0 0-18,2-6-2,3-5 78,0 0 1,1 1 0,1 0 0,0 0 0,0 0-1,1 1 1,0 0 0,8-6-5,-11 10-8,1 0 1,0 1-1,0-1 1,0 1-1,0 1 0,1-1 1,-1 1-1,1 0 0,0 0 1,0 1-1,0 0 1,0 0-1,0 1 0,1 0 1,2 0 7,4 1-22,45 3-41,-55-2 61,0 0 0,0 0 0,1 0 0,-1 0 0,0 1 0,0 0 0,0 0 0,-1 0 0,1 0-1,0 1 1,-1 0 0,1 0 2,1 0 2,-1 1-1,1 0 1,-1 0-1,0 1 1,-1-1-1,1 1 1,-1 0-1,0 0 1,0 0-1,0 0 1,0 0-1,-1 1 1,0-1-1,-1 1 1,1 0-1,-1-1 1,0 1-1,0 0 1,-1 0-1,1 0 1,-1 0-1,-1-1 1,1 3-2,-1-4-7,0 0 0,-1 0 0,1 0 0,-1 0 1,1 0-1,-1 0 0,0-1 0,0 1 0,-1-1 0,1 1 0,-1-1 1,0 0-1,0 0 0,0 0 0,0-1 0,0 1 0,-1-1 0,-1 1 7,-9 7-168,-1-1-1,0-1 0,-14 6 169,8-7-250,0-1-1,0-1 1,0 0-1,-1-2 1,1-1-1,-1 0 1,0-2-1,-16-1 251,14 1-445,23 0 429,1 0 0,0 0 1,-1 0-1,1 0 1,-1 0-1,1 0 0,0 0 1,-1 0-1,1 0 1,-1 0-1,1 0 0,-1 0 1,1 0-1,0 0 1,-1 0-1,1-1 0,-1 1 1,1 0-1,0 0 1,-1-1-1,1 1 0,0 0 1,-1 0-1,1-1 1,0 1-1,-1 0 0,1-1 1,0 1-1,0 0 1,-1-1-1,1 1 0,0 0 1,0-1-1,0 1 1,0-1-1,-1 1 0,1 0 1,0-1-1,0 1 1,0-1-1,0 1 0,0-1 1,0 1-1,0 0 1,0-1-1,0 1 0,0-1 1,0 1-1,1 0 1,-1-1 15,1-1-80,-1 0 0,1 1 0,0-1 0,0 0 0,0 1 1,0-1-1,1 1 0,-1 0 0,0-1 0,1 1 0,-1 0 1,1 0-1,-1 0 0,1 0 80,15-9-1434,1 1 0,-1 1 0,3 1 1434,16-6-5864</inkml:trace>
  <inkml:trace contextRef="#ctx0" brushRef="#br0" timeOffset="5460.02">4260 911 10698,'0'0'2629,"0"0"-1047,0 0-513,0 0-518,0 0-358,4 0-135,48-1 259,-9 0 87,-1 2-1,0 1 1,3 3-404,-44-5 1,1 0 1,-1 0-1,1 0 1,-1 0-1,1 1 1,-1-1-1,1 0 1,-1 1-1,1-1 1,-1 1-1,0 0 1,1-1-1,-1 1 1,0 0-1,1 0 1,-1 0-1,0 0 1,0 0-1,0 0 1,0 0-1,0 0 1,0 0-1,0 1 1,0-1-1,-1 0 1,1 1-1,0-1 1,-1 0-1,1 1 1,-1-1-1,0 1 1,1-1-1,-1 1 1,0-1-1,0 1 1,0-1-1,0 1 1,0-1-1,0 1 1,0-1-1,0 1 1,-1-1-1,1 1 1,-1 1-2,-1 2 2,-1 1 0,1-1 0,-1 0 1,0 0-1,0 0 0,-1 0 1,1 0-1,-1 0 0,0-1 0,0 0 1,-2 1-3,-3 3-106,-1 0 1,0 0 0,-1-1-1,0 0 1,0-1-1,0 0 1,-1-1 0,1 0-1,-1-1 1,-4 1 105,16-5-8,-1 0 0,1 0 0,0 0 0,0 0 0,0 0 0,0-1 0,0 1 0,0 0 0,-1 0 0,1 0 0,0 0 0,0 0 0,0 0 0,0 0 0,0 0 0,-1 0 0,1 0 0,0 0 0,0 0 0,0 0 0,0 1 0,0-1 0,-1 0 0,1 0 0,0 0 0,0 0 0,0 0 0,0 0 0,0 0 0,0 0 0,0 0 0,0 0 0,-1 1 0,1-1 0,0 0 0,0 0 0,0 0 0,0 0 0,0 0 0,0 0 0,0 0 0,0 1 0,0-1 0,0 0 0,0 0 0,0 0 0,0 0 0,0 0 0,0 1 0,0-1 0,0 0 0,0 0 0,0 0 0,0 0 0,0 0 0,0 1 0,0-1 0,0 0 0,0 0 8,11 5-110,15 3 193,-26-8-88,30 7 190,-20-5-138,0 0 0,0 0 0,0 1 0,0 0 0,0 1 0,-1 0 0,0 1 0,4 2-47,-11-6 19,-1 1 0,0-1 0,-1 0-1,1 0 1,0 0 0,0 0-1,0 1 1,-1-1 0,1 0 0,0 1-1,-1-1 1,0 1 0,1-1 0,-1 1-1,0-1 1,1 0 0,-1 1-1,0-1 1,0 1 0,0-1 0,-1 1-1,1-1 1,0 1 0,0-1-1,-1 1 1,1-1 0,-1 0 0,1 1-1,-1-1 1,0 1-19,0 2 61,-1-1 0,0 1 0,0 0 0,-1-1-1,1 1 1,-1-1 0,1 0 0,-1 1 0,-3 1-61,-6 4-101,-1 0 0,0-1 0,0 0-1,0-2 1,-1 1 0,0-2 0,-1 1 101,7-4-572,0 1 0,-1-1 1,0-1-1,1 1 0,-1-1 0,0-1 0,0 0 1,0 0-1,1-1 0,-1 0 0,0 0 0,-6-3 572,-16-13-9222</inkml:trace>
  <inkml:trace contextRef="#ctx0" brushRef="#br0" timeOffset="6141.09">1720 208 2721,'0'0'1536,"0"0"-464,0 0-752,0 0-312,0 0-16,0 0-304,0 0-856,-26 0-400</inkml:trace>
  <inkml:trace contextRef="#ctx0" brushRef="#br0" timeOffset="7389.18">1720 208 3649,'-14'-32'1643,"12"26"-207,2 6-180,0 0-185,0 0-157,0 0-99,0 0-27,0 0-9,0 0-62,0 0-66,0 0-23,0 0-85,0 0 10,0 0 19,0 0-93,0 0-125,0 0-117,0 0-85,0 0-51,0 0-41,29 0 935,7 0-797,76-1 1567,39-7-1765,-89 5 195,2 2 0,-1 3-195,84-1 912,-16-2-271,-78 3-241,1-4 1,-1-1-1,10-4-400,-11 0 306,1 3 0,49 3-306,-36 1 788,31-6-788,-6-2 302,77-11 213,140-20-12,-225 31-278,-1-4 0,45-14-225,-86 19-5,0 1 0,1 2 1,-1 3-1,39 2 5,-16 0 44,61 8-12,-124-9-29,-1 0-31,0 0-96,0 0-167,0 0-248,0 0-388,0 0-549,-5-2-6070,-7-5-3044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5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3897,'0'0'3953,"0"0"-1389,0 0-607,0 0-474,0 0-263,0 0-13,0 0-123,0 0-190,20 0 1307,155-2 103,52-11-2304,-120 10-86,-108-12-9477,-4 12 1705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5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11378,'0'0'2732,"0"0"-579,0 0-786,0 0-638,0 0-187,0 0 168,16 0 21,10 0-480,92-1 1125,28-6-1376,-117 3-707,69-6 1838,-65 8-3784,0 2-3703,-33 0-3459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9:5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1537 10178,'0'0'1630,"0"0"-642,0 0-417,0 0-252,0 0 18,0 0 172,-29 17 260,-97 56 168,91-52-440,0 2 0,1 1 0,2 2 0,0 1 0,-2 5-497,15-14 180,7-6-53,0 0 0,1 0 0,0 1 1,2 0-1,-1 1-127,6-7 30,0-1 0,1 1-1,-1 0 1,2 0 0,-1 1 0,1-1 0,0 1-1,0-1 1,1 1 0,0 0 0,0 6-30,1-9 15,0 0 0,0 0 0,0 0-1,1 0 1,-1 0 0,1 0 0,1 0 0,-1 0 0,1 0 0,-1-1-15,2 0 9,-1-1 0,1 0 0,0 0 0,0 0-1,0 0 1,0 0 0,0 0 0,0-1 0,1 0 0,-1 1 0,1-1 0,2 0-9,5 3 12,1-1-1,-1 0 1,1-1 0,0 0 0,0-1-1,0 0 1,0-1 0,0 0 0,0-1-1,10-1-11,-12 1 7,-1-1 3,1-1 0,-1 1 0,0-1 0,-1-1 0,1 1 1,0-2-1,-1 1 0,1-1 0,-1 0 0,0-1 0,-1 0 0,1 0 0,-1-1 0,0 0 0,0 0 0,-1-1 1,1-1-11,10-10 19,-2-1 1,0 0 0,-1-2 0,-1 1 0,9-21-20,-13 22-32,0 0-1,-2 0 1,0-1 0,-1 0 0,-1 0 0,-1-1 0,-1 1-1,-1-1 1,0-19 32,-2 39-18,0 3-41,-13 237 446,13-229-539,0 2 223,0 0 1,0 0 0,1 1 0,1-1-1,0 0 1,1 0-72,-2-9-110,0-1 1,0 1-1,0-1 0,0 0 1,0 1-1,0-1 0,1 0 1,-1 0-1,1 0 0,-1 0 1,1 0-1,0 0 1,0 0-1,0-1 0,0 1 1,0-1-1,0 1 0,0-1 1,0 0-1,1 0 0,-1 0 1,1 0-1,-1 0 0,0-1 1,1 1-1,-1-1 0,1 1 1,0-1-1,-1 0 0,3 0 110,11-1-3128,-2-1-2676</inkml:trace>
  <inkml:trace contextRef="#ctx0" brushRef="#br0" timeOffset="367.01">1141 1948 776,'0'0'7458,"0"0"-4034,0 0-1470,0 0-571,0 0-383,0 0-209,0 0-267,1 2-218,27 147 3146,-22-98-5767,-4 2-5017,-2-52 2800</inkml:trace>
  <inkml:trace contextRef="#ctx0" brushRef="#br0" timeOffset="1005.3">1740 1302 1776,'0'0'7886,"0"0"-5085,0 0-1344,0 27-144,0 169 715,2-121-1136,4 1 0,12 58-892,-9-64 371,-4 0 0,-2 52-371,-3-129-5,0-20-34,0 0 0,2 0 1,1 1-1,3-11 39,-4 28-11,1 1 1,-1 0-1,1-1 0,1 1 0,0 0 1,0 1-1,0-1 0,1 1 0,0 0 0,1 0 1,-1 0-1,2 1 0,-1 0 0,0 0 0,6-4 11,-4 5-11,-1 0 0,1 1-1,0-1 1,0 2 0,0-1-1,1 1 1,-1 0 0,1 1-1,5-1 12,9 0-28,-1 1-1,1 1 0,3 1 29,-24 0 3,1 0 0,-1 0-1,0 1 1,1-1-1,-1 0 1,0 1-1,1 0 1,-1-1-1,0 1 1,0 0-1,0 0 1,0 0-1,0 0 1,0 1-1,0-1 1,0 1-1,0-1 1,-1 1 0,1-1-1,1 3-2,-1-1 17,0 1 1,0-1-1,0 1 1,-1 0-1,1-1 0,-1 1 1,0 0-1,0 0 1,0 0-1,0 0 0,-1 4-17,1-1 41,-1 0-1,0 1 1,0-1-1,-1 0 0,0 0 1,-1 1-1,1-1 0,-1 0 1,-1 0-1,1 0 1,-1-1-1,0 1 0,-3 3-40,-5 3-23,0-1-1,-1 0 1,0 0-1,-1-1 1,0-1-1,-1 0 1,0-1-1,0 0 1,-1-2-1,0 1 1,-1-2-1,0 0 1,0-1-1,0 0 1,0-1 0,-1-1-1,1-1 1,-17 1 23,32-3-38,0 0 0,-1 0 0,1 0 0,0 0 0,0 0 0,-1 0 0,1 0 0,0 0 1,0-1-1,-1 1 0,1 0 0,0-1 0,0 1 0,0-1 0,0 1 0,-1-1 1,1 0-1,0 1 0,0-1 0,0 0 0,0 0 0,0 0 0,1 0 0,-1 0 1,0 0-1,0 0 0,1 0 0,-1 0 0,0 0 0,1 0 0,-1 0 0,1 0 0,0-1 1,-1 1-1,1 0 0,0 0 0,-1 0 0,1-1 0,0 1 0,0 0 0,0-1 1,0 1-1,1 0 0,-1 0 0,0-1 0,0 1 0,1 0 0,-1 0 0,1 0 1,-1-1-1,1 1 0,0-1 38,0 1-66,0-1 0,0 1-1,0-1 1,1 0 0,-1 1 0,0 0 0,1-1 0,-1 1 0,1 0 0,0 0 0,-1 0 0,1 0 0,0 0-1,0 0 1,-1 0 0,1 1 0,2-1 66,37-11-1182,-30 10 587,35-11-3051,-6 1-4122</inkml:trace>
  <inkml:trace contextRef="#ctx0" brushRef="#br0" timeOffset="1455.3">2253 1942 10778,'0'0'2656,"0"0"-665,0 0-384,0 0-687,0 0-491,0 0-246,15 0-112,47 1-45,-57 0-22,-1-1 0,1 1 0,0 0 0,-1 1 0,1-1 0,-1 1 0,1 0 0,-1 0 0,0 0 0,0 1 0,0-1 0,0 1-1,0 0 1,0 0 0,-1 1 0,0-1 0,0 1 0,1-1 0,-2 1 0,2 1-4,-3-3 4,0-1-1,0 1 1,-1 0 0,1 0-1,0-1 1,-1 1 0,1 0-1,-1 0 1,1 0 0,-1-1 0,0 1-1,0 0 1,0 0 0,0 0-1,0 0 1,0 0 0,0 0-1,-1-1 1,1 1 0,-1 0-1,1 0 1,-1 0-4,-1 1 11,1 0 0,-1 1 1,1-1-1,-1 0 0,0-1 0,0 1 0,0 0 0,-1-1 1,1 1-1,0-1 0,-1 1-11,-55 39 136,-6 0-136,40-26 12,22-15-20,0 1-1,0-1 1,0 1 0,0-1-1,0 1 1,1 0 0,-1 0-1,1 0 1,-1 0 0,1 0-1,0 0 1,-1 1 8,15-2-147,255 5-63,-193-6-4377,-74 0-875</inkml:trace>
  <inkml:trace contextRef="#ctx0" brushRef="#br0" timeOffset="1913.3">2931 1763 9962,'0'0'3776,"0"0"-2107,0 0-59,0 0-128,0 0-223,0 0-205,13 5-264,17 4-452,1-1 0,-1-1 1,1-1-1,0-2 0,2-2-338,250-1 959,-282-1-1027,-1 0-50,0 0-127,0 0-272,0 0-360,0 0-448,-3-12-6094,-8 3-2167</inkml:trace>
  <inkml:trace contextRef="#ctx0" brushRef="#br0" timeOffset="-4175.57">612 1 5025,'0'0'6637,"0"0"-3997,0 0-1219,0 0-331,0 0-429,0 0-98,8 1 2884,15 1-3149,490-2 780,-511 0-1087,1-1 1,-1 1 0,0 1 0,1-1 0,-1 0 0,1 0 0,-1 1 0,1-1 0,-1 1 0,0 0 0,1 0 0,-1 0 0,0 0 0,2 1 8,-3-1-7,0 1 0,-1-1-1,1 0 1,0 1 0,-1-1 0,1 1 0,-1-1 0,1 1 0,-1-1-1,0 1 1,1-1 0,-1 1 0,0 0 0,0-1 0,0 1 0,0-1-1,-1 1 1,1-1 0,0 1 0,-1-1 0,1 1 0,-1-1 0,1 1-1,-1 0 8,-2 5 36,0 0-1,0 1 0,-1-1 0,0 0 0,0 0 0,-1-1 0,0 0 0,0 1 0,0-1 1,-3 1-36,-64 55 115,55-48-105,-91 70 88,16-14-16,-76 78-82,158-134 80,14-8 11,25-3 33,-11-3-142,440 31 354,-410-27-187,-48-2 130,0-2-5740,0-5 1180</inkml:trace>
  <inkml:trace contextRef="#ctx0" brushRef="#br0" timeOffset="-2808.61">695 242 5417,'0'0'2282,"0"0"-207,0 0-445,0 0-410,0 0-140,0 0-89,0 0-37,0 0-43,0 0-126,0 0-93,0 0-116,0 0-98,0 0-96,0 0-64,0 0-41,0 0-46,0 0-35,0 0 17,0 0-50,0 0-10,0 0-23,3 1-51,103 12 382,2-4 0,49-4-461,-20 0 80,45 1-64,-181-6-96,-1 0-1,1 0 1,-1 1-1,0-1 1,1 0-1,-1 0 0,1 0 1,-1 0-1,1 0 1,-1 0-1,1 0 1,-1 0-1,1 0 1,-1 0-1,0 0 0,1 0 1,-1 0-1,1 0 1,-1 0-1,1 0 1,-1-1-1,1 1 0,-1 0 1,0 0-1,1-1 1,-1 1-1,0 0 1,1 0-1,-1-1 1,0 1-1,1 0 0,-1-1 1,0 1-1,1 0 1,-1-1-1,0 1 1,0-1-1,1 1 1,-1 0-1,0-1 0,0 1 1,0-1 80,2-5-1110,5-14-4341</inkml:trace>
  <inkml:trace contextRef="#ctx0" brushRef="#br0" timeOffset="-1043.47">33 808 4985,'0'0'970,"0"0"-374,0 0-88,0 0 4,0 0 256,0 0 214,0 0-25,0 0-157,0 0-198,0 0-157,0 0-70,0 0 37,-26 0 2972,20 0 3374,9 0-6755,0 1-1,0 0 0,1 0 0,-1 1 1,0-1-1,-1 1 0,1-1 0,3 3-2,10 5 60,-2-3 40,46 20 309,1-2-1,1-2 1,1-4 0,45 7-409,16-11 937,54-2-937,-22-3 183,-130-7-147,310 17 484,-257-18-387,0-4 1,0-4-1,16-5-133,68-12 61,55 3-61,48-11 67,-53 4-20,222-3 169,-286 22-115,219 0 41,60-5-146,-144 1 46,40 14-42,-108 1 48,-125-2-35,117-1 32,-156-2-31,-1-2 1,0-3 0,1-2-15,38-6 41,53-2-41,26-4 15,269-53-13,-316 59-20,0 5-1,0 5 0,22 6 19,-144 0-86,0 0-98,0 0-215,0 0-467,-3 0-641,-44 0-4154,14 0-232</inkml:trace>
  <inkml:trace contextRef="#ctx0" brushRef="#br0" timeOffset="8092.48">4012 1584 200,'0'0'61,"0"0"-35,0 0 150,0 0 573,0 0 286,8-8 195,-2 2-786,14-13-84,2-2 2926,4-7 73,-21 22-2650,1-1 0,0 1 0,0 0 0,1 0 0,-1 1 1,1-1-710,-7 6 68,0 0-1,0 0 1,0 0 0,0 0 0,-1 0 0,1 0 0,0 0 0,0 0 0,0 0 0,0 0 0,0 0 0,0 0 0,-1 0 0,1-1 0,0 1 0,0 0 0,0 0 0,0 0 0,0 0 0,0 0 0,0 0 0,0-1 0,0 1 0,0 0-1,0 0 1,-1 0 0,1 0 0,0 0 0,0-1 0,0 1 0,0 0 0,0 0 0,0 0 0,0 0 0,0 0 0,0-1 0,0 1 0,1 0 0,-1 0 0,0 0 0,0 0 0,0 0 0,0-1 0,0 1 0,0 0 0,0 0 0,0 0-1,0 0 1,0 0 0,0 0 0,1-1 0,-1 1 0,0 0 0,0 0 0,0 0 0,0 0 0,0 0 0,0 0 0,1 0 0,-1 0 0,0 0 0,0 0 0,0 0 0,0 0 0,0 0 0,1 0 0,-1 0 0,0 0 0,0 0-68,-20-3 767,-26 7-1257,35 2 470,0-1 1,0 1-1,0 1 0,0 0 0,1 0 1,1 1-1,-1 1 0,1-1 1,0 1-1,1 1 0,-2 3 20,-7 10-18,1 0 0,0 2 0,2 0 0,-4 12 18,15-31-31,-1 1 1,1 0-1,1 0 1,-1 1-1,1-1 1,1 0-1,-1 1 1,1-1-1,0 1 1,1-1-1,0 1 1,0 0-1,1-1 1,0 3 30,0-8-10,0-1 0,0 0 0,0 1 1,1-1-1,-1 0 0,0 0 0,0 0 0,1 1 0,-1-2 1,1 1-1,-1 0 0,1 0 0,-1 0 0,1-1 0,-1 1 1,1-1-1,0 1 0,-1-1 0,1 0 0,0 1 0,0-1 1,0 0 9,40 3 26,-40-3-23,16 0 50,1-1 0,-1 0-1,2-2-52,-13 2 15,-1 0 0,1-1 0,-1 0-1,0-1 1,1 0 0,-1 0-1,0 0 1,-1 0 0,1-1 0,0 0-15,11-9 31,0-1 1,-1 0 0,-1-1 0,0-1 0,4-7-32,-13 15 25,-1 1 0,0-1 1,0 0-1,-1 0 1,0 0-1,-1 0 0,0-1 1,0 0-1,-1 1 1,0-1-1,0 0 1,-1 0-1,0-9-25,-3-3 242,2 20-238,0 1 0,0 0 0,0 0-1,0 0 1,0 0 0,-1 0 0,1 0 0,0 0 0,0-1 0,0 1 0,0 0 0,0 0 0,0 0 0,0 0 0,0 0 0,-1 0 0,1 0 0,0 0-1,0 0 1,0 0 0,0 0 0,0-1 0,0 1 0,-1 0 0,1 0 0,0 0 0,0 0 0,0 0 0,0 0 0,0 0 0,0 0 0,-1 0-1,1 0 1,0 0 0,0 0 0,0 0 0,0 1 0,0-1 0,-1 0 0,1 0 0,0 0 0,0 0 0,0 0 0,0 0 0,0 0 0,0 0 0,0 0-1,0 0 1,-1 0 0,1 1 0,0-1 0,0 0 0,0 0 0,0 0 0,0 0 0,0 0 0,0 1-4,-15 33-19,-2 29 106,3 0 0,2 1 0,-1 40-87,13-71-776,0-32-424,0-1-702,0-4-493,0-13-605</inkml:trace>
  <inkml:trace contextRef="#ctx0" brushRef="#br0" timeOffset="8608.14">4386 1763 616,'0'0'8395,"0"0"-4977,0 0-1649,0 0-492,0 0-362,0 0-187,5 0-194,21 0-136,1 1 0,-1 1 0,0 1 1,0 2-1,19 5-398,-43-10-1,0 1 1,1-1 0,-1 1-1,0 0 1,0 0 0,0 0-1,0 0 1,0 0-1,0 0 1,0 1 0,0-1-1,0 1 1,-1-1-1,2 2 1,-2-1 1,0 0-1,-1 0 0,1 0 1,-1 1-1,1-1 0,-1 0 0,0 0 1,0 0-1,0 1 0,0-1 0,0 0 1,0 0-1,-1 0 0,1 0 1,-1 2-1,-2 5 24,-1 0 1,0-1 0,0 0-1,0 0 1,-1 0 0,-1-1 0,1 1-1,-1-1 1,0-1 0,-1 2-25,-6 7 3,12-15-13,1 0-1,-1 1 1,1-1 0,0 1-1,-1-1 1,1 1-1,-1-1 1,1 1-1,0-1 1,0 1 0,-1-1-1,1 1 1,0-1-1,0 1 1,0-1 0,0 1-1,0-1 1,-1 1-1,1 0 1,0-1-1,0 1 1,0-1 0,1 1-1,-1 0 1,0-1-1,0 1 1,0-1 0,0 1-1,0-1 1,1 1-1,-1-1 11,1 1-5,0 0-1,0 0 1,0 0 0,0 0-1,0-1 1,0 1-1,0 0 1,0-1-1,1 1 1,-1-1 0,0 0-1,0 1 1,1-1-1,-1 0 6,51 5 109,-45-5-113,190 1 144,-110-2-3428,-71 1-855</inkml:trace>
  <inkml:trace contextRef="#ctx0" brushRef="#br0" timeOffset="9392.63">5299 1013 10610,'0'0'2762,"0"0"-1428,0 0-413,0 0-234,0 0 204,0 0-88,6 35-239,23 115-208,-16-70-14,-3 1 1,-4 0-1,-4 74-342,-2-142 27,-1 0 1,0-1-1,-1 1 1,0 0-1,-1-1 1,0 0-1,-1 0 1,-1 0-1,0 0 0,0-1 1,-1 1-1,-3 2-27,10-69 841,1 47-852,1 0 0,0 1 0,0-1 0,1 1 1,0 0-1,0 0 0,1 0 0,0 0 1,0 1-1,0 0 0,1 0 0,0 0 0,0 1 1,1 0-1,1-1 11,0 0-15,0 1 1,0 0-1,1 1 0,0-1 1,-1 2-1,1-1 0,1 2 1,-1-1-1,0 1 0,1 0 1,-1 1-1,9 0 15,-2 1-7,-6-1 1,0 1-1,-1 1 1,1 0 0,-1 0 0,3 1 6,-8-1 0,0 1 0,0-1 0,-1 1 0,1-1 0,-1 1 0,1 1 0,-1-1 0,0 0 0,0 1 0,0 0 0,0-1 0,0 1-1,0 0 1,0 2 0,3 3 37,1 1 0,-2 0 0,0 0 0,0 1 0,0-1 0,-1 1 0,-1 0 0,0 0 0,0 2-37,1 8 159,-1 1 0,-1-1 0,-1 0 0,-1 8-159,0-25 21,0 0 0,0 0 0,-1 0 0,1 0 0,-1 0 0,0 0 1,0 0-1,0 0 0,0 0 0,0 0 0,-1 0 0,1-1 0,-1 1 0,0-1 1,0 1-1,0-1 0,0 0-21,-2 2 17,-1 0 0,1 0 0,-1-1 0,0 1 0,0-1 0,0-1 0,-1 1 0,1-1 0,-1 0-17,-9 3-14,0-1 1,0 0 0,0-1-1,0-1 1,-1-1 0,-12 0 13,-211-1-1181,234-3-2,15 0-2309,36 0-1969,-26 0-2074</inkml:trace>
  <inkml:trace contextRef="#ctx0" brushRef="#br0" timeOffset="9990.67">5970 1784 9522,'0'0'2669,"0"0"-760,0 0-296,0 0-377,0 0-249,0 0-106,0 0-781,0 0 0,0 0 0,0 0-1,0 0 1,0 0 0,0 0-1,0 1 1,0-1 0,0 0 0,0 0-1,0 0 1,0 0 0,1 0-1,-1 0 1,0 0 0,0 0 0,0 0-1,0 0 1,0 0 0,0 0-1,0 1 1,0-1 0,0 0 0,0 0-1,0 0 1,0 0 0,0 0 0,1 0-1,-1 0 1,0 0 0,0 0-1,0 0 1,0 0 0,0 0 0,0 0-1,0 0 1,0 0 0,0 0-1,0 0 1,1 0 0,-1 0 0,0 0-1,0 0 1,0 0 0,0 0-1,0 0 1,0 0 0,0 0 0,0 0-1,0 0 1,0 0 0,0-1-1,1 1-99,-1 31 43,0 33 91,-1 0 1,-4 1 0,-9 42-135,14-106-35,0-1 1,0 1-1,0 0 0,0-1 0,-1 1 0,1 0 1,0-1-1,0 1 0,0 0 0,-1-1 1,1 1-1,0 0 0,-1-1 0,1 1 0,0 0 1,-1-1-1,1 1 0,-1-1 0,1 1 0,-1-1 1,1 1-1,-1-1 0,0 1 0,1-1 35,-13-6-2267,7 2 1647,-14-8-5160,1 5-6066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4:05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4836 327 3169,'0'0'1144,"0"0"-585,0 0-127,0 0 193,0 0-3,17-8 7629,95 4-6244,0-4 0,86-19-2007,-165 24 246,-1 0-1,0 3 1,9 0-246,-10 1 109,0-1-1,1-2 1,14-3-109,11-6 313,0 0-32,-1 2-1,1 3 1,25 1-281,-37 3 198,0-3 0,0-1 0,36-11-198,2 0 111,-49 13-20,1 2 0,-1 1 0,30 3-91,5 0 115,-32-2 0,0-1 0,0-1 0,0-2 0,-1-2 0,17-5-115,-17 3 153,1 1-1,-1 3 1,9 0-153,48-6 116,111-19 595,140-22 30,-259 38-570,1 3-1,73 3-170,457-2 448,-575 11-399,-1 2-1,0 2 0,4 2-48,74 10 22,185 4 132,431-7 766,-532-16-799,-67-4-39,15-7-82,-104 8 5,111-4 21,78 9-26,-76 1 7,358-5 41,-461 5-44,-1 3 0,22 7-4,-15-3 8,55 1-8,186-17 29,-148 0-19,572 8 19,-297 3-4,-333-3 16,-1 4 0,0 4-1,0 4 1,36 13-41,-9-2 46,-55-12 5,3 4-51,-48-10 33,0 1 0,-1 1 0,0 1 0,-1 1 0,1 2-33,118 74 97,-77-44-73,3-4 1,1-2-1,23 6-24,-16-14 183,1-4 0,78 14-183,-141-35 9,0 1 0,0 1 0,-1 0 0,0 1 0,0 0 0,0 1 0,-1 0 0,0 1 0,0 0 0,-1 0 0,5 7-9,37 28 21,-28-26-12,0 1 0,11 14-9,-26-23 4,0 0 0,0 0 0,-1 1 0,-1 0 0,0 0 0,0 0 0,4 11-4,12 40 65,1 13-65,18 52 10,-25-83-5,57 154 30,-70-186-30,-1 0-1,0 0 1,-1-1-1,0 1 1,-1 0-1,0 0 1,0 0 0,-1 0-1,-1 0 1,0 0-1,-1 1-4,-7 26 42,-2 0 0,-9 17-42,-3 8 25,2 9 12,16-49-31,-1 0 1,0 0-1,-2-1 1,-1 0 0,0-1-1,-2 0 1,0 0-1,-9 9-6,-2-3 5,-43 55-10,-40 65 5,90-125-46,-1-1 0,-1 0 0,0-2-1,-16 13 47,-18 19-7,-107 114-98,136-140 81,0-2 0,-1 0 0,-2-2 1,0-1-1,-1-1 0,-2 0 24,-17 9-19,-48 28 22,12-9-7,49-28-11,0 0 1,-10 2 14,-268 114-31,275-120 36,-1-2 1,0-1-1,-1-2 0,0-1 1,0-2-1,-1-2 0,0-1 1,0-2-1,-2-2-5,-17 3-16,0 2 1,0 3-1,-32 10 16,-124 39-72,139-43-8,-1-4-1,0-4 1,-42-2 80,22-5-48,16-1 5,1 3 1,-1 4-1,-64 13 43,50 1-30,-1-4 0,-1-4 1,-57-3 29,119-8-4,-70-1-8,-1 5 1,1 4 0,-24 8 11,46-4-29,-1-3 0,-34-2 29,-170-7-26,128-1-2,-1044 1-79,1115-4 93,-50-9 14,-27-3-15,-170 12-40,214 5 27,-281 14-10,326-14 38,23 0 5,0-1 0,0-3-1,-42-9-4,-34-9 4,-2 6 0,-45 4-4,-264 5-5,319 6 10,84-2-1,1-2 0,-1-2 0,1-1-1,-26-9-3,-35-8 9,21 12-13,-1 3-1,-52 1 5,-157 8-66,120 2 16,138-2 49,-46 0 5,0-2 0,-24-7-4,-78-11 0,0 8 1,-63 7-1,98 8-24,-84 14 24,-425 50 7,438-41-7,149-21 52,-1-2 0,-46-5-52,36 1 80,-56 5-80,-30 18-14,-34 2-4,157-22 6,1 2 1,-1 2-1,1 1 0,0 2 1,0 1-1,1 2 0,-15 8 12,1 0-1,0-2-1,-1-2 0,0-2 1,-28 3 1,69-15 0,-89 25 6,65-16-2,0-2 0,-1-1 0,0-2 0,-5-1-4,-141 17-105,74-8 4,-9 7 101,57-10-18,6 0 7,20-4 5,-1-1 0,0-2 0,-23 1 6,-133 1-27,-68-6-221,246-2 217,0 0-1,0-1 0,0 0 1,1 0-1,-1-1 0,1 0 0,0-1 1,0 0-1,0-1 0,1 0 1,-5-4 31,-37-20-9,-42-14 8,77 35 4,-1-1 0,1 0 1,1-1-1,0-1 1,0 0-1,1-1 0,1-1-3,-27-30 51,-19-29-51,-12-14-2,21 24 5,3-1 1,-21-40-4,38 57 1,15 22-2,2 0 1,0-1-1,2-1 1,1 1 0,1-2-1,1 0 1,-1-14 0,-6-51-4,-2-62 4,4 26-1,4 11-25,5-104 26,4 171-6,4-4-1,3-1 1,1 1-1,4 0 1,9-27 6,-13 50-6,-1 4-11,2 1 0,1 0 1,0 0-1,2 1 1,1 0-1,2 1 0,0 1 1,1 0-1,1 1 1,2 1-1,10-9 17,74-65-58,5 5 0,35-19 58,11-9-13,-148 116-10,0-1 1,0 1 0,0 0 0,0 1 0,1-1 0,-1 1-1,1 0 1,-1 1 0,6-1 22,22-7 0,443-130-2,-319 97-12,2 7-1,69-2 15,731-95 657,-845 116-618,0 6 0,81 5-39,-128 1 36,-1-3 0,0-2 0,38-13-36,82-11 37,-62 22 10,3 6-47,117-11 72,201-47 32,-369 55-5,0 3 0,36 3-99,-22 1 108,41-7-108,118-29 87,59-7-63,4 30-1155,-312 14 1048,0 0 0,0 0 0,0 0-1,0 0 1,0 0 0,0 1 0,0-1 0,0 0-1,0 0 1,0 1 0,0-1 0,0 1 0,0-1-1,0 1 1,0-1 0,0 1 0,-1 0-1,1-1 1,0 1 0,0 0 0,-1 0 0,1-1-1,0 1 1,-1 0 0,1 0 0,-1 0 0,1 0-1,0 1 84,4 31-3259,-5-26 2356,1 17-3990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3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5329,'0'0'3504,"0"0"-1684,0 0-518,0 0-240,0 0-183,0 0-783,0 0-1,0 0 1,0 1 0,0-1-1,0 0 1,0 0-1,0 0 1,0 0-1,0 0 1,0 1 0,0-1-1,1 0 1,-1 0-1,0 0 1,0 0 0,0 0-1,0 0 1,0 0-1,0 1 1,1-1-1,-1 0 1,0 0 0,0 0-1,0 0 1,0 0-1,0 0 1,1 0-1,-1 0 1,0 0 0,0 0-1,0 0 1,0 0-1,1 0 1,-1 0-1,0 0 1,0 0 0,0 0-1,0 0 1,1 0-1,-1 0 1,0 0-1,0 0 1,0 0 0,0 0-1,0 0 1,1 0-1,-1-1 1,0 1 0,0 0-1,0 0 1,0 0-96,0 19 42,0 91 961,-12 90-1003,-8-36 98,3 134-98,17-297-4,0 0 1,0 0-1,0 0 1,0 0 0,0 0-1,0 0 1,0 0-1,1 0 1,-1 0 0,0 0-1,1 0 1,-1 0-1,1 0 1,-1-1 0,1 1-1,-1 0 1,1 0-1,0 0 1,0-1 0,-1 1-1,1 0 1,0 0-1,0-1 1,0 1 0,-1-1-1,1 1 1,0-1-1,0 1 1,0-1 0,0 0-1,0 1 1,0-1-1,0 0 1,0 0 0,0 0-1,0 0 1,0 0-1,0 0 1,0 0 0,0 0-1,0 0 1,0 0-1,0 0 1,0-1 0,0 1-1,1-1 4,4 0 19,0-1 1,-1 0-1,1 0 0,-1 0 0,1-1 0,-1 0 1,0 0-1,1-1-19,16-14 45,0-1 1,-1-2-1,-1 0 0,-1-1 0,-1 0 1,6-12-46,1-5 4,-1-1 1,-2-1-1,10-29-4,-11 19 39,-2-1 0,11-49-39,-27 80 39,-2 11-8,-1 10-31,0 0-1,0 0 1,0 0-1,0 0 1,0 0-1,0 0 0,0 0 1,1 0-1,-1 0 1,0 0-1,0 0 1,0 0-1,0 0 1,0 0-1,0 0 1,0 0-1,0 0 1,0 0-1,0 0 0,0 0 1,0 0-1,0 0 1,7 40 23,2 0 0,1-1-1,3 0 1,11 24-23,-17-44-12,23 59 46,5 3-34,-20-52 4,0 0 0,2-1 0,1-1-1,6 6-3,-22-30-1,1 0 1,-1 0-1,1 0 0,0-1 0,0 1 0,0-1 0,0 0 0,0 0 0,0 0 0,1 0 0,-1 0 0,1-1 0,3 2 1,-5-3 8,0 0-1,0 1 0,0-1 1,0 0-1,1 0 1,-1-1-1,0 1 0,0 0 1,0-1-1,0 1 1,0-1-1,0 0 0,0 1 1,0-1-1,0 0 1,0 0-1,0-1 0,0 1 1,-1 0-1,1-1 0,0 1 1,-1-1-1,1 1 1,-1-1-1,0 0 0,1 0-7,15-21 96,0-1 0,-2-1 0,-1-1 0,7-16-96,42-114 54,-45 105-57,-2-1 0,-2-1 0,-3 0 0,-2-1 0,-3 0 0,1-52 4,-7 104-271,-2 20-1113,-26 109-4013,18-84-358</inkml:trace>
  <inkml:trace contextRef="#ctx0" brushRef="#br0" timeOffset="503.78">1215 462 8690,'0'0'2222,"0"0"-958,0 0-475,0 0-204,0 0 47,0 0-56,13 8-145,-4-4-365,0 2 92,2 0 1,-1-1-1,1 0 1,-1-1 0,1 0-1,1-1 1,-1 0 0,0-1-1,1 0 1,3 0-159,-11-2 82,-1 0 0,1 0 0,0 0 0,-1 0 0,1-1 0,-1 0 0,1 1 0,-1-1 0,1-1 0,-1 1 0,1 0 0,-1-1 0,0 0 0,0 1 0,0-1 0,0-1-82,0 0 33,-1 0 0,0 0 1,1 0-1,-1 0 1,0-1-1,-1 1 0,1-1 1,-1 1-1,0-1 0,1 0 1,-2 1-1,1-1 1,0 0-1,-1 0 0,1-3-33,0-3 37,0 0 1,0 0-1,-1 0 0,-1 0 0,1 0 0,-2 0 0,1 0 0,-3-6-36,3 13 11,0 1 1,0-1-1,0 1 1,0 0 0,-1 0-1,1-1 1,-1 1-1,1 0 1,-1 0 0,0 1-1,0-1 1,0 0-1,0 0 1,0 1 0,0 0-1,0-1 1,-1 1-1,1 0 1,0 0 0,-1 0-1,1 0 1,-1 0-1,1 1 1,-1-1 0,1 1-1,-1 0 1,1-1-1,-1 1 1,0 1 0,1-1-1,-1 0 1,1 0-1,-1 1 1,1 0 0,-1-1-1,0 1-12,-2 1-8,0 0 1,0 0-1,1 0 0,-1 1 0,0 0 0,1-1 1,0 1-1,0 1 0,0-1 0,0 1 0,0 0 1,1-1-1,-1 2 0,1-1 0,0 0 0,1 1 1,-1-1-1,1 1 0,-1 1 8,-6 12-1,2 1 1,0 0-1,1 0 0,-2 11 1,2 4 27,2 1 0,0 0-1,3 0 1,0-1 0,3 8-27,-1-33-27,-1 0-1,2 0 1,-1 0 0,1 0-1,0 0 1,1-1 0,0 1-1,1-1 1,-1 0 0,2 0-1,-1 0 1,1 0 0,0-1 0,1 0-1,0 0 1,0 0 0,0-1-1,1 0 1,0 0 0,0 0-1,0-1 1,1 0 0,0-1 0,0 0-1,0 0 1,0 0 0,1-1-1,-1-1 1,1 1 0,0-1-1,0-1 1,0 1 0,0-2 0,0 1-1,0-1 1,6-1 27,2 0-625,0-1 0,-1-1 0,1 0 0,0-1 0,-1-1 0,0-1 0,0 0 0,13-7 625,38-26-8747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83 4641,'0'0'1506,"0"0"-121,0 0-62,0 0-180,0 0-105,5-6-106,4-4-532,-1 1 0,2 0 0,-1 1 0,1-1-1,0 2 1,1 0 0,0 0 0,8-3-400,-19 9 36,0 1 0,1 0 0,-1 0 0,0 0 0,0 0 0,0 0 1,0 0-1,0 0 0,0 0 0,0 0 0,1 0 0,-1 0 0,0 0 0,0 0 0,0 0 0,0 0 0,0 0 0,0 0 0,1 0 0,-1 0 0,0 0 0,0 0 0,0 0 0,0 0 0,0 0 0,0 1 0,0-1 0,1 0 0,-1 0 0,0 0 0,0 0 0,0 0 1,0 0-1,0 0 0,0 0 0,0 0 0,0 1 0,0-1 0,0 0 0,0 0 0,0 0 0,0 0 0,0 0 0,1 0 0,-1 0 0,0 1 0,0-1 0,0 0 0,0 0 0,0 0 0,0 0 0,0 0 0,0 0 0,-1 1 0,1-1 0,0 0 0,0 0 1,0 0-1,0 0 0,0 0 0,0 0 0,0 1-36,-5 13 396,-11 13-512,-24 37 267,2 2 0,3 2 0,3 1 0,-2 15-151,18-37-31,2 0-1,2 1 1,2 1-1,2-1 0,2 2 1,2-1-1,3 0 32,1-38-44,-1 5-166,1-1 0,1 1 1,1 0-1,0 0 0,1-1 0,1 1 210,-3-12-129,0 0 0,0 0-1,1-1 1,0 1 0,0-1-1,0 0 1,0 1 0,0-1 0,1 0-1,-1 0 1,1 0 0,0-1-1,0 1 1,0-1 0,0 1-1,0-1 1,0 0 0,1 0-1,-1-1 1,1 1 0,0-1-1,-1 1 1,1-1 0,0 0 0,0-1-1,3 1 130,25 1-2066,-4-2-1850</inkml:trace>
  <inkml:trace contextRef="#ctx0" brushRef="#br0" timeOffset="465.27">480 631 3185,'0'0'5773,"0"0"-3477,0 0-1033,0 0-196,0 0-223,0 0-126,18-14-19,21-16-266,0 3 0,2 1 0,8-2-433,-32 19 4,0 1 1,0 1 0,1 1 0,0 1-1,0 0 1,0 1 0,1 1 0,-1 1-1,19 0-4,-35 2-8,0 0-1,-1 1 1,1-1-1,0 1 1,-1-1-1,1 1 1,0-1-1,-1 1 1,1 0-1,-1 0 1,1 0-1,-1 0 1,1 0-1,-1 0 1,0 0-1,1 1 1,-1-1-1,0 0 1,0 1-1,0-1 1,0 1-1,0-1 1,0 1-1,-1 0 1,1-1-1,0 1 1,-1 0-1,1-1 1,-1 1-1,0 0 1,1 1 8,1 9-19,0 1 1,-1-1-1,-1 1 1,0 4 18,1 0-21,-1 9-16,0-11-23,1 0 1,0 0 0,1-1 0,0 1 0,2 2 59,-3-14-68,0 1-1,0-1 1,0 0 0,0 1 0,1-1-1,0 0 1,0 0 0,0 0 0,0 0 0,0-1-1,0 1 1,1 0 0,-1-1 0,1 0 0,0 0-1,0 1 1,0-2 0,0 1 0,0 0-1,0-1 1,0 1 0,0-1 0,4 1 68,4 0-253,1 0 1,0-1 0,-1 0-1,1-1 1,0-1-1,0 1 1,-1-2 0,1 0-1,-1 0 1,1-1-1,-1 0 1,0-1 0,0-1-1,-1 0 1,1 0 252,37-24-4459</inkml:trace>
  <inkml:trace contextRef="#ctx0" brushRef="#br0" timeOffset="780.53">1311 342 10522,'0'0'1966,"0"0"-502,0 0-325,0 0-704,0 0-368,-33 26-39,-107 86-23,45-33-134,-16 24 129,41-37-48,-87 83-1882,152-146 1272,4-2-2534,1-1-1092</inkml:trace>
  <inkml:trace contextRef="#ctx0" brushRef="#br0" timeOffset="1180.53">1572 616 7298,'0'0'2352,"0"0"-1464,0 0 809,0 0-425,0 0-400,0 0-16,0 0-32,33 53-487,-33-32-145,0 3-64,0 0-48,0-3-80,-3 2 0,-14-5-248,1-3-529,-4-6-535,3-3-704,7-6-3490</inkml:trace>
  <inkml:trace contextRef="#ctx0" brushRef="#br0" timeOffset="1780.27">2108 410 10850,'0'0'1475,"0"0"-821,0 0 31,0 0 47,0 0-54,-4 26-162,1-3-433,-5 34 3,3-1 1,2 11-87,3-67-17,0 1 0,0 0-1,0 0 1,0-1 0,0 1 0,0 0 0,0 0-1,1-1 1,-1 1 0,0 0 0,1-1-1,-1 1 1,0 0 0,1-1 0,-1 1 0,1 0-1,-1-1 1,1 1 0,-1-1 0,1 1 0,0-1-1,-1 1 1,1-1 0,0 0 0,-1 1-1,1-1 1,0 0 0,0 1 17,27 2-339,-20-4 288,0 0 1,0-1-1,-1 1 1,1-2-1,0 1 1,2-2 50,13-8-196,-1-1 0,-1-1 0,0-1 0,-1 0 0,12-14 196,7-8-286,-3-2 1,8-11 285,-39 43 25,-3 5 15,1-1-1,-1 1 1,0-1-1,1 0 1,-2 0-1,1 0 1,0 0-1,0 0 1,-1-1-1,0 1 1,1-3-40,-2 5 631,-9 3 142,3 3-735,0-1-1,0 1 0,1 0 1,-1 1-1,1-1 1,0 1-1,1 0 0,-1 1 1,1-1-1,0 1 1,1 1-38,-6 9 127,1 0 1,1 1-1,0 0 1,1 1-128,-2 21 268,1 0-1,2 1 1,2-1 0,1 23-268,0-2 350,-6 27-350,6-73 7,-2-2 0,0 1 1,0 0-1,-1-1 0,-1 1 0,0-2 0,-1 1 0,0-1 0,-1 0 0,0 0 0,-1-1 0,0 0 0,-1 0 0,0-1 0,-1-1 0,0 1 0,-9 4-7,6-4-387,1-2 1,-1 0-1,0-1 0,-1 0 1,0-1-1,0-1 0,0 0 0,-1-1 1,0-1-1,1 0 0,-1-1 0,0-1 1,0 0-1,0-1 0,-10-2 387,21 2-488,0-1 1,0 0-1,0-1 0,0 1 1,0-1-1,1 0 0,-2 0 488,-19-18-4946</inkml:trace>
  <inkml:trace contextRef="#ctx0" brushRef="#br0" timeOffset="2111.27">2680 788 4033,'0'0'7353,"0"0"-6560,0 0 151,0 0 160,0 0-352,0 0-320,0 0-8,122 27-216,-115-6 16,-7 0-168,0 6-56,-3 2-136,-27 4-112,-3-3-296,-4-6-120,-6-3-856,10-10-529,10-8-2224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7962,'0'0'2751,"0"0"-1492,0 0-176,-23 25 41,-73 83-208,-44 47 1866,120-124-2533,19-30-256,1 0 0,-1 0 0,1-1 0,0 1 0,0 0 0,-1 0 0,1 0 0,0-1 0,0 1 0,0 0 1,0 0-1,0 0 0,0 0 0,0-1 0,0 1 0,0 0 0,0 0 0,1 0 0,-1-1 0,0 1 0,1 0 0,-1 0 0,0 0 0,1-1 0,-1 1 0,1 0 0,-1-1 0,1 1 1,-1 0-1,1-1 0,0 1 0,-1-1 0,1 1 0,0-1 0,-1 1 0,1-1 0,0 1 0,-1-1 0,1 0 0,0 0 0,0 1 7,34 8 82,-1-1 1,1-2-1,8-1-82,8 3 37,20 1-20,-40-6-7,1 1-1,-1 2 0,1 1 1,-2 2-1,18 7-9,-46-16-7,-1 1 1,1 0-1,0 0 0,-1 0 0,1 0 1,0 0-1,-1 0 0,0 0 0,1 0 0,-1 0 1,0 1-1,1-1 0,-1 1 0,0-1 1,0 1-1,0-1 0,0 2 7,0-1-6,-1-1 0,0 0 1,0 1-1,0-1 0,1 0 1,-2 1-1,1-1 0,0 0 0,0 0 1,0 1-1,0-1 0,-1 0 0,1 1 1,-1-1-1,1 0 0,-1 0 0,1 0 1,-1 0-1,0 1 6,-3 3-8,0 0 0,0-1 0,0 1-1,-1-1 1,0 0 0,1 0 0,-2-1 0,1 1 0,-1-1 8,-18 11-287,-1-1 0,-1-1 0,0-1 0,0-2 1,-1 0-1,0-2 0,-1-1 0,0-1 0,0-2 0,-16 0 287,43-3-77,1 1 0,-1-1 0,0 0 0,1 0-1,-1 0 1,1 0 0,-1 0 0,0 0 0,1 0-1,-1 0 1,0 0 0,1 0 0,-1 0 0,1 0 0,-1 0-1,0 0 1,1 0 0,-1-1 0,1 1 0,-1 0-1,0-1 1,1 1 0,-1 0 0,1-1 0,-1 1 0,1 0-1,0-1 1,-1 1 0,1-1 0,-1 1 0,1-1 0,0 1-1,-1-1 1,1 1 0,0-1 0,-1 0 0,1 1-1,0-1 1,0 1 0,0-1 0,0 0 0,0 1 0,-1-1-1,1 1 1,0-1 0,0 0 0,1 1 0,-1-1 0,0 0-1,0 1 1,0-1 0,0 1 0,0-1 0,1 0-1,-1 1 1,0-1 0,0 1 0,1-1 0,-1 1 0,1-1-1,-1 1 1,1-1 77,13-14-3845</inkml:trace>
  <inkml:trace contextRef="#ctx0" brushRef="#br0" timeOffset="496.97">1192 140 10730,'0'0'1483,"0"0"-288,0 0-36,0 0-147,0 0-35,-28 10-137,-90 38-265,109-45-531,1 1 0,-1 1 1,1-1-1,0 2 0,1-1 1,-1 1-1,1 0 0,1 0 1,-5 6-45,-3 1 42,5-3-28,-1 1 1,1 0-1,0 0 0,1 0 0,1 1 1,-2 4-15,6-10-29,0 0 1,0 0 0,1 1-1,0-1 1,0 0 0,1 1-1,0 0 1,0-1 0,0 1-1,1 0 1,0 0 0,0-1 0,1 1-1,0 1 29,-1-7-27,0 0 1,1 1-1,0-1 0,-1 0 0,1 0 0,0 0 1,-1 1-1,1-1 0,0 0 0,0 0 1,0 0-1,0 0 0,0 0 0,0-1 0,0 1 1,1 0-1,-1 0 0,0-1 0,0 1 0,0 0 1,1-1-1,-1 0 0,0 1 0,1-1 0,-1 0 1,1 1 26,39 3-383,-33-4 323,9 0-41,1 0-1,-1-1 1,1-1-1,-1 0 1,0-1 0,1-1-1,-2-1 1,1-1-1,-1 0 1,1-1-1,-2-1 1,1 0-1,-1-1 1,10-8 101,-6 3-156,0 0 0,-2-1 0,0-1 0,8-10 156,-19 20 38,-1 0-1,0-1 1,0 1 0,-1-1-1,0 0 1,0 0 0,0 0 0,-1-1-1,0 1 1,-1-1 0,0 1 0,0-1-1,0 0 1,0-8-38,-2 15 296,0 5-89,-4 107-58,1-49-432,3-1-1,5 38 284,-5-97-91,0-1-1,0 1 1,0-1 0,0 1-1,1-1 1,-1 1-1,0-1 1,1 0-1,0 1 1,-1-1-1,1 0 1,0 1 0,0-1-1,-1 0 1,1 0-1,0 0 1,0 1-1,0-1 1,0 0-1,1-1 1,-1 1 0,0 0-1,1 0 92,22 4-5280,-7-5-2124</inkml:trace>
  <inkml:trace contextRef="#ctx0" brushRef="#br0" timeOffset="1051.97">1755 182 9794,'0'0'1551,"0"0"-85,0 0 77,0 0-314,-4 27-264,-22 138 443,19-95-633,17-76-739,83-78 153,-67 57-228,2 2 0,0 1 1,2 1-1,1 2 1,7-3 38,-34 21-32,0 1 1,0 0 0,0 0 0,1 0-1,-1 0 1,0 1 0,1-1-1,0 1 1,-1 0 0,1 1 0,0-1-1,0 1 1,3 0 31,-7 1-15,0 0 0,0-1 0,-1 1 0,1 0 0,0 0 0,-1 0 0,1 0 0,-1 0 0,1 0 0,-1 0 0,1 0 0,-1 0 0,0 0 0,1 0 0,-1 0 0,0 0 0,0 0 0,0 0 0,0 0 0,0 0 0,0 1 0,0-1 0,0 0 0,0 0 0,-1 0 0,1 1 15,-1 4-49,1 58 109,-4 0-1,-11 63-59,14-120-5,0-4-2,0 0-1,0-1 1,1 1 0,-1 0-1,1 0 1,0 0 0,0 0-1,0 0 1,0 0 0,0 0 0,1 2 7,21-20-67,29-32 236,28-34-169,2-4-8,-60 64 5,-15 14-5,1 0 0,-1 0 0,1 1 0,1 0-1,-1 0 1,1 1 0,0 0 0,4-2 8,-12 7-5,1 0 0,-1 0 0,1 0 0,-1 0 0,1 0 0,-1 0 0,1 1 0,-1-1 0,1 0 0,-1 0 0,1 0 0,-1 0 0,0 1 0,1-1 1,-1 0-1,1 0 0,-1 1 0,0-1 0,1 0 0,-1 1 0,1-1 0,-1 0 0,0 1 0,0-1 0,1 1 0,-1-1 0,0 1 0,0-1 0,1 0 0,-1 1 0,0-1 0,0 1 0,0-1 0,0 1 0,0-1 0,0 1 0,0-1 0,0 1 0,0-1 0,0 1 0,0-1 0,0 1 0,0-1 0,0 1 0,0-1 5,0 33 72,-1-26-65,-1 35 108,-1-1 0,-7 24-115,3-19-280,7-44 363,0 21-1823,0-22 1577,0-1 0,0 1 0,1-1 0,-1 1 0,1-1 0,-1 0 0,1 1 1,-1-1-1,0 1 0,1-1 0,-1 0 0,1 1 0,0-1 0,-1 0 0,1 0 0,-1 1 0,1-1 0,-1 0 0,1 0 0,0 0 0,-1 0 0,1 0 0,-1 0 0,1 0 0,0 0 0,-1 0 0,1 0 0,-1 0 0,1 0 0,0 0 1,-1 0-1,1-1 0,-1 1 163,25-5-4787</inkml:trace>
  <inkml:trace contextRef="#ctx0" brushRef="#br0" timeOffset="1449.15">2697 253 10178,'0'0'1406,"0"0"-322,0 0 143,0 0-197,0 0-313,0 0-136,-5 18-160,-11 54-68,16-71-342,0 0 0,0 0 1,0 0-1,0 0 0,0 0 0,0 0 0,0-1 1,0 1-1,1 0 0,-1 0 0,0 0 0,0 0 1,1 0-1,-1-1 0,0 1 0,1 0 0,-1 0 1,1-1-1,-1 1 0,1 0 0,0-1 0,-1 1 0,1 0 1,0-1-1,-1 1 0,1-1 0,0 1 0,0-1 1,-1 1-1,2-1-11,23 3 304,-18-3-207,23 1 81,0 0-1,0-2 0,0-2 0,14-2-177,-33 2 15,-1 1 1,1-1-1,-1 0 1,0-1-1,0-1 1,0 1-1,0-2 1,-1 1-1,0-1 1,0-1-1,-1 1 1,0-1-1,0-1 1,0 0-16,-4 3 17,0 0 0,-1-1 0,0 1 0,0-1 0,0 0 0,-1 0 0,0 1 1,0-2-1,0 1 0,-1 0 0,0 0 0,0 0 0,0-1 0,-1 1 0,0-5-17,0 10 0,0 0 0,-1 1 1,1-1-1,0 0 0,0 0 0,0 0 0,-1 1 0,1-1 1,0 0-1,-1 0 0,1 0 0,-1 1 0,1-1 1,-1 0-1,1 1 0,-1-1 0,0 1 0,1-1 0,-1 0 1,0 1-1,1-1 0,-1 1 0,0 0 0,1-1 0,-1 1 1,-1-1-1,-29-5-68,19 6 27,1 0 0,-1 1 0,1 0 0,-9 3 41,8 0-6,-1 0 0,1 2 0,0-1 0,0 1 0,1 1 0,0 0 0,0 1-1,0 0 1,1 1 0,1 0 0,-1 0 0,1 1 0,-7 10 6,0 2-13,1 0 1,1 0-1,1 2 1,1-1-1,1 2 1,-4 12 12,11-24-12,-1 1 0,2-1 1,0 1-1,0 0 1,2 0-1,-1 0 0,2 0 1,0 0-1,0 0 1,2 2 11,-2-14-16,1 0 1,-1 1 0,1-1 0,-1 0 0,1 0 0,0 0-1,0 0 1,0 0 0,0 0 0,0 0 0,0 0-1,1 0 1,-1 0 0,1 0 0,-1-1 0,1 1 0,0-1-1,0 1 16,2 1-56,1-1 0,-1 0 0,0-1 0,1 1 0,0-1-1,-1 0 1,1 0 0,0 0 0,-1 0 0,2-1 56,23 2-841,1-1 0,0-2 0,0-1 0,-1-1 1,1-1-1,2-2 841,5-5-10066,29-13 10066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13691,'0'0'1400,"0"0"-964,0 0-24,0 0 417,-1 36-156,2 4-503,-1 2 19,-1 0 0,-2 0 0,-2 0 0,-4 10-189,-7 32 52,-3 0 1,-5-1-1,-3-2 1,-3 0-1,-23 38-52,36-91-1151,16-26-33,0-10-418,-5-83-6189,0 38 3018</inkml:trace>
  <inkml:trace contextRef="#ctx0" brushRef="#br0" timeOffset="328.02">1 435 5089,'0'0'4529,"0"0"-3561,0 0 297,0 0 95,0 0-424,0 0-16,0 0 136,132 83-71,-69-77-313,6-3-352,-2 0-184,-11-3-136,-7 6-168,-9 0-488,-7 12-689,-10-3-1103,-13-6-4482</inkml:trace>
  <inkml:trace contextRef="#ctx0" brushRef="#br0" timeOffset="652.04">914 140 11426,'0'0'2045,"0"0"-1166,0 0-252,0 0 181,0 0 208,0 0-251,0 30-250,0 99-77,-2-72-190,-2 1 0,-2-1 0,-12 46-248,6-35 6,11-43 101,10-33 103,19-18-144,-2 1-40,0 2 0,6-2-26,-25 19-4,0 2 1,0-1-1,1 1 1,-1 0-1,1 0 1,0 1-1,0 0 1,0 1-1,0-1 1,1 2 0,2-1 3,-10 2-11,1 0 0,0 0 0,-1 0 0,1 0 0,-1 1 0,1-1 0,-1 1 0,1-1 0,-1 1 0,1-1 0,-1 1 0,0 0 0,1 0 0,-1 0 0,0 0 0,0 0 0,1 0 0,-1 0 0,0 0 0,0 0 0,0 0 0,0 1 0,0-1 0,-1 0 0,1 1 0,0-1 0,-1 1 0,1-1 0,-1 1 0,1-1 1,-1 1-1,0-1 0,1 1 0,-1-1 0,0 1 0,0 0 11,1 11 4,0 0 0,0 1-1,-2 0 1,0 3-4,0 5-11,2 16 0,0-20-147,-1 0 0,0 0 0,-1 0 0,-1 0 0,-1 0 0,-1 0 1,0 1 157,0-10-685,-2 9 190,5-5-6254,1-13-1489</inkml:trace>
  <inkml:trace contextRef="#ctx0" brushRef="#br0" timeOffset="996.07">1410 524 9218,'0'0'1820,"0"0"-591,0 0 12,0 0-330,0 0-375,0 0 6,4 16-17,18 46-18,-21-61-486,0 1 0,0-1 1,0 0-1,1 1 0,-1-1 0,0 0 1,1 0-1,-1 1 0,1-1 0,-1 0 1,1-1-1,-1 1 0,1 0 1,0 0-1,-1-1 0,1 1 0,0-1 1,-1 1-1,1-1 0,0 0 0,0 1 1,0-1-1,-1 0 0,1 0 0,0-1 1,0 1-1,0 0 0,1-1-21,7 0 81,10 2 82,-1-2 0,1 0 0,9-3-163,-21 2 36,0 0-1,0-1 1,0 0-1,0 0 1,0 0 0,-1-1-1,0 0 1,0-1 0,4-2-36,-7 3 33,1 1 1,-1-1 0,0 0 0,0 0 0,0 0 0,0 0-1,-1-1 1,1 1 0,-1-1 0,0 0 0,-1 0 0,1-1 0,-1 1-1,0 0 1,-1-1 0,1 1 0,-1-1 0,0 1 0,0-1 0,-1 0-1,1 0 1,-1 1 0,-1-1 0,1 0 0,-1 1 0,0-3-34,0 6 2,0 1 1,0-1 0,0 0 0,0 0-1,0 1 1,0-1 0,0 0-1,-1 1 1,1-1 0,0 1 0,-1 0-1,1-1 1,-1 1 0,0 0-1,1 0 1,-1 0 0,0 0-1,0 0 1,0 1 0,0-1 0,1 0-1,-1 1 1,0-1 0,0 1-1,-2 0-2,-7-2-23,0 1 0,0 1 0,0 0 0,-2 0 23,10 1-14,-4 0 17,0 0-1,0 1 1,1 0-1,-1 0 1,1 1-1,-1 0 1,1 0-1,0 0 1,0 1-1,1 0 1,-1 0-1,1 1 1,-1-1-1,2 1 1,-1 0-1,0 1 1,1-1-1,-2 4-2,-9 13 80,0-1 0,2 2-1,1 0 1,-3 10-80,6-13 48,1 2 0,1-1 0,0 1 0,2 0 0,1 1 0,1-1 0,0 1 0,2 17-48,0-37-11,1 0 0,0 0-1,0 0 1,0 0 0,0-1 0,1 1-1,-1 0 1,1 0 0,0-1-1,0 1 1,0 0 0,0-1 0,0 1-1,1 0 1,-1-1 0,1 0-1,-1 1 1,1-1 0,0 0 0,0 0-1,0 0 1,0 0 0,0 0-1,0-1 1,1 1 0,-1-1 0,1 1-1,-1-1 1,1 0 0,0 0-1,-1 0 1,1 0 0,0 0 0,-1-1-1,1 1 1,0-1 0,0 0 11,15 3-517,-1 0 0,1-2 0,-1 0 0,1-1 0,0-1 0,-1 0-1,1-1 1,-1-1 0,0-1 0,13-5 517,34-15-6726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4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104 537 2561,'0'0'2856,"0"0"-609,0 0-238,0 0-402,0 0-430,0 0-255,2-5-1,29-49 2936,-72 80-1880,28-13-1968,-1-1 0,2 1 1,0 1-1,-3 4-9,12-12-15,-1 0-1,1-1 0,0 1 0,0 0 1,0 1-1,1-1 0,0 0 1,0 1-1,1-1 0,0 1 0,0-1 1,0 1-1,1 2 16,0-4-18,0-1-1,0 0 1,0 1 0,1-1-1,-1 0 1,1 1 0,0-1-1,1 0 1,-1 1 18,0-3-10,1-1 1,-1 1-1,0 0 1,1 0-1,-1-1 1,1 1-1,-1-1 1,1 1-1,0-1 1,0 0-1,0 0 1,0 0-1,0 0 1,0 0-1,0 0 1,0 0-1,0-1 1,2 1 9,11 2-27,-1 0-1,1-1 1,0 0 0,0-2-1,0 0 1,0 0 0,0-2 0,0 1-1,0-2 1,-1 0 0,1-1-1,-1 0 1,0-1 0,8-5 27,1 0 10,0-1 1,-2-1-1,1-2 0,-2 0 1,1 0-1,-2-2 1,0-1-1,5-7-10,-19 18 10,1 0 0,-2-1-1,1 0 1,-1 0 0,0-1-1,0 1 1,-1-1 0,0 1 0,0-1-1,1-6-9,-3 10 5,0 0 0,-1 1 0,1-1 0,-1 0 0,0 0 0,1 0 0,-2 0 0,1 0 0,0 0 0,-1 1 0,0-1 0,0 0 0,0 0 0,0 1 0,-1-1 0,1 1 0,-1-1 0,0 1 0,0-1 0,0 1 0,-1 0 0,1 0 0,-3-2-5,-1 0-26,-1 0-1,1 1 0,-1 0 1,0 0-1,0 1 1,-1 0-1,1 0 1,-1 1-1,1 0 0,-1 0 1,0 1-1,-5-1 27,-13 0-213,0 1 0,0 1-1,-4 1 214,19 0-72,1 0 1,-1 1-1,1 0 0,0 1 0,0 0 0,0 1 0,0 0 0,1 0 0,-1 1 0,1 0 1,0 1-1,0 0 0,1 0 0,0 1 0,-3 3 72,5-5-163,1 1-1,0 0 1,0 1-1,0-1 1,1 1-1,-1 0 1,2 0-1,-1 0 1,1 0-1,0 1 1,1 0-1,0-1 1,0 1 0,0 0-1,1 0 1,0 0-1,1 0 1,0 0-1,0 0 1,1 4 163,0-9-407,-1 1 1,1-1 0,0 0 0,1 1 0,-1-1-1,0 0 1,1 0 0,0 0 0,0 0-1,0 0 1,0 0 0,0 0 0,1-1 406,10 12-7285</inkml:trace>
  <inkml:trace contextRef="#ctx0" brushRef="#br0" timeOffset="501.76">861 349 7738,'0'0'2426,"0"0"-530,0 0-322,0 0-477,0 0-219,0 0-6,0 3-163,-2 19-439,0 0 0,-2 0 0,0 0 0,-2 0 0,-4 10-270,3-10-2,1 1 0,1-1 0,1 1 0,1 0 1,0 13 1,3-35-7,0 0 0,0 0 0,-1 0 0,2 0 0,-1 0 0,0 0 0,0-1 1,0 1-1,0 0 0,0 0 0,1 0 0,-1 0 0,0 0 0,1-1 0,-1 1 1,1 0-1,-1 0 0,1-1 0,-1 1 0,1 0 0,0-1 0,-1 1 0,1 0 0,0-1 1,-1 1-1,1-1 0,0 1 0,0-1 0,-1 0 0,1 1 0,0-1 0,0 0 1,0 1-1,0-1 0,0 0 0,-1 0 0,1 0 0,0 0 0,0 0 0,0 0 1,0 0-1,0 0 0,0 0 0,0 0 0,-1 0 0,1-1 0,0 1 0,0 0 0,0-1 8,6-1 7,-1 0 1,0-1 0,0 0 0,0 0 0,0 0 0,4-4-9,47-38 4,-2-2 0,-3-3-1,7-11-3,-19 20-139,-30 35-249,-8 13 75,-9 20 14,5-21 313,-29 84-117,13-40-196,-9 38 299,23-71-1087,1 0 0,1 1 1,0 0-1,1 4 1087,1-20-3269,0-2-2597</inkml:trace>
  <inkml:trace contextRef="#ctx0" brushRef="#br0" timeOffset="832.79">1840 1 6465,'0'0'4200,"0"0"-2797,0 0-308,0 0 248,0 0-239,-3 26-244,-1 7-637,-1 13 147,-3 1 0,-5 15-370,-6 26 49,-27 102 391,36-158-1164,-1-1 1,-1 0-1,-2-1 0,-12 21 724,25-50-250,0 1-1,1-1 1,-1 0-1,0 0 1,0 0-1,1 0 1,-1 0-1,0 0 1,0 0-1,0 0 1,0-1-1,0 1 1,-1 0-1,1 0 1,0-1-1,0 1 1,0-1-1,-2 1 251,-1 0-4077</inkml:trace>
  <inkml:trace contextRef="#ctx0" brushRef="#br0" timeOffset="1234.7">1542 325 7098,'0'0'2024,"0"0"-504,0 0-287,0 0-513,0 0-72,0 0-16,0 0 248,116 122-40,-46-113-128,6-3-319,10-3-241,0 0-152,19-3-569,-22 0-1511,-20 0-4305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4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56 354 10354,'0'0'4017,"0"0"-2837,0 0-657,0 0-48,0 0-320,0 0-18,-6 14-30,5-11-104,-8 14-3,2 0 0,0 1 0,1 0 0,1 1-1,1-1 1,0 1 0,1 4 0,2-10-28,1-4 12,-1 1 0,1-1 0,1 1 1,0-1-1,1 4 16,-2-10-7,1-1 1,-1 0 0,1 0 0,0 0 0,0 1 0,0-1-1,0 0 1,0 0 0,0-1 0,1 1 0,-1 0-1,1 0 1,-1-1 0,1 1 0,0 0 0,0-1 0,0 0-1,-1 1 1,1-1 0,0 0 0,1 0 0,-1 0-1,0 0 1,0-1 6,9 3-9,1 0-1,-1-1 1,1 0-1,-1-1 1,1-1-1,0 0 1,-1 0-1,1-1 1,-1-1-1,1 0 1,-1 0-1,1-1 1,2-2 9,11-4 6,0-1 0,0-1 0,-1-2 0,0 0 0,1-3-6,-2 1-59,0-2 0,0-1 1,-2 0-1,0-1 0,-1-2 1,-2 0-1,11-14 59,-21 23-5,0 1 1,-1-1-1,0-1 1,-1 1-1,0-1 1,-1 0-1,0-1 1,-1 1-1,-1-1 1,0 0-1,-1 0 1,0 0-1,-1 0 1,-1 0-1,-1-13 5,0 26-4,1-1 0,-1 1 1,1 0-1,-1-1 0,0 1 0,1 0 0,-1 0 1,0-1-1,0 1 0,0 0 0,0 0 0,0 0 0,0 0 1,0 0-1,0 0 0,-1 1 0,1-1 0,0 0 0,0 0 1,-1 1-1,1-1 0,0 1 0,-1-1 0,1 1 1,-1 0-1,1 0 0,-1-1 0,1 1 0,0 0 0,-1 0 1,1 0-1,-1 1 0,0-1 4,-5 0-16,0 1 1,1-1-1,-1 1 0,0 1 0,0-1 1,1 1-1,-2 1 16,-8 6 15,0 1-1,0 0 1,1 1-1,0 1 1,1 1-1,0 0 1,1 1-1,-1 3-14,-32 35 112,3 1-1,3 3 0,2 1 1,2 2-1,3 1 1,3 1-1,2 2 1,4 1-1,-6 27-111,23-63-40,1 1 1,2 0 0,0 0-1,3 1 1,0 21 39,1-50-39,0 1 0,0-1 0,0 1 0,1-1 0,-1 1 0,0-1 0,1 1 0,-1-1 0,1 0 0,-1 1 0,1-1 0,0 0 0,-1 0 0,1 1 0,0-1 0,0 0 0,0 0 0,0 0 0,0 0 1,0 0-1,0 0 0,0 0 0,0 0 0,1 0 0,-1-1 0,0 1 0,1 0 0,-1-1 0,0 1 0,1-1 0,-1 0 0,1 1 0,-1-1 0,1 0 0,-1 0 0,1 0 39,6 1-442,-1-1 0,1-1-1,0 1 1,0-1 0,0 0 0,-1-1-1,2 0 443,40-18-6388</inkml:trace>
  <inkml:trace contextRef="#ctx0" brushRef="#br0" timeOffset="406">1065 401 12547,'0'0'1108,"0"0"-552,0 0-152,0 0-190,-6 26-145,-23 82-50,26-95-10,-1 0 1,-1 0 0,0 0 0,-1 0 0,0-1 0,-1 0-10,-1 2 3,2-4 114,5-15 146,10-18 160,11-18-423,1 1 0,3 1-1,1 1 1,2 1 0,2 1 0,17-16 0,-40 46-12,0 1 0,0 0 0,1-1 0,0 2 0,-1-1 0,2 1 0,-1 0 0,0 1 0,1 0 0,3-1 12,-8 3-81,-1 0 0,1 1 1,0-1-1,0 1 0,0 0 0,0 0 0,0 0 1,0 0-1,0 1 0,0-1 0,0 1 1,0-1-1,0 1 0,-1 0 0,1 0 0,0 1 1,-1-1-1,1 0 0,-1 1 0,1 0 1,-1 0-1,1-1 0,-1 1 0,0 0 0,0 1 1,0-1-1,0 0 0,-1 1 0,1-1 0,0 1 81,36 59-4620,-21-40-804</inkml:trace>
  <inkml:trace contextRef="#ctx0" brushRef="#br0" timeOffset="766.3">1565 419 40,'0'0'10023,"0"0"-6906,0 0-2045,0 0-165,0 0-19,0 0-65,-16 18-136,-48 58-231,57-67-427,0 0 0,0 0 0,1 1 0,1-1 0,-5 11-29,9-16-1,0 0 0,0 0 0,0-1 1,0 1-1,1 0 0,-1 0 0,1 0 1,0 0-1,0 0 0,0 0 0,1 0 1,0 0-1,0 2 1,0-5 0,-1 0-1,1 0 1,0 0 0,-1 0 0,1 0 0,0 0 0,0 0-1,0 0 1,-1-1 0,1 1 0,0 0 0,0-1-1,0 1 1,1 0 0,-1-1 0,0 1 0,0-1-1,0 0 1,0 1 0,0-1 0,1 0 0,-1 0-1,0 0 1,0 0 0,0 0 0,1 0 0,39 1 17,-29-2 7,0 1 8,4 1 0,1-1 0,0 0 0,-1-2-1,1 0 1,-1-1 0,1 0 0,-1-1 0,10-5-32,-5 0 6,-1 0 1,-1-2 0,0 0-1,0-2 1,-1 0 0,10-10-7,-20 17 1,-1-1-1,0-1 1,0 1 0,-1-1 0,0 0-1,-1-1 1,1 1 0,-2-1 0,1 0 0,-1 0-1,-1-1 1,0 1 0,0-1 0,0 0 0,0-7-1,-2 9-40,0 0 1,-1-1 0,0 1-1,0-1 1,-2-7 39,2 14-28,0 0-1,-1 0 1,0 0 0,1 0 0,-1 0-1,0 0 1,0 0 0,0 0 0,0 1-1,-1-1 1,1 0 0,0 1 0,-1-1-1,1 1 1,-1-1 0,0 1 0,1 0-1,-1-1 1,0 1 0,0 0 0,1 0-1,-1 1 1,0-1 0,-2 0 28,-6-2-117,0 1 1,-1 0-1,1 1 1,0 0-1,-1 1 1,1 0-1,-1 0 1,1 1-1,0 1 1,-1-1-1,1 2 1,0 0-1,0 0 1,0 0-1,1 1 1,-1 1-1,1 0 1,-6 4 116,-5 3-320,1 2 1,0 0-1,1 1 1,0 1 0,1 1-1,1 0 1,-9 14 319,21-27-357,0 1 0,0 0 0,1 0 0,0 0 0,0 1 0,0-1 0,1 1 0,-1 0 0,1-1 0,1 1 0,-1 0 0,1 0 0,0 0 0,0 0 0,1 1 0,0-1 0,0 0 0,0 0 1,1 0-1,0 0 0,1 4 357,12 11-4211</inkml:trace>
  <inkml:trace contextRef="#ctx0" brushRef="#br0" timeOffset="1099.01">2239 360 8810,'0'0'3677,"0"0"-1833,0 0-46,0 0-385,0 0-676,0 0-460,-19 6-172,-1 0-80,4-1-9,1-1 0,1 2-1,-1 0 1,1 1 0,0 0 0,1 1 0,-3 3-16,-5 3 21,0 2-1,1 0 1,1 2 0,-14 15-21,27-27-59,0 1 0,0 1 1,1-1-1,0 0 1,1 1-1,0 0 1,0 0-1,1 1 1,0-1-1,0 1 0,1-1 1,0 1-1,0 0 1,1 0-1,0 5 59,1-13-37,0 1 1,0-1-1,1 1 0,-1-1 0,1 1 1,-1-1-1,1 0 0,-1 1 0,1-1 1,0 1-1,-1-1 0,1 0 0,0 0 0,0 0 1,0 1-1,0-1 0,0 0 0,0 0 1,1 0-1,-1-1 0,0 1 0,0 0 1,1 0-1,-1-1 0,0 1 0,1 0 0,-1-1 1,1 0-1,-1 1 0,1-1 37,8 3-185,1-1 0,-1-1 0,1 0 0,3 0 185,-11-1-45,34 3-1076,-1-3 0,1-1 1,3-2 1120,30-12-5189</inkml:trace>
  <inkml:trace contextRef="#ctx0" brushRef="#br0" timeOffset="1485.28">2517 407 10338,'0'0'1710,"0"0"-388,0 0 223,0 0-261,0 0-543,0 0-332,-4 13-169,-11 39-28,15-51-195,0 1 0,-1-1 0,1 1 0,0-1-1,0 1 1,0 0 0,0-1 0,0 1 0,1-1 0,-1 1 0,0-1 0,1 1-1,-1-1 1,1 1 0,-1-1 0,1 1 0,0-1 0,-1 0 0,1 1-1,0-1 1,0 0 0,0 0 0,0 1 0,0-1 0,1 0 0,-1 0 0,0 0-1,0-1 1,1 1 0,-1 0 0,1 0-17,4 2 45,-1-1 1,1 0-1,0 0 0,0 0 1,0-1-1,3 0-45,-4 0 25,13 2 22,1-1-1,-1 0 1,0-2-1,0 0 1,1-1-1,-1-1 1,0 0-1,14-5-46,-24 5 3,1 0-1,-1-1 1,1 0-1,-1 0 1,0-1-1,0 0 0,-1 0 1,1-1-1,-1 0 1,0 0-1,0-1 1,-1 0-1,0 0 1,0-1-1,0 0 1,-1 0-1,1 0 0,3-8-2,-7 10-4,-1 0 1,1 0-1,-1 0 0,1-1 0,-2 1 0,1-4 4,0 8-11,-1 0 0,0 0 1,0 0-1,1-1 0,-1 1 0,0 0 0,0 0 0,-1 0 1,1-1-1,0 1 0,0 0 0,0 0 0,-1 0 1,1 0-1,-1 0 0,1 0 0,-1 0 0,1 0 1,-1 0-1,1 0 0,-1 0 0,0 0 0,0 0 1,0 0-1,1 0 0,-1 0 0,0 1 0,0-1 1,0 0-1,0 1 0,0-1 0,0 1 0,0-1 11,-11 0-74,0 0 0,0 1 0,0 0 0,1 1 0,-1 0 0,0 0 0,0 2 0,1-1 0,-1 2-1,1-1 1,0 2 0,0-1 0,1 1 0,-1 1 0,1 0 0,0 1 0,-4 3 74,-1 2-21,0-1 0,1 2-1,1 0 1,0 1 0,1 0 0,0 1 0,1 0 0,1 1-1,0 0 1,-6 16 21,13-26-53,1 1 0,0-1-1,0 1 1,0-1-1,1 1 1,0 0 0,0-1-1,1 6 54,0-10-60,0 0 0,0 0 0,0 1 0,0-1 0,1 0 0,-1 0 0,1 0 0,-1 0-1,1 0 1,0 0 0,0 0 0,0 0 0,0-1 0,0 1 0,0 0 0,1 0 0,-1-1-1,0 1 1,1-1 0,-1 1 0,1-1 0,0 0 0,0 1 0,-1-1 0,1 0 0,0 0 0,2 1 60,8 1-295,1 0 0,-1-1 0,0 0 1,1-1-1,0-1 0,-1 0 0,11-1 295,-2 0-425,62-4-2545,-6-10-2611</inkml:trace>
  <inkml:trace contextRef="#ctx0" brushRef="#br0" timeOffset="1967.77">3344 464 10786,'0'0'2445,"0"0"-710,0 0-93,0 0-804,0 0-611,-20-4-284,-65-12-114,79 15 150,0 0 1,0 1-1,0 0 0,0 0 0,0 1 1,0-1-1,0 1 0,0 0 0,0 1 1,0 0-1,1 0 0,-1 0 1,0 0-1,-2 3 21,-3 2-35,0 0 0,1 1 0,0 0 0,0 1 0,-1 2 35,0-1-28,3-2 8,0-1 0,1 1 1,-1 0-1,1 1 1,1 0-1,0 0 0,0 0 1,0 1-1,1 0 0,1 0 1,0 0-1,0 0 1,1 1-1,0-1 0,1 1 1,1 0-1,-1 9 20,2-19-4,0 0 1,0 0-1,0 0 0,0 0 0,1 0 0,-1 0 0,0 0 0,1 0 1,-1 0-1,1-1 0,-1 1 0,1 0 0,0 0 0,-1 0 1,1-1-1,0 1 0,-1 0 0,1-1 0,0 1 0,0-1 1,-1 1-1,1-1 0,0 1 0,0-1 0,0 1 0,0-1 0,0 0 1,0 0-1,0 1 0,0-1 0,0 0 0,0 0 4,37 2 0,-30-2 7,9-1 4,-1-1 1,1 0-1,0-2 0,-1 1 0,0-2 0,0 0 0,0-1 1,-1-1-1,1 0 0,-2-1 0,13-9-11,8-7-3,-1-2 0,-1-1 0,-1-2 0,3-6 3,1-3-22,-1-3 1,-2 0-1,-2-2 1,-1-2-1,-3 0 1,-2-2-1,-2-1 1,-2-1 0,5-18 21,-17 31 5,-8 23 94,-4 12-84,-6 10-53,9-8 42,-23 30-4,2 2 0,1 0 0,1 2 1,-12 32-1,8-8-35,2 1 0,-8 43 35,22-67-630,1 0 1,1 0-1,3 1 1,0 20 629,2-56-146,0 0 0,0-1 0,0 1-1,0 0 1,0 0 0,0 0 0,0 0 0,0 0 0,0-1 0,0 1 0,0 0 0,0 0 0,1 0 0,-1 0 0,0-1 0,1 1 0,-1 0 0,0 0 0,1-1 0,-1 1 0,1 0 0,-1-1 0,1 1 0,0 0-1,-1-1 1,1 1 0,0-1 0,-1 1 0,1-1 0,0 1 0,-1-1 0,1 1 0,0-1 0,0 0 0,0 0 0,-1 1 0,1-1 0,0 0 0,0 0 0,0 0 0,0 0 0,0 0 0,0 0 146,21 1-6910</inkml:trace>
  <inkml:trace contextRef="#ctx0" brushRef="#br0" timeOffset="2403.37">3893 437 10562,'0'0'1299,"0"0"-476,0 0-201,0 0-249,0 0-77,0 0 77,-2 19-78,2-18-291,-4 43 170,-2 0-1,-8 26-173,12-60-28,0 1 0,1-1 0,0 1 0,0-1 0,1 3 28,0-12-11,0-1 0,0 0 0,0 1 0,0-1 0,0 1 0,1-1 0,-1 1 0,0-1 0,0 1 0,0-1 0,1 0 0,-1 1 0,0-1 0,0 0 0,1 1 0,-1-1 0,0 1 0,1-1 0,-1 0 0,0 0 0,1 1 0,-1-1 0,1 0 0,-1 0 0,0 1 0,1-1 0,-1 0 0,1 0 0,-1 0 0,1 0 0,-1 0 0,1 0 0,-1 0 0,1 0 11,20 0-135,-12 0 120,2-1 14,0 0 0,-1-1 1,1-1-1,-1 1 1,0-2-1,0 1 0,0-1 1,0-1-1,-1 0 1,0 0-1,0-1 0,0 0 1,24-18 21,0-2 0,10-12-21,-33 29 21,-7 7 30,1-1 1,-1 0-1,0 0 1,0 0-1,0 0 0,0-1 1,-1 1-1,1-1 1,-1 0-1,0 0-51,-1 2 252,-6 6-52,0 5-196,1 0 1,0 0-1,0 1 0,1 0 0,0-1 0,0 1 0,1 0 0,1 1 1,-1-1-5,-1 28-18,2 31 18,1-60-9,0-9-20,0 1-1,0 0 1,0 0 0,0-1 0,0 1-1,0 0 1,0-1 0,1 1-1,-1 0 1,0-1 0,0 1 0,0 0-1,1-1 1,-1 1 0,0 0-1,1-1 1,-1 1 0,1-1 0,-1 1-1,1-1 1,-1 1 0,1-1 0,-1 1-1,1-1 1,-1 1 0,1-1-1,0 0 1,-1 1 0,1-1 0,0 0 29,23 2-1837,-15-2 970,23 0-3223</inkml:trace>
  <inkml:trace contextRef="#ctx0" brushRef="#br0" timeOffset="2747.01">4634 410 9418,'0'0'1463,"0"0"-531,0 0-108,0 0-193,0 0-137,-9 26 71,-61 162 409,62-168-1182,-4 13 1465,11-33-1245,1 0-1,0 0 1,0 0 0,0-1 0,1 1-1,-1 0 1,0 0 0,0 0-1,0 0 1,0 0 0,0 0 0,0 0-1,0 0 1,0 0 0,0-1-1,0 1 1,0 0 0,0 0 0,0 0-1,0 0 1,0 0 0,0 0 0,0 0-1,0 0 1,1 0 0,-1 0-1,0 0 1,0 0 0,0 0 0,0 0-1,0-1 1,0 1 0,0 0-1,0 0 1,0 0 0,1 0 0,-1 0-1,0 0 1,0 0 0,0 0-1,0 0 1,0 0 0,0 0 0,0 0-1,0 0 1,1 1 0,-1-1 0,0 0-1,0 0 1,0 0 0,0 0-1,0 0 1,0 0 0,0 0 0,0 0-1,0 0 1,0 0 0,0 0-1,1 0 1,-1 0 0,0 0 0,0 0-1,0 1 1,0-1 0,0 0-1,0 0-10,16-21 340,25-37-265,-10 12-26,2 2 0,2 1 1,13-9-51,-44 49-82,0 0 1,0 0-1,1 0 1,-1 1 0,1-1-1,0 1 1,0 0-1,0 1 1,0-1-1,0 1 1,0 0-1,0 0 1,1 1 0,-1-1-1,0 1 1,0 1-1,4-1 82,15 3-988,0 0 0,-1 1 0,8 3 988,-13-2-696,13 1-3685</inkml:trace>
  <inkml:trace contextRef="#ctx0" brushRef="#br0" timeOffset="3199.98">5117 485 6313,'0'0'2504,"0"0"-1398,0 0-279,0 0-41,0 0-299,0 0-98,0 13-21,2 39 72,-2-51-410,0 0-1,1 0 1,-1 0-1,0 0 1,1 0 0,-1 0-1,1-1 1,-1 1-1,1 0 1,-1 0-1,1 0 1,0 0 0,-1 0-1,1-1 1,0 1-1,0 0 1,-1-1-1,1 1 1,0-1-1,0 1 1,0-1 0,0 1-1,0-1 1,0 1-1,0-1 1,0 0-1,0 0 1,0 1 0,0-1-1,0 0 1,0 0-1,0 0 1,0 0-1,0 0 1,0 0-30,4 0 123,13 2 51,1 0 0,-1-1 0,0-1 0,1-1 0,-1-1 0,0 0-1,0-2 1,0 0 0,0 0 0,-1-2 0,1 0 0,-2-1 0,1-1 0,-1-1 0,0 0 0,0-1 0,-1 0 0,3-5-174,-13 10 36,-1 0 0,1 0 0,-1 0 0,-1 0 1,1-1-1,-1 0 0,0 0 0,0 0 0,0 0 0,-1-2-36,-1 6 15,0-1 1,0 1-1,0-1 0,-1 0 0,1 0 1,-1 1-1,1-1 0,-1 0 1,0 0-1,0 1 0,-1-1 0,1 0 1,0 0-1,-1 1 0,0-1 0,0 0 1,0 1-1,0-1 0,0 0 1,0 1-1,0 0 0,-1-1 0,0 1 1,1 0-1,-3-2-15,0 1-22,0 0 0,0 0 0,0 1 0,-1-1 1,1 1-1,-1 0 0,1 1 0,-1-1 0,0 1 0,0 0 1,0 0-1,-2 0 22,-64-2-504,58 3 415,-4 0 39,0 1-1,0 1 1,0 0 0,1 1-1,-1 1 1,1 1 0,0 0-1,0 1 1,1 1 0,0 0 0,0 1-1,0 1 1,1 0 0,0 1-1,-8 8 51,7-5 14,0 1-1,0 0 1,1 1 0,1 1-1,1 0 1,-10 15-14,18-24 91,0 0 1,0 1-1,1-1 1,0 1-1,0 0 0,0 0 1,1 0-1,1 0 1,-1 0-1,1 0 0,1 0 1,-1 1-1,1-1 1,1 0-1,-1 0 0,2 0 1,-1 1-1,2 1-91,-1-5 76,0 0 0,1 0 0,0-1-1,0 1 1,0-1 0,0 0 0,1 1 0,0-2-1,0 1 1,0 0 0,0-1 0,0 0-1,1 0 1,0 0 0,-1 0 0,1-1 0,0 0-1,0 0 1,3 1-76,8 2 72,0 0-1,0-1 1,1 0-1,-1-2 1,14 1-72,-1-1-529,-1-1 1,24-3 528,-39 0-919,0 0 0,-1-1 0,1 0 0,5-3 919,36-16-7032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3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3495 342 4793,'0'0'3950,"0"0"-1433,0 0-246,0 0-339,0 0-603,0 0-641,-24 12-217,5-3-380,4-3-31,1 1 0,0 0 1,0 1-1,1 1 0,0 0 0,0 0 0,1 1 1,0 1-1,1 0 0,0 1-60,-7 10 170,1 0-1,1 1 1,2 1 0,-11 21-170,18-30 13,1-1 1,1 1-1,0 0 1,1 1-1,1-1 1,1 1-1,0-1 1,0 1-1,2 4-13,0-18-11,0 0 0,0 0 0,0 1 0,1-1 1,-1 0-1,0 0 0,1 0 0,0 0 0,0 0 0,0 0 0,0 0 0,0 0 0,0 0 0,0 0 0,0 0 0,1-1 0,-1 1 1,1 0-1,-1-1 0,1 1 0,0-1 0,0 0 0,-1 0 0,1 1 0,0-1 0,0 0 0,0-1 0,0 1 0,0 0 0,1 0 1,0-1 10,9 3-141,0-1 0,1-1 1,-1 0-1,0-1 0,7 0 141,-5 0-103,11-1-291,1-1 0,-1-1 0,1-1 0,-1-2 0,0 0 1,-1-2-1,4-2 394,40-18-5812,54-32 5812,-26 9-6417</inkml:trace>
  <inkml:trace contextRef="#ctx0" brushRef="#br0" timeOffset="399.02">4007 375 7378,'0'0'2915,"0"0"-460,0 0-429,0 0-567,0 0-447,0 0-252,-9 11-156,-3 3-434,0 1 0,1 0 0,1 1 0,0 0-1,1 1 1,-6 16-170,9-14-77,1 0-1,0 1 1,2 0 0,0 0-1,2 0 1,0 0 0,1 5 77,0-24-45,0 0 1,1 0-1,-1 0 1,0 0-1,1 0 1,-1-1 0,1 1-1,0 0 1,-1 0-1,1 0 1,-1 0-1,1-1 1,0 1-1,0 0 1,-1-1-1,1 1 1,0 0 0,0-1-1,0 1 1,0-1-1,0 0 1,0 1-1,0-1 1,0 0-1,0 1 1,0-1-1,0 0 1,0 0 0,0 0-1,0 0 1,0 0-1,0 0 1,0 0-1,0 0 1,0 0 44,41-4-278,-34 2 262,-1 0-1,1-1 1,0 0-1,-1 0 1,0-1-1,0 0 1,0-1-1,0 1 1,0-1-1,-1 0 1,0-1-1,3-3 17,6-7-81,0-1-1,-1 0 1,0-1-1,-2-1 82,0 2-37,-1 0 0,-1-1-1,-1 0 1,0-1 0,-1 0 0,-1 0 0,3-17 37,-19 98-4,3 1 1,2 0-1,4 36 4,0-98-39,0 0 0,1 1 1,-1-1-1,0 0 0,0 0 0,0 1 0,1-1 0,-1 0 0,1 0 0,-1 0 1,1 1-1,-1-1 0,1 0 0,0 0 0,0 0 0,-1 0 0,1 0 0,0 0 1,0-1-1,0 1 0,0 0 0,0 0 0,0 0 0,0-1 0,0 1 0,1-1 1,-1 1-1,0-1 0,1 1 39,3 0-273,1 0-1,0 0 1,-1-1 0,1 0 0,0 0-1,1 0 274,6 0-772,20 0-1681</inkml:trace>
  <inkml:trace contextRef="#ctx0" brushRef="#br0" timeOffset="767.06">4689 301 9074,'0'0'2588,"0"0"-468,0 0-589,2 31-531,10 99-403,-8-72 124,-2 53-721,-3-61 340,1-49-52,0-11 701,0-20-917,1 0-1,2 0 1,1 0 0,6-24-72,-6 40-19,0 0 0,1 0 0,1 1 0,0 0 0,1 0 0,0 0 0,1 1 0,1 0 1,0 0-1,0 1 0,3-2 19,-1 2-117,1 1 0,0 0 0,0 0 0,1 1 0,0 1 0,1 0 0,0 1 0,0 1 0,1 0 1,-1 1-1,1 0 117,1 1-835,1 1 1,-1 0-1,0 1 1,1 1-1,-1 0 0,8 2 835,2 1-4207</inkml:trace>
  <inkml:trace contextRef="#ctx0" brushRef="#br0" timeOffset="1150.09">5400 322 1768,'0'0'8197,"0"0"-5421,0 0-929,0 0 42,0 0-732,0 26-559,0 14-442,-1 90 275,0-111-369,-1-1 1,-1 1-1,-1-1 1,-1 0-1,0 0 1,-1-1-1,-1 1 1,-8 15-63,14-32 84,1-1 93,0-5 114,1-11-238,1-1 0,0 1 0,1 0 0,1 0 0,1 0 0,0 1 0,1 0 0,1-2-53,10-19-50,1 2 0,22-33 50,-22 41-78,0 1 1,1 1-1,17-16 78,-30 33-134,0 1 1,1 0-1,0 1 0,0-1 0,0 1 0,0 1 0,1-1 0,0 1 0,0 1 0,0-1 0,0 2 0,1-1 0,-1 1 0,1 0 0,4 0 134,-10 2-216,-1-1-1,1 1 1,0 0 0,0 1-1,-1-1 1,1 0 0,0 1-1,-1-1 1,1 1-1,0 0 1,-1 0 0,1 0-1,-1 0 1,0 1 0,1-1-1,-1 1 1,0-1 0,0 1-1,0 0 1,0 0-1,0 0 1,0 0 0,0 0-1,-1 0 1,1 0 0,-1 1-1,1-1 1,-1 1 0,0 0 215,13 26-5780</inkml:trace>
  <inkml:trace contextRef="#ctx0" brushRef="#br0" timeOffset="1614.12">6078 238 7666,'0'0'5686,"0"0"-3833,0 0-800,0 0 309,0 0-346,0 28-483,0 194-63,-1-215-463,1 0 0,1 0 1,-1 0-1,1 0 0,0 1 1,1-1-1,0-1 0,0 2-7,-1-6-14,0 0-1,0 0 1,1 0 0,-1 0-1,1 0 1,-1-1-1,1 1 1,-1 0 0,1-1-1,0 1 1,0-1-1,0 0 1,0 1 0,0-1-1,0 0 1,0 0-1,0 0 1,0 0 0,1-1-1,-1 1 1,0-1-1,1 1 1,-1-1 0,0 0-1,1 0 1,0 0 14,7 0-73,1 0 0,-1 0 0,0-2 0,0 1 0,-1-1 0,1 0 0,0-1 0,0 0-1,-1-1 1,0 0 0,0 0 0,0-1 0,0 0 0,-1-1 0,0 0 0,0 0 0,7-7 73,13-13-398,0 0 0,-2-2 0,-2-1 0,0-1 0,-2-1 0,14-26 398,-31 49 13,-4 7 15,0-1 0,0 1 0,0-1 0,0 1 0,0-1 0,-1 1 0,1-1 0,0 0 0,-1 1 0,0-1 0,1 0 0,-1 0 0,0 1 0,0-1-28,0 0 719,-3 6-19,-12 13-447,1 1-1,1 1 1,0 0 0,1 0-1,2 2 1,0-1 0,-7 21-253,-10 38 872,-8 47-872,5-18 554,30-106-548,-31 97 464,-16 30-470,35-99-15,-2-1 0,-1-1 0,-1-1 0,-1 0 0,-1-1 0,-13 13 15,28-36-173,0 0 0,0 0-1,-1 0 1,1 0 0,-1 0 0,0-1 0,0 0 0,0 0 0,0 0 0,0 0 0,0 0-1,-1-1 1,1 0 0,0 0 0,-1 0 0,1 0 0,-1-1 0,1 0 0,-1 0 0,1 0-1,-1 0 174,-22 0-3787</inkml:trace>
  <inkml:trace contextRef="#ctx0" brushRef="#br0" timeOffset="-1365.44">243 0 9394,'0'0'2123,"0"0"-273,0 0-12,0 0-375,0 0-535,0 0-417,-14 5-227,12-5-279,-14 6 37,0-1 1,0 2 0,1 0 0,0 1 0,0 0 0,1 1 0,0 1 0,-3 4-43,8-6 3,1 1 0,1 0 0,-1 0 0,2 1 0,-1 0 1,1 0-1,1 0 0,0 1 0,1 0 0,0 0 0,0 0 0,-2 12-3,2 2-21,1 0 0,1 0 0,1 0 0,1 0 0,3 15 21,-3-35-57,1-1 1,0 1 0,-1-1-1,2 1 1,-1-1 0,0 1 0,1-1-1,0 0 1,0 0 0,0 0-1,0 0 1,1 0 0,0 0 0,0-1-1,0 1 1,0-1 0,0 0-1,1 1 1,-1-2 0,1 1 0,0 0-1,0-1 1,0 0 0,0 0-1,0 0 1,4 1 56,5 1-372,-1-1 1,1 0-1,-1-1 0,1-1 1,-1 0-1,1 0 0,0-1 1,12-2 371,-9 0-1196,1-1 1,-1 0 0,12-4 1195,42-20-7791</inkml:trace>
  <inkml:trace contextRef="#ctx0" brushRef="#br0" timeOffset="-931.88">690 173 10426,'0'0'2227,"0"0"-517,0 0-146,0 0-346,0 0-320,0 0-110,-22 12-113,-67 42-243,82-50-407,2 1 1,-1-1 0,0 1 0,1 0 0,0 0 0,0 0 0,1 1 0,-1 0 0,1 0 0,0 0-1,1 0 1,-1 1 0,1 0 0,1-1 0,-1 1 0,1 0-26,-1 9-19,0-1-1,2 1 1,-1 0 0,2 0-1,1 11 20,-1-3 3,0-20-37,0 0 1,0-1 0,0 1 0,1-1-1,0 1 1,-1-1 0,1 0 0,0 1-1,1-1 1,-1 0 0,1 1 0,-1-1-1,1 0 1,0 0 0,0 0 0,0-1 0,0 1-1,1 0 1,-1-1 0,1 1 0,0-1-1,0 0 1,0 0 0,0 0 0,0 0-1,0-1 1,0 1 0,0-1 0,1 0-1,-1 0 1,0 0 0,1 0 0,-1 0-1,4-1 34,0 1-49,0-1 0,0 0 0,0 0 0,0 0 0,0-1 0,0 0 0,0-1 0,0 1 0,-1-1 0,1-1 0,-1 1 0,1-1 0,-1 0-1,0-1 1,0 1 0,0-1 0,3-3 49,5-7-9,-1 1-1,0-2 1,-1 1-1,-1-2 1,0 0-1,-1 0 1,-1-1-1,-1 0 1,0 0-1,-1-1 1,-1 0-1,0 0 1,-2-1-1,0 1 1,-1-1-1,-1 0 1,0-4 9,-2 21 355,0 5-93,-2 17-222,0-1 0,-1 1 0,-2 5-40,-6 40 39,7 63-55,4-111-12,0-11-46,0 0 0,1 0 0,0-1 0,0 1 0,0 0 1,0-1-1,1 1 74,-1-4-86,0 1 0,0-1 1,0-1-1,0 1 0,0 0 0,0 0 1,0 0-1,1-1 0,-1 1 1,1 0-1,-1-1 0,1 1 1,0-1-1,-1 0 0,1 0 1,0 1-1,0-1 0,0-1 1,0 1-1,1 1 86,4-1-509,0 0 0,-1 0 0,1-1 0,0 0 0,5 0 509,3 0-1523,14 0-3224</inkml:trace>
  <inkml:trace contextRef="#ctx0" brushRef="#br0" timeOffset="-548.05">1269 223 7522,'0'0'3676,"0"0"-1877,0 0-124,0 0 31,0 28-375,0 182 507,0-85-1703,8-127-107,-1-4-6,1 0 1,-2-1 0,1 0 0,-1 0 0,0-1 0,0 1 0,0-3-23,14-17 37,-17 24-35,47-59 29,49-45-31,-66 82-25,-32 24 16,0 0 1,0 1 0,0-1-1,0 1 1,0-1-1,0 1 1,0-1 0,0 1-1,0-1 1,0 1-1,0 0 1,0 0 0,0 0-1,0-1 1,1 1-1,-1 0 1,0 0 0,0 1-1,0-1 1,0 0-1,0 0 1,0 0 0,0 1-1,1-1 1,-1 1-1,0-1 1,0 1 0,0-1-1,0 1 1,-1-1-1,1 1 1,0 0 0,0 0 8,4 9-10,0 1 0,-1 0 0,0 0 1,-1 0-1,0 0 0,-1 0 1,0 1-1,0 5 10,1 2 20,3 31-230,-1 1-1,-3 11 211,-1 47-3276,-1-76 1031,0 3-5424</inkml:trace>
  <inkml:trace contextRef="#ctx0" brushRef="#br0" timeOffset="18245.8">32 1878 7074,'0'0'7801,"0"0"-6985,0 0-472,0 0-16,0 0-151,0 0 79,0 0 488,59 102-24,-49-46-248,0 4-256,-7-4-144,-3-5-72,0-13-80,0-11-392,0-12-440,7-15-913,0-21-663,-1-14-4570</inkml:trace>
  <inkml:trace contextRef="#ctx0" brushRef="#br0" timeOffset="18577.8">121 1602 10458,'0'0'1369,"0"0"-1209,0 0 144,0 0-304,0 0-152,172 47-1393,-126-47-3744</inkml:trace>
  <inkml:trace contextRef="#ctx0" brushRef="#br0" timeOffset="18928.24">591 1991 7402,'0'0'2067,"0"0"-463,0 0 115,0 0-169,0 0-523,0 0-482,-4 21-276,-12 60 6,13-60 175,3-21 78,2-6 152,15-11-673,0 0 0,1 1 0,1 1 0,0 1 0,1 0 0,0 2 0,1 0 0,7-1-7,-20 8-41,1 0 0,0 2 1,0-1-1,1 1 0,-1 0 0,1 1 1,-1 0-1,1 0 0,0 1 1,0 0-1,5 1 41,-13 1-22,0-1 1,0 0-1,0 1 1,0 0 0,-1-1-1,1 1 1,0 0-1,0 0 1,-1 0-1,1 0 1,-1 0 0,1 0-1,-1 1 1,1-1-1,-1 0 1,0 1-1,0-1 1,1 1 0,-1-1-1,0 1 1,0 0-1,-1-1 1,1 1-1,0 0 1,-1 0-1,1 0 1,-1-1 0,1 1-1,-1 0 1,0 0-1,0 0 22,2 12-200,0 1 0,-2-1 0,0 0 0,0 3 200,-1 2-281,1 8-644,-2-1-1,0 1 0,-2 0 1,-7 24 925,4-17-3738</inkml:trace>
  <inkml:trace contextRef="#ctx0" brushRef="#br0" timeOffset="19278.76">1543 1768 3065,'0'0'8248,"0"0"-5669,0 0-1222,0 0 216,0 0-384,0 0-520,-10-4-496,7 2-174,-1 1-1,0-1 1,0 1 0,0 0-1,1 0 1,-1 0-1,0 0 1,0 1-1,0 0 1,-1 0-1,1 0 1,0 0-1,0 0 1,0 1 0,0 0-1,0 0 1,1 0-1,-1 0 1,0 1-1,0-1 1,1 1-1,-2 0 2,-14 9 26,1 1 0,0 1-1,1 0 1,0 1 0,-8 9-26,19-17 0,1 0 1,-1 0-1,2 1 1,-1-1-1,1 1 1,0 0 0,0 0-1,0 0 1,1 1-1,1 0 1,-1-1-1,1 1 1,0 0 0,1 0-1,0 0 1,0 5-1,1-12-1,1 1 1,-1-1-1,1 0 1,-1 0-1,1 0 1,-1 0 0,1 0-1,0 1 1,-1-1-1,1 0 1,0-1-1,0 1 1,0 0-1,0 0 1,0 0-1,0 0 1,0-1-1,0 1 1,0 0 0,0-1-1,1 1 1,-1-1-1,0 1 1,1-1 0,39 13-8,-24-8 9,23 6 7,-13-3 1,0 1-1,11 6-8,-32-13-2,-1 0 0,1 1-1,-1 0 1,0 1 0,0-1 0,0 1 0,0 0-1,0 0 1,-1 0 0,0 1 0,0 0 0,0-1-1,1 3 3,-3-4-2,-1 0-1,0-1 1,1 1-1,-1 0 1,0-1 0,0 1-1,-1 0 1,1 0-1,-1 0 1,1 0-1,-1 0 1,0 0-1,0 0 1,0 0-1,0 0 1,-1-1-1,1 1 1,-1 0-1,0 0 1,0 0-1,0 0 1,0-1-1,0 1 1,0 0-1,-1-1 1,1 1-1,-1-1 1,0 0-1,0 1 1,0-1-1,0 0 1,0 0 0,-1 0-1,1 0 1,-2 0 2,-3 3-490,0-1 0,0 0 0,0-1 0,0 1 0,-1-1 0,1-1 0,-1 0 0,0 0 0,0 0 0,0-1 0,0 0 0,-4-1 490,-9 0-5121</inkml:trace>
  <inkml:trace contextRef="#ctx0" brushRef="#br0" timeOffset="19597.22">2248 1378 10098,'0'0'4049,"0"0"-3625,0 0 88,-47 188 192,37-114-47,4 7-57,-1-4-352,1 3-144,-4-5-56,0-4 0,-3-5-48,-4-7-120,0-11-400,-2-6-465,5-16-327,1-20-488,7-6-2305,2 0-1160</inkml:trace>
  <inkml:trace contextRef="#ctx0" brushRef="#br0" timeOffset="19931.62">1990 1860 11178,'0'0'1681,"0"0"-1145,0 0 96,0 0 96,0 0-264,0 0 16,0 0 48,139 84-103,-80-81-105,4-3-208,3 0-112,23-15-608,-12-6-2345,-5 3-8394</inkml:trace>
  <inkml:trace contextRef="#ctx0" brushRef="#br0" timeOffset="20415.61">2664 2051 9794,'0'0'2130,"0"0"-1426,0 0-447,0 0-27,0 0 54,0 0-13,34 5-71,-34-5-200,67 9 128,9-2-128,-69-6 9,0-1 0,0 0 0,0 0 0,0-1 0,0 0 1,0 0-1,0-1 0,0 0 0,0 0 0,-1 0 0,1-1 1,-1 0-1,0 0 0,0-1 0,4-2-9,6-4 17,-3 3-2,0-1-1,0-1 1,-1 0-1,9-9-14,-18 15 0,0 0 1,0-1-1,0 1 0,0-1 1,0 0-1,-1 0 0,0 0 0,0 0 1,0 0-1,0 0 0,-1-1 1,1 1-1,-1-1 0,0 1 0,0-1 1,-1 1-1,1-4 0,-2 6-9,1 0-1,0-1 1,-1 1-1,1 0 1,-1 0-1,0 1 1,0-1 0,1 0-1,-1 0 1,0 0-1,-1 0 1,1 1-1,0-1 1,0 0-1,-1 1 1,1 0 0,-1-1-1,1 1 1,-1 0-1,0-1 1,0 1-1,1 0 1,-1 0 0,0 0-1,0 1 1,0-1-1,0 0 1,0 1-1,0-1 1,0 1 0,0 0-1,-1 0 10,-12-3 11,0 2-1,0 0 1,-1 1-1,-4 0-10,4 1 17,10-2 5,0 2-1,0-1 1,0 1-1,0 0 1,0 0-1,0 0 0,0 1 1,0 0-1,1 0 1,-1 1-1,1 0 1,-1 0-1,1 0 1,0 0-1,0 1 1,0 0-1,1 0 0,-1 0 1,1 0-1,0 1 1,0 0-1,1 0 1,-1 0-1,1 0 1,0 0-1,-2 6-21,-1 5 125,0 1 0,1 0 0,1 0 0,1 0 0,0 1 0,1-1 0,1 1 0,1 14-125,0-25 30,1 0 1,0 0-1,0 0 1,1 0-1,-1-1 0,1 1 1,1 0-1,0-1 1,0 1-1,0-1 1,0 0-1,1 0 0,0 0 1,1 0-1,-1-1 1,1 0-1,3 3-30,-2-2-28,1 0-1,0-1 0,1 0 1,-1 0-1,1 0 1,0-1-1,0-1 1,0 1-1,0-1 1,1-1-1,0 1 0,-1-1 1,1-1-1,3 1 29,13-1-752,0 0 0,-1-1 0,17-3 752,13-10-3709</inkml:trace>
  <inkml:trace contextRef="#ctx0" brushRef="#br0" timeOffset="20865.45">3772 1825 11586,'0'0'2054,"0"0"-709,0 0-60,0 0-561,0 0-434,-35 10-205,-113 37-84,141-44-5,-1-1 0,1 1 0,0 0 0,0 1 0,0 0-1,0 0 1,0 0 0,1 1 0,0 0 0,0 0 0,0 1-1,1 0 1,-5 5 4,0 1-2,2-1-3,0 0-1,0 0 1,1 1-1,1 0 1,0 0-1,0 1 1,1-1-1,1 1 1,0 0-1,1 1 1,1-1-1,0 1 1,0-1-1,1 1 1,1-1-1,1 7 6,-1-18-4,0-1 0,0 0 0,0 0 0,0 0 0,1 0 0,-1 1 0,0-1 0,1 0 0,-1 0 0,1 0 0,-1 0 0,1 0 0,-1 0 0,1 0 0,0 0 0,0 0 0,-1 0 0,1 0 0,0-1 0,0 1 0,0 0 0,0 0 0,1 0 4,1 0-14,0 1 0,0-1 1,0 0-1,0 0 0,0 0 0,0-1 1,0 1-1,1-1 0,1 1 14,3-1-15,0 0-1,1-1 0,-1 1 1,0-2-1,1 1 1,-1-1-1,3-1 16,1-2-30,-1-1 0,0 0 1,0-1-1,0 0 0,-1 0 0,0-1 0,-1 0 1,1-1-1,6-9 30,0-1-23,0-1 0,-1-1 0,-1-1 0,5-10 23,25-73-137,-43 152-17,3-1 1,1 0-1,3 0 1,1-1 0,7 12 153,-16-52-237,1-1 1,1 0 0,-1 1 0,1-1 0,0 0-1,0 0 1,0 0 0,0 0 0,1-1-1,-1 1 1,1-1 0,0 1 0,0-1 0,0 0-1,1 0 1,-1 0 0,1-1 0,0 1-1,0-1 1,-1 0 0,2 0 0,-1 0 0,3 1 236,19-1-5323</inkml:trace>
  <inkml:trace contextRef="#ctx0" brushRef="#br0" timeOffset="21315.36">4487 1429 11330,'0'0'3388,"0"0"-2324,-5 25-280,-36 172 1138,11-49-670,-9 134-1252,23-145 42,12-107-38,3-28-27,1-2-29,0-2 33,2-53 25,0 18-78,-2 1 1,-1-2 71,0 29-63,0 1 0,0-1 0,-1 1 0,0-1 0,0 1 0,-1 0 0,0 0 0,0 0 0,-1 0 0,-4-6 63,5 10-34,0 0 0,0 1 0,0 0 0,-1-1-1,1 1 1,-1 1 0,0-1 0,0 0 0,0 1 0,0 0-1,0 0 1,0 0 0,-1 0 0,1 1 0,0 0-1,-1 0 1,0 0 0,1 0 0,-1 1 0,1 0 0,-1 0-1,0 0 1,1 0 0,-1 1 0,-2 0 34,-2 1-15,1 0 1,-1 0-1,1 1 1,0 0-1,0 1 1,0-1 0,0 2-1,0-1 1,1 1-1,0 0 1,0 1-1,-6 5 15,5-1 53,-1-1-1,2 1 1,0 0-1,0 1 1,0 0-1,2 0 1,-1 0-1,2 1 1,-1 0-1,1 0 0,1 0 1,0 0-1,1 0 1,0 1-1,1-1 1,1 1-1,0 10-52,0-20 12,0 0 0,0 0-1,1 0 1,-1 0-1,1 0 1,0-1 0,0 1-1,0 0 1,0 0-1,0 0 1,0-1-1,1 1 1,-1-1 0,1 1-1,0-1 1,0 1-1,0-1 1,0 0 0,0 0-12,3 2 5,0-1 1,0 0-1,0 0 1,0 0 0,0-1-1,0 1 1,1-1-1,-1-1 1,6 2-6,13 1-195,0 0 0,1-2 0,-1-1 0,14-2 195,-20 1-304,61-3-2350,-11-15-2762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0:5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199 396 4281,'0'0'3681,"0"0"-1533,0 0-401,0 0-138,0 0-76,0 0-92,2-12-328,7-36-303,-9 48-772,0-1 0,0 1 0,0-1 0,0 1 0,0-1 0,1 1 0,-1-1 0,0 1 0,0-1 0,-1 1 0,1-1 0,0 1 0,0-1 0,0 1 0,0-1 0,0 1 0,0-1 0,-1 1 0,1-1 0,0 1 0,0 0 0,-1-1 0,1 1 0,0-1 0,-1 1 0,1 0 0,0-1 0,-1 1 0,1 0 0,-1-1 1,1 1-1,0 0 0,-1 0 0,1-1 0,-1 1 0,1 0 0,-1 0 0,1 0 0,-1 0-38,-17 0 60,14 1 30,-11-1-112,6-1-12,0 1-1,0 1 0,0 0 1,0 0-1,-4 1 35,9-1-4,0 1 0,1-1 0,-1 1 0,1 0 0,-1 0 0,1 0 0,0 0 0,-1 1 0,1-1 0,1 1 0,-1 0 0,0 0 1,1 0-1,-2 1 4,-3 6-18,1 0 0,0 0 0,1 1 0,0-1 1,1 1-1,0 0 0,0 1 0,1-1 0,-1 11 18,0 9-60,1 1 0,1-1-1,2 2 61,0-31-32,0-1 1,0 0-1,0 1 0,0-1 0,1 1 1,-1-1-1,0 1 0,1-1 0,-1 0 1,1 1-1,-1-1 0,1 1 0,0-1 1,-1 0-1,1 0 0,0 0 0,0 1 1,0-1-1,0 0 0,0 0 0,0 0 1,0 0-1,0 0 0,1-1 0,-1 1 1,0 0-1,0 0 0,1-1 0,-1 1 0,1-1 1,-1 1-1,0-1 0,1 0 0,-1 0 1,1 1-1,-1-1 0,1 0 0,-1 0 1,2 0 31,2-1-65,1 1 1,0-1 0,0 0-1,-1 0 1,1-1 0,-1 0-1,1 0 1,-1 0 0,0 0-1,3-3 65,10-6-19,-1-2 0,-1 0 0,0-1 0,-1 0 0,0-1 0,-1-1-1,8-13 20,5-9-247,-1-1 0,20-41 247,-39 66-35,-4 10 40,0-1 0,-1 0-1,1-1 1,-1 1 0,0 0 0,0-1 0,-1 1-1,0-1 1,1-2-5,-2 6 327,0 15 329,0 338-964,0-350 194,0 0 0,0 0 0,0-1 0,0 1 0,0 0 0,0 0 0,0 0 0,0 0 0,1 0 0,-1 0 0,0 0 0,1-1 0,-1 1 0,1 0 0,-1 0 0,1-1-1,-1 1 1,1 0 0,0 0 114,-1-1-222,1 0-1,0 1 0,-1-1 0,1 0 1,-1 0-1,1 0 0,0 0 0,-1 0 0,1 1 1,0-1-1,-1-1 0,1 1 0,0 0 1,-1 0-1,1 0 0,0 0 0,-1 0 0,1-1 1,0 1-1,-1 0 0,1 0 0,-1-1 1,1 1-1,-1 0 0,1-1 0,0 1 0,-1-1 1,1 1 222,15-18-6452</inkml:trace>
  <inkml:trace contextRef="#ctx0" brushRef="#br0" timeOffset="352.02">619 325 8146,'0'0'2202,"0"0"-205,0 0-450,-3 27-496,0 7-747,0 8 322,-3 0-1,-2 2-625,1 1 1115,7-44-948,0-1 18,0 0 71,2-14 204,3 4-441,0 1-1,0 0 0,1 0 1,0 0-1,0 0 0,1 1 1,7-7-19,7-5 0,1 0 1,9-5-1,-26 20-16,1 0 1,1 0-1,-1 0 1,1 1-1,-1 0 1,1 1-1,0-1 1,1 1-1,-1 1 1,0-1-1,1 1 1,0 1-1,3-1 16,-10 2-10,0 0-1,0 0 0,0 0 1,0 1-1,0-1 0,0 0 1,0 1-1,0-1 0,0 1 1,-1-1-1,1 1 0,0-1 1,0 1-1,-1 0 0,1-1 1,0 1-1,-1 0 0,1 0 1,0-1-1,-1 1 0,1 0 0,-1 0 1,0 0-1,1 0 0,-1 0 1,0 0-1,1-1 0,-1 1 1,0 0-1,0 1 11,4 34-19,-3-28 30,2 52-33,-3 1-1,-2 4 23,-12 58-3580,11-100 684,2-12-2751</inkml:trace>
  <inkml:trace contextRef="#ctx0" brushRef="#br0" timeOffset="885.07">1466 0 10594,'0'0'2266,"0"0"-826,0 0-149,0 0-274,0 0-149,0 0 177,3 19-186,-2-11-786,5 27 136,-1 0 1,-2 0 0,-2 6-210,0 46 152,-4-1 1,-4 0-1,-10 39-152,12-103-46,-1-17-333,5-6 314,0-1-1,-1 1 1,1-1 0,0 1-1,0-1 1,0 0 0,0 1-1,0-1 1,0 0 0,0 0-1,0-1 66,-5-12 89,-12-24-200,12 23 17,-1 1 0,0 0 0,-1 0 0,-1 1 0,0 0 0,-1 1 0,0 0 0,-2-1 94,10 12-8,0 0-1,0 0 0,0 1 1,0-1-1,-1 1 0,1-1 1,0 1-1,-1 0 1,1 0-1,0 0 0,-1 0 1,0 0-1,1 1 0,-1-1 1,1 1-1,-1 0 0,0-1 1,1 1-1,-1 1 1,0-1-1,1 0 0,-1 0 1,1 1-1,-1 0 0,1-1 1,-1 1-1,-1 1 9,0 0 13,1 0 1,0 0-1,-1 1 0,1-1 0,0 1 1,1 0-1,-1 0 0,0 0 0,1 0 1,0 0-1,-1 1 0,1-1 0,1 1 1,-1-1-1,0 1 0,1 0 0,-1 2-13,-1 8 91,1 0 1,0 0-1,1 0 0,1 0 0,1 11-91,-1-1 148,0-21-141,0 0-1,0 0 0,1 0 0,-1 1 0,1-1 0,0 0 1,0 0-1,0 0 0,0 0 0,0 0 0,1 0 0,-1 0 0,1-1 1,0 1-1,0 0 0,0-1 0,0 1 0,0-1 0,1 0 1,-1 0-1,1 0 0,-1 0 0,1 0 0,0-1 0,0 1 0,0-1 1,0 1-1,0-1 0,0 0 0,0 0 0,3 0-6,6 1-85,1 0 0,-1-1-1,1 0 1,0-1-1,-1 0 1,1-1 0,-1 0-1,6-2 86,20-6-1724,1-2 0,-1-2 1,31-15 1723,23-11-8841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147 534 10658,'0'0'1274,"0"0"-807,0 0-247,0 0-23,0 0-36,-23 21 29,-68 70 53,87-87-212,0 0 0,0 0 0,1 1 0,0-1 1,0 1-1,0 0 0,0 0 0,0 1-31,3-4 17,-1 0 0,1-1 0,-1 1 0,1 0 0,0 0 0,0 0 0,0-1 0,0 1 0,0 0 0,1 0 0,-1 0 0,1 1-17,0 11 167,-1-10-115,1-1 0,-1 1 0,0 0 0,1-1 1,0 1-1,0-1 0,0 1 0,0-1 0,1 1 1,-1-1-1,1 0 0,0 0 0,0 0 0,0 0 0,0 0 1,0 0-1,3 2-52,0 0 51,1-1 0,-1 0 0,1 0 1,0-1-1,0 0 0,0 0 0,0 0 0,0-1 0,5 2-51,9 1 23,1-1 0,-1-1 0,1-1 0,0 0 0,0-2 0,2 0-23,-14-1-3,0 0 0,0-1-1,1 1 1,-1-2 0,-1 1-1,1-1 1,0-1 0,-1 1-1,1-2 1,-1 1 0,0-1-1,-1 0 1,1-1 0,-1 1-1,0-2 1,0 1 0,-1-1-1,0 0 1,5-6 3,-4 2 12,0 1 0,-1-1 0,0 0 0,-1 0 1,0-1-1,0 1 0,-2-1 0,1 0 0,-1 0 0,-1-1 1,0 1-1,-1 0 0,-1-1 0,0-7-12,0 18 15,0-1 0,0 1 0,-1 0 0,1-1-1,-1 1 1,0 0 0,1-1 0,-1 1 0,0 0 0,0 0 0,-1 0 0,1 0 0,0 0 0,-1 0-1,1 0 1,-1 0 0,0 1 0,-1-2-15,-1 0 37,1 1-1,-1-1 0,0 1 1,0 0-1,0 1 1,0-1-1,0 1 0,-1-1 1,1 1-1,-1 0-36,-10-1 62,0 1-1,0 0 1,1 1 0,-1 1-1,-13 2-61,20-2 1,0 1-1,0 1 1,1 0-1,-1 0 1,1 0 0,0 1-1,0 0 1,0 0-1,0 1 1,1-1-1,0 2 1,0-1-1,0 1 1,1 0 0,-1 0-1,1 0 1,1 1-1,-2 1 0,-2 4-94,1 0-1,1 1 0,-1 0 1,2 0-1,0 0 1,0 0-1,2 1 0,-1 0 1,0 13 94,4-25-87,-1 0-116,1 0 1,-1-1-1,1 1 1,0 0-1,0 0 1,0 0-1,0 0 1,0-1 0,0 1-1,0 0 1,1 0-1,-1 0 1,1 0-1,-1-1 1,1 1 0,0 0-1,-1-1 1,1 1-1,0 0 1,0-1-1,1 2 203,16 0-6597</inkml:trace>
  <inkml:trace contextRef="#ctx0" brushRef="#br0" timeOffset="429.01">1542 1 9394,'0'0'2035,"0"0"-581,0 0 377,0 0-148,0 0-956,-32 7-397,-109 30 48,128-33-277,0 1 0,1 1 0,-1 0 0,1 0 0,0 1 0,1 1 0,0 0 1,0 1-1,0 0 0,-2 4-101,-1 0 157,-6 5 41,1 1-1,1 2 1,1-1-1,1 2 1,1 0-1,1 1 1,0 1-1,2 0 1,-4 12-198,4-1 90,0 1 0,3 0 0,0 0 1,3 1-1,1-1 0,0 24-90,4-24-63,-1 6 157,-2-1 0,-5 24-94,7-52-126,-1-1 1,0 0-1,-1-1 1,-1 1 0,0-1-1,0 1 1,-1-2-1,-1 1 1,1 0 0,-8 7 125,13-17-100,1 0 0,-1-1 0,0 1 0,0 0 0,1 0 0,-1 0 0,0-1 0,0 1 0,0 0 0,0-1 0,0 1 0,0-1 0,0 1 0,0-1 0,0 0 0,0 1 0,0-1 0,0 0 100,0 0-70,1 0 0,-1 0-1,1 0 1,-1-1 0,1 1-1,-1 0 1,1 0 0,-1-1-1,1 1 1,-1 0 0,1 0-1,-1-1 1,1 1 0,0-1-1,-1 1 1,1 0 0,0-1 0,-1 1-1,1-1 1,0 1 0,0-1-1,-1 1 1,1-1 0,0 1-1,0-1 71,-6-40-3417,5 33 2609,-2-33-4357</inkml:trace>
  <inkml:trace contextRef="#ctx0" brushRef="#br0" timeOffset="10557.01">950 435 8186,'0'0'1460,"0"0"-273,0 0 7,0 0-157,0 0-181,0 0-186,0 0-137,0 0-82,-23 0 1986,5 0-1591,36 0-709,36 0-208,-13 0 69,63 1 19,-93 0-18,0 0 1,0 1 0,-1 0 0,1 1-1,0 0 1,-1 0 0,9 5 0,-18-7-10,0-1 1,0 1-1,0 0 1,0 0-1,0-1 0,0 1 1,0 0-1,-1 0 0,1 0 1,0 0-1,0 0 1,-1 0-1,1 0 0,0 1 10,-1-1-56,0 0 1,1-1-1,-1 1 0,1 0 0,-1 0 0,1-1 0,-1 1 0,1 0 0,-1-1 0,1 1 0,0 0 0,-1-1 0,1 1 0,0-1 0,0 1 1,-1-1-1,1 0 0,0 1 0,0-1 0,0 0 0,0 1 0,-1-1 0,1 0 0,0 0 0,0 0 0,0 0 0,0 0 0,0 0 1,0 0-1,0 0 56,58 0-4352,-29 0-1795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1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67 127 3953,'0'0'2330,"0"0"-1053,0 0-88,0 0-204,0 0-135,0 0-20,19 4-115,8 2-434,0-1 0,0-1 0,1-1 0,-1-1 0,1-2 0,0-1 0,12-3-281,-22 2 100,-1-1-1,1-2 0,-1 1 0,0-2 1,0 0-1,-1-2 0,0 1 1,0-2-1,3-2-99,-18 10 31,0 0 0,0 1-1,0-1 1,0 0 0,0 0 0,-1 0 0,1 0 0,0 0-1,0 0 1,-1 0 0,1 0 0,0 0 0,-1-1 0,1 1 0,-1 0-1,0 0 1,1 0 0,-1-1 0,0 1 0,0 0 0,0-1-1,0 1 1,0 0 0,0 0 0,0-1 0,0 1 0,0 0 0,-1 0-1,1-1 1,-1 0-31,0 0 28,0 0 0,0 1-1,0-1 1,-1 0 0,1 0-1,0 0 1,-1 1 0,0-1 0,1 1-1,-1-1 1,0 1 0,0 0-1,0 0 1,0 0 0,0 0-1,0 0 1,0 0-28,-21-5 9,-1 0-1,0 2 1,0 1-1,0 0 1,0 2-1,0 1 1,-5 1-9,3 0 0,13-1 10,0 0-1,-1 1 0,1 1 1,0 0-1,1 1 1,-1 1-1,0 0 1,1 0-1,0 1 0,0 1 1,-9 5-10,14-6 36,1-1 0,-1 1 0,1 0-1,1 0 1,-1 1 0,1 0 0,0 0 0,0 0 0,1 1 0,-1-1 0,2 1 0,-1 0-1,1 0 1,0 1 0,0-1 0,1 0 0,0 1 0,0 0 0,1-1 0,0 5-36,-1 0 73,2-1 0,-1 1 0,2-1 1,-1 1-1,1-1 0,1 0 0,0 1 0,1-1 1,0 0-1,1 0 0,0 0 0,1 0-73,-1-3 36,1 0 1,0-1-1,1 1 0,0-1 0,0 0 0,0 0 1,1-1-1,0 0 0,0 0 0,1-1 0,0 0 1,0 0-1,0 0 0,0-1 0,3 0-36,10 3-25,0-2 0,0 0 0,0-1 0,1-1-1,-1-1 1,1-2 0,0 0 0,-1 0-1,1-2 1,4-2 25,-2-1-601,1-1-1,-1-1 0,-1-1 1,1-1-1,-1-1 0,-1-1 1,17-11 601,-13 8-1335,35-19-4314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316 11626,'0'0'1833,"0"0"-1217,0 0 392,0 0-120,0 0-447,0 0-257,0 0 152,90 15-40,-51-6-120,8 0-72,-1-3-104,4-3-72,3-3-648,-10 0-1081,-14 0-4080</inkml:trace>
  <inkml:trace contextRef="#ctx0" brushRef="#br0" timeOffset="331">2008 0 14163,'0'0'1827,"0"0"-907,0 0-138,0 0-245,0 0-90,-9 37-119,-1 6-257,-47 175 85,27-112-189,-2 12-494,-5-2 0,-22 39 527,58-153-2167,1-4-2188,0-11-3298</inkml:trace>
  <inkml:trace contextRef="#ctx0" brushRef="#br0" timeOffset="667.03">1641 247 11586,'0'0'2833,"0"0"-2209,0 0 408,0 0 121,0 0-281,185 72-200,-112-63-208,-1-6-112,-2 0-160,-11-3-192,-9 0-56,-7 3-1016,-13 0-1497,-14 0-4376</inkml:trace>
  <inkml:trace contextRef="#ctx0" brushRef="#br0" timeOffset="996.06">2236 503 12243,'0'0'1452,"0"0"-210,0 0 10,0 0-217,0 0-316,0 0-175,23 2-39,8 0-344,94 3 320,-112-5-454,1-1-1,0-1 1,-1 0 0,1-1 0,-1 0 0,0-1 0,0-1 0,0 0 0,-1-1 0,1 0 0,-1-1 0,-1 0 0,3-3-27,-7 5-4,0 0 1,0-1-1,0 0 0,-1 0 0,0-1 1,-1 1-1,1-1 0,-1-1 1,-1 1-1,1-1 0,-1 0 0,-1 0 1,1 0-1,-1 0 0,-1 0 1,0-1-1,0 0 0,0 1 0,-1-1 1,0-6 3,-1 13-34,0 1 0,-1-1 0,1 1 0,-1-1 0,1 0 1,-1 1-1,1-1 0,-1 1 0,0-1 0,1 1 1,-1-1-1,0 1 0,0 0 0,0-1 0,-1 1 0,1 0 1,0 0-1,0 0 0,0 0 0,-1 0 0,1 0 1,-1 0-1,1 0 0,-1 1 0,1-1 0,-1 0 0,1 1 1,-1-1-1,0 1 0,1 0 0,-1-1 0,0 1 0,1 0 1,-1 0 33,-11-1-201,1 0 1,-1 1-1,1 1 0,-6 1 201,14-2-44,-9 2-9,0 1-1,0 1 1,0 0-1,1 1 1,-1 0 0,1 1-1,0 0 1,1 1-1,-1 0 1,2 1 0,-1 0-1,1 0 1,-8 10 53,-1 0 11,1 1 1,1 1-1,1 1 1,1 0-1,1 2 1,-8 14-12,14-21 100,1 0 1,0 1 0,-2 11-101,8-23 24,-1 1 0,1 0 1,0 0-1,0-1 0,1 1 1,0 0-1,0 0 0,0 0 0,1 0 1,0 0-1,0 0 0,1 2-24,-1-5 2,0-1-1,0 0 0,1 0 1,-1 0-1,1 0 1,0 0-1,0 0 0,-1 0 1,1 0-1,0-1 1,1 1-1,-1-1 0,0 1 1,0-1-1,1 0 1,-1 0-1,0 0 0,1 0 1,-1 0-1,1 0 1,1-1-2,9 3-6,0-1-1,0-1 1,10 1 6,-16-2-4,31 2-739,0-1 1,0-2-1,-1-1 1,1-2-1,24-7 743,13-9-4189</inkml:trace>
  <inkml:trace contextRef="#ctx0" brushRef="#br0" timeOffset="1327.08">3000 423 10882,'0'0'2014,"0"0"-886,0 0 186,0 0-111,0 0-466,0 0-337,-15 30-186,-50 97-103,55-106-93,-2 0 1,0-1 0,-1-1 0,-2 2-19,-10 13 21,54-75 183,1 2 1,2 1 0,35-32-205,-45 49-27,1 1 0,0 1-1,2 1 1,0 1 0,1 2 0,1 0 0,8-2 27,-26 14-68,-1 0-1,1 0 1,-1 1 0,1 1 0,0-1 0,7 1 68,-12 0-208,-1 1-1,1 0 1,-1 0-1,1 1 1,-1-1 0,0 1-1,1 0 1,-1-1-1,0 1 1,1 1 0,-1-1-1,0 0 1,0 1 0,0 0-1,0 0 1,0 0-1,-1 0 1,2 1 208,13 16-3154,0-3-2150</inkml:trace>
  <inkml:trace contextRef="#ctx0" brushRef="#br0" timeOffset="1832.12">3476 474 9522,'0'0'2533,"0"0"-1094,0 0-91,0 0-397,0 0-429,0 0-91,-7 17-60,-14 25-215,-1 0 0,-2-2 0,-21 26-156,34-52 22,-30 35 40,40-48 17,4-1 118,2-2-162,0 0-1,1 0 1,-1 0-1,0-1 1,0 1 0,0-1-1,-1 0 1,1-1-1,-1 1 1,0-1-1,1 0 1,0-1-35,14-12 29,123-90-7,33-12-22,-172 117-2,-1 1 0,0-1-1,0 1 1,0 0 0,0 0-1,1 0 1,-1 0 0,0 0-1,0 1 1,1-1 0,-1 1 0,0-1-1,1 1 3,-3 1 8,1 0-1,-1 0 0,1 0 1,-1 0-1,1 0 0,-1 0 1,0 1-1,0-1 0,1 0 1,-1 0-1,0 0 0,0 0 1,0 1-1,0-1 0,-1 0 1,1 0-1,0 0-7,0 0 25,-3 180 1004,15-181-891,1-1-107,-1-2 0,0 0 1,0 0-1,0-1 0,-1 0 1,1-1-1,-1 0 0,0-1 0,3-3-31,19-8 0,-5 3-11,-19 8-21,1 1 0,0 0 0,1 0 0,-1 1 0,1 1 0,0 0 0,0 0 0,0 1 0,8-1 32,-18 26-476,-2-8 440,-2-1-1,1 0 0,-2-1 1,0 1-1,0-1 1,-2 1-1,1-1 1,-2-1-1,0 1 37,-3 7-654,1 1 0,1 0 0,1 0 654,6-20-223,1 0 0,0-1 0,-1 1 0,1 0 0,0 0 0,0-1 0,0 1 0,0 0 0,-1 0 0,1 0 0,0-1 0,0 1 0,1 0-1,-1 0 1,0-1 0,0 1 0,0 0 0,0 0 0,1-1 0,-1 1 0,1 0 223,7 0-5764</inkml:trace>
  <inkml:trace contextRef="#ctx0" brushRef="#br0" timeOffset="2179.14">4525 468 9498,'0'0'5085,"0"0"-3338,0 0-559,0 0-431,0 0-517,0 0-175,-15 6-42,9-3-17,-11 4 12,0 1-1,0 0 0,1 2 1,0 0-1,1 0 0,-1 2-17,13-9 2,0 0-1,0 1 0,0-1 0,1 0 0,-1 1 0,1 0 1,0 0-1,0-1 0,0 1 0,0 1 0,1-1 0,-1 1-1,1-3 16,1 1 0,-1-1 0,1 0 0,0 0 0,0 1 0,0-1-1,0 0 1,0 1 0,0-1 0,1 0 0,-1 1 0,1-1 0,0 0-1,-1 0 1,1 0 0,0 0 0,0 1 0,1-1 0,-1-1 0,0 1-1,1 0 1,-1 0 0,2 1-16,6 6 82,0 0-1,0 0 1,-1 1 0,0 1-1,-1-1 1,6 12-82,-12-20 5,0 1 0,0 0 0,0-1 0,0 1 0,0 0 0,-1 0 0,1 0 0,-1 0 0,1 0 0,-1 0 0,0 0 0,-1 0 0,1 0 0,0-1 0,-1 1 1,1 0-1,-1 0 0,0 0 0,0 0 0,0-1 0,-1 1 0,1 0 0,0-1 0,-1 1 0,0-1 0,0 0 0,1 1 0,-2-1 0,1 0 0,0 0 0,0 0 0,0 0 0,-2 0-5,-14 10-316,0-1-1,0-1 0,-1 0 0,-1-2 1,1 0-1,-1-1 0,-14 2 317,12-2-882,-42 12-3108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6433,'0'0'8738,"0"0"-8106,0 0-232,0 0 137,-13 194-73,3-123-264,0 3-120,4-2-72,-1-7 8,0-2-8,1-12-8,-1-7-208,-6-11-464,-4-6-937,1-12-911,-1-9-3026</inkml:trace>
  <inkml:trace contextRef="#ctx0" brushRef="#br0" timeOffset="355.98">1 325 10218,'0'0'2601,"0"0"-2081,0 0 304,0 0-112,0 0-280,0 0-32,215 50-152,-143-44-136,14-3-104,4-3-8,42-6-880,-23-15-1472,-16-5-5090</inkml:trace>
  <inkml:trace contextRef="#ctx0" brushRef="#br0" timeOffset="687.58">980 72 10746,'0'0'1706,"0"0"-366,0 0 157,2 29-160,11 96-349,-4-15 566,-4 89-1554,5-199-467,-3-3 422,1 0 0,-1 0-1,0-1 1,0 0-1,0 0 1,0-1 0,-1 0-1,1 0 1,-1-1 0,2-3 45,16-11-36,-2 2-19,17-14-155,0 1 0,3 3 1,8-3 209,-49 29-13,1 1 0,0 0 0,0-1 0,1 1 0,-1 0 0,0 0 0,0 1 0,1-1 0,-1 0 0,0 1 0,1 0 0,-1-1 0,0 1 1,1 0-1,-1 0 0,0 0 0,1 0 0,0 1 13,-2 0-10,0 0 1,1 0-1,-1 1 1,0-1-1,0 1 1,0-1-1,0 1 0,0-1 1,0 1-1,0-1 1,-1 1-1,1 0 1,-1-1-1,1 1 1,-1 0-1,1 0 1,-1-1-1,0 1 1,0 0-1,0 0 1,0 0-1,0 0 10,4 49 343,-2-14-382,1 0 1,2 0-1,2-1 0,1 0 0,6 12 39,-12-43-218,0 0-1,0 0 0,0 0 1,1-1-1,-1 1 1,1-1-1,2 3 219,-3-6-444,-1 1-1,1-1 1,-1 1 0,1-1-1,0 0 1,-1 0 0,1 0-1,0 0 1,0 0-1,0 0 1,0-1 0,0 1-1,0 0 445,11 0-7142</inkml:trace>
  <inkml:trace contextRef="#ctx0" brushRef="#br0" timeOffset="1035.98">1694 334 7682,'0'0'4531,"0"0"-3136,0 0-427,0 0 179,0 0-236,0 0-281,12 7-177,-2 2-347,-4-5-64,-1 0 0,0 0 0,1 0 1,0-1-1,0 0 0,0 0 0,0 0 0,1-1 1,-1 0-1,1 0 0,-1-1 0,3 1-42,18 1 95,-1-1 0,1-1-1,0-1 1,0-1-1,10-3-94,-28 3 14,0-1 0,0 0-1,0 0 1,0-1-1,0 0 1,-1 0 0,1-1-1,-1 0 1,0-1-1,0 0 1,-1 0-1,1 0 1,-1-1 0,0 0-1,-1-1 1,1 0-1,0-2-13,-4 5 13,-1 0 0,1-1 0,-2 1-1,1-1 1,0 0 0,-1 1-1,0-1 1,0 0 0,0 0-1,0 0 1,-1 0 0,0 0-13,0 3-5,0 0-1,0 0 1,0 0 0,0 0 0,0 0 0,0 0-1,-1 0 1,1 0 0,-1 0 0,1 0 0,-1 0-1,0 0 1,0 0 0,0 1 0,0-1-1,0 0 1,0 0 0,0 1 0,-1-1 0,1 1-1,0-1 1,-1 1 0,0 0 0,1 0 0,-1-1-1,0 1 1,1 0 0,-1 0 0,0 1 5,-7-2-34,1 0-1,-1 1 1,0 0 0,0 0 0,1 1 0,-1 0-1,0 1 1,0 0 0,1 0 0,-1 1 0,0 0 0,1 0-1,-1 1 1,1 0 0,0 1 0,0 0 0,1 0-1,-1 1 1,1 0 0,0 0 0,0 1 0,-5 4 34,3-2-14,0 1 1,1 0-1,0 1 1,1-1 0,0 2-1,0-1 1,1 1-1,1-1 1,-1 2-1,2-1 1,0 0 0,0 1-1,1 0 1,0 0-1,1 0 1,0 3 13,1-1-22,0 1 0,1-1-1,1 0 1,1 7 22,-1-16-2,0-1-1,0 1 1,1-1 0,-1 0-1,1 1 1,0-1 0,0 0-1,1 0 1,-1 0 0,1-1-1,0 1 1,0 0 0,0-1-1,0 0 1,2 1 2,5 4-39,1 0 1,0-1-1,0-1 1,1 0-1,0 0 1,0-1-1,0-1 1,1 0-1,-1-1 1,1 0 0,0-1-1,1 0 39,20 2-270,1-2 0,-1-2 0,29-3 270,-28 0-1038,-1-2 0,17-4 1038,57-22-4250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5193,'0'0'1234,"0"0"-363,0 0 10,0 0 138,-29 9-168,-94 31-103,108-36-437,0 2 0,1 0-1,0 1 1,1 0 0,-1 1 0,1 0-1,1 2 1,0-1 0,0 1 0,1 1 0,-7 7-311,17-16 34,-6 6-5,0 0 1,0 1-1,1 0 1,1 0-1,-1 1 1,1 0 0,1 0-1,0 0 1,0 0-1,1 1 1,1-1-1,0 1 1,0 0-1,1-1 1,0 1 0,1 0-1,0 0 1,0 0-1,3 9-29,-2-17-16,-1 0 0,1 0 0,0 0 0,1 0 0,-1 0 0,0 0 0,1-1 0,0 1 0,-1 0 0,1-1-1,0 0 1,0 1 0,1-1 0,-1 0 0,0 0 0,1 0 0,-1 0 0,1 0 0,0-1 0,-1 1 0,1-1 0,0 0 0,0 0 0,0 0 0,0 0-1,0 0 1,2 0 16,10 2-22,0-1 1,0 0-1,1-1 0,13 0 22,-17-1-4,0 1 0,0-1 0,0-1 0,0 0 0,0-1 0,0-1 0,0 1 0,0-2 0,-1 1 0,0-2 0,7-3 4,2-3 2,-1-1 0,0-1 0,-1-1 0,0 0 1,-1-2-1,-1 0 0,-1 0 0,0-2 0,-1 0 1,-1 0-1,-1-2 0,0 1 0,-2-1 0,0-1 1,-1 0-1,-1 0 0,1-10-2,-4-1 141,-5 31-95,0 4-12,0 12-23,-13 221-88,13-175-611,0-21-2820,0-27-1085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1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9074,'0'0'4420,"0"0"-3276,0 0-972,0 0 139,0 0 70,0 0 10,8 35-31,24 113-36,-25-103-41,-1-1 0,-2 1 1,-2 0-1,-4 44-283,1-41 103,0-31-159,-1 0 0,0-1 0,-1 1 0,-1-1 1,0 0-1,-1 0 0,-1 0 0,-1 0 0,0-1 0,-1 0 0,0-1 0,-1 0 0,-1 0 0,-3 2 56,-6 0-1656,3-13-2281,11-3-515</inkml:trace>
  <inkml:trace contextRef="#ctx0" brushRef="#br0" timeOffset="337.02">0 399 9394,'0'0'2857,"0"0"-2193,0 0 232,0 0-184,0 0-32,0 0 176,0 0-191,179 60-97,-103-60-320,6 3-168,1-3-80,0 3-96,-7 0-744,7 0-801,-24 3-1599,-13-3-6050</inkml:trace>
  <inkml:trace contextRef="#ctx0" brushRef="#br0" timeOffset="669.59">807 512 10658,'0'0'2385,"0"0"-1897,0 0 704,0 0 64,0 0-519,0 0-481,0 0-160,0 173-96,0-137-224,-7-4-817,-16-2-895,3-9-1089,7-12-4008</inkml:trace>
  <inkml:trace contextRef="#ctx0" brushRef="#br0" timeOffset="670.59">1052 203 11378,'0'0'2465,"0"0"-1937,0 0-176,0 0-152,0 0-200,0 0-536,0 0-872,86 80-3057</inkml:trace>
  <inkml:trace contextRef="#ctx0" brushRef="#br0" timeOffset="1006">1234 557 9762,'0'0'1364,"0"0"-78,0 0 178,0 0-139,0 0-175,0 0-288,-1 3-333,1-2-518,0-1 0,0 0 0,-1 1-1,1-1 1,0 0 0,0 1-1,0-1 1,0 0 0,0 1 0,0-1-1,-1 0 1,1 1 0,0-1-1,0 0 1,0 1 0,0-1 0,0 0-1,0 1 1,1-1 0,-1 1-1,0-1 1,0 0 0,0 1 0,0-1-1,0 0 1,0 1 0,1-1-1,-1 0 1,0 0 0,0 1 0,0-1-1,1 0 1,-1 1 0,0-1-1,0 0 1,1 0 0,-1 0 0,0 1-1,1-1 1,-1 0 0,0 0-1,1 0 1,-1 0 0,0 1 0,1-1-1,-1 0 1,0 0-11,24-10 151,-21 8-177,32-16 34,1 1 0,28-9-8,-45 20-24,0 1 1,1 1-1,-1 0 0,1 1 0,0 2 0,10 0 24,-29 1-11,1 0 1,-1 0-1,1 0 1,-1 0-1,1 1 0,-1-1 1,1 0-1,-1 1 1,0-1-1,1 1 1,-1 0-1,0 0 0,0-1 1,1 1-1,-1 0 1,0 0-1,0 0 1,0 0-1,0 0 0,0 0 1,1 1 10,0 2-17,0-1 0,-1 1 1,1-1-1,-1 1 0,1-1 0,-1 1 1,0 0-1,-1 0 0,1 0 17,1 15-54,-1 0 1,0 0-1,-2 14 54,0-12-33,0-1-319,-1-1 1,0 1-1,-4 9 352,-2 20-3833,7-39-602</inkml:trace>
  <inkml:trace contextRef="#ctx0" brushRef="#br0" timeOffset="1351.83">2084 494 12323,'0'0'1855,"0"0"-778,0 0-385,0 0-266,0 0-82,-35 3-25,-111 13-127,138-16-191,0 1 0,-1 1 0,1-1 0,0 1 0,0 1 0,1-1 1,-1 1-1,1 1 0,-1 0 0,1 0 0,0 0 0,0 1 0,1-1 0,-1 2 0,1-1 1,0 1-1,-2 3-1,2-3-7,1-2-25,1 1 0,0 0 1,0 0-1,0 0 0,0 1 1,1 0-1,0-1 0,0 1 0,0 0 1,1 0-1,0 1 0,0-1 1,1 0-1,0 1 0,0-1 1,0 1-1,1 4 32,0-11-7,0 1 1,0 0-1,0-1 1,1 1-1,-1-1 0,0 1 1,1-1-1,-1 1 1,0-1-1,1 1 0,-1-1 1,1 1-1,-1-1 1,0 0-1,1 1 0,-1-1 1,1 0-1,-1 1 1,1-1-1,0 0 1,-1 1-1,1-1 0,-1 0 1,1 0-1,-1 0 1,1 0-1,0 0 0,-1 1 1,1-1-1,-1 0 1,1 0-1,0-1 7,28 1-42,-19 0 28,4-1 1,0-1 0,-1 0 1,1-1-1,0 0 0,-1-1 0,1-1 0,-1 0 0,-1-1 0,1 0 0,-1-1 0,0 0 1,0-1-1,0-1 13,15-11 27,-1-2 0,-1-2 0,-1 0 1,16-22-28,-31 31 403,-7 12 636,-1 14-752,0 134-364,-4 188 108,1-307-60,-1 0 0,-1 0 0,-1 0 1,-4 9 28,4-21-106,1 0-1,-2-1 1,0 0 0,-1 0 0,0-1 0,-1 1 0,0-2 0,0 1 0,-2 0 106,-11 9-939,-1-1 0,-1-1-1,-1-1 1,-6 2 939,-24 13-4894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1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8994,'0'0'2729,"0"0"-1673,0 0 368,0 0-192,0 0-496,0 0-247,-17 169-193,14-112-192,0 2-56,-4 1-48,0-3 0,-6-7-160,0-5-280,3-10-377,7-14-247,3-9-536,0-12-3025</inkml:trace>
  <inkml:trace contextRef="#ctx0" brushRef="#br0" timeOffset="333.05">335 325 9522,'0'0'2521,"0"0"-1833,0 0 392,0 0-88,0 0-424,0 0-136,-86 161-256,76-140-176,7-6-96,-1-6-392,4-9-792,0 0-1665,0 0-5032</inkml:trace>
  <inkml:trace contextRef="#ctx0" brushRef="#br0" timeOffset="334.05">408 60 9554,'0'0'1576,"0"0"-1192,0 0-248,0 0-136,0 0-1000,0 0-2168</inkml:trace>
  <inkml:trace contextRef="#ctx0" brushRef="#br0" timeOffset="833.93">692 456 3017,'0'0'5166,"0"0"-3362,0 0-422,0 0 137,0 0-277,0 0-359,-7 8-237,-22 24-116,22-24-99,7-8-117,5-1-267,1-1 1,-1 1-1,0-1 0,0 0 0,0 0 0,0 0 1,0-1-1,-1 0 0,1 0 0,-1 0 0,3-2-47,13-8 48,9-4-50,18-10-113,27-10 115,-61 31-46,0 0 0,1 2 0,-1 0-1,1 0 1,0 1 0,0 1 0,0 0-1,4 1 47,-17 1-14,-1 1-1,1-1 0,-1 0 0,1 1 0,-1-1 0,0 1 1,1-1-1,-1 1 0,1-1 0,-1 1 0,0-1 1,0 1-1,1-1 0,-1 1 0,0-1 0,0 1 1,0 0-1,1-1 0,-1 1 0,0-1 0,0 1 1,0 0-1,0-1 0,0 1 0,0-1 0,0 1 1,-1 0 14,0 23-29,1-20 31,-1 7 26,-1-1 1,-1 0-1,0 0 1,0 0-1,-1 0 1,0 0 0,-1-1-1,0 0 1,-5 8-29,-21 44 55,30-55-71,18-8-54,6-9 110,-1-1 0,0-1-1,19-15-39,16-9 5,-41 28-12,57-33 25,-65 39-31,-1-1 0,1 1 0,0 1 0,0 0 0,0 0 0,0 0 0,0 1 0,6 0 13,-13 1-12,-1 0 1,1 0-1,-1 1 1,1-1-1,-1 1 1,0-1-1,1 0 0,-1 1 1,0-1-1,1 1 1,-1-1-1,0 1 1,0-1-1,1 0 1,-1 1-1,0-1 0,0 1 1,0 0-1,0-1 1,1 1-1,-1-1 1,0 1-1,0-1 1,0 1-1,0-1 0,0 1 1,0-1-1,-1 1 12,1 21 25,0-18-25,-2 46 182,1-27-542,1-1-1,0 0 1,4 22 360,-4-43-147,1 0 0,-1 0 0,0 0 0,1 0 0,-1 0 0,1 0 0,-1 0 0,1 0 0,0 0 0,-1 0 0,1-1 0,0 1 0,0 0 0,0 0 0,-1-1 0,1 1 0,0-1 0,0 1 0,0-1-1,0 1 1,0-1 0,0 1 0,0-1 0,0 0 0,0 1 0,0-1 0,0 0 0,1 0 0,-1 0 0,0 0 0,0 0 147,25 1-5056</inkml:trace>
  <inkml:trace contextRef="#ctx0" brushRef="#br0" timeOffset="1167.98">1803 370 8530,'0'0'3233,"0"0"-2289,0 0 376,0 0-80,0 0-376,0 0-383,0 0-313,-49 175-168,39-148-40,3-6-409,-3-6-519,7-12-960,0-3-2593,3 0-2177</inkml:trace>
  <inkml:trace contextRef="#ctx0" brushRef="#br0" timeOffset="1505.98">1863 117 9914,'0'0'2041,"0"0"-1505,0 0 104,0 0-376,0 0-264,0 0-360,0 0-952,23 122-1785,3-116-2344</inkml:trace>
  <inkml:trace contextRef="#ctx0" brushRef="#br0" timeOffset="1850.99">2141 408 416,'0'0'6688,"0"0"-4055,0 0-1082,0 0-124,0 0-438,0 0-318,-13 28-157,-39 86-153,11-42 351,42-71-679,-1-1-1,1 1 1,-1-1-1,1 0 0,-1 1 1,1-1-1,-1 0 1,1 1-1,0-1 1,-1 0-1,1 0 1,-1 0-1,1 0 1,0 1-1,-1-1 1,1 0-1,0 0 1,-1 0-1,1 0 1,-1 0-1,1 0 1,0-1-1,-1 1 1,1 0-1,0 0 1,-1 0-1,1-1-32,1 1 87,10-1-55,0-1 0,1-1 0,-1 0 0,-1 0 0,1-1 0,4-3-32,72-35 202,-24 11-134,-55 27-69,5-3-13,0 1 0,0 0 0,0 1 0,0 1 1,1 0-1,0 1 0,0 1 0,4 0 14,-19 2-9,1 0 1,-1 0-1,1 0 0,-1 0 1,1 0-1,-1 1 1,1-1-1,-1 0 0,1 0 1,-1 0-1,1 1 1,-1-1-1,1 0 1,-1 1-1,0-1 0,1 0 1,-1 1-1,1-1 1,-1 0-1,0 1 0,1-1 1,-1 1-1,0-1 1,0 1-1,1-1 1,-1 1-1,0-1 0,0 1 1,0-1-1,0 1 1,1-1-1,-1 1 0,0-1 1,0 1 8,0 23-161,-1-14 126,1 7-196,0 0 1,-1 0 0,-1 0 0,-1 0 0,-3 12 230,-6 28-2357,10-20-2399,2-20 121</inkml:trace>
  <inkml:trace contextRef="#ctx0" brushRef="#br0" timeOffset="2187.3">2938 435 7042,'0'0'3912,"0"0"-2389,0 0-473,0 0-191,0 0-441,-9 0-292,2 0-126,0 1 0,0-1 0,0 2 0,0-1 1,0 1-1,1 0 0,-1 0 0,1 1 0,-1 0 0,1 0 1,0 0-1,0 1 0,0 0 0,1 0 0,-1 1 0,1-1 1,-3 5-1,-7 5 5,1 1 0,0 0 0,2 1 0,-1 0 0,-3 9-5,11-16 24,0 0 0,0 1 1,1 0-1,1 0 1,-1 0-1,1 0 0,1 1 1,0-1-1,1 1 1,0-1-1,0 4-24,1-12 13,0 0 0,-1 1 0,2-1 0,-1 1 0,0-1 0,0 1 0,1-1 0,-1 0 0,1 1 0,0-1 0,0 0 0,1 2-13,-1-3 1,0 0-1,1 0 1,-1 0 0,0 0-1,1 0 1,-1 0 0,1-1-1,-1 1 1,1 0 0,-1-1-1,1 0 1,-1 1 0,1-1-1,0 0 1,-1 0 0,1 0-1,-1 0 1,1 0 0,0 0-1,-1 0 0,8 0 4,0 0-1,0-1 0,-1 0 0,1-1 1,0 1-1,-1-2 0,0 1 1,1-1-1,-1 0 0,0-1 1,0 0-1,-1 0 0,1-1 0,-1 0 1,0 0-1,0-1 0,3-3-3,17-15 1,-2-1-1,-1-1 0,0-1 0,-2-1 0,-2-1 1,2-6-1,-17 29 40,-5 5 6,1 0 1,0 0-1,-1 0 0,1 0 1,0-1-1,-1 1 0,1 0 1,-1 0-1,0 0 1,1-1-1,-1 1 0,0 0 1,0-1-1,0 1-46,0 0 750,0 2-282,-14 34-479,1 1 0,2 0 1,2 0-1,1 1 0,1 0 1,1 28 10,5 21-2500,1-62-205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5881,'0'0'3521,"0"0"-2091,0 0-245,0 0-138,0 0-321,0 0-261,14 14-142,47 45-89,-55-53-171,0-1 0,0 0-1,1 0 1,0 0 0,0 0-1,0-1 1,0 0 0,1-1-1,-1 0 1,1 0-1,7 1-62,-3-2 113,1 0 0,0-2 0,-1 1 0,1-1 0,0-1 0,0-1-113,-7 2 30,0-2-1,0 1 1,0 0-1,0-1 1,-1 0-1,1-1 1,0 1-1,-1-1 0,0 0 1,0 0-1,0-1 1,0 0-1,0 1 1,0-2-1,-1 1 0,0 0 1,0-1-1,3-4-29,-2 2 15,-1 0 1,0-1-1,0 1 0,0-1 0,-1 0 0,0 0 0,0 0 1,-1 0-1,0-1 0,-1 1 0,0-1 0,0 1 0,0-2-15,-2 8-9,1 0 0,0 0 0,-1 1 0,1-1 0,-1 0 0,1 1 0,-1-1 0,0 0 0,0 1 0,0-1 0,0 1 0,0-1 0,0 1 0,0 0 0,0-1 0,-1 1 0,1 0 0,0 0 0,-1 0 0,1 0 0,-1 0 0,1 0 0,-1 0 0,0 1 0,1-1 0,-1 1 0,0-1 0,0 1 0,1-1 0,-1 1 0,0 0 0,-1 0 9,-7-2-60,0 1 0,0 1 1,-1 0-1,1 0 0,-4 1 60,6 1-2,1-1 0,0 1 0,0 0 0,0 1-1,0 0 1,0 0 0,0 0 0,1 1 0,0 0-1,0 0 1,0 0 0,0 1 0,0 0 0,1 0-1,0 1 1,0-1 0,1 1 0,-1 0 0,1 1-1,1-1 1,-1 1 0,1-1 0,0 1 0,0 1 2,-4 11 65,0 1 0,1 0 1,1 1-1,2-1 0,-1 1 0,2-1 1,1 1-1,1 1-65,0-16 20,0 1 1,0-1 0,1 0-1,0 0 1,0 0-1,1 0 1,0 0-1,0 0 1,0 0 0,1 0-1,0-1 1,0 1-1,0-1 1,0 0-1,4 3-20,-2-2 27,1 0 0,1 0 0,-1-1-1,1 0 1,0 0 0,0-1 0,0 0-1,1 0 1,-1-1 0,8 3-27,11 1-172,2 0 1,-1-2-1,1-1 1,0-1-1,0-2 0,17-1 173,-20 0-915,0-1 0,0-1 0,0-1 0,0-1 1,-1-2 913,38-13-5854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3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202 135 11763,'0'0'3311,"0"0"-2304,0 0-427,0 0 13,0 0-247,0 0-37,0 23 259,0 326 729,-1-299-1367,-2-1 0,-3 0 1,-1-1-1,-3 0 1,-2 0-1,-5 9 70,15-49-432,-1 0-1,-1-1 1,1 1 0,-1 0-1,-1 0 433,3-26-5495,2-15-2275</inkml:trace>
  <inkml:trace contextRef="#ctx0" brushRef="#br0" timeOffset="327">1 349 10762,'0'0'2041,"0"0"-1545,0 0 328,0 0-96,0 0-40,0 0-112,0 0-271,218 107-153,-152-95-48,0-6-88,4-3-16,16-3-272,-17 0-865,-13-15-1887</inkml:trace>
  <inkml:trace contextRef="#ctx0" brushRef="#br0" timeOffset="697">861 1 13915,'0'0'1756,"0"0"-759,0 0-36,0 0-226,0 0-279,0 0 52,0 27-58,3 170-94,-6-115-226,-6 15-130,2-14 62,3 16-62,5-102 6,-1-1 1,2 0 0,-1 1-1,0 0 1,1-1 0,-1 1 0,1 0-1,0 0 1,0 0 0,1-1-7,4-7 11,10-17-156,1 1-1,1 0 0,20-19 146,-30 35-55,1 0 0,1 1 0,0 1 1,0 0-1,1 1 0,0 0 0,0 0 0,1 1 0,11-4 55,-18 9-33,0 1-1,0-1 1,0 1-1,0 0 1,0 1-1,0-1 1,2 1 33,-6 1-11,-1-1 1,0 0 0,0 1-1,0-1 1,0 1 0,0-1-1,0 1 1,0 0 0,0-1 0,0 1-1,0 0 1,0 0 0,0 0-1,0 0 1,-1-1 0,1 1-1,0 0 1,-1 0 0,1 1-1,-1-1 1,1 0 0,-1 0-1,1 0 1,-1 0 0,0 0-1,0 0 1,1 1 0,-1-1-1,0 1 11,5 42-19,-5-36 30,3 85 339,-5 32-350,0-101-75,-1 0-1,-1 0 1,-2 1 75,-1 10-1124,6-32-540,4-4-1217,8-1-2015</inkml:trace>
  <inkml:trace contextRef="#ctx0" brushRef="#br0" timeOffset="1125.97">1492 403 4369,'0'0'5985,"0"0"-4167,0 0-941,0 0 9,0 0-183,0 0-112,11 9-90,-3-1-406,0 0 1,1-1-1,1 0 1,-1-1-1,1 0 1,0 0-1,0-1 1,0 0-1,1-1 1,0 0-1,0-1 0,0 0 1,0 0-1,1-2-95,-7 0 62,1-1 0,-1 0 0,1 0 1,-1-1-1,0 1 0,1-1 0,-1 0 0,0-1 0,0 1 0,0-1 0,0 0 0,4-3-62,-5 3 29,-1-1 1,1 1-1,-1-1 1,0 0-1,0 0 0,-1 0 1,1 0-1,-1-1 0,1 1 1,-1-1-1,0 0 1,0 1-1,-1-1 0,1 0 1,-1 0-1,0 0 1,0-1-30,2-9 30,-1 0 1,-1 0 0,0-1 0,-1 1-1,-1-3-30,0-9-8,2 22-5,-1 1 1,-1-1-1,1 0 0,-1 1 0,1-1 1,-1 1-1,0-1 0,0 1 1,0-1-1,-1 1 0,1 0 0,-1-1 1,0 1-1,0 0 0,0 0 1,0 0-1,-1 0 0,1 1 0,-1-1 1,0 1-1,1-1 0,-3 0 13,0 1-17,1-1-1,-1 1 1,0 0 0,0 0-1,0 1 1,0 0-1,0 0 1,0 0-1,0 0 1,0 1-1,0 0 1,-1 0 0,1 0-1,0 1 1,0-1-1,-1 2 18,-2 0-1,0 0 0,0 1 0,0 0-1,1 1 1,0 0 0,0 0 0,0 0 0,0 1-1,1 0 1,-1 0 0,1 1 0,0 0 0,-4 6 1,-7 8 50,1 1 1,2 1-1,-11 18-50,9-9 77,1 1 0,2 1 0,0-1 1,3 2-1,0 0 0,3 0 0,0 1 0,3-1 0,0 1 0,3 33-77,0-65-7,1 1-1,0-1 1,0 1 0,0-1-1,0 0 1,1 1-1,0-1 1,-1 0 0,1 0-1,0 1 1,0-1 0,1 0-1,-1 0 1,1 0-1,0 0 1,-1 0 0,1-1-1,0 1 1,1-1 0,-1 1-1,0-1 1,1 1-1,0-1 1,-1 0 0,1 0-1,0-1 1,0 1 0,0-1-1,0 1 1,0-1 0,0 0-1,0 0 1,1 0-1,-1 0 1,0-1 0,1 1-1,-1-1 1,2 0 7,36 3-1344,40-3 1344,-40 0-1146,39 0-2341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63 131 8810,'0'0'1472,"0"0"225,0 0-137,-36 173-648,29-108-152,1 7-304,2-4-312,1 1-88,0-10-48,-1-5-8,4-12-48,0-13-296,0-11-416,0-18-560,0 0-1561,10-3-3056</inkml:trace>
  <inkml:trace contextRef="#ctx0" brushRef="#br0" timeOffset="345.86">437 399 96,'0'0'9978,"0"0"-8554,0 0 473,0 0-481,0 0-680,-33 179-264,20-123-160,3-5-143,3-9-169,4-10 0,0-11-137,3-12-487,0-9-824,0-18-872,9-14-2329</inkml:trace>
  <inkml:trace contextRef="#ctx0" brushRef="#br0" timeOffset="346.86">553 143 5905,'0'0'4497,"0"0"-4041,0 0-304,0 0-152,0 0-656,0 0-1656,0 0-2865</inkml:trace>
  <inkml:trace contextRef="#ctx0" brushRef="#br0" timeOffset="782.71">837 530 6705,'0'0'1719,"0"0"-82,0 0 73,0 0-413,0 0-446,0 0-264,-2 5-224,-4 8-102,8-9 226,26-21-175,10-8-247,1 1 1,28-11-66,-52 28-11,0 0 0,1 2 1,0-1-1,0 2 0,1 0 1,-1 2-1,1-1 0,14 1 11,-29 2-10,-1 0 1,1 1-1,0-1 0,-1 0 1,0 1-1,1-1 1,-1 1-1,1 0 0,-1-1 1,0 1-1,1 0 0,-1 0 1,0 0-1,0 0 0,1 0 1,-1 0-1,0 0 0,0 0 1,0 0-1,0 1 0,-1-1 1,1 0-1,0 1 0,0-1 1,-1 1-1,1-1 1,-1 0-1,1 1 0,-1-1 1,0 1-1,0 0 0,0-1 1,1 1 9,0 9-11,0 1 1,0 0 0,-1-1-1,-1 5 11,1 0 21,0-3 29,-1 0 0,0 0 1,-1 0-1,-1 0 0,0-1 0,0 1 0,-1-1 0,-1 0 0,0 0 0,0 0 0,-1-1 0,-1 0 0,-6 9-50,37-64 80,22-18-253,25-21 173,-49 59-75,2 1 0,0 2 0,1 0 0,20-12 75,-42 31-10,0 0 0,0 0-1,0 0 1,0 0 0,0 1 0,1 0 0,-1-1 0,1 1 0,-1 0 0,1 1-1,-1-1 1,4 0 10,-6 2-4,0-1 0,-1 1 1,1-1-1,0 1 0,-1-1 0,1 1 0,-1 0 0,1-1 0,-1 1 0,1-1 0,-1 1 0,0 0 0,1 0 0,-1-1 0,0 1 0,1 0 0,-1 0 0,0-1 0,0 1 0,0 0 0,1 0 1,-1 0-1,0-1 0,0 1 0,0 0 0,-1 0 0,1 0 0,0 0 4,0 33 72,0-24-40,0 32 20,-2 1 0,-6 41-52,-1-13-943,8-24-2877,1-35-2085</inkml:trace>
  <inkml:trace contextRef="#ctx0" brushRef="#br0" timeOffset="1111.73">1945 438 7274,'0'0'5345,"0"0"-4729,0 0 624,0 0-72,0 0-536,-46 170-119,36-126-201,0-2-176,3 0-136,1-7-64,-1-5-432,4-6-665,3-18-991,0-6-2449,0 0-3753</inkml:trace>
  <inkml:trace contextRef="#ctx0" brushRef="#br0" timeOffset="1443.76">2008 113 12187,'0'0'1544,"0"0"-1176,0 0-224,0 0-144,0 0-312,0 0-360,0 0-752,56 128-3185</inkml:trace>
  <inkml:trace contextRef="#ctx0" brushRef="#br0" timeOffset="1780.79">2309 530 8546,'0'0'1581,"0"0"-202,0 0 36,0 0-164,0 0-333,0 0-305,-7 18-255,-22 51-182,22-52-80,7-17 40,0 0 89,13-1-136,0-1 0,0-1 0,-1 0-1,1-1 1,-1 0 0,0-1 0,0 0 0,0-1 0,8-5-89,40-18 31,-48 24-33,0 1-1,0 0 1,0 0-1,0 2 1,1-1-1,0 2 1,9-1 2,-20 2-8,0 0 0,0 0 0,-1 1 0,1-1 0,0 0 0,-1 1 0,1-1 0,-1 1 0,1-1 0,-1 1 0,1 0 0,-1 0 0,1 0 0,-1 0 0,1 0 0,-1 0 0,0 0 0,0 0 0,1 1 0,-1 0 8,2 1-6,-1 1 0,0-1 1,0 1-1,-1 0 0,1 0 0,-1-1 0,0 1 0,0 0 0,0 1 6,2 13 23,-1 1 0,-1-1 0,-1 18-23,0-23 22,0 35-165,0 22-577,0-24-5347,0-43-1972</inkml:trace>
  <inkml:trace contextRef="#ctx0" brushRef="#br0" timeOffset="2124.82">3215 518 8026,'0'0'6053,"0"0"-3712,0 0-972,0 0-549,0 0-722,-35 18-152,-114 59 37,137-71 12,0 0-1,1 2 1,0-1-1,0 2 1,1-1-1,0 1 1,1 1-1,0 0 1,-2 3 5,-1 2-15,4-8 1,1 2 0,1-1 1,-1 1-1,1-1 0,1 2 0,0-1 1,0 1-1,1-1 0,0 1 0,0 0 0,1 1 1,1-1-1,0 1 0,0-1 0,0 9 14,3-18-4,-1 0 0,0 1 0,0-1 0,0 0 0,1 0 0,-1 0 0,1 0 0,-1 1 0,1-1-1,-1 0 1,1 0 0,-1 0 0,1 0 0,0 0 0,0 0 0,0 0 0,-1-1 0,1 1 0,0 0 0,0 0 0,0-1-1,0 1 1,0 0 0,0-1 0,1 1 0,-1-1 0,0 0 0,0 1 0,0-1 0,0 0 0,1 1 0,-1-1 0,0 0 4,49 2-33,-36-3 15,-2 0 1,1 0 1,-1-1 0,0-1-1,0 0 1,0-1-1,-1 0 1,1-1-1,-1 0 1,0-1-1,0 0 1,-1-1 0,0 0-1,0 0 1,3-4 16,10-9-48,-1-1 0,-1-1 0,0-1 0,-2 0 0,4-10 48,-13 19-15,0-2 0,-2 1-1,0-1 1,-1 0 0,0-1-1,1-9 16,-4 117-290,-6-63-108,2 46-437,0-71 509,0 0 0,0 1 1,1-1-1,0 0 0,-1 0 0,1 0 1,0 0-1,0 0 0,1 0 0,-1 0 1,1 0-1,-1 0 0,1 0 0,0-1 1,0 1-1,0-1 0,0 1 1,2 0 325,9 2-6367</inkml:trace>
  <inkml:trace contextRef="#ctx0" brushRef="#br0" timeOffset="2456.84">3966 0 11690,'0'0'3441,"0"0"-2237,0 0-218,-12 33-110,-39 107-349,26-62-185,5 1 1,-10 69-343,-3 19 38,23-127-133,-8 32-2999,-17 41 3094,34-111-2119,2-5-1945,5-14-2586</inkml:trace>
  <inkml:trace contextRef="#ctx0" brushRef="#br0" timeOffset="2788.86">3728 390 6361,'0'0'7010,"0"0"-6146,0 0 192,0 0-56,0 0-535,0 0-129,0 0-64,53 66 0,-17-60-96,4 0-88,3-3-88,3-3-120,10 0-768,-9 0-1641,-4-6-6497</inkml:trace>
  <inkml:trace contextRef="#ctx0" brushRef="#br0" timeOffset="3190.89">4393 369 11586,'0'0'4033,"0"0"-2827,0 0-627,0 0-30,0 0-241,5 2-206,-4-1-102,19 7 150,-1-2 0,1 0-1,1-1 1,-1-1 0,0 0-1,19-1-149,-34-3 31,1 1-1,-1-2 1,1 1-1,-1 0 1,1-1-1,-1 0 1,0-1-1,4 0-30,-7 1 13,0-1 0,-1 1 0,1 0 0,-1 0 0,1-1 0,-1 1-1,1-1 1,-1 0 0,0 1 0,0-1 0,0 0 0,0 1 0,0-1 0,0 0 0,0 0 0,0 0 0,-1 0-1,1 0 1,-1 0 0,0 0 0,1 0 0,-1 0 0,0 0 0,0-1-13,0 1 0,1 0-1,-1 0 1,0 0 0,0 0 0,1 0-1,-1 0 1,-1 0 0,1 0-1,0 0 1,0 0 0,-1 0 0,1 0-1,-1 0 1,1 0 0,-1 1-1,0-1 1,0 0 0,0 0 0,0 1-1,0-1 1,0 0 0,0 1-1,-1-1 1,1 1 0,0 0 0,-1-1-1,0 1 1,1 0 0,-1 0 0,1 0-1,-1 0 1,0 0 0,0 0-1,0 0 1,0 1 0,1-1 0,-1 1-1,0-1 1,0 1 0,0 0-1,0 0 1,0 0 0,-1 0 0,-4-1-13,1 1-1,0 0 1,-1 0-1,1 0 1,0 1 0,0 0-1,-1 0 1,1 0-1,0 1 1,0 0 0,0 0-1,0 1 1,1 0 0,-1 0-1,-2 2 14,1 0-6,0 1 0,0 0 0,0 1-1,1 0 1,0 0 0,1 0 0,0 1 0,0 0-1,0 0 1,-1 5 6,0-1 3,1 1-1,0 0 1,1 0 0,0 0-1,2 1 1,-1-1-1,1 3-2,-1 25 98,2 30-98,1-57 18,0-4-39,1 0 1,0 1 0,0-1 0,1 0 0,0 0-1,1 0 1,0-1 0,1 1 0,0-1 0,0 1 0,1-1-1,1-1 1,-1 1 0,1-1 0,0 0 0,1 0-1,0 0 1,0-1 0,1 0 0,0-1 0,0 0 0,1 0-1,-1-1 1,1 0 0,0 0 0,1-1 0,-1 0-1,1-1 1,0 0 0,2 1 20,32 1-872,1-2 0,-1-1 0,6-3 872,-34 1-571,74 0-4300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12323,'0'0'2343,"0"0"-1462,0 0-277,-34 11-341,-112 37-179,133-43-67,0 1-1,0 0 0,0 1 0,1 1 1,0 0-1,1 0 0,0 1 1,-9 9-17,2-2 41,2-2 33,1 0-1,0 1 1,1 1-1,0 1 1,1 0-1,-9 18-73,17-27 0,1 1 0,0-1 0,1 1 1,-1 0-1,2 0 0,-1 0 0,2 0 0,-1 1 0,1-1 0,0 0 0,1 1 1,0-1-1,1 1 0,-1-1 0,2 0 0,1 8 0,-1-12-35,0 1-1,1-1 1,-1 1-1,1-1 1,0 0-1,1 0 1,-1-1-1,1 1 1,0-1 0,0 1-1,0-1 1,0 0-1,1-1 1,0 1-1,0-1 1,0 0-1,0 0 1,0 0 0,1-1-1,-1 0 1,1 0-1,4 1 36,11 2-272,1 0 0,-1-1 0,1-2 0,0 0 0,7-1 272,68 0-2017,-7-1-2393</inkml:trace>
  <inkml:trace contextRef="#ctx0" brushRef="#br0" timeOffset="416.46">757 182 2921,'0'0'8595,"0"0"-5871,0 0-1301,0 0-80,0 0-485,0 0-318,-15 16-205,-48 53-182,60-65-150,-1 1 0,1 0 0,1-1 0,-1 1 0,0 1 0,1-1 0,0 0-1,1 0 1,-1 1 0,1-1 0,0 1 0,0 0 0,0-1 0,1 1 0,0-1 0,0 1 0,1 3-3,0 7-10,-1 78-669,0-92 621,0-1 0,0 0 0,0 1-1,1-1 1,-1 1 0,0-1 0,1 1 0,-1-1-1,1 0 1,0 1 0,-1-1 0,1 0 0,0 0-1,0 0 1,0 1 0,0-1 0,0 0 0,0 0-1,0 0 1,0 0 0,0-1 0,1 1 0,-1 0-1,0 0 1,1-1 0,-1 1 0,0-1 0,1 1-1,-1-1 1,1 1 0,-1-1 0,1 0 0,-1 0-1,0 0 1,1 0 0,-1 0 0,1 0 58,3 0-51,0 0 0,-1 0 1,1-1-1,0 1 0,-1-1 1,1-1-1,0 1 0,-1 0 0,1-1 1,-1 0-1,0 0 0,1-1 51,6-4-151,-1-2 0,0 0 0,0 0 0,-1-1 0,0 0 1,0-1-1,-1 1 0,-1-2 0,0 1 0,0-1 0,3-9 151,-2 4 70,-2 0 0,0 0 0,-1 0 0,0-1 0,-1 0 0,-2 1 0,1-1 0,-2-13-70,-1 39 46,-1 0 0,-1 0-1,1 1 1,-2-1 0,-2 7-46,-5 22 96,4 2-76,2 0-1,1 1 0,2 0 0,2 0 0,3 18-19,-3-52-80,0 1 0,1-1-1,0 0 1,-1 1 0,2-1-1,-1 0 1,1 0-1,0-1 1,0 1 0,1 0-1,-1-1 1,3 3 80,-2-4-370,-1-1 0,1 1 0,0 0 0,0-1 0,1 0 0,-1 0 1,1 0-1,-1-1 0,1 0 0,0 1 370,28 3-5428</inkml:trace>
  <inkml:trace contextRef="#ctx0" brushRef="#br0" timeOffset="766.02">1257 286 7962,'0'0'1607,"0"0"-88,0 0 66,0 0-367,0 27-474,0 126 0,0-152-733,0-1-1,-1 0 0,1 1 0,0-1 0,0 0 1,0 1-1,0-1 0,0 1 0,0-1 1,0 0-1,0 1 0,0-1 0,0 1 0,0-1 1,0 0-1,0 1 0,0-1 0,0 1 1,0-1-1,0 0 0,1 1 0,-1-1 0,0 0 1,0 1-1,0-1 0,1 0 0,-1 1 1,0-1-1,0 0 0,1 1 0,-1-1 0,0 0 1,1 0-1,-1 0 0,0 1 0,1-1 1,-1 0-1,0 0 0,1 0 0,-1 0 0,1 1 1,-1-1-1,0 0 0,1 0 0,-1 0 1,1 0-1,-1 0 0,0 0 0,1 0 0,-1 0 1,1 0-1,-1 0 0,0 0 0,1-1 1,-1 1-1,1 0-10,18-17 572,45-75-195,-27 37-327,6-2-50,-30 40 1,2 1-1,-1 1 1,2 1 0,0 0-1,8-5 0,-21 17-3,0 0 0,1 0 0,-1 0 0,0 0 0,1 1-1,-1-1 1,1 1 0,-1 0 0,1 0 0,0 1 0,0-1 3,-2 1-3,-1 0 1,0 0 0,1 0 0,-1 0-1,0 0 1,1 1 0,-1-1 0,0 0-1,0 1 1,1-1 0,-1 1 0,0 0-1,0-1 1,0 1 0,0 0 0,0-1-1,0 1 1,0 0 0,0 0 0,0 0-1,0 0 1,0 0 0,0 0 0,-1 0-1,1 1 1,0-1 0,-1 0 0,1 0-1,-1 0 1,0 1 0,1-1 0,-1 1 2,5 22 57,0 0 0,-2 0 0,-1 1 0,-1 0 0,-1-1 0,-2 9-57,1 20-166,1-20-1032,-1 1 0,-2-1 0,-6 27 1198,-7 2-5292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2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11747,'0'0'2377,"0"0"-1038,0 0-532,0 0-415,0 0-265,0 0 49,1 23 25,0 3-145,2 41 167,5 11-223,-7-67 12,3 24 109,1 1-1,1-1 1,2 0 0,10 25-121,-17-59-2,-1 1-1,0-1 1,1 0 0,-1 0-1,1 1 1,0-1 0,-1 0 0,1 0-1,0 0 1,0 0 0,0 1-1,0-1 1,0-1 0,0 1-1,0 0 1,0 0 0,0 0 0,0 0-1,1-1 1,-1 1 0,0-1-1,0 1 1,1-1 0,0 1 2,0-1 5,0 0 0,-1 0 0,1-1 0,0 1 0,0-1 0,0 1-1,-1-1 1,1 1 0,0-1 0,-1 0 0,1 0 0,-1 0 0,1 0 0,-1 0 0,1 0 0,0-1-5,7-7 44,-1 0 1,0 0-1,0-1 1,0 0-1,-2 0-44,-5 10 1,19-31 26,-2 0 1,0-1-1,-2-1 1,-2 0-1,-1-1 1,-1 0-1,-2-1 1,-1-1 0,-2-5-28,-10 90-625,2 31 625,0-19 0,-1-28 4,1-6-7,0 0 0,2 8 3,-1-30-12,1 0 0,-1 0 0,1 0 0,0 0 0,1 0 0,-1 0 0,1 0 0,0 0 0,0 0 0,0-1 0,1 1 0,-1-1 0,1 1 0,1-1 12,-2-2-9,0 0 1,0 0 0,0 0 0,0-1-1,0 1 1,0-1 0,1 0-1,-1 0 1,0 1 0,1-2-1,-1 1 1,1 0 0,-1 0 0,1-1-1,0 1 1,-1-1 0,1 0-1,0 0 1,-1 0 0,1 0 0,-1 0-1,1-1 1,0 1 0,-1-1-1,1 1 1,-1-1 0,1 0 8,2-2 18,1 1 0,-1-1 0,0 0-1,0 0 1,-1 0 0,1-1 0,-1 0 0,1 0 0,-1 0 0,0 0 0,2-4-18,11-17-151,-1-2 1,0 0-1,-3 0 0,0-2 1,-1 1-1,-2-2 0,-1 1 1,-2-1-1,0-1 0,-2 1 0,-2-1 1,0 0-1,-3-17 151,-9 70-6048,-1 6 35</inkml:trace>
  <inkml:trace contextRef="#ctx0" brushRef="#br0" timeOffset="428.24">930 187 7866,'0'0'1539,"0"0"-382,0 0-419,0 0-238,0 0 172,0 0 52,23 1-212,76-3-96,-91 1-368,0 0-1,-1-1 1,1 0-1,-1 0 1,1-1 0,-1 0-1,0 0 1,0 0-1,0-1 1,0 0-1,-1-1 1,0 0-1,0 0 1,0 0-1,0 0 1,0-2-48,-2 3 30,1-2 60,0 0 0,-1 0 0,0 0 1,0 0-1,0-1 0,-1 1 0,0-1 0,1-3-90,-3 7 60,0 1 0,0-1 0,0 0 0,-1 1 0,0-1 0,1 0 0,-1 0 0,0 1 0,0-1 1,-1 0-1,1-1-60,0 3 23,-1 0 1,1 0 0,-1 0 0,1-1 0,-1 1 0,1 0 0,-1 0-1,1 0 1,-1 0 0,0 0 0,0 0 0,0 0 0,0 1-1,1-1 1,-1 0 0,0 0 0,0 1 0,-1-1 0,1 0 0,0 1-1,0-1 1,0 1 0,0 0 0,-1-1-24,-6-1 18,0 0 1,0 1-1,0 0 1,0 1-1,-1 0 1,1 0-1,0 0 1,0 1-1,0 0 1,0 1-1,0 0 1,0 0-1,1 1 1,-1-1-1,0 2 1,1-1-1,0 1 1,0 0-1,0 1 1,1 0-1,-1 0 1,1 0-1,0 1 1,1 0-1,-4 4-18,-2 2-10,1 1-1,1 0 1,0 0 0,1 1-1,1 0 1,0 0-1,0 1 1,2 0 0,0 0-1,1 0 1,0 1-1,-1 14 11,3-17-30,1 0-1,1 0 1,0 0-1,0 0 0,2 0 1,-1 0-1,2 0 0,0 0 31,-1-6-19,0-1-1,1 0 1,0 1-1,0-1 0,1 0 1,-1-1-1,1 1 1,0-1-1,1 0 0,0 0 1,-1 0-1,2 0 0,-1-1 1,0 0-1,1 0 1,0 0 19,4 2-76,0-1 0,0 0 1,1 0-1,-1-1 1,1-1-1,0 0 1,1 0-1,-1-1 0,2 0 76,19 1-702,1-2-1,16-2 703,-4 1-1110,48 0-3484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3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483 12379,'0'0'2096,"0"0"-1488,0 0 328,0 0-383,0 0 15,0 0 304,0 0-304,185 21-352,-125-18-104,-1-3-104,4 0-8,-3 0-440,-1 0-744,-19 0-1393,-13 0-7297</inkml:trace>
  <inkml:trace contextRef="#ctx0" brushRef="#br0" timeOffset="368.95">2496 1 6889,'0'0'6879,"0"0"-5054,0 0-1496,0 0 307,0 0 316,0 37-221,2 3-580,0 4-9,-2-1-1,-2 1 0,-2 0 0,-5 20-141,-11 38 250,-31 98-250,34-150-299,-1-1 0,-3 0 0,-2-1 0,-24 37 299,47-85-14,-25 33-949,24-31 603,0-1 0,-1 1 0,1-1 0,-1 1 0,0-1 0,1 0 0,-1 0 1,0 0-1,0 0 0,0 0 0,0-1 0,0 1 0,0 0 0,0-1 0,0 0 1,0 1-1,-1-1 360,-2 0-8211</inkml:trace>
  <inkml:trace contextRef="#ctx0" brushRef="#br0" timeOffset="698.98">2056 307 1536,'0'0'10859,"0"0"-9995,0 0-272,0 0 376,0 0-88,0 0 1,189 24-41,-117-24-408,1 0-280,-7 0-88,-10 0-64,-9 0-152,-8 6-1104,-12-3-1633,-7-3-6297</inkml:trace>
  <inkml:trace contextRef="#ctx0" brushRef="#br0" timeOffset="1034.32">2820 459 7866,'0'0'2979,"0"0"-1168,0 0-223,0 0-326,0 0-451,0 0-315,19 17-133,63 54-113,-78-67-227,1 0 0,0-1 0,-1 1 0,1-1 0,1-1 0,-1 1 0,0-1 0,1 1 0,-1-2 0,1 1 0,0 0 0,-1-1 0,1 0-1,0-1 1,0 1 0,0-1 0,-1 0 0,7-1-23,7 0 43,-13 1-27,0 0-1,0 0 0,0-1 0,0 0 0,0 0 0,0 0 0,0-1 0,-1 0 0,1 0 0,-1-1 0,3 0-15,-5 1 8,1-1 0,-1 0 1,1 0-1,-1 0 0,0 0 0,0 0 1,-1 0-1,1-1 0,-1 1 0,1-1 1,-1 0-1,0 0 0,-1 0 0,1 0 1,-1 0-1,1-1-8,0-2 3,0 0 0,0 0 1,-1 0-1,0 0 0,0 0 0,-1 0 0,0-1 1,0 1-1,-1 0 0,0 0 0,0-2-3,0 6-12,0 0-1,0 0 0,0 0 1,0 0-1,0 0 0,-1 1 1,1-1-1,-1 0 0,0 1 1,0-1-1,0 1 0,0 0 1,0-1-1,-1 1 0,1 0 1,0 0-1,-1 1 0,0-1 1,1 0-1,-1 1 0,0 0 1,0-1-1,0 1 0,0 0 0,-2 0 13,-5-1-40,0 0-1,-1 0 0,1 1 0,-1 1 0,1-1 1,-1 2-1,1-1 0,0 2 0,-1-1 0,1 1 0,0 1 1,0 0-1,-9 4 41,7-2-11,1 1 0,0 1 1,0 0-1,1 0 0,-1 1 0,2 0 1,-1 1-1,1 0 0,1 1 0,-6 6 11,2 2 37,0 0-1,1 0 1,1 1-1,1 1 1,1 0-1,0 0 1,2 0-1,0 1 1,1 0-1,1 0 1,2 0-1,-1 1 0,2 9-36,1-27 7,0 1-1,0-1 0,1 1 1,-1-1-1,1 1 0,0-1 1,1 1-1,-1-1 0,1 0 1,-1 1-1,1-1 0,0 0 1,1 0-1,-1-1 0,1 1 1,0 0-1,3 2-6,-2-2-26,1 0 1,0-1-1,0 0 1,0 0-1,1 0 0,-1 0 1,1-1-1,0 0 1,0 0-1,-1-1 0,1 0 1,0 0-1,0 0 1,5 0 25,13 0-527,0 0 1,1-2 0,-1-1 0,1-1 0,10-3 526,35-15-4083</inkml:trace>
  <inkml:trace contextRef="#ctx0" brushRef="#br0" timeOffset="1382.12">3455 510 336,'0'0'9490,"0"0"-6447,0 0-1533,-6 25-47,-18 82-479,21-92-838,2 1 1,-1-1-1,2 1 0,0-1 0,2 8-146,-1-17 17,0 0 0,-1 0-1,0 1 1,0-1 0,0 0 0,-1 1-1,0-1 1,0 0 0,-1 0-1,1 0 1,-2 0 0,1 0-1,-1 2-16,-1-71 1137,4 42-1142,1 0 1,0 0-1,1 0 1,2 1-1,0-1 0,1 0 5,-2 14-7,-1-1 0,1 1 0,1 0 0,-1 0 0,1 0 0,0 1 0,1-1 0,0 1 0,0 0 0,0 0 0,1 1 0,-1-1 0,2 1 0,-1 1 0,0-1 0,1 1 0,6-3 7,5 0-34,0 0 0,0 2 1,0 0-1,1 2 0,0 0 0,-1 1 0,1 0 0,0 2 1,0 0-1,0 1 0,8 2 34,-18-1-360,0 1 0,0-1 0,-1 2 0,1-1 0,0 1 0,-1 0 0,0 1-1,0 0 1,0 0 0,-1 1 0,0 0 0,0 0 0,5 7 360,-10-12-207,24 24-5239</inkml:trace>
  <inkml:trace contextRef="#ctx0" brushRef="#br0" timeOffset="1983.46">4103 548 10746,'0'0'3592,"0"0"-2439,0 0-208,0 0 163,0 0-384,-11 32-333,-36 99-151,9-39-103,30-77-116,1 2 0,1-1-1,1 1 1,0 0 0,1 2-21,4-18 1,0-1 0,0 0-1,0 0 1,0 0 0,0 0-1,0 0 1,0 0 0,0 1-1,0-1 1,0 0 0,0 0 0,0 0-1,0 0 1,0 0 0,0 0-1,0 0 1,0 0 0,1 1 0,-1-1-1,0 0 1,0 0 0,0 0-1,0 0 1,0 0 0,0 0 0,0 0-1,1 0 1,-1 0 0,0 0-1,0 0 1,0 0 0,0 0-1,0 0 1,0 0 0,1 0 0,-1 0-1,0 0 1,0 0 0,0 0-1,0 0 1,0 0 0,0 0 0,0 0-1,1 0 1,-1 0 0,0 0-1,0 0 1,0 0 0,0 0 0,0-1-1,0 1 1,0 0 0,0 0-1,1 0 1,-1 0 0,0 0 0,0 0-1,0 0 1,0 0-1,14-9 8,14-11-9,42-42 3,3-2-284,2 3 1,70-43 281,-140 101-26,-2 1 10,0 0-1,0 0 1,0 0-1,0 0 1,1 1 0,-1-1-1,0 1 1,1-1 0,-1 1-1,1 1 1,-1-1 0,1 0-1,2 1 17,-5 7-190,-1 4 189,-1 0 1,-1-1 0,1 1-1,-2 0 1,0 0 0,0-1 0,-2 3 0,-35 74 84,27-61-56,0 0-1,3 0 1,-4 13-28,14-39 0,0 4 91,6-6 82,11-7-103,0-1 1,-1-1-1,-1 0 0,1-1 0,12-13-70,15-11 26,-6 5 26,-25 20-10,-1 0-1,1 2 0,1-1 0,0 1 0,0 1 0,1 1 0,0 0 0,0 0 0,9-1-41,-22 8 2,0 0-1,-1-1 1,1 2 0,-1-1 0,1 0 0,-1 0 0,1 0-1,0 0 1,-1 0 0,1 0 0,-1 1 0,1-1 0,-1 0-1,1 0 1,-1 1 0,1-1 0,-1 0 0,1 1 0,-1-1-1,1 0 1,-1 1 0,0-1 0,1 1 0,-1-1 0,1 1-1,-1-1 1,0 1 0,0-1 0,1 1 0,-1-1 0,0 1-1,0-1 1,0 1 0,0 0 0,1-1 0,-1 1 0,0-1-1,0 1 1,0 0 0,0 0-2,0 30 110,0-23-56,0 214-830,0-221 667,-1 1-1,1-1 1,0 1-1,0-1 1,0 0 0,0 1-1,1-1 1,-1 1-1,0-1 1,0 0 0,1 1-1,-1-1 1,1 0-1,0 1 1,-1-1 0,1 0-1,0 0 1,-1 0-1,1 1 1,0-1 0,0 0-1,1 1 110,0-2-397,0 1 0,0 0 0,0 0 0,-1-1 0,1 0 0,0 1 0,0-1 0,0 0-1,0 0 1,0 0 0,1 0 397,19 0-6616</inkml:trace>
  <inkml:trace contextRef="#ctx0" brushRef="#br0" timeOffset="2367.11">5337 468 8602,'0'0'2895,"0"0"-1491,0 0-94,-31 8-95,-101 30-273,113-32-778,0 0 0,0 1 1,0 1-1,1 1 0,0 1 1,1 0-1,0 1 0,-10 9-164,26-19-2,-1 1-1,0-1 1,1 0-1,-1 1 1,1-1-1,-1 0 1,1 1-1,-1 0 0,1-1 1,0 1-1,0 0 1,0 0-1,0 0 1,0-1-1,1 1 1,-1 0-1,0 0 1,1 0-1,0 0 0,-1 0 1,1 1-1,0 0 3,0-1 3,1 0 0,0 0 0,-1 0 0,1 0 0,0 0 0,0-1 0,0 1 0,0 0 0,0-1 0,0 1 0,1 0 0,-1-1 0,1 0 0,-1 1 0,1-1 0,-1 0 0,1 0 0,0 0 0,-1 0 0,1 0 0,0 0 0,1 0-3,70 30 244,-48-22-143,0 2-1,-1 0 1,0 1-1,-1 2 1,7 5-101,-26-15 50,0 0 0,-1 0 0,1 0 0,-1 0 0,0 1 0,0-1 0,-1 1 0,1-1 0,-1 1 0,0 0 0,0 0 0,-1 0 0,1 0 0,-1 1 0,0-1 0,-1 0 0,1 0 0,-1 1 0,0-1 0,0 0 0,-1 1 0,0-1 0,1 0 0,-2 0 0,1 0 0,-1 0 0,0 0 0,0 0 0,0 0 1,0 0-1,-1-1 0,0 1 0,0-1 0,0 0 0,-4 4-50,-10 6-52,-1-1 0,0 0-1,-1-1 1,0-1 0,-1-1 0,-17 6 52,22-10-721,-1-1 0,0 0 0,0-1 0,0-1-1,-13 1 722,29-4-105,-1 0 0,1 0 0,-1 0 0,1 0 0,-1 1 0,1-1 0,-1 0 0,1 0 0,-1 0 0,1 0-1,-1 0 1,1 0 0,-1 0 0,1-1 0,-1 1 0,1 0 0,-1 0 0,1 0 0,-1 0 0,1-1-1,-1 1 1,1 0 0,0 0 0,-1-1 0,1 1 0,-1 0 0,1-1 0,0 1 0,-1 0 0,1-1 0,0 1-1,0-1 1,-1 1 0,1 0 0,0-1 0,0 1 0,-1-1 0,1 1 0,0-1 0,0 1 0,0-1 0,0 1-1,0-1 1,0 1 0,0-1 0,0 1 0,0-1 0,0 1 0,0-1 0,0 1 0,0-1 105,0-21-6783</inkml:trace>
  <inkml:trace contextRef="#ctx0" brushRef="#br0" timeOffset="2750.35">5545 1028 7562,'0'0'1345,"0"0"-419,0 0 181,0 0-26,0 0 141,0 0 45,3 6-166,5 20-299,-5-20-277,-3-6-194,0 0-86,0 0 46,1-2 112,13-20-66,-8 10-319,2 1-1,-1 0 0,1 0 1,10-9-18,-18 20 68,-15 17 44,-28 30-100,-39 46-2263,75-82-1310,6-9-4777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1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4 134 7298,'0'0'5081,"0"0"-5081,0 0-176,0 0-353,0 0-1391,0 0-4393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120 104 7658,'0'0'1984,"0"0"-116,0 0-149,0 0-225,0 0-179,0-15-143,0-73 2324,0 87-2616,0 1-104,0 0-45,0 0-106,0 9-174,-2 46-440,-2 0 0,-3-1 0,-11 47-11,-7-2 3,-24 59-3,46-150-40,0 1 1,1-1-1,0 1 0,0 0 0,1 0 0,0 4 40,1-11-129,10-2-330,-2 0 417,0-1-1,-1-1 1,1 1-1,-1-1 0,1-1 1,-1 1-1,0-1 1,0-1-1,6-3 43,65-43-108,-61 38 43,48-37-198,-2-3-1,4-9 264,-28 25-148,-39 49-300,-3 1 354,-1 0-1,0 0 0,-5 7 95,-9 37-2,11-18-8,2 0 0,1 0 0,2 1 0,3 7 10,-1-46 2,0 0 0,0 0 1,0 0-1,0-1 0,1 1 1,-1 0-1,1 0 1,-1-1-1,1 1 0,0 0 1,-1-1-1,1 1 0,0-1 1,0 1-1,0-1 0,0 1 1,0-1-1,1 0 1,-1 0-1,0 1 0,1-1 1,1 1-3,0 0 49,1 0 1,0-1-1,-1 1 1,1-1-1,0 0 1,0 0 0,0 0-1,0 0 1,0-1-1,2 0-49,6 1 134,0-2 0,0 0 0,0 0 0,0-1 0,0 0 0,0-1 0,1-1-134,5-3 48,0-2 0,0 0 0,-1 0 0,0-2 0,-1 0 0,0-1 0,1-3-48,14-12-27,-1-2 1,25-31 26,-20 17-84,-2-2 0,4-8 84,-24 32-156,-1-1 0,-1 0 0,-1 0 0,-1-1 0,-1 0 0,1-5 156,-8 20-2712,-5 26 1219,-7 33-904,7-13-998,4-6-2524</inkml:trace>
  <inkml:trace contextRef="#ctx0" brushRef="#br0" timeOffset="412.01">1089 464 12515,'0'0'1924,"0"0"-1044,0 0-186,0 0-107,0 0-75,0 0-12,25 2-73,9 2-288,15 0 411,42-2-550,-59-1 256,0-2 0,0-2 0,-1-1-1,4-2-255,-22 3 61,0-1-1,0 0 0,0-1 1,-1 0-1,0-1 0,0 0 1,0-1-1,-1-1 0,0 0 1,0 0-1,-1-1-60,-7 6 25,0 0-1,-1 0 1,1 1 0,-1-1-1,0 0 1,0-1-1,0 1 1,-1 0 0,1-1-1,-1 1 1,1-1 0,-1 1-1,0-1 1,-1 0 0,1 1-1,-1-1 1,1 0-1,-1 1 1,0-4-25,-1 5 8,1 1-1,0 0 1,0-1-1,-1 1 1,1 0 0,0-1-1,-1 1 1,0 0-1,1 0 1,-1 0-1,1-1 1,-1 1-1,0 0 1,0 0 0,0 0-1,0 0 1,0 0-1,0 1 1,0-1-1,0 0 1,0 0 0,0 1-1,0-1 1,-1 0-1,1 1 1,0-1-1,0 1 1,-1 0-1,1-1 1,0 1 0,-1 0-8,-49-5-60,41 5 61,-10 0-20,0 1 1,1 1-1,-1 1 0,1 0 1,0 2-1,0 0 0,0 1 1,1 1-1,0 0 0,0 2 1,0 0-1,1 1 0,1 0 1,0 2-1,-5 4 19,1 0-12,1 0-1,0 0 0,2 2 1,0 0-1,0 1 1,-7 13 12,18-22-4,0 0 0,0 0 0,1 1 0,0-1 0,1 1 0,0 0 0,0 0 0,2 1 0,-1-1 0,1 1 0,1-1 0,0 1 0,1-1 0,0 1 0,1 2 4,0-6 15,1-1 1,0 1-1,1-1 0,-1 0 0,1 1 0,1-1 0,-1-1 0,1 1 0,1 0 0,-1-1 0,1 0 0,0 0 0,0 0 0,1-1 0,0 0 0,0 0 0,0 0 0,0-1 0,6 3-15,13 8 47,1-1 0,1-2 0,0-1 0,18 5-47,-19-8 0,1-1 0,0-1 0,0-2 1,17 1-1,108 0-2114,-79-5-2088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6449,'0'0'2216,"0"0"-1163,0 0-194,0 0-44,0 0-135,0 0-9,24 0-104,171 0 654,-109 1-940,-15 1-186,0-3-1,0-3 1,-1-4 0,21-5-95,-89 12 182,-31 1 93,-88-3-1321,102 2 732,0-1 0,0-1 1,0-1-1,1 0 1,-1 0-1,-7-5 314,11 1-679,17 1-750,17 1-1615,-5 3-2003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38 112 4545,'0'0'3870,"0"0"-2463,0 0-737,-6 28-197,-18 93-32,21-103-297,0 1 0,2-1 0,0 0 0,2 16-144,0-3 126,-1-29-93,0 0 0,-1 0 0,1-1 1,1 1-1,-1 0 0,0 0 0,0-1 0,1 1 1,-1 0-1,1 0 0,0-1 0,-1 1 0,1 0 0,0-1 1,0 1-1,0-1 0,0 1 0,0-1 0,0 0 1,0 1-1,1-1 0,-1 0 0,0 0 0,1 0 1,-1 0-1,1 0 0,-1 0 0,1 0 0,0 0 0,-1-1 1,1 1-1,0-1 0,-1 1 0,1-1 0,0 0 1,0 1-1,0-1 0,-1 0 0,1 0 0,0 0 0,0-1 1,0 1-1,-1 0 0,1-1 0,0 1 0,-1-1 1,1 1-1,0-1 0,-1 0 0,1 0 0,0 0-33,2-1 115,0 0 0,0 0 0,-1 0 0,1-1-1,-1 0 1,1 1 0,-1-1 0,0-1 0,0 1 0,0 0-1,2-3-114,26-45 516,-25 40-388,10-19 74,-1-1-1,-1 0 0,-2-1 0,-1 0 0,-1-1 1,-2 0-1,-2-1 0,0-1-201,-8 63 178,2 0-1,1 0 1,1 0-1,1 0 1,4 10-178,-4-22-23,2 0 1,0 0-1,0 0 1,2 0-1,2 3 23,-5-12-10,0 1 0,1-1 0,0 0 1,0 0-1,0-1 0,1 0 0,0 0 0,0 0 0,1 0 0,4 2 10,-6-5 31,-1-1-1,1 1 1,-1-1-1,1 0 1,0-1-1,-1 1 0,1-1 1,0 0-1,0 0 1,0-1-1,0 1 1,0-1-1,0 0 1,0 0-1,0-1 1,0 1-1,0-1 1,0 0-1,0-1 1,0 1-1,-1-1 1,1 0-1,0 0 0,-1-1 1,0 1-1,1-1 1,-1 0-1,0 0 1,-1 0-1,1-1 1,0 1-1,-1-1 1,2-3-31,14-15 48,-2-1 0,-1-1 0,-1 0 0,-1-1 0,-1-1 0,-1 0 0,-1-1 0,-2 0 0,0-4-48,-4 11-959,-1 0 0,0 0 0,-2 0 0,0-19 959,-2 63-3945,0 7-1112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116 129 11410,'0'0'2408,"0"0"-419,0 0-550,0 0-549,0 0-334,0 0-187,-12 7-183,6-4-163,-1 0-12,1 1-1,-1 0 1,1-1-1,0 2 0,0-1 1,1 1-1,-1 0 1,1 0-1,0 0 1,0 1-1,1 0 0,0 0 1,0 0-1,0 0 1,1 1-11,0 2-22,0 0 0,1 0 0,0 1 0,1-1-1,-1 0 1,2 10 22,-1-17-16,1 0 0,0 0 0,0 0-1,0 0 1,0 0 0,0 0 0,1 0 0,-1 0-1,1-1 1,-1 1 0,1 0 0,0 0-1,-1 0 1,1 0 0,0-1 0,0 1 0,0 0-1,1-1 1,-1 1 0,0-1 0,1 1-1,-1-1 1,0 0 0,1 1 0,0-1-1,-1 0 1,1 0 0,0 0 0,-1 0 0,1-1-1,0 1 1,0 0 0,0-1 0,2 1 16,5 0-34,0-1 0,0 0 0,0-1 0,0 0 0,0 0 0,0-1 0,0 0 0,0-1 0,-1 0 0,1 0 1,-1-1-1,0 0 0,0 0 0,0-1 0,6-4 34,1-3-19,0-1-1,0 0 1,-2-1 0,1-1 0,-2 0 0,10-16 19,-16 23-71,-1 0 0,-1 0 0,0-1 0,0 0 1,-1 0-1,0 0 0,0 0 0,-1 0 0,0-1 1,-1 1-1,0-1 0,0 1 0,-1-7 71,0 14-20,0-1 0,0 1 0,0 0 0,-1 0 0,1 0 0,-1 0 0,1 0 0,-1-1 0,0 1 0,0 0 0,0 0 0,0 0 0,0 1 0,0-1 0,0 0 0,-1 0 0,1 1 0,-1-1 0,1 1 0,-1-1 0,-1 0 20,0 0-71,-1 0 1,0 0-1,0 0 0,1 0 1,-1 1-1,0 0 0,-1 0 1,1 0-1,0 0 0,0 1 1,-2-1 70,-4 1-199,1 0 1,-1 1 0,1 0 0,0 0 0,-1 1 0,1 0-1,0 0 1,0 1 0,0 0 0,-6 4 198,7-2-318,-1 0 0,1 1 0,1 0-1,-1 0 1,1 1 0,0 0 0,1 0 0,-1 0 0,1 1 0,1 0 0,0 0-1,0 1 1,0-1 0,1 1 0,0 0 0,1 0 0,0 1 0,1-1 0,0 1-1,0-1 1,1 1 0,0 0 318,0 25-4227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43 11322,'0'0'2446,"0"0"-473,-3 27-656,-3 9-1028,1 2-67,1-1-1,2 1 1,2 6-222,1 44 135,-3 106 58,-7-126-412,8-63 190,-1 0 1,1 0 0,-1 0-1,1 0 1,-1 0 0,-1 0-1,1-1 1,-1 1 0,1-1-1,-1 0 1,-3 4 28,4-7-183,5-27-408,-3 20 547,0 0 0,1 0 0,0 1 0,0-1-1,0 0 1,1 1 0,0-1 0,0 1 0,1-2 44,7-11-7,0 1 0,1 0-1,1 1 1,1 0 0,0 1-1,1 0 1,1 1 0,0 1-1,1 0 1,0 1 0,1 1-1,0 0 1,1 2 0,6-3 7,-20 10 21,1 1 1,-1 0 0,0 0-1,0 0 1,0 0 0,1 0-1,-1 1 1,0 0 0,1 0-1,-1 0 1,0 1 0,1-1-22,-3 1 27,-1-1-1,1 1 1,0 0 0,-1 0 0,1 0 0,0 0 0,-1 0-1,1 0 1,-1 0 0,0 0 0,1 0 0,-1 1-1,0-1 1,0 1 0,0-1 0,1 1 0,-2-1-1,1 1 1,0-1 0,0 1 0,0 0 0,-1 0 0,1-1-1,-1 1 1,0 0 0,1 0 0,-1 1-27,3 27 122,-1 0 0,-1 1 1,-2-1-1,-1 3-122,0-24 36,0 0-1,0 0 1,0 0-1,-1 0 1,-1 0 0,0 0-1,0 0 1,0-1-1,-1 0 1,0 0-1,-1-1 1,0 1-1,-1 0-35,-1 1 41,0-1 0,-1 1 0,0-1 0,0-1 0,-1 0 0,1 0 0,-2-1 0,1-1 0,-1 1 0,-4 0-41,10-4-39,-1 0-1,0 0 1,0-1-1,0 0 0,0 0 1,0 0-1,0-1 0,0 0 1,0 0-1,0-1 1,0 1-1,0-1 0,0 0 1,-4-2 39,7 2-126,1 0 0,-1-1 1,1 1-1,-1-1 0,1 1 0,-1-1 1,1 0-1,0 0 0,0 0 1,0 0-1,0 0 0,0-1 0,1 1 1,-1-1-1,1 1 0,-1-1 0,1 1 1,0-1-1,0 0 0,0 1 1,0-1-1,1 0 0,-1 0 0,1 0 1,-1 0-1,1 0 0,0 0 1,0 0-1,1 1 0,-1-3 126,1 2-264,-1 1 1,0 0-1,1 0 0,-1 0 0,1 0 0,-1 0 1,1 1-1,0-1 0,0 0 0,0 0 0,0 0 1,0 1-1,0-1 0,1 0 0,-1 1 0,0-1 1,1 1-1,-1 0 0,1-1 0,0 1 0,-1 0 1,1 0-1,0 0 0,0 0 0,0 0 0,1 0 264,30-12-6736</inkml:trace>
  <inkml:trace contextRef="#ctx0" brushRef="#br0" timeOffset="330.62">1059 1 13715,'0'0'3081,"0"0"-2457,0 0 96,0 0 232,-47 182-376,24-108-144,0 3-192,3-2-160,4-7-24,3-8-56,3-10-96,-4-8-264,4-12-280,1-12-408,2-12-400,0-6-441,7-24-519,-3-12-5226</inkml:trace>
  <inkml:trace contextRef="#ctx0" brushRef="#br0" timeOffset="678.95">748 316 11050,'0'0'1977,"0"0"-425,0 0-144,0 0-447,0 0-65,0 0-200,0 0-128,132 120-152,-72-120-120,-1 0-296,1 0-192,-4 0-720,0 0-1152,-13 0-2473,-16 0-3977</inkml:trace>
  <inkml:trace contextRef="#ctx0" brushRef="#br0" timeOffset="1002.32">1575 450 12547,'0'0'2963,"0"0"-709,0 0-650,0 0-874,0 0-605,-31 17-126,-96 57-3,115-68-3,0 1 0,1 1 0,1 0 0,-1 1 0,1 0 0,0 0 0,1 1 0,1 0 0,-1 1 0,-5 9 7,1-1-10,8-12-18,1-1 1,-1 1-1,1 0 1,1 0 0,-1 0-1,1 0 1,0 1 0,1-1-1,0 1 1,0 0-1,0 0 1,1 0 0,0 6 27,1-13-8,0 0 1,1-1 0,-1 1-1,0-1 1,0 1 0,0-1-1,0 1 1,1 0 0,-1-1-1,0 1 1,0-1 0,1 1 0,-1-1-1,1 1 1,-1-1 0,0 1-1,1-1 1,-1 0 0,1 1-1,-1-1 1,1 0 0,-1 1-1,1-1 1,-1 0 0,1 1 0,-1-1-1,1 0 1,0 0 0,-1 0-1,1 0 1,-1 0 0,1 1-1,0-1 8,25 0-20,-18 0 15,4-1-6,-1-1 1,1 0 0,-1-1-1,1 0 1,-1-1-1,0 0 1,-1-1 0,1 0-1,-1-1 1,0 0-1,0 0 1,-1-1 0,2-2 10,21-16-93,-1-2 1,-2-2 0,3-5 92,0-6-16,10-9 44,-42 49-12,1-1 1,-1 1 0,1-1 0,0 1-1,-1-1 1,1 1 0,0 0 0,0-1-1,-1 1 1,1 0 0,0 0 0,0 0-1,-1-1 1,1 1 0,0 0 0,0 0-1,0 0 1,-1 0 0,1 0 0,0 0-1,0 0 1,0 1 0,-1-1-1,1 0 1,0 0 0,0 1 0,-1-1-1,1 0 1,0 1 0,-1-1 0,1 1-1,0-1 1,-1 0 0,1 1 0,0 0-17,19 23 306,-16-17-175,3 1-76,6 11-259,1-2 1,1 1-1,1-2 0,0 0 1,5 2 203,-18-16-430,0 0 1,1 0 0,-1 0-1,1-1 1,0 0 0,-1 0-1,1 0 1,0 0 0,0 0-1,0-1 1,-1 1-1,1-1 1,0 0 0,0 0-1,0-1 1,0 1 0,-1-1-1,1 0 1,0 0 0,2-1 429,23-15-7539</inkml:trace>
  <inkml:trace contextRef="#ctx0" brushRef="#br0" timeOffset="1348.03">2160 403 11546,'0'0'2889,"0"0"-1121,0 0-167,0 0-393,0 0-8,0 0-295,0 0-321,0 172-328,0-133-160,0-9-96,0-6-48,-3-6-512,-4-9-361,7-9-319,0 0-224,0-33-465,10-12-3120,7-8-5065</inkml:trace>
  <inkml:trace contextRef="#ctx0" brushRef="#br0" timeOffset="1349.03">2312 72 5025,'0'0'7154,"0"0"-6250,0 0-24,0 0-272,0 0-456,0 0-152,0 0-576,80 131-616,-51-119-1641,-2-3-3680</inkml:trace>
  <inkml:trace contextRef="#ctx0" brushRef="#br0" timeOffset="1680.06">2574 444 1712,'0'0'7138,"0"0"-4041,0 0-1162,0 0-130,0 0-402,0 0-369,0 11-182,3 33-138,-3-43-699,1-1 1,-1 1-1,0-1 1,0 1-1,0-1 1,0 1 0,0-1-1,1 1 1,-1-1-1,0 1 1,0-1-1,1 1 1,-1-1-1,0 1 1,1-1 0,-1 1-1,1-1 1,-1 0-1,0 1 1,1-1-1,-1 0 1,1 1 0,-1-1-1,1 0 1,-1 1-1,1-1 1,-1 0-1,1 0 1,0 0 0,-1 0-1,1 0 1,-1 1-1,1-1 1,-1 0-1,1 0 1,-1 0 0,1-1-1,0 1 1,-1 0-1,1 0 1,-1 0-1,1 0 1,-1 0 0,1-1-1,-1 1 1,1 0-1,-1 0 1,1-1-1,-1 1 1,1 0 0,-1-1-17,2 0 49,16-8 52,1-1-1,-1 0 1,1-3-100,38-21 32,-46 27-6,0 2 1,1-1-1,0 2 1,0 0-1,0 0 1,1 1-1,-1 0 1,1 1 0,11 0-27,-21 2 39,0 1 1,-1-1 0,1 1 0,0 0 0,-1 0 0,1 0 0,0 0 0,-1 0 0,1 0 0,-1 1 0,0 0 0,0-1 0,1 1 0,-1 0 0,0 0 0,0 0 0,-1 0 0,1 0 0,0 0 0,-1 1 0,1 0-40,6 10 156,-1 0 1,0 1-1,2 8-156,-4-12 29,6 16-162,0 0 0,-2 1 0,0 0 0,-2 1 0,-1 0 0,-2 0 0,0 1 0,-2 9 133,-3-19-2069,-4-10-2545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22 8306,'0'0'5785,"0"0"-4153,0 0-119,0 0-505,0 0-384,0 0-184,-59 211-224,39-137-168,0 1-48,3-4 0,4-8 0,0-10-80,3-11-352,3-9-384,1-12-432,-4-15-457,3-6-647,-3 0-2481</inkml:trace>
  <inkml:trace contextRef="#ctx0" brushRef="#br0" timeOffset="333.02">1 290 5153,'0'0'5473,"0"0"-4224,0 0-41,0 0-320,0 0 0,0 0-312,195 62-144,-119-62 48,4 0-127,-4 0-353,-7-9-24,14-15-865,-20 6-639,-17 1-2297</inkml:trace>
  <inkml:trace contextRef="#ctx0" brushRef="#br0" timeOffset="669.23">937 1 10162,'0'0'1685,"0"0"6,0 0-130,0 0-455,2 30-401,4 97-315,-2-29-430,-5 0 0,-9 56 40,9-154-23,1 1 1,0 0-1,0-1 1,0 1-1,0-1 1,0 1-1,0 0 1,0-1-1,0 1 1,0-1-1,0 1 1,0 0-1,0-1 1,0 1-1,0-1 1,0 1-1,1-1 1,-1 1-1,0 0 1,0-1-1,1 1 1,-1-1-1,0 1 1,1-1-1,-1 1 1,1-1 0,-1 0-1,1 1 1,-1-1-1,1 0 1,-1 1-1,1-1 1,-1 0-1,1 1 1,-1-1-1,1 0 1,-1 0-1,1 0 1,0 1-1,-1-1 1,1 0-1,-1 0 1,1 0-1,0 0 1,-1 0-1,1 0 1,-1 0-1,1 0 1,0 0-1,-1-1 1,1 1-1,-1 0 1,1 0-1,-1 0 1,1-1-1,-1 1 1,1 0-1,0-1 1,-1 1-1,0 0 1,1-1 22,41-25 65,-34 20-125,29-19 67,-25 15-6,1 0 1,0 1 0,1 1 0,0 0 0,1 1-1,-1 0 1,1 1 0,15-3-2,-30 9 3,1-1 0,0 1 0,0 0 0,-1 0 0,1 0 1,0 0-1,0 0 0,-1 0 0,1 0 0,0 0 0,-1 1 0,1-1 0,0 0 0,0 0 0,-1 1 0,1-1 0,0 0 1,-1 1-1,1-1 0,-1 1 0,1-1 0,0 0 0,-1 1 0,1-1 0,-1 1 0,1 0 0,-1-1 0,0 1 0,1-1 1,-1 1-1,1 0 0,-1-1 0,0 1 0,0 0 0,1 0 0,-1-1 0,0 1 0,0 0-3,1 33 302,-2-23-191,1 154-876,3-136-414,-3-28 888,1 0 1,-1 1 0,1-1-1,-1 0 1,1 0 0,-1-1-1,1 1 1,0 0-1,-1 0 1,1 0 0,0 0-1,0 0 1,0-1 0,0 1-1,-1 0 1,1-1 0,0 1-1,0-1 1,0 1-1,0-1 1,0 1 0,1-1-1,-1 0 1,0 1 290,13 0-7491</inkml:trace>
  <inkml:trace contextRef="#ctx0" brushRef="#br0" timeOffset="1021.81">1562 343 4505,'0'0'5600,"0"0"-3268,0 0-897,0 0-456,0 0-509,0 0-217,13 14 42,43 42 26,-53-54-293,0 0 1,-1-1-1,1 1 0,0 0 0,1-1 1,-1 0-1,0 0 0,0 0 0,0 0 1,1 0-1,-1 0 0,1-1 1,-1 0-1,0 0 0,1 0 0,-1 0 1,1 0-1,1-1-28,3-1 55,0 0 1,0-1-1,-1 0 0,1 0 1,6-4-56,-13 7 4,15-9 11,0 0 0,-1 0-1,0-2 1,0 0 0,-1 0 0,8-10-15,-16 16 2,-1-1 0,0 0 0,0 0 0,-1-1-1,0 1 1,0-1 0,0 0 0,-1 0 0,0 0-1,0 0 1,-1-1 0,0 1 0,0-1 0,-1 1 0,0-1-1,0-5-1,-2 12 6,1 0 0,-1 1 0,1-1-1,-1 0 1,0 1 0,1-1 0,-1 0-1,0 1 1,0-1 0,1 1 0,-1 0-1,0-1 1,0 1 0,0 0 0,0-1-1,0 1 1,1 0 0,-1 0 0,0 0-1,0-1 1,0 1 0,0 0 0,0 1-1,0-1 1,0 0 0,0 0 0,0 0-1,1 0 1,-1 1 0,-1-1-6,-2 0 22,-6 1-18,1 0-1,0 0 1,-1 1 0,1 0 0,0 1-1,0 0 1,0 1 0,1-1-1,-1 2 1,1-1 0,0 1 0,0 0-1,0 1 1,-5 5-4,-2 2 40,1 1 1,0 1-1,1 0 0,0 1 0,1 0 0,-3 8-40,9-13 28,1 0-1,0 0 1,1 0 0,0 0-1,1 0 1,0 1-1,1 0 1,0-1-1,1 1 1,0 0-1,1 11-27,0-21-5,0 0-1,1 0 0,-1-1 1,0 1-1,1 0 1,-1 0-1,1-1 1,-1 1-1,1 0 0,0-1 1,0 1-1,0-1 1,0 1-1,0-1 1,0 1-1,0-1 0,0 0 1,1 0-1,-1 1 1,0-1-1,1 0 0,-1 0 1,1 0-1,-1 0 1,1-1-1,0 1 1,-1 0-1,1-1 0,0 1 1,-1-1-1,2 1 6,7 1-146,-1-1-1,1 1 1,0-2-1,0 1 0,2-2 147,-8 1-74,13 0-462,-1-1-1,1-1 1,-1 0 0,1-1 0,-1-1-1,0-1 1,0 0 0,-1-1 0,1-1-1,9-6 537,36-19-5201</inkml:trace>
  <inkml:trace contextRef="#ctx0" brushRef="#br0" timeOffset="1353.09">2247 257 8042,'0'0'3805,"0"0"-2180,0 0-263,0 0-30,0 26-326,0 162 339,14-189-1335,-8-1 17,0-1 1,0 1 0,-1-1-1,1-1 1,-1 1 0,0-1-1,0 0 1,0 0 0,0 0-1,-1-1 1,0 0 0,0 0-1,0 0-27,8-8 38,36-38 57,-6 4-67,2 3 0,28-21-28,-45 49 107,-27 15-100,1 1 1,-1 0 0,1-1-1,-1 1 1,1 0-1,0 0 1,-1 0-1,1-1 1,-1 1 0,1 0-1,-1 0 1,1 0-1,0 0 1,-1 0-1,1 0 1,-1 0 0,1 0-1,-1 0 1,1 1-1,0-1 1,-1 0 0,1 0-1,-1 0 1,1 1-1,-1-1 1,1 0-1,-1 0 1,1 1 0,-1-1-1,0 1 1,1-1-1,-1 0 1,1 1-1,-1-1 1,0 1 0,1-1-1,-1 1 1,0-1-1,1 1 1,-1-1-1,0 1 1,0-1 0,0 1-1,1-1 1,-1 1-1,0-1 1,0 1-1,0 0 1,0-1 0,0 1-1,0 0-7,3 63 82,-3 0 0,-5 24-82,-11 55-3230,11-105-245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61 388 5857,'0'0'8194,"0"0"-6754,0 0-375,0 0-641,0 0-208,0 0-56,0 0-48,-24 170-104,18-129-8,-1-5-32,4-9-336,0-6-377,-1-21-271,1 0-904,0 0-1193</inkml:trace>
  <inkml:trace contextRef="#ctx0" brushRef="#br0" timeOffset="337.02">18 114 7906,'0'0'4041,"0"0"-2953,0 0-320,0 0-552,0 0-216,0 0-464,0 0-992,-17 104-3553</inkml:trace>
  <inkml:trace contextRef="#ctx0" brushRef="#br0" timeOffset="338.02">305 1 9962,'0'0'2385,"0"0"-849,0 0-328,0 0-272,0 0-103,-13 196-265,0-127-144,3-1-216,-3 4-136,-1-4-64,5-5-8,-1-10-168,6-11-472,4-15-705,0-24-471,4-3-753,15 0-1855</inkml:trace>
  <inkml:trace contextRef="#ctx0" brushRef="#br0" timeOffset="661.05">739 7 6065,'0'0'5561,"0"0"-4120,0 0 303,0 0-616,0 0-359,0 155-33,0-96-304,-10 7-264,-4-1-112,4 1-48,-3-4-8,3-8-240,0-4-480,7-2-697,3-12-975,0-13-4010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8738,'0'0'2184,"0"0"-291,0 0-428,0 0-484,0 0-209,0 0-111,24 0 2116,180 9-342,654-38-1385,-282 5-692,338 17-4,-676 7-314,-115 1-54,0 5 0,-1 5 0,89 21 14,-187-27-21,13 3-38,30 9 59,-67-17-39,1 0-1,0 1 1,0-1-1,-1 0 0,1 0 1,0 0-1,-1 0 0,1 1 1,0-1-1,-1 0 1,1 0-1,0 1 0,-1-1 1,1 1-1,-1-1 1,1 0-1,-1 1 0,1-1 1,-1 1-1,1 0 0,-1-1 1,1 1-1,-1-1 1,1 1 39,-19 2-4878,-1-3 235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8546,'0'0'2498,"0"0"-783,0 0-703,0 0-400,0 0-45,14-16 44,22-22 161,0 2 0,20-14-772,-45 41 174,45-32 463,-52 39-624,-1 0 1,1 0 0,0 0 0,0 1 0,0-1 0,0 1 0,0 0 0,0 0 0,0 0 0,0 1 0,0 0 0,0-1 0,1 1 0,2 1-14,-6-1 3,0 1 0,0 0 1,0-1-1,0 1 0,0 0 1,-1-1-1,1 1 0,0 0 1,0 0-1,-1 0 0,1 0 1,0 0-1,-1 0 0,1 0 1,-1 0-1,1 0 0,-1 0 1,1 0-1,-1 0 0,0 0 1,0 1-1,1-1-3,5 36 86,-4-23-64,7 52 25,-6-39-34,1-1 1,1-1-1,1 1 0,7 18-13,-10-38-7,-1 0 0,1 1-1,0-1 1,1 0 0,-1 0 0,1-1 0,1 1-1,-1-1 1,1 0 0,0 0 0,0 0 0,0-1-1,0 0 1,1 0 0,0 0 0,0-1 0,0 1-1,0-2 1,1 1 0,0 0 7,21 3-178,1-1 0,-1-2 0,1 0 0,0-2 0,-1-1 1,19-3 177,22 1-1827,-39 2-607,-11 0-3020</inkml:trace>
  <inkml:trace contextRef="#ctx0" brushRef="#br0" timeOffset="386.97">685 1 4417,'0'0'4592,"0"0"-2673,0 0-788,0 0-365,0 0-185,0 0 47,-22 17-87,-3 3-393,-21 17 214,1 2 0,-4 7-362,-311 320 1410,351-356-3236,19-16 666,16-14-652,-2-1-1645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5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3737,'0'0'1998,"0"0"-45,0 0-203,0 0-356,0 0-317,0 0-250,0 0-107,0 0 38,0 0 29,0 0 31,0 0 41,0 0-4,4-2 2469,12-4-2642,26 3 350,0 2 1,27 3-1033,3-1 181,7 3 203,52 9-384,1 0 107,173-2 227,-124-7 21,34 11-355,-80 8 37,-78-12 117,36 3-154,-35-7 139,0 2 0,-1 4 0,52 17-139,-97-27 22,-1-1-1,1 0 0,0-1 0,7-1-21,-9 0-197,-1 1-1,0-1 1,0 2-1,1-1 1,-1 1-1,0 0 1,4 3 197,-12-5-232,-1 0 1,1 1-1,-1-1 0,1 0 1,-1 0-1,1 1 1,-1-1-1,0 0 0,1 1 1,-1-1-1,0 0 0,1 1 1,-1-1-1,0 1 1,1-1-1,-1 1 0,0-1 1,0 1-1,1-1 0,-1 0 1,0 1-1,0-1 1,0 1-1,0-1 0,0 1 1,0 0-1,0-1 0,0 1 1,0-1-1,0 1 1,0 0 231,0-1-957,0 1-5340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5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10402,'0'0'3424,"0"0"-1599,0 0-238,0 0-448,0 0-461,0 0-181,5 0-85,25 0 132,21-1 395,20 5-939,-55-2-15,1 0 0,-1 1 0,0 1 0,0 0 0,0 2 0,7 2 15,-21-7-130,0 0 0,-1 0 0,1 1 0,0-1 0,0 0 0,-1 0 0,1 1 1,-1-1-1,1 1 0,-1 0 0,0-1 0,1 1 0,0 2 130,-2-3-250,1-1 0,-1 1 0,0 0 0,1 0 0,-1 0 0,0 0 1,0 0-1,0 0 0,0 0 0,0 0 0,0 0 0,0 0 0,0 0 0,0 0 0,0 0 0,0 0 0,-1-1 0,1 1 0,0 0 0,-1 0 0,1 0 0,0 0 0,-1 0 0,1-1 0,-1 1 0,0 0 0,1 0 1,-1-1-1,0 1 0,1 0 0,-1-1 0,0 1 0,0 0 250,-17 8-8603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5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5601,'0'0'7178,"0"0"-6138,0 0 856,0 0-415,0 0-585,0 0-328,0 0-320,172 39-192,-133-25-40,4 1-16,-3 3-384,6 0-736,-6-3-1369,-10-9-11762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8858,'0'0'3954,"0"0"-2722,0 0-592,0 0-43,0 0-200,0 0-126,0 0-22,0 0-23,0 0-22,0 0 8,0 0 49,0-4-25,0-163-1286,3 330-6623,-3-140 3468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11811,'0'0'2184,"0"0"-1160,0 0-304,0 0-288,0 0 249,0 0-233,0 0-256,208 0-192,-151 0-24,-1 0-608,-10 0-489,4 0-471,-14 0-1633,-9 0-4896</inkml:trace>
  <inkml:trace contextRef="#ctx0" brushRef="#br0" timeOffset="430.7">1089 167 9826,'0'0'2665,"0"0"-702,0 0-870,0 0-630,-32 5-335,-35 6-57,-1 3-71,61-12 16,1-1 0,-1 2 0,0-1-1,1 0 1,0 1 0,0 0 0,0 1 0,0 0 0,0 0 0,1 0 0,-1 0 0,1 1 0,0 0 0,0 0-1,-2 4-15,-3 3 66,1-3-7,1 0 0,0 1 0,1 0 0,0 0 0,0 1 0,1 0 1,1 0-1,0 0 0,0 1 0,1-1 0,1 1 0,0 1 0,0-1 0,1 0 0,1 0 0,0 10-59,1-21 2,-1 6 18,1 0 1,1 1 0,-1-1-1,1 0 1,0 0 0,1 0-1,0 2-20,-1-6 2,1-1 0,-1 1 0,1-1-1,-1 0 1,1 1 0,0-1 0,0 0 0,0 0-1,0 0 1,0 0 0,0 0 0,1-1 0,-1 1-1,1-1 1,-1 0 0,1 1 0,-1-1 0,1 0-1,3 0-1,2 2-25,1-1 0,0 0 0,0-1 0,0 0 0,0-1 0,0 0 0,0 0 0,0-1 0,0 0 0,0 0 0,0-1 0,0 0 0,0-1 0,-1 0 0,1 0 0,-1-1 0,0 0 0,0 0 0,0-1 0,-1 0 0,0-1 0,0 0 0,2-2 25,4-2-46,-2-2-1,0 0 1,0 0 0,-1-1 0,0 0-1,-1 0 1,-1-1 0,0-1-1,-1 1 1,-1-1 0,0 0 0,3-13 46,-9 28 1,0-1 1,0 0 0,0 1 0,0-1 0,0 0 0,0 1-1,0-1 1,1 0 0,-1 1 0,0-1 0,1 1 0,-1-1-1,0 0 1,1 1 0,-1-1 0,0 1 0,1-1 0,-1 1 0,1 0-1,-1-1 1,1 1 0,-1-1 0,1 1 0,0 0 0,-1-1-1,1 1-1,0 0 7,-1 0-1,1 1 0,0-1 0,-1 0 0,1 0 0,0 1 0,-1-1 0,1 0 0,0 1 1,-1-1-1,1 1 0,-1-1 0,1 1 0,-1-1 0,1 1 0,-1-1 0,1 1 0,-1 0 1,1 0-7,20 41 272,-17-34-219,7 16-159,-1 1 0,-2 0 1,0 0-1,-2 1 0,2 12 106,-3 1-5259,1 35 5259,-5-42-7088</inkml:trace>
  <inkml:trace contextRef="#ctx0" brushRef="#br0" timeOffset="896.3">1463 506 1536,'0'0'9518,"0"0"-6201,0 0-1967,0 0-295,0 0-406,0 0-248,12-4-27,11-4-279,1 1 0,0 0 0,0 2 0,0 1 0,4 1-95,-15 2 22,32 1-31,-44 0 2,0 0-1,0 0 1,0 0-1,0 1 0,1-1 1,-1 0-1,0 1 0,0-1 1,0 1-1,0-1 1,-1 1-1,1-1 0,0 1 1,0 0-1,0-1 0,0 1 1,-1 0-1,1 0 1,0-1-1,0 1 0,-1 0 1,1 0-1,-1 0 0,1 0 1,-1 0-1,1 0 1,-1 0-1,0 0 0,1 0 1,-1 0-1,0 0 1,0 0-1,0 0 0,0 1 8,0 4-32,0-1 0,0 1 0,-1 0 0,0 0 0,0-1 0,0 1 0,-1-1 0,0 1 0,0-1 0,0 0 0,-1 1 0,0-1 0,0-1 0,0 1 0,0 0 0,-1-1 0,0 1 0,0-1 0,0 0 0,-3 2 32,-124 102-3153,171-105 3119,16-5 839,-30 1-529,0 0-1,0 2 0,1 1 1,8 2-276,-34-4 1,0 0 0,1 1 0,-1-1 0,0 0 0,1 1 0,-1-1 0,0 1 0,0-1 0,0 1 0,1-1 0,-1 1 0,0 0 0,0 0 0,0 0 0,0-1 0,0 1 0,0 0 0,-1 0 0,1 0 0,0 0 0,0 1 0,-1-1 0,1 0 0,-1 0 0,1 0 0,-1 1 0,1-1 0,-1 0 0,0 0 0,1 1 0,-1-1 0,0 0 0,0 1 0,0-1 0,0 0 0,0 1 1,0-1-1,-1 0 0,1 0 0,0 1 0,-1-1 0,1 1-1,-2 2-38,1 0 0,-1 0 1,0 0-1,0 0 0,0-1 1,-1 1-1,1-1 0,-1 1 0,0-1 1,0 0-1,0 0 0,-3 2 38,-86 53-4634,51-37-3038</inkml:trace>
  <inkml:trace contextRef="#ctx0" brushRef="#br0" timeOffset="1444.39">2280 0 8754,'0'0'2531,"0"0"-1175,-5 26-227,-1 4-810,-7 35 813,0 22-1132,-1 101 1052,2-35-923,12-149-468,-1-8 86,3-22-47,-2 18 282,1 1 0,0 0 0,0 0 0,1-1 0,0 1 0,0 0 0,1 1 0,1-4 18,0 5 48,0-1 1,0 1 0,1-1-1,-1 1 1,1 1-1,0-1 1,1 1-1,-1 0 1,1 0-1,0 0 1,0 1-1,0 0 1,0 0-1,0 1 1,1-1-1,2 1-48,10-2 273,1 1 0,0 1 0,0 1 0,19 1-273,-29 0 67,-5 0-44,1 0 1,0 0-1,0 1 0,-1-1 1,1 1-1,0 0 0,-1 1 1,1 0-1,-1 0 0,1 0 1,-1 0-1,0 1 0,0 0 1,0 0-1,0 0 0,-1 0 1,1 1-1,-1 0 0,0 0 1,0 0-1,0 1 0,-1-1 1,1 1-1,-1 0 1,0 0-1,-1 0 0,1 0 1,-1 0-1,0 1 0,0-1 1,-1 1-1,1-1 0,-1 1 1,0 0-1,-1-1 0,0 1 1,1 0-1,-2 1-23,1 1 5,0 0 1,0 1-1,-1-1 1,-1 0-1,1 1 0,-2-1 1,1 0-1,-1 0 1,0-1-1,-2 6-5,-2-3-38,0 0 0,0 0 0,-1-1 0,0 0 0,0 0 0,-1 0 0,-1-1 38,3-1-223,-1 0-1,-1 0 1,1-1 0,-1 0-1,0 0 1,0-1 0,-1 0 0,0-1-1,0 0 1,0 0 0,0-1 0,0-1-1,-1 0 1,1 0 0,-1-1-1,0 0 1,1-1 0,-1 0 0,-5-1 223,15 0-135,-1 1 1,1-1-1,-1 0 0,1 0 1,-1 1-1,1-1 1,-1 0-1,1-1 1,0 1-1,0 0 1,-1 0-1,1 0 1,0-1-1,0 1 1,0-1-1,0 1 0,1 0 1,-1-1-1,0 0 1,0 1-1,1-1 1,-1 1-1,1-1 1,0 0-1,-1 1 1,1-1-1,0 0 1,0 0-1,0 1 0,0-1 1,0 0-1,1 0 135,-2-2-393,0-35-3601</inkml:trace>
  <inkml:trace contextRef="#ctx0" brushRef="#br0" timeOffset="1893.61">2819 545 11642,'0'0'1992,"0"0"-193,0 0-386,0 0-597,0 0-407,0 0-128,14 0-30,69-7 131,77-4 321,-159 11-695,0 1 0,0-1 0,0 1 0,0-1 0,0 1 0,0 0 0,0-1 0,0 1-1,0 0 1,0-1 0,0 1 0,0 0 0,0 0 0,-1 0 0,1 0 0,0 0 0,-1 0 0,1 0 0,-1 0 0,1 0-1,-1 0 1,1 0 0,-1 1 0,0-1 0,1 0 0,-1 0 0,0 0 0,0 0 0,0 1 0,0-1 0,0 0 0,0 0-1,0 0-7,0 4 9,0-1 0,0 1-1,0-1 1,-1 1 0,0-1-1,0 1 1,0-1-1,0 0 1,-2 4-9,-7 6-45,-1 1-1,-1-1 1,0-1 0,-1 0 0,0 0 0,-1-2-1,-8 7 46,-7 5-357,0 0-75,21-18 254,1 0 0,0 1 0,0 0 0,0 0 0,1 0 0,-2 3 178,9-8-16,0 0 0,0-1 0,0 1 0,0-1 0,1 0 0,-1 1-1,0-1 1,0 0 0,0 0 0,0 0 0,1 0 0,-1 0 0,0 0 0,0 0 0,1 0 0,-1 0 16,-1 0-7,41 2 314,-29-1-287,1 0 0,-1 0 1,1-2-1,-1 1 0,1-1 1,-1-1-1,0-1 0,0 1 1,9-4-21,-10-1-570,1 1 0,-1-1 0,-1-1 0,1 0 0,-1-1 0,8-8 570,12-18-6313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4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328 387 720,'0'0'6882,"0"0"-3790,0 0-1305,0 0-437,0 0-354,0 0-144,-10-6-228,3 1-566,0 1 0,0 0 0,-1 1-1,1 0 1,-1 0 0,0 0-1,0 1 1,0 0 0,0 1-1,0 0 1,0 0 0,-3 0-58,6 1 17,0 0 1,-1 1 0,1-1 0,0 1 0,0 0 0,0 1 0,-1-1-1,1 1 1,0 0 0,1 0 0,-1 0 0,0 1 0,0 0-18,-4 4 33,1 0 1,0 1 0,0 0-1,0 0 1,-5 9-34,2-4-17,2 0 0,-1 1 1,2 0-1,0 0 0,1 1 1,0 0-1,1 0 0,1 1 1,0 0-1,1 0 0,1 0 1,0 0-1,1 0 0,1 1 1,1-1-1,1 8 17,-1-23-14,0 0 1,0 1-1,0-1 0,1 0 0,-1 0 1,0 0-1,1 0 0,-1 0 0,1 0 1,-1 0-1,1 0 0,-1 0 0,1 0 1,0-1-1,0 1 0,-1 0 1,1 0-1,0 0 0,0-1 0,0 1 1,0-1-1,0 1 0,0 0 0,1-1 14,1 1-38,0 0-1,0 0 0,0 0 0,0 0 0,1-1 0,-1 0 0,0 1 0,0-1 0,2-1 39,2 1-38,0-1-1,0 0 0,0 0 0,-1-1 1,1 0-1,-1 0 0,1 0 1,-1-1-1,0 0 39,8-7 1,0-1 0,-1-1 0,0 1 0,-1-2 0,-1 0-1,0 0 1,2-5-1,8-11 19,-2-2 0,-1 0-1,0-3-18,-10 19 52,-1-1 0,0 0 0,-1-1-1,-1 1 1,-1-1 0,0 0-1,-1-1 1,-1 1 0,0-3-52,-2 20 407,-1 7-50,-13 165-255,7 15-102,5-30-6817,2-156-1533</inkml:trace>
  <inkml:trace contextRef="#ctx0" brushRef="#br0" timeOffset="393.03">560 640 9354,'0'0'2742,"0"0"-990,0 0-675,0 0-576,0 0-182,0 0-11,23-3-74,7-3-179,-11 2-30,0 1 0,0 0 0,0 2 0,17 0-25,-33 1 8,0 0 0,-1 0 0,1 0 0,0 0 0,-1 0 0,1 1 0,0-1 0,-1 1 0,1 0 0,0-1 0,-1 1 0,1 0 0,-1 1 0,0-1 0,1 0 0,-1 1 0,0-1 0,0 1 0,0 0-8,0 1 48,0 0 1,0 1-1,-1-1 0,0 0 0,1 1 0,-1-1 0,0 1 0,-1-1 0,1 1 0,-1-1 0,1 1 1,-1-1-1,0 1 0,-1 2-48,1 2 30,-1 0 1,1-1-1,-2 1 1,1-1-1,-1 1 1,0-1-1,-1 0 1,1 1-1,-1-1 1,-1-1-1,0 3-30,-8 9 41,-1 0 0,0-1 0,-5 4-41,-10 12 70,23-27-85,4-5-6,0 0-1,0 0 1,-1 1 0,1-1-1,0 1 1,0-1-1,1 0 1,-1 1-1,0 0 1,0-1-1,1 1 1,-1-1-1,0 2 22,18-2-738,25-1 450,0-2 1,-1-2-1,1-1 1,27-9 287,-2-4-1751,-22 5-2227,-6 1-5379</inkml:trace>
  <inkml:trace contextRef="#ctx0" brushRef="#br0" timeOffset="910.07">1370 0 8210,'0'0'3938,"0"0"-2147,0 0-644,-3 28-366,-10 94-279,7-36 327,7 80-829,0-66 62,-1 21 10,7-126 22,1-8 76,9-23-122,2 0 0,1 2-1,15-19-47,-25 39-9,2 0-1,0 0 1,0 1-1,1 1 0,1 0 1,0 1-1,1 0 1,0 1-1,4-1 10,-12 7-22,1 1-1,-1 0 1,1 0 0,0 1-1,0 0 1,0 0 0,0 1-1,1 0 23,-6 0-6,-1 1 0,1 0-1,-1 0 1,1 0 0,0 0 0,-1 0 0,1 1-1,-1-1 1,1 1 0,-1-1 0,1 1-1,-1 0 1,1 0 0,-1 0 0,0 1-1,0-1 1,1 0 0,-1 1 0,0-1 0,0 1-1,0 0 1,-1 0 0,1 0 0,0 0-1,1 2 7,1 6 6,0 1-1,-1 0 0,0 1 0,0-1 1,-1 0-1,-1 1 0,0 0 0,0-1 1,-1 1-1,-2 10-5,2 2 25,-1-10-40,0 0 0,-1 0 0,-1 0 0,0-1 0,-1 1 0,0-1 0,-1 0 0,0 0 1,-1-1-1,-1 1 0,0-1 0,-1-1 0,0 1 0,0-1 0,-2-1 0,1 0 0,-2 1 15,8-8-82,0 0 0,-1-1 1,1 0-1,-1 1 0,0-1 0,0 0 0,1-1 0,-1 1 0,0-1 0,0 1 0,-1-1 0,1-1 0,0 1 0,0 0 0,-1-1 82,3 0-103,0 0-1,0 0 1,-1 0-1,1-1 0,0 1 1,0-1-1,0 1 0,0-1 1,0 0-1,0 0 1,0 0-1,0 0 0,0 0 1,0 0-1,0-1 1,0 1-1,1-1 0,-1 1 1,1-1-1,-1 1 0,1-1 1,0 0-1,-1 0 1,1 0-1,0 0 0,0 0 1,0 0-1,0-1 104,-3-10-1100,0-1 0,1 0-1,0 1 1,1-6 1100,0-10-3194</inkml:trace>
  <inkml:trace contextRef="#ctx0" brushRef="#br0" timeOffset="1480.11">1926 533 9250,'0'0'2946,"0"0"-916,0 0-783,0 0-567,0 0-327,0 0-167,5-1-90,1 1-73,3-1-5,-1 0 0,1 1 0,-1 0 0,1 0 0,0 1 0,6 1-18,-12-1 2,-1 0-1,1 0 0,-1 0 0,1 0 1,-1 0-1,0 0 0,1 1 0,-1-1 0,0 1 1,0-1-1,0 1 0,0 0 0,-1 0 1,1 0-1,0 0 0,-1 0 0,1 0 1,-1 1-1,0-1 0,0 0 0,0 1 1,0-1-1,0 1 0,0-1 0,-1 1 1,1 1-2,0 2 14,0 0 1,0 0 0,0 0-1,-1 0 1,0 0 0,0 0 0,-1 1-1,1-1 1,-1 0 0,-1 0-1,1 0 1,-1 0 0,0 0 0,0-1-1,-1 1 1,0-1 0,-1 3-15,-6 5-40,0 0 0,-1-1 1,0 0-1,-1-1 0,-9 7 40,3-2-47,17-15-144,1-1-116,5 0-184,12 0 458,-1-1 70,0 1 1,0 1-1,6 1-37,-19-1 18,1-1 1,-1 1-1,0 0 0,1 0 1,-1 0-1,0 0 0,0 0 0,0 1 1,0 0-1,0-1 0,0 1 1,0 0-1,0 0 0,-1 1 1,1-1-1,-1 0 0,0 1 0,1 0-18,-2-1 16,0-1 0,0 1 0,0 0 0,-1 0 0,1-1 0,0 1-1,-1 0 1,1 0 0,-1 0 0,0 0 0,1 0 0,-1-1 0,0 1-1,0 0 1,0 0 0,-1 0 0,1 0 0,0 0 0,-1 0-1,1 0 1,-1-1 0,0 1 0,1 0 0,-1 0 0,0-1 0,0 1-1,0 0 1,0-1 0,-1 1 0,1-1 0,0 0 0,-1 1-1,1-1 1,-1 0 0,1 0 0,-2 1-16,-7 5-91,0-1 1,-1 0-1,0 0 1,0-1-1,-5 1 91,5-1-226,-56 16-1034,39-13 119,26-7 124,3-1-1028,5 0-2006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2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1704 1 9338,'0'0'2171,"0"0"-635,0 0-466,0 0-258,0 0-40,0 0-71,0 19 397,0 27-996,2 1 0,5 15-102,-5-45 2,2 1-1,0-1 1,0 0-1,2 0 1,0 0 0,1-1-1,7 11-1,-13-25-7,1 1-1,0 0 1,-1 0-1,1-1 1,1 1 0,-1-1-1,0 0 1,0 0-1,1 0 1,-1 0 0,1 0-1,0 0 1,0 0-1,-1-1 1,1 0 0,0 1-1,0-1 1,0 0-1,1-1 1,-1 1 0,0 0-1,0-1 1,0 0-1,1 0 1,-1 0 0,0 0-1,0 0 1,0 0-1,1-1 1,-1 0-1,0 0 1,0 0 0,0 0-1,0 0 1,2-1 7,5-3 9,0-1 1,-1 1-1,0-1 1,0-1 0,0 0-1,-1 0 1,0 0-1,0-1 1,5-8-10,-3 3 54,0-2 0,-1 1 0,-1-1 0,0-1 0,-1 0 0,0 0 0,-2 0 0,0-1 0,0 1 0,-2-1 0,0 0 0,-1 0 0,-1-1 1,0 1-1,-1-2-54,0 65 2,3-1 0,2 1 0,7 27-2,-2-15 311,-2 1 0,-3 0-1,-2 40-310,-3-92 37,-1-1-1,1 1 0,-1-1 1,0 0-1,-1 1 0,0-1 0,0 0 1,0 0-1,-1 0 0,1 0 0,-1 0 1,-1-1-1,1 1 0,-1-1 1,0 0-1,0 0 0,-1 0 0,1-1 1,-1 0-1,0 1 0,-1-2 0,1 1 1,0-1-1,-1 1 0,0-1 1,0-1-1,0 1 0,0-1 0,0 0 1,0-1-1,-1 1 0,1-1 1,-1-1-1,1 1 0,-1-1-36,1 1 15,0-1-1,0 0 1,0 0 0,0 0-1,0-1 1,0 0 0,0 0-1,0 0 1,1-1 0,-1 0-1,0 0 1,1 0 0,-1-1-1,1 0 1,0 0 0,0 0-1,0 0 1,1-1 0,-1 0-1,1 0 1,0 0 0,0-1-1,0 0 1,-2-2-15,-3-5-456,-1 0-1,2-1 1,-1 0 0,2 0 0,0-1-1,-5-13 457,11 24-1946,1 3-1812,0 0-3902</inkml:trace>
  <inkml:trace contextRef="#ctx0" brushRef="#br0" timeOffset="1282.93">27 864 5873,'0'0'3512,"0"0"-1863,0 0-119,0 0-44,0 0-339,0 0-78,-5 0-18,-12 2-97,12-1-194,5-1-165,11 0 283,66 10 636,75 7 9,543-10 599,-419-8-1941,33-3-97,33 0-32,2 16-52,-19 18 28,64 4 2,48-24-31,-60-2 18,299-3 602,-380-7-392,256-27 349,-346 14-399,210-2-68,34-2 646,163 4 420,-540 15-1102,33-4 548,61-12-621,-48 3 101,-111 13 57,0 0 1013,-4 0-3153,-1 0-2709,-2-1-3744,-1-1 2249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3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11002,'0'0'4657,"0"0"-4065,0 0 257,0 0-305,0 0-328,0 0-112,0 0 136,93 15 280,-44-6-24,4 0-208,-3 0-232,-7 0-32,-7 0-24,-9 0-112,-8-3-640,-2-6-608,-4 0-1009,-10 0-5448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3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11690,'0'0'4768,"0"0"-3390,0 0-773,0 0 134,-6 30-196,-34 191 342,20-81-246,6 13-639,-15 108 127,34-274 62,0 1-1,1-1 1,0 1 0,1 0-1,0 0 1,6-7-189,64-85-47,-69 95 44,0-1 0,1 1 0,0 1-1,1 0 1,0 0 0,0 1 0,1 0-1,-1 0 1,1 1 0,1 1 0,1-1 3,4 1-26,0 0 1,0 1 0,1 0-1,-1 2 1,1 0-1,0 1 1,9 0 25,-23 2 5,0-1 0,0 1 0,0 0 1,0 0-1,0 0 0,0 0 0,0 1 0,0 0 0,-1 0 0,1 0 0,0 0 1,-1 0-1,0 1 0,0-1 0,0 1 0,0 0 0,0 0 0,0 0 0,-1 0 1,1 1-1,-1-1 0,0 1 0,0 0 0,0-1 0,0 3-5,1 2-8,0-1 0,0 1 0,-1 0 0,0 0 0,0-1 0,-1 1 0,0 1 0,0-1 0,-1 0 0,0 0 0,-1 0 0,-1 8 8,1-12-29,-1 0-1,1 0 0,-1-1 1,0 1-1,-1-1 1,1 1-1,0-1 1,-1 0-1,0 1 1,0-1-1,0-1 1,0 1-1,0 0 1,-1-1-1,1 0 1,-1 0-1,-1 1 30,-12 6-178,-1 0 0,0-1 0,0-1 178,17-7 0,-20 6-381,0 0 1,-1-2-1,0 0 1,0-1 0,0-2-1,0 0 1,-18-2 380,25 1-646,6-2 169,7 1-1275,-1 1-3527,6 0-249</inkml:trace>
  <inkml:trace contextRef="#ctx0" brushRef="#br0" timeOffset="616.04">764 628 11202,'0'0'5093,"0"0"-3393,0 0-842,0 0-238,0 0-342,5 0-207,259 0-139,-263 0 70,-1 0 0,1 0 0,-1 1 0,0-1 0,1 0 0,-1 0 0,1 0 1,-1 0-1,0 0 0,1 1 0,-1-1 0,1 0 0,-1 0 0,0 1 1,1-1-1,-1 0 0,0 0 0,0 1 0,1-1 0,-1 0 0,0 1 0,0-1 1,1 1-1,-1-1 0,0 0 0,0 1 0,0-1 0,0 1 0,1-1 1,-1 0-1,0 1 0,0-1 0,0 1 0,0-1 0,0 1 0,0-1 0,0 0 1,0 1-1,0-1 0,-1 1-2,-2 14 54,3-15-52,-3 7 2,0-1 0,-1 0-1,0 0 1,-1 0 0,1 0 0,-1-1 0,0 0-1,0 0 1,-1 0 0,0 0 0,-5 2-4,-9 10-22,-29 21-67,-37 22 89,38-28-22,25-9-38,22-23 59,1 1 0,-1-1 0,1 1 0,0-1 0,-1 1 0,1-1 0,0 1 1,-1-1-1,1 1 0,0-1 0,-1 1 0,1-1 0,0 1 0,0 0 0,0-1 0,0 1 0,-1-1 0,1 1 0,0 0 0,0-1 1,0 1-1,0 0 0,0-1 0,1 1 0,-1-1 0,0 1 0,0 0 0,0-1 0,0 1 0,1-1 0,-1 1 0,0 0 1,1-1-1,-1 1 0,0-1 0,1 1 0,-1-1 0,1 1 0,-1-1 0,1 0 0,-1 1 0,1-1 0,-1 0 0,1 1 1,-1-1-1,1 0 0,-1 1 0,1-1 0,0 0 1,87 28 552,-58-20-125,1 1 0,14 9-427,-44-18 24,1 0 1,-1 1 0,0-1-1,0 1 1,0-1 0,1 1-1,-1 0 1,0-1 0,0 1 0,0 0-1,0 0 1,0 0 0,0 0-1,-1 0 1,1 0 0,0 0-1,0 0 1,-1 0 0,1 0 0,-1 1-1,1-1 1,-1 0 0,1 0-1,-1 0 1,1 1-25,-2 0 23,1 0 0,0-1 0,-1 1 0,1 0 0,-1-1 0,1 1 1,-1-1-1,0 1 0,0-1 0,0 0 0,0 1 0,0-1 0,0 0 0,0 1 0,0-1 0,0 0 0,-1 0-23,-6 6 60,-1-1 0,1 0 0,-1 0 0,0-1 0,-5 1-60,-8 5-25,-1-2 1,-1 0-1,-22 4 25,30-10-878,1 0 1,-1-1-1,0-1 0,-2-1 878,6 0-3434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3:0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10 10354,'0'0'2773,"0"0"-1140,0 0-76,0 0-564,0 0-515,0 0-238,-28-2-143,-89-4-81,104 5-18,1 1 0,0 0 0,0 1 0,0 0 0,0 0 0,0 2 0,0-1 0,0 2 0,1-1 0,-1 2 0,1 0 0,0 0 0,0 1 0,1 0 0,0 0 0,0 1 0,0 1 0,-6 6 2,11-10 9,1 1 0,-1-1 0,1 1-1,0 0 1,0 0 0,0 0 0,1 1-1,0-1 1,0 1 0,0 0 0,1-1 0,0 2-1,0-1 1,1 0 0,-1 0 0,1 0-1,0 1 1,1-1 0,0 0 0,0 1 0,0-1-1,1 0 1,0 1 0,0 2-9,1-6 9,-1 1 0,1-1 0,-1 0 0,1 0 0,0 0-1,0 0 1,0 0 0,1-1 0,-1 1 0,0 0 0,1-1 0,0 0 0,0 0 0,0 0 0,0 0 0,0 0 0,0 0 0,0-1-1,0 1 1,1-1 0,-1 0 0,1 0 0,-1 0 0,1-1 0,-1 1-9,16 2-12,-1-1 0,0 0-1,1-1 1,2-2 12,-20 1-1,17 1-74,0-2-1,1 0 1,-1-1 0,0-1-1,14-4 76,-23 4-23,0-1-1,0 0 0,-1 0 1,1 0-1,-1-1 0,0-1 1,0 1-1,0-1 0,-1 0 1,0-1-1,6-6 24,-7 6 20,-1 0 0,1 0 0,-1 0 0,-1-1 0,0 1 0,0-1 0,0 0 1,-1 0-1,0-1 0,0 1 0,-1-1 0,0 1 0,-1-1 0,0 0 0,0-5-20,-1 13 299,0 1-99,0 20-119,0 32 44,3 0-1,2 0 1,10 48-125,-5-39 68,-2-13-1729,-2-18-3262,-3-28-3131</inkml:trace>
  <inkml:trace contextRef="#ctx0" brushRef="#br0" timeOffset="333.66">922 295 9722,'0'0'4857,"0"0"-3953,0 0 601,0 0-185,0 0-704,0 0-128,0 164-88,0-125-152,-10-3-152,0-4-88,1-5-8,2-3-216,0-3-616,4-9-664,0-6-793,3-6-3160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3:0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365 337 4521,'0'0'2809,"0"0"-1000,0 0-452,0 0-347,0 0-385,0 0-232,-18-6-46,-52-18-53,65 23-194,1-1-1,-1 1 1,1 0-1,-1 0 0,0 0 1,0 1-1,0-1 0,1 1 1,-1 0-1,-4 1-99,-6 0 257,13 0-239,-1-1 0,0 1 0,1-1-1,-1 1 1,0 0 0,1 0 0,-1 0-1,1 0 1,-1 1 0,1-1 0,0 0-1,0 1 1,-1 0 0,1 0 0,0 0-1,0 0-17,-31 38 84,24-28-37,-9 10 27,2 2 0,1 0 0,1 0-1,-9 23-73,16-31 21,1 1 0,0 0-1,1 0 1,1 0-1,1 1 1,1-1 0,0 1-1,1 5-20,0-21 1,1 0-1,0-1 1,0 1-1,0-1 1,0 1-1,0 0 1,1-1-1,-1 1 1,0-1-1,1 1 1,-1-1-1,1 1 1,0-1-1,-1 1 1,1-1-1,0 1 1,0-1 0,0 0-1,0 1 1,0-1-1,0 0 1,0 0-1,0 0 1,0 0-1,1 0 1,-1 0-1,4 0 8,-1 1 0,0-1 0,0-1 0,1 1 0,-1-1 1,0 1-1,1-1 0,-1-1 0,1 1-8,5 0 27,2-1-8,0 0-1,0-1 1,0-1 0,0 1 0,-1-2 0,1 0 0,-1 0 0,0-1 0,0-1 0,-1 1 0,10-8-19,-2 1 1,-1-1 0,-1-1 0,0 0 0,-1-1 0,-1 0 0,7-10-1,-14 14 32,0 0 0,0 0 0,-1-1-1,0 0 1,-1 0 0,-1-1 0,0 1-1,-1-1 1,0 0 0,-1 0-1,0 0 1,-1 0 0,0-1 0,-1 1-1,-1-2-31,1 40-261,-1-3 238,1-1-1,1 1 1,1-1-1,1 1 1,2 5 23,4 7-9,-4-11-8,1 1-1,1-1 1,2 0 0,0-1 0,12 21 17,-20-41-75,0-1-1,0 1 1,0-1 0,0 0 0,0 1-1,0-1 1,1 0 0,-1 0 0,0 0-1,1 0 1,-1 0 0,1 0 0,-1 0-1,1 0 1,0 0 0,-1-1 0,1 1 75,20 1-3613,-8-2-2468</inkml:trace>
  <inkml:trace contextRef="#ctx0" brushRef="#br0" timeOffset="564.99">728 659 2577,'0'0'6641,"0"0"-3583,0 0-1223,0 0-527,0 0-510,0 0-258,12 0 87,44-1-124,-23-1-407,1 2 1,-1 1 0,0 2 0,0 1 0,16 5-97,-48-8-13,1-1 0,-1 0 1,0 0-1,0 0 1,0 1-1,0-1 0,0 1 1,1-1-1,-1 1 1,0-1-1,0 1 0,0 0 1,0 0-1,0-1 0,-1 1 1,1 0-1,0 0 1,0 0-1,0 0 0,-1 0 1,1 0-1,-1 0 1,1 0-1,0 1 13,-1-1-14,0 1 1,0-1-1,0 1 1,-1-1-1,1 0 1,0 1-1,-1-1 1,1 0-1,-1 0 1,1 1-1,-1-1 1,0 0-1,0 0 1,1 0-1,-1 0 0,0 0 1,0 0-1,-1 1 14,-8 7-64,0 0 0,-1 0 0,0-2 0,-6 4 64,7-4-7,-195 125-785,198-123 504,14-3 63,21-3 85,-24-3 193,65 6 283,-17-3 67,0 3 1,43 10-404,-94-16 9,-1 0 1,1 0 0,0 0 0,0 0-1,-1 1 1,1-1 0,0 0 0,0 1-1,-1-1 1,1 0 0,0 1-1,-1-1 1,1 1 0,0-1 0,-1 1-1,1-1 1,-1 1 0,1-1 0,-1 1-1,1 0 1,-1-1 0,1 1 0,-1 0-1,0 0 1,1-1 0,-1 1-1,0 0 1,0 0 0,0-1 0,1 1-1,-1 0 1,0 0 0,0-1 0,0 1-1,0 0 1,0 0 0,0 0 0,-1-1-1,1 1 1,0 0 0,0 0-1,0 0-9,-2 1 36,1 1-1,0 0 1,0 0-1,-1-1 0,0 1 1,1-1-1,-1 1 1,0-1-1,0 0 1,-2 1-36,-9 8-317,0 0 1,-1-1 0,0-1-1,-1 0 1,0-1 0,-1 0-1,1-2 1,-2 0 0,1 0-1,-12 1 317,28-7-135,-1 1 0,1-1 0,-1 0 0,1 0 0,-1 0-1,1 1 1,-1-1 0,1 0 0,-1 0 0,1 0 0,-1 0 0,1 0-1,-1 0 1,1 0 0,-1 0 0,1 0 0,-1 0 0,1 0 0,-1 0 0,0 0-1,1-1 1,0 1 0,-1 0 0,1 0 0,-1-1 0,1 1 0,-1 0 0,1 0-1,-1-1 1,1 1 0,0-1 0,-1 1 0,1 0 0,0-1 0,-1 1-1,1-1 1,0 1 0,0 0 0,-1-1 0,1 1 0,0-1 0,0 1 0,0-1-1,0 1 1,-1-1 0,1 0 0,0 1 0,0-1 0,0 1 135,0-22-5321</inkml:trace>
  <inkml:trace contextRef="#ctx0" brushRef="#br0" timeOffset="1133">1664 1 9026,'0'0'3519,"0"0"-2325,0 0-423,0 0-43,-3 28-35,-10 94 18,8-43 975,5 76-1686,2-64 255,-2 110-77,0-193-178,0-5-1,0-1-1,0 0 0,0 0 1,-1 1-1,1-1 1,0 0-1,-1 0 1,0 1-1,1-1 0,-1 0 1,0 0-1,0 0 1,0 0-1,0 0 0,-1 0 2,3-4 7,-1 0-1,1 1 1,-1-1-1,0 0 1,0 0-1,0 0 1,0 0-1,0 0 1,0 1-1,0-1 1,-1 0-1,1-1-6,-1-8-3,1 8-7,-1-14-35,1-1-1,1 1 1,1-1-1,1 1 1,0 0-1,2-5 46,-4 18-10,1 0 0,-1 0 0,1 0 0,0 1-1,0-1 1,0 1 0,0-1 0,1 1 0,-1 0 0,1 0 0,0 0 0,0 0-1,0 0 1,0 1 0,0-1 0,1 1 0,-1 0 0,1 0 0,-1 0 0,1 1-1,0-1 1,0 1 0,0 0 0,0 0 0,0 0 0,0 0 0,0 1-1,0 0 1,0 0 0,1 0 10,0-1 14,-1 1-1,1 0 1,-1 0-1,1 1 1,-1-1-1,1 1 1,-1 0-1,1 0 1,-1 0-1,0 1 1,1 0-1,-1 0 1,0 0-1,0 0 1,0 0-1,-1 1 1,1 0-1,-1 0 1,1 0-1,-1 0 1,0 0-1,0 1 1,0-1-1,-1 1 1,2 2-14,3 3 32,0 0 1,-1 1-1,-1 0 1,0 0-1,0 0 1,-1 0 0,0 1-1,0 0 1,-1-1-1,-1 2 1,0-1-1,-1 0 1,0 0-1,0 0 1,-1 1 0,-1-1-1,0 3-32,-1-9-15,1 0 0,-1-1 0,0 1-1,0 0 1,-1-1 0,1 0 0,-1 1 0,0-1 0,-1 0-1,1 0 1,0-1 0,-1 1 0,0-1 0,0 0 0,0 0-1,0 0 1,-1 0 0,1-1 0,-3 1 15,-4 3-230,0-1-1,0 0 1,-1-1 0,0 0-1,0-1 1,0-1 0,-8 2 230,11-3-277,0-1 1,-1 1-1,1-1 0,0-1 1,0 0-1,0 0 1,0-1-1,-5-1 277,11 2-132,1 0 1,0 1-1,0-1 1,0 0-1,0-1 0,0 1 1,0 0-1,1 0 0,-1-1 1,0 1-1,1-1 1,-1 0-1,1 1 0,-1-1 1,1 0-1,0 0 0,0 0 1,0 0-1,0 0 1,0 0-1,0 0 0,0 0 1,1-1-1,-1 1 0,1 0 1,0 0-1,-1-1 0,1 1 1,0 0-1,0 0 1,1-1-1,-1 1 0,0 0 1,1 0-1,-1 0 0,1-1 1,0 1 131,-1 0-212,1 1 0,-1-1 0,1 1 0,0 0 0,-1-1 0,1 1 0,0 0-1,0-1 1,-1 1 0,1 0 0,0 0 0,0 0 0,1-1 212,22-13-3863</inkml:trace>
  <inkml:trace contextRef="#ctx0" brushRef="#br0" timeOffset="1461.95">2230 697 10402,'0'0'2577,"0"0"-1209,0 0-160,0 0-672,0 0 1,0 0 111,0 0-128,30 131-200,-30-89-184,0 0-56,0-4-72,-10-5-8,-7-3-288,1-9-544,6-13-649,3-8-823,7 0-4474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4:13.5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5845 346 9338,'0'0'1392,"0"0"-813,0 0-242,0 0 24,0 0-4,5 0 111,22-3 495,-26 3-390,-1 0 24,0 0-84,21 6 332,-8-1-674,1 0-1,0-1 0,0-1 0,0 0 0,0-1 0,1-1 0,-1 0 0,1-1 0,12-1-170,33 2 422,126 14 765,-10-1-344,5-7-843,553-7 1688,-681-4-1607,0-2 0,-1-2 0,0-3 0,45-15-81,42-9 32,-55 20-21,0 3-1,1 3 1,70 4-11,421-25 200,-376 16-137,-45 4 75,169-12 711,152-36-849,-301 30 106,0 8 1,167 2-107,-73 18 299,-1-12 1,23-15-300,-112 7 32,1 7 0,13 8-32,66 7 11,18 14-11,-100-4 104,103 11 120,-222-14-153,328 49 237,-241-30-79,92 32-229,247 106 122,-103-33-107,-223-85 93,71 10-108,-142-36 112,71 28-112,-4 0 43,-10-17 31,-72-18-54,12 6-20,-61-14 3,-1 1 1,0 1-1,0 1 0,-1 1 1,14 10-4,-11-3 2,-1 2 1,-1 0-1,-1 2 1,-1 0 0,13 21-3,17 16 9,-33-40-2,-1 1-1,0 0 0,-2 2 1,0-1-1,-2 2 0,0 0 1,-1 0-1,3 13-6,9 37 79,-2 1 0,-4 1 0,-2 10-79,24 232 107,-37-298-86,0-1-1,-1 1 1,-1 0-1,-1 0 1,-1-1 0,-1 1-1,0-1 1,-1 1-1,-1-1 1,-1 0 0,-3 5-21,-69 139 32,12-28 28,-43 125-60,98-230 8,-2 0 0,-1-1 0,-2 0 1,-1-2-1,0 1 0,-2-2 0,-20 20-8,-31 29 73,-61 47-73,99-92 3,-13 8 10,-2-2 0,-7 2-13,17-12 2,-6 5 3,-2-2 0,-2-2 0,-4 0-5,14-11 0,-1-2 0,0-2 0,-5-1 0,-46 14 1,-68 27 52,41-12-23,-2-4-1,-2-6 0,-17-2-29,-68 4 27,-182 22 5,332-48-25,-164 16-33,-59-9 26,-553-20-141,71-28 93,102 6-255,-3 29-368,330 2 509,-51-21 153,191 6 0,-560-3-117,317 21 110,-200-2-8,268-15 15,-64-1 26,-146 25 12,400-6-16,0-8-1,-21-9-12,-98-7 9,-166 15-9,36 3 7,-102-4-7,105 3 31,72-20 12,-44 0 2,243 23-54,-175-3 69,178-13-7,83 6 77,-62 1-130,-865 8 137,972-2-80,0-1 0,0-1 0,1 0 0,-1-2 0,1 0 0,0-1 0,1-1 0,-7-5-57,-40-14 48,-18-8 269,1-3-1,-50-35-316,75 41 123,-19-10 300,-34-28-423,85 52 57,2 0 1,0-2 0,2 0 0,0-2 0,1 0 0,-5-9-58,7 4 18,1-1 0,1-1 0,1-1 0,2 0 0,1 0 0,1-1 0,2-1 0,1 1-1,2-2 1,-1-10-18,-4-64 12,5-1 0,6-52-12,0 97 6,2-2-4,4-1-1,2 1 0,2 1 1,4 0-1,5-9-1,41-118-214,9 0 214,1 0-282,-50 133 15,22-42 267,-31 77-26,1 1 0,2 1 0,0 0 0,0 1 1,15-15 25,17-13-120,2 2 1,1 2 0,3 3 0,1 1 0,2 3 0,21-8 119,-52 34-43,0 2 0,1 1 0,0 1 0,0 1 0,1 1 0,0 1 0,13 0 43,49-9-13,17-11 12,-1-5 0,0-5 1,82-23 124,-151 50-9,1 1 1,0 2 0,0 2 0,1 1 0,26 3-116,56-1 266,-27-10-97,-2-4-1,0-3 0,4-6-168,-9 2 17,1 4 0,0 3 0,51 1-17,47 11 18,-8 0 11,30-10-29,-175 8 2,111-12-18,0 7 1,120 9 15,-226 4-6,0 1 0,19 6 6,48 8-8,22-9 1,103-6 7,40 3-1,129 22-7,224-18 62,-468-12-43,129-9 13,6 0-113,393 6-1138,-678 3 1024,0 0 1,1 0-1,-1 0 1,0 0-1,0 0 1,0 1 0,1-1-1,-1 1 1,0 0-1,0 0 1,0 0-1,0 0 1,0 1-1,-1-1 1,1 1-1,0 0 1,-1 0 0,1 0-1,-1 0 1,1 0-1,-1 0 1,0 1-1,0-1 1,0 1-1,0-1 1,-1 1-1,1 0 1,-1 0 0,1 0-1,-1 0 1,0 0 202,7 30-4891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2T15:05:1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282 117 1400,'0'0'3576,"0"0"-1833,0 0-360,0 0-86,0 0-334,0-7-320,0-21-332,0 7 5073,0 23-5380,1 0 1,0 0 0,0 0 0,0 0-1,0 0 1,0 0 0,0-1 0,0 1 0,0 0-1,1 0 1,-1-1 0,1 1 0,1 0-5,3 5 43,64 84 550,-11-14-31,2-2 1,31 24-563,-21-37 239,-51-47-184,-1 1 1,-1 1-1,0 0 0,-2 2 0,0 0 0,10 15-55,-22-25 15,-3-7-8,-1-1 0,0 0 1,1 0-1,-1 0 0,1 1 0,0-1 0,-1 0 1,1 0-1,0 0 0,0 0 0,-1 0 0,1 0 1,0 0-1,0-1 0,1 2-7,-1-2 56,-1 0-29,0 0 5,0 0-38,0 0-42,0 0-49,0 0-102,0 0-210,-15 0-1893,-6 0-232,1 0-2200</inkml:trace>
  <inkml:trace contextRef="#ctx0" brushRef="#br0" timeOffset="1346">847 1 3897,'0'0'1416,"0"0"-285,0 0-63,0 0-21,0 0-92,0 0-97,-6 0 1928,-22 2-2294,14 6-324,0 1 0,1 1 1,0 0-1,0 1 1,1 0-1,-6 8-168,-16 15 50,-39 26 200,-48 29-250,69-54 306,1 3-1,3 2 1,1 1-1,-38 45-305,29-22 117,-3-2 1,-16 9-118,74-69 1,1-1-5,0-1 11,0 0 6,0 0-2,0 0 2,0 0-3,0 0-5,0 0-56,0 0-241,-4 0-2020,-5 0-528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2T15:05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7890,'0'0'1568,"0"0"-353,0 0-175,0 0-362,0 0-202,24 0 3453,14-2-3756,0-2 0,-1-1 0,0-2-1,3-3-172,-2 1 172,-1 2-1,1 1 0,0 2 0,4 2-171,-23 2 1,-18 0 3,20 0-24,43 0 1044,-63 0-1017,12 0-24,-10 0 14,-2 0 14,-1 0-3,22 0 9,-21 0-9,-1 0 1,0 0 5,0 0-5,0 0-1,0 0 0,0 0 0,0 0 0,0 0 0,0 0-3,0 0-10,0 0 0,0 0 10,0 0 10,0 0 19,0 0-19,0 0 0,0 0 19,0 0-19,0 0 5,0 0 34,0 0-57,-11 4-43,-11 19 125,0 1-1,-10 15-78,-14 17 17,-2-5-9,2-1 13,2 1-1,-10 20-20,0 2 83,-7 3-83,60-76 20,1 1 0,-1 0 0,0-1 1,0 1-1,0 0 0,1 0 0,-1-1 0,0 1 0,1 0 1,-1 0-1,0 0 0,1 0 0,0 0 0,-1 0 0,1 0 1,-1 0-1,1 0 0,0 0 0,0 0 0,0 0 1,0 0-1,0 1 0,0-1 0,0 0-20,1 0 46,0-1 1,1 1-1,-1-1 0,1 0 1,-1 1-1,1-1 0,-1 0 0,1 0 1,-1 0-1,1 0 0,-1-1 1,1 1-1,0 0-46,19-2-159,377 2 317,-392 1-156,0 0-1,1 0 0,-1 0 1,0 0-1,-1 1 0,6 2-1,-6-2 2,1 0-1,0 0 1,0-1 0,0 0-1,1 0 1,3 0-2,9 4-471,-16-2-1414,-13-2-1032,-5-1-1662</inkml:trace>
  <inkml:trace contextRef="#ctx0" brushRef="#br0" timeOffset="1131.74">126 164 4113,'0'0'3341,"0"0"-2221,0 0-661,0 0-58,0 0-78,0 0 74,0 3 118,0 15 880,0-18-976,4 1 4277,16 1-4469,22 1-35,-1 2 0,0 2-1,0 2 1,-1 1-1,0 2 1,5 4-192,-32-11 33,1-1 0,0 0 0,0-1 0,1-1 0,-1 0 0,0-1 0,8 0-33,1 0 37,-15 0-20,0-1 0,0 1 0,0-1 0,-1-1 1,1 0-1,4 0-17,-12-26-8035,0 18 1544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7394,'0'0'3324,"0"0"-2402,0 0-499,0 0 194,0 0-80,0 0-143,4 24-102,31 170 217,-2-8 524,-33-186-1025,0 0 0,0 1 0,1-1 0,-1 0 0,0 0 0,0 1 1,0-1-1,0 0 0,1 0 0,-1 1 0,0-1 0,0 0 0,0 0 0,1 1 1,-1-1-1,0 0 0,1 0 0,-1 0 0,0 0 0,0 1 0,1-1 1,-1 0-1,0 0 0,1 0 0,-1 0 0,0 0 0,1 0 0,-1 0 0,0 0 1,0 0-1,1 0 0,-1 0 0,0 0 0,1 0 0,-1 0 0,0 0 0,1 0 1,-1 0-1,0-1 0,1 1 0,-1 0-8,14-9 188,15-27-49,-1-2-1,-1-2-138,2-3-28,19-20 28,-4 13-264,1 2-1,2 2 0,7-2 265,-53 47-54,1 0-1,-1-1 1,1 1 0,0 0 0,-1 0 0,1 0 0,0 0 0,0 0 0,-1 0 0,1 1-1,0-1 1,0 1 0,0-1 0,2 1 54,-4 0-581,0 0-166,13 14-4093,-6-14 690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4929,'0'0'4396,"0"0"-2760,0 0-765,0 0-54,0 0 84,0 0 272,12 0-5,279 3 869,268-4-2277,-487-4 133,-71 5 119,-1 0 0,0 0 0,1 0-1,-1-1 1,0 1 0,0 0 0,1 0 0,-1 0 0,0 0-1,0 0 1,1-1 0,-1 1 0,0 0 0,0 0 0,0 0-1,1-1 1,-1 1 0,0 0 0,0 0 0,0-1 0,1 1 0,-1 0-1,0 0 1,0-1 0,0 1 0,0 0 0,0 0 0,0-1-1,0 1 1,0 0 0,0-1 0,0 1 0,0 0 0,0-1-1,0 1 1,0 0 0,0 0 0,0-1 0,0 1 0,0 0-1,0-1 1,0 1 0,-1 0-12,-5-15 259,-40-39-1641,-3 2 0,-5-1 1382,50 49-415,-30-24 10,33 27 171,0 0 0,0 0 0,-1 0 0,1 0 1,-1 0-1,1 1 0,0-1 0,-1 1 1,1-1-1,-1 1 0,0-1 0,1 1 0,-1 0 1,1 0-1,-1 0 0,1 0 0,-1 0 1,0 0-1,1 0 0,-1 0 0,1 1 0,-1-1 1,1 1-1,-2 0 234,-1 3-7570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6 928,'0'0'1879,"0"0"-177,0 0-271,0 0-265,0 0 11,0 0-95,3-1-177,-3 0-826,0 1 1,0 0-1,1-1 0,-1 1 0,0 0 0,0 0 0,1-1 1,-1 1-1,0 0 0,0 0 0,1 0 0,-1-1 0,0 1 1,1 0-1,-1 0 0,0 0 0,1 0 0,-1 0 0,1 0 1,-1 0-1,0 0 0,1 0 0,-1 0 0,0 0 0,1 0 1,-1 0-1,0 0 0,1 0 0,-1 0 0,1 0 0,-1 0 1,0 0-1,1 0 0,-1 1 0,0-1 0,0 0 0,1 0 1,-1 0-1,0 1 0,1-1 0,-1 0 0,0 0 0,0 1 1,1-1-1,-1 0 0,0 1 0,0-1 0,0 0 0,0 1 1,1-1-1,-1 0 0,0 1 0,0-1 0,0 0-79,9 15-126,10 7 263,-2 1 0,0 1 0,1 5-137,-13-20-8,0 0-1,-1 1 1,0-1 0,0 1 0,-1 0 0,0 0 0,-1 0 0,0 1 0,-1-1-1,0 7 9,6 5-794,-7 33 319,0-54 412,0-1 19,0 0 55,0 0 74,0 0 97,0 0 76,0 0 13,0 0-46,0 0-82,0 0-86,0 0-42,0 0-7,0 0 11,0 0 31,-138 0-2162,137-7-2728,1-4-992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371 429 6689,'0'0'3322,"0"0"-2557,0 0-795,-35 10-44,-111 35 302,138-43-186,-1 1 0,1 0 0,0 1 0,0 0 0,0 0 0,1 1 1,-1-1-1,1 2 0,0-1 0,0 1 0,-4 5-42,-2 2 118,3-4 29,1 0 1,0 1-1,1 1 0,0-1 1,-6 10-148,11-13 33,0-1-1,0 1 1,0 0 0,1 0-1,-1 0 1,2 0 0,-1 0-1,1 0 1,0 1 0,1-1-1,0 2-32,0-9 1,0 1 0,0 0 1,0 0-1,0 0 0,1-1 0,-1 1 0,0 0 0,1 0 0,-1-1 0,0 1 0,1 0 0,-1-1 0,1 1 0,-1 0 0,1-1 0,0 1 0,-1-1 0,1 1 0,0-1 0,-1 1 0,1-1 0,0 1 1,-1-1-1,1 0 0,0 1 0,0-1 0,-1 0 0,1 0 0,0 1 0,0-1 0,0 0 0,0 0-1,33 1 15,-26-1-22,5 0-111,-1 0 0,1 0 0,0-1 0,-1-1 0,0 0 0,1-1 0,-1-1 1,0 0-1,0 0 0,-1-1 0,1 0 0,-1-1 0,-1-1 0,1 1 0,0-3 118,4-1-467,-1-2 0,0 0-1,-1-1 1,-1 0-1,9-11 468,-15 15 32,-1 1 0,0 0 0,0-1 0,-1 0 0,1-1-32,-3 3 569,0 1 0,0-1 0,0 0 0,-1 0 0,0 0 0,0 0 0,-1-3-569,-1 51 117,0-24-94,0 0 1,1 0 0,1 0 0,1 0 0,0 0-1,1 0 1,1-1 0,4 12-24,-7-24-67,1-1 0,-1 0 0,1 0 0,0-1 0,0 1 0,0 0 0,0 0 0,1-1 1,-1 0-1,1 1 0,1 0 67,-2-1-424,0-1-1,1 0 1,-1 1 0,1-1 0,-1 0 0,1 0 0,0 0 0,-1-1 0,3 1 424,14 0-5905</inkml:trace>
  <inkml:trace contextRef="#ctx0" brushRef="#br0" timeOffset="401.03">732 489 6785,'0'0'4189,"0"0"-2858,0 0-603,0 0-138,0 0-215,0 0-13,0 22 169,0 140 4,20-170-724,14-21 277,-1-1 1,9-13-89,26-24-9,-56 57 3,5-6 10,0 2 0,12-8-4,-24 18-10,0 1 0,1 0 0,-1 1 0,0-1 0,1 1 0,-1 0 0,1 0 0,0 1 0,-1 0 0,1 0 0,0 0 0,2 1 10,-6 0 1,0 0 1,-1 1-1,1 0 0,0 0 0,0-1 0,0 1 0,-1 0 0,1 0 1,0 0-1,-1 1 0,1-1 0,-1 0 0,0 1 0,1-1 1,-1 1-1,0-1 0,0 1 0,0-1 0,0 1 0,0 0 0,0 0 1,0 0-1,-1-1 0,1 1 0,0 2-1,15 55-26,-14-49 6,9 79-158,-9-65-592,0 0-1,2 0 0,4 13 771,-1-20-2930,3-9-2599</inkml:trace>
  <inkml:trace contextRef="#ctx0" brushRef="#br0" timeOffset="922.06">1720 1 11586,'0'0'1661,"0"0"-925,0 0-113,0 0 170,0 0-17,0 0 21,4 29-195,10 95-287,-9-62-171,-3 1 0,-3 11-144,1-10 58,-2-22-48,-2 0 1,-3 12-11,-3 21 4,9-64-716,1-18 244,0-2 203,0 0 0,0-1 0,-1 1 0,-1 0 0,0-4 265,-1 6-133,-1 1-1,0-1 0,0 1 0,0 0 1,0 1-1,-1-1 0,0 1 1,-1 0-1,1 0 0,-1 0 0,0 1 1,0 0-1,0 0 0,0 0 1,-1 1-1,0 0 0,0 0 0,1 1 1,-2 0 133,-12-4-196,-1 2 0,0 1 0,0 0 1,0 2-1,-21 0 196,40 1 10,0 0 0,0 0 1,-1 0-1,1 0 0,0 0 0,0 1 1,0-1-1,0 1 0,-1-1 0,1 1 0,0 0 1,0 0-1,0 0 0,0 0 0,1 0 1,-1 1-1,0-1 0,0 0 0,1 1 1,-1-1-1,1 1 0,-1 0 0,1-1 0,0 1 1,-1 0-1,1 0 0,0 0 0,0 0 1,0 1-11,-1 6 135,0-1 1,0 1 0,1-1 0,1 1 0,-1-1 0,2 10-136,-1-13 58,0-2-32,0 0 1,0 0-1,0 0 1,1 0 0,0 0-1,-1-1 1,1 1 0,0 0-1,0-1 1,0 1 0,1 0-1,-1-1 1,1 1 0,-1-1-1,1 0 1,0 1 0,0-1-1,1 0-26,1 2 40,0-1 0,1 0-1,-1 0 1,1 0 0,0 0 0,0-1-1,0 0 1,0 0 0,4 1-40,12 1 50,1 0 0,-1-1 0,1-1 0,18-1-50,-18 0-60,28 0-1830,49-5 1890,-22-11-4371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1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127 172 5369,'0'0'2401,"0"0"-1665,0 0 368,0 0-256,0 0-280,0 0-232,0 0 105,53 0 175,-17 3-48,7-3-144,3 3-192,1-3-136,-4 3-40,-7 0-56,-6 0-40,-17 9-496,-10-3-1209,-3 0-4360</inkml:trace>
  <inkml:trace contextRef="#ctx0" brushRef="#br0" timeOffset="329.98">1 467 6737,'0'0'5602,"0"0"-4986,0 0 120,0 0 32,0 0-120,0 0-144,0 0-224,205 0-176,-149 0-104,20 0-288,-10 0-992,-13 0-1865</inkml:trace>
  <inkml:trace contextRef="#ctx0" brushRef="#br0" timeOffset="698.99">983 154 10426,'0'0'886,"0"0"-477,0 0-51,0 0 32,-14 30-87,-41 97 16,52-120-288,1-1-1,-1 2 1,1-1 0,1 0 0,-1 0 0,1 1 0,0-1 0,1 0-1,0 1 1,0-1 0,1 2-31,0 11 85,-2-15-78,1 1 1,0-1 0,1 0-1,-1 1 1,1-1-1,0 0 1,1 0-1,-1 0 1,1 0-1,0 0 1,0 0-1,0 0 1,1 0 0,0-1-1,0 1 1,0-1-1,0 0 1,1 0-1,-1 0 1,1 0-1,0-1 1,1 1-1,-1-1 1,0 0 0,1-1-1,0 1 1,0-1-1,-1 0 1,1 0-1,0 0 1,1 0-1,-1-1 1,0 0-1,0 0 1,2-1-8,10 2 5,0-1-1,-1-1 1,1-1 0,0 0-1,0-1 1,-1-1 0,1-1-1,-1 0 1,0-1 0,0 0-1,-1-2 1,0 0-1,7-4-4,-1-1 4,0-1-1,-1-1 0,-1-1 0,0 0 0,-2-2 1,1 0-1,-2-1 0,0 0 0,-1-3-3,-7 11-10,0-2 1,-1 1-1,0-1 0,-1 0 0,0 0 0,-1-1 0,-1 0 0,0 0 0,-1 0 0,0 0 1,-1 0-1,0-1 0,-1 1 0,-1-1 0,0 0 0,-1 1 0,-2-14 10,2 22-102,-1 0-1,0 0 0,0 0 1,-1 0-1,1 0 1,-1 1-1,0-1 0,0 1 1,-1 0-1,1 0 0,-1 0 1,0 0-1,0 1 1,0-1-1,-1 1 0,1 0 1,-1 0-1,0 1 1,1-1-1,-1 1 0,0 0 1,-1 0-1,1 1 1,-4-1 101,-10-2-552,0 0-1,-1 2 1,1 0-1,0 1 1,-1 1-1,-2 1 554,3 0-966,1 1 0,0 1-1,-10 2 967,-44 21-2985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19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4 638 5761,'0'0'3098,"0"0"-705,0 0-649,0 0-473,0 0-204,0 0-127,-1-9-118,-2-18 89,5 53 258,2 0-1118,2-1 1,1 0-1,0 0 0,2 0 1,9 15-52,12 36 59,-7-3-144,-7-23-151,1 0 0,22 42 236,-38-90-17,-1-1 0,1 0 1,0 0-1,-1 0 0,1 0 0,0 0 1,-1 1-1,1-1 0,0-1 1,0 1-1,0 0 0,0 0 1,0 0-1,0 0 0,0-1 0,0 1 1,0 0-1,1-1 0,-1 1 1,0-1-1,1 1 17,-1-1-11,0 0 0,0-1 0,0 1-1,0 0 1,0 0 0,0-1 0,0 1 0,0 0 0,0-1 0,0 1-1,0-1 1,0 1 0,0-1 0,0 0 0,-1 1 0,1-1 0,0 0-1,0 1 1,-1-1 0,1 0 11,5-6-18,-1-1 0,-1 1 0,1-1 0,-1 0 0,2-4 18,-4 7 18,49-120-19,-4-2-1,3-35 2,1-3-596,-44 147 236,-3 16-640,-4 29-891,0-9 1986,-2 125-3669,-6-80-2953</inkml:trace>
  <inkml:trace contextRef="#ctx0" brushRef="#br0" timeOffset="525.51">1191 554 8794,'0'0'1691,"0"0"-128,0 0-331,0 0-184,0 0-233,0 0-404,-23-6-339,0-2-64,0 2-1,0 1 1,-6 0-8,24 5 12,0 0 0,0 1 0,0-1 1,0 1-1,0 0 0,0 0 0,0 1 0,1-1 1,-1 1-1,0 0 0,1 0 0,-1 1 1,1 0-1,0-1 0,0 1 0,0 1 0,0-1 1,0 0-1,1 1 0,-3 3-12,-5 4 52,-7 6 48,2 1 0,0 0 0,0 1 1,2 1-1,1 0 0,-10 19-100,18-28 1,-1 0-1,2 0 1,-1 0 0,2 0-1,-1 1 1,2-1-1,-1 1 1,2 0-1,0 0 1,0 0 0,1 0-1,0 0 1,1 0-1,2 11 0,-2-21-3,0 0-1,0 1 1,0-1-1,0 0 1,0 0-1,0 0 1,1-1-1,-1 1 1,0 0 0,1 0-1,0-1 1,-1 1-1,1-1 1,0 1-1,0-1 1,0 0-1,0 0 1,0 0-1,0 0 1,0 0-1,0 0 1,0-1 0,1 1-1,-1-1 1,0 1-1,0-1 1,3 0 3,8 1-30,0 0 0,0-1 0,0-1 1,7-1 29,-14 2-7,7-2 13,-1-1-1,1 0 0,-1-1 0,0 0 0,0-1 0,0 0 0,-1-1 0,0 0 0,0-1 0,0 0 0,-1-1 0,0 0 1,0-1-1,-1 0 0,3-4-5,1-1 0,-1-1 0,0 0 0,-1-1 0,0 0 0,-2-1 0,0-1 1,-1 1-1,0-1 0,4-18 0,-8 14 14,-1 0 0,-1-1 0,-1-5-14,1 0 1123,-10 84-1196,1 0 0,4 1 0,1-1 0,4 6 73,-2-5-388,0-49 221,0-1-1,1 0 1,0 1-1,0-1 1,0 0-1,3 7 168,-3-11-208,1 0 0,-1 0-1,0 0 1,1-1 0,0 1-1,-1-1 1,1 1 0,0-1-1,0 0 1,0 1 0,1-1 0,-1 0-1,0-1 1,1 1 0,0 0-1,-1-1 1,3 2 208,15 0-4678</inkml:trace>
  <inkml:trace contextRef="#ctx0" brushRef="#br0" timeOffset="859.54">1786 1 11042,'0'0'2353,"0"0"-1433,0 0 288,0 0-376,7 187-399,-7-112-113,0 2-200,3 4-64,-3-1-56,0-3 0,0-5-312,0-4-497,0-5-367,-13-7-632,0-17-2513,6-15-2705</inkml:trace>
  <inkml:trace contextRef="#ctx0" brushRef="#br0" timeOffset="1209.56">2144 418 10178,'0'0'2466,"0"0"-1007,0 0-560,0 0-494,0 0-77,0 0-45,-7 33-60,-20 108-68,22-114-126,2 0 0,1 0 0,0 0 0,3 22-29,1 0 20,-3-46-31,1 0 0,0 0 0,0 0 0,0 1 0,1-1 0,-1 0 0,1 0 0,0 0 0,-1 0 0,1 0 1,1 0-1,-1 0 0,0 0 0,1 0 0,0 1 11,0-3-47,1 1-1,-1-1 1,0 1 0,1-1-1,-1 0 1,1 0 0,-1 0-1,1 0 1,0 0 0,-1-1-1,1 1 1,0-1 0,0 1-1,-1-1 1,1 0 0,0 0-1,2-1 48,1 0-11,0 0 0,-1 0 0,1-1 0,-1 0 0,1 0 0,-1 0 0,0-1 0,0 1 0,0-1 0,0-1-1,0 1 1,-1-1 0,1 1 0,-1-1 0,0-1 0,0 1 0,0-1 11,13-15 7,0-1 0,-2-1 1,1-1-8,18-36 82,9-23-82,-42 79 4,1 2 216,-1 6-90,0 18-49,-4 33-17,0-16-121,-9 117-39,11-126-1400,2 0 0,3 10 1496,2-20-3239,7-13-2226</inkml:trace>
  <inkml:trace contextRef="#ctx0" brushRef="#br0" timeOffset="1629.59">2713 647 9946,'0'0'1335,"0"0"-316,0 0-102,0 0-274,0 0-267,0 0-34,9 10-67,-2-2-210,-5-5-47,0 0 0,0 0 0,1 0 0,-1 0 1,1 0-1,0-1 0,0 1 0,0-1 0,0 0 0,0 0 1,1 0-1,-1 0 0,0-1 0,1 1 0,-1-1 0,1 0 1,0 0-1,-1 0 0,1-1 0,0 1 0,1-1-18,7 0 31,-1-2 0,1 1 0,-1-1 0,0-1 0,1 0-1,-1-1 1,-1 0 0,1-1 0,0 0 0,-1 0 0,0-1 0,-1-1 0,1 1-1,3-5-30,-6 5 18,0 0 0,-1 0 0,0 0 0,0-1-1,0 0 1,-1 0 0,0 0 0,0-1-1,-1 0 1,0 0 0,0 0 0,-1 0 0,0-1-1,-1 1 1,1-1 0,-2 0 0,1 1-1,-1-9-17,-1 16 6,0-1-1,0 1 1,0-1-1,0 1 1,-1-1-1,1 1 1,0-1-1,-1 1 1,1 0-1,-1-1 0,0 1 1,1 0-1,-1-1 1,0 1-1,0 0 1,0 0-1,0 0 1,0 0-1,0 0 1,0 0-1,0 0 1,0 0-1,0 0 0,-1 0 1,1 1-1,0-1 1,-1 0-1,1 1 1,0-1-1,-1 1 1,1 0-1,-1-1 1,1 1-1,-2 0-5,-2-1 9,-1 1 1,1 0-1,-1 0 1,1 1-1,0-1 1,-1 1-1,1 0 1,0 1-1,-5 1-9,-1 1 0,1 1 0,0 0 1,0 1-1,1 0 0,0 1 0,0 0 0,0 0 0,-2 3 0,-13 15-4,2 0 0,-5 7 4,12-13-13,0 1-1,2 0 1,0 1-1,1 0 1,1 1-1,1 1 1,1 0-1,1 0 1,1 1-1,1-1 1,1 1-1,2 1 1,0-1-1,1 1 1,2 3 13,0-25-8,0 0-1,0 0 1,0 0 0,1 0 0,-1 0 0,1 0-1,0 0 1,0 0 0,0 0 0,0 0 0,1-1-1,-1 1 1,1 0 0,0-1 0,0 0 0,-1 1-1,2-1 1,-1 0 0,0 0 0,0 0 0,2 1 8,2 1-44,0 0 0,1-1 0,-1 0 0,1-1 0,-1 1 0,1-1-1,0-1 1,0 1 0,5 0 44,12 0-306,1-1-1,-1-1 0,1-1 1,0-1-1,1-1 307,-10 0-694,0 0 0,0-2 0,6-2 694,42-16-4639</inkml:trace>
  <inkml:trace contextRef="#ctx0" brushRef="#br0" timeOffset="2024.57">3572 400 13675,'0'0'1894,"0"0"-878,0 0-516,0 0-279,0 0-171,-21 23-121,-69 73-6,80-85 38,0 1 0,0 0 0,1 0 0,1 0 0,0 1 0,-4 12 39,9-17-101,0 2-1,1-1 1,0 0-1,0 0 1,1 1-1,1-1 1,-1 0-1,2 4 102,-1-11-12,0-1 0,0 1 1,1-1-1,-1 1 0,1-1 0,-1 0 0,1 1 0,-1-1 0,1 0 1,0 1-1,0-1 0,-1 0 0,1 0 0,0 0 0,0 0 1,0 0-1,1 0 0,-1 0 0,0 0 0,0 0 0,0 0 0,1 0 1,-1-1-1,0 1 0,1-1 0,-1 1 0,2 0 12,46 9-19,-35-8 7,23 4 12,38 7 0,-69-12-2,0 1 0,0 0 1,0 0-1,0 1 1,0 0-1,0 0 1,-1 0-1,0 0 1,5 4 1,-8-5 25,-1 0 0,1 0 0,0 1-1,-1-1 1,1 0 0,-1 1 0,0-1 0,1 1 0,-1 0 0,0-1 0,-1 1 0,1 0 0,0 0 0,-1-1 0,0 1 0,1 0 0,-1 0 0,0 0 0,-1-1-1,1 1 1,0 0 0,-1 0 0,0-1 0,1 1 0,-1 0 0,0 0 0,0-1 0,-1 2-25,-2 4 60,0 1 1,-1-1-1,0 0 0,0 0 0,-1-1 1,0 0-1,-7 7-60,-10 8-80,-1 0 0,-18 11 80,34-27-215,0-1 1,0 0-1,0 0 1,-1-1-1,0 0 0,0-1 1,0 0-1,0 0 1,-1-1-1,-8 1 215,-26-2-3049,9-1-3656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16.0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285 72 9450,'0'0'1839,"0"0"-653,0 0-366,0 0-267,0 0-121,0 0 51,1 13 184,9 443 1227,-11-325-1864,1-108-336,-1 0-1,-2 0 1,0 0-1,-2 0 1,0-1-1,-1 1 0,-2-1 1,0 1 306,7-20-517,-1 0 1,1 0 0,-1 0-1,1 0 1,-1 0-1,0-1 1,0 1-1,0 0 1,0-1-1,-1 0 1,1 1 0,-2 0 516,-3-1-6040</inkml:trace>
  <inkml:trace contextRef="#ctx0" brushRef="#br0" timeOffset="334.65">1 507 7586,'0'0'2376,"0"0"-1368,0 0 513,0 0-241,238-48-552,-159 24-472,1 4-160,-1 5-88,-6 0 0,-7 9-8,4 6-576,-17 0-1352,-20 0-4730</inkml:trace>
  <inkml:trace contextRef="#ctx0" brushRef="#br0" timeOffset="765.74">907 1 7802,'0'0'3954,"0"0"-2767,0 0-750,0 0 39,0 28-45,0 92-96,1-92-256,0 1 0,2-1 0,2 0 0,0 0 0,2 0 1,3 6-80,4 19 10,32 167 54,-46-220-60,0 0 0,1 0-1,-1 0 1,0 1 0,0-1 0,0 0-1,0 0 1,1 0 0,-1 1 0,0-1-1,0 0 1,0 0 0,0 0 0,1 0-1,-1 0 1,0 1 0,0-1 0,1 0-1,-1 0 1,0 0 0,0 0-1,1 0 1,-1 0 0,0 0 0,0 0-1,1 0 1,-1 0 0,0 0 0,0 0-1,1 0 1,-1 0 0,0 0 0,0 0-1,1 0 1,-1 0 0,0 0 0,0-1-1,1 1 1,-1 0 0,0 0 0,0 0-1,0 0 1,1 0 0,-1-1-1,0 1 1,0 0 0,0 0 0,0 0-1,0-1 1,1 1 0,-1 0 0,0 0-1,0-1 1,0 1 0,0 0 0,0 0-1,0 0 1,0-1 0,0 1 0,0 0-1,0 0 1,0-1 0,0 1-1,0 0 1,0 0 0,0-1-4,6-12 80,0-3-33,1-1 0,1 1-1,1 0 1,9-13-47,-14 24 0,-1 1 0,1 0 0,0 0 1,0 0-1,0 0 0,0 1 1,1-1-1,0 1 0,-1 0 1,1 1-1,0-1 0,1 1 1,-1 0-1,0 0 0,0 1 0,1 0 1,-1 0-1,4-1 0,2 1-6,0 0-1,-1 1 1,1 0 0,0 1-1,0 0 1,-1 0-1,3 2 7,-7-2-1,0 1 0,0 1 0,-1-1 1,1 1-1,0 0 0,-1 0 0,0 1 0,0 0 0,0 0 0,0 0 0,-1 0 0,0 1 0,1 0 1,4 6-46,-1 1 0,-1-1 1,0 1-1,-1 1 0,0-1 0,-1 1 1,0 0-1,-1 0 0,0 1 1,-2-1-1,1 1 0,-1 0 0,-1-1 1,-1 1-1,0 0 0,0 0 1,-2 0-1,0 3 46,1-13-173,1 0 0,-1 0-1,0 0 1,0-1 0,-1 1 0,1 0 0,-1-1 0,1 1 0,-1-1-1,-2 2 174,3-3-415,0 0-1,-1-1 0,1 0 0,-1 1 0,1-1 0,-1 0 0,1 0 0,-1 0 1,0 0-1,1 0 0,-1 0 0,0 0 0,0 0 0,-1-1 416,-7 1-5216</inkml:trace>
  <inkml:trace contextRef="#ctx0" brushRef="#br0" timeOffset="1614.08">1536 531 8122,'0'0'1432,"0"0"-641,0 0-323,0 0-203,0 0-121,0 0-52,17 0-61,48 0-75,-12 0 5237,-29 20-4795,-17-16-321,-1-1 1,2 1 0,-1-1 0,0-1-1,0 0 1,1 0 0,-1 0-1,1-1 1,6 1-78,73-1 407,-45-3-332,-36 2-72,0 0 0,0-1 0,0 1 0,0-1 0,0-1 0,0 1 0,0-1 0,-1 0 0,1-1-1,0 1 1,-1-1 0,0 0 0,0-1 0,0 1 0,0-1 0,0 0 0,-1 0 0,1 0 0,-1-1 0,0 0 0,-1 1 0,1-1-1,-1-1 1,0 1 0,0 0 0,-1-1 0,1 0 0,-1 1 0,0-1 0,-1 0 0,0 0 0,0 0 0,0 0 0,0 0 0,-1 0 0,0 0-3,0-3-19,0 1 0,-1 0 0,1 0 0,-2 0 0,1 1 0,-1-1 0,0 0 0,-1 0 0,-2-5 19,3 10-25,0 0 0,0 0-1,0 0 1,0 0-1,0 1 1,-1-1 0,0 1-1,1-1 1,-1 1 0,0 0-1,0 0 1,0 0 0,0 0-1,0 0 1,-1 1 0,1 0-1,0-1 1,-1 1-1,1 1 1,-1-1 0,1 0-1,-1 1 1,-1 0 25,-4-1-59,-1 0 0,1 1 0,-1 0-1,1 1 1,-1 0 0,1 1 0,-1 0 0,1 0 0,0 1-1,0 0 1,-1 1 59,-4 3-7,1 1 0,0 0 1,1 1-1,-1 0 0,2 0 0,-7 8 7,-15 15-12,1 2 1,1 0-1,0 6 12,15-18-12,1 1-1,1 0 1,1 0-1,1 2 1,-9 23 12,18-37-4,0 0 0,0 0 1,1 0-1,0 0 0,1 0 1,0 0-1,1 0 0,0 0 1,1 2 3,-1-7 14,1 0 1,1 0-1,-1 0 1,1 0-1,0 0 1,0 0-1,1 0 1,-1-1-1,1 1 0,1-1 1,-1 0-1,1 1 1,0-2-1,0 1 1,0 0-1,3 1-14,11 8-89,1-1 0,0 0-1,1-1 1,0-2-1,0 0 1,2-1 0,-1-1-1,1 0 1,0-2 0,0-1-1,1-1 1,-1-1 0,1 0-1,0-2 1,23-2 89,-43 2-221,1-1-1,-1-1 1,1 1 0,-1 0-1,1-1 1,-1 0 0,1 0-1,-1 0 1,1 0 0,-1-1 0,0 1-1,0-1 1,0 0 0,0 0-1,0 0 1,0 0 0,0 0-1,0-1 1,0 0 221,15-21-6312</inkml:trace>
  <inkml:trace contextRef="#ctx0" brushRef="#br0" timeOffset="2267.66">2647 230 6249,'0'0'2685,"0"0"-1003,0 0-261,0 0-163,0 0-327,0 0-415,-13 10-136,-22 16-44,1 1 1,2 2-1,0 1 1,-16 23-337,46-50 4,0-1 0,1 0 0,-1 1 0,1-1 1,0 1-1,0 0 0,0-1 0,0 1 0,0 0 1,0 0-1,1 0 0,-1-1 0,1 1 0,0 0 1,0 0-1,0 0 0,0 0 0,1 0 1,-1 0-1,1-1 0,-1 1 0,1 0 0,0 0 1,0-1-1,0 1 0,1 0 0,-1-1 0,1 1 1,-1-1-1,1 0 0,0 1 0,0-1 0,0 0 1,2 1-5,9 9 7,1 0-1,0-2 1,1 1 0,0-2 0,8 4-7,5 3 8,-27-15-6,6 3 6,0 1 0,0 0 0,-1 0 0,0 0 0,0 0 0,3 5-8,-7-8 2,-1 0 0,0 0 0,1 0 1,-1 0-1,0 1 0,0-1 0,0 0 0,-1 1 1,1-1-1,0 0 0,-1 1 0,0-1 0,1 1 1,-1-1-1,0 1 0,0-1 0,-1 1 0,1-1 1,0 1-1,-1-1 0,0 1 0,1-1 0,-1 1 1,0-1-3,-2 3 1,0 0-1,0 0 1,0 0 0,-1 0 0,0 0 0,0-1 0,0 0 0,0 0 0,-1 0 0,1 0 0,-4 1-1,-56 34-705,56-33 186,0-2-1,-1 1 1,1-1 0,-1 0 0,0-1-1,-1 0 1,1 0 0,0-1 0,-10 1 519,14-3-2794</inkml:trace>
  <inkml:trace contextRef="#ctx0" brushRef="#br0" timeOffset="2717.28">2974 528 7922,'0'0'1696,"0"0"-992,0 0-150,0 0-84,0 0-121,0 0-61,35 5-102,112 15-98,-125-18-75,0 0-1,0-1 1,15-1-13,-21-1 2,-9 1-3,0-1-1,0 0 0,1-1 0,-1 1 1,0-1-1,0-1 0,-1 1 1,1-1-1,0 0 0,-1-1 1,1 0 1,-3 2-3,-1-1 0,0 1 0,1-1 0,-1 0 0,0 1 0,-1-1 0,1-1 0,0 1 0,-1 0 0,0-1 0,0 1 0,0-1 0,0 0 1,0 1-1,-1-1 0,0 0 0,0 0 0,0 0 0,0 0 0,0-3 3,-1 3 0,0 0 0,0-1 0,0 1-1,0-1 1,-1 1 0,0 0 0,1-1 0,-2 1 0,1 0 0,0 0-1,-1 0 1,0 0 0,0 0 0,0 0 0,-2-2 0,-3-3-12,-1 1 1,0 0-1,-1 0 1,0 0-1,-6-3 12,-2-2-22,-1 1-1,0 1 1,-1 0-1,0 2 1,0 0 0,-1 1-1,-5-1 23,16 7 36,0 0 0,-1 0 0,1 0 0,-1 1 0,0 1 0,1-1 0,-1 2-1,-1-1-35,5 1 38,1 0 0,-1 1 0,0-1 0,1 1 0,-1 0 0,1 0 0,0 0 0,-1 1 0,1 0 0,0 0 0,1 0 0,-1 1 0,-3 3-38,-3 4 105,1 1 0,0 1 0,0 0 0,1 0-1,1 1 1,0 0 0,1 1 0,1 0 0,0 0 0,1 0 0,1 0 0,0 1 0,0 4-105,-4 30 120,3 1 1,1 0 0,4 28-121,0-56 5,1-1 1,1 0-1,2 12-5,-1-24-30,-1 0 0,1 0-1,0-1 1,1 1 0,0-1 0,1 0 0,0 0-1,6 8 31,0-3-508,0-1-1,1 0 0,1-1 0,0-1 1,0 0-1,6 3 509,24 12-4343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14.9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199 1 11899,'0'0'1875,"0"0"-1129,0 0-291,0 0 229,7 28 78,3 13-496,25 128 696,-17-68-1098,-5 1 0,-5-1 0,-4 85 136,-4-181-146,0 1 0,-1 0-1,0-1 1,0 1 0,0-1 0,-1 1-1,0-1 1,0 0 0,-1 2 146,1-4-280,1-1 0,0 0-1,-1 1 1,0-1 0,0 0 0,1 0 0,-1 0-1,0-1 1,-1 1 0,1 0 0,0-1 0,0 1-1,-1-1 1,1 0 0,-1 0 0,1 0-1,-1 0 1,1 0 0,-1-1 0,-1 1 280,-12 0-5584</inkml:trace>
  <inkml:trace contextRef="#ctx0" brushRef="#br0" timeOffset="337.02">1 495 4585,'0'0'5593,"0"0"-4785,0 0-39,0 0 151,0 0 96,0 0-96,0 0-72,188 29-312,-115-29-272,3 0-264,13-3-144,-19-2-1112,-21-1-2833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13.9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112 14 3041,'0'0'4663,"0"0"-2482,0 0-965,0 0-316,2-3-152,6-7 375,-4 10 1027,-4 21 1524,-1-1-4447,4 95 1251,-1-24-40,-8 73-438,-3-104 236,-14 49-236,13-67 80,2-12-26,5-23 90,1 1 0,0 0 0,0 1 0,1-1-1,0 6-143,1-14 103,0 0-36,-4 10 30,-55 129 470,63-138-510,-1 0 0,1-1 0,-1 1 1,1-1-1,-1 0 0,1 0 0,3-1-57,59-5 279,-1-4-1,0-3 1,0-2-279,70-14 60,-85 20-78,0 2 1,0 2-1,10 2 18,-60 3-3,0 0 70,0 0 46,0 0 19,0 0 14,0 0-38,0 0-50,0 0-119,0 0-242,0 0-360,0 0-421,0 0-565,0 1-1292,-3 4-2277</inkml:trace>
  <inkml:trace contextRef="#ctx0" brushRef="#br0" timeOffset="600.04">989 523 5497,'0'0'6060,"0"0"-3698,0 0-1319,0 0-319,0 0-196,0 0-164,0 0-116,0 0-84,0 0 0,20 0 563,-3 2-533,-1 0-1,1-1 1,-1-1 0,1 0-1,0-1 1,0-1-194,-13 1 21,0 0 0,1 0-1,-1 0 1,0 0 0,0-1 0,0 1 0,0-1 0,0 0 0,0-1 0,-1 1 0,1 0 0,-1-1 0,1 0-1,-1 0 1,0 0 0,0 0 0,-1 0 0,1-1 0,0 0 0,-1 1 0,0-1 0,0 0 0,0 0 0,0 0-1,0-2-19,-1 0-4,0 1 0,0 0 0,0-1 0,-1 1 1,0-1-1,0 1 0,0-1 0,-1 1 1,0-1-1,0 1 0,0 0 0,0 0 1,-1-1-1,0 1 0,0 0 0,-1 0 0,1 1 1,-1-1-1,0 0 0,0 1 0,-1 0 1,1-1-1,-1 1 0,0 1 0,0-1 1,0 1-1,-1-1 0,1 1 0,-1 0 0,0 1 1,1-1-1,-1 1 0,-1 0 0,1 0 1,0 1-1,0-1 0,-1 1 0,1 0 1,0 1-1,-4-1 3,6 2-17,1-1 1,-1 1-1,0-1 1,1 1-1,-1 0 0,1 0 1,0 0-1,-1 0 1,1 0-1,0 0 1,-1 1-1,1-1 0,0 1 1,0 0-1,0 0 1,1-1-1,-1 1 0,0 1 1,1-1-1,-1 0 1,1 0-1,-1 0 1,1 1-1,0-1 0,-1 3 17,-3 8-19,0 1 0,1 0 0,0 1 0,1 2 19,1-11-8,-7 50-16,2 0 0,2 0 0,3 1 0,5 54 24,-3-107-45,0-1 0,1 1-1,0-1 1,-1 1 0,1-1 0,0 0 0,1 1-1,-1-1 1,1 0 0,-1 0 0,1 0 0,0 0-1,0 0 1,0 0 0,0-1 0,1 1 0,-1-1-1,1 1 1,0-1 0,0 0 0,-1 0 0,1 0-1,0 0 1,1-1 0,-1 1 0,0-1 0,0 0-1,1 0 1,-1 0 0,1 0 0,0 0 45,14 2-566,1-1 0,-1-1 0,1 0 1,0-2-1,8 0 566,-7 0-556,17-2-3060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22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67 820 11258,'0'0'1829,"0"0"-1225,0 0-409,0 0-70,0 0 27,0 0 57,15 12 79,53 41 30,-65-51-285,0 0-1,1 0 1,-1 0 0,1-1 0,0 1-1,0-1 1,-1 0 0,1 0 0,0 0 0,0 0-1,0-1 1,0 1 0,0-1 0,0 0-1,0 0 1,3-1-33,8 0 100,-7 0-78,1 1 0,-1-2 0,0 1 0,0-1-1,-1 0 1,1-1 0,0 0 0,-1 0 0,1-1 0,-1 0 0,0 0 0,0-1-1,-1 1 1,1-2 0,-1 1 0,0-1 0,-1 1 0,1-2 0,-1 1 0,3-4-22,-4 3 3,1 0 0,-1-1-1,1 1 1,-2-1 0,1 1 0,-1-1 0,-1 0 0,1 0 0,-1-1 0,-1 1 0,0 0 0,0-1 0,0 1 0,-1 0-1,0-1 1,-1 1 0,0-1 0,0 1 0,-1 0 0,0-1-3,0 4 0,0 1-1,0-1 0,0 1 1,-1 0-1,0 0 1,1 0-1,-2 0 1,1 0-1,0 1 1,-1 0-1,1-1 1,-1 1-1,0 0 1,0 1-1,0-1 0,-1 1 1,1 0-1,-1 0 1,1 0-1,-4-1 1,-3 0 6,-1 0-1,0 0 0,-1 1 1,1 1-1,0 0 0,-1 0 1,-8 2-6,13-1 8,1 1-1,-1 0 1,0 1 0,1 0 0,-1 0 0,1 0 0,0 1 0,0 0-1,0 1 1,0 0 0,0 0 0,1 0 0,-3 3-8,-1 1 35,2 1 0,-1-1 0,1 2 0,0-1 1,1 1-1,0 0 0,1 0 0,-3 6-35,0 4 77,0 1 0,1 1 1,0 0-1,2 0 0,1 0 0,1 0 0,1 1 0,1 0 0,0 2-77,2-12 21,0 0-1,0-1 0,1 1 0,1-1 1,0 1-1,1-1 0,0 0 0,1 0 0,4 9-20,-4-14-10,0 0-1,0 0 0,1-1 0,0 1 0,0-1 0,0 0 0,1-1 0,0 1 0,0-1 0,1 0 1,-1-1-1,1 1 0,0-2 0,0 1 0,6 2 11,0-1-113,-1-1 1,1 0-1,-1-1 1,1 0-1,0-1 1,0-1-1,1 0 113,91-2-1567,-64-1 579,40-3-1872</inkml:trace>
  <inkml:trace contextRef="#ctx0" brushRef="#br0" timeOffset="1096.96">1420 400 6977,'0'0'5594,"0"0"-4042,-29 9-1156,9-3-320,-3 0 17,1 2 0,-1 0 1,1 1-1,1 2 1,0 0-1,0 1 1,-16 14-94,-22 21 404,2 3 0,2 2 1,2 2-1,-41 58-404,90-107-3,-1 0 0,1 1 0,0 0 0,0 0 0,1 0 0,0 0 0,0 0 0,0 1 0,1-1 0,0 1 0,0 0 0,1 0 0,0 0 0,0 1 3,1-8-7,0 1 0,0-1 1,0 1-1,1-1 1,-1 1-1,0-1 0,0 1 1,1-1-1,-1 0 0,0 1 1,0-1-1,1 1 1,-1-1-1,0 0 0,1 1 1,-1-1-1,1 0 1,-1 1-1,1-1 0,-1 0 1,0 0-1,1 1 0,-1-1 1,1 0-1,-1 0 1,1 0-1,-1 0 0,1 0 1,-1 1-1,1-1 1,-1 0-1,1 0 0,-1 0 1,1-1-1,-1 1 1,1 0-1,-1 0 0,1 0 1,-1 0-1,1 0 0,-1 0 1,1-1-1,-1 1 7,8 0-59,4-1 28,0-1 1,0 0 0,0-1-1,0 0 1,0 0 0,0-1-1,-1-1 1,0 0 0,9-6 30,24-15-369,30-22 369,-69 44-33,34-21-222,-2-3 0,0-1 1,-2-1-1,-2-2 0,12-15 255,-44 47 4,-1 0 0,0 0-1,0 0 1,0 0 0,0 0-1,0 0 1,0 0 0,0 0 0,0 0-1,0 0 1,0 0 0,0 0-1,0 0 1,0 0 0,0 0 0,0 0-1,0 0 1,0 0 0,0 0-1,1 0 1,-1 0 0,0 0-1,0 0 1,0 0 0,0 0 0,0 0-1,0 0 1,0 0 0,0 0-1,0 0 1,0 0 0,0 0 0,0 0-1,0 0 1,0 0 0,1 0-1,-1 0-3,-6 15 311,-14 32 342,12-30-554,-25 66-93,3 2 0,4 1 0,2 9-6,-48 269-14,56-278-6,-1 13-429,4 1-1,4 0 1,5 7 449,4-106-18,0-1-1,0 1 1,1 0-1,-1-1 1,0 1 0,0 0-1,1-1 1,-1 1-1,0 0 1,1-1-1,-1 1 1,1-1 0,-1 1-1,1-1 1,-1 1-1,1-1 1,-1 1-1,1-1 1,0 0 0,-1 1-1,1-1 1,0 0-1,-1 1 1,1-1-1,0 0 1,-1 0 0,1 0-1,0 1 1,-1-1-1,1 0 1,0 0-1,0 0 1,-1 0 0,1 0-1,0 0 1,0-1 18,2 1-14,-1 0-1,1 0 1,0-1 0,0 1 0,-1-1-1,1 1 1,0-1 0,-1 0 0,1 0 0,1-1 14,9-9-3,-2 1 1,1-2-1,-1 1 1,-1-2-1,0 1 1,1-3 2,-7 10-1,37-53-53,-3-2 1,-2-2 0,-2-1-1,-4-1 1,-2-2-1,-4 0 1,-2-2 0,-1-10 53,-12 43 36,-2 0 0,-2 0 0,-1-1 1,-2 1-1,-1-1 0,-2 0 0,-2 0-36,3 34 40,0 0 0,0 0 0,0 0 0,-1 1 0,1-1 0,-1 0 0,1 1 0,-1-1 0,0 0 0,0 1 0,0-1 0,0 1 0,0-1 0,0 1 0,0-1 0,0 1 0,0 0 0,-1 0 0,1-1 0,-1 1-1,1 0 1,-1 0 0,1 1 0,-2-2-40,-2 1 124,-1-1 0,1 1-1,0 0 1,-1 1 0,1 0-1,0 0 1,-3 0-124,3 0 25,3 0-31,0 0 1,0 1-1,-1-1 1,1 1-1,0 0 1,0-1-1,0 1 1,0 0-1,0 0 0,0 0 1,1 0-1,-1 1 1,0-1-1,0 0 1,1 1-1,-1 0 1,1-1-1,-1 1 0,1 0 1,0-1-1,0 1 1,0 0-1,0 0 1,0 0-1,0 0 1,0 0-1,1 0 1,-1 0-1,1 1 0,-1-1 1,1 2 5,4-4-37,8 0 81,0-1 1,0-1 0,0-1 0,0 1 0,0-2 0,0 0 0,9-4-45,84-45 183,-39 18-151,-27 18-6,-26 12-2,0 0 0,0-1 0,-1-1 0,1 0 0,-1-1-1,2-2-23,-14 10 26,0 0 1,0 0-1,0-1 0,0 1 0,0 0 0,1 0 0,-1 0 0,0 0 1,0 0-1,0 0 0,0-1 0,0 1 0,0 0 0,0 0 0,0 0 0,0 0 1,0 0-1,0-1 0,0 1 0,0 0 0,0 0 0,0 0 0,0 0 0,0-1 1,0 1-1,0 0 0,0 0 0,0 0 0,0 0 0,0 0 0,0-1 0,0 1 1,0 0-1,0 0 0,-1 0 0,1 0 0,0 0 0,0 0 0,0-1 0,0 1 1,0 0-1,0 0 0,0 0 0,-1 0 0,1 0 0,0 0 0,0 0 0,0 0 1,0 0-1,0 0 0,-1 0 0,1 0 0,0-1 0,0 1 0,0 0 1,0 0-1,0 0 0,-1 0 0,1 0 0,0 1 0,0-1 0,0 0 0,0 0 1,-1 0-1,1 0 0,0 0 0,0 0 0,0 0-26,-12 0-358,11 2 345,0-1-1,0 0 0,0 1 0,0-1 0,1 1 1,-1-1-1,0 1 0,1-1 0,-1 1 0,1-1 1,-1 1-1,1 0 0,0-1 0,-1 1 0,1 0 1,0-1-1,0 1 0,0 0 0,0-1 0,1 1 14,-2 8-40,-5 67-204,3 1-1,7 70 245,-4-146-23,0 0 0,0 1 0,1-1 1,-1 0-1,1 0 0,0 0 0,-1 1 0,1-1 1,0 0-1,0 0 0,0 0 0,1 0 1,-1 0-1,0 0 0,1-1 0,-1 1 0,1 0 1,0-1-1,-1 1 0,1-1 0,0 0 0,0 1 1,0-1-1,0 0 0,0 0 0,0 0 0,0 0 1,0-1-1,1 1 0,-1-1 0,0 1 0,0-1 1,1 0-1,-1 0 0,0 0 0,1 0 1,-1 0-1,0 0 0,2-1 23,3 0-14,1 0-1,-1-1 1,0 0-1,1 0 1,-1-1 0,0 1-1,0-2 1,-1 1 0,1-1-1,-1 0 1,5-4 14,37-37-85,-2-2 1,-2-1-1,-3-3 1,-1-2-1,13-26 85,-42 67 254,-9 20 236,-8 25-222,-2 5-333,1-1-1,2 1 0,2 1 1,1 27 65,1-64-46,1-1-1,0 1 1,0 0 0,0 0 0,1 0 0,-1 0 0,0 0 0,1 0 0,-1-1 0,1 1-1,-1 0 1,1 0 0,0-1 0,0 1 0,0 0 0,0-1 0,0 1 0,0-1 0,0 1-1,1-1 1,-1 0 0,0 1 0,1-1 0,-1 0 0,1 0 0,0 0 0,-1 0 0,1 0-1,0 0 47,5 0-423,0 1-1,0-1 1,0 0-1,0 0 0,1-1 1,-1 0-1,2-1 424,5 1-1049,26 0-2939</inkml:trace>
  <inkml:trace contextRef="#ctx0" brushRef="#br0" timeOffset="1545.86">2723 730 12099,'0'0'2115,"0"0"-759,0 0-663,0 0-552,0 0-206,-31 17-24,-96 57-8,120-70 88,0 1-1,0 0 1,1 1 0,-1-1-1,1 1 1,0 1 0,1-1 0,0 1-1,0 0 1,0 0 0,1 0-1,0 1 1,-2 7 9,-4 4-11,2-3-24,0 0 0,1 1 0,0 0-1,2 0 1,0 0 0,1 1 0,0-1 0,2 1 0,0 0 0,1 3 35,1-20-10,0-1 1,1 1-1,-1 0 1,0-1-1,1 1 0,-1-1 1,1 1-1,-1-1 0,1 1 1,-1-1-1,1 1 1,-1-1-1,1 0 0,0 1 1,-1-1-1,1 0 1,0 1-1,-1-1 0,1 0 1,0 0-1,-1 0 0,1 1 1,0-1-1,-1 0 1,1 0-1,0 0 0,-1 0 1,1 0-1,0 0 1,-1 0-1,1-1 0,0 1 1,0 0 9,27-4-12,-18 1-18,0-1 0,1 0 0,-1-1 0,-1 0 0,1-1 0,-1 0 0,0 0 0,0-1 0,3-4 30,18-16-675,24-29 675,27-40-339,-71 83 411,-1 0 0,0-1 0,0 0 0,-2-1-1,0 0 1,2-8-72,-4 7 1056,-9 25-98,-9 24-666,7-3-385,2 0 0,1 0 1,1 0-1,1 0 0,2 0 0,2 4 93,-3-33-11,0 5-271,0-1-1,1 1 1,0-1 0,0 1-1,1-1 1,0 1-1,0-1 1,0 0 0,0 1-1,1-1 1,0-1-1,0 1 1,0 0 0,1-1-1,-1 1 1,3 1 282,8 7-5603</inkml:trace>
  <inkml:trace contextRef="#ctx0" brushRef="#br0" timeOffset="2064.52">3444 1 12883,'0'0'1424,"0"0"-1104,0 0 96,-56 202-96,42-106-192,1 14-72,0 12-48,-4 6 56,-3 0-64,-3-9-8,-3-15-224,-1-15-272,-6-14-640,7-25-1441,3-23-5232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25.6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401 0 10538,'0'0'1606,"0"0"-538,0 0 119,0 0-177,0 0-258,0 0-48,0 0-648,0 0 0,0 0 0,0 0 0,0 0 0,0 1 1,0-1-1,1 0 0,-1 0 0,0 0 0,0 0 0,0 0 0,0 0 0,0 0 1,0 0-1,0 0 0,0 0 0,1 0 0,-1 0 0,0 0 0,0 0 0,0 0 0,0 0 1,0 0-1,0 0 0,0 0 0,1 0 0,-1 0-56,-4 24 105,-1-1-1,0 1 1,-6 13-105,-5 16 122,1 7-42,-100 357 385,75-292-747,-6-1-1,-20 29 283,57-132-323,5-11-131,-1 0 0,1 0 1,-1-1-1,-1 1 0,0-1 1,0-1-1,-1 1 0,0-1 1,-6 6 453,6-10-4327,6-3-3119</inkml:trace>
  <inkml:trace contextRef="#ctx0" brushRef="#br0" timeOffset="334.81">824 482 8706,'0'0'4138,"0"0"-2699,0 0-811,0 0-334,-39 11-152,-133 36-84,131-35-33,1 3 1,1 1-1,0 2 1,-18 12-26,20-10 84,-5 1 74,20-11 120,0 1 0,1 1 1,1 2-1,-18 13-278,37-27 7,1 0 0,0 0 0,0 0 0,0 1-1,-1-1 1,1 0 0,0 0 0,0 0 0,0 0-1,-1 0 1,1 0 0,0 1 0,0-1 0,0 0-1,-1 0 1,1 0 0,0 0 0,0 1 0,0-1 0,0 0-1,0 0 1,0 1 0,0-1 0,0 0 0,-1 0-1,1 0 1,0 1 0,0-1 0,0 0 0,0 0-1,0 1 1,0-1 0,0 0 0,0 0 0,0 1 0,0-1-1,0 0 1,1 0 0,-1 1 0,0-1 0,0 0-1,0 0 1,0 0 0,0 1 0,0-1 0,0 0-1,1 0 1,-1 0 0,0 1 0,0-1-7,15 3 79,-11-2-72,54 7 223,0 4-1,-1 2 1,39 15-230,-68-19-12,-2 1 0,1 1 0,-2 2 1,0 0-1,0 2 0,-1 0 1,-1 2-1,13 13 12,-25-19-148,-1 0 0,0 0-1,-1 1 1,0 0 0,-1 1 0,-1 0 0,0 0 0,-1 1 0,0 0 0,-1 0-1,-1 0 1,0 0 0,-2 1 0,1-1 0,-1 16 148,0 37-2651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2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51 668 7618,'0'0'4067,"0"0"-2629,0 0-371,0 0-38,0 0-303,0 0-230,0 0-184,-4-7-191,0-6-151,0 0-1,1 0 0,0 0 1,1 0-1,1-1 1,0 1-1,1-1 1,1-10 30,0 2-57,-1 21 26,0 1-136,-6 10-619,0 8 462,1-1 0,1 1-1,0-1 1,2 1 0,0 0 0,1 2 324,1-20-2194,3 0-2070</inkml:trace>
  <inkml:trace contextRef="#ctx0" brushRef="#br0" timeOffset="515.04">504 519 8042,'0'0'2848,"0"0"-1570,0 0-550,0 0-174,0 0-116,0 0 114,2 15-105,11 144 301,-10-96-641,2-1 0,4 0-1,11 44-106,-20-105 6,0 0-1,1 0 1,-1 0-1,0 0 1,1 0-1,-1 0 1,0 0-1,1 0 1,-1 0-1,1 0 1,0 0-1,-1-1 1,1 1-1,0 0 1,-1 0-1,1 0 1,0-1-1,0 1 1,0-1-1,0 1-5,-1-1 19,1 0 0,-1 0 0,1 0 0,0 0-1,-1 0 1,1 0 0,0 0 0,-1 0 0,1 0 0,0 0 0,-1-1 0,1 1-1,-1 0 1,1-1 0,-1 1 0,1 0 0,-1-1 0,1 1 0,-1 0 0,1-1-1,-1 1 1,1-1 0,0 0-19,4-5 146,0 0 0,-1-1 0,0 0 0,4-7-146,-5 8-94,30-51-203,1 1 0,4 2-1,1 2 1,3 1 0,2 2 0,2 2-1,2 2 1,42-29 297,-87 72-38,0-1-18,0 1-1,1-1 1,-1 1 0,1-1-1,0 1 1,-1 0 0,1 1-1,0-1 1,0 1 0,0-1-1,1 1 1,-1 1 0,0-1-1,4 0 57,-8 20-1237,-1-15 949,0-1 0,1 1 1,-1 0-1,0-1 1,-1 1-1,1-1 0,-1 1 1,1-1-1,-1 0 1,0 0-1,0 0 0,-1 1 288,-11 12-4342</inkml:trace>
  <inkml:trace contextRef="#ctx0" brushRef="#br0" timeOffset="1080.09">490 249 10642,'0'0'1619,"0"0"-506,0 0-84,0 0-263,0 0-342,0 0-166,0 0-118,0 0-42,9 0 94,127 1 130,148-3 535,-270 2-873,-8 0-3,0 0 0,0 0-1,0-1 1,0 1 0,0-1 0,-1-1-1,1 1 1,0-1 0,0 0 0,1-1 19,-6 0 27,0 1 0,0-1 1,0 0-1,0 0 0,-1 0 1,1 0-1,-1 0 0,0 0 1,0 0-1,0-1 0,0 1 1,0 0-1,0 0 0,-1-1-27,0-6-26,1 3-46,-1 0 0,0 0 0,-1 0 0,1 0 1,-1 1-1,-1-1 0,1 0 0,-1 1 0,0 0 0,-1 0 1,1 0-1,-1 0 0,0 0 0,-5-4 72,0 0-361,-1 0 0,0 1 1,-1 0-1,0 0 0,0 1 0,-1 0 0,0 1 361,0-1-1133,15 8-1031,21 8-1929,-13-4 3882,15 5-2783</inkml:trace>
  <inkml:trace contextRef="#ctx0" brushRef="#br0" timeOffset="1446.38">1337 391 5393,'0'0'7154,"0"0"-6362,0 0-120,0 0-24,0 0-376,0 0-24,0 0-72,63 0 32,-30 0-40,3 0-120,1 3-48,-1 0-56,-3 0-192,-3-3-112,-10 3-376,-13 0-512,-7 0-1297,0 0-5737</inkml:trace>
  <inkml:trace contextRef="#ctx0" brushRef="#br0" timeOffset="1782.17">1337 579 8314,'0'0'2392,"0"0"-823,0 0-113,0 0-528,0 0-136,175 0-88,-138 3-295,3 3-257,-1 6-152,-2-3-216,12 0-977,-6-6-1039,-6-3-7098</inkml:trace>
  <inkml:trace contextRef="#ctx0" brushRef="#br0" timeOffset="2182.41">2495 290 11546,'0'0'2114,"0"0"-860,0 0-315,0 0-388,0 0-105,0 0 73,-30 27-27,-94 88-57,117-109-398,0 0 0,1 1 0,0 0 1,0 0-1,0 0 0,1 0 0,0 1 0,1 0 1,-1 0-1,2 1 0,-1-1 0,-1 7-37,0 0 29,-1 5-39,0 0 0,2 0 0,0 1 0,1-1 0,1 1 0,1 0 0,1 0 0,1 0 0,3 18 10,-4-34 0,1-1-1,1 1 1,-1-1 0,1 0-1,0 0 1,0 0-1,0 0 1,0 0 0,1 0-1,-1 0 1,1-1-1,0 1 1,0-1 0,0 0-1,1 0 1,-1 0-1,1 0 1,0-1-1,-1 0 1,1 1 0,0-1-1,1 0 1,-1-1-1,0 1 1,1-1 0,11 3-4,0 0 1,1-2-1,-1 0 1,1-1-1,0 0 0,3-1 4,-9-1-22,0 0 0,0-1 0,0 0 0,-1 0 0,1-1 0,0-1 0,-1 0 0,0 0 0,0-1 0,0 0 0,0-1 22,18-13-131,0 0-1,-1-1 1,-1-3 131,-10 10-151,-1-2 0,0 0-1,-1 0 1,-1-1 0,0-1-1,-2 0 1,1-1 0,7-17 151,-13 21-200,0-1 0,-1 0 0,-1 0 0,0 0 0,-1 0 1,-1 0-1,0-1 0,-1 1 0,-1-1 0,0 0 0,-1 1 0,-1-4 200,1 13-227,-1-1 0,1 0 0,-1 0 0,0 1-1,0-1 1,-1 1 0,0 0 0,0-1-1,-1 2 1,1-1 0,-1 0 0,-1 1 0,1-1-1,-1 1 1,0 0 0,0 1 0,0-1 0,-1 1-1,0 0 1,1 0 0,-1 1 0,-1 0-1,0-1 228,-9-2-466,-1 0 0,0 1-1,1 1 1,-2 1 0,1 0-1,0 1 1,0 1 0,-14 1 466,20 0-204,1 0 0,-1 1 0,0 1 0,1 0 0,0 0 0,-1 1 0,1 0 0,0 1 1,0 0-1,-1 1 204,-3 3-57,1 1 0,0 0 0,0 1 0,1 0 0,0 1 0,-2 2 57,-35 41-781,16-8-1297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2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150 372 5449,'0'0'2086,"0"0"-478,0 0 113,0 0-214,0 0-291,0 0-103,0-13 2175,-7 164-2457,-19 111-831,9-119 96,14-88-78,2-36-114,2-28-290,1 0 377,0 1 1,0-1 0,1 0 0,0 1-1,0 0 1,1 0 0,0 0 0,1 0-1,0 1 1,0-1 0,6-5 8,6-8-88,2 1 0,0 1 0,9-6 88,-20 18-39,0 0 0,1 0 0,0 1 0,0 0 1,0 1-1,1 0 0,0 0 0,0 1 0,0 0 0,1 1 0,-1 0 1,1 1-1,-1 0 0,1 0 0,9 1 39,-18 1-9,0 1 0,0-1 0,0 0 0,-1 1 0,1 0 0,0-1 0,-1 1 0,1 0 0,0 0 0,-1 0 0,1 0 0,-1 0 0,1 0 1,-1 0-1,0 1 0,1-1 0,-1 0 0,0 1 0,0-1 0,0 1 0,0-1 0,0 1 0,0 0 0,-1-1 0,1 1 0,0 0 0,-1 0 0,0-1 0,1 1 0,-1 0 0,0 1 9,2 10 54,0-1 0,-1 1 0,0 0 0,-2 3-54,1-10 23,1 6 7,-2 0 0,1-1 0,-2 1 0,1 0 0,-2-1 0,1 1 0,-3 3-30,2-9 18,0 1 0,0-1 1,-1 0-1,0 0 0,0 0 0,0 0 0,-1-1 1,0 0-1,0 0 0,0 0 0,-1 0 1,-3 2-19,-3 0-96,0 0 1,-1-1 0,1 0 0,-1-1-1,0 0 1,0-1 0,-1-1 0,1 0 0,-1-1-1,1 0 1,-1-1 0,0-1 0,0 0-1,0-1 1,-12-2 95,24 3-46,1 0-1,-1 0 1,0 0 0,0-1-1,0 1 1,1-1-1,-1 0 1,0 1 0,1-1-1,-1 0 1,0 0-1,1 0 1,-1 0 0,1 0-1,0 0 1,-1 0-1,1-1 1,0 1 0,-1-1-1,1 1 1,0-1-1,0 1 1,0-1 0,1 1-1,-1-1 1,0 0-1,1 1 1,-1-1 0,1 0-1,-1 0 1,1 0 0,0 1-1,-1-1 1,1 0-1,0 0 1,1 0 0,-1 0-1,0 0 47,1 1-178,0 0 0,0-1 0,0 1 0,0 0 0,1 0-1,-1 0 1,0 0 0,1 0 0,-1 0 0,1 0 0,-1 0 0,1 0-1,-1 1 1,1-1 0,0 1 0,-1-1 0,1 1 0,0 0 0,-1-1 0,1 1-1,1 0 179,0-1-801,17-2-3935</inkml:trace>
  <inkml:trace contextRef="#ctx0" brushRef="#br0" timeOffset="719.22">1 259 2681,'0'0'5519,"0"0"-3573,0 0-966,0 0-113,0 0-231,0 0-149,0 0-73,0 0 15,0 0 6,0 0-70,0 0-37,0 0-24,0 0-13,0 0 32,0 0 39,0 0-4,0 0-2,0 0-17,0 0-34,0 0-29,0 0-128,10 0-106,28 0 85,8 1-110,0-2 0,0-2-1,-1-2 1,20-5-17,67-19-699,-131 29 702,-1 0 0,1 0-1,-1 0 1,1-1 0,0 1-1,-1 0 1,1 0 0,-1-1-1,1 1 1,-1 0-1,1-1 1,-1 1 0,1-1-1,-1 1 1,0 0 0,1-1-1,-1 1 1,1-1-1,-1 1 1,0-1 0,0 1-1,1-1 1,-1 0 0,0 1-1,0-1 1,1 1 0,-1-1-1,0 1 1,0-1-1,0 0-2,-6-21-65,-20-17-73,25 38 145,-13-15-158,-1 1 0,0 1 0,-1 0 0,-1 1 0,1 1 0,-2 1 0,0 0 0,0 1 0,-1 1 0,-3 0 151,30 6-2849,11 6 2839,-12 1-392,0 0-1,0 1 1,0 0-1,-1 1 1,3 2 402,6 10-3930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  <inkml:trace contextRef="#ctx0" brushRef="#br0" timeOffset="1284.09">1631 1 10298,'0'0'1511,"0"0"-572,0 0 97,0 0-120,0 0-281,0 0-171,0 0-46,0 0-11,0 0 5,0 0-14,0 0 32,0 0-89,0 8 67,-1 17-139,-1 1-1,-1-1 0,-2-1 1,-5 19-269,-34 99 267,26-88-147,-161 406 380,71-198-326,94-232-469,10-25-704,8-21-284,33-60-3807,-17 37-157</inkml:trace>
  <inkml:trace contextRef="#ctx0" brushRef="#br0" timeOffset="1751.12">1892 629 10610,'0'0'1341,"0"0"-495,0 0 445,0 0-46,0 0-256,0 0-281,-4-2-165,-3 1-504,1 0 0,-1 0-1,1 0 1,-1 0 0,0 1 0,0 1 0,1-1-1,-1 1 1,0 0 0,1 0 0,-1 1 0,1 0-1,0 0 1,-1 1-39,-22 8 106,1 2 1,-16 11-107,11-7 135,-119 63 534,151-79-589,1-1 63,0 0 92,0 0-50,27 0 33,-23 0-205,0 0 1,1 0-1,-1 1 1,1 0 0,-1 0-1,0 0 1,1 0-1,-1 1 1,0-1 0,0 1-1,0 0 1,0 0-1,0 1 1,-1-1 0,4 3-14,-3 0 22,1 0 1,0 0 0,-1 0 0,0 1 0,0 0 0,-1-1 0,0 1 0,0 0 0,2 6-23,3 13 136,-1 0 0,-2 0 0,0 0 0,-1 1 0,-2 1-136,-1-21 46,3 47 192,6 44 46,-8-85-279,1-1-1,0 0 0,0 0 0,1 0 1,0 0-1,1 0 0,1 0-4,-5-9-38,0-1 0,0 1 0,0-1 0,0 1 0,0-1 0,0 0 0,1 1 0,-1-1 0,0 0 0,1 0 0,-1 0 0,1 0 0,-1 0 0,1 0 0,-1-1 0,1 1 0,-1 0 0,1-1 0,0 1 0,0-1 38,24 0-4723,-12-2-6147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348 429 808,'0'0'5744,"0"0"-3079,0 0-1082,0 0-438,0 0-469,-6 0-39,0 0-360,0 0 0,0 0 0,0 1 1,0 0-1,0 0 0,0 0 0,0 1 1,0 0-1,1 0 0,-1 0 1,1 1-1,-3 1-277,-10 9 30,0 0 1,1 1 0,1 1-1,1 1 1,0 1-1,0 0 1,2 0-1,0 1 1,2 1-1,0 0 1,1 1-1,0 0 1,2 1 0,0 0-1,2 0 1,0 0-1,2 1 1,0 0-1,1 0 1,1 0-1,1 0 1,2 5-31,-1-23-20,1-1-1,0 0 1,-1 0-1,2 0 1,-1 0 0,0 0-1,1 0 1,-1 0-1,1-1 1,0 1-1,0 0 1,0-1 0,0 0-1,0 1 1,0-1-1,1 0 1,-1 0 0,1 0-1,0 0 1,-1-1-1,1 1 1,0-1 0,0 1-1,0-1 1,0 0-1,0 0 1,2 0 20,9 2-96,0 0 0,0 0 0,0-1 0,0-1 0,12-1 96,-17 0-12,0-2-1,0 1 1,0-1 0,0 0-1,-1-1 1,1 0 0,-1 0-1,0-1 1,0 0 0,0 0-1,0-1 1,-1 0 0,1-1-1,-1 1 1,-1-1 0,1-1-1,4-5 13,3-4-11,-1-1 0,0 0 0,-2 0 0,0-2 0,-1 1 0,0-1 0,-1-4 11,-2 3 38,-2-1 0,0 0 0,-2 0-1,0 0 1,-1-1 0,-1 1-1,-2-19-37,1 39 111,0 1-27,0 5-419,0 369 379,0-372-117,0-1 0,0 1 0,0-1 0,0 1 0,0-1 0,0 1 0,0-1 0,0 0 0,1 1 0,-1-1 0,1 1 0,-1-1 0,1 0 0,-1 1 0,1-1 0,0 0 0,0 0 0,-1 0 0,1 1 0,0-1 0,1 0 73,0 0-504,0 0-1,0 0 1,1 0-1,-1-1 1,0 1-1,1-1 1,-1 0-1,1 1 1,-1-1-1,1 0 1,1-1 504,12 1-5760</inkml:trace>
  <inkml:trace contextRef="#ctx0" brushRef="#br0" timeOffset="666.67">0 334 7386,'0'0'2124,"0"0"-581,0 0-549,0 0-444,0 0-172,0 0-51,0 0-75,25 0 208,85 3 1196,43 0-1248,-144-4-383,1 0 0,-1 0 0,0-1 0,0-1 0,0 1 0,0-1 0,0-1-1,0 1 1,-1-2 0,0 1 0,0-1 0,0 0 0,0-1 0,-1 0 0,0 0 0,2-2-25,-8 5 31,1 1 1,0 0-1,-1-1 1,1 0-1,-1 1 1,0-1 0,0 0-1,0 1 1,0-1-1,-1 0 1,1 0-1,-1 0 1,1 0-1,-1 0 1,0 0-1,0 0 1,-1 0-1,1 1 1,0-1-1,-1 0 1,0 0-1,0 0 1,0-1-32,-1-2-46,-1 0 1,0 1-1,0-1 1,0 1-1,-1 0 1,1 0-1,-1 0 0,0 0 1,-1 1-1,0-1 46,-19-14-400,19 16 342,0 0 0,0-1 0,0 0 0,1 0 0,-1 0 0,1-1 0,0 1 0,0-1 0,0 0 1,1 0-1,-1-1 58,4 6-169,0 0-1,1 0 1,-1 0 0,0 0 0,0 0 0,0 0 0,0 0 0,0 0 0,0 0 0,0 0-1,0 0 1,0 0 0,0 0 0,1 0 0,-1 0 0,0 0 0,0 0 0,0 0 0,0 0 0,0 0-1,0 0 1,0 0 0,0 0 0,0 0 0,0 0 0,0 0 0,0-1 0,1 1 0,-1 0-1,0 0 1,0 0 0,0 0 0,0 0 0,0 0 0,0 0 0,0 0 0,0 0 0,0 0-1,0 0 1,0 0 0,0 0 0,0-1 0,0 1 0,0 0 0,0 0 0,0 0 0,0 0-1,0 0 1,0 0 0,0 0 0,0 0 169,3 7-6716</inkml:trace>
  <inkml:trace contextRef="#ctx0" brushRef="#br0" timeOffset="1000.68">837 599 6849,'0'0'4513,"0"0"-3008,0 0-513,0 0-560,0 0-176,0 0-24,0 0-64,0-21-152,0 12 0,3 3-16,-3 3-64,0 0-368,0 3-856,0 0-1833,0 0-6169</inkml:trace>
  <inkml:trace contextRef="#ctx0" brushRef="#br0" timeOffset="1515.72">1085 477 7826,'0'0'2314,"0"0"-667,0 0-593,0 0-375,0 0-173,0 0-189,4 2-170,1 2-105,1 0 0,-2 0 0,1 0 0,0 1 0,-1 0 0,0 0 0,0 0 0,0 0 0,0 1 0,-1 0 0,0-1 0,0 3-42,34 82 339,-33-81-294,32 121 558,-36-130-599,0 0 1,0 0-1,0 1 1,0-1-1,1 0 1,-1 0-1,0 1 0,0-1 1,0 0-1,0 0 1,0 1-1,0-1 1,0 0-1,1 0 1,-1 0-1,0 1 1,0-1-1,0 0 1,1 0-1,-1 0 1,0 0-1,0 1 0,0-1 1,1 0-1,-1 0 1,0 0-1,0 0 1,1 0-1,-1 0 1,0 0-1,0 0 1,1 0-1,-1 0 1,0 0-1,0 0 0,1 0 1,-1 0-1,0 0 1,0 0-5,11-7 104,7-13-37,20-33 93,44-62-58,46-44-102,-126 165-1411,-1 0 1,0 0 0,-1 0-1,1 0 1,-1 0 0,0 6 1410,0 1-7022</inkml:trace>
  <inkml:trace contextRef="#ctx0" brushRef="#br0" timeOffset="2064.76">1151 165 7578,'0'0'2037,"0"0"-722,0 0-517,0 0-363,0 0-178,0 0-66,0 0 69,9 0 313,35 6-383,0-3 0,0-1 1,0-2-1,0-2 0,1-2 0,-2-2 0,32-8-190,-68 11-24,-36-10 543,19 10-663,0-1-1,1 0 1,0 0 0,0-1-1,0 0 1,1-1 0,0 0-1,0 0 1,0-1 0,0 0-1,1 0 1,1-1 0,-5-5 144,10 11-144,0 0 1,0-1 0,0 1-1,1 0 1,-1-1 0,1 1-1,-1-1 1,1 1 0,0 0-1,0-1 144,2-13-4109,4 10-997</inkml:trace>
  <inkml:trace contextRef="#ctx0" brushRef="#br0" timeOffset="2401.33">1929 495 5473,'0'0'6450,"0"0"-4858,0 0-456,0 0-400,0 0-408,0 0-200,0 0 16,43 0-48,-17 0-96,7 0-136,0 0-88,0 0-256,0 0-440,-9 0-808,-11 0-2681</inkml:trace>
  <inkml:trace contextRef="#ctx0" brushRef="#br0" timeOffset="2749.35">1859 712 6041,'0'0'1881,"0"0"63,0 0-600,0 0-535,0 0-217,179-12-456,-123 12-136,-13 0-944,-7 0-3009</inkml:trace>
  <inkml:trace contextRef="#ctx0" brushRef="#br0" timeOffset="3098.54">2610 450 11058,'0'0'1695,"0"0"-886,0 0-328,0 0-185,0 0-75,0 0-5,-14 29 30,-41 92-75,52-116-155,1 1 1,0-1-1,0 1 1,0-1-1,1 1 1,0 0-1,0 0 1,0 0-1,1 0 1,-1-1-1,2 1 1,-1 3-17,1 8 40,-1-13-46,0 0 0,0 1-1,1-1 1,-1 0-1,1 0 1,0 1 0,0-1-1,1 0 1,-1 0-1,1 0 1,0 0 0,0-1-1,0 1 1,0 0-1,1-1 1,0 0 0,-1 1-1,4 1 7,-2-2-24,0 0 0,1 0 0,-1 0 0,1 0-1,0-1 1,0 0 0,0 0 0,0 0 0,0-1 0,1 0-1,-1 0 1,0 0 0,1 0 0,4-1 24,0 1-13,0-1 0,0 0 1,0-1-1,0 0 0,0 0 0,0-1 1,0-1-1,-1 1 0,1-2 0,-1 1 1,0-1-1,0-1 0,0 0 0,0 0 1,-1 0-1,0-1 0,0 0 0,5-6 13,2-2-102,0-1 0,0 0 0,-2-1 0,0 0-1,0-2 1,-2 1 0,0-2 102,-7 12-18,0-1 0,0 0 0,0 0 0,-1 0 0,-1 0 0,1-1 0,-1 1 0,-1-1 0,1 1 0,-2-1 0,1 0-1,-1 1 1,0-1 0,-1 0 0,0 1 0,-1-1 0,1 0 0,-2-2 18,0 6-97,1 0-1,-1 0 0,0 1 1,0-1-1,0 1 0,-1-1 1,0 1-1,0 0 0,0 0 1,0 1-1,0-1 1,-1 1-1,0 0 0,1 0 1,-1 0-1,0 1 0,0 0 1,-1 0-1,1 0 0,-2 0 98,-10-2-788,1 0-1,-1 1 1,0 0-1,0 2 0,-16 0 789,-33 1-2260,11 0 317</inkml:trace>
  <inkml:trace contextRef="#ctx0" brushRef="#br0" timeOffset="3698.12">3364 605 2481,'0'0'1607,"0"0"-370,0 0-313,0 0-241,33-3 101,105-11 227,-51 3 237,-28 3-551,1 3 0,26 1-697,-18 4-924,-66 0 262,-2 0-390,0 0-750</inkml:trace>
  <inkml:trace contextRef="#ctx0" brushRef="#br0" timeOffset="4061.69">3351 712 8386,'0'0'2830,"0"0"-1390,0 0-401,0 0-227,0 0-245,0 0-106,6 0-62,30 0 104,163 0 292,137-21-795,-295 17-546,-15 2-1695,0-1 0,19-6 2241,-33 4-4266</inkml:trace>
  <inkml:trace contextRef="#ctx0" brushRef="#br0" timeOffset="4466.69">3715 394 6585,'0'0'4309,"0"0"-3016,0 0-855,0 0-30,0 0 111,0 0 3,12 6-86,73 29 195,-35-16-43,41 24-588,-78-37 7,-1 2 1,1 0-1,-1 0 0,-1 1 0,0 0 0,0 1 1,-1 1-1,0 0 0,2 3-7,-9-10-5,0 0-1,0 1 1,0 0-1,-1-1 1,0 1 0,0 0-1,0 0 1,-1 0-1,1 1 1,-1-1 0,0 0-1,-1 0 1,0 1-1,1-1 1,-1 0 0,-1 3 5,0-1-60,-1 0 0,0 0 1,0 1-1,0-1 0,-1-1 0,0 1 1,-1 0-1,1-1 0,-1 1 1,-4 4 59,-11 10-655,0 0 0,-1-1 1,-1-1-1,-1-1 0,-15 9 655,-69 46-5221,68-50 2382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4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3305,'0'0'2806,"0"0"-843,0 0-387,0 0-300,0 0-266,0 0-203,0 10 1150,-3 0-1587,-1-1-1,0 1 0,-1-1 1,0 0-1,0 0 0,-1-1 0,-3 5-369,-13 20 457,2 4-379,2 0-1,1 2 1,2 0-1,2 1 0,2 0 1,1 1-1,2 0 0,2 1 1,2-1-1,1 40-77,2-52-6,1-1 0,1 0 0,1 0 1,2 0-1,1-1 0,1 1 0,1-1 0,2 0 6,5 7-1,1-2-1,17 29 2,-25-50-180,0 0 0,1 0 0,0-1-1,1 0 1,0 0 0,0-1 0,1 0 0,0-1 0,7 4 180,-12-9-280,0-1 0,0 0 0,-1 0 0,1-1 1,1 0-1,-1 1 0,0-2 0,0 1 0,0 0 0,0-1 0,0 0 0,1 0 0,1-1 280,9 1-1797,8 0-3259</inkml:trace>
  <inkml:trace contextRef="#ctx0" brushRef="#br0" timeOffset="659.03">849 533 7706,'0'0'2160,"0"0"-436,0 0-139,0 0-312,0 0-172,0 0-152,-9-2-253,-1-1-557,-1 1 0,0 1-1,0 0 1,-9 0-139,15 1 29,0 0-1,0 1 1,0 0 0,0 0 0,0 0-1,0 0 1,0 1 0,0-1 0,1 1-1,-1 0 1,1 1 0,-1-1 0,-2 3-29,0 1 19,-1 0 1,1 1-1,1-1 1,-1 1 0,1 0-1,1 1 1,-1 0 0,1 0-1,1 0 1,-1 0 0,-1 7-20,2-2-106,0 0 1,1 1 0,0-1 0,1 1 0,1 0 0,0 0-1,1 7 106,0-20-20,0 0-1,0 0 0,0-1 1,1 1-1,-1 0 0,0 0 1,0-1-1,1 1 0,-1 0 1,0-1-1,1 1 1,-1 0-1,1-1 0,-1 1 1,1 0-1,-1-1 0,1 1 1,-1-1-1,1 1 0,0-1 1,-1 1-1,1-1 0,0 0 1,-1 1-1,1-1 0,0 0 21,26 7-298,30-9-33,-56 2 320,6-1-7,-1-1-1,1 0 1,0 0-1,0-1 1,-1 0 0,1 0-1,-1 0 1,0-1 0,0 0-1,0 0 1,-1-1 0,0 1-1,1-1 1,-2 0 0,5-6 18,2-1-3,-2-1 0,1 0 0,-2-1 0,0 0-1,0-1 1,2-8 3,-5 1 141,-3 15 423,-2 19-404,0 20-175,-1 19-75,2-1 0,3 1-1,8 39 91,-9-71-655,-1-3-1301,1-7-2616,-1-7-4139</inkml:trace>
  <inkml:trace contextRef="#ctx0" brushRef="#br0" timeOffset="998">1123 822 5145,'0'0'3011,"0"0"-1077,0 0-336,0 0-307,0 0-252,0 0-211,0 7 27,0 95 713,0-33-7108,0-66-332</inkml:trace>
  <inkml:trace contextRef="#ctx0" brushRef="#br0" timeOffset="1741.84">1289 828 4977,'0'0'3665,"0"0"-2450,0 0-606,0 0 237,0 0-105,0 0-198,20 0-114,64 2-90,-82-2-306,1 0 0,-1 0 0,0 0-1,1 1 1,-1-1 0,0 1 0,1 0 0,-1 0-1,0 0 1,0 0 0,0 0 0,1 0 0,-1 0-1,0 1 1,-1-1 0,1 1 0,0-1 0,0 1-1,-1 0 1,1 0 0,-1 0 0,1 0 0,-1 0-1,0 0 1,1 1-33,-1 2 71,1 0 0,-1 0 0,0 0-1,0 0 1,-1 0 0,1 1 0,-1-1 0,0 3-71,0-4 21,0 2-67,0 0-1,-1 1 0,1-1 1,-1 0-1,0 0 0,-1 0 0,1 0 1,-1 0-1,0 0 0,-1-1 0,1 1 1,-1-1-1,0 1 0,-1-1 0,1 0 1,-1 0-1,0 0 0,-1-1 0,-2 3 47,0 0-515,0-1 0,-1 0-1,1 0 1,-1 0 0,-6 1 515,-25 8-4943,21-13 1707</inkml:trace>
  <inkml:trace contextRef="#ctx0" brushRef="#br0" timeOffset="2361.88">2211 429 5497,'0'0'3622,"0"0"-2056,0 0-235,0 0-386,0 0-619,-23 0-295,-76 5-25,90-4 17,0 0 0,0 1 0,0 1 0,0 0 0,0 0 0,0 0 0,1 1 0,-1 0 0,1 1 0,0 0 0,1 0 0,-1 1 0,1 0 0,-7 7-23,1-2 108,8-8-59,1 1 1,-1 0 0,0 1 0,1-1 0,0 1 0,0 0 0,0 0-1,1 0 1,0 0 0,0 1 0,0-1 0,1 1 0,-1 0 0,1 0-1,1 0 1,-1 0 0,1 0 0,0 0 0,0 0 0,1 0 0,0 6-51,0-10-1,1 0-1,-1 0 0,1 0 1,0 0-1,-1 0 0,1-1 0,0 1 1,0 0-1,1 0 0,-1 0 0,0-1 1,0 1-1,1-1 0,-1 1 1,1-1-1,-1 0 0,1 1 0,0-1 1,0 0-1,-1 0 0,1 0 0,0 0 1,0 0-1,0-1 0,0 1 1,0-1-1,1 1 3,6 2-55,0-1 1,1 0-1,-1 0 0,1-1 1,3 0 54,-9-1-30,6 2-48,-1-1 1,1-1-1,0 0 1,-1 0 0,1-1-1,0 0 1,-1-1-1,1 0 1,-1 0 0,0-1-1,0-1 1,0 1 0,2-3 77,4-3-244,-1-2 1,0 0-1,0 0 1,-2-1-1,5-6 244,-13 13-20,1 0-1,-1 0 1,0-1-1,0 0 1,-1 0-1,1 0 1,-2 0 0,1 0-1,0-1 1,-1 1-1,0-1 1,-1 0-1,0 1 1,0-1-1,0-1 21,-1 7 279,0 1-70,0 14-110,0 184 1047,0-66-6708,0-113-206</inkml:trace>
  <inkml:trace contextRef="#ctx0" brushRef="#br0" timeOffset="2746.91">2433 771 176,'0'0'7659,"0"0"-4992,0 0-1209,0 0-301,0 0-336,0 0-200,25-10-198,79-32-175,-100 40-236,-1 1 1,0-1 0,0 1-1,1 0 1,-1 0-1,1 0 1,-1 0-1,1 1 1,-1-1 0,1 1-1,3 0-12,0 1 10,-6-1-9,0 0 1,-1 0-1,1 0 1,0 1-1,0-1 1,-1 0-1,1 1 1,0-1-1,-1 1 1,1-1-1,-1 1 1,1-1-1,-1 1 1,1-1-1,-1 1 1,1 0-1,-1-1 1,1 1-1,-1-1 0,1 1 1,-1 0-1,0 0 1,0-1-1,1 1 1,-1 0-1,0 0 1,0-1-1,0 1 1,0 0-1,0 0 1,0-1-1,0 2-1,0 33-43,0-23-8,0-7 45,-1 1-1,1-1 1,-1 0-1,0 0 1,-1 0-1,1 1 1,-1-1-1,0-1 1,0 1-1,-1 0 1,1 0-1,-1-1 1,0 0-1,-3 4 7,-7 6-94,0 0-1,-1-1 1,-9 7 94,11-11-94,0 1 1,1 1 0,0 0-1,1 1 1,-2 3 93,12-15-33,0 1 0,0-1-1,0 0 1,0 1 0,0-1 0,0 1 0,0-1 0,1 0 0,-1 1 0,0-1 0,0 0 0,0 1 0,1-1-1,-1 0 1,0 0 0,0 1 0,1-1 0,-1 0 0,0 0 0,1 1 0,-1-1 0,0 0 0,1 0 0,-1 0-1,0 0 1,1 1 0,-1-1 0,1 0 0,-1 0 0,0 0 0,1 0 0,-1 0 0,0 0 0,1 0 0,-1 0-1,1 0 1,-1 0 0,0 0 0,1 0 0,-1 0 0,0-1 0,1 1 0,-1 0 33,26 0 132,-22 0-236,10 1-293,0-1 0,1-1 0,-1-1 0,0 0 1,0-1-1,0 0 0,11-4 397,15-8-4588</inkml:trace>
  <inkml:trace contextRef="#ctx0" brushRef="#br0" timeOffset="3075">2979 816 7346,'0'0'4016,"0"0"-3087,0 0 479,0 0-528,0 0-352,0 0-144,0 0 112,125 62-152,-115-41-215,0 0-129,-10 3-185,0-3-175,0 2-208,-20 10-392,-9-9-1256,-5-3-3362</inkml:trace>
  <inkml:trace contextRef="#ctx0" brushRef="#br0" timeOffset="3596.04">3643 459 7090,'0'0'1985,"0"0"-280,0 0-517,0 0-552,0 0-513,-28 1-254,-89 6 27,112-7 101,0 1 0,0 0 0,0 0 0,0 0 0,0 1 0,1 0 0,-1 0 0,0 0 0,1 0 0,0 1 0,-1 0 0,1-1 0,0 2 0,0-1 0,1 0-1,-1 1 1,1 0 0,-1-1 0,1 1 0,1 1 0,-1-1 0,0 2 3,-5 4 15,1 2 37,0 0 1,0 0-1,1 1 0,0 0 0,1 0 1,0 4-53,2-9 11,1 1 1,0-1 0,1 1 0,0-1 0,0 1 0,1-1 0,0 1-1,1-1 1,-1 1 0,3 6-12,-3-14-7,1 0-1,-1-1 1,1 1 0,-1 0 0,1 0-1,0 0 1,-1-1 0,1 1-1,0 0 1,-1-1 0,1 1-1,0-1 1,0 1 0,0-1-1,-1 1 1,1-1 0,0 1 0,0-1-1,0 0 1,0 1 0,0-1-1,0 0 1,0 0 0,0 0-1,0 0 1,0 0 7,32 1-250,-24-2 134,4 0-131,1 0 0,-1-1 0,0-1 0,0-1 0,-1 1-1,1-2 1,-1 0 0,0 0 0,0-1 0,0-1 0,-1 0 0,6-5 247,7-6-1180,0-1 0,-1-1 0,-1-1 1,19-24 1179,-37 41-17,-1-1 0,1 0 0,-1 0 0,1 0 0,-1 0 0,-1 0 0,3-6 17,-1-12 2617,-9 22 316,-13 4-2072,15 0-775,0-1 0,0 1 1,1 0-1,-1 0 0,1 0 1,0 0-1,0 1 0,0-1 1,0 1-1,0-1 1,1 1-1,0-1 0,-1 1 1,1 0-1,0 1-86,-10 61 712,9-46-702,0 1 1,1-1-1,2 1 0,0-1 1,1 0-1,0 1 1,2-1-1,1 0 0,0-1 1,6 12-11,34 73-4765,-37-87-16</inkml:trace>
  <inkml:trace contextRef="#ctx0" brushRef="#br0" timeOffset="4075.35">3951 804 8146,'0'0'2610,"0"0"-1114,0 0-245,0 0-384,0 0-302,0 0-126,19-14-144,61-42-101,-46 37-50,-18 18-108,-6 2-96,-9-1 45,-1 1-1,1-1 0,0 1 0,0 0 0,0-1 0,-1 1 1,1 0-1,0 0 0,-1-1 0,1 1 0,-1 0 0,1 0 1,-1 0-1,1 0 0,-1 0 0,1 0 0,-1 0 0,0 0 1,0 0-1,0 0 0,1 0 0,-1 0 0,0 0 0,0 0 1,0 0-1,-1 0 0,1 0 0,0 1 16,-3 35-201,1-31 89,-1 0 0,0 0 0,0-1 0,-1 1 0,1 0 0,-1-1 0,0 0 0,-1 0 0,1 0 0,-1-1 0,0 1 0,0-1 0,-2 1 112,-32 34-1219,38-39 1214,1 1 1,0-1-1,0 0 1,-1 0-1,1 1 1,0-1-1,0 0 0,0 0 1,0 1-1,-1-1 1,1 0-1,0 1 0,0-1 1,0 0-1,0 1 1,0-1-1,0 0 0,0 1 1,0-1-1,0 0 1,0 1-1,0-1 1,0 0-1,0 1 0,0-1 1,0 0-1,0 1 1,0-1-1,0 0 0,1 1 1,-1-1-1,0 0 1,0 0-1,0 1 5,13 4 204,27-6 538,-30 1-585,3 0 72,-2-1-85,0 1 0,0 1 1,0 0-1,1 0 0,-1 1 0,9 3-144,-18-4 8,0-1 0,0 1-1,0 0 1,0 0 0,-1 0-1,1 0 1,0 0-1,-1 1 1,1-1 0,-1 1-1,1-1 1,-1 1-1,1-1 1,-1 1 0,0 0-1,1 1-7,-1 0-5,0-1 0,-1 1 0,1-1 1,-1 1-1,1 0 0,-1-1 0,0 1 0,0 0 0,0-1 0,-1 1 0,1 0 0,-1-1 0,1 1 0,-1-1 0,0 1 0,0 1 5,-3 3-168,-1 0-1,1 0 0,-1-1 0,0 1 0,0-1 1,-1-1-1,0 1 0,0-1 0,0 0 0,0 0 1,-1-1-1,0 0 0,-3 2 169,-7 5-1238,-21 13-3349</inkml:trace>
  <inkml:trace contextRef="#ctx0" brushRef="#br0" timeOffset="4525.92">4444 6 11546,'0'0'1874,"0"0"-882,0 0-174,0 0 85,0 0 113,0 0-133,16 15-238,52 53-185,-49-47-284,-1 0 0,-1 2 0,-1 0 0,-1 0 0,10 23-176,-11-21 103,-1 1-33,0 1-1,-2 0 1,-1 1 0,-1 0-1,-1 0 1,-2 1-1,-1 0 1,-1 0 0,-1 0-1,-2 1 1,-1 6-70,-1-22-13,0 0 0,-1 0-1,0 0 1,-2-1 0,1 1 0,-1-1 0,-1 0 0,-1 0 0,0 0 0,0-1 0,-4 6 13,-7 7-432,0-1 0,-2-1 0,0 0 1,-21 18 431,32-34-318,1 0 1,-1-1 0,0 1-1,-1-2 1,0 1-1,0-1 318,3-2-807,0-1 0,0 1-1,0-1 1,-1-1 0,1 1 0,-3-1 807,-10 0-6722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  <inkml:trace contextRef="#ctx0" brushRef="#br0" timeOffset="1284.09">1631 1 10298,'0'0'1511,"0"0"-572,0 0 97,0 0-120,0 0-281,0 0-171,0 0-46,0 0-11,0 0 5,0 0-14,0 0 32,0 0-89,0 8 67,-1 17-139,-1 1-1,-1-1 0,-2-1 1,-5 19-269,-34 99 267,26-88-147,-161 406 380,71-198-326,94-232-469,10-25-704,8-21-284,33-60-3807,-17 37-157</inkml:trace>
  <inkml:trace contextRef="#ctx0" brushRef="#br0" timeOffset="1751.12">1892 629 10610,'0'0'1341,"0"0"-495,0 0 445,0 0-46,0 0-256,0 0-281,-4-2-165,-3 1-504,1 0 0,-1 0-1,1 0 1,-1 0 0,0 1 0,0 1 0,1-1-1,-1 1 1,0 0 0,1 0 0,-1 1 0,1 0-1,0 0 1,-1 1-39,-22 8 106,1 2 1,-16 11-107,11-7 135,-119 63 534,151-79-589,1-1 63,0 0 92,0 0-50,27 0 33,-23 0-205,0 0 1,1 0-1,-1 1 1,1 0 0,-1 0-1,0 0 1,1 0-1,-1 1 1,0-1 0,0 1-1,0 0 1,0 0-1,0 1 1,-1-1 0,4 3-14,-3 0 22,1 0 1,0 0 0,-1 0 0,0 1 0,0 0 0,-1-1 0,0 1 0,0 0 0,2 6-23,3 13 136,-1 0 0,-2 0 0,0 0 0,-1 1 0,-2 1-136,-1-21 46,3 47 192,6 44 46,-8-85-279,1-1-1,0 0 0,0 0 0,1 0 1,0 0-1,1 0 0,1 0-4,-5-9-38,0-1 0,0 1 0,0-1 0,0 1 0,0-1 0,0 0 0,1 1 0,-1-1 0,0 0 0,1 0 0,-1 0 0,1 0 0,-1 0 0,1 0 0,-1-1 0,1 1 0,-1 0 0,1-1 0,0 1 0,0-1 38,24 0-4723,-12-2-6147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5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20 865 2665,'0'0'6089,"0"0"-4047,0 0-1010,0 0 155,0 0-194,0 0-72,0 11 87,-1 3-631,0 1 0,0-1 0,-2 0 1,0 0-1,0 0 0,-4 8-377,23-80 4,3 14-1187,-19 43 1020,0 1-61,0 8-581,-3 106-686,5-112-443,6-1-2012</inkml:trace>
  <inkml:trace contextRef="#ctx0" brushRef="#br0" timeOffset="666.1">695 338 9570,'0'0'1903,"0"0"-532,0 0-157,0 0-399,0 0-342,0 0-130,-3 6-14,-21 56 1305,-16 26-1634,-22 54 465,46-96-447,1 2 0,3 0 0,1 0 0,3 1-1,2 0 1,2 0 0,2 0 0,4 30-18,-2-72-66,1 0 1,0 0-1,0 0 0,1 0 1,0-1-1,0 1 0,0-1 1,1 1-1,0-1 0,0 0 1,1 0-1,-1 0 0,1-1 1,1 1-1,-1-1 0,5 4 66,-1-2-368,0-1-1,0 0 0,1-1 1,0 1-1,0-2 0,0 1 1,0-1-1,1-1 1,0 0-1,9 2 369,21 2-4081</inkml:trace>
  <inkml:trace contextRef="#ctx0" brushRef="#br0" timeOffset="1019.71">893 987 10666,'0'0'2071,"0"0"-1092,0 0-173,0 0-97,0 0-123,0 0 23,14-13-11,45-37-96,-57 48-422,0 0 0,0 0 0,0 1-1,0-1 1,1 1 0,-1 0 0,0 0-1,1-1 1,-1 1 0,1 1 0,0-1-1,0 0-79,-1 1 38,-1 0 0,0 0-1,1 0 1,-1 0-1,0 0 1,1 0 0,-1 1-1,0-1 1,0 0-1,1 1 1,-1-1 0,0 1-1,0-1 1,0 1 0,0 0-1,0-1 1,1 2-38,2 1 61,-1 1 0,0 0 1,0 0-1,0 0 0,0 1 1,-1-1-1,1 1 0,-1-1 1,0 3-62,5 7 29,9 13 25,1-1 1,1-1-1,4 3-54,-12-17-192,0-1 0,0 0 0,1 0 0,0-1 0,1 0 0,0-1 0,11 5 192,-18-11-311,1 0 1,-1 0-1,0 0 1,1-1-1,-1 0 0,1 0 1,-1-1-1,1 0 1,-1 0-1,1 0 1,0 0 310,10-1-1635,5 1-3139</inkml:trace>
  <inkml:trace contextRef="#ctx0" brushRef="#br0" timeOffset="1348.8">1488 790 3649,'0'0'7849,"0"0"-5144,0 0-1535,0 0-306,0 0-452,0 0-244,-16 14-88,-4 1-68,-29 25 9,-5 8-21,-25 26-743,4 4 1,-7 14 742,79-88-160,1-1-100,-1 0 1,1-1-1,0 1 0,0 0 0,0 0 0,1 1 1,-1-1-1,0 2 260,10-3-5193,-7-2 4405,19-3-3861</inkml:trace>
  <inkml:trace contextRef="#ctx0" brushRef="#br0" timeOffset="1684.25">1581 1011 10162,'0'0'2497,"0"0"-1329,0 0 72,0 0-336,0 0-55,0 0-209,0 0-128,40 68-152,-37-44-176,-3 0-96,0 5-72,0-2-16,-7 3-104,-16 0-176,-3-4-400,-7-2-705,10-6-727,3-12-3257</inkml:trace>
  <inkml:trace contextRef="#ctx0" brushRef="#br0" timeOffset="2663.04">2094 826 9274,'0'0'2546,"0"0"-850,0 0-355,0 0-309,0 0-303,0 0-245,0 69 751,-1-38-1149,2 54 40,0-77-175,0 1 1,0-1 0,1 0 0,0 0-1,0 0 1,1 0 0,0 0 0,2 3 48,-3-8-70,0-1 0,1 1 0,-1-1 1,1 0-1,-1 0 0,1 0 1,0 0-1,0 0 0,0 0 1,0-1-1,0 0 0,1 1 1,-1-1-1,0 0 0,1-1 1,-1 1-1,1-1 0,-1 1 1,0-1-1,1 0 0,-1 0 1,1 0-1,-1-1 0,1 1 1,0-1 68,6 0-156,0-1 0,0 0 0,1-1 0,-1 0 0,-1 0 0,1-1 0,7-4 157,2-4-346,0 0 0,-1-2 0,0 0 0,-1-1 0,-1 0 0,0-2 0,-1 0 346,-7 8-50,-1 0 0,-1-1-1,1 1 1,-1-1 0,-1 0 0,0-1-1,0 1 1,-1-1 0,-1 0 0,0 0 0,0-1-1,-1 1 1,0 0 0,-1-8 50,-1 18 941,0 1-88,-10 19-37,6-8-664,-1 1 0,2 0 0,-1 0 0,2 0 1,0 0-1,0 1 0,1 4-152,0 91 863,2-56-580,0-18-187,-2 0 0,-1 0 0,-2 0-1,-1 0 1,-5 11-96,8-37-6,0 0-1,0 0 0,-1-1 0,0 1 1,-1-1-1,0 0 0,0 1 0,0-2 1,-1 1-1,0 0 0,-1-1 0,1 0 1,-1 0-1,0-1 0,-1 0 0,1 0 1,-1 0-1,0-1 0,0 0 0,0 0 1,-1-1-1,0 0 0,1 0 0,-9 2 7,4-3-461,0 1 1,-1-2-1,1 0 0,-1 0 0,1-1 0,-1 0 0,1-2 0,-3 1 461,14 0-149,0 1 0,0 0 0,0-1 0,0 1 0,1 0 0,-1-1 0,0 1-1,0-1 1,0 0 0,0 1 0,1-1 0,-1 0 0,0 1 0,1-1 0,-1 0 0,0 0 0,1 1 0,-1-1 0,1 0 0,0 0 0,-1 0 0,1 0 0,-1 0 0,1 0 0,0 0 0,0 1-1,0-1 1,-1 0 0,1 0 0,0-1 149,0-16-4214</inkml:trace>
  <inkml:trace contextRef="#ctx0" brushRef="#br0" timeOffset="2996">2719 1156 10986,'0'0'1606,"0"0"-607,0 0-43,0 0-174,0 0-72,0 0-153,12 15-113,39 50-91,-47-57-327,1-1 0,-1 1 0,0 0-1,-1 0 1,0 0 0,0 0 0,0 1 0,-1-1-1,-1 1 1,0 0 0,0 0 0,0-1 0,-1 1-1,0 0 1,-2 5-26,2 11-58,0-22 4,0 0 0,-1-1 0,1 1 0,-1 0 0,1 0 0,-1-1 0,0 1 0,0-1 0,0 1 0,0 0 0,0-1 0,-1 0 0,1 1-1,-1-1 1,1 0 0,-1 0 0,0 0 0,0 0 0,0 0 0,0 0 0,-1 0 0,1-1 0,0 1 0,-1-1 0,1 1 0,-1-1 0,0 0 54,-6 2-836,1 0 1,0-1 0,-1 0 0,1 0 0,-1-1 0,0-1 0,0 1 0,-1-1 835,-15 0-8870</inkml:trace>
  <inkml:trace contextRef="#ctx0" brushRef="#br0" timeOffset="3551.01">3258 784 9778,'0'0'2633,"0"0"-1548,0 0-206,0 0-24,0 0 10,0 0 42,24 0-160,9-1-511,25 0 804,44 4-1040,-98-3 16,1 1-1,-1-1 0,1 1 1,-1 0-1,0 0 0,1 1 1,-1-1-1,0 1 0,0 0 1,0 0-1,0 0 0,0 1 1,0-1-1,0 1-15,-2-1 2,-1 0 1,1 1-1,-1-1 0,1 0 1,-1 1-1,0-1 0,0 0 1,0 1-1,0-1 0,0 1 1,0 0-1,-1-1 0,1 1 1,-1 0-1,0-1 0,0 1 1,0 0-1,0-1 0,-1 1 1,1 0-1,0-1 0,-1 1 1,0 0-1,0 0-2,-1 3-10,0-1 0,-1 1-1,1 0 1,-1-1 0,-1 0 0,1 1-1,-1-1 1,0-1 0,0 1-1,-4 4 11,-53 43-467,38-34 212,-9 7-104,19-16 192,1 1 0,-1 1 0,2 0-1,-1 0 1,2 1 0,-5 6 167,14-17-22,0 1 1,0-1-1,0 1 0,0-1 0,0 1 1,1 0-1,-1-1 0,0 1 0,1 0 1,-1 0-1,1 0 0,0-1 0,0 1 1,-1 0-1,1 0 0,0 0 1,1 0-1,-1 0 22,0-1-5,1 0 0,-1 0 1,1 0-1,0 0 0,-1 1 1,1-1-1,0 0 1,0-1-1,0 1 0,-1 0 1,1 0-1,0 0 0,0 0 1,0-1-1,0 1 0,1 0 1,-1-1-1,0 1 0,0-1 1,0 1 4,8 1 30,-1 0 0,1 0 0,0-1 0,0 0 1,0-1-1,4 1-30,-6-1 18,172-3 348,-49 0-2047,-129 3 531,-1 0-666,-2 0-1738,-9 0-2714</inkml:trace>
  <inkml:trace contextRef="#ctx0" brushRef="#br0" timeOffset="3881.71">3331 945 1880,'0'0'6973,"0"0"-5042,0 0-1333,0 0 72,0 0 3,0 0 146,7-1 95,48-4 500,0 3 0,22 3-1414,-29 1-749,0-3 1,-1-1-1,1-3 0,5-3 749,-15-1-3441</inkml:trace>
  <inkml:trace contextRef="#ctx0" brushRef="#br0" timeOffset="4263.74">4002 451 6553,'0'0'4233,"0"0"-2906,0 0-248,0 0 0,0 0-143,0 0-58,16 16-95,91 93 420,-97-97-1179,0 0 0,0 0 1,-2 1-1,1 0 0,-2 1 0,0-1 1,0 2-1,-2-1 0,1 1 1,-2-1-1,0 1 0,-1 0 1,0 1-1,-1-1 0,-1 1 1,0-1-1,-2 1 0,1-1 1,-2 0-1,0 1 0,-1-1 1,0 0-1,-1 0 0,-1 0 1,-1-1-1,0 1 0,0-1 1,-2-1-1,-5 10-24,-3-2-547,-1-1-1,0-1 1,-2 0 0,0-1-1,-1-1 1,-1-1-1,0-1 1,-1-1 0,-8 4 547,-28 14-5328</inkml:trace>
  <inkml:trace contextRef="#ctx0" brushRef="#br0" timeOffset="5563.03">615 94 2833,'0'0'2331,"0"0"-1638,0 0-361,0 0 28,0 0 317,0 0 477,-3 0 313,-10 2-129,9-1-150,4-1-91,0 0-237,27 0 1240,3 5-1485,-2 2 0,7 2-615,48 11 447,44-7-32,1-6 0,118-8-415,-175 0 10,125-5-21,-47 0-99,-1 6 0,69 12 110,-22 2-7,180-11 7,-192-5 47,893 5 876,-1061-4-921,0-1-1,-1-1 1,1 0 0,-1-1-1,0-1 1,-1 0 0,9-4-2,-21 8-69,-1 1-5,-6 0 60,1 0 37,0 0 0,-1-1 0,1 0 0,0 0 1,0-1-1,0 1 0,0-1 0,0 0 1,0 0-1,0-1 0,1 0 0,-1 1 1,1-2-1,0 1 0,0 0 0,-3-4-23,0 0-4,0 0-1,1-1 0,1 0 0,-1 0 0,1 0 0,0-1 0,1 1 0,0-1 1,1-1 4,2 9-58,0-1 0,0 1 0,0-1 1,0 1-1,-1 0 0,1 0 0,0-1 0,-1 1 1,1 0-1,-1 0 0,1 0 0,-1 0 1,1 0-1,-1 1 0,1-1 0,-1 0 1,0 1-1,1 0 0,-1-1 0,0 1 1,0 0-1,1-1 0,-2 1 58,-51 0-2383,34 0 1411,-74 0-3734,53 0 659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09.5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344 0 912,'0'0'2167,"0"0"-765,0 0-300,0 0-77,0 0 102,0 0 137,0 0-14,0 0-171,0 0-191,0 0-107,0 0-11,0 0-30,0 0-81,0 0-84,0 0-95,0 0-111,0 0-51,0 0-46,0 8 46,0 51 154,0 102 883,-12 68-1355,7-149 275,4-47-189,-2 1 0,-3 10-86,5-43-151,0 1 0,0-1 1,-1 0-1,1 0 0,0 0 0,-1 0 0,1 0 0,0 0 0,-1-1 0,1 1 0,-1 0 0,0-1 1,1 1-1,-1-1 0,1 0 0,-1 1 0,0-1 0,1 0 151,-8 2-910,-17 10-4079,-1 3-5200</inkml:trace>
  <inkml:trace contextRef="#ctx0" brushRef="#br0" timeOffset="621.04">4 152 7346,'0'0'2655,"0"0"-917,0 0-582,0 0-332,0 0-232,0 0-62,-1 0-467,1 0 0,0 0 0,0-1 0,0 1 0,-1 0 1,1 0-1,0 0 0,0-1 0,0 1 0,0 0 1,0 0-1,-1 0 0,1-1 0,0 1 0,0 0 0,0 0 1,0-1-1,0 1 0,0 0 0,0 0 0,0-1 1,0 1-1,0 0 0,0 0 0,0 0 0,0-1 0,0 1 1,0 0-1,0 0 0,0-1 0,0 1 0,0 0 1,1 0-1,-1-1 0,0 1 0,0 0 0,0 0 0,0 0 1,0-1-1,1 1 0,-1 0 0,0 0 0,0 0 1,0 0-1,1 0-63,30-12 192,1 2 1,1 2-1,0 1 0,10-1-192,-10 2 87,44-5-103,1 4-1,0 2 1,18 5 16,-95 0-327,-1 3-573,0-3 860,0 4-590,0-1 1,0 1-1,0 0 0,-1 0 1,1 0-1,-1-1 0,0 1 1,-1 1 629,-13 16-5602</inkml:trace>
  <inkml:trace contextRef="#ctx0" brushRef="#br0" timeOffset="1336.12">844 95 7194,'0'0'2119,"0"0"-663,0 0-544,0 0-393,0 0-116,0 0 119,1 9 63,15 153 1539,-4 142-2124,-15-232 43,3-71-66,8-17 303,5-6-225,1 0 0,1 2 0,1 0-1,1 0 1,1 2 0,0 0 0,1 1 0,1 1 0,17-11-55,-35 25-10,1 1 1,-1-1 0,1 1 0,-1 0-1,1 0 1,-1 0 0,1 0 0,-1 1 0,1-1-1,0 0 1,0 1 0,-1 0 0,1 0-1,0 0 1,-1 0 0,1 0 0,0 1 0,0-1-1,-1 1 1,1-1 0,0 1 0,-1 0-1,1 0 1,-1 0 0,0 1 0,1-1 0,-1 1-1,0-1 1,1 1 0,-1 0 0,0-1-1,0 1 1,-1 0 0,1 0 0,0 1 9,7 9 11,-1 0 0,-1 1 0,1 0 0,-2 0 0,0 0 0,0 2-11,-2-5 50,22 64 80,-19-51-1041,0-1 0,2 0 0,1-1 0,6 12 911,-11-26-3881</inkml:trace>
  <inkml:trace contextRef="#ctx0" brushRef="#br0" timeOffset="1901.12">1637 384 5473,'0'0'2277,"0"0"-786,0 0-379,0 0-267,0 0-72,0 0-17,9 4-67,20 12-216,-20-9-307,0-2 0,1 1 0,0-1 1,0-1-1,0 0 0,1 0 1,-1-1-1,1 0 0,0-1 0,6 1-166,-17-3 2,9 0 111,0 1 1,0-1 0,-1-1-1,1 0 1,0 0-1,0 0 1,-1-1-1,1-1 1,-1 1-1,1-1 1,-1-1 0,7-4-114,-4 2 41,-1-1 0,0 0 1,-1-1-1,1 0 1,-1 0-1,-1-1 1,0 0-1,0-1-41,-4 5 23,-1 0 0,0 0 0,0 0 0,-1-1 1,0 1-1,0-1 0,0 0 0,0 1 0,-1-1 0,0 0 0,0 0 0,0 0 0,-1 0 0,0 0 1,0 1-1,-1-1 0,0-4-23,0 7 6,0 1 0,0-1 0,0 1 0,0 0 0,0 0 1,-1-1-1,1 1 0,-1 0 0,1 0 0,-1 0 0,0 1 0,0-1 0,0 0 1,0 1-1,0-1 0,0 1 0,0-1 0,-1 1 0,1 0 0,0 0 0,-1 0 1,1 0-1,-1 1 0,1-1 0,-1 1 0,-2-1-6,-10-1-17,-1 0 0,0 1 0,-15 1 17,23 0-14,-1 0 6,0 0-1,1 2 0,-1-1 0,0 1 1,1 0-1,-1 0 0,1 1 0,0 1 0,-1-1 1,2 1-1,-1 1 0,0-1 0,1 1 0,0 0 1,0 1-1,0 0 0,1 0 0,0 1 1,0-1-1,-2 6 9,-1-1 3,2 1 0,0 0 1,0 1-1,1 0 0,1 0 1,0 0-1,0 1 0,2-1 1,0 1-1,0 0 0,1 0 0,0 12-3,2-10 43,-1 1-1,2-1 1,0 0-1,2 2-42,-2-13 10,0 1-1,1 0 0,-1-1 0,1 0 0,1 1 1,-1-1-1,1 0 0,0 0 0,0 0 0,1-1 0,-1 1 1,1-1-1,1 2-9,7 4 9,0-1 1,0 0-1,1 0 1,0-1-1,0-1 0,1 0 1,0-1-1,0 0 1,0-1-1,1-1 1,0 0-1,0-1 1,12 1-10,23 0-1072,1-1 0,-1-3 0,26-4 1072,-1-3-4865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12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0 569 10090,'0'0'2035,"0"0"-632,0 0-487,0 0-409,0 0-187,0 0-13,24-2 649,-22 3-897,1 0 0,-1 1 0,0-1 0,0 1 1,0 0-1,0 0 0,-1-1 0,1 1 0,0 0 0,-1 0 0,1 1 0,-1-1 0,0 0 0,0 0 0,1 2-59,14 40 417,-15-41-385,11 42 183,-2-1 0,-3 2 1,2 30-216,-3-20 76,2 0 0,4 1-76,-12-55-6,0 0 0,1 0 0,-1 0 0,1 0 0,0 0 0,0 0 0,0-1 0,-1 1 0,2 0 0,-1-1 0,0 1 0,0 0 0,0-1 0,1 1 0,-1-1 0,1 0 0,-1 0 0,2 1 6,-2-1 4,0-1 0,0 0 0,1 0 0,-1 0 0,0 0 0,0 0 0,0 0 0,0-1 0,0 1 0,1 0 0,-1 0 0,0-1 0,0 1 0,0-1 0,0 1 0,0-1 0,0 1 0,0-1 0,0 0 1,0 0-1,-1 1 0,1-1 0,0 0 0,0 0 0,-1 0 0,1 0 0,0 0 0,-1 0 0,1 0 0,-1 0 0,1 0 0,-1-1-4,22-36 127,-2-1 1,-2 0-1,-2-2 0,-1-2-127,49-172-34,-45 144-16,-17 66-1568,0 6 504,1 15-113,0 36-801,-3-41 686,1 25-4137</inkml:trace>
  <inkml:trace contextRef="#ctx0" brushRef="#br0" timeOffset="597.98">688 640 6105,'0'0'2117,"0"0"-849,0 0-121,0 0-126,0 0-203,0 0-137,9 8-186,-4-2-416,-1-1-18,1-1-1,-1 1 0,1-1 1,0 0-1,0 0 1,0 0-1,0-1 0,1 1 1,0-1-1,-1-1 0,1 1 1,0-1-1,0 0 0,4 0-60,-2-1 92,1-1 0,0-1 0,-1 0 0,1 0 0,-1 0 0,1-1 0,-1 0-1,0-1 1,1 0 0,-1 0 0,-1-1 0,1 0 0,-1 0 0,6-5-92,3-2 36,-1-2 0,-1 0 0,0 0 0,0-2 0,-1 1 0,-1-3-36,-9 14 59,0 0-1,0 0 1,-1-1 0,0 1-1,0-1 1,0 0-1,0 1 1,0-1-1,-1 0 1,1 0-1,-1 0 1,0 0-1,-1-1 1,1 1-1,-1 0 1,1 0-1,-1 0 1,-1-2-59,1 5 24,0 1 0,-1-1 0,1 0 0,-1 0 0,1 1 1,-1-1-1,1 0 0,-1 1 0,0-1 0,1 0 0,-1 1 0,0-1 0,1 1 0,-1-1 0,0 1 1,0 0-1,1-1 0,-1 1 0,0 0 0,0-1 0,0 1 0,0 0 0,1 0 0,-1 0 0,0 0 1,0 0-1,0 0 0,0 0-24,-33-1 94,24 1-82,0 0-13,-1-1 0,1 1-1,-1 1 1,1 0-1,-1 1 1,1 0 0,0 0-1,0 1 1,0 0-1,0 1 1,0 0-1,1 1 1,-1 0 0,1 0-1,0 1 1,0 1 1,-1 1-19,1 0 0,0 0 0,0 1 0,1 0 0,0 1 0,0 0 1,1 0-1,1 1 0,-3 5 19,5-8-13,1 0 0,0 0 0,1 0 0,-1 0 0,2 1 0,-1-1 0,1 0 0,0 1 0,1-1 0,0 1 0,1-1 0,-1 1 0,2-1 0,0 5 13,0-7 2,0 0 1,1-1 0,0 1 0,0-1-1,0 0 1,0 0 0,1 0-1,0 0 1,0-1 0,0 1 0,0-1-1,1 0 1,0 0 0,0-1-1,0 1 1,0-1 0,0 0-1,5 1-1,3 2-40,1 0 1,0-1 0,0 0 0,0-1 0,0-1 0,1 0 0,5 0 38,11 0-684,-1-2 0,1-1 0,-1-1 0,1-2 0,2-1 684,22-12-4780</inkml:trace>
  <inkml:trace contextRef="#ctx0" brushRef="#br0" timeOffset="1092.8">1714 441 8346,'0'0'3331,"0"0"-2080,0 0-195,0 0 47,0 0-251,0 0-138,-4-5-123,3 3-580,0 0 0,-1 1 0,1-1 1,0 0-1,-1 1 0,1-1 0,-1 1 1,0 0-1,1-1 0,-1 1 0,0 0 0,0 0 1,0 0-1,1 0 0,-1 1 0,0-1 1,0 0-1,0 1 0,-1-1 0,1 1 1,0 0-1,0 0 0,0 0 0,0 0 1,0 0-1,0 0 0,0 1 0,0-1 0,0 0 1,0 1-1,0 0 0,0-1 0,-2 2-11,-5 3 23,-1 1 0,1 0-1,1 1 1,-1-1-1,1 2 1,0-1 0,0 1-1,1 1 1,0-1 0,1 1-1,0 0 1,0 0-1,-1 4-22,-2 4 33,1 1 0,0 0 0,1 1 0,1 0 1,1 0-1,-3 19-33,5-21-14,1 1 0,1-1 0,1 0 0,1 0 0,0 4 14,0-19-16,0 0 0,-1 0 0,1 1 0,0-1 0,0 0 0,0 0 0,1 0 0,-1 0 0,0 0 0,1 0 0,0 0 0,-1-1 0,1 1 0,0 0 0,0-1 0,0 1 0,0-1 0,0 0 0,0 0 0,0 0 0,0 0 0,0 0 0,1 0 0,-1 0 0,0-1 0,1 1 0,-1-1 0,0 0 0,1 0 0,0 0 16,13 2-233,-1-2-1,1 0 1,-1 0-1,5-2 234,-14 1-47,12-2-401,-1-1 1,0 0-1,0-1 1,0-1-1,0-1 1,-1-1-1,0 0 1,-1-1-1,10-7 448,-5 4-1264,38-23-5171</inkml:trace>
  <inkml:trace contextRef="#ctx0" brushRef="#br0" timeOffset="1426.43">2412 0 4281,'0'0'6956,"0"0"-4839,0 0-1552,0 0-170,0 0 210,0 0 147,0 25-93,0 157 69,1-61-451,1-6-323,-7 43 46,0-118-793,-1 1-1,-2-1 1,-8 19 793,15-56-350,-8 16-4003,6-18-1228</inkml:trace>
  <inkml:trace contextRef="#ctx0" brushRef="#br0" timeOffset="1758.47">2101 503 7866,'0'0'3216,"0"0"-2375,0 0 231,0 0-256,178-47-360,-115 35-216,-3 3-152,-4 9-80,-7 0-8,4 0-248,-16 18-968,-11 0-2649</inkml:trace>
  <inkml:trace contextRef="#ctx0" brushRef="#br0" timeOffset="2131.49">3060 468 9762,'0'0'1208,"0"0"-546,0 0-137,0 0 50,0 0 31,0 0-96,-7 24-164,-22 81-85,27-99-223,1 1-1,0 0 1,0 0-1,0 0 1,1 0-1,0 0 1,0 0 0,1 4-38,0-9 5,-1 1 0,1-1 1,0 0-1,0 1 1,-1-1-1,2 0 1,-1 0-1,0 0 0,0 0 1,1 0-1,-1 0 1,1 0-1,-1 0 1,1 0-1,0-1 0,1 2-5,2-1 1,0 1-1,1-1 0,0 0 0,-1 0 0,1 0 0,0-1 1,0 0-1,0 0 0,0-1 0,0 1 0,0-1 0,0-1 1,5 0-1,-3 0 19,1-1 0,-1 0 0,0 0 0,0-1 0,-1 0 1,1 0-1,-1-1 0,1 0 0,-1 0 0,0 0 1,0-1-1,-1-1 0,0 1 0,3-3-19,6-7-36,0-1-1,-1 0 1,0-1 0,-2 0-1,1-3 37,-7 10-21,-1 1 0,0-1-1,0-1 1,-2 1 0,1 0 0,-1-1-1,0 0 1,-1 0 0,-1 0 0,0 0-1,0 0 1,-1 0 0,0 0 0,-1 0-1,-1-5 22,2 14 0,-1 0-1,1 0 1,-1 0-1,1 0 1,-1 0-1,0 0 0,0 0 1,0 0-1,0 0 1,0 0-1,-1 1 1,1-1-1,0 0 1,-1 1-1,1-1 0,-1 1 1,0-1-1,1 1 1,-1 0-1,0 0 1,-1-1 0,-1 0-8,-1 1 0,1-1 1,-1 1-1,0 0 0,1 0 1,-1 0-1,0 0 0,0 1 1,1 0-1,-2 0 8,-4 1-42,-1-1 1,1 2-1,0 0 1,0 0-1,0 1 0,0 0 1,0 0-1,1 1 1,-5 3 41,-4 5-387,1 1 1,0 1 0,1 0 0,1 1-1,0 1 1,1 1 0,1 0 0,0 0-1,1 1 1,1 1 0,-8 18 386,0 9-3852</inkml:trace>
  <inkml:trace contextRef="#ctx0" brushRef="#br0" timeOffset="2581.1">3804 426 6953,'0'0'3387,"0"0"-2422,0 0-710,0 0-87,0 0-95,7 29-58,22 95-27,-26-113 11,-1 1 0,0 0 0,0-1 0,-1 1 0,-1 0-1,0 0 1,0 0 0,-1 0 0,-2 10 1,2-21 2,0 5 27,-1 1 0,1-1 0,-2 0-1,1 1 1,-1-1 0,-1 3-29,3-7 31,0 0-1,0-1 1,0 1-1,0 0 1,-1-1-1,1 1 1,0-1-1,-1 1 1,1-1-1,-1 1 1,1-1-1,-1 0 1,0 0-1,1 0 1,-1 0-1,0 0 1,0 0-1,0 0 1,0-1-1,1 1 1,-1-1-1,-2 1-30,3-5 335,1-18-207,-1 1-100,0-1 0,2 1 1,1-1-1,1 1 0,0-1 1,2 1-1,0 1 1,5-11-29,4-3 7,2 0 0,1 2 0,2-1 0,1 2 0,15-17-7,-26 37 16,0 1 0,0 0-1,1 1 1,1 0 0,-1 0-1,1 1 1,1 1 0,-1-1-1,1 2 1,1 0 0,-1 0 0,1 1-1,0 1 1,0 0 0,0 1-1,12-2-15,19 2-89,0 1-1,9 3 90,-4-1-744,9 0-1707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24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0 429 5401,'0'0'3860,"0"0"-2513,0 0-493,0 0 28,0 0 42,0 0 75,3 3 4121,15 15-5004,0-6 88,0-2 1,1 0-1,1-1 1,-1-1-1,1-1 0,1 0 1,0-2-1,-1 0 1,19 0-205,32 2 311,0-3 1,20-4-312,-69 0 61,453-14 389,323-9-456,-515 21 4,11-14 44,209-41-42,-43 2 22,107 18-94,50 24 72,-551 16-57,51 9 57,38 2 34,195-12 336,-181-3-32,-53-2 177,-127-13 627,-19-10-1151,1-2 1,1-1 0,2-1-1,-3-7 9,-4-3-430,-1 1-1,-4-1 431,-14-1-442,48 38 181,0 0 1,-1 1-1,1-1 0,-1 1 1,1 0-1,-1 0 0,0 1 1,0-1-1,1 1 1,-1 0-1,-3 0 261,13 2-496,-1-1 0,0 1 0,1 0 1,-1 0-1,0 0 0,1 1 0,-1-1 0,2 2 496,4 1-1257,29 11-5140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22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12 8346,'0'0'5656,"0"0"-3509,0 0-719,0 0-144,0 0-427,0 0-348,-12 0-237,7 0-256,-5-1 14,-1 1-1,0 1 1,0 0 0,1 0-1,-1 1 1,1 0 0,-1 1 0,1 0-1,0 1 1,0 0 0,-1 1-30,-5 5 24,1 1 0,1 0 0,0 1 1,0 1-1,2 0 0,-1 0 0,2 2 0,-1-1 1,-6 15-25,10-17-6,2 0 1,0 0 0,0 1 0,2 0 0,-1 0 0,1 0-1,1 0 1,1 1 0,0 0 0,0-1 0,1 1 0,1 0-1,1 6 6,-1-16-38,1-1-1,0 1 1,0-1-1,0 1 1,0-1-1,1 1 0,-1-1 1,1 0-1,0 0 1,0 0-1,0 0 0,0 0 1,1 0-1,-1-1 1,1 1-1,-1-1 0,1 1 1,0-1-1,0 0 1,0 0-1,0 0 0,0-1 1,1 1-1,-1-1 1,1 0-1,-1 0 0,1 0 1,0 0 38,13 3-342,1-1 0,-1 0 0,1-2 1,-1 0-1,3-1 342,-12 0-140,81 0-2276,-5 0-1869</inkml:trace>
  <inkml:trace contextRef="#ctx0" brushRef="#br0" timeOffset="451.84">1224 0 14323,'0'0'1647,"0"0"-665,0 0-333,0 0-413,0 0-213,-34 8-31,-107 32-10,135-38 15,0 0-1,-1 0 0,2 1 0,-1 0 0,0 0 1,0 0-1,1 0 0,0 1 0,0 0 0,0 0 0,0 1 1,1-1-1,-1 1 0,1 0 0,0 0 0,-1 4 4,-5 5-1,1-3-18,1 0 0,0 1 1,1 0-1,1 0 0,-1 0 1,2 1-1,0 0 0,1 0 1,0 0-1,1 1 0,0-1 1,1 1-1,0 0 0,1 6 19,1-18-40,0-1-1,0 1 0,1-1 0,-1 1 0,0-1 0,0 1 0,1-1 0,-1 1 0,1-1 0,0 0 1,-1 1-1,1-1 0,0 0 0,0 1 0,-1-1 0,1 0 0,0 0 0,0 0 0,0 0 0,1 0 1,-1 0-1,0 0 0,0 0 0,0 0 0,1-1 0,-1 1 0,0 0 0,1-1 0,-1 1 0,1-1 1,-1 0-1,1 1 0,-1-1 0,1 0 0,-1 0 41,9 1-202,0-1-1,-1 0 1,1 0 0,0-1-1,2-1 203,-1 1-96,5-2-354,0 0 0,0-2 0,0 0 0,0 0 0,-1-2 1,0 0-1,0-1 0,-1 0 0,0-1 0,0 0 0,3-5 450,8-6-864,-1-1 1,-2-2-1,0 0 0,-1-1 1,9-14 863,11-29 261,-22 19 3381,-19 46-1812,0 2-556,0 22-203,0-5-902,-1-3-111,1 0 0,1 0 0,0 0 0,0 0 0,1 0 0,1 0 0,1-1-1,0 1 1,1 1-58,-4-14-8,10 27-681,2-1 0,1-1 0,1 0 0,13 15 689,-14-24-3690</inkml:trace>
  <inkml:trace contextRef="#ctx0" brushRef="#br0" timeOffset="804.07">1928 54 11843,'0'0'1863,"0"0"-435,0 0 78,0 30-512,0 98-549,1-108-393,-1 0 0,-2 0 1,1 0-1,-2-1 1,-4 15-53,4-20 6,34-57 78,3 2 1,20-19-85,-31 35-10,2 2 0,0 0-1,9-3 11,-25 19-1,1 0 0,0 1-1,0 0 1,1 1 0,0 0-1,0 1 1,0 0 0,0 1-1,0 0 1,1 1 0,2 0 1,-10 1 5,-1 1 1,0 0 0,0 0 0,0 0-1,1 1 1,-1-1 0,0 1 0,0 0-1,0 0 1,0 0 0,0 0-1,0 0 1,0 1 0,-1-1 0,1 1-1,0 0 1,-1 0 0,1 0 0,-1 0-1,0 0 1,1 1 0,-1-1 0,0 1-1,-1-1 1,1 1 0,0 0 0,-1-1-1,1 1 1,-1 0 0,0 0 0,0 0-1,0 0 1,0 1-6,3 13 34,-1 0 1,0 0-1,-1 0 0,-1 1 1,-1 9-35,0-17-8,1 32-186,-2 1 0,-3 4 194,2-30-515,-1 1 1,-1-1-1,0 1 1,-1-1-1,-1-1 1,-2 4 514,-25 43-5699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18.5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332 51 5873,'0'0'4403,"0"0"-2284,0 0-674,0 0-227,0 0-227,0 0-148,-4 2-167,-4 2-543,1 0 1,0 0 0,0 0 0,1 1-1,-1 0 1,1 1 0,0-1-1,0 1 1,1 1 0,-3 3-134,-14 19 588,-14 27-588,31-48 69,-22 37 86,3 2 0,1 1 0,3 1 0,2 0 0,2 2 1,-5 26-156,6-3 9,4 1 1,2 0-1,4 0 1,3 20-10,1-85-108,1 1 0,1 0 0,0 0 0,0-1 1,1 1-1,0-1 0,1 1 0,0-1 0,1 0 0,0 0 0,1 0 0,0-1 0,0 0 0,1 0 0,0 0 1,1 0-1,0-1 0,0 0 0,0-1 0,1 1 0,1-1 0,-1-1 0,5 3 108,-4-5-282,0 0 1,0 0-1,0-1 0,0 0 1,1 0-1,-1-1 0,1-1 0,-1 1 1,1-2-1,0 1 0,0-1 0,1-1 282,41-5-3835,-4-12-6262</inkml:trace>
  <inkml:trace contextRef="#ctx0" brushRef="#br0" timeOffset="435.03">752 587 12347,'0'0'1931,"0"0"-1003,0 0-227,0 0-83,0 0-141,0 0-45,24-21-58,81-64-117,-97 78-226,0 1 1,1 1-1,-1 0 0,1 0 0,9-4-31,-12 8 18,-1-1 0,0 1 0,1 0-1,0 0 1,-1 1 0,4 0-18,8-2 25,-4 1-28,-1 0-1,1 1 1,0 1 0,0 0-1,11 2 4,-18-1-8,1-1 0,0 2-1,-1-1 1,1 1 0,-1 0 0,0 0-1,0 1 1,0-1 0,0 1 0,0 1-1,1 1 9,8 9-14,-1 1-1,-1 0 0,0 1 1,-1 1-1,-1 0 1,6 12 14,22 35-146,-34-59 17,0 0 0,0-1 0,0 0 0,1 0 0,0 0 0,0-1 0,0 1 0,1-1 0,0-1 1,-1 1-1,1-1 0,0-1 0,1 1 0,-1-1 0,0 0 0,1-1 0,-1 0 0,1 0 0,-1-1 129,13 2-796,-1-2 0,0 0 0,1-1 0,-1-1 0,0-1 0,18-4 796,13-10-5321</inkml:trace>
  <inkml:trace contextRef="#ctx0" brushRef="#br0" timeOffset="764.05">1615 340 9338,'0'0'4729,"0"0"-4273,0 0 120,0 0-160,0 0-96,0 0-16,-215 185-80,145-120-159,1 1-49,3-4-8,6-2-8,14-13 0,13-8-361,13-12-151,17-12-368,3-15-688,23 0-1153,3-6-1840</inkml:trace>
  <inkml:trace contextRef="#ctx0" brushRef="#br0" timeOffset="1097.08">2005 727 5097,'0'0'6626,"0"0"-5954,0 0-56,0 0 40,0 0-320,0 0-136,0 0-48,116 72 72,-110-46-48,-6 1-88,0 3-80,0-3-8,-23 2-48,-20 4-640,7-6-664,3-9-3369</inkml:trace>
  <inkml:trace contextRef="#ctx0" brushRef="#br0" timeOffset="1665.12">2739 468 9522,'0'0'3808,"0"0"-2539,0 0-598,0 0-334,4 5-373,7 9 58,-1 1 0,-1 0 0,-1 0-1,3 7-21,-2-2-3,2 0-1,1-1 0,3 4 4,-12-20-48,-1 0 0,1 0 0,0-1-1,0 1 1,0-1 0,0 0 0,0 0-1,0 0 1,1 0 0,-1 0 0,1-1 0,-1 0-1,1 1 1,0-1 0,-1-1 0,1 1-1,0 0 1,0-1 0,-1 0 0,1 0-1,0 0 1,0 0 0,0-1 0,-1 0 0,1 1-1,0-1 1,-1-1 0,1 1 0,0 0-1,2-3 49,8-2-108,0-1-1,0-1 1,-1 0 0,0-1-1,-1-1 1,10-8 108,15-17-535,-1-2 1,-1-2-1,-2 0 1,25-42 534,-40 44 524,-17 35 332,-5 7-154,-12 20-512,2 0 0,0 0 1,2 2-1,0-1 0,2 2 1,1-1-1,1 1 0,2 1 1,1-1-1,1 1 0,0 20-190,3-32 42,-1 106 206,3-106-195,0 0 0,2 0 0,0 0-1,0 0 1,2 0 0,0 0-53,16 34 192,-13-33-125,0 0-1,-2 0 1,0 1 0,-1 0-1,0 0 1,-2 1 0,1 18-67,-4-36-4,0 0 0,-1 0 0,1 1 0,-1-1 0,1 0 0,-1 0 0,0 0 0,0 0 0,0 0 0,0 0 0,0 0 0,-1-1 0,1 1 0,-1 0 0,1 0 0,-1-1 0,1 1 0,-1-1 0,0 0 0,0 1 0,0-1 0,0 0 0,0 0 0,0 0 0,0-1 0,0 1 0,0 0 0,0-1 0,0 1 0,-1-1 0,1 0 0,-1 1 4,-13 1-118,0 0 0,-1-1-1,1-1 1,-4 0 118,4-1-129,-14 1-298,-1-1 0,1-2-1,0-1 1,-3-2 427,18 3-764,0-1 0,0-1 0,0-1-1,1 0 1,0-1 0,0 0 0,1-1-1,-11-8 765,1-6-4859</inkml:trace>
  <inkml:trace contextRef="#ctx0" brushRef="#br0" timeOffset="2011.15">3808 769 6249,'0'0'7738,"0"0"-7066,0 0-496,0 0-112,0 0-64,0 0-80,0 0-104,59 137-240,-59-105-24,-56 16-192,6-9-600,-3-9-3121</inkml:trace>
  <inkml:trace contextRef="#ctx0" brushRef="#br0" timeOffset="2567.19">4697 319 12443,'0'0'3824,"0"0"-2773,0 0-909,0 0-118,0 0 0,0 0 56,19 6-18,2 0-45,9 3 24,1 0-1,0-3 1,0 0-41,80 3 72,-80-8-94,1 1 0,-2 2 0,1 1 0,0 1-1,16 7 23,-45-12-37,1-1 0,0 2-1,0-1 1,0 0-1,-1 0 1,1 1 0,0 0-1,-1-1 1,0 1-1,1 0 1,-1 0 0,0 0-1,0 1 1,0-1-1,0 0 1,0 1 0,-1-1-1,1 1 1,-1 0-1,0 0 1,0-1 0,0 1-1,0 0 1,0 0-1,0 0 1,-1 0 0,1 0-1,-1 0 1,0 0-1,0 0 1,0 0-1,0 0 1,-1 0 0,1 0-1,-1 0 1,0 0-1,0 0 1,0 0 0,0-1-1,0 1 1,-1 0-1,0 0 38,-2 4-65,-2-1-1,1 1 0,-1-1 1,0 0-1,0 0 0,-1-1 0,-6 5 66,-57 33-817,53-33 551,-108 55-2150,61-33 41,-22 16 2375,85-47 29,0-1 1,0 1 0,0-1-1,0 1 1,0-1-1,0 1 1,0-1 0,1 1-1,-1 0 1,0-1-1,0 1 1,1 0 0,-1 0-1,0 0 1,1 0-1,-1 0 1,1-1 0,-1 1-1,1 0 1,0 0-1,-1 0 1,1 0 0,0 0-1,0 0 1,-1 0-1,1 1 1,0-1 0,0 0-1,0 0-29,1 0 82,0 1 0,0-1-1,0 1 1,0-1 0,0 0 0,0 0-1,0 1 1,0-1 0,0 0-1,1 0 1,-1 0 0,0 0-1,1-1 1,-1 1 0,1 0 0,0 0-82,9 3 347,1 0 0,-1 0 0,1-1 0,6 1-347,67 6 23,0-3-1,0-5 1,70-6-23,-128 1-2095,-9-3-2107</inkml:trace>
  <inkml:trace contextRef="#ctx0" brushRef="#br0" timeOffset="2942.88">4681 513 12563,'0'0'1552,"0"0"-888,0 0 120,0 0-192,175 15-95,-99-15-177,10 0-144,3 0-88,4 0-80,-10-9 16,-4-3-24,-13 3 0,-9 3-480,2 0-657,-13 6-879,-16 0-4121</inkml:trace>
  <inkml:trace contextRef="#ctx0" brushRef="#br0" timeOffset="3295.13">5938 1 3273,'0'0'8872,"0"0"-6270,0 0-1672,0 0-119,0 0-195,29 18-200,98 63-118,-112-71-208,-2 0 0,1 1-1,-1 0 1,-1 1 0,0 0-1,6 8-89,-3-2 131,-2-2-44,-1 0 0,0 1 0,-1 0 0,-1 1 0,-1 0 0,0 1 0,-1 0 0,-1 0 1,-1 1-1,2 14-87,-5-19 25,0 1 0,-2 0 0,0 0 0,0 0 0,-2 0 0,0 0 1,0 0-1,-2 0 0,0 0 0,-1-1 0,0 1 0,-1-1 0,-1 0 1,-1 1-26,-7 9-214,0 0 1,-2 0-1,-1-2 1,-1 0 0,-18 17 213,-13 9-4567,-47 35 4567,32-33-6314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36.5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40 540 10962,'0'0'1623,"0"0"-873,0 0-1,-3 25-11,-17 160 166,14-123-413,0-5 818,1 29-1309,5-85 60,0-3-5,1-1-54,-1 0 0,0 0 0,1 0 0,0 1 0,-1-1 0,1 0 0,0 0 0,1 1 0,-1-1 0,0 1 0,1-1 0,-1 1 0,1 0 1,0-1-1,0 1-1,9-13 3,70-119-24,-37 58-273,4 1-1,53-62 295,-100 135-2,8-9-23,1 1 0,0-1 0,7-4 25,-14 13-14,0 0-1,0 0 1,1-1 0,-1 2-1,1-1 1,-1 0 0,1 1 0,0 0-1,-1 0 1,1 0 0,0 0-1,0 0 1,0 1 0,2 0 14,-4 0-14,0 0 1,-1 0-1,1 1 1,0-1-1,-1 1 0,1-1 1,-1 1-1,1 0 1,0-1-1,-1 1 1,1 0-1,-1 0 0,0 0 1,1 0-1,-1 0 1,0 1-1,0-1 1,0 0-1,0 1 0,0-1 1,0 1-1,0-1 1,0 1-1,0-1 1,-1 1-1,1-1 0,0 1 14,2 7-17,0 1-1,-1-1 1,0 0-1,0 5 18,0-6 3,13 122 85,-10-79-299,1 0 0,7 18 211,-11-61-389,0 0 0,1 0 1,0 0-1,0-1 0,1 1 0,0-1 1,1 1-1,0 0 389,12 7-4365</inkml:trace>
  <inkml:trace contextRef="#ctx0" brushRef="#br0" timeOffset="331.02">880 644 9098,'0'0'2487,"0"0"-912,0 0-133,0 0-482,0 0-589,0 0-245,-3 25-42,-2 13 60,1 29-144,3-65 7,1 1-1,1 0 0,-1-1 1,0 1-1,1-1 0,-1 1 1,1-1-1,0 1 1,0-1-1,0 1 0,0-1 1,0 0-1,0 1 0,1-1 1,-1 0-1,1 0 0,0 0 1,0 0-1,-1 0 0,1 0 1,0-1-1,2 2-6,1-1 4,-1 1 0,1-1 0,0 0 0,0-1 1,0 1-1,0-1 0,0 0 0,1 0-4,-4-1 0,8 2 6,0 0 0,0-1 0,0-1 0,0 0 0,0 0 0,0 0 0,0-2 0,0 1 0,6-3-6,-8 2-17,-1-1 0,0 0 1,1-1-1,-1 1 0,0-2 1,0 1-1,-1-1 1,0 0-1,1 0 0,-2 0 1,1-1-1,0-1 17,0-1-54,0 1 0,0-1 0,-1 1 0,0-1 0,-1-1 0,0 1 1,0-1-1,0 0 0,-1 0 0,0-4 54,1-5-131,-1-1-1,-1 0 1,-1 0 0,-1-13 131,0 24-151,0 1 0,0-1 0,-1 0 0,-1 1 0,1-1 0,-1 0 0,0 1 0,-1 0 0,0 0 0,0-1 0,-1 2 0,-2-5 151,4 7-229,-2 0 0,1 0 0,0 1 0,-1-1 0,0 1 0,0-1 0,0 1 0,0 1 0,0-1 0,-1 0 0,1 1-1,-1 0 1,1 0 0,-1 0 0,0 1 0,0 0 0,0 0 0,0 0 0,-5 0 229,5 1-224,0-1 1,1 1-1,-1 1 1,0-1-1,0 1 1,0 0-1,1 0 1,-1 0-1,0 1 1,1-1-1,0 1 1,-1 0-1,-1 2 224,-4 3-393,-1 0 0,1 1 0,0 0-1,0 2 394,5-6-133,-58 60-1152,11 2 569</inkml:trace>
  <inkml:trace contextRef="#ctx0" brushRef="#br0" timeOffset="685.05">1948 1 2761,'0'0'8299,"0"0"-5812,0 0-1404,-8 32-10,-59 217-95,36-108-946,7 2 1,6 0-1,5 24-32,12-137-1557,1-29-878,0-17-468,0-17-4499</inkml:trace>
  <inkml:trace contextRef="#ctx0" brushRef="#br0" timeOffset="1015.07">1558 278 10218,'0'0'1737,"0"0"-1129,0 0 168,0 0-144,0 0-232,0 0-112,195 104-72,-92-104-112,16-9-96,7-9-8,39-6-600,-29 9-1648,-24 3-6154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34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256 539 10850,'0'0'2449,"0"0"-537,0 0-207,0 0-444,0 0-309,0 0-366,-9 1-342,-1 1-233,1 0-1,0 1 1,-1 0 0,1 0-1,0 1 1,1 0 0,-1 1-1,1 0 1,0 0 0,0 1-1,-6 5-10,-1 1-12,1 1-1,1 0 0,1 1 0,0 0 1,0 1-1,-5 9 13,11-14-29,1 0 0,0 0 0,1 0 0,0 0 0,0 0 0,1 1 0,0 0 0,1 0 0,0 0 0,1 0 1,0 8 28,1-13-66,0 0 0,0 0 1,0 0-1,1 0 1,0 0-1,0 0 1,0 0-1,1 0 1,0-1-1,0 1 1,3 5 65,-2-8-54,0 0 0,0 0 0,0 0 1,0 0-1,0 0 0,0-1 0,1 0 0,0 1 1,-1-1-1,1 0 0,0-1 0,0 1 1,0-1-1,0 0 0,0 0 0,0 0 1,2 0 53,9 2-95,-1 0 0,1-1 0,0-1 1,0 0-1,0-1 0,0 0 0,-1-2 0,1 0 1,0 0-1,-1-1 0,1-1 0,-1-1 1,0 0-1,0 0 0,-1-2 0,0 1 1,0-2-1,0 0 0,-1 0 0,0-1 95,2-2-159,0-1-1,-1 0 0,-1 0 1,0-2-1,0 1 0,-2-2 1,1 1-1,0-5 160,-4 7-37,-1-1 0,-1 1-1,0-1 1,-1 0 0,0 0 0,-1-1-1,0 1 1,-1-1 0,-1 1 0,0-14 37,-1 3 36,0 24-29,0-1-1,0 1 1,0-1 0,0 1-1,0 0 1,0-1 0,0 1 0,0-1-1,0 1 1,-1 0 0,1-1 0,0 1-1,0-1 1,0 1 0,-1 0 0,1-1-1,0 1 1,0 0 0,-1-1 0,1 1-1,0 0 1,-1 0 0,1-1-1,0 1 1,-1 0 0,1 0 0,0 0-1,-1-1 1,1 1 0,-1 0 0,1 0-1,0 0 1,-1 0 0,1 0 0,-1 0-1,1 0 1,0 0 0,-1 0 0,1 0-1,-1 0 1,1 0 0,0 0-1,-1 0-6,0 0 3,0 0-1,0 1 0,-1-1 0,1 0 0,0 1 1,0-1-1,0 1 0,0-1 0,0 1 0,0 0 1,0-1-1,0 1 0,0 0 0,0-1 1,0 2-3,-3 5-2,0-1 0,1 1 0,0 0 0,0 1 0,1-1 0,0 0 0,0 1 0,0-1 0,1 1 0,0 4 2,-2 81 2,3-89-2,-1 17-17,2 29-178,0-48 171,-1 0 1,1 1-1,-1-1 1,1 0-1,0 0 1,0 0-1,0 0 1,0 0-1,0 0 1,0-1-1,1 1 1,-1 0-1,1 0 1,-1-1-1,1 1 0,-1-1 1,1 1-1,0-1 1,0 0-1,0 0 24,5 2-392,0-1-1,0 0 1,0 0-1,0-1 1,1 0-1,-1 0 1,1 0-1,-1-1 1,4-1 392,25 1-4755</inkml:trace>
  <inkml:trace contextRef="#ctx0" brushRef="#br0" timeOffset="341.04">907 578 10698,'0'0'1759,"0"0"-437,0 0-7,0 0-331,0 0-406,0 0-301,7 16-146,21 50-53,-28-65-66,0 0-1,1 0 0,-1 0 0,1 1 1,-1-1-1,1 0 0,-1 0 0,1 0 1,0 0-1,0 0 0,-1 0 0,1-1 1,0 1-1,0 0 0,0 0 0,0-1 1,0 1-1,0 0 0,0-1 0,0 1 1,0-1-1,0 1 0,1-1 1,-1 0-1,0 1 0,0-1 0,1 0-11,-1 0 22,1 0 0,-1-1 0,1 1-1,-1-1 1,0 1 0,1-1 0,-1 1-1,0-1 1,1 0 0,-1 0 0,0 0-1,0 1 1,1-2-22,55-47 206,-32 26-201,1 1 0,2 1 0,0 2-1,16-8-3,-28 18-11,0 2 1,0 0-1,1 1 1,0 1-1,0 0 1,0 1-1,17-1 10,-28 4-16,-1 1 0,0-1 0,0 1 0,1 0-1,-1 1 1,0-1 0,0 1 0,0 0-1,0 1 1,0-1 0,0 1 0,0 0 0,0 0-1,0 0 1,-1 1 0,1 0 0,-1-1 0,0 2-1,0-1 1,0 0 0,0 1 0,0 0-1,-1 0 1,0 0 0,0 0 0,0 1 0,0-1-1,1 3 17,1 6-69,0 0 0,0 1 1,-2-1-1,0 1 0,0 0 0,0 9 69,1 88-1256,-4-96 949,0-7-118,0-1-1,0 1 1,-1 0 0,0-1-1,0 1 1,-1-1 0,0 1 0,0-1-1,-1 0 1,0 1 0,-2 2 425,-12 16-5219</inkml:trace>
  <inkml:trace contextRef="#ctx0" brushRef="#br0" timeOffset="874.08">2244 0 4185,'0'0'7762,"0"0"-5357,0 0-1499,0 0-115,0 0-248,0 0 29,7 18 54,-6-17-616,9 23 167,0 1 1,-2 0-1,-1 0 0,-1 0 1,1 9-178,8 134 95,-8-1 0,-8 56-95,0-71-1085,-6-159 217,-53-149-649,30 72 1096,-9-10 421,36 89-23,-8-22-51,-2 1 0,-1 0 0,-1 2 1,-1-1-1,-14-15 74,27 36 28,0 1 0,-1 0 0,1 0 0,-1 1 0,0-1 0,0 1 0,0 0 1,0 0-1,0 0 0,0 0 0,0 1 0,-1 0 0,1-1 0,-1 2 0,1-1 0,-5 0-28,7 1 22,-1 0-1,0 0 0,0 0 1,0 1-1,0-1 1,0 1-1,1-1 0,-1 1 1,0 0-1,1 0 1,-1 0-1,0 1 0,1-1 1,-1 1-1,1-1 1,0 1-1,0 0 0,-1 0 1,1 0-1,0 0 0,1 0 1,-1 0-1,0 1 1,1-1-1,-1 2-21,-4 9 104,1 1-1,1 0 1,0 0 0,1 0-1,1 1 1,0-1 0,1 1 0,0-1-1,1 1 1,1-1 0,1 1-1,0 2-103,0-10 36,-1 0-1,2 0 0,-1-1 0,1 1 0,0-1 1,0 1-1,1-1 0,0 0 0,0 0 1,0 0-1,1-1 0,0 1 0,0-1 1,0-1-1,1 1 0,0-1 0,-1 1 1,2-2-1,-1 1 0,0-1 0,4 2-35,14 6 65,0-2 0,0 0-1,1-2 1,0 0-1,11 0-64,16 1-239,0-3-1,0-1 1,0-3-1,12-3 240,21 1-1878,30 1-4033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29.9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36 813 11122,'0'0'1823,"0"0"-1100,0 0-407,0 0 74,0 0 234,2 26-17,1 7-422,0 5 46,-1-1 0,-2 1 1,-1 1-232,-1-21 149,-1 0 0,-1 0 1,0 0-1,-1 0 1,-5 8-150,-7 27 542,21-67-2,-3 8-508,1-1 0,0 0 0,0 0-1,0 1 1,1-1 0,0 1 0,3-3-32,16-26 2,2 2-1,24-26-1,-33 43-35,1 0 0,0 1 0,1 1 0,0 0 0,1 1 0,4 0 35,-15 8-31,0 2-1,1-1 0,-1 1 0,1 0 1,0 1-1,1-1 32,-7 3-14,0-1-1,1 1 1,-1 0 0,0-1-1,0 1 1,0 0-1,0 0 1,0 0 0,0 0-1,0 1 1,0-1-1,0 1 1,0-1 0,0 1-1,0 0 1,0 0 0,0-1-1,0 1 1,0 1-1,0-1 1,-1 0 0,1 0-1,0 1 1,-1-1 0,1 1-1,-1-1 15,3 5-20,-1 1-1,1-1 1,-1 1-1,0 0 1,-1 0-1,0 0 1,0 0-1,-1 1 1,0-1-1,1 7 21,-1 83 103,-1-62-40,0 39 47,0-72-102,1-2-7,0-1 0,0 1 1,0-1-1,1 0 0,-1 1 0,0-1 1,0 0-1,0 0 0,0 0 0,0 0 0,-1 0 1,1 0-1,1-1-1,1-1 8,41-49 97,-8 10-53,20-17-52,-44 48-34,0 0 1,1 0-1,1 2 0,-1-1 0,2 2 0,-1 0 0,3 0 34,-13 6-26,0 0 0,1 0 0,-1 1 0,1 0 0,0 0 0,-1 0 1,1 0-1,0 1 0,0 0 0,0 0 0,-1 0 0,5 1 26,-7-1-21,1 1 0,-1 0 0,1 0 0,-1 0 1,1 0-1,-1 0 0,1 1 0,-1-1 0,0 1 0,0 0 0,0-1 0,0 1 0,0 0 0,0 0 0,0 0 0,-1 1 1,1-1-1,-1 0 0,0 1 0,1-1 0,-1 0 0,0 1 21,8 25-349,0 1-1,-2 0 1,-1 0 0,-1 0 0,0 23 349,4 23-2639,-2-41-1671</inkml:trace>
  <inkml:trace contextRef="#ctx0" brushRef="#br0" timeOffset="467">1359 894 8706,'0'0'2822,"0"0"-1374,0 0-524,0 0-500,0 0-292,-22-1-148,0 0 2,1 2-1,-1 0 0,-6 2 15,26-2 3,-1 0 0,1 0 0,0 0 0,-1 0 0,1 0 0,0 0 0,0 1 0,0-1 0,0 1-1,0 0 1,0-1 0,1 1 0,-1 0 0,1 0 0,-1 0 0,1 0 0,0 1 0,-1-1 0,1 0 0,0 0-1,1 1 1,-1-1 0,0 1 0,1-1 0,-1 0 0,1 1 0,0-1 0,-1 1 0,1-1 0,1 2-3,-3 8 43,-2 17 28,2 0 1,0 0-1,3 15-71,-1-17 13,0-25-19,0 0-1,0 0 1,0 0 0,1 0 0,-1 0 0,0 0 0,1 0-1,0 0 1,-1 0 0,1-1 0,0 1 0,0 0-1,0 0 1,0-1 0,0 1 0,1-1 0,-1 1-1,0-1 1,1 1 0,-1-1 0,1 0 0,-1 0 0,1 1-1,0-1 1,-1 0 0,1-1 0,0 1 0,0 0-1,0 0 1,0-1 0,0 1 0,0-1 0,0 0 0,-1 0-1,1 1 1,0-1 0,1 0 6,2 0 3,0 0 1,-1-1 0,1 1-1,0-1 1,-1 0-1,1 0 1,0 0-1,-1-1 1,1 1-1,-1-1 1,0 0-1,1-1 1,-1 1-1,0-1 1,3-2-4,7-9 0,-1 0 1,0-1 0,-1-1-1,-1 0 1,0 0 0,-1-1-1,0-2 0,-3 6 7,-1-1 0,0 1-1,-1-1 1,-1 0-1,0 0 1,-1 0 0,-1-1-1,0 1 1,0-4-7,0 34-25,0 1 0,1-1 0,1 1 0,1-1-1,0-1 1,1 1 0,1-1 0,1 0 0,0 0 0,8 12 25,-12-22-128,0 1 1,1-1-1,-1 0 0,1-1 1,0 1-1,0-1 0,0 0 0,0 0 1,1 0-1,3 1 128,-2-1-820,1-1-1,-1 0 1,1 0 0,0-1 0,2 0 820,24 3-6981</inkml:trace>
  <inkml:trace contextRef="#ctx0" brushRef="#br0" timeOffset="960.28">2150 620 8410,'0'0'1680,"0"0"-1062,-30 24-430,-94 82-108,118-101-66,0 0 0,0 0-1,1 1 1,0-1 0,0 1 0,0 1 0,1-1 0,0 1 0,0 0 0,1-1 0,-1 2 0,2-1 0,-1 0 0,1 1-1,-1 3-13,0 2 40,-1 6 18,1 0 0,0 0 0,2 0 0,0 0-1,2 6-57,-1-23 3,0 0-2,0 0 1,0 0-1,0 0 1,1 0 0,-1 0-1,0 1 1,1-1-1,0 0 1,0 0-1,-1-1 1,1 1 0,0 0-1,0 0 1,1 0-1,-1 0 1,0-1-1,1 1 1,-1-1 0,1 1-1,-1-1 1,1 1-2,1 0 20,0 0 1,1 0 0,-1-1-1,1 1 1,0-1 0,-1 0 0,1 0-1,0 0 1,0 0 0,0 0-1,1-1-20,4 1 51,0-1 0,1 0 0,-1-1 0,0 0 0,0 0 0,-1-1 0,1 0-1,0-1 1,-1 0 0,4-1-51,7-8 51,-1 0-1,0-1 1,-1-1-1,0-1 0,-1 0 1,-1-1-1,0-1 1,-1 0-1,-1-1 0,6-12-50,-17 28 86,1-3 170,0 1 0,0-1 0,0 0 0,-1 0 0,1 0 0,-1 0 0,-1-1-1,1 1 1,-1-1 0,1 1 0,-1-2-256,-1 6 803,-2 14-55,-9 34-752,1-1-1,3 1 1,0 19 4,6 103-1,2-74 65,-8 53-64,4-119 3,-1 0 1,-1 0-1,-2 0 1,-1-1 0,-1 0-1,-2-1 1,-2 4-4,7-17-122,-1-1 0,-1-1 0,0 1 0,-2 0 122,7-9-128,0-1 0,0 1 1,0-1-1,-1 1 0,0-1 1,1 0-1,-1-1 0,0 1 1,-1-1-1,1 1 0,0-1 1,-1 0-1,1-1 1,-5 2 127,3-2-247,1 0 1,-1-1-1,1 0 1,-1 1 0,1-2-1,-1 1 1,1-1-1,-1 0 1,1 0 0,0 0-1,-1-1 1,1 0 0,0 0-1,0 0 1,0 0-1,-1-2 247,-31-31-5697</inkml:trace>
  <inkml:trace contextRef="#ctx0" brushRef="#br0" timeOffset="1481.01">2728 745 160,'0'0'8573,"0"0"-5688,0 0-1470,0 25-281,1 7-858,0 6 142,-2-1-1,-6 37-417,-3-4 232,3-28-126,2 1 1,0 20-107,5-62 156,0-4 144,1-9-255,1 0 0,0 0-1,0 0 1,2 0 0,-1 1-1,1-1 1,1 1 0,0 0-1,0 0 1,1 0 0,4-3-45,9-15-24,2 0 0,1 2 1,12-11 23,-31 36-1,10-13 5,1 1 0,1 0 1,2 0-5,-13 11 19,1 0 1,-1 0 0,1 0-1,0 0 1,-1 1 0,1 0 0,0 0-1,1 0 1,-1 1 0,0 0-1,0 0 1,1 0 0,3 0-20,-5 1 5,-1 0 0,0 0 0,1 0 0,-1 1 0,0-1 0,1 1 0,-1 0 0,0 0 0,0 0 0,0 0 0,0 1 0,0-1 0,0 1 0,0 0 0,0 0 0,-1 0 0,1 0 0,-1 0 0,1 0 0,-1 1 0,0-1 0,0 1 0,0 0 0,0 0 0,0 0 0,-1-1 0,1 2 0,-1-1-5,8 14-130,-1 0 1,-1 1-1,-1 0 1,0 1-1,-2-1 1,2 13 129,8 24-4498,-11-41-2202</inkml:trace>
  <inkml:trace contextRef="#ctx0" brushRef="#br0" timeOffset="1816.93">3459 858 10666,'0'0'3145,"0"0"-2273,0 0-304,0 0-464,0 0-104,0 0 272,0 0 80,10 113-224,-10-71-16,0-4-104,0-2-8,0-6-176,0-6-112,0-6-304,-3-7-344,3-11-528,0 0-1353,0-11-4512</inkml:trace>
  <inkml:trace contextRef="#ctx0" brushRef="#br0" timeOffset="2146.56">3655 465 12347,'0'0'2672,"0"0"-1215,0 0-465,0 0-536,0 0-304,0 0-152,0 0 0,16 0-856,-3-9-1393,1-6-2472</inkml:trace>
  <inkml:trace contextRef="#ctx0" brushRef="#br0" timeOffset="2576.42">4511 1 11859,'0'0'2113,"0"0"-74,0 0-337,0 0-700,0 0-570,0 0-246,0 26 53,0 363 769,1-292-960,-2 118-494,0-206 207,1-1 1,-1 1 0,-1-1 0,1 0 0,-2 1 0,1-1-1,-1 0 1,0-1 0,-1 1 0,-3 6 238,3-8-667,1-1-1,-2 0 1,1 1 0,-1-1 0,1-1 0,-1 1 0,-1-1 0,-4 3 667,-9 4-6102</inkml:trace>
  <inkml:trace contextRef="#ctx0" brushRef="#br0" timeOffset="2910.7">4180 697 11346,'0'0'2633,"0"0"-1497,0 0-384,0 0-576,0 0 233,0 0 143,199-18-176,-120 3-248,1 4-128,2 2-16,18 6-1129,-21 3-1303,-16 0-4233</inkml:trace>
  <inkml:trace contextRef="#ctx0" brushRef="#br0" timeOffset="3229">5226 712 10842,'0'0'2291,"0"0"-1177,0 0-622,0 0-345,0 0-38,0 26-31,0 203-34,-2-202-37,1-20-14,1 1 0,0-1 0,0 1 0,0-1 0,1 1 0,0-1 0,1 5 7,-1-11-8,0 0 0,0 0 0,0-1-1,0 1 1,0 0 0,0 0 0,0-1-1,0 1 1,0 0 0,0-1 0,0 1 0,1-1-1,-1 0 1,0 1 0,0-1 0,0 0-1,1 0 1,-1 0 0,0 0 0,1 0 0,-1 0-1,0 0 1,0 0 0,1 0 8,32-5-17,-26 1 33,0 1 0,0-1 0,0-1 0,-1 1 0,1-1 0,-1-1 0,0 1 1,5-6-17,52-57-27,-41 41-35,11-15-38,-22 27 110,1 0-1,0 0 1,1 1-10,-14 13 79,1 24 10,0-7-244,1-1 0,1 0 0,0 0 0,1 0 0,0 0 0,1 0 0,1-1 0,1 0 0,0 0 0,0 0 0,1-1-1,1 0 1,0-1 0,1 0 0,1 0 0,8 7 155,14 7-3827</inkml:trace>
  <inkml:trace contextRef="#ctx0" brushRef="#br0" timeOffset="3693.65">6320 792 1856,'0'0'10199,"0"0"-7044,0 0-1927,0 0-498,0 0-438,-33 6-215,-108 24-89,134-29 2,1 1 0,0 0 0,-1 0 1,1 0-1,0 1 0,1 0 0,-1 0 0,0 1 0,1-1 0,0 1 0,0 1 1,0-1-1,0 1 0,1-1 0,-4 6 10,-3 3-35,0-2-12,1 1 0,1 0 0,0 0 0,1 1-1,0 0 1,1 0 0,0 1 0,1 0-1,1 0 1,0 0 0,1 1 0,1 0 0,0-1-1,1 1 1,-1 14 47,3-14-55,2 25-187,-1-38 223,-1-1 1,1 1-1,0 0 0,0-1 0,-1 1 0,1-1 1,0 0-1,0 1 0,0-1 0,1 0 0,-1 1 0,0-1 1,0 0-1,1 0 0,-1 0 0,1 0 0,-1 0 1,1 0-1,-1-1 0,1 1 0,0 0 19,7 2-39,0-1-1,0-1 1,0 1 0,0-1-1,0-1 1,0 0-1,0 0 1,0 0 0,0-1-1,0-1 1,0 0 0,0 0-1,-1 0 1,1-1-1,0-1 1,-1 1 0,0-1-1,0-1 1,0 0 0,2-1 39,14-11-101,0-1 1,-1-1-1,-1-1 1,-1-1-1,12-15 101,-9 6-12,-2 0 0,0-2 0,-2-1 0,-2-1 0,-1 0 0,-2-1 0,-1-1-1,-1 0 1,5-31 12,1-23-10,-3-1 1,-5-1-1,-2-43 10,-5 84-198,0-15 1311,-4 62-797,-1 8-51,-5 39-20,-15 131 66,-14 124-179,18 200-3195,18-457 680,5-19-2500</inkml:trace>
  <inkml:trace contextRef="#ctx0" brushRef="#br0" timeOffset="4114.69">6929 891 2529,'0'0'7769,"0"0"-5411,0 0-1604,0 0-105,0 0-156,0 0-146,20 2-56,65 5-16,-77-7-246,0-1 0,1-1 0,-1 1 0,0-1 1,-1-1-1,1 1 0,0-1 0,-1-1 1,1 1-1,-1-1 0,0-1 0,-1 1 0,1-1 1,0 0-30,2-2 33,-3 3-3,1-1 0,-1 0 0,-1 0 1,1-1-1,-1 1 0,0-1 0,0 0 0,0-1 0,-1 1 0,0-1-30,-2 3 31,0-1 0,0 1 0,-1-1 0,1 1 0,-1-1 0,0 1 0,-1-1 0,1 0 0,-1 0 0,0 1 0,0-1 0,0 0 0,-1 1 0,1-1 0,-1 0 1,0 1-1,-1-1-31,1 3 4,1 0 0,-1 0 1,0 0-1,0 1 0,0-1 1,0 0-1,0 1 0,-1-1 1,1 1-1,0-1 0,-1 1 1,1 0-1,-1 0 0,1 0 1,-1-1-1,0 1 0,1 1 1,-2-2-5,-2 0 5,0 0 1,0 1 0,0 0 0,0-1 0,0 1 0,0 1 0,-5-1-6,2 1-9,0 0 1,0 0-1,0 1 1,0 0-1,0 0 1,0 1-1,0 0 1,0 0-1,-6 4 9,1 1-11,1 1-1,1 0 0,-1 1 1,2 0-1,-1 1 1,1 0-1,1 0 0,-1 1 1,2 1-1,0 0 1,0 0-1,1 0 0,-3 8 12,2-1 7,0 0 0,1 0-1,1 1 1,1 0-1,1 0 1,0 0-1,2 0 1,0 1-1,1 3-6,1-4 7,0-7-2,0 1 0,0 0 0,2 0 0,1 5-5,-2-15-4,0 0 0,0 1 0,1-1 1,-1 0-1,1 0 0,0 0 1,0 0-1,1 0 0,-1-1 0,1 1 1,0-1-1,0 1 0,0-1 1,0 0-1,3 2 4,6 2-203,-1 0 0,1-1-1,0 0 1,1-1 0,-1 0 0,1-1 0,0-1 0,0 0 0,9 1 203,44-1-2914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28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 96 5657,'0'0'4376,"0"0"-2338,0 0-691,0 0-535,0 0-358,0 0-153,-23-3-49,-7-2-145,9 1 27,1 1-1,-1 1 0,0 1 0,-4 1-133,22 0 43,-1 1 0,1-1 0,0 1 0,0-1 0,0 1-1,0 0 1,0 0 0,0 0 0,0 0 0,0 1 0,0-1 0,0 1 0,1 0 0,-1 0 0,1 0 0,-2 1-43,-1 2 25,1 0 1,-1 0-1,1 1 0,1-1 1,-1 1-1,1 0 0,0 0 0,0 0-25,-4 13-12,1-1 0,0 1 0,2 0-1,0 0 1,1 4 12,0-5-18,1 0 0,0 0 0,2 0 0,0-1 0,1 1 0,1 0 0,1 1 18,-2-14-36,1 0 0,-1 1 1,1-1-1,0-1 0,0 1 1,0 0-1,1 0 0,0-1 1,0 0-1,0 1 0,0-1 1,1 0-1,0 0 1,-1-1-1,1 1 0,1-1 1,-1 0-1,0 0 0,1 0 1,0-1-1,-1 0 0,1 0 1,0 0-1,0 0 0,3 0 36,-1 0-44,0 0-1,0-1 1,1 1-1,-1-2 1,0 1-1,1-1 1,-1 0-1,0-1 1,1 1-1,-1-1 1,0-1-1,6-1 45,-8 1 14,0 0 0,0-1-1,0 0 1,0 0-1,0 0 1,-1 0-1,1-1 1,-1 0-1,0 0 1,0 0-1,0 0 1,-1-1-1,0 1 1,0-1-1,0 0 1,2-3-14,0-4 6,-1 0 1,0 0 0,0-1-1,-1 0 1,-1 1-1,0-1 1,0-12-7,-1-78-97,-1 85-101,0 46 152,1 0 1,2-1 0,1 1-1,4 11 46,-5-24-24,2 0 0,0 0-1,0-1 1,2 1 0,0-1-1,0-1 1,1 1 0,1-1-1,1 0 25,0-2-427,0 0-1,0-1 0,1-1 0,0 1 0,1-2 0,0 0 0,4 2 428,21 7-4299</inkml:trace>
  <inkml:trace contextRef="#ctx0" brushRef="#br0" timeOffset="397.87">703 168 928,'0'0'8010,"0"0"-5346,0 0-1290,0 0-355,0 0-464,0 0-268,10 22-175,43 101-48,-52-122-54,-1-1 0,0 1 0,1-1 0,-1 1 0,0-1 0,1 1 0,-1-1 0,1 1 0,-1-1 0,1 1 0,-1-1 0,1 0 0,0 1 0,-1-1 0,1 0 1,-1 1-1,1-1 0,0 0 0,-1 0 0,1 0 0,0 1 0,-1-1 0,1 0 0,0 0 0,-1 0 0,1 0 0,0 0 0,-1 0 0,1 0 0,0-1 0,-1 1 1,1 0-1,0 0 0,-1 0 0,1-1 0,0 1 0,-1 0 0,1-1 0,-1 1 0,1-1 0,-1 1 0,1 0 0,-1-1 0,1 1 0,-1-1 0,1 0 0,-1 1 0,0-1 1,1 0-11,26-29 251,-24 27-255,11-17 16,2 1 1,1 0 0,0 1 0,1 1-1,1 1 1,0 0 0,1 2 0,1 0-1,1 1-12,-18 11-8,1 0-1,-1 0 0,1 1 0,-1-1 0,1 1 0,-1 0 1,1 1-1,0-1 0,0 1 0,-1-1 0,1 2 0,0-1 1,3 1 8,-6-1-21,1 1 1,0 0-1,0 0 1,0 1-1,-1-1 1,1 0-1,-1 1 1,1-1-1,-1 1 1,1 0 0,-1 0-1,0 0 1,0 0-1,0 0 1,0 1-1,0-1 1,-1 1-1,1-1 1,-1 1-1,2 2 21,9 26-30,-1 1 1,-1 1-1,-2-1 0,-1 2 0,-1 3 30,7 30-751,-12-63 158,0 1-1,0-1 1,0 1 0,1-1-1,-1 0 1,1 1 0,0-1-1,0 0 1,1 0 0,0 1 593,7 0-5365</inkml:trace>
  <inkml:trace contextRef="#ctx0" brushRef="#br0" timeOffset="752.46">1580 84 6105,'0'0'6018,"0"0"-5050,0 0 328,0 0-408,0 0-392,0 0-240,0 0-152,155 137 8,-102-113-112,0-6-88,3-6-584,1-9-88,-1-3-584,10-30-681,-16-9-1167,-11-8-1985</inkml:trace>
  <inkml:trace contextRef="#ctx0" brushRef="#br0" timeOffset="1066.85">2202 1 912,'0'0'5664,"0"0"-2830,0 0-939,0 0-429,-2 29-362,0 7-775,-4 135 1032,6-101-788,1 1 261,-7 58-834,3-105 43,-1 1-1,-1-1 1,-1 0 0,-1 0-1,-1-1 1,-1 0-1,-3 3-42,-2 2-21,-2 0 0,-1-2-1,-1 0 1,-2-1-1,0-1 1,-1-1-1,-15 11 22,22-21-333,-1 0 0,-1-1 0,0-1-1,0-1 1,-1 0 0,0-1 0,-1-1-1,0 0 1,-1-2 0,1 0 0,-1-1-1,-11 1 334,-39-1-4954,16-4-2997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26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322 40 1568,'0'0'7481,"0"0"-4638,0 0-992,0 0-8,0 0-453,0 0-414,0-7-141,1-17-205,-1 15-115,-2 23-189,-8 31-44,-1 0 0,-2-1 0,-2-1 0,-2 1-282,-7 19 181,-61 159 115,30-85 230,-30 119-526,80-219 85,18-43 242,28-29-203,-1-1 1,-3-3 0,22-27-125,54-55-640,-110 117 573,1 1 0,-1 0 0,1 0-1,0 0 1,0 1 0,0-1 0,3 0 67,-6 2-23,-1 1 0,1 0 1,0 0-1,0-1 0,0 1 0,0 0 1,0 0-1,0 0 0,0 0 0,0 0 1,0 0-1,0 0 0,-1 1 0,1-1 1,0 0-1,0 0 0,0 1 0,0-1 1,0 0-1,0 1 0,-1-1 0,1 1 1,0-1-1,0 1 0,-1 0 0,1-1 1,0 1-1,-1 0 0,1-1 1,-1 1-1,1 0 0,-1 0 0,1-1 1,-1 1-1,1 0 0,-1 0 0,0 0 1,1 0-1,-1 0 23,25 62-652,0 10 652,3 7-1019,-27-76 666,0-1 0,0 1 1,1 0-1,0-1 0,-1 0 1,1 1-1,1-1 0,-1 0 1,0 0-1,1 0 0,-1 0 1,1-1-1,0 1 0,0-1 1,0 0-1,0 1 0,1-1 1,-1-1-1,0 1 0,4 1 353,15 1-6636</inkml:trace>
  <inkml:trace contextRef="#ctx0" brushRef="#br0" timeOffset="413.03">1281 546 10058,'0'0'1204,"0"0"-82,0 0-18,-32 1-418,-104 3-194,125-3-423,0 0-1,0 1 1,0 0 0,0 1-1,0 0 1,1 0 0,-1 1-1,1 1 1,0 0 0,0 0 0,1 1-1,0 0 1,0 1-69,-9 4 79,3-1 5,1 0 0,0 1 0,1 1 0,1 0 0,-12 13-84,19-19 15,1 0 0,-1 0 0,1 1 1,0 0-1,0-1 0,1 1 0,0 0 0,0 0 0,1 1 0,0-1 0,0 1 0,1-1 0,0 1 0,0 4-15,0-9-1,1-1 1,0 1 0,0 0-1,0-1 1,0 1-1,0-1 1,1 1-1,-1-1 1,1 0 0,0 1-1,0-1 1,0 1-1,0-1 1,0 0-1,0 0 1,0 0 0,1 0-1,1 2 1,0-2-11,0-1-1,0 1 1,0-1-1,1 0 1,-1 0-1,1 0 1,-1 0 0,0-1-1,1 1 1,-1-1-1,1 0 1,0 0-1,-1 0 1,1 0 11,11 0-15,0-1 0,0 0 0,1-1 0,-1 0 0,-1-2 1,1 1-1,0-2 0,-1 0 0,0-1 0,0 0 0,-1-1 0,1 0 1,-2-1-1,3-2 15,6-6-40,0 0 1,-2-1 0,0-1 0,-1-1-1,0 0 1,-2-2 0,-1 0-1,0 0 1,-1-1 0,-2-1 0,0-1-1,-2 1 1,4-14 39,-9 30 93,-2 18-92,-3 26-35,0-31 61,0 41 135,2 1 1,4 11-163,-4-45-392,0-1-1,1 1 0,1-1 0,0 1 1,1-1-1,0 0 0,1-1 1,0 1-1,8 10 393,3-2-4338</inkml:trace>
  <inkml:trace contextRef="#ctx0" brushRef="#br0" timeOffset="768.06">2032 370 7274,'0'0'4302,"0"0"-2775,-3 26-275,1 2-875,-5 46 1194,-4 7-1571,5-31 274,3 1-1,2 24-273,0-74 2,1-1-1,0 0 0,0 0 1,0 1-1,0-1 1,0 0-1,0 1 0,0-1 1,0 0-1,0 0 1,0 1-1,0-1 0,0 0 1,0 0-1,1 1 0,-1-1 1,0 0-1,0 0 1,0 1-1,0-1 0,0 0 1,0 0-1,1 1 1,-1-1-1,0 0 0,0 0 1,0 0-1,1 0 1,-1 1-1,0-1 0,0 0 1,0 0-1,1 0 0,-1 0 1,0 0-1,0 1 1,1-1-1,-1 0 0,0 0 1,1 0-1,-1 0 1,0 0-1,0 0 0,1 0 1,-1 0-1,0 0 1,0 0-1,1 0 0,-1 0 1,0 0-1,0-1 0,1 1 1,-1 0-1,0 0 1,0 0-1,1 0 0,-1 0 1,0 0-1,0-1 1,1 1-1,-1 0 0,0 0 1,0 0-1,0-1-1,1 1 15,8-6 33,0-1-1,0 0 1,-1-1-1,0 1 1,0-1-1,-1-1 1,0 0-1,5-7-47,7-8 28,-11 14-22,119-139 54,-98 118-102,2 1 0,1 1 0,19-12 42,-44 37-107,0-1 0,0 1 0,0 0 0,0 0 0,0 0 0,1 1 0,-1 1 0,1-1 0,0 1-1,2 0 108,-9 2-74,0 0 0,0-1-1,0 1 1,0 0-1,0 0 1,0 0-1,0 0 1,0 0 0,1 0-1,-1 0 1,0 1-1,0-1 1,0 0-1,0 1 1,0-1-1,0 0 1,0 1 0,0-1-1,0 1 1,0 0-1,0-1 1,0 1-1,-1 0 1,1-1-1,0 1 1,0 0 0,-1 0-1,1 0 1,0 0-1,-1 0 1,1 0-1,-1 0 1,1 0 0,-1 0 73,1 3-562,0 1 0,0 0 0,0 0 0,-1 0 0,0-1 0,0 1 0,0 2 563,-1 4-1301,1 31-5741</inkml:trace>
  <inkml:trace contextRef="#ctx0" brushRef="#br0" timeOffset="1126.08">2776 570 12427,'0'0'1339,"0"0"-586,0 0-21,0 0-181,0 0-318,0 0-135,10 12-33,35 36 44,-42-45-93,0-1 0,0 0-1,0 0 1,0-1-1,0 1 1,1-1 0,-1 0-1,1 1 1,-1-1 0,1-1-1,-1 1 1,1 0-1,-1-1 1,1 0 0,0 0-1,-1 0 1,1 0-1,2-1-15,9 0 58,6 1 3,1 0 0,0-2-1,0-1 1,0-1 0,17-5-61,-29 6 17,0-1 0,0 0 1,-1 0-1,0-1 0,0 0 0,0-1 1,0 0-1,-1 0 0,0-1 1,0 0-1,-1 0 0,0-1 0,3-3-17,-6 5 59,0 0 0,-1-1 0,1 1 0,-1-1 0,0 1 0,-1-1-1,0 0 1,0 0 0,0 0 0,-1 0 0,0 0 0,0 0 0,-1 0 0,0-6-59,0 11 16,-1-1 1,1 1 0,-1-1 0,1 0 0,-1 1 0,0 0 0,0-1-1,0 1 1,0-1 0,0 1 0,0 0 0,-1 0 0,1-1 0,-1 1 0,1 0-1,-1 1 1,0-1 0,0 0 0,0 0 0,0 1 0,0-1 0,0 1-1,-1 0 1,1-1 0,0 1 0,-1 0 0,1 0 0,-1 1 0,1-1 0,-1 1-1,1-1 1,-3 1-17,-12-3-7,0 1 0,0 1 0,1 1 0,-15 1 7,28-1-2,-11 2-5,0 0 1,0 0-1,0 2 1,1 0-1,-1 0 0,1 1 1,0 1-1,0 0 1,1 0-1,0 2 0,0-1 1,0 2-1,1-1 1,0 2-1,1-1 0,0 2 1,-4 5 6,4-5-6,1 1 1,0 1-1,0 0 1,2 0-1,-1 0 1,2 1-1,0 0 1,1 1-1,0-1 1,1 1-1,0 0 1,1 0-1,1 0 1,1 0-1,0 0 1,1 6 5,0-17 0,0 0-1,0 0 1,0 0 0,1 1 0,0-1 0,0 0-1,0 0 1,0 0 0,1 0 0,0 0-1,-1-1 1,1 1 0,1 0 0,-1-1 0,0 1-1,1-1 1,0 0 0,0 0 0,0 0-1,0 0 1,0 0 0,0-1 0,1 0 0,0 1-1,-1-1 1,1 0 0,0-1 0,0 1-1,0-1 1,3 1 0,31 9-297,0-3 1,1-1-1,0-1 0,1-3 0,2-1 297,77 0-2606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4:5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7458,'0'0'1832,"0"0"-557,0 0-131,0 0-274,0 0-258,0 0-69,9 9 3036,27-7-2825,-1 1-1,1 2 1,3 2-754,0 1 343,1-3 0,14 0-343,170 4 439,77 18-439,-211-19 35,0-4 0,19-4-35,-63 0 14,6-2 10,1-3 0,4-3-24,2 1 37,30 0-37,139 10 9,-101 1 32,38-7-41,-94-5 71,-1-3 1,30-11-72,-10 3 32,4 3-32,2 8 4,13 3-4,-30 2 3,0-3 0,9-5-3,3-3 156,1 5 0,89 2-156,-106 4 221,-1-4-1,19-6-220,18-1 69,-63 10-76,29 3 7,21-1 0,-11-5 14,192-7 3,-206 11-16,-73 3 14,0 0 46,0 0 64,0 0 37,0 0 60,0 0 56,0 0 2,0 0-47,0 0-71,0 0-49,0 0-60,0-1-39,-1-2-15,0-1 0,0 0 0,0 1 0,0-1 0,-1 1 0,0-1-1,1 1 1,-2 0 0,1 0 0,0 0 0,0 0 0,-1 0 0,-1-1 1,-10-14-40,-10-27-284,10 18 13,-1 2 1,-5-7 310,15 25-140,1 1 0,-1 0 0,-1 1 0,1-1 0,-1 1 0,0 0 0,0 0 1,0 1-1,-1 0 0,-6-4 140,13 8-67,0 0-1,0 0 1,1 0 0,-1 0 0,0 0-1,0 0 1,0 0 0,0 0-1,0 0 1,0 0 0,0 0 0,0 0-1,0 0 1,0 0 0,0-1 0,0 1-1,0 0 1,0 0 0,0 0-1,0 0 1,0 0 0,0 0 0,0 0-1,0 0 1,0 0 0,0 0 0,0-1-1,0 1 1,0 0 0,0 0 0,0 0-1,0 0 1,0 0 0,0 0-1,0 0 1,0 0 0,0 0 0,0 0-1,0 0 1,0-1 0,0 1 0,0 0-1,0 0 1,0 0 0,-1 0 67,13 0-3889,-10 0 4126,14 0-4042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38.9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509 521 10474,'0'0'1531,"0"0"-461,0 0 185,0 0-367,-28-8-561,-20-5-191,-26-3-136,68 15 18,-1 0 1,0 1 0,1-1 0,-1 2-1,1-1 1,-1 1 0,1 0-1,-1 0 1,1 0 0,0 1 0,-1 0-1,1 0 1,0 1 0,0 0-1,1 0 1,-1 0 0,0 1 0,1 0-1,-3 2-18,-3 2 78,-13 9 175,1 1 0,1 0 0,0 2 0,2 1 0,0 0 0,-4 9-253,16-20 62,1 0 1,0 0 0,1 0 0,0 1 0,0 0-1,1 1 1,1-1 0,0 1 0,0 0-1,1 0 1,1 0 0,0 0 0,1 1 0,0-1-1,1 12-62,0-21-3,1 0 0,-1-1-1,1 1 1,0-1-1,0 1 1,0-1-1,1 0 1,-1 1 0,0-1-1,1 0 1,-1 0-1,1 0 1,0 0 0,0 0-1,0 0 1,0 0-1,0-1 1,0 1 0,0-1-1,1 0 1,-1 1-1,0-1 1,1 0 0,-1 0-1,1-1 1,-1 1-1,1 0 1,0-1 0,0 1 3,12 1-65,1 0 0,0 0 0,0-2 0,9 0 65,-12 0-46,9 0-200,0-1 1,-1-1-1,1-1 0,-1-1 1,0-1-1,0-1 0,0-1 0,1-1 246,-9 2-146,1 0-1,-1-1 1,-1-1-1,1 0 1,-1-1-1,-1 0 0,1-1 1,-2 0-1,1 0 1,-2-2-1,1 1 0,2-5 147,-6 6-15,0 0 0,-1 0-1,0 0 1,-1-1-1,0 0 1,-1 0 0,0 0-1,1-8 16,0-7 268,-2-1 0,0 1 0,-2-4-268,-12 75 321,8-9-235,2 1-1,3 22-85,-1-19 80,0-30-76,0 0 0,1 1 1,0-1-1,0 0 0,1 0 1,1 0-1,0 0 1,4 9-5,-5-13-119,1-1 1,1 0-1,-1 0 1,1 0-1,0 0 1,0-1-1,0 1 1,0-1 0,1 0-1,0 0 1,0-1-1,0 1 1,0-1-1,1-1 1,2 2 118,26 8-2841</inkml:trace>
  <inkml:trace contextRef="#ctx0" brushRef="#br0" timeOffset="384.36">1749 241 160,'0'0'10824,"0"0"-7582,0 0-2094,0 0-207,0 0-484,0 0-340,-22-18-98,-18-13-13,-18-11-6,55 40 3,1 0-1,-1 0 1,0 0-1,0 0 0,0 1 1,0 0-1,0 0 1,0-1-1,0 2 0,0-1 1,-1 0-1,1 1 1,0-1-1,-1 1 1,1 0-1,0 0 0,-1 0 1,1 1-1,0-1 1,0 1-1,-1 0 0,1 0 1,0 0-1,0 0 1,0 1-1,0-1 1,0 1-1,0-1 0,0 1 1,1 0-1,-2 1-2,-2 1 17,-8 7 68,0 0-1,1 1 0,0 0 1,1 1-1,0 1 0,1 0 1,0 1-1,1 0 0,1 0 0,1 1 1,0 0-1,-1 4-84,-5 15 279,2 0 0,1 1 0,1 1 0,3 0 0,-1 13-279,-1 46 703,5 0 0,5 21-703,-1-43 32,0-65-77,0 1 0,-1 0 0,0 0 0,-1-1 1,-2 5 44,4-11-123,-1-1 1,1 0-1,-1 1 1,0-1-1,0 0 1,0 1-1,0-1 1,-1 0 0,1 0-1,-1 0 1,1 0-1,-1-1 1,0 1-1,1 0 1,-1 0-1,0-1 1,0 0-1,0 1 1,0-1 0,0 0-1,-1 0 1,1 0-1,0 0 1,-2 0 122,-2 0-760,1 0 0,-1-1 1,0 1-1,1-1 0,-1-1 1,1 1-1,-1-1 0,0 0 760,-14-9-8425</inkml:trace>
  <inkml:trace contextRef="#ctx0" brushRef="#br0" timeOffset="730.53">1144 602 4929,'0'0'7610,"0"0"-6786,0 0 288,0 0-176,0 0-128,0 0-279,0 0-161,165 23-264,-108-14-88,2 3-16,7-3-520,27 3-513,-17-6-951,-7 0-3441</inkml:trace>
  <inkml:trace contextRef="#ctx0" brushRef="#br0" timeOffset="1046.01">2702 179 8754,'0'0'4845,"0"0"-3393,-29-2-937,-95-6-158,108 7-314,0 0 0,0 1 0,0 1 0,-1 0 0,1 1 0,1 1 0,-1 1 0,0 0 0,1 1 0,-10 5-43,13-4 58,1 1 1,0 0-1,1 1 1,0 0-1,0 1 0,0 0 1,1 1-1,1-1 1,-1 2-1,2-1 1,-6 10-59,1 0 164,0 2 0,2-1 0,0 1 0,1 1 0,1 0 0,-3 19-164,-3 27 978,-3 46-978,10-53 230,-3-1 1,-12 34-231,20-88-65,1-1-59,0 0 0,-1 0 0,0 0 1,0 0-1,-1-1 0,0 1 0,0-1 0,0 1 0,0-1 1,-1 0-1,0 0 124,4-4-90,-1-1 1,1 0 0,-1 0-1,1 1 1,0-1 0,-1 0-1,1 0 1,-1 0 0,1 0-1,-1 1 1,1-1 0,-1 0-1,1 0 1,-1 0-1,1 0 1,-1 0 0,1 0-1,-1 0 1,1 0 0,-1-1-1,1 1 1,-1 0 0,1 0-1,-1 0 1,1 0 0,-1-1-1,1 1 1,-1 0-1,1 0 1,0-1 0,-1 1-1,1 0 1,0-1 0,-1 1-1,1-1 1,0 1 0,-1 0-1,1-1 1,0 1 0,-1-1 89,-7-18-3142,8 19 3090,-7-29-7379</inkml:trace>
  <inkml:trace contextRef="#ctx0" brushRef="#br0" timeOffset="1387.36">2001 423 11306,'0'0'2465,"0"0"-1785,0 0 128,0 0-104,0 0 25,0 0-401,182 54-152,-120-43-8,-2 1-168,-7 0-48,3-6-897,-16 0-1111,-7-3-4297</inkml:trace>
  <inkml:trace contextRef="#ctx0" brushRef="#br0" timeOffset="1710.53">2622 581 6529,'0'0'6410,"0"0"-4484,0 0-994,0 0 19,0 0-353,0 0-286,32 10-88,104 32-26,-124-39-174,0 0-1,0 0 1,0-1 0,1-1 0,-1 0-1,1-1 1,-1 0 0,5-1-24,18-1 5,-26 2-29,0 0 1,1-1-1,-1 0 1,0 0 0,8-3 23,-15 4-9,0-1 0,0 0 0,0 1 0,0-1-1,0 0 1,0 0 0,0 0 0,0-1 0,-1 1 0,1 0 0,0-1 0,-1 1 0,1-1 0,-1 1 0,1-1 0,-1 0 0,0 0 0,0 1 0,0-1 0,0 0 0,0 0 0,0 0 0,0 0 0,-1 0 0,1-1 0,-1 1 0,1 0 0,-1 0 9,1-6-41,-1 0 0,0 0-1,0 0 1,-1 1 0,0-1 0,0 0 0,-1 1-1,1-1 1,-2 0 0,1 1 0,-1 0-1,-1-1 42,1 3-29,0 1 0,0-1 0,0 1-1,-1 0 1,0 0 0,1 0 0,-2 0-1,1 0 1,0 1 0,-1 0 0,0 0-1,1 0 1,-1 1 0,0-1-1,-1 1 1,1 0 0,-4 0 29,0-1-35,-1 1 1,0 1 0,0 0-1,0 0 1,0 1-1,0 0 1,0 0-1,0 1 1,0 1-1,0 0 1,0 0-1,1 1 1,-1 0-1,1 1 1,0-1-1,0 2 1,0 0-1,0 0 1,1 0-1,-3 3 35,-8 7 31,1 0 0,0 1 0,2 1 0,0 1 0,1 0 0,0 1 0,2 1 1,-1 2-32,6-8 106,1-1 1,0 1-1,1 0 1,0 0-1,2 1 1,-3 9-107,6-20 29,0 1 0,0-1 0,0 1-1,1 0 1,-1-1 0,1 1 0,0 0 0,1 0 0,-1-1-1,1 1 1,0-1 0,0 1 0,0-1 0,1 1 0,0-1 0,-1 1-1,1-1 1,1 0 0,-1 0 0,1 0 0,0 0 0,0-1-1,1 2-28,5 2-37,-1-1 0,2-1-1,-1 1 1,1-1 0,-1-1-1,2 0 1,-1 0-1,0-1 1,1 0 0,-1-1-1,1 0 1,-1-1-1,3 0 38,25 1-1513,0-1 0,38-5 1513,0-7-4127,-8-9-2583</inkml:trace>
  <inkml:trace contextRef="#ctx0" brushRef="#br0" timeOffset="2061.79">3502 539 11562,'0'0'2072,"0"0"-148,0 0 30,0 0-594,0 0-755,0 0-336,-8-13-188,8 13-81,-7-13-2,-1 2-1,-1-1 1,-6-6 2,13 16-6,0 1-1,-1-1 1,0 1-1,1-1 1,-1 1-1,0 0 1,0 0-1,1 0 1,-1 1-1,0-1 1,0 1-1,0-1 1,0 1-1,0 0 1,0 0-1,0 0 1,0 1-1,0-1 1,0 1-1,1 0 1,-1-1-1,0 1 1,0 0-1,0 1 1,1-1-1,-1 0 7,3 0 0,-12 4-7,1 1 1,0 0-1,1 1 1,-1 0-1,1 1 1,0 0-1,1 0 1,0 1-1,1 0 1,-1 1-1,2 0 1,-1 2 6,0-1-4,0 0 0,2 0 1,-1 1-1,2 0 0,-1 1 1,2-1-1,0 1 0,0 0 1,1 0-1,1 0 0,-1 5 4,3-15-24,0-1 0,0 1 0,0-1 0,0 1 0,0-1 0,1 1 0,-1-1 0,1 1 0,0-1 0,-1 1 0,1-1 0,0 0 0,1 1 0,-1-1 0,0 0 0,1 0-1,-1 0 1,1 0 0,-1 0 0,1 0 0,0 0 0,0-1 0,0 1 0,0 0 0,0-1 0,0 0 0,1 1 0,-1-1 0,0 0 0,1 0 0,-1-1 0,1 1 0,-1 0 0,1-1 24,13 3-340,0-1-1,0-1 1,0 0 0,-1-1 0,11-2 340,-4 1-386,13-1-1719,1-1 1,-1-2-1,0-1 1,30-11 2104,29-14-8210</inkml:trace>
  <inkml:trace contextRef="#ctx0" brushRef="#br0" timeOffset="2409.8">4379 0 8042,'0'0'6553,"0"0"-5865,0 0 48,0 0 185,-106 155-321,69-84-328,-2 10-16,2 2-168,1-2-48,6-4-40,0-6-8,4-11-216,0-9-136,-1-13-272,4-8-313,3-12-351,7-9-1064,3-9-3458</inkml:trace>
  <inkml:trace contextRef="#ctx0" brushRef="#br0" timeOffset="2410.8">3869 396 12603,'0'0'2240,"0"0"-1720,0 0 168,0 0 89,0 0-129,0 0-120,0 0-208,202 95-160,-142-80-160,-1-9-64,11-6-760,-17 0-1881,-10-3-6873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51.8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4 567 6265,'0'0'5056,"0"0"-3392,0 0-721,0 0-75,0 0-230,0 27-291,-3 172-63,2-37-132,1-156-158,0-1 0,1 1 0,-1-1 0,1 0 0,0 1 0,0-1-1,1 0 1,0 0 0,0 0 0,1 3 6,-2-6-6,1 0 1,-1 0-1,1 0 0,-1 0 0,1 0 0,0 0 0,0-1 0,0 1 0,0 0 0,0-1 0,0 0 1,0 1-1,1-1 0,-1 0 0,0 0 0,1-1 0,-1 1 0,1 0 0,-1-1 0,1 1 1,-1-1-1,1 0 0,0 0 6,5 1 0,0-2 1,0 1-1,-1-1 1,1 0 0,0 0-1,-1-1 1,1 0-1,-1 0 1,0-1-1,1 0 1,-1 0-1,0-1 1,-1 0-1,2-1 0,9-8-36,1-1 0,-2-1 0,0-1 0,2-4 36,2-1-50,-3 4 48,-1-1 0,-1-1 0,0 0 0,-1-1 1,-2 0-1,0-1 0,6-16 2,-18 37 5,0 0 1,0 0 0,0 0-1,0 0 1,0 0 0,0 0-1,0 1 1,0-1-1,0 0 1,0 0 0,0 0-1,0 0 1,0 0 0,1 0-1,-1 0 1,0 0 0,0 0-1,0 0 1,0 0-1,0 0 1,0 0 0,0 0-1,0 0 1,0 0 0,0 0-1,0 0 1,0 0 0,0 0-1,0 0 1,0 0-1,0 0 1,0 0 0,0 0-1,1 0 1,-1 0 0,0 0-1,0 0 1,0 0 0,0 0-1,0 0 1,0 0-1,0 0 1,0 0 0,0 0-1,0 0 1,0 0 0,0 0-1,0 0 1,0 0 0,0 0-1,0 0 1,0 0-6,2 11 62,-2 19-92,0-28 51,-1 46 34,-1-23-158,2 0 0,1 1 0,3 11 103,-4-36-60,0 1 0,0 0 0,1 0 0,-1 0 0,1-1 0,-1 1 0,1 0 0,0-1 0,-1 1 0,1 0 0,0-1 0,0 1 0,0-1 0,0 1 0,1-1 0,-1 0 0,0 1 0,1-1 0,-1 0 0,1 0 0,-1 0 0,1 0 0,-1 0 60,4 1-616,-1-1-1,1 0 0,-1-1 0,1 1 1,-1-1-1,1 1 0,-1-1 0,2-1 617,-3 1-546,14 0-5514</inkml:trace>
  <inkml:trace contextRef="#ctx0" brushRef="#br0" timeOffset="345.21">1145 245 10114,'0'0'2609,"0"0"-1697,0 0 552,-37 176-432,37-105-495,0 4-233,0 2-184,0-3-112,0 1 8,0-4-16,0-11-264,0-13-337,0-8-287,0-24-640,7-9-1257,3-6-4424</inkml:trace>
  <inkml:trace contextRef="#ctx0" brushRef="#br0" timeOffset="679.23">1892 319 10682,'0'0'1697,"0"0"-625,0 0 328,0 0-392,-29 206-383,19-132-217,3 4-136,0-1-80,4 0-136,-4-8-40,-2-10-16,-1-8-272,-4-15-272,1-12-473,0-18-375,3-6-680,3 0-3698</inkml:trace>
  <inkml:trace contextRef="#ctx0" brushRef="#br0" timeOffset="1028.26">1697 659 5961,'0'0'6154,"0"0"-5234,0 0 632,0 0-432,0 0-512,0 0 137,0 0-97,89 27 40,-29-18-288,9-1-176,14-5-128,0-3-96,-4 0-144,11 0-856,-21 0-1073,-19 0-1991</inkml:trace>
  <inkml:trace contextRef="#ctx0" brushRef="#br0" timeOffset="1029.26">2441 778 9418,'0'0'4113,"0"0"-3369,0 0 464,0 0 25,0 0-465,0 0-272,0 0-240,30 149-256,-30-108-224,0 1-520,-6-9-1137,-14-6-1087,3-13-4090</inkml:trace>
  <inkml:trace contextRef="#ctx0" brushRef="#br0" timeOffset="1376.29">2633 409 9634,'0'0'5497,"0"0"-5065,0 0-336,0 0-96,0 0-720,0 0-1128,0 0-3601</inkml:trace>
  <inkml:trace contextRef="#ctx0" brushRef="#br0" timeOffset="1709.32">2881 840 5921,'0'0'4921,"0"0"-2812,0 0-390,0 0-255,0 0-570,0 0-445,7 9-173,5-10-255,-1-1-1,0 0 0,0-1 1,0 0-1,0-1 1,-1 0-1,1 0 1,-1-1-1,0-1 1,0 0-1,1-2-20,42-20 34,-37 20-43,0 0 0,1 1 0,0 1 0,0 1 0,1 0 0,-1 2 0,1 0 0,12-1 9,-28 5-10,-1-1-1,0 0 1,1 1 0,-1-1-1,0 1 1,0-1 0,1 1-1,-1-1 1,0 1 0,0 0-1,0 0 1,0 0 0,0 0-1,0 0 1,0 0 0,0 0-1,0 0 1,0 0 0,-1 0-1,1 0 1,0 0 0,-1 1-1,1-1 1,-1 0 0,1 0 0,-1 1-1,0-1 1,1 0 0,-1 1-1,0-1 1,0 1 0,0-1-1,0 0 1,0 1 10,-1 59-71,-1-49 70,0 3 2,0 0-1,-2 0 1,1-1-1,-2 0 1,0 0 0,-1 0-1,-3 5 0,-18 48-12,26-66 3,1-1 1,0 0-1,0 0 0,0 0 1,0 0-1,0 0 0,0 0 0,0 0 1,0 0-1,0 1 0,0-1 1,-1 0-1,1 0 0,0 0 1,0 0-1,0 0 0,0 1 1,0-1-1,0 0 0,0 0 0,0 0 1,0 0-1,0 0 0,0 0 1,0 1-1,0-1 0,0 0 1,0 0-1,0 0 0,0 0 0,1 0 1,-1 0-1,0 1 0,0-1 1,0 0-1,0 0 0,0 0 1,0 0-1,0 0 0,0 0 0,0 0 1,0 1-1,1-1 0,-1 0 1,0 0-1,0 0 0,0 0 1,0 0-1,0 0 0,0 0 1,1 0-1,-1 0 0,0 0 0,0 0 1,0 0-1,0 0 0,0 0 1,1 0-1,-1 0 0,0 0 1,0 0-1,0 0 9,10-6-150,35-34-106,27-33 256,-44 42-74,1 2 0,2 0 1,1 2-1,1 2 0,5-2 74,-35 26 28,22-11 135,-25 11-155,0 1 0,1 0 0,-1 0 0,1 0-1,-1 0 1,1 0 0,-1 0 0,1 0 0,-1 0 0,1 0-1,-1 0 1,0 0 0,1 0 0,-1 0 0,1 0 0,-1 0 0,1 0-1,-1 1 1,1-1 0,-1 0 0,0 0 0,1 0 0,-1 1-1,1-1 1,-1 0 0,0 1 0,1-1 0,-1 0 0,0 1-1,1-1 1,-1 0 0,0 1 0,0-1 0,0 1 0,1-1-1,-1 0 1,0 1 0,0-1 0,0 1 0,0-1 0,0 1 0,1-1-1,-1 1 1,0-1 0,0 1 0,0-1 0,0 0 0,0 1-1,-1-1 1,1 1-8,-4 174 211,-5-58-3817,6-88-335</inkml:trace>
  <inkml:trace contextRef="#ctx0" brushRef="#br0" timeOffset="2132.35">4161 555 4033,'0'0'8883,"0"0"-5854,0 0-1682,0 0-516,0 0-630,-35 16-218,-116 58 3,136-66 13,1 0-1,-1 1 0,2 1 0,0 0 1,0 1-1,0 0 0,2 1 1,-8 9 1,9-9-4,1-3-21,1 0 0,0 0 1,1 1-1,0 0 0,0 1 1,1-1-1,1 1 0,0 0 0,0 1 1,1-1-1,0 1 0,1 0 1,1 0-1,0 0 0,-1 8 25,4-18-9,-1 0 0,0 0 0,0-1 0,1 1-1,-1 0 1,1 0 0,0 0 0,-1 0 0,1 0 0,0-1-1,0 1 1,0 0 0,0-1 0,1 1 0,-1 0 0,0-1 0,1 0-1,-1 1 1,1-1 0,-1 0 0,1 0 0,-1 0 0,1 0-1,0 0 1,0 0 0,0 0 0,-1-1 0,1 1 0,0 0 0,0-1-1,0 0 1,0 1 0,1-1 9,12 2-3,0-1-1,0 0 1,0-1-1,8-2 4,4 1-8,-5 0-55,-1-1 1,1-1-1,0 0 0,-1-2 0,1-1 1,-1 0-1,-1-2 0,0 0 1,0-2-1,0 0 0,-1-1 0,15-12 63,-22 16 40,-1-2 0,0 0 0,-1 0-1,0 0 1,-1-2 0,0 1-1,0-1 1,-1 0 0,0-1-1,-1 0 1,-1 0 0,0-1 0,0 1-1,-1-1 1,-1-1 0,0 1-1,-1 0 1,-1-1 0,0 0-1,1-12-39,-3 25 160,8 24-342,0-3 136,2 0 1,0-1 0,1 0-1,1 0 1,0-1 0,2-1-1,0 0 1,2 0 45,-13-14-213,1-1 0,0 1 1,0-1-1,0 0 0,0 0 0,0-1 0,0 1 1,1-1-1,-1 0 0,0 0 0,1 0 0,-1 0 0,1-1 1,-1 0-1,1 0 0,-1 0 0,1-1 0,-1 1 1,1-1 212,9 0-1809,20-2-6215</inkml:trace>
  <inkml:trace contextRef="#ctx0" brushRef="#br0" timeOffset="2472.37">5097 275 10418,'0'0'3908,"0"0"-2132,0 0-128,0 0-314,-3 33-538,-12 107-274,1-35-815,-4-1 0,-4-2 1,-6 0-1,-26 62 293,51-155-437,-1 1-102,3-4-6391,1-13-1522</inkml:trace>
  <inkml:trace contextRef="#ctx0" brushRef="#br0" timeOffset="2812.4">4809 534 10594,'0'0'4377,"0"0"-3753,0 0 545,0 0-153,0 0-376,0 0-296,206 18-88,-144-18-88,-2 0-112,-10 3-56,2-3-416,-15 0-1608,-11 0-5610</inkml:trace>
  <inkml:trace contextRef="#ctx0" brushRef="#br0" timeOffset="3280.56">5742 525 11931,'0'0'1230,"0"0"-465,0 0 127,0 0-241,0 0-345,0 0-190,23 12-93,75 35-14,-90-44-5,0 0 0,1 0 0,-1-1 0,0-1 0,0 1-1,1-2 1,-1 1 0,1-1 0,-1 0 0,1-1 0,-1 0-1,1 0 1,5-2-4,1-2 2,0 0-1,0-2 0,-1 1 0,0-2 0,8-5-1,-12 7-1,0 0 1,-1-1-1,1 0 0,-2-1 0,1 1 0,3-6 1,-9 10 16,-1 1-1,0-1 1,0 0 0,-1 0 0,1 0 0,0 0 0,-1 0 0,0 0-1,1 0 1,-1 0 0,-1-1 0,1 1 0,0 0 0,-1-1-1,0 1 1,0-1 0,0 1 0,0 0 0,0-1 0,-1 1-1,1-1 1,-1 1 0,-1-3-16,1 4 23,1 0 0,-1 1 0,0-1 0,0 0 0,0 1-1,-1-1 1,1 1 0,0-1 0,-1 1 0,1 0 0,0-1 0,-1 1 0,0 0-1,1 0 1,-1 0 0,1 0 0,-1 1 0,0-1-23,-34-9 129,35 9-128,-17-2-14,0 0 0,0 1 0,0 1 1,0 1-1,-1 0 0,1 2 0,0 0 1,-6 1 12,12 0-18,-1 1 0,0 0 0,1 0 1,0 1-1,0 1 0,0 0 0,1 1 0,0 0 1,0 0-1,1 1 0,-9 9 18,7-5-9,1 0-1,1 0 1,0 1-1,1 1 1,0-1 0,1 2-1,1-1 1,-4 11 9,6-15 36,1 2 0,1-1 0,0 0 0,1 1 0,0-1 0,0 1-1,1 0 1,1-1 0,0 1 0,1 0 0,0 0 0,2 5-36,-2-12 16,1 0 0,0 0 1,1-1-1,-1 1 0,1 0 0,0-1 0,0 1 0,0-1 0,1 0 0,-1 0 0,1-1 0,0 1 0,0-1 0,0 1 0,1-1 1,-1 0-1,1-1 0,0 1 0,-1-1 0,1 0 0,0 0 0,1-1 0,-1 0-16,16 6 60,1-2 0,0-1 0,0 0 0,22-1-60,-6 0-287,0-3-1,0-1 1,0-2 0,0-1 0,-1-2-1,1-2 1,-2-1 0,13-6 287,55-23-2911</inkml:trace>
  <inkml:trace contextRef="#ctx0" brushRef="#br0" timeOffset="3624.97">7002 1 13707,'0'0'3185,"0"0"-2345,0 0 600,0 0-584,-56 208-560,30-127-176,-4 2-80,3-6-40,1 1-336,-1-13-376,8-8-648,12-15-713,4-16-455,3-20-2921</inkml:trace>
  <inkml:trace contextRef="#ctx0" brushRef="#br0" timeOffset="3958.57">7201 430 12563,'0'0'2193,"0"0"-383,0 0-133,0 0-632,0 0-598,-13 28-239,-40 89-101,50-112-108,2 0 0,-1 0-1,0 0 1,1 1 0,0-1 0,0 1 0,1-1 0,-1 0 1,1-3-6,1 1 0,-1-1 0,0 0-1,0 0 1,1 0 0,-1-1 0,1 1-1,0 0 1,-1 0 0,1 0 0,0 0 0,0 0-1,0-1 1,1 1 6,1 1-33,0 0-1,0-1 0,0 1 1,0-1-1,0 0 1,1 0-1,-1 0 0,1-1 1,0 1-1,0-1 0,-1 0 1,4 1 33,2 1-100,2 0-40,0 0 0,0 0 0,0-1-1,1-1 1,-1 0 0,1 0 0,-1-1 0,1-1 0,-1 0 0,1 0 0,-1-1 0,0-1 0,0 0 0,0 0 0,0-1-1,0 0 1,-1-1 0,1 0 0,0-2 140,21-15-369,-1-1 0,-1-1 0,-1-1 1,-1-2-1,1-3 369,46-43 393,-74 72 303,-1 6 139,-5 13-614,0-1 0,0 1 1,-2-1-1,0 0 0,-1 0 0,-2 0-221,-16 39 251,-11 38-7,8-18-109,-4-1-1,-4 1-134,24-53 5,0-1 0,-1-1-1,-2 0 1,0-1 0,-1 0-1,-1-2 1,0 0-1,-12 8-4,6-8-102,0-2 0,0-1 0,-2-1 0,-18 8 102,28-16-240,0 1 0,-1-2 0,0 0 0,0-1-1,0-1 1,0-1 0,0 0 0,-5-1 240,20 0-130,0-1 0,0 0 1,0 0-1,-1 1 0,1-1 1,0-1-1,0 1 0,0 0 1,0 0-1,0-1 0,0 1 1,0-1-1,0 0 0,0 0 1,0 0-1,0 0 0,0 0 1,0 0-1,1 0 0,-1 0 1,0-1-1,1 1 0,-1-1 1,1 1-1,-1-1 0,1 0 1,-1-1 129,-4-22-5277</inkml:trace>
  <inkml:trace contextRef="#ctx0" brushRef="#br0" timeOffset="4290.16">8107 799 10658,'0'0'3081,"0"0"-817,0 0-15,0 0-1065,0 0-464,0 0-304,36 175-304,-59-124-112,-16 0-168,-14 2-200,-40 1-472,14-10-840,6-11-2425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42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242 700 3369,'0'0'6877,"0"0"-4051,0 0-1351,0 0-437,0 0-177,0 0-61,-6-10 17,-16-30-51,8 24 1946,14 16-2690,-1 0 0,1 0 0,0 0 0,0 0 0,-1 0 0,1 0 0,0 0 0,0 0 0,-1 0 0,1 0 0,0 0 0,-1 0 0,1 0 1,0 0-1,0 0 0,0 1 0,-1-1 0,1 0 0,0 0 0,0 0 0,-1 0 0,1 0 0,0 1 0,0-1 0,0 0 0,0 0 0,-1 0 0,1 1 0,0-1 1,0 0-1,0 0 0,0 1 0,0-1 0,0 0 0,0 0 0,-1 1 0,1-1-22,-3 25-184,5 94-82,0-10-1641,-7 34 1907,5-141-225,0 0-1,-1-1 1,1 1-1,-1 0 0,0 0 1,1 0-1,-1 0 1,0 0-1,0 0 1,0-1-1,-1 1 0,1-1 1,0 1-1,-1 0 1,1-1-1,0 0 1,-1 1-1,0-1 1,1 0-1,-1 0 0,0 0 1,0 0-1,1 0 1,-1 0-1,0-1 1,0 1-1,0-1 0,0 1 1,0-1 225,-18 6-5089</inkml:trace>
  <inkml:trace contextRef="#ctx0" brushRef="#br0" timeOffset="354.02">0 10 8210,'0'0'4265,"0"0"-3057,0 0-304,0 0-448,0 0 248,0 0-400,0 0-184,63 14-32,-56-11-80,3 0-8,3 3-528,0 0-1472,-3-3-5418</inkml:trace>
  <inkml:trace contextRef="#ctx0" brushRef="#br0" timeOffset="682.05">721 251 4865,'0'0'5651,"0"0"-3628,0 0-926,0 0-318,0 0-91,0 0 235,-3 28-59,-24 180 28,17-123-918,-4-1 0,-4-1-1,-3 0 1,-21 49 26,42-131-26,-20 43-1641,0-19-3109,10-18-1319</inkml:trace>
  <inkml:trace contextRef="#ctx0" brushRef="#br0" timeOffset="1152.08">318 766 8938,'0'0'2320,"0"0"-535,0 0-401,0 0-528,0 0-296,0 0-248,0 0 153,228-48 15,-152 36-288,0-3-192,10-3-280,-20 3-1153,-16 1-1655</inkml:trace>
  <inkml:trace contextRef="#ctx0" brushRef="#br0" timeOffset="1153.08">1274 1 10002,'0'0'2289,"0"0"-1449,0 0-192,0 0-408,0 0-240,0 0-176,29 202-328,-22-154-648,-7-10-3369</inkml:trace>
  <inkml:trace contextRef="#ctx0" brushRef="#br0" timeOffset="1503.11">1654 405 8426,'0'0'4218,"0"0"-2358,0 0-298,0 0-348,0 0-531,0 0-395,-5 8-139,-12 14-156,-21 31 44,35-47-94,1-1 0,-1 0 0,1 0 0,0 1 0,0 0 1,1-1-1,-1 1 0,1 0 0,0 0 0,1 4 57,0-7-54,0 0 0,0 0 0,0 1 0,0-1 0,1 0 0,0 0 0,-1 0 0,1 0 0,1 0 0,-1 0 1,0 0-1,1 0 0,-1 0 0,1-1 0,0 1 54,3 3-48,1 0 1,0-1-1,0 0 1,1-1-1,4 4 48,-8-6-6,61 36-22,22 15 153,-78-47-119,-1 0 0,0 0 0,0 1 0,0 0 1,0 0-1,-1 0 0,0 1 0,3 6-6,-7-11-1,0 1 0,-1-1 0,1 0 0,-1 1 0,0-1 0,0 1 0,0-1 0,0 1 0,-1-1 0,1 1 0,-1-1 0,0 1 0,0 0 0,-1-1 0,1 1 0,-1 0 0,1-1 0,-1 1 0,0-1 0,-1 1 1,0 1-38,-1 1 0,0-1 0,0 0 0,-1 0 0,0 0 0,1-1 0,-2 0 0,1 1 0,0-1 0,-1-1 0,-2 3 38,-13 6-449,0 0-1,0-1 1,-1-1-1,0-1 0,-12 2 450,-33 11-2471,8-6-2132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9:07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361 313 10458,'0'0'3825,"0"0"-3137,0 0-32,0 0-24,0 0-303,0 211-233,0-110-16,6 12 136,-6 1 120,0-4-24,0-18-88,0-18-152,-3-14-72,-4-21-192,7-30-608,0-9-1369,0 0-3304</inkml:trace>
  <inkml:trace contextRef="#ctx0" brushRef="#br0" timeOffset="351.99">0 831 1568,'0'0'9514,"0"0"-8305,0 0 671,0 0-264,242 0-807,-143 0-529,0 6-176,0 0-104,-13 3-625,4 8-903,-24-5-1208,-20 3-5890</inkml:trace>
  <inkml:trace contextRef="#ctx0" brushRef="#br0" timeOffset="677.74">1158 881 8586,'0'0'4745,"0"0"-2891,0 0-605,0 0-330,0 0-376,0 0-319,0 30-151,0 95-62,0-89-12,2 48-12,-1-79 10,0 1 0,0-1-1,1 1 1,-1-1 0,1 0-1,0 0 1,1 0 0,-1 0-1,1 0 1,3 4 3,-3-7-5,-1 0 0,0 0 0,1 0-1,0 0 1,-1 0 0,1-1 0,0 1-1,0-1 1,0 0 0,0 0 0,0 0 0,0 0-1,0-1 1,0 1 0,0-1 0,0 0-1,0 0 1,1 0 0,-1 0 0,0 0 5,5-1 14,0 1-1,1-1 1,-1-1 0,0 0 0,0 0-1,0 0 1,1-1-14,3-4 19,0 0 0,0 0 1,-1-1-1,0 0 0,0-1 0,-1 0 0,0-1 0,0 0 0,-1-1-19,3-3 16,0-2-1,-1 0 1,-1 0-1,-1-1 1,0 0 0,1-5-16,-3 3 11,-1 1 1,-1-1 0,-1-1 0,-1 1-1,0 0 1,-2-2-12,0 9-9,-1 0-1,0 0 0,0 0 1,-1 0-1,-1 1 1,0-1-1,-1 0 0,0 0 1,-1 1-1,-1-3 10,2 10-22,1 0 0,-1 0 0,0 0 0,-1 1 0,1-1 0,-1 1 0,1 0 0,-1 0 0,0 0 0,0 0 0,0 1 0,0 0 0,-1-1 0,1 1 0,-1 1 0,1-1 0,-1 1-1,0 0 1,1 0 0,-1 0 0,0 1 0,0-1 0,0 1 0,0 0 0,-1 1 22,-5-1-95,0 1 0,1 0 0,0 1 1,-1 0-1,1 1 0,0 0 0,0 0 0,0 1 0,0 1 0,1-1 0,-3 3 95,-4 5-303,0 0 1,0 1-1,1 1 0,1 1 0,-1 1 303,-36 50-3742,26-26-3451</inkml:trace>
  <inkml:trace contextRef="#ctx0" brushRef="#br0" timeOffset="1276.11">3261 849 6753,'0'0'6484,"0"0"-4462,0 0-1012,0 0-250,-28-1-491,-91-1-237,113 2-33,1 0-1,0 1 0,0 0 1,-1 0-1,1 0 0,0 0 1,0 1-1,-4 1 2,7-1-3,-1-1 0,1 1 0,0 0-1,-1 0 1,1 0 0,0 0 0,0 0 0,0 0-1,0 1 4,-6 7-11,-3 3 29,0-1-1,1 2 1,1-1-1,0 1 1,1 1-1,1 0 1,0 0-1,1 0 1,1 1-1,-2 7-17,0 8 25,1-1 1,2 1-1,1 0 0,1 0 0,2 3-25,0-32-20,0 1-1,0-1 0,0 1 0,0-1 0,1 0 0,-1 1 0,1-1 0,0 0 1,0 1-1,0-1 0,0 0 0,0 0 0,0 0 0,0 0 0,1 0 0,-1 0 1,1 0-1,0 0 0,1 1 21,0-1-44,0 0 0,1 0 0,-1 0 1,1 0-1,-1-1 0,1 1 0,0-1 1,-1 0-1,1 0 0,0-1 0,0 1 1,0-1 43,5 1-80,1-1 0,-1 0 0,1 0 1,-1-1-1,1-1 0,-1 1 1,1-2-1,-1 1 0,0-1 0,3-2 80,0-1-83,1-2-1,-1 1 1,0-2 0,-1 1-1,0-2 1,0 1-1,-1-1 1,-1-1-1,1 0 1,-2 0-1,1-1 1,-2 0-1,5-9 84,-1-1 7,-1 0 0,0-1-1,-2 0 1,-1-1-1,-1 1 1,0-1 0,0-17-7,4-147 2261,-10 264-1781,1 118-308,0-180-232,1 1-1,0-1 0,0 0 1,2-1-1,1 5 61,-5-15-179,1-1 1,0 1-1,0 0 1,0 0-1,0-1 1,1 1-1,-1-1 1,1 1 0,-1-1-1,1 0 1,0 1-1,0-1 1,0 0-1,0 0 1,1 0-1,-1-1 1,0 1-1,1 0 1,-1-1-1,1 1 1,0-1-1,-1 0 1,1 0-1,0 0 1,0-1-1,-1 1 1,1 0-1,1-1 179,10 0-4631</inkml:trace>
  <inkml:trace contextRef="#ctx0" brushRef="#br0" timeOffset="1796">2716 471 12459,'0'0'2159,"0"0"-243,0 0-257,0 0-679,0 0-510,0 0-235,23 0 134,156-3 388,120-16-291,-199 8-310,92-22-156,-174 30 21,-12 2-11,-1 0 0,1 0 1,0 0-1,-1 0 0,1-1 1,-1 0-1,0 0 1,0-1-1,1 1 0,-2-1 1,4-2-11,-8 5 3,0 0 0,1-1 0,-1 1 0,0 0 0,0-1 0,1 1 0,-1-1 0,0 1 0,0 0 1,0-1-1,1 1 0,-1-1 0,0 1 0,0-1 0,0 1 0,0-1 0,0 1 0,0 0 0,0-1 1,0 1-1,0-1 0,0 1 0,0-1 0,0 1 0,-1-1 0,1 1 0,0 0 0,0-1 0,0 1 0,0-1 1,-1 1-1,1 0 0,0-1 0,0 1 0,-1 0 0,1-1 0,0 1 0,-1 0 0,1-1 0,-1 1 0,1 0 1,0 0-1,-1-1 0,1 1 0,-1 0-3,-22-9-61,18 7 51,-326-105-2672,320 103 2403,9 4 158,0 0 0,0-1 1,0 1-1,0-1 1,0 1-1,0-1 1,0 0-1,0 0 1,0 0-1,0 0 0,1 0 1,-1 0-1,0 0 1,1-1-1,-1 1 1,1-1-1,-1 1 0,1-1 1,0 0-1,0 1 1,0-1-1,-1 0 1,2 0-1,-2-1 121,2 2-146,0 0-1,1 0 1,-1 0-1,0 0 1,1 0-1,-1 0 1,0 0-1,1 0 1,-1 1-1,1-1 1,-1 0 0,1 0-1,0 0 1,-1 0-1,1 1 1,0-1-1,-1 0 1,1 1-1,0-1 1,0 1-1,0-1 1,0 1 0,0-1-1,-1 1 1,1-1-1,0 1 1,0 0-1,0-1 1,0 1-1,0 0 147,32-8-3886,-31 8 3312,32-4-6306</inkml:trace>
  <inkml:trace contextRef="#ctx0" brushRef="#br0" timeOffset="2547.11">5401 536 5369,'0'0'5932,"0"0"-3819,0 0-723,0 0-232,0 0-635,-31-5-531,8 0-13,9 2 9,0 0 1,-1 1-1,1 1 1,-1 0-1,-3 1 12,11 0-1,0 1 0,0 0 0,0 0 0,0 1 0,0 0 0,0 0 0,0 1 0,0 0 0,1 0 0,0 0 0,-1 1 0,1 0 0,0 0 0,-4 4 1,-17 17 97,1 0 0,1 1 0,1 2 0,-18 26-97,33-41 40,1 0 0,0 1 0,1 0 0,1 0 0,0 0 0,1 1 0,0 0 0,1 0 0,1 0 0,0 0 0,1 1 0,1 9-40,0-23 0,1 0 0,0 1 1,1-1-1,-1 1 0,0-1 1,1 0-1,-1 1 0,1-1 1,0 0-1,0 1 0,0-1 1,0 0-1,0 0 0,0 0 1,1 0-1,-1 0 0,1 0 1,-1 0-1,1-1 0,0 1 1,0 0-1,-1-1 0,1 1 1,0-1-1,1 0 0,-1 0 1,0 0-1,0 0 0,0 0 1,1 0-1,1 0 0,8 1-6,1 0 0,-1 0-1,0-2 1,1 1 0,-1-2-1,1 1 7,4-1-10,3 0-108,-1-1 0,0-1 0,1-1-1,-1-1 1,-1 0 0,1-2 0,-1 0-1,0 0 1,-1-2 0,0 0 0,0-2 0,-1 1-1,0-2 1,9-9 118,-13 11-15,-1 0 0,0-1 0,-1-1 0,0 0 0,0-1 0,-2 0 0,1 0 0,-2 0 0,0-1 0,0 0 0,-1-1 0,-1 0 0,-1 0 0,0 0 0,-1 0 0,0 0 0,-1-1 0,-1-8 15,-3 9 491,-1 19-242,-4 26-199,4 3 26,2 0 1,1 0-1,2 0 0,1 0 0,5 23-76,-5-42-207,1 1 1,1-1 0,0 0-1,1-1 1,0 1 0,4 3 206,-5-8-560,1 0 1,1 0 0,-1-1 0,1 0 0,1-1-1,0 1 1,0-1 0,0-1 0,4 3 559,9 2-5996</inkml:trace>
  <inkml:trace contextRef="#ctx0" brushRef="#br0" timeOffset="2894.13">5924 622 1560,'0'0'8155,"0"0"-5026,0 0-1474,0 27-448,0 183-355,0-141-937,21-78-190,48-56 235,-38 34-240,21-15 280,-22 23-194,0 1 0,1 1 0,12-4 194,-30 18-35,0 1 0,1 0 0,0 1 0,0 0 0,0 1 1,0 1-1,0 0 0,1 1 0,0 1 0,-1 0 35,-11 1-8,-1 0 0,0 0 1,1 0-1,-1 0 0,1 0 0,-1 1 0,0-1 0,1 1 0,-1 0 0,0 0 1,0-1-1,1 1 0,-1 1 0,0-1 0,0 0 0,0 0 0,0 1 0,0-1 0,-1 1 1,1 0-1,0 0 8,0 2-19,0 0 0,0 0 1,0 0-1,0 0 0,-1 0 1,0 1-1,0-1 0,0 0 1,-1 1-1,1-1 0,-1 3 19,3 33-308,-2 0 0,-2 0 0,-2 0-1,-1 0 1,-2-1 0,-4 13 308,-7 13-3433,6-17-2636</inkml:trace>
  <inkml:trace contextRef="#ctx0" brushRef="#br0" timeOffset="3395.17">7353 244 12051,'0'0'1679,"0"0"-222,-6 26-112,3-13-1192,-32 176 1123,10-8-900,6-32-126,-32 115-250,60-409-176,-8 116 61,1-1-83,-2-1-1,-1 1 0,-3-10 199,4 33-24,-1 0 0,-1 0 0,1 0 1,-1 1-1,0-1 0,-1 1 0,0-1 1,0 1-1,0 0 0,0 0 0,-1 0 1,0 0-1,-1 1 0,1 0 0,-1 0 1,-5-4 23,6 6 1,-1 1 0,0-1 0,0 1 0,0 1 0,0-1 1,0 1-1,0 0 0,-1 0 0,1 0 0,0 1 0,-1-1 0,1 2 1,0-1-1,-1 0 0,1 1 0,0 0 0,0 0 0,-1 1 0,1-1 1,0 1-1,0 0 0,1 1 0,-1-1 0,0 1 0,1 0 0,0 0 1,-1 0-1,1 1-1,-13 14 59,1 0 1,0 2 0,2 0-1,0 0 1,1 1-1,2 1 1,0 0 0,1 1-1,1 0 1,1 0 0,1 1-1,2 0 1,0 0 0,0 12-60,4-34-1,1 0 0,0 1 0,-1-1 1,1 0-1,0 1 0,0-1 0,1 0 1,-1 0-1,0 1 0,1-1 1,-1 0-1,1 0 0,0 1 0,0-1 1,0 0-1,0 0 0,0 0 1,0 0-1,1 1 1,1-1-4,0-1 0,0 1 0,0-1 0,0 0-1,0 0 1,0 0 0,0 0 0,0 0 0,0-1 0,0 1 0,1-1 0,-1 0 0,3 0 4,86 0-225,0-5 1,0-3-1,32-10 225,59-5-2137,-87 15-1439,-18 2-4764</inkml:trace>
  <inkml:trace contextRef="#ctx0" brushRef="#br0" timeOffset="4040.22">8699 360 11146,'0'0'3684,"0"0"-2452,0 0-390,0 0-97,0 0-242,0 0-102,-10 34-47,-31 109-109,35-117-184,0 0-1,2 0 0,1 1 1,1-1-1,2 23-60,0-5 11,-4 215-383,4-258 212,6-5-209,17-22 345,-2-1-1,17-26 25,-26 33-2,0 2 0,2-1 0,0 2-1,1 0 1,1 0 0,0 2 0,2 0-1,18-13 3,-31 26-9,1-1-1,-1 1 0,1 0 0,0 0 0,0 1 1,0 0-1,0 0 0,0 0 0,0 1 1,1 0 9,60 4-35,-60-2 44,0 0 0,0 0 0,-1 0-1,1 1 1,-1 0 0,0 1 0,0-1-1,0 1 1,0 0 0,-1 1 0,1-1-1,-1 1 1,2 3-9,-3-4 3,0 1-1,0 0 1,0-1-1,0 1 1,-1 1-1,0-1 1,0 0-1,-1 1 1,1 0 0,-1-1-1,-1 1 1,1 0-1,-1 0 1,0 0-1,0 4-2,0-7 8,-1 1-1,0 0 1,0-1 0,0 1-1,0-1 1,-1 1-1,1-1 1,-1 1 0,0-1-1,0 1 1,0-1-1,-1 1 1,1-1 0,-1 0-1,0 0 1,0 0-1,0 0 1,0 0-1,0 0 1,-1-1 0,1 1-1,-1-1 1,0 1-1,0-1 1,0 0 0,0 0-1,0 0 1,0-1-1,-2 2-7,-11 5-2,-1 0-1,0-1 0,0 0 0,-1-1 0,1-1 0,-1-1 1,0-1-1,-1 0 3,-32 1-1099,0-2 0,-9-2 1099,28 0-1146,15-3-788,17 3 1803,0-1 0,-1 1 1,1 0-1,0-1 1,0 1-1,-1 0 1,1 0-1,0-1 1,0 1-1,0 0 1,0-1-1,-1 1 0,1-1 1,0 1-1,0 0 1,0-1-1,0 1 1,0 0-1,0-1 1,0 1-1,0-1 1,0 1-1,0 0 1,0-1-1,0 1 0,0 0 1,0-1-1,1 1 1,-1 0-1,0-1 1,0 1-1,0 0 1,1-1-1,-1 1 1,0 0-1,0-1 0,0 1 1,1 0-1,-1 0 1,0-1-1,1 1 1,-1 0 130,14-10-4777</inkml:trace>
  <inkml:trace contextRef="#ctx0" brushRef="#br0" timeOffset="4740.28">8510 146 4689,'0'0'4057,"0"0"-2670,0 0-339,0 0 92,0 0-225,0 0 29,-5 0 118,-26 0 974,30 0-1951,1-1 0,-1 1 0,0 0 0,1-1-1,-1 1 1,0-1 0,1 1 0,-1 0 0,1-1-1,-1 0 1,1 1 0,0-1 0,-1 1 0,1-1-1,-1 0 1,1 1 0,0-1 0,-1 0 0,1 1-1,0-1 1,0 0 0,0 1 0,0-1-85,-1 0 125,1 0 1,0 1-1,0-1 0,0 0 1,-1 1-1,1-1 1,0 0-1,-1 1 0,1-1 1,0 0-1,-1 1 0,1-1 1,-1 1-1,1-1 1,-1 1-1,1-1 0,-1 1 1,0-1-1,1 1 1,-1-1-1,0 1 0,1 0 1,-1-1-126,79 4 1305,9 5-1305,-9-1 559,11-4-559,447-3 92,-536-1-98,1 0 1,0 0-1,-1 0 0,1 0 0,-1 0 1,1 0-1,-1 0 0,1 0 1,-1 0-1,0 0 0,1 0 0,-1 0 1,0-1-1,0 1 0,0 0 0,0 0 1,0-1 5,1-2-42,8-34-315,-5 25-144,-1 0 0,-1 0 0,0 0 0,0-12 501,-16 24-1770,-51 1-2968,32 0-209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49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11239 57 7602,'0'0'5753,"0"0"-5137,0 0 216,0 0 72,0 155-248,0-84-47,0 10-257,7 5-104,0 0-136,-1 1-64,-2-10-48,-4-8 0,0-13-168,0-8-400,-7-21-537,-10-13-791,-2-11-2417</inkml:trace>
  <inkml:trace contextRef="#ctx0" brushRef="#br0" timeOffset="350.62">10895 394 6601,'0'0'5154,"0"0"-4706,0 0 496,0 0 104,0 0-200,0 0-384,212 35-224,-136-35-160,0 0-80,17 0-32,-20 0-1040,-17 0-1872</inkml:trace>
  <inkml:trace contextRef="#ctx0" brushRef="#br0" timeOffset="702.31">11884 15 11090,'0'0'1689,"0"0"-749,0 0-39,-3 33-198,-10 107-308,8-42 224,5 56-619,2-56 12,-3-82-9,1 1 0,1-1 0,1 0 0,0 1-1,4 10-2,-6-26-4,1 0 0,-1-1 0,0 1-1,1 0 1,-1 0 0,0 0-1,1-1 1,-1 1 0,1 0 0,-1-1-1,1 1 1,0-1 0,-1 1-1,1 0 1,0-1 0,-1 1 0,1-1-1,0 0 1,0 1 0,-1-1-1,1 1 1,0-1 0,0 0 0,0 0-1,0 0 1,-1 1 0,1-1-1,0 0 1,0 0 0,0 0 0,0 0-1,-1 0 1,1 0 0,0-1-1,0 1 1,0 0 0,0 0 0,-1-1-1,1 1 1,0 0 0,0-1-1,0 1 1,-1-1 0,1 1-1,0-1 1,-1 1 0,1-1 0,0 0 4,32-27 56,8-16-154,33-28 98,-60 59-57,0 2 0,1 0 0,0 0 0,1 1 0,0 1 0,1 1 0,13-5 57,-26 12-23,1-1 1,-1 1-1,1 0 1,-1 0-1,1 0 1,0 1-1,-1-1 1,1 1-1,0 0 1,4 1 22,-7 0-14,0-1 0,0 1 0,0 0 1,-1-1-1,1 1 0,0 0 0,0 0 0,0 1 1,-1-1-1,1 0 0,0 0 0,-1 1 0,1-1 1,-1 1-1,0 0 0,0-1 0,1 1 0,-1 0 1,0 0-1,0-1 0,0 1 0,-1 0 0,1 0 1,0 1 13,6 22-38,-1 0 0,3 26 38,-4-22-527,1 0-1,5 13 528,-8-33-754,1 0 1,0 0-1,0 0 0,1 0 0,3 5 754,9 6-5956</inkml:trace>
  <inkml:trace contextRef="#ctx0" brushRef="#br0" timeOffset="1030.06">12744 334 4849,'0'0'6485,"0"0"-4247,0 0-1158,0 0-291,0 0-101,0 0-107,4 22-175,11 74-206,-14-88-195,1 1 0,0 0 1,1-1-1,-1 1 0,1-1 1,1 0-1,0 0 0,0 0 1,1-1-1,0 1 0,0-1 1,0 0-1,1-1 0,0 1 1,0-1-1,5 4-5,-7-8-13,1 0-1,-1 1 1,0-1-1,0-1 1,1 1 0,-1-1-1,1 0 1,0 0-1,-1 0 1,1 0 0,0-1-1,-1 0 1,1 0-1,0 0 1,-1 0 0,5-1 13,-3 0-7,1-1 1,0 1 0,-1-1-1,1 0 1,-1-1 0,0 1 0,0-1-1,0-1 1,0 1 0,5-5 6,7-8-112,0-1 1,-2 0 0,0-1 0,13-20 111,11-22-494,-3-2 494,-10 17-30,-27 45 27,0-1 0,0 1-1,0 0 1,0 0 0,0 0-1,0 0 1,0 0 0,0-1-1,0 1 1,0 0 0,0 0-1,0 0 1,1 0 0,-1 0-1,0-1 1,0 1 0,0 0-1,0 0 1,0 0-1,0 0 1,0 0 0,0 0-1,1 0 1,-1 0 0,0-1-1,0 1 1,0 0 0,0 0-1,0 0 1,0 0 0,1 0-1,-1 0 1,0 0 0,0 0-1,0 0 1,0 0 0,1 0-1,-1 0 1,0 0 0,0 0-1,0 0 1,0 0-1,0 0 1,1 0 0,-1 0-1,0 0 1,0 0 0,0 0-1,0 0 1,0 1 0,1-1-1,-1 0 1,0 0 0,0 0-1,0 0 1,0 0 0,0 0-1,0 0 1,0 0 0,1 1-1,-1-1 1,0 0-1,0 0 1,0 0 0,0 0-1,0 0 1,0 1 0,0-1-1,0 0 4,3 20 68,-2 40 314,-1-47-354,0 19 33,-2-13-185,2 0 1,0-1-1,1 1 1,1 0-1,1-1 0,1 0 1,0 1-1,4 8 124,-7-25-91,0 0 1,0-1-1,0 1 1,0 0-1,0-1 1,0 1-1,1-1 1,-1 0-1,0 1 1,1-1-1,-1 0 0,1 0 1,-1 0-1,1 0 1,0 0-1,-1 0 1,1 0-1,0-1 1,1 1 90,37 3-2457,-33-4 1818,23 0-2345</inkml:trace>
  <inkml:trace contextRef="#ctx0" brushRef="#br0" timeOffset="1362.22">13952 102 11178,'0'0'1815,"0"0"-476,0 0-158,0 0-356,-34 25-341,-107 81-113,128-95-309,0-1 0,0 2 0,1 0 0,1 0 0,-8 11-62,8-8 30,7-11-59,0 1 0,1 0 0,-1-1 0,1 2 0,0-1 0,0 0 0,1 1 0,-1-1-1,1 1 1,1 0 0,-1 0 0,1 0 0,0 0 0,0 0 0,0 2 29,2-7-24,-1 0-1,1 0 1,0 0-1,-1-1 1,1 1-1,0 0 1,-1-1-1,1 1 1,0 0-1,0-1 1,0 1-1,0-1 1,0 1 0,0-1-1,-1 0 1,1 1-1,0-1 1,0 0-1,0 0 1,0 0-1,0 0 1,1 1 24,31 4-56,-25-4 23,11 2 27,0-1 4,-1 1 1,1 1-1,-1 0 1,0 2-1,0 0 1,-1 1-1,1 0 1,1 3 1,-17-9-8,0 0 1,1 1 0,-1 0-1,0-1 1,0 1 0,0 0-1,-1 0 1,1 0 0,0 0 0,-1 0-1,1 0 1,-1 0 0,0 1-1,0-1 1,0 1 0,0-1 0,0 0-1,0 1 1,-1 0 0,1 1 7,-1 0 23,0-1 0,0 1 0,-1 0 1,1 0-1,-1-1 0,0 1 0,0 0 0,0-1 1,-1 1-1,1-1 0,-1 1 0,0-1 1,0 1-24,-7 8 6,0-1 1,0 1 0,-1-2 0,0 1 0,-1-2 0,0 1 0,-1-1-7,-73 49-3517,53-41-1556</inkml:trace>
  <inkml:trace contextRef="#ctx0" brushRef="#br0" timeOffset="1697.65">14266 685 256,'0'0'12099,"0"0"-10267,0 0-40,0 0-567,0 0-825,-80 167-400,54-125-224,-4 2-544,-13 4-537,10-6-583,7-13-3657</inkml:trace>
  <inkml:trace contextRef="#ctx0" brushRef="#br0" timeOffset="-1397.71">7482 450 11747,'0'0'2220,"0"0"-406,0 0-218,0 0-428,0 0-345,0 0-192,-15-6-266,4 1-318,8 2-42,0 1 1,0 0-1,-1 1 0,1-1 1,-1 1-1,0-1 0,1 1 1,-1 0-1,0 0 0,0 1 1,1-1-1,-1 1 0,0 0 1,0 0-1,0 0 0,0 0 1,1 1-1,-1 0 0,0-1 1,0 1-1,1 1 0,-1-1 1,0 0-1,1 1 0,0 0 1,-4 2-6,-14 13 28,0 1 1,2 1 0,0 1-1,1 1 1,1 1 0,-12 18-29,22-29-23,0 0 0,1 0 1,0 1-1,1 0 0,1 0 0,0 0 0,0 0 1,1 1-1,0 0 0,1-1 0,1 1 1,0 0-1,1 0 0,0 0 0,2 6 23,-2-17-22,1 0 0,-1-1-1,1 1 1,-1 0-1,1-1 1,0 1 0,0-1-1,0 1 1,0-1-1,0 1 1,0-1 0,0 0-1,0 1 1,0-1-1,1 0 1,-1 0 0,1 0-1,-1 0 1,0 0-1,1 0 1,0-1 0,-1 1-1,1 0 1,-1-1-1,1 1 1,0-1 0,1 1 22,7 0-94,-1 0 0,1 0 0,-1-1 0,9-1 94,-3 1-60,1-1-26,1-1-1,-1 0 0,0-1 1,0-1-1,0 0 1,0-1-1,-1-1 1,0-1-1,0 0 0,0-1 1,-1 0-1,0-1 1,0-1 86,9-8-242,0-1 1,-1-1-1,-2 0 1,0-2 0,-1 0-1,16-25 242,-27 36 64,0 0 0,-1-1 0,-1 0 0,0-1 0,-1 1 0,0-1 0,-1 0-1,0-1 1,-1 1 0,0-1 0,-2 1 0,1-3-64,-3 46-176,0-14 115,1 1 0,0-1 0,2 0 0,0 5 61,-1-17-47,0 1 1,0-1-1,0 0 0,1 0 0,-1 0 1,1 0-1,0 0 0,0 0 0,0 0 1,1 0-1,0-1 0,-1 0 0,1 1 1,0-1-1,0 0 0,1 0 0,-1-1 0,2 2 47,2-1-429,0 1-1,1-1 0,-1 0 0,1-1 1,-1 0-1,1 0 0,0-1 0,8 1 430,17-1-4191</inkml:trace>
  <inkml:trace contextRef="#ctx0" brushRef="#br0" timeOffset="-1051.72">8154 399 11162,'0'0'1903,"0"0"-432,0 0-293,0 0-154,0 0-126,0 0-306,5 26-255,26 161-106,-31-185-226,0 0 1,1 0-1,-1 0 1,1 0-1,-1 0 0,1 0 1,0 0-1,0-1 1,0 1-1,0 0 0,0 0 1,0-1-1,1 2-5,-1-3 9,0 1 0,-1-1 0,1 0 0,0 1 0,0-1 0,0 0 0,-1 0 0,1 0 0,0 0 0,0 0 0,0 0 0,0 0 0,-1 0 0,1 0 0,0 0 0,0 0 0,0 0 0,-1-1 0,1 1 0,0 0-1,0 0 1,0-1 0,-1 1 0,1-1 0,0 1 0,-1-1 0,1 1 0,0-1 0,-1 1 0,1-1 0,-1 0 0,1 1 0,-1-1 0,1 0 0,-1 0-9,60-67 189,-39 43-200,0 1 0,20-18 11,-26 29-62,2-1-1,0 2 1,0 0 0,1 2 0,1-1 62,-10 7-46,0 0 1,0 1 0,1-1-1,-1 2 1,0 0-1,1 0 1,0 0-1,0 1 1,-1 1-1,1 0 1,9 1 45,-16 0-32,0 0 1,0 0-1,0 0 1,0 1-1,0-1 1,0 1-1,0 0 1,-1 0-1,1 0 1,-1 0-1,1 0 1,-1 1-1,0-1 1,0 1-1,0-1 1,0 1-1,0 0 1,-1 0-1,1 0 1,-1 0-1,1 0 1,-1 0-1,0 0 1,-1 0-1,1 1 32,4 15-409,0-1 1,-2 1-1,1 17 409,1 94-3810,-5-80-988</inkml:trace>
  <inkml:trace contextRef="#ctx0" brushRef="#br0" timeOffset="-579.67">9351 45 12251,'0'0'1456,"0"0"-141,-3 29-151,-1 7-851,-2 19 169,3-1-1,2 8-481,3 84 352,1 2-666,-8 9 314,5-153-144,0-3 106,0-1 1,0 1 0,0-1 0,0 1 0,0 0 0,0-1-1,0 1 1,0-1 0,0 1 0,0 0 0,0-1-1,0 1 1,0-1 0,0 1 0,-1 0 0,1-1 0,0 1-1,0-1 1,-1 1 0,1-1 0,0 1 0,-1-1-1,1 1 1,-1-1 0,1 1 0,0-1 0,-1 0 0,1 1-1,-1-1 1,1 0 0,-1 1 0,0-1 0,1 0-1,-1 1 38,-3-24-670,-5-20 43,-1 1 0,-12-31 627,15 54-159,-1 0 0,-1 1 0,0-1-1,-2 2 1,0-1 0,-12-14 159,18 27 19,-1 0-1,1 0 1,0 1-1,-1 0 1,0 0-1,0 0 1,0 1-1,-1 0 1,1 0-1,-1 0 1,0 1-1,0 0 1,0 0 0,-3 0-19,4 1 61,0 0 0,0 0 0,-1 1 0,1 0 1,0 0-1,0 1 0,0-1 0,0 1 1,0 0-1,0 1 0,0 0 0,0 0 1,0 0-1,1 1 0,-1-1 0,1 1 0,-2 1-61,1 1 98,1 0-1,-1 0 0,1 0 1,0 0-1,1 1 0,-1 0 1,1 0-1,0 0 1,1 1-1,-1-1 0,1 1 1,1 0-1,-3 5-97,2 0 151,1-1 0,0 1 1,0-1-1,1 1 0,1 0 0,0-1 0,0 1 1,2 6-152,-1-13 36,0 0 0,1-1 1,-1 1-1,1-1 0,0 1 0,0-1 1,1 1-1,-1-1 0,1 0 1,0 0-1,0 0 0,0 0 1,0-1-1,1 1 0,0-1 1,-1 0-1,1 0 0,0 0 0,1-1 1,3 3-37,7 2 22,1 0 1,0-1-1,0 0 1,0-1-1,11 1-22,2 0-284,0-1-1,0-2 0,0-1 0,1-2 0,-1 0 0,0-2 0,0-2 0,0 0 0,3-3 285,56-17-4900</inkml:trace>
  <inkml:trace contextRef="#ctx0" brushRef="#br0" timeOffset="-5092.45">887 1 2833,'0'0'9827,"0"0"-6900,0 0-2102,0 0-317,0 0-214,-1 2-144,-4 15-16,0 0-1,1 0 1,1 0 0,0 0 0,1 1 0,1 6-134,-5 37 412,-33 166 221,-14 107-733,53-326-25,-1-4-115,1-6-20,-4-16 141,-7-6-30,-1 1 1,-1 1-1,-1 0 1,-1 0-1,-1 2 1,-1 0-1,0 0 1,-2 2-1,0 0 1,-1 2-1,-1-1 149,16 14 11,0-1 0,0 1 0,0 1 0,0-1 0,0 1-1,0 0 1,-1 0 0,1 0 0,-1 1 0,0 0 0,1 0 0,-1 0-1,0 1 1,0-1 0,1 2 0,-1-1 0,0 0 0,0 1 0,1 0-1,-1 1 1,0-1 0,1 1 0,0 0 0,-1 1 0,1-1 0,0 1-1,0 0 1,0 0 0,1 0 0,-1 1 0,1 0 0,-1 0 0,1 0-1,1 0 1,-1 1 0,1-1 0,-1 1 0,1 0 0,0 0 0,1 0-1,0 1 1,-2 3-11,0 3 76,0 1 0,1 0 0,1-1-1,0 1 1,0 1 0,2-1 0,-1 0 0,2 0-1,0 0 1,0 0 0,4 11-76,-4-19-3,1-1-1,1 1 1,-1-1 0,1 0 0,-1 0 0,1 0-1,0 0 1,1 0 0,-1-1 0,1 0 0,-1 1-1,1-1 1,0-1 0,0 1 0,1 0-1,-1-1 1,0 0 0,1 0 0,-1 0 0,1-1-1,0 1 1,-1-1 0,4 0 3,16 3-106,0-1 0,0-1-1,0-1 1,8-1 106,-27 0-31,16 0-563,1-1-1,-1-1 0,0-1 0,-1-1 0,1-1 1,18-7 594,30-14-4988</inkml:trace>
  <inkml:trace contextRef="#ctx0" brushRef="#br0" timeOffset="-4765.42">1393 507 11618,'0'0'2841,"0"0"-1601,0 0-415,0 0-665,0 0 128,0 0-128,7 154-112,-7-106-48,0-3-64,0-7-248,0-2-737,-3-18-695,-7-15-809,3-3-2968</inkml:trace>
  <inkml:trace contextRef="#ctx0" brushRef="#br0" timeOffset="-4446.68">1420 143 11162,'0'0'1689,"0"0"-1225,0 0-336,0 0-128,0 0-640,0 0-969,0 0-2912</inkml:trace>
  <inkml:trace contextRef="#ctx0" brushRef="#br0" timeOffset="-4115.64">1737 736 6465,'0'0'2717,"0"0"-1070,0 0-332,0 0-306,0 0-91,0 0 106,0 11 1125,1-22-2099,1 0-1,0 0 1,1 1 0,0-1 0,0 1 0,1-1 0,1 1-1,0 0 1,0 1 0,0-1 0,2 1 0,-1 0 0,3-2-50,1-2-145,1 0 1,1 1 0,0 0-1,0 1 1,1 0 0,1 1-1,0 0 1,11-5 144,-19 12-287,0 0-1,0 1 1,0 0 0,1 0-1,-1 0 1,1 1 0,0 0 0,-1 0-1,1 0 1,0 1 0,-1 0-1,1 1 1,0-1 0,-1 1-1,1 1 1,0-1 0,-1 1 0,0 0-1,1 1 1,-1-1 0,5 4 287,16 17-4391</inkml:trace>
  <inkml:trace contextRef="#ctx0" brushRef="#br0" timeOffset="-3781.62">2213 685 4609,'0'0'6411,"0"0"-3733,0 0-1157,0 0-695,0 0-778,11 4-190,33 13 101,-25-8 31,-1-1 0,2-1 0,-1-1 0,1-1-1,5 0 11,-15-4-89,0 0-1,0 0 0,0-2 0,0 1 0,-1-1 0,1 0 0,0-1 0,-1 0 1,1-1-1,-1 0 0,1-1 0,-1 1 0,-1-2 0,1 1 0,0-1 0,-1-1 0,0 1 1,0-1-1,-1-1 0,0 0 0,0 0 0,0 0 0,-1-1 0,0 1 0,0-2 1,-1 1-1,0-1 0,0 0 90,1-3-43,0-1 1,-1 0-1,0 1 1,-1-2-1,0 1 0,-1 0 1,-1-1-1,0 1 1,-1-1-1,0 0 1,-1-3 42,0 12-5,0 1 1,-1-1 0,1 0-1,-1 0 1,0 1-1,0-1 1,-1 0 0,1 1-1,-1-1 1,0 1 0,0 0-1,0 0 1,-1 0-1,0 0 1,0 0 0,0 0-1,0 0 1,0 1 0,-1 0-1,1 0 1,-1 0-1,0 0 1,0 0 0,0 1-1,0-1 1,-1 1 0,1 0-1,0 1 1,-1-1-1,0 1 1,1 0 0,-4-1 4,-1 2 13,0-1 0,0 1 0,0 0 0,0 1 0,0 0 0,1 0-1,-1 1 1,0 0 0,1 1 0,-1 0 0,1 0 0,0 1 0,0 0 0,0 1 0,0-1 0,1 1 0,0 1 0,0-1 0,0 1 0,1 1 0,-3 2-13,-6 7 51,1 1 0,1 1 0,0 0 0,1 0 0,2 1 0,-1 1 0,2 0 0,-1 5-51,5-9 6,1 0 0,0 1 1,1-1-1,1 0 0,1 1 1,0-1-1,1 8-6,0-19-37,0 1-1,0 0 1,0-1 0,1 1-1,0-1 1,0 1 0,0-1-1,1 0 1,-1 1 0,1-1 0,1 0-1,-1 0 1,1 0 0,0-1-1,0 1 1,0 0 0,1-1-1,-1 0 1,1 0 0,0 0 0,0 0-1,1-1 1,-1 0 0,1 0-1,-1 0 1,1 0 0,0-1-1,0 1 1,1-1 0,-1-1 0,0 1-1,1-1 38,24 5-1064,1-2 0,-1-1 1,1-2-1,20-1 1064,-48 0-195,75 0-5756</inkml:trace>
  <inkml:trace contextRef="#ctx0" brushRef="#br0" timeOffset="-3447.56">3186 402 8434,'0'0'6186,"0"0"-4180,0 0-1240,0 0-494,0 0-410,-13 4-210,8-2 310,-1 0-4,-1 0-1,0 0 1,1 0 0,0 1 0,-1 0 0,1 1 0,1 0 0,-1-1 0,0 2 0,1-1 0,0 1-1,0-1 1,0 2 0,-1 0 42,-6 12-52,0 0-1,2 1 1,0 0 0,1 1-1,1 0 1,1 0 0,1 0-1,-4 21 53,4-3-145,1 0-1,2 0 0,1 0 1,3 22 145,-1-58-50,0-1 0,0 1 0,0 0 0,0 0 1,0 0-1,0 0 0,1 0 0,-1-1 0,0 1 1,1 0-1,0 0 0,-1-1 0,1 1 0,0 0 1,0-1-1,0 1 0,0-1 0,0 1 0,0-1 1,1 1-1,-1-1 0,0 0 0,1 1 1,-1-1-1,1 0 0,-1 0 0,1 0 0,-1 0 1,1-1-1,0 1 0,0 0 0,-1-1 0,1 1 1,0-1-1,0 0 0,0 1 0,-1-1 0,1 0 1,0 0-1,0 0 0,0 0 0,0 0 0,0-1 1,-1 1-1,1-1 0,0 1 50,7-3-447,0 1 0,0-2-1,0 1 1,0-1 0,-1 0 0,0-1 0,0 0 0,6-5 447,39-33-6232</inkml:trace>
  <inkml:trace contextRef="#ctx0" brushRef="#br0" timeOffset="-3446.56">3758 51 8554,'0'0'5689,"0"0"-4905,0 0 192,0 0-151,-43 185-313,33-120-280,0 4-144,7 2-80,0-8-8,-1-1-88,4-8-200,-3-1-384,0-17-417,-4-9-303,4-9-376,-1-18-1449,1 0-2328</inkml:trace>
  <inkml:trace contextRef="#ctx0" brushRef="#br0" timeOffset="-3098.68">3484 423 3017,'0'0'9842,"0"0"-8042,0 0-440,0 0-703,0 0-497,0 0 64,0 0 0,152 18-64,-89-15-48,-1-3-112,-2 0 0,-7 0-384,-10 0-641,3 0-567,-16 0-2225,-7 0-4424</inkml:trace>
  <inkml:trace contextRef="#ctx0" brushRef="#br0" timeOffset="-3097.68">4099 522 8194,'0'0'2352,"0"0"-1224,0 0-159,0 0-273,0 0-264,39 151-224,-35-112-208,-4 9-432,0-4-624,0-8-1817,-4-12-4112</inkml:trace>
  <inkml:trace contextRef="#ctx0" brushRef="#br0" timeOffset="-2766.8">4347 254 1584,'0'0'11939,"0"0"-10603,0 0-928,0 0-408,0 0-24,0 0-792,0 0-1160,66 41-3922</inkml:trace>
  <inkml:trace contextRef="#ctx0" brushRef="#br0" timeOffset="-2448.78">4558 709 9178,'0'0'1464,"0"0"-363,0 0-207,0 0-346,0 0-314,6 25-138,20 79-107,-26-102 3,1 0 1,0 0-1,0 1 0,0-1 1,0 0-1,0 0 0,0 0 0,1 0 1,-1 0-1,0 0 0,1 0 0,0 0 1,-1-1-1,1 1 0,0-1 0,0 1 8,0-1-11,-1-1-1,1 1 0,0-1 0,-1 0 1,1 1-1,0-1 0,-1 0 0,1 0 1,0 0-1,0 0 0,-1 0 0,1 0 0,0-1 12,7 1-43,0-1 48,-1 0 0,0-1 0,1 1 0,-1-2 0,0 1 0,0-1 0,0 0 0,0-1 0,0 0 0,-1 0 0,0-1 0,0 1 0,0-2 0,2-1-5,17-16 18,-1-1 1,19-24-19,-34 37-7,8-9 55,-1-2-1,0 0 1,-2 0-1,-1-2 0,2-4-47,-10 16 70,0-1-1,-1 0 0,-1 0 0,0 0 0,-1-1 0,0 1 0,-1-1 0,-1 1 0,0-1 1,0 0-1,-2-2-69,1 14 0,-1 1 0,1 0 0,-1 0 1,1-1-1,-1 1 0,0 0 0,1 0 0,-1-1 1,0 1-1,0 0 0,0 0 0,0 0 0,0 0 1,0 0-1,0 0 0,0 1 0,0-1 1,0 0-1,-1 0 0,1 1 0,0-1 0,0 1 1,-1-1-1,1 1 0,-1 0 0,1-1 0,0 1 1,-1 0-1,1 0 0,0 0 0,-1 0 0,1 0 1,-1 0-1,-8 0-22,1 0 0,0 1 0,-1 0 1,-5 2 21,2 1-29,1 0 0,0 0 0,1 2 0,-1-1 0,1 1 0,0 1 0,0 0 0,1 1 1,0 0-1,1 0 0,-1 1 0,-4 6 29,-7 9-158,2 0 0,0 1 0,1 1 0,-8 19 158,17-30-361,1 1-1,1 1 1,0-1 0,-3 15 361,7-17-1366,0 1 0,1-1 0,0 12 1366,1 3-4399</inkml:trace>
  <inkml:trace contextRef="#ctx0" brushRef="#br0" timeOffset="-2098.69">5432 361 9458,'0'0'2202,"0"0"-1105,0 0-263,-10 27-151,-69 179 257,76-198-888,1-3-6,0 0 0,0 0 0,1 0 0,0 1 0,0-1 1,0 0-1,0 3-46,1-7 212,3-6 56,55-66-314,3 2 1,2 3 0,4 3-1,7-1 46,-65 56-12,-3 2 6,0 0 1,1 1 0,-1 0 0,1 0-1,1 1 1,-1 0 0,1 0-1,-1 0 1,1 1 0,0 0 0,4 0 5,-11 2-2,-1 1 0,1 0 0,0 0 0,0 0 0,-1 0 0,1 0 0,0 0 0,-1 0 0,1 0 0,0 1 0,-1-1 0,1 0 0,0 0 1,-1 0-1,1 1 0,0-1 0,-1 0 0,1 1 0,-1-1 0,1 0 0,0 1 0,-1-1 0,1 1 0,-1-1 0,1 1 0,-1-1 0,0 1 0,1 0 0,-1-1 1,0 1-1,1-1 0,-1 1 0,0 0 0,1-1 0,-1 1 0,0 0 0,0 0 2,2 29 3,-2-21 6,-1 16-59,-1 0 0,-1-1 0,-2 1 0,0 0 0,-4 10 50,-13 30-3771,-10 20 3771,11-40-5327</inkml:trace>
  <inkml:trace contextRef="#ctx0" brushRef="#br0" timeOffset="10156.07">176 1801 5113,'0'0'5652,"0"0"-3712,0 0-929,0 0-393,0 0-376,0 0-64,-5 21 181,-30 143 459,25-106-620,2 0-1,3 1 1,2 22-198,3-80-25,0-1 1,0 1 0,0 0-1,0 0 1,0-1 0,0 1-1,0 0 1,1-1 0,-1 1-1,0 0 1,0 0 0,1-1-1,-1 1 1,0-1 0,1 1 0,-1 0-1,1-1 1,-1 1 0,1-1-1,-1 1 1,1-1 0,-1 1-1,1-1 1,-1 1 0,1-1-1,0 0 1,-1 1 0,1-1 24,1 1-30,0-1 0,0 0 0,0 1 0,-1-1 0,1 0 1,0 0-1,0 0 0,0 0 0,0 0 0,0 0 0,1-1 30,3 0-14,0-1-1,0 0 0,0 0 0,0 0 1,0-1-1,-1 0 0,3-2 15,9-7-72,-2-2 0,0 0 0,0-1 1,-1 0-1,-1-1 0,0 0 0,-2-2 0,0 1 0,-1-1 0,0-1 0,-1 1 0,-2-2 0,0 1 0,-1-1 0,-1 0 0,0 0 0,-2-1 0,1-18 72,-2 23 4,-2 1 0,0-1 0,-1 1 0,0-1 0,-2 1 0,1 0 0,-3-5-4,4 16 39,-1 0 1,0 0-1,0 0 1,0 0-1,0 0 1,0 0-1,-1 1 1,1-1-1,-1 1 1,0 0-1,0 0 1,0 0-1,-1 0 1,1 0-1,-1 1 1,0 0-1,1-1 1,-1 1-1,0 1 1,0-1-1,0 1 1,-1-1-1,1 1 1,0 0-1,0 0 1,-1 1-1,1 0 1,-1-1-40,-2 1 29,1 0 0,-1 1 0,1 0 0,-1 0 0,1 0-1,0 1 1,0 0 0,0 0 0,0 0 0,0 1 0,0 0 0,1 0 0,-1 0 0,1 1 0,0 0 0,0 0 0,0 0 0,0 1 0,1-1-1,0 1 1,0 0 0,0 1 0,-2 4-29,-9 13 35,2 2 1,1-1-1,1 2 0,1 0 0,1 0-35,-8 28 69,2 2 0,3-1 0,2 1 0,-1 51-69,2 227-453,9-324 414,0 28-681,0-37 638,0 0-1,0 0 1,0-1-1,0 1 1,0 0-1,0-1 1,0 1-1,1 0 1,-1 0-1,0-1 1,0 1-1,1 0 1,-1-1-1,0 1 1,1-1-1,-1 1 1,0 0-1,1-1 1,-1 1-1,1-1 0,-1 1 1,1-1-1,-1 1 1,1-1-1,-1 1 1,1-1-1,0 0 1,-1 1-1,1-1 1,0 0-1,-1 0 1,1 1-1,0-1 1,-1 0-1,1 0 1,0 0-1,-1 0 1,1 0-1,0 0 1,0 0-1,-1 0 1,1 0 82,2 0-618,14 1-4493</inkml:trace>
  <inkml:trace contextRef="#ctx0" brushRef="#br0" timeOffset="10660.11">748 1971 5705,'0'0'4254,"0"0"-2793,0 0-609,0 0-143,0 0-216,0 0-196,29 5-140,92 12-67,-110-15-75,-1-1 0,1 0 0,0-1 0,-1 0 0,1-1 0,-1 0 0,1 0 0,-1-2 0,1 1 0,-1-1 0,0 0 0,3-2-15,-5 0 11,0 0 1,0 0-1,-1 0 0,1-1 1,-1 0-1,0-1 0,-1 1 1,0-1-1,0-1 1,0 1-1,1-4-11,-3 5 6,-1 1 1,0-1-1,-1 0 0,1 0 0,-1 0 1,0 0-1,-1 0 0,1-6-6,-1 10-1,-1 0 0,0 0 0,1 0 0,-1 0 1,0-1-1,0 1 0,0 0 0,-1 0 0,1 0 0,0 0 0,-1 0 0,1 0 0,-1-1 0,0 1 0,0 0 0,0 1 1,0-1-1,0 0 0,0 0 0,0 0 0,-1 1 0,1-1 0,-1 0 0,1 1 0,-1-1 0,0 1 0,0-1 1,-7-2-26,0 0-1,0 0 0,0 1 0,0 0 1,-1 1-1,1 0 0,-1 1 0,0 0 0,1 0 1,-1 1-1,0 0 0,1 0 0,-1 1 1,1 1-1,-1 0 0,1 0 0,-2 1 27,-2 1-12,0 1-1,0 1 0,1 0 1,0 0-1,0 1 1,1 1-1,-1 0 1,2 0-1,-1 1 1,1 1-1,-7 8 13,7-6 7,1 1 1,0-1-1,1 2 0,0-1 0,1 1 1,1 1-1,0-1 0,1 1 1,-3 13-8,6-21 27,1 0 1,-1 1 0,1-1 0,1 1 0,-1-1 0,1 1 0,1 0-1,-1-1 1,1 1 0,0-1 0,1 1 0,0-1 0,0 0 0,1 0-1,0 0 1,0 0 0,0 0 0,1 0 0,0-1 0,5 6-28,-1-3 15,1 0-1,0-1 1,0-1 0,1 1 0,0-1 0,0-1 0,0 0-1,1 0 1,0-1 0,0 0 0,1-1 0,-1-1 0,9 2-15,5 0-371,0-2-1,1-1 1,-1-1 0,1-1 0,-1-1 0,2-1 371,40-8-4286</inkml:trace>
  <inkml:trace contextRef="#ctx0" brushRef="#br0" timeOffset="11063.74">1535 1915 7642,'0'0'1749,"0"0"-334,0 0-366,0 27-252,0 177 29,1-201-764,-1-1 1,0 1 0,0 0 0,-1 0 0,1 0 0,0 0-1,-1 0 1,0-1 0,0 1 0,0 0 0,0-1 0,0 1-1,0-1 1,-1 1 0,1-1 0,-1 1 0,0-1 0,0 0-1,0 0 1,0 0 0,0 0 0,0 0 0,0 0 0,0-1-1,-1 1 1,1-1 0,-1 1 0,0-1 0,1 0 0,-1 0-1,0 0 1,1 0 0,-1-1 0,0 1 0,-1-1-63,4 0 27,-1 0 1,0 0-1,1 0 1,-1 0-1,0 0 1,1-1 0,-1 1-1,0 0 1,1 0-1,-1-1 1,0 1-1,1 0 1,-1-1-1,1 1 1,-1 0 0,1-1-1,-1 1 1,1-1-1,-1 1 1,1-1-1,-1 1 1,1-1-1,0 0 1,-1 1 0,1-1-1,0 1 1,-1-1-1,1 0 1,0 1-1,0-1 1,0 0-1,-1 0-27,0-26 69,1 19-24,0 3-42,0-19-17,1 0 0,2-12 14,-1 27-10,0 0 0,0 0 0,1 0 0,0 0 0,1 1 0,0-1 0,0 1 1,1-1 9,7-10-3,1-1 1,1 2-1,0-1 1,2 2-1,0 0 1,1 1-1,15-11 3,-18 17-225,0 0-1,0 2 1,1-1 0,0 2-1,1 0 1,-1 1 0,1 0-1,0 2 1,1 0-1,-1 0 1,1 2 225,25 0-3429</inkml:trace>
  <inkml:trace contextRef="#ctx0" brushRef="#br0" timeOffset="11658.78">2435 1721 8618,'0'0'2034,"0"0"-531,0 0-570,0 0-545,0 0-236,0 0-45,0 19 57,-1 7-86,0 17 182,2 0-1,1 4-259,-1-44 7,-1 0-1,1 0 0,-1 0 0,1-1 1,0 1-1,0 0 0,1 0 0,-1-1 0,1 1 1,-1 0-1,1-1 0,0 1 0,0-1 0,0 0 1,0 0-1,0 0 0,0 0 0,1 0 0,-1 0 1,1 0-1,-1-1 0,1 0 0,0 1 1,-1-1-1,1 0 0,0 0 0,0 0 0,0-1 1,0 1-1,0-1 0,0 1 0,0-1 0,2 0-6,2 0 10,1 0 0,-1 0-1,0-1 1,1 0 0,-1 0-1,0-1 1,0 0 0,0 0-1,0-1 1,-1 0 0,1 0 0,-1 0-1,5-4-9,-1 0-12,1 0 0,-1-1 0,0-1 0,-1 0 0,0 0 0,-1-1 0,0 0 0,0 0 0,-1-1 0,0 0-1,-1 0 1,-1 0 0,1-1 0,-2 0 0,0 0 0,0 0 0,-1-1 0,0 1 0,-1-1 0,-1 0 0,0-4 12,-1 13 8,-1 0 1,0 0-1,1 0 1,-1 0-1,-1 0 1,1 0-1,0 0 0,-1 0 1,0 1-1,0-1 1,0 1-1,0-1 1,-1 1-1,0 0 1,1 0-1,-1 0 0,0 0 1,0 0-1,-1 1 1,1-1-1,0 1 1,-1 0-1,1 0 1,-1 0-1,0 1 1,0-1-1,0 1 0,0 0-7,-2-1 9,0 0 1,0 0-1,-1 1 1,1 0-1,0 1 1,0-1-1,-1 1 1,1 0 0,0 1-1,-1-1 1,1 1-1,0 1 1,0-1-1,0 1 1,0 0 0,0 0-1,0 1 1,1 0-1,-3 1-10,1 2 8,-1 0 0,1 0 0,0 1 0,1 0-1,0 1 1,0-1 0,0 1 0,1 0 0,0 1 0,-3 6-8,-3 12 64,0 0 0,1 0 0,1 5-64,-20 93 224,6 1 0,-4 102-224,17-139 4,-6 94-500,15-107-3613,1-73-2211</inkml:trace>
  <inkml:trace contextRef="#ctx0" brushRef="#br0" timeOffset="12138.35">3070 1840 5417,'0'0'4378,"0"0"-2843,0 0-518,0 0-225,0 0-456,0 0-200,16 19-68,53 56-56,-67-73-10,0 0 0,0 0 0,0 0 0,0 0 0,1-1 0,-1 1-1,0-1 1,1 0 0,-1 1 0,1-1 0,0 0 0,-1-1 0,1 1 0,0 0 0,-1-1 0,1 1 0,0-1 0,0 0 0,0 0 0,-1 0 0,1-1 0,0 1-1,0-1-1,10 0 31,-6 1-17,0-1 1,0-1 0,0 1 0,-1-1 0,1 0-1,0 0 1,-1-1 0,0 0 0,1 0 0,-1-1-1,0 0 1,-1 0 0,1 0 0,-1 0 0,0-1-1,0 0 1,0 0 0,0-1 0,-1 1 0,0-1-1,0 0 1,-1 0-15,4-5-23,-1 0-1,0-1 1,0 0 0,-1 0-1,-1-1 1,0 1-1,-1-1 1,0 0-1,-1 1 1,-1-1 0,0-7 23,0 17-9,-1 0 1,0 0 0,0 1 0,-1-1-1,1 0 1,-1 0 0,1 0 0,-1 0-1,0 1 1,0-1 0,0 0 0,0 1-1,-1-1 1,1 1 0,-1-1-1,1 1 1,-1 0 0,0-1 0,-1 0 8,0 1-3,-1 0 0,1 0 0,0 1 1,-1-1-1,0 1 0,1-1 0,-1 1 0,0 0 1,1 1-1,-1-1 0,0 1 0,0-1 0,1 1 1,-5 1 2,3-1 2,0 0 0,0 1 1,0-1-1,0 1 0,1 1 1,-1-1-1,0 1 0,0 0 1,1 0-1,-1 0 0,1 0 1,0 1-1,-1 0 0,1 0 1,-2 2-3,-1 2 25,0 0 1,1 0-1,0 0 1,0 1-1,1 0 1,0 0-1,0 1 1,0 2-26,-4 9 69,1 0 0,2 1 1,0 0-1,1 0 0,0 0 0,2 1 1,1 4-70,1-22 7,-1 29 111,1 1 0,1-1 0,4 22-118,-4-47 0,2 0 1,-1 0-1,1 0 1,0 0-1,1 0 1,0 0-1,0 0 1,0-1-1,1 0 1,1 1-1,-1-1 1,1-1-1,0 1 1,0-1-1,1 0 1,0 0-1,0 0 0,0-3-54,-1 0 1,1 0-1,-1-1 0,1 0 0,0 0 0,0 0 0,0 0 1,0-1-1,1 0 0,-1-1 0,0 1 0,0-1 1,0 0-1,1-1 0,-1 1 0,0-1 0,2-1 54,1 1-240,1-1 1,-1 0-1,0-1 0,0 0 0,0 0 0,0-1 240,51-31-3687</inkml:trace>
  <inkml:trace contextRef="#ctx0" brushRef="#br0" timeOffset="12508.38">3956 1822 9098,'0'0'1724,"0"0"-201,0 0-136,0 0-512,-7 29-457,-35 138-196,26-121-127,15-44 5,1-2 205,0-2 154,2-5-431,0 0 1,0 1-1,1-1 0,0 0 1,0 1-1,0 0 0,1 0 0,-1 0 1,2 0-1,-1 1 0,5-5-28,0-1 24,21-28-21,1 1 0,7-3-3,-25 27-11,1 2 1,0 0 0,1 0-1,0 2 1,1-1 0,0 2-1,4-1 11,-15 7-18,0 1 0,1 0-1,-1 1 1,0-1 0,1 1 0,0 0-1,-1 1 1,1-1 0,5 1 18,-9 0-12,0 0 1,0 0-1,0 1 0,1-1 1,-1 1-1,0 0 0,0-1 1,0 1-1,0 0 1,0 0-1,0 0 0,0 0 1,-1 1-1,1-1 0,0 0 1,-1 1-1,1-1 1,-1 1-1,1 0 0,-1-1 1,0 1-1,1 0 0,-1 0 1,0 0-1,0 0 0,0 0 12,5 18-66,0 0 0,-1 0-1,0 1 1,-2-1-1,-1 1 1,0 10 66,-1 21-2003,-2 0-1,-3 3 2004,-4 1-5905</inkml:trace>
  <inkml:trace contextRef="#ctx0" brushRef="#br0" timeOffset="13234.34">5061 1224 9706,'0'0'2698,"0"0"-766,0 0-449,0 0-625,0 0-471,0 0-203,-2 21-72,-26 277 237,21-206-273,-16 171 152,13-188-358,-3 0-1,-12 33 131,25-108-22,0-1 0,0 1 0,0 0 0,0 0 0,0 0 0,0 0 0,0 0 0,-1 0 0,1 0 1,0 0-1,0 0 0,0 0 0,0 0 0,0 0 0,0-1 0,0 1 0,0 0 0,0 0 0,0 0 0,0 0 0,0 0 0,0 0 1,0 0-1,0 0 0,0 0 0,0 0 0,0 0 0,-1 0 0,1 0 0,0 0 0,0 0 0,0 0 0,0 0 0,0 0 0,0 0 1,0 0-1,0 0 0,0 0 0,0 0 0,-1 0 0,1 0 0,0 0 0,0 0 0,0 0 0,0 0 0,0 0 0,0 0 0,0 0 1,0 0-1,0 0 0,0 0 0,0 0 0,0 0 0,-1 0 0,1 0 0,0 0 0,0 0 0,0 0 22,-4-15-676,-6-31 145,7 33 320,-2-12-13,-1 0 1,-1 0 0,-2 0-1,0 1 1,-1 1-1,-2-1 224,9 17-14,-1 0 0,-1 1 0,1-1 0,-1 1 1,0 0-1,0 0 0,-1 0 0,0 1 0,0 0 0,0 0 0,-1 0 0,1 1 0,-1 0 0,0 1 0,0-1 0,-1 1 0,1 0 0,-1 1 0,1 0 0,-1 0 0,-6 0 14,5 1 3,1 0 0,-1 1 0,0 0 0,0 1 0,0 0 0,0 0 0,1 1 1,-1 0-1,1 1 0,-1-1 0,1 2 0,-8 3-3,11-4 16,1 0 0,-1 0 0,1 1 0,0-1 1,0 1-1,0 0 0,0 0 0,1 0 0,0 1 0,0-1 1,0 1-1,0 0 0,0 0 0,1 0 0,0 0 0,0 0 1,1 1-1,0-1 0,-1 0 0,2 1 0,-1 3-16,0-6 26,1 1 0,0-1 0,0 0 0,1 0 0,-1 0 0,0 0 0,1 0 0,0 0 0,0 0 0,0-1 0,0 1 0,0 0 0,1 0 0,-1-1 0,1 1 0,0 0 0,-1-1 0,1 0 0,0 1 0,1-1 0,-1 0 0,0 0 0,1 0 0,-1 0 0,1-1 0,-1 1 0,1-1 0,1 1-26,7 3 48,1-1 0,0 0 0,0 0 0,0-1 0,0-1 1,8 1-49,41 3-369,0-2 0,47-4 369,-43 0-1207,21 0-2427</inkml:trace>
  <inkml:trace contextRef="#ctx0" brushRef="#br0" timeOffset="13621.24">5650 1855 11178,'0'0'3185,"0"0"-1961,0 0-63,0 0-737,0 0-248,0 0-176,-36 167-184,22-117-240,4-2-257,-3 0-375,0-16-672,6-14-3657</inkml:trace>
  <inkml:trace contextRef="#ctx0" brushRef="#br0" timeOffset="13970.61">5696 1397 12227,'0'0'2040,"0"0"-1632,0 0-408,0 0-128,0 0-968,0 0-1657</inkml:trace>
  <inkml:trace contextRef="#ctx0" brushRef="#br0" timeOffset="14303.66">6384 1781 10970,'0'0'2632,"0"0"-841,0 0-355,0 0-679,0 0-730,-25 1-347,-79 7-99,98-7 396,1 0-1,0 1 1,0-1-1,0 1 1,0 0-1,0 1 1,1-1-1,-1 1 1,1 0 0,-1 0-1,1 0 1,0 1-1,0 0 1,1-1-1,-1 1 1,1 0-1,0 1 1,0-1-1,0 1 1,0-1-1,1 1 1,0 0-1,0 0 1,0 0-1,0 1 24,-1 3-55,0-1 0,0 1-1,1 0 1,0-1-1,1 1 1,0 0-1,0 0 1,1 0-1,0 0 1,0 0-1,2 8 56,0-11-67,-1-1 0,1 1-1,0 0 1,0-1-1,1 0 1,-1 1 0,1-1-1,1 0 1,-1-1-1,1 1 1,-1 0 0,1-1-1,1 0 1,-1 0 0,0 0-1,1-1 1,0 1-1,4 1 68,12 7-853,1-1-1,0-1 1,0-1-1,5 0 854,27 3-4657</inkml:trace>
  <inkml:trace contextRef="#ctx0" brushRef="#br0" timeOffset="14638.1">6804 1790 12099,'0'0'2728,"0"0"-1258,0 0-587,0 0-526,0 0-273,0 24-160,0 179-1043,0-200 1032,0 0-1,-1 0 1,1 0 0,1 1-1,-1-1 1,0 0 0,1 0-1,0 0 1,0 0 0,0 0-1,0 0 1,0 0 0,0 0-1,1 0 1,-1 0 0,1-1-1,0 1 1,0 0 87,2-1-82,-1 0 1,0-1 0,1 1-1,-1-1 1,1 1-1,-1-1 1,1 0-1,-1-1 1,1 1-1,0-1 1,0 1 0,-1-1-1,1 0 1,0 0-1,0-1 82,4 0-3,0 0 0,-1-1 1,1 0-1,0 0 0,-1-1 0,0 1 0,1-2 0,-1 1 0,0-1 0,-1 0 0,1-1 0,-1 0 0,0 0 1,0 0-1,0 0 0,-1-1 0,2-2 3,11-13 13,-1-1-1,0-1 1,-2 0 0,3-7-13,17-44 666,-22 44 656,-10 70-514,4 100-753,-1 0-3533,-6-110-575</inkml:trace>
  <inkml:trace contextRef="#ctx0" brushRef="#br0" timeOffset="14967.11">7691 1266 9250,'0'0'3129,"0"0"-2257,0 0 264,0 0-376,-40 163-376,17-70-216,0 2 8,-4 9 24,4-3-56,3-2-80,4-13-64,-1-15-456,7-8-768,4-19-1040,6-26-5706</inkml:trace>
  <inkml:trace contextRef="#ctx0" brushRef="#br0" timeOffset="15517.36">8521 1700 7962,'0'0'3874,"0"0"-1968,0 0-403,0 0-294,0 0-306,0 0-159,-1-8-110,-2-26-185,3 34-442,0-1 1,-1 0-1,1 1 0,0-1 0,0 1 0,-1-1 1,1 1-1,0-1 0,-1 1 0,1 0 1,0-1-1,-1 1 0,1-1 0,-1 1 0,1 0 1,-1-1-1,1 1 0,-1 0 0,1-1 1,-1 1-1,1 0 0,-1 0 0,1 0 0,-1-1 1,0 1-1,1 0 0,-1 0 0,1 0 1,-1 0-1,1 0 0,-1 0 0,0 0 1,1 0-1,-1 0 0,1 1 0,-1-1 0,1 0-7,-21 7-27,9 1-6,0 1 0,1 0 0,-1 1 0,2 1 0,-1-1 0,2 2 0,-1-1 0,2 1 0,-1 1 0,2 0 0,0 0 0,0 0 0,1 1 0,1 0 0,0 0 0,0 4 33,4-10-37,-1 0-1,1 0 1,0 0-1,1 0 1,0 0-1,1 7 38,-1-13-31,1 0-1,-1 0 0,1 0 0,0-1 0,-1 1 0,1 0 0,0 0 1,0-1-1,0 1 0,0-1 0,0 1 0,0-1 0,0 1 0,1-1 1,-1 1-1,1-1 0,-1 0 0,1 0 0,-1 0 0,1 0 0,-1 0 1,1 0-1,0 0 0,0-1 0,-1 1 0,1-1 0,0 1 1,0-1-1,0 0 0,1 1 32,13 0-143,0-1 1,1 0-1,-1-1 0,0-1 1,0 0-1,0-1 0,0-1 1,0 0-1,-1-2 0,1 1 1,-1-2-1,-1 0 0,1-1 1,-1 0-1,-1-1 1,1-1-1,-2 0 0,1-1 1,-2 0-1,1-1 0,-1 0 1,-1-1-1,1-2 143,-7 9 52,-1 0-1,0 0 1,0-1 0,-1 1-1,1-1 1,-1 0-1,-1 1 1,1-1 0,-1 0-1,0-2-51,5 15 200,5 24-31,-2 0-1,-1 2-168,-5-14-320,1 0-1,1-1 0,1 0 0,1 0 0,0 0 0,1-1 0,0 0 0,12 15 321,-7-18-3970,1-6-4437</inkml:trace>
  <inkml:trace contextRef="#ctx0" brushRef="#br0" timeOffset="15855.35">9288 1662 9538,'0'0'1963,"0"0"-769,0 0-194,0 0-349,0 26-362,1 12-234,0 3-6,-1 0-1,-2 0-48,-8 9 168,10-49-21,0-1 105,0 0 131,0-3 74,1-7-451,0 0 0,1 0 0,0 0 0,1 0 0,0 0 0,0 1 0,1-1-1,0 1 1,1 0 0,0 0 0,0 0 0,1 1 0,0 0 0,5-5-6,9-9-212,0 2 0,1 0 0,1 1 0,17-11 212,-18 15-267,1 1 1,0 1 0,1 1 0,19-7 266,-31 14-385,0 1 0,0 1 1,0 0-1,1 1 0,-1 0 1,1 1-1,0 0 1,-1 0-1,1 2 0,0-1 1,7 2 384,9 8-4260</inkml:trace>
  <inkml:trace contextRef="#ctx0" brushRef="#br0" timeOffset="16183.63">10217 1542 7922,'0'0'5353,"0"0"-4769,0 0 336,0 0-40,0 0-240,-46 152-263,33-110-177,6-3-128,1-7-72,-1-5-48,7-15-617,0-12-815,0 0-2649</inkml:trace>
  <inkml:trace contextRef="#ctx0" brushRef="#br0" timeOffset="16516.35">10416 1170 10458,'0'0'1553,"0"0"-1201,0 0-352,0 0-769,0 0-2303</inkml:trace>
  <inkml:trace contextRef="#ctx0" brushRef="#br0" timeOffset="16517.35">11001 1007 11723,'0'0'1848,"0"0"224,0 0-87,4 157-601,-4-82-432,0 11-224,-14 12-384,-9 4-215,-3 2-81,-1-12-48,1-6-169,-1-14-199,8-16-336,5-20-320,11-27-496,3-9-817,0 0-1848</inkml:trace>
  <inkml:trace contextRef="#ctx0" brushRef="#br0" timeOffset="16837.37">10707 1590 10458,'0'0'2905,"0"0"-1337,0 0 1,0 0-641,0 0-264,0 0-344,0 0-168,142 80-64,-99-74-88,-3-3-448,13-3-880,-10 0-1145,-4 0-6329</inkml:trace>
  <inkml:trace contextRef="#ctx0" brushRef="#br0" timeOffset="17185.82">11362 1551 11586,'0'0'3648,"0"0"-2254,0 0-649,0 0-270,0 0-296,9 31-360,28 100-300,-23-65-144,-13-60 436,0 0 0,0 0 0,1 0 0,0 0-1,0 0 1,0-1 0,1 1 0,-1-1 0,2 2 189,-2-5-127,0 0 0,-1-1 0,1 1 1,0-1-1,0 1 0,0-1 0,0 0 1,0 0-1,0 0 0,0 0 0,0 0 0,1 0 1,-1 0-1,0-1 0,1 1 0,-1-1 0,0 0 1,1 0-1,-1 1 0,1-2 0,-1 1 0,2 0 127,3-1-325,-1 0 0,1 0 0,0 0 0,-1-1 0,1 0 0,-1 0 0,6-3 325,1-2-333,0-2 0,-1 1 0,0-1 0,0-1 0,-1 0-1,1-2 334,63-72 1006,-42 46 320,10-14 2871,-42 51-3351,-3 57-515,-3 0-1,-2-1 1,-3 1 0,-3-2 0,-1 0 0,-3 0 0,-18 36-331,30-77-17,-1-1 0,0 1-1,-1-1 1,0-1 0,-1 1 0,-1-1 0,1-1-1,-6 5 18,7-8-390,0-2 1,0 1-1,-1-1 0,1 0 0,-1 0 0,0-1 0,0 0 0,-1 0 0,1-1 0,-1 0 0,0-1 1,0 0-1,-1 0 390,-27 0-5137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8:57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129 497 5553,'0'0'4410,"0"0"-2305,0 0-928,0 0-443,0 0-229,0 0-82,0 14 531,5 137 2048,-1-62-2734,-7 74-268,2-155-258,0 1 0,-1-1 0,0 1 0,0-1 0,-1 0 0,0 0-1,-1 0 1,0 0 0,-2 4 258,0-2-1399,-1-1-1,0 1 0,-1-1 0,-1 1 1400,-8 8-6384</inkml:trace>
  <inkml:trace contextRef="#ctx0" brushRef="#br0" timeOffset="352.96">0 78 7274,'0'0'3984,"0"0"-2943,0 0-209,0 0-488,0 0-248,0 0-40,0 0-8,24-12-48,-1 6-768,-3 0-2289,-1-3-4473</inkml:trace>
  <inkml:trace contextRef="#ctx0" brushRef="#br0" timeOffset="680.32">602 0 6769,'0'0'3736,"0"0"-1860,0 0-602,0 0-181,0 0-304,0 27-511,-3 168 76,4-112-350,1-1 460,-8 51-464,4-109-247,-1-1-1,-1 0 0,-1 0 0,-1 0 1,-2-1-1,0 0 0,-10 19 248,17-39-137,0 1-1,0-1 1,0 0 0,-1 0-1,1 0 1,-1-1-1,0 1 1,1 0 0,-1 0-1,0-1 1,0 1-1,-1-1 138,-18 4-6099,11-5-864</inkml:trace>
  <inkml:trace contextRef="#ctx0" brushRef="#br0" timeOffset="1033.21">288 447 8250,'0'0'2480,"0"0"-935,0 0-193,0 0-648,0 0-384,0 0 32,0 0 800,113-21-199,-64 15-473,4-3-288,0 3-96,0 0-96,-3 0-200,19-15-1097,-13 7-1727,-6-7-6234</inkml:trace>
  <inkml:trace contextRef="#ctx0" brushRef="#br0" timeOffset="1817.44">1294 313 5329,'0'0'4785,"0"0"-2130,0 0-714,0 0-536,0 0-354,0 0-265,-10-2-230,1 1-480,-8-2 32,0 1-1,0 0 1,-7 1-108,21 1 7,-1 0 0,0 0 0,0 1 0,0-1 0,0 1 1,0 0-1,0-1 0,0 2 0,1-1 0,-1 0 1,0 1-1,1 0 0,-1 0 0,1 0 0,0 0 1,0 1-1,-1-1 0,-1 3-7,2 1-23,-1 0 0,1 0 0,-1 0 0,2 1 0,-1-1 0,1 1 0,0 0 0,0 0 0,1 0 0,0 0 0,0 0 0,1 0 0,0 0 0,0 0 0,1 1 23,-1-5-23,0 0 0,1-1 0,-1 1-1,1 0 1,0-1 0,0 1 0,0-1 0,0 1 0,0-1 0,1 1 0,-1-1 0,1 0 0,-1 0 0,1 0 0,0 0 0,0 0 0,0 0 0,1 1 23,46 30-236,-26-18 209,13 6 13,-27-17 12,-1 1 0,0 0-1,0 0 1,0 1 0,0 0 0,-1 0 0,0 0 0,-1 1 0,6 7 2,-10-11-6,-1 0 0,0 0 0,0 0 1,0 0-1,0 0 0,-1 0 0,1 0 0,-1 0 0,0 0 1,0 0-1,0 0 0,0 0 0,0 1 0,-1-1 0,1 0 0,-1 0 1,0 0-1,0 0 0,0 0 0,-1 0 0,1-1 0,0 1 1,-1 0-1,0-1 0,0 1 0,0-1 0,-2 3 6,-6 7-61,-1 0-1,-1-1 0,0 0 1,-9 6 61,17-14-25,-27 22-602,-2-2-1,-10 5 628,31-22-236,1 0 0,-1 0 1,0-1-1,0-1 0,0 0 0,-1-1 0,1 0 0,-1-1 1,-2 0 235,-30-1-1866,16-1-2168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37 289 4065,'0'0'1279,"0"0"-690,0 0-94,0 0-10,0 0-148,0 0 28,0 0 176,0 0 88,0 0-92,0 0-64,0 0-28,0 0 20,0 0 34,0 0 20,0 0 54,0 0 60,0 0-134,0 0-143,0 0-105,11 0 229,29-3-104,-1-1 0,0-3-1,0-1 1,0-2 0,16-7-376,62-14 154,19-1-309,-153 31-5036,-8 1 222</inkml:trace>
  <inkml:trace contextRef="#ctx0" brushRef="#br0" timeOffset="331.96">0 447 6913,'0'0'1908,"0"0"-1143,0 0-126,0 0 186,0 0 102,0 0 220,21-2-91,1 1-773,16-2 356,0-1 0,13-4-639,23-4 1272,48-1-1272,11 8-3563,-112 5-685</inkml:trace>
  <inkml:trace contextRef="#ctx0" brushRef="#br0" timeOffset="797.19">1141 24 10138,'0'0'2075,"0"0"-849,0 0-169,0 0-352,0 0-201,0 0-3,-20 19 127,-70 65-18,79-72-491,0 0-1,0 1 1,2 0 0,-1 1 0,2 0 0,0 1 0,0 0-1,2 0 1,0 0 0,-3 12-119,6-18 33,-4 15 29,1 1-1,2 0 1,0-1 0,2 1-1,0 1 1,3 20-62,-1-42 3,0-1 0,0 1 1,0-1-1,1 1 0,-1-1 1,1 1-1,0-1 0,0 1 1,0-1-1,1 0 0,-1 0 1,1 1-1,0-1 0,0 0 1,0 0-1,0-1 0,0 1 1,1 0-1,-1-1 0,1 1 1,0-1-1,0 0 0,0 0 1,0 0-1,0 0 0,0-1 1,0 1-1,1-1 0,-1 0 1,0 0-1,1 0 0,-1 0 1,1-1-1,-1 1 0,1-1 1,0 0-4,13 1 13,-1-1 1,1-1 0,0 0 0,0-1-1,0-1 1,-1-1 0,1 0 0,-1-1-1,0-1 1,-1 0 0,1-1-1,-1-1 1,-1-1 0,1 0-14,8-6 1,-2 0 1,0-2-1,-1 0 0,0-2 1,-2 0-1,0 0 0,-1-2 0,10-16-1,-19 23 3,0 0-1,0 0 1,-1 0-1,-1-1 0,-1 0 1,0 0-1,-1-1 1,0 1-1,-1-1 0,-1 0 1,-1 0-1,0 0 1,-1 0-1,-1 0 0,-1-4-2,2 16-17,-1 0 0,0 0 0,0 0 0,0 1 0,-1-1 0,1 0 0,-1 1 0,0-1 0,0 1 0,0-1-1,-1 1 1,1 0 0,-1 0 0,1 0 0,-1 0 0,0 0 0,0 1 0,-1-1 0,1 1 0,0 0 0,-1 0-1,0 0 1,1 0 0,-1 1 0,-4-1 17,-5-2-134,-1 1 0,1 0 0,-1 1 0,0 1 0,0 0 1,-13 2 133,18-1-113,0 1 0,0 0 0,0 1 0,1 0-1,-1 0 1,1 1 0,-1 0 0,1 0 0,0 1 0,0 0 0,-1 1 113,-6 5-428,1 1 0,0 0-1,1 0 1,0 2 0,0 0 428,-20 27-2919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7514,'0'0'1416,"0"0"-452,0 0 36,0 0-240,0 0-25,28 0 3854,84-5-3952,0-5-1,35-10-636,-36 3-86,0 6 0,36 3 86,-90 8-530,-55 0 271,-2 0-117,-3 0-257,-38 0-2883,12 0-1479</inkml:trace>
  <inkml:trace contextRef="#ctx0" brushRef="#br0" timeOffset="354.02">1 465 9450,'0'0'1963,"0"0"-701,0 0-150,0 0-264,0 0-182,0 0-17,4 0-101,218-7 1719,132-25-2267,-215 12-1307,-136 20 1114,10-4-1277,-11-5-2405,-2 1-1492</inkml:trace>
  <inkml:trace contextRef="#ctx0" brushRef="#br0" timeOffset="737.02">474 1 10546,'0'0'3326,"0"0"-2371,0 0-683,0 0-30,0 0 18,0 0 190,14 6 89,95 33 309,-94-34-771,1 1 0,-1 1-1,0 0 1,0 0-1,-1 2 1,0 0-1,-1 0 1,0 2 0,0-1-1,7 10-76,-12-12 33,0 1 0,-1 0 0,-1 0 0,0 1 0,0 0-1,-1 0 1,0 1 0,0-1 0,-1 1 0,-1 0 0,0 0 0,0 0 0,-1 0-1,-1 1 1,1 9-33,-2 2 8,0 0 1,-3 18-9,2-32-17,-1 0-1,0 0 1,0-1 0,-1 1 0,0 0 0,-1-1 0,0 0 0,-3 4 17,-10 16-332,-2 0 0,-1-2 0,-18 19 332,27-33-813,-1-1-1,0 0 1,-1 0-1,-1-2 1,-2 2 813,-5-1-4333,7-9-2271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  <inkml:trace contextRef="#ctx0" brushRef="#br0" timeOffset="1284.09">1631 1 10298,'0'0'1511,"0"0"-572,0 0 97,0 0-120,0 0-281,0 0-171,0 0-46,0 0-11,0 0 5,0 0-14,0 0 32,0 0-89,0 8 67,-1 17-139,-1 1-1,-1-1 0,-2-1 1,-5 19-269,-34 99 267,26-88-147,-161 406 380,71-198-326,94-232-469,10-25-704,8-21-284,33-60-3807,-17 37-157</inkml:trace>
  <inkml:trace contextRef="#ctx0" brushRef="#br0" timeOffset="1751.12">1892 629 10610,'0'0'1341,"0"0"-495,0 0 445,0 0-46,0 0-256,0 0-281,-4-2-165,-3 1-504,1 0 0,-1 0-1,1 0 1,-1 0 0,0 1 0,0 1 0,1-1-1,-1 1 1,0 0 0,1 0 0,-1 1 0,1 0-1,0 0 1,-1 1-39,-22 8 106,1 2 1,-16 11-107,11-7 135,-119 63 534,151-79-589,1-1 63,0 0 92,0 0-50,27 0 33,-23 0-205,0 0 1,1 0-1,-1 1 1,1 0 0,-1 0-1,0 0 1,1 0-1,-1 1 1,0-1 0,0 1-1,0 0 1,0 0-1,0 1 1,-1-1 0,4 3-14,-3 0 22,1 0 1,0 0 0,-1 0 0,0 1 0,0 0 0,-1-1 0,0 1 0,0 0 0,2 6-23,3 13 136,-1 0 0,-2 0 0,0 0 0,-1 1 0,-2 1-136,-1-21 46,3 47 192,6 44 46,-8-85-279,1-1-1,0 0 0,0 0 0,1 0 1,0 0-1,1 0 0,1 0-4,-5-9-38,0-1 0,0 1 0,0-1 0,0 1 0,0-1 0,0 0 0,1 1 0,-1-1 0,0 0 0,1 0 0,-1 0 0,1 0 0,-1 0 0,1 0 0,-1-1 0,1 1 0,-1 0 0,1-1 0,0 1 0,0-1 38,24 0-4723,-12-2-6147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4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0 10594,'0'0'2365,"0"0"-614,0 0-83,0 0-386,0 0-438,0 0-305,-2 19-12,-13 111 248,-6-1 0,-34 111-775,4-65-576,-65 146 576,101-287-111,2-2-2632,29-54-1327,14-24-596</inkml:trace>
  <inkml:trace contextRef="#ctx0" brushRef="#br0" timeOffset="332.51">643 414 2537,'0'0'9612,"0"0"-6678,0 0-2002,0 0-42,-28 15-246,-94 51-233,89-45-235,1 1 1,1 1 0,1 2-1,-22 22-176,11-8 91,27-27-84,6-6-20,1 1 0,-1 0 0,1 0 0,1 0 0,-1 1 0,1 0 0,-3 7 13,8-15-13,1 0-1,0 1 0,0-1 1,0 0-1,0 0 0,0 1 0,0-1 1,0 0-1,-1 0 0,1 1 1,0-1-1,0 0 0,0 1 1,0-1-1,0 0 0,0 0 0,0 1 1,0-1-1,0 0 0,0 1 1,1-1-1,-1 0 0,0 0 1,0 1-1,0-1 0,0 0 0,0 0 1,0 1-1,1-1 0,-1 0 1,0 0-1,0 0 0,0 1 0,0-1 1,1 0-1,-1 0 0,0 0 1,0 1-1,1-1 0,-1 0 1,0 0-1,0 0 0,1 0 0,-1 0 1,0 0-1,0 0 0,1 0 1,-1 0-1,0 0 0,1 0 1,-1 0 13,19 1-39,-12-2-36,48 1 149,-16-2-37,0 2 0,-1 2 0,1 1 0,-1 3 1,1 1-38,-29-5-4,0 1 0,0 0 0,0 1 1,0 0-1,0 0 0,-1 1 1,0 0-1,0 1 0,0 0 1,-1 1-1,0 0 0,0 0 0,0 0 1,-1 1-1,-1 0 0,1 1 1,-1-1-1,0 1 0,-1 1 1,3 6 3,-3 0-101,0 0 0,0 1 0,-2-1 1,0 1-1,-1 0 0,-1 0 1,0 0-1,-2 0 0,0 6 101,0 11-969,1 22-2399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2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22 4601,'0'0'7690,"0"0"-5063,0 0-1334,0 0-288,2 28-461,3 364 303,-5-250-809,-7 0 1,-9 19-39,-6-8-2482,21-150-1867,1-8 2885,0 1 205,0-29-4606</inkml:trace>
  <inkml:trace contextRef="#ctx0" brushRef="#br0" timeOffset="351.98">378 575 10298,'0'0'1542,"0"0"-397,0 0-26,0 0-216,0 0-416,3 17-326,0-2-91,0-1 0,1 0 0,4 11-70,-7-25 7,-1 1 1,1 0 0,-1 0-1,1 0 1,-1 0-1,1 0 1,-1 0 0,1-1-1,0 1 1,-1 0 0,1 0-1,0-1 1,0 1-1,0-1 1,0 1 0,-1 0-1,1-1 1,0 0 0,0 1-1,0-1 1,0 0-1,0 1 1,0-1 0,0 0-1,0 0 1,0 0-1,0 0 1,0 0 0,0 0-1,0 0 1,0 0 0,0 0-1,1 0-7,27-15 185,-25 12-159,8-6 23,0 0-1,0-1 0,-1 0 0,0-1 1,-1 0-1,0-1 0,-1 0 0,7-13-48,-9 15 41,-1 0 1,-1-1-1,0 0 0,0-1 0,-1 1 0,-1-1 1,0 0-1,0 1 0,-1-1 0,-1 0 0,0-4-41,-1 15 22,0 0 0,0 0 0,0 0 0,0 1 0,0-1 0,0 0 0,-1 0 0,1 1 0,0-1 0,0 0-1,-1 1 1,1-1 0,-1 0 0,1 1 0,0-1 0,-1 0 0,1 1 0,-1-1 0,0 1 0,1-1 0,-1 1 0,1-1 0,-1 1-1,0-1 1,1 1 0,-1 0 0,0-1 0,0 1 0,1 0 0,-1 0 0,0-1 0,0 1 0,1 0 0,-1 0 0,0 0 0,0 0-1,1 0 1,-2 0-22,-32 6 312,24-2-297,1 1 1,0-1-1,0 2 1,1-1-1,-1 1 1,1 0-1,1 1 1,-1 0 0,1 0-1,0 1 1,1 0-1,-4 6-15,-7 9 26,2 1 0,1 1 0,0 1 0,2 0-26,2-3-10,2 0-1,0 0 0,1 1 1,1 0-1,2 0 0,0 0 1,2 1-1,0-1 0,2 1 1,2 15 10,-2-36-35,0-1-1,1 1 1,0 0 0,0-1 0,0 0 0,1 1 0,-1-1 0,1 0 0,-1 1 0,1-1-1,0 0 1,0 0 0,1-1 0,-1 1 0,0 0 0,1-1 0,0 1 0,0-1 0,0 0-1,0 0 1,0 0 0,0 0 0,0-1 0,0 1 0,1-1 0,-1 0 0,1 0 0,-1 0 0,3 0 35,7 1-233,0 0 1,0-1 0,0 0 0,0-1 0,0-1 0,0 0-1,7-2 233,-5 0-694,-1-1 0,0 0 0,0 0 0,9-6 694,51-26-5721</inkml:trace>
  <inkml:trace contextRef="#ctx0" brushRef="#br0" timeOffset="685.46">1357 1 10218,'0'0'1368,"0"0"-487,0 0-9,-3 214-200,-11-128-328,-6 7-48,4-1-120,-4-6-120,0-5 0,7-13-56,0-11-232,3-16-416,0-20-448,7-9-1281,-1-12-4000</inkml:trace>
  <inkml:trace contextRef="#ctx0" brushRef="#br0" timeOffset="1015.1">1000 388 8850,'0'0'3921,"0"0"-3129,0 0-24,0 0-88,0 0 160,178 71-231,-98-71-145,2 0-312,31 0-152,-21-6-1105,-19 3-2935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1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9194,'0'0'1867,"0"0"-317,0 0-202,0 0-445,0 0-410,0 0-245,1 1-213,0-1 0,0 1-1,0 0 1,0-1-1,0 1 1,0-1-1,0 0 1,0 1 0,0-1-1,1 0 1,-1 1-1,0-1 1,0 0 0,0 0-1,1 0-34,91-2 1108,-41 0-993,1 2 0,-1 2 0,0 2 0,49 12-115,-95-15-10,-1 0-1,1 1 1,-1 0-1,0 0 1,1 0-1,-1 0 0,0 1 1,2 1 10,-6-2-7,1-1 0,-1 0 0,0 1 0,0-1 1,1 1-1,-1 0 0,0-1 0,0 1 0,0 0 0,-1-1 0,1 1 1,0 0-1,-1 0 0,1 0 0,-1 0 0,0-1 0,1 1 0,-1 0 1,0 0-1,0 0 0,0 0 0,-1 0 0,1 0 0,0 0 0,-1 1 7,0 0 7,0 0 0,0-1-1,0 1 1,0 0 0,-1 0-1,1-1 1,-1 1 0,0-1-1,0 1 1,0-1 0,0 0 0,0 0-1,-1 0 1,-1 2-7,-42 26 93,29-19-81,-102 58-81,-22 14-90,118-68 136,1 1 0,1 1 0,1 1 0,-17 19 23,35-35-10,-1 1-1,1-1 1,0 1 0,0 0 0,0 0-1,0 0 1,1-1 0,-1 2 0,1-1-1,0 0 1,-1 0 0,1 0-1,1 1 1,-1-1 0,0 0 0,1 1-1,0-1 11,1-2 3,-1 0 0,1-1 1,0 1-1,0 0 0,0-1 0,0 1 0,0-1 0,0 1 0,0-1 0,0 0 0,0 1 0,0-1 0,0 0 0,0 0 0,0 1 0,0-1 1,0 0-1,0 0 0,0 0 0,1-1 0,-1 1 0,0 0 0,0 0 0,1-1-3,3 1 24,433 0 311,-250 0-7422,-187 0 244</inkml:trace>
  <inkml:trace contextRef="#ctx0" brushRef="#br0" timeOffset="480.99">1 171 2969,'0'0'786,"0"0"107,0 0 308,0 0 308,0 0 207,0 0-188,0-1 3887,9 3-4906,74 6 178,1-3 0,-1-4 0,41-5-687,153-4-690,-273 7 447,0 1 1,0 0-1,0 0 0,0 0 0,1 1 0,-1-1 1,0 1-1,0 0 0,0 0 0,0 1 1,-1-1-1,1 1 0,0 0 0,0 0 0,-1 0 1,0 0-1,1 1 0,-1 0 0,0-1 1,0 1-1,1 1 243,0 3-4165</inkml:trace>
  <inkml:trace contextRef="#ctx0" brushRef="#br0" timeOffset="910">1278 57 10658,'0'0'2601,"0"0"-2129,0 0-64,0 0-48,0 0-88,0 0-32,0 0-72,181 18-96,-144-15-72,-7 0 0,-7 0-240,-7 0-192,-9 3-384,-7 3-504,-3 0-1881,-21 0-4697</inkml:trace>
  <inkml:trace contextRef="#ctx0" brushRef="#br0" timeOffset="1267">1215 299 3089,'0'0'8650,"0"0"-7522,0 0 272,0 0-720,0 0-320,0 0-184,182 0-128,-143 0-48,4 0 0,20 0-256,-13-3-1024,-7-3-3177</inkml:trace>
  <inkml:trace contextRef="#ctx0" brushRef="#br0" timeOffset="1594">2250 90 7058,'0'0'5123,"0"0"-3852,0 0-1079,0 0-140,0 0 30,-29 17 194,-93 57 188,115-69-402,-1 0 0,2 0 0,-1 1 0,0-1 0,1 2-1,0-1 1,1 1 0,0-1 0,0 2 0,0-1 0,0 0 0,1 1 0,-2 6-62,3-3 46,0 1 0,1 0 1,0 0-1,1 1 0,0-1 0,1 0 0,0 3-46,0-11 29,0 1 0,0-1 0,1 0 0,0 0 0,-1 0 0,1 1 0,1-1 0,-1 0 0,1 0 1,-1 0-1,1-1 0,0 1 0,0 0 0,3 3-29,-1-3 71,1 1 0,-1-1 0,1-1 1,-1 1-1,1 0 0,0-1 0,1 0 0,-1 0 1,0-1-1,4 2-71,10 1 89,0 0-1,0-2 1,1 0-1,-1-1 1,1 0 0,-1-2-1,1-1 1,0 0-1,16-4-88,-17 2-5,0-2-1,0 0 1,-1-1-1,0-1 0,0 0 1,-1-2-1,0 0 0,0-1 1,-1 0-1,11-10 6,-16 12-30,-1-1 0,0 0 0,-1 0 0,0-1 0,0 0 0,-1 0 0,-1-1 0,1 0-1,-2 0 1,0-1 0,0 0 0,-1 0 0,0-1 0,-1 1 0,-1-1 0,1-1 30,-2-2-293,0-1-1,-1 0 1,-1 0 0,0 1 0,-3-10 293,3 22-158,-1-1 0,1 1 0,-1-1 0,0 1 1,-1-1-1,1 1 0,-1 0 0,0 0 0,0 0 0,0 0 1,-1 0-1,1 0 0,-1 1 0,0-1 0,0 1 1,0 0-1,0 0 0,-1 0 0,1 0 0,-1 0 0,0 1 1,-2-2 157,-10-1-887,0 1 0,0 1 1,0 0-1,-1 1 0,1 1 1,-1 0-1,-1 1 887,-43 0-3880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1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233 149 1840,'0'0'10340,"0"0"-6933,0 0-1746,0 0-222,0 0-302,0 0-265,-4-8-221,3 4-549,-11-21 148,11 24-241,1 0 1,-1 0-1,0 0 1,0 0-1,1 1 1,-1-1-1,0 0 1,0 1-1,0-1 1,0 0-1,0 1 1,0-1-1,0 1 1,0-1-1,0 1 1,0 0-1,-1-1 1,1 1-1,0 0 1,0 0-1,0 0 1,0 0-1,0 0 1,-1 0-1,1 0 1,0 0-1,0 1-9,-7 1-6,0 1-1,0 0 0,0 0 0,1 1 0,-1 0 1,1 1-1,0 0 0,1 0 0,-1 0 0,1 1 1,0 0-1,0 0 0,0 2 7,-5 5-35,0 1-1,1 0 1,1 1-1,0 1 1,-5 14 35,8-16-76,2 0 0,0 0 0,0 0-1,2 0 1,-1 1 0,2-1 0,0 1 0,1-1 0,0 1-1,1 3 77,0-14-88,-1 0 0,1 1 0,-1-1 0,1 1-1,1-1 1,-1 0 0,1 0 0,-1 1 0,1-1-1,0 0 1,1-1 0,-1 1 0,1 0 0,-1-1-1,1 1 1,0-1 0,0 0 0,1 0 0,-1 0-1,1 0 1,-1-1 0,1 1 0,0-1 0,0 0-1,0 0 1,0 0 0,1-1 0,2 1 88,11 3-426,0-2 0,1 0 0,0-1 0,-1-1 0,1 0 0,1-2 426,9 1-1458,0-1 0,14-3 1458,-15-2-3005,1-1 0,10-5 3005</inkml:trace>
  <inkml:trace contextRef="#ctx0" brushRef="#br0" timeOffset="381.03">831 15 11266,'0'0'1729,"0"0"14,0 0-263,-29 19-412,-93 64-258,115-78-745,0 1 0,1-1 0,-1 1 0,1 1 0,1-1 1,-1 1-1,1 0 0,0 0 0,0 1 0,1 0 0,0-1 0,1 2 0,-1-1 1,1 3-66,0 3-21,1 0 1,0-1 0,1 1-1,1 0 1,0 0 0,2 10 20,-2-20-22,0-2-13,1 0-1,-1 0 1,0 0-1,1-1 1,-1 1-1,1 0 1,0 0-1,-1 0 1,1-1 0,0 1-1,0-1 1,0 1-1,0 0 1,0-1-1,1 0 1,-1 1-1,0-1 1,1 0-1,-1 0 1,1 1 0,0-1 35,2 1-78,0 0 0,1 0 0,-1 0 1,1 0-1,-1-1 0,1 0 1,0 0-1,4 1 78,5-1-128,0 0 1,0-1-1,0-1 0,-1 0 1,14-3 127,-13 0-122,-1 0 1,0-1 0,0-1 0,0 0 0,-1 0-1,0-2 1,0 1 0,-1-1 0,0-1-1,7-6 122,-4 1-68,0 0 0,0-1 0,-1 0 0,-1-1 0,-1 0 0,0-1 0,1-5 68,-8 15 41,-1 2 44,-1 1-1,0-1 1,0 0-1,0 1 1,0-1-1,-1 0 1,1-1-1,-1 1 1,-1 0-85,0 3 575,0 23-63,-4 55-159,1-52-374,2 0 1,0 0-1,2 1 0,3 18 21,-4-40-81,1-1 0,-1 1 0,1-1 0,0 1 0,0-1-1,0 1 1,0-1 0,0 1 0,0-1 0,1 0 0,-1 0-1,1 0 1,-1 0 0,1 0 0,0 0 0,0 0-1,0 0 1,0-1 0,0 1 0,0-1 0,1 1 0,-1-1-1,0 0 1,1 0 0,-1 0 0,3 0 81,3 1-651,1-1 1,0 0-1,-1-1 0,1 0 0,-1 0 1,1 0-1,6-2 651,21-6-5152</inkml:trace>
  <inkml:trace contextRef="#ctx0" brushRef="#br0" timeOffset="779.05">1450 75 8226,'0'0'1900,"0"0"-797,2 30-461,7 100 27,-6-14 703,-4-82-829,1-33-524,0-1-1,0 0 1,1 1 0,-1-1 0,0 0-1,0 0 1,0 1 0,0-1-1,1 0 1,-1 1 0,0-1-1,0 0 1,0 0 0,1 0-1,-1 1 1,0-1 0,0 0 0,1 0-1,-1 0 1,0 1 0,1-1-1,-1 0 1,0 0 0,0 0-1,1 0 1,-1 0 0,0 0 0,1 0-1,-1 0 1,0 0 0,1 0-1,-1 0 1,0 0 0,1 0-1,-1 0 1,0 0 0,1 0-1,-1 0 1,0 0 0,1 0 0,-1 0-1,0-1 1,0 1 0,1 0-1,-1 0 1,0 0 0,0-1-1,1 1 1,-1 0 0,0 0-1,0 0 1,1-1 0,-1 1 0,0 0-1,0-1 1,0 1 0,0 0-1,1-1-18,7-10 168,-1-1 0,0 0 0,-1 0 0,0-1 0,0-1-168,17-34 73,-3 11-67,1 0 0,2 2 0,1 0 0,2 2 0,23-23-6,-45 52-7,1 0 1,0 0-1,0 0 0,0 1 0,0 0 0,2 0 7,-6 2-10,0 0 0,0 1-1,1-1 1,-1 1-1,0-1 1,1 1-1,-1-1 1,0 1 0,1 0-1,-1 0 1,0 0-1,1 0 1,-1 0 0,1 0-1,-1 0 1,0 0-1,1 0 1,-1 1 0,1-1-1,-1 0 1,0 1-1,0 0 1,1-1 0,-1 1-1,0 0 1,0-1-1,0 1 1,1 0-1,0 1 11,2 5-23,-1 0-1,0 1 1,0 0-1,0-1 0,-1 1 1,0 0-1,0 0 0,0 7 24,1 3 7,10 62-345,-4 1 0,-2 30 338,-3-43-1211,0 3-1569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0.0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72 8282,'0'0'2947,"0"0"-944,0 0-525,0 0-385,0 0-275,0 0-129,5-12-111,12-35-59,-12 35 26,-5 12-24,0 0-87,0 0-82,0 9-127,0 335 45,0-322-267,1 0 1,1 0-1,1 0 1,1 0-1,1-1 1,1 1-1,1-1-3,-4-13-10,0 0 0,1-1 1,0 1-1,1-1 0,-1 0 0,1 0 0,1 0 0,-1 0 0,3 0 10,-5-3-20,2-1 0,-1 0-1,0 0 1,1 0 0,-1 0-1,1-1 1,0 0 0,0 0-1,0 0 1,0 0 0,0-1-1,0 0 1,0 0 0,1 0-1,1-1 21,1 1 1,0-1 0,0 0 0,0 0-1,0-1 1,0 0 0,-1 0 0,1-1-1,0 0 1,0-1 0,-1 1 0,0-1-1,1-1 1,-1 1 0,-1-1-1,1-1 1,0 1 0,-1-1 0,4-4-1,19-18-36,-1-1-1,-2-1 1,-1-1 0,-1-1 0,-2-2 0,-1 0 0,-1-1-1,-2-1 1,12-35 36,-25 56 13,-4 11-206,-2 11-85,0-1 174,-12 74-140,6-39 285,1 0 0,1 21-41,5-54 10,-2 15-23,2 0-1,1-1 1,1 1-1,1-1 1,5 19 13,-7-37-7,1 1 0,0 0 0,0-1-1,0 0 1,1 1 0,0-1 0,0 0 0,0 0 0,0 0-1,1-1 1,0 1 0,0-1 0,0 0 0,1 0 0,0 0 0,-1-1-1,1 0 1,0 0 0,0 0 0,1 0 0,-1-1 0,1 0-1,-1 0 1,1 0 0,5 0 7,-1 0 25,0-1 1,0 0-1,1-1 0,-1 0 0,1-1 1,-1 0-1,0 0 0,0-1 0,1-1 1,-1 1-1,-1-2 0,1 1 0,0-1 1,-1-1-1,0 0 0,0 0 0,0-1 1,-1 0-1,3-3-25,11-9 44,-2-2 0,0 0 1,-1-1-1,-1-1 0,-1-1 1,7-13-45,1-4 21,-3 0 0,-2-2 0,-1 0 0,-2-1 0,-2-1 1,-2 0-1,-2-1 0,3-28-21,-10 29 154,-3 29-416,-2 19-1393,-3 35-325,-2 0-1,-3 6 1981,0 5-2719,-2 11-3496</inkml:trace>
  <inkml:trace contextRef="#ctx0" brushRef="#br0" timeOffset="451.03">1545 462 6553,'0'0'4831,"0"0"-2982,0 0-672,0 0-318,0 0-358,0 0-210,21-6-153,63 11 124,-49-3-128,0 0-1,0-2 1,15-3-135,-41 2 18,0 0-1,0-1 1,0 0-1,0-1 1,0 1-1,0-2 1,-1 1-1,0-1 0,1-1 1,-1 1-1,-1-2 1,1 1-1,-1-1 1,7-6-17,-12 10 13,1-1 0,-1 1 1,1-1-1,-1 0 0,0 0 0,0 0 1,-1 0-1,1 0 0,0 0 1,-1-1-1,0 1 0,0 0 0,0-1 1,0 1-1,-1-1 0,1 1 1,-1-1-1,0 1 0,0-1 0,0 1 1,0-1-1,-1 1 0,1-1 1,-1 1-1,0-1 0,0 1 1,-1-2-14,0 1-1,-1-1 1,0 0 0,0 1 0,0 0 0,0-1 0,-1 1 0,0 0 0,0 1 0,0-1 0,0 1 0,0 0-1,-1 0 1,1 0 0,-1 1 0,0-1 0,0 1 0,-1 0 0,-5-2-9,1 1 0,-1 0 0,0 1 0,-1 0 0,1 0 0,0 1 1,-1 1-1,1 0 0,0 1 0,-1 0 0,1 0 0,0 1 0,0 1 0,0 0 0,0 0 0,1 1 0,-1 1 0,1 0 0,0 0 0,-9 7 9,6-2 43,1 1 0,0 0 0,1 1 0,1 1 0,0 0 0,0 0 0,1 0 0,1 2 0,0-1 0,1 1 0,-3 9-43,3-3 45,1-1 0,1 0 0,0 1 0,2 0 0,1 0 0,0 0 0,2 1 0,1 15-45,0-28-2,0 0 0,0 0 0,1 0 0,0 0 0,1 0 0,0 0 1,0-1-1,1 1 0,0-1 0,4 6 2,-4-8-35,0-1 0,0 1 0,1-1 0,0-1 0,0 1 0,0 0 0,0-1 0,1 0 0,-1-1 1,1 1-1,0-1 0,0 0 0,1 0 0,-1-1 0,6 1 35,14 2-823,1-1 0,0-1 0,0-2 0,0-1 1,0-1-1,4-1 823,56-10-9606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5.0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165 1 11122,'0'0'2188,"0"0"-1131,0 0-147,-6 39-136,-42 254-5,-36 225-541,57-350-208,27-168-23,0 0 1,0 0 0,1 0-1,-1 0 1,0 0 0,0 0-1,0 0 1,0 0 0,0 0-1,0 0 1,0 0 0,0 0-1,1 0 1,-1 1 0,0-1-1,0 0 1,0 0 0,0 0-1,0 0 1,0 0 0,0 0-1,0 0 1,0 0 0,0 0-1,0 0 3,5-6 4,33-45-26,2 1 0,2 3 1,2 1-1,2 3 0,3 1 0,35-23 22,-72 56-18,0 1 0,0 1 0,0-1 0,1 2-1,0 0 1,0 0 0,1 2 0,0-1 0,0 2 0,0 0 0,0 0-1,0 2 1,8-1 18,-19 2-13,0 0 0,0 1 0,0-1-1,0 1 1,0 0 0,0 0 0,0 0-1,0 0 1,-1 0 0,1 0 0,0 1 0,-1-1-1,1 1 1,-1 0 0,0 0 0,1 0 0,-1 0-1,0 0 1,0 1 0,0-1 0,0 0-1,-1 1 1,1 0 0,-1-1 0,0 1 0,1 0-1,-1 0 1,0-1 0,-1 1 0,1 0-1,0 0 1,-1 1 13,4 16-65,-2 0 0,0 0 0,-2-1 0,-1 18 65,1-11-30,0 46-770,-4 0 1,-2-1 0,-7 15 799,-3-6-2254,5-22-2402</inkml:trace>
  <inkml:trace contextRef="#ctx0" brushRef="#br0" timeOffset="464.9">1223 697 10546,'0'0'1542,"0"0"-599,0 0-156,-32 12-347,-102 42-255,127-51-154,0 0 0,0 0-1,0 0 1,1 1 0,-1 1-1,1-1 1,0 1 0,1 0 0,-1 0-1,1 0 1,0 1 0,0 0-1,0 0 1,0 2-31,-3 4 128,-1 2-32,0 0 0,1 1 0,1 0 0,0 0 0,1 1 0,1-1 0,0 1 0,1 1 0,1-1 0,0 0 0,2 1 0,-1 0 0,2-1 0,0 1 0,2 5-96,-2-21-31,0 0 0,1 0 1,-1 0-1,0 0 0,1 0 0,-1 0 0,0 0 1,1-1-1,-1 1 0,1 0 0,-1 0 1,1 0-1,-1-1 0,1 1 0,0 0 0,0 0 1,-1-1-1,1 1 0,0-1 0,0 1 1,0-1-1,-1 1 0,1-1 0,1 1 31,1 0-54,0 0-1,0 0 1,0-1 0,1 1-1,-1-1 1,0 1-1,0-1 1,2 0 54,2 0-86,-1-1 0,0 0-1,0 1 1,0-2 0,0 1 0,0-1 0,-1 0-1,1 0 1,0-1 86,6-5-180,0-1 0,-1 0 0,0-1 0,-1-1 0,0 1 0,-1-1-1,0-1 1,-1 0 0,0 0 0,-1-1 0,1-1 180,16-37-18,-2 0 0,3-16 18,-7 18-110,-4 10 543,-13 37 41,-1 5-93,1 68 240,3 0-1,3 0 1,8 29-621,-2-36 8,-2-15-615,-2-1 0,-3 1 1,0 36 606,-6-41-2533,0-11-3267</inkml:trace>
  <inkml:trace contextRef="#ctx0" brushRef="#br0" timeOffset="832.12">1776 873 11226,'0'0'1891,"0"0"-590,0 0-172,-5 32-256,-13 104-372,12-74-185,2 0 0,3 38-316,2-45 7,-1-54-8,0-1-1,0 0 1,0 0 0,1 0 0,-1 1 0,0-1 0,0 0 0,0 0 0,1 0-1,-1 0 1,0 0 0,0 0 0,1 0 0,-1 1 0,0-1 0,0 0-1,1 0 1,-1 0 0,0 0 0,0 0 0,1 0 0,-1 0 0,0 0 0,0 0-1,1 0 1,-1-1 0,0 1 0,0 0 0,1 0 0,-1 0 0,0 0-1,0 0 1,1 0 0,-1 0 0,0-1 0,0 1 1,2 0 5,6-4 34,0 0 0,0-1 0,-1 0 0,1 0 0,-1-1 1,0 0-1,-1 0 0,1-1 0,-1 0 0,0 0 0,3-6-39,14-14 47,66-73-10,-22 23-182,4 3 0,9-4 145,-72 72-36,-2 0-24,0 1-1,0 0 1,1 0-1,-1 0 0,1 1 1,0 0-1,1 0 1,0 0 60,-7 4-27,-1 0 0,0 0-1,1 0 1,-1-1 0,0 1 0,1 0 0,-1 0 0,0 0 0,1 0 0,-1 0 0,0 0 0,1 0 0,-1 0 0,0 0-1,1 0 1,-1 0 0,1 0 0,-1 0 0,0 1 0,1-1 0,-1 0 0,0 0 0,1 0 0,-1 0 0,0 1 0,0-1-1,1 0 1,-1 0 0,0 0 0,0 1 0,1-1 0,-1 0 0,0 1 0,0-1 0,1 0 0,-1 0 0,0 1 0,0-1 0,0 0-1,0 1 1,0-1 0,1 1 27,-1 17-686,0-11 293,-4 38-2099,-15 5-2937</inkml:trace>
  <inkml:trace contextRef="#ctx0" brushRef="#br0" timeOffset="1300.05">2427 1016 8346,'0'0'1840,"0"0"-864,0 0-237,0 0-104,0 0-108,0 0-68,27 1-38,8 2-290,92 2 335,-120-6-424,0 1-1,0-1 0,0 0 1,0-1-1,0 1 0,0-1 1,0-1-1,-1 1 0,1-1 1,-1-1-1,1 1 0,-1-1 1,-1 0-1,1 0 1,0-1-1,-1 0 0,0 0 1,0 0-1,0 0 0,0-2-41,1-1 14,0-1 0,-1 1 0,0-1 0,-1 0-1,0-1 1,0 1 0,-1-1 0,0 0 0,0 1 0,-1-1 0,-1 0-1,0-1 1,0-8-14,0 0 1,0 12 36,-1 0 0,0 0 0,0 0 1,-1 0-1,0 0 0,0 0-37,0 5 31,1 1 0,-1-1 0,1 1 0,-1 0 0,1-1-1,-1 1 1,0 0 0,0-1 0,0 1 0,0 0 0,0 0 0,0 0 0,0 0 0,0 0 0,0 0 0,0 0 0,-1 0-1,1 1 1,0-1 0,0 0 0,-1 1 0,1-1 0,-1 1 0,1-1 0,-1 1 0,1 0 0,0-1 0,-1 1 0,0 0-31,-5 0 13,-1 0 1,1 0-1,0 1 1,-1 0-1,1 0 1,0 1 0,-1-1-1,1 2 1,0-1-1,1 1 1,-1 0-1,0 1 1,1-1 0,0 1-1,-1 1 1,2-1-1,-1 1 1,-1 1-14,-11 12 3,1 0 1,2 0 0,-1 2-1,-10 18-3,11-15 81,2 0 0,0 1 1,2 0-1,0 1 0,1 3-81,6-15 72,0 1 1,0 0-1,2 0 0,0 0 1,0 0-1,1 0 1,1 0-1,0 0 0,1 1 1,2 6-73,-2-17 17,0 0 0,0-1 0,0 1 0,1 0 0,-1-1 0,1 1 0,0-1 0,0 0 0,0 0 0,1 1 0,-1-1 0,1-1 0,0 1 0,0 0 0,-1-1 0,2 1 0,0 0-17,3 1 18,0 0 0,1 0-1,0 0 1,0-1 0,0-1 0,0 1 0,0-1-1,2 0-17,12 1-127,1 0 0,0-1-1,0-2 1,0 0-1,10-3 128,-20 2-626,0-1-1,0-1 0,-1 0 0,5-2 627,41-20-6325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2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120 393 11018,'0'0'1850,"0"0"-119,0 0-115,0 0-466,0 0-404,0 0-185,0 0-552,0 0 1,0 0-1,0-1 1,0 1-1,1 0 1,-1 0-1,0 0 1,0 0-1,0-1 1,0 1-1,1 0 1,-1 0-1,0 0 1,0 0-1,0 0 1,1 0-1,-1-1 1,0 1-1,0 0 1,0 0-1,1 0 1,-1 0-1,0 0 1,0 0-1,1 0 1,-1 0-1,0 0 1,0 0-1,1 0 1,-1 0-1,0 0 1,0 0-1,0 0 1,1 0-1,-1 1 0,0-1 1,0 0-1,1 0 1,-1 0-1,0 0 1,0 0-1,0 0 1,0 1-1,1-1 1,-1 0-1,0 0 1,0 0-1,0 1 1,0-1-1,0 0 1,1 0-1,-1 0 1,0 1-10,0 3 5,0-1 0,0 1-1,0 0 1,-1-1 0,1 1 0,-1 0 0,0-1 0,0 1 0,0 0 0,0-1-1,-1 1-4,-21 48 76,14-33-45,-79 153 31,87-166-54,8-8-5,13-14 0,-19 15-2,147-127 24,-68 56 3,4 4-1,30-17-27,-104 78-20,0 1 0,1 0 0,0 1 0,7-3 20,-15 7-5,-1 0-1,1 1 1,-1-1-1,1 1 0,0-1 1,-1 1-1,1 0 0,0 0 1,0 0-1,-1 0 0,2 1 6,-3-1-1,0 0-1,0 1 0,0-1 0,0 1 0,1-1 0,-1 1 1,0 0-1,0-1 0,0 1 0,0 0 0,0 0 1,-1 0-1,1 0 0,0-1 0,0 1 0,-1 0 1,1 0-1,0 1 0,-1-1 0,1 0 0,-1 0 0,1 0 1,-1 0-1,1 1 2,3 20-4,-1 1 1,-1 0-1,-1-1 1,0 1-1,-2 0 1,-1 4 3,0 4-2,-2 7 29,-1 0 0,-2 0-1,-2-1 1,-8 21-27,3-12-644,3 1 0,-2 19 644,13-65-71,0 0 0,-1 0 0,1-1 0,0 1 0,-1 0 0,1 0 0,0 0 0,0 0 0,0 0 0,0-1 0,0 1 0,0 0 0,0 0 0,0 0 0,1 0 0,-1 0 0,0 0 0,0-1 0,1 1 0,-1 0 0,0 0 0,1 0 0,-1-1 0,1 1 0,-1 0 0,1-1 0,-1 1 0,1 0 0,0-1 0,-1 1 0,1-1 0,0 1 0,-1-1 0,1 1 0,0-1 0,0 1 0,0-1 0,-1 0 0,2 1 71,1-1-256,0-1 1,0 1 0,0-1-1,-1 1 1,1-1 0,0 0-1,0 0 1,-1 0-1,1 0 1,0-1 0,-1 1-1,1-1 256,36-29-3867</inkml:trace>
  <inkml:trace contextRef="#ctx0" brushRef="#br0" timeOffset="367.99">953 366 7562,'0'0'4662,"0"0"-2942,0 0-455,0 0-14,0 0-227,-17 29-175,-54 88-190,50-75-313,20-23-126,2-9-134,-1-7-73,0 0 0,0 0 0,1-1-1,-1 1 1,1 0 0,-1-1 0,1 1-1,0 0 1,0-1 0,0 1 0,1-1-1,-1 1 1,0-1 0,1 0 0,0 1 0,-1-1-1,1 0 1,0 0 0,0 0 0,2 1-13,1 0 11,0 0 0,0 0 1,0 0-1,1-1 0,-1 0 1,1 0-1,-1 0 0,1-1 1,0 0-1,0 0-11,17 2 38,0-2 0,0-1 1,0 0-1,18-4-38,-27 2-8,0-1 0,0 0 1,-1-1-1,1-1 0,-1 0 1,0-1-1,-1 0 0,0-1 1,0 0-1,0-1 0,-1-1 1,3-2 7,-4 3-22,-1 0 0,-1 0 0,0-1 0,0 0 0,-1 0 1,0-1-1,0 0 0,-1 0 0,0-1 0,-1 1 1,0-1-1,-1-1 0,-1 1 0,2-7 22,-3 7-104,0 0 0,-1 0 0,-1-1 0,1 1 0,-2-1 0,0 1 0,0 0 0,-1-1 0,0 1 0,-4-9 104,4 14-89,0 1 1,-1 0-1,1-1 0,-1 1 1,0 1-1,-1-1 1,1 0-1,-1 1 0,0 0 1,0-1-1,0 2 0,-1-1 1,1 0-1,-1 1 1,0 0-1,0 0 0,0 0 1,0 1-1,0 0 0,-1 0 1,1 0-1,-2 0 89,-2 0-93,0 1 0,0-1 0,0 1 0,-1 1 0,1 0 0,0 0 0,-1 1-1,1 0 1,0 1 0,0 0 0,0 0 0,0 1 0,0 0 0,1 0 0,-1 1 0,1 1 0,0-1-1,0 1 1,-6 5 93,1 1-114,0 0 0,1 0 0,0 2 0,1-1 0,1 1 0,0 1 0,0 0-1,2 0 1,0 1 0,-4 10 114,8-18-239,2 0-1,-1 0 1,1 0 0,0 0-1,1 1 1,-1-1-1,1 3 240,1-8-217,0 0-1,0 0 1,0 0 0,0 0-1,0 0 1,1 1-1,-1-1 1,1 0-1,-1 0 1,1 0-1,0-1 1,-1 1 0,1 0-1,0 0 1,0 0-1,0 0 1,1-1-1,-1 1 1,0-1-1,1 1 1,-1-1 0,1 1-1,-1-1 1,1 0-1,0 0 1,1 1 217,32 7-4651</inkml:trace>
  <inkml:trace contextRef="#ctx0" brushRef="#br0" timeOffset="787.23">1555 319 8994,'0'0'2628,"0"0"-1266,0 0-120,0 0-99,0 0-170,0 0-179,-3 30-198,-10 96-165,10-102-235,2 0 0,1 22-196,0-17 26,0-28 0,0-1 79,1-4 63,4-13-104,1 0 1,0 0-1,1 1 0,1 0 1,0 1-1,1 0 1,9-10-65,-8 8 16,5-7-20,1 1 1,1 0 0,1 2-1,5-4 4,-18 19-3,1 1-1,0-1 0,0 1 1,1 0-1,-1 0 1,1 1-1,0 0 1,0 1-1,1-1 1,-1 1-1,1 0 0,0 1 1,-1 0-1,1 0 1,0 1-1,8-1 4,-14 3 6,1-1-1,-1 0 1,0 1 0,0 0 0,0-1-1,0 1 1,0 0 0,0 0-1,0 0 1,0 0 0,0 0-1,-1 1 1,1-1 0,0 1-1,-1-1 1,1 1 0,-1-1-1,1 1 1,-1 0 0,0 0-1,0 0 1,0 0 0,0 0-1,0 0 1,0 0 0,0 0-1,-1 0 1,1 0 0,-1 0-1,0 1-5,4 11 19,-2 1 0,0 0 0,0 0 0,-1 3-19,-1-11 9,4 44-259,-3 1 1,-2-1 0,-2 0-1,-9 48 250,10-89-429,-5 25-679,9-14-3383,0-20-980</inkml:trace>
  <inkml:trace contextRef="#ctx0" brushRef="#br0" timeOffset="1115.83">2190 453 11402,'0'0'2425,"0"0"-857,0 0 177,0 0-633,0 0-176,0 0-224,195 9-376,-125-9-208,-1 0-128,-2 0-56,-8 0-424,-9 0-528,3-6-832,-14-6-2041,-9-3-4481</inkml:trace>
  <inkml:trace contextRef="#ctx0" brushRef="#br0" timeOffset="1471.81">3216 0 13651,'0'0'1944,"0"0"-1082,0 0-170,0 0-165,0 0-255,33 5-153,107 17-69,-75-13-37,-39-5-14,0 0 0,1 2 0,19 7 1,-43-12-14,1 0 0,-1 1 0,0-1 0,0 1 0,0-1 0,0 1 0,0 0 0,0 0 0,0 0 0,0 1 0,-1-1 0,0 1 0,1-1 0,-1 1 1,0 0-1,0 0 0,0 0 0,0 0 0,-1 0 0,1 0 0,-1 1 0,0-1 0,0 0 0,0 1 0,0-1 0,-1 1 0,0-1 0,1 1 0,-1-1 1,0 1-1,-1-1 0,1 1 0,0-1 0,-1 1 0,0-1 0,0 0 0,0 1 0,-1 1 14,-1 1-13,0 1 1,0-1-1,0 0 0,0-1 0,-1 1 1,0-1-1,-1 1 0,1-1 1,-4 2 12,-50 43-71,36-32 69,-19 14-6,3-2-4,-21 22 12,50-44 1,0 1 0,1 1 0,0-1 0,0 1-1,1 1 1,1-1 0,0 1 0,-3 8-1,7-14 19,0 0 0,0 1 0,1-1 1,0 1-1,0-1 0,0 1 0,1 0 0,0-1 0,0 1 0,1 5-19,-1-8 20,1-1 0,-1 1 0,1 0 0,0 0 0,0-1 0,1 1 0,-1 0 0,0-1 0,1 1 0,-1-1 0,1 0 0,0 0 0,0 1 0,0-1 0,0 0 0,0-1 0,0 1 0,1 0 0,-1-1 0,1 1 0,-1-1-20,13 6 64,-1-1 0,1 0 1,0-2-1,0 0 0,1 0 0,-1-1 1,12 0-65,25 0 144,34-3-144,-45 0-7,-24 0-347,0 0 0,0-1 1,1-1-1,-1-1 0,0 0 1,0-1-1,-1-1 1,0-1-1,1 0 0,-2-1 1,1-1-1,5-3 354,7-10-3669</inkml:trace>
  <inkml:trace contextRef="#ctx0" brushRef="#br0" timeOffset="1800.73">3282 322 12067,'0'0'5129,"0"0"-4569,0 0 392,0 0-304,0 0-360,0 0-232,0 0-56,116-15 0,-87 15 0,4 0 0,10 0-8,10 0-144,7 0-240,6 0-544,33 0-872,-16 0-1257,-7-3-5985</inkml:trace>
  <inkml:trace contextRef="#ctx0" brushRef="#br0" timeOffset="2199.01">4095 310 12107,'0'0'1569,"0"0"-303,0 0-35,0 0-491,0 0-360,30 2-104,-6 0-212,170 6 468,-184-8-507,1 0 0,-1 0 0,1-1 0,-1 0-1,0-1 1,0 0 0,0-1 0,0 0 0,0-1 0,0 0-1,-1 0 1,1-1 0,-1 0 0,-1 0 0,1-1 0,6-6-25,-6 5-7,-1-1 0,0 0 1,0 0-1,-1-1 0,0 1 1,0-2-1,-1 1 0,1-2 7,-5 5-54,1 1 0,0-1 0,-1 1 0,0-1 0,-1 0 1,1 0-1,-1 1 0,0-1 0,-1 0 0,1-1 0,-1 1 0,0 0 0,-1 0 0,0 0 0,-1-4 54,2 8-12,-1 1-1,1 0 1,-1-1 0,0 1 0,1 0-1,-1 0 1,0 0 0,0 0 0,0 0 0,0 0-1,0 0 1,0 0 0,0 0 0,-1 0 0,1 0-1,0 1 1,0-1 0,-1 1 0,1-1-1,0 1 1,-1-1 0,1 1 0,-1-1 0,1 1-1,0 0 1,-2 0 12,-43-2-157,33 3 108,-1 0 37,0 1 1,0 0 0,1 1 0,-1 0 0,1 1-1,0 1 1,0 0 0,0 1 0,1 0-1,-1 1 1,2 1 0,-1-1 0,1 2-1,0 0 1,-3 4 11,-3 2 2,1 1-1,1 1 0,0 1 1,1 0-1,1 1 1,1 1-1,0 0 0,2 0 1,-1 4-2,6-8 75,0 1 0,1 0 0,1 0 0,0 0 0,2 0 0,0 0 0,0 0 0,2 1-75,-1-14 18,0 0 0,0 0 1,1 0-1,-1 0 0,1 0 1,0-1-1,0 1 0,0 0 1,1 0-1,-1-1 1,1 1-1,0-1 0,0 1 1,0-1-1,0 0 0,1 0 1,-1 0-1,1 0 0,0 0 1,0 0-19,3 1 17,-1-1 0,1 1 0,0-1 0,0 0 0,0-1 0,0 1 0,1-1 0,-1-1 0,1 1 0,-1-1 0,4 0-17,11 1-131,0-1 1,0-2-1,0 0 0,0-1 0,-1-1 0,1-1 0,3-2 131,-1-1-1217,1-1-1,20-11 1218,42-23-5197</inkml:trace>
  <inkml:trace contextRef="#ctx0" brushRef="#br0" timeOffset="2553">4916 212 6281,'0'0'6588,"0"0"-4070,0 0-672,0 0-319,0 0-677,-3 26-473,-2 9-313,1-6-10,1-1-1,1 1 1,2 8-54,1-21 45,-1-10-29,1-1-1,-1 0 1,0 1-1,-1-1 1,1 0-1,-1 1 1,0-1-1,0 0 1,-1 0-1,-1 3-15,3-8 25,0-1-1,0 1 1,0 0-1,0 0 1,0 0-1,0 0 0,0 0 1,0 0-1,0 0 1,0 0-1,0 0 1,0 0-1,0 0 0,0 0 1,0 0-1,0 0 1,0-1-1,0 1 1,0 0-1,0 0 0,-1 0 1,1 0-1,0 0 1,0 0-1,0 0 1,0 0-1,0 0 1,0 0-1,0 0 0,0 0 1,0 0-1,0 0 1,0 0-1,-1 0 1,1 0-1,0 0 0,0 0 1,0 0-1,0 0 1,0 0-1,0 0 1,0 0-1,0 0 0,0 0 1,0 1-1,0-1 1,0 0-1,-1 0 1,1 0-1,0 0 1,0 0-1,0 0 0,0 0 1,0 0-1,0 0 1,0 0-1,0 0 1,0 0-1,0 0 0,0 0 1,0 1-1,0-1 1,0 0-1,0 0 1,0 0-1,0 0 0,0 0 1,0 0-25,-2-11 561,4-15-324,2 14-208,1 0 0,1 0 1,-1 0-1,2 1 0,0 0 1,0 0-1,1 1 0,3-4-29,16-16-77,2 0 0,2 1 77,-12 11-33,1 1 1,1 1 0,1 1-1,0 1 1,24-12 32,-29 19-274,-1 0 0,1 1 1,0 1-1,1 0 0,-1 2 0,1 0 0,0 1 0,0 0 1,5 2 273,-16 0-435,-1 1 1,0 0 0,-1 0-1,1 0 1,0 1 0,0 0-1,0 0 1,-1 1 0,1 0-1,-1-1 1,0 2 0,0-1-1,0 1 1,0 0 0,-1 0-1,4 3 435,16 14-5430</inkml:trace>
  <inkml:trace contextRef="#ctx0" brushRef="#br0" timeOffset="2898">5584 268 10098,'0'0'1973,"0"0"-646,0 0 205,0 0-108,0 0-434,0 0-416,-7 25-219,-23 80-151,0-33 14,27-66-163,0 0 1,0 0 0,0 1 0,1-1-1,0 1 1,0 0 0,0-1 0,1 1-1,0 0 1,0 6-56,2-13 14,-1 1-1,0 0 1,0-1 0,1 1-1,-1 0 1,1-1-1,-1 1 1,0-1 0,1 1-1,-1 0 1,1-1-1,-1 1 1,1-1 0,0 1-1,-1-1 1,1 0-1,-1 1 1,1-1 0,0 0-1,-1 1 1,1-1 0,0 0-1,-1 0 1,1 1-1,0-1 1,0 0 0,-1 0-1,1 0 1,0 0-1,0 0 1,-1 0 0,1 0-14,33 0 301,-24 0-212,8-1-35,-1-1 0,1-1 0,0 0 0,-1-1 1,0-1-1,0-1 0,0 0 0,0-1 0,-1-1-54,27-15 13,-2-1-1,32-24-12,-56 36 11,0-1 1,-1 0-1,-1-2 0,-1 1 1,6-8-12,-16 17-3,0 0 1,0 0-1,-1 0 0,1 0 1,-1-1-1,-1 0 0,1 0 1,-1 0-1,0 0 0,0 0 1,0 0-1,-1 0 0,0 0 1,0-1-1,-1 1 0,0-1 1,0 1-1,0 0 0,-2-4 3,2 8-14,-1 0-1,0 0 0,0 0 0,0 0 1,0 0-1,0 0 0,-1 0 0,1 0 1,-1 0-1,1 1 0,-1-1 0,1 1 1,-1-1-1,0 1 0,0-1 0,0 1 1,0 0-1,0 0 0,0 0 0,0 0 1,0 0-1,0 1 0,-1-1 0,1 1 1,0-1-1,-3 1 15,-9-2-118,0 1 0,0 0 1,0 1-1,-2 1 118,-3-1-170,-2 1-35,-1 1 0,1 1 0,-1 0 0,1 2 0,1 1 0,-1 0 0,1 2 0,0 0 0,0 1 0,-1 2 205,-29 18-1711,1 3 0,2 1 0,-7 8 1711,-5 6-5508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0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289 225 2657,'0'0'1427,"0"0"-206,0 0 83,0 0-9,0 0 19,15-11-124,116-77 1836,-102 69-1838,-14 10-430,-2 0 0,1 0 0,-1-1 0,0-1-1,-1 0 1,0-1 0,5-7-758,-17 19 53,0-1 1,0 1-1,1 0 1,-1 0-1,0-1 1,0 1-1,1 0 1,-1-1-1,0 1 1,0 0-1,0-1 1,0 1-1,1-1 1,-1 1-1,0 0 0,0-1 1,0 1-1,0 0 1,0-1-1,0 1 1,0-1-1,0 1 1,0 0-1,0-1 1,0 1-1,0 0 1,-1-1-1,1 1 1,0-1-1,0 1 1,0 0-1,0-1 1,-1 1-1,1 0 0,0-1 1,0 1-1,-1 0 1,1 0-1,0-1 1,0 1-1,-1 0 1,1 0-1,0-1 1,-1 1-1,1 0 1,0 0-1,-1 0 1,1 0-1,0 0 1,-1-1-1,1 1 1,-1 0-1,1 0 0,0 0 1,-1 0-1,1 0 1,-1 0-54,-30 0-412,21 1 630,-9-1-231,0 1-1,0 1 1,0 1 0,0 1 0,1 1 0,-1 0-1,1 1 1,0 1 0,1 1 0,0 1 0,-13 8 13,4-2-7,2 1 1,0 2 0,1 0 0,1 1 0,1 2 0,0 0 0,2 1 0,-6 9 6,14-16-16,1 1 1,0 0-1,1 0 1,1 1 0,1 1-1,0-1 1,1 1-1,1 0 1,1 0-1,0 0 1,1 1 0,1 0-1,1 9 16,1-25-8,0 0 0,0 1 0,1-1 0,-1 0-1,1 0 1,0 0 0,-1 0 0,1 0 0,1 0 0,-1 0 0,0-1-1,1 1 1,-1 0 0,1-1 0,0 1 0,0-1 0,2 3 8,0-2-4,0 0 0,0 0 0,0 0 0,0 0 0,1-1 1,-1 0-1,1 0 0,0 0 0,0 0 0,3 0 4,11 2 1,1-2-1,0 1 0,0-2 1,0-1-1,5-1 0,-5 0-23,0-2 0,0 0 0,0-2 0,0 0 0,0-1 0,-1-1 0,0-1 0,-1 0 0,0-2 0,0 0-1,13-10 24,-4 1-133,-2-1 0,0-1 0,-1-1-1,-1-1 1,-1-1 0,-1-1-1,1-5 134,-8 10 37,-2 0-1,0 0 0,-1-2 0,-1 1 1,-2-1-1,0 0 0,-1-1 0,-1 0 1,-1 0-1,-1-1 0,-1 1 0,-1-10-36,-15 271-60,11-188 68,1-25-87,1 0 0,1-1 0,2 10 79,-3-33-82,0 0 0,0 0 0,0 0 0,0 0 0,1 0 0,-1 0 0,0-1 0,0 1 0,1 0 0,-1 0 1,1 0-1,-1 0 0,1-1 0,-1 1 0,1 0 0,-1-1 0,1 1 0,0 0 0,-1-1 0,1 1 0,0-1 0,0 1 0,-1-1 0,1 1 0,0-1 0,0 1 0,0-1 1,0 0-1,-1 1 0,1-1 0,0 0 0,0 0 0,0 0 82,1 0-256,0 0 0,0-1 1,-1 1-1,1 0 0,0-1 1,-1 1-1,1-1 1,-1 0-1,1 0 0,-1 0 1,1 1-1,-1-1 0,1-1 1,-1 1-1,0 0 0,0 0 1,0 0-1,1-1 0,-1 1 256,18-27-4726</inkml:trace>
  <inkml:trace contextRef="#ctx0" brushRef="#br0" timeOffset="421.42">1208 34 11258,'0'0'1961,"0"0"-645,0 0-104,0 0-259,0 0-363,0 0 203,-8 23 111,-49 132 439,51-138-1279,2-1 0,0 1 0,1 0 0,1 0 1,1 0-1,0 0 0,1 8-64,0-25 1,0 0 1,0 0-1,0 1 0,0-1 0,0 0 1,0 0-1,0 0 0,1 0 0,-1 1 1,0-1-1,0 0 0,0 0 0,0 0 1,0 0-1,0 1 0,0-1 0,1 0 1,-1 0-1,0 0 0,0 0 0,0 0 0,0 0 1,0 1-1,1-1 0,-1 0 0,0 0 1,0 0-1,0 0 0,1 0 0,-1 0 1,0 0-1,0 0 0,0 0 0,0 0 1,1 0-1,-1 0 0,0 0 0,0 0 1,0 0-1,1 0 0,-1 0 0,0 0 1,0 0-1,0 0 0,0 0 0,1 0 1,-1-1-1,0 1 0,0 0 0,0 0 1,0 0-1,1 0 0,-1 0 0,0 0 1,0-1-1,0 1-1,1 0 10,6-5 18,1 0-1,-1 0 1,-1 0-1,1-1 0,-1 0 1,0-1-1,0 1 1,3-6-28,11-11 23,16-18-45,2 2-1,2 2 1,1 1-1,26-16 23,-62 49-13,1-1-1,-1 1 1,0 1-1,1-1 1,0 1-1,0 0 1,-1 0-1,1 1 1,0-1-1,0 1 1,1 1-1,-1-1 0,2 1 14,-6 1-10,0-1-1,-1 0 0,1 1 0,0 0 0,0-1 0,-1 1 0,1 0 1,0 0-1,-1 0 0,1 0 0,-1 0 0,1 0 0,-1 1 0,0-1 0,1 0 1,-1 1-1,0-1 0,0 1 0,0 0 0,0-1 0,0 1 0,0 0 1,-1-1-1,1 1 0,0 0 0,-1 0 0,0-1 0,1 1 0,-1 0 0,0 0 11,3 12-10,-1-1 0,-1 1 0,0 10 10,0-21-2,-2 75-28,0-45-1568,1 0 0,3 15 1598,-3-47-117,0-1 0,0 1 0,1-1 0,-1 1 0,0-1 1,1 1-1,-1-1 0,0 0 0,1 1 0,-1-1 0,1 1 1,-1-1-1,1 0 0,-1 0 0,1 1 0,-1-1 0,1 0 1,-1 0-1,1 1 0,-1-1 0,1 0 0,-1 0 0,1 0 0,-1 0 1,1 0-1,-1 0 0,1 0 0,0 0 0,-1 0 0,1 0 1,-1 0-1,1 0 0,-1 0 0,1-1 0,0 1 117,1 0-934,18 0-4108</inkml:trace>
  <inkml:trace contextRef="#ctx0" brushRef="#br0" timeOffset="818">1903 22 9938,'0'0'3421,"0"0"-1980,0 0-92,0 0-104,0 0-327,-2 30-211,-1 10-498,-1 20 550,3 18-759,1-75 21,-1 0 0,1-1 0,1 1 0,-1 0 1,0-1-1,1 1 0,-1 0 0,1-1 0,0 1 0,0 0 0,0-1 0,0 1 0,0-1 1,0 0-1,1 1 0,-1-1 0,1 0-21,1 0 7,-1 0 0,1 0 0,0-1 0,-1 1 0,1-1 0,0 0 0,0 0 0,0 0 0,0 0 0,1 0 0,-1-1 0,0 1 0,0-1 0,0 0 0,1 0-7,14 1 17,-1-1-1,1-1 1,-1 0 0,0-1-1,1-1 1,-1-1 0,0-1-1,-1 0 1,1-1-1,-1-1 1,15-8-17,-7 1-22,0-1-1,-1-1 0,-1 0 1,0-2-1,-2-1 1,0-1-1,3-5 23,-13 14 59,-9 9 89,-2 4 23,-43 84-32,22-45-30,-10 28-109,0 21 203,5 2 0,-4 33-203,3-12 235,-16 32-235,37-126-29,0-2 0,-1 1 0,-1-1 1,0 0-1,-1-1 0,-1 0 0,-1 0 0,-3 2 29,8-11-188,0 1 0,-1-1 0,0-1 0,0 1 0,-1-1 0,0-1 0,0 0 0,0 0 0,0 0 0,-1-2 0,0 1 0,0-1 0,0 0 0,0-1 0,-5 1 188,-42 0-2431,6-2-1243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6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0 346 8482,'0'0'2720,"0"0"-412,0 0-501,0 0-328,0 0-260,0 0-157,0-9-132,0-27-133,0 28-136,0 8-144,0 11-154,2 20-363,2 0 1,0-1 0,2 0-1,1 0 1,4 7-1,11 47 34,-7-14-13,-4-12-7,2-1-1,4-1 0,13 32-13,-30-87 3,19 32-63,-18-33 58,-1 1 1,1 0-1,-1-1 0,1 1 1,-1-1-1,1 1 0,0 0 1,-1-1-1,1 0 0,0 1 1,-1-1-1,1 1 0,0-1 1,0 0-1,-1 1 0,1-1 1,0 0-1,0 0 0,0 0 1,-1 0-1,1 0 0,0 0 1,0 0-1,0 0 1,-1 0-1,1 0 0,0 0 1,0 0-1,0-1 0,-1 1 1,1 0-1,0 0 0,0-1 1,-1 1-1,1-1 0,0 1 1,-1-1-1,1 1 0,0-1 1,-1 1-1,1-1 0,-1 1 1,1-1-1,-1 0 0,1 0 2,11-16 52,0-1 0,-1 0 0,-1 0 0,6-17-52,6-11 28,89-199-271,-14 29-1321,-94 210 1602,4-4-1133,-5 29-620,-2 107-2087,0-65-2138</inkml:trace>
  <inkml:trace contextRef="#ctx0" brushRef="#br0" timeOffset="534.33">913 635 1824,'0'0'7709,"0"0"-4874,0 0-1327,0 0-217,-3-29-232,-13-90-153,15 112-777,0-1-1,-1 1 1,0-1 0,0 1 0,-2-3-129,-11-8 512,9 13-331,5 3-146,-1 1-1,1 0 0,0-1 0,0 1 0,-1 0 1,1 0-1,-1 0 0,1 0 0,-1 0 0,0 0 1,1 1-1,-1-1 0,0 1 0,1-1 1,-1 1-1,0-1 0,1 1 0,-1 0 0,0 0 1,0 0-1,0 0 0,1 0 0,-1 0 1,0 0-1,0 1 0,1-1 0,-1 1 0,0-1 1,1 1-1,-1 0 0,0-1 0,1 1 1,-1 0-1,1 0 0,-1 0 0,1 0 0,0 1 1,-2 0-35,-3 4-7,0 1 1,1 0-1,-1 1 1,1-1-1,1 1 1,-1 0-1,1 1 7,-10 20-1,1 2-1,1 0 1,2 0-1,-6 29 2,11-38 0,2 1 0,0 0-1,1 0 1,2 0 0,0 0 0,1 0-1,3 11 1,-4-32-3,0 1-1,1-1 1,0 1 0,-1-1-1,1 1 1,0-1-1,0 0 1,0 1 0,0-1-1,1 0 1,-1 0-1,1 0 1,-1 0 0,1 0-1,0 0 1,0 0-1,0-1 1,0 1-1,0 0 1,0-1 0,0 0-1,0 1 1,0-1-1,1 0 1,-1 0 0,1-1-1,-1 1 1,1 0-1,-1-1 1,1 1 0,-1-1-1,1 0 1,0 0 3,2 0-2,0 0 0,0-1-1,1 0 1,-1 0 0,0 0 0,0 0 0,0-1 0,0 0 0,0 0 0,0 0 0,-1-1 0,1 1-1,-1-1 1,1 0 0,2-4 2,8-7-10,0-1 0,-2-1-1,0-1 1,0 0 0,-2 0-1,0-1 1,-1-1 0,-1 1-1,6-18 11,-6 9 1,-1 1 0,-1-1-1,-2 0 1,0-1 0,-2 1-1,-1-1 1,-1-6-1,-3 18 53,2 16-52,0 0 0,-1 0 0,1 0 0,0 0 0,0 0 0,0 0 0,0 0 0,0-1 0,0 1 0,0 0 0,0 0 0,-1 0 0,1 0 0,0 0 0,0 0 0,0 0 0,0 0 0,0 0 0,-1 0 0,1 0 0,0 0 0,0 0 0,0 0 0,0 0 0,0 0 0,-1 0 0,1 0 0,0 0 0,0 0 0,0 0 0,0 0 0,0 0 0,-1 0 0,1 0 0,0 0 0,0 0 0,0 0 0,0 0 0,0 0 0,-1 0 0,1 0 0,0 1 0,0-1 0,0 0 0,0 0-1,-1 2-5,-1-1-1,1 1 0,0 0 0,0 0 1,0 0-1,0 0 0,0 0 0,0 0 0,1 0 1,-1 0-1,0 2 6,-5 42-102,2 0-1,2 0 1,2 0-1,3 4 103,-3-42-46,0 1-96,1 1 0,1-1 0,-1 1 1,2-1-1,-1 0 0,1 0 1,1 0-1,-1 0 0,2 0 142,-3-4-355,1 0 0,0-1 0,1 1-1,-1 0 1,1-1 0,0 0 0,2 2 355,-3-4-597,0 1 1,0-1-1,1 0 0,-1 0 1,1 0-1,-1 0 0,1-1 1,-1 0-1,1 1 0,0-1 1,0 0 596,19 0-8370</inkml:trace>
  <inkml:trace contextRef="#ctx0" brushRef="#br0" timeOffset="903.87">1343 1 10018,'0'0'2553,"0"0"-1761,0 0 160,0 0-32,0 0-64,-16 190-71,16-124-249,9 5-160,1 4-200,-3-1-80,0-2-64,-4-10-32,0-8-296,-3-13-584,4-14-833,-4-15-775,3-12-4426</inkml:trace>
  <inkml:trace contextRef="#ctx0" brushRef="#br0" timeOffset="1236.51">1641 400 10578,'0'0'3528,"0"0"-1879,0 0-506,0 0-439,0 0-393,0 0-200,2 13-23,13 92 26,-9-47-81,3 0 0,5 9-33,-13-61-27,1-1-1,0 0 1,0 0 0,0 0-1,0-1 1,1 1 0,0 0-1,0-1 1,0 0 0,0 0 0,1 0-1,0 0 1,3 3 27,-5-5-34,1-1 1,0 1-1,-1-1 0,1 0 1,0 0-1,0 0 0,-1 0 1,1 0-1,0-1 1,0 1-1,0-1 0,0 0 1,0 0-1,0 0 0,0 0 1,0 0-1,0 0 0,0-1 1,0 0-1,0 0 0,0 0 1,0 0-1,-1 0 1,1 0-1,0-1 0,-1 1 34,11-7-86,0 0 1,-1-1-1,-1 0 0,1-1 0,-2-1 0,1 1 0,3-7 86,14-18-1066,22-35 1066,-32 41-32,0-1-1,-2-1 1,-1 0-1,-1-1 1,-2 0 0,0-5 32,-14 141 1193,0-85-1193,0 7-10,0 0-1,2 1 1,1-1 0,2 10 10,-3-34-31,1-1 1,-1 1 0,0 0-1,1-1 1,-1 1 0,1-1-1,0 1 1,0-1-1,0 1 1,-1-1 0,1 1-1,1-1 1,-1 0-1,0 1 1,0-1 0,0 0-1,1 0 1,-1 0-1,0 0 1,1 0 0,-1 0-1,1 0 1,0 0 30,4 1-515,-1-1-1,1 0 1,-1 0-1,1 0 1,-1 0-1,5-1 516,17 1-4991</inkml:trace>
  <inkml:trace contextRef="#ctx0" brushRef="#br0" timeOffset="1630.23">2411 423 8362,'0'0'2496,"0"0"-782,0 0-146,0 0-117,0 0-357,0 0-281,17 10-267,58 28-173,-67-36-312,0 1 0,0-1 0,0 0 0,1-1 0,-1 0 0,0 0 0,0-1 0,1 0 0,-1 0 0,0-1 0,0 0-1,1-1 1,-1 0 0,0 0 0,0-1 0,0 0-61,9-3 86,-1-1-1,0-1 1,0 0 0,-1-2-1,0 1 1,8-8-86,-14 10 61,-1 0-1,1-1 1,-1 0 0,0 0 0,-1-1 0,0 0-1,-1 0 1,1-1 0,-2 1 0,4-9-61,-7 12 64,0 0 1,0-1 0,-1 0 0,0 1 0,0-1-1,0-2-64,-1 7 10,0 1 1,1-1-1,-1 0 0,0 1 0,0-1 0,-1 0 0,1 1 0,0-1 0,-1 0 0,1 1 0,-1-1 0,1 1 0,-1-1 1,0 1-1,1-1 0,-1 1 0,0-1 0,0 1 0,0 0 0,0-1 0,0 1 0,0 0 0,-1 0 0,1 0 0,0 0 1,-2-1-11,-3 0-10,0 0 1,0 1 0,0 0 0,0 0 0,-1 0 0,1 1 0,0 0 0,-1 0 0,1 0 0,0 1-1,-1 0 1,1 0 0,0 1 0,-2 0 9,-4 2-28,-1 1-1,1 0 0,-1 1 1,1 0-1,1 1 1,-3 2 28,-9 7-23,1 1 0,0 1 0,2 1 0,0 1 1,1 0-1,-11 17 23,22-26-8,0 0 1,1 0-1,1 1 0,0 0 1,0 0-1,1 0 0,1 1 1,0 0-1,1 0 0,0 0 1,1 0-1,0 0 0,1 0 1,1 14 7,1-21-1,0 0 1,1 0-1,0 0 0,0 0 1,0 0-1,0 0 1,1-1-1,0 1 1,0-1-1,1 0 1,-1 0-1,1 0 0,0 0 1,1-1-1,-1 1 1,1-1-1,0 0 1,0-1-1,0 1 0,0-1 1,6 2 0,10 6 19,0-1 0,1-1 0,0-1 1,0-1-1,8 1-19,24 3-441,0-2 0,0-3-1,1-2 1,39-3 441,-69-1-1924,0-2 0,13-2 1924,-21 0-2783,0 0 1,1-2-1,-1 0 2783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78 656,'0'0'8677,"0"0"-5314,0 0-1669,0 0-386,0 0-380,0 0-345,1-1-288,1-1-202,-1 13-302,-1 11 241,0 0 1,2 0 0,1 0 0,1 0-1,2 4-32,-4-19 6,0 0 0,0-1 0,1 1-1,0-1 1,0 0 0,1 0 0,0 0-1,4 4-5,-6-7-4,1 0-1,0 0 0,0-1 0,0 1 1,0-1-1,1 0 0,-1 0 0,0 0 1,1 0-1,0-1 0,-1 1 1,1-1-1,0 0 0,0 0 0,3 0 5,9 1-47,-1-1 0,0-1-1,0-1 1,1 0 0,-1-1-1,0 0 1,0-1-1,0-1 1,-1 0 0,1-1-1,-1-1 1,0 0 0,-1-1-1,1-1 48,9-6-187,0-2-1,-1 0 1,-1-1 0,-1-1-1,-1-1 1,0-1-1,7-11 188,-18 21-42,28-37-366,-34 44 431,0-1 1,1 0-1,-2 0 0,1 0 0,0 0 0,-1 0 1,1 0-1,-1-1 0,-1 1 0,1 0 1,0-3-24,-10 16 376,0 4-305,1-1-1,0 1 1,1 0 0,0 0 0,1 1 0,1 0-1,0 0 1,1 1 0,0-1 0,2 1 0,-1 0 0,1 6-71,0 33 408,1 0 1,7 49-409,0 23 233,-5-120-211,-1 1-1,-1-1 0,1 0 1,-1 0-1,0 1 1,0-1-1,-1 0 0,0 0 1,0 1-22,-1-3 20,1 0 0,-1 0 1,0 0-1,0 0 0,-1-1 1,1 1-1,-1-1 0,0 0 0,1 0 1,-1 0-1,-1 0 0,1 0-20,-14 6 26,0 1 0,0-2 0,0 0 1,-1-2-1,0 0 0,-1-1 0,0 0 0,1-2 0,-3 0-26,-45 3-1003,-68-4 1003,121-2-168,11 0 95,1 0 0,0 0 0,-1 0 0,1-1 0,-1 1 0,1-1 0,0 0 1,0 1-1,-1-1 0,1 0 0,0 0 0,0-1 0,0 1 0,0 0 0,-1-2 73,2 2-46,0 0 1,1 0-1,-1 1 0,0-1 1,1-1-1,-1 1 0,1 0 1,-1 0-1,1 0 0,-1 0 1,1 0-1,0 0 0,0 0 1,-1-1-1,1 1 0,0 0 1,0 0-1,0 0 0,0-1 1,1 1-1,-1 0 0,0 0 1,0 0-1,1 0 0,-1 0 0,1 0 1,-1-1-1,1 1 0,-1 0 1,1 0-1,-1 0 0,1 0 1,0 1-1,0-1 0,0-1 46,6-4-478,0-1-1,0 1 0,1 1 0,0-1 1,0 1-1,0 1 0,1-1 0,0 1 479,34-15-5081</inkml:trace>
  <inkml:trace contextRef="#ctx0" brushRef="#br0" timeOffset="383.03">1399 0 13203,'0'0'1800,"0"0"-677,0 0-283,0 0-417,0 0-230,0 0 59,-1 16 79,0 1-260,-5 73 71,-4 0 0,-11 33-142,18-108-195,-11 29-534,14-42 568,-1-1 0,0 0 0,0 1 0,1-1 1,-1 0-1,0 1 0,0-1 0,0 0 1,-1 0-1,1 0 0,0 0 0,0 0 1,-1 0-1,1-1 0,0 1 0,-1 0 0,1-1 1,-1 1-1,1-1 0,-1 1 0,1-1 1,-1 0-1,1 1 0,-1-1 0,0 0 161,-12 0-3894,4 0-1259</inkml:trace>
  <inkml:trace contextRef="#ctx0" brushRef="#br0" timeOffset="713.85">1045 220 5369,'0'0'7114,"0"0"-6250,0 0-384,0 0-120,0 0-32,0 0 400,0 0-144,186 0-96,-124 0-135,1 0-177,-3 0-176,-11 0-128,-2 0-753,-8 12-719,-12 0-1177,-7 0-4656</inkml:trace>
  <inkml:trace contextRef="#ctx0" brushRef="#br0" timeOffset="1127.07">2302 45 784,'0'0'7211,"0"0"-4182,0 0-1260,0 0-575,0 0-539,0 0-270,-28-7-81,-91-18-69,111 23-212,1 0 0,-1 1-1,0 1 1,1-1 0,-1 1 0,0 0 0,0 1 0,0 0-1,1 0 1,-1 1 0,1 0 0,-1 0 0,1 1 0,0 0-1,0 0 1,0 0 0,0 1 0,-3 3-23,2-1 44,0 1-1,1 1 1,0-1-1,1 1 1,-1 0 0,2 1-1,-1 0 1,1 0 0,0 0-1,1 0 1,-2 6-44,2-3 46,1 1 1,0-1-1,0 1 0,2 0 1,-1 0-1,2 0 1,0 0-1,0-1 1,1 1-1,1 2-46,-2-12-1,1-1 0,-1 0 0,1 0 0,0 1 0,0-1 0,0 0 0,0 0 0,0 0-1,0 0 1,0 0 0,1 0 0,-1 0 0,1-1 0,-1 1 0,1-1 0,0 1 0,0-1 0,0 1 0,0-1 0,0 0 1,3 2-32,-1-1 0,1 0 1,0 0-1,0-1 0,0 1 1,0-1-1,1-1 0,-1 1 1,3 0 31,0-1-40,1 0 1,-1 0-1,1-1 0,0 0 1,-1 0-1,0-1 1,1 0-1,-1-1 1,0 0-1,0 0 0,4-2 40,11-12-30,0-1 0,-1-1 0,-1 0 0,-1-2 0,3-5 30,-10 16 38,-7 12 197,-4 26 220,-3-15-490,-9 299-830,10-312 801,0 1 1,0-1-1,0 0 1,0 1-1,0-1 1,0 0-1,0 1 1,0-1-1,0 0 0,0 1 1,0-1-1,0 0 1,0 1-1,0-1 1,0 0-1,0 1 1,0-1-1,0 1 1,0-1-1,1 0 1,-1 0-1,0 1 1,0-1-1,0 0 1,1 1-1,-1-1 1,0 0-1,0 0 1,1 1-1,-1-1 1,0 0-1,0 0 0,1 0 1,-1 1-1,0-1 1,1 0-1,-1 0 1,0 0-1,1 0 1,-1 0-1,0 0 1,1 0-1,-1 0 1,1 1-1,-1-1 1,0 0-1,1-1 1,-1 1-1,0 0 1,1 0-1,-1 0 1,0 0-1,1 0 1,-1 0 63,0 0-28,16 0-4593</inkml:trace>
  <inkml:trace contextRef="#ctx0" brushRef="#br0" timeOffset="1682.4">2521 414 6905,'0'0'3663,"0"0"-2030,0 0-190,0 0-145,0 0-429,0 0-306,4-4-173,5-1-268,1 0 1,-1 1 0,1 0-1,0 0 1,0 1 0,0 0-1,1 1 1,-1 0 0,1 0 0,-1 1-1,1 1 1,8 0-123,-18 30-176,-1-26 109,-1 1 0,1-1 0,-1 0 0,0 1-1,0-1 1,0 0 0,-1 0 0,1 0 0,-1 0 0,0 0 0,0 0 0,-1-1 0,1 1 0,-1-1 0,0 1 0,0-1-1,0 0 1,0 0 0,0 0 0,-2 1 67,4-4-33,1 1 0,0-1-1,-1 0 1,1 1 0,0-1-1,-1 1 1,1-1 0,0 1-1,0-1 1,0 1 0,0-1-1,-1 1 1,1-1 0,0 1-1,0-1 1,0 1 0,0-1-1,0 1 1,0-1 0,0 1-1,0-1 1,1 1 0,-1-1-1,0 1 1,0-1 0,0 1-1,0-1 1,1 1 0,-1-1-1,0 1 1,0-1 0,1 1-1,-1-1 1,0 0 0,1 1-1,-1-1 1,1 0 0,-1 1-1,0-1 1,1 0 0,-1 1 33,19 12 252,-17-12-307,25 13 146,-20-11-63,0 0 0,0 1 0,0 0 0,-1 0-1,2 2-27,-6-4 2,-1-1-1,1 1 0,0 0 1,-1-1-1,0 1 0,1 0 0,-1 0 1,0 0-1,0 0 0,0 0 0,0 1 1,0-1-1,0 0 0,-1 0 0,1 0 1,-1 1-1,0-1 0,0 0 0,0 2-1,0-2-1,0-1-1,-1 0 1,1 1-1,-1-1 1,1 0-1,-1 0 1,0 0-1,1 0 1,-1 1-1,0-1 1,0 0-1,0 0 1,0 0-1,0-1 1,0 1-1,0 0 1,0 0-1,0 0 1,0-1-1,0 1 1,-1-1 1,-29 15-106,26-13 65,-10 4-552,-1-1 1,0 0 0,-13 1 592,-24-1-6149,38-5 274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1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96 8890,'0'0'2144,"0"0"-495,0 0-513,0 0-488,0 0-296,0 0 24,-25-3 43,-81-7-102,98 10-227,0-1 1,0 1-1,1 0 0,-1 0 0,0 1 0,0 0 0,1 0 0,-1 1 0,1 0 0,-1 0 0,1 1 0,-3 2-90,2 0 79,0 0 0,0 1 0,1 0 0,0 1 0,0 0 0,0 0 0,-1 3-79,-4 4 72,-12 12 24,2 2 0,1 0 0,2 1 0,-13 26-96,23-39-15,1 1-1,1 0 1,1 1-1,0-1 0,1 1 1,1 1-1,1-1 1,0 0-1,1 18 16,1-21-31,4 26-134,-2-39 156,-1 0 0,1 0 0,0 0 0,0 0 0,0 0 0,0-1 0,0 1 0,1 0 0,-1-1 0,0 1 1,1-1-1,-1 1 0,1-1 0,-1 0 0,1 1 0,0-1 0,-1 0 0,3 0 9,6 4-26,1-1 1,0-1 0,0 1-1,0-2 1,0 0 0,0 0-1,1-1 1,-1 0 0,1-1-1,9-1 26,-5 0-4,-1-1 1,0 0-1,0-1 0,0-1 0,0-1 0,-1 0 1,12-5 3,13-10 15,-1-2 0,0-2 0,30-25-15,-50 35 18,-1-1 0,0-1 0,-1-1 0,-1 0 0,-1-1 0,0-1 0,-1 0 0,3-7-18,-15 23 34,1 0 0,-1 0 0,0 0-1,1 1 1,-1-1 0,-1 0 0,1 0 0,0 0-1,-1-1 1,1 1 0,-1-1-34,0 3 294,0 1-17,0 0-160,0 28-383,2-19 278,0 1 1,0-1 0,0 1 0,2-1 0,-1 0 0,1 0-1,0 0 1,6 8-13,6 8-150,1-1 0,6 7 150,-20-27-421,0-1 0,1 1 0,-1 0 0,1-1 0,0 0-1,0 0 1,0 0 0,0 0 0,0-1 0,1 0 0,-1 0 0,1 0 0,3 1 421,9-2-5874</inkml:trace>
  <inkml:trace contextRef="#ctx0" brushRef="#br0" timeOffset="332.02">1039 376 2921,'0'0'4955,"0"0"-2425,0 0-705,0 0-398,0 0-334,0 0-174,0 13 95,0 228-706,0-240-419,0 1-138,0-1 0,0 0 1,0 1-1,0-1 0,0 0 0,0 1 0,0-1 0,0 0 0,1 1 0,-1-1 0,0 0 0,1 0 0,-1 1 0,1-1 0,-1 0 0,1 0 0,0 0 0,0 0 0,-1 0 1,1 0 248,5 0-4509</inkml:trace>
  <inkml:trace contextRef="#ctx0" brushRef="#br0" timeOffset="1282.09">2101 4 2681,'0'0'2668,"0"0"-601,0 0-16,0 0-309,0 0-412,0 0-149,0-1-1117,0 1 0,0 0 0,0 0 0,0 0 0,-1-1 0,1 1 0,0 0 0,0 0 0,0 0-1,0 0 1,0-1 0,0 1 0,-1 0 0,1 0 0,0 0 0,0 0 0,0 0 0,0 0 0,-1 0 0,1-1 0,0 1 0,0 0-1,0 0 1,0 0 0,-1 0 0,1 0 0,0 0 0,0 0 0,0 0 0,-1 0 0,1 0 0,0 0 0,0 0 0,0 0 0,-1 0-1,1 0 1,0 0 0,0 0 0,0 0 0,-1 0 0,1 1 0,0-1 0,0 0 0,0 0 0,0 0 0,-1 0 0,1 0 0,0 0-1,0 1 1,0-1 0,0 0 0,0 0 0,0 0 0,-1 0 0,1 0 0,0 1 0,0-1 0,0 0-64,-21 14 232,0 1 1,1 1-1,-12 12-232,-16 14 122,-89 62 11,49-38-529,3 3 0,-21 26 396,96-82 95,7-8-5226,2-3-1290,6-12 1066</inkml:trace>
  <inkml:trace contextRef="#ctx0" brushRef="#br0" timeOffset="1626.84">1658 36 9418,'0'0'2102,"0"0"-669,0 0-314,0 0-392,0 0-261,0 0-70,5 3 17,6 5-145,0 1-1,-1 0 0,0 1 1,0 0-1,-1 1 1,0 0-1,-1 0 0,1 3-267,21 24 171,-1-3 70,2-1 0,1-2 0,2-1 1,11 6-242,-25-23-494,0 0 0,1-2 0,19 9 494,-23-13-1603,1-1 1,0-1 0,1-1 0,0 0-1,3-1 1603,-7-1-9647</inkml:trace>
  <inkml:trace contextRef="#ctx0" brushRef="#br0" timeOffset="2063.13">2905 78 6585,'0'0'4875,"0"0"-3203,0 0-836,0 0-102,0 0-245,0 0-109,0 0 96,0 10 509,6 196 362,1-1-4659,-7-203 969,-1-2-2697,-5 0-2644</inkml:trace>
  <inkml:trace contextRef="#ctx0" brushRef="#br0" timeOffset="2422.76">2623 251 10066,'0'0'1496,"0"0"-1039,0 0 79,0 0 464,0 0-72,215 0-256,-135-9-120,-1 6-208,-6 3-320,-14 0-24,-12 0-528,-8 0-776,-12 12-672,-11 0-3025</inkml:trace>
  <inkml:trace contextRef="#ctx0" brushRef="#br0" timeOffset="2812.59">3745 69 9378,'0'0'2418,"0"0"-1107,0 0-466,0 0-523,-30 0-470,-95 4 140,120-4 38,0 1 0,0 0 1,0 0-1,1 0 0,-1 0 1,0 1-1,0 0 0,1 0 1,-1 0-1,1 1 0,0-1 0,0 1 1,0 0-1,0 0 0,0 1 1,0-1-1,1 1 0,0 0 1,0-1-1,0 1 0,0 1 1,0-1-1,-1 5-30,-4 3 107,2-2-80,0 0-1,1 0 1,0 0 0,0 1-1,1 0 1,1 0 0,0 0-1,1 0 1,-1 0 0,2 0-1,0 1 1,0-1 0,1 1-1,1-1 1,0 2-27,-1-12-4,1 0 1,-1 0 0,1 0-1,-1 1 1,1-1-1,0 0 1,-1 0-1,1 0 1,0 0-1,0 0 1,0 0-1,-1 0 1,1 0-1,0 0 1,0-1-1,1 1 1,-1 0-1,0-1 1,0 1-1,0 0 1,0-1 0,1 1-1,-1-1 1,0 0-1,0 1 1,1-1-1,-1 0 1,0 0-1,1 0 4,47 2-157,-37-2 96,-2-1 7,-1 0-1,1-1 1,0 0-1,-1 0 1,1-1-1,-1-1 1,0 1-1,0-2 1,0 1-1,-1-1 1,1 0-1,-1-1 1,6-5 54,-3 2-74,-1 0 0,0 0 0,0-2 0,-1 1 0,0-1 0,-1 0 0,0-1 0,-1 1 1,4-10 73,-10 18 58,0-1 0,1 1 0,-1 0 1,-1-1-1,1 1 0,0 0 0,-1-1 0,0 1 1,0-4-59,0 6 485,-9 12-17,6-4-470,0 0 0,1 1 0,0-1 0,1 0-1,0 1 1,0 0 0,0-1 0,1 3 2,3 68-47,-2-52 34,-1-21-59,1 1 1,-1-1-1,1 0 1,0 0-1,1 1 1,-1-1-1,1 0 0,0 0 1,0 0-1,1-1 1,-1 1-1,3 2 72,-2-3-412,-1-1-1,1 0 1,0 0 0,1 0-1,-1 0 1,0-1 0,1 1-1,0-1 1,-1 0-1,2 0 413,12 5-5430</inkml:trace>
  <inkml:trace contextRef="#ctx0" brushRef="#br0" timeOffset="3197.62">3979 346 9938,'0'0'1519,"0"0"-231,0 0-151,0 0-388,0 0-219,32-3-126,98-9-122,-88 8-133,-38 3-125,0 0 1,0 1 0,0 0-1,0-1 1,0 1 0,0 1-1,0-1 1,0 1 0,0-1-1,0 1 1,0 0-1,1 1-24,-3-2-2,0 1-1,-1-1 0,1 1 1,-1 0-1,1 0 0,-1-1 0,1 1 1,-1 0-1,1 0 0,-1 0 1,0 0-1,0 1 0,1-1 0,-1 0 1,0 0-1,0 1 0,0-1 1,0 1-1,-1-1 0,1 1 0,0-1 1,-1 1-1,1 0 0,-1-1 0,1 1 1,-1 0-1,0-1 0,1 1 1,-1 0-1,0-1 0,0 1 0,0 0 1,-1-1-1,1 1 0,0 0 1,-1-1-1,1 1 0,-1 0 0,1-1 1,-2 2 2,0 2-45,0 0 0,-1 1 1,0-1-1,-1 0 1,1-1-1,-1 1 0,1-1 1,-2 1-1,1-1 1,-5 3 44,-26 18-166,18-15 46,1 2 1,1 0 0,-12 12 119,26-24-26,0 1 1,1-1 0,-1 1-1,1-1 1,0 1 0,-1-1-1,1 1 1,-1-1 0,1 1-1,0-1 1,-1 1 0,1-1-1,0 1 1,-1 0 0,1-1-1,0 1 1,0 0 0,0-1-1,0 1 1,0 0 0,-1-1-1,1 1 1,0 0 0,1-1-1,-1 1 1,0 0 0,0 0 25,1-1-14,-1 1-1,1 0 1,0-1 0,-1 1 0,1 0 0,0-1 0,0 1 0,-1-1 0,1 0-1,0 1 1,0-1 0,0 0 0,0 1 0,0-1 0,0 0 0,0 0-1,0 0 15,52 1 56,-41-2-100,22 1-654,-1-1 0,0-2 0,0-2 0,0-1 0,26-8 698,15-7-7825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  <inkml:trace contextRef="#ctx0" brushRef="#br0" timeOffset="1284.09">1631 1 10298,'0'0'1511,"0"0"-572,0 0 97,0 0-120,0 0-281,0 0-171,0 0-46,0 0-11,0 0 5,0 0-14,0 0 32,0 0-89,0 8 67,-1 17-139,-1 1-1,-1-1 0,-2-1 1,-5 19-269,-34 99 267,26-88-147,-161 406 380,71-198-326,94-232-469,10-25-704,8-21-284,33-60-3807,-17 37-157</inkml:trace>
  <inkml:trace contextRef="#ctx0" brushRef="#br0" timeOffset="1751.12">1892 629 10610,'0'0'1341,"0"0"-495,0 0 445,0 0-46,0 0-256,0 0-281,-4-2-165,-3 1-504,1 0 0,-1 0-1,1 0 1,-1 0 0,0 1 0,0 1 0,1-1-1,-1 1 1,0 0 0,1 0 0,-1 1 0,1 0-1,0 0 1,-1 1-39,-22 8 106,1 2 1,-16 11-107,11-7 135,-119 63 534,151-79-589,1-1 63,0 0 92,0 0-50,27 0 33,-23 0-205,0 0 1,1 0-1,-1 1 1,1 0 0,-1 0-1,0 0 1,1 0-1,-1 1 1,0-1 0,0 1-1,0 0 1,0 0-1,0 1 1,-1-1 0,4 3-14,-3 0 22,1 0 1,0 0 0,-1 0 0,0 1 0,0 0 0,-1-1 0,0 1 0,0 0 0,2 6-23,3 13 136,-1 0 0,-2 0 0,0 0 0,-1 1 0,-2 1-136,-1-21 46,3 47 192,6 44 46,-8-85-279,1-1-1,0 0 0,0 0 0,1 0 1,0 0-1,1 0 0,1 0-4,-5-9-38,0-1 0,0 1 0,0-1 0,0 1 0,0-1 0,0 0 0,1 1 0,-1-1 0,0 0 0,1 0 0,-1 0 0,1 0 0,-1 0 0,1 0 0,-1-1 0,1 1 0,-1 0 0,1-1 0,0 1 0,0-1 38,24 0-4723,-12-2-6147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4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0 10594,'0'0'2365,"0"0"-614,0 0-83,0 0-386,0 0-438,0 0-305,-2 19-12,-13 111 248,-6-1 0,-34 111-775,4-65-576,-65 146 576,101-287-111,2-2-2632,29-54-1327,14-24-596</inkml:trace>
  <inkml:trace contextRef="#ctx0" brushRef="#br0" timeOffset="332.51">643 414 2537,'0'0'9612,"0"0"-6678,0 0-2002,0 0-42,-28 15-246,-94 51-233,89-45-235,1 1 1,1 1 0,1 2-1,-22 22-176,11-8 91,27-27-84,6-6-20,1 1 0,-1 0 0,1 0 0,1 0 0,-1 1 0,1 0 0,-3 7 13,8-15-13,1 0-1,0 1 0,0-1 1,0 0-1,0 0 0,0 1 0,0-1 1,0 0-1,-1 0 0,1 1 1,0-1-1,0 0 0,0 1 1,0-1-1,0 0 0,0 0 0,0 1 1,0-1-1,0 0 0,0 1 1,1-1-1,-1 0 0,0 0 1,0 1-1,0-1 0,0 0 0,0 0 1,0 1-1,1-1 0,-1 0 1,0 0-1,0 0 0,0 1 0,0-1 1,1 0-1,-1 0 0,0 0 1,0 1-1,1-1 0,-1 0 1,0 0-1,0 0 0,1 0 0,-1 0 1,0 0-1,0 0 0,1 0 1,-1 0-1,0 0 0,1 0 1,-1 0 13,19 1-39,-12-2-36,48 1 149,-16-2-37,0 2 0,-1 2 0,1 1 0,-1 3 1,1 1-38,-29-5-4,0 1 0,0 0 0,0 1 1,0 0-1,0 0 0,-1 1 1,0 0-1,0 1 0,0 0 1,-1 1-1,0 0 0,0 0 0,0 0 1,-1 1-1,-1 0 0,1 1 1,-1-1-1,0 1 0,-1 1 1,3 6 3,-3 0-101,0 0 0,0 1 0,-2-1 1,0 1-1,-1 0 0,-1 0 1,0 0-1,-2 0 0,0 6 101,0 11-969,1 22-2399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2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22 4601,'0'0'7690,"0"0"-5063,0 0-1334,0 0-288,2 28-461,3 364 303,-5-250-809,-7 0 1,-9 19-39,-6-8-2482,21-150-1867,1-8 2885,0 1 205,0-29-4606</inkml:trace>
  <inkml:trace contextRef="#ctx0" brushRef="#br0" timeOffset="351.98">378 575 10298,'0'0'1542,"0"0"-397,0 0-26,0 0-216,0 0-416,3 17-326,0-2-91,0-1 0,1 0 0,4 11-70,-7-25 7,-1 1 1,1 0 0,-1 0-1,1 0 1,-1 0-1,1 0 1,-1 0 0,1-1-1,0 1 1,-1 0 0,1 0-1,0-1 1,0 1-1,0-1 1,0 1 0,-1 0-1,1-1 1,0 0 0,0 1-1,0-1 1,0 0-1,0 1 1,0-1 0,0 0-1,0 0 1,0 0-1,0 0 1,0 0 0,0 0-1,0 0 1,0 0 0,0 0-1,1 0-7,27-15 185,-25 12-159,8-6 23,0 0-1,0-1 0,-1 0 0,0-1 1,-1 0-1,0-1 0,-1 0 0,7-13-48,-9 15 41,-1 0 1,-1-1-1,0 0 0,0-1 0,-1 1 0,-1-1 1,0 0-1,0 1 0,-1-1 0,-1 0 0,0-4-41,-1 15 22,0 0 0,0 0 0,0 0 0,0 1 0,0-1 0,0 0 0,-1 0 0,1 1 0,0-1 0,0 0-1,-1 1 1,1-1 0,-1 0 0,1 1 0,0-1 0,-1 0 0,1 1 0,-1-1 0,0 1 0,1-1 0,-1 1 0,1-1 0,-1 1-1,0-1 1,1 1 0,-1 0 0,0-1 0,0 1 0,1 0 0,-1 0 0,0-1 0,0 1 0,1 0 0,-1 0 0,0 0 0,0 0-1,1 0 1,-2 0-22,-32 6 312,24-2-297,1 1 1,0-1-1,0 2 1,1-1-1,-1 1 1,1 0-1,1 1 1,-1 0 0,1 0-1,0 1 1,1 0-1,-4 6-15,-7 9 26,2 1 0,1 1 0,0 1 0,2 0-26,2-3-10,2 0-1,0 0 0,1 1 1,1 0-1,2 0 0,0 0 1,2 1-1,0-1 0,2 1 1,2 15 10,-2-36-35,0-1-1,1 1 1,0 0 0,0-1 0,0 0 0,1 1 0,-1-1 0,1 0 0,-1 1 0,1-1-1,0 0 1,0 0 0,1-1 0,-1 1 0,0 0 0,1-1 0,0 1 0,0-1 0,0 0-1,0 0 1,0 0 0,0 0 0,0-1 0,0 1 0,1-1 0,-1 0 0,1 0 0,-1 0 0,3 0 35,7 1-233,0 0 1,0-1 0,0 0 0,0-1 0,0-1 0,0 0-1,7-2 233,-5 0-694,-1-1 0,0 0 0,0 0 0,9-6 694,51-26-5721</inkml:trace>
  <inkml:trace contextRef="#ctx0" brushRef="#br0" timeOffset="685.46">1357 1 10218,'0'0'1368,"0"0"-487,0 0-9,-3 214-200,-11-128-328,-6 7-48,4-1-120,-4-6-120,0-5 0,7-13-56,0-11-232,3-16-416,0-20-448,7-9-1281,-1-12-4000</inkml:trace>
  <inkml:trace contextRef="#ctx0" brushRef="#br0" timeOffset="1015.1">1000 388 8850,'0'0'3921,"0"0"-3129,0 0-24,0 0-88,0 0 160,178 71-231,-98-71-145,2 0-312,31 0-152,-21-6-1105,-19 3-2935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2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6545,'0'0'2448,"0"0"-1318,0 0-343,0 0-69,0 0 31,0 0 77,19 4 18,-1 0-654,4 2 28,0-2 0,1 0-1,-1-2 1,1 0 0,1-2-218,110-5 797,19-7-797,13-2-636,-100 13-896,-41 1-3149,-25 0-40</inkml:trace>
  <inkml:trace contextRef="#ctx0" brushRef="#br0" timeOffset="333.02">67 426 4673,'0'0'6689,"0"0"-5560,0 0-201,0 0-320,0 0 48,0 0 8,0 0-160,185-39-32,-126 21 1,8 4-113,-1-1-216,-3 0-136,3 0-8,-7 3-200,-2 3-569,-1-3-551,-17 6-728,-9 0-3881</inkml:trace>
  <inkml:trace contextRef="#ctx0" brushRef="#br0" timeOffset="667.06">586 0 10786,'0'0'2182,"0"0"-1311,0 0-448,0 0-206,0 0-25,0 0 182,11 0 206,37 1 250,0 3 0,12 2-830,-37-2 60,0 0 0,0 2 0,0 0 0,-1 1 0,0 2 0,4 2-60,-21-8-6,0 0 0,-1 0-1,1 0 1,-1 1 0,0 0 0,0 0-1,0 0 1,-1 0 0,1 0 0,-1 1-1,0 0 1,0 0 0,-1 0 0,1 0-1,-1 0 1,0 0 0,-1 0-1,1 1 1,-1-1 0,0 1 0,0-1-1,-1 1 1,1-1 0,-1 1 0,-1 0-1,1-1 1,-1 1 0,0-1 0,0 1-1,0-1 1,-1 0 0,0 1 0,0-1-1,-1 0 1,1 0 0,-1 0 0,0-1-1,0 1 1,-1-1 0,1 1 0,-1-1-1,0 0 7,-24 23-1010,-1 0-1,-12 6 1011,-31 18-4253,38-29-1302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1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233 149 1840,'0'0'10340,"0"0"-6933,0 0-1746,0 0-222,0 0-302,0 0-265,-4-8-221,3 4-549,-11-21 148,11 24-241,1 0 1,-1 0-1,0 0 1,0 0-1,1 1 1,-1-1-1,0 0 1,0 1-1,0-1 1,0 0-1,0 1 1,0-1-1,0 1 1,0-1-1,0 1 1,0 0-1,-1-1 1,1 1-1,0 0 1,0 0-1,0 0 1,0 0-1,0 0 1,-1 0-1,1 0 1,0 0-1,0 1-9,-7 1-6,0 1-1,0 0 0,0 0 0,1 1 0,-1 0 1,1 1-1,0 0 0,1 0 0,-1 0 0,1 1 1,0 0-1,0 0 0,0 2 7,-5 5-35,0 1-1,1 0 1,1 1-1,0 1 1,-5 14 35,8-16-76,2 0 0,0 0 0,0 0-1,2 0 1,-1 1 0,2-1 0,0 1 0,1-1 0,0 1-1,1 3 77,0-14-88,-1 0 0,1 1 0,-1-1 0,1 1-1,1-1 1,-1 0 0,1 0 0,-1 1 0,1-1-1,0 0 1,1-1 0,-1 1 0,1 0 0,-1-1-1,1 1 1,0-1 0,0 0 0,1 0 0,-1 0-1,1 0 1,-1-1 0,1 1 0,0-1 0,0 0-1,0 0 1,0 0 0,1-1 0,2 1 88,11 3-426,0-2 0,1 0 0,0-1 0,-1-1 0,1 0 0,1-2 426,9 1-1458,0-1 0,14-3 1458,-15-2-3005,1-1 0,10-5 3005</inkml:trace>
  <inkml:trace contextRef="#ctx0" brushRef="#br0" timeOffset="381.03">831 15 11266,'0'0'1729,"0"0"14,0 0-263,-29 19-412,-93 64-258,115-78-745,0 1 0,1-1 0,-1 1 0,1 1 0,1-1 1,-1 1-1,1 0 0,0 0 0,0 1 0,1 0 0,0-1 0,1 2 0,-1-1 1,1 3-66,0 3-21,1 0 1,0-1 0,1 1-1,1 0 1,0 0 0,2 10 20,-2-20-22,0-2-13,1 0-1,-1 0 1,0 0-1,1-1 1,-1 1-1,1 0 1,0 0-1,-1 0 1,1-1 0,0 1-1,0-1 1,0 1-1,0 0 1,0-1-1,1 0 1,-1 1-1,0-1 1,1 0-1,-1 0 1,1 1 0,0-1 35,2 1-78,0 0 0,1 0 0,-1 0 1,1 0-1,-1-1 0,1 0 1,0 0-1,4 1 78,5-1-128,0 0 1,0-1-1,0-1 0,-1 0 1,14-3 127,-13 0-122,-1 0 1,0-1 0,0-1 0,0 0 0,-1 0-1,0-2 1,0 1 0,-1-1 0,0-1-1,7-6 122,-4 1-68,0 0 0,0-1 0,-1 0 0,-1-1 0,-1 0 0,0-1 0,1-5 68,-8 15 41,-1 2 44,-1 1-1,0-1 1,0 0-1,0 1 1,0-1-1,-1 0 1,1-1-1,-1 1 1,-1 0-85,0 3 575,0 23-63,-4 55-159,1-52-374,2 0 1,0 0-1,2 1 0,3 18 21,-4-40-81,1-1 0,-1 1 0,1-1 0,0 1 0,0-1-1,0 1 1,0-1 0,0 1 0,0-1 0,1 0 0,-1 0-1,1 0 1,-1 0 0,1 0 0,0 0 0,0 0-1,0 0 1,0-1 0,0 1 0,0-1 0,1 1 0,-1-1-1,0 0 1,1 0 0,-1 0 0,3 0 81,3 1-651,1-1 1,0 0-1,-1-1 0,1 0 0,-1 0 1,1 0-1,6-2 651,21-6-5152</inkml:trace>
  <inkml:trace contextRef="#ctx0" brushRef="#br0" timeOffset="779.05">1450 75 8226,'0'0'1900,"0"0"-797,2 30-461,7 100 27,-6-14 703,-4-82-829,1-33-524,0-1-1,0 0 1,1 1 0,-1-1 0,0 0-1,0 0 1,0 1 0,0-1-1,1 0 1,-1 1 0,0-1-1,0 0 1,0 0 0,1 0-1,-1 1 1,0-1 0,0 0 0,1 0-1,-1 0 1,0 1 0,1-1-1,-1 0 1,0 0 0,0 0-1,1 0 1,-1 0 0,0 0 0,1 0-1,-1 0 1,0 0 0,1 0-1,-1 0 1,0 0 0,1 0-1,-1 0 1,0 0 0,1 0-1,-1 0 1,0 0 0,1 0 0,-1 0-1,0-1 1,0 1 0,1 0-1,-1 0 1,0 0 0,0-1-1,1 1 1,-1 0 0,0 0-1,0 0 1,1-1 0,-1 1 0,0 0-1,0-1 1,0 1 0,0 0-1,1-1-18,7-10 168,-1-1 0,0 0 0,-1 0 0,0-1 0,0-1-168,17-34 73,-3 11-67,1 0 0,2 2 0,1 0 0,2 2 0,23-23-6,-45 52-7,1 0 1,0 0-1,0 0 0,0 1 0,0 0 0,2 0 7,-6 2-10,0 0 0,0 1-1,1-1 1,-1 1-1,0-1 1,1 1-1,-1-1 1,0 1 0,1 0-1,-1 0 1,0 0-1,1 0 1,-1 0 0,1 0-1,-1 0 1,0 0-1,1 0 1,-1 1 0,1-1-1,-1 0 1,0 1-1,0 0 1,1-1 0,-1 1-1,0 0 1,0-1-1,0 1 1,1 0-1,0 1 11,2 5-23,-1 0-1,0 1 1,0 0-1,0-1 0,-1 1 1,0 0-1,0 0 0,0 7 24,1 3 7,10 62-345,-4 1 0,-2 30 338,-3-43-1211,0 3-1569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0.0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72 8282,'0'0'2947,"0"0"-944,0 0-525,0 0-385,0 0-275,0 0-129,5-12-111,12-35-59,-12 35 26,-5 12-24,0 0-87,0 0-82,0 9-127,0 335 45,0-322-267,1 0 1,1 0-1,1 0 1,1 0-1,1-1 1,1 1-1,1-1-3,-4-13-10,0 0 0,1-1 1,0 1-1,1-1 0,-1 0 0,1 0 0,1 0 0,-1 0 0,3 0 10,-5-3-20,2-1 0,-1 0-1,0 0 1,1 0 0,-1 0-1,1-1 1,0 0 0,0 0-1,0 0 1,0 0 0,0-1-1,0 0 1,0 0 0,1 0-1,1-1 21,1 1 1,0-1 0,0 0 0,0 0-1,0-1 1,0 0 0,-1 0 0,1-1-1,0 0 1,0-1 0,-1 1 0,0-1-1,1-1 1,-1 1 0,-1-1-1,1-1 1,0 1 0,-1-1 0,4-4-1,19-18-36,-1-1-1,-2-1 1,-1-1 0,-1-1 0,-2-2 0,-1 0 0,-1-1-1,-2-1 1,12-35 36,-25 56 13,-4 11-206,-2 11-85,0-1 174,-12 74-140,6-39 285,1 0 0,1 21-41,5-54 10,-2 15-23,2 0-1,1-1 1,1 1-1,1-1 1,5 19 13,-7-37-7,1 1 0,0 0 0,0-1-1,0 0 1,1 1 0,0-1 0,0 0 0,0 0 0,0 0-1,1-1 1,0 1 0,0-1 0,0 0 0,1 0 0,0 0 0,-1-1-1,1 0 1,0 0 0,0 0 0,1 0 0,-1-1 0,1 0-1,-1 0 1,1 0 0,5 0 7,-1 0 25,0-1 1,0 0-1,1-1 0,-1 0 0,1-1 1,-1 0-1,0 0 0,0-1 0,1-1 1,-1 1-1,-1-2 0,1 1 0,0-1 1,-1-1-1,0 0 0,0 0 0,0-1 1,-1 0-1,3-3-25,11-9 44,-2-2 0,0 0 1,-1-1-1,-1-1 0,-1-1 1,7-13-45,1-4 21,-3 0 0,-2-2 0,-1 0 0,-2-1 0,-2-1 1,-2 0-1,-2-1 0,3-28-21,-10 29 154,-3 29-416,-2 19-1393,-3 35-325,-2 0-1,-3 6 1981,0 5-2719,-2 11-3496</inkml:trace>
  <inkml:trace contextRef="#ctx0" brushRef="#br0" timeOffset="451.03">1545 462 6553,'0'0'4831,"0"0"-2982,0 0-672,0 0-318,0 0-358,0 0-210,21-6-153,63 11 124,-49-3-128,0 0-1,0-2 1,15-3-135,-41 2 18,0 0-1,0-1 1,0 0-1,0-1 1,0 1-1,0-2 1,-1 1-1,0-1 0,1-1 1,-1 1-1,-1-2 1,1 1-1,-1-1 1,7-6-17,-12 10 13,1-1 0,-1 1 1,1-1-1,-1 0 0,0 0 0,0 0 1,-1 0-1,1 0 0,0 0 1,-1-1-1,0 1 0,0 0 0,0-1 1,0 1-1,-1-1 0,1 1 1,-1-1-1,0 1 0,0-1 0,0 1 1,0-1-1,-1 1 0,1-1 1,-1 1-1,0-1 0,0 1 1,-1-2-14,0 1-1,-1-1 1,0 0 0,0 1 0,0 0 0,0-1 0,-1 1 0,0 0 0,0 1 0,0-1 0,0 1 0,0 0-1,-1 0 1,1 0 0,-1 1 0,0-1 0,0 1 0,-1 0 0,-5-2-9,1 1 0,-1 0 0,0 1 0,-1 0 0,1 0 0,0 1 1,-1 1-1,1 0 0,0 1 0,-1 0 0,1 0 0,0 1 0,0 1 0,0 0 0,0 0 0,1 1 0,-1 1 0,1 0 0,0 0 0,-9 7 9,6-2 43,1 1 0,0 0 0,1 1 0,1 1 0,0 0 0,0 0 0,1 0 0,1 2 0,0-1 0,1 1 0,-3 9-43,3-3 45,1-1 0,1 0 0,0 1 0,2 0 0,1 0 0,0 0 0,2 1 0,1 15-45,0-28-2,0 0 0,0 0 0,1 0 0,0 0 0,1 0 0,0 0 1,0-1-1,1 1 0,0-1 0,4 6 2,-4-8-35,0-1 0,0 1 0,1-1 0,0-1 0,0 1 0,0 0 0,0-1 0,1 0 0,-1-1 1,1 1-1,0-1 0,0 0 0,1 0 0,-1-1 0,6 1 35,14 2-823,1-1 0,0-1 0,0-2 0,0-1 1,0-1-1,4-1 823,56-10-9606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0:25.0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165 1 11122,'0'0'2188,"0"0"-1131,0 0-147,-6 39-136,-42 254-5,-36 225-541,57-350-208,27-168-23,0 0 1,0 0 0,1 0-1,-1 0 1,0 0 0,0 0-1,0 0 1,0 0 0,0 0-1,0 0 1,0 0 0,0 0-1,1 0 1,-1 1 0,0-1-1,0 0 1,0 0 0,0 0-1,0 0 1,0 0 0,0 0-1,0 0 1,0 0 0,0 0-1,0 0 3,5-6 4,33-45-26,2 1 0,2 3 1,2 1-1,2 3 0,3 1 0,35-23 22,-72 56-18,0 1 0,0 1 0,0-1 0,1 2-1,0 0 1,0 0 0,1 2 0,0-1 0,0 2 0,0 0 0,0 0-1,0 2 1,8-1 18,-19 2-13,0 0 0,0 1 0,0-1-1,0 1 1,0 0 0,0 0 0,0 0-1,0 0 1,-1 0 0,1 0 0,0 1 0,-1-1-1,1 1 1,-1 0 0,0 0 0,1 0 0,-1 0-1,0 0 1,0 1 0,0-1 0,0 0-1,-1 1 1,1 0 0,-1-1 0,0 1 0,1 0-1,-1 0 1,0-1 0,-1 1 0,1 0-1,0 0 1,-1 1 13,4 16-65,-2 0 0,0 0 0,-2-1 0,-1 18 65,1-11-30,0 46-770,-4 0 1,-2-1 0,-7 15 799,-3-6-2254,5-22-2402</inkml:trace>
  <inkml:trace contextRef="#ctx0" brushRef="#br0" timeOffset="464.9">1223 697 10546,'0'0'1542,"0"0"-599,0 0-156,-32 12-347,-102 42-255,127-51-154,0 0 0,0 0-1,0 0 1,1 1 0,-1 1-1,1-1 1,0 1 0,1 0 0,-1 0-1,1 0 1,0 1 0,0 0-1,0 0 1,0 2-31,-3 4 128,-1 2-32,0 0 0,1 1 0,1 0 0,0 0 0,1 1 0,1-1 0,0 1 0,1 1 0,1-1 0,0 0 0,2 1 0,-1 0 0,2-1 0,0 1 0,2 5-96,-2-21-31,0 0 0,1 0 1,-1 0-1,0 0 0,1 0 0,-1 0 0,0 0 1,1-1-1,-1 1 0,1 0 0,-1 0 1,1 0-1,-1-1 0,1 1 0,0 0 0,0 0 1,-1-1-1,1 1 0,0-1 0,0 1 1,0-1-1,-1 1 0,1-1 0,1 1 31,1 0-54,0 0-1,0 0 1,0-1 0,1 1-1,-1-1 1,0 1-1,0-1 1,2 0 54,2 0-86,-1-1 0,0 0-1,0 1 1,0-2 0,0 1 0,0-1 0,-1 0-1,1 0 1,0-1 86,6-5-180,0-1 0,-1 0 0,0-1 0,-1-1 0,0 1 0,-1-1-1,0-1 1,-1 0 0,0 0 0,-1-1 0,1-1 180,16-37-18,-2 0 0,3-16 18,-7 18-110,-4 10 543,-13 37 41,-1 5-93,1 68 240,3 0-1,3 0 1,8 29-621,-2-36 8,-2-15-615,-2-1 0,-3 1 1,0 36 606,-6-41-2533,0-11-3267</inkml:trace>
  <inkml:trace contextRef="#ctx0" brushRef="#br0" timeOffset="832.12">1776 873 11226,'0'0'1891,"0"0"-590,0 0-172,-5 32-256,-13 104-372,12-74-185,2 0 0,3 38-316,2-45 7,-1-54-8,0-1-1,0 0 1,0 0 0,1 0 0,-1 1 0,0-1 0,0 0 0,0 0 0,1 0-1,-1 0 1,0 0 0,0 0 0,1 0 0,-1 1 0,0-1 0,0 0-1,1 0 1,-1 0 0,0 0 0,0 0 0,1 0 0,-1 0 0,0 0 0,0 0-1,1 0 1,-1-1 0,0 1 0,0 0 0,1 0 0,-1 0 0,0 0-1,0 0 1,1 0 0,-1 0 0,0-1 0,0 1 1,2 0 5,6-4 34,0 0 0,0-1 0,-1 0 0,1 0 0,-1-1 1,0 0-1,-1 0 0,1-1 0,-1 0 0,0 0 0,3-6-39,14-14 47,66-73-10,-22 23-182,4 3 0,9-4 145,-72 72-36,-2 0-24,0 1-1,0 0 1,1 0-1,-1 0 0,1 1 1,0 0-1,1 0 1,0 0 60,-7 4-27,-1 0 0,0 0-1,1 0 1,-1-1 0,0 1 0,1 0 0,-1 0 0,0 0 0,1 0 0,-1 0 0,0 0 0,1 0 0,-1 0 0,0 0-1,1 0 1,-1 0 0,1 0 0,-1 0 0,0 1 0,1-1 0,-1 0 0,0 0 0,1 0 0,-1 0 0,0 1 0,0-1-1,1 0 1,-1 0 0,0 0 0,0 1 0,1-1 0,-1 0 0,0 1 0,0-1 0,1 0 0,-1 0 0,0 1 0,0-1 0,0 0-1,0 1 1,0-1 0,1 1 27,-1 17-686,0-11 293,-4 38-2099,-15 5-2937</inkml:trace>
  <inkml:trace contextRef="#ctx0" brushRef="#br0" timeOffset="1300.05">2427 1016 8346,'0'0'1840,"0"0"-864,0 0-237,0 0-104,0 0-108,0 0-68,27 1-38,8 2-290,92 2 335,-120-6-424,0 1-1,0-1 0,0 0 1,0-1-1,0 1 0,0-1 1,0-1-1,-1 1 0,1-1 1,-1-1-1,1 1 0,-1-1 1,-1 0-1,1 0 1,0-1-1,-1 0 0,0 0 1,0 0-1,0 0 0,0-2-41,1-1 14,0-1 0,-1 1 0,0-1 0,-1 0-1,0-1 1,0 1 0,-1-1 0,0 0 0,0 1 0,-1-1 0,-1 0-1,0-1 1,0-8-14,0 0 1,0 12 36,-1 0 0,0 0 0,0 0 1,-1 0-1,0 0 0,0 0-37,0 5 31,1 1 0,-1-1 0,1 1 0,-1 0 0,1-1-1,-1 1 1,0 0 0,0-1 0,0 1 0,0 0 0,0 0 0,0 0 0,0 0 0,0 0 0,0 0 0,0 0 0,-1 0-1,1 1 1,0-1 0,0 0 0,-1 1 0,1-1 0,-1 1 0,1-1 0,-1 1 0,1 0 0,0-1 0,-1 1 0,0 0-31,-5 0 13,-1 0 1,1 0-1,0 1 1,-1 0-1,1 0 1,0 1 0,-1-1-1,1 2 1,0-1-1,1 1 1,-1 0-1,0 1 1,1-1 0,0 1-1,-1 1 1,2-1-1,-1 1 1,-1 1-14,-11 12 3,1 0 1,2 0 0,-1 2-1,-10 18-3,11-15 81,2 0 0,0 1 1,2 0-1,0 1 0,1 3-81,6-15 72,0 1 1,0 0-1,2 0 0,0 0 1,0 0-1,1 0 1,1 0-1,0 0 0,1 1 1,2 6-73,-2-17 17,0 0 0,0-1 0,0 1 0,1 0 0,-1-1 0,1 1 0,0-1 0,0 0 0,0 0 0,1 1 0,-1-1 0,1-1 0,0 1 0,0 0 0,-1-1 0,2 1 0,0 0-17,3 1 18,0 0 0,1 0-1,0 0 1,0-1 0,0-1 0,0 1 0,0-1-1,2 0-17,12 1-127,1 0 0,0-1-1,0-2 1,0 0-1,10-3 128,-20 2-626,0-1-1,0-1 0,-1 0 0,5-2 627,41-20-6325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2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120 393 11018,'0'0'1850,"0"0"-119,0 0-115,0 0-466,0 0-404,0 0-185,0 0-552,0 0 1,0 0-1,0-1 1,0 1-1,1 0 1,-1 0-1,0 0 1,0 0-1,0-1 1,0 1-1,1 0 1,-1 0-1,0 0 1,0 0-1,0 0 1,1 0-1,-1-1 1,0 1-1,0 0 1,0 0-1,1 0 1,-1 0-1,0 0 1,0 0-1,1 0 1,-1 0-1,0 0 1,0 0-1,1 0 1,-1 0-1,0 0 1,0 0-1,0 0 1,1 0-1,-1 1 0,0-1 1,0 0-1,1 0 1,-1 0-1,0 0 1,0 0-1,0 0 1,0 1-1,1-1 1,-1 0-1,0 0 1,0 0-1,0 1 1,0-1-1,0 0 1,1 0-1,-1 0 1,0 1-10,0 3 5,0-1 0,0 1-1,0 0 1,-1-1 0,1 1 0,-1 0 0,0-1 0,0 1 0,0 0 0,0-1-1,-1 1-4,-21 48 76,14-33-45,-79 153 31,87-166-54,8-8-5,13-14 0,-19 15-2,147-127 24,-68 56 3,4 4-1,30-17-27,-104 78-20,0 1 0,1 0 0,0 1 0,7-3 20,-15 7-5,-1 0-1,1 1 1,-1-1-1,1 1 0,0-1 1,-1 1-1,1 0 0,0 0 1,0 0-1,-1 0 0,2 1 6,-3-1-1,0 0-1,0 1 0,0-1 0,0 1 0,1-1 0,-1 1 1,0 0-1,0-1 0,0 1 0,0 0 0,0 0 1,-1 0-1,1 0 0,0-1 0,0 1 0,-1 0 1,1 0-1,0 1 0,-1-1 0,1 0 0,-1 0 0,1 0 1,-1 0-1,1 1 2,3 20-4,-1 1 1,-1 0-1,-1-1 1,0 1-1,-2 0 1,-1 4 3,0 4-2,-2 7 29,-1 0 0,-2 0-1,-2-1 1,-8 21-27,3-12-644,3 1 0,-2 19 644,13-65-71,0 0 0,-1 0 0,1-1 0,0 1 0,-1 0 0,1 0 0,0 0 0,0 0 0,0 0 0,0-1 0,0 1 0,0 0 0,0 0 0,0 0 0,1 0 0,-1 0 0,0 0 0,0-1 0,1 1 0,-1 0 0,0 0 0,1 0 0,-1-1 0,1 1 0,-1 0 0,1-1 0,-1 1 0,1 0 0,0-1 0,-1 1 0,1-1 0,0 1 0,-1-1 0,1 1 0,0-1 0,0 1 0,0-1 0,-1 0 0,2 1 71,1-1-256,0-1 1,0 1 0,0-1-1,-1 1 1,1-1 0,0 0-1,0 0 1,-1 0-1,1 0 1,0-1 0,-1 1-1,1-1 256,36-29-3867</inkml:trace>
  <inkml:trace contextRef="#ctx0" brushRef="#br0" timeOffset="367.99">953 366 7562,'0'0'4662,"0"0"-2942,0 0-455,0 0-14,0 0-227,-17 29-175,-54 88-190,50-75-313,20-23-126,2-9-134,-1-7-73,0 0 0,0 0 0,1-1-1,-1 1 1,1 0 0,-1-1 0,1 1-1,0 0 1,0-1 0,0 1 0,1-1-1,-1 1 1,0-1 0,1 0 0,0 1 0,-1-1-1,1 0 1,0 0 0,0 0 0,2 1-13,1 0 11,0 0 0,0 0 1,0 0-1,1-1 0,-1 0 1,1 0-1,-1 0 0,1-1 1,0 0-1,0 0-11,17 2 38,0-2 0,0-1 1,0 0-1,18-4-38,-27 2-8,0-1 0,0 0 1,-1-1-1,1-1 0,-1 0 1,0-1-1,-1 0 0,0-1 1,0 0-1,0-1 0,-1-1 1,3-2 7,-4 3-22,-1 0 0,-1 0 0,0-1 0,0 0 0,-1 0 1,0-1-1,0 0 0,-1 0 0,0-1 0,-1 1 1,0-1-1,-1-1 0,-1 1 0,2-7 22,-3 7-104,0 0 0,-1 0 0,-1-1 0,1 1 0,-2-1 0,0 1 0,0 0 0,-1-1 0,0 1 0,-4-9 104,4 14-89,0 1 1,-1 0-1,1-1 0,-1 1 1,0 1-1,-1-1 1,1 0-1,-1 1 0,0 0 1,0-1-1,0 2 0,-1-1 1,1 0-1,-1 1 1,0 0-1,0 0 0,0 0 1,0 1-1,0 0 0,-1 0 1,1 0-1,-2 0 89,-2 0-93,0 1 0,0-1 0,0 1 0,-1 1 0,1 0 0,0 0 0,-1 1-1,1 0 1,0 1 0,0 0 0,0 0 0,0 1 0,0 0 0,1 0 0,-1 1 0,1 1 0,0-1-1,0 1 1,-6 5 93,1 1-114,0 0 0,1 0 0,0 2 0,1-1 0,1 1 0,0 1 0,0 0-1,2 0 1,0 1 0,-4 10 114,8-18-239,2 0-1,-1 0 1,1 0 0,0 0-1,1 1 1,-1-1-1,1 3 240,1-8-217,0 0-1,0 0 1,0 0 0,0 0-1,0 0 1,1 1-1,-1-1 1,1 0-1,-1 0 1,1 0-1,0-1 1,-1 1 0,1 0-1,0 0 1,0 0-1,0 0 1,1-1-1,-1 1 1,0-1-1,1 1 1,-1-1 0,1 1-1,-1-1 1,1 0-1,0 0 1,1 1 217,32 7-4651</inkml:trace>
  <inkml:trace contextRef="#ctx0" brushRef="#br0" timeOffset="787.23">1555 319 8994,'0'0'2628,"0"0"-1266,0 0-120,0 0-99,0 0-170,0 0-179,-3 30-198,-10 96-165,10-102-235,2 0 0,1 22-196,0-17 26,0-28 0,0-1 79,1-4 63,4-13-104,1 0 1,0 0-1,1 1 0,1 0 1,0 1-1,1 0 1,9-10-65,-8 8 16,5-7-20,1 1 1,1 0 0,1 2-1,5-4 4,-18 19-3,1 1-1,0-1 0,0 1 1,1 0-1,-1 0 1,1 1-1,0 0 1,0 1-1,1-1 1,-1 1-1,1 0 0,0 1 1,-1 0-1,1 0 1,0 1-1,8-1 4,-14 3 6,1-1-1,-1 0 1,0 1 0,0 0 0,0-1-1,0 1 1,0 0 0,0 0-1,0 0 1,0 0 0,0 0-1,-1 1 1,1-1 0,0 1-1,-1-1 1,1 1 0,-1-1-1,1 1 1,-1 0 0,0 0-1,0 0 1,0 0 0,0 0-1,0 0 1,0 0 0,0 0-1,-1 0 1,1 0 0,-1 0-1,0 1-5,4 11 19,-2 1 0,0 0 0,0 0 0,-1 3-19,-1-11 9,4 44-259,-3 1 1,-2-1 0,-2 0-1,-9 48 250,10-89-429,-5 25-679,9-14-3383,0-20-980</inkml:trace>
  <inkml:trace contextRef="#ctx0" brushRef="#br0" timeOffset="1115.83">2190 453 11402,'0'0'2425,"0"0"-857,0 0 177,0 0-633,0 0-176,0 0-224,195 9-376,-125-9-208,-1 0-128,-2 0-56,-8 0-424,-9 0-528,3-6-832,-14-6-2041,-9-3-4481</inkml:trace>
  <inkml:trace contextRef="#ctx0" brushRef="#br0" timeOffset="1471.81">3216 0 13651,'0'0'1944,"0"0"-1082,0 0-170,0 0-165,0 0-255,33 5-153,107 17-69,-75-13-37,-39-5-14,0 0 0,1 2 0,19 7 1,-43-12-14,1 0 0,-1 1 0,0-1 0,0 1 0,0-1 0,0 1 0,0 0 0,0 0 0,0 0 0,0 1 0,-1-1 0,0 1 0,1-1 0,-1 1 1,0 0-1,0 0 0,0 0 0,0 0 0,-1 0 0,1 0 0,-1 1 0,0-1 0,0 0 0,0 1 0,0-1 0,-1 1 0,0-1 0,1 1 0,-1-1 1,0 1-1,-1-1 0,1 1 0,0-1 0,-1 1 0,0-1 0,0 0 0,0 1 0,-1 1 14,-1 1-13,0 1 1,0-1-1,0 0 0,0-1 0,-1 1 1,0-1-1,-1 1 0,1-1 1,-4 2 12,-50 43-71,36-32 69,-19 14-6,3-2-4,-21 22 12,50-44 1,0 1 0,1 1 0,0-1 0,0 1-1,1 1 1,1-1 0,0 1 0,-3 8-1,7-14 19,0 0 0,0 1 0,1-1 1,0 1-1,0-1 0,0 1 0,1 0 0,0-1 0,0 1 0,1 5-19,-1-8 20,1-1 0,-1 1 0,1 0 0,0 0 0,0-1 0,1 1 0,-1 0 0,0-1 0,1 1 0,-1-1 0,1 0 0,0 0 0,0 1 0,0-1 0,0 0 0,0-1 0,0 1 0,1 0 0,-1-1 0,1 1 0,-1-1-20,13 6 64,-1-1 0,1 0 1,0-2-1,0 0 0,1 0 0,-1-1 1,12 0-65,25 0 144,34-3-144,-45 0-7,-24 0-347,0 0 0,0-1 1,1-1-1,-1-1 0,0 0 1,0-1-1,-1-1 1,0-1-1,1 0 0,-2-1 1,1-1-1,5-3 354,7-10-3669</inkml:trace>
  <inkml:trace contextRef="#ctx0" brushRef="#br0" timeOffset="1800.73">3282 322 12067,'0'0'5129,"0"0"-4569,0 0 392,0 0-304,0 0-360,0 0-232,0 0-56,116-15 0,-87 15 0,4 0 0,10 0-8,10 0-144,7 0-240,6 0-544,33 0-872,-16 0-1257,-7-3-5985</inkml:trace>
  <inkml:trace contextRef="#ctx0" brushRef="#br0" timeOffset="2199.01">4095 310 12107,'0'0'1569,"0"0"-303,0 0-35,0 0-491,0 0-360,30 2-104,-6 0-212,170 6 468,-184-8-507,1 0 0,-1 0 0,1-1 0,-1 0-1,0-1 1,0 0 0,0-1 0,0 0 0,0-1 0,0 0-1,-1 0 1,1-1 0,-1 0 0,-1 0 0,1-1 0,6-6-25,-6 5-7,-1-1 0,0 0 1,0 0-1,-1-1 0,0 1 1,0-2-1,-1 1 0,1-2 7,-5 5-54,1 1 0,0-1 0,-1 1 0,0-1 0,-1 0 1,1 0-1,-1 1 0,0-1 0,-1 0 0,1-1 0,-1 1 0,0 0 0,-1 0 0,0 0 0,-1-4 54,2 8-12,-1 1-1,1 0 1,-1-1 0,0 1 0,1 0-1,-1 0 1,0 0 0,0 0 0,0 0 0,0 0-1,0 0 1,0 0 0,0 0 0,-1 0 0,1 0-1,0 1 1,0-1 0,-1 1 0,1-1-1,0 1 1,-1-1 0,1 1 0,-1-1 0,1 1-1,0 0 1,-2 0 12,-43-2-157,33 3 108,-1 0 37,0 1 1,0 0 0,1 1 0,-1 0 0,1 1-1,0 1 1,0 0 0,0 1 0,1 0-1,-1 1 1,2 1 0,-1-1 0,1 2-1,0 0 1,-3 4 11,-3 2 2,1 1-1,1 1 0,0 1 1,1 0-1,1 1 1,1 1-1,0 0 0,2 0 1,-1 4-2,6-8 75,0 1 0,1 0 0,1 0 0,0 0 0,2 0 0,0 0 0,0 0 0,2 1-75,-1-14 18,0 0 0,0 0 1,1 0-1,-1 0 0,1 0 1,0-1-1,0 1 0,0 0 1,1 0-1,-1-1 1,1 1-1,0-1 0,0 1 1,0-1-1,0 0 0,1 0 1,-1 0-1,1 0 0,0 0 1,0 0-19,3 1 17,-1-1 0,1 1 0,0-1 0,0 0 0,0-1 0,0 1 0,1-1 0,-1-1 0,1 1 0,-1-1 0,4 0-17,11 1-131,0-1 1,0-2-1,0 0 0,0-1 0,-1-1 0,1-1 0,3-2 131,-1-1-1217,1-1-1,20-11 1218,42-23-5197</inkml:trace>
  <inkml:trace contextRef="#ctx0" brushRef="#br0" timeOffset="2553">4916 212 6281,'0'0'6588,"0"0"-4070,0 0-672,0 0-319,0 0-677,-3 26-473,-2 9-313,1-6-10,1-1-1,1 1 1,2 8-54,1-21 45,-1-10-29,1-1-1,-1 0 1,0 1-1,-1-1 1,1 0-1,-1 1 1,0-1-1,0 0 1,-1 0-1,-1 3-15,3-8 25,0-1-1,0 1 1,0 0-1,0 0 1,0 0-1,0 0 0,0 0 1,0 0-1,0 0 1,0 0-1,0 0 1,0 0-1,0 0 0,0 0 1,0 0-1,0 0 1,0-1-1,0 1 1,0 0-1,0 0 0,-1 0 1,1 0-1,0 0 1,0 0-1,0 0 1,0 0-1,0 0 1,0 0-1,0 0 0,0 0 1,0 0-1,0 0 1,0 0-1,-1 0 1,1 0-1,0 0 0,0 0 1,0 0-1,0 0 1,0 0-1,0 0 1,0 0-1,0 0 0,0 0 1,0 1-1,0-1 1,0 0-1,-1 0 1,1 0-1,0 0 1,0 0-1,0 0 0,0 0 1,0 0-1,0 0 1,0 0-1,0 0 1,0 0-1,0 0 0,0 0 1,0 1-1,0-1 1,0 0-1,0 0 1,0 0-1,0 0 0,0 0 1,0 0-25,-2-11 561,4-15-324,2 14-208,1 0 0,1 0 1,-1 0-1,2 1 0,0 0 1,0 0-1,1 1 0,3-4-29,16-16-77,2 0 0,2 1 77,-12 11-33,1 1 1,1 1 0,1 1-1,0 1 1,24-12 32,-29 19-274,-1 0 0,1 1 1,0 1-1,1 0 0,-1 2 0,1 0 0,0 1 0,0 0 1,5 2 273,-16 0-435,-1 1 1,0 0 0,-1 0-1,1 0 1,0 1 0,0 0-1,0 0 1,-1 1 0,1 0-1,-1-1 1,0 2 0,0-1-1,0 1 1,0 0 0,-1 0-1,4 3 435,16 14-5430</inkml:trace>
  <inkml:trace contextRef="#ctx0" brushRef="#br0" timeOffset="2898">5584 268 10098,'0'0'1973,"0"0"-646,0 0 205,0 0-108,0 0-434,0 0-416,-7 25-219,-23 80-151,0-33 14,27-66-163,0 0 1,0 0 0,0 1 0,1-1-1,0 1 1,0 0 0,0-1 0,1 1-1,0 0 1,0 6-56,2-13 14,-1 1-1,0 0 1,0-1 0,1 1-1,-1 0 1,1-1-1,-1 1 1,0-1 0,1 1-1,-1 0 1,1-1-1,-1 1 1,1-1 0,0 1-1,-1-1 1,1 0-1,-1 1 1,1-1 0,0 0-1,-1 1 1,1-1 0,0 0-1,-1 0 1,1 1-1,0-1 1,0 0 0,-1 0-1,1 0 1,0 0-1,0 0 1,-1 0 0,1 0-14,33 0 301,-24 0-212,8-1-35,-1-1 0,1-1 0,0 0 0,-1-1 1,0-1-1,0-1 0,0 0 0,0-1 0,-1-1-54,27-15 13,-2-1-1,32-24-12,-56 36 11,0-1 1,-1 0-1,-1-2 0,-1 1 1,6-8-12,-16 17-3,0 0 1,0 0-1,-1 0 0,1 0 1,-1-1-1,-1 0 0,1 0 1,-1 0-1,0 0 0,0 0 1,0 0-1,-1 0 0,0 0 1,0-1-1,-1 1 0,0-1 1,0 1-1,0 0 0,-2-4 3,2 8-14,-1 0-1,0 0 0,0 0 0,0 0 1,0 0-1,0 0 0,-1 0 0,1 0 1,-1 0-1,1 1 0,-1-1 0,1 1 1,-1-1-1,0 1 0,0-1 0,0 1 1,0 0-1,0 0 0,0 0 0,0 0 1,0 0-1,0 1 0,-1-1 0,1 1 1,0-1-1,-3 1 15,-9-2-118,0 1 0,0 0 1,0 1-1,-2 1 118,-3-1-170,-2 1-35,-1 1 0,1 1 0,-1 0 0,1 2 0,1 1 0,-1 0 0,1 2 0,0 0 0,0 1 0,-1 2 205,-29 18-1711,1 3 0,2 1 0,-7 8 1711,-5 6-5508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0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289 225 2657,'0'0'1427,"0"0"-206,0 0 83,0 0-9,0 0 19,15-11-124,116-77 1836,-102 69-1838,-14 10-430,-2 0 0,1 0 0,-1-1 0,0-1-1,-1 0 1,0-1 0,5-7-758,-17 19 53,0-1 1,0 1-1,1 0 1,-1 0-1,0-1 1,0 1-1,1 0 1,-1-1-1,0 1 1,0 0-1,0-1 1,0 1-1,1-1 1,-1 1-1,0 0 0,0-1 1,0 1-1,0 0 1,0-1-1,0 1 1,0-1-1,0 1 1,0 0-1,0-1 1,0 1-1,0 0 1,-1-1-1,1 1 1,0-1-1,0 1 1,0 0-1,0-1 1,-1 1-1,1 0 0,0-1 1,0 1-1,-1 0 1,1 0-1,0-1 1,0 1-1,-1 0 1,1 0-1,0-1 1,-1 1-1,1 0 1,0 0-1,-1 0 1,1 0-1,0 0 1,-1-1-1,1 1 1,-1 0-1,1 0 0,0 0 1,-1 0-1,1 0 1,-1 0-54,-30 0-412,21 1 630,-9-1-231,0 1-1,0 1 1,0 1 0,0 1 0,1 1 0,-1 0-1,1 1 1,0 1 0,1 1 0,0 1 0,-13 8 13,4-2-7,2 1 1,0 2 0,1 0 0,1 1 0,1 2 0,0 0 0,2 1 0,-6 9 6,14-16-16,1 1 1,0 0-1,1 0 1,1 1 0,1 1-1,0-1 1,1 1-1,1 0 1,1 0-1,0 0 1,1 1 0,1 0-1,1 9 16,1-25-8,0 0 0,0 1 0,1-1 0,-1 0-1,1 0 1,0 0 0,-1 0 0,1 0 0,1 0 0,-1 0 0,0-1-1,1 1 1,-1 0 0,1-1 0,0 1 0,0-1 0,2 3 8,0-2-4,0 0 0,0 0 0,0 0 0,0 0 0,1-1 1,-1 0-1,1 0 0,0 0 0,0 0 0,3 0 4,11 2 1,1-2-1,0 1 0,0-2 1,0-1-1,5-1 0,-5 0-23,0-2 0,0 0 0,0-2 0,0 0 0,0-1 0,-1-1 0,0-1 0,-1 0 0,0-2 0,0 0-1,13-10 24,-4 1-133,-2-1 0,0-1 0,-1-1-1,-1-1 1,-1-1 0,-1-1-1,1-5 134,-8 10 37,-2 0-1,0 0 0,-1-2 0,-1 1 1,-2-1-1,0 0 0,-1-1 0,-1 0 1,-1 0-1,-1-1 0,-1 1 0,-1-10-36,-15 271-60,11-188 68,1-25-87,1 0 0,1-1 0,2 10 79,-3-33-82,0 0 0,0 0 0,0 0 0,0 0 0,1 0 0,-1 0 0,0-1 0,0 1 0,1 0 0,-1 0 1,1 0-1,-1 0 0,1-1 0,-1 1 0,1 0 0,-1-1 0,1 1 0,0 0 0,-1-1 0,1 1 0,0-1 0,0 1 0,-1-1 0,1 1 0,0-1 0,0 1 0,0-1 1,0 0-1,-1 1 0,1-1 0,0 0 0,0 0 0,0 0 82,1 0-256,0 0 0,0-1 1,-1 1-1,1 0 0,0-1 1,-1 1-1,1-1 1,-1 0-1,1 0 0,-1 0 1,1 1-1,-1-1 0,1-1 1,-1 1-1,0 0 0,0 0 1,0 0-1,1-1 0,-1 1 256,18-27-4726</inkml:trace>
  <inkml:trace contextRef="#ctx0" brushRef="#br0" timeOffset="421.42">1208 34 11258,'0'0'1961,"0"0"-645,0 0-104,0 0-259,0 0-363,0 0 203,-8 23 111,-49 132 439,51-138-1279,2-1 0,0 1 0,1 0 0,1 0 1,1 0-1,0 0 0,1 8-64,0-25 1,0 0 1,0 0-1,0 1 0,0-1 0,0 0 1,0 0-1,0 0 0,1 0 0,-1 1 1,0-1-1,0 0 0,0 0 0,0 0 1,0 0-1,0 1 0,0-1 0,1 0 1,-1 0-1,0 0 0,0 0 0,0 0 0,0 0 1,0 1-1,1-1 0,-1 0 0,0 0 1,0 0-1,0 0 0,1 0 0,-1 0 1,0 0-1,0 0 0,0 0 0,0 0 1,1 0-1,-1 0 0,0 0 0,0 0 1,0 0-1,1 0 0,-1 0 0,0 0 1,0 0-1,0 0 0,0 0 0,1 0 1,-1-1-1,0 1 0,0 0 0,0 0 1,0 0-1,1 0 0,-1 0 0,0 0 1,0-1-1,0 1-1,1 0 10,6-5 18,1 0-1,-1 0 1,-1 0-1,1-1 0,-1 0 1,0-1-1,0 1 1,3-6-28,11-11 23,16-18-45,2 2-1,2 2 1,1 1-1,26-16 23,-62 49-13,1-1-1,-1 1 1,0 1-1,1-1 1,0 1-1,0 0 1,-1 0-1,1 1 1,0-1-1,0 1 1,1 1-1,-1-1 0,2 1 14,-6 1-10,0-1-1,-1 0 0,1 1 0,0 0 0,0-1 0,-1 1 0,1 0 1,0 0-1,-1 0 0,1 0 0,-1 0 0,1 0 0,-1 1 0,0-1 0,1 0 1,-1 1-1,0-1 0,0 1 0,0 0 0,0-1 0,0 1 0,0 0 1,-1-1-1,1 1 0,0 0 0,-1 0 0,0-1 0,1 1 0,-1 0 0,0 0 11,3 12-10,-1-1 0,-1 1 0,0 10 10,0-21-2,-2 75-28,0-45-1568,1 0 0,3 15 1598,-3-47-117,0-1 0,0 1 0,1-1 0,-1 1 0,0-1 1,1 1-1,-1-1 0,0 0 0,1 1 0,-1-1 0,1 1 1,-1-1-1,1 0 0,-1 0 0,1 1 0,-1-1 0,1 0 1,-1 0-1,1 1 0,-1-1 0,1 0 0,-1 0 0,1 0 0,-1 0 1,1 0-1,-1 0 0,1 0 0,0 0 0,-1 0 0,1 0 1,-1 0-1,1 0 0,-1 0 0,1-1 0,0 1 117,1 0-934,18 0-4108</inkml:trace>
  <inkml:trace contextRef="#ctx0" brushRef="#br0" timeOffset="818">1903 22 9938,'0'0'3421,"0"0"-1980,0 0-92,0 0-104,0 0-327,-2 30-211,-1 10-498,-1 20 550,3 18-759,1-75 21,-1 0 0,1-1 0,1 1 0,-1 0 1,0-1-1,1 1 0,-1 0 0,1-1 0,0 1 0,0 0 0,0-1 0,0 1 0,0-1 1,0 0-1,1 1 0,-1-1 0,1 0-21,1 0 7,-1 0 0,1 0 0,0-1 0,-1 1 0,1-1 0,0 0 0,0 0 0,0 0 0,0 0 0,1 0 0,-1-1 0,0 1 0,0-1 0,0 0 0,1 0-7,14 1 17,-1-1-1,1-1 1,-1 0 0,0-1-1,1-1 1,-1-1 0,0-1-1,-1 0 1,1-1-1,-1-1 1,15-8-17,-7 1-22,0-1-1,-1-1 0,-1 0 1,0-2-1,-2-1 1,0-1-1,3-5 23,-13 14 59,-9 9 89,-2 4 23,-43 84-32,22-45-30,-10 28-109,0 21 203,5 2 0,-4 33-203,3-12 235,-16 32-235,37-126-29,0-2 0,-1 1 0,-1-1 1,0 0-1,-1-1 0,-1 0 0,-1 0 0,-3 2 29,8-11-188,0 1 0,-1-1 0,0-1 0,0 1 0,-1-1 0,0-1 0,0 0 0,0 0 0,0 0 0,-1-2 0,0 1 0,0-1 0,0 0 0,0-1 0,-5 1 188,-42 0-2431,6-2-1243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06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0 346 8482,'0'0'2720,"0"0"-412,0 0-501,0 0-328,0 0-260,0 0-157,0-9-132,0-27-133,0 28-136,0 8-144,0 11-154,2 20-363,2 0 1,0-1 0,2 0-1,1 0 1,4 7-1,11 47 34,-7-14-13,-4-12-7,2-1-1,4-1 0,13 32-13,-30-87 3,19 32-63,-18-33 58,-1 1 1,1 0-1,-1-1 0,1 1 1,-1-1-1,1 1 0,0 0 1,-1-1-1,1 0 0,0 1 1,-1-1-1,1 1 0,0-1 1,0 0-1,-1 1 0,1-1 1,0 0-1,0 0 0,0 0 1,-1 0-1,1 0 0,0 0 1,0 0-1,0 0 1,-1 0-1,1 0 0,0 0 1,0 0-1,0-1 0,-1 1 1,1 0-1,0 0 0,0-1 1,-1 1-1,1-1 0,0 1 1,-1-1-1,1 1 0,0-1 1,-1 1-1,1-1 0,-1 1 1,1-1-1,-1 0 0,1 0 2,11-16 52,0-1 0,-1 0 0,-1 0 0,6-17-52,6-11 28,89-199-271,-14 29-1321,-94 210 1602,4-4-1133,-5 29-620,-2 107-2087,0-65-2138</inkml:trace>
  <inkml:trace contextRef="#ctx0" brushRef="#br0" timeOffset="534.33">913 635 1824,'0'0'7709,"0"0"-4874,0 0-1327,0 0-217,-3-29-232,-13-90-153,15 112-777,0-1-1,-1 1 1,0-1 0,0 1 0,-2-3-129,-11-8 512,9 13-331,5 3-146,-1 1-1,1 0 0,0-1 0,0 1 0,-1 0 1,1 0-1,-1 0 0,1 0 0,-1 0 0,0 0 1,1 1-1,-1-1 0,0 1 0,1-1 1,-1 1-1,0-1 0,1 1 0,-1 0 0,0 0 1,0 0-1,0 0 0,1 0 0,-1 0 1,0 0-1,0 1 0,1-1 0,-1 1 0,0-1 1,1 1-1,-1 0 0,0-1 0,1 1 1,-1 0-1,1 0 0,-1 0 0,1 0 0,0 1 1,-2 0-35,-3 4-7,0 1 1,1 0-1,-1 1 1,1-1-1,1 1 1,-1 0-1,1 1 7,-10 20-1,1 2-1,1 0 1,2 0-1,-6 29 2,11-38 0,2 1 0,0 0-1,1 0 1,2 0 0,0 0 0,1 0-1,3 11 1,-4-32-3,0 1-1,1-1 1,0 1 0,-1-1-1,1 1 1,0-1-1,0 0 1,0 1 0,0-1-1,1 0 1,-1 0-1,1 0 1,-1 0 0,1 0-1,0 0 1,0 0-1,0-1 1,0 1-1,0 0 1,0-1 0,0 0-1,0 1 1,0-1-1,1 0 1,-1 0 0,1-1-1,-1 1 1,1 0-1,-1-1 1,1 1 0,-1-1-1,1 0 1,0 0 3,2 0-2,0 0 0,0-1-1,1 0 1,-1 0 0,0 0 0,0 0 0,0-1 0,0 0 0,0 0 0,0 0 0,-1-1 0,1 1-1,-1-1 1,1 0 0,2-4 2,8-7-10,0-1 0,-2-1-1,0-1 1,0 0 0,-2 0-1,0-1 1,-1-1 0,-1 1-1,6-18 11,-6 9 1,-1 1 0,-1-1-1,-2 0 1,0-1 0,-2 1-1,-1-1 1,-1-6-1,-3 18 53,2 16-52,0 0 0,-1 0 0,1 0 0,0 0 0,0 0 0,0 0 0,0 0 0,0-1 0,0 1 0,0 0 0,0 0 0,-1 0 0,1 0 0,0 0 0,0 0 0,0 0 0,0 0 0,0 0 0,-1 0 0,1 0 0,0 0 0,0 0 0,0 0 0,0 0 0,0 0 0,-1 0 0,1 0 0,0 0 0,0 0 0,0 0 0,0 0 0,0 0 0,-1 0 0,1 0 0,0 0 0,0 0 0,0 0 0,0 0 0,0 0 0,-1 0 0,1 0 0,0 1 0,0-1 0,0 0 0,0 0-1,-1 2-5,-1-1-1,1 1 0,0 0 0,0 0 1,0 0-1,0 0 0,0 0 0,0 0 0,1 0 1,-1 0-1,0 2 6,-5 42-102,2 0-1,2 0 1,2 0-1,3 4 103,-3-42-46,0 1-96,1 1 0,1-1 0,-1 1 1,2-1-1,-1 0 0,1 0 1,1 0-1,-1 0 0,2 0 142,-3-4-355,1 0 0,0-1 0,1 1-1,-1 0 1,1-1 0,0 0 0,2 2 355,-3-4-597,0 1 1,0-1-1,1 0 0,-1 0 1,1 0-1,-1 0 0,1-1 1,-1 0-1,1 1 0,0-1 1,0 0 596,19 0-8370</inkml:trace>
  <inkml:trace contextRef="#ctx0" brushRef="#br0" timeOffset="903.87">1343 1 10018,'0'0'2553,"0"0"-1761,0 0 160,0 0-32,0 0-64,-16 190-71,16-124-249,9 5-160,1 4-200,-3-1-80,0-2-64,-4-10-32,0-8-296,-3-13-584,4-14-833,-4-15-775,3-12-4426</inkml:trace>
  <inkml:trace contextRef="#ctx0" brushRef="#br0" timeOffset="1236.51">1641 400 10578,'0'0'3528,"0"0"-1879,0 0-506,0 0-439,0 0-393,0 0-200,2 13-23,13 92 26,-9-47-81,3 0 0,5 9-33,-13-61-27,1-1-1,0 0 1,0 0 0,0 0-1,0-1 1,1 1 0,0 0-1,0-1 1,0 0 0,0 0 0,1 0-1,0 0 1,3 3 27,-5-5-34,1-1 1,0 1-1,-1-1 0,1 0 1,0 0-1,0 0 0,-1 0 1,1 0-1,0-1 1,0 1-1,0-1 0,0 0 1,0 0-1,0 0 0,0 0 1,0 0-1,0 0 0,0-1 1,0 0-1,0 0 0,0 0 1,0 0-1,-1 0 1,1 0-1,0-1 0,-1 1 34,11-7-86,0 0 1,-1-1-1,-1 0 0,1-1 0,-2-1 0,1 1 0,3-7 86,14-18-1066,22-35 1066,-32 41-32,0-1-1,-2-1 1,-1 0-1,-1-1 1,-2 0 0,0-5 32,-14 141 1193,0-85-1193,0 7-10,0 0-1,2 1 1,1-1 0,2 10 10,-3-34-31,1-1 1,-1 1 0,0 0-1,1-1 1,-1 1 0,1-1-1,0 1 1,0-1-1,0 1 1,-1-1 0,1 1-1,1-1 1,-1 0-1,0 1 1,0-1 0,0 0-1,1 0 1,-1 0-1,0 0 1,1 0 0,-1 0-1,1 0 1,0 0 30,4 1-515,-1-1-1,1 0 1,-1 0-1,1 0 1,-1 0-1,5-1 516,17 1-4991</inkml:trace>
  <inkml:trace contextRef="#ctx0" brushRef="#br0" timeOffset="1630.23">2411 423 8362,'0'0'2496,"0"0"-782,0 0-146,0 0-117,0 0-357,0 0-281,17 10-267,58 28-173,-67-36-312,0 1 0,0-1 0,0 0 0,1-1 0,-1 0 0,0 0 0,0-1 0,1 0 0,-1 0 0,0-1 0,0 0-1,1-1 1,-1 0 0,0 0 0,0-1 0,0 0-61,9-3 86,-1-1-1,0-1 1,0 0 0,-1-2-1,0 1 1,8-8-86,-14 10 61,-1 0-1,1-1 1,-1 0 0,0 0 0,-1-1 0,0 0-1,-1 0 1,1-1 0,-2 1 0,4-9-61,-7 12 64,0 0 1,0-1 0,-1 0 0,0 1 0,0-1-1,0-2-64,-1 7 10,0 1 1,1-1-1,-1 0 0,0 1 0,0-1 0,-1 0 0,1 1 0,0-1 0,-1 0 0,1 1 0,-1-1 0,1 1 0,-1-1 1,0 1-1,1-1 0,-1 1 0,0-1 0,0 1 0,0 0 0,0-1 0,0 1 0,0 0 0,-1 0 0,1 0 0,0 0 1,-2-1-11,-3 0-10,0 0 1,0 1 0,0 0 0,0 0 0,-1 0 0,1 1 0,0 0 0,-1 0 0,1 0 0,0 1-1,-1 0 1,1 0 0,0 1 0,-2 0 9,-4 2-28,-1 1-1,1 0 0,-1 1 1,1 0-1,1 1 1,-3 2 28,-9 7-23,1 1 0,0 1 0,2 1 0,0 1 1,1 0-1,-11 17 23,22-26-8,0 0 1,1 0-1,1 1 0,0 0 1,0 0-1,1 0 0,1 1 1,0 0-1,1 0 0,0 0 1,1 0-1,0 0 0,1 0 1,1 14 7,1-21-1,0 0 1,1 0-1,0 0 0,0 0 1,0 0-1,0 0 1,1-1-1,0 1 1,0-1-1,1 0 1,-1 0-1,1 0 0,0 0 1,1-1-1,-1 1 1,1-1-1,0 0 1,0-1-1,0 1 0,0-1 1,6 2 0,10 6 19,0-1 0,1-1 0,0-1 1,0-1-1,8 1-19,24 3-441,0-2 0,0-3-1,1-2 1,39-3 441,-69-1-1924,0-2 0,13-2 1924,-21 0-2783,0 0 1,1-2-1,-1 0 2783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16.1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71 1136,'0'0'4089,"0"0"-1906,0 0-452,0 0-168,0 0-294,-4-3-188,0 1-753,1 1 0,0-1 0,-1 1-1,1-1 1,-1 1 0,0 0 0,1 0 0,-1 1-1,0-1 1,-2 1-328,6 0 410,0 0-224,-1 8-89,1-6-190,2-5-200,-1 0 292,1-5-21,1 1-1,0 0 1,0 0 0,1 0-1,0 0 1,0 1 0,4-5 22,-5 11-1267,-3 9-295,0-7 1473,0 78-4060,0-38-447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19.5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10082,'0'0'6057,"0"0"-5624,0 0 215,0 0 392,46 190-408,-39-103-376,-1 5-152,1 9-96,-4 0 0,-3-2-8,0-1-56,0-9-344,0-8-192,0-16-168,-6-14-393,-7-22-1655,-1-14-7946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18.1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1 12755,'0'0'1957,"0"0"-1346,0 0-379,-2 31 167,0-10-311,-3 51 279,-4 0 0,-3 1-367,-107 611-140,116-649-2070,5-36-449,12-4-2123</inkml:trace>
  <inkml:trace contextRef="#ctx0" brushRef="#br0" timeOffset="346.02">672 394 9618,'0'0'2537,"0"0"-1056,0 0-83,0 0-239,0 0-296,0 0-318,-30 16-224,-7 3-251,-154 76 201,87-50 42,-101 29-313,261-74-408,-29 1 397,26 1 53,-1 3 0,42 8-42,-75-9-22,0 0 0,0 1 0,-1 1 0,0 1 0,0 1 0,0 1 1,-1 0-1,0 1 0,4 4 22,-14-8-236,-1 1 0,1-1-1,-1 2 1,0-1 0,-1 1 0,1 0 0,-2 0-1,1 0 1,0 2 236,22 37-4449,-17-37 166</inkml:trace>
  <inkml:trace contextRef="#ctx0" brushRef="#br0" timeOffset="693.05">1142 424 7986,'0'0'6337,"0"0"-5409,0 0 297,0 0-265,0 0-120,0 0-72,182-12-440,-129 3-232,-1 3-88,-5 3-8,-4 3-280,-14 0-456,-2 0-352,-17 12-617,-7 3-1111,-3 0-5122</inkml:trace>
  <inkml:trace contextRef="#ctx0" brushRef="#br0" timeOffset="1031.08">1221 644 12051,'0'0'1504,"0"0"-24,0 0 129,182-12-1033,-126 6-400,0 6-176,-3 0 0,-6 0-280,-4 0-513,3 18-903,-10-3-1345,-6-6-4952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16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 0 11843,'0'0'1833,"0"0"-467,0 0-177,0 0-375,0 0-321,0 0-223,-3 23 57,-18 122 1136,-9 3-1463,-87 325 716,111-446-717,2 0 0,2 0 0,0 0 0,2 10 1,0-36-2,0 1 1,1-1-1,-1 0 1,1 0-1,-1 0 1,1 0-1,-1 0 1,1 0-1,0 0 1,-1 0-1,1 0 1,0 0-1,0 0 1,0-1-1,0 1 1,-1 0-1,1 0 1,0-1-1,0 1 1,1-1-1,-1 1 1,0-1-1,0 1 1,0-1-1,0 0 1,0 1-1,0-1 1,1 0-1,0 0 2,41 5 32,-41-5-28,262 1 273,-2-1-1637,-258 0 1097,1 1 0,-1-1 0,1 1 0,-1 0 0,0 0 0,1 0 0,-1 1 0,0 0 1,2 0 262,18 16-4944,-16-9-2340</inkml:trace>
  <inkml:trace contextRef="#ctx0" brushRef="#br0" timeOffset="434.03">927 706 7770,'0'0'3566,"0"0"-2182,0 0-298,0 0-55,0 0-353,0 0-319,0 20-152,0 4-96,1 0 0,2 13-111,-2-36 14,-1 1-1,1-1 0,-1 1 0,1-1 0,-1 1 0,1-1 0,0 1 0,0-1 0,0 0 0,0 0 0,0 1 0,0-1 0,0 0 0,0 0 1,1 0-1,-1 0 0,0 0 0,1 0 0,-1 0 0,0-1 0,1 1 0,-1-1 0,1 1 0,-1-1 0,1 1 0,0-1 0,-1 0 0,1 1 1,-1-1-1,1 0 0,0 0 0,-1 0 0,1 0 0,-1-1 0,1 1 0,0 0 0,-1-1 0,2 0-13,6 0 68,1 2-29,0 0 1,-1-2 0,1 1-1,0-1 1,-1 0 0,1-1-1,0 0 1,-1-1 0,0 0 0,0 0-1,0-1 1,0 0 0,0-1-1,-1 0 1,0 0 0,0-1-1,1-1-39,1-1 30,0-1 0,-1 0-1,0 0 1,-1-1-1,0 0 1,3-5-30,-8 10 24,0 0 0,-1 0 1,1 0-1,-1 0 0,0-1 0,-1 1 1,1-1-1,-1 1 0,0-1 0,0 1 1,-1-1-1,0 0 0,0 1 0,0-1 1,-1 1-1,0-3-24,0 5 9,0 1-1,0-1 1,0 1 0,-1-1 0,1 1 0,-1-1-1,1 1 1,-1 0 0,0 0 0,0 0-1,0 0 1,0 0 0,-1 0 0,1 1-1,0-1 1,-1 1 0,1-1 0,-1 1 0,1 0-1,-1 0 1,0 0 0,1 0 0,-1 1-1,0-1 1,0 1 0,0-1 0,-2 1-9,-12-2-23,0 1-1,0 1 1,-1 1 0,-2 0 23,7 1-15,1 0 0,-1 1 1,1 0-1,0 1 0,0 0 0,0 1 1,0 1-1,1-1 0,0 2 0,0 0 0,1 0 1,-1 1-1,2 0 0,-1 1 0,1 0 1,1 0-1,-1 1 0,1 1 15,-2 2-9,1 1 1,0 0-1,1 0 1,0 1-1,1 0 1,1 0-1,0 1 0,2 0 1,-1 0-1,2 0 1,0 0-1,1 1 0,0 13 9,2-25-5,0 0-1,0 0 1,1 0-1,-1 0 1,1 0-1,1 0 1,-1 0-1,0 0 0,1 0 1,0 0-1,0-1 1,1 1-1,-1-1 1,1 1-1,0-1 0,0 0 1,1 0-1,-1-1 1,1 1-1,0 0 1,0-1-1,0 0 1,0 0-1,0 0 0,1-1 1,-1 0-1,1 0 1,0 0-1,0 0 6,17 7-59,-1-2-1,2 0 0,-1-2 1,1 0-1,-1-1 1,23 0 59,36-1-2508,20-4 2508,-79 1-556,62-5-2706,-12-13-2519</inkml:trace>
  <inkml:trace contextRef="#ctx0" brushRef="#br0" timeOffset="764.05">2101 101 11058,'0'0'2842,"0"0"-1463,0 0-468,0 0-483,0 0-133,-3 31 205,-24 201 540,-36 372-1979,63-592 125,-3 22 855,-3-20-2356,-4-9-3900,3-5-884</inkml:trace>
  <inkml:trace contextRef="#ctx0" brushRef="#br0" timeOffset="1119.08">1681 610 11282,'0'0'2425,"0"0"-1601,0 0-168,0 0-256,0 0 56,0 0 321,0 0 87,222 39-208,-117-45 0,14-18-376,10-6-280,0 7-184,24 5-1120,-34 3-1401,-33 12-4872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2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50 602 6753,'0'0'4609,"0"0"-2624,0 0-737,0 0-334,0 0-161,0 0-123,-1 0-528,0 0 1,0 0-1,1 0 1,-1-1-1,0 1 1,0 0-1,0 0 1,0 0 0,0-1-1,1 1 1,-1 0-1,0-1 1,0 1-1,0-1 1,1 1-1,-1-1 1,0 1-1,1-1 1,-1 0-103,1-51-632,0 51 532,0 1-179,-14 15-950,8-5 1141,5-8 61,-1 1 0,0-1 0,1 1-1,0 0 1,-1 0 0,1 0 0,0-1-1,0 1 1,1 0 0,-1 0 0,1 1 27,0-3-331,0-1-185,0 0-346,0 0-1065,0 0-2448</inkml:trace>
  <inkml:trace contextRef="#ctx0" brushRef="#br0" timeOffset="570.04">381 423 5577,'0'0'4448,"0"0"-2224,0 0-706,0 0-521,0 0-270,0 0 75,4 11 1678,12 46-1427,18 40-1053,-24-74-11,1 0 0,1-1 1,1 0-1,0 0 0,9 7 11,-22-28-3,1 0 0,-1-1 0,1 1 0,0 0 0,-1-1 0,1 1 0,0-1 0,-1 1 0,1-1 0,0 1 0,-1-1 1,1 1-1,0-1 0,0 1 0,0-1 0,-1 0 0,1 0 0,0 1 0,0-1 0,0 0 0,0 0 0,0 0 0,0 0 0,-1 0 0,1 0 0,0 0 0,0 0 0,0-1 0,0 1 0,0 0 0,-1 0 0,1-1 0,0 1 0,0-1 0,0 1 0,-1 0 0,1-1 0,0 1 0,-1-1 0,1 0 0,0 1 0,-1-1 3,5-4 1,0 0 0,0-1 0,-1 0 0,0 1 0,1-4-1,4-3 30,58-74-321,3 3 0,5 2 291,-60 65-144,-10 10 62,2-1-1,-1 0 1,1 1 0,0 0 0,0 1-1,1 0 1,6-4 82,-13 9-288,-1 0-238,0 10-957,0-6 1254,-1 1-1,1-1 0,-1 1 0,0-1 0,0 0 1,0 1-1,-1-1 0,-1 4 230,-14 18-4532,7-16-1516</inkml:trace>
  <inkml:trace contextRef="#ctx0" brushRef="#br0" timeOffset="1037.07">348 209 8834,'0'0'3023,"0"0"-1024,0 0-700,0 0-517,0 0-146,0 0-25,17-1-109,25-1-282,191-14 85,-200 12-284,79-8 52,100-24-73,-244 20 344,10 9-605,0-2 0,1-1-1,-7-4 262,19 9-223,0-1-1,1 1 1,0-1-1,0-1 1,0 0-1,1 0 0,0 0 1,-6-9 223,6 4-583,8 8-6351,8 4 1975</inkml:trace>
  <inkml:trace contextRef="#ctx0" brushRef="#br0" timeOffset="1403.1">1307 483 9706,'0'0'4065,"0"0"-2953,0 0 232,0 0-599,0 0-521,0 0-160,0 0-56,23 0 56,0-6-56,7-3 0,0 3 0,0-3-8,3 6-48,-7 0-384,-6 3-481,-10 0-727,-7 0-976,-3 0-4506</inkml:trace>
  <inkml:trace contextRef="#ctx0" brushRef="#br0" timeOffset="1736.12">1158 715 7498,'0'0'4104,"0"0"-3335,0 0 415,0 0-200,0 0-376,212-42-312,-159 30-232,-7 0-64,0 6-424,4 0-736,-10 3-1761,-11 0-6497</inkml:trace>
  <inkml:trace contextRef="#ctx0" brushRef="#br0" timeOffset="2082.82">2236 343 9418,'0'0'3577,"0"0"-2490,0 0-633,0 0-143,0 0-76,0 0 26,-26 26 42,-80 85-58,102-107-228,1 1-1,-1 0 0,1-1 0,0 1 0,0 0 0,1 0 0,-1 1 0,0 2-16,3-5 9,-1 0 0,1 0 0,0-1 0,-1 1 0,1 0 0,1 0 0,-1 0 0,0-1 0,1 3-9,1 10 26,-2-9-25,0-1-1,1 0 1,-1 1-1,1-1 1,1 0-1,-1 0 1,1 0-1,0 0 1,0 0-1,0 0 1,1 0-1,-1 0 1,1-1-1,0 0 1,1 1-1,1 1 0,1 0-1,1-1 0,-1 1 0,1-1 0,0 0 0,0-1 0,0 0 0,1 0 0,-1-1 0,1 0-1,4 2 2,-1-2-1,0 0-1,0-1 1,0 0-1,0 0 1,1-1-1,-1-1 1,0 0-1,1 0 0,-1-1 1,0 0-1,0-1 1,0-1-1,0 0 1,0 0-1,0-1 0,3-2 2,1-3-19,-1 0 0,0 0-1,0-2 1,-1 1-1,-1-2 1,1 0-1,-2 0 1,10-14 19,-14 16-17,0 0 1,-1-1-1,0 1 1,0-1-1,-1-1 1,-1 1-1,0-1 1,0 1-1,-1-1 1,-1 0 0,0 0-1,0-10 17,-1 12-120,-1-1 0,0 1 0,-1-1 1,0 1-1,0-1 0,-1 1 0,-1 0 0,0 0 0,0 0 0,-2-4 120,2 9-142,0 1 1,0 0-1,0 0 0,-1 0 0,1 0 0,-1 0 0,0 0 0,0 1 1,0 0-1,0 0 0,-1 0 0,1 0 0,-1 1 0,0 0 0,0 0 1,0 0-1,0 1 0,0-1 0,0 1 0,0 0 0,0 1 0,-4-1 142,-8-1-798,-1 1 1,0 1-1,1 1 0,-1 0 0,0 2 0,-5 1 798,-29 14-4054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365 188 8002,'0'0'2734,"0"0"-994,0 0-780,0 0-484,0 0-169,0 0-48,-3 18 37,-11 117 597,-34 248 416,4-43-409,42-323-850,6-36 37,7-4-51,0 0-1,1 1 1,2 0 0,3-4-36,-6 10 1,-4 6 1,-1 0 0,1 1 0,1 0 1,0 0-1,4-3-2,-9 9-9,1 0-1,0 1 1,-1-1 0,1 1 0,0 0 0,0 0 0,1 1 0,-1-1-1,0 1 1,0 0 0,1 0 0,-1 0 0,1 0 0,-1 1 0,4 0 9,-1-1-4,0 1 0,-1 1 1,1-1-1,0 1 1,-1 1-1,1-1 1,-1 1-1,1 0 0,-1 0 1,5 3 3,-8-3 17,0 0 0,0 1-1,0-1 1,0 1 0,-1-1 0,1 1 0,-1 0 0,1 0 0,-1 0-1,0 1 1,0-1 0,0 0 0,-1 1 0,1-1 0,-1 1 0,0-1-1,0 1 1,0 0 0,0-1 0,-1 1-17,2 3-7,-1 0 1,-1 0 0,1 0-1,-1 1 1,0-1-1,0 0 1,-1 0 0,0 0-1,0 0 1,-1 0-1,0-1 1,0 1-1,-1 0 1,1-1 0,-2 1-1,1-1 1,-1 0-1,1 0 1,-2 0-1,1-1 1,-1 1 0,1-1-1,-1 0 1,-1-1-1,1 1 1,-1-1-1,0 0 1,0 0 0,0-1-1,0 0 1,-1 0-1,1 0 1,-5 0 6,4 0-240,0 0 1,0-1 0,0 0-1,-1 0 1,1 0-1,0-1 1,-1-1-1,1 1 1,-1-1 0,0 0-1,1-1 1,-1 0-1,1 0 1,0-1-1,-1 1 1,1-2 0,0 1-1,0-1 1,0 0-1,0 0 1,1-1-1,-1 0 1,1 0 0,0-1-1,0 0 1,1 0-1,-1 0 1,0-2 239,-1 0-664,5 5 265,0 1-1,0-1 0,1 1 0,-1-1 0,1 0 0,-1 0 0,1 0 1,0 0-1,0 0 0,-1 0 0,2 0 0,-1 0 0,0 0 0,0-1 400,1 0-2177</inkml:trace>
  <inkml:trace contextRef="#ctx0" brushRef="#br0" timeOffset="682.04">1 292 4793,'0'0'4477,"0"0"-2450,0 0-816,0 0-423,0 0-380,0 0-81,0 0 5,0 0-36,0 0-50,0 0-53,5 0 54,129 3 971,56 0-694,-156-4-521,1-3 0,-1 0 0,1-2-1,12-5-2,-18 4-4,-22 6-12,1-1 0,-1 0 0,1 0 0,-1 0 0,0-1 0,0 0 0,0 0 0,0-1 0,5-3 16,-12 6 15,1 1 0,-1-1 0,1 0-1,-1 0 1,1 1 0,-1-1 0,0 0-1,1 0 1,-1 1 0,0-1 0,0 0-1,1 0 1,-1 0 0,0 0 0,0 0-1,0 1 1,0-1 0,0 0 0,0 0 0,0 0-1,-1 0 1,1 1 0,0-1 0,0 0-1,-1 0 1,1 0 0,0 1 0,-1-1-1,1 0 1,-1 0 0,1 1-15,-17-21-60,-147-141-854,156 158 787,-5-3-308,13 7 344,0 0-1,-1-1 1,1 1-1,0 0 1,0 0-1,0 0 1,0 0-1,-1 0 1,1 0-1,0 0 1,0-1-1,0 1 1,0 0-1,0 0 1,0 0-1,0 0 1,0 0-1,-1-1 0,1 1 1,0 0-1,0 0 1,0 0-1,0-1 1,0 1-1,0 0 1,0 0-1,0 0 1,0 0-1,0-1 1,0 1-1,0 0 1,0 0-1,0 0 1,0 0-1,0-1 1,0 1-1,0 0 1,1 0-1,-1 0 1,0 0-1,0-1 0,0 1 1,0 0-1,0 0 1,0 0-1,0 0 1,1 0-1,-1-1 1,0 1-1,0 0 1,0 0-1,0 0 1,0 0-1,1 0 1,-1 0-1,0 0 1,0 0 91,14-5-2526,3 1-515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4305,'0'0'4634,"0"0"-2340,0 0-843,0 0-525,0 0-410,0 0-155,7-8 230,-6 85 660,1-32-979,-2 0 1,-2-1-1,-2 1 0,-2-1 0,-8 31-272,9-58 17,1-5-13,1 0-1,0 1 0,1 0 0,0-1 1,1 9-4,1-21 2,0 0 42,0 0 6,0 0 2,0 0 12,0 0-16,0-13-5,0 7-44,1 0 1,0 0 0,1 0-1,-1 0 1,1 0 0,1 1 0,-1-1-1,1 1 1,0-1 0,0 1 0,2-3 0,45-57-23,-43 56 18,10-10-11,0-1 0,2 2 0,0 0 0,17-11 16,-30 25-19,0-1 0,0 1 0,0 0 0,1 1 0,-1-1 0,1 1 0,0 1 0,0-1 0,0 1 0,0 0 0,0 1 0,1 0 0,-1 0 0,0 1 0,1-1 0,-1 1-1,1 1 1,-1 0 0,2 0 19,-7 0 13,1 1-1,-1 0 0,1-1 0,-1 1 1,0 0-1,1 0 0,-1 0 1,0 0-1,0 1 0,0-1 0,-1 0 1,1 1-1,-1 0 0,1-1 0,-1 1 1,0 0-1,0 0 0,0-1 0,0 3-12,14 57 333,-12-42-291,-1-1 0,0 1 0,-2 0 1,0-1-1,-2 1 0,-1 8-42,1-16 18,-1-1 0,0 0 1,-1 0-1,0 0 0,0-1 0,-1 1 0,0-1 1,-1 0-1,-1-1 0,1 1 0,-6 4-18,3-4-24,-1 0 0,0 0 0,0-1-1,-1 0 1,-1-1 0,1-1-1,-1 0 1,-1 0 0,1-1 0,-1-1-1,0 0 1,0 0 0,-1-2 0,1 1-1,-1-2 1,0 0 0,1-1 0,-1 0-1,0-1 1,0 0 0,-2-1 24,11 0-55,1 0-1,0 0 1,0-1 0,0 1-1,-1-1 1,1 0 0,1 0-1,-1 0 1,0 0 0,0-1 0,1 0-1,0 0 1,-1 0 0,1 0-1,0 0 1,1 0 0,-1-1 0,0 0-1,1 1 1,0-1 0,0 0-1,0 0 1,0 0 0,1 0-1,0-1 1,-1 1 0,2 0 0,-2-4 55,23 8-1788,14 1-2364,-21 1-1655</inkml:trace>
  <inkml:trace contextRef="#ctx0" brushRef="#br0" timeOffset="436.04">622 445 5961,'0'0'4105,"0"0"-1854,0 0-670,0 0-457,0 0-260,0 0-117,1 1 2263,1 12-2970,-1 27-9,0-4 436,-5 34-467,3-58-256,-1-1-1,0 1 1,-1-1-1,0 0 1,-1 0-1,0 0 1,-1-1-1,-1 2 257,5-11-956,1-1-268,0 0-195,0-1-1000,0-7-2723</inkml:trace>
  <inkml:trace contextRef="#ctx0" brushRef="#br0" timeOffset="1065.67">960 505 8954,'0'0'2785,"0"0"-1028,0 0-610,0 0-509,0 0-152,0 0 179,10 0-116,1 0-447,-1 1-1,1 0 1,-1 0 0,1 1 0,-1 1-1,5 1-101,-12-3 6,0-1 0,-1 1 0,1 1 0,0-1-1,0 0 1,-1 1 0,1-1 0,0 1 0,-1 0-1,0 0 1,1 0 0,-1 0 0,0 0 0,0 0 0,0 1-1,0-1 1,-1 1 0,1 0 0,-1-1 0,1 1-1,-1 0 1,0 0 0,0 0 0,0-1 0,-1 1-1,1 0 1,-1 0 0,1 0 0,-1 1-6,0-1-114,0 1 1,1-1 0,-1 0 0,-1 1-1,1-1 1,0 0 0,-1 1-1,0-1 1,1 0 0,-1 0-1,-1 1 1,1-1 0,0 0 0,-1 0-1,0 0 1,1-1 0,-1 1-1,0 0 1,-1-1 0,1 1-1,0-1 1,-1 1 0,1-1 0,-2 0 113,-53 36-6619,33-26 1438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43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96 336,'0'0'9964,"0"0"-6916,0 0-2124,0 0 241,0 0-205,17-9 2275,-17-77-2364,0 85-679,0 3 2763,0 13-2983,-5 86 278,-4 0 0,-7 13-250,-7 81 135,-1 346 927,24-541-998,0 0 68,0 0 132,0 0 41,0 0-41,0 0-54,0 0-50,0 0-46,0 0-39,0 0-50,0 0-9,0 0 16,0 0-38,0 0-44,0 0-10,0 0 16,0 0 15,0 0-59,0 0-59,0 0-91,0 0-105,0 0-140,0 0-225,0 0-402,-5-1 304,0 0-1,-1-1 1,1 1 0,0-1-1,0 0 1,0-1-1,0 1 1,-1-2 806,-6-2-3365,-15-9-7724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2481 405 128,'0'0'9507,"0"0"-6521,0 0-2096,0 0-146,-5 32-152,0 4-426,-10 58 730,-6 7-896,9-51 315,-17 77 343,6 0 0,5 4-658,17-120 745,2-27-625,10-31-293,-5 37 152,1 0-1,0 0 1,1 0 0,0 1-1,0 1 1,1-1 0,0 1-1,1 1 1,0-1 0,0 2-1,0-1 1,6-1 21,-2 1-32,0 1-1,0 1 1,0 0-1,1 1 1,0 0-1,0 1 1,0 1-1,0 1 1,11-1 32,-25 2-6,0 0 0,0 1 1,0-1-1,0 0 0,0 0 0,0 0 0,0 1 1,0-1-1,-1 0 0,1 1 0,0-1 1,0 1-1,0-1 0,-1 1 0,1-1 1,0 1-1,0-1 0,-1 1 0,1 0 1,-1-1-1,1 1 0,0 0 0,-1 0 1,1-1-1,-1 2 6,1 0 11,0 1 1,0-1 0,0 1-1,-1-1 1,1 1-1,-1 0 1,1-1-1,-1 1 1,0 2-12,0 0 33,-1 0 0,1 0 1,-1 0-1,0 0 0,0 0 0,0 0 0,-1 0 0,0 0 1,0 0-1,-2 3-33,-4 2 8,-1 0-1,0-1 1,-1 0 0,0-1-1,0 0 1,0-1 0,-1 0-1,0 0 1,-4 1-8,-1 0-112,-1-1 0,0 0-1,0-1 1,0-1 0,0 0 0,-9 0 112,17-4-480,1 0 1,-1 0-1,0-1 0,1 0 1,-9-2 479,17 2-74,-1 0 0,1-1 0,0 1 0,-1 0 0,1-1 0,-1 1 1,1-1-1,0 1 0,-1-1 0,1 1 0,0-1 0,-1 1 0,1-1 0,0 1 0,0-1 1,0 1-1,-1-1 0,1 1 0,0-1 0,0 1 0,0-1 0,0 1 0,0-1 0,0 1 0,0-1 1,0 0-1,0 1 0,0-1 0,1 1 0,-1-1 0,0 1 0,0-1 0,0 1 0,1-1 0,-1 1 1,0-1-1,0 1 0,1-1 0,-1 1 74,12-22-1886,14 2-1691,4 4-2620</inkml:trace>
  <inkml:trace contextRef="#ctx0" brushRef="#br0" timeOffset="397.61">2746 1030 9394,'0'0'2155,"0"0"-841,0 0-443,0 0-258,0 0-292,0 0-194,20 3-97,64 9-26,-82-12 5,1 0 0,-1 1 0,1-1 0,-1 1 0,0 0 1,1 0-1,-1 0 0,0 0 0,0 0 0,0 0 0,0 1 1,0-1-1,0 1 0,0-1 0,0 1 0,0 0 0,-1 0 1,1-1-1,-1 1 0,1 0 0,-1 1 0,0-1 0,0 0 1,0 0-1,0 0 0,0 1 0,0-1 0,-1 1 0,1-1 1,-1 0-1,0 1 0,0-1 0,1 3-9,-2-1 32,1 1-1,-1 0 1,1-1-1,-1 1 1,-1 0 0,1-1-1,-1 1 1,1-1 0,-1 0-1,0 1 1,-1-1-1,1 0 1,-3 2-32,-9 8-4,0 0 0,-1-1 0,-1-1 0,0-1 0,-6 3 4,-1 1-107,1 2-1,-8 7 108,29-24-225,1 0-66,77-1-172,75-13 463,-68 3-3102,-53 5-1211</inkml:trace>
  <inkml:trace contextRef="#ctx0" brushRef="#br0" timeOffset="728.15">3324 1102 12243,'0'0'2488,"0"0"-1200,0 0-335,0 0-553,0 0-280,0 0-40,0 0 0,47 30 40,-37-15-40,-4 2-8,1 1-64,-4 3 64,-3 0-72,0 0-120,-3 3-432,-30-4-953,3-2-1407,4-3-6410</inkml:trace>
  <inkml:trace contextRef="#ctx0" brushRef="#br0" timeOffset="1562.32">4026 605 1360,'0'0'6616,"0"0"-4706,0 0-1528,0 0-134,0 0-72,0 0 50,-3 5 424,-3 8-73,1 0 1,1 1 0,0-1-1,1 1 1,0 0 0,0 5-578,-6 96 1101,2-23-827,-6 12-126,-19 67-148,24-149-15,8-37-82,5-34 6,1 30 66,0 1 0,1 0 0,1 0 1,1 0-1,0 2 0,1-1 0,1 1 0,0 0 0,2 1 0,-1 1 0,12-10 25,-13 14-8,0 1-1,1 0 0,-1 1 1,2 1-1,-1 0 0,1 0 1,0 1-1,0 1 1,1 0-1,-1 1 0,1 0 1,0 2-1,0-1 0,1 1 1,-1 1-1,2 1 9,-14 0 2,1 0 0,-1 0 0,0 0-1,0 1 1,0-1 0,0 1 0,0-1 0,0 1 0,0 0-1,0 0 1,-1 0 0,1 0 0,0 0 0,0 0 0,-1 0-1,1 1 1,-1-1 0,1 1 0,-1-1 0,2 2-2,-1 1 28,1 0-1,-1 0 1,0 0 0,0 1 0,0-1 0,-1 1 0,1-1 0,-1 1-1,0 3-27,1 5 79,0 0 0,-2 1-1,0-1 1,0 1-1,-1-1 1,-2 11-79,1-18 22,0 1 1,-1 0-1,0-1 1,0 1-1,0-1 1,0 0-1,-1 0 1,0 0-1,-1 0 1,1-1-1,-1 0 0,0 0 1,0 0-1,-1 0 1,0-1-1,1 0 1,-1 0-1,-1-1 1,1 1-1,-1-1-22,-6 3-96,0 0 0,-1-1 1,0-1-1,0 0 0,0-1 0,0 0 0,0-1 0,-1-1 0,-6 0 96,-4 1-488,17-1 32,0-1 1,1 0 0,-1 0-1,0 0 1,0-1 0,-7-2 455,14 3-82,1 0 0,0 0 0,-1 0 0,1 0 1,0 0-1,-1 0 0,1-1 0,-1 1 0,1 0 0,0 0 1,-1-1-1,1 1 0,0 0 0,0 0 0,-1-1 0,1 1 1,0 0-1,0-1 0,-1 1 0,1 0 0,0-1 0,0 1 0,0 0 1,0-1-1,-1 1 0,1 0 0,0-1 0,0 1 0,0-1 1,0 1-1,0 0 0,0-1 0,0 1 0,0-1 0,0 1 1,0 0-1,0-1 0,0 1 0,1-1 0,-1 1 0,0 0 1,0-1-1,0 1 0,0 0 0,1-1 0,-1 1 0,0 0 1,0-1-1,1 1 0,-1 0 0,0 0 0,1-1 82,15-12-2902,7 2 538</inkml:trace>
  <inkml:trace contextRef="#ctx0" brushRef="#br0" timeOffset="2128.45">4429 1057 8410,'0'0'2639,"0"0"-1212,0 0-683,0 0-329,0 0-167,0 0-95,12 1-25,39 2 78,-48-3-165,0 0 0,0 1 0,0 0 0,0-1 1,0 1-1,0 0 0,0 1 0,0-1 0,0 0 0,-1 1 1,1 0-1,0-1 0,-1 1 0,0 0 0,1 0 0,-1 1 0,0-1 1,0 0-1,0 1 0,0-1 0,-1 1 0,1 0 0,-1-1 1,1 1-1,-1 0 0,0 0 0,0 0 0,0 0 0,-1 0 1,1 0-1,-1 0 0,1 0 0,-1 0 0,0 1 0,-1-1 1,1 0-1,0 1-41,-1-2 2,0 0 0,0-1 0,0 1 0,0 0 0,0 0 0,0-1 0,0 1 0,0-1 0,0 1 0,-1-1 1,1 0-1,-1 1 0,1-1 0,-1 0 0,0 0 0,0 0-2,-35 19-2,27-15-24,-5 3 21,-1-1 0,1-1 0,-5 0 5,38-6-75,-1 1-1,1 0 0,-1 1 1,12 3 75,-25-4 16,5 0 33,-1 0 0,1 1 0,-1 0 0,0 1 0,0 0 0,0 0 0,0 1 0,0 0 0,-1 0-1,1 1 1,0 1-49,-7-6 26,-1 1-1,1-1 0,0 1 0,-1 0 0,1 0 0,-1-1 0,1 1 0,-1 0 0,0 0 0,1 0 0,-1-1 1,0 1-1,0 0 0,1 0 0,-1 0 0,0 0 0,0 0 0,0 0 0,0-1 0,0 1 0,0 0 0,0 0 0,-1 0 1,1 0-1,0 0 0,0 0 0,-1-1 0,1 1 0,0 0 0,-1 0 0,1 0 0,-1-1 0,1 1 0,-1 0 1,0-1-1,1 1 0,-1 0 0,1-1 0,-1 1-25,-28 21 278,12-14-416,0 1 0,-1-2 1,0-1-1,0 0 0,-1-1 138,5-2-1054,0 0 0,0-1 0,0-1 0,-4 0 1054,13-2-2997,4-1-1260</inkml:trace>
  <inkml:trace contextRef="#ctx0" brushRef="#br0" timeOffset="2643.62">4889 346 10746,'0'0'1434,"0"0"-498,0 0-125,0 0-136,0 0-30,0 0 65,3 6 62,3 4-498,0 0 1,1 0 0,0-1-1,1 0 1,0-1-1,0 1 1,1-2-1,5 5-274,2 2 107,0 2-1,-1 0 0,-1 0 0,0 1 0,-1 1 0,-1 1 1,-1-1-1,0 2 0,-2-1 0,0 2 0,-1 2-106,2 6 36,-2 0 1,-1 1-1,-1 0 0,-2 1 1,-1-1-1,-1 1 0,-2 20-36,-1-43-54,0 1 0,-1-1-1,0 1 1,0-1 0,-1 0 0,0 0 0,0 0 0,-1-1-1,0 1 1,0-1 0,-1 1 0,0-2 0,0 1-1,-1 0 1,0-1 0,0 0 0,0 0 0,-1-1-1,0 0 1,-1 1 54,-12 7-1171,-1 0 0,0-2 0,-1 0-1,0-2 1,-1 0 0,-14 3 1171,-14 1-7811</inkml:trace>
  <inkml:trace contextRef="#ctx0" brushRef="#br0" timeOffset="3580.62">378 182 3345,'0'0'5254,"0"0"-3424,0 0-714,0 0-98,0 0-336,0 0-188,-6 10-25,-166 281 2028,155-264-2407,2 1-1,1 1 1,-9 26-90,17-38-23,1 1 0,1-1 0,1 1 1,0 0-1,1 0 0,1 0 0,1 10 23,1-17-5,1-1-1,0 1 0,1-1 1,0 0-1,1 0 0,0 0 0,0 0 1,1 0-1,0-1 0,1 0 1,0 0-1,1 0 0,0-1 1,0 0-1,0-1 0,5 4 6,19 17-607,1-2-1,1-2 1,22 12 607,-3-3-2718,-13-8-3480</inkml:trace>
  <inkml:trace contextRef="#ctx0" brushRef="#br0" timeOffset="5676.86">1 143 6161,'0'0'1397,"0"0"-161,0 0-160,0 0-273,0 0-115,0 0 66,0 0 106,0 0-17,17-6 3241,502 18-2427,-64-27-1394,-23 5-166,-178 8 360,-178-3-319,-1-4 0,10-5-138,101-11 252,-104 19-15,414-21 443,-198 41 194,-1-1-716,-256-13-120,1 2 0,-1 1 1,0 2-1,0 3 0,0 0 1,-1 3-1,28 12-38,-38-14-19,0-1 1,1-1-1,-1-2 1,1-1-1,24 0 19,-4 0-50,88 15-1365,60 18 1415,-124-25-9,2-5 0,-1-2 0,1-4 0,5-3 9,21 1 8,-70-2 14,0 0 0,0-3 0,0 0 0,0-2 0,16-8-22,-40 15-25,1 0 1,-1 0 0,0 0 0,1 1 0,-1 1-1,6 0 25,14 1-38,42-2-73,-43 0 381,-25 0 311,-10 0 435,0 0-1018,0 0 1,0-1-1,-1 0 0,1 0 1,0-1-1,0 0 0,0 0 1,1-1-1,-1 1 0,0-2 1,1 1-1,0-1 0,0 1 1,0-2-1,0 1 0,-2-3 2,-5-6-101,1-1 0,1 0-1,-1-1 1,2 0 0,-8-15 101,16 26 8,0 0 1,-1 1 0,1-1-1,-1 1 1,0 0 0,0 0-1,0 0 1,0 0 0,0 0-1,-1 1 1,1-1 0,-1 1 0,0 0-1,1 0 1,-1 0 0,-3 0-9,-3 0-567,0 0 0,0 1 1,-1 0-1,1 0 1,0 1-1,-1 1 567,1-1-1320,18 0-1404,9 0-2061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4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2841,'0'0'2239,"0"0"-850,0 0 54,0 0-153,0 0-208,0 0-65,5 0 590,7 1-1064,-1 1-1,0 0 1,1 0 0,-1 1-1,7 3-542,28 7 811,30-2-69,-1-4 0,1-4 0,57-4-742,-35 0 241,212-1 105,349 5-59,-356 21-147,-152-9 415,61-5-555,1148-10 1384,-1158-12-996,-38 12 325,-163 0-573,25-11 21,-15 4 397,-22 4 281,4 1-953,-8-2 88,1 0-1,0-1 1,1-1 0,-1 0 0,1 0-1,0-1 1,-10-8 26,15 8-160,0 0 0,0 0-1,0-1 1,1 0 0,0 0-1,1 0 1,0-1 0,0 0-1,1-1 1,0 1 0,0-2 160,-2 3-1046,3 13-1574,2 14-2467,2-12-1035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0 928,'0'0'0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43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96 336,'0'0'9964,"0"0"-6916,0 0-2124,0 0 241,0 0-205,17-9 2275,-17-77-2364,0 85-679,0 3 2763,0 13-2983,-5 86 278,-4 0 0,-7 13-250,-7 81 135,-1 346 927,24-541-998,0 0 68,0 0 132,0 0 41,0 0-41,0 0-54,0 0-50,0 0-46,0 0-39,0 0-50,0 0-9,0 0 16,0 0-38,0 0-44,0 0-10,0 0 16,0 0 15,0 0-59,0 0-59,0 0-91,0 0-105,0 0-140,0 0-225,0 0-402,-5-1 304,0 0-1,-1-1 1,1 1 0,0-1-1,0 0 1,0-1-1,0 1 1,-1-2 806,-6-2-3365,-15-9-7724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4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4 6529,'0'0'2928,"0"0"-1311,0 0-407,0 0-30,0 0-184,-11-3 579,-2 3-1356,0 0 0,0 1 0,0 0 0,1 1 0,-1 0 0,0 1 0,1 0-1,0 1 1,0 1 0,0 0 0,0 0 0,-8 6-219,4-2 52,0 1 1,1 1 0,-1 1-1,2 0 1,0 0 0,1 2-1,0 0 1,-5 8-53,12-15-8,1 1 0,1 1 1,-1-1-1,2 1 1,-1-1-1,1 1 0,0 0 1,1 0-1,0 1 0,0-1 1,1 0-1,0 3 8,1-6-11,0 1 0,0-1 0,1 0 0,-1 0 0,1 1 0,0-1 0,1 0 0,0 0 0,0 0 0,0 0 0,1-1 0,-1 1 0,2 0 0,-1-1 0,0 0 0,1 0 0,0 0 0,3 2 11,5 4-23,0-1 0,1 0 0,1-1 0,-1-1 0,1 0 0,1-1 0,5 2 23,28 9-70,33 7 70,-37-12-34,0 2-1,3 3 35,-45-17-10,1 0-1,0 1 1,0-1 0,-1 0-1,1 1 1,0 0-1,-1 0 1,0 0 0,1 0-1,-1 0 1,0 0-1,0 0 1,0 1-1,0-1 1,-1 1 0,1-1-1,-1 1 1,1 0-1,-1 0 1,0 0 0,0-1-1,0 1 1,-1 0-1,1 0 1,-1 0-1,1 0 1,-1 0 0,0 1-1,0-1 1,-1 0-1,1 0 1,0 0 0,-1 0-1,0 0 1,0 0-1,0-1 1,0 1 10,-2 6 20,0-1-1,-1 1 1,0-1-1,-1 0 1,0 0 0,0-1-1,0 0 1,-1 0 0,-5 5-20,-67 60 62,60-56-62,-23 18-6,-24 16 6,49-39-5,0-1 1,-1 0-1,-1-1 0,0-1 0,-17 6 5,34-14-106,4-5-624,14-9-409,0 1 1,0 0-1,1 1 0,1 1 1,14-6 1138,-26 14-695,27-16-5269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 1 6281,'0'0'5578,"0"0"-4122,0 0-96,0 0-528,0 0-256,0 0-71,0 0 23,-17 101-192,17-71-160,0 0-96,0-1-72,0 1-8,0-6-328,0-3-520,-3-9-281,-1-12-543,1 0-1089,-4 0-3480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5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10386,'0'0'2561,"0"0"-1745,0 0-352,0 0-264,0 0-104,0 0-48,0 0-48,10 0-72,0 0-568,0 0-944,3 3-2769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5.6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5417,'0'0'2071,"0"0"-26,0 0-400,0 0-388,0 0-157,0 0-141,1 21-234,1 67-191,-2-86-464,0 1 0,0 0 1,0 0-1,1-1 0,-1 1 1,1 0-1,0 0 0,-1-1 1,1 1-1,0-1 0,1 2-70,-2-4 13,1 1 0,-1-1-1,1 1 1,-1-1-1,0 1 1,1-1 0,-1 0-1,1 1 1,-1-1-1,1 0 1,-1 1 0,1-1-1,-1 0 1,1 0-1,-1 1 1,1-1 0,-1 0-1,1 0 1,0 0-1,-1 0 1,1 0-1,-1 0 1,1 0 0,-1 0-1,1 0 1,0 0-1,-1 0 1,1 0-13,2-2 22,1 1-1,-1-1 1,0 1 0,0-1 0,-1 0-1,1 0 1,0-1 0,-1 1-1,3-3-21,-3 3 26,15-14 17,0 0 0,2 1 0,0 1 1,1 1-1,0 0 0,1 2 1,0 0-1,1 2 0,11-4-43,-27 11-10,0 1-1,0 0 1,-1 0-1,1 0 1,0 1-1,0 0 0,0 0 1,0 1-1,4 0 11,-7-1-9,-1 1 0,1 0 0,0 0 0,0 0 0,0 0 0,-1 1 0,1-1 0,-1 1-1,1-1 1,-1 1 0,0 0 0,1 0 0,-1 0 0,0 0 0,0 1 0,-1-1-1,1 0 1,1 3 9,3 6-41,-1 0-1,0 1 1,0-1 0,-2 1-1,1 0 1,-2 0-1,2 7 42,0 18-689,-1 31 689,1 7-1222,-4-75 1157,0 1 1,0-1-1,0 1 1,0-1-1,0 1 1,0-1-1,0 1 1,0-1-1,1 1 1,-1-1 0,0 1-1,0-1 1,0 1-1,1-1 1,-1 1-1,0-1 1,1 1-1,-1-1 1,0 1-1,1-1 1,-1 0-1,1 1 1,-1-1 0,1 0-1,-1 1 1,0-1-1,1 0 1,-1 0-1,1 1 1,-1-1-1,1 0 65,0 0-178,0 0-1,0 0 1,0 0-1,0-1 1,0 1-1,-1 0 1,1 0-1,0-1 0,0 1 1,0 0-1,0-1 1,-1 1-1,1-1 1,0 1-1,-1-1 1,1 0-1,0 1 0,-1-1 1,1 1-1,0-2 179,12-18-3226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3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83 357 1016,'0'0'6060,"0"0"-3386,0 0-1182,0 0-430,0 0-247,0 0-51,-5 14-123,2-7-537,-9 28 716,-3-1-1,-6 9-819,21-42 197,0-1 39,0 0 12,0 0 5,0 0 22,0 0-18,0 0-112,0 0-111,-1-13-724,-10 38 574,9-21 16,0 0 0,0 0-1,0 0 1,1 1 0,-1-1 0,1 1 0,0-1 0,0 1 0,0 1 100,10-6-2638,9 0-1028,2 0-5259</inkml:trace>
  <inkml:trace contextRef="#ctx0" brushRef="#br0" timeOffset="464.03">847 0 11178,'0'0'1686,"0"0"-406,0 0-175,0 0-213,0 0-309,0 0-143,-9 12 49,-25 31 306,3 1 0,-18 34-795,30-43 116,1 1 0,1 1 0,3 0 0,1 1 1,1 0-1,3 1 0,1 0 0,1 1 0,3 0 0,0 26-116,4-62 2,0 30 41,1 1-1,5 25-42,-4-48-32,1 1-1,0 0 1,1-1-1,1 0 1,0 0-1,0 0 1,1 0-1,7 9 33,-8-13-167,0-1-1,0-1 1,1 1-1,0-1 1,0 0-1,0 0 1,1 0-1,-1-1 1,1 0-1,1-1 1,-1 1-1,8 2 168,-5-3-751,0-1-1,0 0 0,1 0 0,-1-1 0,1-1 0,6 1 752,23-1-5588</inkml:trace>
  <inkml:trace contextRef="#ctx0" brushRef="#br0" timeOffset="848.06">1237 551 1640,'0'0'10093,"0"0"-6661,0 0-2040,0 0-477,0 0-463,0 0-296,8-3-128,13-6 23,1 2 0,0 0 1,1 1-1,0 2 0,0 0 0,0 1 1,7 1-52,-21 2-6,0 0 20,-1 0 0,1 0 0,-1 1 0,7 2-14,-11-2 27,-1 0 0,0 0-1,0 0 1,0 0 0,-1 1 0,1 0 0,0-1 0,-1 1 0,1 0 0,-1 0 0,1 0 0,-1 1-1,0-1 1,2 2-27,11 19 181,-1-1-1,0 2 1,1 5-181,-8-13-139,0-1 1,1-1-1,1 1 1,0-1 0,1-1-1,1 0 1,0 0 0,0-1-1,13 10 139,-17-19-473,1 1-1,-1-1 0,1 0 1,-1 0-1,1-1 1,0 0-1,0 0 1,0-1-1,0 0 0,1 0 1,-1-1-1,0 0 1,0-1-1,0 0 1,0 0-1,0-1 0,0 0 1,0 0-1,6-3 474,17-14-6526</inkml:trace>
  <inkml:trace contextRef="#ctx0" brushRef="#br0" timeOffset="1182.36">2008 393 12859,'0'0'2320,"0"0"-1015,0 0-409,0 0-640,0 0-208,-195 119-48,122-68 0,-3-1-8,10 1 8,6-6-72,17-13-328,17-8-473,23-12-447,3-9-1136,0-3-2897</inkml:trace>
  <inkml:trace contextRef="#ctx0" brushRef="#br0" timeOffset="1515.44">2163 682 7458,'0'0'4298,"0"0"-2283,0 0-427,0 0-213,0 0-571,0 0-374,2 6-57,4 12-352,-1 0 0,-1 1 0,-1 0 0,-1 0-1,0 0 1,-2 0 0,0 0 0,-2 9-21,2-26-101,-1 0-1,1 0 1,-1-1-1,0 1 1,0 0-1,0 0 1,0-1-1,0 1 1,0-1-1,0 1 1,0-1 0,-1 0-1,1 1 1,0-1-1,-1 0 1,0 0-1,1 0 1,-2 1 101,-33 13-3236,27-12 1581,-18 7-6207</inkml:trace>
  <inkml:trace contextRef="#ctx0" brushRef="#br0" timeOffset="2168.69">2574 488 10114,'0'0'2907,"0"0"-1329,0 0-359,0 0-223,0 0-334,0 0-292,-4 10-169,-2 8-217,1-1 1,1 1 0,1 0 0,0 0 0,1 0 0,1 1 0,1-1 0,1 5 15,-1-22-4,0 1-43,0 0 0,1-1 0,-1 1 0,1 0 0,-1 0 0,1-1 0,-1 1 0,1 0 0,0-1 0,0 1 0,0-1 0,0 1 0,0-1 0,0 1 0,0-1 0,1 0 0,-1 1 0,0-1 0,1 0 0,-1 0 0,1 0 0,-1 0 0,1 0 0,0 0 0,-1-1 0,1 1 0,0 0 0,-1-1 0,1 0-1,0 1 1,0-1 0,0 0 0,-1 0 0,1 0 0,1 0 47,4 1-80,0-1 0,1 0 0,-1-1 0,0 0 0,0 0 0,0 0-1,0-1 1,6-2 80,1-3-54,-2 0-1,1-1 1,-1-1-1,0 0 1,-1-1-1,0 0 0,0 0 1,-1-1-1,0-1 1,-1 0-1,-1 0 1,7-12 54,-13 20 90,0 0 1,0 0 0,0 0 0,-1 0 0,1 0 0,-1 0 0,0 0 0,0 0 0,-1 0 0,1-1 0,-1-1-91,0 5 531,-1 3-331,-3 6-195,1-1 0,0 1 1,1 0-1,-1-1 0,2 1 1,-1 0-1,1 1 0,0 5-5,1 71 203,1-40-108,1-13 27,1 1 0,7 31-122,-4-32 259,-2 0-1,1 33-258,-5-57 72,0 0-1,0 0 1,-1 0-1,0 0 1,-1 0-1,1 0 1,-2 2-72,1-5 21,-1-1 0,1 1 1,-1-1-1,0 0 0,0 0 0,0 0 0,0 0 0,-1-1 0,1 1 1,-1-1-1,0 0 0,-1 1-21,-12 7-287,1 0 0,-2-1 0,1 0 0,-1-2 0,-1 0 0,0-1 0,0-1 0,0-1 0,0 0 0,-3-1 287,21-4-115,1 0 0,-1 1 1,0-1-1,1 0 0,-1 0 0,1 0 0,-1 0 1,0 0-1,1 0 0,-1 0 0,0 0 1,1 0-1,-1 0 0,1 0 0,-1 0 0,0 0 1,1 0-1,-1-1 0,1 1 0,-1 0 0,0 0 1,1-1-1,-1 1 0,1 0 0,-1-1 0,1 1 1,-1-1-1,1 1 0,0-1 0,-1 1 0,1-1 1,-1 1-1,1-1 0,0 1 0,-1-1 0,1 1 1,0-1-1,0 1 0,-1-1 115,0-16-4972</inkml:trace>
  <inkml:trace contextRef="#ctx0" brushRef="#br0" timeOffset="2610.73">3255 780 10338,'0'0'2199,"0"0"-1149,0 0-222,0 0-325,0 0-196,0 0 11,5 0 777,-2 1-1016,-1-1-1,1 1 1,0 0-1,0 0 1,-1 0-1,1 0 1,0 1-1,-1-1 1,0 1-1,1-1 1,-1 1-1,0 0 1,0 0-1,0 0 1,0 0-1,0 0 1,0 1-1,0-1 1,-1 0-1,1 1 1,-1 0-1,0-1 0,0 1-78,3 4 11,-1-1 0,-1 1-1,1 0 1,-1 0-1,0 0 1,-1 1-1,0-1 1,0 0 0,0 2-11,-1-5-25,0 0 1,0 0-1,0 0 1,0 0 0,-1 0-1,1 0 1,-1 0 0,0 0-1,-1-1 1,1 1-1,-1 0 1,1 0 0,-1-1-1,0 1 1,0-1 0,-1 0-1,1 1 1,-1-1-1,0 0 1,1 0 0,-1-1-1,-1 1 1,1-1 0,0 1-1,-3 0 25,6-3-1,-57 37-1659,51-35 899,1 1 1,0-1 0,-1 0-1,1 0 1,-1 0-1,-1 0 761,-1-2-4712</inkml:trace>
  <inkml:trace contextRef="#ctx0" brushRef="#br0" timeOffset="3189.78">3728 503 10338,'0'0'2197,"0"0"-1193,0 0-152,0 0 27,29-4 0,93-14-56,-86 14-239,-1 2 0,1 1 0,8 2-584,10 0 517,-49-1-500,0 0 0,0 1 0,0-1-1,0 1 1,0 0 0,0 0 0,0 1 0,0-1-1,-1 1 1,1 0 0,1 1-17,-4-2 1,0 1 0,0-1 0,0 1 0,0 0 0,-1 0 0,1-1 0,0 1 1,-1 0-1,1 0 0,-1 1 0,0-1 0,0 0 0,0 0 0,0 1 0,0-1 0,0 0 0,0 1 0,-1-1 0,1 1 1,-1-1-1,0 1 0,0-1 0,0 3-1,0 1-16,0 0 0,-1 0 0,1 0 0,-1 0-1,0 0 1,-1 0 0,0 0 0,0-1 0,0 1 0,0 0 0,-1-1 0,0 0 0,0 1 0,-1-1 0,1-1 0,-1 1 0,0 0 0,0-1 0,-1 0-1,1 0 1,-3 1 16,-25 23-320,-2-2-1,0-2 0,-3 0 321,-42 30-226,46-26 220,31-26-19,0 0-1,1 0 1,-1 0-1,1 0 1,-1 0-1,1 0 1,0 0-1,0 0 1,0 0-1,0 1 1,0-1-1,1 0 1,-1 1 0,0-1-1,1 3 26,0-4-6,1 0 1,0 0-1,-1 0 0,1 0 0,0 0 1,0-1-1,0 1 0,0 0 1,0 0-1,0-1 0,-1 1 0,2 0 1,-1-1-1,0 1 0,0-1 0,0 1 1,0-1-1,0 0 0,0 1 0,0-1 1,1 0-1,-1 0 0,0 0 1,0 0-1,0 0 0,1 0 0,0 0 6,0 0-9,70 4 95,0-3 0,3-3-86,28 0-2494,-102 2 1347,-1 0-934,0 0-2524</inkml:trace>
  <inkml:trace contextRef="#ctx0" brushRef="#br0" timeOffset="3523.56">3870 667 12211,'0'0'1557,"0"0"-378,0 0-359,0 0-430,0 0-234,13-3 140,56-9 565,0 2 0,51 2-861,0 8 64,-62 2-425,0-3 1,0-3-1,21-5 361,-57 5-782,0-1-1,-1-2 1,3-1 782,32-15-4610,-18 5-4650</inkml:trace>
  <inkml:trace contextRef="#ctx0" brushRef="#br0" timeOffset="3857.58">4816 72 8330,'0'0'2903,"0"0"-1496,0 0-125,0 0-154,0 0-311,0 0-91,19 24-11,62 82-98,-69-90-517,-1-1 0,0 2-1,-1 0 1,-1 0 0,-1 1-1,0 0 1,-2 0 0,0 1-1,-1-1 1,0 1 0,-2 1-1,0-1 1,-2 0 0,0 1-1,-1-1 1,-1 2-100,0-8-2,0 1-1,-1-1 0,-1 0 1,0 0-1,-1 0 1,0 0-1,-1-1 0,-1 0 1,0 0-1,0 0 0,-1-1 1,-1 0-1,0 0 1,0 0-1,-1-1 0,-1-1 1,0 0 2,-21 20-568,-1-1 0,-2-2 0,-1-2 0,-23 12 568,-20 8-2440,8-11-1762</inkml:trace>
  <inkml:trace contextRef="#ctx0" brushRef="#br0" timeOffset="6004.69">5253 229 6065,'0'0'4801,"0"0"-4001,0 0 121,0 0-65,0 0-192,0 0 168,0 0-144,99 9-192,-60-9-127,1 0-129,3 0-128,-6 0-96,-4 0-16,-10 0-400,-10 0-585,-13 3-639,0 6-2769,-10 0-2528</inkml:trace>
  <inkml:trace contextRef="#ctx0" brushRef="#br0" timeOffset="6336.69">5292 378 5393,'0'0'6434,"0"0"-5442,0 0 392,0 0-328,0 0-632,0 0-224,179 0-16,-136 0-88,3 0-32,0 0-64,1 0-80,9 3-608,-10-3-928,-9 0-3985</inkml:trace>
  <inkml:trace contextRef="#ctx0" brushRef="#br0" timeOffset="6655.69">6222 253 9642,'0'0'3768,"0"0"-2682,0 0-862,0 0-62,0 0-9,0 0 31,-21 25 142,-64 83 63,74-95-292,1 0 0,0 1 0,1 1 0,1 0 1,-3 6-98,8-12 25,1 0 0,0-1 1,0 1-1,1 0 0,0 0 1,1 0-1,0 8-25,0-14 2,1-1 0,-1 1 1,0 0-1,1-1 0,0 1 0,-1-1 1,1 1-1,0-1 0,0 1 0,0-1 1,1 0-1,-1 0 0,1 0 0,-1 1 1,1-1-1,-1 0 0,1-1 0,0 1 0,0 0 1,0-1-1,0 1 0,1-1 0,-1 1 1,0-1-1,0 0 0,1 0 0,-1 0 1,1 0-1,-1 0 0,1-1 0,2 1-2,10 2 41,0-1 0,1 0 0,0-1 0,-1-1 0,2-1-41,-3 1 51,6 0-31,0-1 0,1-1-1,-1 0 1,0-2-1,0 0 1,-1-2 0,1 0-1,-1-1 1,0-1 0,-1 0-1,0-2 1,0 0-1,-1-1 1,5-5-20,-11 7 29,0 1 0,-1-1 0,-1-1 0,1 1 0,-2-2 0,1 1 0,6-12-29,-12 17-5,0 0 1,-1 0-1,1-1 0,-1 1 0,0-1 1,-1 1-1,1-1 0,-1 1 1,0-1-1,-1 0 0,1 0 0,-1 0 1,0 1-1,-1-1 0,1 0 1,-1 0-1,0 1 0,-1-1 0,-1-5 5,0 6-105,0 0-1,0 0 1,0 0-1,-1 0 1,1 1-1,-1-1 1,0 1-1,0 0 1,-1 0-1,1 1 1,-1-1-1,0 1 1,0 0-1,0 0 1,-1 1-1,1-1 1,0 1-1,-1 0 1,0 1-1,1-1 1,-6 1 105,-15-4-592,1 2 0,-1 0 1,0 2-1,-4 1 592,-51 3-2274,7 12-778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5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284 45 7602,'0'0'2456,"0"0"-538,0 0-183,0 0-303,0 0-260,0 0-269,-7-7-239,4 2-553,2 2-89,-1 1 1,1 0 0,0 0 0,-1 0-1,1 0 1,-1 0 0,0 0 0,0 1-1,1-1 1,-1 1 0,0-1 0,-1 1-1,1-1 1,0 1 0,0 0 0,0 0-1,-1 0 1,1 1 0,-1-1 0,1 0-1,0 1 1,-1 0 0,1-1-1,-1 1 1,1 0 0,-3 0-23,-5 3-1,1 1 1,0 0-1,0 0 0,0 1 1,1 0-1,-1 1 0,1-1 1,1 2-1,-1-1 0,1 1 1,-2 2 0,-6 7 32,1 1 1,1 1-1,0-1 1,-7 15-33,14-18 8,-1 0 0,2 0 0,0 1 0,1-1 1,0 1-1,1 0 0,1 0 0,0 1 1,1-1-1,1 0 0,0 1 0,1-1 0,2 8-8,-3-20-38,1 0 0,0-1 0,0 1 0,0 0 0,0 0 0,0-1 0,1 1 0,-1 0 0,1-1 0,-1 0 0,1 1 0,0-1 0,0 0 0,0 0 0,1 0 0,-1 0 0,0 0 0,1-1 0,-1 1 0,1-1 0,0 1 0,-1-1 0,1 0 0,0 0 0,0 0 0,-1-1-1,4 1 40,5 1-280,0 0 1,-1-1 0,1-1-1,0 0 1,0 0 0,8-2 278,-8 0-668,0 0-1,-1 0 1,1-1 0,5-2 668,40-20-5906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6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0 200 11026,'0'0'1646,"0"0"-510,0 0-392,0 0-359,0 0-115,0 0-2,19 11-33,63 32-35,-77-40-179,1-1 0,-1 0 1,1 0-1,0-1 0,0 0 0,0 0 0,0 0 1,0-1-1,0 1 0,0-2 0,0 1 0,0-1 0,5 0-21,0-1 28,5-1-14,0-2 0,0 1 0,0-2 0,-1 0 0,1-1 0,-1-1 0,-1 0 0,0-1 0,0 0 0,-1-1 0,0-1 0,5-6-14,-14 13 23,0 0 1,-1-1-1,1 1 0,-1-1 1,0 0-1,-1 0 1,1 0-1,-1 0 0,0-1 1,0 1-1,-1-1 1,0 1-1,0-1 0,0 0 1,0-5-24,-1 9 8,0-1 0,0 0 1,-1 0-1,1 1 0,0-1 0,-1 0 1,0 1-1,0-1 0,0 1 0,0-1 1,0 1-1,0-1 0,0 1 0,-1-1 1,1 1-1,-1 0 0,0 0 0,0 0 0,0 0 1,0 0-1,0 0 0,0 1 0,0-1 1,-1 1-1,1-1 0,0 1 0,-1 0 1,1 0-1,-1 0 0,0 0 0,1 1 1,-3-1-9,-4-2-12,1 2 1,-1-1 0,0 1-1,1 1 1,-1 0-1,0 0 1,0 0 0,0 1-1,1 1 1,-1-1 0,1 1-1,-1 1 1,1 0-1,0 0 1,-1 0 0,2 1-1,-1 0 1,0 1 0,-5 4 11,1 1 22,1 1 0,0 1 0,1-1 0,0 2 0,1-1 0,0 2 0,1-1 0,0 1 0,1 0 0,1 0 0,1 1 0,-1 0 0,2 0 0,0 0 0,1 1 0,1-1 0,0 1 0,1 0 0,1-1 0,0 1 0,1 0 0,3 13-22,-1-18-5,0 0 1,0-1-1,1 1 1,0-1-1,1 0 1,0 0 0,0-1-1,1 0 1,0 0-1,1 0 1,0 0-1,1-1 1,-1 0 0,2-1-1,-1 0 1,1 0-1,0-1 1,4 3 4,14 7-167,0-1 0,1-1 0,1-1 0,0-1 0,22 5 167,56 10-1782,-12-10-2127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6.8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79 11162,'0'0'2816,"0"0"-1749,0 0-655,0 0-223,0 0-52,0 0 34,25 2-36,178 19 18,-101-20 14,-101-2-148,0 1 0,0 0 1,-1 0-1,1 0 0,0 0 0,0 0 0,0-1 1,-1 1-1,1 0 0,0-1 0,0 1 1,-1-1-1,1 1 0,0-1 0,-1 1 1,1-1-1,0 1 0,-1-1 0,1 0 1,-1 1-1,1-1 0,-1 0 0,1 1 0,-1-1 1,0 0-1,1 0 0,-1 1 0,0-1 1,1 0-1,-1 0 0,0 0 0,0 1 1,0-1-1,0 0 0,0 0 0,0 0 0,0 0 1,0 1-20,0-3 27,0 1 0,0 0 0,-1 0 1,1-1-1,-1 1 0,1 0 0,-1 0 0,0 0 1,0 0-1,0 0 0,0 0 0,0 0 0,0 0 1,0 0-1,-1-1-27,-3-1 7,-1 0-1,1-1 1,-1 2 0,0-1 0,0 1 0,0-1-1,-1 2 1,1-1 0,0 1 0,-1 0-1,0 0 1,0 1 0,1 0 0,-3 0-7,-19-2-104,1 2 1,-27 2 103,50-1-7,0 0 1,-1 0 0,1 1 0,0 0-1,0-1 1,0 1 0,0 1-1,-1-1 1,2 1 0,-1 0-1,0 0 1,0 0 0,0 0 0,1 0-1,-1 1 1,1 0 0,0 0-1,0 0 1,0 0 0,0 0-1,1 0 1,-1 1 0,1-1 0,0 1-1,-2 3 7,0 3-14,1 1-1,0-1 1,0 0-1,1 1 1,1 0-1,0-1 1,0 1-1,1 0 1,1 9 14,-1-15 4,1 0 1,0 0-1,0 0 1,0-1 0,0 1-1,1 0 1,0-1-1,0 1 1,0-1-1,1 0 1,-1 1-1,1-1 1,2 2-5,2 2 20,0-1 0,0 0 1,1 0-1,0 0 0,0-1 0,7 3-20,5 3-27,1-1 1,1-1-1,0-2 0,0 0 0,16 4 27,-17-7-611,1-1 0,-1-1-1,1-1 1,-1 0 0,1-2 0,0-1-1,-1 0 1,20-5 611,23-13-7303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7.3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348 6 12067,'0'0'1841,"0"0"-614,0 0-269,0 0-373,0 0-399,-29-2-160,-21-1-23,-27 2-3,70 2 19,0 0 0,0 0 1,0 1-1,1 0 0,-1 0 0,0 0 0,1 1 0,-1 0 1,1 0-1,0 1 0,0 0 0,0 0 0,1 0 1,-1 1-1,1 0 0,0 0 0,1 0 0,-1 0 1,1 1-1,-3 4-19,-1 0 73,2-1-29,-1 0-1,1 1 0,1 0 1,0 0-1,0 0 0,1 1 0,0-1 1,1 1-1,1 0 0,-1 3-43,-1 10 29,2-1 0,1 0 0,0 1-1,3 10-28,-2-31-1,1 0-1,-1 0 0,1 1 1,0-1-1,0 0 0,1 0 0,-1 0 1,1 0-1,-1-1 0,1 1 0,0 0 1,0-1-1,0 1 0,0-1 0,1 1 1,-1-1-1,1 0 0,-1 0 0,1 0 1,0-1-1,-1 1 0,1-1 0,0 1 1,0-1-1,0 0 0,1 0 0,-1 0 1,1 0 1,3 1-24,1-1-1,0 1 1,-1-1 0,1-1 0,0 1 0,-1-1 0,1-1 0,0 1 0,-1-1 0,1-1 0,-1 1 0,2-2 24,1-1-62,-1 0-1,0-1 1,0 0-1,-1-1 1,1 0-1,-1 0 1,0-1-1,-1 0 1,0 0-1,0-1 1,1-1 62,3-6-96,0 0-1,0-1 1,-2 0 0,0 0 0,5-14 96,-10 20 21,0 1-1,-1-1 1,0 0 0,-1 0-1,0-1 1,0 1 0,-1 0-1,-1-5-20,0 14 272,0 4-97,0 26-265,-1-5 65,2 0 0,0 0 0,3 10 25,-2-24-114,1-1 0,-1 0 0,1 0-1,1 0 1,-1-1 0,1 1 0,1-1 0,0 0-1,0 0 1,6 6 114,4 5-1318,2-2 1,0 0-1,1 0 1318,12 7-4671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7.6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298 0 11258,'0'0'1827,"0"0"-350,0 0-353,0 0-547,0 0-400,-30 1-149,-91 4-20,117-5-7,0 0 1,0 1 0,0-1 0,1 1 0,-1 0 0,0 0-1,0 0 1,1 0 0,-1 0 0,1 1 0,-1 0 0,1 0-1,0 0 1,0 0 0,-1 0 0,1 1 0,1-1 0,-1 1 0,0 0-1,1 0 1,-1 0 0,1 1-2,-5 5 10,-1 3-18,0 1 1,0 0-1,2 1 0,0-1 0,0 1 1,1 0-1,1 1 0,0-1 0,1 1 1,1 0-1,0 0 0,1 0 0,1 0 0,0 0 1,1 0-1,0 0 0,2 0 8,-3-12-56,1 0-1,-1 1 1,1-1 0,0 0-1,1 1 1,-1-1 0,1 0-1,-1 0 1,1 0 0,0-1-1,0 1 1,0 0 0,0 0-1,0-1 1,1 0 0,-1 1-1,1-1 1,0 0 0,0 0-1,-1 0 1,1-1 0,1 1-1,-1-1 1,0 0-1,0 1 1,2-1 56,9 2-669,0 0 1,0-1-1,0-1 0,0 0 1,12-2 668,-18 1-464,46 0-4233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7.9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 9074,'0'0'4213,"0"0"-2929,-5 30-576,-3 8-429,2-5-3,1 1-1,1-1 1,2 1 0,2 11-276,-1 7 143,3 0 1,2 1-1,2-2 0,3 2-143,27 164 139,-36-217-135,0 1 0,0 0 0,0 0 0,0 0 0,1-1 0,-1 1 0,0 0-1,0 0 1,1-1 0,-1 1 0,0 0 0,1-1 0,-1 1 0,1 0 0,-1-1 0,1 1 0,-1 0 0,1-1 0,-1 1 0,1-1 0,0 1-1,-1-1 1,2 1-4,-2-1 12,1 0-1,0 0 1,-1 0-1,1 0 1,0-1-1,0 1 0,-1 0 1,1 0-1,0 0 1,-1-1-1,1 1 1,0 0-1,-1-1 0,1 1 1,-1-1-1,1 1 1,0-1-1,-1 1 1,1-1-1,-1 0-11,29-38 385,-24 30-409,11-15 61,44-59 0,-54 75-41,0 1 0,1 0 0,0 1 0,1-1 0,0 1 0,0 0 0,0 1 0,0 0 0,1 0 4,-6 4-9,1-1 1,-1 1-1,0 0 1,1 0-1,-1 0 1,0 0-1,1 1 1,-1-1-1,1 1 1,-1 0-1,1 0 1,-1 0-1,1 1 1,-1-1-1,0 1 1,1 0-1,-1 0 1,0 0-1,1 0 1,-1 0-1,0 1 1,0 0-1,0-1 1,0 1-1,0 0 1,0 0-1,-1 1 1,1-1-1,-1 1 1,0-1-1,1 1 1,-1 0-1,0 0 1,1 2 8,6 12-155,0-1-1,-1 1 1,-1 1 0,-1-1-1,4 18 156,-8-29-79,14 52-2777,-4 1-1,6 53 2857,-11-53-7968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8.5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356 144 11707,'0'0'1639,"0"0"-205,0 0-165,0 0-417,0 0-287,0 0-114,-14-24-155,-7-10-141,-21-25-155,41 57 2,-1 0-1,0 0 1,0 0 0,0 0 0,0 0-1,0 0 1,0 1 0,-1-1-1,1 1 1,-1-1 0,1 1 0,-1 0-1,1 0 1,-1 0 0,0 1 0,1-1-1,-1 0 1,0 1 0,1 0-1,-1-1 1,0 1 0,0 1 0,0-1-1,1 0 1,-1 1 0,0-1 0,-1 1-2,-7 1-8,4-1 4,0 1 0,0 0 1,0 0-1,0 0 0,1 1 1,-1 0-1,1 0 0,0 1 1,0 0-1,0 0 1,0 0-1,1 1 0,0 0 1,-1 0-1,2 0 0,-1 0 1,1 1-1,0 0 0,-1 1 4,-5 10 42,0-1 0,1 1 0,1 1-1,0-1 1,1 1 0,-2 12-42,3-2 80,0 1 0,2 0 0,1 0 1,2 10-81,3 116 365,-1-147-346,2 21 48,1-1 0,2 1-1,1-1 1,1 0-1,1 0 1,7 12-67,22 68-145,-36-98-136,1 0 0,-2 0 0,1 0 0,-1 6 281,-1-15-129,1 1 0,-1 0 0,0-1 0,0 1-1,0 0 1,0 0 0,-1-1 0,1 1 0,0 0 0,-1-1 0,1 1 0,-1 0-1,1-1 1,-1 1 0,0-1 0,0 1 0,0-1 0,0 1 0,0-1 0,0 0-1,0 1 1,0-1 0,-1 0 0,1 0 0,0 0 0,-1 0 0,1 0 0,-2 1 128,-25 3-3218,-1-4-3145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8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12579,'0'0'2112,"0"0"-1600,0 0-112,0 0-176,0 0 288,0 0 89,0 0-89,182 0-256,-133 0-160,4 6-96,7 6-456,26 15-729,-14-3-751,-9-6-2689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9.2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88 5265,'0'0'6636,"0"0"-4767,0 0-1431,0 0 78,0 0 77,0 0 132,0 14-14,2 17-399,1 0-1,2 0 1,1 2-312,-3-13 167,0 0 0,-2 1 1,0-1-1,-2 6-167,1 0 238,0-25-69,0-1 160,0-4 148,6-38-228,2 1 0,2 0 0,2-1-249,-7 25-19,2 1 0,-1-1 0,2 1 1,0 0-1,2 1 0,-1 0 1,2 1-1,8-10 19,-15 20-109,0 0 1,1 0-1,-1 0 0,1 1 1,0 0-1,0 0 0,0 0 0,0 1 1,0 0-1,1 0 0,-1 0 1,1 0-1,-1 1 0,1 0 1,0 0-1,-1 1 0,1-1 1,0 1-1,0 1 0,-1-1 0,1 1 1,0 0-1,-1 0 0,1 0 1,-1 1-1,1 0 0,-1 0 1,0 1-1,1-1 0,-1 1 1,-1 0-1,1 0 0,0 1 1,2 2 108,7 9-1338,-1 2 1,0-1 0,-2 2-1,10 16 1338,-14-23-1193,13 23-4391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09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248 0 10906,'0'0'2277,"0"0"-737,0 0-189,0 0-357,0 0-570,-17 3-350,4-2-77,6 0 1,-1-1-1,1 1 0,-1 1 0,1-1 1,0 1-1,-1 1 0,1-1 0,0 1 1,0 1-1,1-1 0,-1 1 1,1 0-1,0 0 0,-4 4 3,-1 3-7,1 0 0,0 0 0,1 1-1,0 0 1,1 1 0,0 0 0,1 0 0,0 1-1,1 0 1,1 0 0,0 0 0,1 1 0,1-1-1,0 1 1,1 0 0,0 0 0,1 0 0,1 9 7,0-22-6,0-1-1,0 1 1,0 0 0,1-1 0,-1 1-1,0-1 1,1 1 0,-1-1 0,1 0 0,-1 1-1,1-1 1,-1 1 0,1-1 0,0 0 0,0 0-1,0 1 1,0-1 0,0 0 0,0 0 0,0 0-1,0 0 1,0 0 0,2 1 6,0-1-4,-1 0 0,1 0-1,0 0 1,0 0 0,0 0 0,0 0 0,0-1-1,0 0 1,0 1 0,0-1 0,0 0 0,1-1 4,3 1-9,1-1 1,0 0 0,0-1 0,0 0 0,-1 0 0,1-1-1,-1 1 1,0-2 0,5-2 8,5-7-99,0 0 0,-1-2 0,0 0 1,-1 0-1,-1-2 0,-1 1 0,0-2 0,-1 0 0,-1-1 0,0 0 0,-2 0 1,0-1-1,-1 0 0,-2-1 0,1-1 99,-4-7 245,-2 22 116,-1 13 365,1 20-819,2 1 0,0-1 1,1 0-1,2-1 0,1 1 0,3 5 93,-2-6-1662,2-1 0,1 1-1,11 15 1663,-11-22-5937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21 776,'0'0'6906,"0"0"-4310,0 0-1417,-7 31-249,-17 101-294,19-99-263,1 0 1,2 0-1,1 0 1,2 17-374,1 10 568,-1 121 658,1-186-1212,0 0-1,0 0 0,1 0 0,-1 0 0,1 0 0,1 1 0,-1-1 1,0 1-1,1 0 0,3-3-13,44-36 10,-18 17-6,2 3 1,0 1-1,1 1 0,2 2 1,0 2-1,0 1 1,24-5-5,-51 18 2,0 1 0,0 0 0,0 1 0,0 0 1,6 0-3,-15 1 25,0 0 0,0 0 0,0 0 0,0 0 0,0 0 0,0 1 0,0-1 0,0 1 0,0-1 0,0 1 1,0 0-1,-1 0 0,1 0 0,0 0 0,0 0 0,-1 0 0,1 0 0,-1 0 0,1 1 0,-1-1 0,1 1 0,-1-1 0,0 1 0,0 0 1,1-1-1,-1 1 0,-1 0 0,1 0 0,0-1 0,0 1 0,-1 0 0,1 1-25,1 6 85,-1 1 0,-1 0 1,1-1-1,-2 1 0,1 0 0,-1 0 1,-1-1-1,1 1 0,-2-1 0,1 1 1,-1-1-1,-1 0 0,0 0 0,0 0 0,-1-1 1,0 0-1,0 1 0,-5 4-85,0-2-18,0 0 0,0 0 0,-1-1 0,-1 0 0,0-1-1,0-1 1,-1 0 0,0 0 0,0-1 0,0-1 0,-15 5 18,10-6-542,-1-1 0,0 0 0,0-1 0,-1-1 1,1-1-1,-18-2 542,36 1-649,1 0-59,0 0-227,0 0-237,19 0-1246,1 0 313,0 0-1456</inkml:trace>
  <inkml:trace contextRef="#ctx0" brushRef="#br0" timeOffset="367.99">834 456 11138,'0'0'2344,"0"0"-393,0 0-484,0 0-667,0 0-383,0 0-163,-1 9-90,-5 54 43,3-18-268,-2 0 1,-3 0-1,-6 21 61,7-51-551,5-12-7152,2-20 270</inkml:trace>
  <inkml:trace contextRef="#ctx0" brushRef="#br0" timeOffset="712.01">1714 149 7818,'0'0'5633,"0"0"-4793,0 0-40,0 0-16,0 0-328,0 0-199,-126 173 71,76-122 40,-9 5-16,-4-2-152,4 2-80,-1-14-48,14-9-72,16-9-304,10-15-560,20-9-801,0-12-1047,0-18-4354</inkml:trace>
  <inkml:trace contextRef="#ctx0" brushRef="#br0" timeOffset="1045.03">1383 155 12259,'0'0'1816,"0"0"-465,0 0-269,0 0-385,0 0-61,0 0 300,17 9-55,0-1-668,-3-1-37,0 0 0,-1 1 0,1 0 0,-1 1 0,-1 0 0,7 7-176,14 14-13,-1 2-1,-2 1 0,-1 1 1,-1 2-1,-2 1 1,0 4 13,1-2-1646,-5-20-2519,-8-17-2684</inkml:trace>
  <inkml:trace contextRef="#ctx0" brushRef="#br0" timeOffset="1399.06">2491 1 9210,'0'0'3473,"0"0"-1833,0 0-301,0 0-259,0 0-490,0 0-192,-1 12 117,-12 78 1116,-14 43-1631,-1 9 132,24-118-279,4-13-168,-2 0 1,1-1-1,-2 1 1,1-1-1,-1 1 1,-1-1-1,0 0 1,0 0-1,-5 7 315,8-16-289,1-1 184,0-1 0,0 1 0,0 0 0,0 0-1,0 0 1,0-1 0,0 1 0,0 0 0,0 0-1,-1 0 1,1-1 0,0 1 0,0 0 0,0 0-1,0 0 1,0-1 0,0 1 0,0 0 0,-1 0-1,1 0 1,0 0 0,0 0 0,0-1-1,0 1 1,-1 0 0,1 0 0,0 0 0,0 0-1,0 0 1,-1 0 0,1 0 0,0 0 0,0 0-1,0 0 1,-1 0 0,1 0 0,0 0 0,0 0-1,0 0 1,-1 0 0,1 0 0,0 0 0,0 0-1,-1 0 1,1 0 0,0 0 0,0 0 0,0 0-1,0 0 1,-1 0 0,1 1 0,0-1-1,0 0 1,0 0 0,0 0 0,-1 0 0,1 0-1,0 1 1,0-1 0,0 0 0,0 0 0,0 0-1,0 1 1,0-1 0,-1 0 0,1 0 0,0 0-1,0 1 106,-3-19-5298</inkml:trace>
  <inkml:trace contextRef="#ctx0" brushRef="#br0" timeOffset="1729.08">2167 280 10386,'0'0'2561,"0"0"-1697,0 0-144,0 0-216,0 0 144,0 0-88,169 0-31,-110 0-57,-3 0-224,1 0-248,5 0-616,-9-11-1177,-16-1-3216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0.0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275 0 11346,'0'0'2774,"0"0"-1293,0 0-673,0 0-501,0 0-259,-31 14-32,-101 46 32,126-57-45,0 0 1,-1 1 0,1 0-1,1 0 1,-1 0-1,0 1 1,1 0 0,0 0-1,0 0 1,1 0 0,-1 1-1,1 0 1,1 0 0,-1 0-1,1 1 1,0-1-1,0 1 1,1 0 0,0-1-1,-1 6-3,-1 1 0,0 0-1,1 0 0,0 0 0,1 1 0,1-1 1,0 1-1,1 0 0,0-1 0,1 1 0,0-1 1,3 7 0,-3-17-36,0 0-1,0 0 1,0 0 0,1 0 0,0 0 0,-1-1 0,1 1 0,0-1 0,1 1 0,-1-1 0,0 0 0,1 1 0,-1-1 0,1 0 0,-1-1-1,1 1 1,0 0 0,0-1 0,0 0 0,0 1 0,0-1 0,0-1 0,0 1 0,2 0 36,5 1-277,0 0 0,0-1 0,0-1 0,0 1 0,0-2 0,0 1 0,2-2 277,-3 1-623,0 0 0,-1-1 1,1-1-1,-1 0 0,6-2 623,39-25-7188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0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 1 12979,'0'0'1632,"0"0"-784,0 0 329,0 0-417,-6 196-456,-4-130-176,3 2-16,-3 4 40,4-1-104,-7-2-48,-1-1 0,-2-5-72,-4-10-312,3-8-424,1-15-257,6-16-399,3-11-696,4-3-2257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0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93 10018,'0'0'2577,"0"0"-1249,0 0-48,0 0-600,0 0-344,0 0-15,0 0 79,43 23 392,10-23-144,10 0-232,0 0-112,-4 0-288,-2 0-16,-11-6-568,-6 0-360,9 0-689,-12 1-983,-8-1-3753</inkml:trace>
  <inkml:trace contextRef="#ctx0" brushRef="#br0" timeOffset="1">711 0 8978,'0'0'2352,"0"0"-1463,0 0-65,0 0-64,0 0-376,0 0-152,0 0-64,27 167-104,-27-116-64,0-1-208,0-2-376,-10-7-512,-3-11-697,6-15-3168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1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12859,'0'0'2888,"0"0"-1767,0 0 47,0 0-560,0 0-536,0 0-72,0 0-200,23 0-432,-6 3-744,6 9-369,0 9-743,-3 0-1985,-7-3-312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1.3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1 137 4545,'0'0'3917,"0"0"-1674,0 0-539,0 0-199,0 26-372,4 183 654,-4-204-1741,0 6 42,1 0 1,0 1-1,1-1 1,0 0 0,0 0-1,2 1-88,-4-9 25,1-1 0,1 1 0,-1-1-1,0 0 1,0 1 0,1-1 0,0 0 0,-1 0 0,1 0-1,0 0 1,0 0 0,0 0 0,0 0 0,0-1-1,1 1 1,-1-1 0,0 1 0,1-1 0,-1 0-1,1 0 1,-1 0 0,1-1 0,0 1 0,-1 0 0,1-1-1,0 0 1,2 1-25,7-1 75,1-1-1,0 0 1,-1 0-1,0-1 1,1-1-1,-1 0 1,0-1-1,0 0 1,-1-1-1,1 0 1,-1-1-1,0 0 1,0-1-1,-1 0 1,2-2-75,9-6 72,0-2 1,-1 0 0,-1-1 0,0-1-1,-2 0 1,0-2 0,-1 0-1,0-4-72,-8 13 33,0 0 0,-2-1-1,0 0 1,0 0 0,-1-1-1,-1 0 1,0 0-1,-1 0 1,0 0 0,-1 0-1,-1-1 1,0 1-1,-1 0 1,-1-1 0,-1-6-33,2 20-12,0-1 1,-1 1-1,1-1 1,-1 0-1,1 1 1,-1 0-1,0-1 1,0 1-1,1-1 1,-1 1-1,0 0 1,0 0-1,-1-1 1,1 1-1,0 0 1,0 0-1,0 0 1,-1 0-1,1 0 1,-1 0 11,-2-1-44,0 1 0,1-1 1,-1 1-1,0 0 0,0 0 0,0 0 0,0 1 1,-4-1 43,-1 1-117,0 0 0,0 0 1,0 1-1,0 0 1,1 1-1,-1 0 0,-8 2 117,4 2-87,0 1 0,1 0 0,0 1 0,0 0 0,1 0 0,0 2 0,0-1 0,1 1 0,-5 8 87,-2 1-248,1 1-1,2 1 0,0 0 1,-11 24 248,22-39-216,0 0 1,1 1 0,-1 0-1,1-1 1,1 1 0,-1 4 215,1-10-107,1 0 0,0 0 0,0 0 0,0 0 0,0 1 1,-1-1-1,2 0 0,-1 0 0,0 0 0,0 0 0,0 0 1,0 0-1,1 1 0,-1-1 0,1 0 0,-1 0 0,1 0 1,-1 0-1,1 0 0,-1 0 0,1 0 0,0-1 0,-1 1 1,1 0-1,0 0 0,0 0 0,0-1 0,0 1 0,0 0 1,0-1-1,0 1 0,0-1 0,0 1 0,0-1 0,0 1 1,0-1-1,0 0 0,0 0 0,1 1 107,26 0-3899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1.7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63 12307,'0'0'2415,"0"0"-1022,0 0-342,0 0-504,0 0-309,0 0-132,-6 24-40,-19 75-42,21-82-12,-2-2 0,0 1 0,-1-1 0,-5 9-12,7-15 30,0 1 0,1 1 1,0-1-1,-1 4-30,5-10 180,7-11 185,79-83 283,32-33-588,-93 100 302,0 2-1,2 0 1,27-16-362,-53 36 53,1 0 0,0 0 0,0 0 0,0 0 0,0 0 0,0 0 0,0 1 0,0-1 0,0 1 0,0 0 0,0-1-53,-1 1 13,-1 0 1,1 0-1,-1 1 0,1-1 0,0 0 1,-1 0-1,1 0 0,-1 0 0,1 1 0,-1-1 1,1 0-1,-1 0 0,1 1 0,-1-1 0,1 0 1,-1 1-1,1-1 0,-1 1 0,1-1 0,-1 1 1,0-1-1,1 0 0,-1 1 0,0 0-13,2 3 23,-1 0-1,0 0 0,0 0 0,-1 1 0,1-1 1,-1 0-1,0 1 0,0 2-22,1 21 43,0-14-60,1 0 0,1 0 0,0 0-1,1 0 1,0-1 0,1 0 0,1 1 0,0-2-1,0 1 1,2-1 0,-1 0 0,7 7 17,11 7-752,0-1 1,2-1 0,0-2 0,18 11 751,30 12-3657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2.3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174 1 10642,'0'0'1865,"0"0"-1112,0 0-366,0 0-42,0 0-17,0 0 6,0 16 126,0-6-309,-1-4-89,1 1-1,0-1 1,1 0 0,-1 0-1,1 1 1,1 0-62,-2-5 41,1 0 1,0 1 0,0-1-1,0 0 1,0 0 0,0 1-1,1-1 1,-1 0 0,1 0-1,-1 0 1,1-1-1,0 1 1,-1 0 0,1-1-1,0 1 1,0-1 0,0 1-1,0-1 1,1 0 0,0 1-42,21 6 174,-1 0 1,1-2 0,0 0-1,0-2 1,1 0 0,-1-2-1,1-1 1,16-1-175,-38 0 8,1 0 1,-1 0-1,1-1 0,-1 1 1,1-1-1,-1 1 0,1-1 1,-1 0-1,0-1 0,1 1 1,-1 0-1,0-1 0,0 0 1,0 0-1,0 0 0,1-1-8,-2 1 4,-1 0-1,1 0 0,-1 0 1,1 0-1,-1-1 1,1 1-1,-1-1 0,0 1 1,0-1-1,-1 0 0,1 1 1,0-1-1,-1 0 1,1 1-1,-1-1 0,0 0 1,0 1-1,0-1 0,-1 0 1,1 0-1,-1 0-3,1 0-15,0 1 0,-1 0 0,0-1 0,0 1-1,1 0 1,-1 0 0,-1 0 0,1 0 0,0 0 0,0 0 0,-1 0-1,1 0 1,-1 0 0,1 1 0,-1-1 0,0 0 0,-2 0 15,-1-2-50,0 1 0,0 0 0,0 1 1,-1-1-1,0 1 0,1 0 0,-4 0 50,-12-2-169,-1 0 0,1 2 0,-17 0 169,21 1-25,0 1 0,0 1 0,0 0 0,1 1 1,-1 1-1,0 1 0,1 0 0,0 1 0,-11 5 25,16-5 21,2 0-1,-1 1 0,1 0 0,0 1 0,0 0 1,0 0-1,1 1 0,0 0 0,1 0 1,0 0-1,0 1 0,1 1 0,0-1 0,0 1 1,0 4-21,-3 8 99,2 1 1,0 1-1,1-1 1,2 1-1,0 0 1,2 1-1,1-1 1,0 0-1,2 0 1,1 1 0,4 16-100,-3-24 32,1-1 0,0 0 0,2 0 0,0 0 0,0 0 0,5 5-32,-6-10-31,1-1 0,1 0 0,0 0 0,0-1 0,1 0 1,0 0-1,0-1 0,1 0 0,5 3 31,-9-7-98,0-1 0,0 0-1,0-1 1,0 0 0,1 1-1,-1-2 1,1 1-1,-1-1 1,1 1 0,0-2-1,0 1 1,-1 0 0,1-1-1,5-1 99,-1 0-421,1 0-1,-1-2 1,0 1-1,1-1 1,-1 0-1,-1-1 1,8-4 421,45-27-4828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3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531 1 13899,'0'0'1862,"0"0"-729,0 0-141,0 0-606,-34 5-403,-110 22-110,129-24 103,1 0 1,-1 2-1,1 0 1,0 0-1,1 1 1,0 1-1,-13 8 24,8-4-14,-9 5-12,1 1 0,1 1 0,-23 21 26,39-31-16,1 0 1,0 0-1,1 1 0,0-1 0,0 1 1,1 1-1,0 0 0,1 0 1,0 0-1,1 0 0,0 1 0,-1 4 16,4-12-29,0 0-1,1 0 0,-1-1 0,1 1 0,0 0 0,0 0 0,0 0 0,0 0 0,0 0 0,1 0 0,0 2 30,0-4-22,-1 1 0,1-1-1,0 0 1,-1 1-1,1-1 1,0 0 0,0 0-1,0 0 1,0 0 0,0 0-1,0 0 1,0 0-1,0 0 1,0 0 0,1 0-1,-1-1 1,1 1 22,4 1-43,1 0 0,0 0 0,-1-1 0,1 0 0,0-1 0,0 1 0,0-1 1,3-1 42,-3 1 31,15 0-74,0-1 0,0-1 0,0-1 0,0-1 0,0-1 0,-1-1 0,0-1 0,0-1 0,-1 0 0,18-11 43,11-8-574,39-28 574,-69 41-28,0 0 0,-1-2-1,-1 0 1,0-1-1,9-13 29,-59 79 102,1 2-1,3 1 0,2 1 0,-12 38-101,-88 250-89,89-228-172,0 26 261,27-93-16,3 1 1,2-1-1,2 1 0,1 20 16,3-65 0,0-1-1,0 0 1,0 0-1,1 0 1,-1 0-1,0 1 0,1-1 1,-1 0-1,0 0 1,1 0-1,-1 0 1,1 0-1,0 0 1,-1 0-1,1 0 0,0 0 1,-1 0-1,1 0 1,0-1-1,0 1 1,0 0-1,0-1 1,0 1-1,0 0 0,0-1 1,0 1-1,0-1 1,0 1-1,0-1 1,0 0-1,1 1 1,-1-1-1,0 0 0,0 0 1,0 0-1,0 0 1,1 0-1,-1 0 1,4 0-3,0 0 1,0-1-1,-1 0 0,1 1 1,0-2-1,-1 1 0,1 0 1,-1-1-1,4-2 3,1-1-5,0 0 0,-1-1 0,0 0 0,0-1 0,-1 0 0,0 0 0,0-1 0,2-2 5,11-16-14,-2-1 1,1-3 13,5-13-1,-1-2-1,-3-1 0,-1-1 0,-3 0 1,8-38 1,11-72 1,-4-19-1,-23 126-1,-5 35 35,3-19 188,-2 0 0,-1 0-1,-1-3-221,-2 39 14,0 0 0,1-1 0,-1 1 0,1-1 1,0 1-1,-1 0 0,1-1 0,0 1 0,0-1 0,0 1 0,0-1 0,0 0 0,0 1 0,0-1 0,0 0 0,1 0 1,-1 0-1,0 0 0,1 0 0,-1 0 0,1 0 0,-1 0 0,1-1 0,0 1 0,-1-1 0,1 1 0,-1-1 0,1 1 1,0-1-1,0 0 0,-1 0 0,2 0-14,13 2 133,-1 0 0,1-2 1,10 0-134,-9-1 148,29 1 49,0-2 1,0-2-1,0-3 0,35-9-197,9-8 26,-93 26-63,0 0 1,0 1-1,1-1 1,-1 1-1,0-1 1,1 1-1,0 0 1,-1 0-1,1 0 1,0 0-1,1 0 1,-1 0-1,0 1 1,1-1-1,0 1 1,-1 1 36,-4 13-78,0-1 1,2 1 0,0 2 77,-1 12-25,1 0 1,2 1 0,1-1 0,2 1-1,4 27 25,-4-56-7,-1 0 0,1 0-1,0 0 1,1-1 0,-1 1 0,1 0-1,0-1 1,-1 1 0,2-1-1,-1 0 1,0 1 0,1-1-1,-1 0 1,1-1 0,0 1 0,0 0-1,0-1 1,0 1 0,0-1-1,1 0 1,-1 0 0,1 0 0,-1-1-1,1 1 1,0-1 0,0 0-1,0 0 1,-1 0 0,1-1 0,0 1-1,1-1 8,5 1-16,0-1-1,0 0 1,0 0 0,0-1-1,0-1 1,0 0-1,0 0 1,-1-1-1,1 0 1,-1 0 0,9-5 16,8-7-93,-2 0 1,0-2-1,-1-1 1,0 0-1,-2-2 0,0-1 1,-1 0-1,5-9 93,33-47-77,41-73 77,-32 46-5,-62 97 27,13-19-49,-18 25 46,0 0 0,1 1-1,-1-1 1,1 0-1,-1 1 1,1-1 0,0 0-1,-1 1 1,1-1 0,0 1-1,-1-1 1,1 1 0,0-1-1,0 1 1,0-1-1,-1 1 1,1 0 0,0-1-1,0 1 1,0 0 0,0 0-1,0 0 1,-1 0-1,2-1-18,-1 9 282,-1 77 950,7 22-1232,-4-76-15,2 1 0,1-1 0,1 0-1,2-1 1,3 6 15,-10-30-112,0-1 0,1 0 0,-1 0 0,1 0 1,0 0-1,0-1 0,1 1 0,-1-1 0,2 1 112,-3-3-160,1 0 0,-1 0 0,1 0 0,-1-1 1,1 1-1,-1-1 0,1 0 0,0 0 0,0 0 0,0 0 1,0 0-1,0-1 0,0 1 0,-1-1 0,1 0 0,3 0 160,25 0-3186,-2 0-3243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3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315 1 12411,'0'0'1531,"0"0"-616,0 0-302,0 0-361,0 0-213,-31 12-45,-101 45 0,124-53 7,1 0 0,-1 0 0,1 1 0,0 0 0,1 1 0,-1-1 0,1 1 0,0 1 1,0-1-1,1 1 0,0 0 0,0 0 0,1 1 0,0-1 0,0 1 0,1 0 0,0 0 0,-2 6-1,-3 7 3,0 0 0,1-1 0,1 1 0,1 0 0,1 0 0,1 1 0,1-1 0,0 1 0,2 5-3,0-26 1,0-1-1,0 1 1,0-1-1,0 1 0,1-1 1,-1 1-1,0-1 1,0 1-1,1 0 1,-1-1-1,0 1 0,1-1 1,-1 0-1,0 1 1,1-1-1,-1 1 1,1-1-1,-1 1 0,0-1 1,1 0-1,-1 1 1,1-1-1,0 0 1,-1 0-1,1 1 0,-1-1 1,1 0-1,-1 0 1,1 0-1,0 0 0,26 2 25,-19-2-24,1-1 0,0-1 0,-1 0 0,1 0 0,3-2-1,1-2-66,0-1-1,-1-1 1,1 0-1,-1-1 1,-1 0 0,0-1-1,5-5 67,5-7-106,0-2-1,-2 0 1,2-3 106,-4 2 10,-2 0-1,0-1 1,-1-1 0,-2 0 0,-1-1 0,3-14-10,-9 12 477,-6 48-486,-2-1 0,0 1 0,0-1-1,-6 11 10,-8 45-51,11-13-1474,3-1 0,2 17 1525,3-47-2446,9-9-1415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4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185 0 11642,'0'0'1889,"0"0"-1457,0 0 8,-56 191 64,43-123-304,0 7-120,-1-1-72,1-3 0,-3-2-8,-4-7 0,3-8-152,1-9-328,12-13-600,1-11-696,3-12-2954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4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6937,'0'0'2670,"0"0"-721,0 0-394,0 0-331,0 0-177,0 0-191,21-3 703,56 2-914,-1-3 0,59-11-645,-107 11-74,86-16-961,1 5 1,85 2 1034,-200 13-84,1 0 0,-1 0 0,1 0 1,0 0-1,-1 0 0,1 0 0,0 0 1,-1 0-1,1 0 0,-1 0 0,1 0 1,0 0-1,-1 0 0,1 1 0,-1-1 1,1 0-1,-1 0 0,1 1 0,0-1 1,-1 0-1,1 1 0,-1-1 0,0 1 1,1-1-1,-1 1 0,1-1 0,-1 1 1,0-1-1,1 1 0,-1-1 0,0 1 1,1 0 83,-1 0-212,0 1 0,-1-1 0,1 1 0,0-1 1,-1 0-1,1 1 0,-1-1 0,1 0 0,-1 1 0,1-1 1,-1 0-1,0 0 0,0 1 0,0-1 0,0 0 212,-22 23-3844</inkml:trace>
  <inkml:trace contextRef="#ctx0" brushRef="#br0" timeOffset="331.17">97 468 10018,'0'0'2318,"0"0"-763,0 0-461,0 0-361,0 0 82,0 0-130,35 1-267,115 1-102,431-5-1366,-539 1-2129,-33 1-1214</inkml:trace>
  <inkml:trace contextRef="#ctx0" brushRef="#br0" timeOffset="668.19">752 1 8706,'0'0'3582,"0"0"-2428,0 0-593,0 0-153,0 0-53,0 0 80,16 15 86,3 3-329,0 1 128,2 0 0,0-2 0,19 11-320,27 15 547,-43-29-463,0 0 1,-1 2-1,0 1 0,-1 1 0,2 4-84,-20-17 1,0 0 0,-1 0 0,1 0-1,-1 0 1,0 0 0,0 1-1,0 0 1,-1-1 0,0 1 0,0 0-1,-1 0 1,1 0 0,-1 0-1,0 1 1,-1-1 0,0 0-1,0 0 1,0 0 0,-1 4-1,-1-1-35,1 0 0,-2 0-1,1 0 1,-1 0 0,0-1 0,-1 1 0,0-1 0,-1 0 0,1 0 0,-2 0 0,1-1-1,-5 5 36,-21 20-1060,-2-1-1,-1-1 1,-1-2-1,-2-2 1,-17 9 1060,-14 6-4210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4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225 0 11707,'0'0'2224,"0"0"-1080,0 0-226,0 0-443,-24 12-349,-75 43-123,92-52-8,1 1 0,-1 0 0,1 0 0,0 1 0,0 0 1,1 0-1,0 0 0,-1 0 0,2 1 0,-1 0 0,1 0 0,0 1 0,-3 4 5,1 0-8,3-5-6,0-1 0,1 0 1,0 1-1,0 0 0,0-1 1,1 2 13,0-6-3,1 0 0,0 1 0,-1-1 0,1 1 0,0-1 0,0 0 0,0 1 0,0-1 0,0 1-1,0-1 1,0 1 0,0-1 0,1 0 0,-1 1 0,0-1 0,1 0 0,0 1 0,-1-1 0,1 0 0,-1 1 0,1-1 0,0 0 0,0 0 0,0 0 0,0 0 0,0 0 0,0 0 0,0 0 3,13 5 31,0-1-1,0-1 0,0 0 1,1-1-1,-1-1 0,11 1-30,47 9 48,-65-10-43,0 1 1,1-1 0,-1 1 0,0 1 0,0-1 0,-1 1 0,1 0 0,-1 1 0,1 0-6,-5-4 13,-1 1 0,1-1 1,-1 1-1,0-1 1,1 1-1,-1-1 0,0 1 1,0 0-1,0 0 0,0 0 1,-1-1-1,1 1 1,0 0-1,-1 0 0,1 0 1,-1 0-1,0 0 0,1 0 1,-1 0-1,0 0 1,0 1-1,-1-1 0,1 0 1,0 0-1,-1 0 0,1 0 1,-1-1-1,0 1 1,1 0-1,-1 0 0,0 0 1,0 0-1,0-1 1,0 1-1,-1 0 0,1-1 1,0 1-1,-1 0-13,-6 6 66,0 0-1,-1 0 1,0-1-1,0 0 1,0 0-1,-1-1 1,-3 1-66,-75 37 184,78-40-232,0 0 0,0-1 0,0 0 1,0 0-1,0-1 0,-3 0 48,13-2-38,-1 1 0,0-1 1,0 0-1,0 0 0,0 0 0,0 0 0,1 0 1,-1 0-1,0 0 0,0 0 0,0-1 0,0 1 1,1 0-1,-1 0 0,0-1 0,0 1 0,0 0 1,1-1-1,-1 1 0,0-1 0,1 1 0,-1-1 0,0 1 1,1-1-1,-1 0 0,1 1 0,-1-1 0,1 0 1,-1 1-1,1-1 0,-1 0 0,1 0 0,0 1 1,-1-2 37,0-31-2472,2 20 1157,2-31-5205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5.3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70 9250,'0'0'2463,"0"0"-929,0 0 152,0 0 57,0 0-376,0 0-383,1-15-265,0-3-669,2-18 647,-2 83-439,-1 12-470,-7 297 642,1-280-1672,-3-1 1,-3 0-1,-17 52 1242,26-118-956,0 0-600,3-3-2706,0-5-3007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15.6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11242,'0'0'1641,"0"0"-337,0 0 128,0 0-639,0 0-265,198 47-280,-171-14-128,-4 6-112,-13 2 8,-7 1-16,-3 0 0,-3-4-8,-30-2-96,-7-3-336,-3-6-321,-13-10-423,13-8-952,10-9-3465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1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13 1504,'0'0'3457,"0"0"-1745,0 0-389,0 0-60,0 0-114,0 0-52,0 0 50,0-3 7,1-6 496,-4 16 638,-9 17-1672,-54 84 886,66-114-674,0 6-862,0 0 0,0 0 0,0-1 0,1 1 0,-1 0 0,0 0 0,0-1 0,0 1 0,0 0 0,1 0 0,-1 0 0,0 0 0,0-1 0,0 1 0,1 0 0,-1 0 0,0 0 0,0 0 0,0 0 0,1 0 0,-1-1 0,0 1 0,0 0 0,1 0 0,-1 0 0,0 0 0,0 0 0,1 0 0,-1 0 0,0 0 0,0 0 0,1 0 0,-1 0 0,0 0 0,0 1 0,1-1 0,-1 0 0,0 0 0,0 0 0,1 0 0,-1 0 0,0 0 0,0 0 0,0 1 0,1-1 0,-1 0 0,0 0-1,0 0 1,0 1 0,0-1 0,1 0 0,-1 0 0,0 0 0,0 1 0,0-1 0,0 0 0,0 0 0,0 1 0,0-1 0,0 0 34,16 33-3570,-10-12-35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1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54 148 10418,'0'0'2627,"0"0"-1224,0 0-284,0 0-138,0 0-199,0 0-85,0 0-53,0-9 457,-1-7-1033,0 0 0,-1 1 0,-1 0 0,-1 0-1,0 0 1,-1 0 0,-4-7-68,9 21-15,0 1 1,0-1-1,0 1 1,0 0-1,0-1 1,0 1-1,0 0 1,0-1-1,0 1 1,0 0-1,-1-1 1,1 1-1,0 0 1,0-1-1,0 1 1,0 0-1,-1 0 1,1-1-1,0 1 1,0 0-1,-1-1 0,1 1 1,0 0-1,-1 0 1,1 0-1,0-1 1,-1 1-1,1 0 1,0 0-1,-1 0 1,1 0-1,0 0 1,-1 0-1,1 0 1,0 0-1,-1-1 1,1 1-1,0 0 1,-1 0-1,1 1 1,-1-1 14,-6 15-489,1 26 106,5 44-922,1-46-4315,0-39 614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2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1 249 8794,'0'0'3675,"0"0"-2028,0 0-336,0 0-448,0 0-545,0 0-197,0-26-69,0-196 16,0 229-231,0 35-199,2 0 0,2 8 362,-2-38-653,0 1 0,1-1 1,0 1-1,1-1 1,0 0-1,1 0 1,1-1-1,0 0 1,3 4 652,10 11-7344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4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 11450,'0'0'1925,"0"0"-801,0 0-397,0 0-568,0 0-141,0 32 25,1 12-25,-1 28 149,-5 39-167,-7-4 441,5-51 372,0 49-813,7-102 45,2-16 514,10-25-450,3 2 1,0-1-1,3 2 0,10-16-109,-21 38 14,19-32-41,14-20 27,-29 49-40,1 1 0,0 0 1,1 1-1,1 0 0,8-6 40,-20 18-23,1 0 0,-1 1 0,0-1 0,1 0 0,-1 1 0,1-1 0,0 1 0,-1 0 0,1 0 0,0 0 0,0 0 0,-1 1 0,1-1 0,0 1 0,1-1 23,-3 2-23,1-1-1,-1 0 1,1 0 0,-1 1 0,1-1 0,-1 1 0,0-1 0,1 1 0,-1 0 0,0 0 0,1-1 0,-1 1 0,0 0 0,0 0 0,0 0 0,0 0 0,0 1 0,0-1 0,0 0 0,1 1 23,3 8-40,-1-1 0,0 1 0,-1 0 0,0 0 0,0 0 0,-1 0 0,0 4 40,45 291-715,-46-300 611,14 59-694,-13-60 517,-1 0-1,1 0 1,0 0-1,0 0 1,1-1-1,-1 1 1,1-1-1,0 1 1,0-1-1,0 0 1,0 0-1,1 0 1,0 1 281,16 4-4647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5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 12427,'0'0'1796,"0"0"-574,0 0-425,0 0-503,0 0-238,8 18 9,5 12-38,13 29 30,14 21-57,-32-65 4,1 0-1,0-1 1,1 0 0,0-1-1,1 0 1,0-1 0,1 0-1,7 4-3,-15-13 0,0 0 0,1 0 0,-1-1 0,1 0 0,0 0 0,0 0 0,0-1 0,0 1 0,0-1 0,0 0 0,0-1 0,0 1 0,0-1 0,0 0 0,0-1 0,0 1 0,0-1 0,0 0 0,0 0 0,3-1 0,1-1 1,0-1-1,0 0 0,-1 0 0,0 0 1,1-1-1,-2-1 0,1 1 0,-1-1 1,0-1-1,5-4 0,5-8-39,-1-1 1,-1 0-1,-1-1 1,-1 0-1,0-1 1,4-13 38,-9 17 59,-1-1 0,0 1 1,-2-1-1,0-1 1,-1 1-1,-1-1 1,0 0-1,-1-10-59,-3 45 14,-1 1-1,-1 0 1,0-1-1,-4 12-13,2-8-1,0 1-1,2 0 0,0 0 2,0 37-116,3 0 0,3 7 116,-3-57-104,1 1 0,0-1 0,1 0 0,0 0 0,0 0 0,0 0 0,1-1 0,0 1 0,0-1 0,0 1 0,2 0 104,-3-4-291,0 0 1,1 0-1,-1 0 1,1-1-1,-1 1 1,1-1-1,0 1 1,0-1-1,0 0 1,0 0-1,1-1 0,-1 1 1,0-1-1,1 1 1,-1-1-1,1 0 1,-1 0-1,1 0 1,0-1-1,-1 1 1,4-1 290,16 0-5404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5.6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44 10338,'0'0'2266,"0"0"-1204,0 0-226,0 0-292,0 25-309,0 169-106,0-125 907,10-71-428,-6-2-551,1-1 0,-2 0-1,1 1 1,0-2-1,-1 1 1,0 0-1,0 0 1,-1-1 0,1-1-57,11-20 60,-10 19-48,8-14-6,1 1 1,1 0 0,1 1-1,1 0 1,0 2 0,14-13-7,-29 31-3,-1-1 1,1 0-1,-1 1 1,1-1-1,0 1 1,-1-1-1,1 1 1,0-1-1,-1 1 1,1 0 0,0-1-1,-1 1 1,1 0-1,0-1 1,0 1-1,-1 0 1,1 0-1,0 0 1,0 0-1,0 0 1,-1 0-1,1 0 1,0 0-1,0 0 1,-1 0-1,1 0 1,0 0-1,0 1 1,0-1-1,-1 0 1,1 0-1,0 1 1,-1-1 0,1 1-1,0-1 1,-1 0-1,1 1 1,0 0-1,-1-1 1,1 1-1,-1-1 1,1 1-1,-1 0 1,1-1-1,-1 1 1,0 0-1,1-1 1,-1 1-1,0 0 1,1 0-1,-1-1 1,0 1-1,0 0 3,3 8-5,-1-1-1,-1 1 1,1 0-1,-1-1 1,-1 1 5,1 5-44,3 32-5,-4-33 30,0 0 0,2-1-1,-1 1 1,2-1 0,-1 1 0,4 6 19,-6-19-6,0 1 1,1 0-1,-1-1 1,0 1-1,1 0 0,-1-1 1,1 1-1,-1-1 1,0 1-1,1 0 1,-1-1-1,1 1 0,0-1 1,-1 0-1,1 1 1,-1-1-1,1 1 0,0-1 1,-1 0-1,1 1 1,0-1-1,-1 0 0,1 0 1,0 0-1,-1 0 1,1 1-1,0-1 1,0 0-1,-1 0 0,1 0 1,0 0-1,-1-1 1,1 1-1,0 0 0,0 0 1,-1 0-1,1 0 1,0-1-1,-1 1 0,1 0 1,0-1-1,-1 1 1,1-1-1,-1 1 0,1 0 1,0-1-1,-1 1 1,1-1-1,-1 0 1,0 1-1,1-1 0,-1 1 1,1-1-1,-1 0 6,26-32 49,23-47 8,3 3 0,10-6-57,-56 75-4,-5 6 0,1-1-1,0 1 1,-1 0-1,1 0 1,0 0-1,0 0 0,0 1 1,0-1-1,0 0 1,1 1-1,-1 0 0,0-1 1,1 1-1,-1 0 5,5 2-156,-6 10 3,-1-7 118,0 305-472,0-102-4412,0-171 276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6.4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0 207 5097,'0'0'6778,"0"0"-4825,0 0-1631,0 0-21,0 0 78,0 0-132,14 11-43,46 36 61,-56-44-240,0 0 1,1-1-1,-1 1 0,1-1 0,-1 0 1,1-1-1,0 1 0,0-1 1,0 0-1,0 0 0,0 0 0,0-1 1,0 0-1,0 0 0,0 0 1,0-1-1,0 0-25,17 0 98,-13 1-71,0-1 0,0-1 0,0 0 0,-1 0 0,1-1 0,0 1-1,-1-2 1,0 0 0,0 0 0,0 0 0,0-1 0,-1 0 0,1 0 0,0-2-27,6-5 3,-1 0 0,-1 0 0,0-1 0,-1-1 0,0 0 0,8-14-3,-16 21 19,0 0-1,0 0 1,0 0 0,-1-1-1,0 1 1,0 0 0,-1-1-1,0 0 1,0 1 0,-1-1-1,0-4-18,0 10 12,0 1 0,-1-1 1,1 0-1,-1 1 0,1-1 0,-1 1 0,0-1 0,1 1 0,-1-1 0,0 1 0,0 0 0,0-1 1,0 1-1,0 0 0,-1 0 0,1 0 0,0 0 0,0 0 0,-1 0 0,1 0 0,-1 0 0,1 0 1,-1 1-1,1-1 0,-1 1 0,1-1 0,-1 1 0,1-1 0,-1 1 0,0 0 0,1 0 0,-1 0 1,-1 0-13,-10-2 3,0 2 1,0 0 0,-13 1-4,21 0-3,-4 0-14,0 1-1,0 1 1,0-1-1,0 2 1,0-1-1,0 1 1,1 0-1,0 1 1,0 0-1,0 1 1,0-1-1,1 1 1,0 1-1,0-1 1,1 1-1,0 1 1,-5 6 17,-1 3-10,0 0 0,1 0 1,1 1-1,1 0 0,0 1 1,2 0-1,-5 17 10,8-17-15,1 0 0,0 0 0,2 0-1,0 1 1,1-1 0,1 5 15,-1-21-3,1 0-1,-1 0 0,1 0 1,-1 0-1,1 0 1,0 0-1,0 0 0,1 0 1,-1-1-1,0 1 1,1 0-1,0-1 0,-1 1 1,1-1-1,0 0 1,3 2 3,-1 1-4,1-1 0,1-1 0,-1 1 0,0-1 1,1 0-1,0 0 0,0-1 0,1 1 4,16 4-49,-1-1-1,1-1 0,1-2 0,2 1 50,-18-3-38,56 5-1022,0-3 1,30-3 1059,-31 0-1395,25 0-2470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5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3839 420 10898,'0'0'2302,"0"0"-1560,0 0-300,0 0 67,-4 35-144,1-1-275,-25 175 457,16-134-108,-3 0 1,-3-1-1,-3-1 0,-29 65-439,48-134-52,3-6 22,5-15 11,12-26 17,-9 28-7,1 0 1,0 1-1,0 0 0,2 1 0,-1 1 1,2-1-1,0 2 0,0 0 0,6-4 9,-8 8 16,0 1 0,1 0 0,0 0 0,0 1 0,0 0 0,1 1 0,-1 1 0,1 0-1,0 1 1,0 0 0,0 1 0,10 0-16,-15 1 59,0 0-1,-1 0 1,1 1-1,0 0 1,-1 1-1,0-1 1,1 1-1,-1 1 1,0 0-1,5 2-58,-7-2 56,0 0-1,0 1 1,-1 0-1,0 0 1,1 0 0,-2 0-1,1 0 1,0 1-1,-1-1 1,0 1-1,0 0 1,0 0-1,-1 1 1,2 3-56,0 1 66,0 1 1,-1-1-1,0 1 0,-1 0 1,0 0-1,-1 0 0,0 0 1,-1 0-1,-1 10-66,1-14 10,-1-1 1,0 0-1,0 0 1,-1 0-1,0 0 0,0 0 1,0 0-1,-1 0 0,1-1 1,-2 1-1,1-1 1,0 0-1,-1 0 0,0 0 1,0 0-1,-1-1 1,-4 4-11,-2 0-77,0 0 1,-1-2-1,0 1 1,0-1-1,0-1 1,-1 0 0,1-1-1,-1 0 1,-13 1 76,-2-1-718,1-1 1,-1-1-1,0-2 0,-8-1 718,34 1-165,-1 0 0,1 0-1,0 0 1,0 0-1,-1 0 1,1-1 0,0 1-1,0-1 1,-1 0-1,1 0 1,0 0 0,0 0-1,0 0 1,0 0-1,0 0 1,-1-2 165,1 1-572,1 0-1,0 0 1,0 0-1,0 0 1,0-1-1,0 1 1,1 0 0,-1-1-1,1 1 1,-1 0-1,1-1 1,0 1-1,0 0 1,0-1-1,0-1 573,0-8-4518</inkml:trace>
  <inkml:trace contextRef="#ctx0" brushRef="#br0" timeOffset="565.04">4292 1168 2593,'0'0'9410,"0"0"-6372,0 0-1966,0 0-193,0 0-389,0 0-306,15 4-149,-5-1-32,4 1 4,0 0 0,0 1 0,0 1-1,-1 0 1,0 0 0,12 9-7,-24-14-12,1 0-1,-1-1 0,0 1 1,0 0-1,0 0 1,0 0-1,0 0 1,0 0-1,0 0 1,-1 0-1,1 0 0,0 0 1,-1 0-1,1 1 1,0-1-1,-1 0 1,0 0-1,1 1 0,-1-1 1,0 0-1,1 1 1,-1-1-1,0 0 1,0 1-1,0-1 1,0 1-1,0-1 0,-1 0 1,1 1-1,0-1 1,-1 0-1,1 0 1,0 1-1,-1-1 0,0 0 1,1 0-1,-1 1 1,0-1-1,0 0 1,1 0-1,-1 0 1,0 0-1,0 0 0,0 0 1,0-1-1,0 1 1,-1 0 12,-8 7-91,0-1 1,0-1 0,-1 1 0,0-2-1,-3 2 91,0 0-151,-13 4 23,21-9 115,1-1 0,0 1 0,0 1 0,0-1 0,1 1 0,-5 3 13,9-6-1,-1 0 0,1 0 0,0 1 0,0-1 0,0 0 0,-1 1 0,1-1 0,0 0 0,0 1 0,0-1-1,0 0 1,0 1 0,0-1 0,0 0 0,0 1 0,0-1 0,0 0 0,0 1 0,0-1 0,0 1 0,0-1 0,0 0 0,0 1 0,0-1 0,0 0-1,0 1 1,0-1 0,1 0 0,-1 1 0,0-1 0,0 0 0,0 0 0,1 1 0,-1-1 0,0 0 0,0 0 0,1 1 0,-1-1 0,0 0 0,0 0-1,1 0 1,-1 1 0,0-1 0,1 0 1,13 8 75,7 1 80,-7-3-41,0 0 0,0 1-1,-1 0 1,8 7-114,-18-12 7,0 0 1,0 1-1,0-1 1,-1 1-1,1 0 1,-1 0-1,0-1 1,0 2-1,0-1 1,0 0-1,0 0 1,-1 1-1,1-1 1,-1 0-1,0 1 1,0 0-1,0-1 1,-1 1-1,1-1 1,-1 1-1,0 0-7,0-2-5,-1 0 0,1 0 0,-1 0-1,1 0 1,-1-1 0,0 1 0,0 0 0,0 0 0,0-1 0,-1 1-1,1 0 1,0-1 0,0 0 0,-1 1 0,1-1 0,-1 0 0,0 1-1,1-1 1,-1 0 0,0 0 0,0 0 0,1-1 0,-1 1-1,0 0 1,0-1 5,-53 17-849,48-15 605,-23 3-917,16-4-3890,14-1 201</inkml:trace>
  <inkml:trace contextRef="#ctx0" brushRef="#br0" timeOffset="1113.08">5103 864 12699,'0'0'2148,"0"0"-1106,0 0-99,0 0-189,0 0-243,35 2-161,112 8-68,-45-8 188,-86-3-366,0 2-1,0-1 1,-1 2 0,16 3-104,-29-5-6,0 0 0,0 0 0,0 1 1,0-1-1,-1 1 0,1-1 1,0 1-1,0-1 0,-1 1 1,1 0-1,-1 0 0,1 0 0,-1 0 1,1 0-1,-1 0 0,1 1 1,-1-1-1,0 0 0,0 1 1,1-1-1,-1 1 0,0-1 0,-1 1 1,1-1-1,0 1 0,0 0 1,-1 0-1,1-1 0,-1 1 1,1 0-1,-1 0 0,0-1 1,1 1-1,-1 0 0,0 0 0,0 0 1,-1 0-1,1-1 0,0 1 1,-1 0-1,1 0 0,-1 0 1,1-1-1,-1 1 0,0 0 0,0-1 1,0 2 5,-4 6-52,0 1-1,-1-1 1,0 0 0,0 0 0,-1 0-1,0-1 1,-6 5 52,-160 135-511,35-32 382,137-115 129,-34 35-11,33-34 14,1 1-1,-1 0 1,0 0-1,1 0 1,0 0 0,0 0-1,0 0 1,0 0-1,0 0 1,0 1-1,1-1 1,0 0 0,-1 3-3,2-5 4,-1 0 1,1 0-1,0 0 1,-1 0 0,1 0-1,0 0 1,-1 0-1,1 0 1,0 0 0,0 0-1,0 0 1,0-1-1,0 1 1,0 0 0,0-1-1,0 1 1,0 0-1,0-1 1,0 0 0,0 1-1,1-1 1,-1 0-1,1 1-4,33 8 89,-32-9-69,58 9-350,1-3 0,-1-2-1,42-4 331,-68 0-1303,-31-1-1318,-4-4-2599</inkml:trace>
  <inkml:trace contextRef="#ctx0" brushRef="#br0" timeOffset="1446.75">5007 1135 3041,'0'0'9298,"0"0"-8418,0 0-360,0 0 0,0 0 464,0 0 8,0 0-279,212-6 63,-153 6 16,4-6-304,0 0-320,-4-3-168,-6 0-64,-6 3-632,-4-3-712,-10 0-993,-14 3-5521</inkml:trace>
  <inkml:trace contextRef="#ctx0" brushRef="#br0" timeOffset="1792.78">6095 923 4841,'0'0'7242,"0"0"-6450,0 0-8,0 0 104,0 0-304,0 0-224,0 0 208,43 12 17,-20-12-113,7 3-104,3-3-160,-3 0-208,0 0-56,-11 0-584,-9 3-921,-6-3-2824</inkml:trace>
  <inkml:trace contextRef="#ctx0" brushRef="#br0" timeOffset="2130.76">5996 1177 6993,'0'0'7010,"0"0"-5594,0 0 401,0 0-825,0 0-552,0 0-272,205-9-112,-162-3-48,-7 3-8,4-3-400,-14 3-936,-6 0-1769</inkml:trace>
  <inkml:trace contextRef="#ctx0" brushRef="#br0" timeOffset="2459.93">6935 858 14947,'0'0'1651,"0"0"-983,0 0-289,0 0-172,-11 32-119,-34 103-92,39-117-13,1 0 1,1 0-1,1 1 1,1-1-1,0 1 1,1 0-1,2-1 1,0 6 16,0 21-16,-1-41 16,0 3 4,0 0 0,0 1 0,1-1-1,-1 0 1,2 0 0,-1 1 0,1-1-4,-1-4 4,0-1 0,1 0-1,-1 0 1,0 0 0,1 0-1,-1 0 1,1 0 0,-1 0-1,1-1 1,0 1 0,0-1-1,0 1 1,0-1 0,0 0-1,0 1 1,0-1 0,0 0-1,0 0 1,1-1 0,-1 1-1,0 0 1,1-1 0,0 1-4,13 1 42,-1 0 1,0-1 0,1-1-1,-1 0 1,0-1 0,1-1-1,-1 0 1,0-2 0,0 1-1,0-2 1,0 0 0,-1 0-1,6-5-42,9-4 26,-1-1 0,0-2 0,-2 0 1,0-2-1,-1-1 0,-1-2-26,-15 14 20,0-1 0,-1 0 0,0 0 0,0-1 0,-1 0 0,-1 0 1,0-1-1,0 0 0,-1 0 0,0 0 0,-1-1 0,0 0 0,-1 1 1,-1-1-1,1-1 0,-2 1 0,0 0 0,0 0 0,-1 0 0,-1-2-20,1 7-44,0-1 0,0 1 0,-1 0 0,0 0-1,-1 0 1,1 0 0,-1 0 0,-1 0-1,1 1 1,-1-1 0,0 1 0,-1-1 0,0 1-1,1 0 1,-2 0 0,1 1 0,-1-1-1,0 1 1,0 0 0,-1 0 0,1 1 0,-1 0-1,0 0 1,0 0 0,0 1 0,-1-1 0,1 1-1,-1 1 1,0 0 0,0 0 0,0 0-1,-4 0 45,-3-1-53,0 1 0,0 1-1,-1 0 1,1 1 0,0 1-1,0 0 1,0 0 0,0 2 0,0 0-1,1 0 1,-1 2 0,1-1-1,0 2 1,0-1 0,-1 3 53,-5 3-652,0 1 0,1 1 0,1 1-1,0 1 1,1 0 0,1 1 0,0 1 0,2 0 0,-4 6 652,-2 5-6801</inkml:trace>
  <inkml:trace contextRef="#ctx0" brushRef="#br0" timeOffset="-1020.97">2821 804 12203,'0'0'3550,"0"0"-1814,0 0-372,0 0-513,0 0-484,0 0-64,-12 25 63,-4 8-233,-8 18 507,-14 43-640,13-16 218,4 2 0,-1 15-218,14-58-144,-8 14-1899,16-51 1956,0-1 0,0 1 1,0 0-1,0 0 0,0 0 0,0 0 1,0 0-1,0 0 0,0 0 1,0 0-1,0-1 0,0 1 1,0 0-1,0 0 0,0 0 1,0 0-1,0 0 0,0 0 1,0 0-1,0 0 0,0 0 0,0 0 1,-1-1-1,1 1 0,0 0 1,0 0-1,0 0 0,0 0 1,0 0-1,0 0 0,0 0 1,0 0-1,0 0 0,-1 0 1,1 0-1,0 0 0,0 0 1,0 0-1,0 0 0,0 0 0,0 0 1,0 0-1,0 0 0,-1 0 1,1 0-1,0 0 0,0 0 1,0 0-1,0 0 0,0 0 1,0 0-1,0 0 0,0 0 1,0 0-1,-1 0 0,1 1 1,0-1-1,0 0 0,0 0 0,0 0 1,0 0-1,0 0 0,0 0 87,-3-15-4306</inkml:trace>
  <inkml:trace contextRef="#ctx0" brushRef="#br0" timeOffset="-619.01">2473 1072 12003,'0'0'1512,"0"0"-624,0 0 224,0 0-360,0 0-223,209 18-137,-150-18-136,1 0-256,13 0-56,-17-9-1649,-13-6-4016</inkml:trace>
  <inkml:trace contextRef="#ctx0" brushRef="#br0" timeOffset="-2784.13">271 599 12523,'0'0'1481,"0"0"-779,0 0-158,0 0-28,0 0 103,0 0 76,-10 33-10,-34 109-51,39-127-540,-135 394 834,69-267-1188,72-147-635,0-1 801,0-1-1,1 1 1,0-1 0,0 1 0,1 0 0,2-4 94,10-13-110,2 1 0,0 1 0,2 0 0,0 2 0,1 0 0,1 1 0,17-10 110,-24 18-17,0 0 0,1 2 1,1 0-1,-1 1 0,1 0 0,0 1 1,1 1-1,0 1 0,-1 0 1,1 1-1,1 1 0,12 0 17,-24 2-9,-1-1-10,0 1 0,0 0 0,1 0-1,-1 1 1,0 0 0,0 0-1,0 0 1,4 2 19,-8-2 0,1 0 0,-1 0 0,1 0 0,-1 0 0,1 1 0,-1-1 0,0 1 0,0-1 0,0 1 0,0-1 0,0 1 0,0 0 0,0-1 0,0 1 0,0 0 0,-1 0 0,1 0-1,-1-1 1,0 1 0,1 0 0,-1 0 0,0 0 0,0 0 0,0 0 0,0 0 0,1 7 54,-1 0-1,0-1 1,0 1 0,-1 0-1,0-1 1,0 1 0,-1-1-1,0 1 1,-1-1-1,1 0 1,-2 0 0,1 0-1,-1 0 1,0 0 0,-1-1-1,0 0 1,0 0-1,-1 0 1,-5 5-54,-6 6 84,-1 0 0,-1-2 0,-1 0 0,-1-1 0,0-1 0,-3 1-84,11-8-20,-1 0 1,0 0 0,0-2-1,-1 0 1,0 0-1,0-1 1,0-1-1,0-1 1,0 0-1,-11 0 20,24-2-57,0 0-1,1 0 0,-1 0 0,0 0 0,0 0 0,0-1 0,1 1 0,-1 0 0,0-1 0,1 1 0,-1-1 0,0 0 0,1 0 0,-1 1 0,1-1 0,-1 0 0,1 0 0,-1 0 0,1-1 0,-2 0 58,2-1-138,0 1 1,0-1-1,0 0 0,0 1 0,0-1 1,0 0-1,1 0 0,-1 0 1,1 0-1,0 1 0,0-1 0,0 0 1,0-1 137,0 1-291,0-1 1,0 1-1,0-1 1,0 1-1,1-1 1,-1 1-1,1 0 1,0-1-1,0 1 1,0 0-1,1 0 1,-1 0 0,1 0-1,0 0 1,1-2 290,18-16-5667</inkml:trace>
  <inkml:trace contextRef="#ctx0" brushRef="#br0" timeOffset="-2350.1">558 1299 9210,'0'0'4798,"0"0"-2848,0 0-883,0 0-459,14 0-411,13-2-183,65 1 67,-84 2-79,-1-1 0,0 1 0,1 0 0,-1 1 0,0-1 0,0 1 0,0 1 0,0 0 0,0 0 0,6 3-2,-12-5-14,-1-1 0,1 1 0,0-1 0,-1 1 0,1-1 0,-1 1 0,1-1 0,-1 1 0,1-1 0,-1 1 0,0 0 0,1-1 0,-1 1 0,0 0 0,1-1 0,-1 1-1,0 0 1,0 0 0,0-1 0,0 1 0,1 0 0,-1-1 0,0 1 0,0 0 0,0 0 0,-1-1 0,1 1 0,0 0 0,0 0 0,0-1 0,0 1 0,-1 0 0,1-1 0,0 1 0,-1 0 0,1-1 0,-1 1 0,1 0 0,0-1 0,-1 1 0,1-1-1,-1 1 1,0-1 0,1 1 0,-1-1 0,1 1 0,-1-1 0,0 0 0,1 1 0,-2-1 14,-41 24 32,32-19-103,-35 18 7,24-13 56,1 1 0,0 1 0,-15 11 8,36-23-9,0 0 1,0 0-1,-1 1 0,1-1 1,0 0-1,0 0 1,-1 0-1,1 0 1,0 0-1,0 0 1,0 1-1,0-1 1,-1 0-1,1 0 1,0 0-1,0 1 0,0-1 1,0 0-1,0 0 1,-1 0-1,1 1 1,0-1-1,0 0 1,0 0-1,0 1 1,0-1-1,0 0 1,0 0-1,0 1 0,0-1 1,0 0-1,0 0 1,0 1-1,0-1 1,0 0-1,0 0 1,0 0-1,0 1 1,0-1-1,0 0 0,1 0 1,-1 1 8,12 3-87,28-4 201,-33 0-128,14 0-104,18 0 339,33-4-221,-58 2-614,-1 0-1,0-1 1,0 0 0,0-2 0,0 1 0,-1-1-1,4-3 615,15-9-7476</inkml:trace>
  <inkml:trace contextRef="#ctx0" brushRef="#br0" timeOffset="-1601.04">1494 1040 10722,'0'0'2709,"0"0"-1581,0 0-544,0 0-240,0 0-182,-1 9 16,-1 12-5,-5 28 261,3 0 0,2 49-434,3-96-12,-1-1 1,1 1 0,0 0-1,0 0 1,-1-1 0,1 1-1,0 0 1,0-1 0,1 1-1,-1-1 1,0 1 0,0-1-1,1 0 1,-1 0 0,1 1-1,-1-1 1,1 0 0,0 0-1,-1 0 1,1-1 0,0 1-1,-1 0 1,1-1 0,0 1-1,0-1 1,0 1 0,0-1-1,0 0 1,-1 0 0,1 0-1,0 0 12,8 1-23,-1-1-1,0 0 1,0 0-1,0-1 1,0 0-1,4-1 24,1-3-12,-1 1 0,0-2 0,-1 1-1,0-2 1,1 0 0,-2 0 0,1-1-1,-1-1 1,-1 1 0,1-2 0,-1 0 12,3-4-31,0 1 1,0-2 0,-2 0 0,0 0-1,-1-1 1,0-1 0,6-14 30,-15 28-27,0 0 0,0 0 1,-1 0-1,1 0 0,0-1 1,-1 1-1,0 0 0,0 0 1,0-2 26,0 1-74,-11 8-248,7 0 312,0 1-1,0 0 1,0 0 0,1 1 0,0-1 0,0 1 0,0 0 0,0 0 0,1 0 0,0 0 0,1 0 0,-1 0 0,1 0-1,0 3 11,-2 20 143,1 0-1,2 18-142,0-37 46,1 13 118,2 0 1,0 0-1,2 0 0,0 0 0,2 2-164,0-2 176,-1 0-1,-2 1 1,0-1 0,-1 1-1,-2 4-175,0-19 98,-1 1 0,-1 0 0,0-1 0,0 1 1,-1-1-1,-2 7-98,2-11 28,0 0 0,-1 0 1,1 0-1,-1-1 1,0 1-1,-1-1 0,1 0 1,-1 0-1,1 0 0,-1 0 1,-1-1-1,1 0 1,-1 1-29,-15 10-129,-1-1 0,0-1 0,-1 0 1,-1-2-1,1 0 0,-2-2 0,1-1 1,-1 0-1,0-2 0,-1-1 0,1 0 1,-1-2-1,-10-1 129,34-2-116,0 0 0,1 0 0,-1 0 0,1 0 0,-1 0 0,1 0 0,-1 0 0,1 0 0,0 0 0,0 0 0,-1 0 0,1 0 0,0 0 0,0 0 0,0 0 0,0 0 0,0-1 0,0 1 0,0 0 0,0 0 0,1 0 0,-1 0 0,1-1 116,-1 1-350,8-28-3867,13 1-2336</inkml:trace>
  <inkml:trace contextRef="#ctx0" brushRef="#br0" timeOffset="5306.76">8877 730 10970,'0'0'2297,"0"0"-517,0 0-265,0 0-567,0 0-466,0 0-197,13 0 69,36-1 318,-1-1 0,21-6-672,-22 3 478,0 1 0,45 3-478,-65 1 0,-26 0-4,1 0-1,0 0 1,0 0-1,0 0 0,0 1 1,0-1-1,-1 0 1,1 1-1,0 0 1,0-1-1,-1 1 1,1 0-1,0 0 1,-1 0-1,1 0 1,-1 0-1,1 0 1,-1 0-1,1 0 1,-1 1-1,0-1 1,0 1-1,1-1 0,-1 1 1,0-1-1,0 1 1,-1 0-1,1-1 1,0 1-1,-1 0 1,1 0-1,-1 0 1,1-1-1,-1 1 1,0 0-1,0 0 1,0 0-1,0 1 5,0 2-14,0-1 1,0 1-1,-1-1 1,0 1-1,0-1 1,0 1-1,-1-1 0,1 0 1,-1 0-1,0 0 1,0 0-1,-1 0 0,1 0 1,-1 0-1,0-1 1,0 1 13,-18 14-181,0 0 1,-1-2-1,-1-1 1,-2 0 180,2-1-105,1 1 1,0 1-1,1 0 0,-7 9 105,27-24-29,0 0 0,0 0 0,-1 0-1,1 0 1,0 1 0,0-1-1,1 0 1,-1 0 0,0 1 0,0-1-1,1 1 1,-1-1 0,1 1 0,-1-1-1,1 1 1,-1-1 0,1 1-1,0 0 30,0-1-16,0 0-1,1 0 1,-1-1-1,0 1 1,1 0-1,-1 0 1,1-1-1,-1 1 1,1 0-1,-1-1 1,1 1-1,-1-1 1,1 1-1,0-1 1,-1 1-1,1-1 1,0 1-1,-1-1 1,1 0-1,0 1 1,0-1-1,-1 0 1,1 1-1,0-1 17,8 2-37,0-1 0,-1 1-1,1-2 1,0 1 0,6-1 37,-14 0 11,29 0-324,-1 0 0,1-2 1,-1 0-1,0-3 0,1 0 1,-2-2-1,11-4 313,77-35-5049,-78 25-775</inkml:trace>
  <inkml:trace contextRef="#ctx0" brushRef="#br0" timeOffset="5990.75">9019 120 9010,'0'0'2162,"28"-8"-437,-10 3-1424,45-12 942,0 2-1,23 0-1242,-14 7 734,0 2-1,0 3 1,0 4-1,2 3-733,-55-2 95,0 1 0,0 0 0,0 2 0,0 0 0,-1 1 0,0 1 0,0 1-1,0 0 1,-1 1 0,-1 1 0,15 11-95,-19-12 30,-1 1 0,0 0 0,-1 1-1,0 0 1,-1 0 0,0 1 0,-1 0 0,0 1-1,-1 0 1,0 0 0,-1 0 0,0 1 0,-2 0-1,1 0 1,1 12-30,-1 13 58,-2-1-1,-1 1 0,-2 0 1,-3 21-58,1-41 15,-1 0 1,-1-1 0,-1 0-1,0 0 1,-1 0 0,-1-1-1,-1 0 1,-1 0 0,-8 13-16,-5 4 20,-2-1 1,-1-1-1,-30 29-20,10-15 34,-2-3 0,-3-1-1,-1-3 1,-12 5-34,23-18 13,-2-2 1,0-2-1,-2-2 0,0-2 1,-46 13-14,52-22 19,0-1 1,-1-2 0,0-2 0,0-2-1,0-1 1,0-2 0,0-1-1,0-3 1,-37-8-20,21 0 44,2-2-1,0-3 1,0-2-1,2-2 1,1-3 0,-31-20-44,63 34 23,0 0 1,1-1 0,1-1-1,0-1 1,0 0 0,1-1 0,1-1-1,-7-11-23,14 17 4,1 0 0,0-1-1,0 0 1,1 0 0,1 0 0,0-1-1,0 0 1,2 0 0,-1 0-1,1 0 1,1 0 0,0 0-1,1 0 1,0-1 0,1-7-4,1 5-11,1 2 0,0-1 0,1 0-1,0 0 1,1 1 0,0 0 0,1 0 0,8-12 11,0 4-43,0 0 1,2 1-1,0 1 1,17-16 42,21-13-227,3 1 0,1 4-1,4 0 228,-61 42-5,90-59-1234,3 3 0,2 5 0,2 4 0,2 4-1,58-15 1240,-50 25-4778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6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0 134 10970,'0'0'1721,"0"0"-546,0 0-110,0 28-393,0 175-313,0-138-322,0-64 38,0-1 70,1-3 204,10-73 650,-8 45-1034,2 0 0,2 0 0,7-23 35,-7 35-45,1 0 0,0 1 0,1 0 0,1 0 0,1 1-1,0 0 1,10-9 45,-17 21-54,1 0 0,0 0 0,0 0 0,1 1 0,0 0 0,-1 0 0,1 0 0,0 1 0,1 0 0,-1 0 0,2 0 54,-3 2-105,-1 0 1,1 0 0,0 0-1,0 1 1,-1 0 0,1 0-1,0 0 1,0 0 0,-1 1-1,1 0 1,0 0 0,0 0-1,-1 0 1,1 1 0,-1 0-1,0 0 1,3 1 104,3 4-533,0 0 0,0 1 1,0 0-1,-1 1 0,0 0 0,0 1 1,-1 0-1,6 9 533,2 2-2053,11 13-3273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7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290 1 10402,'0'0'2146,"0"0"-696,0 0-297,0 0-585,0 0-392,-32 9-141,-101 34-24,128-42-10,0 1 0,0 0 0,0 0 0,0 0 0,1 0 0,-1 1-1,1 0 1,-1 0 0,1 0 0,0 1 0,0-1 0,1 1 0,-1 0 0,1 0 0,-1 1 0,-1 3-1,-3 4 1,3-5-6,-1 1 0,2 1 0,-1-1 1,1 1-1,0 0 0,1-1 0,0 2 0,1-1 1,0 0-1,0 0 0,1 1 0,0-1 1,0 1-1,1 0 0,0-1 0,1 1 0,2 8 5,-2-16-1,-1-1 0,1 1 0,0-1 0,0 0 0,0 1 0,0-1 0,0 0 0,0 0 0,1 0 0,-1 0 0,0 0 0,0 0 0,1 0 0,-1 0 0,1 0 0,-1-1 0,1 1 0,-1 0 0,1-1 0,-1 1 0,1-1 0,-1 0 0,1 0 0,0 1 0,-1-1 0,2 0 1,47-1-45,-44 0 46,2 0-30,0-1 1,0 0-1,-1-1 1,1 0-1,0 0 1,-1-1-1,0 1 1,1-2-1,-2 1 1,1-1-1,0 0 0,-1 0 1,0-1-1,0 0 1,4-5 28,3-5-91,-1 0 0,0 0 1,-1-2-1,0 1 0,7-19 91,12-52 592,-30 98-644,-1 14 83,2 1 1,1 0-1,0-1 0,6 18-31,-7-36-128,0 0-1,1 0 1,0 0 0,1 0-1,-1-1 1,1 1-1,0-1 1,0 1-1,1-1 1,0 0-1,0 0 1,0-1-1,0 1 1,1-1 0,-1 0-1,1 0 1,0-1-1,1 1 1,-1-1-1,0 0 1,3 0 128,25 8-2760,-2-9-1978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7.5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1 9554,'0'0'4145,"0"0"-2551,0 0-557,0 0-323,0 0-368,0 29-106,0-4-196,0 68 134,-6 17-178,-3 8-9,2-3-115,-5-1-1,-20 80 125,30-187-108,1-1-49,0 0-1,0 0 0,-1 0 0,0 0 1,0 0-1,0-1 0,-1 1 0,0-1 0,0 0 1,0 0-1,0 0 0,-1 0 0,0 0 158,-5-1-1972,5-3-1889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7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7058,'0'0'5241,"0"0"-4633,0 0 32,0 0-208,0 0 128,0 0 144,0 0-120,209 24-168,-133-24-215,0 0-201,-4 0-8,1 0-657,-20 0-1151,-13 0-4105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28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94 10730,'0'0'4076,"0"0"-3043,0 0-1043,0 0-86,0 0-63,-2 30-14,-12 192 62,13-209 116,0-8-9,1-1 1,0 1-1,0 0 1,0 0-1,0-1 1,1 1-1,0 0 1,0 1 3,0-5 3,0 0 1,-1 1 0,1-1 0,0 0-1,0 0 1,0 0 0,0 0 0,0 0-1,0 0 1,0 0 0,0 0 0,0 0-1,1 0 1,-1-1 0,0 1 0,1 0-1,-1-1 1,0 1 0,1-1 0,-1 0-1,1 1 1,-1-1 0,0 0 0,1 0-1,-1 0 1,1 0 0,-1 0 0,1 0-1,-1 0-3,1 0 6,6 0 17,1 1 0,-1-1 0,1-1-1,0 0 1,-1 0 0,1 0 0,-1-1 0,0 0 0,0-1 0,0 0 0,0 0 0,0-1 0,4-2-23,6-6 9,0 0 0,0-2-1,-1 0 1,-1-1-1,0 0 1,-1-1 0,-1-1-1,0-1-8,-6 7 19,-1-1 1,0 0-1,0 0 0,-2-1 1,1 1-1,-2-1 0,1-1 1,-2 1-1,0 0 0,0-1 1,-2 0-1,1 1 0,-2-6-19,1 16 5,-1 0 0,0 0 0,0 0 0,-1 0 0,1 0 0,0 0 0,-1 0 0,0 0 0,0 0 0,0 0-1,0 1 1,0-1 0,0 0 0,-1 1 0,0-1 0,1 1 0,-1-1 0,0 1 0,0 0 0,0-1 0,0 1 0,-1 0-1,1 1 1,0-1 0,-1 0 0,1 1 0,-1-1 0,0 1 0,0 0 0,1 0 0,-1 0 0,0 0 0,0 0-1,0 1 1,0-1 0,0 1 0,0 0 0,-1 0-5,-7-1-36,1 1-1,0 0 1,-1 1-1,1 0 1,0 1-1,0 0 1,0 0-1,0 1 1,0 0-1,0 1 1,1 0-1,0 1 1,0 0-1,0 0 1,0 1-1,1 0 1,0 1-1,0-1 1,-2 4 36,-10 11-178,0 0 0,2 1-1,0 1 1,2 1 0,1 0 0,-5 12 178,11-20-437,2 0 0,0 1-1,1 0 1,0 1-1,2-1 1,0 1-1,1 0 1,0 0 0,2 0-1,0 2 438,0 19-2944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41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98 462 7642,'0'0'3427,"0"0"-1808,0 0-508,0 0-328,0 0-204,0 0-95,10 5 316,-2 2-727,0 0-1,1-1 1,-1 1 0,1-1-1,1-1 1,-1 0 0,1 0 0,0-1-1,0 0 1,0-1 0,0 0 0,1-1-1,-1 0 1,1 0 0,0-1-1,-1-1 1,5 1-73,-9-1 26,0 0 1,1-1-1,-1 1 1,0-1-1,0-1 0,0 1 1,0-1-1,0 0 0,0 0 1,0 0-1,-1-1 0,1 0 1,-1 0-1,0-1 0,0 1 1,0-1-1,0 0 0,0-1 1,-1 1-1,0-1 1,0 0-1,0 0 0,-1 0 1,0 0-1,1-2-26,-1 2 8,0 1 1,-1 0-1,1-1 0,-1 1 1,0-1-1,-1 0 0,1 0 1,-1 0-1,0 0 0,0 0 1,0 0-1,-1 0 0,0 0 1,0 0-9,0 3-2,-1 0 1,1 0-1,-1 0 1,0-1-1,1 1 1,-1 0-1,0 0 1,-1 1 0,1-1-1,0 0 1,-1 0-1,1 0 1,0 1-1,-1-1 1,0 1 0,1-1-1,-1 1 1,0 0-1,0 0 1,0-1-1,0 1 1,0 1 0,0-1-1,0 0 1,0 0-1,0 1 1,-1-1-1,1 1 1,0 0-1,0-1 1,0 1 0,-2 1 1,-9-3-21,1 0-1,-1 2 1,1-1 0,-1 2 0,0 0 0,1 0 0,0 1 0,-1 1 0,1 0 0,0 0 0,0 2 0,0-1-1,1 1 1,-1 1 0,1 0 0,-3 3 21,-1 2 17,1 1 0,0 0 0,0 1-1,1 1 1,1 0 0,1 1 0,0 0-1,0 0 1,2 1 0,0 1 0,1 0 0,0 0-1,2 0 1,0 1 0,1 0 0,0 0-1,2 0 1,0 1 0,1-1 0,1 1 0,1-1-1,0 1 1,1 0 0,2-1-17,-2-13 24,0-1-1,0 0 1,1 0-1,-1 1 1,1-1 0,0-1-1,1 1 1,-1 0-1,1 0 1,-1-1-1,1 1 1,0-1 0,0 0-1,1 0 1,-1 0-1,0-1 1,1 1 0,0-1-1,0 0 1,0 0-1,0 0 1,0 0 0,0 0-1,0-1 1,1 0-1,2 0-23,13 4 34,1-2 0,1-1 0,-1 0 0,20-2-34,-37 0-5,16-2-40,0 0-1,0-1 1,0 0-1,-1-2 1,1-1-1,-2 0 1,1-1-1,11-7 46,36-19-5963,42-30 5963,-77 44-2927,-5 3-4230</inkml:trace>
  <inkml:trace contextRef="#ctx0" brushRef="#br0" timeOffset="512.99">987 417 5777,'0'0'5084,"0"0"-2917,0 0-877,0 0-459,0 0-379,0 0-82,-29 20-23,-95 66-108,119-82-226,-1-1 0,1 1 0,0 0-1,0 1 1,1-1 0,-1 1 0,1 0 0,0 0 0,1 0 0,-1 1 0,1-1 0,0 1 0,0 0-1,0 0 1,0 2-13,-3 10 46,-4 6 21,2 0 0,0 1 0,2 0 0,1 0 0,1 1 1,1-1-1,1 1 0,1 23-67,1-47-22,0-1 0,0 0 0,0 0 0,0 1 0,0-1 0,0 0 0,0 1 0,0-1 0,1 0 0,-1 0 0,0 1 0,1-1 0,-1 0 0,1 0 0,0 0 0,-1 0 0,1 0 0,0 1 0,-1-1 0,1 0-1,0-1 1,0 1 0,0 0 0,0 0 0,0 0 0,0 0 0,0-1 0,0 1 0,1-1 22,2 1-65,0 0-1,0 0 0,0-1 1,0 0-1,0 0 0,0 0 1,0 0-1,0-1 0,0 1 66,2-2-10,-1 1-1,1-1 1,-1 0-1,0 0 0,0 0 1,0-1-1,0 0 1,0 0-1,0 0 0,-1-1 1,1 0-1,-1 1 1,4-5 10,11-13-9,-1 0 0,4-9 9,-7 11-38,-4 6 26,-1-1 0,0 1 1,-1-1-1,-1-1 0,0 0 0,-1 0 0,-1 0 1,0-1-1,-1 0 0,-1 0 0,-1-1 0,0 1 1,-1-1-1,0-3 12,-2 19 308,0 4-104,0 18-151,0 0 1,2 0-1,2 14-53,-2-26 19,1-1-1,-1 1 1,2-1-1,-1 0 1,1 0-1,0-1 1,0 1-1,1-1 1,0 1-1,3 1-18,-1 0-54,0-1-1,0 0 0,1-1 1,0 0-1,1 0 1,0 0-1,0-1 0,0-1 1,7 4 54,-6-5-603,0-1 0,0 1 1,0-2-1,0 1 0,0-2 1,5 1 602,12-1-5125</inkml:trace>
  <inkml:trace contextRef="#ctx0" brushRef="#br0" timeOffset="884.88">1695 447 9394,'0'0'2166,"0"0"-295,0 0-404,0 0-522,0 0-275,0 0-157,-22 0-326,-4 0-176,0 1 1,-14 3-12,37-3 2,-1 0 0,1 0 0,-1 0 0,1 0 0,0 1 0,0 0 0,0-1 0,0 1 0,0 0 0,0 1 0,0-1 0,1 0 0,-1 1 1,1-1-1,-1 1 0,1 0 0,0 0 0,0 0 0,1 0 0,-1 0 0,0 0 0,0 2-2,-5 8 33,-6 9 27,1 0 0,1 0 0,1 1 0,1 1 0,1-1 0,1 1 0,2 1 0,0-1 0,1 1 1,1 0-1,2 0 0,1 18-60,0-42-34,0 0 1,0 1 0,0-1 0,1 0 0,-1 0 0,0 0-1,1 0 1,-1 0 0,1 0 0,-1 0 0,1 0 0,0 0-1,-1 0 1,1 0 0,0 0 0,0 0 0,0 0 0,-1-1-1,1 1 1,0 0 0,0 0 0,0-1 0,0 1 0,0-1-1,0 1 1,1-1 0,-1 0 0,0 1 0,0-1 0,0 0-1,0 0 1,0 1 0,1-1 33,5 0-207,-1 0 0,1 0 0,-1 0 0,1-1 0,-1 0 0,2-1 207,7-1-553,0-2-1,-1 0 1,0-1 0,0 0 0,-1-1-1,0 0 1,0-1 0,0-1 553,44-32-5455</inkml:trace>
  <inkml:trace contextRef="#ctx0" brushRef="#br0" timeOffset="1234.96">2082 1 8434,'0'0'2676,"0"0"-1330,0 0-158,0 31-200,-2 106-253,3-103-407,1 1-1,1-1 1,2 0-1,5 12-327,4 30 352,-6 30-67,-6-64-236,2-1 0,2 3-49,-6-44 2,0 0 0,0 1 1,0-1-1,0 1 1,0-1-1,1 0 0,-1 1 1,0-1-1,0 1 0,1-1 1,-1 0-1,0 1 1,1-1-1,-1 0 0,0 1 1,1-1-1,-1 0 1,0 0-1,1 1 0,-1-1 1,0 0-1,1 0 0,-1 0 1,1 0-1,-1 0 1,1 1-1,-1-1 0,0 0 1,1 0-1,-1 0 0,1 0 1,-1 0-1,1 0 1,-1 0-1,1 0 0,-1-1 1,0 1-1,1 0 0,-1 0 1,1 0-1,-1 0-2,20-12 93,-13 4-88,15-16 13,1 1 0,0 1 0,21-14-18,-35 29-9,0 1-1,1 1 1,0-1 0,0 2-1,1-1 1,-1 1-1,1 1 1,0 0-1,0 0 1,0 1-1,0 1 1,10-1 9,-12 2-32,0 0 1,0 1-1,0 0 1,0 0 0,0 1-1,-1 0 1,1 0-1,-1 1 1,1 0 0,-1 1-1,0 0 1,0 0-1,7 5 32,-1 3-181,0-1 0,-1 2 0,0 0 0,-1 0 0,0 1 0,6 10 181,52 82-3244,-46-65-1819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43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71 10650,'0'0'2110,"0"0"-496,0 0-478,0 0-511,0 0-372,0 0-112,-1 18-53,-40 273 185,34-211 119,7-79-297,0-7 338,0-23-390,1 0-1,1 0 1,2 1-1,1 0 1,1 0-1,1 0 0,2 0 1,0 1-1,2 1 1,4-6-43,-7 15-10,1 1 0,1 0 1,0 0-1,6-5 10,-12 16-9,0 1-1,0-1 1,0 1-1,1 1 1,0-1-1,0 0 0,0 1 1,0 0-1,0 0 1,0 1-1,1 0 1,0 0-1,-1 0 1,1 0-1,0 1 1,1 0 9,45-3-679,0 2 0,1 2 0,4 4 679,10-1-2497,-22-3-1251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44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80 530 9762,'0'0'1796,"0"0"-251,0 0-330,0 0-484,0 0-279,0 0-203,1 12-50,2-9-179,-1 0 0,1 0 0,0 0 1,0 0-1,0-1 0,0 1 0,0-1 0,0 0 1,1 0-1,-1 0 0,1 0 0,-1-1 0,1 1 0,0-1 1,0 0-1,0 0 0,0 0 0,3 0-20,9 1 77,-1-1 0,1 0 0,-1-1 0,4-1-77,-15 0 28,0 1 1,0-1 0,1-1 0,-1 1 0,0 0 0,0-1 0,0 0-1,0 0 1,-1 0 0,1-1 0,0 1 0,-1-1 0,0 0-1,0 0 1,0 0 0,0 0 0,0 0 0,0-1 0,-1 1 0,1-2-29,1-1 36,-1 0 0,1 0 1,-1-1-1,0 1 1,-1-1-1,0 0 0,0 0 1,0 0-1,-1 0 1,0 0-1,0-7-36,0 11 10,-1-1 0,0 1 0,0-1 0,-1 1 1,1 0-1,-1-1 0,1 1 0,-1 0 0,0-1 0,0 1 0,-1 0 0,1 0 0,0 0 0,-1 0 0,0 0 0,0 0-10,-1 0-11,0 1-1,0 0 1,0 1-1,0-1 1,0 0-1,-1 1 1,1 0-1,0 0 0,-1 0 1,1 0-1,-1 0 1,1 1-1,-1-1 1,1 1-1,-4 0 12,-1 0-41,0-1 1,0 1-1,0 1 1,0 0-1,0 0 0,0 0 1,0 1-1,1 0 0,-1 1 1,0-1-1,1 2 0,-6 2 41,4 0-17,0 0 0,0 1 0,1 0-1,0 1 1,0 0 0,0 0 0,1 1 0,0-1-1,1 2 18,-5 6 9,2 1 0,0-1 0,1 2 0,0-1 0,2 1 0,0 1 0,1-1 1,1 1-1,0 0 0,2 0 0,0 0 0,1 0 0,1 14-9,0-26 20,0 0 1,1 0 0,0 0 0,0 0-1,0 0 1,1 0 0,-1-1 0,2 1-1,-1 0 1,1-1 0,3 6-21,-3-8 11,0 1 0,1-1 1,-1-1-1,1 1 0,0 0 0,0-1 1,0 0-1,0 0 0,1 0 0,-1-1 1,1 1-1,-1-1 0,1 0 0,0 0 1,0-1-1,2 1-11,8 2-66,0-2 0,0 0 0,0 0 0,0-1 0,0-1 0,0-1 0,0 0 0,0-1 0,13-3 66,5-3-1533,1-2 1,-2-1 0,20-10 1532,13-9-6604</inkml:trace>
  <inkml:trace contextRef="#ctx0" brushRef="#br0" timeOffset="1088.14">1254 351 9330,'0'0'2032,"0"0"-395,0 0 100,0 0-416,0 0-353,0 0-389,-23-2-406,23 2-173,-26-2 9,-1 1-1,-17 1-8,38 1 0,0 0 0,1 1 0,-1-1 0,0 1 0,1 0 0,0 0 0,-1 1-1,1 0 1,0-1 0,0 2 0,0-1 0,1 1 0,-1-1 0,1 1 0,0 1-1,0-1 1,-1 2 0,-5 5 6,-16 16 64,1 1-1,1 1 0,-8 15-69,25-34 3,0 1 0,0 0-1,2 0 1,-1 0 0,1 1 0,1 0-1,0 0 1,1 0 0,0 0-1,1 1 1,0-1 0,1 1-3,1-12-12,0-1 0,0 1 1,0 0-1,0-1 1,0 1-1,1 0 1,-1-1-1,0 1 1,0 0-1,0-1 0,1 1 1,-1-1-1,0 1 1,1 0-1,-1-1 1,0 1-1,1-1 1,-1 1-1,1-1 0,-1 1 1,1-1-1,-1 0 1,1 1-1,-1-1 1,1 1-1,0-1 1,-1 0-1,1 0 0,-1 1 1,1-1-1,0 0 1,0 0 11,24 1-209,-15-1 197,0-1-3,1 0 1,-1-1-1,1 0 1,-1 0-1,0-1 1,0-1-1,0 1 1,0-2-1,4-2 15,20-12-191,30-22 191,-42 26-100,8-4-22,-1-1-1,-1-2 1,0-1 0,-2-1-1,21-24 123,-74 119 758,-12 23-749,3 3 0,5 1 0,4 1 0,4 2 0,5 0 1,5 1-1,1 33-9,11-40-3,1-93-3,0 0 0,0 0 0,0 0 0,0 0 0,0 0 0,0-1 0,1 1 0,-1 0 0,0 0 0,1 0 0,0-1 0,-1 1 0,1 0 0,0 0 0,0-1 0,0 1 6,1-1-15,0 0-1,-1 0 1,1 0 0,0 0-1,-1-1 1,1 1 0,0-1-1,0 1 1,-1-1 0,1 1-1,0-1 1,0 0 0,0 0-1,0 0 1,0 0 0,0-1 15,5 1-9,0-1 1,0 0 0,0 0 0,0-1 0,0 0 0,0 0-1,-1 0 1,1-1 0,-1 0 0,0-1 0,1 1 0,-2-1-1,1 0 1,0-1 0,-1 1 0,0-1 0,3-3 8,10-13-93,0-1 0,-2 0 0,13-23 93,-26 41-21,10-20-39,0 1 0,-2-2 0,-1 0 0,0 0 0,-2-1 0,-1 0 0,-2 0 0,3-25 60,0-32-130,-4-1-1,-5-17 131,1 47-97,0 51 99,1-5 8,-1 0 1,0 1 0,0-1 0,-1 0 0,0 0 0,0 1 0,-1-1 0,0 0 0,0 1-1,-1 0 1,1-1 0,-2 1 0,-2-4-11,6 10 10,-1 0 0,1 1 0,-1-1 1,1 1-1,-1-1 0,1 0 0,-1 1 0,1-1 0,-1 1 1,1-1-1,-1 1 0,0 0 0,1-1 0,-1 1 0,0 0 0,1-1 1,-1 1-1,0 0 0,1 0 0,-1 0 0,0-1 0,0 1 1,1 0-1,-1 0 0,0 0 0,0 0 0,1 0 0,-1 0 0,0 1 1,0-1-1,1 0 0,-1 0 0,0 0 0,1 1 0,-1-1 1,0 0-1,1 1 0,-1-1 0,0 1 0,1-1 0,-1 1 0,1-1 1,-1 1-1,1-1 0,-1 1 0,1-1 0,-1 1 0,1 0 1,-1-1-1,1 1 0,0 0 0,0-1 0,-1 1 0,1 0 0,0 0 1,0-1-1,0 1 0,-1 0 0,1 0 0,0-1 0,0 1 1,0 0-11,0 2-3,-1 1 0,1-1 0,0 0 0,0 1 0,0-1 1,0 0-1,1 1 0,-1-1 0,1 0 0,0 0 1,0 0-1,0 1 0,0 0 3,1-2 5,0-1-1,-1 1 1,1-1-1,0 1 1,-1-1-1,1 0 1,0 0-1,0 0 1,0 0 0,0 0-1,0 0 1,1 0-1,-1-1 1,0 1-1,0-1 1,0 0 0,1 1-1,-1-1 1,0 0-1,1 0-4,16 0 55,1 0 0,-1-1 0,0-1 0,0-1 0,0-1 0,0 0 0,0-2 0,-1 0 0,0-1 0,7-3-55,26-16-14,-1-1 0,41-30 14,-80 50 11,1 0 11,0-1 1,0 0 0,0-1-1,-1 0 1,-1-1-1,1 0 1,-2-1 0,1 0-1,1-3-22,-11 13 224,-1 1-197,0 0 0,-1 1-1,1-1 1,-1 0 0,1 1-1,0 0 1,-1-1-1,1 1 1,0 0 0,0 0-1,0-1 1,-1 1 0,1 0-1,0 0 1,0 0-1,0 1 1,0-1 0,0 1-27,-16 24-160,14-21 175,-5 13-46,0 1-1,0 0 1,2 1 0,1 0-1,0 0 1,1 0 0,1 0-1,1 0 1,1 1 0,2 19 31,-1-37-35,-1 0 0,2 1 0,-1-1 0,0 0 0,0 0 0,1 0 0,0 1 0,0-1 0,0 0 0,0 0 0,0 0 0,1 0 0,-1 0 0,1-1 0,0 1 0,-1 0 0,1-1 0,2 3 35,0-3-51,0 1 0,-1-1 0,1 0 0,0 0 1,0 0-1,0-1 0,0 0 0,1 1 0,-1-1 0,0-1 0,0 1 1,1-1-1,3 1 51,9-1-19,-1 0 1,1-1-1,0 0 1,0-2 0,-1 0-1,1-1 1,-1 0-1,0-1 1,-1-1-1,1-1 1,-1 0 0,0-1-1,-1-1 1,0 0-1,0-1 1,-1 0-1,0-1 1,-1 0-1,0-1 1,-1-1 0,0 0-1,-1 0 1,7-13 18,-11 16 5,0 0 1,0 0 0,-1-1-1,2-7-5,-6 33 43,2 0 0,0-1-1,2 7-42,2 4 40,1 1-1,1-2 0,2 1 1,5 9-40,-8-20-146,0 0 0,0-1 0,1 0 0,1 0 0,0-1 1,1-1-1,0 1 0,1-1 146,-6-8-282,-1 0 1,1 0 0,0 0-1,0 0 1,0-1-1,0 0 1,0-1-1,1 1 1,-1-1 0,0 0-1,1-1 1,-1 1-1,1-1 1,-1-1-1,5 0 282,4 1-1507,22 0-4309</inkml:trace>
  <inkml:trace contextRef="#ctx0" brushRef="#br0" timeOffset="1553.99">3030 453 9274,'0'0'1403,"0"0"-260,0 0-439,0 0-417,-31 8-181,-31 11-15,-8 5-91,63-22 30,1 1 0,-1 0 0,1 0-1,0 1 1,-1 0 0,2 0 0,-1 0 0,0 1-1,1 0 1,0 0 0,0 0 0,1 0 0,-1 1-1,-2 4-29,-3 5 102,0-1-58,0 1 0,1 0 1,1 0-1,0 1 0,1 0 1,1 1-1,1 0 0,0-1 1,1 2-1,1-1 0,0 0 0,1 1 1,1-1-1,1 12-44,0-27 2,0 0-1,1 0 1,-1 0-1,0-1 1,1 1-1,-1 0 1,1 0-1,-1 0 1,1 0-1,0-1 1,0 1-1,0 0 0,0-1 1,0 1-1,0-1 1,0 1-1,0-1 1,1 1-1,-1-1 1,1 0-1,-1 0 1,1 0-1,-1 0 1,1 0-1,0 0 1,-1 0-1,1 0 1,0-1-1,0 1 1,0-1-1,0 1 1,-1-1-1,1 0 1,0 1-1,0-1 1,0 0-1,2-1-1,3 2 0,0-2-1,1 1 1,-1-1-1,0-1 1,0 1-1,1-1 1,-1 0-1,-1-1 1,8-2 0,2-5-82,0 0-1,0 0 1,-1-2 0,-1 0 0,0 0 0,0-2 0,3-4 82,2-4-109,-2 0 0,0-1 1,-2-1-1,8-16 109,-9 11 80,-2-1 1,-1 0-1,-1-1 0,-2 0 1,0-6-81,-7 35 321,-2 23-142,-5 66 65,-4 116-234,10-198-104,0 1 0,0-1-1,1 1 1,0 0 0,0-1-1,0 1 1,0-1 0,1 0-1,0 1 1,1 0 94,-2-3-295,1-1 0,0 0 0,-1 0 0,1 0 0,0 0 0,0 0 0,0 0-1,0 0 1,0-1 0,1 1 0,-1-1 0,1 1 0,-1-1 0,1 0 0,-1 0 0,1 0 0,-1-1-1,1 1 1,0 0 0,-1-1 0,3 0 295,18 1-5036</inkml:trace>
  <inkml:trace contextRef="#ctx0" brushRef="#br0" timeOffset="1900.44">3639 0 12387,'0'0'1392,"0"0"-336,-24 164 104,18-90-559,-1 7-417,4-4-88,0-6-88,-1-5-8,1-7-328,-4-11-433,4-9-383,3-18-672,0-10-2609,0-11-3281</inkml:trace>
  <inkml:trace contextRef="#ctx0" brushRef="#br0" timeOffset="2236.38">4138 310 8002,'0'0'4659,"0"0"-3112,0 0-701,0 0-418,0 0-460,-25 16-112,-6 2 109,9-5 22,1 0-1,0 1 1,1 2-1,1 0 0,-17 18 14,30-28-15,-18 18 31,1 0-1,-11 18-15,29-35-31,0-1 0,1 1 0,-1 0 0,2 1 0,-1-1 0,1 1 0,0-1 0,0 1 0,1 0-1,0 0 1,1 0 0,0 0 0,0 2 31,1-9-7,1 0-1,-1 0 1,1 0 0,-1 0-1,1 0 1,-1-1 0,1 1-1,-1 0 1,1-1 0,0 1-1,-1 0 1,1-1 0,0 1-1,0-1 1,0 1-1,0-1 1,-1 1 0,1-1-1,0 1 1,0-1 0,0 0-1,0 0 1,0 0 0,0 1-1,0-1 1,0 0 0,0 0-1,0 0 1,0 0 0,0 0-1,0-1 1,-1 1-1,1 0 1,0 0 0,1-1 7,4 1-14,91 0 151,-43-1 37,38 5-174,-76-3 82,0 1-1,0 1 1,-1 1 0,1 0 0,-1 1 0,0 1-1,12 6-81,-25-11 0,-1-1 0,0 1 0,0 0 0,1-1-1,-1 1 1,0 0 0,0 0 0,0 0 0,0 0-1,0 0 1,0 0 0,0 0 0,-1 0 0,1 1-1,0-1 1,0 0 0,-1 0 0,1 1 0,-1-1-1,0 0 1,1 1 0,-1-1 0,0 1 0,1-1-1,-1 0 1,0 1 0,0-1 0,0 1 0,-1-1-1,1 0 1,0 1 0,0-1 0,-1 1 0,0 1-3,0 0 0,0-1 0,-1 1 0,1 0 0,-1-1-1,1 1 1,-1-1 0,0 1 0,0-1 0,0 0 0,0 0 0,-1 0 0,1 0 0,-2 1 3,-264 165-5004,220-140 1087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57.8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27 513 8706,'0'0'1850,"0"0"-215,0 0 138,0 0-228,-3 30-294,-8 103-245,-1 173 1162,12-305-2091,0-1 48,0 0-30,0 0-3,2-11 8,10-12-116,2 1 0,0 1 0,1 0 0,2 1 0,0 1 0,12-11 16,1 1-169,1 1 1,1 1-1,1 2 0,31-17 169,-56 37-52,1 0-1,0 0 0,0 1 0,1 1 1,-1-1-1,1 2 0,-1-1 1,1 1-1,0 1 0,0-1 1,0 2-1,0 0 0,0 0 1,8 1 52,-15 0-24,0 0 1,0 0-1,0 0 0,-1 0 1,1 0-1,0 1 0,-1-1 1,1 1-1,-1 0 1,0-1-1,1 1 0,-1 0 1,0 1-1,0-1 1,0 0-1,0 1 0,-1-1 1,1 1-1,-1-1 1,1 1-1,-1 0 0,0-1 1,0 1-1,0 0 1,-1 0-1,1 0 0,0 3 24,2 11-31,-1 0-1,0 0 0,-2 0 0,0 6 32,0-19-1,2 36 7,-1 33-17,-2-67 25,1 0 0,-1 0 0,0 0 0,0-1 0,-1 1 1,0-1-1,0 1 0,0-1 0,0 1 0,-3 2-14,5-8 12,0 0 1,0 0-1,0 0 0,0 0 0,-1-1 0,1 1 1,0 0-1,0 0 0,0 0 0,0 0 0,-1 0 1,1 0-1,0 0 0,0 0 0,0 0 0,0 0 0,0 0 1,-1-1-1,1 1 0,0 0 0,0 0 0,0 0 1,0 0-1,0 0 0,0-1 0,0 1 0,0 0 1,0 0-1,0 0 0,-1 0 0,1 0 0,0-1 0,0 1 1,0 0-1,0 0 0,0 0 0,0 0 0,0-1 1,0 1-1,0 0 0,0 0 0,0 0 0,1 0 1,-1-1-1,0 1 0,0 0 0,0 0 0,0 0 1,0 0-1,0 0 0,0-1 0,0 1 0,0 0 0,0 0 1,1 0-1,-1 0-12,2-18 83,5 2-84,0-1 0,2 1 0,0 1 1,1 0-1,0 0 0,9-9 1,0-1 6,3-5-24,2 1 0,6-5 18,-19 24-12,-1 0 0,1 0-1,1 1 1,0 0 0,0 1 0,0 1 0,3-1 12,-13 7-10,0-1-1,1 1 1,-1 0 0,1 0 0,-1 0 0,1 0-1,0 0 1,-1 1 0,1-1 0,0 1 0,0-1 0,0 1-1,-1 0 1,1 0 0,0 1 0,0-1 0,-1 0-1,1 1 1,0 0 0,-1 0 0,1 0 0,0 0 0,-1 0-1,1 0 1,-1 0 0,0 1 0,1-1 0,-1 1 0,0 0-1,0 0 1,0 0 0,0 0 0,0 0 0,-1 0-1,1 0 1,1 2 10,3 9-30,0-1 0,-1 1 0,0 0-1,-1 1 1,-1-1 0,2 11 30,-1-5-12,4 27-124,-7-36-65,1 0-1,-1 1 0,2-1 1,-1 0-1,1 0 1,1 0-1,0 0 1,0-1-1,1 0 0,4 6 202,6-1-2263,3-12-2227</inkml:trace>
  <inkml:trace contextRef="#ctx0" brushRef="#br0" timeOffset="333.02">1519 554 10786,'0'0'2937,"0"0"-1841,0 0 545,-7 164-537,-3-104-632,4-4-360,-4-2-104,3-13-8,-3-8-168,4-6-496,-4-15-969,3-12-2552,4 0-6217</inkml:trace>
  <inkml:trace contextRef="#ctx0" brushRef="#br0" timeOffset="687.06">1512 209 10922,'0'0'2505,"0"0"-1817,0 0-56,0 0-440,0 0-192,43 158-800,-10-128-1544,-3-10-4634</inkml:trace>
  <inkml:trace contextRef="#ctx0" brushRef="#br0" timeOffset="688.06">1876 783 10122,'0'0'2271,"0"0"-380,0 0-141,0 0-392,0 0-433,0 0-326,-2 12-328,-5 36-182,7-48-89,0 1 0,0-1 0,0 0-1,0 1 1,0-1 0,0 0 0,0 1 0,0-1 0,0 0-1,0 1 1,0-1 0,0 0 0,0 0 0,0 1 0,0-1-1,0 0 1,0 1 0,0-1 0,0 0 0,1 1 0,-1-1-1,0 0 1,0 0 0,0 1 0,1-1 0,-1 0 0,0 0-1,0 1 1,1-1 0,-1 0 0,0 0 0,0 0 0,1 1-1,-1-1 1,0 0 0,0 0 0,1 0 0,-1 0 0,0 0-1,1 0 1,-1 0 0,0 0 0,1 0 0,-1 0 0,0 0-1,1 0 1,-1 0 0,0 0 0,1 0 0,-1 0 0,0 0-1,1 0 1,-1 0 0,0 0 0,17-11-32,-13 9 26,9-8-57,1 1 0,0 0 0,1 1 0,0 1-1,0 0 1,1 1 0,-1 1 0,1 1-1,1 0 1,-1 1 0,0 0 0,14 1 63,-28 2-11,1 0-1,-1 0 1,1 1 0,-1-1 0,1 1 0,-1-1 0,0 1 0,1 0 0,-1 0 0,0 0-1,0 0 1,0 1 0,1-1 0,-1 0 0,0 1 0,-1 0 0,1-1 0,0 2 11,2 1-19,0 1 1,-1 0-1,0-1 1,0 1-1,0 0 1,-1 1-1,0-1 1,1 2 18,3 13-196,-1 0 0,-1 1 0,-1-1 1,0 6 195,4 86-4393,-4-93-312</inkml:trace>
  <inkml:trace contextRef="#ctx0" brushRef="#br0" timeOffset="1119.81">2637 611 6913,'0'0'5303,"0"0"-3196,0 0-613,0 0-446,0 0-444,-10-2-368,6 2-239,1-1-1,-1 0 1,1 1-1,-1 0 1,1 0-1,-1 0 1,1 0 0,-1 1-1,1-1 1,-1 1-1,1 0 1,-1 0-1,1 0 1,0 0-1,-1 1 1,1-1 0,0 1-1,0 0 1,0 0-1,0 0 1,1 1-1,-1-1 1,0 0-1,-1 3 4,-16 18 6,2 1 0,0 1 0,2 0 0,0 2-1,2-1 1,1 3-6,4-9 7,1 1 1,1 1-1,1-1 0,1 1 1,0 0-1,2 0 0,1 0 1,0 11-8,2-32 0,0 0 1,0 0 0,0 0-1,1 0 1,-1 0 0,0 0-1,0 0 1,1-1 0,-1 1-1,0 0 1,1 0 0,-1 0-1,1 0 1,-1-1 0,1 1-1,-1 0 1,1 0 0,0-1-1,-1 1 1,1 0 0,0-1-1,0 1 1,0-1 0,0 1-1,27 6 37,-15-7-11,1 0 0,0-1 0,7-1-26,-19 1 2,10-1-9,-1-1-1,1 0 1,0-1 0,-1-1-1,0 0 1,0 0 0,0-1-1,-1-1 1,0 1 0,0-2-1,-1 1 1,0-1 0,0-1-1,6-7 8,-3 2-14,0-1 0,0 0 0,-2-1 0,0 0 0,-1-1 0,-1 0 0,0 0 0,-1 0 0,0-5 14,2-25 74,-9 47-73,0 0 0,0 0 0,-1 0 0,1 0 0,0 0 0,0 0 0,0 0 0,0 0 0,0 0 0,0 0 0,0 0 0,0 0-1,0 0 1,-1 0 0,1 0 0,0 0 0,0 0 0,0 0 0,0 0 0,0 0 0,0 0 0,0 0 0,0 0 0,0 0 0,0-1 0,0 1 0,0 0 0,0 0 0,0 0 0,0 0 0,-1 0 0,1 0 0,0 0 0,0 0 0,0 0 0,0 0 0,0-1 0,0 1 0,0 0 0,0 0 0,0 0 0,0 0 0,0 0 0,0 0-1,-7 25 3,-8 38-118,3 1 0,3 1 0,2 2 115,3 44-5234,4-99-590</inkml:trace>
  <inkml:trace contextRef="#ctx0" brushRef="#br0" timeOffset="1519.4">3808 1 11522,'0'0'4273,"0"0"-4001,0 0 273,0 0 247,-67 202-368,54-101-208,-3 6-112,2 12-56,-2 1-40,-1-10-8,1-15-144,-1-15-208,1-14-192,-1-22-281,1-17-399,-1-12-488,7-15-2409</inkml:trace>
  <inkml:trace contextRef="#ctx0" brushRef="#br0" timeOffset="1864.75">3348 590 8346,'0'0'5385,"0"0"-4825,0 0 144,0 0 280,0 0-79,169 65-425,-87-65-216,11-11-168,6-10-16,-6-3-80,-7 6-288,-10 6-688,6 12-865,-22 0-2112,-17 0-4873</inkml:trace>
  <inkml:trace contextRef="#ctx0" brushRef="#br0" timeOffset="2200.58">4406 700 4905,'0'0'7487,"0"0"-4653,0 0-1272,0 0-540,0 0-629,0 0-291,1 19-59,5 210-306,-6-226 253,0-1-1,0 0 1,0 1 0,1-1-1,-1 0 1,1 1-1,-1-1 1,1 0-1,-1 0 1,1 1 0,0-1-1,0 0 1,0 0-1,1 0 1,-1 0 0,0 0-1,1 0 1,-1-1-1,1 1 1,0 0 0,0-1-1,-1 1 1,1-1-1,0 0 1,0 1-1,0-1 1,0 0 0,1 0-1,0 0 11,4 1 13,0-1-1,1 0 1,-1-1-1,0 0 1,1 0-1,-1 0 1,0-1-1,0 0 1,2-1-13,7-1 25,0-2 1,0 0 0,0 0-1,-1-2 1,0 0 0,0-1-1,0 0 1,7-7-26,-1 1 70,-1-2 0,0 0 0,-1-1 0,-1-1 0,5-8-70,-16 17 44,0 0 1,0 0 0,-1-1 0,0 0-1,-1 0 1,0-1 0,-1 0 0,0 1-1,0-1 1,-1-1 0,-1 1 0,0 0-1,-1-1 1,0 1 0,0-1 0,-1-7-45,-1 16-7,1 0 1,0 1-1,-1-1 1,1 0 0,-1 1-1,0-1 1,0 1-1,0-1 1,0 1 0,0-1-1,-1 1 1,1 0-1,-1 0 1,1 0-1,-1 0 1,0 0 0,0 0-1,0 0 1,0 0-1,0 1 1,0-1-1,-1 1 1,1-1 0,0 1-1,-1 0 1,1 0-1,-1 0 1,1 0 0,-1 1-1,0-1 1,0 1 6,-7-2-99,1 1 1,-1 0-1,0 1 1,1 0-1,-1 0 1,1 1-1,-1 0 1,-5 3 98,2-1-155,1 2 1,-1-1-1,1 2 1,0 0-1,1 0 1,-1 1-1,1 0 0,1 1 1,-1 0-1,1 1 1,-2 3 154,-11 12-585,0 1 0,1 2 1,-14 22 584,26-34-490,-1 0 0,2 1 0,0 0 0,1 1 0,1-1 1,0 2-1,1-1 0,1 1 0,-2 14 490,7-30-76,-1-1 1,1 0 0,-1 0-1,1 1 1,0-1-1,0 0 1,0 0 0,0 1-1,0-1 1,0 0-1,0 1 1,0-1 0,0 0-1,1 0 1,-1 1-1,0-1 1,1 0-1,-1 0 1,1 0 0,-1 0-1,1 1 1,0-1-1,-1 0 1,1 0 0,0 0-1,0 0 1,0 0-1,0-1 1,0 1 0,0 0-1,0 0 1,0-1-1,0 1 1,0 0 0,0-1-1,1 1 1,-1-1-1,0 1 1,0-1-1,0 0 1,1 0 0,-1 0-1,0 1 1,1-1 75,36 2-2726</inkml:trace>
  <inkml:trace contextRef="#ctx0" brushRef="#br0" timeOffset="2598.2">5160 682 10538,'0'0'2716,"0"0"-1199,0 0-249,-6 29-459,0 5-689,-6 28-63,-20 57-57,30-112-38,-19 46-229,20-51 274,0 0-1,0 0 1,0 0-1,0-1 1,0 1-1,0 0 1,-1-1-1,1 1 0,-1-1 1,1 1-1,-1-1 1,1 0-1,-1 0 1,0 0-1,0 0 1,0 0-1,0 0 1,0 0-1,0 0 1,0-1-1,0 1 0,0-1 1,-1 1-7,2-6 161,1-9-97,1 0-1,0 0 1,0 0-1,2 1 0,0-1 1,0 0-1,1 1 1,1 0-1,0 0 0,1 0 1,6-10-64,7-8 76,0 1 0,2 1 0,1 0 0,1 2 0,21-18-76,-31 33 73,1 0 0,1 0 0,0 2 0,0 0 0,1 0 0,0 2 0,1 0 0,0 1 0,0 0 0,1 2 0,0 0 0,3 0-73,34-2-185,-1 3 1,1 3-1,26 2 185,-3 0-4263,-44-1-4815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55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417 1 14107,'0'0'2034,"0"0"-1134,0 0-425,0 0-322,0 25-130,3 68 20,4 0 0,11 48-43,8 11 276,-7 1-1,-6 0 0,-6 32-275,-7-136-35,0-49 21,0 0-1,0 0 0,0 0 1,0-1-1,0 1 0,0 0 1,0 0-1,1 0 0,-1 0 1,0 0-1,0 0 0,0 0 1,0 0-1,0 0 0,0 0 1,0 0-1,0 0 0,0-1 1,0 1-1,0 0 0,1 0 1,-1 0-1,0 0 0,0 0 1,0 0-1,0 0 0,0 0 1,0 0-1,0 0 1,0 0-1,1 0 0,-1 0 1,0 0-1,0 0 0,0 0 1,0 0-1,0 0 0,0 0 1,0 0-1,0 0 0,1 1 1,-1-1-1,0 0 0,0 0 1,0 0-1,0 0 0,0 0 1,0 0-1,0 0 0,0 0 1,0 0-1,0 0 0,0 0 1,0 0-1,0 1 0,1-1 1,-1 0-1,0 0 0,0 0 15,5-12-236,-1-36 94,-1 0 0,-3-1 0,-2 1 0,-3-10 142,1 30-109,-1 1-1,-1-1 1,-1 1 0,-2 0 0,0 1 0,-2 0 0,-1 0 0,-1 2 0,-1-1-1,-1 2 1,-3-3 109,15 22 2,-1 0 0,0 0-1,0 0 1,0 1-1,-1-1 1,1 1 0,-1 0-1,1 1 1,-1-1-1,0 1 1,0-1 0,-1 1-1,1 1 1,0-1-1,0 1 1,-1 0 0,1 0-1,-1 1 1,1 0-1,-1-1 1,-4 2-2,2 0-3,0 0 0,0 1 0,1 0 0,-1 0 0,0 1 0,1 0-1,0 0 1,0 1 0,0 0 0,0 0 0,0 1 0,1 0 0,0 0 0,-2 2 3,-11 13 2,0 0 0,2 1 0,1 0 0,0 2 0,2 0 0,-10 20-2,16-25 39,-1 1 0,2 0-1,1 0 1,0 1-1,1-1 1,1 1 0,1 0-1,1 1 1,1 7-39,1-22 40,1 0 0,0 1 0,0-1 0,1 0 0,0 0-1,0 0 1,0-1 0,1 1 0,-1 0 0,1-1 0,1 0 0,-1 0 0,1 0 0,0 0-1,0 0 1,0-1 0,1 1 0,0-1 0,0 0 0,0-1 0,4 3-40,8 4 14,0 0 0,1-1 0,0-1 0,0-1 0,1 0 0,5 0-14,3-1-404,1-1 1,0-1-1,0-1 1,-1-2-1,28-1 404,-22-1-1011,35 1-3482</inkml:trace>
  <inkml:trace contextRef="#ctx0" brushRef="#br0" timeOffset="446.03">1006 775 11963,'0'0'1629,"0"0"-881,0 0-321,0 0-316,0 0-84,0 0 41,20 2-14,52 5 10,35-2-64,-97-4 19,0-2 0,0 1 0,0-1 1,-1-1-1,1 0 0,0 0 0,0-1 0,-1 0 0,3-2-19,-7 2 22,-1 1-1,1-1 1,-1 0 0,0 0 0,0 0-1,0-1 1,-1 1 0,1-1-1,-1 0 1,0 0 0,0 0-1,0-1 1,0 1 0,-1-1 0,0 1-1,0-1 1,0 0 0,-1 0-1,1-2-21,0-1 17,0 1 0,-1-1 1,0 1-1,0-1 0,-1 1 0,0-1 0,0 1 0,-1-1 0,0 0 0,0 1 0,-1-1 0,0 1 0,0 0 0,-3-6-17,3 9 9,0-1 0,-1 1 0,0 0 0,0-1 0,0 1 1,0 1-1,-1-1 0,0 0 0,1 1 0,-1 0 0,-1 0 0,1 0 0,0 0 0,-1 1 0,1-1 0,-1 1 0,0 0 1,0 1-1,0-1 0,0 1 0,-4-1-9,3 1-5,0 0 0,0 0 1,-1 1-1,1 0 0,0 0 1,0 0-1,0 1 0,0-1 1,-1 2-1,1-1 0,0 1 1,1 0-1,-1 0 0,0 0 0,1 1 1,-2 0 4,0 2-9,0 1 0,0 0 0,1 0 0,-1 1 0,1-1 0,1 1 0,-1 1 1,1-1-1,0 1 0,-2 6 9,-3 6 20,1 0 1,0 0 0,2 1-1,0 0 1,2 1 0,0 0-1,1 0 1,2 0 0,0 0-1,1 0 1,1 0 0,2 7-21,-2-23-4,1 0 1,0 0-1,1-1 1,-1 1-1,1 0 1,0-1-1,0 1 1,1-1-1,0 0 1,0 0-1,0 0 1,0 0-1,1 0 1,0-1-1,0 1 1,0-1-1,0 0 1,1 0-1,0-1 1,-1 0-1,1 1 1,0-1-1,1-1 1,-1 1-1,1-1 1,4 1 3,8 3-202,0-2 0,1 0 0,-1-1 0,1-1 0,0 0 0,0-2 0,11 0 202,54-8-2523,-10-10-2789</inkml:trace>
  <inkml:trace contextRef="#ctx0" brushRef="#br0" timeOffset="879.06">1840 682 11130,'0'0'1239,"0"0"-192,0 0-115,2 26-395,8 84-320,-7-87-188,1 1 1,2-1-1,0 0 1,3 6-30,3 11 30,-12-40-28,0 1 1,0-1-1,0 0 1,0 0-1,0 1 1,0-1-1,0 0 1,1 1-1,-1-1 1,0 0-1,0 0 1,0 1-1,0-1 1,0 0-1,1 0 1,-1 1-1,0-1 0,0 0 1,0 0-1,1 0 1,-1 1-1,0-1 1,0 0-1,1 0 1,-1 0-1,0 0 1,1 1-1,-1-1 1,0 0-1,0 0 1,1 0-1,-1 0 1,0 0-1,1 0 1,-1 0-1,0 0 0,0 0 1,1 0-3,11-9 15,6-17-44,-3 2-53,0 1 1,2 0-1,1 1 1,0 1-1,2 1 1,9-7 81,-20 18 9,1 1 1,0 1-1,1-1 1,0 1-1,0 1 1,0 0-1,1 1 1,0 0-1,0 1 1,0 0-1,0 1 1,1 0-1,-1 1 1,1 0-1,1 1-9,-11 1 29,1 0-1,0 1 0,0 0 1,0-1-1,0 1 1,-1 0-1,1 1 1,0-1-1,-1 1 0,1-1 1,-1 1-1,0 0 1,1 1-1,-1-1 1,0 0-1,0 1-28,3 3 16,-1 0-1,1 0 1,-1 1-1,0 0 1,-1-1 0,0 2-1,3 5-15,3 9-125,-2 0 1,0 1-1,-2 1 0,0-1 0,-2 1 125,-2-18-164,10 45-772,5-21-3541,-7-22-2324</inkml:trace>
  <inkml:trace contextRef="#ctx0" brushRef="#br0" timeOffset="1216.09">2753 709 8874,'0'0'2862,"0"0"-1299,0 0-227,0 0-480,-9 25-500,-24 82-229,31-101-100,1 0-1,-1-1 1,1 1 0,0 0-1,1 0 1,-1 0-1,1 0 1,0 0 0,1 0-1,0 0 1,-1 0 0,2 0-1,-1 0 1,1 0 0,0 0-1,0-1 1,1 1-1,-1-1 1,1 0 0,0 0-1,1 0 1,-1 0 0,1 0-1,0-1 1,0 1-1,1-1 1,-1 0 0,1 0-1,0-1 1,0 0 0,1 1-27,0-1 41,1 1 0,0-1 1,0-1-1,0 1 1,0-1-1,0 0 1,0-1-1,1 0 1,-1 0-1,1-1 1,-1 1-1,1-2 1,-1 1-1,1-1 1,-1 0-1,0 0 0,1-1 1,-1 0-1,0-1 1,0 0-1,0 0 1,2-1-42,1-3 17,-1 1 1,0-1-1,0-1 1,0 0-1,-1 0 1,0 0-1,-1-1 1,0 0-1,0-1 1,-1 0-1,0 0 1,-1 0-1,0 0 1,-1-1-1,0 0 1,-1 0-1,2-6-17,2-20 55,-2 0 0,-1-1 0,-2 1 0,-2-27-55,0 49-13,0 1 0,-1-1 0,-1 0 1,-1 1-1,-1-8 13,3 19-4,1 1 0,-1 0-1,1-1 1,-1 1 0,0 0 0,0 0 0,0 0 0,0-1 0,0 1 0,-1 0 0,1 0 0,-1 1 0,1-1 0,-1 0 0,0 0 0,1 1 0,-1-1 0,0 1 0,0 0-1,0-1 1,0 1 0,0 0 0,0 0 0,-1 0 0,1 1 0,0-1 0,0 0 0,-1 1 0,1-1 0,-1 1 0,1 0 0,0 0 0,-1 0 0,1 0 0,0 0 0,-1 1-1,0-1 6,-2 2-12,-1 1 0,1-1 0,0 1 0,0 0 0,0 0 1,0 1-1,0-1 0,0 1 0,1 0 0,0 0 1,0 1-1,0-1 0,1 1 0,-1 0 0,1 0 0,0 0 1,0 1 10,-1-1-11,-43 73-738,3 2-1,3 2 1,2 7 749,27-62-707,-20 43-2804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5:5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772 196 6225,'0'0'3576,"0"0"-2085,0 0-511,0 0 16,-9 29-24,-25 93-17,0 17 1514,23-89-1413,-3 0 0,-7 15-1056,21-63-47,-1 0 1,0 0-1,0 0 0,0 0 0,0 0 1,0 0-1,0-1 0,0 1 0,-1 0 0,1-1 1,-1 1 46,-14 3-3748,9-5 117</inkml:trace>
  <inkml:trace contextRef="#ctx0" brushRef="#br0" timeOffset="547.77">487 27 8410,'0'0'2402,"0"0"-797,0 0-143,0 0-223,28-4-140,3 0-807,31-4 969,59 0-1261,-97 8 202,26-2 41,0 2 0,-1 2 0,1 2 1,40 10-244,-77-11 18,0 0 0,0 1 1,-1 0-1,1 1 1,-1 1-1,0 0 1,0 0-1,-1 2 1,0-1-1,0 1 0,-1 1 1,0 0-1,0 0 1,-1 1-1,-1 0 1,1 0-1,-2 1 1,1 0-1,-1 1 0,1 4-18,-3-3 42,0-1-1,-1 1 0,0 0 0,-1 0 0,0 0 0,-1 0 0,-1 1 0,0-1 0,-1 1 0,0-1 1,-1 1-1,-1-1 0,-2 11-41,0-8 50,-1 1 0,0-1 0,-1 0 0,0 0 0,-2-1 0,0 0 0,0 0 0,-1-1 0,-1 0 0,-8 8-50,-11 8 102,-1 0 0,-1-3 0,-1 0-1,-2-2 1,0-1 0,-38 18-102,23-17 31,-2-1 0,0-3 1,-1-2-1,-1-3 0,-3-1-31,6-5-30,-1-2 0,0-3 0,0-2 0,-44-3 30,82 0-25,0-1-1,0 0 0,0-1 1,0 0-1,0-1 1,0 0-1,1-2 1,-1 1-1,1-1 0,0-1 1,0 0-1,1-1 1,0 0-1,0-1 1,1 0-1,0 0 0,0-1 1,1-1-1,0 1 1,0-2-1,1 1 1,1-1-1,-6-10 26,4 2-91,1 0 1,0-1-1,2 0 0,0-1 1,1 1-1,1-1 0,1 0 1,1 0-1,1 0 0,1-1 0,1-12 91,0 20-35,0 0-1,1 1 1,1-1-1,0 1 1,1-1-1,0 1 1,1 0-1,0 0 1,1 1-1,1 0 1,0 0-1,0 0 1,2 1 35,4-6-55,1 2 1,0 0-1,1 1 0,1 0 1,0 1-1,1 1 0,0 0 1,12-4 54,16-8-35,1 3 0,2 2 0,0 2 1,0 2-1,2 2 0,33-4 35,19 2-1963,1 5-1,79 2 1964,-85 8-3821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54.4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45 134 11506,'0'0'2601,"0"0"-975,0 0-418,0 0-563,0 0-437,0 20-161,1 0-31,-1 2 4,0 1 1,-2 0-1,0-1 1,-5 16-21,-28 115 414,72-199-215,47-60-240,3 3 1,13-4 40,-91 98-15,47-41-26,-52 47 24,0 0 0,0 0-1,1 1 1,-1 0 0,1 0 0,-1 0 0,1 0 0,0 1-1,-1-1 1,1 1 0,0 0 0,0 1 0,1-1 17,-4 2-4,-1-1-1,1 0 1,-1 1 0,1-1 0,-1 1 0,0-1-1,1 1 1,-1 0 0,0-1 0,1 1-1,-1 0 1,0 0 0,0 0 0,0 0 0,0 0-1,0 0 1,0 0 0,0 1 0,0-1 0,0 0-1,0 1 1,-1-1 0,1 1 4,16 42 10,-11-27-16,20 55-36,32 84 95,-45-129-239,0 1-1,2-2 1,1 0 0,8 10 186,-21-33-105,-1 1 0,1-1 0,0 0-1,0 0 1,0 0 0,1-1 0,-1 1 0,1-1-1,-1 0 1,1 1 0,0-2 0,0 1 0,0 0 0,0-1-1,0 0 1,0 0 0,0 0 0,2 0 105,0-1-238,0 0-1,0 0 1,0-1-1,0 1 1,-1-1 0,1-1-1,0 1 1,-1-1 0,1 0-1,-1-1 1,0 1 0,1-1-1,0 0 239,40-28-4563</inkml:trace>
  <inkml:trace contextRef="#ctx0" brushRef="#br0" timeOffset="504.75">1180 0 9394,'0'0'2474,"0"0"-902,0 0-113,0 0-343,0 0-295,0 0-200,-24 30-153,-74 96-105,89-113-293,0 0-1,1 1 1,0 0 0,-1 4-70,7-11 24,-1 0 0,1 1 0,1-1 1,-1 1-1,1 2-24,-1 7 3,0-11-15,-2 37 5,4-42-15,0 0 1,0 0-1,0 1 1,0-1 0,0 0-1,1 0 1,-1 0-1,0 1 1,0-1-1,1 0 1,-1 0 0,1 0-1,-1 0 1,1 1-1,0-1 1,-1 0 0,1 0-1,0 0 1,0 0-1,0-1 1,0 1-1,-1 0 1,1 0 0,0 0-1,0-1 1,1 1-1,-1 0 1,1-1 21,6 2-58,0-1 0,0-1 0,0 1 0,0-1 0,0-1-1,0 0 1,0 0 0,-1 0 0,1-1 0,0 0 0,0-1 0,-1 0 0,0 0 0,1 0 0,-1-1 0,0 0 0,-1 0 0,3-3 58,19-13-154,-1-2 1,0-1-1,13-15 154,-19 17 49,0-1 0,-1-1-1,-1 0 1,-2-1 0,0-1-1,-1-1 1,-2-1 0,2-6-49,-17 41 150,0-1 1,1 1-1,0 0 1,0-1-1,1 6-150,1 28-16,-5 35 106,-1 25-35,4 1 0,4-1 0,8 24-55,-2-52 148,-3 0 1,-3 0 0,-5 61-149,0-127 15,1 0 0,-1 0 1,-1 0-1,1 0 0,-1-1 0,-1 1 0,1-1 0,-1 1 0,0-1 0,-1 0 0,1 0 0,-1 0 1,0 0-1,-1-1 0,1 1 0,-1-1 0,0 0 0,-1-1 0,-4 4-15,0-1 14,0-2 1,0 1-1,0-1 0,-1-1 0,1 0 0,-1 0 1,0-1-1,-1-1 0,1 0 0,0 0 0,-1-1 1,0 0-15,-23-1-135,0 0 0,-1-2 0,1-2 0,1-1 0,-28-8 135,33 5-790,1-1 1,0-2 0,-1-1 789,8 2-2171,-1-2-1,2 0 1,-19-14 2171,14 5-7270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51.8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116 412 12443,'0'0'2419,"0"0"-703,0 0-685,0 0-613,0 0-321,0 0-68,0 11 75,3 70 241,4 1 0,7 21-345,-13-94-4,1 0 0,0 0 1,1 0-1,0-1 0,0 1 1,1-1-1,0 0 0,0 0 0,1 0 1,0-1-1,0 0 0,1 0 4,-2-2-21,1-1 0,0 1 0,0-1 0,0-1 0,1 1 0,-1-1 0,1 0 0,0 0 1,0 0-1,0-1 0,0 0 0,0 0 0,0-1 0,1 0 0,-1 0 0,7 0 21,-3 0-3,0-1 1,1-1 0,-1 0-1,0 0 1,0-1 0,1 0-1,-1-1 1,-1 0 0,1-1-1,0 1 1,-1-2 0,3-1 2,5-4-10,-1-1 0,0-1 0,-1 0 0,-1 0 0,0-2 0,4-4 10,-9 7-13,0 1 0,-1-1-1,-1-1 1,1 1 0,-2-1 0,1-1 0,-2 1 0,0-1 0,0 0 0,-1 0 0,-1 0 0,0-1 0,-1 0 0,0 1 0,-1-1 0,-1 0 0,0 1 0,-2-11 13,1 19-17,1 0 0,-1 0 1,0 1-1,-1-1 0,1 1 0,-1-1 1,0 1-1,0-1 0,0 1 1,-1 0-1,0 0 0,1 0 0,-1 0 1,-1 1-1,1-1 0,0 1 0,-1 0 1,0 0-1,0 0 0,0 0 0,0 1 1,-4-2 16,3 1-30,-1 1 1,0 0 0,0 0-1,0 1 1,0-1 0,-1 1-1,1 1 1,0-1 0,0 1-1,-1 0 1,1 1 0,0-1-1,0 1 1,-1 1 0,1-1-1,0 1 1,-5 2 29,1 1-29,0 0 1,0 1-1,0 0 1,1 1-1,0 0 1,1 0-1,0 1 1,0 0-1,-5 7 29,-16 22-36,-18 29 36,40-57 0,-27 44 49,1 1 0,3 1 0,3 1 0,1 2 0,4 1 0,2 0 1,3 2-1,2 0 0,3 1 0,3 0 0,2 0 0,3 1 0,3 3-49,1-57-8,1 0-1,0 1 0,0-1 1,1 0-1,0 0 0,0 0 0,3 4 9,-3-8-44,0-1 1,0 0-1,1 0 0,-1 0 0,1 0 0,0 0 0,0-1 1,1 1-1,-1-1 0,0 0 0,1 0 0,0 0 0,0 0 0,0-1 1,2 1 43,4 1-393,0 0 0,0-1 1,1 0-1,0-1 0,-1 0 1,1 0-1,4-1 393,22 0-3517</inkml:trace>
  <inkml:trace contextRef="#ctx0" brushRef="#br0" timeOffset="465.02">1175 546 7154,'0'0'2473,"0"0"-1131,0 0-34,-20 25-165,-60 87-304,73-100-699,1-1 0,0 2 1,0-1-1,1 1 0,1-1 0,0 1 1,0 1-1,2-1 0,0 0 0,0 1 0,1-1 1,1 1-1,0-1 0,2 13-140,-1 12 155,-1-36-153,0 0 0,0 1 0,0-1 0,1 0 1,-1 0-1,1 0 0,-1 0 0,1 0 0,0 0 0,0 0 0,-1 0 1,1 0-1,1 0 0,-1-1 0,0 1 0,0 0 0,1-1 0,-1 1 1,1-1-1,1 2-2,0-1 9,0 0 1,1 0 0,-1 0-1,0-1 1,1 1 0,0-1-1,-1 0 1,1 0-1,0-1 1,-1 1 0,4 0-10,1-1 30,0 0 1,0 0-1,0 0 1,1-1-1,-1-1 1,0 1-1,0-1 1,-1 0-1,1-1 0,0 0 1,2-2-31,4-2 25,-1-2 0,0 1 1,-1-2-1,0 0 0,0 0 0,-1-1 0,-1-1 1,1 1-1,-2-2 0,2-2-25,-5 5 0,0 0-1,-1 0 1,0-1-1,-1 1 1,0-1-1,0 0 1,-2 0-1,1-1 1,-1 1-1,-1 0 1,0-1-1,0 0 1,-1 1-1,-1-2 1,1 9-22,-1 0 0,0-1-1,0 1 1,0 0 0,0 0 0,-1 0-1,1 0 1,-1 0 0,0 1-1,0-1 1,0 0 0,-1 1-1,1 0 1,-1-1 0,0 1-1,0 0 1,0 0 0,-1 1 0,1-1-1,0 1 1,-1 0 0,0-1-1,1 1 1,-1 1 0,0-1-1,0 1 1,0-1 0,-1 1 22,-1 0-55,0-1 1,0 2-1,0-1 1,0 1-1,0-1 1,0 2-1,0-1 1,0 1-1,0 0 1,0 0-1,0 0 1,1 1-1,-1 0 0,0 0 1,1 0-1,0 1 1,-1 0-1,1 0 1,0 0-1,-2 3 55,-7 6-114,0 1 0,2 0 0,-1 1 0,2 1 0,0-1 0,-2 6 114,8-13-145,1 0-1,0 1 0,1-1 0,-1 1 1,1-1-1,1 1 0,0 0 1,0 0-1,0 0 0,1 0 0,0 0 1,0 1-1,1-1 0,1 0 0,-1 3 146,1-8-207,0-1 0,0 1 0,0 0-1,0-1 1,0 1 0,0-1 0,0 0 0,1 1-1,0-1 1,-1 0 0,1 0 0,0 0-1,0 0 1,0 0 0,0 0 0,0-1 0,0 1-1,1-1 1,-1 1 0,0-1 0,1 0-1,-1 0 1,1 0 0,0 0 0,-1-1 0,3 1 207,37 3-5054</inkml:trace>
  <inkml:trace contextRef="#ctx0" brushRef="#br0" timeOffset="816.95">1743 665 9282,'0'0'2380,"0"0"-1219,0 0-232,0 0-342,-5 28-216,-17 92-154,20-109-110,0-1 0,1 1 0,0-1 0,0 1 0,2 3-107,-1 2 609,0-15-399,0-1 102,1-4 44,5-6-316,0-1 0,0 1 0,0 0-1,2 1 1,-1-1 0,1 1 0,0 1 0,3-2-40,16-19 8,-16 16-9,12-13 6,1 0-1,10-7-4,-27 27-1,0 0-1,0 1 1,1 0 0,-1 0 0,1 1-1,0-1 1,1 2 0,-1-1 0,0 1 0,1 1-1,6-2 2,-14 4-2,1 0-1,0 0 1,-1 0-1,1 0 0,-1 0 1,1 0-1,-1 0 1,1 1-1,-1-1 0,1 0 1,-1 1-1,0 0 1,1-1-1,-1 1 1,0 0-1,1 0 0,-1-1 1,0 1-1,0 0 1,0 0-1,0 0 0,1 1 1,-2-1-1,1 0 1,0 0-1,0 0 0,0 1 1,0-1-1,-1 1 1,1-1-1,-1 1 3,4 6-62,-2 1-1,1 0 1,-1-1-1,-1 1 1,1 1 62,-1 0-96,4 23-614,-3-1-1,0 1 0,-3 15 711,1-7-1825,0 8-2910</inkml:trace>
  <inkml:trace contextRef="#ctx0" brushRef="#br0" timeOffset="1402.44">2835 1 3833,'0'0'9327,"0"0"-6196,0 0-2016,0 0-472,0 0-333,-2 29-160,1-12-135,-5 73 56,-8 34-71,7-82 13,-28 193 120,1 122-133,35-302-466,0-51 20,-1-6 43,-3-27 66,-1 13 234,0 1 0,-1 0 1,0 0-1,-1 0 0,-1 1 0,0 0 1,-1 0-1,0 1 0,-1 0 0,-1 0 0,0 1 1,-1 0-1,0 1 0,-1 0 0,-3-2 103,8 9-17,1 0 0,-1 0 0,0 1-1,0 0 1,0 0 0,-1 1 0,1-1-1,-1 2 1,1-1 0,-1 1 0,1 0-1,-1 1 1,0 0 0,0 0 0,-6 1 17,11 0 16,0-1-1,0 1 1,1 0 0,-1-1 0,0 1 0,1 1 0,-1-1 0,1 0 0,-1 1 0,1-1 0,0 1 0,0 0 0,-1 0 0,1 0 0,0 0 0,1 0-1,-1 0 1,0 0 0,1 1 0,-1-1 0,1 1 0,0-1 0,-1 1 0,1-1 0,0 1 0,1 0 0,-1-1 0,0 1 0,1 2-16,-3 12 217,0-1-1,2 1 1,0 0 0,1 8-217,0-23 32,0 3 28,0-1 0,1 1 0,0 0 0,0-1 0,0 1 0,0-1 0,1 1 0,-1-1 0,1 0 1,0 0-1,1 0 0,-1 0 0,1 0 0,2 3-60,1-1 68,-1 0 1,2 0-1,-1 0 1,1-1-1,0 0 1,0 0 0,0 0-1,3 0-68,2 1-17,1 0-1,0-1 1,0-1 0,1 0-1,-1 0 1,1-2-1,-1 0 1,1 0 0,0-1-1,11-1 18,-17 0-243,1-1 0,-1 0 0,1-1 0,-1 0 0,0 0 0,0-1 0,0 0-1,0-1 1,0 1 0,0-1 0,4-4 243,34-26-4101</inkml:trace>
  <inkml:trace contextRef="#ctx0" brushRef="#br0" timeOffset="1753.99">3195 623 1488,'0'0'11907,"0"0"-9875,0 0-575,0 0-689,0 0-536,0 0-144,0 0-88,14 89-48,-14-44-16,0 0-144,0-1-352,0-5-225,-4-6-127,1-12-368,0-10-1056,3-11-3258</inkml:trace>
  <inkml:trace contextRef="#ctx0" brushRef="#br0" timeOffset="2094.3">3371 159 14667,'0'0'2433,"0"0"-897,0 0-424,0 0-776,0 0-336,0 0-336,0 0-776,0 20-1120,0-14-2249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49.0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415 174 10642,'0'0'3413,"0"0"-1585,0 0-387,0 0-518,0 0-553,0 0-231,-31 28 18,-101 94 119,82-74 483,-25 33-759,55-57 186,2 2 1,0 1-1,-7 15-186,17-27 21,1 0-1,0 0 1,1 1 0,1 0-1,-3 15-20,7-26-23,-1 0 0,2 0-1,-1 0 1,0 0 0,1 0-1,0 0 1,0 0 0,1 0 0,-1 0-1,1 0 1,0 0 0,1 0-1,-1-1 1,1 1 0,0 0-1,0-1 1,0 1 0,1-1 0,-1 0-1,1 1 1,0-1 0,1 1 23,8 4-218,-1-1 1,1 0 0,0-1 0,1 0 0,-1-1 0,1 0 0,1-1-1,-1-1 1,1 0 0,0 0 0,0-2 217,31 6-1402,0-2 1,34 0 1401,35-4-3618,-10-2-3157</inkml:trace>
  <inkml:trace contextRef="#ctx0" brushRef="#br0" timeOffset="360.02">941 358 12515,'0'0'1615,"0"0"-552,0 0-118,0 0-349,-23 28-162,-72 89 16,88-108-371,1 0-1,0 0 1,1 0-1,0 0 0,0 1 1,1 0-1,-1 5-78,3-7 39,1 0 0,-1 0 0,2 0 0,-1 1 0,1-1 0,1 2-39,-1 9 2,0-17-10,0 1 0,0-1 1,0 0-1,0 1 1,0-1-1,1 1 1,-1-1-1,1 0 0,-1 1 1,1-1-1,0 0 1,0 1-1,0-1 0,0 0 1,1 0-1,-1 0 1,1 0 7,0 0-12,0-1 0,1 1 0,-1-1 1,0 0-1,1 0 0,0 0 0,-1 0 1,1 0-1,0 0 0,-1-1 0,1 0 1,0 1-1,-1-1 0,1 0 0,1 0 12,4 0 10,1 0 0,-1 0-1,0 0 1,1-1 0,-1-1-1,0 1 1,0-1 0,0-1 0,0 0-1,0 0 1,0 0 0,2-2-10,0-2 9,0 0 0,0 0 0,-1-1 0,0 0 0,-1-1 0,0 0 0,0 0 1,2-4-10,-3 3-25,1 0 0,-2-1 0,0 0 0,0 0 0,-1-1 0,0 0 0,-1 0 0,-1 0 0,0 0 0,0 0 0,-1-1 0,-1 1 0,0-1 0,0 1 0,-1-1 0,-1 1 0,-1-2 25,1 8-18,0 0 0,0 1 0,-1-1 0,0 0 0,0 1 0,-1 0 0,1-1 0,-1 1 0,0 0 0,-1 1 0,1-1 0,-1 0 0,0 1 0,0 0 0,0 0 0,-1 0 0,1 0 0,-1 1 0,0 0 0,0 0 0,0 0 0,0 1 0,-1-1 0,-3 0 18,-5-2-92,0 1 0,0 1-1,-1 0 1,0 1 0,0 0-1,0 1 1,1 1 0,-1 0 0,-4 2 92,10-1-114,0 0 0,0 1 1,0 1-1,1-1 0,-1 2 1,1-1-1,-1 1 0,1 0 1,0 0-1,1 1 1,-1 1-1,1-1 0,0 1 1,0 0-1,1 0 0,0 1 1,-2 3 113,-10 14-755,0 1 1,2 1 0,1 1-1,-5 14 755,-12 29-4224</inkml:trace>
  <inkml:trace contextRef="#ctx0" brushRef="#br0" timeOffset="782.05">1371 427 10018,'0'0'1495,"0"0"-484,0 0-71,0 0-310,7 27-246,41 152 288,-35-113-298,-9-44-52,0 0 0,1-1 0,2 3-322,-6-22 140,-1-2 194,0-23 915,-1-55-858,3-106-419,-1 169 25,1 1 0,1-1 0,0 1 0,1 0 0,0 0 0,1 0 0,1 1 0,0 0 0,1 0 0,0 0 0,1 1 0,1-1 3,-6 8-191,1 0 1,0 0-1,0 1 1,1-1-1,-1 1 1,1 0-1,0 0 1,0 0-1,0 1 1,1-1-1,-1 1 1,1 1-1,0-1 1,0 1-1,0 0 1,0 0-1,0 1 1,0 0-1,0 0 1,1 0-1,-1 1 1,0 0-1,1 0 1,-1 0-1,0 1 0,0 0 1,1 0-1,3 2 191,-6-1-430,-1-1 0,0 1 0,1-1 0,-1 1 0,0 0 0,0 0 0,-1 1 0,3 1 430,19 21-5876</inkml:trace>
  <inkml:trace contextRef="#ctx0" brushRef="#br0" timeOffset="1127.08">2029 394 9434,'0'0'1788,"0"0"-891,0 0-227,0 0-327,0 27-236,0 176 70,0-119 1592,0-83-1599,0-10 879,-1-10-990,1-1 1,1 0-1,1 1 1,1-1 0,1 1-1,0-1 1,1 1 0,1 1-1,1-1 1,1 1 0,6-11-60,-4 11-22,1 1-1,1 0 1,0 1 0,1 0 0,0 1 0,3-1 22,-10 10-136,0 1-1,0 0 1,1 0-1,0 1 1,0 0 0,0 0-1,0 1 1,0 0-1,1 0 1,0 0 0,-1 1-1,1 0 1,0 1-1,0 0 1,0 0-1,3 1 137,25 0-2440,-7 0-2294</inkml:trace>
  <inkml:trace contextRef="#ctx0" brushRef="#br0" timeOffset="1594.03">2472 474 5513,'0'0'5233,"0"0"-3308,0 0-1068,30 0-377,97 0-232,-106 0-214,0-2-1,-1 0 0,1 0 1,0-2-1,-1-1 0,8-3-33,-15 3 49,-2 0 0,1 0 0,0-1 0,-1-1 0,0 0 0,-1 0 0,1-1 0,-2-1 0,1 0-49,-3 2 41,-1 0 0,0 0 1,-1 0-1,1-1 0,-1 1 1,-1-1-1,0-1 0,0 1 1,-1 0-1,0-1 0,0 0 1,-1 0-1,0 0 0,0 0 1,-1 0-1,0 0 0,-1 0 1,0-2-42,0 9 7,0-1 0,0 1 0,-1-1 1,1 1-1,-1-1 0,1 1 0,-1-1 1,0 1-1,0 0 0,0-1 0,0 1 1,-1 0-1,1 0 0,0 0 1,-1 0-1,1 0 0,-1 0 0,0 0 1,0 1-1,0-1 0,0 0-7,-3-1 4,1 1 1,-1-1-1,0 1 0,0 0 0,0 0 1,0 0-1,0 1 0,0-1 1,-1 1-1,-1 0-4,-3 0-8,1 0 0,-1 1 0,0 0 0,1 1 0,-1 0 0,1 0 0,-1 1 0,1 0 0,-1 0 1,1 1-1,0 1 0,-1 0 8,0 3 27,-1 0 1,1 1 0,0 0 0,1 0 0,0 1-1,1 1 1,-1-1 0,2 1 0,-1 1-1,1-1 1,1 1 0,0 0 0,1 1-1,-1 3-27,-2 5 100,1 1 0,1 0-1,1 0 1,1 0-1,0 1 1,2 0-1,0 20-99,2-33 35,0 1 0,1-1 0,0 0-1,1 0 1,0 0 0,0 0 0,1 0 0,0 0-1,1 0 1,0-1 0,2 4-35,-2-6-1,-1-1 0,1 0-1,1 0 1,-1 0 0,1 0 0,0-1 0,0 1 0,0-1-1,0-1 1,1 1 0,-1-1 0,1 0 0,0 0 0,0-1 0,0 1-1,6 0 2,-1-1-233,1 0-1,0 0 0,0-1 1,-1-1-1,1 0 1,0 0-1,0-2 0,0 1 1,-1-1-1,1-1 1,-1 0-1,1-1 0,-1 0 1,0-1-1,-1 0 0,1 0 1,4-4 233,39-26-4673</inkml:trace>
  <inkml:trace contextRef="#ctx0" brushRef="#br0" timeOffset="2013.53">3606 1 6489,'0'0'5980,"0"0"-3966,0 0-1232,0 0-437,-30 33-238,-95 106-62,117-131 0,-1 2 0,2-1 0,0 1 0,0 1 0,0-1 0,2 1 0,-1 0-1,-2 9-44,1-2 118,3-7-75,0 0-1,0 0 1,1 1 0,1-1-1,0 1 1,1-1-1,0 1 1,0 8-43,2-18-5,-1-1 0,1 0 0,0 1 0,-1-1 0,1 0 1,0 0-1,0 1 0,0-1 0,0 0 0,0 0 0,0 0 1,0 0-1,0 0 0,1 0 0,-1-1 0,0 1 0,0 0 1,1-1-1,-1 1 0,0 0 0,1-1 0,-1 0 0,1 1 1,-1-1-1,2 0 5,48 11 54,-38-9-27,41 6 81,-39-7-96,1 1 0,0 1 1,-1 0-1,1 1 0,-1 1 1,0 0-1,0 1 0,3 3-12,-15-8 15,-1 0 0,0 1 0,1 0 1,-1-1-1,0 1 0,0 0 0,0 0 0,0 0 0,-1 0 0,1 1 0,0-1 0,-1 0 0,0 1 0,1-1 0,-1 1 0,0 0 0,0-1 1,-1 1-1,1 0 0,0-1 0,-1 1 0,0 0 0,1 0 0,-1-1 0,0 1 0,-1 0 0,1 0 0,0 0 0,-1-1 0,0 1 0,1 0 1,-1-1-1,0 1 0,0-1 0,-1 2-15,-2 3 21,1 1 1,-2 0-1,1-1 1,-1 0-1,0 0 1,-1 0-1,0-1 1,0 0 0,0 0-1,-6 4-21,0-1-305,0-1-1,-1-1 1,0 0-1,0 0 1,-13 4 305,16-8-975,0 0 1,0-1-1,0 0 1,0-1-1,-7 1 975,-11-2-7184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2:46.9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0 518 11058,'0'0'1875,"0"0"-350,0 0-181,0 0-288,0 0-272,0 0-166,5 7-59,5 13-427,-1 1 1,-1 0-1,-1 0 0,-1 0 1,-1 1-1,2 16-132,-1 9-68,-2 0-1,-1 32 69,-2-41-284,0-23-200,-1 0 0,0 0 0,-3 14 484,3-28-138,0 0 0,0 0 0,-1-1 0,1 1 1,0 0-1,0 0 0,-1-1 0,1 1 0,0 0 1,-1 0-1,1-1 0,0 1 0,-1 0 0,1-1 0,-1 1 1,0-1-1,1 1 0,-1-1 0,1 1 0,-1-1 1,0 1-1,1-1 0,-1 1 0,0-1 0,1 0 0,-1 0 1,0 1-1,0-1 0,0 0 138,-3 1-5397</inkml:trace>
  <inkml:trace contextRef="#ctx0" brushRef="#br0" timeOffset="327.15">162 12 11979,'0'0'3008,"0"0"-2320,0 0-320,0 0-280,0 0-88,0 0-680,0 0-720,40 0-168,-20 0-1305,-3 0-2144</inkml:trace>
  <inkml:trace contextRef="#ctx0" brushRef="#br0" timeOffset="662.49">718 0 5777,'0'0'6682,"0"0"-5890,0 0 400,-26 197-104,26-117-280,0 1-383,0 2-201,0-3-168,3-11-48,4-7 0,-1-8-8,-6-9-168,0-13-136,0-5-201,0-9-383,0-3-264,0-6-664,0-6-3193</inkml:trace>
  <inkml:trace contextRef="#ctx0" brushRef="#br0" timeOffset="996.52">516 572 4721,'0'0'7674,"0"0"-6570,0 0 96,0 0-168,0 0-327,0 0-401,0 0-112,83-6-32,-37 6-64,7 9-88,10 0-8,-3 3-264,26-3-721,-20 0-1143,-10-6-3577</inkml:trace>
  <inkml:trace contextRef="#ctx0" brushRef="#br0" timeOffset="1350.55">1800 307 10522,'0'0'3313,"0"0"-2390,0 0-694,0 0-98,-29 20-76,-92 68-42,103-75-11,1 1 1,1 0-1,1 1 0,0 1 1,-7 10-3,-3 3 13,13-15 6,1 0-1,0 1 1,-9 15-19,17-25 0,1 0 0,-1 0 0,1 1 0,0-1 1,0 1-1,1-1 0,-1 1 0,1-1 0,1 1 0,-1 0 0,1 0 0,0-1 0,0 1 1,1 5-1,0-9 2,0 0 1,0 0 0,0 0-1,0 0 1,1 0 0,-1 0-1,1 0 1,-1-1 0,1 1-1,-1 0 1,1-1 0,0 1-1,0-1 1,0 0 0,0 0-1,0 1 1,0-1 0,0-1-1,1 2-2,52 17 42,-35-13-22,-13-4-11,5 2-5,0 1 0,0 0 0,-1 0 0,1 1 0,-1 0 0,4 4-4,-13-8 6,0-1 0,0 1 0,0-1 0,-1 1 0,1-1 0,-1 1 1,1 0-1,-1 0 0,0 0 0,0 0 0,0 0 0,0 0 0,0 0 0,0 0 0,0 0 0,0 1 0,-1-1 0,0 0 1,1 0-1,-1 1 0,0-1 0,0 0 0,0 1 0,0-1 0,0 0 0,-1 0 0,1 1 0,-1-1 0,1 0 1,-1 0-1,0 0 0,0 0 0,0 1 0,0-1 0,0-1 0,-1 1 0,1 0 0,-1 0 0,0 1-6,-6 6 33,0 0 0,0-1-1,-1 0 1,0 0-1,0-1 1,-1 0 0,0 0-33,-84 44-53,13-14-1839,-50 14 1892,33-21-2661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5353,'0'0'5872,"0"0"-3567,0 0-898,0 0-427,0 0-483,0 0-253,-3 13-2,-103 411-2476,97-392 429,-2 0 0,-11 24 1805,11-36-3918</inkml:trace>
  <inkml:trace contextRef="#ctx0" brushRef="#br0" timeOffset="504.07">509 301 5857,'0'0'2761,"0"0"-795,0 0-545,0 0-643,0 0-466,0 0-101,-3 9-35,1-4-164,-6 15-14,1 0 1,1 1-1,0 0 0,2 0 1,0 1-1,1 4 2,3-7-9,-1-12-14,1 0 1,0-1-1,0 1 0,1 0 1,0 0-1,1 4 23,-2-9-3,1-1-1,0 1 1,-1-1 0,1 0-1,0 1 1,-1-1-1,1 0 1,0 0 0,0 1-1,0-1 1,0 0 0,0 0-1,1 0 1,-1 0 0,0 0-1,0 0 1,1-1 0,-1 1-1,0 0 1,1-1-1,-1 1 1,1-1 0,-1 1-1,1-1 1,-1 0 0,1 1-1,-1-1 1,1 0 0,-1 0-1,1 0 1,0 0 3,4 0 6,0-1 1,0 1-1,0-1 1,1 0 0,-1 0-1,0-1 1,0 1-1,-1-1 1,1-1-1,0 1 1,-1-1-1,1 0 1,-1 0-1,0-1 1,0 0 0,0 0-1,0 0 1,-1 0-1,0-1 1,0 1-1,0-1 1,2-4-7,0 1 27,0 1 1,0-2 0,-1 1-1,0-1 1,-1 1-1,0-1 1,0-1-1,-1 1 1,0 0-1,-1-1 1,0 1 0,0-1-1,-1 0 1,-1 0-1,1-6-27,-1 15 6,0-1 0,-1 0 0,1 0 0,0 1-1,-1-1 1,1 0 0,-1 0 0,1 1 0,-1-1 0,0 1-1,0-1 1,1 1 0,-1-1 0,0 1 0,0-1 0,-1 1-1,1 0 1,0-1 0,0 1 0,-1 0 0,1 0 0,-1 0-1,1 0 1,-1 0 0,1 0 0,-1 1 0,1-1 0,-1 0-1,0 1 1,0 0 0,0-1-6,-8-1-50,1 0 0,-1 1 0,0 1 0,0-1 0,-3 2 50,6-1-49,-3 0-39,-1 1 1,0 1 0,1 0-1,0 0 1,-1 1-1,1 0 1,0 1 0,0 0-1,1 1 1,-1 0 0,1 0-1,0 1 1,1 0 0,-1 0-1,1 1 1,0 1-1,1-1 1,0 1 0,-2 3 87,1-1-204,1 0 0,0 0 1,0 1-1,1 0 0,0 0 1,1 1-1,1 0 0,0 0 1,0 0-1,1 0 0,1 0 1,0 1-1,0-1 1,2 1-1,-1 0 0,2 1 204,4 24-2162</inkml:trace>
  <inkml:trace contextRef="#ctx0" brushRef="#br0" timeOffset="1734.26">1052 548 2296,'0'0'1081,"-7"30"-34,-2 10-756,-28 142 577,11 12-566,22-133 2248,3-161-1986,-1-13 1014,6-3-1578,-1 82 261,1-1 0,1 1 0,2 0 0,1 1 1,8-18-262,-10 36 70,1 0 0,1 1 1,0-1-1,1 1 1,0 1-1,1 0 1,1 0-1,0 1 0,0 1 1,1 0-1,1 0 1,0 1-1,0 1 1,12-7-71,-6 6 34,0 1 1,1 0 0,0 1 0,0 1-1,1 1 1,0 1 0,0 1 0,0 0-1,0 2 1,1 1 0,-1 0-35,-16 1 12,0 1 0,0-1 0,0 1 0,0 0 0,-1 0 0,1 1 0,0-1 0,-1 1 0,1 0 0,-1 0 0,1 1 0,-1-1 0,0 1 0,0 0 0,0 0 0,0 1 0,-1-1 0,1 1 0,-1-1 0,0 1 0,0 0 0,-1 0 0,1 1 0,1 3-12,1 2-6,-1 0 0,0 0 1,-1 0-1,0 1 1,0-1-1,-1 1 1,-1 0-1,1 0 0,-2 0 1,0 9 5,-1-14 9,0 0 0,0-1 0,-1 1-1,0 0 1,0-1 0,0 1 0,-1-1 0,0 0 0,0 0 0,0 0 0,0 0 0,-1-1-1,0 1 1,0-1 0,0 0 0,-1 0 0,-1 1-9,-15 12 69,0-2 0,-2 0 0,-6 2-69,27-15 2,-23 12 12,0 0 1,-1-2-1,0-1 1,-1 0-1,-1-3 1,1 0-1,-1-1 0,0-2 1,-1-1-1,1-1 1,-13-1-15,38-2-17,0 0 1,0 0 0,0 0 0,1-1-1,-1 1 1,0 0 0,0-1 0,1 0 0,-1 0-1,0 0 1,1 0 0,-2 0 16,3 0-21,0 0 0,0-1 0,0 1 1,0 0-1,0 0 0,0-1 0,1 1 0,-1 0 0,0-1 1,1 1-1,-1-1 0,1 1 0,-1-1 0,1 1 0,0-1 1,0 0-1,-1 1 0,1-1 0,0 1 0,0-1 1,1-1 20,-1 2-23,0-1 1,1 0 0,-1 1 0,1-1 0,0 1 0,-1-1 0,1 0 0,0 1 0,0 0 0,0-1 0,0 1 0,0 0 0,0-1 0,0 1 0,0 0 0,1 0 0,-1 0 0,0 0 0,1 0 0,-1 0 0,1 0 0,-1 0 0,2 0 22,41-16-266,-32 13 98,35-11-1105,-7 2-1441</inkml:trace>
  <inkml:trace contextRef="#ctx0" brushRef="#br0" timeOffset="2088.01">1981 408 9154,'0'0'2120,"0"0"-559,0 0-409,0 0-720,0 0-160,0 0-64,0 0-56,-96 149-48,93-120-56,0 1-32,-1-3 48,4 0-64,-3-9-200,0-9-352,3-9-800,0 0-1593,0-9-3720</inkml:trace>
  <inkml:trace contextRef="#ctx0" brushRef="#br0" timeOffset="2436.09">2034 152 4065,'0'0'6057,"0"0"-4513,0 0 97,0 0-825,0 0-512,0 0-160,0 0-144,43 21-192,-23-6-704,-3-4-824,-4-2-3650</inkml:trace>
  <inkml:trace contextRef="#ctx0" brushRef="#br0" timeOffset="2762.84">2223 405 6129,'0'0'2718,"0"0"-756,0 0-356,0 0-597,0 0-426,0 0-318,-11 29-151,-6 10-97,-5 18 52,-4 17-69,22-63 54,-7 20 172,11-25-83,7-15 1,21-28-59,2 1-1,1 2 0,2 1 1,1 1-1,1 2 0,2 1 1,1 2-1,6-2-84,-35 23 30,0 1 0,0 0 0,0 0 0,1 1 0,-1 0 0,1 1 0,0 0 0,0 0 0,1 1 0,-1 1 0,0-1 0,7 2-30,-15 0 3,-1 0 0,1 0-1,-1 0 1,1 1 0,-1-1-1,1 1 1,-1-1 0,0 1 0,1 0-1,-1-1 1,1 1 0,-1 0-1,0 0 1,0 0 0,0 0 0,1 0-1,-1 0 1,0 1 0,0-1 0,-1 0-1,1 0 1,0 1 0,0-1-1,-1 0 1,1 1 0,0-1 0,-1 1-1,1-1 1,-1 1 0,0-1-1,0 1 1,1-1 0,-1 2-3,1 9 55,0 0 0,-1 0 0,0 1 0,-1 3-55,0 4 54,1-5-166,-1 1-1,0 0 0,-1 0 1,-1-1-1,-1 1 1,0-1-1,-3 8 113,3-13-460,0 0-1,1 1 1,0-1-1,0 6 461,3-16-91,0 1-1,0-1 1,0 1 0,0-1-1,0 0 1,0 1-1,0-1 1,0 1 0,0-1-1,0 0 1,0 1-1,1-1 1,-1 0 0,0 1-1,0-1 1,0 0-1,0 1 1,1-1 0,-1 0-1,0 1 1,0-1-1,1 0 1,-1 1 0,0-1-1,1 0 1,-1 0-1,0 0 1,1 1 0,-1-1-1,0 0 1,1 0-1,-1 0 1,0 0 0,1 0-1,-1 1 1,1-1-1,-1 0 1,0 0 0,1 0-1,-1 0 1,0 0-1,1 0 1,-1 0 0,1-1-1,-1 1 1,0 0-1,1 0 1,-1 0 0,0 0-1,1 0 1,-1 0-1,1-1 92,4 1-1381,28 0-4197</inkml:trace>
  <inkml:trace contextRef="#ctx0" brushRef="#br0" timeOffset="3237.07">3403 193 9026,'0'0'2339,"0"0"-464,0 0-423,0 0-430,0 0-239,0 0-282,-28 4-294,-92 13-176,116-17-32,-1 1 1,1-1-1,-1 1 0,1 0 1,0 1-1,-1-1 1,1 1-1,0 0 1,0 0-1,0 0 0,0 0 1,0 1-1,1 0 1,-1-1-1,1 1 1,-2 2 0,-5 5-25,-8 7-82,0 0 1,2 2-1,0-1 0,-7 13 107,17-22-113,1-1 1,0 1-1,0 0 1,1 0-1,0 0 1,1 1-1,0 0 1,0-1-1,1 1 1,0 0-1,1 0 1,0 4 112,1-14-13,0 1 0,0-1 0,0 1 0,0-1 0,0 1 0,0-1 0,0 1 0,0-1 0,0 1 0,1-1 0,-1 1 0,0-1 0,0 1 0,1-1 0,-1 1 0,0-1 0,1 1 0,-1-1 0,0 0 0,1 1 0,-1-1 0,1 0 0,-1 1 0,0-1 0,1 0 0,-1 1 0,1-1 1,-1 0-1,1 0 0,-1 0 0,1 0 0,0 1 13,19-1-321,-13 0 283,4-1 58,0 0 0,0-1 1,0-1-1,0 0 0,-1 0 0,1-1 0,-1 0 0,0-1 0,0 0 0,0 0 1,2-4-21,17-10 170,0-2 1,23-24-171,-46 40 171,7-5 1112,-12 20-247,-2 14-1359,1 37 322,0 60 103,-7 21-102,3-102-49,-2 1-1,-1-1 0,-2 0 1,-2-1-1,-8 18 50,10-36-105,0 0 0,-2 0 0,0-1-1,-1 0 1,-1-1 0,-1-1 0,0 0-1,-2-1 1,0 0 0,0-1-1,-8 3 106,12-9-181,0-1 0,-1-1 0,-1-1 0,1 0 0,-1 0 0,-1-1 0,1-1 0,-1-1 0,1 0 0,-1 0 0,-1-2 0,1 0 0,0 0 0,0-2 0,-1 0 0,1-1 0,-5 0 181,13-1-339,-1 1 1,1-1 0,-1 0 0,1 0-1,0-1 1,-1 0 338,-31-22-4072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43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96 336,'0'0'9964,"0"0"-6916,0 0-2124,0 0 241,0 0-205,17-9 2275,-17-77-2364,0 85-679,0 3 2763,0 13-2983,-5 86 278,-4 0 0,-7 13-250,-7 81 135,-1 346 927,24-541-998,0 0 68,0 0 132,0 0 41,0 0-41,0 0-54,0 0-50,0 0-46,0 0-39,0 0-50,0 0-9,0 0 16,0 0-38,0 0-44,0 0-10,0 0 16,0 0 15,0 0-59,0 0-59,0 0-91,0 0-105,0 0-140,0 0-225,0 0-402,-5-1 304,0 0-1,-1-1 1,1 1 0,0-1-1,0 0 1,0-1-1,0 1 1,-1-2 806,-6-2-3365,-15-9-7724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1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1536,'0'0'2910,"0"0"-823,0 0-200,0 0-292,0 0-248,0 0-201,0 9-88,-2 21 256,-2 0 0,0 0 0,-2-1 1,-7 21-1315,5-35 972,8-36 219,0-1-1415,0 21 108,0 1-136,0 0-142,0 9-830,0-6-4788,0-3-327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2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0 229 3633,'0'0'4607,"0"0"-2938,0 0-861,0 0-265,0 0-250,0 0 166,5-24 229,17-79 99,-3 44 122,-17 55-728,-1 0 0,1 0-1,-1 0 1,0 0 0,0 0 0,0-1 0,0 1 0,-1 0-1,0-1-180,0 4 375,0 12-147,0-5-227,-1-1 0,-1 1 0,1 0 0,-1 0 0,0-1 0,0 1-1,0-1 1,-2 2-1,1-1 98,1-1 0,-1 1-1,1 0 1,0 0 0,1 0-1,-1 0 1,1 0-1,0 3-97,1-9 190,0 0 38,0 0 75,0 0 110,0-3-325,0-1-1,0 0 1,0 0-1,1 0 1,-1 1-1,1-1 1,0 0 0,0 1-1,0-1 1,1 1-1,-1-1 1,1 1-1,0 0 1,0-1 0,1-1-88,5 38-3189,14 16-2299,-9-30-3000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2.5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48 9570,'0'0'2195,"0"0"-904,0 0-161,0 0 29,0 0-197,0 0-233,-2 6-187,-6 15 994,15-39-238,2-8-1347,-9 25 24,0 1-61,0 0-99,0 0 0,0 22-365,-11 18 380,8-34 162,1 1 0,0-1 0,1 1 0,-1 0 0,1-1-1,0 5 9,1-10-122,0-1-102,0 0-22,0-11-274,1-4-134,1 0 1,0 0-1,1 0 0,2-5 654,2-10-2032,-4 8-808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3.5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1 271 7042,'0'0'2985,"0"0"-1043,0 0-537,0 0-337,0 0-211,0 0-106,23-29-80,73-92-128,-88 110-414,1 0 0,0 0 0,1 1 0,0 0 0,0 0 0,1 2 0,1-1-1,-1 1 1,11-4-129,-15 7 55,-4 3-38,1 0 0,0 0 0,0 0 0,1 1 0,-1-1 1,0 1-1,1 0 0,-1 0 0,0 0 0,3 0-17,-5 1 1,0 1 0,-1-1 0,1 0-1,0 0 1,-1 0 0,1 1 0,0-1-1,-1 1 1,1 0 0,-1-1 0,1 1-1,-1 0 1,1 0 0,-1 0 0,1 0-1,-1 0 1,0 0 0,0 0 0,1 0-1,-1 1 1,0-1 0,0 0 0,0 1-1,-1-1 1,1 1 0,0-1 0,0 2-1,18 45 54,7 29-54,-17-43 34,3 0 1,1-2-1,1 1 0,12 17-34,-20-40 5,0 0 0,1-1 0,0 0 0,1-1 0,0 0-1,0 0 1,0 0 0,1-1 0,1 0 0,-1-1 0,1 0 0,0-1-1,0 0 1,1 0 0,0-1 0,4 1-5,7 0-129,1-1 0,0-1 0,-1-1 0,1-1 0,0-1 0,0-1 0,5-1 129,-21 1-209,1 0 1,-1-1-1,0 1 0,0-1 0,-1-1 1,1 1-1,0-1 0,-1-1 0,0 1 0,3-3 209,-2 1-895,0 0-1,-1 0 1,0-1-1,0 0 1,2-3 895,8-15-7383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143 199 2665,'0'0'2863,"0"0"-1327,0 0-266,0 0-134,0 0-345,1 0-478,-1 0 0,1 0-1,0 0 1,-1 0 0,1 0 0,-1 0 0,1 0-1,0 1 1,-1-1 0,1 0 0,0 0 0,-1 0 0,1 1-1,-1-1 1,1 0 0,-1 1 0,1-1 0,-1 0 0,1 1-1,-1-1 1,1 1-313,-1 8 31,2 29 147,-3 0-1,-1-1 1,-1 1-1,-3-1 1,-1 0 0,-9 29-178,-95 236 422,108-293-397,-3 8-71,5-15 156,0-8 193,4-34-331,1 1-1,2-1 1,2 0-1,5-11 29,9-44-179,-2-28 17,-13 67 115,3 1 1,2 1-1,2 0 0,6-6 47,-18 55-14,0 1 1,0 0 0,1-1 0,-1 1 0,1 1 0,0-1 0,1 0 0,-1 1 0,1-1 0,-1 1 0,1 0 0,0 0 0,0 1 0,0-1 0,1 1 0,-1 0 0,1 0 13,12-5-34,1 1-1,0 0 0,17-1 35,7-4 16,-21 5-15,-1 1-1,1 1 1,-1 0-1,1 2 1,11 0-1,-27 2-5,0 0 1,1 0-1,-1 0 0,0 1 1,1 0-1,-1 0 0,0 0 1,0 1-1,0 0 1,0 0-1,0 0 0,-1 0 1,1 1-1,-1 0 1,1 0-1,-1 0 0,0 1 1,0-1-1,0 1 1,-1 0-1,1 0 0,-1 0 1,0 0-1,0 1 5,2 6-13,0 0 0,0 0-1,-1 0 1,-1 0 0,0 1 0,-1-1-1,0 1 1,0 4 13,1 26-24,-2 31 24,-1-43-3,-2-7 0,0 0-1,-1 0 1,-1 0 0,-2 0 0,0-1-1,-1 0 1,-1 0 0,-1-1 0,-1 0-1,-1-1 1,-1 0 0,-1 0 0,0-2-1,-11 12 4,12-16 26,0 1 0,-2-2 0,1 0 0,-2-1 0,0 0 0,0-1-1,-1 0 1,0-2 0,-1 0 0,0-1 0,0 0 0,-1-1 0,0-2-1,0 1 1,-1-2 0,1-1 0,-1 0 0,-2-1-26,-2-1 75,15 1-56,0-1 0,0-1 0,0 0 0,0 0 0,0 0 0,1-1 0,-1 0 0,0-1 0,0 0 0,0 0 0,1 0 0,-4-3-19,10 5-729,-2-2 1960,2 0-3807,1 0-3660,0 2 1188</inkml:trace>
  <inkml:trace contextRef="#ctx0" brushRef="#br0" timeOffset="742.99">884 604 5657,'0'0'1778,"0"0"-186,0 0-123,0 0-364,0 0-239,0 0-173,11-6 222,8 6-927,0 1 93,0-2 0,0 0 0,18-4-81,-30 4 35,0-1 0,0 0 0,-1 0 0,1-1 0,-1 0 0,1-1 0,-1 1 0,0-1 0,0 0 0,-1 0 0,1-1 0,2-3-35,-4 4 30,0 0 0,0-1 0,-1 0 0,1 1 0,-1-1 0,0-1 0,-1 1 0,1 0 0,-1-1 0,0 1-1,0-1 1,-1 1 0,0-1 0,0 0 0,0 0 0,-1 0 0,1 0 0,-2 1 0,1-4-30,0 8 1,0 0 0,0 0 0,-1 0-1,1 0 1,0 1 0,0-1 0,-1 0 0,1 0-1,0 0 1,-1 0 0,1 0 0,-1 1 0,1-1-1,-1 0 1,0 0 0,1 1 0,-1-1 0,0 0-1,1 1 1,-1-1 0,0 1 0,0-1 0,0 1-1,1-1 1,-1 1 0,0 0 0,0-1 0,0 1-1,0 0 1,0 0 0,0 0 0,0-1 0,0 1-1,-39-1-241,28 2 154,3-1 64,0 0 0,0 1 1,1 1-1,-1-1 0,0 1 0,1 1 1,0-1-1,-1 1 0,1 1 0,0 0 1,1 0-1,-1 0 0,1 1 0,-1 0 1,2 1-1,-1 0 0,1 0 1,-1 0-1,-4 7 23,4-5-6,0 0 0,1 1-1,0 0 1,1 0 0,0 0 0,0 1 0,1 0 0,0-1 0,-2 11 6,2-2 4,0 0 0,2 1 1,1-1-1,0 1 0,1 1-4,0-16 0,0-1-1,0 0 0,1 0 0,-1 0 0,1 0 0,0 0 0,-1 0 1,2 0-1,-1 0 0,0 0 0,0 0 0,1-1 0,0 1 0,-1 0 1,1-1-1,0 1 0,0-1 0,1 0 1,1 2 1,0-1 0,1 0 0,-1 0 0,1 0 0,-1-1-1,1 1 1,0-1 0,0 0 0,0-1 0,2 1-1,14 2-18,-1 0 1,1-2-1,0 0 0,21-2 18,-38 0-11,38 0-231,48-1-3971,-72-1-635</inkml:trace>
  <inkml:trace contextRef="#ctx0" brushRef="#br0" timeOffset="1275.99">1512 521 3729,'0'0'4386,"0"0"-2360,0 0-681,0 0-459,0 0-357,0 0-98,3-1-68,-2 0-314,0 1 0,-1 0 1,1-1-1,0 1 0,0 0 0,0 0 0,-1-1 1,1 1-1,0 0 0,0 0 0,0 0 1,0 0-1,0 0 0,0 0 0,-1 0 0,1 0 1,0 0-1,0 1 0,0-1 0,0 0 1,0 1-1,-1-1 0,1 0 0,0 1 0,0-1 1,-1 1-1,1-1 0,0 1 0,-1-1 1,1 1-1,0 0 0,-1-1 0,1 1 0,-1 0 1,1-1-1,-1 2-49,2 3 146,0-1 1,-1 1-1,0 0 0,0 0 0,0 0 1,0 4-147,-1-5-48,6 75 407,-4-45-339,1 0 0,2 0 0,1-1 0,5 16-20,-11-48-12,0-1 0,1 1 0,-1-1 1,0 1-1,0-1 0,1 1 1,-1 0-1,1-1 0,-1 1 0,0-1 1,1 1-1,-1-1 0,1 0 0,-1 1 1,1-1-1,-1 1 0,1-1 1,-1 0-1,1 0 0,0 1 0,-1-1 1,1 0-1,-1 0 0,1 0 0,0 1 1,-1-1-1,1 0 0,-1 0 1,1 0-1,0 0 0,-1 0 0,1 0 1,0 0-1,-1 0 0,1-1 1,0 1-1,-1 0 0,1 0 0,-1-1 1,1 1-1,0 0 12,25-17-61,31-43 176,11-17-115,-22 23-378,54-48 378,-72 78-1084,-20 20-1658,-15 16-1361,-10 8 1046</inkml:trace>
  <inkml:trace contextRef="#ctx0" brushRef="#br0" timeOffset="1832.99">2118 637 5753,'0'0'1563,"0"0"-768,0 0-293,0 0-208,0 0 145,0 0 62,8 5-92,-1 0-329,0-1 0,0-1 1,0 1-1,1-1 0,-1-1 1,1 1-1,-1-1 1,1-1-1,0 1 0,0-1 1,4 0-81,-8-1 43,9 0 175,0 0 0,0-1 1,0 0-1,6-2-218,-14 1 69,1 0 0,-1 0 0,0 0 0,0 0 0,0-1 1,-1 0-1,1 0 0,0 0 0,-1 0 0,0-1 0,4-3-69,-4 3 68,0-1-1,-1 1 1,1 0-1,-1-1 1,0 0-1,0 0 1,0 0-1,-1 0 1,0 0 0,0-1-1,0 1 1,-1-1-1,1 1 1,-1-1-1,-1 1 1,1-1-1,-1 0 1,0 1-1,0-1 1,-1-2-68,1 6 6,0 0 0,0 0-1,0 0 1,-1 0 0,1 0 0,-1 0 0,1 1 0,-1-1-1,0 0 1,0 0 0,0 0 0,0 0 0,0 1-1,0-1 1,0 1 0,-1-1 0,1 1 0,0-1-1,-1 1 1,0-1 0,1 1 0,-1 0 0,0 0 0,1 0-1,-1 0 1,0 0 0,0 1 0,0-1 0,0 0-1,0 1 1,0-1 0,0 1-6,-9-2-44,-1 0 0,0 1 0,0 1 0,1-1 0,-4 2 44,0-1-37,11 1 34,0-1-1,1 1 0,-1 0 0,1 0 0,-1 0 1,1 1-1,-1-1 0,1 1 0,0 0 1,-1 0-1,1 0 0,0 0 0,0 1 0,1-1 1,-1 1-1,0-1 0,1 1 0,0 0 1,0 0-1,-1 0 0,2 1 0,-1-1 0,0 0 1,1 1 3,-5 8-7,0 1-1,1 0 1,1 0 0,0 0 0,1 1 0,0 1 7,0 17 78,0 1 0,3 0 0,1 11-78,0 6 59,-2-44-60,2-1 0,-1 0 0,0 1 0,1-1 0,0 0 0,1 0 0,-1 1 0,1-1 0,0 0 0,0 0 0,0-1 0,2 3 1,-2-4-28,1 0 0,-1-1 0,0 1 1,1-1-1,0 1 0,-1-1 0,1 0 0,0 0 0,0 0 0,0 0 1,1-1-1,-1 1 0,0-1 0,0 0 0,1 0 0,-1 0 0,1 0 1,-1-1-1,1 1 0,0-1 28,22 2-150,0-2-1,0 0 1,0-2 0,0-1 0,15-3 150,-9-1-1814,-1-2 1,16-6 1813,11-7-5588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3.8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583 0 8210,'0'0'2567,"0"0"-771,0 0-779,0 0-624,0 0-234,-31 29-47,-105 99 6,-257 258 1357,374-368-1763,16-16-325,4-4-203,24-29-2817,-8 10-647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8.3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1 554 7330,'0'0'2540,"0"0"-1092,0 0-523,0 0-288,0 0-99,4 0 3812,30 0-4039,48-2-414,74-10 103,-86 8-3274,-75 20-811,-12 1 1086</inkml:trace>
  <inkml:trace contextRef="#ctx0" brushRef="#br0" timeOffset="333.04">31 768 10322,'0'0'1905,"0"0"-697,0 0 80,0 0-296,0 0-207,0 0-17,0 0-328,66 30-280,-40-15-112,1-3-48,-1 0-112,4 0-408,13-9-665,-10-3-1319,-3 0-5258</inkml:trace>
  <inkml:trace contextRef="#ctx0" brushRef="#br0" timeOffset="1716.6">1314 492 7578,'0'0'2409,"0"0"-763,0 0-232,0 0-185,0 0-242,0 0-257,-10-13-114,-31-41-116,38 50-438,-1 1-1,0-1 1,0 1-1,0 0 1,0 0-1,-1 0 1,1 1-1,-1-1 1,1 1-1,-1 0 1,0 1-1,0-1 1,0 1 0,0 0-1,-2 0-61,-6-1 105,0 2-1,0 0 0,0 0 1,-10 2-105,14-1 2,2 1-1,0-1 1,1 1-1,-1 1 1,0-1-1,1 1 1,0 0-1,0 1 1,0-1-1,0 1 1,0 1-1,1-1 1,0 1-1,-4 3-1,-4 6 2,0 0-1,1 0 1,1 1-1,-5 10-1,9-13-1,0 0 1,1 1-1,1 0 0,0 0 0,0 0 0,2 1 1,-2 8 0,1 6-23,1-1 1,2 1 0,0 8 22,2-33-16,-1 1 0,0 0 0,1 0 0,0 0 0,0 0 0,0-1-1,0 1 1,1 0 0,-1-1 0,1 1 0,0-1 0,0 0 0,0 0 0,1 1 0,-1-1-1,1-1 1,-1 1 0,1 0 0,0-1 0,0 1 0,0-1 0,1 0 0,-1 0 0,1 0-1,-1 0 1,1-1 0,2 1 16,0 0-19,0 0 0,-1 0 0,1-1 0,0 0 0,-1-1 0,1 1 0,0-1-1,0 0 1,0 0 0,0-1 0,-1 0 0,1 0 0,0 0 0,-1-1 0,1 0 0,0 0 0,-1 0-1,5-3 20,7-8-13,0 0-1,-1-1 1,0-1-1,-1 0 0,-1-1 1,-1-1-1,0 0 0,-1-1 1,-1 0-1,-1-1 1,-1 0-1,0-1 0,-1 0 1,-1-1 13,-3 4 0,-1 2 64,-2 27-112,-2 6 58,1 0 0,1 0 0,1 0 0,0 0 0,2-1 0,0 1 0,4 9-10,6 10-393,-2-10 497,-2 2-1,1 8-103,-8-25-1772,-1 0 0,0-1 0,-1 1 0,0 7 1772,-1-6-9280</inkml:trace>
  <inkml:trace contextRef="#ctx0" brushRef="#br0" timeOffset="2301.43">1711 861 5617,'0'0'5560,"0"0"-3650,0 0-1041,0 0-185,0 0-326,0 0-222,12-3-33,13-3-12,18-5 67,1 1 0,-1 3 0,37-1-158,-80 8-4,1 1 1,0-1-1,0 1 1,0-1-1,-1 1 0,1-1 1,0 1-1,-1 0 1,1-1-1,0 1 0,-1 0 1,1 0-1,-1-1 0,1 1 1,-1 0-1,1 0 1,-1 0-1,0-1 0,1 1 1,-1 0-1,0 0 1,0 0-1,0 0 0,0 0 1,0 0-1,0 0 0,0 0 1,0 0-1,0 0 1,0-1-1,0 2 4,-5 34-13,-1-21 28,-2-1 0,1 0 0,-2 0 1,0-1-1,-1 0 0,0 0 1,0-1-1,-2-1 0,-1 2-15,-3 3 3,0 1-1,1 1 1,1 0 0,-1 4-3,3 7-73,12-28 70,0 0 0,0-1 0,0 1 0,0 0-1,0-1 1,0 1 0,0 0 0,0 0 0,1-1-1,-1 1 1,0 0 0,0-1 0,0 1-1,1 0 1,-1-1 0,0 1 0,1-1 0,-1 1-1,1 0 1,-1-1 0,1 1 0,-1-1 0,1 1-1,-1-1 1,1 0 0,-1 1 0,1-1-1,0 1 1,-1-1 0,1 0 0,0 0 0,-1 1-1,1-1 1,0 0 0,-1 0 0,1 0 0,0 0-1,-1 0 1,1 0 0,0 0 0,0 0 3,33 2 14,1-2 1,0-1 0,-1-2 0,1-1-1,-1-2 1,9-3-15,59-9-1042,-37 14-1977,-46 4-747</inkml:trace>
  <inkml:trace contextRef="#ctx0" brushRef="#br0" timeOffset="3049.29">2710 3 10938,'0'0'1981,"0"0"-1182,0 0-302,-2 29 151,-3 178 398,5-141-865,-1 40 319,11 77-500,-8-143 27,-2-29-22,1-1 0,0 1 0,0-1 0,2 6-5,-2-16 20,-1 1-1,1-1 1,-1 0 0,1 0-1,0 1 1,-1-1 0,1 0 0,0 0-1,-1 0 1,1 0 0,0 0 0,-1 0-1,1 0 1,0 0 0,-1 0-1,1 0 1,0 0 0,-1 0 0,1 0-1,-1-1 1,1 1 0,0 0-1,-1-1 1,1 1 0,-1 0 0,1-1-1,-1 1 1,1 0 0,-1-1 0,1 1-1,-1-1 1,1 1 0,-1-1-20,13-16 98,-2 0 0,0 0 0,-2-1-98,30-44-10,-28 46 7,1 1 0,1 0 0,0 1 0,1 1-1,1 0 1,0 1 0,0 1 0,7-3 3,-12 8-14,0 1 0,0 0 0,1 0 0,-1 1 0,1 1 0,0 0 0,1 0 0,-1 1 0,0 1 0,1 0 0,-1 0 0,1 1-1,-1 1 1,9 1 14,-16-1-14,0 0 0,0 0 0,0 1-1,0-1 1,0 1 0,0 0 0,-1 0-1,1 0 1,-1 1 0,1-1 0,-1 1-1,0 0 1,0 0 0,0 0 0,0 0-1,-1 1 1,1-1 0,-1 1 0,0-1-1,0 1 1,0 0 0,-1 0 0,1 0-1,-1 0 1,0 0 0,1 3 14,2 11-19,-1 1 0,0 0 0,-1 0 0,-1 0 0,-1 6 19,-1-16 6,1 0 0,-1 1-1,-1-1 1,0 0 0,0 0 0,0 0 0,-1 0-1,-1-1 1,0 1 0,0-1 0,0 0 0,-1 0 0,0 0-1,-1-1 1,0 1 0,0-2 0,0 1 0,-1 0-1,0-1-5,-2 1-82,0 0 0,0-1-1,0-1 1,-1 1 0,0-1-1,0-1 1,0 0 0,-1 0-1,1-1 1,-1 0 0,0-1-1,0-1 1,0 1 0,0-2-1,0 1 1,0-2 82,7 1-108,0 0-1,1-1 1,-1 1 0,1-1-1,-1 0 1,1 0 0,-1 0-1,1-1 1,0 1 0,-1-1-1,1 0 1,0 0 0,0 0-1,0 0 1,0-1 0,1 1-1,-1-1 1,1 1 0,-1-1-1,1 0 1,0 0-1,0 0 1,0 0 0,0-3 108,-2-2-744,1-1 0,0 1 0,0-1 0,1 0 0,1 0 0,-1 0-1,1 0 1,1 0 0,0-4 744,0-6-3052</inkml:trace>
  <inkml:trace contextRef="#ctx0" brushRef="#br0" timeOffset="3534.33">3477 560 9706,'0'0'2907,"0"0"-1520,0 0-796,0 0-402,0 0-92,0 0 23,14 2-18,46 8-14,-56-9-84,1 0 1,-1 0-1,0 1 0,-1-1 0,1 1 0,0 0 0,0 0 0,-1 1 0,1-1 1,-1 1-1,0-1 0,1 1 0,-2 0 0,1 0 0,0 1 0,0-1 1,-1 1-1,1 1-4,-1-3-1,-1 0 1,-1 0 0,1 0-1,0 0 1,0 1 0,-1-1-1,1 0 1,-1 0-1,0 1 1,1-1 0,-1 0-1,0 0 1,-1 1 0,1-1-1,0 0 1,-1 0 0,1 1-1,-1-1 1,1 0 0,-1 0-1,0 0 1,0 0-1,0 0 1,0 0 0,-1 0-1,1 0 1,0 0 0,-1-1-1,-1 2 1,-51 40 107,41-34-129,-1 1 0,2 0 0,-1 1 0,0 3 22,12-14-6,1 1 0,-1-1 0,1 1 0,-1-1 0,1 1-1,-1-1 1,1 1 0,-1-1 0,1 1 0,0 0 0,-1-1 0,1 1 0,0 0 0,0-1 0,-1 1 0,1 0 0,0-1-1,0 1 1,0 0 0,0-1 0,0 1 0,0 0 0,0 0 0,0-1 0,0 1 0,0 0 0,0-1 0,0 1-1,1 0 1,-1 0 0,0-1 0,0 1 0,1-1 0,-1 1 0,1 0 0,-1-1 0,0 1 0,1-1 0,-1 1 0,1-1-1,-1 1 1,1-1 0,0 1 0,-1-1 0,1 1 0,-1-1 0,1 0 0,0 1 0,-1-1 0,2 0 6,39 12 113,-34-11-86,55 13 190,-1 1-1,8 7-216,-67-21 7,1-1-1,-1 1 0,0 0 0,0 0 0,0 0 0,0 0 1,0 0-1,-1 1 0,1-1 0,0 1 0,0-1 1,-1 1-1,1-1 0,-1 1 0,0 0 0,1 0 0,-1 0 1,0 0-1,0 0 0,0 0 0,0 0 0,0 0 1,-1 0-1,1 0 0,-1 1 0,1-1 0,-1 0 0,0 0 1,0 0-1,0 1 0,0-1 0,0 0 0,0 0 1,-1 1-1,1-1 0,-1 0 0,0 0 0,1 0 0,-1 0 1,0 0-1,0 0 0,0 0 0,-1 0 0,0 2-6,-9 5-285,1 0-1,-1-1 0,-1 0 1,1 0-1,-1-2 0,0 1 1,-1-2-1,0 1 0,0-2 1,0 0-1,0 0 0,-1-1 1,0-1-1,1 0 0,-8-1 286,0-1-2857,7 0-1795</inkml:trace>
  <inkml:trace contextRef="#ctx0" brushRef="#br0" timeOffset="3866.36">4254 489 11763,'0'0'3104,"0"0"-2392,0 0-32,0 0-103,0 0-129,0 0-176,182 6-224,-129-6-48,-3 0-448,6 0-553,-17 0-695,-9 0-3665</inkml:trace>
  <inkml:trace contextRef="#ctx0" brushRef="#br0" timeOffset="4449.4">5223 364 10386,'0'0'1697,"0"0"-458,0 0-365,0 0-459,-34 11-274,-109 44-99,135-53-25,1 1 0,0 1 0,0 0-1,0 0 1,1 0 0,-1 0 0,1 1 0,0 0 0,1 1 0,-1-1 0,1 1 0,0 0 0,-3 5-17,-2 3 95,3-5-36,0 1 1,0 0-1,1 0 1,1 1-1,0 0 1,0 0 0,1 0-1,1 0 1,-1 1-1,2 0 1,0-1-1,0 1 1,1 0 0,1 0-1,0 6-59,0-16-3,0 0 1,0 1-1,0-1 1,1 0-1,-1 0 0,1 1 1,-1-1-1,1 0 0,0 0 1,0 0-1,0 0 0,0 0 1,0 0-1,0 0 1,1 0-1,-1-1 0,1 1 1,-1 0-1,1-1 0,0 1 3,2 1 0,0-1 0,0 1 0,0-1 0,0 0 0,0-1 0,0 1 0,1-1 0,-1 0 0,0 0 0,2 0 0,12 1 0,0 0 0,1-2 0,-1 0 0,15-3 0,-20 1-38,0-1-1,-1 0 1,1-1 0,-1-1 0,0 1 0,0-2 0,-1 0-1,1 0 1,-1-1 0,-1-1 0,1 0 0,-1 0-1,6-7 39,-7 7-14,0-1 0,-1-1 0,1 0 0,-2 0-1,1 0 1,-2-1 0,1 0 0,-1 0-1,-1-1 1,0 0 0,-1 0 0,0 0-1,2-12 15,-8 49-8,1-1-1,1 0 0,1 0 1,2 0-1,0 0 0,2 0 1,0-1-1,2 1 0,0-1 1,2-1-1,0 0 0,6 8 9,-12-25-618,0 1-1,1-1 1,0 0 0,-1-1-1,2 1 1,-1-1-1,4 4 619,6 2-6161</inkml:trace>
  <inkml:trace contextRef="#ctx0" brushRef="#br0" timeOffset="4929.52">5650 751 5657,'0'0'7583,"0"0"-4965,0 0-1631,0 0-362,0 0-286,0 0-113,20-4 24,161-27 169,-158 28-421,1 2 0,15 1 2,-24 0-51,-14 0 42,-1 0-1,1 1 0,-1-1 0,0 0 0,1 0 1,-1 1-1,0-1 0,1 0 0,-1 1 0,0-1 1,1 0-1,-1 1 0,0-1 0,0 1 1,0-1-1,1 1 0,-1-1 0,0 0 0,0 1 1,0-1-1,0 1 0,0-1 0,0 1 0,0-1 1,0 1-1,0-1 0,0 1 0,0-1 1,0 0-1,0 1 10,-1 18-54,1-17 40,-1 2 16,0 0 0,0 0 0,0 0 0,0-1 1,-1 1-1,1 0 0,-1-1 0,0 1 0,0-1 0,-1 0 0,1 1 1,-1-1-1,-1 1-2,-43 40-11,25-24-58,-7 3-53,23-19 34,1 0 1,-1 0-1,1 1 1,0 0-1,0 0 0,0 0 1,1 0-1,-1 3 88,4-7-17,1-1 0,0 0 0,0 1 0,-1-1 0,1 1 0,0-1 0,0 1 0,0-1 0,0 1 0,0-1 0,-1 1 0,1-1 0,0 1 0,0-1 0,0 1 0,1-1 0,-1 1 0,0-1 0,0 1 0,0-1 0,0 0 0,0 1 0,0-1 0,1 1 0,-1-1 0,0 1 0,0-1 0,1 1 0,-1-1 0,0 0 0,1 1 0,-1-1 0,0 0 0,1 1 0,-1-1 0,1 0 0,-1 1 17,19 6 41,-14-5-54,20 7 124,3 0 83,1 2-1,-1 1 1,-1 1-1,25 16-193,-50-28 2,0 1 0,0-1 0,0 1 0,0-1 0,0 1 0,0 0-1,-1 0 1,1 0 0,0 0 0,-1 0 0,0 0 0,1 1 0,-1-1 0,0 0 0,0 1 0,-1-1 0,1 1-1,0-1 1,-1 1 0,1-1 0,-1 1 0,0-1 0,0 1 0,0 0 0,0-1-2,-1 2-25,0-1 0,0 1 0,0-1 0,0 0 0,-1 0 0,1 1 0,-1-1 0,0 0 0,0 0 0,0-1 0,0 1 0,-1 0 0,1-1 0,-1 1 0,0-1 0,0 0 0,-1 1 25,-5 4-395,-1-1 1,0-1-1,0 1 0,-1-2 1,1 1-1,-7 0 395,-39 7-5215,18-11-3346</inkml:trace>
  <inkml:trace contextRef="#ctx0" brushRef="#br0" timeOffset="5561.25">6589 0 10746,'0'0'3685,"0"0"-2753,0 0-782,0 0 294,0 30 64,0 188 173,0 327 39,0-540-719,1 20 0,-1-25-1,0 1 0,0-1 0,0 1 0,0-1 0,0 1 0,0 0 0,0-1 0,0 1 0,0-1 0,0 1 0,1-1 0,-1 1 0,0-1 0,0 1 0,1-1 0,-1 1 0,0-1 0,1 1 0,-1-1 0,1 1 0,-1-1 0,0 0 0,1 1 0,-1-1 0,1 0 0,-1 1 0,1-1 0,-1 0 0,1 0 0,-1 1 0,1-1 0,0-1 2,-1 1 1,1-1 0,0 1-1,-1-1 1,1 1 0,0-1-1,-1 0 1,1 1-1,-1-1 1,0 0 0,1 1-1,-1-1 1,1 0 0,-1 0-1,0 1 1,0-1 0,1 0-1,-1 0 1,0 0-1,0 1 1,0-2-3,2-3 12,7-25-53,1 1 1,2 0 0,1 0 0,2 1 0,16-24 40,-25 44-12,-1 0 1,1 1-1,1 0 0,-1 0 1,1 0-1,0 1 0,1 0 1,0 0-1,0 1 0,0 0 1,0 1-1,1-1 0,0 2 1,-1-1-1,1 1 0,1 1 1,-1-1-1,0 1 0,1 1 1,-1 0-1,8 0 12,-13 1 7,0 0 0,0 0 0,1 1 0,-1-1 0,0 1 0,0 0-1,0 0 1,0 0 0,0 1 0,0-1 0,0 1 0,-1 0 0,1 0 0,-1 0 0,1 1 0,-1-1 0,0 1-1,1 0 1,-2 0 0,1 0 0,0 0 0,0 0 0,-1 1 0,0-1 0,0 1 0,0-1 0,0 1 0,0 0-1,-1 0 1,0 0 0,0 0 0,0 0 0,0 3-7,2 0 7,-1 1 1,-1-1-1,1 1 0,-1-1 0,-1 1 1,0 0-1,0 0 0,0-1 0,-1 1 1,0 0-1,0-1 0,-1 1 1,0 0-1,0-1 0,-1 0 0,0 0 1,0 0-1,-1 0 0,0 0 0,0-1 1,-1 1-1,1-1 0,-1 0 0,-1-1 1,1 1-1,-1-1 0,-4 3-7,0 1-136,-1-1 0,0-1 1,0 1-1,-1-2 0,0 0 0,0 0 0,0-1 0,-1 0 0,0-2 1,0 1-1,0-1 0,0-1 0,0 0 0,0-1 0,-1-1 0,-6 0 136,19 0-58,0 0-1,0 0 0,0-1 1,-1 1-1,1 0 0,0 0 1,0-1-1,0 1 0,0-1 1,0 1-1,0-1 0,0 0 1,0 1-1,0-1 0,1 0 1,-1 1-1,0-1 0,0 0 1,1 0-1,-1 0 0,0 0 1,1 0-1,-1 0 0,1 0 0,-1 0 1,1 0-1,-1 0 0,1 0 1,0 0-1,0 0 0,-1 0 1,1-1-1,0 1 0,0 0 1,0 0-1,0 0 0,1-1 59,-1-1-289,0-1-1,1 1 0,-1-1 0,1 1 1,0-1-1,0 1 0,0 0 0,1-1 1,-1 1-1,1 0 0,0 0 0,1-1 290,18-20-4450</inkml:trace>
  <inkml:trace contextRef="#ctx0" brushRef="#br0" timeOffset="5981.44">7204 703 9482,'0'0'3014,"0"0"-938,0 0-466,0 0-563,0 0-367,0 0-54,17 0-46,-2-1-480,0 0-43,-1 1-1,0 0 0,1 1 1,-1 0-1,0 2 0,0-1 1,13 5-57,-23-5-20,0-1 1,-1 1-1,1-1 1,0 1 0,-1 0-1,0 1 1,1-1-1,-1 0 1,0 1 0,0 0-1,0 0 1,-1 0-1,1 0 1,-1 0 0,0 0-1,1 1 1,-2-1 0,1 1-1,0 0 1,-1-1-1,1 1 1,-1 0 0,0 0-1,0 0 1,-1 0-1,1 0 1,-1 0 0,0 0-1,0 0 1,0 0-1,-1 0 1,1 0 0,-1 0-1,0 0 1,0 0 0,0 0-1,-1-1 1,1 1-1,-3 3 20,-5 6-51,-1 0 0,0-1 0,-1-1 0,0 0 0,-1 0 0,-11 7 51,9-7-40,1 1 1,0 0-1,0 1 1,1 0-1,-5 9 40,17-22-4,-1 0-1,1 1 0,0-1 1,0 0-1,-1 1 0,1-1 1,0 0-1,0 1 1,0-1-1,-1 0 0,1 1 1,0-1-1,0 0 0,0 1 1,0-1-1,0 0 0,0 1 1,0-1-1,0 1 0,0-1 1,0 0-1,0 1 1,0-1-1,0 1 0,0-1 1,0 0-1,0 1 0,0-1 1,0 0-1,1 1 0,-1-1 1,0 0-1,0 1 0,0-1 1,1 0-1,-1 1 1,0-1-1,1 0 0,-1 0 1,0 1-1,0-1 0,1 0 1,-1 0-1,0 0 0,1 1 1,-1-1-1,0 0 1,1 0-1,-1 0 0,1 0 1,-1 0-1,0 0 5,24 3 41,-18-3-43,134 3-92,2-7 94,-118 3-1255,1-1-1,-1-2 0,0 0 1,10-5 1255,14-5-8286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6.1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 6689,'0'0'4413,"0"0"-2366,0 0-816,0 0-297,0 0-198,0 0-93,3 0-138,4 0-412,1 0-1,-1 0 1,0 1-1,0-1 1,0 2-1,1-1 1,-1 1-1,0 0 1,-1 1-1,1 0 1,0 0-1,0 1-92,5 2 64,0 1-1,0 0 1,0 1-1,-1 1 1,-1-1-1,3 4-63,-11-10-4,-1 0-1,1 0 0,0 0 0,-1 0 0,1 1 1,-1-1-1,0 1 0,0-1 0,0 1 0,0-1 1,0 1-1,0 0 0,-1-1 0,1 1 0,-1 0 1,0 0-1,0-1 0,0 1 0,0 0 0,0 0 1,-1-1-1,1 1 0,-1 0 0,0-1 0,1 1 1,-1 0-1,-1-1 5,0 4-112,-1-1-1,0 0 1,0 1 0,0-1 0,-1-1-1,1 1 1,-1 0 0,-1-1 0,1 0-1,0 0 1,-6 3 112,-20 12-2353,0-2 0,-14 5 2353,-3 0-4769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6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11466,'0'0'1942,"0"0"-794,0 0-193,0 0 168,0 0-208,0 0-240,7 33-187,23 106-196,-13-53-126,-15-69-156,1-1 0,1 0 0,0 0 0,2 0 0,0 1-10,-5-15-5,0 0 0,0 0 0,0 0 0,1 0 0,-1 0 1,1 0-1,-1 0 0,1 0 0,-1 0 0,1-1 0,0 1 0,0-1 0,0 1 0,0-1 0,0 0 0,0 1 0,1-1 0,-1-1 1,0 1-1,0 0 0,1 0 0,-1-1 0,1 1 0,-1-1 0,0 0 0,1 0 0,-1 0 0,1 0 0,-1 0 0,1 0 0,-1-1 1,0 1-1,1-1 0,-1 0 0,2 0 5,5-2 2,0-1 1,1 0 0,-2 0 0,1-1-1,0 0 1,-1 0 0,0-1-1,1-1-2,12-11 10,0-2-1,-1-1 0,-2 0 1,0-1-1,-1-1 0,-1-1 1,7-15-10,-22 38 46,-1 8-222,0 7 145,2 0 0,-1-1 0,2 1 0,0 0 0,1-1-1,0 0 1,6 12 31,10 20 112,18 27-112,15 32 189,-45-87-162,-2 1-1,1 0 0,-2 0 1,-1 0-1,0 1 1,-1-1-1,-1 1 1,-1 0-1,0 0 0,-2 0 1,0 3-27,-1-13 11,-1 0 0,0 0 0,0 0 0,-1-1 0,0 1 0,0-1-1,-1 0 1,0 0 0,0-1 0,-1 1 0,0-1 0,0-1 0,-1 1 0,0-1 0,0 0-11,-19 16 15,-1-2 0,0-1 0,-18 9-15,25-17-80,0-1 1,-1-1-1,0-1 0,-1-1 0,1 0 1,-2-2-1,1 0 0,0-2 0,-1 0 0,0-2 1,-17 0 79,39-1-44,-1 0 1,1 0-1,0 0 1,0 0-1,-1 0 1,1 0-1,0-1 1,-1 1-1,1 0 1,0 0-1,0-1 1,0 1-1,-1-1 0,1 0 1,0 1-1,0-1 1,0 0-1,0 1 1,0-1-1,0 0 1,0 0-1,0 0 1,0 0-1,0 0 1,1 0-1,-1 0 1,0 0-1,1 0 1,-1 0-1,1-1 1,-1 1-1,1 0 1,-1 0-1,1-1 1,0 1-1,0 0 1,0 0-1,-1-1 1,1 1-1,0 0 1,1-2 43,-1-1-208,1-1 0,0 1 0,0 0 0,0-1 0,1 1 1,-1 0-1,1 0 0,0-1 0,0 2 0,1-1 0,-1 0 0,2-1 208,30-27-3092,5 4-2839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1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0 13539,'0'0'1928,"0"0"-865,0 0-180,0 0-339,0 0-320,0 0-121,-6 21 76,2-8-142,-7 23 75,2 0-1,1 0 1,0 15-112,-1 42 95,-17 117-11,18-161-71,-3 0 0,-2 0-1,-5 9-12,-23 41 15,53-125-95,0 0 1,2 1-1,1 0 1,0 1-1,10-10 80,-10 13-10,1 1-1,1 0 1,1 0 0,1 2-1,1 1 1,2-1 10,-12 10 4,1 0 1,0 1 0,1 1 0,-1 0 0,1 0-1,1 1 1,-1 1 0,1 0 0,0 1-1,-1 0 1,2 1 0,12 0-5,-17 1 13,1 1 0,0 0 0,-1 0 0,1 2 0,0-1 0,-1 1 0,1 0 0,-1 1 1,0 0-1,2 1-13,-6-1 1,0 0 0,1 0 0,-1 1 0,-1 0 0,1 0 0,0 0 0,-1 1 0,0-1 0,0 1 0,0 0 1,-1 0-1,0 0 0,1 1 0,-2-1 0,1 1 0,0 1-1,0 1 2,0-1-1,-1 1 0,1 0 1,-2 0-1,1 0 1,-1 0-1,0 0 1,-1 1-1,0-1 1,0 0-1,-1 0 1,0 0-1,-1 4-1,1-6 7,-1 1-1,-1-1 1,1 0-1,-1 0 1,0-1-1,0 1 1,-1 0-1,0-1 0,0 0 1,0 0-1,0 0 1,-1 0-1,0-1 1,0 0-1,0 0 1,-4 2-7,-5 3 1,0-1 0,-1 0 1,0-2-1,-1 1 0,0-2 1,0 0-1,0-1 0,-1-1-1,-16 3-341,-1-3 0,0 0 1,-14-3 339,44 0-136,0 0 0,0 0 0,1 0 0,-1-1 0,0 0 0,1 0 0,-1 0 0,0 0 0,1 0 0,-1-1 0,0 0 137,2 1-133,1 0 1,0 0-1,0 0 1,0 0-1,0 0 1,0 0-1,0 0 1,0-1-1,0 1 1,0 0-1,0 0 1,1-1-1,-1 1 1,1-1-1,-1 1 1,1 0-1,-1-1 1,1 1-1,0-1 1,0 1-1,-1-1 1,1 1-1,0-1 1,1 0-1,-1 1 1,0-1-1,0 1 1,1 0-1,-1-1 133,8-12-3591,13 4-3013</inkml:trace>
  <inkml:trace contextRef="#ctx0" brushRef="#br0" timeOffset="601.04">899 563 9114,'0'0'5633,"0"0"-3722,0 0-1049,0 0-401,18-1-319,9-1-130,22-2-16,24 2 4,-62 2-1,-1 0 0,1 1 1,0 0-1,0 1 0,0 0 0,-1 1 0,1 0 0,-1 0 0,0 1 1,0 1 0,-7-4-2,0 1 0,-1 0-1,1 0 1,-1 0 0,0 0 0,0 0 0,0 0 0,0 1 0,0-1 0,0 0 0,0 1 0,-1 0 0,1-1 0,-1 1 0,0 0 0,0 0 0,0 0 0,0 0 0,0 0 0,-1 0 0,1 0 0,-1 0 0,0 0 0,0 0 0,0 0 0,0 0 0,-1 0 0,1 0 0,-1 0 0,1 0 0,-1 0 0,0 0 0,-1 0 0,1 0 0,-2 2 2,-2 2 1,-1-1 1,0 0-1,0 0 0,-1-1 1,0 1-1,0-1 0,0-1 1,-5 3-2,-68 32-45,66-33 20,-137 55-1291,150-61 1303,0 0-1,0 0 1,1 1 0,-1-1-1,0 0 1,1 0 0,-1 1-1,0-1 1,1 0 0,-1 1-1,1-1 1,-1 1 0,0-1-1,1 1 1,-1-1 0,1 1-1,-1-1 1,1 1 0,0-1-1,-1 1 1,1 0 0,0-1-1,-1 1 1,1 0 0,0-1-1,0 1 1,-1 0 13,2 0 4,-1-1 0,1 1 0,-1 0-1,1-1 1,-1 1 0,1-1 0,0 1 0,-1-1 0,1 1 0,0-1 0,0 1 0,-1-1 0,1 0-1,0 1 1,0-1 0,-1 0 0,1 0 0,0 1 0,0-1-4,44 8 354,-44-8-359,14 1 96,-5-1-3,-1 1 1,0 0 0,0 0 0,0 1-1,0 0 1,0 1 0,0 0-1,0 0 1,5 4-89,-13-6 9,0 0-1,0-1 1,0 1-1,0 0 1,-1 0 0,1 0-1,0 0 1,-1 0-1,1 0 1,-1 0-1,1 1 1,-1-1 0,1 0-1,-1 0 1,0 0-1,1 0 1,-1 1-1,0-1 1,0 0 0,0 0-1,0 1 1,0-1-1,0 0 1,0 0-1,-1 0 1,1 1 0,0-1-1,-1 0 1,1 0-1,-1 0 1,1 0 0,-1 0-1,1 0 1,-1 0-1,0 0 1,0 0-1,1 0 1,-2 0-9,-2 5 36,-1 0-1,0-1 1,0 0 0,0 0-1,-6 3-35,-90 62 64,87-61-447,-2-1 0,1 0 1,-1-2-1,0 1 0,-1-2 1,-1 0 382,21-6-4442,10-4 2664,7-9-3078</inkml:trace>
  <inkml:trace contextRef="#ctx0" brushRef="#br0" timeOffset="1043.07">1611 706 12347,'0'0'3795,"0"0"-2573,0 0-495,0 0 35,0 0-21,0 0-140,24 16-192,79 52-163,-93-61-213,0-1-1,0 2 1,-1-1 0,0 1-1,0 1 1,-1 0 0,0 0 0,-1 0-1,4 6-32,-8-8 3,0 0 1,-1 0-1,0 0 0,0 0 0,0 0 0,-1 0 0,0 0 0,0 1 0,-1-1 1,0 0-1,0 1 0,-2 6-3,1-8 0,0 1 0,-1 0 0,0-1 0,0 1 0,-1-1 1,0 0-1,0 0 0,0 0 0,-1 0 0,0-1 0,0 1 0,0-1 0,-1 0 1,0 0-1,0-1 0,-3 4 0,-13 8-190,-1 0 0,0-2 0,-15 7 190,13-7-751,-1-2 0,0-1-1,-12 3 752,-41 6-4622,36-15-2707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0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1 147 12243,'0'0'2312,"0"0"-1424,0 0 329,0 0-321,0 0-8,0 0 64,0 0-168,215 18-320,-146-18-288,-6 3-176,0 0-264,-10 6-664,0 12-720,-17-3-961,-9 0-3400</inkml:trace>
  <inkml:trace contextRef="#ctx0" brushRef="#br0" timeOffset="461.03">1301 58 13243,'0'0'1884,"0"0"-398,0 0-94,0 0-529,0 0-492,-29-10-213,-94-30-178,116 38 15,0 1 0,0-1-1,0 1 1,-1 0 0,1 1-1,0 0 1,0 0-1,-1 0 1,1 1 0,0 0-1,0 0 1,0 1-1,0 0 1,0 0 0,1 1-1,-1 0 1,0 0-1,1 1 1,0-1 0,0 1-1,0 0 1,0 1-1,-1 2 7,-4 1-2,-4 2 20,1 2-1,0-1 0,1 2 0,0 0 1,1 1-1,0 0 0,1 0 0,-3 8-18,7-10 28,1 0 1,0 0-1,1 0 0,1 1 0,0 0 1,0 0-1,1 0 0,1 1 0,0-1 0,1 1 1,0 7-29,2-19-1,-1-1 0,0 1 0,1-1 1,-1 0-1,1 1 0,-1-1 0,1 0 1,0 0-1,0 1 0,0-1 1,-1 0-1,1 0 0,0 0 0,0 0 1,1 0-1,-1 0 0,0 0 1,0 0-1,0-1 0,0 1 0,1 0 1,-1-1-1,0 1 0,1-1 0,-1 1 1,1-1-1,-1 0 0,0 1 1,1-1-1,-1 0 0,1 0 0,0 0 1,60 1-129,-45-1 72,-6-1 19,1-1-1,0 0 1,-1-1 0,0 0-1,0 0 1,0-1 0,0-1-1,0 0 1,-1 0-1,0-1 1,0-1 0,-1 1-1,1-2 1,-1 1 0,3-5 38,16-15-22,-2 0 1,-2-2-1,0-1 1,2-6 21,1-6 530,-27 41-227,0 11-184,0 267-854,0-276 669,0 0-1,0 1 0,0-1 1,0 1-1,0-1 1,0 1-1,0-1 1,0 0-1,1 1 1,-1-1-1,1 1 1,-1-1-1,1 0 1,-1 0-1,1 1 1,0-1-1,0 0 1,0 0-1,-1 0 0,1 1 1,0-1-1,0 0 1,1 0-1,-1-1 1,0 1-1,0 0 1,0 0 66,3 0-363,0 0 0,0 0 0,-1-1 0,1 1 0,0-1 1,0 0-1,0 0 0,0 0 0,0 0 363,10-1-1491,13 1-4451</inkml:trace>
  <inkml:trace contextRef="#ctx0" brushRef="#br0" timeOffset="797.05">1645 287 5673,'0'0'8402,"0"0"-6770,0 0 97,0 0-753,0 0-664,0 0-112,0 0 16,20 72-104,-20-31-112,0 4-8,-10 0-72,-7-4-168,-3-5-264,4-6-280,6-15-769,7-9-1063,3-6-4514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43 5249,'0'0'4462,"0"0"-2265,0 0-349,0 0-267,0 0-129,0 0-197,-1-9-383,0-1-656,-1-10-25,2 17-21,2 9 131,9 36 154,10 24-455,11 43 234,-17-33-188,-4 0 0,1 66-46,-7 155-217,-5-296 207,0-1 1,0 1 0,0 0 0,0-1 0,0 1 0,0-1-1,0 1 1,0 0 0,0-1 0,0 1 0,0 0-1,0-1 1,0 1 0,0 0 0,1-1 0,-1 1-1,0-1 1,0 1 0,1-1 0,-1 1 0,0-1-1,1 1 1,-1-1 0,1 1 0,-1-1 0,0 1-1,1-1 1,-1 1 0,1-1 0,0 0 0,-1 1 0,1-1-1,-1 0 1,1 1 0,0-1 9,0 0-14,0-1 1,0 1-1,0-1 1,0 1-1,0-1 0,0 1 1,0-1-1,0 0 1,0 1-1,0-1 0,0 0 1,-1 0-1,1 0 1,0 1-1,-1-1 1,1 0-1,0 0 0,-1 0 1,1 0-1,-1-1 14,27-53-25,-16 31-17,0 0 0,2 0 0,1 1 0,1 1 0,4-4 42,-14 20-9,0 0 1,1 1 0,0-1 0,0 1-1,0 0 1,1 1 0,0-1 0,0 1 0,0 1-1,0-1 1,0 1 0,1 1 0,-1-1-1,1 1 1,0 1 0,0-1 0,0 1-1,0 1 1,6-1 8,3 1 7,1 0-1,-1 2 0,1 0 1,-1 0-1,0 2 1,0 0-7,-10-2 0,1 1 0,-1 0 0,-1 1 0,1-1 0,0 1 0,-1 0 0,0 1 0,0 0 0,0 0 1,0 0-1,-1 0 0,0 1 0,0 0 0,0 0 0,-1 1 0,-2-4-9,0 0 0,0-1 0,0 1-1,-1 1 1,0-1 0,1 0 0,-1 0 0,-1 0 0,1 1-1,0-1 1,-1 0 0,1 1 0,-1-1 0,0 0-1,0 1 1,0-1 0,-1 0 0,1 1 0,-1-1-1,0 0 1,0 1 0,0-1 0,0 0 0,-1 0 0,1 0-1,-1 0 1,0 0 0,0 0 0,0-1 0,0 1-1,0 0 1,0-1 0,-1 0 0,1 0 0,-1 1 9,-15 5-127,0 0 1,0 0-1,-1-2 1,0 0-1,0-2 1,-1 0 0,1-1-1,-6 0 127,-78 4-1927,50-7-2215,49 0 3458,31 0-2239,6 0-1751</inkml:trace>
  <inkml:trace contextRef="#ctx0" brushRef="#br0" timeOffset="349.99">926 689 11258,'0'0'2873,"0"0"-2169,0 0-200,0 0-96,0 0-256,0 0-104,0 167-40,0-126 8,0-2-8,-3-3 8,0-6-16,-1-7-104,-2-5-456,3-12-576,3-6-1425,-4 0-4216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7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5209,'0'0'8562,"0"0"-7522,0 0-184,0 0-152,0 0 25,0 0 47,0 0-112,139 6-352,-106-3-176,0 3-136,-3 0-192,-7-3-232,-7 6-384,-16 0-857,0 3-1471,0-3-4314</inkml:trace>
  <inkml:trace contextRef="#ctx0" brushRef="#br0" timeOffset="332.97">47 335 2497,'0'0'9962,"0"0"-8626,0 0 224,0 0-399,0 0-353,0 0-192,189 9-320,-140-9-296,-2 0 0,-1 3-544,-3 3-1217,-10 3-1351,-10-3-7619</inkml:trace>
  <inkml:trace contextRef="#ctx0" brushRef="#br0" timeOffset="749.96">1344 22 13947,'0'0'2032,"0"0"-817,0 0-587,0 0-425,-31-4-221,-100-11-56,126 14 70,-1 0-1,1 1 0,-1 0 1,0 0-1,1 1 1,-1-1-1,1 1 0,0 0 1,-1 1-1,1 0 1,0-1-1,0 2 1,-1-1-1,2 0 0,-1 1 1,0 0-1,0 0 1,-1 2 4,-6 4-6,-8 5-9,0 1 0,1 0 0,0 2 0,2 0 0,0 1-1,-7 11 16,16-19-11,1 0 0,1 0 0,-1 1 0,2 0 0,0 0 0,0 1 0,1-1 0,0 1 0,1 0 0,0 0 0,1 0 0,0 0-1,1 12 12,1-22-5,0 0 0,0 0-1,0 0 1,1 0 0,-1-1 0,0 1-1,1 0 1,0 0 0,0 0-1,-1 0 1,1-1 0,0 1-1,0 0 1,0-1 0,1 1-1,-1-1 1,0 1 0,0-1-1,1 0 1,-1 0 0,1 1-1,0-1 1,-1 0 0,1 0 0,0 0-1,-1-1 1,1 1 0,0 0-1,0-1 1,0 1 0,0-1-1,0 1 6,10 1-33,-1-1-1,1 0 1,-1 0-1,1-1 1,3-1 33,3 1-29,-7-1 8,0-1 0,0 0 0,0 0 1,-1-1-1,1 0 0,-1 0 0,0-2 1,0 1-1,0-1 0,0-1 0,-1 1 1,6-6 20,2-1-6,-1-2 1,0 0 0,-1 0 0,0-2 0,-2 1 0,3-5 5,-13 25 621,-1 15-389,0 43-347,-1-18 143,1-19-115,8 87-731,-7-97-418,0 0 0,1-1-1,4 9 1237,1-5-4162</inkml:trace>
  <inkml:trace contextRef="#ctx0" brushRef="#br0" timeOffset="1236.98">1519 421 3977,'0'0'7978,"0"0"-5273,0 0-1327,0 0-278,0 0-493,0 0-188,15-1 25,125-4 75,-125 5-507,-9 0-13,-1-1 0,1 1 0,-1 1 0,0-1 0,1 1-1,-1 0 1,0 0 0,1 1 1,-4-2-9,-1 1 1,1 0-1,-1 0 1,0 0-1,1 0 0,-1 0 1,0 0-1,0 1 1,1-1-1,-1 0 0,0 0 1,0 1-1,0-1 1,-1 1-1,1-1 1,0 1-1,-1 0 0,1-1 1,-1 1-1,1-1 1,-1 1-1,0 0 0,1-1 1,-1 1-1,0 0 1,0 0-1,0-1 0,-1 2 9,1 1-3,0 0 0,0 0-1,-1 0 1,0 0 0,0 0-1,0 0 1,0-1 0,-1 1-1,1 0 1,-1-1 0,0 1-1,0-1 1,-1 1 0,-1 2 3,-5 4-25,-1-1 1,1 0-1,-11 8 25,10-10-165,0 1-1,1 1 0,0 0 1,-5 7 165,14-16-16,-1 1 1,0-1 0,1 1 0,0 0-1,-1-1 1,1 1 0,-1 0 0,1-1-1,0 1 1,-1 0 0,1-1 0,0 1 0,0 0-1,0 0 1,-1-1 0,1 1 0,0 0-1,0 0 1,0-1 0,0 1 0,0 0-1,0 0 1,1-1 0,-1 1 0,0 0 0,0 0-1,1-1 1,-1 1 0,0 0 0,1-1-1,-1 1 1,0 0 0,1-1 0,-1 1-1,1 0 1,-1-1 0,1 1 0,-1-1-1,1 1 1,0-1 0,-1 1 0,1-1 0,0 0-1,-1 1 1,1-1 0,0 0 0,-1 1-1,2-1 16,5 2-3,0 1 0,0-1 0,0-1 0,1 1 0,0-1 3,6 1-26,11 3 38,28 5 0,-50-9-9,0 0 0,0 0 0,0 0 0,0 1 0,0-1 0,0 1 0,0-1 0,0 1 0,-1 0 0,1 0 0,0 1 0,1 1-3,-3-3 12,0 0-1,-1 1 0,1-1 0,0 0 0,-1 1 1,1-1-1,-1 0 0,0 1 0,1-1 1,-1 1-1,0-1 0,0 1 0,0-1 0,0 0 1,0 1-1,0-1 0,0 1 0,0-1 1,-1 1-1,1-1 0,-1 0 0,1 1 0,-1-1 1,1 0-1,-1 1 0,0-1 0,0 0 1,1 0-1,-1 0 0,0 0 0,-1 1-11,-3 4 30,0-1-1,-1 0 1,0 0-1,0 0 1,-1 0-30,6-5 0,-22 17-440,-2-1-1,0-2 0,-25 11 441,32-18-1646,0 0 0,-1-1-1,-14 2 1647,1-3-6236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5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7842,'0'0'2968,"0"0"-1167,0 0-593,0 0-528,0 0-176,0 0-192,172 0-144,-116 5-96,0 4-16,-3-3-56,-7-3-40,-9 0-432,-14 0-688,-10-3-1705,-13 0-5320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5.7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8058,'0'0'4777,"0"0"-3985,0 0 24,0 0 8,0 0-288,172-18-264,-116 15-272,20 3-328,-13 0-1232,-10 0-2937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29 5457,'0'0'1050,"0"0"-469,0 0 29,0 0 183,0 0 609,0 0 241,6-3-7,-1 1-1497,13-7 1640,-21 5-753,-15 1-366,-18 1-340,-10-2-118,1 3 0,0 1 0,-3 3-202,41-2 14,0 0-1,0 1 1,0-1-1,0 2 1,0-1-1,0 1 1,1 0-1,-1 0 1,1 1-1,0 0 1,0 0-1,1 0 1,-1 1-14,-2 3 50,0 0 1,1 0-1,0 0 0,0 1 1,1 1-1,0-1 1,1 1-1,-1 1-50,-5 16 151,1 0-1,1 1 1,1 0-1,2 0 1,1 0-1,0 5-150,-7 116 442,9-99-912,-1 0-1,-3 0 0,-1-1 1,-11 30 470,18-75-1000,-1 1 106,2-2-7646,0-7 3310</inkml:trace>
  <inkml:trace contextRef="#ctx0" brushRef="#br0" timeOffset="352.28">1 449 8834,'0'0'2792,"0"0"-1847,0 0 359,0 0-400,0 0-296,0 0 280,0 0-111,115-3-273,-72 3-216,4 0-192,-1 0-96,0 12-112,17-6-888,-10 0-1097,-10-3-1856</inkml:trace>
  <inkml:trace contextRef="#ctx0" brushRef="#br0" timeOffset="700.3">748 505 8674,'0'0'4177,"0"0"-2666,0 0-383,0 0-220,0 0-621,0 0-210,-8 10-27,-5 4 5,1 1 0,1 1 0,0 0 0,1 0 0,1 1 0,0 0 0,2 0 1,0 1-1,-2 7-55,8-19-6,-6 46-37,6-50 30,1-1 0,0 0 0,0 1 0,0-1 0,0 1 0,0-1-1,0 1 1,0-1 0,0 0 0,0 1 0,1-1 0,-1 1 0,1-1 0,-1 0 0,1 1 0,0-1 0,-1 0-1,1 0 1,0 0 0,0 1 0,0-1 0,0 0 0,0 0 0,0 0 0,0 0 0,0 0 0,0-1-1,0 1 1,0 0 0,1 0 13,11 1-9,0-1-1,0 0 1,0-1-1,-1-1 0,1 0 1,0 0-1,0-1 1,0-1-1,-1 0 1,0-1-1,1 0 0,-1-1 1,-1-1-1,1 1 1,-1-2-1,0 0 1,0-1 9,-2 3-15,-1 0 1,0-1 0,-1-1-1,1 1 1,-1-1 0,-1 0-1,1-1 1,-1 0 0,-1 0-1,1 0 1,-1 0 0,-1-1 0,1 0-1,-2 0 1,1 0 0,-1-1-1,0 1 1,-1-1 0,-1 1-1,1-1 1,-1 0 0,-1-5 14,0 13-68,0 0 1,-1 0 0,0 0-1,1 0 1,-1 0 0,0 0-1,0 0 1,0 0-1,0 0 1,0 1 0,0-1-1,-1 0 1,1 1-1,0-1 1,-1 1 0,0-1-1,1 1 1,-1 0-1,0 0 1,1 0 0,-1 0-1,0 0 1,0 0 0,0 0-1,0 0 1,0 1-1,0-1 1,0 1 0,0 0-1,0-1 1,0 1-1,0 0 68,-11-1-739,0 0-1,0 1 0,1 0 0,-11 2 740,16-1-180,1 0 0,0 0-1,0 1 1,0 0 0,0 0 0,0 0-1,0 1 1,0 0 0,1 0 0,-1 1-1,1-1 1,0 1 0,0 0 0,0 1-1,-1 1 181,-2 3-282,0 1-1,1-1 1,0 1-1,1 1 1,0-1 0,1 1-1,-3 7 283,-4 19-2047</inkml:trace>
  <inkml:trace contextRef="#ctx0" brushRef="#br0" timeOffset="1081.46">1459 431 10562,'0'0'2194,"0"0"-1244,0 0-61,0 0 50,0 0-344,0 0-303,-9 29-160,-28 93-87,30-100-19,-1 0 1,-1-1-1,-7 13-26,0 0 64,17-77 1060,1 32-1132,0 1-1,1 0 0,1 0 1,0 0-1,0 0 1,1 1-1,0 0 1,0-1-1,1 2 0,1-1 1,-1 1-1,1 0 1,1 0-1,-1 1 1,1 0-1,1 1 1,-1-1-1,1 1 0,0 1 1,0 0-1,1 0 1,0 1-1,-1 0 1,2 1-1,-1 0 0,8-1 9,50-7-294,0 4-1,29 2 295,54-6-2714,-90 3-159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9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8554,'0'0'6146,"0"0"-4146,0 0-1278,0 0-230,0 0-223,0 35 61,0 241 125,-1-153-286,-2-36-120,4 0 0,4 1 0,10 49-49,-14-136 0,-1 5 4,1 1 0,1 0 0,-1-1 0,1 1 0,1-1 0,-1 1 0,1-1 0,0 0 0,0 0 0,2 2-4,-4-7 0,-1-1 0,1 1 0,-1-1 0,0 1 0,1-1 0,-1 0 0,1 1 0,-1-1 0,1 0 0,-1 1 0,1-1 0,0 0 0,-1 0 0,1 1 0,-1-1 0,1 0 0,-1 0 0,1 0 0,0 0 0,-1 0 0,1 0 0,0 0 0,-1 0 1,1 0-1,-1 0 0,1 0 0,0 0 0,-1 0 0,1-1 0,-1 1 0,1 0 0,-1 0 0,1-1 0,-1 1 0,1 0 0,-1-1 0,1 1 0,-1 0 0,1-1 0,15-19 50,-16 19-48,20-30 10,2 0-1,0 2 0,2 0 1,1 2-1,23-20-11,-39 39-19,0 0 0,1 1 0,0 0 0,0 1 0,1 0 0,0 0 1,0 1-1,0 1 0,1 0 0,-1 0 0,1 1 0,0 1 0,0 0 0,0 0 0,0 1 0,0 1 1,0 0-1,0 1 0,12 2 19,-15-1-6,0 1-1,0 0 1,-1 1 0,1 0 0,-1 0-1,0 1 1,0 0 0,0 0 0,-1 1 0,0 0-1,0 0 1,0 1 0,-1 0 0,0 0-1,4 6 7,-6-7-21,0 0 0,0 0 0,0 0-1,0 1 1,-1 0 0,0 0 0,-1 0-1,1 0 1,-2 0 0,1 0-1,-1 0 1,0 1 0,0-1 0,0 1-1,-1-1 1,-1 0 0,1 1 0,-1-1-1,-1 1 1,0 1 21,0-4-4,-1 0-1,0 0 1,0 0 0,-1 0-1,0 0 1,1-1 0,-2 1-1,1-1 1,0 0-1,-1 0 1,0-1 0,0 1-1,0-1 1,0 0 0,0-1-1,-1 1 5,-17 8-92,-1-1 0,-1-1-1,-1 0 93,-7-1-205,0-2-1,-1 0 1,0-3 0,0-1-1,0-1 1,-6-2 205,25-4-757,14 0-64,9 0-815,75-6-4360,-31 7 365</inkml:trace>
  <inkml:trace contextRef="#ctx0" brushRef="#br0" timeOffset="345.02">1093 787 6409,'0'0'9506,"0"0"-8145,0 0-233,0 0-584,0 0-400,0 0 32,0 0-80,19 146-48,-19-90-48,0 10 0,-6-4-96,-27 13-176,0-16-856,3-23-2017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7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10866,'0'0'1927,"0"0"-1208,0 0-333,0 0 128,6 27-25,0 2-387,5 26 67,-2 1 0,-1 10-169,0 88 340,-8 48-340,-1-82 89,-8 9 300,14-154-367,1 1 0,2 0 0,0 0 0,1 1 0,12-20-22,2 0-41,2 1 0,17-22 41,-35 55-7,0 0 0,0 1 0,1-1 0,0 2 0,0-1 0,1 1 0,1-1 7,-5 5-5,0 0 1,0 0 0,0 1-1,1-1 1,-1 1-1,1 0 1,-1 1-1,1-1 1,0 1-1,-1 0 1,1 1-1,0-1 1,0 1-1,2 1 5,-4 0 1,0 0 0,-1 0 0,1 0-1,0 1 1,-1-1 0,0 1 0,1 0 0,-1 0-1,0 1 1,0-1 0,0 0 0,0 1-1,0 0 1,-1 0 0,1 0 0,-1 0-1,0 0 1,0 0 0,0 1 0,0-1-1,0 1 0,4 8 5,-1 0 0,0 1 0,0-1 0,-1 1-1,2 10-4,-4-2 21,0 0-1,-1 1 1,-1 15-21,0-8 65,-1-23-56,1 0-1,-1 0 1,1 0 0,-2 0-1,1 0 1,-1-1 0,0 1-1,0 0 1,0-1 0,-1 1-1,0-1 1,0 0 0,0 0-1,-1 0 1,1 0-1,-1-1 1,0 0 0,-1 1-1,1-1 1,-1-1 0,0 1-1,0-1 1,0 0 0,-2 1-9,-2 1-219,-1-1 1,1 0 0,-1-1 0,0 0 0,0 0-1,0-1 1,0-1 0,0 1 0,0-2 0,-1 1-1,1-2 1,0 1 0,0-1 0,-3-1 218,8 1-513,1-1-1,-1 1 1,0-1 0,0 0-1,1-1 1,-1 1 0,1-1-1,-1 0 1,1 0 0,-3-2 513,-10-11-4221</inkml:trace>
  <inkml:trace contextRef="#ctx0" brushRef="#br0" timeOffset="453.85">668 647 7514,'0'0'6440,"0"0"-4403,0 0-1426,0 0-267,0 0-160,0 0-105,35-5-60,112-15-13,-116 16-19,-1 2 0,1 1 0,6 2 13,1 0-103,-37-1 93,0 0 0,-1 0 1,1 0-1,-1 0 1,1 1-1,0-1 0,-1 0 1,1 0-1,-1 1 1,1-1-1,-1 0 0,1 1 1,0-1-1,-1 1 0,0-1 1,1 1-1,-1-1 1,1 1-1,-1-1 0,0 1 1,1-1-1,-1 1 1,0-1-1,1 1 0,-1 0 1,0-1-1,0 1 0,0-1 1,1 1-1,-1 0 1,0-1-1,0 1 0,0 0 1,0-1-1,0 1 1,0 0-1,-1-1 10,2 3-9,-2-1-1,1 1 1,0-1 0,-1 0 0,1 1 0,-1-1-1,1 0 1,-1 1 0,0-1 0,-1 2 9,-6 6 15,-1 0 0,0 0 1,-1-1-1,0 0 0,-1 0 1,-5 3-16,-9 7 34,-5 4-19,19-16-15,1 1 0,0 0 0,0 1 0,0 0 0,1 0 0,-4 8 0,12-17-8,1 0 0,0 1-1,-1-1 1,1 0 0,0 1 0,0-1-1,-1 1 1,1-1 0,0 1 0,0-1 0,0 1-1,0-1 1,-1 0 0,1 1 0,0-1 0,0 1-1,0-1 1,0 1 0,0-1 0,0 1 0,0-1-1,0 1 1,1-1 0,-1 1 0,0-1 0,0 1-1,0-1 1,0 1 0,1-1 0,-1 1 0,0-1-1,0 0 1,1 1 0,-1-1 0,0 0 0,1 1-1,-1-1 1,0 0 0,1 1 0,-1-1 0,1 0-1,-1 1 9,21 4-79,29 0-7,0-2 1,1-2 0,32-5 85,-30-4-1379,-8-6-1416</inkml:trace>
  <inkml:trace contextRef="#ctx0" brushRef="#br0" timeOffset="783.93">1704 414 10218,'0'0'6033,"0"0"-5400,0 0-465,0 0-168,0 0 48,0 0 88,0 0-8,79 30 48,-39-18-32,16-6-80,10-6-64,7 0-224,29 0-608,-16 0-881,-20-6-2376</inkml:trace>
  <inkml:trace contextRef="#ctx0" brushRef="#br0" timeOffset="1353.6">3106 188 4745,'0'0'4040,"0"0"-1413,0 0-864,0 0-775,-32 7-400,-34 8-160,-4 4-428,60-15 44,0-1-1,1 1 1,-1 1 0,1-1-1,0 2 1,0-1-1,1 1 1,0 0 0,0 1-1,0 0 1,-1 3-44,-10 8 103,-2 0 127,0 2 0,2 0 0,0 2 0,1 0 0,2 1 0,-14 23-230,28-41 14,0-1 0,0 1 0,0 0 0,1 0 0,0 0-1,0 1 1,0-1 0,1 0 0,-1 0 0,1 1 0,1-1 0,-1 0-1,1 0-13,-1-3-3,1-1 0,-1 0 0,1 0 1,0 0-1,-1 1 0,1-1 0,0 0 0,0 0 0,0 0 0,0 0 0,0 0 0,0 0 0,0 0 0,0-1 0,0 1 0,0 0 0,0-1 0,1 1 0,-1 0 0,0-1 0,1 0 0,-1 1 0,0-1 0,1 0 0,-1 1 0,1-1 4,41 5-96,-38-5 78,18 1-73,-1 0-1,1-2 0,-1 0 0,0-2 0,0 0 1,0-2-1,0 0 0,0-2 0,-1 0 0,14-8 91,-25 11-21,-1-1 0,0 0-1,0-1 1,0 0 0,-1-1-1,0 0 1,0 0 0,-1-1-1,1 1 1,-2-2 0,1 1-1,-1-1 1,-1 0-1,1 0 1,-2-1 0,1 1-1,-1-1 1,-1 0 0,0 0-1,0-1 1,-1 1 0,0 0-1,0-6 22,0 2 889,-1 27-558,1 11-454,6 8-141,2 0 1,1-1 0,2-1-1,3 4 264,2 6-7904,10 35 7904,-21-53-5161</inkml:trace>
  <inkml:trace contextRef="#ctx0" brushRef="#br0" timeOffset="1751.63">3576 584 13363,'0'0'2084,"0"0"-1208,0 0-479,0 0-143,0 0 10,0 0-30,30 0-105,153 0-88,-179 0-41,-1 0 0,0 0-1,0 0 1,0 0-1,0 0 1,0 1-1,0 0 1,0-1-1,0 1 1,0 0 0,0 1-1,0-1 1,0 0-1,-1 1 1,1-1-1,0 1 1,-1 0-1,1 0 2,-2 1 1,1-1 1,-1 0 0,0 1 0,0-1-1,0 1 1,0-1 0,0 1 0,-1 0 0,1-1-1,-1 1 1,0 0 0,1-1 0,-1 1 0,0 0-1,-1-1 1,1 1 0,0 0 0,-1-1 0,0 1-1,1 0 1,-2 0-3,-2 7 25,-1 0 1,0-1-1,0 0 1,-1 0-1,0 0 0,-1-1 1,0 1-1,0-2 0,0 1 1,-7 4-26,-16 18 48,16-16-57,11-11-13,-1 0-1,1 0 1,0 0-1,0 0 1,0 1-1,0-1 1,1 1-1,-1 0 1,1-1-1,0 1 1,0 0-1,1 0 1,-1 1-1,1-1 1,0 0-1,0 2 23,1-5-14,0-1-1,0 1 1,1 0-1,-1-1 1,0 1-1,1-1 0,-1 1 1,1 0-1,-1-1 1,1 1-1,-1-1 1,1 1-1,-1-1 1,1 1-1,0-1 0,-1 0 1,1 1-1,0-1 1,-1 0-1,1 1 1,0-1-1,-1 0 0,1 0 1,0 0-1,-1 1 1,1-1-1,0 0 1,0 0-1,-1 0 0,1 0 1,0 0 14,33 0-68,-24 0 53,43 0 9,2 1-424,52-6 430,157-33-2478,-141 17-1226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6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367 0 12259,'0'0'2083,"0"0"-842,0 0-296,0 0-575,-35 9-352,35-9-18,-149 42-11,141-39 10,1-1-1,-1 1 1,0 1 0,1 0-1,0 0 1,0 0-1,0 1 1,0 0 0,1 0-1,0 0 1,0 1 0,0 0-1,1 1 1,-1-1 1,-5 8-2,2-3-10,1 1 0,1 0 0,0 0 0,0 0 0,1 1 0,1 0 0,0 0 0,1 1 0,0 0 0,1-1 0,1 1 0,0 0 1,1 0-1,0 0 0,1 0 0,1 0 0,0 0 0,2 7 12,-2-15-19,0 0 0,1-1 0,-1 1 0,1-1 0,1 1 1,-1-1-1,0 0 0,1 0 0,0 0 0,1 0 0,-1 0 0,1-1 0,0 1 0,0-1 0,0 0 1,0-1-1,1 1 0,-1-1 0,1 1 0,0-1 0,0-1 0,1 1 0,-1-1 0,0 0 1,1 0-1,1 0 19,0 0-13,0 0-1,1-1 1,-1 0 0,0 0 0,0-1 0,1 0 0,-1 0 0,0-1 0,1 0 0,-1 0-1,0-1 1,0 0 0,0 0 0,0 0 0,0-1 0,-1 0 0,1 0 0,-1-1 0,0 0-1,5-3 14,1-4 4,1-1-1,-1 0 0,-1-1 0,0 0 0,-1-1 0,-1 0 0,0-1 0,2-5-3,4-11 22,-3 0 0,0 0 0,5-26-22,-17 55 83,0 6-47,1 32-56,0 1 1,3-1-1,1 0 1,1 0-1,2 0 1,2-1-1,1 0 1,1-1-1,2 0 1,2-1-1,1 0 20,-15-30-107,0 0 1,-1 0-1,1 0 1,1 0-1,-1-1 0,0 1 1,1 0-1,-1-1 1,3 1 106,19 5-4233,-11-7-3100</inkml:trace>
  <inkml:trace contextRef="#ctx0" brushRef="#br0" timeOffset="330.32">883 461 8730,'0'0'4409,"0"0"-3017,0 0 16,0 0-639,0 0-649,0 0-112,0 0 0,10 108-8,-6-64-120,2-2-16,-2 0-265,-1-1-631,0-8-1224,0-12-4842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4.3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25 3609,'0'0'6262,"0"0"-3702,0 0-1264,0 0-363,0 0-402,1 0-511,-1 0 0,0 0 0,0 0 0,0 0-1,0 0 1,0 0 0,0 0 0,0 0 0,0 0 0,0 0 0,0 1-1,0-1 1,0 0 0,0 0 0,0 0 0,0 0 0,0 0 0,0 0-1,0 0 1,0 0 0,0 0 0,0 0 0,0 0 0,0 1-1,0-1 1,0 0 0,0 0 0,0 0 0,0 0 0,0 0 0,0 0-1,0 0 1,0 0 0,0 0 0,0 0 0,0 0 0,-1 0 0,1 0-1,0 0 1,0 0 0,0 1 0,0-1 0,0 0 0,0 0-1,0 0 1,0 0 0,0 0 0,0 0 0,0 0 0,0 0 0,0 0-1,-1 0 1,1 0 0,0 0 0,0 0 0,0 0 0,0 0-1,0 0 1,0 0 0,0 0-20,281-14 3218,0 1-3283,-281 14 45,0 0 0,1 0-1,-1 0 1,0 0 0,0-1 0,0 1 0,0 0 0,0 0 0,0 0-1,0 0 1,0 0 0,0 0 0,0 0 0,0 0 0,0 0 0,-1 0-1,1 0 1,0 0 0,-1 0 20,-4 9-8,-1 0 1,0-1-1,-1 0 1,0 0-1,0-1 0,-1 1 1,0-2-1,-1 1 0,1-1 1,-5 2 7,-5 6 0,-100 82-35,-94 83-49,211-179 80,-23 25 47,18-13 4,6-12-47,0-1 1,0 0 0,0 1 0,0-1-1,0 0 1,1 1 0,-1-1 0,0 0-1,0 1 1,0-1 0,0 0 0,1 0-1,-1 1 1,0-1 0,0 0-1,1 0 1,-1 0 0,0 1 0,1-1-1,-1 0 1,0 0 0,0 0 0,1 0-1,-1 0 1,0 1 0,1-1 0,-1 0-1,0 0 1,1 0 0,-1 0 0,0 0-1,1 0 1,-1 0 0,0 0-1,1 0 1,-1 0 0,0 0 0,1-1-1,39 1 273,104 0 407,96-14-680,-176 11-1945,-73 18-4249,-14 2 566</inkml:trace>
  <inkml:trace contextRef="#ctx0" brushRef="#br0" timeOffset="368.38">1 227 7842,'0'0'2895,"0"0"-1137,0 0-653,0 0-467,0 0-344,0 0-46,10 0 285,86-1 1599,90-12-2132,-99-1-60,74-8-159,-52 16-3407,-90 6-1280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9418,'0'0'4289,"0"0"-2995,0 0-646,0 0 201,0 0-57,0 0-111,-4 12-215,-23 80-225,4 1 0,5 0 0,3 2 0,4 0 0,3 75-241,8-161-330,0 25-362,0-34 587,0 1 1,1-1-1,-1 1 0,0-1 0,0 1 1,0-1-1,0 1 0,0-1 1,1 1-1,-1-1 0,0 0 0,0 1 1,1-1-1,-1 1 0,0-1 0,0 0 1,1 1-1,-1-1 0,0 0 0,1 1 1,-1-1-1,1 0 0,-1 0 1,1 1-1,-1-1 0,0 0 0,1 0 1,-1 0-1,1 1 0,-1-1 0,1 0 1,-1 0-1,1 0 0,-1 0 1,1 0-1,-1 0 0,1 0 0,-1 0 1,1 0-1,-1 0 0,1-1 0,-1 1 1,1 0-1,-1 0 0,0 0 1,1 0-1,-1-1 0,1 1 0,-1 0 1,0-1-1,1 1 0,-1 0 0,1-1 105,9-9-4307</inkml:trace>
  <inkml:trace contextRef="#ctx0" brushRef="#br0" timeOffset="333.99">0 409 9722,'0'0'3913,"0"0"-3489,0 0 432,0 0 264,0 0-119,0 0-201,172 47-240,-92-47-112,2 0-248,-2 0-200,-8-6-232,-9 0-624,-6-3-1217,-21 6-1839,-13-3-6515</inkml:trace>
  <inkml:trace contextRef="#ctx0" brushRef="#br0" timeOffset="735.01">867 322 13515,'0'0'2044,"0"0"-305,0 0-549,0 0-577,0 0-318,0 0-139,1 21-25,0-5-105,1 14-13,-2 0 0,0 0 0,-4 19-13,-4 21-600,3 51 600,5-120-12,0-1 0,0 1 0,0-1 0,0 1-1,1-1 1,-1 1 0,0-1 0,1 1 0,-1-1 0,0 0 0,1 1 0,-1-1 0,0 1-1,1-1 1,-1 0 0,1 0 0,-1 1 0,0-1 0,1 0 0,-1 1 0,1-1-1,-1 0 1,1 0 0,-1 0 0,1 0 0,-1 0 0,1 0 0,-1 1 0,1-1-1,-1 0 1,1 0 0,0 0 0,-1-1 0,1 1 0,-1 0 0,1 0 12,21-3-72,-15 0 76,0 0 0,0 0 0,0-1 1,-1 0-1,1 0 0,-1-1 0,0 1 0,0-1 0,-1-1 0,2-1-4,53-63 78,-47 53-73,9-9 22,-2-1 1,-1-2-1,-1 0 0,8-19-27,-34 107 771,4-41-769,1 0-1,1 0 1,0 1-1,1-1 1,2 1 0,1 12-2,-1-26-11,0-1 1,1 1 0,-1-1 0,1 0 0,0 1 0,1-1 0,-1 0 0,1 0 0,-1-1 0,1 1 0,0-1 0,1 1 0,-1-1 0,1 0 0,-1 0 0,1 0 0,0-1-1,0 1 1,0-1 0,0 0 0,0 0 0,4 1 10,-4-2 7,0 1 0,0 0 0,0-1 0,0 0 0,0 0 0,1 0 0,-1-1 0,0 1 0,0-1 0,1 0 0,-1 0 0,0-1 0,0 1 0,0-1 0,1 0 0,-1 0 0,0 0 0,0-1 0,0 1 0,0-1 0,-1 0 0,1 0 0,0 0 0,-1-1 0,2-1-7,8-10 33,-2-1 0,1 0 0,-2-1 0,0 0 0,-1-1 0,-1 0 0,0 0 0,2-11-33,6-21-77,-2-1 1,3-27 76,-14 64-359,6-38 366,-7 15-4562,-2 36-78</inkml:trace>
  <inkml:trace contextRef="#ctx0" brushRef="#br0" timeOffset="1104.04">1671 423 11202,'0'0'3394,"0"0"-2305,0 0-627,0 0-143,0 0-195,-3 28-72,-6 88-44,9-109-16,0 1 0,0-1 0,0 1 0,1 0 0,0 2 8,0-8-4,-1 0 0,1 0 0,-1-1-1,1 1 1,0 0 0,0 0-1,0-1 1,-1 1 0,2 0 0,-1-1-1,0 1 1,0-1 0,1 2 4,1-2 5,0 1 1,0-1 0,-1 0-1,1 0 1,0 0 0,0 0-1,0 0 1,0 0-1,1-1 1,-1 0 0,0 0-1,0 0 1,0 0 0,0 0-1,1 0-5,4 0 46,3-1-2,1-1 0,-1 0 1,0-1-1,0 0 0,1 0 0,-2-1 0,1-1 1,0 0-1,-1 0 0,0-1 0,0-1 1,-1 1-1,0-1 0,0-1 0,-1 0 1,1 0-1,-2-1 0,3-2-44,0-1 55,0-1 0,-1 0 0,0 0 0,-1-1-1,0 0 1,-1-1 0,-1 0 0,0 0 0,-1 0 0,-1 0 0,0-1 0,-1 0 0,-1-1-55,-1 10 62,-1 1 1,0-1 0,0 0-1,0 0 1,-1 1 0,0-1-1,-1 0 1,-1-4-63,2 9 12,0-1 0,0 0 0,-1 1 0,1-1 0,-1 1 0,0 0 0,1 0 1,-1-1-1,0 1 0,0 0 0,-1 0 0,1 1 0,0-1 0,-1 0 0,1 1 0,-1 0 0,1-1 0,-1 1 0,0 0 0,-1 0-12,-4-2-5,-1 1-1,1 0 0,-1 0 1,1 1-1,-1 0 0,0 1 1,0 0-1,1 0 0,-1 1 1,0 0-1,0 1 0,1-1 1,-1 2-1,-6 2 6,3 0-18,0 1 1,0 0-1,0 1 0,1 0 0,0 1 0,0 0 1,1 1-1,0 0 0,-2 4 18,-5 5-399,2 1 0,0 0 0,1 1 0,2 1 0,0 0 399,-1 3-1861,2 0 0,0 1 0,-6 25 1861,8-5-8455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278 227 8194,'0'0'1974,"0"0"-141,0 0-88,0 0-202,0 0-95,0 0-172,0 0-940,0 0-1,0 0 1,1 0-1,-1 0 1,0 0-1,0 0 0,0 0 1,0 0-1,0 0 1,0 0-1,0 0-335,23 97 79,0 0-26,2 36-53,-21-99-709,17 124 1751,-17-112-3920,-2-10-4120,-2-59 1123</inkml:trace>
  <inkml:trace contextRef="#ctx0" brushRef="#br0" timeOffset="333.03">0 436 9962,'0'0'2745,"0"0"-1697,0 0 392,0 0 105,189-39-401,-113 21-600,3 0-368,-3 3-112,-6 3-64,-11 0-208,-9 1-528,-4-4-1025,-13 3-2263,-13 0-5442</inkml:trace>
  <inkml:trace contextRef="#ctx0" brushRef="#br0" timeOffset="663.33">979 1 11979,'0'0'1712,"0"0"-417,0 0-114,0 0-63,0 0-262,3 29-377,8 98-288,-6-19-206,-6 35 15,0-42-243,2-101 233,1 0 0,-1 0-1,0-1 1,1 1-1,-1-1 1,0 1 0,0-1-1,1 0 1,-1 0 0,0 1-1,0-1 1,0 0-1,0 0 1,0 0 0,0 0-1,0 0 1,0 0 0,-1 0 10,33-45 82,20-27-53,-46 65-31,0 1 1,0 0-1,0 0 1,1 1 0,0 0-1,0 1 1,8-5 1,-13 8-8,0 1 0,0-1 1,0 1-1,1 0 0,-1 0 1,0 0-1,0 0 0,1 1 0,-1-1 1,0 1-1,1 0 0,-1 0 0,1 0 1,-1 0-1,0 1 0,1-1 0,-1 1 1,0 0-1,0 0 0,1 0 0,-1 1 1,0-1-1,0 1 0,0-1 1,0 1-1,-1 0 0,1 0 0,0 0 1,-1 1-1,0-1 0,1 1 0,1 2 8,6 9-41,0 1-1,-1 0 1,-1 0-1,0 1 0,6 17 42,-2-4-342,23 57-3717,-29-73 442</inkml:trace>
  <inkml:trace contextRef="#ctx0" brushRef="#br0" timeOffset="1113.72">1538 382 10306,'0'0'1445,"0"0"-236,0 0 19,0 0-261,0 0-272,0 0-155,14 8-181,-4-2-290,-5-2-48,-1-1-1,1 1 1,-1-1 0,1-1-1,0 1 1,1-1 0,-1 0-1,0 0 1,0 0-1,1-1 1,-1 0 0,1 0-1,0 0 1,-1-1 0,1 0-1,0 0 1,4 0-21,6-6 16,-1 0 0,1 0 1,-1-1-1,0-1 0,-1-1 0,0 0 0,0-1 1,-1 0-1,0-1 0,-1-1 0,0 0 1,-1 0-1,2-4-16,-9 10 15,0 1 1,-1-1 0,0 0-1,0 0 1,-1 0 0,1 0-1,-1-1 1,0 1 0,-1 0 0,0-1-1,0 1 1,0-1 0,-1-4-16,0 8 20,0 0 0,0 1 0,0-1 0,-1 1 0,1-1 0,-1 1 0,0-1 0,1 1 0,-1-1 0,0 1 0,-1-1 0,1 1 0,0 0 0,-1 0 0,1 0 0,-1 0 0,1 0 0,-1 0 0,0 0 0,0 0 0,0 1 0,0-1 0,0 1 0,-1-1 0,1 1 0,0 0 0,-1 0 0,1 0 0,0 0 0,-1 0 0,1 1 0,-1-1 0,0 1 0,1 0 0,-1-1-20,-5 0 7,0 0 1,0 0 0,0 1-1,0 0 1,0 1-1,0-1 1,0 2 0,0-1-1,0 1 1,0 0-1,1 0 1,-1 1-1,1 0 1,-1 1 0,1 0-1,0 0 1,0 0-1,1 1 1,-3 2-8,-15 14 2,0 2 0,1 0-1,1 2 1,1 1 0,2 0 0,0 1 0,-1 7-2,8-14-1,2 1 0,0 0 0,2 0 1,0 1-1,1 0 0,1 0 0,1 1 1,1-1-1,2 1 0,-1 16 1,3-36-8,0-1 1,0 1-1,0-1 0,0 1 0,0-1 0,1 1 0,-1-1 1,1 1-1,0-1 0,0 1 0,0-1 0,0 0 0,0 0 0,0 1 1,1-1-1,-1 0 0,1 0 0,-1 0 0,1-1 0,0 1 1,0 0-1,0-1 0,0 1 0,0-1 0,0 1 0,0-1 1,2 1 7,5 1-68,1 0 1,0-1-1,-1 0 1,1 0-1,0-1 1,0 0-1,5-1 68,29 1-818,0-2 0,0-2 0,0-2-1,20-6 819,52-19-5418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268 336 8466,'0'0'4737,"0"0"-2922,0 0-413,0 0 12,0 0-241,0 0-336,-12-2-199,5 0-570,3 1-53,1 0 1,-1 0-1,1 1 0,-1-1 0,1 1 1,-1 0-1,1 0 0,-1 0 0,1 0 1,-1 0-1,1 1 0,-1-1 0,1 1 1,-1 0-1,1 0 0,0 1 0,0-1 0,-1 1 1,1-1-1,0 1 0,0 0 0,0 0 1,1 0-1,-1 1 0,-2 1-15,-18 21 115,1 1 0,1 2 0,1-1 0,-9 19-115,22-33-3,0 0 1,1 1-1,1-1 1,0 1 0,1 0-1,1 0 1,0 1-1,1-1 1,0 1 0,1-1-1,1 1 1,0 1 2,0-13-40,1-1 1,-1 0-1,1 1 1,0-1-1,0 0 1,0 0-1,0 1 1,0-1-1,0 0 1,0 0-1,1 0 1,-1 0-1,1 0 1,-1-1-1,1 1 1,0 0-1,0-1 0,0 1 1,0-1-1,0 1 1,0-1-1,0 0 1,0 0-1,1 0 1,-1 0-1,0-1 1,1 1-1,-1-1 1,1 1 39,11 2-430,0-1 1,0 0 0,1-1-1,8 0 430,-18-1-175,15 0-496,-1-1 0,1 0 0,-1-2 0,0 0 0,0-1 0,0-1 0,0-1 0,-1 0 0,0-2 0,0 0 0,6-4 671,47-29-6109</inkml:trace>
  <inkml:trace contextRef="#ctx0" brushRef="#br0" timeOffset="352.9">583 423 7114,'0'0'3747,"0"0"-1285,0 0-470,0 0-417,0 0-297,0 0-105,-27 14-35,-18 10-14,-22 17-1124,62-37 82,1-1-1,-1 1 1,1 1-1,-1-1 0,1 1 1,0-1-1,1 1 1,-1 0-1,1 1 0,0-1 1,1 0-1,-1 1 1,1 0-1,0-1 0,0 1 1,1 0-1,0 0 1,0 0-1,0 0 1,0 0-1,1 0 0,0 0 1,1 3-82,-1 3 50,-1 0-34,1 0-1,0 0 0,1 0 1,0 0-1,1 0 0,0 0 1,1-1-1,1 5-15,-2-12-9,0 0 0,0 0-1,1 0 1,-1 0 0,1 0 0,0 0 0,0-1 0,0 1 0,0-1-1,0 0 1,1 0 0,0 0 0,-1-1 0,1 1 0,0-1-1,0 0 1,1 0 0,-1 0 0,0 0 0,1-1 0,-1 0-1,1 0 1,0 0 9,5 1-21,0-1-1,0-1 1,0 1-1,0-2 0,0 1 1,0-1-1,0-1 1,0 0-1,-1 0 0,1-1 1,-1 0-1,1-1 1,-1 0-1,0 0 0,0-1 1,-1 0-1,1-1 1,-1 0-1,2-2 22,5-4-29,-1-2 0,0 0 0,-1-1 0,0 0 0,-1-1 0,-1 0 0,0-1 0,-1 0 1,2-8 28,-6 11 14,-1 0 0,0 0 0,-1-1 0,0 0 1,-1 0-1,-1 0 0,-1 0 0,0 0 1,-1-8-15,0 20-6,0 1 0,0 0 0,0 0 1,-1-1-1,1 1 0,-1 0 0,1 0 1,-1 0-1,0 0 0,0 0 1,0 0-1,0 0 0,0 0 0,0 0 1,-1 0-1,1 0 0,-1 1 0,1-1 1,-1 1-1,0-1 0,0 1 1,1-1-1,-1 1 0,0 0 0,0 0 1,0 0-1,0 0 0,0 0 0,-1 1 1,1-1-1,0 1 0,0-1 1,-2 1 5,-5-1-66,0 0-1,0 0 1,0 1 0,-1 1 0,1 0 0,0 0 0,0 0 0,-4 2 66,2 1-107,0 0 1,0 1-1,0 0 0,0 0 0,1 1 1,0 0-1,0 1 0,0 1 0,1-1 0,-1 2 107,-10 11-798,1 0 0,1 0 0,-13 21 798,28-37-317,0 0 1,0 0-1,0 0 1,1 0-1,0 0 1,-1 1-1,1-1 1,1 1-1,-1-1 1,1 1-1,0 0 0,0 0 1,0 0-1,1 1 317,0-6 0,-1 1-203,1-1-1,0 1 1,0 0-1,0-1 1,0 1-1,0 0 1,0-1-1,0 1 1,0 0-1,1-1 0,-1 1 1,0 0-1,0-1 1,0 1-1,1 0 1,-1-1-1,0 1 1,1-1-1,-1 1 1,1 0-1,-1-1 204,20 3-6073</inkml:trace>
  <inkml:trace contextRef="#ctx0" brushRef="#br0" timeOffset="929.94">1042 467 2513,'0'0'9007,"0"0"-5681,0 0-1558,0 0-580,0 0-601,0 0-371,3 10-98,41 206 833,-44-216-950,-1 1 0,1-1 1,0 1-1,0-1 0,0 1 1,0-1-1,0 1 1,0-1-1,1 1 0,-1-1 1,0 1-1,0-1 1,0 1-1,0-1 0,1 1 1,-1-1-1,0 1 0,0-1 1,1 0-1,-1 1 1,0-1-1,1 1 0,-1-1 1,0 0-1,1 1 1,-1-1-1,1 0 0,-1 1 1,1-1-1,-1 0 0,0 0 1,1 0-1,-1 1 1,1-1-1,-1 0 0,1 0 1,-1 0-1,1 0 1,0 0-1,-1 0 0,1 0 1,-1 0-1,1 0 0,-1 0 1,1 0-1,-1 0 1,1 0-1,-1 0 0,1-1 1,-1 1-1,1 0 1,-1 0-1,0-1 0,1 1 1,-1 0-1,1 0 0,-1-1 1,0 1-1,1-1-1,2-1 25,-1-1 0,1 0 0,-1 0 0,1 0 0,-1 0 0,0 0 0,1-3-25,11-22 112,14-28-53,2 1 1,2 2-1,8-7-59,-38 57-3,-1 1 0,1 0 0,0 0 0,0 0 0,-1 0 0,2 0 0,-1 0 0,0 0 0,0 1 0,0-1 0,1 1 0,-1 0 0,2-1 3,-3 2-1,0 0 0,0 0 1,0 0-1,0 1 0,0-1 0,0 0 0,0 1 1,0-1-1,0 0 0,0 1 0,0-1 0,0 1 0,0 0 1,0-1-1,0 1 0,-1 0 0,1-1 0,0 1 1,0 0-1,-1 0 0,1 0 0,0 0 0,-1 0 0,1-1 1,-1 1-1,1 0 0,-1 0 0,0 0 0,1 1 1,-1-1-1,0 0 0,0 0 1,28 68 87,-16-35-38,3 0 0,1 0-1,2 1-48,-17-34-2,-1 0-1,1 0 0,0 0 1,-1 0-1,1 0 1,0 0-1,0 0 0,0 0 1,0 0-1,0 0 0,0 0 1,0-1-1,0 1 1,0 0-1,0-1 0,0 1 1,1-1-1,-1 1 0,0-1 1,0 1-1,1-1 1,-1 0-1,0 0 0,1 0 1,-1 0-1,0 0 0,0 0 1,1 0-1,-1 0 1,0 0-1,1 0 0,-1-1 1,0 1-1,0-1 0,1 1 1,-1-1-1,0 1 1,0-1-1,0 0 0,0 1 1,0-1-1,0 0 0,1 0 3,5-6-19,0 1 0,0-1-1,0 0 1,-1 0 0,3-5 19,-7 9 3,50-67 75,-8 9-125,4 2 0,8-5 47,-52 60-15,-1 0 0,0 0 0,1 1 1,0-1-1,0 1 0,0 0 0,0 0 1,0 0-1,1 1 0,-1 0 0,1-1 1,0 2-1,0-1 0,-1 0 0,1 1 1,0 0-1,0 0 0,3 0 15,-6 2-8,0-1 0,0 1-1,-1 0 1,1 0 0,-1-1-1,1 1 1,0 0 0,-1 1 0,0-1-1,1 0 1,-1 0 0,0 0-1,1 1 1,-1-1 0,0 1-1,0-1 1,0 1 0,0-1 0,0 1-1,-1 0 1,1-1 0,0 1-1,-1 0 1,1 0 0,-1 0-1,0-1 1,0 1 0,0 0 0,1 0-1,-2 1 9,3 6-28,8 46-198,-3 0 0,-2 1 0,-2 45 226,0 0-1217,-3-92 879,6 46-734,-5-52 820,-1-1 0,1 1 0,0-1 0,-1 1 0,1-1 0,1 0 0,-1 1 0,0-1 0,0 0 0,1 0-1,-1 0 1,1 0 0,0 0 0,-1 0 0,1 0 0,0 0 0,0-1 0,3 2 252,11 0-5476</inkml:trace>
  <inkml:trace contextRef="#ctx0" brushRef="#br0" timeOffset="1515.9">2107 0 10626,'0'0'2850,"0"0"-1083,0 0-12,0 0-385,3 27-474,11 89-369,-8-85-307,1 0 0,1 0 1,6 10-221,10 43 227,-14-11-156,-3 1-1,-3 0 0,-4 50-70,-1-58 0,2-66-11,0 0-1,0-1 1,0 1 0,0 0 0,0-1-1,0 1 1,0-1 0,0 1 0,0-1-1,0 1 1,0-1 0,-1 0 0,1 1 0,0-1-1,0 0 1,-1 0 0,1 0 0,0 1-1,-1-1 12,39-73-24,-5 9 39,-31 60-14,14-24 19,1 0 0,1 2 0,2 0 0,3-2-20,-18 23 28,0-1 0,1 1-1,0 0 1,0 1 0,0 0-1,0 0 1,1 0-1,0 1 1,0 0 0,0 1-1,0-1 1,1 2 0,0-1-1,-1 1 1,1 1 0,0-1-1,0 1 1,0 1-28,-4 0 8,-1-1 1,1 1-1,0 1 0,-1-1 1,1 1-1,0 0 0,-1 0 1,1 0-1,-1 0 0,1 1 1,-1 0-1,1 0 1,-1 0-1,0 1 0,0-1 1,0 1-1,-1 0 0,1 0 1,-1 0-1,1 0 0,-1 1 1,0 0-1,0-1 1,-1 1-1,1 0 0,1 4-8,1 1 9,-1 0-1,0 1 0,-1 0 0,0-1 1,0 1-1,-1 0 0,0 1 0,-1-1 1,0 0-1,0 0 0,-1 1 1,-1 7-9,1-16 0,0 2-2,-1 0 1,1 0-1,0-1 0,-1 1 0,0 0 0,0 0 0,0 0 0,0-1 0,-1 1 1,0 0-1,1-1 0,-1 0 0,0 1 0,-1-1 0,1 0 0,-1 0 1,-1 2 1,-1-1-34,0 1 1,-1-1 0,1-1-1,-1 1 1,0-1 0,0 0-1,0 0 1,0 0 0,-7 1 33,-9 1-193,-1 0 0,1-2 0,-1 0 0,0-2 0,-14-1 193,-79 0-1982,115 0 1254,21 0-1472,2-2 537,0 0 1,20-6 1662,1-3-4318</inkml:trace>
  <inkml:trace contextRef="#ctx0" brushRef="#br0" timeOffset="1871.26">3268 336 8490,'0'0'4045,"0"0"-2188,0 0-391,0 0-416,0 0-376,0 0-121,-9 19-72,-30 63-149,34-70-252,1 1-1,0-1 1,1 1 0,0 0-1,1 1 1,0-1-1,0 13-79,-1 19 21,0-23 648,-4 21-4052,7-43 3282,0 0 0,0 0 0,0 0-1,0 0 1,0 0 0,0 0 0,0 0 0,0 0 0,-1 0 0,1 0 0,0 0 0,0 0 0,0 0-1,0 0 1,0 0 0,0 0 0,0 0 0,0 0 0,0 0 0,0 0 0,0 0 0,0 0 0,-1 0-1,1 0 1,0 0 0,0 0 0,0 0 0,0 0 0,0 0 0,0 0 0,0 0 0,0 0 0,0 0-1,0 0 102,-1-27-4089,1-14-4660</inkml:trace>
  <inkml:trace contextRef="#ctx0" brushRef="#br0" timeOffset="2195.93">3186 74 10458,'0'0'3041,"0"0"-969,0 0-567,0 0-689,0 0-584,0 0-184,0 0-48,16 60-144,4-39-760,0-3-1033,13-3-503,-7-4-1889,-3-2-1448</inkml:trace>
  <inkml:trace contextRef="#ctx0" brushRef="#br0" timeOffset="2512.39">3480 345 6465,'0'0'2650,"0"0"-505,0 0-184,3 28-229,10 88-45,-10-82-69,-1 0 0,-3 13-1618,1-8 1018,10-53-844,-5 8-140,2-3 9,37-46 122,11-8-165,-41 48-11,1 0 0,1 1 0,0 1 0,1 0 0,1 2 1,5-4 10,-18 13-20,0-1 0,0 1 0,0 0 0,0 0 1,0 1-1,1-1 0,-1 1 0,5 0 20,-8 1-6,0 0 0,-1 0 0,1 0 0,-1 0 0,1 0 0,-1 0 0,1 1 0,0-1 0,-1 1 0,1-1 0,-1 1 0,0 0 0,1 0 0,-1-1 0,1 1 0,-1 0 0,0 0 0,0 0 0,0 0 0,1 1 0,-1-1 0,0 0 0,0 0 0,-1 1 0,1-1 0,0 0 0,0 1 0,-1-1 0,1 1 0,-1-1 0,1 1 6,6 25-311,-2 0 0,-1 1 0,0-1 0,-3 1 0,0 0-1,-2 18 312,0-9-1989,1-36 1873,0-1 1,1 0 0,-1 0 0,0 1 0,0-1 0,0 0-1,0 0 1,0 1 0,0-1 0,1 0 0,-1 0 0,0 1-1,0-1 1,0 0 0,1 0 0,-1 0 0,0 0 0,0 1-1,0-1 1,1 0 0,-1 0 0,0 0 0,0 0 0,1 0-1,-1 0 1,0 0 0,1 1 0,-1-1 0,0 0 0,0 0-1,1 0 1,-1 0 0,0 0 0,1 0 0,-1 0 0,0-1-1,0 1 1,1 0 0,-1 0 0,0 0 0,0 0 0,1 0-1,-1 0 1,0-1 115,1 1-683,11-2-5545</inkml:trace>
  <inkml:trace contextRef="#ctx0" brushRef="#br0" timeOffset="2960.87">4165 295 9578,'0'0'1630,"0"0"-151,0 0 145,0 0-69,0 0-380,0 0-411,6 21-252,22 62-134,-28-82-360,1 1 0,0 0 1,0-1-1,0 0 0,0 1 1,0-1-1,0 0 0,0 1 0,1-1 1,-1 0-1,0 0 0,1 0 1,-1 0-1,1 0 0,-1 0 1,1-1-1,-1 1 0,1 0 1,0-1-1,-1 1 0,1-1 1,0 0-1,-1 0 0,1 1 0,0-1 1,1 0-19,2-1 45,-1 1 1,1-1-1,0 0 1,-1 0-1,1 0 0,4-3-45,-9 4 2,14-6 33,-1-1-1,0-1 1,-1 0-1,0-1 0,0 0 1,-1-1-1,0 0 0,-1-1 1,0 0-1,-1 0 0,0-1 1,6-10-35,-13 17 30,0 0 1,0 0 0,0 0-1,-1-1 1,0 1 0,0 0-1,0-1 1,-1 1 0,1-1-1,-1 1 1,-1-1 0,1 1-1,-1-1 1,0 1 0,0 0-31,1 4 2,-1 0 0,0 0 1,1 0-1,-1 0 1,0 0-1,1 0 0,-1 1 1,0-1-1,0 0 0,0 0 1,0 1-1,0-1 1,0 1-1,0-1 0,0 1 1,0-1-1,0 1 0,0 0 1,0-1-1,0 1 1,0 0-1,0 0 0,0 0 1,0 0-1,-1 0-2,-32 0 26,24 1-25,5 0-2,0 0-1,-1 0 0,1 1 1,0-1-1,0 1 1,0 0-1,0 1 0,0-1 1,1 1-1,-1 0 0,1 0 1,-1 0-1,1 1 1,0 0-1,1-1 0,-1 2 1,0-1 1,-11 15-10,0 0 1,2 1-1,-3 7 10,11-18 0,-13 20 11,2 1 0,1 1 0,1 1 0,-1 8-11,10-23 16,0 1-1,1-1 1,0 1 0,2-1-1,0 1 1,1 0-1,1 0 1,0 0-1,2 0-15,-1-14-6,0 0 0,0 0 0,0-1 0,0 1 0,1 0 0,0-1 0,-1 1 0,1-1 0,1 0 0,-1 0 0,0 0-1,1 0 1,0 0 0,-1 0 0,1 0 0,0-1 0,0 0 0,1 1 0,-1-1 0,0-1 0,1 1 0,-1 0 0,1-1 0,0 1-1,2-1 7,14 5-181,-1-1-1,2-1 0,-1-1 1,20 0 181,234 4-2502,-141-7-71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14 244 2497,'0'0'9028,"0"0"-5809,0 0-1301,0 0-428,0 0-410,0 0-357,-3-3-318,-7-6-151,15 19-61,25 34 57,-19-29-170,10 19-30,-2 0 0,1 6-50,26 47-88,-31-71-71,-15-16 151,1 0-1,-1 1 1,1-1 0,-1 0 0,0 0-1,1 0 1,-1 0 0,1 0-1,-1 0 1,0 0 0,1 0-1,-1 0 1,1 0 0,-1-1-1,0 1 1,1 0 0,-1 0 0,1 0-1,-1 0 1,0 0 0,1-1-1,-1 1 1,0 0 0,1 0-1,-1-1 1,0 1 0,1 0-1,-1-1 1,0 1 8,3-4-33,-1 0 0,0-1-1,0 1 1,0-1 0,-1 1-1,1-1 1,-1-1 33,1-1 50,22-72-34,4 2 0,8-13-16,-27 79-204,-2 19 118,1 29 117,-5-21 14,2 4-31,1 0 0,0 0 0,2 0 0,0-1 0,1 0 0,1-1 0,0 0 0,2 0 0,0-1 0,1 0-14,-11-15 3,-1 0 0,1-1 0,0 1 0,0 0 0,0-1 0,0 1 0,0-1 0,0 1 0,1-1 0,-1 0 0,0 0 0,1 0-1,-1 0 1,1-1 0,-1 1 0,1-1 0,-1 1 0,1-1 0,-1 0 0,1 0 0,-1 0 0,1 0 0,0 0 0,-1-1 0,1 1 0,-1-1-1,0 0 1,1 0 0,-1 0 0,1 0 0,-1 0 0,0 0 0,0 0 0,0-1 0,0 1 0,0-1 0,0 0 0,0 1 0,0-1-1,0 0 1,-1 0 0,1 0 0,-1 0 0,0-1 0,1 1 0,-1-1-3,14-26 33,-1-1 1,-1 0-1,-1-1 0,-2 0 0,-1-1 0,-2 0 1,-1 0-1,-1-1 0,-2 0 0,-1 0 0,-2-1-33,0 32-246,0 22-1660,0 58-3993,0-42-2009</inkml:trace>
  <inkml:trace contextRef="#ctx0" brushRef="#br0" timeOffset="428.99">864 181 10386,'0'0'1674,"0"0"-424,0 0-406,0 0-96,0 0 60,0 0-42,10 10-182,37 28-120,-43-36-413,0 0 0,0-1 0,1 1 0,-1-1 0,1 1 0,-1-1 0,1-1 0,-1 1 0,1-1 0,0 1 0,-1-1 0,1-1 0,0 1 0,-1-1 0,1 0-51,15 0 144,-12 1-106,0-1-1,0 0 1,0-1-1,1 0 1,-1 0-1,-1 0 1,1-1-1,0-1 0,-1 1 1,1-1-1,-1 0 1,0-1-1,-1 0 1,1 0-1,-1 0 1,0-1-1,4-4-37,-4 3 59,0 0 0,0 0 0,-1-1 0,0 1 0,0-1 0,-1 0 0,0-1 0,-1 1 0,1-1 0,-2 0 0,1 0 0,-1 0 0,-1 0 0,1 0 0,-1-8-59,-1 15 10,0 1 0,0 0 0,0 0-1,-1 0 1,1-1 0,0 1 0,0 0 0,-1 0 0,1 0 0,-1-1 0,1 1-1,-1 0 1,1 0 0,-1 0 0,0 0 0,0 0 0,1 0 0,-1 0-1,0 1 1,0-1 0,0 0 0,0 0 0,0 1 0,-1-1-10,0-1 35,-1 1-1,0 0 1,0 0 0,1 0-1,-1 1 1,0-1 0,0 1-1,0 0 1,0 0 0,-3 0-35,-1 0 50,0 1 0,0-1 0,0 2 0,1-1 0,-1 1 0,0 0 0,0 1 0,1-1-1,-3 3-49,-1 2-4,0 0-1,0 1 0,1 0 0,0 1 0,1 0 0,0 0 0,0 1 0,1 0 0,1 0 0,-1 0 0,2 1 0,-1 0 0,1 0 0,-2 10 5,-1 3-13,2 1 1,0 0-1,2 0 0,1 0 1,0 0-1,2 19 13,1-30-7,0-1 0,1 1 0,1 0 0,0 0 0,1 0 0,3 10 7,-4-18-21,1 0 0,0 1 1,1-1-1,-1 0 0,1 0 0,0-1 0,0 1 1,1-1-1,0 0 0,0 0 0,0 0 0,0-1 1,1 0-1,3 2 21,0 0-200,1-1 0,0-1 0,0 1 1,0-2-1,0 1 0,1-1 0,0-1 0,-1 0 1,1 0-1,5-1 200,3 0-618,-1-1 1,1-1 0,-1-1-1,1 0 1,11-4 617,-15 2-1091,0 0 0,0-2 1,-1 1-1,1-2 1091,52-28-10046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8754,'0'0'2076,"0"0"-309,0 0-262,0 0-237,0 0-137,8-11-124,53-96 2776,-56 99-3016,-4 8 328,-3 18-890,4 144 21,0-3-68,-6 0 1,-12 45-159,4-122 40,3-25-43,2 0-1,2 34 4,5-90-78,0-1-34,-7-30-1289,7-82-7632,0 90 3357</inkml:trace>
  <inkml:trace contextRef="#ctx0" brushRef="#br0" timeOffset="403.56">97 291 8242,'0'0'2544,"0"0"-449,0 0-274,0 0-226,0 0-244,0 0-226,0-6-223,0-21-193,0 26-654,0 0 0,0 0 1,0 0-1,1 0 0,-1 0 0,0 0 0,1 0 0,-1 0 0,1 0 0,-1 0 0,1 1 0,0-1 0,-1 0 0,1 0 0,0 0 0,0 1 0,-1-1 0,1 0 0,0 1 0,0-1 0,0 0 1,0 1-1,0-1 0,0 1 0,0 0 0,1-1-55,4-2 239,37-28-112,1 3-1,1 2 1,1 1 0,2 3-1,0 2 1,1 1-1,1 3 1,1 3-1,18-3-126,-8 12-2091,-63 17 602,-1-9 1090,0 0 1,-1 0-1,0-1 1,0 1-1,0-1 1,0 0-1,0 0 1,-1 0-1,1-1 1,-1 1-1,0-1 1,1 0 0,-1-1-1,-1 1 399,-10 5-2393,-17 8-3720</inkml:trace>
  <inkml:trace contextRef="#ctx0" brushRef="#br0" timeOffset="734.87">1 1020 8586,'0'0'2639,"0"0"-474,0 0-266,0 0-351,0 0-368,0 0-240,11 0 25,32 1-170,-1-3 1,1-1 0,30-8-796,-18-3 40,26-6-866,1 2 1,63-3 825,-140 20-649,5-1-383,-8-5-5268,-2 1-184</inkml:trace>
  <inkml:trace contextRef="#ctx0" brushRef="#br0" timeOffset="1184.91">1215 193 9538,'0'0'2755,"0"0"-304,0 0-507,0 0-536,0 0-433,0 0-279,-13-22-260,-43-68-109,53 85-296,-1 0-1,0 1 1,0 0 0,0-1 0,0 1 0,-1 1-1,1-1 1,-1 1 0,0 0 0,0 0 0,0 0-1,-1 1 1,1-1 0,-1 1 0,1 1 0,-1-1-1,0 1 1,0 0 0,0 0 0,1 1 0,-1-1 0,0 1-1,0 1 1,0-1 0,0 1-31,-10-1 154,14 1-152,0-1 1,1 0-1,-1 1 1,0-1-1,0 1 1,1 0-1,-1-1 1,1 1-1,-1 0 1,1 0-1,-1 0 1,1 0-1,-1 0 1,1 1-1,0-1 1,-1 0-1,1 1 1,0-1-1,0 0 0,0 1 1,0-1-1,1 1 1,-1 0-1,0-1 1,1 1-1,-1 0 1,1-1-1,-1 1 1,1 0-1,0 0 1,-1 0-3,-1 12-6,0 0 0,1 0 1,0 13 5,1-17 3,-2 42-5,2 1 0,2-1 0,3 0 0,6 23 2,10 32-570,-4 1 0,-5 1 0,-3 98 570,-8-206-95,-1 0 0,0-1 0,0 1 0,0-1 0,0 1 0,0-1 0,0 1 0,0-1 0,0 1 0,-1 0 0,1-1 0,0 1 0,0-1 0,0 1 0,0-1 0,-1 1 0,1-1 0,0 1 0,-1-1 0,1 1 0,0-1-1,-1 0 1,1 1 0,0-1 0,-1 1 0,1-1 0,-1 0 0,1 1 0,-1-1 0,1 0 0,-1 0 0,1 1 0,-1-1 0,1 0 0,-1 0 0,1 0 0,-1 0 0,1 0 0,-1 0 0,1 0 0,-1 0 95,0 0-296,0 0-1,-1 0 1,1-1-1,0 1 1,0-1-1,0 1 1,0-1-1,0 1 1,-1-1-1,1 0 1,0 1 0,1-1-1,-1 0 1,0 0-1,0 0 1,0 0-1,0 0 1,1 0-1,-1 0 297,-10-21-7365</inkml:trace>
  <inkml:trace contextRef="#ctx0" brushRef="#br0" timeOffset="1520.02">725 687 5537,'0'0'5689,"0"0"-4056,0 0 375,0 0-431,0 0-337,0 0-200,0 0-232,43-12 40,13-9-15,10-5-409,14-4-280,6 0-144,-3 0-24,-1 6-560,-9 7-489,13 11-847,-23 6-2041,-14 0-4457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338 585 12363,'0'0'2199,"0"0"-479,0 0-217,0 0-577,0 0-516,0 0-163,-18-1-23,-57-3-88,66 4-133,1 1 0,0-1 0,-1 2 0,1-1 0,0 1 0,0 0-1,0 1 1,0 0 0,1 0 0,-1 0 0,1 1 0,0 0 0,0 1 0,0 0 0,0 0 0,1 0-1,0 1 1,-2 3-3,-2-1 0,2-1-2,0-1-1,1 1 1,0 1-1,0 0 1,1 0-1,0 0 0,0 1 1,1-1-1,0 1 1,1 1-1,0-1 1,0 1-1,1-1 1,0 1-1,1 0 1,0 0-1,0 0 1,1 0-1,1 1 1,-1 5 2,1-13-17,1 1 1,-1 0-1,0 0 1,1 0 0,0 0-1,0 0 1,0 0 0,0-1-1,1 1 1,-1 0-1,1-1 1,0 1 0,0-1-1,0 0 1,1 1 0,-1-1-1,1 0 1,2 2 16,1-1-89,-1 0 0,1 0-1,1 0 1,-1-1 0,0 1 0,1-2 0,-1 1 0,1-1 0,0 0-1,1 0 90,19 3-601,1-1 0,-1-2-1,0-1 1,26-2 601,-50 1-52,30-1-1579,0-2 0,5-1 1631,59-20-6535</inkml:trace>
  <inkml:trace contextRef="#ctx0" brushRef="#br0" timeOffset="331.02">884 624 9234,'0'0'3161,"0"0"-2209,0 0 672,0 0 249,0 0-417,0 0-512,0 0-384,0 163-320,0-118-160,0 0-64,0-4-16,0-8-168,0-9-480,0-21-808,0-3-1329,0 0-2952</inkml:trace>
  <inkml:trace contextRef="#ctx0" brushRef="#br0" timeOffset="662.02">903 326 5761,'0'0'7994,"0"0"-7202,0 0-160,0 0 48,0 0-232,0 0-416,0 0-32,106 57-864,-53-42-752,-7-7-1513,-6-2-5569</inkml:trace>
  <inkml:trace contextRef="#ctx0" brushRef="#br0" timeOffset="663.02">1320 651 7514,'0'0'2161,"0"0"-379,0 0-120,0 0-153,0 0-323,0 0-196,0 22-170,-3 70-9,3-70-74,0-24-87,0-11-576,0 0 1,1-1 0,0 1 0,1 0 0,1 0 0,0 0 0,1 0 0,0 0 0,1 1 0,0 0 0,1 0 0,1 0-1,0 0 1,0 1 0,1 1 0,1-1 0,5-5-75,-8 10-102,0 0-1,1 1 1,0-1-1,0 1 1,0 1 0,1-1-1,-1 1 1,1 0-1,0 1 1,0 0 0,1 0-1,-1 1 1,1 0-1,-1 1 1,1 0-1,-1 0 1,1 0 0,0 1-1,-1 1 1,1-1-1,0 1 1,-1 1-1,1 0 1,-1 0 0,0 1-1,1-1 1,-1 2-1,0-1 1,-1 1-1,7 5 104,55 39-4734,-44-29-579</inkml:trace>
  <inkml:trace contextRef="#ctx0" brushRef="#br0" timeOffset="1033.06">1978 555 12395,'0'0'2232,"0"0"-494,0 0-411,0 0-594,0 0-539,-22 3-224,-73 13-3,87-14 24,0 1 0,0 0 0,0 0 0,0 1 0,0 0 0,1 0 0,-1 0 0,1 1 0,0 1 0,0-1 0,1 1 0,0 0 0,0 0 0,0 1 0,1 0 0,0 0 0,0 0 9,-1 2-14,1 0 1,0 0 0,1 0-1,0 0 1,0 1 0,1 0-1,0-1 1,1 1 0,0 0-1,0 1 1,1-1 0,1 0-1,0 0 1,0 3 13,0-11-9,0 1 0,0 0-1,1-1 1,-1 1 0,1-1 0,-1 1 0,1-1-1,0 1 1,0-1 0,0 1 0,0-1 0,1 0-1,-1 0 1,0 1 0,1-1 0,0 0 0,-1 0-1,1-1 1,1 2 9,0 0-70,1-1-1,0 1 1,0-1 0,1 1-1,-1-1 1,0-1 0,1 1-1,-1 0 1,1-1 0,1 0 70,9 2-354,-1-2 1,0 0 0,0 0 0,1-1-1,-1-1 1,11-2 353,-13 1-738,0-1 0,0 0-1,0 0 1,8-5 738,43-23-6176</inkml:trace>
  <inkml:trace contextRef="#ctx0" brushRef="#br0" timeOffset="1369.08">2511 195 10178,'0'0'4209,"0"0"-3761,0 0 568,0 0 265,0 0-537,-53 173-320,36-111-168,-2 4-168,2-4-80,0 1-8,1-13-224,3-5-336,6-12-640,7-15-585,0-9-1015,0-9-4354</inkml:trace>
  <inkml:trace contextRef="#ctx0" brushRef="#br0" timeOffset="1716.1">2656 534 10562,'0'0'2190,"0"0"-331,0 0 8,0 0-636,0 0-593,0 0-253,5 17-105,-1-1-208,0 0 0,2-1 0,2 6-72,-7-19 7,1 0 0,-1-1-1,0 1 1,0-1 0,1 1 0,-1-1-1,1 0 1,-1 0 0,1 1 0,0-1-1,-1 0 1,1 0 0,0-1 0,0 1 0,0 0-1,0-1 1,0 1 0,0-1 0,0 1-1,0-1 1,0 0 0,0 0 0,-1 0-1,1 0 1,0 0 0,0 0 0,0-1-1,0 1 1,0-1-7,10 1 21,-1 0-20,1-1 0,-1 0 0,0-1 0,1 0 0,-1 0-1,0-1 1,0-1 0,-1 0 0,1 0 0,-1-1 0,0-1-1,0 0 1,0 0 0,-1 0 0,0-1 0,5-6-1,-8 8-16,0 0 0,-1 0 1,0 0-1,0-1 0,0 0 1,-1 0-1,1 0 0,-2-1 1,1 1-1,-1-1 0,0 0 1,0 0-1,-1 0 0,0-1 1,0 1-1,0 0 0,-1-1 1,0 1-1,-1-1 0,0-4 16,0 11-19,0-1-1,0 0 0,-1 1 0,1-1 0,0 1 1,-1-1-1,1 1 0,-1-1 0,0 1 0,1-1 0,-1 1 1,0-1-1,0 1 0,0 0 0,0-1 0,0 1 0,0 0 1,0 0-1,-1 0 0,1 0 0,0 0 0,-1 0 1,1 0-1,0 0 0,-1 1 0,1-1 0,-1 0 0,1 1 1,-1 0-1,0-1 0,1 1 0,-2-1 20,-8 0-120,1 0-1,-1 0 1,1 1-1,-11 1 121,12-1-98,0 1 77,0 1 1,0 0-1,0 0 1,1 1-1,-1 0 1,1 1-1,0-1 1,0 2-1,0-1 1,0 1-1,1 0 1,0 1-1,0 0 1,0 0-1,1 0 1,0 1-1,-2 3 21,-3 3-23,0 1 0,1 0-1,1 1 1,1 0 0,0 0-1,1 0 1,0 1 0,-4 15 23,8-16-4,1 0 0,0 0 0,0 0 0,1 0 1,1 1-1,1-1 0,1 3 4,-2-16-15,0 0-1,1 0 1,-1-1-1,1 1 1,-1 0-1,1 0 1,0 0-1,0-1 1,0 1-1,0 0 1,0-1-1,0 1 1,0-1-1,0 1 1,1-1-1,-1 1 1,0-1-1,1 0 1,0 0 0,-1 0 15,3 1-78,0 0 0,-1 0 0,1 0 0,0-1 0,0 0 0,1 0 0,-1 0 0,0 0 0,1 0 78,11 0-470,0-1 0,0 0 0,0-2 0,7 0 470,-21 2-58,13-3-885,-1 0 0,1 0-1,11-5 944,44-20-5501</inkml:trace>
  <inkml:trace contextRef="#ctx0" brushRef="#br0" timeOffset="2113.13">3377 517 9314,'0'0'2997,"0"0"-693,0 0-33,0 0-872,0 0-833,-11 0-404,11 0-161,-9-1-20,0 1 1,0 1 0,0 0 0,0 0-1,1 1 1,-1 0 0,0 0 0,1 1-1,0 0 1,0 0 0,0 1 0,-4 3 18,-9 7-101,2 2 1,0 0-1,1 1 0,1 1 1,0 1-1,-5 8 101,12-14-5,1 1-1,0 1 1,0-1-1,1 1 0,1 1 1,1-1-1,0 1 1,1 0-1,-2 16 6,3 11 16,4-41-12,-1-1-1,1 1 0,0 0 1,0-1-1,0 1 1,1-1-1,-1 1 1,0-1-1,0 1 1,1-1-1,-1 1 1,1-1-1,-1 1 1,1-1-1,0 0 1,0 1-1,0-1 1,-1 0-1,1 0 1,0 1-1,0-1 0,1 0 1,-1 0-1,0 0 1,1 0-4,8 1 26,-1 0-1,0-1 1,1 0-1,-1-1 1,1 0 0,0 0-1,-1-1 1,0-1-1,1 1 1,-1-2 0,0 1-1,0-1 1,0 0-1,0-1 1,0 0 0,-1-1-1,0 0 1,7-4-26,14-12 13,0-1-1,-1-2 1,-2 0 0,10-13-13,-4 1 29,-2-1-1,-1-2 1,-2 0-1,-1-2 1,-2-1-1,15-41-28,-8 10-137,-4-2-1,-3-1 1,10-58 137,-34 131-1,4-11 93,-2 0-1,0 0 0,1-13-91,-3 26 10,0 1-1,0 0 1,-1 0-1,1-1 1,0 1-1,0 0 1,0 0-1,0 0 1,0-1-1,0 1 1,-1 0-1,1 0 1,0 0 0,0-1-1,0 1 1,-1 0-1,1 0 1,0 0-1,0 0 1,0-1-1,-1 1 1,1 0-1,0 0 1,0 0-1,-1 0 1,1 0 0,0 0-1,0 0 1,-1 0-1,1 0 1,0 0-1,0 0 1,-1 0-1,1 0 1,0 0-1,0 0 1,-1 0-1,1 0 1,0 0 0,0 0-1,-1 0 1,1 1-1,0-1 1,0 0-1,0 0 1,-1 0-1,1 0-9,-12 7 25,3 0-21,1 1-1,0 0 1,1 1-1,0 0 1,0 0-1,-2 6-3,-37 68-8,36-64 10,-14 30 36,2 2-1,3 0 1,1 1-1,3 1 1,-2 20-38,4 1-1276,3 1 0,3-1 1,4 50 1275,3-96-3866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63 5617,'0'0'2146,"0"0"-359,0 0-245,0 0-491,0 0-283,0 0-196,0 6-175,-2 35 100,-2 0 0,-1 0 0,-2 0 0,-8 22-497,-55 165 168,66-216-131,-63 154-36,73-238-38,25-77 653,14-23-616,-41 161 19,0 0 0,1 0 0,0 0 0,1 1 0,0 0 0,1 0 0,0 1 0,1 0 0,0 0 0,0 1 0,1 0 0,0 0 0,0 1 0,1 0 0,-1 0 0,6-1-19,25-13 10,0 1 1,2 3-1,29-9-10,-33 13 82,3-1-44,0 2-1,1 2 0,0 2 1,1 2-1,0 2 0,0 1 1,10 3-38,-52 0-34,1 0 0,-1 0 1,0 0-1,0 1 0,1-1 0,-1 0 1,0 1-1,0-1 0,0 1 1,1-1-1,-1 1 0,0 0 0,0-1 1,0 1-1,0 0 0,0 0 1,0 0-1,0 0 0,-1 0 0,1 0 1,0 0-1,0 0 0,-1 0 1,1 0-1,0 0 0,-1 0 0,0 1 1,1-1-1,-1 0 0,0 0 1,1 1-1,-1 0 34,1 2-326,-1 0 0,0-1 0,1 1 1,-1 0-1,-1 0 0,1 0 0,0 0 0,-1 0 1,0-1-1,0 3 326,-11 12-3553</inkml:trace>
  <inkml:trace contextRef="#ctx0" brushRef="#br0" timeOffset="330.02">95 364 5641,'0'0'6426,"0"0"-5146,0 0 288,0 0-584,0 0-407,0 0-97,0 0-280,37 9-48,-4-3 48,7 3-56,6 0-72,0-3-64,7-1-8,-3-2-304,13-3-769,-14 0-1039,-6 0-4233</inkml:trace>
  <inkml:trace contextRef="#ctx0" brushRef="#br0" timeOffset="796.06">926 539 2737,'0'0'7847,"0"0"-5167,0 0-1022,0 0-353,0 0-594,0 0-284,0 0-183,0 0-148,0 0-91,0 3-77,-2 28 107,1-20-15,1 0 0,-1 0-1,2 0 1,0 1-1,0-1 1,1 0-1,1 4-19,-2-12-17,1-1 0,0 1-1,-1-1 1,1 0-1,0 0 1,0 0-1,0 0 1,1 0 0,-1-1-1,0 1 1,1 0-1,-1-1 1,1 0-1,-1 0 1,1 0 0,0 0-1,-1 0 1,1 0-1,0-1 1,0 1 0,0-1-1,-1 0 1,1 1-1,0-2 1,2 1 17,5 0-22,1 0 1,0-1 0,-1 0-1,1-1 1,0 0-1,3-2 22,-3 0 9,1 0-1,-1-2 1,0 1-1,0-1 0,0-1 1,-1 0-1,0 0 0,-1-1 1,1 0-1,-2-1 1,1 0-1,-1 0 0,0-1 1,2-5-9,-8 11 17,0 0 0,-1 0 1,1 0-1,-1 0 0,0 0 1,0-1-1,0 1 1,-1 0-1,0-1 0,0 1 1,0-1-1,0 1 0,-1-4-17,1 5-13,-1 0 0,1 1-1,-1-1 1,0 1 0,0-1 0,0 1-1,0-1 1,0 1 0,0-1-1,-1 1 1,1 0 0,-1 0 0,0 0-1,1 0 1,-1 0 0,0 0-1,0 0 1,0 0 0,0 1 0,-1-1-1,0 1 14,-5-2-157,0 0 0,-1 1 0,1 0 0,0 0 0,-1 1 0,1 0 0,-1 0 0,0 1 0,1 1 0,-2-1 157,4 1-109,-1 0 0,1-1 1,0 2-1,0-1 0,1 1 0,-1 0 0,0 0 0,0 0 1,1 1-1,0 0 0,-1 0 0,1 0 0,0 1 0,-1 1 109,1 0-261,0 1 0,0 0 0,1 0 0,0 0 0,0 0-1,0 1 1,1 0 0,0 0 0,0 0 0,1 0 0,-1 0 0,2 0-1,-1 1 1,1-1 0,0 0 0,1 1 0,0 7 261,0 7-4624</inkml:trace>
  <inkml:trace contextRef="#ctx0" brushRef="#br0" timeOffset="1263.35">1491 429 4625,'0'0'5297,"0"0"-3491,0 0-813,0 0-218,0 0-280,0 0-178,3 19-89,1 5-149,0-4 8,-1 0 0,-1 0 0,-1 0 0,-1 6-87,2-7 64,0 7 2795,6-40-2812,0-1-1,1 1 0,0 0 1,2 1-1,-1 0 0,2 1 0,-1 0 1,12-8-47,-6 6-76,1 0 1,0 2 0,1 0 0,0 1-1,1 1 1,8-3 75,-14 8-300,1 1 0,0 1 0,0 0 0,0 1 0,0 0 0,0 1 0,1 1 0,0 1 300,-11-1-330,0 1 0,1 1 1,-1-1-1,0 1 1,0-1-1,0 2 0,-1-1 1,1 0-1,0 1 0,-1 0 1,0 0-1,1 0 1,-1 1-1,-1-1 0,1 1 1,0 0-1,-1 0 1,0 0-1,2 3 330,9 11-4749</inkml:trace>
  <inkml:trace contextRef="#ctx0" brushRef="#br0" timeOffset="1913.36">2163 483 8650,'0'0'3449,"0"0"-1800,0 0-56,0 0-245,0 0-557,0 0-299,0 22-91,0-8-349,-1 0 0,0 0 0,-1 0 0,0 0 0,-1 0 0,-1 0-1,0-1 1,-1 1 0,0-1 0,-7 10-52,20-37-21,1 0 0,0 1 0,1 0 0,0 0 0,1 1 0,1 0 0,0 1 0,0 0-1,1 1 1,0 1 0,1 0 0,0 0 0,0 2 0,1 0 0,0 0 0,1 1 0,-1 1 0,1 1 0,0 0 0,0 1 0,0 1 0,1 0 0,-1 1 0,14 2 21,-28-1-23,0 0 1,0 1-1,0-1 1,0 1-1,1 0 1,-1 0-1,0 0 1,-1 0-1,1 0 1,0 0-1,0 0 1,0 1-1,-1-1 1,1 1-1,-1-1 1,1 1-1,-1-1 1,1 1 0,-1 0-1,0 0 1,0 0-1,0 0 1,0 0-1,0 0 1,-1 0-1,1 0 1,0 0-1,-1 0 1,0 0-1,1 2 23,1 10-133,-1 0-1,0 1 0,-1-1 0,-1 8 134,1-3-12,-6 7 4,3-14 29,3-12-19,0 0 0,0-1 0,0 1 1,0 0-1,0 0 0,0 0 0,0 0 0,0 0 0,0 0 1,0 0-1,1 0 0,-1-1 0,0 1 0,0 0 0,0 0 1,0 0-1,0 0 0,0 0 0,0 0 0,0 0 0,0 0 1,0 0-1,0 0 0,0 0 0,0 0 0,1-1 0,-1 1 1,0 0-1,0 0 0,0 0 0,0 0 0,0 0 0,0 0 0,0 0 1,0 0-1,0 0 0,1 0 0,-1 0 0,0 0 0,0 0 1,0 0-1,0 0 0,0 0 0,0 0 0,0 0 0,0 0 1,1 0-1,-1 0 0,0 1 0,0-1 0,0 0 0,0 0 1,0 0-1,0 0 0,0 0 0,0 0 0,0 0 0,0 0 1,1 0-1,-1 0 0,0 0 0,0 0 0,0 1 0,0-1 1,0 0-1,0 0 0,0 0 0,0 0-2,28-25 1,2 2-1,0 0 1,1 3 0,2 0 0,0 2-1,0 1 1,2 2 0,0 1 0,1 2-1,0 2 1,4 0-1,-21 8-6,0 0 0,0 1-1,2 1 7,-20 0-7,1 0 0,-1 0 0,0 1-1,1-1 1,-1 0 0,0 1 0,0-1-1,1 1 1,-1-1 0,0 1-1,0-1 1,0 1 0,1 0 0,-1 0-1,0-1 1,0 1 0,0 0 0,0 0-1,0 0 1,-1 0 0,1 0 0,0 0-1,0 1 1,-1-1 0,1 0 0,0 0-1,-1 0 1,0 1 0,1-1 0,-1 0-1,0 1 1,1-1 0,-1 1 7,1 7-78,0 0-1,-1 0 1,1 0 0,-2 9 78,0 0-126,1-10 14,-1-1 1,0 0 0,0 0 0,0 0-1,-1 0 1,0 0 0,0 0-1,-1-1 1,0 1 0,-2 4 111,-6 6-1413,0-1 0,-1 0 1,-2 2 1412,7-10-980,-13 15-4868</inkml:trace>
  <inkml:trace contextRef="#ctx0" brushRef="#br0" timeOffset="2410.4">3350 483 4153,'0'0'6661,"0"0"-4552,0 0-1212,0 0-42,0 0-405,0 0-340,0 9 62,-2 15-70,-1 0-1,-1 0 1,-4 12-102,2-8-277,0 0 0,2 0 1,1 19 276,3-46-12,0-1-1,0 1 1,0-1 0,0 1-1,0-1 1,0 1 0,0-1-1,0 0 1,0 1 0,1-1-1,-1 1 1,0-1 0,0 0-1,1 1 1,-1-1 0,0 0-1,0 1 1,1-1 0,-1 0 0,1 1-1,-1-1 1,0 0 0,1 0-1,-1 1 1,0-1 0,1 0-1,-1 0 1,1 0 0,-1 0-1,1 1 1,-1-1 0,0 0-1,1 0 13,18 0-83,-13 0 55,9-1 23,-1 0 1,1-1-1,-1-1 0,0 0 0,0-1 0,0-1 0,-1 0 0,11-5 5,20-13 10,38-25-10,-60 34-1,-15 10 11,20-12 96,-2-1 0,25-20-106,-58 46 83,1 0 0,-1 0-1,2 1 1,0 0 0,0 0-1,1 1 1,0-1 0,0 1-1,1 1 1,1-1-1,0 0 1,1 1-83,-11 49-1844,-3 52 1844,9-58-1456,4-26-1066,2-9-1963</inkml:trace>
  <inkml:trace contextRef="#ctx0" brushRef="#br0" timeOffset="2743.43">4455 167 4097,'0'0'7986,"0"0"-7106,0 0 304,0 0 104,-67 167-624,48-116-327,2 2-89,1 4-128,-4-4-64,3-2-40,-3-3-8,4-10-8,-1-2-224,11-9-353,-1-6-303,7-9-824,0-4-1225,0-5-2512</inkml:trace>
  <inkml:trace contextRef="#ctx0" brushRef="#br0" timeOffset="3243.48">4961 608 7009,'0'0'3744,"0"0"-1848,0 0 151,0 0-139,0 0-674,0 0-387,1-9-237,0 2-552,-1 5-36,1 0-1,-1 0 1,0 0-1,0 1 1,0-1-1,0 0 1,0 0-1,0 0 1,0 0-1,0 0 1,-1 1-1,1-1 1,-1 0-22,0 1 6,0 0 0,0 0 0,0 0 0,0 0 0,0 0 0,-1 0 0,1 0 0,0 1 0,0-1 1,-1 0-1,1 1 0,0-1 0,-1 1 0,1 0 0,-1-1 0,1 1 0,0 0 0,-1 0 0,1 0 0,-1 0 0,1 0 0,-1 0 0,0 0-6,-7 1-12,0 0 1,1 1-1,-1-1 0,1 2 0,0-1 1,0 1-1,0 0 0,0 1 0,0 0 1,0 0-1,1 1 0,0 0 0,0 0 1,0 1-1,-3 3 12,-15 16-20,1 0-1,1 2 1,-3 6 20,23-29-1,-3 3-8,-7 11-38,0-1 1,-7 14 46,17-25-98,0 0 0,0 0 0,1 1-1,-1-1 1,1 1 0,1-1 0,-1 1 0,1 0 0,0-1 0,1 6 98,0-11-25,0 1 1,0-1 0,1 0-1,-1 0 1,1 0 0,-1 0-1,1 0 1,0 0 0,-1 0 0,1 0-1,0 0 1,0 0 0,-1 0-1,1 0 1,0-1 0,0 1-1,0 0 1,0-1 0,0 1-1,0 0 1,0-1 0,0 1 0,1-1-1,-1 0 1,0 1 0,0-1-1,0 0 1,0 0 0,1 0-1,-1 0 1,0 0 0,0 0-1,1 0 25,53 0-185,-36 0 163,-2-2 21,1 1 0,-1-2 0,0-1 0,0 0 0,0-1 0,0 0 0,-1-2 0,0 0 0,9-6 1,9-5 32,-1-2 0,-1-2 0,26-23-32,-44 34 64,1-2-1,-2 0 1,0-1 0,-1 0 0,0-1 0,-1 0 0,2-4-64,-13 19 11,0 0 1,0 0 0,0 0 0,0 0 0,-1 0-1,1 0 1,0 0 0,0 0 0,0 0 0,0 0-1,0 0 1,0 0 0,0 0 0,0 0 0,0 0 0,0 0-1,0 0 1,0 0 0,-1 0 0,1 0 0,0 0-1,0 0 1,0 0 0,0 0 0,0 0 0,0 0 0,0 0-1,0-1 1,0 1 0,0 0 0,0 0 0,0 0-1,0 0 1,0 0 0,0 0 0,0 0 0,-1 0 0,1 0-1,0 0 1,0 0 0,0 0 0,0 0 0,0 0-1,0-1 1,0 1 0,0 0 0,0 0 0,0 0-1,0 0 1,0 0 0,0 0 0,0 0 0,0 0 0,0 0-1,0 0 1,0 0 0,1-1 0,-1 1 0,0 0-1,0 0-11,-8 5-96,1 4 69,0 0 0,1 0 1,0 0-1,0 1 0,1 0 1,0 0-1,-1 6 27,-4 10-87,2 0-1,-3 15 88,7-21-903,1 1-1,0 0 1,2-1-1,1 9 904,0-12-4161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5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8530,'0'0'2587,"0"0"-949,0 0-209,0 0 102,0 0-120,0 0-436,21-3-445,-20 2-525,47-6 273,0 2 0,31 0-278,-39 5 170,1-2 0,0-1 0,37-9-170,-57 7 30,-1-1 0,0 0 1,0-2-1,0 0 0,-1-1 1,-1-1-1,1-1 0,8-7-30,-15 9 27,0 0 1,-1 0-1,0-1 0,-1-1 0,0 0 0,4-6-27,-10 12 14,0-1 1,-1 1-1,0-1 1,0 0-1,-1 0 1,1 0-1,-1 0 0,-1 0 1,1 0-1,-1-1 1,0 1-1,-1-1 0,1 1 1,-1 0-1,0-1 1,-1-1-15,0 6-3,1-1 0,-1 0 0,0 1 0,0-1 0,0 1 0,-1-1 0,1 1 0,0 0 1,-1-1-1,0 1 0,1 0 0,-1 0 0,0 0 0,0 0 0,0 0 0,-1 1 0,1-1 0,0 1 0,0-1 1,-1 1-1,1 0 0,-1 0 0,1 0 0,-1 0 0,0 0 0,1 1 0,-1-1 0,-2 1 3,-11-3-31,-1 1 0,1 0 0,-1 2 0,-6 0 31,14 0 2,-5 0-10,0 1 0,0 0 1,0 1-1,0 1 0,0 0 1,0 1-1,1 0 0,0 1 0,0 0 1,0 1-1,1 1 0,-1 0 1,2 1-1,-1 0 0,1 1 1,0 0-1,1 1 0,0 0 1,0 0-1,1 1 0,-3 6 8,5-7 15,1 1 0,1-1 0,0 1 0,0 0-1,1 0 1,0 0 0,1 1 0,0-1 0,1 1 0,0 0-1,1 0 1,1 0 0,0-1 0,0 1 0,1 0 0,1 2-15,-1-8 12,0 0 0,1-1 0,-1 1 0,2-1 0,-1 0 0,0 0 0,1 1 1,0-2-1,0 1 0,1 0 0,-1 0 0,1-1 0,0 0 0,0 0 0,0 0 1,1 0-1,0-1 0,-1 0 0,1 0 0,0 0 0,0 0 0,1-1 0,-1 0 0,1 0 1,2 1-13,12 2-103,0 0 0,1 0 0,-1-2 1,1-1-1,0 0 0,11-2 103,-13 0-920,0-1 1,0 0-1,0-2 0,0 0 0,0-1 0,0-1 1,9-5 919,19-7-6865</inkml:trace>
  <inkml:trace contextRef="#ctx0" brushRef="#br0" timeOffset="1127.96">1605 116 8954,'0'0'2463,"0"0"-217,0 0-240,0 0-606,0 0-723,-33 0-312,-14-1-65,-46 6-300,83-3 44,0 0 0,0 0 0,1 1 0,-1 0-1,1 1 1,0 0 0,0 0 0,0 1 0,1 0 0,-1 1 0,1 0 0,0 0 0,-4 6-44,-5 2 117,-7 5 52,2 1 0,0 1 0,1 0 1,-11 17-170,25-29 13,1 0 1,0 1-1,0 0 1,0 0-1,1 0 0,1 0 1,0 1-1,0 0 1,1 0-1,1 0 1,0 0-1,0 0 1,0 10-14,2-20-5,0 1 0,0 0 0,0-1 0,1 1 0,-1 0 1,0-1-1,1 1 0,-1 0 0,1-1 0,-1 1 0,1-1 0,0 1 0,0-1 0,-1 1 1,1-1-1,0 0 0,0 1 0,0-1 0,1 0 0,-1 0 0,0 0 0,0 0 0,1 0 1,-1 0-1,1 0 0,-1 0 0,1 0 0,-1-1 0,1 1 0,-1-1 0,1 1 0,1 0 5,5 0-6,1 0 0,0 0-1,-1-1 1,1 0-1,0 0 1,0-1 6,3 0 0,5-1-10,0 0 0,0-2 0,-1 0 0,1-1 0,-1 0 0,0-1 0,0-1 0,5-4 10,22-12-105,-2-2-1,13-11 106,3-6-97,15-15 97,-53 41 48,-1-1 0,-1-1 1,-1 0-1,0-1 1,6-12-49,-16 17 357,-11 10 207,-18 12-176,11-1-367,1 1 1,1 0-1,0 0 0,0 1 0,0 0 0,-4 7-21,-50 67 32,38-44-19,2 1-1,2 1 1,1 1 0,2 1-1,2 0 1,2 2 0,-4 25-13,4-1 21,3 1 0,3 1 0,3 0 0,3 45-21,1-75-17,1-19 20,0 1-1,2-1 1,0 3-3,0-21-31,-1 1 0,1-1 0,0 1 1,0-1-1,0 1 0,1-1 0,0 1 0,-1-1 0,2 0 0,-1 0 1,0 0-1,1 0 0,0-1 0,-1 1 0,2-1 0,2 4 31,-5-6-24,1 0-1,-1 0 1,1 0-1,-1-1 1,1 1-1,0 0 1,0-1-1,-1 1 1,1-1-1,0 1 0,0-1 1,-1 0-1,1 1 1,0-1-1,0 0 1,0 0-1,0-1 1,-1 1-1,1 0 0,0-1 1,0 1-1,-1-1 1,1 1-1,0-1 1,0 0-1,-1 0 1,1 0-1,-1 0 1,1 0-1,-1 0 0,1 0 1,-1 0-1,0 0 1,0-1-1,1 1 25,6-8 14,-1 0 0,1 0 0,-1-1-1,-1 0 1,1-1-14,-3 4-6,22-39 23,-1-2 0,-3 0 0,-2-1 0,-2-1 0,2-17-17,5-30 34,-5-2 1,1-33-35,-14 61 228,-4 1 0,-2-11-228,-1 81 0,0 0 0,-1 0 1,1 0-1,0 0 0,0 0 0,0 0 1,-1 0-1,1 0 0,0 0 1,0 0-1,0 0 0,-1 0 0,1 0 1,0 0-1,0 0 0,0 0 1,-1 0-1,1 0 0,0 0 0,0 0 1,0 0-1,0 0 0,-1 0 0,1 0 1,0 0-1,0 1 0,0-1 1,0 0-1,-1 0 0,1 0 0,0 0 1,0 0-1,0 1 0,0-1 1,0 0-1,-1 0 0,1 0 0,0 0 1,0 1-1,0-1 0,0 0 1,0 0-1,0 0 0,0 1 0,0-1 1,0 0-1,0 0 0,0 0 1,0 1-1,0-1 0,0 0 0,0 0 1,0 0-1,0 1 0,0-1 0,0 0 1,0 0-1,0 2-6,0-1 1,0 1-1,0-1 1,0 1-1,0-1 1,0 1-1,1-1 1,-1 1-1,1-1 1,-1 0-1,1 1 1,-1-1-1,1 1 0,-1-1 1,1 0-1,0 0 1,0 1-1,0-1 1,0 0-1,0 0 1,1 1 5,1 0 3,0-1-1,0 0 1,0 0-1,0 0 1,0 0 0,0 0-1,0-1 1,1 1 0,-1-1-1,2 0-2,19 2 96,1-1-1,-1-2 0,0 0 0,0-1 0,0-2 0,0 0 1,-1-2-1,16-5-95,40-17 92,-2-3 0,-1-4 0,40-25-92,-117 60 6,1 0 1,0 0-1,0 0 1,0 0-1,0 0 1,0 0-1,0 0 1,0 0-1,0 0 1,0 0-1,-1 0 1,1 0-1,0 0 1,0 0-1,0 0 1,0 0-1,0 0 1,0 0-1,0 0 1,0 0-1,0 0 1,0 0-1,0 0 0,0-1 1,-1 1-1,1 0 1,0 0-1,0 0 1,0 0-1,0 0 1,0 0-1,0 0 1,0 0-1,0 0 1,0-1-1,0 1 1,0 0-1,0 0 1,0 0-1,0 0 1,0 0-1,0 0 1,0 0-1,0 0 1,0 0-1,0-1 1,0 1-1,0 0-6,-12 3-18,5 1 12,1 0-1,-1 1 1,1-1 0,0 1-1,1 1 1,-1-1-1,1 1 1,0 0 0,-1 3 6,-6 7-29,2 0 1,0 1 0,-1 5 28,3-5-27,1-1 0,1 1 0,1 0 0,1 0 1,0 1-1,1-1 0,0 1 0,2 0 1,0 0-1,1 0 0,1-1 0,2 9 27,-3-23-7,1 0-1,0 0 0,1-1 1,-1 1-1,0 0 0,1 0 1,0-1-1,-1 1 0,1-1 1,0 1-1,0-1 1,1 0-1,-1 1 0,0-1 1,1 0-1,-1-1 0,1 1 1,0 0-1,-1-1 0,1 0 1,0 1-1,0-1 1,0 0-1,0-1 0,0 1 1,0 0-1,0-1 0,0 0 1,3 1 7,5 0 6,0-1 0,0 1 1,0-2-1,0 0 0,0 0 1,0-1-1,0 0 1,2-1-7,1-3 6,1 0 0,-1-1 0,1 0 1,-2-1-1,1-1 0,-1 0 1,-1 0-1,0-2 0,0 1 1,6-9-7,-2 1 13,0-1 1,-1 0 0,-1-2 0,-1 1-1,-1-2 1,5-11-14,-1-14 8,-16 43-67,-7 28 23,3-5 33,1 0 1,0 0-1,2 1 0,0-1 0,2 16 3,0-1 0,-1-27-58,0 0 1,1 0 0,0 0 0,1 0-1,-1 0 1,1-1 0,1 1-1,-1 0 1,1-1 0,0 1 0,3 3 57,-3-5-72,0-1-1,0 0 1,0-1 0,0 1 0,1-1-1,-1 1 1,1-1 0,0 0 0,0 0 0,0-1-1,1 1 1,-1-1 0,0 0 0,1 0-1,0 0 1,-1-1 0,1 0 0,0 1 72,60 0-3009,-44-2 1038,19 0-3762</inkml:trace>
  <inkml:trace contextRef="#ctx0" brushRef="#br0" timeOffset="1614.29">3249 411 6977,'0'0'2757,"0"0"-895,0 0 162,0 0-106,0 0-364,0 0-369,-4-22-311,-13-65-378,17 86-493,0 0-1,0 0 1,0 0 0,-1 0 0,1 0-1,0 0 1,-1 0 0,1 0 0,0 0 0,-1 1-1,1-1 1,-1 0 0,0 0 0,1 0-1,-1 1 1,1-1 0,-1 0 0,0 1-1,0-1 1,1 1 0,-1-1 0,0 1-1,0-1 1,0 1 0,0-1 0,0 1 0,0 0-1,1 0 1,-1-1 0,0 1 0,0 0-1,0 0 1,0 0 0,0 0 0,0 0-1,-1 0-2,-1 1 1,1 0 0,-1 0-1,1 0 1,-1 1 0,1-1-1,0 1 1,-1-1-1,1 1 1,-1 1-1,1-1 10,-8 6 5,1 2 0,1-1 0,-1 1 0,2 0 0,-1 1 1,1 0-1,1 0 0,-4 9-15,-3 8 32,2 1 1,1 0-1,0 4-32,6-17-20,1 0 1,1 0-1,0 0 0,1 0 0,0 0 0,2 1 1,0 3 19,0-18-12,0-1 1,0 0-1,0 0 1,0 1-1,0-1 1,0 0 0,0 0-1,0 0 1,0 0-1,0 0 1,0 0 0,1-1-1,-1 1 1,0 0-1,1-1 1,-1 1-1,0 0 1,1-1 0,-1 0-1,1 1 1,-1-1-1,1 0 1,-1 0 0,1 0-1,-1 0 1,1 0-1,-1 0 1,1 0-1,-1-1 12,52-3-87,-41 0 92,-1 0 1,1-1-1,-1-1 1,0 1-1,0-2 1,0 1-1,-1-2 1,0 1-1,-1-1 1,5-5-6,1-2 4,-1 0 0,0-1 0,-1-1 1,0 0-1,8-17-4,-16 26 58,-1 0 0,0-1 0,0 0 1,-1 0-1,0 0 0,-1 0 0,0-1 0,0 1 1,-1 0-1,0-1 0,-1-3-58,-1 61-187,0-22 23,0 0-1,2 0 1,1-1-1,1 1 1,1 0-1,6 18 165,-9-41-122,0 0 0,0-1 0,0 1 0,1 0 0,-1 0 0,1-1 0,0 1 0,0-1 0,-1 0 0,2 1 0,-1-1 0,0 0 0,0 0 0,1 0 0,-1 0 0,1-1 0,-1 1 0,1-1 0,0 0 0,2 2 122,0-2-308,0 0 1,0 0-1,-1-1 1,1 1 0,0-1-1,0 0 1,0 0-1,0-1 1,0 1-1,-1-1 1,1 0-1,0-1 1,0 1 307,35-19-3806</inkml:trace>
  <inkml:trace contextRef="#ctx0" brushRef="#br0" timeOffset="2214.85">4032 0 10218,'0'0'2645,"0"0"-1076,0 0-416,0 0-145,0 0-161,0 29-60,0 174 407,1-124-943,-8 215-540,7-269-1138,0-24 164,0-11-1698,-1-12 1545,-1 0 0,-1 0 0,-1 1-1,-1-1 1,0 1 0,-2 0 0,0 0 0,-3-1 1416,2 4-136,-1 1 0,0 1 1,-1 0-1,-7-8 136,10 15 885,-1 0 0,0 0 0,-1 0 0,0 1 0,0 1 0,-1-1 0,-1 0-885,8 7 534,0-1 0,0 0-1,0 1 1,0-1 0,0 1 0,0 0 0,0 0 0,-1 1-1,1-1 1,0 0 0,-2 1-534,3 0 1148,11 1 734,317 39 2524,-214-33-7954,0-4-7339,-79-8 6636,-17 2 5253,2 2 4389,-17 1-5160,0 1-1,0 0 1,0-1 0,0 1 0,0 0-1,0 0 1,0 0 0,0 0-1,0 0 1,0 0 0,0 0 0,-1 0-1,1 0 1,0 0 0,-1 0-1,1 0 1,-1 1 0,1-1 0,-1 0-1,1 0 1,-1 1 0,0-1 0,0 1-231,8 36 1434,-7-35-1247,4 39 447,-2 0 1,-1 6-635,-2 41-1896,0-48-906,0-24-2333</inkml:trace>
  <inkml:trace contextRef="#ctx0" brushRef="#br0" timeOffset="2542.39">4631 68 9178,'0'0'4849,"0"0"-4241,0 0 648,0 0-519,0 0-713,0 0-24,0 0-705,3 24-711,11-9-648,-1 0-2337</inkml:trace>
  <inkml:trace contextRef="#ctx0" brushRef="#br0" timeOffset="2859.55">4730 378 5033,'0'0'3511,"0"0"-2189,0 0-482,0 0-137,0 0-284,0 0-68,3 29-25,8 92 33,-11-114-283,1 0 0,0-1 0,1 1 1,0-1-1,0 1 0,0-1 0,1 0 0,1 2-76,-2-5 72,0 0 0,0-1 0,0 1 0,1 0 0,-1-1 0,1 1 0,0-1 0,0 0-1,0 0-71,5 4 143,-4-3-65,0-1 1,1 1-1,-1-1 0,1 0 1,-1 0-1,1 0 0,0-1 0,0 1 1,0-1-1,0 0 0,0-1 1,0 1-1,0-1 0,0 0 1,0 0-1,0-1 0,0 1 0,0-1 1,0 0-1,0-1 0,3 0-78,3-2 66,0-1 1,0 0-1,0-1 0,-1 0 0,0 0 0,0-1 1,-1 0-1,5-6-66,-1 2 13,0-2 1,-2 1-1,1-2 1,-2 0-1,0 0 1,0-1-1,5-13-13,-10 18 32,-1 0-1,0-1 1,0 1-1,-1-1 1,-1 0-1,0 0 1,0 0-1,-1 0 0,-1 0 1,0 0-1,0-1 1,-2-7-32,2 17 16,-1 0 0,1 0-1,-1-1 1,0 1 0,1 0 0,-1 0-1,0 0 1,0 0 0,-1 0 0,1 1-1,0-1 1,0 0 0,-1 0 0,1 1 0,-1-1-1,0 1 1,1-1 0,-1 1 0,0 0-1,-1-1-15,-1 0 3,-1 0 0,1 0 0,-1 1-1,1-1 1,-1 1 0,0 0-1,0 0 1,1 1 0,-1 0-1,0-1-2,-4 1-24,0 1 0,-1-1 0,1 2-1,0-1 1,0 1 0,0 0 0,0 1-1,1 0 1,-1 0 0,-4 3 24,1 2-13,0 1-1,1 0 1,0 1-1,0 0 1,1 1-1,1 0 1,-1 0-1,2 1 1,-6 9 13,7-10-412,1 0 0,0 1 0,1 0 0,0-1 0,1 1 0,0 1 0,1-1 0,0 1 0,1-1 0,0 1 0,1 2 412,1-14-202,0 0 0,0 1 1,0-1-1,0 0 0,0 0 0,0 0 0,0 0 1,1 0-1,-1 0 0,0 0 0,0 0 0,1 0 1,-1 0-1,1 0 0,-1 0 0,1 1 202,18 6-4902</inkml:trace>
  <inkml:trace contextRef="#ctx0" brushRef="#br0" timeOffset="3208.52">5326 316 8554,'0'0'2558,"0"0"-1431,0 0-271,0 0-15,0 0-342,0 0-186,-2 28-28,-9 142 432,10-118 943,5-55-1145,18-14-296,-2-1 0,0 0-1,-1-2 1,-1 0 0,13-20-219,10-11 117,-29 37-59,14-17 468,2 2 0,1 0 0,1 2-526,-29 26 10,-1 0 0,1 1 0,-1-1 0,1 1 0,-1-1 1,1 0-1,-1 1 0,1 0 0,0-1 0,-1 1 0,1-1 0,0 1 0,-1 0 0,1-1 0,0 1 0,-1 0 0,1 0 0,0-1 0,0 1 0,-1 0 0,1 0 0,0 0 0,0 0 0,0 0 0,-1 0 0,1 0 0,0 0 0,0 1 0,-1-1 0,1 0 0,0 0 0,-1 1 0,1-1 0,0 0 0,0 1 0,-1-1 0,1 0 0,-1 1 0,1-1 0,0 1 0,-1 0 0,1-1 0,-1 1 0,1-1 0,-1 1 0,0 0 0,1-1 0,-1 1 0,1 0 0,-1-1 0,0 1 0,0 0 0,0 0 0,1-1 0,-1 1 0,0 0 0,0 0 0,0-1 0,0 1 0,0 0 0,0 0-10,1 10-9,0 1 0,0-1 0,-1 1 0,-1 3 9,1-2 23,0 44-255,0 35-737,0-32-2630,2-58 1083,12-2-1408</inkml:trace>
  <inkml:trace contextRef="#ctx0" brushRef="#br0" timeOffset="3613.56">6242 128 10970,'0'0'2364,"0"0"-755,0 0-245,0 0-361,0 0-423,0 0-258,-23 16-111,-70 53-42,88-65-132,0 0 0,0 0 1,0 1-1,0-1 0,1 1 0,0 0 1,0 1-1,0-1 0,1 0 0,-2 5-37,3-5 54,0 0-1,1 0 1,0 0-1,0 0 1,1 0-1,0 0 1,-1 0 0,2 4-54,-1-1 20,0-7-13,1 0 0,-1 0-1,1 0 1,-1 0-1,1 0 1,0 0-1,-1 0 1,1 0-1,0 0 1,0 0-1,0-1 1,-1 1-1,1 0 1,0-1 0,0 1-1,0 0 1,0-1-1,0 1 1,0-1-1,1 0 1,-1 1-1,0-1 1,0 0-1,0 1-6,36 8 196,-26-6-132,20 3 112,-25-6-152,0 0 1,0 1-1,0 0 1,0 0-1,0 1 0,-1 0 1,1 0-1,-1 0 0,1 1 1,-1-1-1,0 1 1,0 0-1,2 2-24,-6-3 32,0 0 1,0 0-1,0 0 1,0-1-1,0 1 1,-1 0-1,1 0 1,-1 0-1,1 0 0,-1 0 1,0 0-1,0 0 1,0 0-1,0 0 1,0 0-1,0 0 1,-1 0-1,1 0 0,0 0 1,-2 2-33,1-1 54,0 1 0,0-1 0,0 0 0,-1 0 0,0 0 0,0 0 0,0 0 0,0 0 0,0-1 0,0 1 0,-3 1-54,-13 12-125,-1-1 0,-1 0 1,-1-2-1,0 0 0,0-2 0,-2 0 0,-6 1 125,-6-8-3122,27-4 219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10234,'0'0'1943,"0"0"-701,0 0-299,0 0-232,0 0-355,0 0-192,-17 4-131,3-1-33,7-2 0,1 0 0,-1 0 0,1 1 0,-1 0 0,1 0 0,0 1 0,0-1 0,0 2 0,0-1-1,0 0 1,1 1 0,-1 0 0,1 0 0,0 1 0,1 0 0,-1 0 0,0 0 0,-4 9-5,0-1 0,1 2 0,1-1 0,0 1 0,1 0 1,0 0-1,2 1 0,-3 10 5,2 5-34,1 0-1,1 1 1,2 29 34,0-53-39,2-1 0,-1 0 0,1 1 0,0-1 0,1 0-1,-1 0 1,1 0 0,3 6 39,-4-10-49,1-1 1,-1 1-1,1-1 0,-1 1 1,1-1-1,0 0 0,0 0 1,0 0-1,0 0 0,0 0 1,1 0-1,-1 0 0,1-1 0,-1 1 1,1-1-1,-1 0 0,1 0 1,0 0-1,0 0 0,-1 0 1,1 0-1,3-1 49,1 1-48,1-1 0,-1 0-1,0 0 1,1-1 0,-1 0 0,0 0-1,1-1 1,-1 0 0,0 0 0,0 0-1,0-1 1,0-1 0,-1 1 0,1-1 0,-1 0-1,0 0 1,0-1 0,-1 1 0,1-1-1,-1-1 1,0 1 0,4-6 48,7-9 122,-1-2 0,-1 0-1,-1 0 1,-1-1 0,9-24-122,-13 26 442,-1 0 0,-2 0 0,0-1 0,-1 0 0,-1 0-1,-1 0 1,-1-1 0,-1-14-442,-5 42 622,1 13-617,0 1 0,1-1 1,1 1-1,1 0 0,0 0 1,1-1-1,2 9-5,-1 20 1,0-23-2,1 0 0,1 0-1,1 0 1,1 0-1,6 15 2,13 31 11,8 13-11,-4-14 24,2 18-24,-23-63 6,-2 0 1,0 1-1,-1 0 1,-1 0-1,-1 16-6,-2-29 8,0-1-1,-1 0 0,0 1 0,-1-1 0,-1 0 0,1 0 0,-2 0 0,0 3-7,0-7-7,0 1-1,0-1 1,-1 0 0,0 0-1,0 0 1,0-1-1,-1 0 1,0 0-1,0 0 1,-1-1-1,-4 3 8,1 0-29,-1-1 0,-1-1 0,1 0 0,-1 0 0,0-1 0,-1-1 0,1 0 0,-13 2 29,1-2-341,1-1 0,-1-2 0,0 0 0,-11-2 341,32 1-208,-1 0 1,1-1 0,-1 1 0,1-1-1,0 0 1,-1 0 0,1-1-1,0 1 1,0-1 0,0 1-1,0-1 1,0 0 0,0 0-1,0 0 1,1 0 0,-1-1 0,1 1-1,-1-1 1,1 0 0,0 0-1,0 1 1,0-1 0,1-1-1,-1 1 1,1 0 0,-1 0-1,1 0 1,0-1 0,0-2 207,-5-23-7108</inkml:trace>
  <inkml:trace contextRef="#ctx0" brushRef="#br0" timeOffset="412.24">778 218 7698,'0'0'2596,"0"0"-1540,0 0-395,0 0 191,0 0-135,2 27-165,7 91-144,-7-87-133,0 0-1,-2 1 1,-2-1-1,-1 0 1,-1 0-1,-5 16-274,4-30 636,5-35 793,1-4-1320,-1-13-73,2 1-1,1 0 0,2 0 1,7-26-36,-7 41-21,1 0 0,1 1 1,0-1-1,2 2 1,0-1-1,1 1 0,0 0 1,2 1-1,0 0 21,1 0-160,1 1-1,0 0 1,1 1-1,1 1 1,0 0-1,15-8 161,-25 17-306,0 1 1,0-1-1,0 1 1,0 1-1,1-1 0,-1 1 1,1 0-1,-1 0 0,1 1 1,0 0-1,0 0 1,0 1-1,-1 0 0,1 0 1,0 0-1,0 1 0,0 0 1,-1 1-1,1-1 1,0 1-1,-1 0 0,1 1 306,21 18-5789</inkml:trace>
  <inkml:trace contextRef="#ctx0" brushRef="#br0" timeOffset="809.82">1403 385 7274,'0'0'1392,"0"0"40,0 0-354,0 0-234,0 0-100,0 0-181,30 1-135,97-1-113,-123 0-303,0 0 1,0 0 0,0 0-1,0-1 1,0 0-1,0 1 1,0-2 0,0 1-1,0 0 1,0-1 0,0 1-1,-1-1 1,1 0-1,-1-1 1,0 1 0,1 0-1,-1-1 1,0 0 0,0 0-1,1-1-12,5-6 37,1 0 17,0 0 1,-1 0-1,0-1 0,-1-1 0,0 1 1,-1-1-1,2-4-54,-7 10 69,1 0 0,0-1 0,-1 1 0,0-1 0,-1 1 0,0-1 0,0 0 0,0 1 0,0-1 0,-1 0 0,-1 0 0,1 1 0,-1-1 0,0 0 0,0 1 0,-1-1-69,1 5 19,0 0-1,0 0 1,0 0-1,-1 1 0,1-1 1,-1 0-1,1 1 1,-1-1-1,1 1 0,-1-1 1,0 1-1,0 0 1,0-1-1,0 1 0,0 0 1,0 1-1,0-1 1,0 0-1,0 0 0,0 1 1,-1-1-1,1 1 1,0 0-1,0 0 0,-2 0-18,-3-1 48,-1 1-1,1 0 1,-1 0-1,1 1 1,-1 0-1,1 0 1,-3 2-48,3-1-1,0 1 0,1 1 0,-1-1 0,1 1 0,0 0 0,0 1 0,0 0 1,1-1-1,-1 2 0,1-1 0,1 1 0,-1-1 0,1 1 0,-2 3 1,-6 11-2,1-1-1,1 2 0,0-1 1,1 3 2,3-4 1,0 0-1,1 0 1,1 0 0,1 0-1,0 1 1,2-1 0,0 1-1,1-1 1,1 1 0,1 0-1,-1-16-1,-1 1 1,1-1-1,0 0 1,1 0 0,-1 0-1,1 0 1,-1 0-1,1 0 1,0-1-1,1 1 1,-1-1 0,1 1-1,-1-1 1,1 0-1,0 0 1,0 0 0,2 1 0,1 0-8,0 0 0,0 0 0,1-1 0,-1 0 0,1 0 1,-1-1-1,1 0 0,0 0 0,0 0 0,2-1 8,7 1-271,-1-1 0,1 0 0,-1-1 0,1-1 0,0-1 0,-1 0 0,1-1 0,-1 0 0,6-3 271,30-14-2645</inkml:trace>
  <inkml:trace contextRef="#ctx0" brushRef="#br0" timeOffset="1245.69">1975 280 6329,'0'0'4085,"0"0"-2202,0 0-645,0 0-207,0 0 88,0 0-103,19 2-287,147 14 277,-156-16-969,5 2 23,0-2 0,1 0-1,-1-1 1,0 0 0,0-1-1,7-2-59,-18 3 14,-1 0-1,1 0 1,-1-1-1,0 1 0,1-1 1,-1 0-1,0 0 0,0 0 1,0-1-1,0 1 0,0-1 1,-1 1-1,1-1 0,-1 0 1,1 0-1,-1 0 1,0 0-1,0 0 0,-1-1 1,1 1-1,-1-1 0,0 1 1,1-1-1,-2 1 0,1-1 1,0 0-1,-1 1 0,1-3-13,0-7-7,1-1-1,-2 1 1,0 0-1,-1-1 1,0 1-1,-1-4 8,1 14-25,1 1-1,-1-1 1,0 0 0,1 0-1,-2 0 1,1 0 0,0 1-1,0-1 1,-1 0 0,1 1-1,-1 0 1,0-1 0,0 1-1,0 0 1,0 0 0,0 0-1,-1 0 1,1 0 0,0 0-1,-1 1 1,0-1 0,1 1-1,-1 0 1,0-1 0,0 1-1,1 1 1,-1-1 0,0 0-1,0 1 1,-1-1 25,0 1-48,-1 0 0,1 0 0,0 0 1,-1 0-1,1 1 0,0 0 0,-1 0 0,1 0 0,0 0 0,0 1 1,0-1-1,0 1 0,0 0 0,1 0 0,-2 1 48,-1 2-40,0 0 0,1 0-1,-1 0 1,1 0 0,0 1-1,1 0 1,-1 0 0,-2 6 40,-1 2-15,1 1 1,1-1-1,0 2 1,1-1-1,0 1 1,2 0-1,0 0 1,0 3 14,0 1 16,2 0 1,0 0 0,1 0-1,1 0 1,0 0-1,2 2-16,-2-16 4,1 0 0,-1 0 0,1 0 0,0 0 0,1-1 0,-1 1 0,1-1 0,0 1 0,0-1 0,1 0 0,0 0 0,0-1 0,0 1 0,0-1 0,1 0 0,-1 0 0,1 0 0,0-1-1,0 1 1,1-1 0,3 2-4,-2-3-160,0 1-1,0-1 0,0-1 1,0 1-1,1-1 0,-1 0 1,0-1-1,1 0 1,-1 0-1,0 0 0,0-1 1,1 0-1,-1-1 0,1 0 161,0 0-666,0 0-1,1-1 1,-1-1-1,-1 1 1,1-1-1,0-1 1,1-1 666,35-26-8896</inkml:trace>
  <inkml:trace contextRef="#ctx0" brushRef="#br0" timeOffset="1627.63">2653 149 8106,'0'0'2570,"0"0"-1221,0 0 57,0 0 202,0 0-138,0 0-349,0 30-399,0 182-49,0-136-646,0-76-27,0 1 0,1-1 0,-1 0-1,0 0 1,0 1 0,0-1 0,1 0 0,-1 0-1,0 1 1,0-1 0,1 0 0,-1 0 0,0 0 0,0 1-1,1-1 1,-1 0 0,0 0 0,1 0 0,-1 0-1,0 0 1,1 0 0,-1 0 0,0 0 0,1 0 0,-1 0-1,0 0 1,1 0 0,-1 0 0,0 0 0,0 0-1,1 0 1,-1 0 0,0 0 0,1 0 0,-1 0 0,0 0-1,1 0 1,-1-1 0,0 1 0,0 0 0,1 0 0,-1 0-1,0-1 1,0 1 0,1 0 0,-1 0 0,0-1-1,0 1 1,0 0 0,1 0 0,-1-1 0,0 1 0,7-9 30,0-1 1,-1 0 0,0 0-1,-1 0 1,0 0 0,2-6-31,9-19 52,-1 7-14,3-8-9,1 0 1,1 2-1,2 0 0,2 2 0,16-18-29,-39 49 17,1-1 0,-1 0 0,1 1 0,-1-1 0,1 1 0,0 0 0,-1-1 0,1 1-1,0 0 1,0 0 0,0 0 0,0 0 0,0 0 0,0 1 0,0-1 0,0 1 0,0-1 0,0 1 0,0 0 0,0 0 0,1 0 0,-1 0 0,0 0 0,2 0-17,-2 1 15,0 0 0,-1 1 0,1-1 0,0 0 0,-1 1 0,1-1 0,-1 1 0,1-1 0,-1 1 1,1 0-1,-1 0 0,0-1 0,0 1 0,0 0 0,0 0 0,0 0 0,-1 0 0,1 0 0,-1 1 0,1-1 0,-1 0 0,0 0 0,1 1-15,4 42 73,-2 0-1,-3 41-72,3 44-1346,-3-124 1040,5 25-679,-5-30 758,0 0 1,1 0 0,-1 0 0,1 1-1,-1-1 1,1 0 0,-1 0-1,1 0 1,0 0 0,0 0 0,-1 0-1,1 0 1,0 0 0,0 0-1,0-1 1,0 1 0,0 0 0,0 0-1,0-1 1,0 1 0,0-1-1,1 1 227,8 0-6016</inkml:trace>
  <inkml:trace contextRef="#ctx0" brushRef="#br0" timeOffset="1957.65">3295 495 10402,'0'0'2833,"0"0"-161,0 0-759,0 0-729,0 0-456,0 0-240,0 0-112,132 101-64,-129-71-208,-3 2-104,0 7-88,-10 0-208,-36 11-528,6-8-1104,4-9-2585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106 461 2529,'0'0'7943,"0"0"-4421,0 0-1625,0 0-448,0 0-388,0 0-253,0-17-234,0-55-189,0 54-155,0 30-26,3 63 372,4 7-576,0-6 129,-4 9-129,-3 47-172,0-74-2423,-10-83-2409,0-8-1995</inkml:trace>
  <inkml:trace contextRef="#ctx0" brushRef="#br0" timeOffset="334.92">0 68 10666,'0'0'1721,"0"0"-393,0 0-536,0 0-520,0 0-272,0 0 0,0 0-680,83-53-784,-57 38-1777</inkml:trace>
  <inkml:trace contextRef="#ctx0" brushRef="#br0" timeOffset="648.8">338 125 6729,'0'0'4063,"0"0"-2775,0 0-645,0 0 332,0 0 14,0 26-167,2 156 385,-1 23 1422,-1-211-2635,0 0 0,1 1 0,0-1-1,0 0 1,0 1 0,1-1 0,0 1-1,0 0 1,0 0 0,1-1 0,-1 1-1,1 1 1,0-1 0,2-1 6,1-1-39,0 0-1,1 0 1,0 1 0,0 0 0,0 0 0,1 1 0,0 0 0,5-3 39,3 1-112,-1 0 1,1 1 0,0 1 0,1 0 0,-1 1-1,1 1 1,0 0 0,0 1 0,9 1 111,-20 1-56,-1 0 1,1 1 0,0 0-1,-1-1 1,1 2 0,-1-1-1,0 1 1,1 0-1,-1 0 1,0 0 0,0 1-1,0 0 1,0 0-1,0 0 1,-1 0 0,3 3 55,-1 0-42,0 1 1,-1 0-1,1 0 0,-1 0 1,-1 0-1,1 1 1,-2 0-1,1 0 0,-1 0 1,1 1 41,4 23-136,0 0 0,-2 0 1,-2 1-1,-1 0 0,-1 7 136,2 50-3370,-1-63-1109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36 11979,'0'0'1733,"0"0"-1021,0 0-460,-29 9-114,-27 9-33,-15 8-105,60-21 35,1 0 0,-1 1 0,1 1 0,0-1 0,0 2-1,0-1 1,1 1 0,1 1 0,-1-1 0,1 2 0,-3 5-35,1-3 74,-8 10 95,1 0 1,2 1 0,0 0 0,-8 20-170,17-31 18,1 0 0,0 0 0,1 0 0,1 1 1,0 0-1,0 0 0,2 0 0,-1 0 0,2 0 0,-1 0 0,2 1-18,-1-13-6,0 0 0,1 1 0,-1-1 0,1 0 0,-1 0 0,1-1 0,-1 1 0,1 0 0,-1 0 0,1 0 0,0 0 0,0 0 0,-1-1 0,1 1 0,0 0 0,0 0 0,0-1 0,0 1 0,0-1 0,0 1 0,0-1 0,0 1 0,0-1-1,0 0 1,0 1 0,0-1 0,0 0 0,0 0 0,0 0 0,0 0 0,0 0 0,1 0 6,40-1-68,-38 0 63,9-1-1,-1-1-1,1-1 1,-1 0 0,0 0 0,-1-1 0,1-1 0,-1 0-1,0-1 1,0 0 0,6-6 6,17-14-81,-2-1 0,16-18 81,-45 43 26,17-17-50,-2 0 0,8-12 24,-22 27 116,0 0-1,-1-1 1,1 1-1,-1-1 0,0 0 1,-1 0-1,1 0 1,-1 0-1,-1-1 0,1 1 1,-1-1-1,0 1 1,0-1-116,-1 5 580,-8 6-17,4 0-566,1 1 1,0 0 0,0 0 0,0 0-1,1 1 1,0-1 0,0 1 0,0-1 0,0 1-1,1 0 1,0-1 0,0 4 2,-4 77-11,4-71 18,2 163 24,-4 74 2,1-229-113,-1 1 0,0-1 0,-2 1 0,-1-1 0,-1 0 0,-1 0 80,4-13-74,0 0 1,0-1-1,-1 1 0,0-1 1,-1-1-1,0 1 0,0-1 0,-1 0 1,0 0-1,0-1 0,-1 0 0,0 0 1,0 0-1,-1-1 0,-1 0 74,-4 0-559,1 0 0,-1-2 0,0 0 0,-1 0 0,1-1 0,-1-1 0,-6 0 559,-30 0-4615</inkml:trace>
  <inkml:trace contextRef="#ctx0" brushRef="#br0" timeOffset="433.82">811 304 11811,'0'0'1663,"0"0"-781,0 0-92,0 0-17,0 0-321,0 0-301,0 16-101,0 48-42,0-63-6,0 1 0,0-1 0,1 1 0,-1-1 1,0 1-1,0-1 0,1 1 0,-1-1 1,1 1-1,0-1 0,-1 1 0,1-1 0,0 0 1,0 1-1,0-1 0,0 0 0,0 0 1,0 1-1,0-1 0,0 0 0,0 0 0,0 0 1,1-1-1,-1 1 0,1 0 0,-1 0 1,0-1-1,1 1 0,-1-1 0,1 1 0,-1-1 1,1 1-1,-1-1 0,1 0 0,-1 0 1,1 0-1,0 0 0,-1 0 0,1 0-2,4 0 22,0-1 0,-1 0 0,1 0 0,0 0-1,0-1 1,-1 1 0,1-1 0,3-2-22,0-2 24,1 0 0,-1 0 0,0-1 0,0 0 0,-1-1 0,0 0 0,0 0 0,-1 0 0,6-9-24,-8 9-1,0 1 0,0-1 0,-1 0 0,0 0 0,0 0 0,-1-1 0,0 1 0,-1-1 0,1 0 0,-2 1 0,1-1 0,-1-6 1,-1 13 6,0 1 0,-1-1 0,1 0 0,0 0 0,-1 1 0,1-1 0,-1 0 0,0 1 0,1-1 0,-1 1 0,0-1 0,0 1 0,0-1 0,0 1 0,0 0 0,0-1 0,-1 1 0,1 0 0,0 0 0,-1 0 0,1 0 0,-1 0 0,1 0 0,-1 0 0,1 1 0,-1-1 1,1 0-1,-1 1 0,0-1 0,1 1 0,-1 0 0,0 0 0,0-1 0,1 1 0,-2 0-6,-6 0 12,0 0 1,0 0-1,0 0 0,0 1 1,0 1-1,-9 2-12,7 0 11,0 0-1,0 1 1,0 0-1,1 0 0,0 2 1,0-1-1,0 1 1,1 1-1,0-1 0,0 2 1,1-1-1,0 1 1,1 0-1,0 1 0,-6 9-10,4-4 11,0 1 1,1 0-1,1 0 0,0 1 0,1 0 0,1 0 0,0 0 0,2 0 0,0 1 0,0 6-11,2-15 1,1-1-1,-1 0 0,2 1 1,-1-1-1,1 0 1,1 1-1,-1-1 1,1 0-1,1 0 1,0 0-1,-1-4-7,0 0 1,0 0 0,1 0 0,0-1 0,0 1-1,0-1 1,0 0 0,0 0 0,1 0 0,-1 0-1,1-1 1,0 1 0,0-1 0,0 0 0,0 0-1,0-1 1,0 1 0,0-1 0,2 1 6,9 2-88,0-1 1,0 0-1,0-1 1,1-1-1,-1 0 0,0-1 1,1-1-1,-1 0 1,0-1-1,13-3 88,-5-1-804,1-1-1,-1-1 0,0-1 0,-1-1 1,0-1-1,5-4 805,41-27-7139</inkml:trace>
  <inkml:trace contextRef="#ctx0" brushRef="#br0" timeOffset="782.5">1690 1 12739,'0'0'2518,"0"0"-878,0 0-485,0 0-150,0 0-136,0 0-253,1 34-252,1 114-137,-2-35-491,-6 0 1,-20 111 263,22-178-1462,4-43-198,0-3-1744,0-3-2906</inkml:trace>
  <inkml:trace contextRef="#ctx0" brushRef="#br0" timeOffset="1098.52">1366 417 2865,'0'0'9554,"0"0"-8074,0 0 384,0 0-351,172 6-401,-106-6-344,1 0-360,-5 0-280,-2 0-128,6-6-448,-16 0-1128,-11 0-2441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0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5369,'0'0'2742,"0"0"-251,0 0-304,0 0-348,0 0-308,0 0-229,8-24-324,23-69-281,-22 73-214,-3 16-291,-3 15-172,-2-9 3,15 54 146,-3 0 1,2 25-170,-8-39 57,1-1-1,2 0 0,1 0 1,3-1-1,13 27-56,-24-61-20,0 0 1,1 0-1,0-1 1,0 1-1,0-1 0,1 0 1,-1 0-1,1-1 1,4 4 19,-7-7-7,0 0 1,0 1-1,0-1 0,0 0 1,1 0-1,-1 0 1,0 0-1,0-1 1,1 1-1,-1-1 0,1 1 1,-1-1-1,0 0 1,1 0-1,-1 0 1,1 0-1,-1 0 1,0-1-1,1 1 0,-1-1 1,0 1-1,1-1 1,-1 0-1,0 0 1,0 0-1,0 0 0,1-1 1,-1 1-1,1-2 7,9-7-4,0 0 0,0-2 0,-1 1 1,-1-1-1,0-1 0,0-1 4,53-85-42,-32 43-3,-2-2-1,-3 0 1,-3-2 0,10-39 45,-32 95-142,-1 10-235,-2 67 95,0-13 393,4 33-111,-1-77 4,1 1-1,1 0 1,0 0 0,1-1-1,1 0 1,1 0-1,5 13-3,-10-27-6,0 0-1,0-1 0,0 1 1,0 0-1,0 0 0,0 0 0,1-1 1,-1 1-1,0 0 0,1-1 1,-1 1-1,1-1 0,0 0 1,-1 0-1,1 1 0,0-1 0,0 0 1,0 0-1,0-1 0,0 1 1,0 0-1,0-1 0,0 1 1,0-1-1,0 0 0,0 1 0,0-1 1,1 0-1,0 0 7,0-1 20,0 0 0,0 0 0,0 0 0,-1-1 0,1 1 0,0-1 0,0 1 0,-1-1 1,1 0-1,-1 0 0,0 0 0,1 0 0,-1 0 0,0-1 0,0 1 0,0-1 0,-1 0 0,1 1 0,0-2-20,9-19 116,-2-1 0,0 0 1,-2 0-1,0 0 0,-2-1 0,2-22-116,8-31-114,-15 78 26,1-1-1,-1 1 1,1-1 0,-1 1-1,1-1 1,-1 1 0,1-1-1,-1 1 1,1-1 0,-1 1-1,1 0 1,0-1 0,-1 1-1,1 0 1,0 0 0,-1-1-1,1 1 1,0 0 0,-1 0-1,1 0 1,0 0 0,-1 0-1,1 0 1,0 0 0,0 0 88,23 0-2222,-18 1 1575,23-1-3094,-2 0-3767</inkml:trace>
  <inkml:trace contextRef="#ctx0" brushRef="#br0" timeOffset="410.52">1277 237 9234,'0'0'3521,"0"0"-2373,0 0-741,0 0-81,0 0 20,0 0-35,11 6-94,-8-5-201,9 6 62,1-1 1,0-1-1,1 0 0,-1 0 0,1-1 0,0-1 1,0-1-1,0 0 0,1 0-78,-1-3 65,0-1-1,0 0 1,0-1 0,-1-1 0,1 0-1,-1-1 1,0 0 0,0-1-1,-1-1 1,1 0 0,-1 0-1,-1-1 1,0-1 0,0 0-1,0 0 1,-1-1 0,-1 0-1,0-1 1,0 0 0,2-6-65,-7 10 21,0 0-1,0 0 1,-1-1 0,0 0 0,0 1 0,-1-1 0,1-6-21,-3 12 11,1 0 1,0 0-1,-1-1 1,0 1-1,0 0 1,1-1-1,-2 1 1,1 0-1,0-1 1,0 1-1,-1 0 1,1 0-1,-1-1 0,1 1 1,-1 0-1,0 0 1,0 0-1,0 0 1,0 0-1,-1 0 1,1 0-1,0 0 1,-1 0-1,1 0 1,-1 1-1,0-1 1,1 1-1,-1-1 1,0 1-12,-7-2 33,0 1 1,0 0-1,0 1 1,0 0-1,0 0 1,0 1-1,0 0 1,0 0-1,-3 2-33,5-2 8,-5 1-5,0 1-1,0 0 1,0 0-1,1 1 1,-1 1 0,0 0-1,1 1 1,0 0-1,0 0 1,-2 3-3,-2 2 3,-1 1 0,2 0 0,-1 1 0,2 1 1,-1 0-1,-7 11-3,8-7-2,0 0 1,1 1 0,0 0 0,2 1-1,0 0 1,2 0 0,0 1-1,1 0 1,0 1 0,2 0 0,1 0-1,0 4 2,3-15-53,0-1-1,0 1 1,1-1 0,1 1-1,0-1 1,0 0-1,0 1 1,1-1 0,1 0-1,0 0 1,3 8 53,-3-12-98,0 0 1,1-1-1,-1 1 0,1-1 1,0 0-1,0 0 0,0 0 1,0-1-1,1 0 0,-1 1 1,1-1-1,0-1 0,0 1 1,0-1-1,0 0 1,0 0-1,1 0 0,-1-1 1,1 0-1,-1 0 0,4 0 98,35 3-1678,1-2 0,-1-2 0,26-4 1678,27-8-7932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920 244 1976,'0'0'1562,"0"0"-152,0 0-103,0 0 176,0 0 194,-2 0 1015,-4-2-2104,4 0 7894,2-6-8324,1 0 1,1 0 0,0 0 0,0 0 0,0 0 0,1 0 0,0 0 0,1 1 0,-1-1 0,2 1 0,-1 0 0,1 0 0,0 1 0,5-6-159,5-5-40,1 2 0,1 0 0,0 0 0,18-11 40,-29 22-17,0 0-1,1 0 0,-1 1 1,1 0-1,0 0 1,-1 0-1,1 1 0,0 0 1,1 0-1,-1 1 0,0 0 1,0 0-1,1 1 1,5 0 17,-11 0-12,0 0 0,1 0 0,-1 1 0,0 0 0,0-1 0,0 1 0,0 0 0,1 0 1,-1 0-1,0 0 0,-1 0 0,1 1 0,0-1 0,0 0 0,0 1 0,-1 0 0,1-1 1,0 2 11,1 1-15,1 1 0,-1 0 0,0 0 1,-1 1-1,1-1 0,-1 0 1,1 4 14,2 11-19,0-1 1,-2 1-1,0 0 1,-1 1 18,4 101-110,-6 50 110,-1-58-93,1-109 84,0 0 0,0 0 0,1 1 0,0-1 1,0 0-1,1 0 0,-1 0 0,1 0 0,0 0 0,0 0 0,1-1 0,-1 1 0,1-1 0,0 1 0,1-1 0,-1 0 1,1 0-1,-1-1 0,1 1 0,0-1 0,0 1 0,1-1 0,1 0 9,2 2-236,0-1-1,0 0 1,0-1 0,0 0-1,1 0 1,2 0 236,0-1-1300,1 0 0,0 0 0,0-1 0,5-1 1300,-16 0-4429,-1-3-3800</inkml:trace>
  <inkml:trace contextRef="#ctx0" brushRef="#br0" timeOffset="428.37">1528 0 7138,'0'0'2820,"0"0"-826,0 0-687,0 0-470,0 0-250,0 0-31,0 0 70,0 3 86,-1 7-518,0 1 1,-1-1-1,0 0 0,-1 1 1,0-1-1,0 0 1,-1 0-1,-1-1 1,1 1-1,-2-1 0,1 0 1,-1 0-1,-1 0-194,-21 26 154,-1-1 0,-19 16-154,13-13 126,-19 20-116,-101 112 2,118-125-29,2 2 1,-25 45 16,48-75-1061,20-40-1598,-1 5 991,1-8-2501</inkml:trace>
  <inkml:trace contextRef="#ctx0" brushRef="#br0" timeOffset="1931">70 1018 328,'0'0'4985,"0"0"-2295,0 0-967,0 0-427,0 0-381,0 0-261,-11-3-153,-3-3-321,-31-8 735,63 15 5859,17 1-4820,71 6-2133,10 5 469,202 16-59,-264-27-206,0-3 1,0-2-1,0-3 0,47-11-25,-80 12 2,258-52 29,-204 45-53,-1 4 1,62 2 21,-53 6-13,-16 2 17,1-3-1,-1-2 1,1-4-1,33-9-3,-26-2 11,188-38 13,-196 45-34,1 3 1,66 1 9,-29 8-32,53 10 32,-10-2 104,128-8-104,-122-2 41,55-4 696,169-26-737,-314 27 120,-1 2 0,22 3-120,2 1 312,886 10 1088,-860-12-1193,0-5 1,73-14-208,-126 13 84,-1 2 0,1 3 1,4 3-85,2 0 184,-1-4 1,17-3-185,-33-1-25,32 2 25,-81 4-32,0 0-140,0 0-361,-16 1-2420,-15 5-369,-8 2-2274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7866,'0'0'2566,"0"0"-1317,0 0-566,0 0-175,0 0-127,0 0-14,8 0 0,53 7 844,13 6-1211,0-1 165,-73-12-244,0 0-1,0 0 1,1 1-1,-1-1 1,0 0 0,0 0-1,0 0 1,0 1-1,0-1 1,0 1-1,1-1 1,-1 1-1,0-1 1,0 1 0,0 0-1,-1-1 1,1 1-1,0 0 1,0 0-1,0 0 1,0 0-1,-1 0 1,1-1 0,0 1-1,-1 0 1,1 1-1,-1-1 1,1 0 79,-1 5-4329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9210,'0'0'2488,"0"0"-1311,0 0-185,0 0-360,0 0-272,0 0-160,198 6-200,-155 3-336,-10 0-1368,-10-3-4594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312 296 9114,'0'0'2348,"0"0"-907,0 0-644,0 0-353,0 0-12,-8 6-102,1-1-210,-43 31 372,43-32 138,0-1 0,0 1 1,0-1-1,-1-1 0,-1 1-630,-3 2 51,1 0 0,-1 1-1,1 1 1,0 0 0,1 0-1,-1 1 1,1 0 0,1 1-1,0 0 1,0 0 0,1 1-1,-7 10-50,7-7-23,0 0 0,0 1 0,1 0 0,1 0 0,0 0 0,1 1-1,1 0 1,0 0 0,1 0 0,1 1 0,0-1 0,1 1 0,1-1-1,1 10 24,-1-16 0,-1 6-99,2 1 0,-1 0 0,2-1 0,0 1 0,1 0 0,1 1 99,-3-13-38,1-1-1,-1 1 1,0-1 0,1 0 0,0 1 0,0-1 0,0 0-1,0 0 1,0 0 0,1 0 0,-1-1 0,1 1 0,0-1 0,0 1-1,0-1 1,0 0 0,0 0 0,0 0 0,0-1 0,1 1-1,-1-1 1,1 0 0,-1 0 0,1 0 0,0 0 0,-1 0 0,1-1-1,3 0 39,-3 1-29,-1-1 1,1 0-1,0 0 0,0 0 0,0 0 0,0-1 0,0 0 0,0 0 0,0 0 0,-1 0 1,1-1-1,0 1 0,-1-1 0,1 0 0,-1 0 29,3-3 5,-1 0-1,1 0 1,-1 0 0,-1-1-1,1 0 1,-1 0 0,0 0-1,0-1-4,8-14 5,0 0-1,-2-1 0,0-1 0,-1 0 1,-2 0-1,0 0 0,0-7-4,0-13 84,-2 0 1,-1 1-1,-2-33-84,-10 146 20,0-7-61,6-42 23,2-1 1,0 1 0,1-1 0,2 0 0,0 1 0,1-1-1,1-1 1,1 1 0,3 6 17,22 59-1428,-13-27-4134,-14-44-1112</inkml:trace>
  <inkml:trace contextRef="#ctx0" brushRef="#br0" timeOffset="473.04">563 819 4929,'0'0'4568,"0"0"-2533,0 0-946,0 0-419,0 0-223,0 0 154,5 0 63,-1 0-559,56 4 890,-56-4-976,-1 1 1,1 0-1,0-1 1,-1 1-1,1 1 1,-1-1-1,1 0 1,-1 1-1,1 0 1,-1 0-1,0 0 1,0 0-1,0 0 1,0 1 0,2 1-20,-4-1 23,0 0 1,0 1-1,0-1 1,0 0 0,-1 0-1,1 1 1,-1-1-1,0 0 1,0 1 0,0-1-1,0 1 1,-1-1-1,1 0 1,-1 0 0,0 1-1,0-1 1,0 0-1,-1 0 1,1 0-1,-1 0 1,1 0 0,-1 0-1,-1 0-23,-15 14 122,14-13-111,-1 1 1,1-1-1,-1 1 0,1 0 0,1 0 1,-2 1-12,5-5-27,-1 0 1,1 0 0,0 0-1,0 0 1,0 0 0,0-1-1,0 1 1,0 0 0,0 0-1,0 0 1,0 0 0,1 0-1,-1 0 1,0-1 0,0 1-1,1 0 1,-1 0 0,1 0-1,-1-1 1,1 1 0,-1 0-1,1 0 1,-1-1 0,1 1-1,-1 0 1,1-1 0,0 1-1,0-1 1,-1 1 0,1-1-1,0 1 1,0-1 0,-1 1-1,1-1 1,0 0 26,35 17 108,-32-16-156,14 5-386,0-2-1,0 0 1,1-2-1,-1 0 1,1 0-1,-1-2 1,12-1 434,-8 1-1667,6 0-3482</inkml:trace>
  <inkml:trace contextRef="#ctx0" brushRef="#br0" timeOffset="1104.08">1152 57 9722,'0'0'2331,"0"0"-1261,0 0-273,0 0 41,0 0-97,4 31-153,16 98-177,-5-56 203,16 49-614,-2-14 20,-25-83-58,-4-19-9,1-1 0,0 1 0,0-1 0,0 0 0,0 1 0,1-1 0,0 0 1,1 0-1,1 4 47,-4-9-9,0 0 1,0 0 0,0 0 0,0 1 0,0-1 0,1 0 0,-1 0 0,0 0 0,0 1-1,0-1 1,0 0 0,0 0 0,0 0 0,1 0 0,-1 1 0,0-1 0,0 0-1,0 0 1,0 0 0,1 0 0,-1 0 0,0 0 0,0 0 0,0 0 0,1 0 0,-1 1-1,0-1 1,0 0 0,0 0 0,1 0 0,-1 0 0,0 0 0,0 0 0,0 0-1,1 0 1,-1-1 0,0 1 0,0 0 0,0 0 0,1 0 0,-1 0 0,0 0 0,0 0-1,0 0 1,1 0 0,-1 0 0,0-1 0,0 1 0,0 0 0,0 0 0,0 0-1,1 0 1,-1 0 0,0-1 0,0 1 0,0 0 0,0 0 0,0 0 0,0-1 0,0 1-1,0 0 9,4-14 259,-4 13-293,2-8 44,-1 1-1,1-1 1,1 1 0,0 0-1,0 0 1,0 0 0,1 1-1,1-1 1,-1 1 0,1 0-1,0 0 1,0 0 0,4-2-10,-2 2-8,2 0 0,-1 1 0,1 0 0,0 0 0,0 1-1,0 0 1,1 1 0,0 0 0,0 0 0,9-1 8,4-2-27,1 2 1,-1 1-1,1 0 0,-1 2 0,1 1 0,0 1 0,0 1 0,10 2 27,-30-2-9,0 0 0,0 0-1,-1 0 1,1 1-1,0 0 1,-1 0-1,1 0 1,-1 0-1,0 0 1,0 1-1,0-1 1,0 1-1,0 0 1,0 0-1,-1 0 1,1 0-1,-1 1 1,0-1-1,0 0 1,0 1-1,0 0 1,-1-1-1,0 1 1,1 0-1,-1 1 10,1 1-14,-1 1 0,0 0 0,0 0 0,0-1-1,-1 1 1,1 0 0,-2 0 0,1 0-1,-1 0 1,0 0 0,0-1 0,-1 1 0,0 0-1,-2 4 15,-3 0-36,0 0 0,0-1 0,-1 0-1,-1 0 1,1-1 0,-2 0 0,1 0-1,-1-1 1,0 0 0,-1-1 0,0 0-1,0-1 1,-1 0 0,1-1 0,-1 0-1,-11 3 37,15-6-169,-1-1 0,1 1 0,-1-1 0,0-1 0,1 0 0,-1 0 0,1 0 0,-1-1 0,0-1 169,5-5-504,3 3-3108,1 4 3504,0 0-3585</inkml:trace>
  <inkml:trace contextRef="#ctx0" brushRef="#br0" timeOffset="1636.12">1817 614 6249,'0'0'4673,"0"0"-3059,0 0-862,0 0-102,0 0 70,0 0-4,25-6-251,3-3-377,1 0-33,-1 1-1,1 1 0,0 2 1,19-1-55,-35 5 15,19 2-153,-31-1 136,-1 1 0,1-1 0,0 1 0,0-1 1,0 1-1,-1-1 0,1 1 0,0-1 0,-1 1 0,1 0 0,0-1 0,-1 1 0,1 0 0,-1 0 0,1 0 1,-1-1-1,1 1 0,-1 0 0,0 0 0,1 0 0,-1 0 0,0 0 0,0 0 0,0 0 0,1-1 0,-1 1 0,0 0 1,0 0-1,-1 0 0,1 1 2,1 3 15,-1 1 1,-1 0 0,1 0-1,-1-1 1,0 1 0,0-1-1,0 1 1,-1-1 0,0 1-1,0-1 1,-1 0 0,1 0-1,-1 0 1,0 0 0,0 0-1,-1-1 1,1 1-1,-1-1 1,-1 0-16,-13 16 50,0-2 0,-20 15-50,38-33-2,-1 0 1,1 1-1,0-1 0,0 0 0,0 0 0,0 0 0,0 0 1,0 0-1,0 0 0,0 0 0,0 0 0,0 0 1,-1 0-1,1 0 0,0 0 0,0 0 0,0 1 0,0-1 1,0 0-1,0 0 0,0 0 0,0 0 0,0 0 0,0 0 1,0 0-1,0 0 0,0 1 0,0-1 0,0 0 1,0 0-1,0 0 0,0 0 0,0 0 0,0 0 0,0 0 1,0 0-1,0 1 0,0-1 0,0 0 0,0 0 1,0 0-1,0 0 0,1 0 0,-1 0 0,0 0 0,0 0 1,0 0-1,0 0 0,0 0 0,0 1 0,0-1 1,0 0-1,0 0 0,0 0 0,1 0 0,-1 0 0,0 0 2,11 3 2,25 2 165,-12-2-41,-4 0-31,-13-2-88,-1 0-1,0 0 1,1 0 0,-1 0 0,0 1-1,0 0 1,1 1 0,-2-1 0,1 1-1,0 0 1,4 4-7,-9-6 5,0 0-1,0 1 1,0-1-1,-1 0 1,1 1-1,0-1 1,-1 0 0,1 1-1,-1-1 1,0 1-1,1-1 1,-1 1-1,0-1 1,0 1-1,0-1 1,0 1-1,0-1 1,0 1-1,0-1 1,-1 1 0,1-1-1,-1 0 1,1 1-1,-1-1 1,1 1-1,-1-1 1,0 0-1,1 0 1,-1 1-5,-2 1-6,1 1 1,0-1-1,-1 0 1,1 0-1,-1 0 1,0 0-1,0-1 0,0 1 1,0-1-1,-1 0 6,-6 3-151,1 0 0,-1-1-1,0 0 1,-5 0 151,12-2-201,-1-1 0,1 0 0,-1-1-1,0 1 1,1-1 0,-1 1 0,0-1 0,1 0 0,-1-1 0,0 1 0,1-1 0,-1 1 0,0-1 0,-2-1 201,-3-9-2712,7-6-2537</inkml:trace>
  <inkml:trace contextRef="#ctx0" brushRef="#br0" timeOffset="1968.14">2581 406 9658,'0'0'2505,"0"0"-1689,0 0-216,0 0 40,0 0 40,0 0 328,0 0-247,63 21-209,-34-18-64,1 0-232,0-1-184,0 1-72,-4-3-144,7 3-672,-10-3-921,1 0-3952</inkml:trace>
  <inkml:trace contextRef="#ctx0" brushRef="#br0" timeOffset="2733.29">3441 260 9882,'0'0'2894,"0"0"-991,0 0-357,0 0-211,0 0-287,0 0-284,-11-5-304,1 1-409,0 0-1,-1 1 0,1 0 1,-1 0-1,0 1 0,0 1 1,0 0-1,0 0-50,5 1-2,1 0-1,-1 1 1,0 0 0,0 0-1,0 0 1,1 0 0,-1 1-1,0 0 1,1 0 0,0 1-1,-1-1 1,1 1 0,0 0-1,1 1 1,-1-1 0,0 1-1,1 0 1,0 0 0,0 1-1,0-1 1,0 1 0,1 0-1,0 0 1,0 0 0,0 0-1,1 0 1,-1 1 0,1 1 2,-5 13-103,2 0 0,0 1 0,1-1 0,1 1 0,1-1 0,1 1 1,1 10 101,0-27-47,0 0 0,0 0 0,0 0 0,1 0 0,0 0-1,0 0 1,0 0 0,0-1 0,0 1 0,1 0-1,-1-1 1,1 1 0,0-1 0,0 1 0,0-1 0,1 0-1,-1 0 1,1 0 0,0 0 0,0-1 0,0 1-1,0-1 1,0 1 0,0-1 0,1 0 0,-1-1 0,1 1-1,0 0 1,-1-1 0,1 0 0,0 0 0,0 0-1,0 0 1,-1-1 0,1 1 0,0-1 0,0 0 0,0 0-1,0-1 49,4 2-46,-1-1-1,1 0 0,-1 0 0,1-1 0,-1 1 0,0-2 1,1 1-1,-1-1 0,0 0 0,0-1 0,0 0 0,0 0 0,0 0 1,-1-1-1,0 0 0,4-3 47,5-5-21,-1-1 1,0 0-1,-1-1 1,0 0-1,-1-1 1,-1-1-1,-1 0 0,0 0 1,-1-1-1,-1 0 1,0 0-1,4-18 21,-13 46-42,0-1-1,1 1 1,0 0 0,0-1-1,1 2 43,1 24 1,-1-11-104,0 0-1,2-1 1,1 1-1,1-1 1,2 0-1,0 0 1,1-1-1,9 19 104,-14-38-480,-1 1 0,1-1 0,-1 0-1,1 0 1,1 0 0,-1 0-1,1 0 1,1 1 480,5 0-5492</inkml:trace>
  <inkml:trace contextRef="#ctx0" brushRef="#br0" timeOffset="3250.53">3907 566 10562,'0'0'1579,"0"0"-659,0 0-441,0 0-277,0 0-165,0 0-20,9 1 43,4 0-31,-1 1-1,1 1 1,-1 0-1,2 1-28,-9-3 4,0 1-1,0 0 1,0 0-1,0 0 1,0 0-1,-1 1 1,1 0 0,-1 0-1,0 0 1,0 1-1,0-1 1,0 1-1,2 3-3,-5-5-6,0 1 0,0 1 0,0-1 0,0 0 0,-1 0 0,1 0 0,-1 0-1,0 1 1,0-1 0,0 0 0,0 0 0,-1 0 0,1 0 0,-1 1 0,0-1 0,0 0 0,0 0-1,0 0 1,-1 0 0,1-1 0,-1 1 0,0 0 0,1-1 0,-1 1 0,0-1 0,-3 3 6,-102 78-991,106-82 756,1-1-16,2 0 30,61-1 446,-4 0 367,22 3-592,-80-2 13,0 0 0,0 0 0,0 0 0,1 0-1,-1 0 1,0 1 0,0-1 0,0 0-1,0 1 1,0-1 0,0 0 0,0 1 0,0-1-1,0 1 1,0 0 0,0-1 0,0 1-1,0 0 1,0 0 0,0-1 0,0 1 0,-1 0-1,1 0 1,0 0 0,-1 0 0,1 0-1,-1 0 1,1 0 0,-1 0 0,1 0 0,-1 0-1,0 0 1,1 1 0,-1-1 0,0 0-1,0 0 1,0 0 0,0 0 0,0 0 0,0 1-1,0-1 1,0 0 0,-1 0 0,1 0-1,0 0 1,-1 0 0,1 0 0,-1 1-13,-1 3 47,0 1 1,-1-1-1,1 1 1,-1-1-1,-1 0 0,1 0 1,-1-1-1,1 1 1,-2 0-48,-15 15-544,-2-1 1,-15 11 543,-23 6-4436,36-26-482</inkml:trace>
  <inkml:trace contextRef="#ctx0" brushRef="#br0" timeOffset="3831.53">4674 1 10338,'0'0'1703,"0"0"-793,0 0-130,0 0 89,11 32-99,34 106-259,-35-103-437,-1 0 0,-2 1 0,-1 0 0,-2 0 0,-1 1 0,-2-1 0,-3 27-74,1 5-2,1-51 1,-1 0 0,-1-1 0,0 1 0,-1 0 0,-4 8 1,3-4-5,5-79-43,3 44 48,1-1-1,0 1 0,0-1 0,2 2 0,0-1 0,0 1 0,1 0 0,1 0 0,0 1 0,3-2 1,-8 11-15,0-1-1,1 1 1,-1 0 0,1 0-1,0 1 1,0-1 0,0 1-1,0 0 1,0 1-1,0-1 1,1 1 0,-1 0-1,1 0 1,-1 1 0,0 0-1,4 0 16,-1 0-17,-1 0 1,1 0-1,-1 1 0,1 0 0,-1 1 0,0-1 1,1 1-1,-1 1 0,0-1 0,0 1 0,5 4 17,-6-3 4,-1 0-1,0 0 0,0 1 0,0-1 1,0 1-1,-1 1 0,1-1 0,-1 1 1,-1-1-1,1 1 0,-1 0 0,2 5-3,-3-7-10,-1 0-1,0 1 1,1-1 0,-2 0-1,1 1 1,0-1-1,-1 1 1,0-1 0,0 1-1,0-1 1,-1 1-1,1-1 1,-1 1 0,0-1-1,0 0 1,-1 1-1,1-1 1,-1 0-1,0 0 1,-1 1 10,-1 2-97,-1 0 0,0-1 0,0 1 1,-1-1-1,1-1 0,-1 1 0,0-1 0,-1 0 0,1 0 0,-1-1 0,0 0 1,0 0-1,0 0 0,-1-1 0,0 0 0,-1 0 97,-10 2-971,0-1 0,-1-1 1,1 0-1,-1-2 0,1 0 0,-3-1 971,-13 0-2810</inkml:trace>
  <inkml:trace contextRef="#ctx0" brushRef="#br0" timeOffset="4249.85">5210 504 7578,'0'0'2092,"0"0"-552,0 0-622,0 0-261,0 0-62,0 0-120,16-2-160,51-4-142,-63 6-160,-1 0 0,0 0 0,0 0 0,1 0 0,-1 0 0,0 1 0,0 0 1,0-1-1,0 1 0,0 0 0,0 0 0,0 1 0,0-1 0,0 1 0,0-1 0,0 1 0,-1 0 0,1 0 0,-1 0 0,1 0 0,-1 1 0,0-1 0,0 1 0,0-1 1,0 1-1,-1 0 0,1-1 0,-1 1 0,1 0 0,-1 0 0,0 0 0,0 0 0,0 3-13,1 1 9,-1-1 1,0 1-1,-1-1 1,1 1-1,-1-1 1,0 1-1,-1 0 0,0-1 1,0 0-1,0 1 1,-1-1-1,0 1 0,0-1 1,-3 6-10,-7 5-94,0-1 1,-1 0-1,-1 0 0,-1-2 1,0 0-1,-15 11 94,-26 25-181,45-34 163,11-16 17,0 1 0,0-1 0,0 0 0,0 0 0,0 1 0,1-1 0,-1 0 0,0 1 0,0-1 0,0 0 0,0 1 0,0-1 0,0 0-1,1 0 1,-1 1 0,0-1 0,0 0 0,0 0 0,1 1 0,-1-1 0,0 0 0,0 0 0,1 0 0,-1 1 0,0-1 0,0 0 0,1 0 0,-1 0 0,0 0 0,1 0 0,-1 0 1,34 2 27,-24-2 44,17 1-86,0-2 0,0-1 1,0-1-1,-1-1 0,0-1 0,1-2 1,-2 0-1,1-2 0,-1-1 0,-1-1 0,2-2 15,22-17-2435,-7 0-3505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2497 1 6081,'0'0'3724,"0"0"-1859,0 0-548,0 0-193,0 0-142,0 0-154,2 2-159,9 13-276,-1 1 0,-1 0 0,0 1 0,-2 0 0,6 15-393,16 35 84,-22-53-82,-1-1-9,1 0 1,0-1-1,1 0 1,1 0-1,1 2 7,-7-11-47,0 0 0,0 0-1,0 0 1,1 0 0,0-1 0,-1 1-1,1-1 1,0 0 0,0 0 0,0-1-1,0 1 1,0-1 0,1 1 0,-1-2-1,0 1 1,0 0 0,1-1 0,-1 1-1,1-1 48,3-1-52,0-1 0,-1 1-1,1-1 1,-1 0 0,1-1-1,-1 0 1,0 0 0,0 0-1,0-1 1,-1 0 0,1 0-1,-1-1 1,0 0 0,0 0 0,0-1-1,-1 1 1,0-1 0,0 0-1,0-1 1,1-3 52,1 1 19,0-1-1,-1 0 1,-1 0 0,0 0 0,0-1-1,-1 1 1,0-1 0,-1 0 0,0-1 0,0-1-19,-3 20 3,0 1 1,1 0 0,0 0 0,1-1 0,0 1 0,0-1 0,1 0 0,-1 1-1,2-1 1,-1 0 0,1 0 0,1 1-4,8 10 75,1 1 1,1-2-1,8 7-75,8 10 65,-26-28-61,0 0 0,0 1 0,-1-1 0,0 1 0,0 0-1,0 0 1,-1 1 0,0-1 0,-1 1 0,1-1 0,-2 1 0,1 0 0,0 4-4,-2-6 23,0-1 0,0 0 0,0 0 1,-1 0-1,0 1 0,0-1 0,0 0 0,0 0 1,-1 0-1,0 0 0,0 0 0,0-1 0,-1 1 1,1-1-1,-1 1 0,0-1 0,-1 0 0,1 0 1,-1 0-1,-2 2-23,-11 8-143,1-1 0,-2-1 0,0-1 1,0 0-1,-1-1 0,0-1 0,-1-1 0,0 0 1,-1-2-1,1 0 0,-1-2 0,0 0 1,0-1-1,0-1 0,-10-1 143,30-1-67,0 0-1,-1 0 1,1 0 0,0 0-1,0 0 1,0 0-1,0 0 1,-1 0 0,1-1-1,0 1 1,0 0 0,0-1-1,0 1 1,0-1-1,0 1 1,0-1 0,0 0-1,0 1 1,0-1 0,0 0-1,0 0 1,0 0 0,1 1-1,-1-1 1,0 0-1,0-1 68,0-2-382,0 1 0,0-1 0,1 1 0,-1-1 0,1 1 0,0-1 0,0 1 0,0-3 382,0 2-517,0-25-4095</inkml:trace>
  <inkml:trace contextRef="#ctx0" brushRef="#br0" timeOffset="1696.58">0 924 4705,'0'0'1892,"0"0"-1063,0 0-156,0 0 334,0 0 63,0 0-81,5 3-30,7 4-489,0-1 0,1 0 1,-1 0-1,1-2 0,0 1 0,1-2 0,-1 0 1,1 0-1,0-1 0,2-1-470,38 3 585,1-4 0,1-1-585,16-1 412,-49 2-321,147 1 411,0-8 1,50-13-503,33-20 263,282-33 81,-354 64-128,-71 5 516,71-14-732,56-27 626,-123 21-473,1 5 0,85-2-153,222 18 625,-14 2 301,-140-24-349,-95 6-139,178-5 652,168-17-341,96-23-357,-332 32 140,214-15-413,-390 38-70,7-6-49,-27 3 114,0 4 1,8 4-115,97-6 37,5-1-20,-84 14-29,4 5 12,-105-6-2339,-32-3-4520,7 1 2204,0 0-4914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9194,'0'0'1754,"0"0"-1057,0 0-325,0 0-109,0 0 244,0 0 208,-6 24-1,-1 4-475,-2 6 195,0-1-1,-3-1 0,-9 20-433,-35 61 2125,-37 53-2125,24-45-152,2 9 152,62-121-433,-2 8 330,4-6-5349,3-16 593</inkml:trace>
  <inkml:trace contextRef="#ctx0" brushRef="#br0" timeOffset="329.72">17 396 5025,'0'0'4833,"0"0"-4161,0 0 633,0 0-249,0 0-368,0 0 40,0 0 184,63 0-128,-23 0-167,9 0-273,11 0-192,6 0-136,3 0-16,1 0-8,-4-5-424,3-7-649,-12 0-871,-18 3-3337</inkml:trace>
  <inkml:trace contextRef="#ctx0" brushRef="#br0" timeOffset="728">1049 66 11282,'0'0'1782,"0"0"-108,0 0-16,0 0-474,0 0-505,0 0-285,-5 14-26,-32 84 541,-27 47-909,35-88 17,-40 80 24,3 11-41,66-147-12,-1 0-1,0 0 0,1 0 1,-1 0-1,1 0 1,-1 0-1,1 0 0,0 0 1,-1 0-1,1 0 1,0 0-1,0 1 0,0-1 1,0 0-1,0 0 1,0 0-1,0 0 0,0 0 1,0 1 12,19-18-260,23-25 237,1 1 0,2 2-1,1 2 1,38-22 23,-80 56-21,1-1 1,-1 1-1,0-1 0,1 1 0,-1 1 0,1-1 1,0 1-1,0-1 0,-1 1 0,5 0 21,-8 1-7,-1 1-1,1-1 1,-1 0-1,1 0 1,-1 1-1,1-1 1,-1 0-1,0 1 1,1-1 0,-1 0-1,1 1 1,-1-1-1,0 1 1,0-1-1,1 1 1,-1-1-1,0 0 1,0 1-1,1-1 1,-1 1 0,0 0-1,0-1 1,0 1-1,0-1 1,0 1-1,0-1 1,0 1-1,0-1 1,0 1 0,0 0 7,0 20 41,0-17-48,2 82 72,0 33-363,-9-43-6555,7-68-811</inkml:trace>
  <inkml:trace contextRef="#ctx0" brushRef="#br0" timeOffset="1149.9">1552 498 336,'0'0'9759,"0"0"-6849,0 0-1852,0 0-327,0 0-338,0 0-138,18 3-52,31 5 37,-1-3 0,33-1-240,-58-3 75,-1-2 0,1-1 0,-1-1 0,1 0 0,-1-2 0,0-1 0,0 0 0,-1-2 0,18-9-75,-27 12 63,0 0 33,-1-1 0,0 0 1,0-1-1,-1 0 0,3-3-96,-11 9 24,0-1 1,0 0-1,0 0 0,0 0 0,0 0 0,-1 0 0,1 0 1,-1 0-1,1-1 0,-1 1 0,0-1 0,0 1 1,0-1-1,0 1 0,-1-1 0,1 1 0,-1-1 1,1 0-1,-1 1 0,0-1 0,0 0 0,0 1 0,-1-1 1,1 0-1,0 1 0,-1-1 0,0 0-24,0 1-5,0 1-1,-1-1 1,1 0-1,0 0 1,-1 1-1,1-1 1,-1 1-1,0 0 1,0-1 0,1 1-1,-1 0 1,0 0-1,0 0 1,0 0-1,0 0 1,0 1-1,0-1 1,0 0-1,-1 1 1,1 0-1,0-1 1,0 1 0,0 0-1,-1 0 6,-4-1-38,-11-2-46,0 0 0,0 2 0,-1 0 0,1 1 0,0 1 0,-1 0 0,1 2 0,0 0 0,0 1 0,0 1 0,-14 6 84,22-7 4,0 0 1,1 1-1,-1 0 0,1 1 0,0 0 0,1 1 0,-1-1 0,1 2 0,1-1 0,-1 1 0,1 0 0,1 1 1,0-1-1,0 1 0,0 1 0,1-1 0,1 1 0,-1 0 0,2 0 0,-1 0 0,2 0-4,-1 1 25,0 0-1,1 0 0,1 0 1,0 0-1,0 0 0,1 0 1,1 0-1,0 4-24,-1-11-6,1-1 1,0 1-1,0 0 0,0 0 1,1-1-1,-1 1 0,1-1 1,0 1-1,-1-1 0,2 0 1,-1 0-1,0 0 0,1 0 1,-1 0-1,1 0 1,0-1-1,0 1 0,0-1 1,0 0-1,0 1 0,1-2 1,-1 1-1,1 0 0,-1-1 1,5 2 5,19 3-594,1 0 1,0-2-1,0-1 1,12-1 593,33-1-3820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324 745 3953,'0'0'2928,"0"0"-908,0 0-480,0 0-404,0 0-234,-15-5-123,8 4-695,-10-4 265,-1-1 1,1 0 0,0-1-1,1 0 1,0-2-1,-2-1-349,11 5 268,0 1-1,0-1 1,0 1-1,0 1 1,-5-2-268,10 4 7,0 0-1,0 1 1,1-1 0,-1 1-1,0 0 1,0-1 0,0 1-1,0 0 1,0 0 0,0 0-1,0 1 1,0-1 0,0 0-1,1 1 1,-1-1 0,0 1-1,0 0 1,0-1 0,1 1-1,-1 0 1,0 0 0,1 0-1,-1 0 1,1 0 0,-1 1-1,1-1 1,-1 1-7,-6 8-13,-1 1 1,2 0-1,-1 1 0,1 0 1,1 0-1,1 0 0,-1 1 1,2 0-1,0 0 1,0 0-1,0 7 13,-2 16-100,2 1-1,1 0 1,2 23 100,1-59-11,0 1 0,0-1-1,0 0 1,0 0 0,1 1 0,-1-1 0,0 0 0,1 0 0,-1 0 0,0 1-1,1-1 1,0 0 0,-1 0 0,1 0 0,-1 0 0,1 0 0,0 0 0,0 0-1,0 0 1,0 0 0,0 0 0,0 0 0,0-1 0,0 1 0,0 0 0,0-1 0,0 1-1,0-1 1,0 1 0,1-1 0,-1 0 0,0 1 0,0-1 0,1 0 0,-1 0-1,0 0 1,0 0 0,1 0 0,0 0 11,3 0 4,0 0 1,0-1-1,0 0 0,0 0 1,0-1-1,0 1 0,0-1 0,-1 0 1,1 0-1,0-1-4,11-8-29,0-1-1,-1 0 1,-1-1 0,0-1-1,-1-1 1,0 0 0,-1 0-1,-1-1 1,0 0 0,-1-1-1,-1-1 1,3-10 29,-7 16 130,-2 0-1,0-1 1,0 1-1,-1-1 1,0 0-1,-2 0 1,1 0-1,-1-1-129,-5 18 363,1 8-369,1 1 0,0 0-1,1 0 1,1 0 0,0 1 0,0-1-1,1 0 1,2 11 6,-1 10-7,-1-21-86,1-1 1,1 1-1,0 0 0,0 0 1,2 0-1,-1-1 1,2 0-1,-1 0 0,2 0 1,0 0-1,0-1 1,1 0-1,0 0 1,1-1-1,0 0 0,1 0 1,0-1-1,0 0 1,5 3 92,5 2-1514,-6-9-2278,-5-4-4251</inkml:trace>
  <inkml:trace contextRef="#ctx0" brushRef="#br0" timeOffset="517.14">662 915 8530,'0'0'2198,"0"0"-827,0 0-343,0 0-359,0 0-234,0 0-70,10-2-76,18-2-125,-1 2 1,1 1 0,17 1-165,-44 0-2,1 1 0,-1-1 1,0 0-1,0 0 0,0 1 0,0-1 0,0 1 0,1-1 0,-1 1 0,0 0 0,0-1 1,0 1-1,0 0 0,-1 0 0,1 0 0,0 0 0,0-1 0,0 1 0,-1 0 0,1 0 0,0 0 1,-1 1-1,1-1 0,-1 0 0,1 0 0,-1 0 0,0 0 0,0 0 0,1 1 0,-1-1 0,0 0 1,0 0-1,0 1 0,0-1 0,0 0 0,0 0 0,-1 0 0,1 1 2,0 2-5,-1-1 0,1 1 1,-1-1-1,0 0 0,0 1 0,-1-1 0,1 0 0,0 1 0,-1-1 0,0 0 0,0 0 1,-2 2 4,-10 8-231,-1 0 1,0-2 0,-1 1 0,0-2 0,-14 7 230,109-19-576,87-3 850,-165 4-264,0 1-1,0 0 0,0 0 1,0 0-1,0 0 1,-1 0-1,1 1 0,0-1 1,0 0-1,0 0 1,0 1-1,0-1 0,0 0 1,-1 1-1,1-1 1,0 1-1,0-1 1,-1 1-1,1-1 0,0 1 1,-1 0-1,1-1 1,0 1-1,-1 0 0,1-1 1,-1 1-1,1 0 1,-1 0-1,0 0 0,1-1 1,-1 1-1,0 0 1,1 0-1,-1 0 0,0 0 1,0 0-1,0-1 1,0 1-1,0 0 0,0 0 1,0 0-1,0 0 1,0 0-1,0 0 0,-1 0 1,1 0-1,0-1 1,0 1-1,-1 0 0,1 0 1,-1 0-10,0 3 24,-1 0 0,0 0 0,0 0 0,0 0 0,-1 0 0,1 0 0,-1-1 0,0 1 0,0-1 0,-2 2-24,-11 8-211,0-2-1,0 0 0,-2-1 0,1-1 0,-2 1 212,3-4-1418,-1 0-1,1-1 1,-12 2 1418,-10 0-5121</inkml:trace>
  <inkml:trace contextRef="#ctx0" brushRef="#br0" timeOffset="1112.14">1350 334 9378,'0'0'1160,"0"0"-190,0 0 69,0 0-42,14 31-203,46 103-189,-54-118-539,0 0-1,0 0 1,-2 1-1,0 0 1,-1 0-1,0 0 1,-2 0 0,0 0-1,0 0 1,-3 15-66,1 14 22,1-15-4,1-10-2,-1 0 0,-1 0-1,-1 0 1,0 0-1,-2 0 1,-4 14-16,4-26 41,3-10 89,5-15-5,4-4-128,0 0 1,2 1-1,1 0 1,0 1-1,1 0 1,1 1-1,1 1 0,0 0 1,1 0-1,5-1 3,-14 11-13,2 1-1,-1 0 0,0 0 0,1 0 0,0 1 0,0 1 0,0-1 1,0 1-1,1 1 0,8-2 14,-13 3 10,0 0 0,1 1 0,-1-1 0,0 1 0,1 0 0,-1 0 0,1 1 0,-1 0 0,0-1 0,0 1 0,1 1 1,-1-1-1,0 1 0,0-1 0,0 1 0,0 0 0,0 1 0,-1-1 0,1 1 0,-1-1 0,0 1 0,2 1-10,3 6 64,0-1 0,0 1 0,-1 1 1,0 0-1,-1 0 0,0 0 0,-1 0 0,0 1 0,-1 0 0,0 0 1,-1 0-1,1 9-64,-2-13-7,-2-1 0,1 0 0,-1 0 0,0 0 0,0 0 0,-1 1 0,0-1 0,0 0 0,-1 0 0,0 0 0,0 0 0,-1-1 0,0 1 0,0 0 0,0-1 0,-1 0 0,0 0 0,0 0 0,-1 0 0,1-1 0,-1 0 0,-4 4 7,-3 1-135,-1-1-1,0 0 1,0-1 0,-1 0-1,0-1 1,0 0-1,-1-1 1,0-1 0,0 0-1,0-1 1,0-1-1,-1-1 1,1 0 0,-1 0-1,-15-2 136,28 0-69,0 0-1,1 0 1,-1 0-1,0 0 1,0-1-1,0 1 0,0-1 1,0 0-1,0 1 1,1-2-1,-1 1 1,0 0-1,1 0 1,-1-1-1,1 1 1,-1-1-1,1 0 1,0 0-1,-1-1 70,1 0-215,0 0-1,0 0 0,0-1 1,1 1-1,-1-1 1,1 1-1,0-1 1,0 0-1,0 1 1,0-1-1,1 0 0,0 0 1,0 1-1,0-1 1,0-1 215,0 3-188,0 0-1,0 0 1,0-1 0,0 1 0,0 0 0,0 0-1,1 0 1,-1 0 0,1-1 0,0 1 0,0 0-1,0 0 1,0 0 0,0 0 0,0 1 0,0-1-1,0 0 1,1 0 0,-1 1 0,1-1 0,0 1-1,-1-1 1,1 1 0,0 0 0,0-1 188,27-14-3732</inkml:trace>
  <inkml:trace contextRef="#ctx0" brushRef="#br0" timeOffset="1431.14">2163 873 9778,'0'0'2057,"0"0"-689,0 0-112,0 0-624,0 0-400,0 0-48,0 0-64,-29 131-24,22-92-88,0-4 0,4-2 64,0-3-72,-1-3-112,-2 2-616,-1-8-1024,1-9-3809</inkml:trace>
  <inkml:trace contextRef="#ctx0" brushRef="#br0" timeOffset="1944.14">2415 816 9738,'0'0'4334,"0"0"-2920,0 0-777,0 0-252,0 0-164,0 0 90,35 1 173,218 4 379,-207-3-1235,189 6 1275,-77-6-7461,-144-2 471</inkml:trace>
  <inkml:trace contextRef="#ctx0" brushRef="#br0" timeOffset="2513.14">4055 557 5921,'0'0'6123,"0"0"-3452,0 0-898,0 0-648,0 0-399,-31-3-197,-100-10-214,122 11-297,0 1 1,-1 1-1,1 0 0,0 0 1,0 1-1,0 0 1,0 0-1,0 1 0,0 0 1,1 1-1,-1 0 1,1 0-1,-1 1 1,1 0-1,-4 3-18,-2 0 11,4-1-12,0 0 1,1 0 0,-1 1 0,1 0 0,0 1-1,1 0 1,0 0 0,-1 2 0,5-5 0,0 0-1,0 1 1,1-1-1,-1 1 1,1 0-1,1 0 1,-1 0-1,1 0 1,0 1-1,0-1 1,1 1-1,0-1 1,0 1-1,0 5 1,1-1 3,0-6-4,0 0 1,0 1-1,0-1 0,1 0 0,-1 1 1,2-1-1,-1 0 0,1 2 1,-1-5-7,0 0 0,0 0 0,0-1 0,1 1 0,-1 0 0,1-1 0,-1 1 0,1-1 0,0 0 0,-1 0 0,1 1 0,0-1 0,0 0 0,0 0 0,-1-1 0,1 1 0,0 0 0,0-1 0,1 1 0,-1-1 0,0 0 0,0 1 0,1-1 7,9 1-41,1 1-1,0-2 0,-1 0 0,1-1 0,0 0 1,-1 0-1,1-2 0,-1 1 0,0-2 1,0 0-1,0 0 0,0-1 0,-1 0 0,8-5 42,-2-1-20,-1 0 0,0-1 0,-1-1 0,0 0 0,-1-1 0,0-1 0,-2 0 0,1-1 0,-2-1 20,-1 3 3,0-1 0,-1 0 0,-1 0 0,5-14-3,-19 52 74,1 0-1,1 1 1,1-1-1,1 1 1,1 5-74,1 140-53,0-162-53,1 0 1,-1-1 0,1 1 0,1 0-1,-1-1 1,1 1 0,1-1 0,-1 0-1,1 0 1,0 0 0,0 0 0,0 0-1,3 2 106,-5-7-170,0 0 0,0-1 0,0 1 0,0 0-1,0 0 1,0-1 0,0 1 0,0 0 0,0-1-1,0 1 1,1-1 0,-1 1 0,0-1 0,0 0-1,1 0 1,-1 1 0,0-1 0,0 0 0,1 0 0,-1 0-1,0 0 1,1-1 0,-1 1 170,4 0-1379,8 0-4633</inkml:trace>
  <inkml:trace contextRef="#ctx0" brushRef="#br0" timeOffset="2846.11">4475 804 8026,'0'0'3881,"0"0"-2304,0 0-294,0 0 108,0 0-471,0 0-486,-2 12-46,-81 320-1010,82-330-1007,1-2-1253,0 0-2307</inkml:trace>
  <inkml:trace contextRef="#ctx0" brushRef="#br0" timeOffset="3414.99">5057 1 12755,'0'0'2435,"0"0"-1404,0 0-500,0 0-54,-6 30 15,-2 3-335,-8 41 665,-3 46-822,-44 424 567,60-505-564,2-24-50,1-15 42,0 0 1,0 0-1,0 0 0,1 0 0,-1-1 0,0 1 1,0 0-1,0 0 0,0 0 0,0 0 0,0 0 1,0 0-1,0 0 0,0 0 0,0 0 0,0 0 1,0 0-1,0 0 0,0 0 0,0 0 0,0 0 1,1 0-1,-1 0 0,0 0 0,0 0 0,0-1 1,0 1-1,0 0 0,0 0 0,0 0 0,0 0 1,0 0-1,0 0 0,0 0 0,1 0 0,-1 1 1,0-1-1,0 0 0,0 0 5,12-29 13,2 1 0,0 1 0,2 1 1,1 0-1,2 1 0,6-6-13,-20 24-7,0 0 0,1 1 0,-1-1 0,2 1 0,-1 1-1,1-1 1,-1 1 0,1 1 0,1-1 0,-1 1 0,1 0 0,0 1 0,-1-1 0,2 2 0,-1-1 0,0 1 0,0 0 0,1 1 0,-1 0 0,1 0 0,2 1 7,0 0-9,1 1 1,0 0 0,-1 0-1,1 1 1,-1 0-1,0 1 1,0 1 0,0 0-1,0 0 1,0 1-1,-1 0 1,0 1-1,0 0 1,0 1 0,-1 0-1,0 0 1,0 1-1,-1 0 1,0 1 0,1 2 8,-6-8 1,-1 0 1,0 0-1,0 0 1,-1 0 0,1 0-1,-1 0 1,1 1-1,-1-1 1,0 0-1,0 1 1,0-1 0,-1 1-1,1-1 1,-1 1-1,0-1 1,0 1-1,0-1 1,0 1-1,-1-1 1,0 1 0,1-1-1,-1 1 1,0-1-1,-1 0 1,1 0-1,0 1 1,-1-1 0,0 0-1,0 0 1,0 0-1,0-1 1,0 1-1,-1 0 1,-1 1-2,-11 5-77,-1 0 0,0-2 0,0 0 0,0 0 0,-1-2 0,0 0 0,0-1-1,-10 1 78,-32 4-3215,-39-1 3215,54-4-5090,77-11 3236,3-6-133</inkml:trace>
  <inkml:trace contextRef="#ctx0" brushRef="#br0" timeOffset="3934.25">5759 641 12643,'0'0'2139,"0"0"-656,0 0-487,0 0-507,0 0-248,0 0-35,20 0-36,12-1-106,-5-1-42,0 2 1,24 4-23,-46-4-5,-1 0 0,1 1 0,-1 0 0,1 0 0,-1 0 0,0 0-1,1 1 1,-1-1 0,0 1 0,0 0 0,0 1 0,0-1 0,0 0 0,-1 1 0,3 2 5,-4-2-5,1 0 0,-1 1 1,0-1-1,0 0 0,0 1 0,-1 0 1,1 0-1,-1-1 0,0 1 0,0 0 1,0 0-1,0 0 0,-1 0 0,1 0 1,-1 0-1,0 4 5,-1-2-1,0-1 0,0 0 0,-1 1 0,0-1 0,1 0 0,-2 0 0,1 0 0,-1 0 0,1 0 0,-1 0 0,-1-1 0,1 1 0,-1-1 0,1 0 0,-1 0 0,0-1 0,-5 4 1,-12 10-118,-2 0-1,-23 13 119,37-25-58,-34 23-525,72-22 286,-18-3 450,1 0 0,-1 1 1,1 0-1,-2 1 0,1 1 1,0-1-1,7 7-153,-15-11 45,0 1 0,0 1 0,0-1 0,0 0 0,0 1 0,0-1 0,-1 1 0,1 0 0,-1 0 0,0 0 0,0 0 0,0 0 1,0 0-1,-1 1 0,1-1 0,-1 0 0,0 1 0,0 0 0,0-1 0,0 1 0,-1 0 0,1-1 0,-1 1 0,0 0 0,0-1 0,-1 4-45,1-5 11,-1 0 0,0-1-1,0 1 1,0 0 0,0 0 0,-1 0 0,1 0-1,0-1 1,-1 1 0,1-1 0,-1 1-1,0-1 1,1 1 0,-1-1 0,0 0-1,0 0 1,0 0-11,-37 17-72,31-14 41,-7 1-236,-1 0-1,1 0 1,-1-1 0,1-1-1,-1-1 1,-5 0 267,10-1-787,-1-1 0,1-1 0,-1 0 0,1 0 1,-7-2 786,-17-12-6236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 6569,'0'0'2552,"0"0"-371,0 0-428,0 0-326,0 0-256,0 0-238,10 0-194,55-2-121,0 3-1,-1 2 0,25 7-617,-88-10-69,-1 0 0,1 0 0,0 0 0,0 0-1,-1 0 1,1 0 0,0 0 0,0 1-1,-1-1 1,1 0 0,0 0 0,-1 1 0,1-1-1,0 0 1,-1 1 0,1-1 0,0 1-1,-1-1 1,1 1 0,-1-1 0,1 1 0,-1-1-1,1 1 1,-1-1 0,1 1 0,-1 0-1,0-1 1,1 1 0,-1 0 0,0-1 0,1 1-1,-1 0 1,0 0 0,0-1 0,0 1-1,0 0 1,0 0 0,0-1 0,0 1 0,0 0-1,0 0 1,0-1 0,0 1 0,0 0-1,0 0 1,-1-1 0,1 1 0,0 0 69,-2 2-490,1 0 0,-1-1 0,1 1 0,-1-1 0,0 1 0,0-1 0,0 0 0,0 0 0,-1 0 0,1 0 0,-1 1 490,-26 15-7424</inkml:trace>
  <inkml:trace contextRef="#ctx0" brushRef="#br0" timeOffset="330.02">1 298 9778,'0'0'1624,"0"0"-447,0 0 351,0 0-440,0 0-352,0 0-432,169 0-224,-140 0-80,4 0-40,7 3-696,-7 12-1104,-6 0-3769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4 7938,'0'0'1931,"0"0"-790,0 0-148,0 0-279,0 0-148,0 0 2,15-3 1222,23 3-1211,141 4 429,-149-2-1004,0 2 0,-1 1 0,1 1 0,23 9-4,-50-14-10,0 0 0,0 0 0,0 0 0,0 1 0,0 0 1,0-1-1,0 1 0,-1 0 0,1 0 0,-1 0 0,0 1 0,1-1 1,-1 1-1,0-1 0,0 1 0,0 0 0,0 2 10,-1-3-19,0 0-1,-1 1 0,1-1 0,-1 0 1,1 1-1,-1-1 0,0 1 1,0-1-1,0 0 0,0 1 0,-1-1 1,1 1-1,-1-1 0,1 0 1,-1 1-1,0-1 0,0 0 1,0 1-1,0-1 0,0 0 0,-1 0 1,1 0-1,0 0 0,-1 0 1,0 0 19,-7 8-13,-1 0 0,0 0 1,0-1-1,-1 0 1,-1-1-1,-1 1 13,-80 44-144,52-30 34,12-7 50,3-2 17,0 1 1,2 0-1,-22 19 43,45-33-8,1-1 0,-1 1 0,0-1 0,0 1 0,1 0-1,-1 0 1,0-1 0,1 1 0,-1 0 0,1 0 0,-1-1 0,1 1 0,-1 0 0,1 0 0,0 0-1,-1 0 1,1 0 0,0 0 0,0 0 0,0 0 0,0 0 0,0 0 0,0 0 0,0 0 0,0 0-1,0 0 1,0 0 0,0 0 0,0-1 0,1 1 0,-1 0 0,0 0 0,1 0 0,-1 0 0,1 0-1,-1 0 1,1-1 0,-1 1 0,1 0 0,0 0 0,-1-1 0,1 1 0,0 0 0,0-1 0,-1 1-1,1-1 1,0 1 0,0-1 0,0 1 0,0-1 8,7 5 21,1-1 0,-1 0 0,1 0 1,0-1-1,1 0-21,1 1-1,23 10-138,1-3 0,0 0 0,1-2 0,-1-2 0,2-1 0,-1-2-1,31-1 140,-53-5-1775,-9-8-1840</inkml:trace>
  <inkml:trace contextRef="#ctx0" brushRef="#br0" timeOffset="336.03">1356 180 5217,'0'0'3637,"0"0"-2825,0 0-421,0 0 101,0 0-64,0 0 129,3 0 56,16 1 104,0 1 1,0 0-1,4 3-717,42 5 600,229 4 299,-99-13-3930,-160-1-902</inkml:trace>
  <inkml:trace contextRef="#ctx0" brushRef="#br0" timeOffset="1997.12">0 623 5705,'0'0'2758,"0"0"-1499,0 0-192,0 0 8,0 0-195,0 0-28,41 0 4089,923 12-1651,-691 0-2838,1 0-27,52-15 491,208 2-484,-158 1-72,226 10 865,-244-6-914,5 1 255,546 16 422,-809-21-891,125-1 100,590 10 1037,-617-8-1124,-106-1-108,-75 0-2,1 2 0,-1 0 0,10 3 0,-26-5-11,-1 0-1,0 0 1,1 0-1,-1 0 1,1 0-1,-1 1 1,0-1 0,1 0-1,-1 0 1,0 0-1,1 1 1,-1-1-1,0 0 1,0 0-1,1 1 1,-1-1-1,0 0 1,0 1-1,1-1 1,-1 0-1,0 0 1,0 1 0,0-1-1,1 1 1,-1-1-1,0 0 1,0 1-1,0-1 1,0 0-1,0 1 1,0-1-1,0 1 1,0-1-1,0 0 1,0 1 0,0-1-1,0 1 1,0-1-1,0 0 1,0 1-1,0-1 12,0 5-443,4-3 168,13 8 822,-17-10-610,1 0 0,-1 0 0,0 0 0,1 0 0,-1 0 0,0 0 0,0 1 0,0-1 0,1 0 0,-1 0 0,0 0 0,0 1 0,1-1 0,-1 0 0,0 0 0,0 1 0,0-1 0,0 0 0,0 0 0,1 1 0,-1-1 0,0 0 0,0 0 0,0 1 0,0-1 0,0 0 0,0 1 0,0-1 0,0 0 0,0 0 0,0 1 0,0-1 0,0 0 0,0 1 0,0-1 0,0 0 0,0 0 0,-1 1 0,1-1 0,0 0 0,0 0 0,0 1 0,0-1 0,0 0 0,-1 0 0,1 1 0,0-1 0,0 0 0,0 0 0,-1 0 0,1 1 0,0-1 0,0 0 0,-1 0 0,1 0 63,-36 14-5150,16-10 227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6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474 385 6737,'0'0'1857,"0"0"-629,0 0-386,0 0-186,0 0-16,-6-10-41,-20-28-162,24 35-349,0 1-1,-1 0 1,1-1-1,0 1 1,-1 0-1,1 1 1,-1-1-1,0 0 1,1 1-1,-1-1 1,0 1-1,0 0 1,0 0-1,0 0 1,0 0-1,-1 1-87,-44-3 815,38 3-761,0 0 5,0 1 1,0-1-1,0 2 1,0-1-1,0 1 1,1 1-1,-1 0 1,1 0-1,-1 1 1,1 0-1,0 1 1,1 0-1,-1 0 1,1 1-1,0 0 1,-1 1-60,-12 11 42,0 0 1,2 1 0,0 1-1,1 0 1,-12 20-43,23-30 0,1 1 0,0-1 1,1 1-1,0 0 0,0 0 0,1 1 0,1-1 1,0 1-1,0 0 0,2 0 0,-1 0 0,1 0 1,1 0-1,0 2 0,1-11-3,-1-1 0,1 1 0,0-1 0,0 1 0,0-1 0,0 0 0,0 0 0,0 1 0,0-1 1,1 0-1,-1 0 0,1 0 0,0 0 0,0-1 0,-1 1 0,1 0 0,0-1 0,0 1 0,1-1 0,-1 0 0,0 0 0,0 0 0,1 0 0,-1 0 1,0 0-1,1-1 0,-1 1 0,1-1 0,1 1 3,12 2-27,0-1 0,0-1 0,1-1 0,4 0 27,-11 0-62,5-1 18,-1-1-1,0 0 1,1-1-1,-1-1 1,0 0-1,-1-1 1,1 0 0,-1-1-1,0 0 1,0-2-1,-1 1 1,0-1-1,0-1 1,-1 0-1,0-1 1,0 0-1,-1-1 45,1 0-7,-1-1-1,0 0 0,-1 0 0,0-1 0,-1 0 0,0-1 0,-1 0 0,-1 0 0,0 0 0,-1-1 0,-1 0 0,0 0 0,-1 0 0,0 0 0,-1 0 0,-1-3 8,-1 9 64,-8 54-240,0-10 186,4 6 0,2 0 1,1-1 0,5 39-11,-4-73-170,1 1 0,0-1 0,0 0 0,1 1 1,-1-1-1,1 0 0,1 0 0,-1 0 1,1 0-1,0 0 0,0-1 0,1 1 0,2 1 170,-3-3-3783</inkml:trace>
  <inkml:trace contextRef="#ctx0" brushRef="#br0" timeOffset="329.02">761 647 8666,'0'0'2304,"0"0"-959,0 0-513,0 0-136,0 0-296,0 0-72,0 0-88,-33 169-24,20-130 72,3-6 8,4-6-16,-1-7-184,0-8-48,4-6-48,3-6-432,0 0-776,0 0-1849</inkml:trace>
  <inkml:trace contextRef="#ctx0" brushRef="#br0" timeOffset="983.81">1254 72 8970,'0'0'2267,"0"0"-1043,0 0-175,0 26-193,-1 4-649,1 26 233,-4 0 0,-1 0-440,0-15 150,-16 126 226,-6-1 0,-11 12-376,30-157 266,14-52-62,8-19-189,3 0 0,1 0 0,3 2 0,2 1 0,26-40-15,-45 81-6,0 0 0,1 0 0,0 1 1,0 0-1,0 0 0,0 0 0,1 1 1,-1-1-1,1 1 0,0 0 0,1 1 1,-1 0-1,1 0 0,5-2 6,-7 4-2,1-1-1,-1 1 1,0 0-1,1 1 1,-1-1-1,1 1 1,-1 0-1,1 0 1,-1 1-1,1 0 1,-1 0-1,0 0 1,1 1-1,-1-1 1,0 1-1,0 0 1,0 1-1,0-1 1,2 3 2,1 1 37,0 0 1,0 1-1,-1 0 1,0 0-1,0 1 1,-1 0-1,0 0 1,0 1 0,-1 0-1,0 0 1,-1 0-1,1 0 1,-2 1-1,0-1 1,0 1-1,0 0 1,-1 0-1,-1 0 1,0 0 0,0 0-1,-1 1 1,0-1-1,-1 0 1,0 0-1,-1 0 1,0 0-38,0-2 8,-1 0 0,-1-1 0,1 1 0,-1-1 0,0 0 0,-1 0 0,0-1 0,0 1 0,0-1 1,-1 0-1,0-1 0,0 1 0,0-1 0,-1 0 0,0-1 0,0 1 0,-2 0-8,-8 4-170,-1 0 0,0 0 0,-1-2 0,1 0 0,-1-1 0,-12 1 170,3-3-1636,-1 0-1,0-2 1,-24-2 1636,50 0-307,3 0 242,0 0 1,0 0-1,-1 0 0,1 0 1,0 0-1,0 0 0,0 0 0,-1 0 1,1 0-1,0 0 0,0 0 1,0 0-1,-1 0 0,1-1 0,0 1 1,0 0-1,0 0 0,0 0 1,-1 0-1,1 0 0,0 0 0,0-1 1,0 1-1,0 0 0,0 0 0,-1 0 1,1 0-1,0-1 0,0 1 1,0 0-1,0 0 0,0 0 0,0-1 1,0 1-1,0 0 0,0 0 1,0 0-1,0-1 0,0 1 0,0 0 1,0 0-1,0 0 0,0-1 1,0 1-1,0 0 0,0 0 0,0 0 1,0-1-1,0 1 65,0-2-576,0-4-1717</inkml:trace>
  <inkml:trace contextRef="#ctx0" brushRef="#br0" timeOffset="1508.98">1747 790 8066,'0'0'2591,"0"0"-1280,0 0-470,0 0-220,0 0-49,0 0-42,20 1-41,138 6 604,-92-7-717,-66 4-441,1 0-1,-1 0 1,0 0 0,0 0-1,-1-1 1,1 1 0,-1 3 65,-5 3-20,0 1 0,0-1 1,-1 0-1,0-1 0,0 1 1,-1-1-1,-1-1 0,-4 5 20,-12 12-92,3-2 68,13-15 21,1-1 1,1 2-1,-1-1 0,1 1 1,1 0-1,0 0 1,0 1-1,1 0 0,0 0 1,-1 3 2,5-12-2,1 0 0,0 1 0,-1-1 0,1 0 0,0 1 0,-1-1 0,1 0 0,0 1 0,0-1 0,0 1 0,0-1 0,1 0 1,-1 1-1,0-1 0,0 0 0,1 1 0,-1-1 0,1 0 0,-1 1 0,1-1 0,0 0 0,-1 0 0,1 0 0,0 0 0,0 0 0,0 1 0,0-2 0,0 1 1,0 0-1,0 0 0,0 0 0,0 0 0,0-1 0,1 1 0,-1 0 0,0-1 0,1 1 0,-1-1 0,0 0 0,1 1 2,7 0 45,0 1 0,0-2 0,0 1 0,0-1-1,0-1 1,2 0-45,13 0 35,126 1-11,-148 0-593,-4 0-1574,-6 0-3302</inkml:trace>
  <inkml:trace contextRef="#ctx0" brushRef="#br0" timeOffset="3362.15">2574 566 7138,'0'0'2363,"0"0"-824,0 0-284,0 0-299,0 0-161,0 0-45,14 0 388,102-4 2719,17-7-3857,56-3 383,-12 11 169,-105 3-4812,-48 0 509,-38 0-1090</inkml:trace>
  <inkml:trace contextRef="#ctx0" brushRef="#br0" timeOffset="3939.82">4056 429 8786,'0'0'2578,"0"0"-1117,0 0 40,0 0-105,0 0-228,0 0-87,-4-3-337,-1 1-713,0-1 1,-1 0 0,1 1-1,-1 0 1,1 1-1,-1-1 1,0 1 0,0 0-1,1 0 1,-1 1-1,0 0 1,-4 0-32,-7 0-20,0 0 0,-1 1 0,1 1-1,-2 1 21,7 2-9,0-1-1,-1 2 0,1-1 0,1 2 0,-1-1 0,1 2 0,1-1 1,-1 2-1,1-1 0,1 1 0,-1 1 0,2 0 0,-1 0 0,1 1 1,1 0-1,0 0 0,0 0 0,-2 8 10,7-14-16,0 0 0,0 0 0,1 0-1,-1 0 1,1 0 0,0 1 0,0-1 0,1 1 0,0-1 0,0 0 0,0 1-1,0-1 1,1 1 0,0-1 0,1 5 16,0-7-16,-1 0-1,1 0 1,0 0 0,-1 0 0,2 0-1,-1 0 1,0 0 0,0-1 0,1 1-1,0-1 1,-1 0 0,1 0 0,0 0-1,0 0 1,0 0 0,0-1 0,0 1-1,1-1 1,-1 0 0,0 0 0,1 0-1,-1 0 1,1 0 0,0-1 16,7 2-62,-1 0 1,1-1-1,0-1 1,-1 0-1,1 0 1,0-1-1,0 0 0,-1-1 1,1 0-1,-1-1 1,0 0-1,1 0 1,-1-1-1,-1-1 1,1 0-1,-1 0 0,0-1 1,0 0-1,8-6 62,9-10-238,0 0-1,-2-2 0,17-20 239,-30 31-26,0 0-1,-2-1 1,1 0-1,-2 0 1,0-1-1,-1 0 1,0-1-1,2-9 27,-15 53 152,2-1 1,0 1-1,2 19-152,-1 100-509,3-146 468,0 0-90,0 0-1,0 0 0,0 1 0,0-1 0,0 0 0,0 0 0,0 0 0,0 0 1,0 0-1,1 0 0,-1 0 0,0 0 0,1 0 0,-1 0 0,1 0 1,-1 0-1,1 0 0,0 0 0,-1 0 0,1 0 0,0 0 132,9 3-3594</inkml:trace>
  <inkml:trace contextRef="#ctx0" brushRef="#br0" timeOffset="4329.81">4433 688 10298,'0'0'1974,"0"0"-755,0 0 76,0 0-239,0 0-370,0 0-276,21 0-199,129-3-116,-149 3-98,0 0 1,0 0 0,0 0 0,0-1 0,0 1-1,0 0 1,0 0 0,0 0 0,0 1 0,0-1-1,0 0 1,0 0 0,0 1 0,1-1 0,-1 0-1,0 1 1,-1-1 0,1 1 0,0-1-1,0 1 1,0 0 0,0-1 0,0 1 0,0 0-1,-1 0 1,1 0 0,0-1 0,-1 1 0,1 0-1,-1 0 1,1 0 0,-1 0 0,1 0 0,-1 0-1,0 0 1,1 0 0,-1 0 0,0 0-1,0 0 1,0 1 0,0-1 0,0 0 0,0 0-1,0 0 1,0 0 0,0 0 0,0 0 0,0 0-1,-1 0 1,1 1 2,-2 2 19,0 1 1,0-1-1,0 1 0,0-1 0,0 0 0,-1 0 0,0 0 1,0 0-1,0-1 0,-2 3-19,1-3 13,0 0-10,0 0 0,0 0 0,1 0 0,0 0 0,-1 0 0,1 1 0,0-1 0,1 1 0,-1 0 0,1 0 0,-1 0 0,1 0-1,1 0 1,-1 1 0,0-1 0,1 1 0,0-1 0,0 1 0,0-1 0,1 4-3,0-7-5,0 0 0,1 0-1,-1 0 1,0 0 0,1 0 0,-1 0 0,1-1-1,0 1 1,-1 0 0,1 0 0,0 0 0,-1 0-1,1-1 1,0 1 0,0 0 0,0-1-1,0 1 1,-1 0 0,1-1 0,0 1 0,0-1-1,0 0 1,0 1 0,0-1 0,0 0 0,1 1 5,34 7-94,-28-7 67,20 3-302,0-2 1,1 0-1,16-3 329,-13 1-636,27-3-1703,-10-9-2175</inkml:trace>
  <inkml:trace contextRef="#ctx0" brushRef="#br0" timeOffset="4924.73">5441 1 11827,'0'0'4547,"0"0"-3244,0 0-887,0 0-29,0 0-194,0 0-139,-1 17 42,-17 114 259,-8 83 146,18 64-228,8-263-193,2-21-46,-1 0 0,1 1 0,0-1 0,0 1 0,0 0 0,1 0-1,0 0 1,0 0 0,0 0 0,1 1 0,-1-1 0,1 1-34,1-2 12,5-7-24,1 0 0,0 1 0,1 0 1,0 1-1,1 0 0,0 1 0,10-5 12,-13 9-18,0 1 0,0 0 0,1 0-1,-1 1 1,1 0 0,0 1 0,1 1 0,-1 0 0,0 0-1,1 1 1,6 0 18,-16 1 0,5 0-29,1 0 1,0 0-1,0 1 1,0 0-1,0 0 1,0 1-1,5 1 29,-11-2-6,1 1-1,-1-1 1,0 0-1,0 1 1,0 0-1,0-1 1,0 1-1,0 0 1,0 0-1,-1 0 1,1 0-1,0 0 1,-1 1-1,0-1 1,0 0-1,1 1 1,-1-1-1,-1 1 1,1-1-1,0 1 1,-1-1-1,1 1 1,-1 0-1,0-1 1,0 2 6,1 4 11,0 1 1,-1-1-1,0 0 1,-1 0-1,1 1 1,-2-1-1,1 0 1,-1 0-1,0 0 1,-1 0-1,0-1 1,0 1-1,-1 0-11,-3 3 19,-1 1-1,0-2 1,0 1-1,-1-1 0,-1-1 1,1 1-1,-9 5-18,-5 3-74,-1 0 0,-1-1-1,0-2 1,-1 0 0,-14 4 74,23-12-325,1 0 1,-1-2-1,0 0 1,0-1-1,0 0 0,-1-1 1,1-2-1,-1 1 1,-16-2 324,33-1-75,0 1 0,0 0 0,1 0-1,-1 0 1,0-1 0,0 1 0,0-1 0,0 1 0,0-1 0,0 1 0,1-1 0,-1 1 0,0-1 0,0 1 0,1-1 0,-1 0 0,1 0 0,-1 1 0,0-1 0,1 0 0,-1 0 0,1 0 0,0 0 0,-1 1 0,1-1 0,0 0 0,-1 0 0,1 0 0,0 0 0,0 0 0,0 0 0,0 0 0,0 0 0,0 0 75,0-3-355,0 1 1,0 0 0,0-1 0,1 1 0,-1 0-1,1-1 1,0 1 0,0 0 0,0 0-1,2-2 355,17-19-4393</inkml:trace>
  <inkml:trace contextRef="#ctx0" brushRef="#br0" timeOffset="5274.86">5977 647 9858,'0'0'2457,"0"0"-1113,0 0-16,0 0 8,0 0-167,0 0-569,0 0-264,-16 172-264,2-127 16,1 3-80,0-7-8,0 1-128,-4-9-400,-3-7-664,1-8-1433,2-12-7865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07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3697,'0'0'4435,"0"0"-3058,0 0-791,0 0 308,0 0 58,0 0-28,0 0-34,0 0-106,23 3 3474,18 6-3730,1-2-1,0-2 0,0-1 0,0-3 0,42-3-527,-16 2 364,293 0 92,-359 0-496,-2 0-202,0 0-350,0 0-209,-13 0-4876,3 0 1322</inkml:trace>
  <inkml:trace contextRef="#ctx0" brushRef="#br0" timeOffset="518.03">153 962 9378,'0'0'3553,"0"0"-2434,0 0-527,0 0 301,0 0-119,0 0-197,-10 2-159,-105 30 2220,125-33-2043,1 1 0,0 0 1,-1 1-1,6 0-595,23 2 56,334 1 250,-290-4-298,-82 0-164,-1 1-1,1-1 1,0 0 0,-1 1 0,1-1-1,0 1 1,-1-1 0,1 1 0,-1 0-1,1-1 1,-1 1 0,1 0 0,-1-1 0,0 1-1,1 0 1,-1-1 0,0 1 0,1 0-1,-1 0 1,0-1 0,0 1 0,0 0-1,0 0 1,1-1 0,-1 1 0,0 0-1,0 0 1,-1 0 0,1-1 0,0 1-1,0 0 1,0 0 0,0-1 0,-1 1 0,1 0 156,-1 4-1811,1 2-3585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1:43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96 336,'0'0'9964,"0"0"-6916,0 0-2124,0 0 241,0 0-205,17-9 2275,-17-77-2364,0 85-679,0 3 2763,0 13-2983,-5 86 278,-4 0 0,-7 13-250,-7 81 135,-1 346 927,24-541-998,0 0 68,0 0 132,0 0 41,0 0-41,0 0-54,0 0-50,0 0-46,0 0-39,0 0-50,0 0-9,0 0 16,0 0-38,0 0-44,0 0-10,0 0 16,0 0 15,0 0-59,0 0-59,0 0-91,0 0-105,0 0-140,0 0-225,0 0-402,-5-1 304,0 0-1,-1-1 1,1 1 0,0-1-1,0 0 1,0-1-1,0 1 1,-1-2 806,-6-2-3365,-15-9-7724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1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1536,'0'0'2910,"0"0"-823,0 0-200,0 0-292,0 0-248,0 0-201,0 9-88,-2 21 256,-2 0 0,0 0 0,-2-1 1,-7 21-1315,5-35 972,8-36 219,0-1-1415,0 21 108,0 1-136,0 0-142,0 9-830,0-6-4788,0-3-327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2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0 229 3633,'0'0'4607,"0"0"-2938,0 0-861,0 0-265,0 0-250,0 0 166,5-24 229,17-79 99,-3 44 122,-17 55-728,-1 0 0,1 0-1,-1 0 1,0 0 0,0 0 0,0-1 0,0 1 0,-1 0-1,0-1-180,0 4 375,0 12-147,0-5-227,-1-1 0,-1 1 0,1 0 0,-1 0 0,0-1 0,0 1-1,0-1 1,-2 2-1,1-1 98,1-1 0,-1 1-1,1 0 1,0 0 0,1 0-1,-1 0 1,1 0-1,0 3-97,1-9 190,0 0 38,0 0 75,0 0 110,0-3-325,0-1-1,0 0 1,0 0-1,1 0 1,-1 1-1,1-1 1,0 0 0,0 1-1,0-1 1,1 1-1,-1-1 1,1 1-1,0 0 1,0-1 0,1-1-88,5 38-3189,14 16-2299,-9-30-3000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2.5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48 9570,'0'0'2195,"0"0"-904,0 0-161,0 0 29,0 0-197,0 0-233,-2 6-187,-6 15 994,15-39-238,2-8-1347,-9 25 24,0 1-61,0 0-99,0 0 0,0 22-365,-11 18 380,8-34 162,1 1 0,0-1 0,1 1 0,-1 0 0,1-1-1,0 5 9,1-10-122,0-1-102,0 0-22,0-11-274,1-4-134,1 0 1,0 0-1,1 0 0,2-5 654,2-10-2032,-4 8-808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3.5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1 271 7042,'0'0'2985,"0"0"-1043,0 0-537,0 0-337,0 0-211,0 0-106,23-29-80,73-92-128,-88 110-414,1 0 0,0 0 0,1 1 0,0 0 0,0 0 0,1 2 0,1-1-1,-1 1 1,11-4-129,-15 7 55,-4 3-38,1 0 0,0 0 0,0 0 0,1 1 0,-1-1 1,0 1-1,1 0 0,-1 0 0,0 0 0,3 0-17,-5 1 1,0 1 0,-1-1 0,1 0-1,0 0 1,-1 0 0,1 1 0,0-1-1,-1 1 1,1 0 0,-1-1 0,1 1-1,-1 0 1,1 0 0,-1 0 0,1 0-1,-1 0 1,0 0 0,0 0 0,1 0-1,-1 1 1,0-1 0,0 0 0,0 1-1,-1-1 1,1 1 0,0-1 0,0 2-1,18 45 54,7 29-54,-17-43 34,3 0 1,1-2-1,1 1 0,12 17-34,-20-40 5,0 0 0,1-1 0,0 0 0,1-1 0,0 0-1,0 0 1,0 0 0,1-1 0,1 0 0,-1-1 0,1 0 0,0-1-1,0 0 1,1 0 0,0-1 0,4 1-5,7 0-129,1-1 0,0-1 0,-1-1 0,1-1 0,0-1 0,0-1 0,5-1 129,-21 1-209,1 0 1,-1-1-1,0 1 0,0-1 0,-1-1 1,1 1-1,0-1 0,-1-1 0,0 1 0,3-3 209,-2 1-895,0 0-1,-1 0 1,0-1-1,0 0 1,2-3 895,8-15-7383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4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5841,'0'0'4607,"0"0"-3244,0 0-805,0 0-28,0 0-252,0 0-196,-4 12 126,-53 248 1343,28-118-1434,-43 126-117,33-160-791,38-106 715,1-9-42,2-71 119,2 0 0,14-66-1,-8 92 15,2 1 0,2 0-1,2 1 1,18-37-15,-25 69-6,1 0 0,1 0 0,1 1 0,1 0 0,0 1 0,1 0 0,0 1 0,2 1 0,0 0 0,0 1 0,1 1 0,13-7 6,10-4-6,1 3-1,1 1 1,1 2 0,0 1 0,13 0 6,-29 9 29,0 1-1,1 1 0,0 2 0,0 0 1,13 2-29,-38 1 11,-1 0 1,1 0 0,-1 0-1,1 0 1,-1 0 0,1 0 0,-1 1-1,1 0 1,-1-1 0,0 1-1,1 0 1,-1 0 0,0 0-1,0 0 1,0 0 0,1 1 0,-1-1-1,0 1 1,-1 0 0,1-1-1,0 1 1,0 0 0,-1 0-1,1 0 1,-1 0 0,0 0 0,1 2-12,1 4 61,-1 0 0,0 0 0,-1 0 0,0 0 0,0 0 0,-1 0 0,0 0 0,0 1-61,-1 0 16,0 0 1,-1 0-1,0-1 1,-1 1-1,1-1 0,-2 0 1,1 0-1,-1 0 1,0 0-1,-1 0 0,0-1 1,0 0-1,0 0 1,-1 0-1,0-1 0,-1 1 1,-3 1-17,-14 13 38,-1-1 1,-1-1 0,-1-2-1,-9 4-38,-1 0-269,-2-2 0,0-1 0,-1-3 0,0-1-1,-7 0 270,18-7-916,-1-1-1,0-2 0,0-1 0,-22-1 917,49-2-1543,3-1-1260,0-3-2397</inkml:trace>
  <inkml:trace contextRef="#ctx0" brushRef="#br0" timeOffset="487.03">982 610 11162,'0'0'1314,"0"0"-743,0 0-363,0 0-99,0 0-26,0 0 57,-9 21 63,-64 143 291,67-149-410,5-11-53,-1 1-1,1-1 0,-1 0 1,0-1-1,0 1 0,0 0 1,-1 0-1,-2 2-30,4-5 117,1-1 57,1-18-172,0 0-1,1 1 1,1 0 0,1-1 0,0 1 0,1 1-1,1-1 1,1 1 0,0 0 0,1 0 0,1 1-1,0 0 1,1 0 0,1 1 0,0 0 0,1 1-1,0 1 1,7-6-2,-3 5-254,1 0 0,0 1 0,0 0 0,1 2 0,1 0 0,-1 1 0,2 1 0,-1 1 0,1 0 0,0 2 0,0 0 0,1 1 0,0 1 0,-1 1 0,11 1 254,-29 1-145,-1 0 0,1 0 0,0 0-1,-1 0 1,1 0 0,0 0 0,-1 0 0,1 1 0,0-1 0,-1 1 0,1-1 0,-1 1 0,1 0 0,-1-1 0,1 1 0,-1 0 0,1 0-1,-1 0 1,0 0 0,0 0 0,1 1 0,-1-1 0,0 0 0,0 1 0,0-1 0,0 0 0,0 1 145,7 17-4094</inkml:trace>
  <inkml:trace contextRef="#ctx0" brushRef="#br0" timeOffset="848.06">1634 530 8306,'0'0'3874,"0"0"-2610,0 0-320,0 0-178,0 0-229,0 0-187,-12 22-154,-36 73-100,44-86-96,0 0-1,0 0 1,1 0 0,0 0 0,0 1 0,1-1-1,1 1 1,-1-1 0,2 1 0,-1 0 0,1 0-1,1 0 1,-1 9-40,0-19 38,0 1 0,1 0 0,-1 0 0,0 0-1,0 0 1,1 0 0,-1-1 0,1 1 0,-1 0 0,1 0 0,-1-1-1,1 1 1,-1 0 0,1-1 0,0 1 0,-1 0 0,1-1-1,0 1 1,0-1 0,-1 1 0,1-1 0,0 0 0,0 1 0,0-1-1,0 0 1,-1 1 0,1-1 0,0 0 0,0 0 0,0 0 0,0 0-1,0 0 1,0 0 0,0 0 0,-1 0 0,2 0 2,38-5 24,-28 2-4,0-1 1,0-1-1,0 0 0,0 0 1,-1-1-1,1-1 1,-2 0-1,1-1 0,6-5-20,2-3 4,-1-1 0,-1 0 0,0-2 0,8-12-4,-21 25-8,0 0 0,0 0 0,-1 0 1,0 0-1,0 0 0,-1-1 0,0 0 1,0 1-1,0-1 0,-1 0 0,0 0 1,0 0-1,-1 0 0,0 0 0,0-4 8,-1 8-44,1 1 0,-1 0 0,1-1 0,-1 1 0,0 0-1,0 0 1,0-1 0,0 1 0,0 0 0,0 0 0,0 0-1,-1 0 1,1 1 0,-1-1 0,0 0 0,1 1 0,-1-1-1,0 1 1,0-1 0,0 1 0,0 0 0,0 0 0,0 0-1,-1 0 1,1 0 0,0 0 0,0 0 0,-1 1 0,1 0-1,-1-1 45,-11-1-454,0 0 0,0 0 0,0 1 0,-10 2 454,18-1-198,-2 0-27,1 0 0,0 1 0,0 0 0,0 0 0,0 1 0,0 0 0,1 0 0,-1 1-1,1-1 1,-1 1 0,1 1 0,-1 0 225,-9 7-1407,2 0 0,-1 1 1,-11 14 1406,-10 11-4779</inkml:trace>
  <inkml:trace contextRef="#ctx0" brushRef="#br0" timeOffset="1451.12">2739 0 6361,'0'0'5588,"0"0"-3922,0 0-815,0 0 61,0 0-380,0 0-149,-3 14 97,-32 145 291,-49 135-771,57-209-64,30-267-1915,-3 180 1976,0 0 1,-1 1-1,1-1 1,-1 0 0,1 0-1,-1 0 1,0 0-1,1 0 1,-1 1 0,0-1-1,0 0 1,-1 1-1,1-1 1,0 0 0,0 1-1,-1 0 1,1-1-1,-1 1 1,1 0 0,-1 0-1,0 0 1,1 0-1,-1 0 1,0 0 0,0 0-1,1 0 1,-1 1-1,0-1 1,0 1 0,0 0-1,0-1 1,0 1-1,0 0 1,-1 0 2,-5-1-10,0 1 0,-1 0 0,1 0 0,0 1 0,-1 0 0,1 0 0,0 1 0,-2 0 10,0 2 4,0 1 0,1-1 0,-1 2-1,1-1 1,0 1 0,0 1 0,1-1 0,0 2-1,-6 5-3,5-3 10,-1 0 0,2 1 0,-1 0 0,2 0 0,-1 1 0,1 0 0,-2 7-10,7-13 13,0 1 0,1-1 1,-1 1-1,1 0 0,1 0 0,-1-1 0,1 1 0,1 3-13,-1-2 15,0-7-14,0 0-1,0 0 0,0 0 0,0 0 1,1 0-1,-1 0 0,0 0 0,1 1 1,-1-1-1,1 0 0,-1-1 0,1 1 0,-1 0 1,1 0-1,0 0 0,-1 0 0,1 0 1,0-1-1,0 1 0,0 0 0,0 0 1,0-1-1,28 11-71,-12-9-60,-1 0-1,1-1 1,4-1 131,-15 0-66,27 0-1148,-1-2 0,0 0 0,20-5 1214,15-12-7099</inkml:trace>
  <inkml:trace contextRef="#ctx0" brushRef="#br0" timeOffset="1885.39">3136 369 11570,'0'0'1589,"0"0"-832,0 0-73,0 0-170,0 0-154,0 0-173,-7 22-131,-49 146-296,54-161 49,0 1 1,0 0 0,0-1 0,1 1 0,0 7 190,2-14-49,0-1 1,0 1-1,-1-1 1,1 1-1,0-1 1,0 1-1,0-1 1,1 1-1,-1-1 0,0 0 1,0 0-1,0 1 1,0-1-1,0 0 1,0 0-1,0 0 1,0 0-1,0 0 1,1-1-1,-1 1 1,0 0-1,1-1 49,1 1-107,5-1 90,0 0-1,0-1 1,0 0-1,0-1 1,-1 1 0,1-2-1,-1 1 1,0-1 0,4-2 17,63-44-212,-55 36 120,51-38 10,20-23 82,-96 82 156,0 0-1,0 1 1,1 0-1,-1 0 1,2 0-1,-1 0 1,1 1-1,0 0 0,1-1 1,0 2-1,0 3-155,-2 4-146,2 0 1,0 1-1,1-1 0,1 1 0,0-1 0,1 3 146,0-18-95,0-1-1,0 1 0,0 0 0,0-1 1,1 1-1,-1 0 0,0-1 0,1 1 1,-1-1-1,1 1 0,-1 0 1,1-1-1,0 1 0,0-1 0,-1 0 1,1 1-1,0-1 0,0 0 1,1 1-1,-1-1 0,0 0 0,0 0 1,1 0-1,-1 0 0,0 0 1,1 0-1,-1 0 0,1-1 0,-1 1 1,1 0-1,-1-1 96,28 5-3748</inkml:trace>
  <inkml:trace contextRef="#ctx0" brushRef="#br0" timeOffset="2214.75">4012 274 7634,'0'0'4855,"0"0"-3321,0 0-611,0 0-263,0 0-397,-28 15-179,-89 50-67,106-60-22,1 1-1,0 1 1,0-1-1,1 2 1,0-1-1,0 2 1,1-1-1,0 1 1,1 0-1,-1 0 1,2 1-1,0 0 1,0 1-1,0 0 6,4-7-4,-1 2-39,-1 1 0,2 0 0,-1 0 0,1 0 0,0 0 0,0 1 0,0 6 43,2-12-18,0 0 0,-1-1 0,1 1 0,0 0 0,0 0 0,0-1 0,0 1 0,0 0 0,1 0 0,-1-1 0,0 1 0,1 0 0,0 0 0,-1-1 0,1 1 0,0-1 0,0 1 0,0-1 0,0 1 0,0-1 0,0 1 0,0-1 0,0 0 0,0 0 0,1 1 0,-1-1 0,1 0 0,-1 0 0,1 0 0,-1-1 0,1 1 0,-1 0 0,1-1 1,0 1-1,-1 0 0,2-1 18,25 2-852,0-1 0,0-1 0,4-1 852,27-4-4375</inkml:trace>
  <inkml:trace contextRef="#ctx0" brushRef="#br0" timeOffset="2546.78">4687 60 12443,'0'0'1272,"0"0"-1024,0 0-8,0 0 8,0 0-96,0 0 208,-60 193-264,37-130 0,-7 2-40,1 1-56,-1-10-176,0-5-232,7-9 8,3-10-208,10-14-368,7-12-1377,3-6-4160</inkml:trace>
  <inkml:trace contextRef="#ctx0" brushRef="#br0" timeOffset="2900.8">4409 304 1776,'0'0'6978,"0"0"-6482,0 0 544,0 0-40,182-9-511,-106 0-185,3 0-72,17-6-232,-16 6-865,-27 0-3952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3.8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583 0 8210,'0'0'2567,"0"0"-771,0 0-779,0 0-624,0 0-234,-31 29-47,-105 99 6,-257 258 1357,374-368-1763,16-16-325,4-4-203,24-29-2817,-8 10-647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48.3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1 554 7330,'0'0'2540,"0"0"-1092,0 0-523,0 0-288,0 0-99,4 0 3812,30 0-4039,48-2-414,74-10 103,-86 8-3274,-75 20-811,-12 1 1086</inkml:trace>
  <inkml:trace contextRef="#ctx0" brushRef="#br0" timeOffset="333.04">31 768 10322,'0'0'1905,"0"0"-697,0 0 80,0 0-296,0 0-207,0 0-17,0 0-328,66 30-280,-40-15-112,1-3-48,-1 0-112,4 0-408,13-9-665,-10-3-1319,-3 0-5258</inkml:trace>
  <inkml:trace contextRef="#ctx0" brushRef="#br0" timeOffset="1716.6">1314 492 7578,'0'0'2409,"0"0"-763,0 0-232,0 0-185,0 0-242,0 0-257,-10-13-114,-31-41-116,38 50-438,-1 1-1,0-1 1,0 1-1,0 0 1,0 0-1,-1 0 1,1 1-1,-1-1 1,1 1-1,-1 0 1,0 1-1,0-1 1,0 1 0,0 0-1,-2 0-61,-6-1 105,0 2-1,0 0 0,0 0 1,-10 2-105,14-1 2,2 1-1,0-1 1,1 1-1,-1 1 1,0-1-1,1 1 1,0 0-1,0 1 1,0-1-1,0 1 1,0 1-1,1-1 1,0 1-1,-4 3-1,-4 6 2,0 0-1,1 0 1,1 1-1,-5 10-1,9-13-1,0 0 1,1 1-1,1 0 0,0 0 0,0 0 0,2 1 1,-2 8 0,1 6-23,1-1 1,2 1 0,0 8 22,2-33-16,-1 1 0,0 0 0,1 0 0,0 0 0,0 0 0,0-1-1,0 1 1,1 0 0,-1-1 0,1 1 0,0-1 0,0 0 0,0 0 0,1 1 0,-1-1-1,1-1 1,-1 1 0,1 0 0,0-1 0,0 1 0,0-1 0,1 0 0,-1 0 0,1 0-1,-1 0 1,1-1 0,2 1 16,0 0-19,0 0 0,-1 0 0,1-1 0,0 0 0,-1-1 0,1 1 0,0-1-1,0 0 1,0 0 0,0-1 0,-1 0 0,1 0 0,0 0 0,-1-1 0,1 0 0,0 0 0,-1 0-1,5-3 20,7-8-13,0 0-1,-1-1 1,0-1-1,-1 0 0,-1-1 1,-1-1-1,0 0 0,-1-1 1,-1 0-1,-1-1 1,-1 0-1,0-1 0,-1 0 1,-1-1 13,-3 4 0,-1 2 64,-2 27-112,-2 6 58,1 0 0,1 0 0,1 0 0,0 0 0,2-1 0,0 1 0,4 9-10,6 10-393,-2-10 497,-2 2-1,1 8-103,-8-25-1772,-1 0 0,0-1 0,-1 1 0,0 7 1772,-1-6-9280</inkml:trace>
  <inkml:trace contextRef="#ctx0" brushRef="#br0" timeOffset="2301.43">1711 861 5617,'0'0'5560,"0"0"-3650,0 0-1041,0 0-185,0 0-326,0 0-222,12-3-33,13-3-12,18-5 67,1 1 0,-1 3 0,37-1-158,-80 8-4,1 1 1,0-1-1,0 1 1,0-1-1,-1 1 0,1-1 1,0 1-1,-1 0 1,1-1-1,0 1 0,-1 0 1,1 0-1,-1-1 0,1 1 1,-1 0-1,1 0 1,-1 0-1,0-1 0,1 1 1,-1 0-1,0 0 1,0 0-1,0 0 0,0 0 1,0 0-1,0 0 0,0 0 1,0 0-1,0 0 1,0-1-1,0 2 4,-5 34-13,-1-21 28,-2-1 0,1 0 0,-2 0 1,0-1-1,-1 0 0,0 0 1,0-1-1,-2-1 0,-1 2-15,-3 3 3,0 1-1,1 1 1,1 0 0,-1 4-3,3 7-73,12-28 70,0 0 0,0-1 0,0 1 0,0 0-1,0-1 1,0 1 0,0 0 0,0 0 0,1-1-1,-1 1 1,0 0 0,0-1 0,0 1-1,1 0 1,-1-1 0,0 1 0,1-1 0,-1 1-1,1 0 1,-1-1 0,1 1 0,-1-1 0,1 1-1,-1-1 1,1 0 0,-1 1 0,1-1-1,0 1 1,-1-1 0,1 0 0,0 0 0,-1 1-1,1-1 1,0 0 0,-1 0 0,1 0 0,0 0-1,-1 0 1,1 0 0,0 0 0,0 0 3,33 2 14,1-2 1,0-1 0,-1-2 0,1-1-1,-1-2 1,9-3-15,59-9-1042,-37 14-1977,-46 4-747</inkml:trace>
  <inkml:trace contextRef="#ctx0" brushRef="#br0" timeOffset="3049.29">2710 3 10938,'0'0'1981,"0"0"-1182,0 0-302,-2 29 151,-3 178 398,5-141-865,-1 40 319,11 77-500,-8-143 27,-2-29-22,1-1 0,0 1 0,0-1 0,2 6-5,-2-16 20,-1 1-1,1-1 1,-1 0 0,1 0-1,0 1 1,-1-1 0,1 0 0,0 0-1,-1 0 1,1 0 0,0 0 0,-1 0-1,1 0 1,0 0 0,-1 0-1,1 0 1,0 0 0,-1 0 0,1 0-1,-1-1 1,1 1 0,0 0-1,-1-1 1,1 1 0,-1 0 0,1-1-1,-1 1 1,1 0 0,-1-1 0,1 1-1,-1-1 1,1 1 0,-1-1-20,13-16 98,-2 0 0,0 0 0,-2-1-98,30-44-10,-28 46 7,1 1 0,1 0 0,0 1 0,1 1-1,1 0 1,0 1 0,0 1 0,7-3 3,-12 8-14,0 1 0,0 0 0,1 0 0,-1 1 0,1 1 0,0 0 0,1 0 0,-1 1 0,0 1 0,1 0 0,-1 0 0,1 1-1,-1 1 1,9 1 14,-16-1-14,0 0 0,0 0 0,0 1-1,0-1 1,0 1 0,0 0 0,-1 0-1,1 0 1,-1 1 0,1-1 0,-1 1-1,0 0 1,0 0 0,0 0 0,0 0-1,-1 1 1,1-1 0,-1 1 0,0-1-1,0 1 1,0 0 0,-1 0 0,1 0-1,-1 0 1,0 0 0,1 3 14,2 11-19,-1 1 0,0 0 0,-1 0 0,-1 0 0,-1 6 19,-1-16 6,1 0 0,-1 1-1,-1-1 1,0 0 0,0 0 0,0 0 0,-1 0-1,-1-1 1,0 1 0,0-1 0,0 0 0,-1 0 0,0 0-1,-1-1 1,0 1 0,0-2 0,0 1 0,-1 0-1,0-1-5,-2 1-82,0 0 0,0-1-1,0-1 1,-1 1 0,0-1-1,0-1 1,0 0 0,-1 0-1,1-1 1,-1 0 0,0-1-1,0-1 1,0 1 0,0-2-1,0 1 1,0-2 82,7 1-108,0 0-1,1-1 1,-1 1 0,1-1-1,-1 0 1,1 0 0,-1 0-1,1-1 1,0 1 0,-1-1-1,1 0 1,0 0 0,0 0-1,0 0 1,0-1 0,1 1-1,-1-1 1,1 1 0,-1-1-1,1 0 1,0 0-1,0 0 1,0 0 0,0-3 108,-2-2-744,1-1 0,0 1 0,0-1 0,1 0 0,1 0 0,-1 0-1,1 0 1,1 0 0,0-4 744,0-6-3052</inkml:trace>
  <inkml:trace contextRef="#ctx0" brushRef="#br0" timeOffset="3534.33">3477 560 9706,'0'0'2907,"0"0"-1520,0 0-796,0 0-402,0 0-92,0 0 23,14 2-18,46 8-14,-56-9-84,1 0 1,-1 0-1,0 1 0,-1-1 0,1 1 0,0 0 0,0 0 0,-1 1 0,1-1 1,-1 1-1,0-1 0,1 1 0,-2 0 0,1 0 0,0 1 0,0-1 1,-1 1-1,1 1-4,-1-3-1,-1 0 1,-1 0 0,1 0-1,0 0 1,0 1 0,-1-1-1,1 0 1,-1 0-1,0 1 1,1-1 0,-1 0-1,0 0 1,-1 1 0,1-1-1,0 0 1,-1 0 0,1 1-1,-1-1 1,1 0 0,-1 0-1,0 0 1,0 0-1,0 0 1,0 0 0,-1 0-1,1 0 1,0 0 0,-1-1-1,-1 2 1,-51 40 107,41-34-129,-1 1 0,2 0 0,-1 1 0,0 3 22,12-14-6,1 1 0,-1-1 0,1 1 0,-1-1 0,1 1-1,-1-1 1,1 1 0,-1-1 0,1 1 0,0 0 0,-1-1 0,1 1 0,0 0 0,0-1 0,-1 1 0,1 0 0,0-1-1,0 1 1,0 0 0,0-1 0,0 1 0,0 0 0,0 0 0,0-1 0,0 1 0,0 0 0,0-1 0,0 1-1,1 0 1,-1 0 0,0-1 0,0 1 0,1-1 0,-1 1 0,1 0 0,-1-1 0,0 1 0,1-1 0,-1 1 0,1-1-1,-1 1 1,1-1 0,0 1 0,-1-1 0,1 1 0,-1-1 0,1 0 0,0 1 0,-1-1 0,2 0 6,39 12 113,-34-11-86,55 13 190,-1 1-1,8 7-216,-67-21 7,1-1-1,-1 1 0,0 0 0,0 0 0,0 0 0,0 0 1,0 0-1,-1 1 0,1-1 0,0 1 0,0-1 1,-1 1-1,1-1 0,-1 1 0,0 0 0,1 0 0,-1 0 1,0 0-1,0 0 0,0 0 0,0 0 0,0 0 1,-1 0-1,1 0 0,-1 1 0,1-1 0,-1 0 0,0 0 1,0 0-1,0 1 0,0-1 0,0 0 0,0 0 1,-1 1-1,1-1 0,-1 0 0,0 0 0,1 0 0,-1 0 1,0 0-1,0 0 0,0 0 0,-1 0 0,0 2-6,-9 5-285,1 0-1,-1-1 0,-1 0 1,1 0-1,-1-2 0,0 1 1,-1-2-1,0 1 0,0-2 1,0 0-1,0 0 0,-1-1 1,0-1-1,1 0 0,-8-1 286,0-1-2857,7 0-1795</inkml:trace>
  <inkml:trace contextRef="#ctx0" brushRef="#br0" timeOffset="3866.36">4254 489 11763,'0'0'3104,"0"0"-2392,0 0-32,0 0-103,0 0-129,0 0-176,182 6-224,-129-6-48,-3 0-448,6 0-553,-17 0-695,-9 0-3665</inkml:trace>
  <inkml:trace contextRef="#ctx0" brushRef="#br0" timeOffset="4449.4">5223 364 10386,'0'0'1697,"0"0"-458,0 0-365,0 0-459,-34 11-274,-109 44-99,135-53-25,1 1 0,0 1 0,0 0-1,0 0 1,1 0 0,-1 0 0,1 1 0,0 0 0,1 1 0,-1-1 0,1 1 0,0 0 0,-3 5-17,-2 3 95,3-5-36,0 1 1,0 0-1,1 0 1,1 1-1,0 0 1,0 0 0,1 0-1,1 0 1,-1 1-1,2 0 1,0-1-1,0 1 1,1 0 0,1 0-1,0 6-59,0-16-3,0 0 1,0 1-1,0-1 1,1 0-1,-1 0 0,1 1 1,-1-1-1,1 0 0,0 0 1,0 0-1,0 0 0,0 0 1,0 0-1,0 0 1,1 0-1,-1-1 0,1 1 1,-1 0-1,1-1 0,0 1 3,2 1 0,0-1 0,0 1 0,0-1 0,0 0 0,0-1 0,0 1 0,1-1 0,-1 0 0,0 0 0,2 0 0,12 1 0,0 0 0,1-2 0,-1 0 0,15-3 0,-20 1-38,0-1-1,-1 0 1,1-1 0,-1-1 0,0 1 0,0-2 0,-1 0-1,1 0 1,-1-1 0,-1-1 0,1 0 0,-1 0-1,6-7 39,-7 7-14,0-1 0,-1-1 0,1 0 0,-2 0-1,1 0 1,-2-1 0,1 0 0,-1 0-1,-1-1 1,0 0 0,-1 0 0,0 0-1,2-12 15,-8 49-8,1-1-1,1 0 0,1 0 1,2 0-1,0 0 0,2 0 1,0-1-1,2 1 0,0-1 1,2-1-1,0 0 0,6 8 9,-12-25-618,0 1-1,1-1 1,0 0 0,-1-1-1,2 1 1,-1-1-1,4 4 619,6 2-6161</inkml:trace>
  <inkml:trace contextRef="#ctx0" brushRef="#br0" timeOffset="4929.52">5650 751 5657,'0'0'7583,"0"0"-4965,0 0-1631,0 0-362,0 0-286,0 0-113,20-4 24,161-27 169,-158 28-421,1 2 0,15 1 2,-24 0-51,-14 0 42,-1 0-1,1 1 0,-1-1 0,0 0 0,1 0 1,-1 1-1,0-1 0,1 0 0,-1 1 0,0-1 1,1 0-1,-1 1 0,0-1 0,0 1 1,0-1-1,1 1 0,-1-1 0,0 0 0,0 1 1,0-1-1,0 1 0,0-1 0,0 1 0,0-1 1,0 1-1,0-1 0,0 1 0,0-1 1,0 0-1,0 1 10,-1 18-54,1-17 40,-1 2 16,0 0 0,0 0 0,0 0 0,0-1 1,-1 1-1,1 0 0,-1-1 0,0 1 0,0-1 0,-1 0 0,1 1 1,-1-1-1,-1 1-2,-43 40-11,25-24-58,-7 3-53,23-19 34,1 0 1,-1 0-1,1 1 1,0 0-1,0 0 0,0 0 1,1 0-1,-1 3 88,4-7-17,1-1 0,0 0 0,0 1 0,-1-1 0,1 1 0,0-1 0,0 1 0,0-1 0,0 1 0,0-1 0,-1 1 0,1-1 0,0 1 0,0-1 0,0 1 0,1-1 0,-1 1 0,0-1 0,0 1 0,0-1 0,0 0 0,0 1 0,0-1 0,1 1 0,-1-1 0,0 1 0,0-1 0,1 1 0,-1-1 0,0 0 0,1 1 0,-1-1 0,0 0 0,1 1 0,-1-1 0,1 0 0,-1 1 17,19 6 41,-14-5-54,20 7 124,3 0 83,1 2-1,-1 1 1,-1 1-1,25 16-193,-50-28 2,0 1 0,0-1 0,0 1 0,0-1 0,0 1 0,0 0-1,-1 0 1,1 0 0,0 0 0,-1 0 0,0 0 0,1 1 0,-1-1 0,0 0 0,0 1 0,-1-1 0,1 1-1,0-1 1,-1 1 0,1-1 0,-1 1 0,0-1 0,0 1 0,0 0 0,0-1-2,-1 2-25,0-1 0,0 1 0,0-1 0,0 0 0,-1 0 0,1 1 0,-1-1 0,0 0 0,0 0 0,0-1 0,0 1 0,-1 0 0,1-1 0,-1 1 0,0-1 0,0 0 0,-1 1 25,-5 4-395,-1-1 1,0-1-1,0 1 0,-1-2 1,1 1-1,-7 0 395,-39 7-5215,18-11-3346</inkml:trace>
  <inkml:trace contextRef="#ctx0" brushRef="#br0" timeOffset="5561.25">6589 0 10746,'0'0'3685,"0"0"-2753,0 0-782,0 0 294,0 30 64,0 188 173,0 327 39,0-540-719,1 20 0,-1-25-1,0 1 0,0-1 0,0 1 0,0-1 0,0 1 0,0 0 0,0-1 0,0 1 0,0-1 0,0 1 0,1-1 0,-1 1 0,0-1 0,0 1 0,1-1 0,-1 1 0,0-1 0,1 1 0,-1-1 0,1 1 0,-1-1 0,0 0 0,1 1 0,-1-1 0,1 0 0,-1 1 0,1-1 0,-1 0 0,1 0 0,-1 1 0,1-1 0,0-1 2,-1 1 1,1-1 0,0 1-1,-1-1 1,1 1 0,0-1-1,-1 0 1,1 1-1,-1-1 1,0 0 0,1 1-1,-1-1 1,1 0 0,-1 0-1,0 1 1,0-1 0,1 0-1,-1 0 1,0 0-1,0 1 1,0-2-3,2-3 12,7-25-53,1 1 1,2 0 0,1 0 0,2 1 0,16-24 40,-25 44-12,-1 0 1,1 1-1,1 0 0,-1 0 1,1 0-1,0 1 0,1 0 1,0 0-1,0 1 0,0 0 1,0 1-1,1-1 0,0 2 1,-1-1-1,1 1 0,1 1 1,-1-1-1,0 1 0,1 1 1,-1 0-1,8 0 12,-13 1 7,0 0 0,0 0 0,1 1 0,-1-1 0,0 1 0,0 0-1,0 0 1,0 0 0,0 1 0,0-1 0,0 1 0,-1 0 0,1 0 0,-1 0 0,1 1 0,-1-1 0,0 1-1,1 0 1,-2 0 0,1 0 0,0 0 0,0 0 0,-1 1 0,0-1 0,0 1 0,0-1 0,0 1 0,0 0-1,-1 0 1,0 0 0,0 0 0,0 0 0,0 3-7,2 0 7,-1 1 1,-1-1-1,1 1 0,-1-1 0,-1 1 1,0 0-1,0 0 0,0-1 0,-1 1 1,0 0-1,0-1 0,-1 1 1,0 0-1,0-1 0,-1 0 0,0 0 1,0 0-1,-1 0 0,0 0 0,0-1 1,-1 1-1,1-1 0,-1 0 0,-1-1 1,1 1-1,-1-1 0,-4 3-7,0 1-136,-1-1 0,0-1 1,0 1-1,-1-2 0,0 0 0,0 0 0,0-1 0,-1 0 0,0-2 1,0 1-1,0-1 0,0-1 0,0 0 0,0-1 0,-1-1 0,-6 0 136,19 0-58,0 0-1,0 0 0,0-1 1,-1 1-1,1 0 0,0 0 1,0-1-1,0 1 0,0-1 1,0 1-1,0-1 0,0 0 1,0 1-1,0-1 0,1 0 1,-1 1-1,0-1 0,0 0 1,1 0-1,-1 0 0,0 0 1,1 0-1,-1 0 0,1 0 0,-1 0 1,1 0-1,-1 0 0,1 0 1,0 0-1,0 0 0,-1 0 1,1-1-1,0 1 0,0 0 1,0 0-1,0 0 0,1-1 59,-1-1-289,0-1-1,1 1 0,-1-1 0,1 1 1,0-1-1,0 1 0,0 0 0,1-1 1,-1 1-1,1 0 0,0 0 0,1-1 290,18-20-4450</inkml:trace>
  <inkml:trace contextRef="#ctx0" brushRef="#br0" timeOffset="5981.44">7204 703 9482,'0'0'3014,"0"0"-938,0 0-466,0 0-563,0 0-367,0 0-54,17 0-46,-2-1-480,0 0-43,-1 1-1,0 0 0,1 1 1,-1 0-1,0 2 0,0-1 1,13 5-57,-23-5-20,0-1 1,-1 1-1,1-1 1,0 1 0,-1 0-1,0 1 1,1-1-1,-1 0 1,0 1 0,0 0-1,0 0 1,-1 0-1,1 0 1,-1 0 0,0 0-1,1 1 1,-2-1 0,1 1-1,0 0 1,-1-1-1,1 1 1,-1 0 0,0 0-1,0 0 1,-1 0-1,1 0 1,-1 0 0,0 0-1,0 0 1,0 0-1,-1 0 1,1 0 0,-1 0-1,0 0 1,0 0 0,0 0-1,-1-1 1,1 1-1,-3 3 20,-5 6-51,-1 0 0,0-1 0,-1-1 0,0 0 0,-1 0 0,-11 7 51,9-7-40,1 1 1,0 0-1,0 1 1,1 0-1,-5 9 40,17-22-4,-1 0-1,1 1 0,0-1 1,0 0-1,-1 1 0,1-1 1,0 0-1,0 1 1,0-1-1,-1 0 0,1 1 1,0-1-1,0 0 0,0 1 1,0-1-1,0 0 0,0 1 1,0-1-1,0 1 0,0-1 1,0 0-1,0 1 1,0-1-1,0 1 0,0-1 1,0 0-1,0 1 0,0-1 1,0 0-1,1 1 0,-1-1 1,0 0-1,0 1 0,0-1 1,1 0-1,-1 1 1,0-1-1,1 0 0,-1 0 1,0 1-1,0-1 0,1 0 1,-1 0-1,0 0 0,1 1 1,-1-1-1,0 0 1,1 0-1,-1 0 0,1 0 1,-1 0-1,0 0 5,24 3 41,-18-3-43,134 3-92,2-7 94,-118 3-1255,1-1-1,-1-2 0,0 0 1,10-5 1255,14-5-8286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6.1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1 6689,'0'0'4413,"0"0"-2366,0 0-816,0 0-297,0 0-198,0 0-93,3 0-138,4 0-412,1 0-1,-1 0 1,0 1-1,0-1 1,0 2-1,1-1 1,-1 1-1,0 0 1,-1 1-1,1 0 1,0 0-1,0 1-92,5 2 64,0 1-1,0 0 1,0 1-1,-1 1 1,-1-1-1,3 4-63,-11-10-4,-1 0-1,1 0 0,0 0 0,-1 0 0,1 1 1,-1-1-1,0 1 0,0-1 0,0 1 0,0-1 1,0 1-1,0 0 0,-1-1 0,1 1 0,-1 0 1,0 0-1,0-1 0,0 1 0,0 0 0,0 0 1,-1-1-1,1 1 0,-1 0 0,0-1 0,1 1 1,-1 0-1,-1-1 5,0 4-112,-1-1-1,0 0 1,0 1 0,0-1 0,-1-1-1,1 1 1,-1 0 0,-1-1 0,1 0-1,0 0 1,-6 3 112,-20 12-2353,0-2 0,-14 5 2353,-3 0-4769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6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11466,'0'0'1942,"0"0"-794,0 0-193,0 0 168,0 0-208,0 0-240,7 33-187,23 106-196,-13-53-126,-15-69-156,1-1 0,1 0 0,0 0 0,2 0 0,0 1-10,-5-15-5,0 0 0,0 0 0,0 0 0,1 0 0,-1 0 1,1 0-1,-1 0 0,1 0 0,-1 0 0,1-1 0,0 1 0,0-1 0,0 1 0,0-1 0,0 0 0,0 1 0,1-1 0,-1-1 1,0 1-1,0 0 0,1 0 0,-1-1 0,1 1 0,-1-1 0,0 0 0,1 0 0,-1 0 0,1 0 0,-1 0 0,1 0 0,-1-1 1,0 1-1,1-1 0,-1 0 0,2 0 5,5-2 2,0-1 1,1 0 0,-2 0 0,1-1-1,0 0 1,-1 0 0,0-1-1,1-1-2,12-11 10,0-2-1,-1-1 0,-2 0 1,0-1-1,-1-1 0,-1-1 1,7-15-10,-22 38 46,-1 8-222,0 7 145,2 0 0,-1-1 0,2 1 0,0 0 0,1-1-1,0 0 1,6 12 31,10 20 112,18 27-112,15 32 189,-45-87-162,-2 1-1,1 0 0,-2 0 1,-1 0-1,0 1 1,-1-1-1,-1 1 1,-1 0-1,0 0 0,-2 0 1,0 3-27,-1-13 11,-1 0 0,0 0 0,0 0 0,-1-1 0,0 1 0,0-1-1,-1 0 1,0 0 0,0-1 0,-1 1 0,0-1 0,0-1 0,-1 1 0,0-1 0,0 0-11,-19 16 15,-1-2 0,0-1 0,-18 9-15,25-17-80,0-1 1,-1-1-1,0-1 0,-1-1 0,1 0 1,-2-2-1,1 0 0,0-2 0,-1 0 0,0-2 1,-17 0 79,39-1-44,-1 0 1,1 0-1,0 0 1,0 0-1,-1 0 1,1 0-1,0-1 1,-1 1-1,1 0 1,0 0-1,0-1 1,0 1-1,-1-1 0,1 0 1,0 1-1,0-1 1,0 0-1,0 1 1,0-1-1,0 0 1,0 0-1,0 0 1,0 0-1,0 0 1,1 0-1,-1 0 1,0 0-1,1 0 1,-1 0-1,1-1 1,-1 1-1,1 0 1,-1 0-1,1-1 1,0 1-1,0 0 1,0 0-1,-1-1 1,1 1-1,0 0 1,1-2 43,-1-1-208,1-1 0,0 1 0,0 0 0,0-1 0,1 1 1,-1 0-1,1 0 0,0-1 0,0 2 0,1-1 0,-1 0 0,2-1 208,30-27-3092,5 4-2839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1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0 13539,'0'0'1928,"0"0"-865,0 0-180,0 0-339,0 0-320,0 0-121,-6 21 76,2-8-142,-7 23 75,2 0-1,1 0 1,0 15-112,-1 42 95,-17 117-11,18-161-71,-3 0 0,-2 0-1,-5 9-12,-23 41 15,53-125-95,0 0 1,2 1-1,1 0 1,0 1-1,10-10 80,-10 13-10,1 1-1,1 0 1,1 0 0,1 2-1,1 1 1,2-1 10,-12 10 4,1 0 1,0 1 0,1 1 0,-1 0 0,1 0-1,1 1 1,-1 1 0,1 0 0,0 1-1,-1 0 1,2 1 0,12 0-5,-17 1 13,1 1 0,0 0 0,-1 0 0,1 2 0,0-1 0,-1 1 0,1 0 0,-1 1 1,0 0-1,2 1-13,-6-1 1,0 0 0,1 0 0,-1 1 0,-1 0 0,1 0 0,0 0 0,-1 1 0,0-1 0,0 1 0,0 0 1,-1 0-1,0 0 0,1 1 0,-2-1 0,1 1 0,0 1-1,0 1 2,0-1-1,-1 1 0,1 0 1,-2 0-1,1 0 1,-1 0-1,0 0 1,-1 1-1,0-1 1,0 0-1,-1 0 1,0 0-1,-1 4-1,1-6 7,-1 1-1,-1-1 1,1 0-1,-1 0 1,0-1-1,0 1 1,-1 0-1,0-1 0,0 0 1,0 0-1,0 0 1,-1 0-1,0-1 1,0 0-1,0 0 1,-4 2-7,-5 3 1,0-1 0,-1 0 1,0-2-1,-1 1 0,0-2 1,0 0-1,0-1 0,-1-1-1,-16 3-341,-1-3 0,0 0 1,-14-3 339,44 0-136,0 0 0,0 0 0,1 0 0,-1-1 0,0 0 0,1 0 0,-1 0 0,0 0 0,1 0 0,-1-1 0,0 0 137,2 1-133,1 0 1,0 0-1,0 0 1,0 0-1,0 0 1,0 0-1,0 0 1,0-1-1,0 1 1,0 0-1,0 0 1,1-1-1,-1 1 1,1-1-1,-1 1 1,1 0-1,-1-1 1,1 1-1,0-1 1,0 1-1,-1-1 1,1 1-1,0-1 1,1 0-1,-1 1 1,0-1-1,0 1 1,1 0-1,-1-1 133,8-12-3591,13 4-3013</inkml:trace>
  <inkml:trace contextRef="#ctx0" brushRef="#br0" timeOffset="601.04">899 563 9114,'0'0'5633,"0"0"-3722,0 0-1049,0 0-401,18-1-319,9-1-130,22-2-16,24 2 4,-62 2-1,-1 0 0,1 1 1,0 0-1,0 1 0,0 0 0,-1 1 0,1 0 0,-1 0 0,0 1 1,0 1 0,-7-4-2,0 1 0,-1 0-1,1 0 1,-1 0 0,0 0 0,0 0 0,0 0 0,0 1 0,0-1 0,0 0 0,0 1 0,-1 0 0,1-1 0,-1 1 0,0 0 0,0 0 0,0 0 0,0 0 0,0 0 0,-1 0 0,1 0 0,-1 0 0,0 0 0,0 0 0,0 0 0,0 0 0,-1 0 0,1 0 0,-1 0 0,1 0 0,-1 0 0,0 0 0,-1 0 0,1 0 0,-2 2 2,-2 2 1,-1-1 1,0 0-1,0 0 0,-1-1 1,0 1-1,0-1 0,0-1 1,-5 3-2,-68 32-45,66-33 20,-137 55-1291,150-61 1303,0 0-1,0 0 1,1 1 0,-1-1-1,0 0 1,1 0 0,-1 1-1,0-1 1,1 0 0,-1 1-1,1-1 1,-1 1 0,0-1-1,1 1 1,-1-1 0,1 1-1,-1-1 1,1 1 0,0-1-1,-1 1 1,1 0 0,0-1-1,-1 1 1,1 0 0,0-1-1,0 1 1,-1 0 13,2 0 4,-1-1 0,1 1 0,-1 0-1,1-1 1,-1 1 0,1-1 0,0 1 0,-1-1 0,1 1 0,0-1 0,0 1 0,-1-1 0,1 0-1,0 1 1,0-1 0,-1 0 0,1 0 0,0 1 0,0-1-4,44 8 354,-44-8-359,14 1 96,-5-1-3,-1 1 1,0 0 0,0 0 0,0 1-1,0 0 1,0 1 0,0 0-1,0 0 1,5 4-89,-13-6 9,0 0-1,0-1 1,0 1-1,0 0 1,-1 0 0,1 0-1,0 0 1,-1 0-1,1 0 1,-1 0-1,1 1 1,-1-1 0,1 0-1,-1 0 1,0 0-1,1 0 1,-1 1-1,0-1 1,0 0 0,0 0-1,0 1 1,0-1-1,0 0 1,0 0-1,-1 0 1,1 1 0,0-1-1,-1 0 1,1 0-1,-1 0 1,1 0 0,-1 0-1,1 0 1,-1 0-1,0 0 1,0 0-1,1 0 1,-2 0-9,-2 5 36,-1 0-1,0-1 1,0 0 0,0 0-1,-6 3-35,-90 62 64,87-61-447,-2-1 0,1 0 1,-1-2-1,0 1 0,-1-2 1,-1 0 382,21-6-4442,10-4 2664,7-9-3078</inkml:trace>
  <inkml:trace contextRef="#ctx0" brushRef="#br0" timeOffset="1043.07">1611 706 12347,'0'0'3795,"0"0"-2573,0 0-495,0 0 35,0 0-21,0 0-140,24 16-192,79 52-163,-93-61-213,0-1-1,0 2 1,-1-1 0,0 1-1,0 1 1,-1 0 0,0 0 0,-1 0-1,4 6-32,-8-8 3,0 0 1,-1 0-1,0 0 0,0 0 0,0 0 0,-1 0 0,0 0 0,0 1 0,-1-1 1,0 0-1,0 1 0,-2 6-3,1-8 0,0 1 0,-1 0 0,0-1 0,0 1 0,-1-1 1,0 0-1,0 0 0,0 0 0,-1 0 0,0-1 0,0 1 0,0-1 0,-1 0 1,0 0-1,0-1 0,-3 4 0,-13 8-190,-1 0 0,0-2 0,-15 7 190,13-7-751,-1-2 0,0-1-1,-12 3 752,-41 6-4622,36-15-2707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0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1 147 12243,'0'0'2312,"0"0"-1424,0 0 329,0 0-321,0 0-8,0 0 64,0 0-168,215 18-320,-146-18-288,-6 3-176,0 0-264,-10 6-664,0 12-720,-17-3-961,-9 0-3400</inkml:trace>
  <inkml:trace contextRef="#ctx0" brushRef="#br0" timeOffset="461.03">1301 58 13243,'0'0'1884,"0"0"-398,0 0-94,0 0-529,0 0-492,-29-10-213,-94-30-178,116 38 15,0 1 0,0-1-1,0 1 1,-1 0 0,1 1-1,0 0 1,0 0-1,-1 0 1,1 1 0,0 0-1,0 0 1,0 1-1,0 0 1,0 0 0,1 1-1,-1 0 1,0 0-1,1 1 1,0-1 0,0 1-1,0 0 1,0 1-1,-1 2 7,-4 1-2,-4 2 20,1 2-1,0-1 0,1 2 0,0 0 1,1 1-1,0 0 0,1 0 0,-3 8-18,7-10 28,1 0 1,0 0-1,1 0 0,1 1 0,0 0 1,0 0-1,1 0 0,1 1 0,0-1 0,1 1 1,0 7-29,2-19-1,-1-1 0,0 1 0,1-1 1,-1 0-1,1 1 0,-1-1 0,1 0 1,0 0-1,0 1 0,0-1 1,-1 0-1,1 0 0,0 0 0,0 0 1,1 0-1,-1 0 0,0 0 1,0 0-1,0-1 0,0 1 0,1 0 1,-1-1-1,0 1 0,1-1 0,-1 1 1,1-1-1,-1 0 0,0 1 1,1-1-1,-1 0 0,1 0 0,0 0 1,60 1-129,-45-1 72,-6-1 19,1-1-1,0 0 1,-1-1 0,0 0-1,0 0 1,0-1 0,0-1-1,0 0 1,-1 0-1,0-1 1,0-1 0,-1 1-1,1-2 1,-1 1 0,3-5 38,16-15-22,-2 0 1,-2-2-1,0-1 1,2-6 21,1-6 530,-27 41-227,0 11-184,0 267-854,0-276 669,0 0-1,0 1 0,0-1 1,0 1-1,0-1 1,0 1-1,0-1 1,0 0-1,1 1 1,-1-1-1,1 1 1,-1-1-1,1 0 1,-1 0-1,1 1 1,0-1-1,0 0 1,0 0-1,-1 0 0,1 1 1,0-1-1,0 0 1,1 0-1,-1-1 1,0 1-1,0 0 1,0 0 66,3 0-363,0 0 0,0 0 0,-1-1 0,1 1 0,0-1 1,0 0-1,0 0 0,0 0 0,0 0 363,10-1-1491,13 1-4451</inkml:trace>
  <inkml:trace contextRef="#ctx0" brushRef="#br0" timeOffset="797.05">1645 287 5673,'0'0'8402,"0"0"-6770,0 0 97,0 0-753,0 0-664,0 0-112,0 0 16,20 72-104,-20-31-112,0 4-8,-10 0-72,-7-4-168,-3-5-264,4-6-280,6-15-769,7-9-1063,3-6-4514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43 5249,'0'0'4462,"0"0"-2265,0 0-349,0 0-267,0 0-129,0 0-197,-1-9-383,0-1-656,-1-10-25,2 17-21,2 9 131,9 36 154,10 24-455,11 43 234,-17-33-188,-4 0 0,1 66-46,-7 155-217,-5-296 207,0-1 1,0 1 0,0 0 0,0-1 0,0 1 0,0-1-1,0 1 1,0 0 0,0-1 0,0 1 0,0 0-1,0-1 1,0 1 0,0 0 0,1-1 0,-1 1-1,0-1 1,0 1 0,1-1 0,-1 1 0,0-1-1,1 1 1,-1-1 0,1 1 0,-1-1 0,0 1-1,1-1 1,-1 1 0,1-1 0,0 0 0,-1 1 0,1-1-1,-1 0 1,1 1 0,0-1 9,0 0-14,0-1 1,0 1-1,0-1 1,0 1-1,0-1 0,0 1 1,0-1-1,0 0 1,0 1-1,0-1 0,0 0 1,-1 0-1,1 0 1,0 1-1,-1-1 1,1 0-1,0 0 0,-1 0 1,1 0-1,-1-1 14,27-53-25,-16 31-17,0 0 0,2 0 0,1 1 0,1 1 0,4-4 42,-14 20-9,0 0 1,1 1 0,0-1 0,0 1-1,0 0 1,1 1 0,0-1 0,0 1 0,0 1-1,0-1 1,0 1 0,1 1 0,-1-1-1,1 1 1,0 1 0,0-1 0,0 1-1,0 1 1,6-1 8,3 1 7,1 0-1,-1 2 0,1 0 1,-1 0-1,0 2 1,0 0-7,-10-2 0,1 1 0,-1 0 0,-1 1 0,1-1 0,0 1 0,-1 0 0,0 1 0,0 0 0,0 0 1,0 0-1,-1 0 0,0 1 0,0 0 0,0 0 0,-1 1 0,-2-4-9,0 0 0,0-1 0,0 1-1,-1 1 1,0-1 0,1 0 0,-1 0 0,-1 0 0,1 1-1,0-1 1,-1 0 0,1 1 0,-1-1 0,0 0-1,0 1 1,0-1 0,-1 0 0,1 1 0,-1-1-1,0 0 1,0 1 0,0-1 0,0 0 0,-1 0 0,1 0-1,-1 0 1,0 0 0,0 0 0,0-1 0,0 1-1,0 0 1,0-1 0,-1 0 0,1 0 0,-1 1 9,-15 5-127,0 0 1,0 0-1,-1-2 1,0 0-1,0-2 1,-1 0 0,1-1-1,-6 0 127,-78 4-1927,50-7-2215,49 0 3458,31 0-2239,6 0-1751</inkml:trace>
  <inkml:trace contextRef="#ctx0" brushRef="#br0" timeOffset="349.99">926 689 11258,'0'0'2873,"0"0"-2169,0 0-200,0 0-96,0 0-256,0 0-104,0 167-40,0-126 8,0-2-8,-3-3 8,0-6-16,-1-7-104,-2-5-456,3-12-576,3-6-1425,-4 0-4216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3:57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5209,'0'0'8562,"0"0"-7522,0 0-184,0 0-152,0 0 25,0 0 47,0 0-112,139 6-352,-106-3-176,0 3-136,-3 0-192,-7-3-232,-7 6-384,-16 0-857,0 3-1471,0-3-4314</inkml:trace>
  <inkml:trace contextRef="#ctx0" brushRef="#br0" timeOffset="332.97">47 335 2497,'0'0'9962,"0"0"-8626,0 0 224,0 0-399,0 0-353,0 0-192,189 9-320,-140-9-296,-2 0 0,-1 3-544,-3 3-1217,-10 3-1351,-10-3-7619</inkml:trace>
  <inkml:trace contextRef="#ctx0" brushRef="#br0" timeOffset="749.96">1344 22 13947,'0'0'2032,"0"0"-817,0 0-587,0 0-425,-31-4-221,-100-11-56,126 14 70,-1 0-1,1 1 0,-1 0 1,0 0-1,1 1 1,-1-1-1,1 1 0,0 0 1,-1 1-1,1 0 1,0-1-1,0 2 1,-1-1-1,2 0 0,-1 1 1,0 0-1,0 0 1,-1 2 4,-6 4-6,-8 5-9,0 1 0,1 0 0,0 2 0,2 0 0,0 1-1,-7 11 16,16-19-11,1 0 0,1 0 0,-1 1 0,2 0 0,0 0 0,0 1 0,1-1 0,0 1 0,1 0 0,0 0 0,1 0 0,0 0-1,1 12 12,1-22-5,0 0 0,0 0-1,0 0 1,1 0 0,-1-1 0,0 1-1,1 0 1,0 0 0,0 0-1,-1 0 1,1-1 0,0 1-1,0 0 1,0-1 0,1 1-1,-1-1 1,0 1 0,0-1-1,1 0 1,-1 0 0,1 1-1,0-1 1,-1 0 0,1 0 0,0 0-1,-1-1 1,1 1 0,0 0-1,0-1 1,0 1 0,0-1-1,0 1 6,10 1-33,-1-1-1,1 0 1,-1 0-1,1-1 1,3-1 33,3 1-29,-7-1 8,0-1 0,0 0 0,0 0 1,-1-1-1,1 0 0,-1 0 0,0-2 1,0 1-1,0-1 0,0-1 0,-1 1 1,6-6 20,2-1-6,-1-2 1,0 0 0,-1 0 0,0-2 0,-2 1 0,3-5 5,-13 25 621,-1 15-389,0 43-347,-1-18 143,1-19-115,8 87-731,-7-97-418,0 0 0,1-1-1,4 9 1237,1-5-4162</inkml:trace>
  <inkml:trace contextRef="#ctx0" brushRef="#br0" timeOffset="1236.98">1519 421 3977,'0'0'7978,"0"0"-5273,0 0-1327,0 0-278,0 0-493,0 0-188,15-1 25,125-4 75,-125 5-507,-9 0-13,-1-1 0,1 1 0,-1 1 0,0-1 0,1 1-1,-1 0 1,0 0 0,1 1 1,-4-2-9,-1 1 1,1 0-1,-1 0 1,0 0-1,1 0 0,-1 0 1,0 0-1,0 1 1,1-1-1,-1 0 0,0 0 1,0 1-1,0-1 1,-1 1-1,1-1 1,0 1-1,-1 0 0,1-1 1,-1 1-1,1-1 1,-1 1-1,0 0 0,1-1 1,-1 1-1,0 0 1,0 0-1,0-1 0,-1 2 9,1 1-3,0 0 0,0 0-1,-1 0 1,0 0 0,0 0-1,0 0 1,0-1 0,-1 1-1,1 0 1,-1-1 0,0 1-1,0-1 1,-1 1 0,-1 2 3,-5 4-25,-1-1 1,1 0-1,-11 8 25,10-10-165,0 1-1,1 1 0,0 0 1,-5 7 165,14-16-16,-1 1 1,0-1 0,1 1 0,0 0-1,-1-1 1,1 1 0,-1 0 0,1-1-1,0 1 1,-1 0 0,1-1 0,0 1 0,0 0-1,0 0 1,-1-1 0,1 1 0,0 0-1,0 0 1,0-1 0,0 1 0,0 0-1,0 0 1,1-1 0,-1 1 0,0 0 0,0 0-1,1-1 1,-1 1 0,0 0 0,1-1-1,-1 1 1,0 0 0,1-1 0,-1 1-1,1 0 1,-1-1 0,1 1 0,-1-1-1,1 1 1,0-1 0,-1 1 0,1-1 0,0 0-1,-1 1 1,1-1 0,0 0 0,-1 1-1,2-1 16,5 2-3,0 1 0,0-1 0,0-1 0,1 1 0,0-1 3,6 1-26,11 3 38,28 5 0,-50-9-9,0 0 0,0 0 0,0 0 0,0 1 0,0-1 0,0 1 0,0-1 0,0 1 0,-1 0 0,1 0 0,0 1 0,1 1-3,-3-3 12,0 0-1,-1 1 0,1-1 0,0 0 0,-1 1 1,1-1-1,-1 0 0,0 1 0,1-1 1,-1 1-1,0-1 0,0 1 0,0-1 0,0 0 1,0 1-1,0-1 0,0 1 0,0-1 1,-1 1-1,1-1 0,-1 0 0,1 1 0,-1-1 1,1 0-1,-1 1 0,0-1 0,0 0 1,1 0-1,-1 0 0,0 0 0,-1 1-11,-3 4 30,0-1-1,-1 0 1,0 0-1,0 0 1,-1 0-30,6-5 0,-22 17-440,-2-1-1,0-2 0,-25 11 441,32-18-1646,0 0 0,-1-1-1,-14 2 1647,1-3-6236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5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7842,'0'0'2968,"0"0"-1167,0 0-593,0 0-528,0 0-176,0 0-192,172 0-144,-116 5-96,0 4-16,-3-3-56,-7-3-40,-9 0-432,-14 0-688,-10-3-1705,-13 0-5320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5.7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8058,'0'0'4777,"0"0"-3985,0 0 24,0 0 8,0 0-288,172-18-264,-116 15-272,20 3-328,-13 0-1232,-10 0-2937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3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44 7906,'0'0'1424,"0"0"-117,0 0 187,0 0-186,0 0-75,0 0 14,8-6-13,25-20-12,-25 20-17,-8 6-99,-25-1 1188,20 1-2285,-39-3-76,-1 1 0,-45 5 67,75-1-31,0 1 0,0 0 0,0 0 0,1 2 0,-1 0 1,1 0-1,0 1 0,0 1 0,1 1 0,-10 6 31,5-1-11,1 1 0,1 1 0,0 0 0,0 1 0,2 1 0,0 0 0,1 1 0,1 0 0,0 1 1,2 1-1,0 0 0,-1 4 11,2 2 2,0 0 1,2 0 0,1 1 0,1-1-1,1 1 1,2 1 0,0-1 0,2 0-1,2 19-2,-1-36-41,1-1-1,0 0 0,0 1 0,1-1 1,0 0-1,1-1 0,0 1 0,0 0 0,1-1 1,0 0-1,1 0 0,-1-1 0,2 1 1,-1-1-1,1 0 0,0-1 0,0 0 0,0 0 1,1 0-1,0-1 0,1 0 0,-1-1 0,2 1 42,12 5-421,2 0-1,-1-2 0,1-1 0,0 0 0,1-2 1,0-1-1,0-1 0,13 0 422,141-3-3235,-108-5 505</inkml:trace>
  <inkml:trace contextRef="#ctx0" brushRef="#br0" timeOffset="449.13">1010 500 12523,'0'0'1709,"0"0"-722,0 0-25,0 0-230,0 0-367,0 0-250,0 9-32,0-2-59,1 9 70,-1-1 0,-1 1 0,-1 0-1,0-1 1,-4 12-94,-42 98 502,48-153 1595,-1 15-2109,1 0 0,0-1 0,3-10 12,0 13-12,1-1 0,0 1 0,1 0-1,0 0 1,0 1 0,2-1 0,-1 1 0,1 0-1,1 1 1,-1 0 0,2 0 0,-1 0-1,1 1 1,9-6 12,-8 6-128,1 1 0,0 0 0,0 1 0,1 0 0,0 0 0,0 1 0,0 1 0,0 0 0,1 0 0,0 2 0,-1-1 0,1 2 0,9-1 128,-19 2-164,0 0-1,0 0 1,0 0-1,0 0 1,0 0-1,0 1 1,0-1-1,0 1 1,0 0-1,-1 0 1,1 0-1,0 0 1,0 0-1,1 2 165,-3-2-256,1 1 0,-1 0 0,0 1 0,0-1-1,0 0 1,0 0 0,0 0 0,0 1 0,-1-1 0,1 0 0,-1 1 0,1-1-1,-1 0 1,0 1 0,0-1 0,0 1 0,0-1 0,-1 1 256,1 22-6399</inkml:trace>
  <inkml:trace contextRef="#ctx0" brushRef="#br0" timeOffset="832.34">1510 494 8186,'0'0'4142,"0"0"-2982,0 0-530,0 0 338,0 0 64,0 0-141,0 28-304,0 178-174,0-202-413,0 0 0,0 0 0,0-1 0,1 1 0,-1 0 0,1-1 0,0 1 0,0 0 0,0-1 0,1 1 0,-1-1 0,2 2 0,-1-3-4,-1 0 0,1 0 0,-1-1 0,1 1 0,0-1 0,0 0 0,0 1 0,0-1 0,0 0 0,0 0 0,0 0-1,0 0 1,0-1 0,0 1 0,0-1 0,1 1 0,-1-1 0,0 0 0,0 1 0,1-1 0,-1 0 0,1-1 4,5 1 7,1 0 0,-1-1 0,0 0-1,1-1 1,-1 1 0,0-2 0,0 1 0,0-1 0,0 0 0,0-1 0,-1 0 0,1 0 0,-1-1-1,0 0 1,-1 0 0,1 0 0,5-7-7,4-2 27,0-2 1,-1 0-1,0 0 0,11-18-27,-20 26 5,-1 0-1,0-1 0,0 0 1,-1 0-1,0-1 1,-1 1-1,0-1 0,0 0 1,-1 0-1,-1 0 1,1-7-5,-1 8 4,-1 3-18,1 0-1,-1 1 1,-1-1 0,1 1-1,-1-1 1,0 1-1,0-1 15,1 4-23,-1 1-1,0-1 0,0 1 1,1-1-1,-1 1 0,0-1 0,0 1 1,-1 0-1,1-1 0,0 1 1,0 0-1,-1 0 0,1 0 0,0 0 1,-1 0-1,1 0 0,-1 1 0,1-1 1,-1 0-1,0 1 0,1-1 1,-1 1-1,0-1 0,1 1 24,-9-2-263,1 0-1,-1 1 1,0 0 0,0 0-1,1 1 1,-1 1 0,0 0-1,0 0 1,1 0-1,-1 1 1,1 1 0,0 0-1,-1 0 1,1 1 0,0 0-1,1 0 1,-4 3 263,-5 4-980,1 1 1,0 1 0,0 1-1,1 0 1,1 1-1,1 0 1,-8 12 979,-8 14-4708</inkml:trace>
  <inkml:trace contextRef="#ctx0" brushRef="#br0" timeOffset="1320.35">2353 247 9058,'0'0'3762,"0"0"-2158,0 0-325,0 0-353,0 0-618,0 0-260,-14 13-7,8-7-34,-21 17 16,2 2 0,1 1 0,0 2 0,3 0 0,-16 25-23,33-47-72,1 1 0,-1 0 0,1-1 0,0 2 0,1-1 0,0 0 0,0 0 1,1 1-1,-1-1 0,2 1 0,-1 0 72,1-7-18,1 0 0,-1 0 0,1-1 0,-1 1-1,1 0 1,-1-1 0,1 1 0,0-1 0,-1 1 0,1-1 0,0 1 0,-1-1 0,1 1 0,0-1 0,0 1 0,-1-1 0,1 0-1,0 0 1,0 1 0,0-1 0,0 0 0,-1 0 0,2 0 18,26 6 3,-20-5-12,13 3 65,-12-4-44,-1 2 0,0-1 1,0 1-1,0 0 0,0 1 1,-1 0-1,1 0 0,-1 1 1,0-1-1,3 3-12,-9-5 6,0 0 1,0 1-1,1-1 0,-1 0 1,0 1-1,0-1 1,0 1-1,0-1 0,-1 1 1,1 0-1,0-1 0,-1 1 1,1 0-1,-1 0 0,1-1 1,-1 1-1,0 0 0,0 0 1,0-1-1,0 1 0,0 0 1,0 0-1,-1 0 0,1-1 1,0 1-1,-1 0 0,1-1 1,-1 1-1,0 0 0,0-1 1,1 1-1,-1-1 1,-1 2-7,-2 4 43,0-1 0,-1 0 1,1 1-1,-1-2 1,-1 1-1,1 0 1,-2 0-44,-13 12-339,-1-2 1,-1 1-1,0-2 1,-1-1-1,-21 9 339,40-21-461,0-1 0,0 0 1,0 0-1,-1 0 0,1-1 0,0 0 0,0 0 0,-2 0 461,5 0-335,-4 0-4625</inkml:trace>
  <inkml:trace contextRef="#ctx0" brushRef="#br0" timeOffset="1771.38">2939 253 9026,'0'0'3410,"0"0"-1983,0 0-510,0 0-466,0 0-215,0 0-58,-35 26 62,-111 87-58,116-89 16,-27 28-198,44-38 29,1 2 0,-9 14-29,19-27-1,-1 1-40,0-1 0,0 1 1,1 0-1,0 1 0,0-1 0,0 0 0,0 0 0,1 1 0,-1-1 0,1 1 1,0 0-1,1-1 0,-1 1 0,1 1 41,3-5-21,1 0 1,0 1-1,-1-2 0,1 1 1,0 0-1,-1-1 0,1 0 0,0 1 1,-1-2-1,1 1 21,0 0-8,60 1 114,-46-2-100,1 0 0,-1 2 0,0 0 0,0 1 0,0 1 0,0 1 0,4 2-6,-21-6 1,1 1-1,-1 0 0,1-1 0,-1 1 0,1 0 0,-1 0 1,0 0-1,1 0 0,-1 0 0,0 0 0,0 1 0,0-1 1,0 0-1,0 1 0,0-1 0,0 0 0,0 1 0,-1-1 1,1 1-1,0-1 0,-1 1 0,1 0 0,-1-1 0,0 1 1,0 0-1,1-1 0,-1 1 0,0 0 0,0-1 0,0 1 1,-1-1-1,1 2 0,-1 2 20,0-1 1,0 1 0,0-1-1,-1 0 1,0 0-1,0 1 1,0-1 0,0 0-1,0 0 1,-1-1-1,-1 2-20,-10 11-11,-1-1 0,-1-1 0,0 0 0,-1-2 0,0 1-1,-7 2 12,7-6-805,0 0 0,0-1-1,-1 0 1,-5 0 805,-12 0-4849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9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8554,'0'0'6146,"0"0"-4146,0 0-1278,0 0-230,0 0-223,0 35 61,0 241 125,-1-153-286,-2-36-120,4 0 0,4 1 0,10 49-49,-14-136 0,-1 5 4,1 1 0,1 0 0,-1-1 0,1 1 0,1-1 0,-1 1 0,1-1 0,0 0 0,0 0 0,2 2-4,-4-7 0,-1-1 0,1 1 0,-1-1 0,0 1 0,1-1 0,-1 0 0,1 1 0,-1-1 0,1 0 0,-1 1 0,1-1 0,0 0 0,-1 0 0,1 1 0,-1-1 0,1 0 0,-1 0 0,1 0 0,0 0 0,-1 0 0,1 0 0,0 0 0,-1 0 1,1 0-1,-1 0 0,1 0 0,0 0 0,-1 0 0,1-1 0,-1 1 0,1 0 0,-1 0 0,1-1 0,-1 1 0,1 0 0,-1-1 0,1 1 0,-1 0 0,1-1 0,15-19 50,-16 19-48,20-30 10,2 0-1,0 2 0,2 0 1,1 2-1,23-20-11,-39 39-19,0 0 0,1 1 0,0 0 0,0 1 0,1 0 0,0 0 1,0 1-1,0 1 0,1 0 0,-1 0 0,1 1 0,0 1 0,0 0 0,0 0 0,0 1 0,0 1 1,0 0-1,0 1 0,12 2 19,-15-1-6,0 1-1,0 0 1,-1 1 0,1 0 0,-1 0-1,0 1 1,0 0 0,0 0 0,-1 1 0,0 0-1,0 0 1,0 1 0,-1 0 0,0 0-1,4 6 7,-6-7-21,0 0 0,0 0 0,0 0-1,0 1 1,-1 0 0,0 0 0,-1 0-1,1 0 1,-2 0 0,1 0-1,-1 0 1,0 1 0,0-1 0,0 1-1,-1-1 1,-1 0 0,1 1 0,-1-1-1,-1 1 1,0 1 21,0-4-4,-1 0-1,0 0 1,0 0 0,-1 0-1,0 0 1,1-1 0,-2 1-1,1-1 1,0 0-1,-1 0 1,0-1 0,0 1-1,0-1 1,0 0 0,0-1-1,-1 1 5,-17 8-92,-1-1 0,-1-1-1,-1 0 93,-7-1-205,0-2-1,-1 0 1,0-3 0,0-1-1,0-1 1,-6-2 205,25-4-757,14 0-64,9 0-815,75-6-4360,-31 7 365</inkml:trace>
  <inkml:trace contextRef="#ctx0" brushRef="#br0" timeOffset="345.02">1093 787 6409,'0'0'9506,"0"0"-8145,0 0-233,0 0-584,0 0-400,0 0 32,0 0-80,19 146-48,-19-90-48,0 10 0,-6-4-96,-27 13-176,0-16-856,3-23-2017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7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10866,'0'0'1927,"0"0"-1208,0 0-333,0 0 128,6 27-25,0 2-387,5 26 67,-2 1 0,-1 10-169,0 88 340,-8 48-340,-1-82 89,-8 9 300,14-154-367,1 1 0,2 0 0,0 0 0,1 1 0,12-20-22,2 0-41,2 1 0,17-22 41,-35 55-7,0 0 0,0 1 0,1-1 0,0 2 0,0-1 0,1 1 0,1-1 7,-5 5-5,0 0 1,0 0 0,0 1-1,1-1 1,-1 1-1,1 0 1,-1 1-1,1-1 1,0 1-1,-1 0 1,1 1-1,0-1 1,0 1-1,2 1 5,-4 0 1,0 0 0,-1 0 0,1 0-1,0 1 1,-1-1 0,0 1 0,1 0 0,-1 0-1,0 1 1,0-1 0,0 0 0,0 1-1,0 0 1,-1 0 0,1 0 0,-1 0-1,0 0 1,0 0 0,0 1 0,0-1-1,0 1 0,4 8 5,-1 0 0,0 1 0,0-1 0,-1 1-1,2 10-4,-4-2 21,0 0-1,-1 1 1,-1 15-21,0-8 65,-1-23-56,1 0-1,-1 0 1,1 0 0,-2 0-1,1 0 1,-1-1 0,0 1-1,0 0 1,0-1 0,-1 1-1,0-1 1,0 0 0,0 0-1,-1 0 1,1 0-1,-1-1 1,0 0 0,-1 1-1,1-1 1,-1-1 0,0 1-1,0-1 1,0 0 0,-2 1-9,-2 1-219,-1-1 1,1 0 0,-1-1 0,0 0 0,0 0-1,0-1 1,0-1 0,0 1 0,0-2 0,-1 1-1,1-2 1,0 1 0,0-1 0,-3-1 218,8 1-513,1-1-1,-1 1 1,0-1 0,0 0-1,1-1 1,-1 1 0,1-1-1,-1 0 1,1 0 0,-3-2 513,-10-11-4221</inkml:trace>
  <inkml:trace contextRef="#ctx0" brushRef="#br0" timeOffset="453.85">668 647 7514,'0'0'6440,"0"0"-4403,0 0-1426,0 0-267,0 0-160,0 0-105,35-5-60,112-15-13,-116 16-19,-1 2 0,1 1 0,6 2 13,1 0-103,-37-1 93,0 0 0,-1 0 1,1 0-1,-1 0 1,1 1-1,0-1 0,-1 0 1,1 0-1,-1 1 1,1-1-1,-1 0 0,1 1 1,0-1-1,-1 1 0,0-1 1,1 1-1,-1-1 1,1 1-1,-1-1 0,0 1 1,1-1-1,-1 1 1,0-1-1,1 1 0,-1 0 1,0-1-1,0 1 0,0-1 1,1 1-1,-1 0 1,0-1-1,0 1 0,0 0 1,0-1-1,0 1 1,0 0-1,-1-1 10,2 3-9,-2-1-1,1 1 1,0-1 0,-1 0 0,1 1 0,-1-1-1,1 0 1,-1 1 0,0-1 0,-1 2 9,-6 6 15,-1 0 0,0 0 1,-1-1-1,0 0 0,-1 0 1,-5 3-16,-9 7 34,-5 4-19,19-16-15,1 1 0,0 0 0,0 1 0,0 0 0,1 0 0,-4 8 0,12-17-8,1 0 0,0 1-1,-1-1 1,1 0 0,0 1 0,0-1-1,-1 1 1,1-1 0,0 1 0,0-1 0,0 1-1,0-1 1,-1 0 0,1 1 0,0-1 0,0 1-1,0-1 1,0 1 0,0-1 0,0 1 0,0-1-1,0 1 1,1-1 0,-1 1 0,0-1 0,0 1-1,0-1 1,0 1 0,1-1 0,-1 1 0,0-1-1,0 0 1,1 1 0,-1-1 0,0 0 0,1 1-1,-1-1 1,0 0 0,1 1 0,-1-1 0,1 0-1,-1 1 9,21 4-79,29 0-7,0-2 1,1-2 0,32-5 85,-30-4-1379,-8-6-1416</inkml:trace>
  <inkml:trace contextRef="#ctx0" brushRef="#br0" timeOffset="783.93">1704 414 10218,'0'0'6033,"0"0"-5400,0 0-465,0 0-168,0 0 48,0 0 88,0 0-8,79 30 48,-39-18-32,16-6-80,10-6-64,7 0-224,29 0-608,-16 0-881,-20-6-2376</inkml:trace>
  <inkml:trace contextRef="#ctx0" brushRef="#br0" timeOffset="1353.6">3106 188 4745,'0'0'4040,"0"0"-1413,0 0-864,0 0-775,-32 7-400,-34 8-160,-4 4-428,60-15 44,0-1-1,1 1 1,-1 1 0,1-1-1,0 2 1,0-1-1,1 1 1,0 0 0,0 1-1,0 0 1,-1 3-44,-10 8 103,-2 0 127,0 2 0,2 0 0,0 2 0,1 0 0,2 1 0,-14 23-230,28-41 14,0-1 0,0 1 0,0 0 0,1 0 0,0 0-1,0 1 1,0-1 0,1 0 0,-1 0 0,1 1 0,1-1 0,-1 0-1,1 0-13,-1-3-3,1-1 0,-1 0 0,1 0 1,0 0-1,-1 1 0,1-1 0,0 0 0,0 0 0,0 0 0,0 0 0,0 0 0,0 0 0,0 0 0,0-1 0,0 1 0,0 0 0,0-1 0,1 1 0,-1 0 0,0-1 0,1 0 0,-1 1 0,0-1 0,1 0 0,-1 1 0,1-1 4,41 5-96,-38-5 78,18 1-73,-1 0-1,1-2 0,-1 0 0,0-2 0,0 0 1,0-2-1,0 0 0,0-2 0,-1 0 0,14-8 91,-25 11-21,-1-1 0,0 0-1,0-1 1,0 0 0,-1-1-1,0 0 1,0 0 0,-1-1-1,1 1 1,-2-2 0,1 1-1,-1-1 1,-1 0-1,1 0 1,-2-1 0,1 1-1,-1-1 1,-1 0 0,0 0-1,0-1 1,-1 1 0,0 0-1,0-6 22,0 2 889,-1 27-558,1 11-454,6 8-141,2 0 1,1-1 0,2-1-1,3 4 264,2 6-7904,10 35 7904,-21-53-5161</inkml:trace>
  <inkml:trace contextRef="#ctx0" brushRef="#br0" timeOffset="1751.63">3576 584 13363,'0'0'2084,"0"0"-1208,0 0-479,0 0-143,0 0 10,0 0-30,30 0-105,153 0-88,-179 0-41,-1 0 0,0 0-1,0 0 1,0 0-1,0 0 1,0 1-1,0 0 1,0-1-1,0 1 1,0 0 0,0 1-1,0-1 1,0 0-1,-1 1 1,1-1-1,0 1 1,-1 0-1,1 0 2,-2 1 1,1-1 1,-1 0 0,0 1 0,0-1-1,0 1 1,0-1 0,0 1 0,-1 0 0,1-1-1,-1 1 1,0 0 0,1-1 0,-1 1 0,0 0-1,-1-1 1,1 1 0,0 0 0,-1-1 0,0 1-1,1 0 1,-2 0-3,-2 7 25,-1 0 1,0-1-1,0 0 1,-1 0-1,0 0 0,-1-1 1,0 1-1,0-2 0,0 1 1,-7 4-26,-16 18 48,16-16-57,11-11-13,-1 0-1,1 0 1,0 0-1,0 0 1,0 1-1,0-1 1,1 1-1,-1 0 1,1-1-1,0 1 1,0 0-1,1 0 1,-1 1-1,1-1 1,0 0-1,0 2 23,1-5-14,0-1-1,0 1 1,1 0-1,-1-1 1,0 1-1,1-1 0,-1 1 1,1 0-1,-1-1 1,1 1-1,-1-1 1,1 1-1,-1-1 1,1 1-1,0-1 0,-1 0 1,1 1-1,0-1 1,-1 0-1,1 1 1,0-1-1,-1 0 0,1 0 1,0 0-1,-1 1 1,1-1-1,0 0 1,0 0-1,-1 0 0,1 0 1,0 0 14,33 0-68,-24 0 53,43 0 9,2 1-424,52-6 430,157-33-2478,-141 17-1226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6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367 0 12259,'0'0'2083,"0"0"-842,0 0-296,0 0-575,-35 9-352,35-9-18,-149 42-11,141-39 10,1-1-1,-1 1 1,0 1 0,1 0-1,0 0 1,0 0-1,0 1 1,0 0 0,1 0-1,0 0 1,0 1 0,0 0-1,1 1 1,-1-1 1,-5 8-2,2-3-10,1 1 0,1 0 0,0 0 0,0 0 0,1 1 0,1 0 0,0 0 0,1 1 0,0 0 0,1-1 0,1 1 0,0 0 1,1 0-1,0 0 0,1 0 0,1 0 0,0 0 0,2 7 12,-2-15-19,0 0 0,1-1 0,-1 1 0,1-1 0,1 1 1,-1-1-1,0 0 0,1 0 0,0 0 0,1 0 0,-1 0 0,1-1 0,0 1 0,0-1 0,0 0 1,0-1-1,1 1 0,-1-1 0,1 1 0,0-1 0,0-1 0,1 1 0,-1-1 0,0 0 1,1 0-1,1 0 19,0 0-13,0 0-1,1-1 1,-1 0 0,0 0 0,0-1 0,1 0 0,-1 0 0,0-1 0,1 0 0,-1 0-1,0-1 1,0 0 0,0 0 0,0 0 0,0-1 0,-1 0 0,1 0 0,-1-1 0,0 0-1,5-3 14,1-4 4,1-1-1,-1 0 0,-1-1 0,0 0 0,-1-1 0,-1 0 0,0-1 0,2-5-3,4-11 22,-3 0 0,0 0 0,5-26-22,-17 55 83,0 6-47,1 32-56,0 1 1,3-1-1,1 0 1,1 0-1,2 0 1,2-1-1,1 0 1,1-1-1,2 0 1,2-1-1,1 0 20,-15-30-107,0 0 1,-1 0-1,1 0 1,1 0-1,-1-1 0,0 1 1,1 0-1,-1-1 1,3 1 106,19 5-4233,-11-7-3100</inkml:trace>
  <inkml:trace contextRef="#ctx0" brushRef="#br0" timeOffset="330.32">883 461 8730,'0'0'4409,"0"0"-3017,0 0 16,0 0-639,0 0-649,0 0-112,0 0 0,10 108-8,-6-64-120,2-2-16,-2 0-265,-1-1-631,0-8-1224,0-12-4842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04.3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202 25 3609,'0'0'6262,"0"0"-3702,0 0-1264,0 0-363,0 0-402,1 0-511,-1 0 0,0 0 0,0 0 0,0 0-1,0 0 1,0 0 0,0 0 0,0 0 0,0 0 0,0 0 0,0 1-1,0-1 1,0 0 0,0 0 0,0 0 0,0 0 0,0 0 0,0 0-1,0 0 1,0 0 0,0 0 0,0 0 0,0 0 0,0 1-1,0-1 1,0 0 0,0 0 0,0 0 0,0 0 0,0 0 0,0 0-1,0 0 1,0 0 0,0 0 0,0 0 0,0 0 0,-1 0 0,1 0-1,0 0 1,0 0 0,0 1 0,0-1 0,0 0 0,0 0-1,0 0 1,0 0 0,0 0 0,0 0 0,0 0 0,0 0 0,0 0-1,-1 0 1,1 0 0,0 0 0,0 0 0,0 0 0,0 0-1,0 0 1,0 0 0,0 0-20,281-14 3218,0 1-3283,-281 14 45,0 0 0,1 0-1,-1 0 1,0 0 0,0-1 0,0 1 0,0 0 0,0 0 0,0 0-1,0 0 1,0 0 0,0 0 0,0 0 0,0 0 0,0 0 0,-1 0-1,1 0 1,0 0 0,-1 0 20,-4 9-8,-1 0 1,0-1-1,-1 0 1,0 0-1,0-1 0,-1 1 1,0-2-1,-1 1 0,1-1 1,-5 2 7,-5 6 0,-100 82-35,-94 83-49,211-179 80,-23 25 47,18-13 4,6-12-47,0-1 1,0 0 0,0 1 0,0-1-1,0 0 1,1 1 0,-1-1 0,0 0-1,0 1 1,0-1 0,0 0 0,1 0-1,-1 1 1,0-1 0,0 0-1,1 0 1,-1 0 0,0 1 0,1-1-1,-1 0 1,0 0 0,0 0 0,1 0-1,-1 0 1,0 1 0,1-1 0,-1 0-1,0 0 1,1 0 0,-1 0 0,0 0-1,1 0 1,-1 0 0,0 0-1,1 0 1,-1 0 0,0 0 0,1-1-1,39 1 273,104 0 407,96-14-680,-176 11-1945,-73 18-4249,-14 2 566</inkml:trace>
  <inkml:trace contextRef="#ctx0" brushRef="#br0" timeOffset="368.38">1 227 7842,'0'0'2895,"0"0"-1137,0 0-653,0 0-467,0 0-344,0 0-46,10 0 285,86-1 1599,90-12-2132,-99-1-60,74-8-159,-52 16-3407,-90 6-1280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18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75 4137,'0'0'4265,"0"0"-2373,0 0-1044,0 0-445,0 0-260,1-8-110,2-57 1293,-3 64-571,0 1-53,0 0-209,-2 10-187,-5 8-376,2-5 72,0 0 1,1 0 0,0 1-1,1-1 1,0 1 0,1 0-1,0 3-2,23-18 127,-17-2-84,0 1 0,0-1 1,0 0-1,0 0 0,-1 0 1,1 0-1,-1-1 0,0 1 0,0-1 1,0 0-1,0 0 0,0-2-43,5-7 94,-2 0 0,1 0 0,1-8-94,-7 11 375,-7 14-4100,6 1-742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20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490 1 9706,'0'0'3459,"0"0"-1475,0 0-217,0 0-627,0 0-587,0 0-246,-26 2-63,-87 9 5,104-10-206,0 1-1,0 1 0,0-1 0,1 1 0,-1 1 0,1-1 0,-1 2 1,1-1-1,0 1 0,1 0 0,-1 1 0,1 0 0,0 0 0,1 0 1,-5 6-43,-3 1 77,-9 11 38,0 0-1,1 1 1,2 2-1,0 0 1,-14 28-115,24-37 9,1 2 0,1-1-1,0 1 1,2 1 0,0-1 0,1 1 0,1 0-1,1 0 1,0 19-9,2-27-5,1 0 0,0 1 0,1-1 0,1 0 0,0 1 0,3 7 5,-4-17-8,0-1-1,0 0 1,1 0 0,-1 1-1,1-1 1,0 0 0,0 0-1,0-1 1,1 1 0,-1 0-1,0-1 1,1 1 0,0-1 0,0 0-1,-1 0 1,1 0 0,1 0-1,-1 0 1,0-1 0,0 0-1,1 1 1,-1-1 0,0 0-1,1-1 1,-1 1 0,1-1-1,2 1 9,8 0-7,0-1 0,0-1 0,1 0 0,-1-1-1,0 0 1,0-1 0,0-1 0,-1 0 0,1-1 0,-1-1-1,0 0 1,0 0 0,-1-1 0,0-1 0,0 0-1,5-5 8,10-9-36,-1-2 0,-1 0-1,-2-1 1,0-2-1,-1 0 1,4-10 36,-14 18-20,0 0-1,-2-1 1,0 0 0,-1-1-1,-1 0 1,-1-1 0,4-16 20,-4 1 203,-2-1 1,-1 1 0,-2-1-1,-2-8-203,0 44 350,0 18-161,0 2-210,0 1 1,1-1 0,1 0-1,0 0 1,2 0-1,4 13 21,104 303-152,-111-332 32,0 1 0,0-1 0,0 1 0,0-1 0,0 1 0,1-1-1,-1 0 1,1 1 0,0-1 0,-1 0 0,1 0 0,0 0 0,0-1 0,1 1 0,1 1 119,-1-2-681,1 1 0,-1-1 0,1 0 0,0 0 0,-1-1 0,1 1 0,0-1 0,0 0 0,0 0 0,1 0 682,6 0-6432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21.6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0 271 5801,'0'0'2870,"0"0"-621,0 0-474,0 0-367,0 0-182,0 0-55,2-18 1769,118 17-1979,0-5 0,11-7-961,-76 5-4,0-3 0,0-2 0,-2-2 0,1-2 0,30-17 4,-82 33 14,0 0 1,0 0 0,1 0-1,-1 0 1,0 0-1,-1-1 1,1 1-1,0-1 1,0 0-1,1-1-14,-3 3 17,0-1 0,1 0 0,-1 1 0,0-1 0,0 0-1,0 1 1,0-1 0,0 0 0,0 1 0,0-1 0,0 0-1,0 1 1,0-1 0,0 0 0,0 1 0,0-1 0,-1 1-1,1-1 1,0 0 0,0 1 0,-1-1 0,1 0 0,0 1-1,-1-1 1,1 1 0,-1-1 0,1 1 0,0-1 0,-1 1-1,0 0 1,1-1 0,-1 1 0,1-1 0,-1 1 0,1 0-1,-1-1 1,0 1 0,1 0 0,-1 0 0,0 0-17,-37-20-137,-1 1 0,-13-2 137,11 4-140,25 9-34,-5-2 50,7 7-6653,17 3 2555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22.1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437 680 8938,'0'0'6155,"0"0"-3906,0 0-1082,0 0-424,0 0-423,-7 7-266,-326 325 136,312-311-187,-54 59-1529,79-86-2427,-1-8 2348,0 4-358,10-19-6376</inkml:trace>
  <inkml:trace contextRef="#ctx0" brushRef="#br0" timeOffset="331.36">1 626 11931,'0'0'2532,"0"0"-566,0 0-399,0 0-547,0 0-380,0 0-186,8 6-26,8 6-171,-1 0-1,0 2 1,-1-1 0,-1 2 0,5 6-257,68 93 321,-56-73-307,59 89-81,-46-64-650,3-3 0,16 15 717,-60-76-122,0 0 0,0 1 0,0-1 0,1 0-1,-1 0 1,1 0 0,-1 0 0,1-1 0,0 1-1,0-1 1,-1 0 0,1 1 0,0-1-1,2 0 123,29 1-4351,-14-2-1657</inkml:trace>
  <inkml:trace contextRef="#ctx0" brushRef="#br0" timeOffset="885.22">877 236 12635,'0'0'3402,"0"0"-2071,0 0-588,0 0-377,0 0-196,0 0 126,6 38-18,41 238-138,-20-144-90,-6-33-18,-4 2 1,0 58-33,-16-97 15,-1-60-29,0-2 1,0 0 108,4-27 174,-2 22-271,0 0-1,1 0 1,-1 0-1,1 0 1,0 1 0,0-1-1,0 1 1,1 0-1,0 0 1,-1 0-1,1 0 1,1 1-1,-1-1 1,1 1 0,-1 0-1,1 0 1,0 1-1,4-2 3,12-5-22,0 1 0,0 0 0,22-3 22,-12 4-19,0 2 1,0 1 0,0 2 0,0 1 0,30 3 18,-57-2-9,0 0 0,-1 0 0,1 1 0,0 0 1,0 0-1,0 0 0,-1 0 0,1 0 0,-1 1 0,1 0 0,-1 0 1,1 0-1,-1 0 0,0 0 0,0 0 0,0 1 0,0 0 0,-1-1 1,1 1-1,2 3 9,-3-1 0,0-1 0,0 1 0,0 0 0,0 0 0,-1-1 0,0 1 0,0 0 0,0 1 0,-1-1 0,1 0 0,-1 0 0,0 0 0,-1 0 0,1 0-1,-1 0 1,0 1 0,-1 1 13,-1 1 0,1 0-1,-2-1 1,1 0-1,-1 0 1,0 0-1,0 0 1,0-1-1,-1 1 1,0-1-1,-1 0 1,0-1-1,1 1 1,-4 1-13,-11 9-69,0-1 0,-1-2-1,-22 12 70,21-13-217,0-2-1,-1 0 0,0-2 0,0-1 1,-1 0-1,0-2 0,0-1 0,-1 0 0,1-2 1,-25-1 217,47-1-89,1 0 0,-1 0-1,0 0 1,0 0 0,1 0 0,-1 0 0,0 0 0,0 0 0,1-1 0,-1 1 0,0-1 0,1 1 0,-1-1 0,0 0 0,1 0 0,-1 0 0,1 0-1,-1 0 1,1 0 0,-2-1 89,2-1-444,0 1 0,0-1 0,0 0 0,1 0 0,-1 0 0,1 0 0,0 0 0,-1 0 0,1 0 0,0 0 0,1-2 444,-1-16-6405</inkml:trace>
  <inkml:trace contextRef="#ctx0" brushRef="#br0" timeOffset="1449.9">560 123 9722,'0'0'2554,"0"0"-1035,0 0-616,0 0-328,0 0-94,0 0 153,4 0 67,6 1-390,1 1-1,-1 0 1,0 0 0,1 1 0,3 2-311,0-1 202,0 0 0,1 0 0,5-1-202,126 7 981,67-8-981,-147-2 54,28-10-169,-78 7 117,-34 1-31,0-2-1,1 0 1,-1-1-1,1 0 1,0-2-1,1 0 1,-1-1 0,1 0-1,1-2 1,0 0-1,0 0 1,1-1-1,0-1 1,1-1 0,-7-9 29,19 22-116,1 0 1,-1-1 0,1 1 0,-1 0 0,1-1 0,-1 1 0,1-1 0,0 1 0,-1-1 0,1 1 0,0-1 0,-1 1 0,1-1 0,0 1-1,0-1 1,0 0 0,-1 1 0,1-1 0,0 1 0,0-1 0,0 0 0,0 1 0,0-1 0,0 1 0,0-2 115,15 8-4101,5 7-2162</inkml:trace>
  <inkml:trace contextRef="#ctx0" brushRef="#br0" timeOffset="1964.81">2098 599 7962,'0'0'7441,"0"0"-6088,0 0-577,0 0-496,0 0-232,0 0 0,0 0-8,148 0-40,-108 0-72,0 0-160,0 0-256,-7 0-465,3 0-431,-10 0-1224,-12 0-4946</inkml:trace>
  <inkml:trace contextRef="#ctx0" brushRef="#br0" timeOffset="2296.66">2227 891 10162,'0'0'3841,"0"0"-2689,0 0 537,0 0-1345,231 6-344,-168 9-1641,-13 6-3336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4:19.3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322 23 4809,'0'0'5140,"0"0"-2988,0 0-754,0 0-221,0 0-220,0 0-134,-9 3-113,-27 11-95,33-13-545,-1 1 0,1-1-1,-1-1 1,1 1 0,-1 0 0,1-1-1,-1 0 1,1 0 0,-1 0 0,1 0-1,-1 0 1,1-1 0,-1 0 0,1 1-1,-1-1 1,1 0 0,-1-1 0,1 1-1,0-1 1,-2 0-70,2 0-16,-1 0-1,0 0 1,1 1-1,-1 0 1,0 0-1,0 0 1,0 0 0,0 0-1,-3 1 17,3-1-30,-1 1 0,1 0 0,-1 0 1,0 1-1,1-1 0,-1 1 0,1 0 0,-1 0 0,1 1 0,0-1 1,0 1-1,-1 0 0,1 0 0,0 0 0,1 1 0,-1-1 0,0 1 1,1 0-1,-1 0 0,1 1 0,0-1 0,0 0 0,-2 4 30,2-4-23,-35 45-97,36-45 112,-1 1 1,0 0 0,1 0-1,0 0 1,0 0 0,0 1-1,1-1 1,-1 1 0,1-1 0,0 1-1,0 1 8,1-5-100,0-1-64,0 0-13,2-1 187,1 1-1,-1-1 1,0 0 0,1 0 0,-1 1-1,0-2 1,0 1 0,0 0 0,0 0-1,0-1 1,0 1 0,0-1 0,0 1 0,1-3-10,28-30 314,-23 24-248,-1 3-21,-5 5-33,1-1 1,-1 1 0,1-1-1,-1 0 1,0 1 0,0-1 0,-1 0-1,1 0 1,0 0 0,-1 0 0,0-1-1,0 1 1,0 0 0,1-3-13,-2 6 93,-6 2-139,1 1-17,0 1 0,0 0 0,0 0 0,1 1 0,-1-1 0,1 1 0,0 0 0,0 0 0,1 1 0,0-1 1,0 1-1,0 0 0,0-1 0,1 1 0,0 0 0,0 1 0,0 2 63,3-8-88,-1 0 1,1 0-1,-1-1 1,1 1-1,-1 0 0,1-1 1,0 1-1,0 0 0,-1-1 1,1 1-1,0-1 0,0 1 1,-1-1-1,1 1 1,0-1-1,0 0 0,0 1 1,0-1-1,0 0 0,0 0 1,0 0-1,-1 0 1,1 1-1,0-1 0,0-1 1,0 1-1,0 0 0,0 0 1,0 0-1,0 0 88,34-3-3076,1-4-2531</inkml:trace>
  <inkml:trace contextRef="#ctx0" brushRef="#br0" timeOffset="466.03">659 64 8482,'0'0'3505,"0"0"-1552,0 0-660,0 0-471,0 0-212,0 0-66,-7 8 612,3 2-1140,0 0-1,1 0 1,1 0-1,0 0 1,0 1-1,1-1 1,0 1-1,1 6-15,0-16-82,7-12 71,-4 5 44,7-12 183,0-1-1,4-14-215,-12 28 56,0-1 0,0 0 0,-1 0 0,0 0-1,0 0 1,0 0 0,-1 0 0,0 0 0,0 0 0,0 0 0,-2-6-56,1 12 0,0-1 1,0 0-1,0 0 0,0 1 1,0-1-1,0 0 0,0 1 1,0-1-1,-1 1 1,1-1-1,0 1 0,0 0 1,0 0-1,-1-1 0,1 1 1,0 0-1,0 0 1,-1 0-1,1 0 0,0 0 1,-1 1-1,-32 1-191,31-1 174,-1 0 0,0 0 0,1 1 0,-1-1-1,1 1 1,-1 0 0,1 0 0,0 0 0,0 1 0,0-1 0,0 1-1,0 0 1,1-1 0,-1 1 0,1 0 0,0 1 0,0-1-1,0 0 1,0 1 0,0-1 0,1 1 0,-1-1 0,1 3 17,-3 6-186,0-1-1,1 1 1,1 0 0,0 0 0,0 0 0,2 0-1,-1 1 187,1-13-44,0 1-1,0-1 0,1 1 1,-1 0-1,0-1 0,0 1 1,0-1-1,1 1 0,-1-1 1,0 1-1,0-1 0,1 1 1,-1-1-1,0 1 0,1-1 1,-1 1-1,1-1 0,-1 0 1,1 1-1,-1-1 0,1 1 1,-1-1-1,1 0 0,-1 0 1,1 1-1,-1-1 0,1 0 1,-1 0-1,1 0 0,0 0 1,-1 1-1,1-1 1,0 0 43,23 0-684,-16 0 233,37-4-2877,3-13-4548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5:01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153 340 1032,'0'0'2043,"0"0"-141,0 0-124,0 0-93,0 0-279,8-8-22,25-26 30,-25 25-31,-8 9-212,0 0-279,0 0-180,0 0-141,0 0-100,0 0-71,0 0 9,0 0-13,0 0 20,0 0 33,0 0 16,0 0-33,0 0-10,0 0 20,0 0 33,0 0-1,0 0-69,0 0-92,0 0-83,0 0-70,-14 30-112,-27 64 78,-29 97-126,49-117 54,4 1-1,2 0 0,4 1 1,4 0-1,2 54-53,5-107 5,-1 15 0,3 0 0,2 12-5,-2-36 4,1 0 0,0 0 0,1 0 0,1-1 0,0 0 0,1 0 0,7 12-4,-4-10 61,0-1 0,1 0 0,1-1 0,0 0 0,1 0 1,1-2-1,0 1 0,0-2 0,1 1 0,0-2 0,1 0 0,6 3-61,-21-12-102,1 0 0,-1 0 0,0 0 0,0 0 0,0 0 0,0 0 0,1 0 0,-1 1-1,0-1 1,0 0 0,0 0 0,1 0 0,-1 0 0,0 0 0,0 0 0,0 0 0,1 0-1,-1 0 1,0 0 0,0 0 0,0 0 0,0 0 0,1 0 0,-1-1 0,0 1 0,0 0 0,0 0-1,1 0 1,-1 0 0,0 0 0,0 0 0,0 0 0,0 0 0,0-1 0,1 1 0,-1 0 0,0 0-1,0 0 1,0 0 0,0-1 0,0 1 0,0 0 0,0 0 0,0 0 0,0 0 0,1-1 0,-1 1-1,0 0 1,0 0 0,0 0 102,0-15-2517,-1 4-1532,1-9-8197</inkml:trace>
  <inkml:trace contextRef="#ctx0" brushRef="#br0" timeOffset="1936.36">689 992 6169,'0'0'2964,"0"0"-625,0 0-566,0 0-386,0 0-149,0 0-71,1-5-140,4-20 1663,-35 25-933,23 0-1785,-1 1-1,0 0 0,1 0 0,-1 0 0,0 1 0,1 0 0,0 1 0,-1 0 0,1 0 0,0 0 0,1 1 0,-1 0 0,1 0 0,-1 1 0,1 0 0,0 0 0,1 0 0,-5 6 29,0 0-38,1 0-1,0 0 1,0 1 0,2 1 0,-1-1-1,2 1 1,-1 0 0,2 1-1,0-1 1,0 1 0,2 0 0,0 0-1,0 1 1,1-1 0,1 0 0,0 1-1,1 3 39,0-13-15,0 0 0,0 0 0,1-1 0,-1 1 0,1 0 0,0 0 0,1 0 0,-1 0-1,2 2 17,-2-5-17,0-1 0,0 1 0,0 0 1,1-1-1,-1 1 0,0-1 1,1 0-1,-1 1 0,1-1 1,-1 0-1,1 0 0,0 0 0,0 0 1,-1 0-1,1-1 0,0 1 1,0 0-1,0-1 0,0 1 1,0-1-1,0 0 0,-1 0 1,1 0-1,0 0 0,2 0 16,4-1-5,0 0-1,0-1 0,-1 1 1,1-2-1,0 1 0,-1-1 1,0 0-1,0-1 1,0 0-1,0 0 0,0 0 1,-1-1-1,0 0 0,0 0 1,0-1-1,-1 0 1,1 0-1,-1-1 6,11-13 22,0 0 0,-2-2 0,0 0 0,-1 0 0,-2-2-22,-4 8-55,-1-1-1,0 0 0,-2-1 1,2-8 55,-5 41 20,1 0 0,0 0 0,1 0-1,1 0 1,2 4-20,9 36 161,-8 15-39,-6-49-366,1-1 0,1 0 0,1 3 244,-3-22-135,-1 0-1,1 0 0,-1 0 1,1-1-1,-1 1 1,1 0-1,0 0 0,-1 0 1,1 0-1,0-1 1,0 1-1,0 0 0,-1-1 1,1 1-1,0-1 1,0 1-1,0-1 0,0 1 1,0-1-1,0 1 0,0-1 1,0 0-1,0 0 1,1 0-1,-1 1 0,0-1 1,0 0-1,0 0 1,0 0-1,0-1 0,0 1 1,0 0-1,0 0 0,1-1 137,5 1-1651,13 0-5064</inkml:trace>
  <inkml:trace contextRef="#ctx0" brushRef="#br0" timeOffset="2550.53">1082 1290 8794,'0'0'2546,"0"0"-865,0 0-687,0 0-501,0 0-213,0 0-9,1-2-87,0 1 0,1-1-1,-1 1 1,0 0 0,0 0-1,1 0 1,-1 0 0,1 0-1,-1 0 1,1 0 0,1 0-184,23-6 841,-15 4-746,1 0 1,-1 0-1,1 1 1,0 1-1,0 0 1,0 0-1,0 1 1,-1 1-1,8 1-95,-18-1-25,0 0-1,0 0 1,1 0 0,-1 0-1,0 0 1,0 0 0,0 0-1,0 1 1,0-1-1,-1 0 1,1 1 0,0-1-1,-1 1 1,1-1 0,-1 0-1,1 1 1,-1-1 0,1 1-1,-1 0 1,0-1-1,0 1 1,0-1 0,0 1-1,0-1 1,0 1 0,-1 0 25,-2 43-260,1-37 244,-1 0 1,0 0-1,0 0 0,-1-1 0,0 1 0,-1-1 0,1 0 1,-1 0-1,-1 0 0,1-1 0,-1 0 0,0 0 0,-1 0 1,-2 1 15,-1 1-58,1 1 0,1 0 0,-1 1 0,2-1 0,-8 12 58,15-20-86,0-1-50,2 0 6,104 4-487,58 12 617,-130-15-4692,-29-1-2708</inkml:trace>
  <inkml:trace contextRef="#ctx0" brushRef="#br0" timeOffset="3316.5">1777 304 7466,'0'0'3378,"0"0"-2073,0 0 33,0 0-143,12 32-399,42 105-419,-35-88-209,-4 1 0,-1 1-1,-2 0 1,4 53-168,-8 3 773,-6 73-773,-2-129-14,0-50 29,0-1 46,1-5-17,1 0 0,0 0-1,0 0 1,0 0 0,1 1 0,-1-1-1,1 1 1,0 0 0,1-1 0,-1 1 0,1 0-44,5-7 23,-4 4-26,1 0-1,0 0 1,1 1-1,0 0 1,0 0-1,0 0 1,1 1-1,-1 0 0,1 1 1,1-1-1,-1 2 1,6-3 3,0 1-16,1 1 0,1 1 0,-1 0 0,0 1 0,1 1 0,-1 0 0,1 1 16,-13 0 6,0 0 0,0 1 0,0-1 1,0 1-1,0 0 0,0-1 0,0 1 0,0 1 1,0-1-1,0 0 0,-1 1 0,1-1 1,-1 1-1,1 0 0,-1 0 0,0 0 0,2 1-6,0 2 2,-1-1-1,1 0 1,-1 1-1,0 0 0,-1 0 1,1 0-1,-1 0 1,0 0-1,0 0 0,0 1-1,0 0 8,-1 1 0,1 0-1,-1-1 1,0 1-1,-1 0 1,0 0 0,0-1-1,0 1 1,-1 0 0,0 0-1,0-1 1,-1 1 0,0-1-1,0 1 1,0-1 0,-1 0-1,-1 3-7,-2 0-32,-1-1 1,0 0-1,-1 0 0,1 0 0,-2-1 0,1 0 1,-1 0-1,0-1 0,0 0 0,-1-1 1,1 0-1,-5 1 32,0 0-145,-1-1-1,-1-1 1,1 0 0,0 0 0,-1-2 0,0 0-1,0-1 1,-4 0 145,20-1-120,0 0-208,0 0-349,8-9-2252,4 3-77,1 3-2255</inkml:trace>
  <inkml:trace contextRef="#ctx0" brushRef="#br0" timeOffset="3985.36">2395 1301 9818,'0'0'2301,"0"0"-757,0 0-381,0 0-326,0 0-334,0 0-236,24-2-151,8-2-93,-5 0-7,-1 1-1,1 2 0,5 1-15,-29-1-2,-1 1-1,0 0 1,0 0-1,1 0 0,-1 1 1,0-1-1,0 0 1,1 1-1,-1 0 1,0-1-1,0 1 0,0 0 1,0 0-1,0 0 1,0 0-1,0 1 1,0-1-1,0 1 3,0 0-3,-1 1-1,1-1 1,-1 1 0,0-1-1,0 1 1,0 0-1,0-1 1,0 1 0,-1 0-1,1 0 1,-1 0 0,0-1-1,0 1 1,0 0 3,1 5-4,-1 0-1,0 0 1,0-1-1,-1 1 1,0 0 0,-1 0-1,0-1 1,0 1 0,0-1-1,-1 0 1,-2 5 4,-1-1-1,-1 0-1,0-1 1,-1 0 0,0 0-1,-1-1 1,-7 7 1,-43 37-328,58-52 284,1-1-18,28 6 76,3 0 172,-4-1-113,-1 1-1,0 1 1,13 6-73,-37-13-5,-1 0 0,1 1 0,0 0 0,0-1 0,-1 1 0,1 0 0,-1 0 1,1 0-1,-1 0 0,1 0 0,-1 0 0,1 1 0,-1-1 0,0 0 0,0 1 0,0-1 0,1 1 0,-2-1 0,1 1 0,0-1 1,0 1-1,0 0 0,-1-1 0,1 1 0,-1 0 0,1 0 0,-1 0 0,0-1 0,0 1 0,0 0 0,0 0 0,0 0 1,0 0-1,0-1 0,0 1 0,-1 0 0,1 0 0,-1-1 0,1 1 0,-2 1 5,-1 4 3,-1-1 0,0 0 0,0 0 0,-1 0 0,1 0 0,-1-1 0,-1 0 0,1 0 0,-3 2-3,-9 7-287,-1-1 0,0-1 0,0 0 0,-1-1 0,0-1-1,-1-1 1,0-1 0,-1-1 0,-3 0 287,24-6-110,-1-1 0,1 0 1,-1 0-1,1 0 0,0 0 0,-1 0 1,1 0-1,-1 0 0,1 0 0,-1 0 1,1 0-1,0 0 0,-1 0 0,1 0 1,-1 0-1,1 0 0,-1 0 0,1 0 1,0 0-1,-1 0 0,1-1 0,-1 1 1,1 0-1,0 0 0,-1-1 0,1 1 1,0 0-1,-1 0 0,1-1 0,0 1 1,-1 0-1,1-1 0,0 1 0,0-1 1,-1 1-1,1 0 0,0-1 0,0 1 1,0-1-1,0 1 0,0 0 0,-1-1 1,1 1-1,0-1 0,0 1 0,0-1 1,0 1-1,0 0 0,0-1 0,0 1 1,0-1-1,1 1 0,-1-1 0,0 1 1,0 0-1,0-1 110,0-2-518,0-12-4381</inkml:trace>
  <inkml:trace contextRef="#ctx0" brushRef="#br0" timeOffset="4369.09">3073 864 12579,'0'0'2136,"0"0"-1128,0 0 1,0 0-225,0 0-400,0 0-128,0 0-16,90 48-96,-57-45-80,3-1-64,0 4-96,-3-6-240,1 9-480,-11 3-929,-10 0-3000</inkml:trace>
  <inkml:trace contextRef="#ctx0" brushRef="#br0" timeOffset="5366.54">4082 870 10634,'0'0'2426,"0"0"-584,0 0-655,0 0-540,0 0-255,0 0-100,-13-5-50,8 4-251,0 1 1,0 0-1,0 0 0,0 0 0,1 0 0,-1 1 0,0 0 0,0 0 0,1 0 0,-1 1 0,0-1 0,1 1 0,-1 0 0,1 0 0,0 1 0,0-1 0,0 1 0,0 0 0,-3 3 9,-9 9 0,0 0 0,0 2 0,-9 13 0,10-12 8,-3 3 39,1 1 0,1 0 1,-2 7-48,13-20-4,0-1 0,1 1 0,0 0 1,1 0-1,0 0 0,0 1 0,1-1 0,0 1 1,1-1-1,-1 9 4,2-16-4,1-1 0,-1 0 0,0 0 0,0 0 0,1 0-1,-1 1 1,1-1 0,-1 0 0,1 0 0,-1 0 0,1 0 0,0 0 0,-1 0 0,1 0 0,0 0 0,0-1 0,0 1 0,0 0 0,0 0 0,0-1 0,0 1 0,0 0 0,0-1 0,0 1 0,0-1-1,0 1 1,0-1 0,1 0 0,-1 1 0,0-1 0,1 0 4,43 3 32,-39-3-30,4 1-7,0-1 1,1-1 0,-1 0-1,0 0 1,0-1-1,0 0 1,0 0 0,0-1-1,0-1 1,-1 0-1,0 0 1,0-1 0,0 0-1,0 0 1,-1-1-1,1 0 1,2-3 4,6-9-84,0-1 0,-1 0 0,-1-1 0,-1 0-1,8-17 85,36-49-100,-58 85 102,0 1 0,0 0 1,0 0-1,0-1 0,0 1 1,0 0-1,0-1 0,1 1 1,-1 0-1,0 0 1,0-1-1,0 1 0,0 0 1,1 0-1,-1-1 0,0 1 1,0 0-1,0 0 0,1 0 1,-1-1-1,0 1 0,0 0 1,1 0-1,-1 0 0,0 0 1,0 0-1,1-1 1,-1 1-1,0 0 0,1 0 1,-1 0-1,0 0 0,1 0 1,-1 0-1,0 0 0,0 0 1,1 0-1,-1 0 0,0 0 1,1 0-1,-1 0 1,0 0-1,1 1 0,-1-1 1,0 0-1,0 0 0,1 0 1,-1 0-1,0 1 0,0-1 1,1 0-1,-1 0 0,0 0 1,0 1-1,0-1 1,1 0-1,-1 0 0,0 1 1,0-1-3,4 20 202,-4-16-213,4 36 303,2-1-1,1 0 0,6 14-291,-8-38-226,0-1 0,0 1 0,2-1 0,-1 0 0,2-1 0,0 1 1,1-1-1,0-1 0,1 0 0,5 5 226,16 22-5140,-20-23-1076</inkml:trace>
  <inkml:trace contextRef="#ctx0" brushRef="#br0" timeOffset="6027.6">4664 1102 6249,'0'0'4628,"0"0"-2304,0 0-496,0 0-572,0 0-640,0 0-299,22-3-153,-15 2-151,49-6 130,54 0-143,-109 8-3,0-1 1,0 0-1,1 1 0,-1-1 0,0 1 0,0 0 0,0-1 0,0 1 0,0 0 0,0 0 0,0-1 0,0 1 0,0 0 0,0 0 0,0 0 0,0 0 0,-1 0 0,1 0 0,0 1 0,-1-1 0,1 0 1,-1 0-1,0 0 0,1 1 0,-1-1 0,0 0 0,1 0 0,-1 1 0,0-1 0,0 0 0,0 1 0,0-1 0,0 0 0,-1 1 3,1 6-23,0 0 0,0 0 0,-1 0 1,0 1-1,-2 3 23,0-3-4,-1 0 1,-1 0-1,0-1 0,0 1 1,-1-1-1,0 0 1,0-1-1,-1 1 1,1-1-1,-2-1 0,1 1 1,-1-1-1,-1 1 4,-37 34-47,47-36-11,8-3 51,20-2 54,-22 0-38,24 0 5,-13-1-3,0 1 0,0 0 0,-1 2-1,1 0 1,-1 0 0,15 6-11,-30-8-2,-1 0-1,1 1 1,-1-1 0,1 1 0,-1 0 0,1 0 0,-1-1-1,1 1 1,-1 0 0,0 0 0,0 0 0,1 0 0,-1 0-1,0 1 1,0-1 0,0 0 0,0 1 0,0-1 0,-1 0 0,1 1-1,0-1 1,0 1 0,-1-1 0,1 1 0,-1-1 0,0 1-1,1 0 1,-1-1 0,0 1 0,0-1 0,0 1 0,0 0-1,0-1 1,0 1 0,-1 0 0,1-1 0,0 1 0,-1-1 2,0 3-12,-1 0 0,1 0 0,-1-1 0,0 1 0,0 0 1,-1-1-1,1 0 0,-1 1 0,0-1 0,1 0 0,-1-1 0,-1 1 1,1 0-1,-1 0 12,-17 10-675,0-1 1,0 0 0,-18 5 674,27-12-1525,0-1 1,0-1-1,0 0 0,-1-1 1,0 0 1524,-12-1-6798</inkml:trace>
  <inkml:trace contextRef="#ctx0" brushRef="#br0" timeOffset="6695.77">5517 129 13035,'0'0'1619,"0"0"-620,0 0-202,0 0-342,0 0-144,0 0 114,0 26-99,0 173 176,4 13-184,-5 170-216,-5-321-111,6-60-116,0-1-91,0-9-91,1-1 281,1 0 0,-1 0 0,2 0 0,-1 0 0,2 0 0,-1 0 0,1 1 0,1 0 0,-1-1 0,4-2 26,4-8-30,1 1 1,1 0-1,1 1 0,3-3 30,-14 17-8,0 0 0,0 1 0,0-1 0,0 0 0,1 1 0,-1 0 0,1 0 0,0 1 0,0-1 0,0 1-1,0 0 1,1 0 0,-1 1 0,0 0 0,1-1 0,-1 2 0,1-1 0,-1 1 0,1 0 0,-1 0 0,1 0 0,-1 1 0,4 0 8,-6 1 1,0-1 0,-1 1 0,1 0 1,0 0-1,-1 0 0,1 0 0,-1 0 1,1 1-1,-1-1 0,0 1 0,0-1 0,0 1 1,0 0-1,-1 0 0,1 0 0,-1 0 1,0 0-1,0 0 0,1 2-1,3 9 5,-1 1 0,-1 0 0,2 7-5,-4-12 3,1-1 0,-1 1 0,-1 0-1,1 0 1,-2 0 0,1 0 0,-2 0-1,-1 7-2,1-11 7,0 0-1,0 0 0,-1 0 1,0 0-1,0-1 0,0 1 1,-1-1-1,0 0 0,0 0 0,0 0 1,-1-1-1,1 1 0,-6 3-6,-7 5-155,0 0-1,-1-1 0,-1-1 0,0 0 0,0-2 0,-1 0 0,-5 1 156,10-6-901,-1 0 0,1 0 0,-1-1-1,0-1 1,0-1 0,-7 0 901,23-2-199,0 1 0,-1-1 0,1 0 0,0 1 1,-1-1-1,1 0 0,0 1 0,0-1 0,-1 1 1,1-1-1,0 0 0,0 0 0,0 1 0,0-1 1,0 0-1,0 1 0,0-1 0,0 0 0,0 1 0,0-1 1,1 0 198,-1 0-480,0-16-2408</inkml:trace>
  <inkml:trace contextRef="#ctx0" brushRef="#br0" timeOffset="7131.81">5891 1123 5961,'0'0'5701,"0"0"-3645,0 0-1120,0 0-201,0 0-129,0 0-295,26 3-208,82 11-79,-105-13-53,1-1 1,-1 1-1,1-1 1,-1 1-1,1 0 1,-1 0-1,1 1 1,-1-1-1,0 1 1,0 0-1,0 0 1,0 0-1,0 0 1,0 0 0,0 1-1,-1-1 1,1 1-1,-1 0 1,1-1-1,-1 1 1,0 0-1,1 3 29,-2-3-33,-1 0 0,1 0 0,-1-1 0,1 1 0,-1 0 0,0 0 0,0 0 0,0 0 0,0 0 0,-1 0 0,1-1 0,-1 1 0,0 0 0,0 0-1,0-1 1,0 1 0,0 0 0,0-1 0,-1 1 0,1-1 0,-1 0 0,0 1 33,-15 16-160,-1-1 1,0-1-1,-1 0 0,-15 9 160,-1 1-158,11-8 58,13-11 84,0 0 0,1 1-1,0 0 1,1 1 0,0 0-1,-5 7 17,14-17 6,-1 1-1,1-1 0,-1 1 0,1-1 1,-1 1-1,1-1 0,-1 1 0,1-1 1,0 1-1,0 0 0,-1-1 0,1 1 1,0 0-1,0-1 0,-1 1 0,1 0 1,0-1-1,0 1 0,0 0 1,0-1-1,0 1 0,0 0 0,0-1 1,0 1-1,0 0 0,1 0 0,-1-1 1,0 1-1,0 0 0,1-1 0,-1 1 1,0-1-1,1 1 0,-1 0 0,0-1 1,1 1-1,-1-1 0,1 1 0,-1-1 1,1 1-1,-1-1 0,1 0 1,0 1-1,-1-1 0,1 0 0,-1 1 1,1-1-1,0 0 0,-1 1 0,1-1 1,0 0-6,5 1 63,0 0 1,0 0-1,0-1 1,0 0-1,6-1-63,-2 1-4,36 1-27,63-3-14,-38-9-2848,-50 5-1354</inkml:trace>
  <inkml:trace contextRef="#ctx0" brushRef="#br0" timeOffset="7545.15">6619 1129 5249,'0'0'7874,"0"0"-7034,0 0-488,0 0 224,0 0-72,0 0 24,0 0 65,102 53-41,-88-32-40,-1 6-112,-7 3-104,-6 3-104,0 8-184,0-2-8,-19 9-200,-44 17-616,6-17-1065,5-4-2256</inkml:trace>
  <inkml:trace contextRef="#ctx0" brushRef="#br0" timeOffset="9194.84">7340 670 7194,'0'0'4734,"0"0"-2400,0 0-783,0 0-508,0 0-445,0 0-256,-6 0-181,-1 0-140,-2 0-16,0 0 0,-1 0 0,1 1 1,0 0-1,-1 0 0,1 1 0,0 0 0,0 1 0,0 0 0,1 0 1,-5 3-6,-9 8 3,2 1 1,0 0 0,0 1 0,2 1-1,0 1 1,1 1 0,-6 9-4,16-19 5,1 0-1,0 0 0,1 0 1,0 1-1,0 0 1,1 0-1,0 0 1,1 0-1,0 1 1,1 0-1,0-1 1,1 1-1,0 0 0,0 0 1,1 0-1,1 0 1,0 0-1,1 5-4,0-9 11,0 0 0,1-1 0,-1 1-1,1-1 1,1 1 0,-1-1 0,1 0-1,0-1 1,0 1 0,1-1 0,0 1-1,0-1 1,0-1 0,0 1 0,1-1-1,0 0 1,0 0 0,0 0 0,3 0-11,1 1-4,0 0 0,1-1 0,-1-1 0,1 0 0,-1 0 0,1-1-1,0 0 1,0-1 0,0 0 0,0-1 0,0 0 0,4-1 4,-12 0-4,-1 0-1,1 0 1,0 0-1,0 0 1,-1 0-1,1 0 1,0-1-1,-1 1 1,1-1-1,-1 0 1,0 1-1,0-1 1,0 0-1,0-1 0,0 1 1,0 0-1,0 0 1,0-1-1,-1 1 1,0-1-1,1 0 1,-1 1-1,0-1 1,0 0-1,0 0 1,-1 0-1,1 1 1,0-4 4,1-12-4,0 1 0,0-1 1,-2 0-1,-1-8 4,1 6-9,-1-57-264,-8-44 273,9 112-9,0 8 18,0 4-1,0 27 72,2 0-1,1-1 1,1 1-1,1-1 1,2 1-1,1-2 0,2 1 1,0-1-1,2-1 1,1 0-1,5 7-79,-4-10-46,-6-9 25,0-1-1,1 0 1,5 5 21,-12-16-131,0-1 0,1 1 0,-1-1 0,1 1 1,-1-1-1,1 0 0,0 0 0,0 0 0,0 0 1,0-1-1,0 1 0,0-1 0,1 0 1,-1 1-1,0-2 0,1 1 0,3 0 131,16 0-3251,-2-1-3479</inkml:trace>
  <inkml:trace contextRef="#ctx0" brushRef="#br0" timeOffset="9810.83">7800 1108 1616,'0'0'7501,"0"0"-4201,0 0-1313,0 0-470,0 0-530,0 0-213,14-2-84,85-8 210,47 4-900,-145 7-22,-1-1 1,1 1-1,-1 0 0,1-1 0,-1 1 1,1 0-1,-1-1 0,1 1 0,-1 0 1,0 0-1,1-1 0,-1 1 1,0 0-1,0 0 0,0 0 0,0-1 1,1 1-1,-1 0 0,0 0 0,0 0 1,-1 0-1,1-1 0,0 1 0,0 0 1,0 0 21,-3 25-48,0-20 37,0 1 1,0-1-1,0 1 0,-1-1 0,0 0 0,0-1 0,-1 1 0,1-1 0,-1 0 1,0 0-1,-4 2 11,2 0-112,0 0 1,0 0 0,0 1-1,1 0 1,-5 8 111,45-9-100,-22-4 144,1 2-1,0-1 1,-1 2 0,0-1-1,0 2 1,1 0-44,-10-4 13,1-1-1,0 1 1,-1 0 0,1 0-1,-1 0 1,0 0 0,0 0-1,0 1 1,0-1 0,-1 1 0,0 0-1,1 0 1,-1 0 0,-1 0-1,1 0 1,-1 0 0,1 1-1,-1-1 1,0 4-13,0-3 2,-1-1 0,0 1 1,0-1-1,0 1 0,-1-1 0,1 1 1,-1-1-1,0 0 0,0 1 0,-1-1 1,1 0-1,-1 0 0,0 0 0,0 0 1,-1 0-1,1 0-2,-4 2-167,1 0 0,0-1-1,-1 1 1,0-2 0,-1 1 0,1 0 0,-1-1 0,1 0 0,-2-1 167,3 0-512,0-1 1,0 0 0,-1-1 0,1 1 0,0-1-1,-1 0 1,1 0 0,-1-1 0,1 0 0,-1 0 0,-3 0 511,2 0-1306,-10 0-4824</inkml:trace>
  <inkml:trace contextRef="#ctx0" brushRef="#br0" timeOffset="10509.69">8593 1 7786,'0'0'5181,"0"0"-3238,0 0-983,0 0-446,0 0-326,0 30-150,0 194-28,4-158 54,3 0 1,3-1-1,2 0 1,10 21-65,-1 7 779,5 55-779,-19-70-191,-3 63 191,7-149-140,24-46 162,-26 39-12,1 0-1,0 1 0,1 0 0,0 0 0,1 1 0,0 1 0,6-4-9,-6 7-10,1 0 1,1 0-1,-1 1 1,2 1-1,-1 0 1,1 1-1,-1 1 1,2 0-1,-1 1 1,0 1-1,1 0 1,0 1-1,-1 1 1,1 0-1,0 1 1,9 2 9,-21-2-4,-1 1 0,0-1 0,0 1 0,0 0 0,0 0 0,0 0 0,0 0 0,0 1 0,0-1 0,0 1 0,-1 0 1,1-1-1,0 1 0,-1 0 0,0 1 0,1-1 0,-1 0 0,0 1 0,0-1 0,-1 1 0,1 0 0,0 0 0,-1 0 0,0-1 0,1 1 0,-1 0 1,0 1-1,-1-1 0,1 0 4,2 11-15,0-1 1,-1 1 0,-1 0-1,0 0 1,-1 0 0,0 4 14,-2-10-12,1 0 1,-1-1-1,0 1 0,-1-1 1,0 1-1,0-1 1,0 0-1,-1 0 1,0 0-1,-1-1 1,1 1-1,-1-1 1,-1 0-1,1-1 1,-1 1-1,0-1 0,0 0 1,-5 3 11,-5 3-61,0 0 0,0-1 0,-1-1 1,0-1-1,-1 0 0,0-1 0,-7 1 61,12-5-208,1 0 0,-1-1-1,1 0 1,-1-1 0,0-1 0,1 0 0,-12-2 208,23 2-41,-1 0 0,1 0 0,0-1 0,-1 1 0,1 0 0,0-1 1,-1 1-1,1-1 0,0 0 0,-1 0 0,1 1 0,0-1 0,0 0 1,0 0-1,0 0 0,0 0 0,0 0 0,0 0 0,0 0 1,0-1-1,0 1 0,1 0 0,-1 0 0,0-1 0,1 1 0,-1 0 1,1-1-1,0 1 0,-1-1 0,1 1 0,0 0 0,0-1 0,0 1 1,0-1-1,0 1 0,0-1 0,0 1 0,0-1 0,1 1 0,-1 0 1,1-1-1,-1 1 0,1-2 41,1-2-399,-1 0-1,1 0 1,0 1 0,0-1-1,1 0 1,0 1 0,-1-1-1,2 1 1,-1 0 0,0 0-1,3-3 400,26-15-4578</inkml:trace>
  <inkml:trace contextRef="#ctx0" brushRef="#br0" timeOffset="10864.81">9351 962 8618,'0'0'2392,"0"0"-1031,0 0-137,0 0-296,0 0-320,0 0-168,0 0-32,43 134-96,-40-95-119,-3-3-65,0 8-80,0-5-48,0-6-8,-3 2-168,-10-8-337,-4-6-575,4-3-1088,3-18-4466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2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24 7578,'0'0'2068,"0"0"-292,0 0-258,0 0-498,0 0-284,0 0-190,-7-4-125,5 1-405,-1 1 1,0 0-1,0 1 0,0-1 0,0 0 0,0 1 0,0 0 0,-1 0 0,1 0 0,0 0 1,-1 0-1,1 1 0,0-1 0,-1 1 0,1 0 0,-1 0 0,1 0 0,-1 0 0,1 1 0,0 0 1,-1-1-1,1 1 0,0 0 0,-1 1 0,1-1 0,-3 2-16,-13 9 4,0 0-1,1 1 1,1 1-1,0 0 0,1 2 1,1 0-1,0 0 1,1 1-1,1 1 1,-4 7-4,13-17-56,1-1-1,0 1 1,0-1 0,1 1 0,0 0-1,1 0 1,0 0 0,0 0-1,0 0 1,1 1 0,0 3 56,1-11-19,-1 0 1,0 1-1,1-1 1,-1 0-1,1 0 0,-1 1 1,1-1-1,-1 0 0,1 0 1,0 0-1,0 0 1,0 0-1,0 0 0,-1 0 1,1 0-1,1 0 1,-1 0-1,0 0 0,0 0 1,0-1-1,0 1 0,0-1 1,1 1-1,-1-1 1,0 1-1,1-1 0,-1 1 1,0-1-1,1 0 1,-1 0-1,1 0 19,51 4-282,-49-4 255,8 0-25,0-1 0,0 0 0,-1-1 0,1 0 0,-1-1 0,1 0-1,-1-1 1,0 0 0,3-2 52,3-3-90,0-1 1,-1-1-1,0 0 1,0-1-1,3-4 90,-12 10-26,17-15-168,21-23 194,-39 38-1,-1 0-1,0-1 0,0 0 1,-1 1-1,0-1 1,0-1-1,0 1 0,-1-1 1,0 1-1,0-4 2,-2-3 591,-9 20-90,-7 20-345,6-4-185,2 1 0,0 0 0,1 0-1,2 0 1,0 1 0,2 0 0,0-1 0,2 1-1,2 22 30,-2-45-110,0 1 0,0-1 0,0 1 0,0 0 0,0-1 0,0 1 0,1-1 0,-1 1 0,0-1 0,1 1 0,-1-1 0,1 1 0,0-1 0,-1 1 0,1-1 0,0 0 0,0 1 0,0-1 0,0 0-1,0 0 1,0 0 0,0 0 0,1 0 0,-1 0 0,0 0 0,1 0 0,-1 0 0,0 0 0,2 0 110,20 1-6332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10802,'0'0'1513,"0"0"-880,0 0 10,0 0 145,0 0-346,0 0-338,-1 11 32,-8 193 721,9-199-854,0 0 1,0 0-1,1 0 0,0 0 0,0 0 1,0 0-1,0 0 0,1 0 0,0 0 1,0 0-1,0-1 0,1 1 0,0-1 1,0 0-1,0 1 0,0-2 0,3 4-3,-1-3-23,0 1-1,1-1 1,-1 0-1,1-1 0,0 0 1,0 0-1,0 0 1,0 0-1,1-1 1,-1 0-1,1-1 0,3 1 24,2 0-78,-1 0-1,0-2 1,1 1-1,-1-2 1,0 1-1,1-1 1,-1-1-1,0 0 1,0-1-1,0 0 0,0-1 1,-1 0-1,1 0 1,-1-1-1,0-1 1,0 1 78,10-11-134,0 0 1,-1-1-1,-1-1 1,-1-1-1,0 0 1,-2-1-1,0-1 1,-1-1-1,-1 0 1,5-14 133,-15 31 89,-1 0 1,0 0-1,0-1 1,0 1-1,-1 0 1,0-1-1,0 1 1,1-5-90,-2 9 783,-1 3-218,-11 37-112,7-22-313,0-1 1,1 1 0,0-1-1,2 1 1,0 0 0,0 6-141,2-6 110,0 68 521,3 1 0,7 24-631,0-36 216,-3 1 0,-4 0 0,-3 6-216,-1-75 26,1 0 1,-1 0-1,0 0 0,-1 0 0,1 0 1,-1-1-1,0 1 0,-1 0 1,1-1-1,-1 0 0,0 1 0,0-1 1,-1 0-1,0-1 0,0 1 1,0-1-1,0 1 0,-1-1 1,1 0-1,-1-1 0,0 1 0,0-1 1,-1 0-1,1 0 0,-1-1 1,1 0-1,-1 0 0,-4 1-26,-11 3-238,1-1-1,-1-1 1,-1-2 0,1 0-1,0 0 1,-1-2 0,-11-2 238,20 1-442,1 0 1,-1-2 0,1 1 0,-1-1-1,1-1 1,0 0 0,0-1-1,1 0 1,-1-1 0,1 0-1,-7-6 442,17 11-213,0 1 0,0-1 0,0 0-1,0 0 1,0 0 0,0 0 0,0 0-1,0 0 1,0 0 0,0 0 0,1 0-1,-1-1 1,0 1 0,1 0 0,-1 0-1,1 0 1,-1-1 0,1 1 0,0 0-1,0-1 1,-1 1 0,1 0 0,0-1-1,0 1 1,0-1 0,1 1 0,-1 0-1,0-1 1,0 1 0,1 0 0,-1 0-1,1-1 214,7-10-3677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5:18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1 173 5513,'0'0'3648,"0"0"-2173,1 38-427,8 259 289,10 443-964,-19-735-368,2 25-13,-2-29 10,0-1-1,0 1 1,0-1 0,0 1-1,0-1 1,1 0-1,-1 1 1,0-1-1,0 1 1,0-1-1,0 0 1,1 1 0,-1-1-1,0 0 1,0 1-1,1-1 1,-1 1-1,0-1 1,0 0-1,1 0 1,-1 1 0,1-1-1,-1 0 1,0 0-1,1 1 1,-1-1-1,0 0 1,1 0 0,-1 0-1,1 0 1,-1 0-1,1 1 1,-1-1-1,0 0 1,1 0-1,-1 0 1,1 0 0,-1 0-1,1 0 1,-1 0-1,0-1 1,1 1-1,-1 0 1,1 0-1,-1 0 1,0 0 0,1 0-1,-1-1 1,1 1-1,-1 0 1,0 0-1,1-1 1,-1 1 0,0 0-1,1-1 1,-1 1-1,0 0-1,4-5 33,0-1-1,0 1 1,-1 0-1,0-1 1,0 0-1,0 0 1,-1 0-1,1 0 1,-2 0-1,1 0 1,0-2-33,4-12 26,11-33-3,-1 4-23,12-22 0,-22 57 42,1 0 0,0 1 1,1 0-1,1 0 0,0 1 1,1 0-1,1-2-42,-6 10 38,-1 0 0,1 1 0,0-1 1,0 1-1,0 0 0,0 0 0,1 0 0,-1 1 0,1 0 0,0 0 0,0 0 1,-1 1-1,6-1-38,10 0 189,-1 1 1,0 0-1,10 2-189,7 0 371,-20 0-276,0 1 0,0 0 0,0 1-1,-1 1 1,1 0 0,-1 2 0,1 0 0,11 6-95,-19-8 10,0 1 0,0 0-1,0 0 1,-1 0 0,0 2 0,0-1 0,0 1 0,-1 0 0,0 0 0,0 1-1,-1 0 1,0 0 0,0 0 0,-1 1 0,2 4-10,-4-7 3,-1 0 0,-1 1 1,1-1-1,-1 0 0,0 1 0,0-1 1,-1 1-1,0-1 0,0 0 0,0 1 1,-1-1-1,0 1 0,0-1 0,-1 0 1,0 1-1,0-1 0,0 0 0,-1 0 1,0 0-1,0-1 0,0 1 0,-1-1 1,0 0-1,0 0 0,0 0 0,0 0 1,-1-1-1,0 1 0,0-1 0,-4 2-3,-8 6-74,-1-1 0,0 0 0,-1-1 0,0-2 0,0 0 0,-1 0 0,0-2 1,0-1-1,-1 0 0,0-2 0,1 0 0,-1-1 0,-14-1 74,14-1-256,9 1 79,-1-1 0,1 0-1,-1-1 1,1-1 0,-1 0-1,-4-1 178,14 2-38,1 0-1,0 0 0,-1 0 0,1 0 0,0 0 1,0 0-1,-1-1 0,1 1 0,0-1 1,0 0-1,1 1 0,-1-1 0,0 0 0,1 0 1,-1 0-1,1 0 0,-1 0 0,1-1 0,0 1 1,0 0-1,0-1 0,0 1 0,0 0 1,1-1-1,-1 1 0,1-1 0,0 1 0,-1-1 1,1 1-1,0-1 0,0 0 0,1 1 0,-1-1 39,1 0-75,-1 1 0,1 0 0,0-1 0,0 1 0,0 0 0,0 0 0,0 0 0,1 0 0,-1 0 0,0 0 0,1 0 0,0 1 0,-1-1 0,1 0 0,0 1 0,0-1 0,0 1 0,0 0 0,0 0 0,0 0-1,0 0 1,0 0 0,1 0 0,-1 0 0,1 1 75,7-5-456,36-16-2517,-5 2-2046</inkml:trace>
  <inkml:trace contextRef="#ctx0" brushRef="#br0" timeOffset="428.74">791 1167 8026,'0'0'4787,"0"0"-3196,0 0-506,0 0-185,0 0-499,30 0-295,96 0-104,-122-1-27,0 1-1,1 0 1,-1 0-1,1 0 1,-1 0-1,0 1 1,1 0-1,-1 0 1,0 0-1,0 0 0,1 1 1,-1-1-1,0 1 1,0 0-1,1 2 26,-4-3-32,0 1-1,0 0 0,0 0 0,0 0 0,0 0 1,-1 0-1,1 0 0,0 0 0,-1 0 1,0 0-1,0 1 0,1-1 0,-1 0 0,0 0 1,-1 0-1,1 0 0,0 0 0,-1 2 33,0 7-24,0-7 17,0 0-1,0 0 1,0 0 0,-1 1 0,1-1 0,-1-1-1,0 1 1,0 0 0,-1 0 0,1-1-1,-1 1 1,0-1 0,0 0 0,0 0 0,0 0-1,-1 1 8,-13 10-39,0-1 0,-16 9 39,18-12-46,-32 20-73,10-7-26,-28 24 145,63-46 4,0 1 1,1-1 0,0 1 0,-1-1-1,1 1 1,0-1 0,-1 1-1,1 0 1,0-1 0,0 1 0,1 0-1,-1 0 1,0 0 0,1 0 0,-1 0-1,1 0 1,-1 0 0,1 0-1,0 0 1,0 0 0,0 0 0,0 0-5,0-1 19,1 0 1,0 0 0,-1 0-1,1 0 1,0 0 0,-1-1-1,1 1 1,0 0 0,0-1-1,0 1 1,0 0 0,0-1-1,-1 1 1,1-1 0,0 0-1,0 1 1,0-1 0,0 0-1,0 1 1,1-1 0,-1 0-1,0 0 1,0 0 0,0 0-1,0 0 1,1 0-20,4 1 117,33 5 29,0-1 1,1-2 0,-1-2 0,8-2-147,-19 1-231,-17 0-101,-1 0 1,0-1-1,0 0 1,0-1-1,2-1 332,27-13-3934,-24 6-1206</inkml:trace>
  <inkml:trace contextRef="#ctx0" brushRef="#br0" timeOffset="833.5">1529 956 10522,'0'0'2449,"0"0"-697,0 0 417,0 0-865,0 0-504,0 0-168,0 0-240,165-6-176,-139 18-120,4 0-88,3-6-8,0-4-440,20-2-808,-10 0-1081,-3-8-5616</inkml:trace>
  <inkml:trace contextRef="#ctx0" brushRef="#br0" timeOffset="1544.74">2584 515 7802,'0'0'2208,"0"0"-1041,0 0-311,-29-3-452,7 0-366,9 1-31,0 0 0,-1 1-1,1 0 1,0 1 0,-1 0 0,1 1-1,0 1 1,-1 0 0,1 1-1,0 0 1,1 1 0,-1 0 0,-8 5-7,-20 12 140,0 2 0,2 1 1,0 3-1,-33 30-140,55-43 149,0 2 1,1 0-1,1 1 0,1 0 1,1 1-1,0 1 1,1 0-1,1 1 0,1 0 1,1 1-1,-2 7-149,8-20 36,0 1 1,1 0-1,0 0 0,1 0 0,0 1 1,0-1-1,1 0 0,0 0 0,1 1 1,1 3-37,-1-9 8,0 0 0,0 0 1,0 0-1,1-1 1,-1 1-1,1 0 0,0-1 1,0 0-1,1 1 1,-1-1-1,1 0 0,-1 0 1,1 0-1,0 0 1,0-1-1,0 1 0,1-1 1,-1 0-1,0 0 1,1 0-1,0 0 0,-1 0 1,1-1-1,2 1-8,12 2-36,0-1-1,0 0 0,1-1 0,-1-2 0,1 1 1,2-2 36,1 1-86,-11-1 54,-1 1 0,1-1 0,-1-1 1,1 0-1,-1 0 0,0-1 1,0-1-1,0 1 0,-1-1 0,1-1 1,-1 0-1,0-1 0,0 1 1,-1-1-1,0-1 0,0 0 0,0 0 1,-1-1-1,0 0 0,0 0 0,1-3 32,1-2 7,0-2-1,-1 1 0,-1-1 0,0 0 0,-1-1 0,-1 0 0,0 0 0,-2 0 0,1 0 0,-2-1 1,0 1-1,-1-1 0,-1-1-6,0-16 943,0 32-438,0 21 159,10 197 374,0 6-5011,-10-208-632</inkml:trace>
  <inkml:trace contextRef="#ctx0" brushRef="#br0" timeOffset="1958.79">2762 1099 992,'0'0'8985,"0"0"-6021,0 0-1646,0 0-212,0 0-332,0 0-403,32-6-220,102-16-120,-112 19-42,-16 1-8,-1 1 0,1 0 1,-1 0-1,1 0 0,-1 1 0,1 0 0,-1 0 1,1 1-1,0-1 0,-1 1 0,1 0 1,2 1 18,-7-1-28,0 0 1,0 0-1,0-1 1,0 1-1,-1 0 1,1 0-1,0 0 1,-1 0-1,1 0 1,0 0 0,-1 0-1,0 0 1,1 1-1,-1-1 1,1 0-1,-1 0 1,0 0-1,0 0 1,0 1 0,0-1-1,0 0 1,0 0-1,0 0 1,0 1-1,0-1 1,-1 0-1,1 0 1,0 1 27,-1 1-16,0 1 0,0-1 0,1 0 0,-2 1-1,1-1 1,0 0 0,-1 0 0,1 0 0,-1 0 0,-1 1 16,-10 8-1,0 1 1,-1-2-1,-1 0 1,-13 7 0,-27 20 6,37-24-8,-19 16 16,35-29-17,1 1-1,-1 0 1,0-1 0,1 1-1,0 0 1,-1 0 0,1 0-1,0 0 1,0 0 0,0 0-1,0 1 1,1-1 0,-1 0-1,1 0 1,-1 1 0,1 1 3,0-3-3,1 0 0,-1 0 1,1-1-1,0 1 1,0 0-1,-1 0 1,1 0-1,0-1 0,0 1 1,0-1-1,0 1 1,0 0-1,0-1 0,0 0 1,0 1-1,0-1 1,0 1-1,0-1 1,0 0-1,0 0 0,0 0 1,0 0-1,1 0 1,-1 0-1,0 0 0,0 0 1,1 0 2,3 0-6,51 5-691,1-2 1,53-6 696,-46-6-2974,-10-10-3975</inkml:trace>
  <inkml:trace contextRef="#ctx0" brushRef="#br0" timeOffset="2596.8">3563 0 10178,'0'0'1450,"0"0"111,-3 31-91,-17 210-391,14-58-920,-8 106 108,8-239-101,-1 0 0,-3-1 1,-3 0-1,-13 35-166,26-84 0,-1 1 0,1-1-1,0 0 1,0 1 0,0-1 0,-1 1 0,1-1 0,0 0-1,0 1 1,0-1 0,0 0 0,0 1 0,0-1 0,0 1-1,-1-1 1,1 0 0,0 1 0,1-1 0,-1 1-1,0-1 1,0 1 0,0-1 0,0 0 0,0 1 0,0-1-1,0 0 1,1 1 0,-1-1 0,0 1 0,0-1 0,0 0 0,12-5 17,26-29 17,-25 20-53,-1 4 19,0 1 0,1 0 1,0 1-1,0 0 1,1 0-1,0 2 0,0 0 1,1 0-1,-1 2 1,1 0-1,1 0 0,-1 1 1,0 1-1,0 1 0,1 0 1,-1 1-1,4 1 0,-16-1 3,-1 1 0,1 0 0,0-1 0,-1 1 1,1 0-1,-1 1 0,1-1 0,-1 0 0,1 1 0,-1 0 0,0-1 0,0 1 0,0 0 0,0 0 0,0 0 0,0 0 0,0 1 0,-1-1 0,1 0 0,-1 1 0,0-1 0,1 1 0,-1-1 0,-1 1 0,1 0 0,0-1 1,0 3-4,2 7-5,0 1 1,-1-1 0,-1 1 0,0 0 0,0 7 4,-1-13-7,0 1 1,0 0 0,-1 0-1,0 0 1,0 0 0,-1-1-1,0 1 1,-3 7 6,3-10-23,-1-1 0,-1 1 1,1 0-1,-1-1 0,1 0 0,-1 0 1,0 0-1,-1 0 0,1-1 0,-1 0 0,1 0 1,-1 0-1,0 0 23,-12 6-351,1-1 0,-1-1 0,0 0 1,-1-1-1,1-1 0,-1 0 0,0-2 0,-1 0 0,1-1 1,0-1-1,-1 0 0,1-2 0,-1 0 0,-7-2 351,23 2-227,1 1-1,0-1 1,-1 1-1,1-1 1,0 0-1,0 1 1,-1-1-1,1-1 1,0 1-1,0 0 1,0 0-1,0-1 1,1 1-1,-1-1 1,0 1-1,1-1 1,-1 0-1,1 0 1,-1 0-1,1 0 1,0 0-1,-1-1 228,-6-18-4476</inkml:trace>
  <inkml:trace contextRef="#ctx0" brushRef="#br0" timeOffset="2942.35">4036 1119 7602,'0'0'5417,"0"0"-4785,0 0 368,0 0-224,0 0-408,0 0-232,0 0-120,56 119-16,-56-89 16,0 3-16,0 3-8,-3-1-136,-14-8-240,4-3-264,-4-3-368,7-15-672,4-3-2889</inkml:trace>
  <inkml:trace contextRef="#ctx0" brushRef="#br0" timeOffset="3393.36">4555 140 184,'0'0'10133,"0"0"-6924,0 0-1836,0 0-199,9 31-421,31 101-369,0-34-113,-32-82-222,-1 1 1,-1-1-1,-1 1 0,0 0 1,0 3-50,-1 3 27,0 1-1,-1-1 1,-1 1 0,-1-1 0,-2 1-1,0-1 1,-1 1 0,-1-1 0,-2 0 0,0 0-1,-2 0 1,0 0 0,-5 7-27,-8 8-49,-2-1 1,-1 0-1,-2-2 1,-2-1-1,-1-2 1,-1 0-1,-34 27 49,8-12-1930,-43 27 1930,-61 29-5506,93-63-3682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5:12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1 950 3897,'0'0'6393,"0"0"-4354,0 0-1089,0 0-85,0 0-418,0 0-177,6 4 115,4 1-230,0-1 0,1 0 0,-1-1-1,1 0 1,0 0 0,0-1 0,0 0 0,0-1 0,4-1-155,40 2 1018,21-4-1018,-11 1 122,-38 1-218,82 0-38,-37 0-2978,-54 0-436</inkml:trace>
  <inkml:trace contextRef="#ctx0" brushRef="#br0" timeOffset="811">933 736 9210,'0'0'3634,"0"0"-2014,0 0-225,0 0-290,0 0-496,0 0-276,-26 1-154,-83 4-68,103-4-91,1-1 1,0 1 0,-1 0-1,1 1 1,0-1-1,0 1 1,-1 0-21,-10 13 125,9-7-81,-11 11-15,1 0-1,0 1 0,2 1 0,0 0 1,2 1-1,0 1 0,2 0 0,0 1 1,2 0-1,1 0 0,0 1 0,2 0 1,1 0-1,1 1 0,1-1 0,0 19-28,3-43-27,0 1 0,0 0 0,0 0 0,0 0-1,0 0 1,0 0 0,0 0 0,1 0 0,-1 0-1,1 0 1,0 0 0,-1 0 0,1 0 0,0 0 0,0-1-1,0 1 1,0 0 0,0-1 0,1 1 0,-1-1-1,0 1 1,1-1 0,-1 0 0,1 1 0,-1-1-1,1 0 1,0 0 0,0 0 0,-1 0 0,1-1-1,0 1 1,0 0 0,0-1 0,0 1 0,0-1-1,0 1 1,0-1 0,0 0 0,0 0 0,0 0-1,1 0 28,9 0-157,0 1 0,0-1 0,0-1 0,0 0 0,0-1 0,-1 0 0,1-1 0,0-1 0,-1 1 0,1-2 0,-1 1 0,3-4 157,7-4-485,0-2 0,-1 0-1,-1-1 1,0-1 0,9-11 485,-9 9-396,-1-1 0,-1-1-1,0-3 397,-12 17 96,0 0 0,-1 0-1,-1-1 1,1 0 0,-1 0-1,0 0 1,0 0 0,-1 0-1,0-1 1,0 1 0,-1-1-1,0 1 1,0-1-96,-1 7 1016,0 1-248,-10 5-200,8-1-525,0 0-1,1-1 0,-1 1 0,1 0 0,0 0 0,0 0 0,0 0 0,0 0 0,1 0 1,0 0-1,0 0 0,0 1-42,3 51 699,0-41-510,0 0 1,2-1 0,-1 0-1,2 0 1,6 12-190,-5-13-44,-2 0 0,1 1-1,-2-1 1,0 1 0,0 0-1,1 12 45,-5-25-70,-1 0-1,2 0 0,-1 0 0,0 0 0,0 0 0,0 0 0,0 0 0,1 0 0,-1 0 0,0 0 0,1 0 0,-1 0 0,1 0 0,-1 0 0,1 0 0,0 0 71,12 5-4675,-1-5-3192</inkml:trace>
  <inkml:trace contextRef="#ctx0" brushRef="#br0" timeOffset="1163.08">1430 1015 10906,'0'0'4025,"0"0"-2841,0 0 105,0 0-601,0 0-368,0 0 160,0 0-240,23 78-16,-23-46-128,0 7-96,0-3-88,0 3-256,-4-7-368,-9 1-456,0-12-897,3-6-3896</inkml:trace>
  <inkml:trace contextRef="#ctx0" brushRef="#br0" timeOffset="2207.77">1780 0 11618,'0'0'2045,"0"0"-663,0 0-373,0 0-238,0 0 113,0 0-10,4 30-160,25 195 331,-16-61-224,-7 158-821,-6-93 32,1-180 5,-1-18 84,1-1 0,2 8-121,-3-38 2,0 1 0,1-1 1,-1 1-1,0-1 0,0 1 0,1-1 1,-1 1-1,1-1 0,-1 1 0,0-1 0,1 0 1,-1 1-1,1-1 0,-1 0 0,1 1 1,-1-1-1,1 0 0,-1 1 0,1-1 1,-1 0-1,1 0 0,0 0 0,-1 0 0,1 1 1,-1-1-1,1 0 0,0 0 0,-1 0 1,1 0-1,-1 0 0,1-1 0,0 1 1,-1 0-1,1 0 0,-1 0 0,1 0 1,-1-1-1,1 1 0,-1 0 0,1 0 0,-1-1 1,1 1-1,-1 0 0,1-1 0,-1 1 1,1-1-3,5-6 23,-1 0 0,0 0 1,0 0-1,0-1 0,-1 0 1,-1 0-1,1 0 0,1-7-23,10-21 8,4-3-82,2 0 0,2 1 0,1 1 0,20-23 74,-39 55-6,-1 0-1,1 1 0,1 0 1,-1 0-1,1 0 0,-1 1 1,1 0-1,0 0 0,0 0 1,0 1-1,1 0 0,-1 0 1,0 0-1,1 1 0,0 0 1,-1 0-1,1 1 0,-1 0 1,1 0-1,0 0 0,-1 1 1,1 0-1,-1 0 0,1 1 1,-1 0-1,0 0 0,1 1 1,-1-1-1,0 1 0,-1 0 1,1 1-1,2 1 7,9 8 0,-1 0 0,0 1 1,0 0-1,-2 1 0,0 1 0,0 1 1,-2 0-1,0 0 0,-1 1 1,1 3-1,-9-12-37,-1 0 0,1 0 0,-1 0 0,0 0 0,-1 0 0,0 7 37,-1-11-20,1 0 0,-1 0 0,-1 0 0,1 0 0,-1 0 0,0-1 0,0 1 0,0 0 0,0 0 0,-1 0 0,0-1 0,0 1 0,-1 1 20,-3 0-89,0 0-1,0 0 1,0-1-1,0 0 1,-1 0-1,0 0 1,0-1-1,0 0 1,0 0 0,-1-1-1,-1 1 90,-15 5-458,0-2 0,-1 0 0,0-1 458,-6-1-441,1-2-1,-1-1 0,0-1 0,-8-2 442,0 1-744,38 0 20,22-1-2615,8-1 717,3-4-1574</inkml:trace>
  <inkml:trace contextRef="#ctx0" brushRef="#br0" timeOffset="2747">2709 1099 12619,'0'0'2204,"0"0"-447,0 0-539,0 0-635,0 0-363,0 0-133,17 0-43,17 0-117,0 1 1,0 2-1,-1 1 0,27 8 73,-50-9-11,0-1-110,0 1 1,0 0-1,0 1 1,0 0-1,5 3 121,-14-6-16,0-1 0,0 1 0,1 0 0,-1-1 0,0 1-1,0 0 1,0 0 0,0-1 0,0 1 0,-1 0 0,1 0-1,0 0 1,0 0 0,0 1 0,-1-1 0,1 0 0,-1 0-1,1 0 1,-1 0 0,1 1 0,-1-1 0,0 0 0,1 0-1,-1 1 1,0-1 0,0 0 0,0 1 0,0-1 0,0 0 0,0 0-1,-1 1 1,1-1 0,0 0 0,-1 0 0,1 1 0,-1-1-1,1 0 1,-1 0 0,1 0 0,-1 0 0,0 0 0,1 0-1,-1 0 1,0 0 0,0 0 0,0 0 0,0 0 0,-1 0 16,-5 6-16,-1 0 1,0-1-1,0-1 1,0 1-1,-1-1 1,1-1 0,-2 1 15,-71 28-361,59-25 208,-4 2 7,15-7 68,0 1 0,0 0 0,0 1-1,1 0 1,0 0 0,0 2 0,-2 1 78,11-8-2,1 0-1,0 0 1,0 1 0,0-1 0,-1 0 0,1 0 0,0 1 0,0-1 0,0 0 0,0 0 0,0 1-1,0-1 1,0 0 0,0 1 0,0-1 0,0 0 0,0 0 0,0 1 0,0-1 0,0 0-1,0 1 1,0-1 0,0 0 0,0 0 0,0 1 0,0-1 0,0 0 0,0 0 0,0 1-1,1-1 1,-1 0 0,0 0 0,0 1 0,0-1 0,1 0 0,-1 0 0,0 0 0,0 1-1,0-1 1,1 0 0,-1 0 0,0 0 0,0 0 0,1 0 0,-1 1 0,0-1 0,1 0 2,12 6 203,-13-6-202,68 19 584,-52-15-538,-1 0-1,1 1 1,-1 0-1,0 1 1,6 4-47,-20-10-4,1 1 1,-1 0-1,0-1 1,0 1 0,0 0-1,0 0 1,1 0 0,-1 0-1,0 0 1,0 0-1,-1 0 1,1 0 0,0 0-1,0 0 1,0 0-1,-1 1 1,1-1 0,-1 0-1,1 1 1,-1-1 0,1 0-1,-1 1 1,0-1-1,0 0 1,0 1 0,0 0 3,0 0-1,-1 1 0,1-1 0,-1 1 0,0-1 0,0 0 0,0 0 0,0 1 0,-1-1 0,1 0 0,-1 0 0,1 0 0,-1 0 0,0-1 0,0 1 1,-9 8-44,0-1 0,0 0 0,-1-1 0,-9 4 44,20-11-13,-25 12-1277,0 0 0,-1-2 1,-18 5 1289,36-13-713,-26 10-3568</inkml:trace>
  <inkml:trace contextRef="#ctx0" brushRef="#br0" timeOffset="3130.01">3636 1096 10474,'0'0'1753,"0"0"223,0 0 48,0 0-903,0 0-289,0 0-168,0 0-232,119 119-168,-113-81-208,-6 7-56,0-3-176,0 2-176,-16-2 56,-17-3-248,-10-1-368,-33 10-865,9-15-2320,5-6-6137</inkml:trace>
  <inkml:trace contextRef="#ctx0" brushRef="#br0" timeOffset="4691.13">4489 527 80,'0'0'10945,"0"0"-7291,0 0-1856,0 0-421,-29-10-623,-95-32-437,116 39-288,1 1-1,-1 0 1,0 0-1,-1 1 0,1 0 1,0 1-1,0-1 0,-8 2-28,-2 0 39,12-1-31,0 1 1,0-1-1,0 1 1,0 1 0,1-1-1,-1 1 1,0 0-1,1 1 1,0-1 0,-1 1-1,1 0 1,0 0-1,0 0 1,1 1-1,-1 0 1,1 0 0,0 0-1,0 1 1,0-1-1,0 1 1,1 0-1,0 0 1,0 0 0,0 0-9,-7 17 122,0 0 0,1 0 0,1 0 0,1 1 0,-1 11-122,0 8 105,3-1-1,1 1 1,2 0 0,3 21-105,-1-40 17,0-18-22,0 0 0,0-1 0,0 1 0,1 0 0,0 0 0,0 0 0,0-1 0,0 1-1,1 0 1,0-1 0,0 1 0,0-1 0,0 0 0,1 0 0,-1 0 0,1 0 0,2 1 5,-1-1-30,0-1 1,0 0-1,0 0 0,1-1 0,0 0 1,-1 1-1,1-1 0,0-1 1,0 1-1,0-1 0,0 0 0,0 0 1,0 0-1,1-1 0,-1 1 1,2-1 29,6 1-58,-1-1 1,1 0-1,0 0 1,0-1-1,0-1 1,-1 0-1,1-1 1,-1 0-1,0-1 1,1 0-1,5-4 58,10-8-137,-1-2 0,0-1-1,-2 0 1,0-2-1,-1-1 1,-2-1-1,0-1 1,-1-1-1,-1-1 1,-2 0-1,-1-2 1,-1 0-1,-1 0 1,11-31 137,-16 36 321,-10 41 145,-2 13-514,1-7 127,2 0 1,0 0-1,2 0 1,1-1-1,0 1 0,2-1 1,1 0-1,1-1 1,9 20-80,68 101-751,-75-117-4501,-7-24-2299</inkml:trace>
  <inkml:trace contextRef="#ctx0" brushRef="#br0" timeOffset="5060.16">5233 947 9754,'0'0'2193,"0"0"-153,0 0-240,0 0-599,0 0-569,27 152-272,-24-114-80,-3 4-80,0-6-104,0-3-24,0-4-64,0-8 56,0 0-64,-7-9-344,1-12-560,-1 0-697,4 0-903,3-21-4426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5:25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1 858 6361,'0'0'3899,"0"0"-2334,0 0-617,0 0-141,0 0-149,0 0-148,12-2-83,47-5 974,0 3-1,13 2-1400,1069 2 3024,-1019-6-2891,0-5 0,53-14-133,123-13 19,-122 27-30,0 7 1,0 8 0,34 10 10,-9 4-5,1-10 1,75-11 4,-196-4 0,21 0-8,-52 7-1,313 9-13,504 7 7,-580-17 13,-1 2 2,73 19 0,596 47 24,28-22-43,-554-21 14,808-12 1,-1104-16-64,474-10-315,-19 24 332,-71 0-424,47 3 30,137-1 11,-560-12 76,-108-1 194,0-2 1,-1-1 0,1-1-1,23-8 164,-35 9-47,1 2 0,-1 0 0,1 2 0,17 1 47,17 0-92,425-33-730,-113 4 816,-82 11 170,280-11 343,-275 27-262,-76 2 295,161-22-540,-316 11 46,0-3 0,0-2 0,26-12-46,-7 5-7,2 3 1,28-1 6,165-14 189,-144 21-94,-18 3 121,0-5 1,22-10-217,13-3 560,77-3-560,0 1 889,-137 20-187,0 4 0,0 4 0,5 4-702,9-1 1337,97-11-1337,98-30 621,-277 36-592,0 0 1,0-1-1,16-6-29,4-2 48,10-1-62,0 1-1,0 3 1,1 2-1,0 2 1,30 1 14,202-3-148,-193 4-85,0 4 1,8 4 232,-35 3-37,-19-2 16,37 0 21,366-5 322,-427-2-323,1-1 1,-2-1 0,1 0 0,0-2 0,-1 0-1,0-1 1,0-1 0,14-8 0,1 0-106,-9-1-124,-24 17 233,0-1-1,0 0 1,0 1 0,0-1-1,0 1 1,0-1-1,0 0 1,0 1-1,-1-1 1,1 1 0,0-1-1,0 1 1,-1-1-1,1 1 1,0-1 0,-1 1-1,1-1 1,0 1-1,-1 0 1,1-1-1,-1 1 1,1-1 0,-1 1-1,1 0 1,-1 0-1,1-1 1,-1 1 0,1 0-1,-1 0 1,1-1-1,-1 1-2,-22-14 80,-21-6-209,-23-8 129,39 19-106,1-2 0,1-1 0,0-1 0,1-1 0,-19-15 106,14 5-368,7 6-69,-1 0 1,0 2 0,-2 0 436,17 11-148,0 1 1,-1 0-1,1 0 1,-1 1-1,0 0 1,0 1-1,0 0 1,0 1-1,0 0 1,-7 0 147,7 1-225,6-1 58,0 1 1,-1 0-1,1 1 1,0-1-1,0 1 1,-1-1-1,1 1 1,-2 1 166,4-1-78,1 0 1,0 0 0,-1 0 0,1 0 0,0 0-1,0 0 1,0 0 0,0 1 0,0-1 0,0 0-1,0 1 1,0-1 0,0 1 0,0-1 0,1 1-1,-1-1 1,1 1 0,-1-1 0,1 1 0,0 0-1,-1-1 1,1 1 0,0-1 0,0 2 77,0-1-182,0 0-200,-1 0 0,1 1 1,0-1-1,0 0 0,0 0 0,0 0 1,0 1-1,1-1 0,-1 0 1,1 0-1,-1 0 0,1 1 382,13 7-8572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15:44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4324 773 8650,'0'0'1647,"0"0"-696,0 0-278,0 0-167,0 0-92,0 0 21,0 0 55,0 0 59,0 0 33,0 0-38,0 0-26,-11 0 677,-46 1-989,-43-1 1479,-16-5-1685,61 2 339,-29 4-339,25 0 76,30 0-64,1 2 0,-1 1 0,-14 4-12,12-1 30,-1-2 0,-18 0-30,-380 4 378,384-5-360,0 2 0,0 3 0,-33 10-18,35-7 22,-1-3 0,0-1 0,-37 1-22,25-8 7,1 3-1,-1 2 1,1 2 0,0 3 0,0 3 0,-19 8-7,15 1-2,-22 8 29,-3-3 0,-24 2-27,11-5-29,1 4 0,2 5 0,-86 42 29,-95 40 23,237-100-22,-378 154 55,375-151-71,0 2-1,1 1 0,1 3 0,1 1 1,2 2-1,1 1 0,1 2 1,1 2-1,-23 30 16,2 10-35,3 2 0,3 2 0,-19 45 35,52-92-3,-15 31-10,4 0 0,2 2 0,-6 30 13,23-60-24,1 1 0,1 0 0,3 0 0,0 1 0,2-1 0,3 11 24,-2-41 0,0 5 3,1 0-1,0 0 1,1-1-1,0 1 1,0 0-1,1-1 1,0 1-1,2 0-2,34 68 33,-15-34-23,-18-31-13,0-1-1,0 0 1,1 0 0,1 0 0,0-1 0,0-1-1,1 1 1,0-1 0,0-1 0,1 1 0,1-2-1,-1 0 1,1 0 0,0 0 0,1-2-1,-1 1 1,13 3 3,62 19 7,-38-11 2,0-2 1,9-1-10,23 2 28,41 8 4,-2 5 1,29 14-33,-70-15 5,2-4 1,38 5-6,-13-15 314,1-5 1,93-3-315,-19-1 263,-135-1-242,-1 3 0,28 7-21,26 5 16,-22-7 1,1 1-1,0-4 1,14-2-17,2-5-15,27 3 286,1-6 0,102-14-271,-135 3 3,665-87 74,-564 85-242,174 10 165,-142 4-171,18-10 171,-71 3-718,100 12 718,-42-1-447,-52-3 166,197-2 184,-209-12 87,-84 5 4,35 3 6,65 5-9,366-8-1,-144 2 1,-240 8 2,376 10-14,-338-9 77,169 26-56,-215-17 80,149-7-80,-66-3 22,61 6-6,328 4 0,-352-13 49,302 2 49,-374 6 16,57 1-4,87 2 647,23 18-773,71-6 99,115-21-99,-254-3 13,-188 2 5,52-10-18,40-7 14,16 9-14,204 9 19,-164 1-13,-144 0-14,0 5 1,77 16 7,-40-6 5,1-7 1,121-9-6,-150-2 10,594-5 22,-153-2 35,118 5 7,-360 5-63,418 13 367,-678-15-361,20-1-10,-1 4 1,38 7-8,-8 3 46,83-2-46,115-12 31,-117-1 12,304 21 5,1 1 24,154-38 16,-516 9-79,444-36 84,-313 25 782,169 13-875,-406 7 30,278 14 512,-38-1 67,514 20 192,-612-25-667,63-8-134,-76-2 5,128-13-60,-181 13 44,-36 0-2,0 3 0,0 2-1,15 6 14,-36-4 22,1-1 0,0-3 0,0-2 0,6-3-22,-6-3 9,-1-2 0,0-2 0,39-14-9,-13 3 5,221-49 51,94-2-56,-322 67 7,-51 5 10,0 0-1,0-1 1,0-1 0,11-3-17,47-14 687,41-5-687,-49 10 232,0-3 0,-1-3 0,5-5-232,-11 7 196,50-10-196,21-5 84,131-45-148,-206 65-85,-37 10 118,0-1 0,-1 0 1,0-1-1,6-4 31,136-65-178,8 9 386,-133 52-148,-20 8-42,0 0-1,-1-1 1,1 0-1,-1-1 1,-1-1-1,0 0 1,0-1-1,-1-1 1,4-3-18,12-20-15,-2 0-1,-2-2 1,-1 0 0,-2-2 0,3-9 15,-2 9-17,1 2 0,2 0 0,2 2 0,14-14 17,-31 35-23,-1-1 0,-1 0 0,0-1 0,-1 0 1,-1 0-1,0 0 0,-1-1 0,-1 0 0,0-1 23,23-65-57,-5 32-47,11-13 104,1-2-35,-31 57-30,-1-1 1,0 0-1,-1 0 0,0 0 0,0 0 0,-1 1 0,0-1 0,0 0 0,-2-8 65,1-15-64,-3-18 101,-1 0 1,-3 1-1,-2 0 1,-2 1-1,-16-39-37,5 13 15,-4 1-1,-9-13-14,20 57 16,-1 0-1,-9-8-15,11 15 37,1 1-1,1-2 1,1 0 0,-6-17-37,-7-16 4,-3 0 0,-1 1 0,-14-14-4,16 24-4,-6-4-35,-2 2 1,-2 1 0,-6-3 38,-45-55-77,81 96 48,0 1 1,0 0 0,0 0 0,-1 1 0,0 0 0,-1 0 0,1 1 0,-1 0 0,0 0 0,0 1 0,-1 0 28,-23-7-108,-1 0 0,-18-2 108,-5-1-34,29 6 38,-130-35-279,-40-2 275,-404-54-595,370 69 453,100 16 133,-196-12-17,-431 24-55,392 4 50,-153 25-191,435-20 201,-38 4-64,-13-6 85,-64 3-759,-96 19 759,172-18-76,-86-8 76,-68 4-75,-292 23-13,-1178-28-540,1059 17 533,547-10 91,-268 7-14,184-14 14,-705 16-39,456 0 3,-130 9 5,268-15 20,142-8 22,-43 18-24,56-2-100,-485 18 37,486-34 85,100-3 0,1 4 1,-45 8-6,-16 7 264,-92-3-264,-78 6 45,246-15-42,-51 2 5,84-5-14,-1 0 0,1 2 0,0 1 0,0 2 6,-6 1-8,-50 6 12,-6-3-4,-8 2 2,44-3-49,-16 7 47,-46 9-1,-72 14-2,-16 2 8,-229 11-9,326-42 0,18-3 25,-38-4-21,17 0-52,-107 20 52,45-4-104,-85 5-26,-214 19-109,-118-30-210,380-4 404,-107 10-78,145-12-69,-29-8 192,-72 2-258,195 2 104,-65 2-18,-52 0-36,-52 15 208,95-7-86,116-11 90,-129 9 21,-13-6-25,77-8-15,-2-1-183,-1 5 0,-69 12 198,0 4-1041,-145-5 1041,156-9-42,-63-4 29,127-1 393,51-15-185,14 11-265,0 2 1,0 1-1,-8 2 70,2 0 4,0-2-1,-10-2-3,-37-4 7,-1 4 0,-12 5-7,-4-1-15,-29-6 15,43 1-7,-44 6 7,26 0-10,-1348-5-292,1284-9 269,110 12 29,-263-8-136,225 4-301,64 4 413,-1-2-1,2-1 0,-12-4 29,30 5 14,0 0 1,0 1-1,0 0 0,-7 3-14,7-1 19,0-1 1,1-1-1,-1 0 1,-5-3-20,-22-13 264,40 14-271,0 0 0,0 1 0,0 0 1,0 0-1,0 0 0,0 1 0,0-1 0,-1 1 0,-3 1 8,-11-1-64,-1 1 35,0 0 0,1 1 1,-1 2-1,0 0 0,-5 2 28,23-4-112,0 0 1,0 0-1,0-1 0,0 0 0,0 1 0,0-1 1,0-1-1,0 1 0,0-1 0,0 1 1,0-1-1,0 0 0,0-1 0,1 1 0,-1-1 1,-2 0 111,-10-4-903,2 3 592,0 1 1,0 0-1,0 1 1,0 1-1,0 0 0,0 1 1,-1 1-1,1 0 1,0 1 310,-117 33-2289,93-29-2140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78 864,'0'0'1839,"0"0"-393,0 0-401,0 0-268,0 0-91,-20-6 2055,16 6-2349,0 0 1,-1 0-1,1 0 1,0 0-1,0 1 1,0 0-1,0 0 1,0 0-1,0 0 1,0 1-1,0 0 1,-2 1-393,0 2 67,1-1 0,0 1 0,0 0 0,1 0 0,-1 1 0,-2 4-67,6-9 58,-23 33 829,2 1 0,-11 21-887,24-38 154,1 0 0,0 1 0,1 0 0,1 0 0,1 0 0,-1 6-154,4 4 93,0 1 1,2-1-1,2 14-93,-1 17 32,0-56-30,0 0 0,-1 1 0,1-1 0,1 0 0,-1 0 0,1 0 0,-1 0 0,1 0 0,0-1-1,0 1 1,1-1 0,-1 1 0,1-1-2,42 47 32,-27-30-6,-10-14-543,-5-9-127,-3-18-1733,0 2-1920,3 12-968</inkml:trace>
  <inkml:trace contextRef="#ctx0" brushRef="#br0" timeOffset="1160.01">391 203 1504,'0'0'2102,"0"0"-528,0 0-278,0 0-38,0 0 71,0 0-14,0 0-153,0 0-281,0 0-226,0 0-139,0 0-92,0 0-126,0 0-73,0 0-44,5-15 212,8 3-368,0 1 1,1 0 0,0 1 0,1 0 0,0 1 0,0 1 0,1 0 0,0 2-1,0-1 1,14-2-26,-26 8-9,0 0 0,0 0 0,0 1 0,0-1 0,0 1 0,0 0 0,0 0 0,0 0-1,0 0 1,0 1 0,0 0 0,3 0 9,-5 0 2,0 0-1,-1 1 1,1-1-1,-1 0 1,0 0 0,1 1-1,-1-1 1,0 1-1,0-1 1,0 1-1,0-1 1,0 1 0,0 0-1,0-1 1,-1 1-1,1 0 1,0 0-1,-1-1 1,0 1 0,1 0-1,-1 0 1,0 0-1,0 0 1,0 0-1,0 0 1,0-1 0,-1 1-2,2 18 115,-1-10-33,0 1 1,0-1 0,-1 0 0,0 0 0,-3 8-83,3-14 16,0 0 1,-1-1-1,1 1 0,-1-1 1,0 0-1,0 0 1,0 1-1,-1-1 1,1 0-1,-1-1 0,1 1 1,-1 0-1,0-1 1,0 0-1,0 1 0,0-1 1,-3 1-17,0 0 56,0 1 0,0-1 0,0-1 0,0 1 0,-1-1 0,1 0 0,-1-1 0,1 1 0,-1-1 0,0 0 0,1-1-56,5 0-3,1 0 0,-1 0 0,1 0 0,0 0 1,-1 0-1,1 1 0,-1-1 0,1 0 0,0 0 0,-1 0 0,1 1 1,0-1-1,-1 0 0,1 0 0,0 1 0,-1-1 0,1 0 0,0 0 1,-1 1-1,1-1 0,0 0 0,0 1 0,-1-1 0,1 1 0,0-1 1,0 0-1,0 1 0,0-1 0,0 1 0,-1-1 0,1 0 0,0 1 0,0-1 1,0 1-1,0-1 0,0 0 0,0 1 0,0-1 0,1 1 0,-1-1 1,0 1-1,0-1 0,0 0 0,0 1 0,0-1 0,1 0 0,-1 1 1,0-1-1,0 1 0,0-1 0,1 0 0,-1 0 0,0 1 0,1-1 1,-1 0-1,0 1 3,16 19-53,-9-16 50,0 1 1,0 0 0,-1 0 0,1 0 0,-1 1 0,-1 0 0,1 0 2,-3-2 9,-1-1 1,0 1-1,0 0 1,0 0-1,-1 0 1,1 0-1,-1 0 1,0 1-1,0-1 1,-1 0 0,1 0-1,-1 1 1,0-1-1,0 2-9,0 2 21,-1-1 1,0 0-1,0 0 0,0-1 0,-1 1 0,0 0 1,0 0-1,-1-1 0,0 1 0,0-1 0,0 0 1,-1 0-1,0 0 0,0 0 0,-1-1 1,1 1-1,-1-1 0,0 0 0,-1-1 0,-2 2-21,3-1 18,-1 0-1,0 0 1,0-1-1,-1 0 1,1-1-1,-1 1 1,0-1-1,0-1 1,0 1-1,0-1 1,0 0-1,0-1 1,-1 0-1,1 0 1,0 0-1,-1-1 1,-5 0-18,13 0-44,0 0-26,0 0-15,0 0-62,0 0-213,0 0-407,0 0-512,0 0-964,0-1-2115,0-4-1845</inkml:trace>
  <inkml:trace contextRef="#ctx0" brushRef="#br0" timeOffset="1925.25">659 30 1608,'0'0'3009,"0"0"-1249,0 0-465,0 0-228,0 0-327,0 0-250,0 0-103,0 0 11,0 0-31,0 0-55,0 0-56,0 0-49,0 0-8,0 0 47,0 0 14,0 0-41,0 0-28,0 0 22,0 0-15,0 0-58,0 0-26,2 19 164,3-11-209,1 0 0,0 0 0,0 0 0,1-1 0,0 0 0,6 6-69,15 14 107,-5-1-63,-3-5 13,-1 1-1,-2 1 1,10 15-57,-22-29 31,0 0 0,0 1 0,-1 0 0,-1 0 0,1 0 1,-1 0-1,-1 1 0,0-1 0,-1 1 0,0-1 0,0 9-31,-1-13 13,1 7 12,-1 0-1,0 0 0,-1-1 1,0 1-1,-1 0 1,-1-1-1,0 1 0,-1-1 1,0 0-1,0 0 1,-2 1-25,1-2 6,-1 1 1,-1-1 0,0 0 0,-1-1 0,0 1 0,0-2-1,-1 1 1,-2 0-7,11-10-105,-2 1-544,0-1 0,0 1 0,-1-1 0,1 1 0,0 0-1,0 0 1,0 0 0,0 0 0,1 0 0,-3 1 649,-5 9-2562,2-2-182</inkml:trace>
  <inkml:trace contextRef="#ctx0" brushRef="#br0" timeOffset="2588.27">1145 24 4521,'0'0'1404,"0"0"-1,0 0-26,0 0-355,0 0-261,0 0-92,-4 1-58,-1 1-491,0 0-1,0 1 1,0-1 0,0 1-1,1 0 1,-1 0 0,1 1-1,0-1 1,0 1 0,0 0-1,1 0 1,-1 1 0,1-1-1,0 0 1,0 1 0,0 0-1,1 0-119,-13 24 220,1 0 0,-5 17-220,7-16 112,2-5-78,2 0-1,1 0 1,0 1 0,2 0 0,-1 17-34,1 24 8,3 40-8,3-101 0,-1 0 0,1 0 0,0 0-1,0 0 1,1 0 0,0 0 0,0 0 0,0-1 0,1 1-1,0-1 1,0 0 0,0 1 0,1-1 0,0-1 0,-1 1-1,2 0 1,-1-1 0,1 1 0,3 2-19,1-1 1,-1 0-1,1 0 1,0 0-1,1-1 0,-1-1 1,1 1-1,0-2 0,0 1 1,1-1 18,2-2-714,-6-3-5106,-7-8-708</inkml:trace>
  <inkml:trace contextRef="#ctx0" brushRef="#br0" timeOffset="3504.34">1390 105 4137,'0'0'1643,"0"0"-356,0 0-62,0 0-170,0 0-208,0 0-125,-4 9-134,-34 71 449,31-62-828,2-1-1,0 1 0,1 0 0,0 0 0,2 0 1,-1 8-209,1 36 188,3 16-188,-1-17-8,1-48 8,0 0-1,1 0 1,0 1-1,0-2 1,2 1 0,2 7 0,-4-14-3,-1-1 1,1-1-1,1 1 1,-1 0-1,1 0 1,-1-1-1,1 1 1,0-1-1,1 0 1,-1 0 0,1 0-1,0-1 1,0 1-1,0-1 1,0 0-1,1 0 1,-1 0-1,1-1 3,-1 0 3,-1-1 0,1 0-1,-1 0 1,1 0 0,0-1-1,-1 0 1,1 1 0,0-1 0,-1 0-1,1-1 1,0 1 0,-1-1-1,1 1 1,0-1 0,-1 0-1,1 0 1,-1-1 0,0 1 0,1-1-1,-1 0 1,0 0 0,0 0-1,0 0 1,0 0 0,0-1-1,1-1-2,0 0 20,0-1 0,0 1 0,-1-1 0,0 0-1,0 0 1,0 0 0,-1 0 0,1-1 0,-1 1-1,-1-1 1,1 1 0,-1-1 0,0 0-1,0 0 1,0 1 0,-1-4-20,0 4 42,1 1 0,-2-1 1,1 1-1,0-1 0,-1 0 0,0 1 0,0 0 0,0-1 0,-1 1 1,1 0-1,-1-1 0,0 1 0,-1-1-42,0 2 21,1 0 0,-1 1 0,0-1 0,0 1 0,0 0 0,0 0 0,-1 0-1,1 0 1,0 1 0,-1-1 0,1 1 0,-1 0 0,1 0 0,-1 0 0,0 0 0,-3 1-21,0-2-8,-1 1 1,1 0-1,-1 0 1,1 1-1,-1 0 1,-3 1 7,9-1-9,1 1 0,-1-1 0,0 0 0,1 1 0,-1-1 0,0 1 0,1 0 0,-1 0 1,0-1-1,1 1 0,-1 0 0,1 0 0,0 0 0,-1 1 0,1-1 0,0 0 0,0 0 0,0 1 0,0-1 0,0 1 0,0-1 0,0 1 0,0-1 1,0 1-1,1-1 0,-1 1 0,1 0 0,-1 0 0,1 0 9,-3 14-43,0 0 1,2 1-1,0-1 1,0 1 0,2-1-1,1 6 43,-2-20-108,0-1 1,1 0-1,-1 0 0,1 0 0,0 0 0,-1 0 1,1 0-1,0 0 0,0 0 0,-1 0 0,1 0 1,0 0-1,0 0 0,0 0 0,0-1 0,0 1 1,0 0-1,0-1 0,1 1 0,-1-1 0,0 1 1,0-1-1,0 1 0,1-1 0,-1 0 0,0 0 1,0 0-1,1 1 108,-1-1-159,3 0-3793</inkml:trace>
  <inkml:trace contextRef="#ctx0" brushRef="#br0" timeOffset="4145.39">1546 0 2777,'0'0'1283,"0"0"-263,0 0-4,0 0 76,0 0 138,0 0-66,3 37 2928,6-31-3976,0 0 0,0 0 0,0-1 0,0 0 0,4 1-116,35 20 141,-34-17-127,-1 1-1,-1 0 0,1 1 1,-2 1-1,0 0 1,0 1-1,-1 0 1,5 9-14,-8-11 4,-2 0 1,1 1 0,-1-1-1,-1 1 1,0 0 0,-1 1-1,0-1 1,-1 0 0,-1 1-1,0-1 1,0 10-5,-1-21 2,1 16 8,-1 0 0,-1 0 0,0 0-1,-1 0 1,-1 0 0,0-1 0,-2 1 0,-5 15-10,-68 115 69,61-116-67,10-19-506,10-18-1532,14-19-2856,-10 18 843</inkml:trace>
  <inkml:trace contextRef="#ctx0" brushRef="#br0" timeOffset="4942.45">2025 402 568,'0'0'3944,"0"0"-2164,0 0-376,0 0-121,0 0-329,0 0-182,0 0-711,0 0-1,0 0 1,-1 1 0,1-1 0,0 0-1,0 0 1,0 0 0,-1 0 0,1 0-1,0 0 1,0 1 0,0-1-1,0 0 1,0 0 0,-1 0 0,1 0-1,0 1 1,0-1 0,0 0 0,0 0-1,0 0 1,0 1 0,0-1 0,0 0-1,0 0 1,0 0 0,-1 1-1,1-1 1,0 0 0,0 0 0,0 1-1,1-1 1,-1 0 0,0 0 0,0 0-1,0 1 1,0-1 0,0 0 0,0 0-1,0 0 1,0 1 0,0-1-1,0 0 1,1 0 0,-1 0 0,0 1-1,0-1 1,0 0 0,0 0 0,1 0-61,131 0 908,-71 0-4849,-61 0-71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4017,'0'0'1356,"0"0"-397,0 0-249,0 0-190,0 0-36,0 0 52,-2 6 144,-14 64 2508,1 15-3188,1 22 873,6 0 0,3 57-873,6-157-24,1 1 0,-1-1-1,1 1 1,1-1-1,-1 0 1,1 0-1,1 0 1,-1 0 0,1 0-1,0-1 1,0 1-1,1-1 1,0 0-1,0-1 1,1 1 0,-1-1-1,1 0 1,0-1-1,2 2 25,7-3-2237,-9-3 745,0 0-1550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2833,'0'0'2357,"0"0"-1030,0 0-241,0 0-23,0 0-183,0 0-281,12-6-162,-4 1-418,3-1 138,-1 1 0,1 0 0,1 0 1,-1 1-1,1 1 0,-1 0 0,1 0 1,0 1-1,1 1-157,-11 1 2,0 0-1,0-1 1,0 1 0,0 1 0,0-1-1,-1 0 1,1 0 0,0 1-1,0-1 1,0 1 0,0 0 0,0-1-1,-1 1 1,1 0 0,0 0 0,0 0-1,-1 0 1,1 0 0,-1 1 0,1 0-2,0 0 7,-1 1 0,0 0 0,0-1 1,0 1-1,0 0 0,0 0 1,-1 0-1,1 0 0,-1 0 0,0 0 1,0 0-1,0 0 0,0 1-7,0 0 11,0 5 1,1 0 0,-1 0 1,-1 1-1,1-1 0,-2-1 1,1 1-1,-1 0 0,-1 0 1,1-1-1,-2 1 0,1-1 1,-1 0-1,-2 4-12,-3 0 4,1-1 0,-2 0 0,1-1 0,-2 1-4,4-5 9,0 0 0,1 1 0,0-1-1,0 2 1,1-1 0,0 1 0,0-1-1,0 2 1,1-1 0,-1 5-9,4-12 6,1 0-1,0 0 1,0 0 0,-1 0 0,1 0-1,0 0 1,0 0 0,0 0 0,0 0-1,1 0 1,-1 0 0,0 0-1,0 0 1,0 0 0,1 0 0,-1 0-1,0 0 1,1-1 0,-1 1 0,1 0-1,-1 0 1,1 0 0,0 0-1,-1-1 1,1 1 0,0 0 0,-1-1-1,1 1 1,0-1 0,0 1 0,0 0-1,0-1 1,-1 0 0,1 1-1,0-1 1,0 0 0,0 1 0,0-1-1,0 0 1,0 0-6,7 2 23,1-1 1,-1 0-1,0 0 0,0-1 0,1 0-23,12 1 24,15 5-47,0 1 0,32 12 23,-66-18-408,-2-1-1037,0 0-1987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5401,'0'0'2570,"0"0"-715,0 0-567,0 0-490,0 0-341,0 0-109,8 9 402,41 18-105,-38-21-559,1-1 1,-1 2-1,8 5-86,-8-3 41,0 1 1,0 0-1,-1 1 0,0 0 0,0 0 0,-2 1 1,1 0-1,-2 1 0,1 0 0,-2 0 1,2 5-42,-1 1 17,-1 0-1,0 1 1,-2-1 0,0 1 0,-2 1 0,0-1 0,-1 20-17,0-19 12,-1-1 1,0 1-1,-2 0 0,-1 0 0,0-1 0,-2 0 0,0 0 1,-4 9-13,0-6-80,4-10-57,1 0 0,-2 0 0,0 0 0,-1 0 0,0-1-1,0 0 1,-2-1 0,-7 9 137,6-16-2662,7-4 490,-1 0-1945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4913,'0'0'1602,"0"0"-263,0 0-314,0 0-421,0 0-282,0 0-89,-16 21 817,-4 24-524,2 1 0,2 0 0,2 1 0,2 1 0,-4 32-526,13-52 103,0 0 1,2 0-1,1 0 1,1 1-1,3 3-103,-1-18 3,0-1 0,2 0 0,0 1 0,0-2 0,1 1 0,5 6-3,18 47-11,-26-55 67,7 16-1754,-9-27 1514,-1 1 0,1-1 0,-1 1 1,1 0-1,0-1 0,-1 1 0,1-1 1,0 1-1,-1-1 0,1 0 1,0 1-1,0-1 0,-1 0 0,1 1 1,0-1-1,0 0 0,-1 0 0,1 0 1,0 0-1,0 0 0,0 0 0,0 0 1,-1 0-1,1 0 0,0 0 1,0 0-1,0 0 0,-1-1 0,1 1 1,0 0-1,0-1 0,0 1 184,11-8-3703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0 280,'0'0'4324,"0"0"-2349,0 0-623,0 0-316,0 0-234,0 0-23,0 0-47,0 0-153,0 0-194,26 6 913,-12-3-1243,1-2 0,0 0 0,0 0 0,0-1 0,8-2-55,15 1-251,-38 1 204,0 0 1,1 0 0,-1 0 0,1 0 0,-1 0 0,0 0-1,1 0 1,-1 0 0,1 0 0,-1 0 0,0 0 0,1 0 0,-1 0-1,0 1 1,1-1 0,-1 0 0,1 0 0,-1 0 0,0 1-1,1-1 1,-1 0 0,0 0 0,0 1 0,1-1 0,-1 0-1,0 1 1,0-1 0,1 0 0,-1 1 0,0-1 46,1 7-3664,-1-5 2215,0-1-5547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5417,'0'0'3889,"0"0"-2337,0 0-186,0 0 198,0 0-198,0 0-270,3 0-168,141 0 1740,194 0-2420,-337 0-259,1 0 0,-1 0 0,0 0 0,0 0 0,0 1 0,0-1 0,0 0 0,0 1 1,0-1-1,0 0 0,0 1 0,0-1 0,0 1 0,0 0 0,0-1 0,0 1 0,0 0 0,0-1 1,0 1-1,-1 0 0,1 0 0,0 0 0,-1 0 0,1 0 0,0 0 0,-1 0 0,1 0 0,-1 0 1,0 0-1,1 0 0,-1 0 0,0 0 0,0 0 0,1 1 0,-1-1 0,0 0 0,0 0 0,0 0 1,-1 0-1,1 0 0,0 0 0,0 0 0,0 1 0,-1-1 0,1 0 0,-1 0 11,0 4-16,0 0 0,-1 0 0,0-1 0,0 1 0,0 0 0,0-1 0,-1 0 0,0 1 0,0-1 0,-3 3 16,-29 24-55,-1-2-1,-1-2 1,-2-1-1,-13 5 56,13-9-31,1 2 0,2 2 0,0 2-1,-28 28 32,62-54 8,-1 1-1,0 0 0,1 0 1,0 0-1,0 1 0,0-1 1,0 1-1,0-1 0,0 1 0,1 0 1,0-1-1,0 1 0,0 0 1,0 0-1,1 0 0,-1 0 1,1 0-1,0-1 0,0 2-7,1-4 8,-1 0 0,0 1 0,1-1 1,-1 0-1,1 0 0,-1 0 0,1 0 0,-1 0 0,1 0 0,0 0 0,0 0 0,-1 0 0,1 0 1,0 0-1,0 0 0,0-1 0,0 1 0,0 0 0,0-1 0,0 1 0,0-1 0,0 1 0,1-1 0,-1 1 1,0-1-1,1 0-8,38 10 210,-34-9-163,93 10 246,0-5-1,1-4 1,48-6-293,-128 3-57,0-1 0,-1-1 1,5-1 56,-19 3-158,1 0 0,-1-1 0,1 1 0,-1-1 0,0 0 0,0-1 0,0 1 0,0-1 0,0 0 0,-1 0 0,1-1 1,-1 1-1,2-3 158,-4 4-378,-1-1 0,0 1 0,0-1 0,0 0 1,0 1-1,0-1 0,-1 1 0,1-1 0,-1 0 1,1 0-1,-1 1 0,0-1 0,0 0 0,-1 0 378,1-15-7336</inkml:trace>
  <inkml:trace contextRef="#ctx0" brushRef="#br0" timeOffset="434.49">53 101 7938,'0'0'2017,"0"0"-971,0 0 45,0 0 10,0 0-176,0 0-62,22-3 1904,364 2-185,-194 0-3432,0 0-3589,-170 1-216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24 470 744,'0'0'1284,"0"0"-119,0 0-100,0 0-186,0 0-140,-5-4 2427,4 2 4825,1-30-7267,0 29-720,0 3-19,0 0-41,0 0-17,0 0-7,0 0 27,0 285 437,0-285-376,0 0 9,0 0 38,0 0 13,0 0 11,0 0-17,0 0 4,0 0 6,0 0-26,0 0-31,0 0-7,0 0 0,0 0 0,0 0-3,0 0-10,0 0-3,0 0 0,0 0 0,0 0 0,20-17-16,12-4 4,-28 18 14,0 0 0,1 0 0,-1 0 0,1 0 0,-1 1 0,1-1-1,0 1 1,0 0 0,0 1 0,0-1 0,0 1 0,0 0 0,1 1 0,3-1 6,-7 1-7,0 0 1,1 0-1,-1 1 1,0-1-1,0 1 1,0-1 0,1 1-1,-1 0 1,0 0-1,0 0 1,0 0-1,0 0 1,-1 0 0,1 0-1,0 1 1,0-1-1,-1 1 1,1-1 0,-1 1-1,1 0 7,2 3-3,-1 0 1,-1 0-1,1-1 1,-1 1-1,0 1 0,0-1 1,0 0-1,0 5 3,2 10 14,-1 1-1,-1-1 0,-1 1 1,-1 6-14,1-26 8,-1 1 1,0-1 0,0 1 0,0 0-1,0-1 1,0 1 0,-1-1 0,1 1-1,0 0 1,-1-1 0,1 1 0,-1-1-1,1 1 1,-1-1 0,0 0 0,0 1-1,0-1 1,0 1-9,0-2 16,-1 1 0,0 0 0,1-1 0,-1 1 0,0-1 1,0 1-1,1-1 0,-1 0 0,0 0 0,0 0 0,0 0 0,1 0 0,-2-1-16,-7 1-14,-106 0 614,115 0-747,0 1 1,0-1 0,0 0 0,0 0-1,0 1 1,1-1 0,-1 1 0,0-1-1,0 1 1,0-1 0,0 1-1,1-1 1,-1 1 0,0 0 0,1-1-1,-1 1 1,0 0 0,1 0 0,-1 0-1,1-1 1,-1 1 0,1 0-1,-1 0 1,1 0 0,0 0 0,-1 0-1,1 0 1,0 0 0,0 0 0,0 0-1,0 0 1,0 0 146,-1 3-831,-3 8-3562</inkml:trace>
  <inkml:trace contextRef="#ctx0" brushRef="#br0" timeOffset="780.99">1 408 1920,'0'0'1806,"0"0"-486,0 0-355,0 0-81,0 0 141,0 0 60,0 0-31,0 0-85,0 0-134,0 0-145,0 0-68,0 0-42,0 0-81,0 0-77,0 0-47,0 0-44,0 0-48,0 0-93,0 0-75,0 0-58,5 0 34,8-1-44,-1 0 0,0 0 1,0-2-1,0 1 0,0-1 0,0-1 0,0 0 1,-1-1-1,0 0 0,0-1 0,0 0 0,-1-1 1,6-4-48,-10 8 0,-3 2 8,-2 1 26,-1 0-4,0 0 26,0 0-2,0 0-30,0 0 11,0 0-20,0 0-21,0 0-74,0 0-128,0 0-189,0 0-313,0 0-501,0 0-1153,0 0-2334</inkml:trace>
  <inkml:trace contextRef="#ctx0" brushRef="#br0" timeOffset="1658.06">223 0 4977,'0'0'2399,"0"0"-329,0 0-538,0 0-462,0 0-266,0 0-109,-1 0-618,1 1 1,0-1-1,0 1 0,0-1 0,-1 0 1,1 1-1,0-1 0,0 1 1,0-1-1,0 0 0,0 1 1,0-1-1,0 1 0,0-1 1,0 1-1,0-1 0,0 0 0,0 1 1,0-1-1,1 1 0,-1-1 1,0 0-1,0 1 0,0-1 1,1 0-1,-1 1 0,0-1 0,0 0 1,1 1-1,-1-1 0,0 0-77,33 60 161,-3 1 0,-2 2 1,-4 0-1,12 47-161,-14-49 9,-15-45-3,-1 1-1,0 0 1,-1 0-1,-1 0 1,0 1-1,-2 0 1,1 13-6,-3-2 25,1 4 20,-1 0-1,-2-1 1,-2 1-1,0-1 1,-3 4-45,-2-5 193,4-16-135,0 1 1,2 0 0,0 1 0,0-1-1,1 10-58,2-25-69,0-1-115,0 0-123,0 0-225,0 0-279,0 0-334,-3-1-3314,-1-4-211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20 138 1112,'0'0'680,"0"0"-99,0 0-3,0 0 226,0 0 289,0 0-130,4-5 3692,6-6-3297,19-11 438,-29 21-1517,0 1 61,0 0-5,0 0-30,0 0-19,0 0 3,0 0 22,0 0 43,0 0 20,0 0-39,0 0-97,0 0-131,0 0-72,-1 19 131,-16 31 3,8-23-40,1 0-1,1 0 1,-3 23-129,2 50 159,5 92-159,4-131 45,-2-52-38,2-1 0,-1 1 0,1-1 0,0 1 0,1-1 0,0 0 0,1 0 0,-1 1 0,2-2 0,-1 1-1,1 0 1,0-1 0,0 1 0,1-1 0,0 0 0,1-1 0,-1 1 0,1-1 0,0 0 0,1-1 0,-1 0 0,1 0 0,0 0 0,1 0 0,-1-1-7,-6-4-89,-1 0 1,0 0-1,1 0 1,-1 0-1,0 0 1,0 0-1,1 0 1,-1 0-1,0 0 1,1 0-1,-1 0 1,0 0-1,1 0 1,-1 0-1,0 0 1,0 0 0,1 0-1,-1 0 1,0 0-1,1 0 1,-1-1-1,0 1 1,0 0-1,1 0 1,-1 0-1,0 0 1,0-1-1,0 1 1,1 0-1,-1 0 1,0-1-1,0 1 1,0 0-1,1 0 1,-1-1 0,0 1-1,0 0 1,0-1-1,0 1 1,0 0-1,0-1 89,3-11-2100,-3 10 1514,1-8-4325</inkml:trace>
  <inkml:trace contextRef="#ctx0" brushRef="#br0" timeOffset="697.81">245 310 3793,'0'0'1892,"0"0"54,0 0-163,0 0-359,0 0-206,0 0-109,0-3-88,0 2-943,0 0 0,0 0 0,0-1 0,0 1 0,0 0 0,0-1 0,0 1 0,0 0 0,0-1 0,1 1 1,-1 0-1,0 0 0,1-1 0,-1 1 0,1 0 0,0 0 0,-1 0 0,1 0 0,0 0 0,0 0 0,-1 0 0,1 0 0,0 0 0,0 0 1,0 0-1,0 0 0,0 1 0,1-1 0,-1 0 0,0 1 0,0-1 0,0 1 0,1-1 0,-1 1 0,0 0-78,10-4 3,1 0 0,-1 1 0,0 0 0,1 1-1,0 1 1,-1 0 0,1 0 0,0 1 0,6 1-3,-18-1-6,1 1 1,0-1 0,0 0 0,-1 1 0,1-1-1,0 0 1,-1 1 0,1-1 0,0 0-1,-1 1 1,1-1 0,-1 1 0,1-1 0,-1 1-1,1 0 1,-1-1 0,1 1 0,-1 0 0,0-1-1,1 1 1,-1 0 0,0-1 0,1 1-1,-1 0 1,0-1 0,0 1 0,0 0 0,0 0-1,0 0 6,1 28-90,-1-20 49,1 3 40,-1 1 0,-1 0 0,0-1 0,0 1 1,-1-1-1,-1 0 0,0 0 0,-1 0 0,0 0 0,-1 0 1,-2 2 0,-14 19-15,15-24-13,0-1 1,1 1-1,0 0 1,0 1 0,-2 7 27,7-15-11,-1-1 0,1 0 1,0 1-1,0-1 0,-1 0 1,1 1-1,0-1 0,0 0 1,1 1-1,-1-1 0,0 0 1,0 1-1,1-1 0,-1 0 1,0 0-1,1 1 0,-1-1 1,1 0-1,0 0 0,-1 0 1,1 0-1,0 1 0,0-1 1,0 0-1,0 0 0,0-1 0,0 1 1,0 0-1,0 0 0,0 0 1,0-1-1,0 1 0,0 0 1,1-1-1,-1 1 0,0-1 1,0 0-1,1 1 0,-1-1 1,0 0-1,1 0 0,-1 0 1,0 0-1,1 0 11,10 1 67,-1 0-1,1-1 1,-1-1-1,12-1-66,-18 2 3,29-10 197,-29 8-707,0 0-1,0 0 0,0 1 1,1 0-1,-1 0 0,0 0 0,5 0 508,13 0-6724,-10-4 2159</inkml:trace>
  <inkml:trace contextRef="#ctx0" brushRef="#br0" timeOffset="1245.65">559 1 912,'0'0'5040,"0"0"-2600,0 0-978,0 0-463,0 0-356,0 0-179,51 9 2669,-41-4-3086,1 1 0,-1 0 0,0 1 1,0 0-1,-1 0 0,0 1 1,0 1-1,-1-1 0,5 8-47,3 4 11,-2 0-1,0 1 0,-1 0 0,1 5-10,-7-11 7,-1 0 0,-1 0 0,0 0 0,-1 1 0,-1-1 0,0 1 0,-1 8-7,1 26 53,-3 37-53,-1-33 6,1-47-229,-1 0 0,1 0 0,-2 1 0,1-1 0,-1 0 0,0 0 0,-1 0 0,0-1 0,0 1-1,-2 2 224,-7 12-2142,-1-1-1,-9 9 2143,-3 6-1869,14-17-1932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106 150 1120,'0'0'5629,"0"0"-2815,0 0-1127,0 0-666,0 0-471,0 0-247,-3 3-132,-8 10-119,1 1 0,0 0 0,1 1 0,1 0 0,0 0 0,1 1 0,1 0 0,0 0 0,1 0 0,1 1 0,1 0 0,-2 13-52,-1 37 384,2-1 1,5 50-385,0-45 67,-2-42-75,0-19-6,1 0 1,0 0-1,0-1 1,1 1-1,1 5 14,-1-13-14,0-1 0,-1 1-1,1-1 1,0 1 0,0-1-1,0 0 1,0 1 0,1-1 0,-1 0-1,0 0 1,0 1 0,1-1-1,-1 0 1,1-1 0,-1 1 0,1 0-1,-1 0 1,1 0 0,0-1-1,-1 1 1,1-1 0,0 0 0,-1 1-1,1-1 1,0 0 0,1 0 14,55 0-568,-40-1 119,-13 1 312,-3 1-166,-1-1 0,1 0 0,0 0-1,0 0 1,-1 0 0,1-1 0,0 1 0,-1 0 0,1-1 0,0 1 0,-1-1 0,1 0-1,0 1 1,-1-1 0,2-1 303,1-4-4366</inkml:trace>
  <inkml:trace contextRef="#ctx0" brushRef="#br0" timeOffset="601.58">195 441 5753,'0'0'2325,"0"0"-516,0 0-534,0 0-489,0 0-173,0 0 22,20-11 1034,-13 8-1620,0 1 0,0-1 1,0 1-1,0 1 1,0 0-1,1 0 1,-1 0-1,0 1 1,0 0-1,1 0 0,-1 0 1,0 1-1,2 1-49,-8-1 1,1 0-1,-1 0 1,1 0-1,-1 0 0,0 0 1,1 1-1,-1-1 0,0 0 1,0 1-1,0-1 1,0 1-1,0-1 0,0 1 1,-1-1-1,1 1 1,0 0-1,-1-1 0,1 1 1,-1 0-1,0 0 1,1-1-1,-1 1 0,0 1 0,0 49 37,-1-34 7,1-10-49,-1-1 0,0 1 0,0-1 0,-1 1 0,1-1 0,-2 0 0,1 0 0,-1 0-1,-2 3 6,-36 59-429,6-15 62,34-54 365,1 1 0,0-1 0,0 1 0,0-1 0,-1 1 0,1-1 0,0 1 0,0 0 0,0-1 0,0 1 0,0-1 0,0 1 0,0-1 0,0 1 0,0-1 0,0 1 1,0-1-1,0 1 0,1-1 0,-1 1 0,0-1 0,0 1 0,0-1 0,1 1 0,-1-1 0,0 1 0,1-1 0,-1 1 0,0-1 0,1 0 0,-1 1 0,1-1 0,-1 0 0,0 1 0,1-1 0,-1 0 0,1 0 0,-1 1 0,1-1 0,-1 0 0,1 0 0,-1 0 0,1 0 0,-1 1 0,1-1 0,-1 0 0,1 0 0,-1 0 0,1 0 0,0 0 0,-1 0 0,1-1 0,-1 1 2,41 0 353,-30 0-331,101 0 68,-112 0-145,1 0 0,-1 0 1,1 0-1,-1 0 0,1 0 0,-1 0 0,1 1 0,-1-1 0,1 0 0,-1 0 0,1 1 0,-1-1 0,1 0 1,-1 0-1,1 1 0,-1-1 0,1 0 0,-1 1 0,0-1 0,1 1 0,-1-1 0,0 1 0,1-1 0,-1 1 1,0-1-1,0 1 0,0-1 0,1 1 0,-1-1 0,0 1 0,0-1 0,0 1 0,0-1 0,0 1 0,0-1 1,0 1-1,0-1 0,0 1 0,0-1 0,0 1 0,0-1 0,0 1 0,-1 0 0,1-1 0,0 1 55,0 4-1678,0-1-2775</inkml:trace>
  <inkml:trace contextRef="#ctx0" brushRef="#br0" timeOffset="1171.62">506 197 5193,'0'0'1552,"0"0"-205,0 0-237,0 0-104,0 0-24,0 0-108,2 5-49,6 7-362,1 0 0,0-1-1,0 1 1,1-2 0,1 1-1,6 4-462,2 2 101,-2 0-1,7 10-100,-11-12 12,-2 0-1,0 1 1,0 0 0,-2 1-1,0 0 1,-1 0-1,0 1 1,-2 0 0,0 0-1,-1 1 1,-1-1 0,0 1-1,-2 0 1,1 16-12,-3-19-20,0 1 0,0-1 0,-2 1 0,0-1 0,-1 0 0,0 0 0,-1 0 0,-1 0 0,-1 0 0,-3 6 20,-3 1-614,-2 0-1,0-1 1,-1-1 0,-18 20 614,33-41-57,0 0 1,0 0-1,0 1 0,0-1 0,0 0 0,0 0 0,0 0 0,0 0 1,0 1-1,0-1 0,0 0 0,0 0 0,0 0 0,0 0 1,-1 0-1,1 1 0,0-1 0,0 0 0,0 0 0,0 0 0,0 0 1,0 0-1,-1 0 0,1 1 0,0-1 0,0 0 0,0 0 1,0 0-1,-1 0 0,1 0 0,0 0 0,0 0 0,0 0 0,0 0 1,-1 0-1,1 0 0,0 0 0,0 0 0,0 0 0,0 0 1,-1 0-1,1 0 0,0 0 0,0 0 0,0 0 0,0 0 0,-1 0 1,1-1-1,0 1 0,0 0 0,0 0 0,0 0 0,-1 0 1,1 0-1,0 0 0,0 0 0,0-1 0,0 1 0,0 0 0,0 0 1,0 0-1,0 0 0,-1 0 0,1-1 0,0 1 0,0 0 1,0 0-1,0 0 57,0-14-3961,1 11 3932,-1-6-2751</inkml:trace>
  <inkml:trace contextRef="#ctx0" brushRef="#br0" timeOffset="1802.65">946 572 1216,'0'0'2657,"0"0"-837,0 0-385,0 0-257,0 0-294,0 0-143,4 0 80,29 0 1231,3 1-869,1-2 1,-1-1-1,16-4-1183,-34 3 62,0 2-1,0 0 0,16 2-61,-3-1 24,-31 0-37,0 0-46,0 0-130,0 0-294,0 0-358,0 0-454,0 0-965,-3-3-2096</inkml:trace>
  <inkml:trace contextRef="#ctx0" brushRef="#br0" timeOffset="4595.87">1531 99 3241,'0'0'2647,"0"0"-793,0 0-599,0 0-458,0 0-189,0 0 66,0 0 17,0 0-57,0 0-75,0 0-143,0 0-144,0 0-82,0 0-70,-4 10 104,-9 16-111,1 1 1,1 0 0,1 1 0,2 0 0,1 0-1,1 1 1,1 0 0,1 4-114,-2 58 1037,5 87-1037,2-82 148,-1-84-143,1 1 1,0-1-1,1 1 1,0-1-1,1 0 1,0 0-1,1 0-5,-3-9-3,0 1 0,0-1 0,1 0 0,-1 0 0,1 0 0,-1 0 0,1-1 0,0 1 0,0 0 0,0-1 0,1 1 0,-1-1 0,0 0 0,1 0 0,0 0 0,-1 0 0,1 0 0,0 0 0,0-1 0,0 1 0,0-1 0,0 0 0,1 0 0,-1 0 0,0 0 0,0-1 0,1 0 0,0 1 3,5-1-76,17-3-697,-25 3 569,-1-1 0,1 0-1,0 1 1,0-1 0,0 0 0,-1 0 0,1 1-1,-1-1 1,1 0 0,0 0 0,-1 0 0,1 0-1,-1 0 1,0 0 0,1 0 0,-1 0 0,0 0-1,0 0 1,1 0 0,-1 0 0,0 0 0,0 0-1,0 0 1,0 0 0,0 0 0,-1 0 204,1-11-6264</inkml:trace>
  <inkml:trace contextRef="#ctx0" brushRef="#br0" timeOffset="5046.01">1647 477 696,'0'0'4444,"0"0"-2217,0 0-707,0 0-398,0 0-302,0 0-141,3 0-12,87-2 2687,47-7-2801,-114 8-160,-8 1-5647,-15 0 1091</inkml:trace>
  <inkml:trace contextRef="#ctx0" brushRef="#br0" timeOffset="5511.13">2027 206 4977,'0'0'2866,"0"0"-668,0 0-655,0 0-627,0 0-296,0 0-121,0 43 876,2 61-1347,-1-7 57,-7 54-85,6-132-1982,-1-29-1502,-1-7-116</inkml:trace>
  <inkml:trace contextRef="#ctx0" brushRef="#br0" timeOffset="6083.01">2097 75 184,'0'0'4838,"0"0"-2622,0 0-804,0 0-364,0 0-305,0 0-107,3 0-358,-1 0-1,1 0 1,0 1-1,0-1 1,0 1-1,0-1 1,-1 1 0,3 1-278,8 6 225,0 2 1,-1 0 0,0 0 0,-1 1 0,0 1 0,-1 0 0,0 0 0,-1 1 0,0 0 0,-1 1-1,6 12-225,-6-7 20,-1 0 0,0 0 0,-2 0 0,0 1 0,-1 0-1,-1 0 1,-1 0 0,-1 0 0,-1 2-20,1-10 1,-1-1 1,0 0 0,-1 0 0,-1 0-1,0 1 1,0-1 0,-1-1 0,0 1-1,-1 0 1,0-1 0,-1 0 0,0 0-1,-5 7-1,-4 5-725,-1-1 0,-1 0 0,-1-1 0,-19 18 725,35-38-626,1 0-286,1-4 310,-1 0-1,1-1 1,0 1 0,0 0-1,0 0 1,1 0 0,-1 0-1,1 0 1,2-3 602,6-8-3043</inkml:trace>
  <inkml:trace contextRef="#ctx0" brushRef="#br0" timeOffset="6697.69">2659 1 5633,'0'0'1711,"0"0"-378,0 0-391,0 0-454,0 0-191,0 0-36,-6 4 59,-4 5-156,0 0 0,1 1 0,0 0-1,0 1 1,1 0 0,0 0 0,1 1 0,1 0-1,-2 4-163,-15 34 807,-12 38-807,20-42 123,3 1 1,2 0-1,1 1 1,3 0 0,2 0-1,2 1 1,3 13-124,-1-57-5,1-1 0,0 1 0,1 0 1,-1-1-1,1 0 0,-1 1 0,1-1 0,1 0 0,-1 0 1,0 0-1,1 0 0,0 0 0,0-1 0,0 1 0,1-1 0,1 2 5,13 11-14,0 0 0,15 8 14,-18-13-7,5 5-171,-13-10 132,0-1 1,0 0 0,1 0 0,6 4 45,-10-8-377,-1 0-1,0 0 1,1 0 0,-1 0 0,1 0-1,-1-1 1,1 1 0,3-1 377,-2 0-4272</inkml:trace>
  <inkml:trace contextRef="#ctx0" brushRef="#br0" timeOffset="7492.33">2973 167 4865,'0'0'3045,"0"0"-897,0 0-638,0 0-578,0 0-280,0 0-97,0 0-107,-2 8-49,-27 45-328,3 2 1,2 0 0,-6 26-72,19-45 34,1 0-1,2 1 1,2 0 0,1 0-1,2 0 1,2 9-34,1-36 4,-1 4-2,2 0 1,-1 0-1,2-1 1,1 7-3,-2-15-1,1 0 0,0 1 0,0-1 0,1 0 0,-1 0 0,1 0 0,0 0 0,0 0 0,1-1 0,0 0 0,-1 0 0,3 2 1,-2-2 5,1 0 0,-1-1 1,1 1-1,0-1 0,0 0 1,0 0-1,1-1 0,-1 0 1,1 0-1,0 0 0,-1 0 1,1-1-1,0 0 0,4 0-5,-6 0 10,0-1 0,0 0 0,0 0 0,0 0 0,0-1 0,1 0 0,-1 1 0,-1-1 0,1-1 1,0 1-1,0-1 0,0 1 0,-1-1 0,1 0 0,-1 0 0,1-1 0,-1 1 0,0-1 0,0 1 0,0-1 0,0-1-10,2-1 31,-2 1 1,1-1 0,0-1-1,-1 1 1,0 0-1,0-1 1,-1 0-1,0 0 1,0 1 0,0-1-1,0 0 1,-1-1-1,0 1 1,-1 0-1,1 0 1,-1 0-1,0-1 1,-1-4-32,-1 7-52,0-1 1,-1 0-1,0 0 0,1 1 0,-1-1 0,-1 1 1,1 0-1,-1 0 0,0 0 0,0 0 1,0 1-1,0 0 0,0-1 0,-1 2 1,1-1-1,-1 0 0,0 1 0,0 0 0,0 0 1,0 0-1,0 1 0,-2 0 52,4 1-96,0 0 1,0 1-1,-1 0 0,1 0 0,0 0 1,0 0-1,0 0 0,0 1 1,0-1-1,0 1 0,1 0 0,-1 0 1,0 0-1,1 0 0,0 0 0,-1 0 1,1 1-1,0-1 0,0 1 1,0 1 95,-8 10-290,2 0 0,0 0 0,-4 11 290,5-12-66,7-12 49,-1 0 1,0 1-1,1-1 0,-1 0 1,1 0-1,-1 1 0,1-1 0,0 0 1,0 1-1,-1-1 0,1 0 0,0 1 1,0-1-1,0 0 0,0 1 1,0-1-1,1 0 0,-1 1 17,1-1-173,-1-1 0,1 1-1,-1 0 1,1-1 0,-1 1 0,1-1 0,0 1-1,-1-1 1,1 1 0,0-1 0,-1 1-1,1-1 1,0 0 0,0 1 0,-1-1 0,1 0-1,0 0 1,0 0 0,0 1 0,0-1-1,-1 0 1,1 0 0,0 0 0,0 0 0,0-1 173,6 1-4837</inkml:trace>
  <inkml:trace contextRef="#ctx0" brushRef="#br0" timeOffset="8079.52">3241 161 4689,'0'0'1890,"0"0"-353,0 0-184,0 0-348,0 0-218,0 0-93,0 3-445,0 0 0,0 0 0,0 0 0,1 0 0,-1 0 0,1 0 0,0 0 0,0-1 0,0 2-249,18 17 558,-9-13-466,-1 1 0,-1 1 0,0-1 0,0 1 0,-1 1 0,0-1 0,-1 1 0,0 0 0,0 1 0,-1 0 0,2 10-92,-1 7 26,-2 1-1,-1-1 1,-1 0 0,-1 1 0,-2-1-1,-1 1 1,-2 4-26,-4-5 9,0 0 0,-2 0-1,-2-1 1,0 0 0,-2-1 0,-3 4-9,-8 18-26,18-36-1,0 2-17,-1 1 0,0-1 0,-1 0 0,-1-1 0,0 0 0,-4 2 44,13-14-145,-1-1 0,0 0 0,1 0 0,-1 1-1,0-1 1,0 0 0,0 0 0,1-1 0,-1 1 0,0 0 0,0-1 0,0 1-1,0-1 1,0 0 0,-1 1 0,1-1 0,0 0 0,0 0 0,0-1 0,-1 1 145,-2 0-955,-9 0-3780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113 179 1040,'0'0'2222,"0"0"-232,0 0-285,0 0-59,0 0-88,0 0-217,0 0-338,0 0-206,0 0-64,0 0-44,0 0-52,0 0-97,0 0-88,0 0-72,0 0-87,0 0-97,-10 5 16,2 8-175,0 0 0,1 0 0,0 1 0,1-1 0,1 1 0,-2 8-37,-21 93-5,21-87 22,-2 32 12,3 0 1,2 1 0,3-1-1,5 45-29,-1-78 2,1 1 0,2-1-1,0 1 1,2-2-1,1 1 1,1-1 0,1 0-1,1-1 1,2-1-1,11 17-1,-2-15 124,-22-25-190,-1-1-1,1 1 0,0 0 1,0-1-1,-1 1 0,1-1 1,0 1-1,0-1 0,0 1 0,0-1 1,0 1-1,0-1 0,0 0 1,-1 1-1,1-1 0,0 0 1,0 0-1,0 0 0,0 0 1,0 0-1,0 0 0,0 0 1,0 0-1,0 0 0,0-1 1,0 1-1,0 0 0,0 0 1,0-1-1,0 1 0,0-1 1,0 0 66,0-18-7000,-1 15 568</inkml:trace>
  <inkml:trace contextRef="#ctx0" brushRef="#br0" timeOffset="638.57">291 724 4481,'0'0'1775,"0"0"53,0 0-189,0 0-326,0 0-242,0 0-175,0 0-204,0 0-140,0 0-117,0 0-110,0 0-110,6-3 114,71-20 681,2 3-1,76-8-1009,-154 28-59,-1 0 0,1 0 0,0 0 0,0 0 0,-1 0-1,1 0 1,0 0 0,0-1 0,-1 1 0,1 0 0,0 0-1,-1-1 1,1 1 0,0 0 0,-1-1 0,1 1-1,0-1 1,-1 1 0,1-1 0,-1 1 0,1-1 0,-1 1-1,1-1 1,-1 0 0,1 1 0,-1-1 0,0 0 0,1 1-1,-1-1 1,0 0 0,0 1 0,1-1 0,-1 0 0,0 0-1,0 1 1,0-1 0,0 0 0,0 0 0,0 1-1,0-1 1,0 0 0,0 0 0,0 1 0,-1-1 0,1 0-1,0 0 60,0-7-821,0-15-3707,0 12-714</inkml:trace>
  <inkml:trace contextRef="#ctx0" brushRef="#br0" timeOffset="1123.16">748 346 5153,'0'0'2558,"0"0"-676,0 0-479,0 0-462,0 0-203,0 0-82,0 0-120,0 0-486,1 0 0,-1 0 0,1 0 0,-1 0 0,1 0 0,-1 1 0,1-1 0,-1 0 0,0 0 1,1 0-1,-1 1 0,1-1 0,-1 0 0,0 0 0,1 1 0,-1-1 0,0 0 0,1 1 0,-1-1 0,0 0 0,0 1 0,1-1 0,-1 1 0,0-1 0,0 0 0,1 1 1,-1-1-1,0 1-50,7 28 173,-1 1 0,-2 0 0,-1 0 0,-1 7-173,-3 125 144,0-66-108,1-57-60,0-39-64,0 0-47,0 0-30,0 0-37,0 0-94,0 0-92,0 0-141,0 0-251,0-9-3125,0 0-51</inkml:trace>
  <inkml:trace contextRef="#ctx0" brushRef="#br0" timeOffset="1670.21">877 167 4121,'0'0'1740,"0"0"-361,0 0-232,0 0-207,0 0-35,0 0-61,1 31 1476,4-18-2039,0 1-1,1-1 1,0 0-1,1 0 0,0-1 1,10 12-281,-9-13 8,0 1 1,-1 0 0,-1 0-1,1 0 1,-2 1 0,0 0-1,3 11-8,-3 12 16,-1 1-1,-2 0 1,-1 0-1,-3-1 1,-1 12-16,0-25-153,-1 0 0,-1 0 1,-1-1-1,-1 0 0,-1 0 1,-1-1-1,-9 18 153,6-17-2400,-1 0-1,-1-1 1,-1-1-1,-5 6 2401,9-16-2530</inkml:trace>
  <inkml:trace contextRef="#ctx0" brushRef="#br0" timeOffset="2351.26">1284 141 1880,'0'0'4069,"0"0"-1966,0 0-536,0 0-282,0 0-350,0 0-190,-1 15 1034,-22 70-995,3 0-1,-5 71-783,15-14-47,6 64 47,4-203-4,0-1 0,0 0-1,0 1 1,0-1-1,0 1 1,1-1 0,-1 0-1,1 1 1,0-1 0,0 0-1,0 1 1,0-1-1,0 0 1,0 0 0,0 0-1,1 0 1,-1 0-1,1 0 1,0 0 0,-1-1-1,1 1 1,0 0 0,0-1-1,0 0 1,0 1-1,0-1 1,0 0 0,0 0-1,3 1 5,4 0-239,1 0-1,-1 0 0,1-1 1,-1 0-1,1-1 0,8 0 240,-9 0-491,-8-1 369,-1 1-1,0 0 1,0 0 0,1 0-1,-1 0 1,0 0 0,0-1-1,1 1 1,-1 0 0,0 0 0,0 0-1,0-1 1,0 1 0,1 0-1,-1 0 1,0-1 0,0 1-1,0 0 1,0 0 0,0-1-1,0 1 1,0 0 0,1 0-1,-1-1 1,0 1 0,0 0 0,0-1-1,0 1 1,0 0 0,0 0-1,-1-1 1,1 1 0,0 0-1,0-1 1,0 1 0,0 0-1,0 0 123,0-4-2433,0-4-3563</inkml:trace>
  <inkml:trace contextRef="#ctx0" brushRef="#br0" timeOffset="2765.29">1386 578 5417,'0'0'1885,"0"0"-406,0 0-402,0 0-203,0 0 28,0 0-123,9-1-137,3-2-470,31-5 487,1 2 1,27 0-660,-68 6-204,1 0-207,-1 0-3790,-3 0 512</inkml:trace>
  <inkml:trace contextRef="#ctx0" brushRef="#br0" timeOffset="3932.57">1882 239 2897,'0'0'1724,"0"0"-302,0 0-335,0 0-167,0 0-47,0 0 29,3-3 6,-2 3-414,8-8-527,-5 1 4414,-24 0-4153,5 3-395,1 0 0,-1 1 0,-1 0 0,1 2 0,0-1 0,0 2 0,-5 0 167,19 36-78,1 163 404,33-199-270,-26 0-55,1 0-6,0 0 0,-1 0 0,1 1-1,-1 0 1,1 0 0,0 1 0,0 0 5,-6-1-5,0 0 0,0 0 0,1 0 0,-1 1 0,0-1 0,0 1 0,0-1-1,0 1 1,0 0 0,-1 0 0,1 0 0,-1 0 0,1 0 0,-1 0 0,1 0 0,-1 1 0,0-1 0,0 0 0,0 1 0,-1-1 0,1 1 0,0-1 0,-1 2 5,2 8-10,0 0 0,-1 1 0,-1-1 1,0 1-1,-1-1 0,0 1 0,-2 7 10,1-15-64,-1 0 1,1 0-1,-1-1 0,0 1 1,0-1-1,0 1 0,0-1 1,-1 0-1,0 0 1,0 0-1,0-1 0,0 0 1,0 1-1,-1-2 1,-1 2 63,-11 6-389,0-1 0,-1-1 0,-10 4 389,-5-3-1271,32-9 230,1 0-141,0-21-3455,0 12 1803</inkml:trace>
  <inkml:trace contextRef="#ctx0" brushRef="#br0" timeOffset="4498.62">2025 1 4049,'0'0'1732,"0"0"-257,0 0-60,0 0-195,0 0-129,0 0-249,2 8-199,13 25 134,2 0 0,1 0 0,2 0-777,-8-14 23,-2 1 0,-1 0 1,0 1-1,-2 0 0,0 0 1,-1 1-1,-1 0 0,-2 0 0,1 11-23,1 38 39,-3 0-1,-5 21-38,3-78 9,-1 4-73,0-1 0,-2 1 1,0 0-1,0-1 1,-2 0-1,0 0 0,-1 0 1,-1 0-1,0-1 1,-1 0-1,-1-1 0,-1 0 1,0 0-1,-1-1 1,0 0-1,-7 5 64,7-13-1713,8-17-3844,3-1 1625</inkml:trace>
  <inkml:trace contextRef="#ctx0" brushRef="#br0" timeOffset="5046.66">2369 533 856,'0'0'2246,"0"0"-860,0 0-399,0 0 6,0 0 219,0 0 90,10 0-108,129 0 2212,-77 0-5479,-59 0-193,-2-3-1976</inkml:trace>
  <inkml:trace contextRef="#ctx0" brushRef="#br0" timeOffset="6232.45">2861 60 5561,'0'0'1929,"0"0"-266,0 0-387,0 0-292,0 0-217,0 0-139,-3 12-89,-24 58 1045,-9 13-1584,18-38 85,2 0 0,2 1-1,2 1 1,2 0 0,2 0-1,2 1 1,3 0 0,1 0-1,2 0 1,4 17-85,-2-57 3,-1-1-1,1 1 1,0-1 0,1 0-1,0 0 1,0 0-1,1 0 1,-1 0 0,1-1-1,1 1 1,-1-1 0,1 0-1,0-1 1,1 1-1,0 0-2,1 0-31,0 0 0,0 0 0,1-1 0,0 0 0,0 0 0,0 0 0,0-1 0,0-1 0,1 1 0,0-2 0,0 1 0,4 0 31,0-3-3677,-12 0-2186</inkml:trace>
  <inkml:trace contextRef="#ctx0" brushRef="#br0" timeOffset="6976.96">2934 400 6721,'0'0'1926,"0"0"-313,0 0-391,0 0-149,0 0-90,0 0-226,17-5-288,-7 1-415,11-2 4,-1 0-1,1 1 1,0 1-1,0 1 1,14 0-58,-33 3 1,0-1 0,1 1 0,-1 0 0,0 0 0,1 1 0,-1-1 0,0 0 0,1 1 0,-1 0 0,0-1 0,0 1 0,1 0 0,-1 0 0,0 0 0,0 1-1,-1-1 5,0 1-1,1 0 0,-1 0 0,0 0 1,-1 0-1,1 0 0,0 0 1,0 0-1,-1 0 0,1 0 0,-1 0 1,0 0-1,0 0 0,0 1 0,0-1 1,0 0-1,0 1-4,0 3-8,0-1 1,0 1-1,-1-1 1,1 1-1,-1-1 1,-1 1-1,1-1 0,-1 0 1,0 0-1,0 0 1,0 0-1,-1 0 1,1 0-1,-1 0 1,-1-1-1,1 0 0,0 1 1,-1-1-1,0-1 1,0 1-1,-3 2 8,-46 33-182,58-40 212,-1 1 0,1-1 0,-1 1 0,1 0 0,-1 0 1,1 1-1,1 0-30,2-1 21,-7 0-17,1 0 0,-1 0 1,0 0-1,1 1 0,-1-1 0,0 0 1,1 1-1,-1-1 0,0 1 1,1-1-1,-1 1 0,0-1 1,0 1-1,0 0 0,0 0 1,1-1-1,-1 1 0,0 0 1,-1 0-1,1 0 0,0 0 1,0 0-1,0 1 0,0-1-4,0 2 16,0 0-1,0 0 1,0 0 0,0 0-1,0 0 1,0 0-1,-1 0 1,1 0 0,-1 0-1,0 3-15,0 1 13,-1-1-1,1 0 1,-1 1 0,0-1-1,-1 0 1,0 0 0,0 0-1,0 0 1,0 0 0,-1-1-1,0 1-12,-4 4-133,-25 29 367,30-37-400,0 0 1,0 0 0,-1 0-1,1-1 1,0 1 0,-1-1-1,1 1 1,-1-1 0,0 0 0,1 0-1,-1-1 1,0 1 0,1 0-1,-1-1 1,0 0 0,-2 1 165,5-1-163,0 0 0,0 0 1,-1 0-1,1 0 0,0-1 1,0 1-1,-1 0 0,1 0 1,0 0-1,-1 0 0,1 0 1,0 0-1,0-1 0,0 1 1,-1 0-1,1 0 0,0 0 1,0-1-1,0 1 1,-1 0-1,1 0 0,0-1 1,0 1-1,0 0 0,0 0 1,0-1-1,0 1 0,0 0 1,-1 0-1,1-1 0,0 1 1,0 0-1,0-1 0,0 1 1,0 0 162,0-11-4990</inkml:trace>
  <inkml:trace contextRef="#ctx0" brushRef="#br0" timeOffset="7530.29">3255 170 5145,'0'0'1664,"0"0"-178,0 0-267,0 0-171,0 0-32,0 0-151,8 5-181,18 10-242,-14-8-228,1 0 1,-1 0 0,0 1-1,-1 0 1,0 1 0,0 1-1,-1-1 1,6 9-215,-8-4 35,0 0-1,0 1 1,-2 1 0,0-1 0,0 1 0,-2 0-1,0 0 1,-1 1 0,0-1 0,-1 2-35,1 28 19,-2 0 0,-1-1 0,-3 4-19,1-33 13,-1 1-1,-1-1 1,0 0-1,-1 0 1,-1-1-1,0 1 0,-1-1 1,0-1-1,-8 10-12,1-1-195,-1-1 0,-2-1 0,0 0-1,-1-1 1,-13 10 195,28-27-192,1-1-8,-1 1 1,1-1-1,-1 0 1,0 0-1,1 0 1,-1 0-1,0 0 1,0-1-1,0 1 1,-3 0 199,7-6-3590,5-13 987,6-1-2772</inkml:trace>
  <inkml:trace contextRef="#ctx0" brushRef="#br0" timeOffset="8044.33">3758 114 5569,'0'0'1707,"0"0"-189,0 0-302,0 0-502,-10 27-301,-32 89-82,25-67-107,3 0 0,2 1 1,2 1-1,2 0 0,2 0 0,3 1 0,2 37-224,1-85 8,0 0 0,1 0 0,-1 0 0,1 0-1,-1 0 1,1 0 0,0 0 0,1 0-1,-1 0 1,1-1 0,0 1 0,-1 0 0,2-1-1,-1 0 1,0 1 0,1-1 0,1 2-8,1-1-99,1 1-1,-1-1 1,1-1 0,0 1 0,0-1 0,0 0 0,0 0 0,0-1 0,1 0 0,1 1 99,4 0-1068,-1 0 0,1-1 0,-1 0 0,1-1 0,4 0 1068,-1-1-4022</inkml:trace>
  <inkml:trace contextRef="#ctx0" brushRef="#br0" timeOffset="8591.16">3877 426 3241,'0'0'4101,"0"0"-2420,0 0-633,0 0-97,0 0-136,0 0-177,13-6-94,43-21-139,-52 25-381,0 0 0,0 0 0,1 0 0,-1 1 0,0 0 0,1 0 0,0 0-1,-1 0 1,1 1 0,-1 0 0,1 0 0,0 0 0,-1 0 0,4 1-24,1 0 17,-8 0-15,1-1 0,-1 1 0,0 0 0,1-1 0,-1 1 1,0 0-1,0 0 0,1 0 0,-1 0 0,0 0 0,0 0 0,0 0 0,0 0 0,-1 0 0,1 1 0,0-1 0,0 0 0,-1 1 0,1-1 0,-1 0 0,1 1 0,-1-1 0,1 1 0,-1-1 0,0 1 0,0-1 0,0 1 1,0-1-1,0 1-2,1 56 7,-1-44 0,0-8-18,-1 1 0,0-1 0,1 0 0,-2 0 0,1 0 1,-1-1-1,0 1 0,0 0 0,-1 0 0,1-1 0,-3 3 11,-4 6-357,-2 0 0,1 0-1,-5 3 358,7-9-146,0 1-1,0 0 0,1 1 1,1 0-1,0 0 0,0 0 1,1 1-1,-4 9 147,8-16 88,0 0 0,0 0 0,0 0 0,0 0 0,1 0 1,0 0-1,-1 1 0,2-1 0,-1 0 0,0 0 0,1 0 0,0 4-88,0-7 40,0 1 0,0 0 1,0 0-1,0-1 0,0 1 0,0-1 1,0 1-1,0-1 0,1 1 0,-1-1 1,0 0-1,1 1 0,-1-1 0,1 0 0,0 0 1,-1 0-1,1 0 0,0-1 0,0 1 1,-1 0-1,1-1 0,0 1 0,0-1 1,0 0-1,0 1 0,0-1 0,1 0-40,12 1 278,0 0 0,0-1 0,5-2-278,12-5-630,-4-9-3617,-28 16-1105</inkml:trace>
  <inkml:trace contextRef="#ctx0" brushRef="#br0" timeOffset="9078.36">4161 108 6409,'0'0'2289,"0"0"-685,0 0-390,0 0-302,0 0-228,0 0-104,14 15 19,28 32 796,28 44-1395,-58-73 60,0 0 0,-2 1 0,-1 0 0,0 1 0,-1 0-1,-1 1 1,-1 0 0,-1 0 0,-1 0 0,-1 0 0,0 1 0,-2-1 0,-1 14-60,0-32 1,1 19-65,-1 0-1,0 1 0,-2-1 1,-1 0-1,-1 0 0,0 0 0,-2-1 1,-6 17 64,-18 29-1396,-2 0 1,-4-3 0,-40 58 1395,72-117-485,2-2-140,0 0 1,0 0-1,0-1 0,-1 1 1,1-1-1,0 1 1,-1-1-1,-2 2 625,-5 0-6145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78 864,'0'0'1839,"0"0"-393,0 0-401,0 0-268,0 0-91,-20-6 2055,16 6-2349,0 0 1,-1 0-1,1 0 1,0 0-1,0 1 1,0 0-1,0 0 1,0 0-1,0 0 1,0 1-1,0 0 1,-2 1-393,0 2 67,1-1 0,0 1 0,0 0 0,1 0 0,-1 1 0,-2 4-67,6-9 58,-23 33 829,2 1 0,-11 21-887,24-38 154,1 0 0,0 1 0,1 0 0,1 0 0,1 0 0,-1 6-154,4 4 93,0 1 1,2-1-1,2 14-93,-1 17 32,0-56-30,0 0 0,-1 1 0,1-1 0,1 0 0,-1 0 0,1 0 0,-1 0 0,1 0 0,0-1-1,0 1 1,1-1 0,-1 1 0,1-1-2,42 47 32,-27-30-6,-10-14-543,-5-9-127,-3-18-1733,0 2-1920,3 12-968</inkml:trace>
  <inkml:trace contextRef="#ctx0" brushRef="#br0" timeOffset="1160.01">391 203 1504,'0'0'2102,"0"0"-528,0 0-278,0 0-38,0 0 71,0 0-14,0 0-153,0 0-281,0 0-226,0 0-139,0 0-92,0 0-126,0 0-73,0 0-44,5-15 212,8 3-368,0 1 1,1 0 0,0 1 0,1 0 0,0 1 0,0 1 0,1 0 0,0 2-1,0-1 1,14-2-26,-26 8-9,0 0 0,0 0 0,0 1 0,0-1 0,0 1 0,0 0 0,0 0 0,0 0-1,0 0 1,0 1 0,0 0 0,3 0 9,-5 0 2,0 0-1,-1 1 1,1-1-1,-1 0 1,0 0 0,1 1-1,-1-1 1,0 1-1,0-1 1,0 1-1,0-1 1,0 1 0,0 0-1,0-1 1,-1 1-1,1 0 1,0 0-1,-1-1 1,0 1 0,1 0-1,-1 0 1,0 0-1,0 0 1,0 0-1,0 0 1,0-1 0,-1 1-2,2 18 115,-1-10-33,0 1 1,0-1 0,-1 0 0,0 0 0,-3 8-83,3-14 16,0 0 1,-1-1-1,1 1 0,-1-1 1,0 0-1,0 0 1,0 1-1,-1-1 1,1 0-1,-1-1 0,1 1 1,-1 0-1,0-1 1,0 0-1,0 1 0,0-1 1,-3 1-17,0 0 56,0 1 0,0-1 0,0-1 0,0 1 0,-1-1 0,1 0 0,-1-1 0,1 1 0,-1-1 0,0 0 0,1-1-56,5 0-3,1 0 0,-1 0 0,1 0 0,0 0 1,-1 0-1,1 1 0,-1-1 0,1 0 0,0 0 0,-1 0 0,1 1 1,0-1-1,-1 0 0,1 0 0,0 1 0,-1-1 0,1 0 0,0 0 1,-1 1-1,1-1 0,0 0 0,0 1 0,-1-1 0,1 1 0,0-1 1,0 0-1,0 1 0,0-1 0,0 1 0,-1-1 0,1 0 0,0 1 0,0-1 1,0 1-1,0-1 0,0 0 0,0 1 0,0-1 0,1 1 0,-1-1 1,0 1-1,0-1 0,0 0 0,0 1 0,0-1 0,1 0 0,-1 1 1,0-1-1,0 1 0,0-1 0,1 0 0,-1 0 0,0 1 0,1-1 1,-1 0-1,0 1 3,16 19-53,-9-16 50,0 1 1,0 0 0,-1 0 0,1 0 0,-1 1 0,-1 0 0,1 0 2,-3-2 9,-1-1 1,0 1-1,0 0 1,0 0-1,-1 0 1,1 0-1,-1 0 1,0 1-1,0-1 1,-1 0 0,1 0-1,-1 1 1,0-1-1,0 2-9,0 2 21,-1-1 1,0 0-1,0 0 0,0-1 0,-1 1 0,0 0 1,0 0-1,-1-1 0,0 1 0,0-1 0,0 0 1,-1 0-1,0 0 0,0 0 0,-1-1 1,1 1-1,-1-1 0,0 0 0,-1-1 0,-2 2-21,3-1 18,-1 0-1,0 0 1,0-1-1,-1 0 1,1-1-1,-1 1 1,0-1-1,0-1 1,0 1-1,0-1 1,0 0-1,0-1 1,-1 0-1,1 0 1,0 0-1,-1-1 1,-5 0-18,13 0-44,0 0-26,0 0-15,0 0-62,0 0-213,0 0-407,0 0-512,0 0-964,0-1-2115,0-4-1845</inkml:trace>
  <inkml:trace contextRef="#ctx0" brushRef="#br0" timeOffset="1925.25">659 30 1608,'0'0'3009,"0"0"-1249,0 0-465,0 0-228,0 0-327,0 0-250,0 0-103,0 0 11,0 0-31,0 0-55,0 0-56,0 0-49,0 0-8,0 0 47,0 0 14,0 0-41,0 0-28,0 0 22,0 0-15,0 0-58,0 0-26,2 19 164,3-11-209,1 0 0,0 0 0,0 0 0,1-1 0,0 0 0,6 6-69,15 14 107,-5-1-63,-3-5 13,-1 1-1,-2 1 1,10 15-57,-22-29 31,0 0 0,0 1 0,-1 0 0,-1 0 0,1 0 1,-1 0-1,-1 1 0,0-1 0,-1 1 0,0-1 0,0 9-31,-1-13 13,1 7 12,-1 0-1,0 0 0,-1-1 1,0 1-1,-1 0 1,-1-1-1,0 1 0,-1-1 1,0 0-1,0 0 1,-2 1-25,1-2 6,-1 1 1,-1-1 0,0 0 0,-1-1 0,0 1 0,0-2-1,-1 1 1,-2 0-7,11-10-105,-2 1-544,0-1 0,0 1 0,-1-1 0,1 1 0,0 0-1,0 0 1,0 0 0,0 0 0,1 0 0,-3 1 649,-5 9-2562,2-2-182</inkml:trace>
  <inkml:trace contextRef="#ctx0" brushRef="#br0" timeOffset="2588.27">1145 24 4521,'0'0'1404,"0"0"-1,0 0-26,0 0-355,0 0-261,0 0-92,-4 1-58,-1 1-491,0 0-1,0 1 1,0-1 0,0 1-1,1 0 1,-1 0 0,1 1-1,0-1 1,0 1 0,0 0-1,1 0 1,-1 1 0,1-1-1,0 0 1,0 1 0,0 0-1,1 0-119,-13 24 220,1 0 0,-5 17-220,7-16 112,2-5-78,2 0-1,1 0 1,0 1 0,2 0 0,-1 17-34,1 24 8,3 40-8,3-101 0,-1 0 0,1 0 0,0 0-1,0 0 1,1 0 0,0 0 0,0 0 0,0-1 0,1 1-1,0-1 1,0 0 0,0 1 0,1-1 0,0-1 0,-1 1-1,2 0 1,-1-1 0,1 1 0,3 2-19,1-1 1,-1 0-1,1 0 1,0 0-1,1-1 0,-1-1 1,1 1-1,0-2 0,0 1 1,1-1 18,2-2-714,-6-3-5106,-7-8-708</inkml:trace>
  <inkml:trace contextRef="#ctx0" brushRef="#br0" timeOffset="3504.34">1390 105 4137,'0'0'1643,"0"0"-356,0 0-62,0 0-170,0 0-208,0 0-125,-4 9-134,-34 71 449,31-62-828,2-1-1,0 1 0,1 0 0,0 0 0,2 0 1,-1 8-209,1 36 188,3 16-188,-1-17-8,1-48 8,0 0-1,1 0 1,0 1-1,0-2 1,2 1 0,2 7 0,-4-14-3,-1-1 1,1-1-1,1 1 1,-1 0-1,1 0 1,-1-1-1,1 1 1,0-1-1,1 0 1,-1 0 0,1 0-1,0-1 1,0 1-1,0-1 1,0 0-1,1 0 1,-1 0-1,1-1 3,-1 0 3,-1-1 0,1 0-1,-1 0 1,1 0 0,0-1-1,-1 0 1,1 1 0,0-1 0,-1 0-1,1-1 1,0 1 0,-1-1-1,1 1 1,0-1 0,-1 0-1,1 0 1,-1-1 0,0 1 0,1-1-1,-1 0 1,0 0 0,0 0-1,0 0 1,0 0 0,0-1-1,1-1-2,0 0 20,0-1 0,0 1 0,-1-1 0,0 0-1,0 0 1,0 0 0,-1 0 0,1-1 0,-1 1-1,-1-1 1,1 1 0,-1-1 0,0 0-1,0 0 1,0 1 0,-1-4-20,0 4 42,1 1 0,-2-1 1,1 1-1,0-1 0,-1 0 0,0 1 0,0 0 0,0-1 0,-1 1 1,1 0-1,-1-1 0,0 1 0,-1-1-42,0 2 21,1 0 0,-1 1 0,0-1 0,0 1 0,0 0 0,0 0 0,-1 0-1,1 0 1,0 1 0,-1-1 0,1 1 0,-1 0 0,1 0 0,-1 0 0,0 0 0,-3 1-21,0-2-8,-1 1 1,1 0-1,-1 0 1,1 1-1,-1 0 1,-3 1 7,9-1-9,1 1 0,-1-1 0,0 0 0,1 1 0,-1-1 0,0 1 0,1 0 0,-1 0 1,0-1-1,1 1 0,-1 0 0,1 0 0,0 0 0,-1 1 0,1-1 0,0 0 0,0 0 0,0 1 0,0-1 0,0 1 0,0-1 0,0 1 0,0-1 1,0 1-1,1-1 0,-1 1 0,1 0 0,-1 0 0,1 0 9,-3 14-43,0 0 1,2 1-1,0-1 1,0 1 0,2-1-1,1 6 43,-2-20-108,0-1 1,1 0-1,-1 0 0,1 0 0,0 0 0,-1 0 1,1 0-1,0 0 0,0 0 0,-1 0 0,1 0 1,0 0-1,0 0 0,0 0 0,0-1 0,0 1 1,0 0-1,0-1 0,1 1 0,-1-1 0,0 1 1,0-1-1,0 1 0,1-1 0,-1 0 0,0 0 1,0 0-1,1 1 108,-1-1-159,3 0-3793</inkml:trace>
  <inkml:trace contextRef="#ctx0" brushRef="#br0" timeOffset="4145.39">1546 0 2777,'0'0'1283,"0"0"-263,0 0-4,0 0 76,0 0 138,0 0-66,3 37 2928,6-31-3976,0 0 0,0 0 0,0-1 0,0 0 0,4 1-116,35 20 141,-34-17-127,-1 1-1,-1 0 0,1 1 1,-2 1-1,0 0 1,0 1-1,-1 0 1,5 9-14,-8-11 4,-2 0 1,1 1 0,-1-1-1,-1 1 1,0 0 0,-1 1-1,0-1 1,-1 0 0,-1 1-1,0-1 1,0 10-5,-1-21 2,1 16 8,-1 0 0,-1 0 0,0 0-1,-1 0 1,-1 0 0,0-1 0,-2 1 0,-5 15-10,-68 115 69,61-116-67,10-19-506,10-18-1532,14-19-2856,-10 18 843</inkml:trace>
  <inkml:trace contextRef="#ctx0" brushRef="#br0" timeOffset="4942.45">2025 402 568,'0'0'3944,"0"0"-2164,0 0-376,0 0-121,0 0-329,0 0-182,0 0-711,0 0-1,0 0 1,-1 1 0,1-1 0,0 0-1,0 0 1,0 0 0,-1 0 0,1 0-1,0 0 1,0 1 0,0-1-1,0 0 1,0 0 0,-1 0 0,1 0-1,0 1 1,0-1 0,0 0 0,0 0-1,0 0 1,0 1 0,0-1 0,0 0-1,0 0 1,0 0 0,-1 1-1,1-1 1,0 0 0,0 0 0,0 1-1,1-1 1,-1 0 0,0 0 0,0 0-1,0 1 1,0-1 0,0 0 0,0 0-1,0 0 1,0 1 0,0-1-1,0 0 1,1 0 0,-1 0 0,0 1-1,0-1 1,0 0 0,0 0 0,1 0-61,131 0 908,-71 0-4849,-61 0-71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4017,'0'0'1356,"0"0"-397,0 0-249,0 0-190,0 0-36,0 0 52,-2 6 144,-14 64 2508,1 15-3188,1 22 873,6 0 0,3 57-873,6-157-24,1 1 0,-1-1-1,1 1 1,1-1-1,-1 0 1,1 0-1,1 0 1,-1 0 0,1 0-1,0-1 1,0 1-1,1-1 1,0 0-1,0-1 1,1 1 0,-1-1-1,1 0 1,0-1-1,2 2 25,7-3-2237,-9-3 745,0 0-1550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2833,'0'0'2357,"0"0"-1030,0 0-241,0 0-23,0 0-183,0 0-281,12-6-162,-4 1-418,3-1 138,-1 1 0,1 0 0,1 0 1,-1 1-1,1 1 0,-1 0 0,1 0 1,0 1-1,1 1-157,-11 1 2,0 0-1,0-1 1,0 1 0,0 1 0,0-1-1,-1 0 1,1 0 0,0 1-1,0-1 1,0 1 0,0 0 0,0-1-1,-1 1 1,1 0 0,0 0 0,0 0-1,-1 0 1,1 0 0,-1 1 0,1 0-2,0 0 7,-1 1 0,0 0 0,0-1 1,0 1-1,0 0 0,0 0 1,-1 0-1,1 0 0,-1 0 0,0 0 1,0 0-1,0 0 0,0 1-7,0 0 11,0 5 1,1 0 0,-1 0 1,-1 1-1,1-1 0,-2-1 1,1 1-1,-1 0 0,-1 0 1,1-1-1,-2 1 0,1-1 1,-1 0-1,-2 4-12,-3 0 4,1-1 0,-2 0 0,1-1 0,-2 1-4,4-5 9,0 0 0,1 1 0,0-1-1,0 2 1,1-1 0,0 1 0,0-1-1,0 2 1,1-1 0,-1 5-9,4-12 6,1 0-1,0 0 1,0 0 0,-1 0 0,1 0-1,0 0 1,0 0 0,0 0 0,0 0-1,1 0 1,-1 0 0,0 0-1,0 0 1,0 0 0,1 0 0,-1 0-1,0 0 1,1-1 0,-1 1 0,1 0-1,-1 0 1,1 0 0,0 0-1,-1-1 1,1 1 0,0 0 0,-1-1-1,1 1 1,0-1 0,0 1 0,0 0-1,0-1 1,-1 0 0,1 1-1,0-1 1,0 0 0,0 1 0,0-1-1,0 0 1,0 0-6,7 2 23,1-1 1,-1 0-1,0 0 0,0-1 0,1 0-23,12 1 24,15 5-47,0 1 0,32 12 23,-66-18-408,-2-1-1037,0 0-1987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5401,'0'0'2570,"0"0"-715,0 0-567,0 0-490,0 0-341,0 0-109,8 9 402,41 18-105,-38-21-559,1-1 1,-1 2-1,8 5-86,-8-3 41,0 1 1,0 0-1,-1 1 0,0 0 0,0 0 0,-2 1 1,1 0-1,-2 1 0,1 0 0,-2 0 1,2 5-42,-1 1 17,-1 0-1,0 1 1,-2-1 0,0 1 0,-2 1 0,0-1 0,-1 20-17,0-19 12,-1-1 1,0 1-1,-2 0 0,-1 0 0,0-1 0,-2 0 0,0 0 1,-4 9-13,0-6-80,4-10-57,1 0 0,-2 0 0,0 0 0,-1 0 0,0-1-1,0 0 1,-2-1 0,-7 9 137,6-16-2662,7-4 490,-1 0-1945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4913,'0'0'1602,"0"0"-263,0 0-314,0 0-421,0 0-282,0 0-89,-16 21 817,-4 24-524,2 1 0,2 0 0,2 1 0,2 1 0,-4 32-526,13-52 103,0 0 1,2 0-1,1 0 1,1 1-1,3 3-103,-1-18 3,0-1 0,2 0 0,0 1 0,0-2 0,1 1 0,5 6-3,18 47-11,-26-55 67,7 16-1754,-9-27 1514,-1 1 0,1-1 0,-1 1 1,1 0-1,0-1 0,-1 1 0,1-1 1,0 1-1,-1-1 0,1 0 1,0 1-1,0-1 0,-1 0 0,1 1 1,0-1-1,0 0 0,-1 0 0,1 0 1,0 0-1,0 0 0,0 0 0,0 0 1,-1 0-1,1 0 0,0 0 1,0 0-1,0 0 0,-1-1 0,1 1 1,0 0-1,0-1 0,0 1 184,11-8-3703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0 280,'0'0'4324,"0"0"-2349,0 0-623,0 0-316,0 0-234,0 0-23,0 0-47,0 0-153,0 0-194,26 6 913,-12-3-1243,1-2 0,0 0 0,0 0 0,0-1 0,8-2-55,15 1-251,-38 1 204,0 0 1,1 0 0,-1 0 0,1 0 0,-1 0 0,0 0-1,1 0 1,-1 0 0,1 0 0,-1 0 0,0 0 0,1 0 0,-1 0-1,0 1 1,1-1 0,-1 0 0,1 0 0,-1 0 0,0 1-1,1-1 1,-1 0 0,0 0 0,0 1 0,1-1 0,-1 0-1,0 1 1,0-1 0,1 0 0,-1 1 0,0-1 46,1 7-3664,-1-5 2215,0-1-5547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11546,'0'0'1949,"0"0"-299,0 0 177,0 0-530,0 0-666,-22 0-415,-73 0-217,86 1-7,0 0-1,0 1 1,0 0 0,0 0 0,0 1-1,1 0 1,-1 1 0,1-1 0,0 2-1,0-1 1,0 1 0,0 0 0,1 1-1,-2 1 9,-4 3-12,4-3-1,-1 1 0,1-1 1,0 2-1,1-1 0,0 2 1,0-1-1,1 1 0,0 0 0,0 0 1,2 1-1,-1-1 0,1 2 1,1-1-1,0 0 0,0 1 1,1 0-1,1 0 0,0-1 0,0 2 1,2-1-1,-1 8 13,1-17-12,0 0 1,0 0-1,1 1 0,-1-1 1,1 0-1,0 0 0,0 0 1,0 0-1,0 0 0,0 0 1,1 0-1,-1 0 0,1 0 1,0 0-1,-1-1 0,1 1 1,1-1-1,-1 0 0,0 1 0,1-1 1,-1 0-1,1 0 0,-1 0 1,1-1-1,0 1 0,0-1 1,0 1-1,0-1 0,0 0 1,2 0 11,10 3-160,0-1-1,0-1 1,1 0 0,-1-1 0,15-2 160,-12 1-148,0-2 0,0 0 0,-1-1-1,0-1 1,1-1 0,-2 0 0,1-1 0,0-1 0,-1 0-1,0-1 1,-1-1 0,0-1 0,0 0 0,-1-1 0,2-2 148,-1-1-22,-1 1 1,0-2-1,-1 0 1,-1-1 0,0 0-1,-1-1 1,-1 0 0,0 0-1,-1-1 1,-1-1-1,-1 1 1,-1-1 0,2-11 21,-3 10 1330,-5 31 711,-1 15-2130,1 317 907,0-341-956,-1 0-1,1 0 0,0 0 0,0 0 0,0 0 0,0 0 0,1 0 0,-1 0 0,0 0 1,1 0-1,-1 0 0,1 0 0,0-1 0,0 1 0,0 0 0,0 0 0,0-1 0,0 1 0,0 0 1,0-1-1,1 1 0,-1-1 0,0 0 0,1 1 0,-1-1 0,1 0 0,0 0 0,-1 0 1,1 0-1,0 0 0,0-1 0,0 1 0,0 0 0,0-1 139,17 2-4581</inkml:trace>
  <inkml:trace contextRef="#ctx0" brushRef="#br0" timeOffset="576.83">950 314 7098,'0'0'4765,"0"0"-3012,0 0-275,0 0 282,0 0-373,0 0-393,27-3 371,97 3-1146,-124 0-223,1 0-1,0 1 1,-1-1-1,1 0 1,0 0 0,-1 1-1,1-1 1,-1 1-1,1-1 1,0 1-1,-1-1 1,1 1 0,-1-1-1,1 1 1,-1-1-1,1 1 1,-1-1-1,0 1 1,1 0 0,-1-1-1,0 1 1,0 0-1,1-1 1,-1 1 0,0 0-1,0-1 1,0 1-1,0 0 1,0 0-1,0-1 1,0 1 0,0 0-1,0-1 1,0 1 4,0 2-16,0 0 0,0 0 0,0-1 1,-1 1-1,1 0 0,-1 0 1,1-1-1,-1 1 0,-1 1 16,-3 4-69,0-1 1,-1 0-1,1 0 1,-2 0-1,1-1 0,-1 1 1,-2 0 68,1 0-115,-1 1 0,1 0 0,0 1 0,-4 6 115,11-13-18,0 0-1,0 0 1,0 0 0,0 1 0,0-1-1,1 0 1,-1 0 0,1 0 0,-1 1-1,1-1 1,0 0 0,0 1 0,0-1 0,0 0-1,0 0 1,1 1 0,-1-1 0,1 0-1,-1 0 1,1 1 0,0-1 0,0 0-1,0 0 1,0 0 0,0 0 0,1 0-1,-1 0 1,0-1 0,1 1 0,1 1 18,6 7 39,1-1 1,1 0 0,-1 0-1,12 6-39,-8-5-9,12 7 27,-15-10-10,0 1 1,0 0-1,7 8-8,-15-14 2,-1 1-1,0-1 1,1 1 0,-1 0-1,-1-1 1,1 1-1,0 0 1,-1 0-1,1 0 1,-1 0-1,0 0 1,0 0 0,0 1-1,0-1 1,-1 0-1,1 1 1,-1 0-2,-1-1-3,1-1-1,-1 0 1,1 0 0,-1 0 0,0 0 0,0 0-1,0 0 1,0 0 0,0 0 0,0 0-1,-1-1 1,1 1 0,-1 0 0,1-1 0,-1 1-1,0-1 1,1 0 0,-1 1 0,0-1 0,-1 0 3,-44 25-278,38-22 174,-6 4-745,-1-1 0,0 0 0,-1-1 0,0-1 0,-12 2 849,29-7-88,0 0 0,0 0 0,-1 0-1,1 0 1,0 0 0,0 0 0,0 0-1,0 0 1,-1 0 0,1 0 0,0 0-1,0 0 1,0 0 0,0 0 0,-1 0-1,1 0 1,0 0 0,0 0 0,0 0-1,0 0 1,0 0 0,-1 0 0,1 0-1,0 0 1,0 0 0,0 0 0,0 0-1,-1 0 1,1 0 0,0-1 0,0 1-1,0 0 1,0 0 0,0 0-1,0 0 1,0 0 0,-1 0 0,1-1-1,0 1 1,0 0 0,0 0 0,0 0-1,0 0 1,0 0 0,0-1 0,0 1-1,0 0 1,0 0 0,0 0 0,0 0-1,0-1 1,0 1 0,0 0 0,0 0-1,0 0 1,0 0 0,0-1 0,0 1-1,0 0 1,0 0 0,0 0 88,0-3-1403,0-16-4002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24 470 744,'0'0'1284,"0"0"-119,0 0-100,0 0-186,0 0-140,-5-4 2427,4 2 4825,1-30-7267,0 29-720,0 3-19,0 0-41,0 0-17,0 0-7,0 0 27,0 285 437,0-285-376,0 0 9,0 0 38,0 0 13,0 0 11,0 0-17,0 0 4,0 0 6,0 0-26,0 0-31,0 0-7,0 0 0,0 0 0,0 0-3,0 0-10,0 0-3,0 0 0,0 0 0,0 0 0,20-17-16,12-4 4,-28 18 14,0 0 0,1 0 0,-1 0 0,1 0 0,-1 1 0,1-1-1,0 1 1,0 0 0,0 1 0,0-1 0,0 1 0,0 0 0,1 1 0,3-1 6,-7 1-7,0 0 1,1 0-1,-1 1 1,0-1-1,0 1 1,0-1 0,1 1-1,-1 0 1,0 0-1,0 0 1,0 0-1,0 0 1,-1 0 0,1 0-1,0 1 1,0-1-1,-1 1 1,1-1 0,-1 1-1,1 0 7,2 3-3,-1 0 1,-1 0-1,1-1 1,-1 1-1,0 1 0,0-1 1,0 0-1,0 5 3,2 10 14,-1 1-1,-1-1 0,-1 1 1,-1 6-14,1-26 8,-1 1 1,0-1 0,0 1 0,0 0-1,0-1 1,0 1 0,-1-1 0,1 1-1,0 0 1,-1-1 0,1 1 0,-1-1-1,1 1 1,-1-1 0,0 0 0,0 1-1,0-1 1,0 1-9,0-2 16,-1 1 0,0 0 0,1-1 0,-1 1 0,0-1 1,0 1-1,1-1 0,-1 0 0,0 0 0,0 0 0,0 0 0,1 0 0,-2-1-16,-7 1-14,-106 0 614,115 0-747,0 1 1,0-1 0,0 0 0,0 0-1,0 1 1,1-1 0,-1 1 0,0-1-1,0 1 1,0-1 0,0 1-1,1-1 1,-1 1 0,0 0 0,1-1-1,-1 1 1,0 0 0,1 0 0,-1 0-1,1-1 1,-1 1 0,1 0-1,-1 0 1,1 0 0,0 0 0,-1 0-1,1 0 1,0 0 0,0 0 0,0 0-1,0 0 1,0 0 146,-1 3-831,-3 8-3562</inkml:trace>
  <inkml:trace contextRef="#ctx0" brushRef="#br0" timeOffset="780.99">1 408 1920,'0'0'1806,"0"0"-486,0 0-355,0 0-81,0 0 141,0 0 60,0 0-31,0 0-85,0 0-134,0 0-145,0 0-68,0 0-42,0 0-81,0 0-77,0 0-47,0 0-44,0 0-48,0 0-93,0 0-75,0 0-58,5 0 34,8-1-44,-1 0 0,0 0 1,0-2-1,0 1 0,0-1 0,0-1 0,0 0 1,-1-1-1,0 0 0,0-1 0,0 0 0,-1-1 1,6-4-48,-10 8 0,-3 2 8,-2 1 26,-1 0-4,0 0 26,0 0-2,0 0-30,0 0 11,0 0-20,0 0-21,0 0-74,0 0-128,0 0-189,0 0-313,0 0-501,0 0-1153,0 0-2334</inkml:trace>
  <inkml:trace contextRef="#ctx0" brushRef="#br0" timeOffset="1658.06">223 0 4977,'0'0'2399,"0"0"-329,0 0-538,0 0-462,0 0-266,0 0-109,-1 0-618,1 1 1,0-1-1,0 1 0,0-1 0,-1 0 1,1 1-1,0-1 0,0 1 1,0-1-1,0 0 0,0 1 1,0-1-1,0 1 0,0-1 1,0 1-1,0-1 0,0 0 0,0 1 1,0-1-1,1 1 0,-1-1 1,0 0-1,0 1 0,0-1 1,1 0-1,-1 1 0,0-1 0,0 0 1,1 1-1,-1-1 0,0 0-77,33 60 161,-3 1 0,-2 2 1,-4 0-1,12 47-161,-14-49 9,-15-45-3,-1 1-1,0 0 1,-1 0-1,-1 0 1,0 1-1,-2 0 1,1 13-6,-3-2 25,1 4 20,-1 0-1,-2-1 1,-2 1-1,0-1 1,-3 4-45,-2-5 193,4-16-135,0 1 1,2 0 0,0 1 0,0-1-1,1 10-58,2-25-69,0-1-115,0 0-123,0 0-225,0 0-279,0 0-334,-3-1-3314,-1-4-211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20 138 1112,'0'0'680,"0"0"-99,0 0-3,0 0 226,0 0 289,0 0-130,4-5 3692,6-6-3297,19-11 438,-29 21-1517,0 1 61,0 0-5,0 0-30,0 0-19,0 0 3,0 0 22,0 0 43,0 0 20,0 0-39,0 0-97,0 0-131,0 0-72,-1 19 131,-16 31 3,8-23-40,1 0-1,1 0 1,-3 23-129,2 50 159,5 92-159,4-131 45,-2-52-38,2-1 0,-1 1 0,1-1 0,0 1 0,1-1 0,0 0 0,1 0 0,-1 1 0,2-2 0,-1 1-1,1 0 1,0-1 0,0 1 0,1-1 0,0 0 0,1-1 0,-1 1 0,1-1 0,0 0 0,1-1 0,-1 0 0,1 0 0,0 0 0,1 0 0,-1-1-7,-6-4-89,-1 0 1,0 0-1,1 0 1,-1 0-1,0 0 1,0 0-1,1 0 1,-1 0-1,0 0 1,1 0-1,-1 0 1,0 0-1,1 0 1,-1 0-1,0 0 1,0 0 0,1 0-1,-1 0 1,0 0-1,1 0 1,-1-1-1,0 1 1,0 0-1,1 0 1,-1 0-1,0 0 1,0-1-1,0 1 1,1 0-1,-1 0 1,0-1-1,0 1 1,0 0-1,1 0 1,-1-1 0,0 1-1,0 0 1,0-1-1,0 1 1,0 0-1,0-1 89,3-11-2100,-3 10 1514,1-8-4325</inkml:trace>
  <inkml:trace contextRef="#ctx0" brushRef="#br0" timeOffset="697.81">245 310 3793,'0'0'1892,"0"0"54,0 0-163,0 0-359,0 0-206,0 0-109,0-3-88,0 2-943,0 0 0,0 0 0,0-1 0,0 1 0,0 0 0,0-1 0,0 1 0,0 0 0,0-1 0,1 1 1,-1 0-1,0 0 0,1-1 0,-1 1 0,1 0 0,0 0 0,-1 0 0,1 0 0,0 0 0,0 0 0,-1 0 0,1 0 0,0 0 0,0 0 1,0 0-1,0 0 0,0 1 0,1-1 0,-1 0 0,0 1 0,0-1 0,0 1 0,1-1 0,-1 1 0,0 0-78,10-4 3,1 0 0,-1 1 0,0 0 0,1 1-1,0 1 1,-1 0 0,1 0 0,0 1 0,6 1-3,-18-1-6,1 1 1,0-1 0,0 0 0,-1 1 0,1-1-1,0 0 1,-1 1 0,1-1 0,0 0-1,-1 1 1,1-1 0,-1 1 0,1-1 0,-1 1-1,1 0 1,-1-1 0,1 1 0,-1 0 0,0-1-1,1 1 1,-1 0 0,0-1 0,1 1-1,-1 0 1,0-1 0,0 1 0,0 0 0,0 0-1,0 0 6,1 28-90,-1-20 49,1 3 40,-1 1 0,-1 0 0,0-1 0,0 1 1,-1-1-1,-1 0 0,0 0 0,-1 0 0,0 0 0,-1 0 1,-2 2 0,-14 19-15,15-24-13,0-1 1,1 1-1,0 0 1,0 1 0,-2 7 27,7-15-11,-1-1 0,1 0 1,0 1-1,0-1 0,-1 0 1,1 1-1,0-1 0,0 0 1,1 1-1,-1-1 0,0 0 1,0 1-1,1-1 0,-1 0 1,0 0-1,1 1 0,-1-1 1,1 0-1,0 0 0,-1 0 1,1 0-1,0 1 0,0-1 1,0 0-1,0 0 0,0-1 0,0 1 1,0 0-1,0 0 0,0 0 1,0-1-1,0 1 0,0 0 1,1-1-1,-1 1 0,0-1 1,0 0-1,1 1 0,-1-1 1,0 0-1,1 0 0,-1 0 1,0 0-1,1 0 11,10 1 67,-1 0-1,1-1 1,-1-1-1,12-1-66,-18 2 3,29-10 197,-29 8-707,0 0-1,0 0 0,0 1 1,1 0-1,-1 0 0,0 0 0,5 0 508,13 0-6724,-10-4 2159</inkml:trace>
  <inkml:trace contextRef="#ctx0" brushRef="#br0" timeOffset="1245.65">559 1 912,'0'0'5040,"0"0"-2600,0 0-978,0 0-463,0 0-356,0 0-179,51 9 2669,-41-4-3086,1 1 0,-1 0 0,0 1 1,0 0-1,-1 0 0,0 1 1,0 1-1,-1-1 0,5 8-47,3 4 11,-2 0-1,0 1 0,-1 0 0,1 5-10,-7-11 7,-1 0 0,-1 0 0,0 0 0,-1 1 0,-1-1 0,0 1 0,-1 8-7,1 26 53,-3 37-53,-1-33 6,1-47-229,-1 0 0,1 0 0,-2 1 0,1-1 0,-1 0 0,0 0 0,-1 0 0,0-1 0,0 1-1,-2 2 224,-7 12-2142,-1-1-1,-9 9 2143,-3 6-1869,14-17-1932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106 150 1120,'0'0'5629,"0"0"-2815,0 0-1127,0 0-666,0 0-471,0 0-247,-3 3-132,-8 10-119,1 1 0,0 0 0,1 1 0,1 0 0,0 0 0,1 1 0,1 0 0,0 0 0,1 0 0,1 1 0,1 0 0,-2 13-52,-1 37 384,2-1 1,5 50-385,0-45 67,-2-42-75,0-19-6,1 0 1,0 0-1,0-1 1,1 1-1,1 5 14,-1-13-14,0-1 0,-1 1-1,1-1 1,0 1 0,0-1-1,0 0 1,0 1 0,1-1 0,-1 0-1,0 0 1,0 1 0,1-1-1,-1 0 1,1-1 0,-1 1 0,1 0-1,-1 0 1,1 0 0,0-1-1,-1 1 1,1-1 0,0 0 0,-1 1-1,1-1 1,0 0 0,1 0 14,55 0-568,-40-1 119,-13 1 312,-3 1-166,-1-1 0,1 0 0,0 0-1,0 0 1,-1 0 0,1-1 0,0 1 0,-1 0 0,1-1 0,0 1 0,-1-1 0,1 0-1,0 1 1,-1-1 0,2-1 303,1-4-4366</inkml:trace>
  <inkml:trace contextRef="#ctx0" brushRef="#br0" timeOffset="601.58">195 441 5753,'0'0'2325,"0"0"-516,0 0-534,0 0-489,0 0-173,0 0 22,20-11 1034,-13 8-1620,0 1 0,0-1 1,0 1-1,0 1 1,0 0-1,1 0 1,-1 0-1,0 1 1,0 0-1,1 0 0,-1 0 1,0 1-1,2 1-49,-8-1 1,1 0-1,-1 0 1,1 0-1,-1 0 0,0 0 1,1 1-1,-1-1 0,0 0 1,0 1-1,0-1 1,0 1-1,0-1 0,0 1 1,-1-1-1,1 1 1,0 0-1,-1-1 0,1 1 1,-1 0-1,0 0 1,1-1-1,-1 1 0,0 1 0,0 49 37,-1-34 7,1-10-49,-1-1 0,0 1 0,0-1 0,-1 1 0,1-1 0,-2 0 0,1 0 0,-1 0-1,-2 3 6,-36 59-429,6-15 62,34-54 365,1 1 0,0-1 0,0 1 0,0-1 0,-1 1 0,1-1 0,0 1 0,0 0 0,0-1 0,0 1 0,0-1 0,0 1 0,0-1 0,0 1 0,0-1 0,0 1 1,0-1-1,0 1 0,1-1 0,-1 1 0,0-1 0,0 1 0,0-1 0,1 1 0,-1-1 0,0 1 0,1-1 0,-1 1 0,0-1 0,1 0 0,-1 1 0,1-1 0,-1 0 0,0 1 0,1-1 0,-1 0 0,1 0 0,-1 1 0,1-1 0,-1 0 0,1 0 0,-1 0 0,1 0 0,-1 1 0,1-1 0,-1 0 0,1 0 0,-1 0 0,1 0 0,0 0 0,-1 0 0,1-1 0,-1 1 2,41 0 353,-30 0-331,101 0 68,-112 0-145,1 0 0,-1 0 1,1 0-1,-1 0 0,1 0 0,-1 0 0,1 1 0,-1-1 0,1 0 0,-1 0 0,1 1 0,-1-1 0,1 0 1,-1 0-1,1 1 0,-1-1 0,1 0 0,-1 1 0,0-1 0,1 1 0,-1-1 0,0 1 0,1-1 0,-1 1 1,0-1-1,0 1 0,0-1 0,1 1 0,-1-1 0,0 1 0,0-1 0,0 1 0,0-1 0,0 1 0,0-1 1,0 1-1,0-1 0,0 1 0,0-1 0,0 1 0,0-1 0,0 1 0,-1 0 0,1-1 0,0 1 55,0 4-1678,0-1-2775</inkml:trace>
  <inkml:trace contextRef="#ctx0" brushRef="#br0" timeOffset="1171.62">506 197 5193,'0'0'1552,"0"0"-205,0 0-237,0 0-104,0 0-24,0 0-108,2 5-49,6 7-362,1 0 0,0-1-1,0 1 1,1-2 0,1 1-1,6 4-462,2 2 101,-2 0-1,7 10-100,-11-12 12,-2 0-1,0 1 1,0 0 0,-2 1-1,0 0 1,-1 0-1,0 1 1,-2 0 0,0 0-1,-1 1 1,-1-1 0,0 1-1,-2 0 1,1 16-12,-3-19-20,0 1 0,0-1 0,-2 1 0,0-1 0,-1 0 0,0 0 0,-1 0 0,-1 0 0,-1 0 0,-3 6 20,-3 1-614,-2 0-1,0-1 1,-1-1 0,-18 20 614,33-41-57,0 0 1,0 0-1,0 1 0,0-1 0,0 0 0,0 0 0,0 0 0,0 0 1,0 1-1,0-1 0,0 0 0,0 0 0,0 0 0,0 0 1,-1 0-1,1 1 0,0-1 0,0 0 0,0 0 0,0 0 0,0 0 1,0 0-1,-1 0 0,1 1 0,0-1 0,0 0 0,0 0 1,0 0-1,-1 0 0,1 0 0,0 0 0,0 0 0,0 0 0,0 0 1,-1 0-1,1 0 0,0 0 0,0 0 0,0 0 0,0 0 1,-1 0-1,1 0 0,0 0 0,0 0 0,0 0 0,0 0 0,-1 0 1,1-1-1,0 1 0,0 0 0,0 0 0,0 0 0,-1 0 1,1 0-1,0 0 0,0 0 0,0-1 0,0 1 0,0 0 0,0 0 1,0 0-1,0 0 0,-1 0 0,1-1 0,0 1 0,0 0 1,0 0-1,0 0 57,0-14-3961,1 11 3932,-1-6-2751</inkml:trace>
  <inkml:trace contextRef="#ctx0" brushRef="#br0" timeOffset="1802.65">946 572 1216,'0'0'2657,"0"0"-837,0 0-385,0 0-257,0 0-294,0 0-143,4 0 80,29 0 1231,3 1-869,1-2 1,-1-1-1,16-4-1183,-34 3 62,0 2-1,0 0 0,16 2-61,-3-1 24,-31 0-37,0 0-46,0 0-130,0 0-294,0 0-358,0 0-454,0 0-965,-3-3-2096</inkml:trace>
  <inkml:trace contextRef="#ctx0" brushRef="#br0" timeOffset="4595.87">1531 99 3241,'0'0'2647,"0"0"-793,0 0-599,0 0-458,0 0-189,0 0 66,0 0 17,0 0-57,0 0-75,0 0-143,0 0-144,0 0-82,0 0-70,-4 10 104,-9 16-111,1 1 1,1 0 0,1 1 0,2 0 0,1 0-1,1 1 1,1 0 0,1 4-114,-2 58 1037,5 87-1037,2-82 148,-1-84-143,1 1 1,0-1-1,1 1 1,0-1-1,1 0 1,0 0-1,1 0-5,-3-9-3,0 1 0,0-1 0,1 0 0,-1 0 0,1 0 0,-1 0 0,1-1 0,0 1 0,0 0 0,0-1 0,1 1 0,-1-1 0,0 0 0,1 0 0,0 0 0,-1 0 0,1 0 0,0 0 0,0-1 0,0 1 0,0-1 0,0 0 0,1 0 0,-1 0 0,0 0 0,0-1 0,1 0 0,0 1 3,5-1-76,17-3-697,-25 3 569,-1-1 0,1 0-1,0 1 1,0-1 0,0 0 0,-1 0 0,1 1-1,-1-1 1,1 0 0,0 0 0,-1 0 0,1 0-1,-1 0 1,0 0 0,1 0 0,-1 0 0,0 0-1,0 0 1,1 0 0,-1 0 0,0 0 0,0 0-1,0 0 1,0 0 0,0 0 0,-1 0 204,1-11-6264</inkml:trace>
  <inkml:trace contextRef="#ctx0" brushRef="#br0" timeOffset="5046.01">1647 477 696,'0'0'4444,"0"0"-2217,0 0-707,0 0-398,0 0-302,0 0-141,3 0-12,87-2 2687,47-7-2801,-114 8-160,-8 1-5647,-15 0 1091</inkml:trace>
  <inkml:trace contextRef="#ctx0" brushRef="#br0" timeOffset="5511.13">2027 206 4977,'0'0'2866,"0"0"-668,0 0-655,0 0-627,0 0-296,0 0-121,0 43 876,2 61-1347,-1-7 57,-7 54-85,6-132-1982,-1-29-1502,-1-7-116</inkml:trace>
  <inkml:trace contextRef="#ctx0" brushRef="#br0" timeOffset="6083.01">2097 75 184,'0'0'4838,"0"0"-2622,0 0-804,0 0-364,0 0-305,0 0-107,3 0-358,-1 0-1,1 0 1,0 1-1,0-1 1,0 1-1,0-1 1,-1 1 0,3 1-278,8 6 225,0 2 1,-1 0 0,0 0 0,-1 1 0,0 1 0,-1 0 0,0 0 0,-1 1 0,0 0 0,-1 1-1,6 12-225,-6-7 20,-1 0 0,0 0 0,-2 0 0,0 1 0,-1 0-1,-1 0 1,-1 0 0,-1 0 0,-1 2-20,1-10 1,-1-1 1,0 0 0,-1 0 0,-1 0-1,0 1 1,0-1 0,-1-1 0,0 1-1,-1 0 1,0-1 0,-1 0 0,0 0-1,-5 7-1,-4 5-725,-1-1 0,-1 0 0,-1-1 0,-19 18 725,35-38-626,1 0-286,1-4 310,-1 0-1,1-1 1,0 1 0,0 0-1,0 0 1,1 0 0,-1 0-1,1 0 1,2-3 602,6-8-3043</inkml:trace>
  <inkml:trace contextRef="#ctx0" brushRef="#br0" timeOffset="6697.69">2659 1 5633,'0'0'1711,"0"0"-378,0 0-391,0 0-454,0 0-191,0 0-36,-6 4 59,-4 5-156,0 0 0,1 1 0,0 0-1,0 1 1,1 0 0,0 0 0,1 1 0,1 0-1,-2 4-163,-15 34 807,-12 38-807,20-42 123,3 1 1,2 0-1,1 1 1,3 0 0,2 0-1,2 1 1,3 13-124,-1-57-5,1-1 0,0 1 0,1 0 1,-1-1-1,1 0 0,-1 1 0,1-1 0,1 0 0,-1 0 1,0 0-1,1 0 0,0 0 0,0-1 0,0 1 0,1-1 0,1 2 5,13 11-14,0 0 0,15 8 14,-18-13-7,5 5-171,-13-10 132,0-1 1,0 0 0,1 0 0,6 4 45,-10-8-377,-1 0-1,0 0 1,1 0 0,-1 0 0,1 0-1,-1-1 1,1 1 0,3-1 377,-2 0-4272</inkml:trace>
  <inkml:trace contextRef="#ctx0" brushRef="#br0" timeOffset="7492.33">2973 167 4865,'0'0'3045,"0"0"-897,0 0-638,0 0-578,0 0-280,0 0-97,0 0-107,-2 8-49,-27 45-328,3 2 1,2 0 0,-6 26-72,19-45 34,1 0-1,2 1 1,2 0 0,1 0-1,2 0 1,2 9-34,1-36 4,-1 4-2,2 0 1,-1 0-1,2-1 1,1 7-3,-2-15-1,1 0 0,0 1 0,0-1 0,1 0 0,-1 0 0,1 0 0,0 0 0,0 0 0,1-1 0,0 0 0,-1 0 0,3 2 1,-2-2 5,1 0 0,-1-1 1,1 1-1,0-1 0,0 0 1,0 0-1,1-1 0,-1 0 1,1 0-1,0 0 0,-1 0 1,1-1-1,0 0 0,4 0-5,-6 0 10,0-1 0,0 0 0,0 0 0,0 0 0,0-1 0,1 0 0,-1 1 0,-1-1 0,1-1 1,0 1-1,0-1 0,0 1 0,-1-1 0,1 0 0,-1 0 0,1-1 0,-1 1 0,0-1 0,0 1 0,0-1 0,0-1-10,2-1 31,-2 1 1,1-1 0,0-1-1,-1 1 1,0 0-1,0-1 1,-1 0-1,0 0 1,0 1 0,0-1-1,0 0 1,-1-1-1,0 1 1,-1 0-1,1 0 1,-1 0-1,0-1 1,-1-4-32,-1 7-52,0-1 1,-1 0-1,0 0 0,1 1 0,-1-1 0,-1 1 1,1 0-1,-1 0 0,0 0 0,0 0 1,0 1-1,0 0 0,0-1 0,-1 2 1,1-1-1,-1 0 0,0 1 0,0 0 0,0 0 1,0 0-1,0 1 0,-2 0 52,4 1-96,0 0 1,0 1-1,-1 0 0,1 0 0,0 0 1,0 0-1,0 0 0,0 1 1,0-1-1,0 1 0,1 0 0,-1 0 1,0 0-1,1 0 0,0 0 0,-1 0 1,1 1-1,0-1 0,0 1 1,0 1 95,-8 10-290,2 0 0,0 0 0,-4 11 290,5-12-66,7-12 49,-1 0 1,0 1-1,1-1 0,-1 0 1,1 0-1,-1 1 0,1-1 0,0 0 1,0 1-1,-1-1 0,1 0 0,0 1 1,0-1-1,0 0 0,0 1 1,0-1-1,1 0 0,-1 1 17,1-1-173,-1-1 0,1 1-1,-1 0 1,1-1 0,-1 1 0,1-1 0,0 1-1,-1-1 1,1 1 0,0-1 0,-1 1-1,1-1 1,0 0 0,0 1 0,-1-1 0,1 0-1,0 0 1,0 0 0,0 1 0,0-1-1,-1 0 1,1 0 0,0 0 0,0 0 0,0-1 173,6 1-4837</inkml:trace>
  <inkml:trace contextRef="#ctx0" brushRef="#br0" timeOffset="8079.52">3241 161 4689,'0'0'1890,"0"0"-353,0 0-184,0 0-348,0 0-218,0 0-93,0 3-445,0 0 0,0 0 0,0 0 0,1 0 0,-1 0 0,1 0 0,0 0 0,0-1 0,0 2-249,18 17 558,-9-13-466,-1 1 0,-1 1 0,0-1 0,0 1 0,-1 1 0,0-1 0,-1 1 0,0 0 0,0 1 0,-1 0 0,2 10-92,-1 7 26,-2 1-1,-1-1 1,-1 0 0,-1 1 0,-2-1-1,-1 1 1,-2 4-26,-4-5 9,0 0 0,-2 0-1,-2-1 1,0 0 0,-2-1 0,-3 4-9,-8 18-26,18-36-1,0 2-17,-1 1 0,0-1 0,-1 0 0,-1-1 0,0 0 0,-4 2 44,13-14-145,-1-1 0,0 0 0,1 0 0,-1 1-1,0-1 1,0 0 0,0 0 0,1-1 0,-1 1 0,0 0 0,0-1 0,0 1-1,0-1 1,0 0 0,-1 1 0,1-1 0,0 0 0,0 0 0,0-1 0,-1 1 145,-2 0-955,-9 0-3780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113 179 1040,'0'0'2222,"0"0"-232,0 0-285,0 0-59,0 0-88,0 0-217,0 0-338,0 0-206,0 0-64,0 0-44,0 0-52,0 0-97,0 0-88,0 0-72,0 0-87,0 0-97,-10 5 16,2 8-175,0 0 0,1 0 0,0 1 0,1-1 0,1 1 0,-2 8-37,-21 93-5,21-87 22,-2 32 12,3 0 1,2 1 0,3-1-1,5 45-29,-1-78 2,1 1 0,2-1-1,0 1 1,2-2-1,1 1 1,1-1 0,1 0-1,1-1 1,2-1-1,11 17-1,-2-15 124,-22-25-190,-1-1-1,1 1 0,0 0 1,0-1-1,-1 1 0,1-1 1,0 1-1,0-1 0,0 1 0,0-1 1,0 1-1,0-1 0,0 0 1,-1 1-1,1-1 0,0 0 1,0 0-1,0 0 0,0 0 1,0 0-1,0 0 0,0 0 1,0 0-1,0 0 0,0-1 1,0 1-1,0 0 0,0 0 1,0-1-1,0 1 0,0-1 1,0 0 66,0-18-7000,-1 15 568</inkml:trace>
  <inkml:trace contextRef="#ctx0" brushRef="#br0" timeOffset="638.57">291 724 4481,'0'0'1775,"0"0"53,0 0-189,0 0-326,0 0-242,0 0-175,0 0-204,0 0-140,0 0-117,0 0-110,0 0-110,6-3 114,71-20 681,2 3-1,76-8-1009,-154 28-59,-1 0 0,1 0 0,0 0 0,0 0 0,-1 0-1,1 0 1,0 0 0,0-1 0,-1 1 0,1 0 0,0 0-1,-1-1 1,1 1 0,0 0 0,-1-1 0,1 1-1,0-1 1,-1 1 0,1-1 0,-1 1 0,1-1 0,-1 1-1,1-1 1,-1 0 0,1 1 0,-1-1 0,0 0 0,1 1-1,-1-1 1,0 0 0,0 1 0,1-1 0,-1 0 0,0 0-1,0 1 1,0-1 0,0 0 0,0 0 0,0 1-1,0-1 1,0 0 0,0 0 0,0 1 0,-1-1 0,1 0-1,0 0 60,0-7-821,0-15-3707,0 12-714</inkml:trace>
  <inkml:trace contextRef="#ctx0" brushRef="#br0" timeOffset="1123.16">748 346 5153,'0'0'2558,"0"0"-676,0 0-479,0 0-462,0 0-203,0 0-82,0 0-120,0 0-486,1 0 0,-1 0 0,1 0 0,-1 0 0,1 0 0,-1 1 0,1-1 0,-1 0 0,0 0 1,1 0-1,-1 1 0,1-1 0,-1 0 0,0 0 0,1 1 0,-1-1 0,0 0 0,1 1 0,-1-1 0,0 0 0,0 1 0,1-1 0,-1 1 0,0-1 0,0 0 0,1 1 1,-1-1-1,0 1-50,7 28 173,-1 1 0,-2 0 0,-1 0 0,-1 7-173,-3 125 144,0-66-108,1-57-60,0-39-64,0 0-47,0 0-30,0 0-37,0 0-94,0 0-92,0 0-141,0 0-251,0-9-3125,0 0-51</inkml:trace>
  <inkml:trace contextRef="#ctx0" brushRef="#br0" timeOffset="1670.21">877 167 4121,'0'0'1740,"0"0"-361,0 0-232,0 0-207,0 0-35,0 0-61,1 31 1476,4-18-2039,0 1-1,1-1 1,0 0-1,1 0 0,0-1 1,10 12-281,-9-13 8,0 1 1,-1 0 0,-1 0-1,1 0 1,-2 1 0,0 0-1,3 11-8,-3 12 16,-1 1-1,-2 0 1,-1 0-1,-3-1 1,-1 12-16,0-25-153,-1 0 0,-1 0 1,-1-1-1,-1 0 0,-1 0 1,-1-1-1,-9 18 153,6-17-2400,-1 0-1,-1-1 1,-1-1-1,-5 6 2401,9-16-2530</inkml:trace>
  <inkml:trace contextRef="#ctx0" brushRef="#br0" timeOffset="2351.26">1284 141 1880,'0'0'4069,"0"0"-1966,0 0-536,0 0-282,0 0-350,0 0-190,-1 15 1034,-22 70-995,3 0-1,-5 71-783,15-14-47,6 64 47,4-203-4,0-1 0,0 0-1,0 1 1,0-1-1,0 1 1,1-1 0,-1 0-1,1 1 1,0-1 0,0 0-1,0 1 1,0-1-1,0 0 1,0 0 0,0 0-1,1 0 1,-1 0-1,1 0 1,0 0 0,-1-1-1,1 1 1,0 0 0,0-1-1,0 0 1,0 1-1,0-1 1,0 0 0,0 0-1,3 1 5,4 0-239,1 0-1,-1 0 0,1-1 1,-1 0-1,1-1 0,8 0 240,-9 0-491,-8-1 369,-1 1-1,0 0 1,0 0 0,1 0-1,-1 0 1,0 0 0,0-1-1,1 1 1,-1 0 0,0 0 0,0 0-1,0-1 1,0 1 0,1 0-1,-1 0 1,0-1 0,0 1-1,0 0 1,0 0 0,0-1-1,0 1 1,0 0 0,1 0-1,-1-1 1,0 1 0,0 0 0,0-1-1,0 1 1,0 0 0,0 0-1,-1-1 1,1 1 0,0 0-1,0-1 1,0 1 0,0 0-1,0 0 123,0-4-2433,0-4-3563</inkml:trace>
  <inkml:trace contextRef="#ctx0" brushRef="#br0" timeOffset="2765.29">1386 578 5417,'0'0'1885,"0"0"-406,0 0-402,0 0-203,0 0 28,0 0-123,9-1-137,3-2-470,31-5 487,1 2 1,27 0-660,-68 6-204,1 0-207,-1 0-3790,-3 0 512</inkml:trace>
  <inkml:trace contextRef="#ctx0" brushRef="#br0" timeOffset="3932.57">1882 239 2897,'0'0'1724,"0"0"-302,0 0-335,0 0-167,0 0-47,0 0 29,3-3 6,-2 3-414,8-8-527,-5 1 4414,-24 0-4153,5 3-395,1 0 0,-1 1 0,-1 0 0,1 2 0,0-1 0,0 2 0,-5 0 167,19 36-78,1 163 404,33-199-270,-26 0-55,1 0-6,0 0 0,-1 0 0,1 1-1,-1 0 1,1 0 0,0 1 0,0 0 5,-6-1-5,0 0 0,0 0 0,1 0 0,-1 1 0,0-1 0,0 1 0,0-1-1,0 1 1,0 0 0,-1 0 0,1 0 0,-1 0 0,1 0 0,-1 0 0,1 0 0,-1 1 0,0-1 0,0 0 0,0 1 0,-1-1 0,1 1 0,0-1 0,-1 2 5,2 8-10,0 0 0,-1 1 0,-1-1 1,0 1-1,-1-1 0,0 1 0,-2 7 10,1-15-64,-1 0 1,1 0-1,-1-1 0,0 1 1,0-1-1,0 1 0,0-1 1,-1 0-1,0 0 1,0 0-1,0-1 0,0 0 1,0 1-1,-1-2 1,-1 2 63,-11 6-389,0-1 0,-1-1 0,-10 4 389,-5-3-1271,32-9 230,1 0-141,0-21-3455,0 12 1803</inkml:trace>
  <inkml:trace contextRef="#ctx0" brushRef="#br0" timeOffset="4498.62">2025 1 4049,'0'0'1732,"0"0"-257,0 0-60,0 0-195,0 0-129,0 0-249,2 8-199,13 25 134,2 0 0,1 0 0,2 0-777,-8-14 23,-2 1 0,-1 0 1,0 1-1,-2 0 0,0 0 1,-1 1-1,-1 0 0,-2 0 0,1 11-23,1 38 39,-3 0-1,-5 21-38,3-78 9,-1 4-73,0-1 0,-2 1 1,0 0-1,0-1 1,-2 0-1,0 0 0,-1 0 1,-1 0-1,0-1 1,-1 0-1,-1-1 0,-1 0 1,0 0-1,-1-1 1,0 0-1,-7 5 64,7-13-1713,8-17-3844,3-1 1625</inkml:trace>
  <inkml:trace contextRef="#ctx0" brushRef="#br0" timeOffset="5046.66">2369 533 856,'0'0'2246,"0"0"-860,0 0-399,0 0 6,0 0 219,0 0 90,10 0-108,129 0 2212,-77 0-5479,-59 0-193,-2-3-1976</inkml:trace>
  <inkml:trace contextRef="#ctx0" brushRef="#br0" timeOffset="6232.45">2861 60 5561,'0'0'1929,"0"0"-266,0 0-387,0 0-292,0 0-217,0 0-139,-3 12-89,-24 58 1045,-9 13-1584,18-38 85,2 0 0,2 1-1,2 1 1,2 0 0,2 0-1,2 1 1,3 0 0,1 0-1,2 0 1,4 17-85,-2-57 3,-1-1-1,1 1 1,0-1 0,1 0-1,0 0 1,0 0-1,1 0 1,-1 0 0,1-1-1,1 1 1,-1-1 0,1 0-1,0-1 1,1 1-1,0 0-2,1 0-31,0 0 0,0 0 0,1-1 0,0 0 0,0 0 0,0 0 0,0-1 0,0-1 0,1 1 0,0-2 0,0 1 0,4 0 31,0-3-3677,-12 0-2186</inkml:trace>
  <inkml:trace contextRef="#ctx0" brushRef="#br0" timeOffset="6976.96">2934 400 6721,'0'0'1926,"0"0"-313,0 0-391,0 0-149,0 0-90,0 0-226,17-5-288,-7 1-415,11-2 4,-1 0-1,1 1 1,0 1-1,0 1 1,14 0-58,-33 3 1,0-1 0,1 1 0,-1 0 0,0 0 0,1 1 0,-1-1 0,0 0 0,1 1 0,-1 0 0,0-1 0,0 1 0,1 0 0,-1 0 0,0 0 0,0 1-1,-1-1 5,0 1-1,1 0 0,-1 0 0,0 0 1,-1 0-1,1 0 0,0 0 1,0 0-1,-1 0 0,1 0 0,-1 0 1,0 0-1,0 0 0,0 1 0,0-1 1,0 0-1,0 1-4,0 3-8,0-1 1,0 1-1,-1-1 1,1 1-1,-1-1 1,-1 1-1,1-1 0,-1 0 1,0 0-1,0 0 1,0 0-1,-1 0 1,1 0-1,-1 0 1,-1-1-1,1 0 0,0 1 1,-1-1-1,0-1 1,0 1-1,-3 2 8,-46 33-182,58-40 212,-1 1 0,1-1 0,-1 1 0,1 0 0,-1 0 1,1 1-1,1 0-30,2-1 21,-7 0-17,1 0 0,-1 0 1,0 0-1,1 1 0,-1-1 0,0 0 1,1 1-1,-1-1 0,0 1 1,1-1-1,-1 1 0,0-1 1,0 1-1,0 0 0,0 0 1,1-1-1,-1 1 0,0 0 1,-1 0-1,1 0 0,0 0 1,0 0-1,0 1 0,0-1-4,0 2 16,0 0-1,0 0 1,0 0 0,0 0-1,0 0 1,0 0-1,-1 0 1,1 0 0,-1 0-1,0 3-15,0 1 13,-1-1-1,1 0 1,-1 1 0,0-1-1,-1 0 1,0 0 0,0 0-1,0 0 1,0 0 0,-1-1-1,0 1-12,-4 4-133,-25 29 367,30-37-400,0 0 1,0 0 0,-1 0-1,1-1 1,0 1 0,-1-1-1,1 1 1,-1-1 0,0 0 0,1 0-1,-1-1 1,0 1 0,1 0-1,-1-1 1,0 0 0,-2 1 165,5-1-163,0 0 0,0 0 1,-1 0-1,1 0 0,0-1 1,0 1-1,-1 0 0,1 0 1,0 0-1,-1 0 0,1 0 1,0 0-1,0-1 0,0 1 1,-1 0-1,1 0 0,0 0 1,0-1-1,0 1 1,-1 0-1,1 0 0,0-1 1,0 1-1,0 0 0,0 0 1,0-1-1,0 1 0,0 0 1,-1 0-1,1-1 0,0 1 1,0 0-1,0-1 0,0 1 1,0 0 162,0-11-4990</inkml:trace>
  <inkml:trace contextRef="#ctx0" brushRef="#br0" timeOffset="7530.29">3255 170 5145,'0'0'1664,"0"0"-178,0 0-267,0 0-171,0 0-32,0 0-151,8 5-181,18 10-242,-14-8-228,1 0 1,-1 0 0,0 1-1,-1 0 1,0 1 0,0 1-1,-1-1 1,6 9-215,-8-4 35,0 0-1,0 1 1,-2 1 0,0-1 0,0 1 0,-2 0-1,0 0 1,-1 1 0,0-1 0,-1 2-35,1 28 19,-2 0 0,-1-1 0,-3 4-19,1-33 13,-1 1-1,-1-1 1,0 0-1,-1 0 1,-1-1-1,0 1 0,-1-1 1,0-1-1,-8 10-12,1-1-195,-1-1 0,-2-1 0,0 0-1,-1-1 1,-13 10 195,28-27-192,1-1-8,-1 1 1,1-1-1,-1 0 1,0 0-1,1 0 1,-1 0-1,0 0 1,0-1-1,0 1 1,-3 0 199,7-6-3590,5-13 987,6-1-2772</inkml:trace>
  <inkml:trace contextRef="#ctx0" brushRef="#br0" timeOffset="8044.33">3758 114 5569,'0'0'1707,"0"0"-189,0 0-302,0 0-502,-10 27-301,-32 89-82,25-67-107,3 0 0,2 1 1,2 1-1,2 0 0,2 0 0,3 1 0,2 37-224,1-85 8,0 0 0,1 0 0,-1 0 0,1 0-1,-1 0 1,1 0 0,0 0 0,1 0-1,-1 0 1,1-1 0,0 1 0,-1 0 0,2-1-1,-1 0 1,0 1 0,1-1 0,1 2-8,1-1-99,1 1-1,-1-1 1,1-1 0,0 1 0,0-1 0,0 0 0,0 0 0,0-1 0,1 0 0,1 1 99,4 0-1068,-1 0 0,1-1 0,-1 0 0,1-1 0,4 0 1068,-1-1-4022</inkml:trace>
  <inkml:trace contextRef="#ctx0" brushRef="#br0" timeOffset="8591.16">3877 426 3241,'0'0'4101,"0"0"-2420,0 0-633,0 0-97,0 0-136,0 0-177,13-6-94,43-21-139,-52 25-381,0 0 0,0 0 0,1 0 0,-1 1 0,0 0 0,1 0 0,0 0-1,-1 0 1,1 1 0,-1 0 0,1 0 0,0 0 0,-1 0 0,4 1-24,1 0 17,-8 0-15,1-1 0,-1 1 0,0 0 0,1-1 0,-1 1 1,0 0-1,0 0 0,1 0 0,-1 0 0,0 0 0,0 0 0,0 0 0,0 0 0,-1 0 0,1 1 0,0-1 0,0 0 0,-1 1 0,1-1 0,-1 0 0,1 1 0,-1-1 0,1 1 0,-1-1 0,0 1 0,0-1 0,0 1 1,0-1-1,0 1-2,1 56 7,-1-44 0,0-8-18,-1 1 0,0-1 0,1 0 0,-2 0 0,1 0 1,-1-1-1,0 1 0,0 0 0,-1 0 0,1-1 0,-3 3 11,-4 6-357,-2 0 0,1 0-1,-5 3 358,7-9-146,0 1-1,0 0 0,1 1 1,1 0-1,0 0 0,0 0 1,1 1-1,-4 9 147,8-16 88,0 0 0,0 0 0,0 0 0,0 0 0,1 0 1,0 0-1,-1 1 0,2-1 0,-1 0 0,0 0 0,1 0 0,0 4-88,0-7 40,0 1 0,0 0 1,0 0-1,0-1 0,0 1 0,0-1 1,0 1-1,0-1 0,1 1 0,-1-1 1,0 0-1,1 1 0,-1-1 0,1 0 0,0 0 1,-1 0-1,1 0 0,0-1 0,0 1 1,-1 0-1,1-1 0,0 1 0,0-1 1,0 0-1,0 1 0,0-1 0,1 0-40,12 1 278,0 0 0,0-1 0,5-2-278,12-5-630,-4-9-3617,-28 16-1105</inkml:trace>
  <inkml:trace contextRef="#ctx0" brushRef="#br0" timeOffset="9078.36">4161 108 6409,'0'0'2289,"0"0"-685,0 0-390,0 0-302,0 0-228,0 0-104,14 15 19,28 32 796,28 44-1395,-58-73 60,0 0 0,-2 1 0,-1 0 0,0 1 0,-1 0-1,-1 1 1,-1 0 0,-1 0 0,-1 0 0,-1 0 0,0 1 0,-2-1 0,-1 14-60,0-32 1,1 19-65,-1 0-1,0 1 0,-2-1 1,-1 0-1,-1 0 0,0 0 0,-2-1 1,-6 17 64,-18 29-1396,-2 0 1,-4-3 0,-40 58 1395,72-117-485,2-2-140,0 0 1,0 0-1,0-1 0,-1 1 1,1-1-1,0 1 1,-1-1-1,-2 2 625,-5 0-6145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2769,'0'0'1491,"0"0"-663,0 0-397,0 0 34,0 0 202,18 0 8586,-9 0-9911,116 0 1207,-121-3-6306,-4 3-744</inkml:trace>
  <inkml:trace contextRef="#ctx0" brushRef="#br0" timeOffset="817.59">63 509 1144,'0'0'859,"0"0"-429,0 0 14,0 0 449,0 0 371,0 0 33,3 1 6756,3-1-4184,31 2-4055,19-2 194,-55 0-15,-1 0-2,0 0-14,0 0-37,0 0-31,0 0-29,0 0 1,0 0-6,0 0-87,0 0-81,0 0-35,0 0-34,0 0-94,0 0-233,0 0-457,0 0-1203,0 0-2488</inkml:trace>
  <inkml:trace contextRef="#ctx0" brushRef="#br0" timeOffset="1630.37">367 137 3001,'0'0'1681,"0"0"-452,0 0-267,0 0 39,0 0 198,0 0 37,3-14 983,-2 12 1725,0 25-3983,1 0 0,5 18 39,3 23 156,-2 104 24,3 29-122,-11-191-717,2 14 2051,-1-15-3267,0-12-4600,-1 4 3473</inkml:trace>
  <inkml:trace contextRef="#ctx0" brushRef="#br0" timeOffset="2875.59">579 137 4785,'0'0'3957,"0"0"-1629,0 0-771,0 0-433,0 0-264,0 0-229,8-7-195,7-7-269,1 1 0,0 0-1,15-8-166,-23 16-1,0 1-1,0-1 1,0 1-1,1 1 1,-1-1 0,1 2-1,0-1 1,0 1-1,0 0 1,1 1-1,0 0 2,-8 1-16,-1 0 0,0 0 0,0 0 0,1 0-1,-1 0 1,0 0 0,0 0 0,1 0 0,-1 0 0,0 1 0,0-1 0,0 1-1,1-1 1,-1 1 0,0-1 0,0 1 0,0-1 0,0 1 0,0 0 0,0 0-1,0 0 1,0 0 16,0 1-13,0 0 0,-1 1 0,1-1 0,-1 1-1,1-1 1,-1 1 0,0-1 0,0 1 0,0-1 0,0 3 13,0 0 25,0 7 15,0 0 1,0 0 0,-1 0-1,-1 0 1,0-1 0,-1 1-1,0 0 1,0-1 0,-1 1-1,-4 6-40,-23 41 21,5-11 61,-16 42-82,36-73 7,0 0 0,1 1 0,1-1 0,0 1 0,2 0 0,0 0 0,0 10-7,1-1-52,0-18 12,0 1 1,1-1 0,1 0 0,-1 1 0,1-1-1,1 0 40,-1-7-4,0 0 1,0-1-1,1 0 0,-1 1 0,1-1 0,-1 1 0,1-1 0,-1 0 0,1 0 0,0 0 0,-1 0 0,1 0 0,0-1 0,0 1 0,0 0 1,0-1-1,0 1 0,-1-1 0,1 0 0,0 1 0,0-1 0,0 0 0,0 0 0,1-1 4,3 2 12,0-1 1,1 0-1,-1-1 0,1 1 1,-1-1-1,0 0 0,2-1-12,3-4 21,-1 0 0,0 0 0,0-1-1,-1 0 1,0 0 0,0-1 0,0-1-1,-1 1 1,-1-1 0,1-1-1,5-9-20,-10 10 96,-1 1-1,1-1 0,-2 0 1,1 0-1,-1 0 0,0 0 1,-1 0-1,0 0 0,-1 0 0,0 0 1,-1-6-96,-1 3 178,-2 1 1,1-1-1,-1 1 1,0 0-1,-1 1 1,-1-1-1,0 1 1,-1 0-179,6 6 59,-1 0-1,0 0 1,0 1-1,-1-1 1,1 1 0,-1 0-1,0 0 1,0 0-1,0 1 1,0-1 0,0 1-1,0 0 1,-1 0-1,1 0 1,-1 1 0,1 0-1,-1 0 1,-1 0-59,1-1 39,0 0 1,0-1-1,1 1 0,-1-1 1,0 0-1,1 0 1,0 0-1,-2-2-39,-20-14 77,22 17-91,0-1 1,1 1-1,-1-1 0,1 0 1,0 0-1,0 0 0,0 0 1,0-1-1,0 1 0,1-1 1,-1 0-1,1 0 0,0 1 1,0-1-1,1-1 0,-1 1 1,1 0-1,-1-4 14,-1-8-191,1-1-1,1 1 1,0-1-1,1-7 192,0 14-135,30 10-329,-6 0-532,-9 0-3992,-11 0-2339</inkml:trace>
  <inkml:trace contextRef="#ctx0" brushRef="#br0" timeOffset="3587.61">1138 438 4545,'0'0'2358,"0"0"-270,0 0-510,0 0-432,0 0-248,0 0-109,24 3 2167,88-3-2456,-91 2-750,-16-2-444,-1 1 0,1-1 0,0 0 0,0 0 0,0 0 0,0 0 0,-1-1 0,6-1 694,-3-1-5479</inkml:trace>
  <inkml:trace contextRef="#ctx0" brushRef="#br0" timeOffset="4046.64">1538 247 184,'0'0'5186,"0"0"-2586,0 0-1023,0 0-636,0 0-285,0 0-83,0 0-18,14 0 556,82-5 660,3-1-5611,-93 6 493,-2 0-1979</inkml:trace>
  <inkml:trace contextRef="#ctx0" brushRef="#br0" timeOffset="4542.68">2061 0 6969,'0'0'2885,"0"0"-1042,0 0-701,0 0-425,0 0-189,0 0-124,0 0-94,0 0-146,3 10-80,4 27-46,-1 0-1,-2 0 1,-2 0 0,-1 0-1,-3 25-37,1 9 9,1-29-27,-2-1 0,-2 0 0,-2-1 0,-1 1 0,-2-1 0,-6 14 18,11-43-3853,9-23-700,4-6-2176</inkml:trace>
  <inkml:trace contextRef="#ctx0" brushRef="#br0" timeOffset="5427.75">2306 253 5433,'0'0'1215,"0"0"-383,0 0 132,0 0-119,0 0-193,0 0 12,-2 28 11,-3 90-176,-6-1 213,6-81-560,2 0 0,2 3-152,2 33 104,-1-70-101,1-1 0,-1 0 1,1 0-1,0 0 0,-1 0 1,1 0-1,0-1 0,0 1 1,0 0-1,0 0 0,-1 0 1,1-1-1,0 1 0,0 0 1,1-1-1,-1 1 0,0-1 1,0 1-1,0-1 0,0 0 0,0 0 1,0 1-1,1-1 0,-1 0 1,0 0-1,0 0 0,0 0 1,1 0-4,44 0 191,-31-1-163,-5 1-10,-4 0 2,0 0-1,0 0 1,-1 0 0,1-1 0,0 0 0,6-2-20,-10 2 22,0 0 0,0 0 0,0 0 1,0 0-1,0-1 0,0 1 1,0-1-1,0 1 0,-1-1 0,1 0 1,-1 0-1,1 0 0,-1 0 1,0 0-1,1 0 0,-1 0 0,0 0 1,0 0-1,0-1-22,9-26 421,-1 1 1,-1-1-1,-1-1 1,-1 1 0,-2-3-422,2-33 1990,-3-53-1990,-5 106 38,0 0 0,0 0 0,-1 0 0,-1 1 0,0-1 0,0 1 0,-2-1-38,-4-13-3,10 24 0,-1-1 1,0 1-1,1 0 0,-1 0 1,0-1-1,0 1 0,0 0 1,0 0-1,0 0 0,0 0 1,0 0-1,0 1 0,0-1 1,0 0-1,-1 0 1,1 1-1,0-1 0,-1 0 1,1 1-1,0 0 0,-1-1 1,1 1-1,-1 0 0,1 0 1,0-1-1,-1 1 0,1 0 1,-1 1-1,1-1 1,0 0-1,-1 0 0,1 0 1,-1 1-1,1-1 3,-14 1-34,4-1 53,10-1-60,-1 1 0,0 0 1,0 0-1,1-1 1,-1 1-1,0 0 1,0 0-1,1 1 1,-1-1-1,0 0 1,1 0-1,-1 1 1,0-1-1,1 1 1,-1 0-1,0 0 0,1-1 1,-1 1-1,1 0 1,0 0-1,-1 0 1,1 0-1,0 1 1,-1-1-1,1 0 1,0 0-1,0 1 1,0-1-1,0 1 1,0-1-1,0 1 0,1-1 1,-1 2 40,-45 91-231,7-17-5761,38-71 1239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87 477 1256,'0'0'788,"0"0"-163,0 0-121,0 0 38,0 0 324,0 0 200,-6-1 2371,5 2 3794,2 1-7228,0 1 0,0-1 0,0 0 0,0 0 0,0 0 0,0 0 0,1 0-1,-1 0 1,1-1 0,-1 1 0,1 0 0,0-1 0,0 1 0,0-1 0,0 1-1,0-1 1,0 0 0,0 0 0,0 0 0,0 0 0,2 0-3,50 19 60,-46-18-69,-7-2-4,-1 0 0,0 0 0,1 0 1,-1 0-1,0 0 0,1 0 0,-1 0 1,0 0-1,1 0 0,-1 0 0,1 0 1,-1 0-1,0 0 0,0 0 0,1 1 1,-1-1-1,0 0 0,1 0 0,-1 0 1,0 1-1,1-1 0,-1 0 0,0 0 1,0 1-1,1-1 0,-1 0 0,0 0 0,0 1 1,0-1-1,0 0 0,1 1 0,-1-1 1,0 0-1,0 1 0,0-1 0,0 1 13,0-1-761,0 0-174,0 0-53,-19-1-6260,12-7 1917</inkml:trace>
  <inkml:trace contextRef="#ctx0" brushRef="#br0" timeOffset="413.02">1 685 5169,'0'0'3033,"0"0"-875,0 0-856,0 0-643,0 0-304,0 0-143,6 24 456,-1-21-636,-1-1 0,1 1 0,0-1 0,0 0 0,0 0 0,0 0-1,0-1 1,0 0 0,0 0 0,1 0 0,-1 0 0,0-1 0,1 0 0,-1 0 0,0-1-1,1 1 1,3-2-32,-1 1 0,0 0 0,1 1 0,-1 0 0,0 1 0,0-1 0,0 1 0,1 1 0,-9-1-165,1 0 0,-1-1 0,1 1 0,-1 0 0,1 0 1,-1-1-1,0 1 0,1 0 0,-1 0 0,0 0 0,0 0 1,1-1-1,-1 1 0,0 0 0,0 0 0,0 0 0,0 0 1,0 0-1,0 0 0,-1 0 0,1-1 0,0 2 165,0 2-1545,0 2-2236</inkml:trace>
  <inkml:trace contextRef="#ctx0" brushRef="#br0" timeOffset="1328.98">589 277 2985,'0'0'2936,"0"0"-591,0 0-552,0 0-530,0 0-288,0 0-172,0 0-164,0 0-111,0 0-95,0 0-76,0 0-23,0 0-6,0 0-93,0 0-110,0 14-42,1 19-22,-2 0 1,-2-1-1,-1 1 1,-1-1-1,-5 13-61,5-29 8,2-7-1,1 1 0,-1 0-1,1 0 1,1 0-1,0 1 1,1 0-7,0-10 7,0-1 1,0 0 0,0 0 10,8-4 54,16-4-29,1 0 0,0 2 0,0 0 0,1 2 0,0 1-1,-1 1 1,15 1-43,-40-3-623,1 1 1,-1-1-1,-1 0 0,1 0 0,0 0 0,-1 1 1,0-1-1,0-2 623,-5-3-4498</inkml:trace>
  <inkml:trace contextRef="#ctx0" brushRef="#br0" timeOffset="1930.56">811 209 4841,'0'0'2239,"0"0"-214,0 0-440,0 0-423,0 0-201,0 0-172,0 0-196,0 0-178,0 0-126,0 0-121,0 0-64,0 0-32,0 7 174,2 112 406,0-7-368,-7 34-284,-14-21-1523,19-132 601,0-5-851,3 4-2491,1 2-1062</inkml:trace>
  <inkml:trace contextRef="#ctx0" brushRef="#br0" timeOffset="2461.9">1056 503 4353,'0'0'1851,"0"0"-220,0 0-137,0 0-265,0 0-217,0 0-247,2 0-160,207 0 3072,-209 0-3734,0 0-14,0 0-111,0 0-207,0 0-210,0 0-284,10-21-6429,-6 10 860</inkml:trace>
  <inkml:trace contextRef="#ctx0" brushRef="#br0" timeOffset="2995">1459 247 5337,'0'0'1631,"0"0"16,0 0-245,0 0-407,0 0-135,0 0-88,5 1-64,37 6 12,0-3 0,0-1-1,28-3-719,-69 0-257,-1 0-183,0 0-263,0 0-380,0 0-981,0 0-1818</inkml:trace>
  <inkml:trace contextRef="#ctx0" brushRef="#br0" timeOffset="4076">2111 0 3473,'0'0'2760,"0"0"-999,0 0-585,0 0-335,0 0-96,0 0-59,0 16 865,-2-11-1511,1 1-1,-1-1 0,0 1 0,0-1 0,-1 0 0,1 0 0,-1 0 0,0 0 0,-1 0 0,0-1-39,-8 17 18,-15 27-10,2 1 0,3 1 0,2 1 0,2 1 0,2 1 0,-4 33-8,17-59 0,1-1 1,1 1-1,2 16 0,0 1 21,0-40-19,0-1-1,0 1 1,0 0 0,1-1-1,-1 1 1,1-1-1,0 0 1,0 1 0,0-1-1,1 0 1,-1 0-1,1 0 1,-1-1 0,1 1-1,0 0 1,0-1-1,0 0 1,2 1-2,8 6 29,0 0-1,1-1 1,13 6-29,-21-12 19,1 1-1,-1-1 1,1 0-1,-1-1 1,1 0 0,0 0-1,0 0 1,0-1 0,4 0-19,-8 0 8,1 0 0,-1 0 1,1-1-1,-1 0 1,0 1-1,1-1 0,-1 0 1,0-1-1,0 1 1,1-1-1,-1 1 0,0-1 1,0 0-1,-1 0 0,1-1 1,0 1-1,-1 0 1,3-3-9,9-13-2,-9 13 9,-1 1 0,0-1 1,0-1-1,0 1 0,-1-1 0,1 1 0,-1-1 1,-1 0-1,1 0 0,-1 0 0,0 0 0,0-1 0,-1 1 1,0-1-1,0 1 0,0-7-7,-1-4-34,1 12 25,-1-1 0,0 1 0,0 0 0,-1 0 0,1 0 0,-1 0 0,-1-4 9,1 7 0,0 0 0,0 1 1,0-1-1,0 1 1,0-1-1,0 1 0,-1-1 1,1 1-1,0 0 0,-1 0 1,1-1-1,-1 1 1,1 0-1,-1 0 0,1 1 1,-1-1-1,0 0 1,0 0-1,1 1 0,-1-1 1,0 1-1,0 0 1,0-1-1,0 1 0,-11-2 78,0 1-1,-1 0 1,1 0-1,-1 2 1,1 0-1,-1 0 1,-4 2-78,15-1-3,-1-1 0,0 1 0,1 1-1,0-1 1,-1 0 0,1 1 0,0 0 0,0 0 0,1 0 0,-1 0 0,1 0 0,-1 0 0,-1 4 3,-24 47-39,22-37-6,1 0 0,1 1 0,0-1-1,1 1 1,1 0 0,1-1 0,1 1 0,1 11 45,-1-29-1714,0 0-3220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3729,'0'0'1720,"0"0"-261,0 0-263,0 0-306,0 0-250,0 0-152,0 0 16,0 0-61,0 0-74,0 0-30,0 0-7,0 0 20,0 0 48,0 0 7,0 0-65,23 3 628,145 3-1360,-168-21-4633,0 6 977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1120,'0'0'4511,"0"0"-2008,0 0-898,0 0-580,0 0-396,0 0-215,7 1 3317,26 1-3584,66-2-474,-99 2-651,0-1-702,0-1-3294,0 0-864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249 118 4425,'0'0'2512,"0"0"-332,0 0-563,0 0-391,0 0-130,0 0-112,-11 0 4770,-37 0-5825,19-2 85,21 1-57,-1 1-1,0 0 0,1 0 0,-1 0 1,1 1-1,-5 1 44,12-1-1,-1-1-1,1 1 1,0 0 0,-1-1 0,1 1 0,0 0-1,-1 0 1,1 0 0,0 0 0,0 0 0,0 0-1,0 1 1,0-1 0,0 0 0,0 0-1,0 1 1,1-1 0,-1 0 0,0 1 0,1-1-1,-1 1 1,1-1 0,0 1 0,-1 0 1,-1 45 77,1-19-92,-10 46 34,5-38-16,1 0 1,1 35-4,4-71 6,0 0 10,0 0 26,0 0-20,0-27 50,0 25-76,0 0 0,1 1 0,-1-1 0,1 0 0,-1 1 0,1-1-1,0 1 1,-1-1 0,1 1 0,0-1 0,0 1 0,0-1 0,0 1 0,1 0 0,-1 0-1,0-1 1,0 1 0,1 0 0,-1 0 0,1 0 0,-1 0 0,1 1 0,-1-1 0,1 0-1,-1 1 1,1-1 0,0 1 0,-1-1 0,1 1 0,0 0 0,-1 0 0,1 0 0,1 0 4,8-1-35,1 0 1,-1 1-1,0 0 1,9 2 34,-18-1-3,0-1 0,0 1 1,0 0-1,1-1 0,-1 1 1,0 0-1,0 1 0,0-1 0,-1 0 1,1 0-1,0 1 0,0-1 1,-1 1-1,1 0 0,-1-1 0,1 1 1,-1 0-1,0 0 0,0 0 0,1 0 1,-1 0-1,-1 0 0,1 0 1,0 0-1,0 1 0,-1-1 0,0 0 1,1 0-1,-1 1 3,2 11 2,0 0-1,-1 1 1,-1-1-1,-1 5-1,1-3 1,0-5-14,0 1 1,-1-1 0,-1 1-1,0-1 1,0 1 0,-1-1-1,0 0 1,-4 6 12,5-13-37,0 0 0,0 1-1,-1-1 1,1 0 0,-1 0 0,0-1 0,0 1-1,0-1 1,-1 1 0,1-1 0,-1 0-1,0 0 1,0-1 0,0 1 0,0-1 0,0 0-1,-1 0 1,1 0 0,-1 0 0,1-1-1,-1 0 1,-1 0 37,-6 1-42,-1-1 1,0-1-1,-13-1 42,-2 0-571,28-29-6222,0 24 2486</inkml:trace>
  <inkml:trace contextRef="#ctx0" brushRef="#br0" timeOffset="421.03">371 454 5209,'0'0'2419,"0"0"-786,0 0-364,0 0-291,0 0-247,0 0-187,3 0-48,18 0 267,-1-2-1,1 0 1,-1-1 0,1-1 0,6-2-763,-2 0-218,0 2 0,1 1 1,-1 1-1,1 1 0,11 1 218,-37 0-39,20-23-9189,-16 16 3331</inkml:trace>
  <inkml:trace contextRef="#ctx0" brushRef="#br0" timeOffset="1306.71">1099 2 4049,'0'0'3665,"0"0"-1938,0 0-484,0 0-220,0 0-127,0 0-47,-2-1-643,1 1 1,0 0-1,-1-1 0,1 1 1,-1 0-1,1 0 0,-1 0 0,1 1 1,-1-1-1,1 0 0,-1 0 0,1 1 1,-1-1-1,1 1 0,-1 0-206,-9 10 61,1 2-1,0 0 0,1 0 0,1 0 1,0 1-1,0 1 0,-5 14-60,12-26 4,-18 36-6,3 2 0,1 0 1,2 1-1,1 1 0,3 0 1,1 0-1,3 1 1,1-1-1,2 16 2,2-47-34,0-1 0,0 1 0,2-1 0,-1 0 0,2 5 34,-1-11-12,0 0-1,0 0 0,1 0 1,-1 0-1,1-1 0,0 1 1,0-1-1,1 1 0,-1-1 1,1 0-1,0-1 1,1 2 12,1 0 10,0 0 1,0 0-1,1-1 1,-1 0 0,1 0-1,0 0 1,0-1-1,1 0 1,-1-1 0,0 1-1,1-1-10,10 1 36,-1-1 1,1-1-1,0 0 0,3-1-36,-18 0 17,-1-1 0,0 1 1,0 0-1,1-1 0,-1 1 0,0-1 1,0 1-1,0-1 0,1 0 0,-1 0 1,0 0-1,0-1 0,-1 1 0,1 0 1,0-1-1,0 1 0,-1-1 0,1 1 1,0-1-1,-1 0 0,0 0 0,1 0 1,-1 0-1,0 0 0,0 0 0,0 0 1,0 0-1,-1 0-17,3-5 107,-1-1 0,0 1 1,-1-1-1,1 1 0,-2-1 0,1 0 1,-1-4-108,0 11 17,-1 0 0,1 0 1,0-1-1,-1 1 1,0 0-1,1 0 0,-1 0 1,1-1-1,-1 1 1,0 0-1,0 0 0,0 0 1,0 0-1,0 0 1,0 1-1,0-1 0,0 0 1,0 0-1,0 1 1,0-1-1,-1 0 0,1 1 1,0 0-1,0-1 1,-1 1-1,1-1 0,0 1 1,0 0-1,-1 0 1,1 0-1,0 0 0,-1 0 1,1 0-18,-59 0 5,41 1 9,13-1-38,0 0-1,-1 0 1,1 1 0,0 0 0,0 1-1,0-1 1,0 1 0,0 0-1,0 1 1,0-1 0,1 1 0,-1 0-1,1 1 1,0-1 0,0 1-1,0 0 1,0 0 0,1 1 0,0-1-1,-3 5 25,-2 4-102,0 0 0,2 1 0,-1 1 0,2-1 0,0 1 0,0 0 0,-1 10 102,6-20-416,-7 18 420,8-22-214,0 0 1,0 0 0,-1 0-1,1-1 1,-1 1-1,1 0 1,0-1-1,-1 1 1,1 0-1,-1-1 1,1 1 0,-1-1-1,0 1 1,1-1-1,-1 1 1,0-1-1,1 1 1,-1-1-1,0 1 1,1-1 0,-1 0-1,0 0 1,0 1-1,0-1 210,-2 0-6412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78 864,'0'0'1839,"0"0"-393,0 0-401,0 0-268,0 0-91,-20-6 2055,16 6-2349,0 0 1,-1 0-1,1 0 1,0 0-1,0 1 1,0 0-1,0 0 1,0 0-1,0 0 1,0 1-1,0 0 1,-2 1-393,0 2 67,1-1 0,0 1 0,0 0 0,1 0 0,-1 1 0,-2 4-67,6-9 58,-23 33 829,2 1 0,-11 21-887,24-38 154,1 0 0,0 1 0,1 0 0,1 0 0,1 0 0,-1 6-154,4 4 93,0 1 1,2-1-1,2 14-93,-1 17 32,0-56-30,0 0 0,-1 1 0,1-1 0,1 0 0,-1 0 0,1 0 0,-1 0 0,1 0 0,0-1-1,0 1 1,1-1 0,-1 1 0,1-1-2,42 47 32,-27-30-6,-10-14-543,-5-9-127,-3-18-1733,0 2-1920,3 12-968</inkml:trace>
  <inkml:trace contextRef="#ctx0" brushRef="#br0" timeOffset="1160.01">391 203 1504,'0'0'2102,"0"0"-528,0 0-278,0 0-38,0 0 71,0 0-14,0 0-153,0 0-281,0 0-226,0 0-139,0 0-92,0 0-126,0 0-73,0 0-44,5-15 212,8 3-368,0 1 1,1 0 0,0 1 0,1 0 0,0 1 0,0 1 0,1 0 0,0 2-1,0-1 1,14-2-26,-26 8-9,0 0 0,0 0 0,0 1 0,0-1 0,0 1 0,0 0 0,0 0 0,0 0-1,0 0 1,0 1 0,0 0 0,3 0 9,-5 0 2,0 0-1,-1 1 1,1-1-1,-1 0 1,0 0 0,1 1-1,-1-1 1,0 1-1,0-1 1,0 1-1,0-1 1,0 1 0,0 0-1,0-1 1,-1 1-1,1 0 1,0 0-1,-1-1 1,0 1 0,1 0-1,-1 0 1,0 0-1,0 0 1,0 0-1,0 0 1,0-1 0,-1 1-2,2 18 115,-1-10-33,0 1 1,0-1 0,-1 0 0,0 0 0,-3 8-83,3-14 16,0 0 1,-1-1-1,1 1 0,-1-1 1,0 0-1,0 0 1,0 1-1,-1-1 1,1 0-1,-1-1 0,1 1 1,-1 0-1,0-1 1,0 0-1,0 1 0,0-1 1,-3 1-17,0 0 56,0 1 0,0-1 0,0-1 0,0 1 0,-1-1 0,1 0 0,-1-1 0,1 1 0,-1-1 0,0 0 0,1-1-56,5 0-3,1 0 0,-1 0 0,1 0 0,0 0 1,-1 0-1,1 1 0,-1-1 0,1 0 0,0 0 0,-1 0 0,1 1 1,0-1-1,-1 0 0,1 0 0,0 1 0,-1-1 0,1 0 0,0 0 1,-1 1-1,1-1 0,0 0 0,0 1 0,-1-1 0,1 1 0,0-1 1,0 0-1,0 1 0,0-1 0,0 1 0,-1-1 0,1 0 0,0 1 0,0-1 1,0 1-1,0-1 0,0 0 0,0 1 0,0-1 0,1 1 0,-1-1 1,0 1-1,0-1 0,0 0 0,0 1 0,0-1 0,1 0 0,-1 1 1,0-1-1,0 1 0,0-1 0,1 0 0,-1 0 0,0 1 0,1-1 1,-1 0-1,0 1 3,16 19-53,-9-16 50,0 1 1,0 0 0,-1 0 0,1 0 0,-1 1 0,-1 0 0,1 0 2,-3-2 9,-1-1 1,0 1-1,0 0 1,0 0-1,-1 0 1,1 0-1,-1 0 1,0 1-1,0-1 1,-1 0 0,1 0-1,-1 1 1,0-1-1,0 2-9,0 2 21,-1-1 1,0 0-1,0 0 0,0-1 0,-1 1 0,0 0 1,0 0-1,-1-1 0,0 1 0,0-1 0,0 0 1,-1 0-1,0 0 0,0 0 0,-1-1 1,1 1-1,-1-1 0,0 0 0,-1-1 0,-2 2-21,3-1 18,-1 0-1,0 0 1,0-1-1,-1 0 1,1-1-1,-1 1 1,0-1-1,0-1 1,0 1-1,0-1 1,0 0-1,0-1 1,-1 0-1,1 0 1,0 0-1,-1-1 1,-5 0-18,13 0-44,0 0-26,0 0-15,0 0-62,0 0-213,0 0-407,0 0-512,0 0-964,0-1-2115,0-4-1845</inkml:trace>
  <inkml:trace contextRef="#ctx0" brushRef="#br0" timeOffset="1925.25">659 30 1608,'0'0'3009,"0"0"-1249,0 0-465,0 0-228,0 0-327,0 0-250,0 0-103,0 0 11,0 0-31,0 0-55,0 0-56,0 0-49,0 0-8,0 0 47,0 0 14,0 0-41,0 0-28,0 0 22,0 0-15,0 0-58,0 0-26,2 19 164,3-11-209,1 0 0,0 0 0,0 0 0,1-1 0,0 0 0,6 6-69,15 14 107,-5-1-63,-3-5 13,-1 1-1,-2 1 1,10 15-57,-22-29 31,0 0 0,0 1 0,-1 0 0,-1 0 0,1 0 1,-1 0-1,-1 1 0,0-1 0,-1 1 0,0-1 0,0 9-31,-1-13 13,1 7 12,-1 0-1,0 0 0,-1-1 1,0 1-1,-1 0 1,-1-1-1,0 1 0,-1-1 1,0 0-1,0 0 1,-2 1-25,1-2 6,-1 1 1,-1-1 0,0 0 0,-1-1 0,0 1 0,0-2-1,-1 1 1,-2 0-7,11-10-105,-2 1-544,0-1 0,0 1 0,-1-1 0,1 1 0,0 0-1,0 0 1,0 0 0,0 0 0,1 0 0,-3 1 649,-5 9-2562,2-2-182</inkml:trace>
  <inkml:trace contextRef="#ctx0" brushRef="#br0" timeOffset="2588.27">1145 24 4521,'0'0'1404,"0"0"-1,0 0-26,0 0-355,0 0-261,0 0-92,-4 1-58,-1 1-491,0 0-1,0 1 1,0-1 0,0 1-1,1 0 1,-1 0 0,1 1-1,0-1 1,0 1 0,0 0-1,1 0 1,-1 1 0,1-1-1,0 0 1,0 1 0,0 0-1,1 0-119,-13 24 220,1 0 0,-5 17-220,7-16 112,2-5-78,2 0-1,1 0 1,0 1 0,2 0 0,-1 17-34,1 24 8,3 40-8,3-101 0,-1 0 0,1 0 0,0 0-1,0 0 1,1 0 0,0 0 0,0 0 0,0-1 0,1 1-1,0-1 1,0 0 0,0 1 0,1-1 0,0-1 0,-1 1-1,2 0 1,-1-1 0,1 1 0,3 2-19,1-1 1,-1 0-1,1 0 1,0 0-1,1-1 0,-1-1 1,1 1-1,0-2 0,0 1 1,1-1 18,2-2-714,-6-3-5106,-7-8-708</inkml:trace>
  <inkml:trace contextRef="#ctx0" brushRef="#br0" timeOffset="3504.34">1390 105 4137,'0'0'1643,"0"0"-356,0 0-62,0 0-170,0 0-208,0 0-125,-4 9-134,-34 71 449,31-62-828,2-1-1,0 1 0,1 0 0,0 0 0,2 0 1,-1 8-209,1 36 188,3 16-188,-1-17-8,1-48 8,0 0-1,1 0 1,0 1-1,0-2 1,2 1 0,2 7 0,-4-14-3,-1-1 1,1-1-1,1 1 1,-1 0-1,1 0 1,-1-1-1,1 1 1,0-1-1,1 0 1,-1 0 0,1 0-1,0-1 1,0 1-1,0-1 1,0 0-1,1 0 1,-1 0-1,1-1 3,-1 0 3,-1-1 0,1 0-1,-1 0 1,1 0 0,0-1-1,-1 0 1,1 1 0,0-1 0,-1 0-1,1-1 1,0 1 0,-1-1-1,1 1 1,0-1 0,-1 0-1,1 0 1,-1-1 0,0 1 0,1-1-1,-1 0 1,0 0 0,0 0-1,0 0 1,0 0 0,0-1-1,1-1-2,0 0 20,0-1 0,0 1 0,-1-1 0,0 0-1,0 0 1,0 0 0,-1 0 0,1-1 0,-1 1-1,-1-1 1,1 1 0,-1-1 0,0 0-1,0 0 1,0 1 0,-1-4-20,0 4 42,1 1 0,-2-1 1,1 1-1,0-1 0,-1 0 0,0 1 0,0 0 0,0-1 0,-1 1 1,1 0-1,-1-1 0,0 1 0,-1-1-42,0 2 21,1 0 0,-1 1 0,0-1 0,0 1 0,0 0 0,0 0 0,-1 0-1,1 0 1,0 1 0,-1-1 0,1 1 0,-1 0 0,1 0 0,-1 0 0,0 0 0,-3 1-21,0-2-8,-1 1 1,1 0-1,-1 0 1,1 1-1,-1 0 1,-3 1 7,9-1-9,1 1 0,-1-1 0,0 0 0,1 1 0,-1-1 0,0 1 0,1 0 0,-1 0 1,0-1-1,1 1 0,-1 0 0,1 0 0,0 0 0,-1 1 0,1-1 0,0 0 0,0 0 0,0 1 0,0-1 0,0 1 0,0-1 0,0 1 0,0-1 1,0 1-1,1-1 0,-1 1 0,1 0 0,-1 0 0,1 0 9,-3 14-43,0 0 1,2 1-1,0-1 1,0 1 0,2-1-1,1 6 43,-2-20-108,0-1 1,1 0-1,-1 0 0,1 0 0,0 0 0,-1 0 1,1 0-1,0 0 0,0 0 0,-1 0 0,1 0 1,0 0-1,0 0 0,0 0 0,0-1 0,0 1 1,0 0-1,0-1 0,1 1 0,-1-1 0,0 1 1,0-1-1,0 1 0,1-1 0,-1 0 0,0 0 1,0 0-1,1 1 108,-1-1-159,3 0-3793</inkml:trace>
  <inkml:trace contextRef="#ctx0" brushRef="#br0" timeOffset="4145.39">1546 0 2777,'0'0'1283,"0"0"-263,0 0-4,0 0 76,0 0 138,0 0-66,3 37 2928,6-31-3976,0 0 0,0 0 0,0-1 0,0 0 0,4 1-116,35 20 141,-34-17-127,-1 1-1,-1 0 0,1 1 1,-2 1-1,0 0 1,0 1-1,-1 0 1,5 9-14,-8-11 4,-2 0 1,1 1 0,-1-1-1,-1 1 1,0 0 0,-1 1-1,0-1 1,-1 0 0,-1 1-1,0-1 1,0 10-5,-1-21 2,1 16 8,-1 0 0,-1 0 0,0 0-1,-1 0 1,-1 0 0,0-1 0,-2 1 0,-5 15-10,-68 115 69,61-116-67,10-19-506,10-18-1532,14-19-2856,-10 18 843</inkml:trace>
  <inkml:trace contextRef="#ctx0" brushRef="#br0" timeOffset="4942.45">2025 402 568,'0'0'3944,"0"0"-2164,0 0-376,0 0-121,0 0-329,0 0-182,0 0-711,0 0-1,0 0 1,-1 1 0,1-1 0,0 0-1,0 0 1,0 0 0,-1 0 0,1 0-1,0 0 1,0 1 0,0-1-1,0 0 1,0 0 0,-1 0 0,1 0-1,0 1 1,0-1 0,0 0 0,0 0-1,0 0 1,0 1 0,0-1 0,0 0-1,0 0 1,0 0 0,-1 1-1,1-1 1,0 0 0,0 0 0,0 1-1,1-1 1,-1 0 0,0 0 0,0 0-1,0 1 1,0-1 0,0 0 0,0 0-1,0 0 1,0 1 0,0-1-1,0 0 1,1 0 0,-1 0 0,0 1-1,0-1 1,0 0 0,0 0 0,1 0-61,131 0 908,-71 0-4849,-61 0-71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12379,'0'0'1881,"0"0"-744,0 0 152,0 0-302,0 0-389,0 0-106,0 7-36,-4 85 692,-10 44-1148,-2 18-1136,16-149 710,-2 18 7,2-22 239,0 0-1,0-1 1,0 1-1,0 0 1,0-1-1,0 1 1,0-1 0,0 1-1,-1 0 1,1-1-1,0 1 1,0-1-1,-1 1 1,1 0-1,0-1 1,-1 1 0,1-1-1,0 1 1,-1-1-1,1 1 1,-1-1-1,1 0 1,-1 1-1,1-1 1,-1 1 180,-2-4-3101,-1-12-2368</inkml:trace>
  <inkml:trace contextRef="#ctx0" brushRef="#br0" timeOffset="336.48">0 167 4705,'0'0'6697,"0"0"-6392,0 0 591,0 0 664,0 0 48,0 0-375,218 6-457,-151-6-312,-1 0-288,-3 0-176,-11-6-456,5-6-1016,-14 0-1633,-14 0-8994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4017,'0'0'1356,"0"0"-397,0 0-249,0 0-190,0 0-36,0 0 52,-2 6 144,-14 64 2508,1 15-3188,1 22 873,6 0 0,3 57-873,6-157-24,1 1 0,-1-1-1,1 1 1,1-1-1,-1 0 1,1 0-1,1 0 1,-1 0 0,1 0-1,0-1 1,0 1-1,1-1 1,0 0-1,0-1 1,1 1 0,-1-1-1,1 0 1,0-1-1,2 2 25,7-3-2237,-9-3 745,0 0-1550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2833,'0'0'2357,"0"0"-1030,0 0-241,0 0-23,0 0-183,0 0-281,12-6-162,-4 1-418,3-1 138,-1 1 0,1 0 0,1 0 1,-1 1-1,1 1 0,-1 0 0,1 0 1,0 1-1,1 1-157,-11 1 2,0 0-1,0-1 1,0 1 0,0 1 0,0-1-1,-1 0 1,1 0 0,0 1-1,0-1 1,0 1 0,0 0 0,0-1-1,-1 1 1,1 0 0,0 0 0,0 0-1,-1 0 1,1 0 0,-1 1 0,1 0-2,0 0 7,-1 1 0,0 0 0,0-1 1,0 1-1,0 0 0,0 0 1,-1 0-1,1 0 0,-1 0 0,0 0 1,0 0-1,0 0 0,0 1-7,0 0 11,0 5 1,1 0 0,-1 0 1,-1 1-1,1-1 0,-2-1 1,1 1-1,-1 0 0,-1 0 1,1-1-1,-2 1 0,1-1 1,-1 0-1,-2 4-12,-3 0 4,1-1 0,-2 0 0,1-1 0,-2 1-4,4-5 9,0 0 0,1 1 0,0-1-1,0 2 1,1-1 0,0 1 0,0-1-1,0 2 1,1-1 0,-1 5-9,4-12 6,1 0-1,0 0 1,0 0 0,-1 0 0,1 0-1,0 0 1,0 0 0,0 0 0,0 0-1,1 0 1,-1 0 0,0 0-1,0 0 1,0 0 0,1 0 0,-1 0-1,0 0 1,1-1 0,-1 1 0,1 0-1,-1 0 1,1 0 0,0 0-1,-1-1 1,1 1 0,0 0 0,-1-1-1,1 1 1,0-1 0,0 1 0,0 0-1,0-1 1,-1 0 0,1 1-1,0-1 1,0 0 0,0 1 0,0-1-1,0 0 1,0 0-6,7 2 23,1-1 1,-1 0-1,0 0 0,0-1 0,1 0-23,12 1 24,15 5-47,0 1 0,32 12 23,-66-18-408,-2-1-1037,0 0-1987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5401,'0'0'2570,"0"0"-715,0 0-567,0 0-490,0 0-341,0 0-109,8 9 402,41 18-105,-38-21-559,1-1 1,-1 2-1,8 5-86,-8-3 41,0 1 1,0 0-1,-1 1 0,0 0 0,0 0 0,-2 1 1,1 0-1,-2 1 0,1 0 0,-2 0 1,2 5-42,-1 1 17,-1 0-1,0 1 1,-2-1 0,0 1 0,-2 1 0,0-1 0,-1 20-17,0-19 12,-1-1 1,0 1-1,-2 0 0,-1 0 0,0-1 0,-2 0 0,0 0 1,-4 9-13,0-6-80,4-10-57,1 0 0,-2 0 0,0 0 0,-1 0 0,0-1-1,0 0 1,-2-1 0,-7 9 137,6-16-2662,7-4 490,-1 0-1945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4913,'0'0'1602,"0"0"-263,0 0-314,0 0-421,0 0-282,0 0-89,-16 21 817,-4 24-524,2 1 0,2 0 0,2 1 0,2 1 0,-4 32-526,13-52 103,0 0 1,2 0-1,1 0 1,1 1-1,3 3-103,-1-18 3,0-1 0,2 0 0,0 1 0,0-2 0,1 1 0,5 6-3,18 47-11,-26-55 67,7 16-1754,-9-27 1514,-1 1 0,1-1 0,-1 1 1,1 0-1,0-1 0,-1 1 0,1-1 1,0 1-1,-1-1 0,1 0 1,0 1-1,0-1 0,-1 0 0,1 1 1,0-1-1,0 0 0,-1 0 0,1 0 1,0 0-1,0 0 0,0 0 0,0 0 1,-1 0-1,1 0 0,0 0 1,0 0-1,0 0 0,-1-1 0,1 1 1,0 0-1,0-1 0,0 1 184,11-8-3703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0 280,'0'0'4324,"0"0"-2349,0 0-623,0 0-316,0 0-234,0 0-23,0 0-47,0 0-153,0 0-194,26 6 913,-12-3-1243,1-2 0,0 0 0,0 0 0,0-1 0,8-2-55,15 1-251,-38 1 204,0 0 1,1 0 0,-1 0 0,1 0 0,-1 0 0,0 0-1,1 0 1,-1 0 0,1 0 0,-1 0 0,0 0 0,1 0 0,-1 0-1,0 1 1,1-1 0,-1 0 0,1 0 0,-1 0 0,0 1-1,1-1 1,-1 0 0,0 0 0,0 1 0,1-1 0,-1 0-1,0 1 1,0-1 0,1 0 0,-1 1 0,0-1 46,1 7-3664,-1-5 2215,0-1-5547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24 470 744,'0'0'1284,"0"0"-119,0 0-100,0 0-186,0 0-140,-5-4 2427,4 2 4825,1-30-7267,0 29-720,0 3-19,0 0-41,0 0-17,0 0-7,0 0 27,0 285 437,0-285-376,0 0 9,0 0 38,0 0 13,0 0 11,0 0-17,0 0 4,0 0 6,0 0-26,0 0-31,0 0-7,0 0 0,0 0 0,0 0-3,0 0-10,0 0-3,0 0 0,0 0 0,0 0 0,20-17-16,12-4 4,-28 18 14,0 0 0,1 0 0,-1 0 0,1 0 0,-1 1 0,1-1-1,0 1 1,0 0 0,0 1 0,0-1 0,0 1 0,0 0 0,1 1 0,3-1 6,-7 1-7,0 0 1,1 0-1,-1 1 1,0-1-1,0 1 1,0-1 0,1 1-1,-1 0 1,0 0-1,0 0 1,0 0-1,0 0 1,-1 0 0,1 0-1,0 1 1,0-1-1,-1 1 1,1-1 0,-1 1-1,1 0 7,2 3-3,-1 0 1,-1 0-1,1-1 1,-1 1-1,0 1 0,0-1 1,0 0-1,0 5 3,2 10 14,-1 1-1,-1-1 0,-1 1 1,-1 6-14,1-26 8,-1 1 1,0-1 0,0 1 0,0 0-1,0-1 1,0 1 0,-1-1 0,1 1-1,0 0 1,-1-1 0,1 1 0,-1-1-1,1 1 1,-1-1 0,0 0 0,0 1-1,0-1 1,0 1-9,0-2 16,-1 1 0,0 0 0,1-1 0,-1 1 0,0-1 1,0 1-1,1-1 0,-1 0 0,0 0 0,0 0 0,0 0 0,1 0 0,-2-1-16,-7 1-14,-106 0 614,115 0-747,0 1 1,0-1 0,0 0 0,0 0-1,0 1 1,1-1 0,-1 1 0,0-1-1,0 1 1,0-1 0,0 1-1,1-1 1,-1 1 0,0 0 0,1-1-1,-1 1 1,0 0 0,1 0 0,-1 0-1,1-1 1,-1 1 0,1 0-1,-1 0 1,1 0 0,0 0 0,-1 0-1,1 0 1,0 0 0,0 0 0,0 0-1,0 0 1,0 0 146,-1 3-831,-3 8-3562</inkml:trace>
  <inkml:trace contextRef="#ctx0" brushRef="#br0" timeOffset="780.99">1 408 1920,'0'0'1806,"0"0"-486,0 0-355,0 0-81,0 0 141,0 0 60,0 0-31,0 0-85,0 0-134,0 0-145,0 0-68,0 0-42,0 0-81,0 0-77,0 0-47,0 0-44,0 0-48,0 0-93,0 0-75,0 0-58,5 0 34,8-1-44,-1 0 0,0 0 1,0-2-1,0 1 0,0-1 0,0-1 0,0 0 1,-1-1-1,0 0 0,0-1 0,0 0 0,-1-1 1,6-4-48,-10 8 0,-3 2 8,-2 1 26,-1 0-4,0 0 26,0 0-2,0 0-30,0 0 11,0 0-20,0 0-21,0 0-74,0 0-128,0 0-189,0 0-313,0 0-501,0 0-1153,0 0-2334</inkml:trace>
  <inkml:trace contextRef="#ctx0" brushRef="#br0" timeOffset="1658.06">223 0 4977,'0'0'2399,"0"0"-329,0 0-538,0 0-462,0 0-266,0 0-109,-1 0-618,1 1 1,0-1-1,0 1 0,0-1 0,-1 0 1,1 1-1,0-1 0,0 1 1,0-1-1,0 0 0,0 1 1,0-1-1,0 1 0,0-1 1,0 1-1,0-1 0,0 0 0,0 1 1,0-1-1,1 1 0,-1-1 1,0 0-1,0 1 0,0-1 1,1 0-1,-1 1 0,0-1 0,0 0 1,1 1-1,-1-1 0,0 0-77,33 60 161,-3 1 0,-2 2 1,-4 0-1,12 47-161,-14-49 9,-15-45-3,-1 1-1,0 0 1,-1 0-1,-1 0 1,0 1-1,-2 0 1,1 13-6,-3-2 25,1 4 20,-1 0-1,-2-1 1,-2 1-1,0-1 1,-3 4-45,-2-5 193,4-16-135,0 1 1,2 0 0,0 1 0,0-1-1,1 10-58,2-25-69,0-1-115,0 0-123,0 0-225,0 0-279,0 0-334,-3-1-3314,-1-4-211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20 138 1112,'0'0'680,"0"0"-99,0 0-3,0 0 226,0 0 289,0 0-130,4-5 3692,6-6-3297,19-11 438,-29 21-1517,0 1 61,0 0-5,0 0-30,0 0-19,0 0 3,0 0 22,0 0 43,0 0 20,0 0-39,0 0-97,0 0-131,0 0-72,-1 19 131,-16 31 3,8-23-40,1 0-1,1 0 1,-3 23-129,2 50 159,5 92-159,4-131 45,-2-52-38,2-1 0,-1 1 0,1-1 0,0 1 0,1-1 0,0 0 0,1 0 0,-1 1 0,2-2 0,-1 1-1,1 0 1,0-1 0,0 1 0,1-1 0,0 0 0,1-1 0,-1 1 0,1-1 0,0 0 0,1-1 0,-1 0 0,1 0 0,0 0 0,1 0 0,-1-1-7,-6-4-89,-1 0 1,0 0-1,1 0 1,-1 0-1,0 0 1,0 0-1,1 0 1,-1 0-1,0 0 1,1 0-1,-1 0 1,0 0-1,1 0 1,-1 0-1,0 0 1,0 0 0,1 0-1,-1 0 1,0 0-1,1 0 1,-1-1-1,0 1 1,0 0-1,1 0 1,-1 0-1,0 0 1,0-1-1,0 1 1,1 0-1,-1 0 1,0-1-1,0 1 1,0 0-1,1 0 1,-1-1 0,0 1-1,0 0 1,0-1-1,0 1 1,0 0-1,0-1 89,3-11-2100,-3 10 1514,1-8-4325</inkml:trace>
  <inkml:trace contextRef="#ctx0" brushRef="#br0" timeOffset="697.81">245 310 3793,'0'0'1892,"0"0"54,0 0-163,0 0-359,0 0-206,0 0-109,0-3-88,0 2-943,0 0 0,0 0 0,0-1 0,0 1 0,0 0 0,0-1 0,0 1 0,0 0 0,0-1 0,1 1 1,-1 0-1,0 0 0,1-1 0,-1 1 0,1 0 0,0 0 0,-1 0 0,1 0 0,0 0 0,0 0 0,-1 0 0,1 0 0,0 0 0,0 0 1,0 0-1,0 0 0,0 1 0,1-1 0,-1 0 0,0 1 0,0-1 0,0 1 0,1-1 0,-1 1 0,0 0-78,10-4 3,1 0 0,-1 1 0,0 0 0,1 1-1,0 1 1,-1 0 0,1 0 0,0 1 0,6 1-3,-18-1-6,1 1 1,0-1 0,0 0 0,-1 1 0,1-1-1,0 0 1,-1 1 0,1-1 0,0 0-1,-1 1 1,1-1 0,-1 1 0,1-1 0,-1 1-1,1 0 1,-1-1 0,1 1 0,-1 0 0,0-1-1,1 1 1,-1 0 0,0-1 0,1 1-1,-1 0 1,0-1 0,0 1 0,0 0 0,0 0-1,0 0 6,1 28-90,-1-20 49,1 3 40,-1 1 0,-1 0 0,0-1 0,0 1 1,-1-1-1,-1 0 0,0 0 0,-1 0 0,0 0 0,-1 0 1,-2 2 0,-14 19-15,15-24-13,0-1 1,1 1-1,0 0 1,0 1 0,-2 7 27,7-15-11,-1-1 0,1 0 1,0 1-1,0-1 0,-1 0 1,1 1-1,0-1 0,0 0 1,1 1-1,-1-1 0,0 0 1,0 1-1,1-1 0,-1 0 1,0 0-1,1 1 0,-1-1 1,1 0-1,0 0 0,-1 0 1,1 0-1,0 1 0,0-1 1,0 0-1,0 0 0,0-1 0,0 1 1,0 0-1,0 0 0,0 0 1,0-1-1,0 1 0,0 0 1,1-1-1,-1 1 0,0-1 1,0 0-1,1 1 0,-1-1 1,0 0-1,1 0 0,-1 0 1,0 0-1,1 0 11,10 1 67,-1 0-1,1-1 1,-1-1-1,12-1-66,-18 2 3,29-10 197,-29 8-707,0 0-1,0 0 0,0 1 1,1 0-1,-1 0 0,0 0 0,5 0 508,13 0-6724,-10-4 2159</inkml:trace>
  <inkml:trace contextRef="#ctx0" brushRef="#br0" timeOffset="1245.65">559 1 912,'0'0'5040,"0"0"-2600,0 0-978,0 0-463,0 0-356,0 0-179,51 9 2669,-41-4-3086,1 1 0,-1 0 0,0 1 1,0 0-1,-1 0 0,0 1 1,0 1-1,-1-1 0,5 8-47,3 4 11,-2 0-1,0 1 0,-1 0 0,1 5-10,-7-11 7,-1 0 0,-1 0 0,0 0 0,-1 1 0,-1-1 0,0 1 0,-1 8-7,1 26 53,-3 37-53,-1-33 6,1-47-229,-1 0 0,1 0 0,-2 1 0,1-1 0,-1 0 0,0 0 0,-1 0 0,0-1 0,0 1-1,-2 2 224,-7 12-2142,-1-1-1,-9 9 2143,-3 6-1869,14-17-1932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106 150 1120,'0'0'5629,"0"0"-2815,0 0-1127,0 0-666,0 0-471,0 0-247,-3 3-132,-8 10-119,1 1 0,0 0 0,1 1 0,1 0 0,0 0 0,1 1 0,1 0 0,0 0 0,1 0 0,1 1 0,1 0 0,-2 13-52,-1 37 384,2-1 1,5 50-385,0-45 67,-2-42-75,0-19-6,1 0 1,0 0-1,0-1 1,1 1-1,1 5 14,-1-13-14,0-1 0,-1 1-1,1-1 1,0 1 0,0-1-1,0 0 1,0 1 0,1-1 0,-1 0-1,0 0 1,0 1 0,1-1-1,-1 0 1,1-1 0,-1 1 0,1 0-1,-1 0 1,1 0 0,0-1-1,-1 1 1,1-1 0,0 0 0,-1 1-1,1-1 1,0 0 0,1 0 14,55 0-568,-40-1 119,-13 1 312,-3 1-166,-1-1 0,1 0 0,0 0-1,0 0 1,-1 0 0,1-1 0,0 1 0,-1 0 0,1-1 0,0 1 0,-1-1 0,1 0-1,0 1 1,-1-1 0,2-1 303,1-4-4366</inkml:trace>
  <inkml:trace contextRef="#ctx0" brushRef="#br0" timeOffset="601.58">195 441 5753,'0'0'2325,"0"0"-516,0 0-534,0 0-489,0 0-173,0 0 22,20-11 1034,-13 8-1620,0 1 0,0-1 1,0 1-1,0 1 1,0 0-1,1 0 1,-1 0-1,0 1 1,0 0-1,1 0 0,-1 0 1,0 1-1,2 1-49,-8-1 1,1 0-1,-1 0 1,1 0-1,-1 0 0,0 0 1,1 1-1,-1-1 0,0 0 1,0 1-1,0-1 1,0 1-1,0-1 0,0 1 1,-1-1-1,1 1 1,0 0-1,-1-1 0,1 1 1,-1 0-1,0 0 1,1-1-1,-1 1 0,0 1 0,0 49 37,-1-34 7,1-10-49,-1-1 0,0 1 0,0-1 0,-1 1 0,1-1 0,-2 0 0,1 0 0,-1 0-1,-2 3 6,-36 59-429,6-15 62,34-54 365,1 1 0,0-1 0,0 1 0,0-1 0,-1 1 0,1-1 0,0 1 0,0 0 0,0-1 0,0 1 0,0-1 0,0 1 0,0-1 0,0 1 0,0-1 0,0 1 1,0-1-1,0 1 0,1-1 0,-1 1 0,0-1 0,0 1 0,0-1 0,1 1 0,-1-1 0,0 1 0,1-1 0,-1 1 0,0-1 0,1 0 0,-1 1 0,1-1 0,-1 0 0,0 1 0,1-1 0,-1 0 0,1 0 0,-1 1 0,1-1 0,-1 0 0,1 0 0,-1 0 0,1 0 0,-1 1 0,1-1 0,-1 0 0,1 0 0,-1 0 0,1 0 0,0 0 0,-1 0 0,1-1 0,-1 1 2,41 0 353,-30 0-331,101 0 68,-112 0-145,1 0 0,-1 0 1,1 0-1,-1 0 0,1 0 0,-1 0 0,1 1 0,-1-1 0,1 0 0,-1 0 0,1 1 0,-1-1 0,1 0 1,-1 0-1,1 1 0,-1-1 0,1 0 0,-1 1 0,0-1 0,1 1 0,-1-1 0,0 1 0,1-1 0,-1 1 1,0-1-1,0 1 0,0-1 0,1 1 0,-1-1 0,0 1 0,0-1 0,0 1 0,0-1 0,0 1 0,0-1 1,0 1-1,0-1 0,0 1 0,0-1 0,0 1 0,0-1 0,0 1 0,-1 0 0,1-1 0,0 1 55,0 4-1678,0-1-2775</inkml:trace>
  <inkml:trace contextRef="#ctx0" brushRef="#br0" timeOffset="1171.62">506 197 5193,'0'0'1552,"0"0"-205,0 0-237,0 0-104,0 0-24,0 0-108,2 5-49,6 7-362,1 0 0,0-1-1,0 1 1,1-2 0,1 1-1,6 4-462,2 2 101,-2 0-1,7 10-100,-11-12 12,-2 0-1,0 1 1,0 0 0,-2 1-1,0 0 1,-1 0-1,0 1 1,-2 0 0,0 0-1,-1 1 1,-1-1 0,0 1-1,-2 0 1,1 16-12,-3-19-20,0 1 0,0-1 0,-2 1 0,0-1 0,-1 0 0,0 0 0,-1 0 0,-1 0 0,-1 0 0,-3 6 20,-3 1-614,-2 0-1,0-1 1,-1-1 0,-18 20 614,33-41-57,0 0 1,0 0-1,0 1 0,0-1 0,0 0 0,0 0 0,0 0 0,0 0 1,0 1-1,0-1 0,0 0 0,0 0 0,0 0 0,0 0 1,-1 0-1,1 1 0,0-1 0,0 0 0,0 0 0,0 0 0,0 0 1,0 0-1,-1 0 0,1 1 0,0-1 0,0 0 0,0 0 1,0 0-1,-1 0 0,1 0 0,0 0 0,0 0 0,0 0 0,0 0 1,-1 0-1,1 0 0,0 0 0,0 0 0,0 0 0,0 0 1,-1 0-1,1 0 0,0 0 0,0 0 0,0 0 0,0 0 0,-1 0 1,1-1-1,0 1 0,0 0 0,0 0 0,0 0 0,-1 0 1,1 0-1,0 0 0,0 0 0,0-1 0,0 1 0,0 0 0,0 0 1,0 0-1,0 0 0,-1 0 0,1-1 0,0 1 0,0 0 1,0 0-1,0 0 57,0-14-3961,1 11 3932,-1-6-2751</inkml:trace>
  <inkml:trace contextRef="#ctx0" brushRef="#br0" timeOffset="1802.65">946 572 1216,'0'0'2657,"0"0"-837,0 0-385,0 0-257,0 0-294,0 0-143,4 0 80,29 0 1231,3 1-869,1-2 1,-1-1-1,16-4-1183,-34 3 62,0 2-1,0 0 0,16 2-61,-3-1 24,-31 0-37,0 0-46,0 0-130,0 0-294,0 0-358,0 0-454,0 0-965,-3-3-2096</inkml:trace>
  <inkml:trace contextRef="#ctx0" brushRef="#br0" timeOffset="4595.87">1531 99 3241,'0'0'2647,"0"0"-793,0 0-599,0 0-458,0 0-189,0 0 66,0 0 17,0 0-57,0 0-75,0 0-143,0 0-144,0 0-82,0 0-70,-4 10 104,-9 16-111,1 1 1,1 0 0,1 1 0,2 0 0,1 0-1,1 1 1,1 0 0,1 4-114,-2 58 1037,5 87-1037,2-82 148,-1-84-143,1 1 1,0-1-1,1 1 1,0-1-1,1 0 1,0 0-1,1 0-5,-3-9-3,0 1 0,0-1 0,1 0 0,-1 0 0,1 0 0,-1 0 0,1-1 0,0 1 0,0 0 0,0-1 0,1 1 0,-1-1 0,0 0 0,1 0 0,0 0 0,-1 0 0,1 0 0,0 0 0,0-1 0,0 1 0,0-1 0,0 0 0,1 0 0,-1 0 0,0 0 0,0-1 0,1 0 0,0 1 3,5-1-76,17-3-697,-25 3 569,-1-1 0,1 0-1,0 1 1,0-1 0,0 0 0,-1 0 0,1 1-1,-1-1 1,1 0 0,0 0 0,-1 0 0,1 0-1,-1 0 1,0 0 0,1 0 0,-1 0 0,0 0-1,0 0 1,1 0 0,-1 0 0,0 0 0,0 0-1,0 0 1,0 0 0,0 0 0,-1 0 204,1-11-6264</inkml:trace>
  <inkml:trace contextRef="#ctx0" brushRef="#br0" timeOffset="5046.01">1647 477 696,'0'0'4444,"0"0"-2217,0 0-707,0 0-398,0 0-302,0 0-141,3 0-12,87-2 2687,47-7-2801,-114 8-160,-8 1-5647,-15 0 1091</inkml:trace>
  <inkml:trace contextRef="#ctx0" brushRef="#br0" timeOffset="5511.13">2027 206 4977,'0'0'2866,"0"0"-668,0 0-655,0 0-627,0 0-296,0 0-121,0 43 876,2 61-1347,-1-7 57,-7 54-85,6-132-1982,-1-29-1502,-1-7-116</inkml:trace>
  <inkml:trace contextRef="#ctx0" brushRef="#br0" timeOffset="6083.01">2097 75 184,'0'0'4838,"0"0"-2622,0 0-804,0 0-364,0 0-305,0 0-107,3 0-358,-1 0-1,1 0 1,0 1-1,0-1 1,0 1-1,0-1 1,-1 1 0,3 1-278,8 6 225,0 2 1,-1 0 0,0 0 0,-1 1 0,0 1 0,-1 0 0,0 0 0,-1 1 0,0 0 0,-1 1-1,6 12-225,-6-7 20,-1 0 0,0 0 0,-2 0 0,0 1 0,-1 0-1,-1 0 1,-1 0 0,-1 0 0,-1 2-20,1-10 1,-1-1 1,0 0 0,-1 0 0,-1 0-1,0 1 1,0-1 0,-1-1 0,0 1-1,-1 0 1,0-1 0,-1 0 0,0 0-1,-5 7-1,-4 5-725,-1-1 0,-1 0 0,-1-1 0,-19 18 725,35-38-626,1 0-286,1-4 310,-1 0-1,1-1 1,0 1 0,0 0-1,0 0 1,1 0 0,-1 0-1,1 0 1,2-3 602,6-8-3043</inkml:trace>
  <inkml:trace contextRef="#ctx0" brushRef="#br0" timeOffset="6697.69">2659 1 5633,'0'0'1711,"0"0"-378,0 0-391,0 0-454,0 0-191,0 0-36,-6 4 59,-4 5-156,0 0 0,1 1 0,0 0-1,0 1 1,1 0 0,0 0 0,1 1 0,1 0-1,-2 4-163,-15 34 807,-12 38-807,20-42 123,3 1 1,2 0-1,1 1 1,3 0 0,2 0-1,2 1 1,3 13-124,-1-57-5,1-1 0,0 1 0,1 0 1,-1-1-1,1 0 0,-1 1 0,1-1 0,1 0 0,-1 0 1,0 0-1,1 0 0,0 0 0,0-1 0,0 1 0,1-1 0,1 2 5,13 11-14,0 0 0,15 8 14,-18-13-7,5 5-171,-13-10 132,0-1 1,0 0 0,1 0 0,6 4 45,-10-8-377,-1 0-1,0 0 1,1 0 0,-1 0 0,1 0-1,-1-1 1,1 1 0,3-1 377,-2 0-4272</inkml:trace>
  <inkml:trace contextRef="#ctx0" brushRef="#br0" timeOffset="7492.33">2973 167 4865,'0'0'3045,"0"0"-897,0 0-638,0 0-578,0 0-280,0 0-97,0 0-107,-2 8-49,-27 45-328,3 2 1,2 0 0,-6 26-72,19-45 34,1 0-1,2 1 1,2 0 0,1 0-1,2 0 1,2 9-34,1-36 4,-1 4-2,2 0 1,-1 0-1,2-1 1,1 7-3,-2-15-1,1 0 0,0 1 0,0-1 0,1 0 0,-1 0 0,1 0 0,0 0 0,0 0 0,1-1 0,0 0 0,-1 0 0,3 2 1,-2-2 5,1 0 0,-1-1 1,1 1-1,0-1 0,0 0 1,0 0-1,1-1 0,-1 0 1,1 0-1,0 0 0,-1 0 1,1-1-1,0 0 0,4 0-5,-6 0 10,0-1 0,0 0 0,0 0 0,0 0 0,0-1 0,1 0 0,-1 1 0,-1-1 0,1-1 1,0 1-1,0-1 0,0 1 0,-1-1 0,1 0 0,-1 0 0,1-1 0,-1 1 0,0-1 0,0 1 0,0-1 0,0-1-10,2-1 31,-2 1 1,1-1 0,0-1-1,-1 1 1,0 0-1,0-1 1,-1 0-1,0 0 1,0 1 0,0-1-1,0 0 1,-1-1-1,0 1 1,-1 0-1,1 0 1,-1 0-1,0-1 1,-1-4-32,-1 7-52,0-1 1,-1 0-1,0 0 0,1 1 0,-1-1 0,-1 1 1,1 0-1,-1 0 0,0 0 0,0 0 1,0 1-1,0 0 0,0-1 0,-1 2 1,1-1-1,-1 0 0,0 1 0,0 0 0,0 0 1,0 0-1,0 1 0,-2 0 52,4 1-96,0 0 1,0 1-1,-1 0 0,1 0 0,0 0 1,0 0-1,0 0 0,0 1 1,0-1-1,0 1 0,1 0 0,-1 0 1,0 0-1,1 0 0,0 0 0,-1 0 1,1 1-1,0-1 0,0 1 1,0 1 95,-8 10-290,2 0 0,0 0 0,-4 11 290,5-12-66,7-12 49,-1 0 1,0 1-1,1-1 0,-1 0 1,1 0-1,-1 1 0,1-1 0,0 0 1,0 1-1,-1-1 0,1 0 0,0 1 1,0-1-1,0 0 0,0 1 1,0-1-1,1 0 0,-1 1 17,1-1-173,-1-1 0,1 1-1,-1 0 1,1-1 0,-1 1 0,1-1 0,0 1-1,-1-1 1,1 1 0,0-1 0,-1 1-1,1-1 1,0 0 0,0 1 0,-1-1 0,1 0-1,0 0 1,0 0 0,0 1 0,0-1-1,-1 0 1,1 0 0,0 0 0,0 0 0,0-1 173,6 1-4837</inkml:trace>
  <inkml:trace contextRef="#ctx0" brushRef="#br0" timeOffset="8079.52">3241 161 4689,'0'0'1890,"0"0"-353,0 0-184,0 0-348,0 0-218,0 0-93,0 3-445,0 0 0,0 0 0,0 0 0,1 0 0,-1 0 0,1 0 0,0 0 0,0-1 0,0 2-249,18 17 558,-9-13-466,-1 1 0,-1 1 0,0-1 0,0 1 0,-1 1 0,0-1 0,-1 1 0,0 0 0,0 1 0,-1 0 0,2 10-92,-1 7 26,-2 1-1,-1-1 1,-1 0 0,-1 1 0,-2-1-1,-1 1 1,-2 4-26,-4-5 9,0 0 0,-2 0-1,-2-1 1,0 0 0,-2-1 0,-3 4-9,-8 18-26,18-36-1,0 2-17,-1 1 0,0-1 0,-1 0 0,-1-1 0,0 0 0,-4 2 44,13-14-145,-1-1 0,0 0 0,1 0 0,-1 1-1,0-1 1,0 0 0,0 0 0,1-1 0,-1 1 0,0 0 0,0-1 0,0 1-1,0-1 1,0 0 0,-1 1 0,1-1 0,0 0 0,0 0 0,0-1 0,-1 1 145,-2 0-955,-9 0-3780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113 179 1040,'0'0'2222,"0"0"-232,0 0-285,0 0-59,0 0-88,0 0-217,0 0-338,0 0-206,0 0-64,0 0-44,0 0-52,0 0-97,0 0-88,0 0-72,0 0-87,0 0-97,-10 5 16,2 8-175,0 0 0,1 0 0,0 1 0,1-1 0,1 1 0,-2 8-37,-21 93-5,21-87 22,-2 32 12,3 0 1,2 1 0,3-1-1,5 45-29,-1-78 2,1 1 0,2-1-1,0 1 1,2-2-1,1 1 1,1-1 0,1 0-1,1-1 1,2-1-1,11 17-1,-2-15 124,-22-25-190,-1-1-1,1 1 0,0 0 1,0-1-1,-1 1 0,1-1 1,0 1-1,0-1 0,0 1 0,0-1 1,0 1-1,0-1 0,0 0 1,-1 1-1,1-1 0,0 0 1,0 0-1,0 0 0,0 0 1,0 0-1,0 0 0,0 0 1,0 0-1,0 0 0,0-1 1,0 1-1,0 0 0,0 0 1,0-1-1,0 1 0,0-1 1,0 0 66,0-18-7000,-1 15 568</inkml:trace>
  <inkml:trace contextRef="#ctx0" brushRef="#br0" timeOffset="638.57">291 724 4481,'0'0'1775,"0"0"53,0 0-189,0 0-326,0 0-242,0 0-175,0 0-204,0 0-140,0 0-117,0 0-110,0 0-110,6-3 114,71-20 681,2 3-1,76-8-1009,-154 28-59,-1 0 0,1 0 0,0 0 0,0 0 0,-1 0-1,1 0 1,0 0 0,0-1 0,-1 1 0,1 0 0,0 0-1,-1-1 1,1 1 0,0 0 0,-1-1 0,1 1-1,0-1 1,-1 1 0,1-1 0,-1 1 0,1-1 0,-1 1-1,1-1 1,-1 0 0,1 1 0,-1-1 0,0 0 0,1 1-1,-1-1 1,0 0 0,0 1 0,1-1 0,-1 0 0,0 0-1,0 1 1,0-1 0,0 0 0,0 0 0,0 1-1,0-1 1,0 0 0,0 0 0,0 1 0,-1-1 0,1 0-1,0 0 60,0-7-821,0-15-3707,0 12-714</inkml:trace>
  <inkml:trace contextRef="#ctx0" brushRef="#br0" timeOffset="1123.16">748 346 5153,'0'0'2558,"0"0"-676,0 0-479,0 0-462,0 0-203,0 0-82,0 0-120,0 0-486,1 0 0,-1 0 0,1 0 0,-1 0 0,1 0 0,-1 1 0,1-1 0,-1 0 0,0 0 1,1 0-1,-1 1 0,1-1 0,-1 0 0,0 0 0,1 1 0,-1-1 0,0 0 0,1 1 0,-1-1 0,0 0 0,0 1 0,1-1 0,-1 1 0,0-1 0,0 0 0,1 1 1,-1-1-1,0 1-50,7 28 173,-1 1 0,-2 0 0,-1 0 0,-1 7-173,-3 125 144,0-66-108,1-57-60,0-39-64,0 0-47,0 0-30,0 0-37,0 0-94,0 0-92,0 0-141,0 0-251,0-9-3125,0 0-51</inkml:trace>
  <inkml:trace contextRef="#ctx0" brushRef="#br0" timeOffset="1670.21">877 167 4121,'0'0'1740,"0"0"-361,0 0-232,0 0-207,0 0-35,0 0-61,1 31 1476,4-18-2039,0 1-1,1-1 1,0 0-1,1 0 0,0-1 1,10 12-281,-9-13 8,0 1 1,-1 0 0,-1 0-1,1 0 1,-2 1 0,0 0-1,3 11-8,-3 12 16,-1 1-1,-2 0 1,-1 0-1,-3-1 1,-1 12-16,0-25-153,-1 0 0,-1 0 1,-1-1-1,-1 0 0,-1 0 1,-1-1-1,-9 18 153,6-17-2400,-1 0-1,-1-1 1,-1-1-1,-5 6 2401,9-16-2530</inkml:trace>
  <inkml:trace contextRef="#ctx0" brushRef="#br0" timeOffset="2351.26">1284 141 1880,'0'0'4069,"0"0"-1966,0 0-536,0 0-282,0 0-350,0 0-190,-1 15 1034,-22 70-995,3 0-1,-5 71-783,15-14-47,6 64 47,4-203-4,0-1 0,0 0-1,0 1 1,0-1-1,0 1 1,1-1 0,-1 0-1,1 1 1,0-1 0,0 0-1,0 1 1,0-1-1,0 0 1,0 0 0,0 0-1,1 0 1,-1 0-1,1 0 1,0 0 0,-1-1-1,1 1 1,0 0 0,0-1-1,0 0 1,0 1-1,0-1 1,0 0 0,0 0-1,3 1 5,4 0-239,1 0-1,-1 0 0,1-1 1,-1 0-1,1-1 0,8 0 240,-9 0-491,-8-1 369,-1 1-1,0 0 1,0 0 0,1 0-1,-1 0 1,0 0 0,0-1-1,1 1 1,-1 0 0,0 0 0,0 0-1,0-1 1,0 1 0,1 0-1,-1 0 1,0-1 0,0 1-1,0 0 1,0 0 0,0-1-1,0 1 1,0 0 0,1 0-1,-1-1 1,0 1 0,0 0 0,0-1-1,0 1 1,0 0 0,0 0-1,-1-1 1,1 1 0,0 0-1,0-1 1,0 1 0,0 0-1,0 0 123,0-4-2433,0-4-3563</inkml:trace>
  <inkml:trace contextRef="#ctx0" brushRef="#br0" timeOffset="2765.29">1386 578 5417,'0'0'1885,"0"0"-406,0 0-402,0 0-203,0 0 28,0 0-123,9-1-137,3-2-470,31-5 487,1 2 1,27 0-660,-68 6-204,1 0-207,-1 0-3790,-3 0 512</inkml:trace>
  <inkml:trace contextRef="#ctx0" brushRef="#br0" timeOffset="3932.57">1882 239 2897,'0'0'1724,"0"0"-302,0 0-335,0 0-167,0 0-47,0 0 29,3-3 6,-2 3-414,8-8-527,-5 1 4414,-24 0-4153,5 3-395,1 0 0,-1 1 0,-1 0 0,1 2 0,0-1 0,0 2 0,-5 0 167,19 36-78,1 163 404,33-199-270,-26 0-55,1 0-6,0 0 0,-1 0 0,1 1-1,-1 0 1,1 0 0,0 1 0,0 0 5,-6-1-5,0 0 0,0 0 0,1 0 0,-1 1 0,0-1 0,0 1 0,0-1-1,0 1 1,0 0 0,-1 0 0,1 0 0,-1 0 0,1 0 0,-1 0 0,1 0 0,-1 1 0,0-1 0,0 0 0,0 1 0,-1-1 0,1 1 0,0-1 0,-1 2 5,2 8-10,0 0 0,-1 1 0,-1-1 1,0 1-1,-1-1 0,0 1 0,-2 7 10,1-15-64,-1 0 1,1 0-1,-1-1 0,0 1 1,0-1-1,0 1 0,0-1 1,-1 0-1,0 0 1,0 0-1,0-1 0,0 0 1,0 1-1,-1-2 1,-1 2 63,-11 6-389,0-1 0,-1-1 0,-10 4 389,-5-3-1271,32-9 230,1 0-141,0-21-3455,0 12 1803</inkml:trace>
  <inkml:trace contextRef="#ctx0" brushRef="#br0" timeOffset="4498.62">2025 1 4049,'0'0'1732,"0"0"-257,0 0-60,0 0-195,0 0-129,0 0-249,2 8-199,13 25 134,2 0 0,1 0 0,2 0-777,-8-14 23,-2 1 0,-1 0 1,0 1-1,-2 0 0,0 0 1,-1 1-1,-1 0 0,-2 0 0,1 11-23,1 38 39,-3 0-1,-5 21-38,3-78 9,-1 4-73,0-1 0,-2 1 1,0 0-1,0-1 1,-2 0-1,0 0 0,-1 0 1,-1 0-1,0-1 1,-1 0-1,-1-1 0,-1 0 1,0 0-1,-1-1 1,0 0-1,-7 5 64,7-13-1713,8-17-3844,3-1 1625</inkml:trace>
  <inkml:trace contextRef="#ctx0" brushRef="#br0" timeOffset="5046.66">2369 533 856,'0'0'2246,"0"0"-860,0 0-399,0 0 6,0 0 219,0 0 90,10 0-108,129 0 2212,-77 0-5479,-59 0-193,-2-3-1976</inkml:trace>
  <inkml:trace contextRef="#ctx0" brushRef="#br0" timeOffset="6232.45">2861 60 5561,'0'0'1929,"0"0"-266,0 0-387,0 0-292,0 0-217,0 0-139,-3 12-89,-24 58 1045,-9 13-1584,18-38 85,2 0 0,2 1-1,2 1 1,2 0 0,2 0-1,2 1 1,3 0 0,1 0-1,2 0 1,4 17-85,-2-57 3,-1-1-1,1 1 1,0-1 0,1 0-1,0 0 1,0 0-1,1 0 1,-1 0 0,1-1-1,1 1 1,-1-1 0,1 0-1,0-1 1,1 1-1,0 0-2,1 0-31,0 0 0,0 0 0,1-1 0,0 0 0,0 0 0,0 0 0,0-1 0,0-1 0,1 1 0,0-2 0,0 1 0,4 0 31,0-3-3677,-12 0-2186</inkml:trace>
  <inkml:trace contextRef="#ctx0" brushRef="#br0" timeOffset="6976.96">2934 400 6721,'0'0'1926,"0"0"-313,0 0-391,0 0-149,0 0-90,0 0-226,17-5-288,-7 1-415,11-2 4,-1 0-1,1 1 1,0 1-1,0 1 1,14 0-58,-33 3 1,0-1 0,1 1 0,-1 0 0,0 0 0,1 1 0,-1-1 0,0 0 0,1 1 0,-1 0 0,0-1 0,0 1 0,1 0 0,-1 0 0,0 0 0,0 1-1,-1-1 5,0 1-1,1 0 0,-1 0 0,0 0 1,-1 0-1,1 0 0,0 0 1,0 0-1,-1 0 0,1 0 0,-1 0 1,0 0-1,0 0 0,0 1 0,0-1 1,0 0-1,0 1-4,0 3-8,0-1 1,0 1-1,-1-1 1,1 1-1,-1-1 1,-1 1-1,1-1 0,-1 0 1,0 0-1,0 0 1,0 0-1,-1 0 1,1 0-1,-1 0 1,-1-1-1,1 0 0,0 1 1,-1-1-1,0-1 1,0 1-1,-3 2 8,-46 33-182,58-40 212,-1 1 0,1-1 0,-1 1 0,1 0 0,-1 0 1,1 1-1,1 0-30,2-1 21,-7 0-17,1 0 0,-1 0 1,0 0-1,1 1 0,-1-1 0,0 0 1,1 1-1,-1-1 0,0 1 1,1-1-1,-1 1 0,0-1 1,0 1-1,0 0 0,0 0 1,1-1-1,-1 1 0,0 0 1,-1 0-1,1 0 0,0 0 1,0 0-1,0 1 0,0-1-4,0 2 16,0 0-1,0 0 1,0 0 0,0 0-1,0 0 1,0 0-1,-1 0 1,1 0 0,-1 0-1,0 3-15,0 1 13,-1-1-1,1 0 1,-1 1 0,0-1-1,-1 0 1,0 0 0,0 0-1,0 0 1,0 0 0,-1-1-1,0 1-12,-4 4-133,-25 29 367,30-37-400,0 0 1,0 0 0,-1 0-1,1-1 1,0 1 0,-1-1-1,1 1 1,-1-1 0,0 0 0,1 0-1,-1-1 1,0 1 0,1 0-1,-1-1 1,0 0 0,-2 1 165,5-1-163,0 0 0,0 0 1,-1 0-1,1 0 0,0-1 1,0 1-1,-1 0 0,1 0 1,0 0-1,-1 0 0,1 0 1,0 0-1,0-1 0,0 1 1,-1 0-1,1 0 0,0 0 1,0-1-1,0 1 1,-1 0-1,1 0 0,0-1 1,0 1-1,0 0 0,0 0 1,0-1-1,0 1 0,0 0 1,-1 0-1,1-1 0,0 1 1,0 0-1,0-1 0,0 1 1,0 0 162,0-11-4990</inkml:trace>
  <inkml:trace contextRef="#ctx0" brushRef="#br0" timeOffset="7530.29">3255 170 5145,'0'0'1664,"0"0"-178,0 0-267,0 0-171,0 0-32,0 0-151,8 5-181,18 10-242,-14-8-228,1 0 1,-1 0 0,0 1-1,-1 0 1,0 1 0,0 1-1,-1-1 1,6 9-215,-8-4 35,0 0-1,0 1 1,-2 1 0,0-1 0,0 1 0,-2 0-1,0 0 1,-1 1 0,0-1 0,-1 2-35,1 28 19,-2 0 0,-1-1 0,-3 4-19,1-33 13,-1 1-1,-1-1 1,0 0-1,-1 0 1,-1-1-1,0 1 0,-1-1 1,0-1-1,-8 10-12,1-1-195,-1-1 0,-2-1 0,0 0-1,-1-1 1,-13 10 195,28-27-192,1-1-8,-1 1 1,1-1-1,-1 0 1,0 0-1,1 0 1,-1 0-1,0 0 1,0-1-1,0 1 1,-3 0 199,7-6-3590,5-13 987,6-1-2772</inkml:trace>
  <inkml:trace contextRef="#ctx0" brushRef="#br0" timeOffset="8044.33">3758 114 5569,'0'0'1707,"0"0"-189,0 0-302,0 0-502,-10 27-301,-32 89-82,25-67-107,3 0 0,2 1 1,2 1-1,2 0 0,2 0 0,3 1 0,2 37-224,1-85 8,0 0 0,1 0 0,-1 0 0,1 0-1,-1 0 1,1 0 0,0 0 0,1 0-1,-1 0 1,1-1 0,0 1 0,-1 0 0,2-1-1,-1 0 1,0 1 0,1-1 0,1 2-8,1-1-99,1 1-1,-1-1 1,1-1 0,0 1 0,0-1 0,0 0 0,0 0 0,0-1 0,1 0 0,1 1 99,4 0-1068,-1 0 0,1-1 0,-1 0 0,1-1 0,4 0 1068,-1-1-4022</inkml:trace>
  <inkml:trace contextRef="#ctx0" brushRef="#br0" timeOffset="8591.16">3877 426 3241,'0'0'4101,"0"0"-2420,0 0-633,0 0-97,0 0-136,0 0-177,13-6-94,43-21-139,-52 25-381,0 0 0,0 0 0,1 0 0,-1 1 0,0 0 0,1 0 0,0 0-1,-1 0 1,1 1 0,-1 0 0,1 0 0,0 0 0,-1 0 0,4 1-24,1 0 17,-8 0-15,1-1 0,-1 1 0,0 0 0,1-1 0,-1 1 1,0 0-1,0 0 0,1 0 0,-1 0 0,0 0 0,0 0 0,0 0 0,0 0 0,-1 0 0,1 1 0,0-1 0,0 0 0,-1 1 0,1-1 0,-1 0 0,1 1 0,-1-1 0,1 1 0,-1-1 0,0 1 0,0-1 0,0 1 1,0-1-1,0 1-2,1 56 7,-1-44 0,0-8-18,-1 1 0,0-1 0,1 0 0,-2 0 0,1 0 1,-1-1-1,0 1 0,0 0 0,-1 0 0,1-1 0,-3 3 11,-4 6-357,-2 0 0,1 0-1,-5 3 358,7-9-146,0 1-1,0 0 0,1 1 1,1 0-1,0 0 0,0 0 1,1 1-1,-4 9 147,8-16 88,0 0 0,0 0 0,0 0 0,0 0 0,1 0 1,0 0-1,-1 1 0,2-1 0,-1 0 0,0 0 0,1 0 0,0 4-88,0-7 40,0 1 0,0 0 1,0 0-1,0-1 0,0 1 0,0-1 1,0 1-1,0-1 0,1 1 0,-1-1 1,0 0-1,1 1 0,-1-1 0,1 0 0,0 0 1,-1 0-1,1 0 0,0-1 0,0 1 1,-1 0-1,1-1 0,0 1 0,0-1 1,0 0-1,0 1 0,0-1 0,1 0-40,12 1 278,0 0 0,0-1 0,5-2-278,12-5-630,-4-9-3617,-28 16-1105</inkml:trace>
  <inkml:trace contextRef="#ctx0" brushRef="#br0" timeOffset="9078.36">4161 108 6409,'0'0'2289,"0"0"-685,0 0-390,0 0-302,0 0-228,0 0-104,14 15 19,28 32 796,28 44-1395,-58-73 60,0 0 0,-2 1 0,-1 0 0,0 1 0,-1 0-1,-1 1 1,-1 0 0,-1 0 0,-1 0 0,-1 0 0,0 1 0,-2-1 0,-1 14-60,0-32 1,1 19-65,-1 0-1,0 1 0,-2-1 1,-1 0-1,-1 0 0,0 0 0,-2-1 1,-6 17 64,-18 29-1396,-2 0 1,-4-3 0,-40 58 1395,72-117-485,2-2-140,0 0 1,0 0-1,0-1 0,-1 1 1,1-1-1,0 1 1,-1-1-1,-2 2 625,-5 0-6145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2769,'0'0'1491,"0"0"-663,0 0-397,0 0 34,0 0 202,18 0 8586,-9 0-9911,116 0 1207,-121-3-6306,-4 3-744</inkml:trace>
  <inkml:trace contextRef="#ctx0" brushRef="#br0" timeOffset="817.59">63 509 1144,'0'0'859,"0"0"-429,0 0 14,0 0 449,0 0 371,0 0 33,3 1 6756,3-1-4184,31 2-4055,19-2 194,-55 0-15,-1 0-2,0 0-14,0 0-37,0 0-31,0 0-29,0 0 1,0 0-6,0 0-87,0 0-81,0 0-35,0 0-34,0 0-94,0 0-233,0 0-457,0 0-1203,0 0-2488</inkml:trace>
  <inkml:trace contextRef="#ctx0" brushRef="#br0" timeOffset="1630.37">367 137 3001,'0'0'1681,"0"0"-452,0 0-267,0 0 39,0 0 198,0 0 37,3-14 983,-2 12 1725,0 25-3983,1 0 0,5 18 39,3 23 156,-2 104 24,3 29-122,-11-191-717,2 14 2051,-1-15-3267,0-12-4600,-1 4 3473</inkml:trace>
  <inkml:trace contextRef="#ctx0" brushRef="#br0" timeOffset="2875.59">579 137 4785,'0'0'3957,"0"0"-1629,0 0-771,0 0-433,0 0-264,0 0-229,8-7-195,7-7-269,1 1 0,0 0-1,15-8-166,-23 16-1,0 1-1,0-1 1,0 1-1,1 1 1,-1-1 0,1 2-1,0-1 1,0 1-1,0 0 1,1 1-1,0 0 2,-8 1-16,-1 0 0,0 0 0,0 0 0,1 0-1,-1 0 1,0 0 0,0 0 0,1 0 0,-1 0 0,0 1 0,0-1 0,0 1-1,1-1 1,-1 1 0,0-1 0,0 1 0,0-1 0,0 1 0,0 0 0,0 0-1,0 0 1,0 0 16,0 1-13,0 0 0,-1 1 0,1-1 0,-1 1-1,1-1 1,-1 1 0,0-1 0,0 1 0,0-1 0,0 3 13,0 0 25,0 7 15,0 0 1,0 0 0,-1 0-1,-1 0 1,0-1 0,-1 1-1,0 0 1,0-1 0,-1 1-1,-4 6-40,-23 41 21,5-11 61,-16 42-82,36-73 7,0 0 0,1 1 0,1-1 0,0 1 0,2 0 0,0 0 0,0 10-7,1-1-52,0-18 12,0 1 1,1-1 0,1 0 0,-1 1 0,1-1-1,1 0 40,-1-7-4,0 0 1,0-1-1,1 0 0,-1 1 0,1-1 0,-1 1 0,1-1 0,-1 0 0,1 0 0,0 0 0,-1 0 0,1 0 0,0-1 0,0 1 0,0 0 1,0-1-1,0 1 0,-1-1 0,1 0 0,0 1 0,0-1 0,0 0 0,0 0 0,1-1 4,3 2 12,0-1 1,1 0-1,-1-1 0,1 1 1,-1-1-1,0 0 0,2-1-12,3-4 21,-1 0 0,0 0 0,0-1-1,-1 0 1,0 0 0,0-1 0,0-1-1,-1 1 1,-1-1 0,1-1-1,5-9-20,-10 10 96,-1 1-1,1-1 0,-2 0 1,1 0-1,-1 0 0,0 0 1,-1 0-1,0 0 0,-1 0 0,0 0 1,-1-6-96,-1 3 178,-2 1 1,1-1-1,-1 1 1,0 0-1,-1 1 1,-1-1-1,0 1 1,-1 0-179,6 6 59,-1 0-1,0 0 1,0 1-1,-1-1 1,1 1 0,-1 0-1,0 0 1,0 0-1,0 1 1,0-1 0,0 1-1,0 0 1,-1 0-1,1 0 1,-1 1 0,1 0-1,-1 0 1,-1 0-59,1-1 39,0 0 1,0-1-1,1 1 0,-1-1 1,0 0-1,1 0 1,0 0-1,-2-2-39,-20-14 77,22 17-91,0-1 1,1 1-1,-1-1 0,1 0 1,0 0-1,0 0 0,0 0 1,0-1-1,0 1 0,1-1 1,-1 0-1,1 0 0,0 1 1,0-1-1,1-1 0,-1 1 1,1 0-1,-1-4 14,-1-8-191,1-1-1,1 1 1,0-1-1,1-7 192,0 14-135,30 10-329,-6 0-532,-9 0-3992,-11 0-2339</inkml:trace>
  <inkml:trace contextRef="#ctx0" brushRef="#br0" timeOffset="3587.61">1138 438 4545,'0'0'2358,"0"0"-270,0 0-510,0 0-432,0 0-248,0 0-109,24 3 2167,88-3-2456,-91 2-750,-16-2-444,-1 1 0,1-1 0,0 0 0,0 0 0,0 0 0,0 0 0,-1-1 0,6-1 694,-3-1-5479</inkml:trace>
  <inkml:trace contextRef="#ctx0" brushRef="#br0" timeOffset="4046.64">1538 247 184,'0'0'5186,"0"0"-2586,0 0-1023,0 0-636,0 0-285,0 0-83,0 0-18,14 0 556,82-5 660,3-1-5611,-93 6 493,-2 0-1979</inkml:trace>
  <inkml:trace contextRef="#ctx0" brushRef="#br0" timeOffset="4542.68">2061 0 6969,'0'0'2885,"0"0"-1042,0 0-701,0 0-425,0 0-189,0 0-124,0 0-94,0 0-146,3 10-80,4 27-46,-1 0-1,-2 0 1,-2 0 0,-1 0-1,-3 25-37,1 9 9,1-29-27,-2-1 0,-2 0 0,-2-1 0,-1 1 0,-2-1 0,-6 14 18,11-43-3853,9-23-700,4-6-2176</inkml:trace>
  <inkml:trace contextRef="#ctx0" brushRef="#br0" timeOffset="5427.75">2306 253 5433,'0'0'1215,"0"0"-383,0 0 132,0 0-119,0 0-193,0 0 12,-2 28 11,-3 90-176,-6-1 213,6-81-560,2 0 0,2 3-152,2 33 104,-1-70-101,1-1 0,-1 0 1,1 0-1,0 0 0,-1 0 1,1 0-1,0-1 0,0 1 1,0 0-1,0 0 0,-1 0 1,1-1-1,0 1 0,0 0 1,1-1-1,-1 1 0,0-1 1,0 1-1,0-1 0,0 0 0,0 0 1,0 1-1,1-1 0,-1 0 1,0 0-1,0 0 0,0 0 1,1 0-4,44 0 191,-31-1-163,-5 1-10,-4 0 2,0 0-1,0 0 1,-1 0 0,1-1 0,0 0 0,6-2-20,-10 2 22,0 0 0,0 0 0,0 0 1,0 0-1,0-1 0,0 1 1,0-1-1,0 1 0,-1-1 0,1 0 1,-1 0-1,1 0 0,-1 0 1,0 0-1,1 0 0,-1 0 0,0 0 1,0 0-1,0-1-22,9-26 421,-1 1 1,-1-1-1,-1-1 1,-1 1 0,-2-3-422,2-33 1990,-3-53-1990,-5 106 38,0 0 0,0 0 0,-1 0 0,-1 1 0,0-1 0,0 1 0,-2-1-38,-4-13-3,10 24 0,-1-1 1,0 1-1,1 0 0,-1 0 1,0-1-1,0 1 0,0 0 1,0 0-1,0 0 0,0 0 1,0 0-1,0 1 0,0-1 1,0 0-1,-1 0 1,1 1-1,0-1 0,-1 0 1,1 1-1,0 0 0,-1-1 1,1 1-1,-1 0 0,1 0 1,0-1-1,-1 1 0,1 0 1,-1 1-1,1-1 1,0 0-1,-1 0 0,1 0 1,-1 1-1,1-1 3,-14 1-34,4-1 53,10-1-60,-1 1 0,0 0 1,0 0-1,1-1 1,-1 1-1,0 0 1,0 0-1,1 1 1,-1-1-1,0 0 1,1 0-1,-1 1 1,0-1-1,1 1 1,-1 0-1,0 0 0,1-1 1,-1 1-1,1 0 1,0 0-1,-1 0 1,1 0-1,0 1 1,-1-1-1,1 0 1,0 0-1,0 1 1,0-1-1,0 1 1,0-1-1,0 1 0,1-1 1,-1 2 40,-45 91-231,7-17-5761,38-71 1239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10506,'0'0'2169,"0"0"-1005,0 0-81,0 0-107,0 0-222,0 0 48,0 12-99,2 70 13,0 15 327,-7 50-1043,1-113-120,-1-1 0,-2 0 0,-1-1 0,-2 0 0,-1 1 120,10-31-73,-13 26-1174,13-27 961,0 0 0,-1 0 0,1 0 0,0-1 0,0 1 0,-1 0 0,1 0 0,-1-1 0,1 1 0,-1-1 0,1 1 0,-1-1 0,1 0 0,-1 0 0,1 0 0,-1 1 0,1-1 0,-2-1 286,-7 1-4382</inkml:trace>
  <inkml:trace contextRef="#ctx0" brushRef="#br0" timeOffset="365.87">0 236 10082,'0'0'1717,"0"0"-441,0 0-79,0 0-272,0 0-316,0 0-80,15-1 86,191-13 1870,42-4-1672,-63 2-1338,-64 11-5455,-95 5-1690</inkml:trace>
  <inkml:trace contextRef="#ctx0" brushRef="#br0" timeOffset="878.33">1535 57 4281,'0'0'5449,"0"0"-3557,0 0-325,0 0-42,0 0-556,0 0-458,-24-4-232,-80-10-202,99 13-68,0 1 0,0-1 0,0 1 0,0 0 0,0 1 0,-1-1-1,1 1 1,0 0 0,0 0 0,1 1 0,-1 0 0,0-1 0,0 2 0,1-1 0,-1 0 0,1 1-1,-1 0-8,-8 5 8,-10 5 36,1 2 0,0 0-1,0 2 1,2 0 0,0 1 0,-11 14-44,23-22 23,0-1-1,1 1 1,-1 0 0,2 1 0,0 0 0,0 0 0,1 0-1,0 0 1,1 1 0,0 0 0,1 0 0,1 0 0,0 0 0,0 1-1,1 4-22,1-14 1,0-1 0,0 0 0,0 1-1,0-1 1,1 0 0,-1 0-1,1 1 1,-1-1 0,1 0 0,0 0-1,0 0 1,0 0 0,0 0-1,0 0 1,1 0 0,-1 0 0,1 0-1,-1-1 1,1 1 0,0 0-1,-1-1 1,1 0 0,0 1 0,0-1-1,0 0 1,0 0 0,0 0-1,0 0 1,0 0 0,1 0 0,-1-1-1,0 1 0,10 1 12,0 0 1,0-1-1,0-1 0,0 1 0,11-2-12,-7 0 14,0 0-15,1-2 1,-1 1 0,1-2-1,-1 0 1,0-1-1,-1-1 1,1 0-1,-1-1 1,0-1 0,3-2 0,18-13-5,-2-1 1,0-1-1,14-16 5,-29 25 8,0-2-1,-2 0 1,0-1-1,-1-1 1,-2 0-1,0-1 1,0 0-1,6-18-7,-15 23 573,-5 15-32,0 1-125,0 404-122,0-232-6317,0-161 338</inkml:trace>
  <inkml:trace contextRef="#ctx0" brushRef="#br0" timeOffset="1314">2041 432 11002,'0'0'3517,"0"0"-2431,0 0-418,0 0-19,0 0-319,0 0 56,16-2 97,-1 0-410,25-5 603,0 2 1,20 1-677,-59 5 8,0 1 0,-1-1 0,1 1 0,0 0 1,-1-1-1,1 1 0,-1 0 0,0 0 0,1-1 0,-1 1 1,0 0-1,0 0 0,0 0 0,0-1 0,-1 1 0,1 0 0,0 0-8,-1 3 7,2 2-15,-2 0 0,1 0 0,-1 0 0,0 0 0,-1 0 0,1 0 0,-1 0 0,-1 0-1,1-1 1,-1 1 0,0-1 0,-1 1 0,1-1 0,-1 0 0,-1-1 0,0 1 8,-7 10-55,8-11-1,0 0 0,0 1 0,0-1 0,0 1 0,1-1 0,0 1 0,0 0 0,0 1 0,1-1 0,0 0 0,0 1 0,1-1 0,-1 6 56,2-11-5,0 0 1,0-1-1,1 1 1,-1 0-1,0 0 1,1-1-1,-1 1 1,0 0-1,1-1 1,-1 1-1,1-1 1,-1 1-1,1 0 1,-1-1-1,1 1 1,-1-1-1,1 1 0,0-1 1,-1 0-1,1 1 1,0-1-1,-1 0 1,1 1-1,0-1 1,0 0 4,20 6-31,-20-6 31,29 5-352,1-1-1,0-2 1,0-1 0,0-1-1,19-4 353,-5-7-3340,-2-8-5441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87 477 1256,'0'0'788,"0"0"-163,0 0-121,0 0 38,0 0 324,0 0 200,-6-1 2371,5 2 3794,2 1-7228,0 1 0,0-1 0,0 0 0,0 0 0,0 0 0,0 0 0,1 0-1,-1 0 1,1-1 0,-1 1 0,1 0 0,0-1 0,0 1 0,0-1 0,0 1-1,0-1 1,0 0 0,0 0 0,0 0 0,0 0 0,2 0-3,50 19 60,-46-18-69,-7-2-4,-1 0 0,0 0 0,1 0 1,-1 0-1,0 0 0,1 0 0,-1 0 1,0 0-1,1 0 0,-1 0 0,1 0 1,-1 0-1,0 0 0,0 0 0,1 1 1,-1-1-1,0 0 0,1 0 0,-1 0 1,0 1-1,1-1 0,-1 0 0,0 0 1,0 1-1,1-1 0,-1 0 0,0 0 0,0 1 1,0-1-1,0 0 0,1 1 0,-1-1 1,0 0-1,0 1 0,0-1 0,0 1 13,0-1-761,0 0-174,0 0-53,-19-1-6260,12-7 1917</inkml:trace>
  <inkml:trace contextRef="#ctx0" brushRef="#br0" timeOffset="413.02">1 685 5169,'0'0'3033,"0"0"-875,0 0-856,0 0-643,0 0-304,0 0-143,6 24 456,-1-21-636,-1-1 0,1 1 0,0-1 0,0 0 0,0 0 0,0 0-1,0-1 1,0 0 0,0 0 0,1 0 0,-1 0 0,0-1 0,1 0 0,-1 0 0,0-1-1,1 1 1,3-2-32,-1 1 0,0 0 0,1 1 0,-1 0 0,0 1 0,0-1 0,0 1 0,1 1 0,-9-1-165,1 0 0,-1-1 0,1 1 0,-1 0 0,1 0 1,-1-1-1,0 1 0,1 0 0,-1 0 0,0 0 0,0 0 1,1-1-1,-1 1 0,0 0 0,0 0 0,0 0 0,0 0 1,0 0-1,0 0 0,-1 0 0,1-1 0,0 2 165,0 2-1545,0 2-2236</inkml:trace>
  <inkml:trace contextRef="#ctx0" brushRef="#br0" timeOffset="1328.98">589 277 2985,'0'0'2936,"0"0"-591,0 0-552,0 0-530,0 0-288,0 0-172,0 0-164,0 0-111,0 0-95,0 0-76,0 0-23,0 0-6,0 0-93,0 0-110,0 14-42,1 19-22,-2 0 1,-2-1-1,-1 1 1,-1-1-1,-5 13-61,5-29 8,2-7-1,1 1 0,-1 0-1,1 0 1,1 0-1,0 1 1,1 0-7,0-10 7,0-1 1,0 0 0,0 0 10,8-4 54,16-4-29,1 0 0,0 2 0,0 0 0,1 2 0,0 1-1,-1 1 1,15 1-43,-40-3-623,1 1 1,-1-1-1,-1 0 0,1 0 0,0 0 0,-1 1 1,0-1-1,0-2 623,-5-3-4498</inkml:trace>
  <inkml:trace contextRef="#ctx0" brushRef="#br0" timeOffset="1930.56">811 209 4841,'0'0'2239,"0"0"-214,0 0-440,0 0-423,0 0-201,0 0-172,0 0-196,0 0-178,0 0-126,0 0-121,0 0-64,0 0-32,0 7 174,2 112 406,0-7-368,-7 34-284,-14-21-1523,19-132 601,0-5-851,3 4-2491,1 2-1062</inkml:trace>
  <inkml:trace contextRef="#ctx0" brushRef="#br0" timeOffset="2461.9">1056 503 4353,'0'0'1851,"0"0"-220,0 0-137,0 0-265,0 0-217,0 0-247,2 0-160,207 0 3072,-209 0-3734,0 0-14,0 0-111,0 0-207,0 0-210,0 0-284,10-21-6429,-6 10 860</inkml:trace>
  <inkml:trace contextRef="#ctx0" brushRef="#br0" timeOffset="2995">1459 247 5337,'0'0'1631,"0"0"16,0 0-245,0 0-407,0 0-135,0 0-88,5 1-64,37 6 12,0-3 0,0-1-1,28-3-719,-69 0-257,-1 0-183,0 0-263,0 0-380,0 0-981,0 0-1818</inkml:trace>
  <inkml:trace contextRef="#ctx0" brushRef="#br0" timeOffset="4076">2111 0 3473,'0'0'2760,"0"0"-999,0 0-585,0 0-335,0 0-96,0 0-59,0 16 865,-2-11-1511,1 1-1,-1-1 0,0 1 0,0-1 0,-1 0 0,1 0 0,-1 0 0,0 0 0,-1 0 0,0-1-39,-8 17 18,-15 27-10,2 1 0,3 1 0,2 1 0,2 1 0,2 1 0,-4 33-8,17-59 0,1-1 1,1 1-1,2 16 0,0 1 21,0-40-19,0-1-1,0 1 1,0 0 0,1-1-1,-1 1 1,1-1-1,0 0 1,0 1 0,0-1-1,1 0 1,-1 0-1,1 0 1,-1-1 0,1 1-1,0 0 1,0-1-1,0 0 1,2 1-2,8 6 29,0 0-1,1-1 1,13 6-29,-21-12 19,1 1-1,-1-1 1,1 0-1,-1-1 1,1 0 0,0 0-1,0 0 1,0-1 0,4 0-19,-8 0 8,1 0 0,-1 0 1,1-1-1,-1 0 1,0 1-1,1-1 0,-1 0 1,0-1-1,0 1 1,1-1-1,-1 1 0,0-1 1,0 0-1,-1 0 0,1-1 1,0 1-1,-1 0 1,3-3-9,9-13-2,-9 13 9,-1 1 0,0-1 1,0-1-1,0 1 0,-1-1 0,1 1 0,-1-1 1,-1 0-1,1 0 0,-1 0 0,0 0 0,0-1 0,-1 1 1,0-1-1,0 1 0,0-7-7,-1-4-34,1 12 25,-1-1 0,0 1 0,0 0 0,-1 0 0,1 0 0,-1 0 0,-1-4 9,1 7 0,0 0 0,0 1 1,0-1-1,0 1 1,0-1-1,0 1 0,-1-1 1,1 1-1,0 0 0,-1 0 1,1-1-1,-1 1 1,1 0-1,-1 0 0,1 1 1,-1-1-1,0 0 1,0 0-1,1 1 0,-1-1 1,0 1-1,0 0 1,0-1-1,0 1 0,-11-2 78,0 1-1,-1 0 1,1 0-1,-1 2 1,1 0-1,-1 0 1,-4 2-78,15-1-3,-1-1 0,0 1 0,1 1-1,0-1 1,-1 0 0,1 1 0,0 0 0,0 0 0,1 0 0,-1 0 0,1 0 0,-1 0 0,-1 4 3,-24 47-39,22-37-6,1 0 0,1 1 0,0-1-1,1 1 1,1 0 0,1-1 0,1 1 0,1 11 45,-1-29-1714,0 0-3220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3729,'0'0'1720,"0"0"-261,0 0-263,0 0-306,0 0-250,0 0-152,0 0 16,0 0-61,0 0-74,0 0-30,0 0-7,0 0 20,0 0 48,0 0 7,0 0-65,23 3 628,145 3-1360,-168-21-4633,0 6 977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1120,'0'0'4511,"0"0"-2008,0 0-898,0 0-580,0 0-396,0 0-215,7 1 3317,26 1-3584,66-2-474,-99 2-651,0-1-702,0-1-3294,0 0-864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249 118 4425,'0'0'2512,"0"0"-332,0 0-563,0 0-391,0 0-130,0 0-112,-11 0 4770,-37 0-5825,19-2 85,21 1-57,-1 1-1,0 0 0,1 0 0,-1 0 1,1 1-1,-5 1 44,12-1-1,-1-1-1,1 1 1,0 0 0,-1-1 0,1 1 0,0 0-1,-1 0 1,1 0 0,0 0 0,0 0 0,0 0-1,0 1 1,0-1 0,0 0 0,0 0-1,0 1 1,1-1 0,-1 0 0,0 1 0,1-1-1,-1 1 1,1-1 0,0 1 0,-1 0 1,-1 45 77,1-19-92,-10 46 34,5-38-16,1 0 1,1 35-4,4-71 6,0 0 10,0 0 26,0 0-20,0-27 50,0 25-76,0 0 0,1 1 0,-1-1 0,1 0 0,-1 1 0,1-1-1,0 1 1,-1-1 0,1 1 0,0-1 0,0 1 0,0-1 0,0 1 0,1 0 0,-1 0-1,0-1 1,0 1 0,1 0 0,-1 0 0,1 0 0,-1 0 0,1 1 0,-1-1 0,1 0-1,-1 1 1,1-1 0,0 1 0,-1-1 0,1 1 0,0 0 0,-1 0 0,1 0 0,1 0 4,8-1-35,1 0 1,-1 1-1,0 0 1,9 2 34,-18-1-3,0-1 0,0 1 1,0 0-1,1-1 0,-1 1 1,0 0-1,0 1 0,0-1 0,-1 0 1,1 0-1,0 1 0,0-1 1,-1 1-1,1 0 0,-1-1 0,1 1 1,-1 0-1,0 0 0,0 0 0,1 0 1,-1 0-1,-1 0 0,1 0 1,0 0-1,0 1 0,-1-1 0,0 0 1,1 0-1,-1 1 3,2 11 2,0 0-1,-1 1 1,-1-1-1,-1 5-1,1-3 1,0-5-14,0 1 1,-1-1 0,-1 1-1,0-1 1,0 1 0,-1-1-1,0 0 1,-4 6 12,5-13-37,0 0 0,0 1-1,-1-1 1,1 0 0,-1 0 0,0-1 0,0 1-1,0-1 1,-1 1 0,1-1 0,-1 0-1,0 0 1,0-1 0,0 1 0,0-1 0,0 0-1,-1 0 1,1 0 0,-1 0 0,1-1-1,-1 0 1,-1 0 37,-6 1-42,-1-1 1,0-1-1,-13-1 42,-2 0-571,28-29-6222,0 24 2486</inkml:trace>
  <inkml:trace contextRef="#ctx0" brushRef="#br0" timeOffset="421.03">371 454 5209,'0'0'2419,"0"0"-786,0 0-364,0 0-291,0 0-247,0 0-187,3 0-48,18 0 267,-1-2-1,1 0 1,-1-1 0,1-1 0,6-2-763,-2 0-218,0 2 0,1 1 1,-1 1-1,1 1 0,11 1 218,-37 0-39,20-23-9189,-16 16 3331</inkml:trace>
  <inkml:trace contextRef="#ctx0" brushRef="#br0" timeOffset="1306.71">1099 2 4049,'0'0'3665,"0"0"-1938,0 0-484,0 0-220,0 0-127,0 0-47,-2-1-643,1 1 1,0 0-1,-1-1 0,1 1 1,-1 0-1,1 0 0,-1 0 0,1 1 1,-1-1-1,1 0 0,-1 0 0,1 1 1,-1-1-1,1 1 0,-1 0-206,-9 10 61,1 2-1,0 0 0,1 0 0,1 0 1,0 1-1,0 1 0,-5 14-60,12-26 4,-18 36-6,3 2 0,1 0 1,2 1-1,1 1 0,3 0 1,1 0-1,3 1 1,1-1-1,2 16 2,2-47-34,0-1 0,0 1 0,2-1 0,-1 0 0,2 5 34,-1-11-12,0 0-1,0 0 0,1 0 1,-1 0-1,1-1 0,0 1 1,0-1-1,1 1 0,-1-1 1,1 0-1,0-1 1,1 2 12,1 0 10,0 0 1,0 0-1,1-1 1,-1 0 0,1 0-1,0 0 1,0-1-1,1 0 1,-1-1 0,0 1-1,1-1-10,10 1 36,-1-1 1,1-1-1,0 0 0,3-1-36,-18 0 17,-1-1 0,0 1 1,0 0-1,1-1 0,-1 1 0,0-1 1,0 1-1,0-1 0,1 0 0,-1 0 1,0 0-1,0-1 0,-1 1 0,1 0 1,0-1-1,0 1 0,-1-1 0,1 1 1,0-1-1,-1 0 0,0 0 0,1 0 1,-1 0-1,0 0 0,0 0 0,0 0 1,0 0-1,-1 0-17,3-5 107,-1-1 0,0 1 1,-1-1-1,1 1 0,-2-1 0,1 0 1,-1-4-108,0 11 17,-1 0 0,1 0 1,0-1-1,-1 1 1,0 0-1,1 0 0,-1 0 1,1-1-1,-1 1 1,0 0-1,0 0 0,0 0 1,0 0-1,0 0 1,0 1-1,0-1 0,0 0 1,0 0-1,0 1 1,0-1-1,-1 0 0,1 1 1,0 0-1,0-1 1,-1 1-1,1-1 0,0 1 1,0 0-1,-1 0 1,1 0-1,0 0 0,-1 0 1,1 0-18,-59 0 5,41 1 9,13-1-38,0 0-1,-1 0 1,1 1 0,0 0 0,0 1-1,0-1 1,0 1 0,0 0-1,0 1 1,0-1 0,1 1 0,-1 0-1,1 1 1,0-1 0,0 1-1,0 0 1,0 0 0,1 1 0,0-1-1,-3 5 25,-2 4-102,0 0 0,2 1 0,-1 1 0,2-1 0,0 1 0,0 0 0,-1 10 102,6-20-416,-7 18 420,8-22-214,0 0 1,0 0 0,-1 0-1,1-1 1,-1 1-1,1 0 1,0-1-1,-1 1 1,1 0-1,-1-1 1,1 1 0,-1-1-1,0 1 1,1-1-1,-1 1 1,0-1-1,1 1 1,-1-1-1,0 1 1,1-1 0,-1 0-1,0 0 1,0 1-1,0-1 210,-2 0-6412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1 432,'0'0'1635,"0"0"-119,0 0-243,0 0-420,0 0-187,-10 0 3980,5 0-63,6 0 1235,7 0-5822,6-1 1,-1 1 0,1 0 0,0 1 0,0 1 0,-1 0 0,1 1 0,-1 1 0,0 0 0,6 2 3,-17-4-8,0-1 1,0 1-1,0-1 0,-1 1 0,1 0 0,-1-1 0,1 1 0,-1 0 0,1 0 1,-1 0-1,0 1 8,0-2-65,-1 0 0,1 0 1,-1 0-1,0 0 0,1 0 1,-1 0-1,1 0 0,0 0 0,-1 0 1,1 0-1,0-1 0,0 1 1,-1 0-1,1 0 0,0-1 1,0 1-1,0-1 0,0 1 0,0-1 1,0 1-1,0-1 0,0 1 1,0-1-1,0 0 0,0 0 0,0 1 1,0-1-1,0 0 0,0 0 1,1 0-1,-1 0 0,0 0 1,0-1-1,0 1 0,0 0 0,0 0 1,0-1-1,0 1 0,0 0 1,0-1-1,1 0 65,-1 1-122,0-1-1,0 0 1,0 1 0,0-1-1,0 0 1,0 0 0,0 1-1,-1-1 1,1 0 0,0 0-1,0 0 1,-1 0 0,1 0-1,0 0 1,-1 0 0,1 0-1,-1 0 1,1-1 122,0-9-5832,-1 8-2874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5473,'0'0'2465,"0"0"-492,0 0-455,0 0-295,0 0-115,0 0-181,0 1-721,0-1 0,0 1-1,1 0 1,-1-1 0,0 1-1,0 0 1,0-1 0,1 1 0,-1-1-1,0 1 1,1-1 0,-1 1-1,1-1 1,-1 1 0,0-1 0,1 1-1,-1-1 1,1 1 0,-1-1-1,1 1-205,96 13 800,-50-8-786,1 2 0,-1 3 0,21 7-14,-62-16-12,1 0 0,-1 1 0,0 0 0,0 0 0,0 0 0,4 3 12,-6-4-1159,-2-3-6052,-2-2 2083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 5449,'0'0'3017,"0"0"-866,0 0-752,0 0-358,0 0-171,0 0-130,0 0-132,0 0-106,0 0-109,0 0-97,0 0-57,0 0-7,0 0 64,2 0 41,45-2-159,-26 1-118,0 0 0,1 2 0,-1 0 0,10 3-60,-29-4-1,1 1 0,0 0-1,0 0 1,0 0 0,-1 0 0,1 1 0,-1-1 0,1 1-1,-1-1 1,1 1 0,-1 0 0,0 0 0,0 0 0,0 0-1,0 1 1,0-1 0,-1 0 0,1 1 0,-1-1 0,1 1-1,-1 0 1,0-1 0,0 1 0,0 0 0,0 0 0,-1 0-1,1 0 1,-1 0 0,1 0 0,-1-1 0,0 1 0,-1 0-1,1 0 1,-1 3 1,0 4-4,0 1-1,-1-1 0,-1 0 1,0 0-1,0 0 0,-1-1 1,0 1-1,0-1 0,-5 6 6,-42 58-7,-4-1 1,-29 26 5,68-80 2,12-14 2,0 1-1,1-1 0,-1 1 1,1 0-1,0 0 0,0 0 0,1 0 1,0 0-1,0 1 0,0-1 1,0 1-1,1-1 0,-1 4-3,2-8 22,0-1 19,14 12 274,11-4-169,1-1 1,0-1-1,0-1 1,0-1 0,9-1-147,-3 0 154,0 2 1,-1 1 0,7 3-155,-21 0-79,5 0-229,-21-9-244,-1 0-497,0 0-646,0-1-1334,0-7-2942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54 640,'0'0'1668,"0"0"-441,0 0-116,0 0 118,0 0 90,-1 1-1572,-2 1 10264,4-2-8552,10-4-1454,0-1 0,-1 0 1,1 0-1,2-2-5,-7 3-12,0 0 0,1 0 0,0 1 0,0 0 0,0 0 0,0 1 0,0 0 0,1 0 0,-1 1 0,1 0 0,4 0 12,2 1-38,0 1 0,-1 1-1,1 0 1,-1 1 0,11 3 38,-23-5-8,1 0 0,-1 0 0,0 1 0,0-1 1,0 0-1,0 1 0,0-1 0,0 0 0,-1 1 0,1-1 0,0 1 0,-1 0 0,1-1 0,-1 1 0,0-1 0,1 1 0,-1 0 0,0-1 0,0 1 1,0 0 7,1 3-13,4 14 9,0 0-1,-2 0 1,0 0-1,-1 1 1,-1 9 4,-1-24 3,0 0 0,0 0 0,-1 0 1,1 0-1,-1 0 0,0-1 0,-1 1 0,1 0 0,-1 0 1,0-1-1,0 1 0,0-1 0,-1 0 0,1 0 0,-1 0 1,0 0-1,0 0 0,-1 0 0,1-1 0,-1 0 1,-3 3-4,-26 27 41,1 1 1,2 1 0,-19 32-42,44-60 7,-98 130 297,101-130-309,0 0 0,0-1 1,0 1-1,1 0 1,0 0-1,1-1 0,0 1 1,0 0-1,0 0 1,0 0-1,2 5 5,0 14-9,-3-24 11,1 0 1,0 0 0,1 0 0,-1 0 0,0 0-1,0 0 1,1 0 0,0 0 0,-1 0 0,1 0 0,0 0-1,0 0 1,0-1 0,0 1 0,0 0 0,0-1-1,0 1 1,1 0 0,-1-1 0,1 1-3,1 0 4,-1-1 1,1 1-1,0-1 1,0 0-1,0 0 1,-1 0-1,1 0 1,0 0-1,0-1 0,0 0 1,1 1-1,-1-1 1,0 0-1,1 0-4,1 0 23,0 0-5,1 0-1,-1 1 0,1-2 0,-1 1 0,1-1 0,-1 0 0,1 0 0,-1 0 0,0-1 1,1 0-1,-1 0 0,0 0 0,0-1 0,0 0-17,4-2 17,1-1-1,-1-1 1,0 1-1,0-2 1,-1 1 0,0-1-1,0-1 1,-1 1-1,0-1 1,0 0-1,-1-1 1,0 0 0,-1 0-1,0 0 1,-1 0-1,1-4-16,-2 5 89,4-29 1172,-30 20-1138,3 1 145,12 11-123,1 0 1,0 0-1,0-1 0,1 0 1,0 0-1,0-1 0,-3-6-145,-44-81 312,50 88-273,0 3-36,0-1 0,0 0 0,0 0 0,1 0 0,0-1 0,0 1 0,1 0 0,0-1 0,0 1 0,0-1 0,0 0 0,1-2-3,-7-117-203,6 107 3,1-22-493,0 38 506,0 0 0,0 0 0,0 0 1,0 0-1,1 0 0,-1 0 0,1 1 0,0-1 0,0 0 0,-1 0 0,1 0 0,0 0 0,0 1 0,1-1 1,0 0 186,-2 1-905,0 1-363,0 0-820,0 0-1860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5537,'0'0'2578,"0"0"-631,0 0-660,0 0-283,0 0-112,0 0-181,0 0-145,0 0-107,0 0-53,23-1 1403,17-3-1434,-1 2 0,33 2-375,-22 1 34,-49-1-81,-1 0-54,0 0-105,0 0-134,0 0-285,-16-3-6013,5 0 464</inkml:trace>
  <inkml:trace contextRef="#ctx0" brushRef="#br0" timeOffset="495.04">31 340 6057,'0'0'2495,"0"0"-658,0 0-630,0 0-384,0 0-317,0 0-215,-1 0-226,1 1-1,0-1 1,0 1 0,0 0-1,0-1 1,0 1 0,0-1-1,0 1 1,0-1 0,0 1-1,0-1 1,0 1 0,1 0-1,-1-1 1,0 1 0,0-1-1,0 1 1,1-1-1,-1 1 1,0-1 0,1 1-65,19 5 523,1-1 1,0-1 0,0-1-1,0 0 1,21-1-524,-38-2 16,131 4 36,-135-4-206,0 0-146,0 0-189,0 0-127,0 0-204,0 0-439,0 0-1413,0 0-3261</inkml:trace>
  <inkml:trace contextRef="#ctx0" brushRef="#br0" timeOffset="1449.11">785 1 1400,'0'0'1559,"0"0"-164,0 0-69,0 0-138,0 0-93,0 0-163,0-1 8279,0 7-10007,-3 32 836,-1 0-1,-2 0 0,-10 35-39,1-6 9,-40 227 78,51-362-7455,4 56 3549</inkml:trace>
  <inkml:trace contextRef="#ctx0" brushRef="#br0" timeOffset="2617.2">1201 123 4865,'0'0'1650,"0"0"-301,0 0-310,0 0-273,0 0-135,0 0-21,-11 10-15,-34 34-12,41-39-394,-1 0 0,1 0 1,0 1-1,0-1 0,0 1 1,1 0-1,0 0 0,0 0 0,1 1 1,-1-1-1,0 6-189,-4 11 266,-2 2-191,2 0 0,1 0 0,1 1 0,1 0 0,1 0 0,1 0 0,2 1 0,0-1 0,3 9-75,-3-32 24,1 0 0,-1 0 0,1 0 0,-1 0 0,1 0-1,0 0 1,0-1 0,0 1 0,1 0 0,-1-1 0,1 1 0,-1-1 0,1 1-1,0-1 1,0 0 0,0 1 0,0-1 0,1 0 0,-1 0 0,0-1-1,1 1 1,-1-1 0,1 1 0,0-1 0,-1 0 0,1 0 0,0 0 0,0 0-1,1 0-23,10 2 116,0-1 0,0-1 0,0 0 0,1-1 0,11-1-116,4 0 13,-23 0 19,1 1 1,-1-1 0,0-1-1,1 1 1,-1-1 0,0 0-1,0-1 1,0 0 0,-1 0-1,1 0 1,-1-1 0,1 0 0,-1 0-1,0-1 1,-1 0 0,1 0-1,-1 0 1,0 0 0,0-1-1,-1 0 1,0 0 0,0 0 0,0-1-1,-1 1 1,1-1 0,-2 0-1,1 0 1,-1 0 0,1-2-33,7-74 476,-4 0 1,-3-57-477,-3 138 5,0 0-1,0 1 1,0-1-1,0 0 1,-1 0-1,1 0 0,-1 0 1,1 1-1,-1-1 1,0 0-1,1 1 1,-1-1-1,0 0 1,0 1-1,0-1 1,-1 1-1,1-1 0,0 1 1,0 0-1,-1 0 1,1-1-1,-1 1 1,1 0-1,-1 0 1,0 0-1,1 1 1,-1-1-1,-1 0-4,-7-2 41,0 0 0,1 1 0,-1 1 0,0-1 1,-5 1-42,8 1 16,0 0 0,0-1 0,-1 0 0,1-1 0,0 0 0,0 0 0,-1-1-16,2 1-66,1 0 1,0 0-1,-1 0 1,0 1-1,1 0 1,-1 0-1,0 0 1,0 1-1,0 0 1,1 0-1,-1 0 0,0 1 1,0 0-1,1 0 1,-5 1 65,-11 4-349,0 1 1,0 1 0,-7 5 348,27-12-20,0 0 0,0 1 0,0-1 0,1 1 0,-1-1 0,0 0 0,1 1 0,-1-1 0,1 1 0,-1-1 0,1 1 0,0-1 0,0 1 0,-1 0 0,1-1 0,1 2 20,-3 10-22,1-8-85,0-1 0,-1 1-1,1-1 1,-1 0 0,0 1-1,0-1 1,0 0 0,0 0-1,-1 0 1,1 0 0,-1-1-1,0 1 1,0-1 0,-1 0-1,-3 3 108,-6-1-2517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45 336 4113,'0'0'2032,"0"0"-553,0 0-592,0 0-343,0 0-58,0 0 66,-8 3 5315,-24 9-5913,35-11 275,0 0 1,-1-1-1,1 1 1,0 0-1,0-1 0,0 0 1,-1 0-1,1 0 0,0 0 1,0 0-1,2-1-229,-1 1 304,18 0-136,1-1 110,0 2 0,0 0 1,1 1-1,-1 1 0,17 6-278,-26-9-5924,-14 0 2318</inkml:trace>
  <inkml:trace contextRef="#ctx0" brushRef="#br0" timeOffset="503.81">2 566 4993,'0'0'2419,"0"0"-564,0 0-436,0 0-329,0 0-177,0 0-66,0 0-596,0 1 0,-1 0-1,1 0 1,0-1-1,0 1 1,0 0 0,0 0-1,0 0 1,0-1 0,0 1-1,0 0 1,0 0 0,1 0-1,-1-1 1,0 1 0,0 0-1,1-1 1,-1 2-251,18 3 188,-1 0-1,1 0 1,0-2 0,0 0-1,9-1-187,-2 1 59,7 0-55,0-2-1,11-1-3,-5-1-877,-37 10-3466,-1-6 337</inkml:trace>
  <inkml:trace contextRef="#ctx0" brushRef="#br0" timeOffset="1232.51">634 360 368,'0'0'6312,"0"0"-3650,0 0-1202,0 0-338,0 0-159,0 0-47,0 2-544,0-1 0,0 1 0,0-1-1,0 1 1,0-1 0,0 1 0,1-1 0,-1 1 0,1-1 0,-1 0 0,1 1-1,-1-1 1,2 2-372,5 0 118,0 0 0,0-1 0,0 0 0,0 0 0,0 0 0,1-1 0,-1 0 0,7 0-118,65-2 440,-32-1-286,8 4-34,-31-1-65,0 0 0,1-2 0,20-2-55,-34-4-764,-10-12-4651,-1 9 3751,0-8-3767</inkml:trace>
  <inkml:trace contextRef="#ctx0" brushRef="#br0" timeOffset="1885.48">1236 0 5401,'0'0'2235,"0"0"-438,0 0-394,0 0-244,0 0-155,0 0-129,0 0-134,0 0-90,0 0-90,0 0-69,0 0-93,0 0-44,0 0-30,0 0-70,0 24 120,-9 347 222,2-291-557,-3 0 1,-4-1 0,-15 45-41,21-98 6,2-5 60,0 0 1,2 0-1,0 0 0,1 1 0,0 13-66,3-34 5,0-1-37,0 0-126,0-35-2628,0 20 617,0 2-1781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1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533 141 4281,'0'0'5005,"0"0"-3566,0 0-994,0 0 414,0 0-45,1-16-145,-1-47-78,0 61-551,0 0-1,-1 1 1,1-1-1,-1 1 1,1-1-1,-1 0 1,0 1 0,1-1-1,-1 1 1,0-1-1,0 1 1,0-1 0,0 1-1,0 0 1,0 0-1,-1-1 1,1 1-1,0 0 1,-1 0 0,1 0-1,-1 0 1,1 1-1,-1-1 1,1 0-1,-1 0-39,-38-7 741,35 8-635,-12-2 99,-1 1 0,1 0-1,0 2 1,-1 0-1,1 0 1,-7 3-205,12-1 42,1 0 0,0 1 0,0 0 0,0 1 0,1 0 0,0 0 0,0 1-1,0 0 1,0 1 0,1 1-42,-15 12 19,2 1 0,0 0 1,1 2-1,2 1 0,0 1 0,-5 10-19,15-20 4,0 0 0,1 0 0,0 1 0,1 1 0,1-1 1,1 1-1,0 0 0,2 1 0,-1-1 0,2 1 0,0 12-4,2-23-12,0 0 0,0 1 0,1-1 0,0 0-1,0 0 1,0 0 0,1 0 0,1 2 12,-2-6-7,1 0-1,0 0 1,0 0 0,0 0 0,1 0 0,-1 0 0,1-1 0,-1 1 0,1-1 0,0 0-1,0 0 1,0 0 0,0 0 0,0 0 0,1 0 0,-1-1 0,2 1 7,10 3-35,0-1 0,-1 0 1,1-1-1,1 0 0,-1-1 1,0-1-1,0-1 0,1 0 1,8-2 34,-5 1-63,0-2 0,-1-1 1,1 0-1,-1-1 0,0-1 1,0 0-1,8-6 63,19-11-192,-1-3 0,-2-1 0,17-15 192,-36 24-47,0-2-1,-1 0 1,-2-1 0,0-1-1,-1-1 1,6-12 47,-20 28 85,0 0 1,-1-1 0,0 0-1,0 0 1,-1 0-1,0 0 1,-1-1 0,1 1-1,-2-1 1,1 1-1,-1-1 1,-1 0 0,1 0-1,-2 1 1,1-1-1,-2-6-85,2 14 58,0-1 0,-1 1-1,1-1 1,-1 1 0,1 0 0,-1-1-1,0 1 1,0 0 0,1-1-1,-1 1 1,0 0 0,0 0-1,0 0 1,0 0 0,0-1-1,-1 2 1,1-1 0,0 0 0,0 0-1,-1 0 1,1 0 0,-1 1-1,1-1-57,1 11 55,1 22-33,2 1-1,2 0 1,1-1 0,1 0 0,2 0-1,1-1 1,1 0 0,2-1-1,1 0 1,1-1 0,10 11-22,-21-32-135,1 0-1,1-1 1,-1 0 0,1 0 0,1 0 0,-1-1 0,1 0 0,7 5 135,-9-8-387,-1 0 0,1-1 0,0 0 1,0 0-1,0 0 0,0 0 0,0-1 0,0 0 0,0 0 1,3 0 386,7-1-3988</inkml:trace>
  <inkml:trace contextRef="#ctx0" brushRef="#br0" timeOffset="519.43">1307 492 8634,'0'0'1760,"0"0"-528,0 0 26,0 0-107,0 0-299,0 0-145,8-10 2062,-1 35-2403,-1 1 1,0 1 0,-2-1 0,-1 12-367,3 12 128,1 14-104,-2 0 1,-4 5-25,-1-68-42,0-1 0,0 1 1,0-1-1,0 0 0,0 1 0,0-1 0,0 1 1,0-1-1,0 0 0,0 1 0,0-1 1,1 1-1,-1-1 0,0 0 0,0 1 0,0-1 1,0 0-1,1 1 0,-1-1 0,0 0 0,0 1 1,1-1-1,-1 0 0,0 1 0,0-1 1,1 0-1,-1 0 0,0 1 0,1-1 0,-1 0 1,1 0-1,-1 0 0,0 0 0,1 0 0,-1 1 1,0-1-1,1 0 0,-1 0 0,1 0 1,-1 0-1,0 0 0,1 0 0,-1 0 0,1 0 1,-1 0-1,0 0 0,1-1 0,-1 1 0,1 0 1,-1 0-1,0 0 0,1 0 0,-1 0 1,0-1-1,1 1 0,-1 0 0,0 0 0,1-1 1,-1 1-1,0 0 0,0-1 0,1 1 0,-1 0 1,0-1-1,0 1 0,0 0 0,1-1 1,-1 1-1,0-1 42,25-53-5197,-15 25-2545</inkml:trace>
  <inkml:trace contextRef="#ctx0" brushRef="#br0" timeOffset="901.8">2472 1 6913,'0'0'4832,"0"0"-3186,0 0-446,0 0 150,0 0-327,0 0-289,-20 15-113,-271 223 948,-15 22-1887,304-258-476,2-2-348,4-4-233,45-46-2793,-22 20-970</inkml:trace>
  <inkml:trace contextRef="#ctx0" brushRef="#br0" timeOffset="1233.88">2075 1 10546,'0'0'1933,"0"0"-708,0 0 77,0 0-167,0 0-438,0 0-177,4 3 57,23 27-102,-1 1 1,-1 2-1,-1 0 1,-2 1-1,8 20-475,6 17-152,-3 2 0,-3 1 0,0 14 152,-27-80-102,-2-5-55,15 32-1781,-15-34 1452,1 1 1,-1-1 0,0 0 0,1 1 0,-1-1 0,0 0 0,1 0 0,-1 0 0,1 0-1,0 0 1,-1 0 0,2 0 485,7 0-7668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78 864,'0'0'1839,"0"0"-393,0 0-401,0 0-268,0 0-91,-20-6 2055,16 6-2349,0 0 1,-1 0-1,1 0 1,0 0-1,0 1 1,0 0-1,0 0 1,0 0-1,0 0 1,0 1-1,0 0 1,-2 1-393,0 2 67,1-1 0,0 1 0,0 0 0,1 0 0,-1 1 0,-2 4-67,6-9 58,-23 33 829,2 1 0,-11 21-887,24-38 154,1 0 0,0 1 0,1 0 0,1 0 0,1 0 0,-1 6-154,4 4 93,0 1 1,2-1-1,2 14-93,-1 17 32,0-56-30,0 0 0,-1 1 0,1-1 0,1 0 0,-1 0 0,1 0 0,-1 0 0,1 0 0,0-1-1,0 1 1,1-1 0,-1 1 0,1-1-2,42 47 32,-27-30-6,-10-14-543,-5-9-127,-3-18-1733,0 2-1920,3 12-968</inkml:trace>
  <inkml:trace contextRef="#ctx0" brushRef="#br0" timeOffset="1160.01">391 203 1504,'0'0'2102,"0"0"-528,0 0-278,0 0-38,0 0 71,0 0-14,0 0-153,0 0-281,0 0-226,0 0-139,0 0-92,0 0-126,0 0-73,0 0-44,5-15 212,8 3-368,0 1 1,1 0 0,0 1 0,1 0 0,0 1 0,0 1 0,1 0 0,0 2-1,0-1 1,14-2-26,-26 8-9,0 0 0,0 0 0,0 1 0,0-1 0,0 1 0,0 0 0,0 0 0,0 0-1,0 0 1,0 1 0,0 0 0,3 0 9,-5 0 2,0 0-1,-1 1 1,1-1-1,-1 0 1,0 0 0,1 1-1,-1-1 1,0 1-1,0-1 1,0 1-1,0-1 1,0 1 0,0 0-1,0-1 1,-1 1-1,1 0 1,0 0-1,-1-1 1,0 1 0,1 0-1,-1 0 1,0 0-1,0 0 1,0 0-1,0 0 1,0-1 0,-1 1-2,2 18 115,-1-10-33,0 1 1,0-1 0,-1 0 0,0 0 0,-3 8-83,3-14 16,0 0 1,-1-1-1,1 1 0,-1-1 1,0 0-1,0 0 1,0 1-1,-1-1 1,1 0-1,-1-1 0,1 1 1,-1 0-1,0-1 1,0 0-1,0 1 0,0-1 1,-3 1-17,0 0 56,0 1 0,0-1 0,0-1 0,0 1 0,-1-1 0,1 0 0,-1-1 0,1 1 0,-1-1 0,0 0 0,1-1-56,5 0-3,1 0 0,-1 0 0,1 0 0,0 0 1,-1 0-1,1 1 0,-1-1 0,1 0 0,0 0 0,-1 0 0,1 1 1,0-1-1,-1 0 0,1 0 0,0 1 0,-1-1 0,1 0 0,0 0 1,-1 1-1,1-1 0,0 0 0,0 1 0,-1-1 0,1 1 0,0-1 1,0 0-1,0 1 0,0-1 0,0 1 0,-1-1 0,1 0 0,0 1 0,0-1 1,0 1-1,0-1 0,0 0 0,0 1 0,0-1 0,1 1 0,-1-1 1,0 1-1,0-1 0,0 0 0,0 1 0,0-1 0,1 0 0,-1 1 1,0-1-1,0 1 0,0-1 0,1 0 0,-1 0 0,0 1 0,1-1 1,-1 0-1,0 1 3,16 19-53,-9-16 50,0 1 1,0 0 0,-1 0 0,1 0 0,-1 1 0,-1 0 0,1 0 2,-3-2 9,-1-1 1,0 1-1,0 0 1,0 0-1,-1 0 1,1 0-1,-1 0 1,0 1-1,0-1 1,-1 0 0,1 0-1,-1 1 1,0-1-1,0 2-9,0 2 21,-1-1 1,0 0-1,0 0 0,0-1 0,-1 1 0,0 0 1,0 0-1,-1-1 0,0 1 0,0-1 0,0 0 1,-1 0-1,0 0 0,0 0 0,-1-1 1,1 1-1,-1-1 0,0 0 0,-1-1 0,-2 2-21,3-1 18,-1 0-1,0 0 1,0-1-1,-1 0 1,1-1-1,-1 1 1,0-1-1,0-1 1,0 1-1,0-1 1,0 0-1,0-1 1,-1 0-1,1 0 1,0 0-1,-1-1 1,-5 0-18,13 0-44,0 0-26,0 0-15,0 0-62,0 0-213,0 0-407,0 0-512,0 0-964,0-1-2115,0-4-1845</inkml:trace>
  <inkml:trace contextRef="#ctx0" brushRef="#br0" timeOffset="1925.25">659 30 1608,'0'0'3009,"0"0"-1249,0 0-465,0 0-228,0 0-327,0 0-250,0 0-103,0 0 11,0 0-31,0 0-55,0 0-56,0 0-49,0 0-8,0 0 47,0 0 14,0 0-41,0 0-28,0 0 22,0 0-15,0 0-58,0 0-26,2 19 164,3-11-209,1 0 0,0 0 0,0 0 0,1-1 0,0 0 0,6 6-69,15 14 107,-5-1-63,-3-5 13,-1 1-1,-2 1 1,10 15-57,-22-29 31,0 0 0,0 1 0,-1 0 0,-1 0 0,1 0 1,-1 0-1,-1 1 0,0-1 0,-1 1 0,0-1 0,0 9-31,-1-13 13,1 7 12,-1 0-1,0 0 0,-1-1 1,0 1-1,-1 0 1,-1-1-1,0 1 0,-1-1 1,0 0-1,0 0 1,-2 1-25,1-2 6,-1 1 1,-1-1 0,0 0 0,-1-1 0,0 1 0,0-2-1,-1 1 1,-2 0-7,11-10-105,-2 1-544,0-1 0,0 1 0,-1-1 0,1 1 0,0 0-1,0 0 1,0 0 0,0 0 0,1 0 0,-3 1 649,-5 9-2562,2-2-182</inkml:trace>
  <inkml:trace contextRef="#ctx0" brushRef="#br0" timeOffset="2588.27">1145 24 4521,'0'0'1404,"0"0"-1,0 0-26,0 0-355,0 0-261,0 0-92,-4 1-58,-1 1-491,0 0-1,0 1 1,0-1 0,0 1-1,1 0 1,-1 0 0,1 1-1,0-1 1,0 1 0,0 0-1,1 0 1,-1 1 0,1-1-1,0 0 1,0 1 0,0 0-1,1 0-119,-13 24 220,1 0 0,-5 17-220,7-16 112,2-5-78,2 0-1,1 0 1,0 1 0,2 0 0,-1 17-34,1 24 8,3 40-8,3-101 0,-1 0 0,1 0 0,0 0-1,0 0 1,1 0 0,0 0 0,0 0 0,0-1 0,1 1-1,0-1 1,0 0 0,0 1 0,1-1 0,0-1 0,-1 1-1,2 0 1,-1-1 0,1 1 0,3 2-19,1-1 1,-1 0-1,1 0 1,0 0-1,1-1 0,-1-1 1,1 1-1,0-2 0,0 1 1,1-1 18,2-2-714,-6-3-5106,-7-8-708</inkml:trace>
  <inkml:trace contextRef="#ctx0" brushRef="#br0" timeOffset="3504.34">1390 105 4137,'0'0'1643,"0"0"-356,0 0-62,0 0-170,0 0-208,0 0-125,-4 9-134,-34 71 449,31-62-828,2-1-1,0 1 0,1 0 0,0 0 0,2 0 1,-1 8-209,1 36 188,3 16-188,-1-17-8,1-48 8,0 0-1,1 0 1,0 1-1,0-2 1,2 1 0,2 7 0,-4-14-3,-1-1 1,1-1-1,1 1 1,-1 0-1,1 0 1,-1-1-1,1 1 1,0-1-1,1 0 1,-1 0 0,1 0-1,0-1 1,0 1-1,0-1 1,0 0-1,1 0 1,-1 0-1,1-1 3,-1 0 3,-1-1 0,1 0-1,-1 0 1,1 0 0,0-1-1,-1 0 1,1 1 0,0-1 0,-1 0-1,1-1 1,0 1 0,-1-1-1,1 1 1,0-1 0,-1 0-1,1 0 1,-1-1 0,0 1 0,1-1-1,-1 0 1,0 0 0,0 0-1,0 0 1,0 0 0,0-1-1,1-1-2,0 0 20,0-1 0,0 1 0,-1-1 0,0 0-1,0 0 1,0 0 0,-1 0 0,1-1 0,-1 1-1,-1-1 1,1 1 0,-1-1 0,0 0-1,0 0 1,0 1 0,-1-4-20,0 4 42,1 1 0,-2-1 1,1 1-1,0-1 0,-1 0 0,0 1 0,0 0 0,0-1 0,-1 1 1,1 0-1,-1-1 0,0 1 0,-1-1-42,0 2 21,1 0 0,-1 1 0,0-1 0,0 1 0,0 0 0,0 0 0,-1 0-1,1 0 1,0 1 0,-1-1 0,1 1 0,-1 0 0,1 0 0,-1 0 0,0 0 0,-3 1-21,0-2-8,-1 1 1,1 0-1,-1 0 1,1 1-1,-1 0 1,-3 1 7,9-1-9,1 1 0,-1-1 0,0 0 0,1 1 0,-1-1 0,0 1 0,1 0 0,-1 0 1,0-1-1,1 1 0,-1 0 0,1 0 0,0 0 0,-1 1 0,1-1 0,0 0 0,0 0 0,0 1 0,0-1 0,0 1 0,0-1 0,0 1 0,0-1 1,0 1-1,1-1 0,-1 1 0,1 0 0,-1 0 0,1 0 9,-3 14-43,0 0 1,2 1-1,0-1 1,0 1 0,2-1-1,1 6 43,-2-20-108,0-1 1,1 0-1,-1 0 0,1 0 0,0 0 0,-1 0 1,1 0-1,0 0 0,0 0 0,-1 0 0,1 0 1,0 0-1,0 0 0,0 0 0,0-1 0,0 1 1,0 0-1,0-1 0,1 1 0,-1-1 0,0 1 1,0-1-1,0 1 0,1-1 0,-1 0 0,0 0 1,0 0-1,1 1 108,-1-1-159,3 0-3793</inkml:trace>
  <inkml:trace contextRef="#ctx0" brushRef="#br0" timeOffset="4145.39">1546 0 2777,'0'0'1283,"0"0"-263,0 0-4,0 0 76,0 0 138,0 0-66,3 37 2928,6-31-3976,0 0 0,0 0 0,0-1 0,0 0 0,4 1-116,35 20 141,-34-17-127,-1 1-1,-1 0 0,1 1 1,-2 1-1,0 0 1,0 1-1,-1 0 1,5 9-14,-8-11 4,-2 0 1,1 1 0,-1-1-1,-1 1 1,0 0 0,-1 1-1,0-1 1,-1 0 0,-1 1-1,0-1 1,0 10-5,-1-21 2,1 16 8,-1 0 0,-1 0 0,0 0-1,-1 0 1,-1 0 0,0-1 0,-2 1 0,-5 15-10,-68 115 69,61-116-67,10-19-506,10-18-1532,14-19-2856,-10 18 843</inkml:trace>
  <inkml:trace contextRef="#ctx0" brushRef="#br0" timeOffset="4942.45">2025 402 568,'0'0'3944,"0"0"-2164,0 0-376,0 0-121,0 0-329,0 0-182,0 0-711,0 0-1,0 0 1,-1 1 0,1-1 0,0 0-1,0 0 1,0 0 0,-1 0 0,1 0-1,0 0 1,0 1 0,0-1-1,0 0 1,0 0 0,-1 0 0,1 0-1,0 1 1,0-1 0,0 0 0,0 0-1,0 0 1,0 1 0,0-1 0,0 0-1,0 0 1,0 0 0,-1 1-1,1-1 1,0 0 0,0 0 0,0 1-1,1-1 1,-1 0 0,0 0 0,0 0-1,0 1 1,0-1 0,0 0 0,0 0-1,0 0 1,0 1 0,0-1-1,0 0 1,1 0 0,-1 0 0,0 1-1,0-1 1,0 0 0,0 0 0,1 0-61,131 0 908,-71 0-4849,-61 0-71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4017,'0'0'1356,"0"0"-397,0 0-249,0 0-190,0 0-36,0 0 52,-2 6 144,-14 64 2508,1 15-3188,1 22 873,6 0 0,3 57-873,6-157-24,1 1 0,-1-1-1,1 1 1,1-1-1,-1 0 1,1 0-1,1 0 1,-1 0 0,1 0-1,0-1 1,0 1-1,1-1 1,0 0-1,0-1 1,1 1 0,-1-1-1,1 0 1,0-1-1,2 2 25,7-3-2237,-9-3 745,0 0-1550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2833,'0'0'2357,"0"0"-1030,0 0-241,0 0-23,0 0-183,0 0-281,12-6-162,-4 1-418,3-1 138,-1 1 0,1 0 0,1 0 1,-1 1-1,1 1 0,-1 0 0,1 0 1,0 1-1,1 1-157,-11 1 2,0 0-1,0-1 1,0 1 0,0 1 0,0-1-1,-1 0 1,1 0 0,0 1-1,0-1 1,0 1 0,0 0 0,0-1-1,-1 1 1,1 0 0,0 0 0,0 0-1,-1 0 1,1 0 0,-1 1 0,1 0-2,0 0 7,-1 1 0,0 0 0,0-1 1,0 1-1,0 0 0,0 0 1,-1 0-1,1 0 0,-1 0 0,0 0 1,0 0-1,0 0 0,0 1-7,0 0 11,0 5 1,1 0 0,-1 0 1,-1 1-1,1-1 0,-2-1 1,1 1-1,-1 0 0,-1 0 1,1-1-1,-2 1 0,1-1 1,-1 0-1,-2 4-12,-3 0 4,1-1 0,-2 0 0,1-1 0,-2 1-4,4-5 9,0 0 0,1 1 0,0-1-1,0 2 1,1-1 0,0 1 0,0-1-1,0 2 1,1-1 0,-1 5-9,4-12 6,1 0-1,0 0 1,0 0 0,-1 0 0,1 0-1,0 0 1,0 0 0,0 0 0,0 0-1,1 0 1,-1 0 0,0 0-1,0 0 1,0 0 0,1 0 0,-1 0-1,0 0 1,1-1 0,-1 1 0,1 0-1,-1 0 1,1 0 0,0 0-1,-1-1 1,1 1 0,0 0 0,-1-1-1,1 1 1,0-1 0,0 1 0,0 0-1,0-1 1,-1 0 0,1 1-1,0-1 1,0 0 0,0 1 0,0-1-1,0 0 1,0 0-6,7 2 23,1-1 1,-1 0-1,0 0 0,0-1 0,1 0-23,12 1 24,15 5-47,0 1 0,32 12 23,-66-18-408,-2-1-1037,0 0-1987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5401,'0'0'2570,"0"0"-715,0 0-567,0 0-490,0 0-341,0 0-109,8 9 402,41 18-105,-38-21-559,1-1 1,-1 2-1,8 5-86,-8-3 41,0 1 1,0 0-1,-1 1 0,0 0 0,0 0 0,-2 1 1,1 0-1,-2 1 0,1 0 0,-2 0 1,2 5-42,-1 1 17,-1 0-1,0 1 1,-2-1 0,0 1 0,-2 1 0,0-1 0,-1 20-17,0-19 12,-1-1 1,0 1-1,-2 0 0,-1 0 0,0-1 0,-2 0 0,0 0 1,-4 9-13,0-6-80,4-10-57,1 0 0,-2 0 0,0 0 0,-1 0 0,0-1-1,0 0 1,-2-1 0,-7 9 137,6-16-2662,7-4 490,-1 0-1945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4913,'0'0'1602,"0"0"-263,0 0-314,0 0-421,0 0-282,0 0-89,-16 21 817,-4 24-524,2 1 0,2 0 0,2 1 0,2 1 0,-4 32-526,13-52 103,0 0 1,2 0-1,1 0 1,1 1-1,3 3-103,-1-18 3,0-1 0,2 0 0,0 1 0,0-2 0,1 1 0,5 6-3,18 47-11,-26-55 67,7 16-1754,-9-27 1514,-1 1 0,1-1 0,-1 1 1,1 0-1,0-1 0,-1 1 0,1-1 1,0 1-1,-1-1 0,1 0 1,0 1-1,0-1 0,-1 0 0,1 1 1,0-1-1,0 0 0,-1 0 0,1 0 1,0 0-1,0 0 0,0 0 0,0 0 1,-1 0-1,1 0 0,0 0 1,0 0-1,0 0 0,-1-1 0,1 1 1,0 0-1,0-1 0,0 1 184,11-8-3703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1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0 280,'0'0'4324,"0"0"-2349,0 0-623,0 0-316,0 0-234,0 0-23,0 0-47,0 0-153,0 0-194,26 6 913,-12-3-1243,1-2 0,0 0 0,0 0 0,0-1 0,8-2-55,15 1-251,-38 1 204,0 0 1,1 0 0,-1 0 0,1 0 0,-1 0 0,0 0-1,1 0 1,-1 0 0,1 0 0,-1 0 0,0 0 0,1 0 0,-1 0-1,0 1 1,1-1 0,-1 0 0,1 0 0,-1 0 0,0 1-1,1-1 1,-1 0 0,0 0 0,0 1 0,1-1 0,-1 0-1,0 1 1,0-1 0,1 0 0,-1 1 0,0-1 46,1 7-3664,-1-5 2215,0-1-5547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24 470 744,'0'0'1284,"0"0"-119,0 0-100,0 0-186,0 0-140,-5-4 2427,4 2 4825,1-30-7267,0 29-720,0 3-19,0 0-41,0 0-17,0 0-7,0 0 27,0 285 437,0-285-376,0 0 9,0 0 38,0 0 13,0 0 11,0 0-17,0 0 4,0 0 6,0 0-26,0 0-31,0 0-7,0 0 0,0 0 0,0 0-3,0 0-10,0 0-3,0 0 0,0 0 0,0 0 0,20-17-16,12-4 4,-28 18 14,0 0 0,1 0 0,-1 0 0,1 0 0,-1 1 0,1-1-1,0 1 1,0 0 0,0 1 0,0-1 0,0 1 0,0 0 0,1 1 0,3-1 6,-7 1-7,0 0 1,1 0-1,-1 1 1,0-1-1,0 1 1,0-1 0,1 1-1,-1 0 1,0 0-1,0 0 1,0 0-1,0 0 1,-1 0 0,1 0-1,0 1 1,0-1-1,-1 1 1,1-1 0,-1 1-1,1 0 7,2 3-3,-1 0 1,-1 0-1,1-1 1,-1 1-1,0 1 0,0-1 1,0 0-1,0 5 3,2 10 14,-1 1-1,-1-1 0,-1 1 1,-1 6-14,1-26 8,-1 1 1,0-1 0,0 1 0,0 0-1,0-1 1,0 1 0,-1-1 0,1 1-1,0 0 1,-1-1 0,1 1 0,-1-1-1,1 1 1,-1-1 0,0 0 0,0 1-1,0-1 1,0 1-9,0-2 16,-1 1 0,0 0 0,1-1 0,-1 1 0,0-1 1,0 1-1,1-1 0,-1 0 0,0 0 0,0 0 0,0 0 0,1 0 0,-2-1-16,-7 1-14,-106 0 614,115 0-747,0 1 1,0-1 0,0 0 0,0 0-1,0 1 1,1-1 0,-1 1 0,0-1-1,0 1 1,0-1 0,0 1-1,1-1 1,-1 1 0,0 0 0,1-1-1,-1 1 1,0 0 0,1 0 0,-1 0-1,1-1 1,-1 1 0,1 0-1,-1 0 1,1 0 0,0 0 0,-1 0-1,1 0 1,0 0 0,0 0 0,0 0-1,0 0 1,0 0 146,-1 3-831,-3 8-3562</inkml:trace>
  <inkml:trace contextRef="#ctx0" brushRef="#br0" timeOffset="780.99">1 408 1920,'0'0'1806,"0"0"-486,0 0-355,0 0-81,0 0 141,0 0 60,0 0-31,0 0-85,0 0-134,0 0-145,0 0-68,0 0-42,0 0-81,0 0-77,0 0-47,0 0-44,0 0-48,0 0-93,0 0-75,0 0-58,5 0 34,8-1-44,-1 0 0,0 0 1,0-2-1,0 1 0,0-1 0,0-1 0,0 0 1,-1-1-1,0 0 0,0-1 0,0 0 0,-1-1 1,6-4-48,-10 8 0,-3 2 8,-2 1 26,-1 0-4,0 0 26,0 0-2,0 0-30,0 0 11,0 0-20,0 0-21,0 0-74,0 0-128,0 0-189,0 0-313,0 0-501,0 0-1153,0 0-2334</inkml:trace>
  <inkml:trace contextRef="#ctx0" brushRef="#br0" timeOffset="1658.06">223 0 4977,'0'0'2399,"0"0"-329,0 0-538,0 0-462,0 0-266,0 0-109,-1 0-618,1 1 1,0-1-1,0 1 0,0-1 0,-1 0 1,1 1-1,0-1 0,0 1 1,0-1-1,0 0 0,0 1 1,0-1-1,0 1 0,0-1 1,0 1-1,0-1 0,0 0 0,0 1 1,0-1-1,1 1 0,-1-1 1,0 0-1,0 1 0,0-1 1,1 0-1,-1 1 0,0-1 0,0 0 1,1 1-1,-1-1 0,0 0-77,33 60 161,-3 1 0,-2 2 1,-4 0-1,12 47-161,-14-49 9,-15-45-3,-1 1-1,0 0 1,-1 0-1,-1 0 1,0 1-1,-2 0 1,1 13-6,-3-2 25,1 4 20,-1 0-1,-2-1 1,-2 1-1,0-1 1,-3 4-45,-2-5 193,4-16-135,0 1 1,2 0 0,0 1 0,0-1-1,1 10-58,2-25-69,0-1-115,0 0-123,0 0-225,0 0-279,0 0-334,-3-1-3314,-1-4-211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20 138 1112,'0'0'680,"0"0"-99,0 0-3,0 0 226,0 0 289,0 0-130,4-5 3692,6-6-3297,19-11 438,-29 21-1517,0 1 61,0 0-5,0 0-30,0 0-19,0 0 3,0 0 22,0 0 43,0 0 20,0 0-39,0 0-97,0 0-131,0 0-72,-1 19 131,-16 31 3,8-23-40,1 0-1,1 0 1,-3 23-129,2 50 159,5 92-159,4-131 45,-2-52-38,2-1 0,-1 1 0,1-1 0,0 1 0,1-1 0,0 0 0,1 0 0,-1 1 0,2-2 0,-1 1-1,1 0 1,0-1 0,0 1 0,1-1 0,0 0 0,1-1 0,-1 1 0,1-1 0,0 0 0,1-1 0,-1 0 0,1 0 0,0 0 0,1 0 0,-1-1-7,-6-4-89,-1 0 1,0 0-1,1 0 1,-1 0-1,0 0 1,0 0-1,1 0 1,-1 0-1,0 0 1,1 0-1,-1 0 1,0 0-1,1 0 1,-1 0-1,0 0 1,0 0 0,1 0-1,-1 0 1,0 0-1,1 0 1,-1-1-1,0 1 1,0 0-1,1 0 1,-1 0-1,0 0 1,0-1-1,0 1 1,1 0-1,-1 0 1,0-1-1,0 1 1,0 0-1,1 0 1,-1-1 0,0 1-1,0 0 1,0-1-1,0 1 1,0 0-1,0-1 89,3-11-2100,-3 10 1514,1-8-4325</inkml:trace>
  <inkml:trace contextRef="#ctx0" brushRef="#br0" timeOffset="697.81">245 310 3793,'0'0'1892,"0"0"54,0 0-163,0 0-359,0 0-206,0 0-109,0-3-88,0 2-943,0 0 0,0 0 0,0-1 0,0 1 0,0 0 0,0-1 0,0 1 0,0 0 0,0-1 0,1 1 1,-1 0-1,0 0 0,1-1 0,-1 1 0,1 0 0,0 0 0,-1 0 0,1 0 0,0 0 0,0 0 0,-1 0 0,1 0 0,0 0 0,0 0 1,0 0-1,0 0 0,0 1 0,1-1 0,-1 0 0,0 1 0,0-1 0,0 1 0,1-1 0,-1 1 0,0 0-78,10-4 3,1 0 0,-1 1 0,0 0 0,1 1-1,0 1 1,-1 0 0,1 0 0,0 1 0,6 1-3,-18-1-6,1 1 1,0-1 0,0 0 0,-1 1 0,1-1-1,0 0 1,-1 1 0,1-1 0,0 0-1,-1 1 1,1-1 0,-1 1 0,1-1 0,-1 1-1,1 0 1,-1-1 0,1 1 0,-1 0 0,0-1-1,1 1 1,-1 0 0,0-1 0,1 1-1,-1 0 1,0-1 0,0 1 0,0 0 0,0 0-1,0 0 6,1 28-90,-1-20 49,1 3 40,-1 1 0,-1 0 0,0-1 0,0 1 1,-1-1-1,-1 0 0,0 0 0,-1 0 0,0 0 0,-1 0 1,-2 2 0,-14 19-15,15-24-13,0-1 1,1 1-1,0 0 1,0 1 0,-2 7 27,7-15-11,-1-1 0,1 0 1,0 1-1,0-1 0,-1 0 1,1 1-1,0-1 0,0 0 1,1 1-1,-1-1 0,0 0 1,0 1-1,1-1 0,-1 0 1,0 0-1,1 1 0,-1-1 1,1 0-1,0 0 0,-1 0 1,1 0-1,0 1 0,0-1 1,0 0-1,0 0 0,0-1 0,0 1 1,0 0-1,0 0 0,0 0 1,0-1-1,0 1 0,0 0 1,1-1-1,-1 1 0,0-1 1,0 0-1,1 1 0,-1-1 1,0 0-1,1 0 0,-1 0 1,0 0-1,1 0 11,10 1 67,-1 0-1,1-1 1,-1-1-1,12-1-66,-18 2 3,29-10 197,-29 8-707,0 0-1,0 0 0,0 1 1,1 0-1,-1 0 0,0 0 0,5 0 508,13 0-6724,-10-4 2159</inkml:trace>
  <inkml:trace contextRef="#ctx0" brushRef="#br0" timeOffset="1245.65">559 1 912,'0'0'5040,"0"0"-2600,0 0-978,0 0-463,0 0-356,0 0-179,51 9 2669,-41-4-3086,1 1 0,-1 0 0,0 1 1,0 0-1,-1 0 0,0 1 1,0 1-1,-1-1 0,5 8-47,3 4 11,-2 0-1,0 1 0,-1 0 0,1 5-10,-7-11 7,-1 0 0,-1 0 0,0 0 0,-1 1 0,-1-1 0,0 1 0,-1 8-7,1 26 53,-3 37-53,-1-33 6,1-47-229,-1 0 0,1 0 0,-2 1 0,1-1 0,-1 0 0,0 0 0,-1 0 0,0-1 0,0 1-1,-2 2 224,-7 12-2142,-1-1-1,-9 9 2143,-3 6-1869,14-17-1932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2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106 150 1120,'0'0'5629,"0"0"-2815,0 0-1127,0 0-666,0 0-471,0 0-247,-3 3-132,-8 10-119,1 1 0,0 0 0,1 1 0,1 0 0,0 0 0,1 1 0,1 0 0,0 0 0,1 0 0,1 1 0,1 0 0,-2 13-52,-1 37 384,2-1 1,5 50-385,0-45 67,-2-42-75,0-19-6,1 0 1,0 0-1,0-1 1,1 1-1,1 5 14,-1-13-14,0-1 0,-1 1-1,1-1 1,0 1 0,0-1-1,0 0 1,0 1 0,1-1 0,-1 0-1,0 0 1,0 1 0,1-1-1,-1 0 1,1-1 0,-1 1 0,1 0-1,-1 0 1,1 0 0,0-1-1,-1 1 1,1-1 0,0 0 0,-1 1-1,1-1 1,0 0 0,1 0 14,55 0-568,-40-1 119,-13 1 312,-3 1-166,-1-1 0,1 0 0,0 0-1,0 0 1,-1 0 0,1-1 0,0 1 0,-1 0 0,1-1 0,0 1 0,-1-1 0,1 0-1,0 1 1,-1-1 0,2-1 303,1-4-4366</inkml:trace>
  <inkml:trace contextRef="#ctx0" brushRef="#br0" timeOffset="601.58">195 441 5753,'0'0'2325,"0"0"-516,0 0-534,0 0-489,0 0-173,0 0 22,20-11 1034,-13 8-1620,0 1 0,0-1 1,0 1-1,0 1 1,0 0-1,1 0 1,-1 0-1,0 1 1,0 0-1,1 0 0,-1 0 1,0 1-1,2 1-49,-8-1 1,1 0-1,-1 0 1,1 0-1,-1 0 0,0 0 1,1 1-1,-1-1 0,0 0 1,0 1-1,0-1 1,0 1-1,0-1 0,0 1 1,-1-1-1,1 1 1,0 0-1,-1-1 0,1 1 1,-1 0-1,0 0 1,1-1-1,-1 1 0,0 1 0,0 49 37,-1-34 7,1-10-49,-1-1 0,0 1 0,0-1 0,-1 1 0,1-1 0,-2 0 0,1 0 0,-1 0-1,-2 3 6,-36 59-429,6-15 62,34-54 365,1 1 0,0-1 0,0 1 0,0-1 0,-1 1 0,1-1 0,0 1 0,0 0 0,0-1 0,0 1 0,0-1 0,0 1 0,0-1 0,0 1 0,0-1 0,0 1 1,0-1-1,0 1 0,1-1 0,-1 1 0,0-1 0,0 1 0,0-1 0,1 1 0,-1-1 0,0 1 0,1-1 0,-1 1 0,0-1 0,1 0 0,-1 1 0,1-1 0,-1 0 0,0 1 0,1-1 0,-1 0 0,1 0 0,-1 1 0,1-1 0,-1 0 0,1 0 0,-1 0 0,1 0 0,-1 1 0,1-1 0,-1 0 0,1 0 0,-1 0 0,1 0 0,0 0 0,-1 0 0,1-1 0,-1 1 2,41 0 353,-30 0-331,101 0 68,-112 0-145,1 0 0,-1 0 1,1 0-1,-1 0 0,1 0 0,-1 0 0,1 1 0,-1-1 0,1 0 0,-1 0 0,1 1 0,-1-1 0,1 0 1,-1 0-1,1 1 0,-1-1 0,1 0 0,-1 1 0,0-1 0,1 1 0,-1-1 0,0 1 0,1-1 0,-1 1 1,0-1-1,0 1 0,0-1 0,1 1 0,-1-1 0,0 1 0,0-1 0,0 1 0,0-1 0,0 1 0,0-1 1,0 1-1,0-1 0,0 1 0,0-1 0,0 1 0,0-1 0,0 1 0,-1 0 0,1-1 0,0 1 55,0 4-1678,0-1-2775</inkml:trace>
  <inkml:trace contextRef="#ctx0" brushRef="#br0" timeOffset="1171.62">506 197 5193,'0'0'1552,"0"0"-205,0 0-237,0 0-104,0 0-24,0 0-108,2 5-49,6 7-362,1 0 0,0-1-1,0 1 1,1-2 0,1 1-1,6 4-462,2 2 101,-2 0-1,7 10-100,-11-12 12,-2 0-1,0 1 1,0 0 0,-2 1-1,0 0 1,-1 0-1,0 1 1,-2 0 0,0 0-1,-1 1 1,-1-1 0,0 1-1,-2 0 1,1 16-12,-3-19-20,0 1 0,0-1 0,-2 1 0,0-1 0,-1 0 0,0 0 0,-1 0 0,-1 0 0,-1 0 0,-3 6 20,-3 1-614,-2 0-1,0-1 1,-1-1 0,-18 20 614,33-41-57,0 0 1,0 0-1,0 1 0,0-1 0,0 0 0,0 0 0,0 0 0,0 0 1,0 1-1,0-1 0,0 0 0,0 0 0,0 0 0,0 0 1,-1 0-1,1 1 0,0-1 0,0 0 0,0 0 0,0 0 0,0 0 1,0 0-1,-1 0 0,1 1 0,0-1 0,0 0 0,0 0 1,0 0-1,-1 0 0,1 0 0,0 0 0,0 0 0,0 0 0,0 0 1,-1 0-1,1 0 0,0 0 0,0 0 0,0 0 0,0 0 1,-1 0-1,1 0 0,0 0 0,0 0 0,0 0 0,0 0 0,-1 0 1,1-1-1,0 1 0,0 0 0,0 0 0,0 0 0,-1 0 1,1 0-1,0 0 0,0 0 0,0-1 0,0 1 0,0 0 0,0 0 1,0 0-1,0 0 0,-1 0 0,1-1 0,0 1 0,0 0 1,0 0-1,0 0 57,0-14-3961,1 11 3932,-1-6-2751</inkml:trace>
  <inkml:trace contextRef="#ctx0" brushRef="#br0" timeOffset="1802.65">946 572 1216,'0'0'2657,"0"0"-837,0 0-385,0 0-257,0 0-294,0 0-143,4 0 80,29 0 1231,3 1-869,1-2 1,-1-1-1,16-4-1183,-34 3 62,0 2-1,0 0 0,16 2-61,-3-1 24,-31 0-37,0 0-46,0 0-130,0 0-294,0 0-358,0 0-454,0 0-965,-3-3-2096</inkml:trace>
  <inkml:trace contextRef="#ctx0" brushRef="#br0" timeOffset="4595.87">1531 99 3241,'0'0'2647,"0"0"-793,0 0-599,0 0-458,0 0-189,0 0 66,0 0 17,0 0-57,0 0-75,0 0-143,0 0-144,0 0-82,0 0-70,-4 10 104,-9 16-111,1 1 1,1 0 0,1 1 0,2 0 0,1 0-1,1 1 1,1 0 0,1 4-114,-2 58 1037,5 87-1037,2-82 148,-1-84-143,1 1 1,0-1-1,1 1 1,0-1-1,1 0 1,0 0-1,1 0-5,-3-9-3,0 1 0,0-1 0,1 0 0,-1 0 0,1 0 0,-1 0 0,1-1 0,0 1 0,0 0 0,0-1 0,1 1 0,-1-1 0,0 0 0,1 0 0,0 0 0,-1 0 0,1 0 0,0 0 0,0-1 0,0 1 0,0-1 0,0 0 0,1 0 0,-1 0 0,0 0 0,0-1 0,1 0 0,0 1 3,5-1-76,17-3-697,-25 3 569,-1-1 0,1 0-1,0 1 1,0-1 0,0 0 0,-1 0 0,1 1-1,-1-1 1,1 0 0,0 0 0,-1 0 0,1 0-1,-1 0 1,0 0 0,1 0 0,-1 0 0,0 0-1,0 0 1,1 0 0,-1 0 0,0 0 0,0 0-1,0 0 1,0 0 0,0 0 0,-1 0 204,1-11-6264</inkml:trace>
  <inkml:trace contextRef="#ctx0" brushRef="#br0" timeOffset="5046.01">1647 477 696,'0'0'4444,"0"0"-2217,0 0-707,0 0-398,0 0-302,0 0-141,3 0-12,87-2 2687,47-7-2801,-114 8-160,-8 1-5647,-15 0 1091</inkml:trace>
  <inkml:trace contextRef="#ctx0" brushRef="#br0" timeOffset="5511.13">2027 206 4977,'0'0'2866,"0"0"-668,0 0-655,0 0-627,0 0-296,0 0-121,0 43 876,2 61-1347,-1-7 57,-7 54-85,6-132-1982,-1-29-1502,-1-7-116</inkml:trace>
  <inkml:trace contextRef="#ctx0" brushRef="#br0" timeOffset="6083.01">2097 75 184,'0'0'4838,"0"0"-2622,0 0-804,0 0-364,0 0-305,0 0-107,3 0-358,-1 0-1,1 0 1,0 1-1,0-1 1,0 1-1,0-1 1,-1 1 0,3 1-278,8 6 225,0 2 1,-1 0 0,0 0 0,-1 1 0,0 1 0,-1 0 0,0 0 0,-1 1 0,0 0 0,-1 1-1,6 12-225,-6-7 20,-1 0 0,0 0 0,-2 0 0,0 1 0,-1 0-1,-1 0 1,-1 0 0,-1 0 0,-1 2-20,1-10 1,-1-1 1,0 0 0,-1 0 0,-1 0-1,0 1 1,0-1 0,-1-1 0,0 1-1,-1 0 1,0-1 0,-1 0 0,0 0-1,-5 7-1,-4 5-725,-1-1 0,-1 0 0,-1-1 0,-19 18 725,35-38-626,1 0-286,1-4 310,-1 0-1,1-1 1,0 1 0,0 0-1,0 0 1,1 0 0,-1 0-1,1 0 1,2-3 602,6-8-3043</inkml:trace>
  <inkml:trace contextRef="#ctx0" brushRef="#br0" timeOffset="6697.69">2659 1 5633,'0'0'1711,"0"0"-378,0 0-391,0 0-454,0 0-191,0 0-36,-6 4 59,-4 5-156,0 0 0,1 1 0,0 0-1,0 1 1,1 0 0,0 0 0,1 1 0,1 0-1,-2 4-163,-15 34 807,-12 38-807,20-42 123,3 1 1,2 0-1,1 1 1,3 0 0,2 0-1,2 1 1,3 13-124,-1-57-5,1-1 0,0 1 0,1 0 1,-1-1-1,1 0 0,-1 1 0,1-1 0,1 0 0,-1 0 1,0 0-1,1 0 0,0 0 0,0-1 0,0 1 0,1-1 0,1 2 5,13 11-14,0 0 0,15 8 14,-18-13-7,5 5-171,-13-10 132,0-1 1,0 0 0,1 0 0,6 4 45,-10-8-377,-1 0-1,0 0 1,1 0 0,-1 0 0,1 0-1,-1-1 1,1 1 0,3-1 377,-2 0-4272</inkml:trace>
  <inkml:trace contextRef="#ctx0" brushRef="#br0" timeOffset="7492.33">2973 167 4865,'0'0'3045,"0"0"-897,0 0-638,0 0-578,0 0-280,0 0-97,0 0-107,-2 8-49,-27 45-328,3 2 1,2 0 0,-6 26-72,19-45 34,1 0-1,2 1 1,2 0 0,1 0-1,2 0 1,2 9-34,1-36 4,-1 4-2,2 0 1,-1 0-1,2-1 1,1 7-3,-2-15-1,1 0 0,0 1 0,0-1 0,1 0 0,-1 0 0,1 0 0,0 0 0,0 0 0,1-1 0,0 0 0,-1 0 0,3 2 1,-2-2 5,1 0 0,-1-1 1,1 1-1,0-1 0,0 0 1,0 0-1,1-1 0,-1 0 1,1 0-1,0 0 0,-1 0 1,1-1-1,0 0 0,4 0-5,-6 0 10,0-1 0,0 0 0,0 0 0,0 0 0,0-1 0,1 0 0,-1 1 0,-1-1 0,1-1 1,0 1-1,0-1 0,0 1 0,-1-1 0,1 0 0,-1 0 0,1-1 0,-1 1 0,0-1 0,0 1 0,0-1 0,0-1-10,2-1 31,-2 1 1,1-1 0,0-1-1,-1 1 1,0 0-1,0-1 1,-1 0-1,0 0 1,0 1 0,0-1-1,0 0 1,-1-1-1,0 1 1,-1 0-1,1 0 1,-1 0-1,0-1 1,-1-4-32,-1 7-52,0-1 1,-1 0-1,0 0 0,1 1 0,-1-1 0,-1 1 1,1 0-1,-1 0 0,0 0 0,0 0 1,0 1-1,0 0 0,0-1 0,-1 2 1,1-1-1,-1 0 0,0 1 0,0 0 0,0 0 1,0 0-1,0 1 0,-2 0 52,4 1-96,0 0 1,0 1-1,-1 0 0,1 0 0,0 0 1,0 0-1,0 0 0,0 1 1,0-1-1,0 1 0,1 0 0,-1 0 1,0 0-1,1 0 0,0 0 0,-1 0 1,1 1-1,0-1 0,0 1 1,0 1 95,-8 10-290,2 0 0,0 0 0,-4 11 290,5-12-66,7-12 49,-1 0 1,0 1-1,1-1 0,-1 0 1,1 0-1,-1 1 0,1-1 0,0 0 1,0 1-1,-1-1 0,1 0 0,0 1 1,0-1-1,0 0 0,0 1 1,0-1-1,1 0 0,-1 1 17,1-1-173,-1-1 0,1 1-1,-1 0 1,1-1 0,-1 1 0,1-1 0,0 1-1,-1-1 1,1 1 0,0-1 0,-1 1-1,1-1 1,0 0 0,0 1 0,-1-1 0,1 0-1,0 0 1,0 0 0,0 1 0,0-1-1,-1 0 1,1 0 0,0 0 0,0 0 0,0-1 173,6 1-4837</inkml:trace>
  <inkml:trace contextRef="#ctx0" brushRef="#br0" timeOffset="8079.52">3241 161 4689,'0'0'1890,"0"0"-353,0 0-184,0 0-348,0 0-218,0 0-93,0 3-445,0 0 0,0 0 0,0 0 0,1 0 0,-1 0 0,1 0 0,0 0 0,0-1 0,0 2-249,18 17 558,-9-13-466,-1 1 0,-1 1 0,0-1 0,0 1 0,-1 1 0,0-1 0,-1 1 0,0 0 0,0 1 0,-1 0 0,2 10-92,-1 7 26,-2 1-1,-1-1 1,-1 0 0,-1 1 0,-2-1-1,-1 1 1,-2 4-26,-4-5 9,0 0 0,-2 0-1,-2-1 1,0 0 0,-2-1 0,-3 4-9,-8 18-26,18-36-1,0 2-17,-1 1 0,0-1 0,-1 0 0,-1-1 0,0 0 0,-4 2 44,13-14-145,-1-1 0,0 0 0,1 0 0,-1 1-1,0-1 1,0 0 0,0 0 0,1-1 0,-1 1 0,0 0 0,0-1 0,0 1-1,0-1 1,0 0 0,-1 1 0,1-1 0,0 0 0,0 0 0,0-1 0,-1 1 145,-2 0-955,-9 0-3780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0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113 179 1040,'0'0'2222,"0"0"-232,0 0-285,0 0-59,0 0-88,0 0-217,0 0-338,0 0-206,0 0-64,0 0-44,0 0-52,0 0-97,0 0-88,0 0-72,0 0-87,0 0-97,-10 5 16,2 8-175,0 0 0,1 0 0,0 1 0,1-1 0,1 1 0,-2 8-37,-21 93-5,21-87 22,-2 32 12,3 0 1,2 1 0,3-1-1,5 45-29,-1-78 2,1 1 0,2-1-1,0 1 1,2-2-1,1 1 1,1-1 0,1 0-1,1-1 1,2-1-1,11 17-1,-2-15 124,-22-25-190,-1-1-1,1 1 0,0 0 1,0-1-1,-1 1 0,1-1 1,0 1-1,0-1 0,0 1 0,0-1 1,0 1-1,0-1 0,0 0 1,-1 1-1,1-1 0,0 0 1,0 0-1,0 0 0,0 0 1,0 0-1,0 0 0,0 0 1,0 0-1,0 0 0,0-1 1,0 1-1,0 0 0,0 0 1,0-1-1,0 1 0,0-1 1,0 0 66,0-18-7000,-1 15 568</inkml:trace>
  <inkml:trace contextRef="#ctx0" brushRef="#br0" timeOffset="638.57">291 724 4481,'0'0'1775,"0"0"53,0 0-189,0 0-326,0 0-242,0 0-175,0 0-204,0 0-140,0 0-117,0 0-110,0 0-110,6-3 114,71-20 681,2 3-1,76-8-1009,-154 28-59,-1 0 0,1 0 0,0 0 0,0 0 0,-1 0-1,1 0 1,0 0 0,0-1 0,-1 1 0,1 0 0,0 0-1,-1-1 1,1 1 0,0 0 0,-1-1 0,1 1-1,0-1 1,-1 1 0,1-1 0,-1 1 0,1-1 0,-1 1-1,1-1 1,-1 0 0,1 1 0,-1-1 0,0 0 0,1 1-1,-1-1 1,0 0 0,0 1 0,1-1 0,-1 0 0,0 0-1,0 1 1,0-1 0,0 0 0,0 0 0,0 1-1,0-1 1,0 0 0,0 0 0,0 1 0,-1-1 0,1 0-1,0 0 60,0-7-821,0-15-3707,0 12-714</inkml:trace>
  <inkml:trace contextRef="#ctx0" brushRef="#br0" timeOffset="1123.16">748 346 5153,'0'0'2558,"0"0"-676,0 0-479,0 0-462,0 0-203,0 0-82,0 0-120,0 0-486,1 0 0,-1 0 0,1 0 0,-1 0 0,1 0 0,-1 1 0,1-1 0,-1 0 0,0 0 1,1 0-1,-1 1 0,1-1 0,-1 0 0,0 0 0,1 1 0,-1-1 0,0 0 0,1 1 0,-1-1 0,0 0 0,0 1 0,1-1 0,-1 1 0,0-1 0,0 0 0,1 1 1,-1-1-1,0 1-50,7 28 173,-1 1 0,-2 0 0,-1 0 0,-1 7-173,-3 125 144,0-66-108,1-57-60,0-39-64,0 0-47,0 0-30,0 0-37,0 0-94,0 0-92,0 0-141,0 0-251,0-9-3125,0 0-51</inkml:trace>
  <inkml:trace contextRef="#ctx0" brushRef="#br0" timeOffset="1670.21">877 167 4121,'0'0'1740,"0"0"-361,0 0-232,0 0-207,0 0-35,0 0-61,1 31 1476,4-18-2039,0 1-1,1-1 1,0 0-1,1 0 0,0-1 1,10 12-281,-9-13 8,0 1 1,-1 0 0,-1 0-1,1 0 1,-2 1 0,0 0-1,3 11-8,-3 12 16,-1 1-1,-2 0 1,-1 0-1,-3-1 1,-1 12-16,0-25-153,-1 0 0,-1 0 1,-1-1-1,-1 0 0,-1 0 1,-1-1-1,-9 18 153,6-17-2400,-1 0-1,-1-1 1,-1-1-1,-5 6 2401,9-16-2530</inkml:trace>
  <inkml:trace contextRef="#ctx0" brushRef="#br0" timeOffset="2351.26">1284 141 1880,'0'0'4069,"0"0"-1966,0 0-536,0 0-282,0 0-350,0 0-190,-1 15 1034,-22 70-995,3 0-1,-5 71-783,15-14-47,6 64 47,4-203-4,0-1 0,0 0-1,0 1 1,0-1-1,0 1 1,1-1 0,-1 0-1,1 1 1,0-1 0,0 0-1,0 1 1,0-1-1,0 0 1,0 0 0,0 0-1,1 0 1,-1 0-1,1 0 1,0 0 0,-1-1-1,1 1 1,0 0 0,0-1-1,0 0 1,0 1-1,0-1 1,0 0 0,0 0-1,3 1 5,4 0-239,1 0-1,-1 0 0,1-1 1,-1 0-1,1-1 0,8 0 240,-9 0-491,-8-1 369,-1 1-1,0 0 1,0 0 0,1 0-1,-1 0 1,0 0 0,0-1-1,1 1 1,-1 0 0,0 0 0,0 0-1,0-1 1,0 1 0,1 0-1,-1 0 1,0-1 0,0 1-1,0 0 1,0 0 0,0-1-1,0 1 1,0 0 0,1 0-1,-1-1 1,0 1 0,0 0 0,0-1-1,0 1 1,0 0 0,0 0-1,-1-1 1,1 1 0,0 0-1,0-1 1,0 1 0,0 0-1,0 0 123,0-4-2433,0-4-3563</inkml:trace>
  <inkml:trace contextRef="#ctx0" brushRef="#br0" timeOffset="2765.29">1386 578 5417,'0'0'1885,"0"0"-406,0 0-402,0 0-203,0 0 28,0 0-123,9-1-137,3-2-470,31-5 487,1 2 1,27 0-660,-68 6-204,1 0-207,-1 0-3790,-3 0 512</inkml:trace>
  <inkml:trace contextRef="#ctx0" brushRef="#br0" timeOffset="3932.57">1882 239 2897,'0'0'1724,"0"0"-302,0 0-335,0 0-167,0 0-47,0 0 29,3-3 6,-2 3-414,8-8-527,-5 1 4414,-24 0-4153,5 3-395,1 0 0,-1 1 0,-1 0 0,1 2 0,0-1 0,0 2 0,-5 0 167,19 36-78,1 163 404,33-199-270,-26 0-55,1 0-6,0 0 0,-1 0 0,1 1-1,-1 0 1,1 0 0,0 1 0,0 0 5,-6-1-5,0 0 0,0 0 0,1 0 0,-1 1 0,0-1 0,0 1 0,0-1-1,0 1 1,0 0 0,-1 0 0,1 0 0,-1 0 0,1 0 0,-1 0 0,1 0 0,-1 1 0,0-1 0,0 0 0,0 1 0,-1-1 0,1 1 0,0-1 0,-1 2 5,2 8-10,0 0 0,-1 1 0,-1-1 1,0 1-1,-1-1 0,0 1 0,-2 7 10,1-15-64,-1 0 1,1 0-1,-1-1 0,0 1 1,0-1-1,0 1 0,0-1 1,-1 0-1,0 0 1,0 0-1,0-1 0,0 0 1,0 1-1,-1-2 1,-1 2 63,-11 6-389,0-1 0,-1-1 0,-10 4 389,-5-3-1271,32-9 230,1 0-141,0-21-3455,0 12 1803</inkml:trace>
  <inkml:trace contextRef="#ctx0" brushRef="#br0" timeOffset="4498.62">2025 1 4049,'0'0'1732,"0"0"-257,0 0-60,0 0-195,0 0-129,0 0-249,2 8-199,13 25 134,2 0 0,1 0 0,2 0-777,-8-14 23,-2 1 0,-1 0 1,0 1-1,-2 0 0,0 0 1,-1 1-1,-1 0 0,-2 0 0,1 11-23,1 38 39,-3 0-1,-5 21-38,3-78 9,-1 4-73,0-1 0,-2 1 1,0 0-1,0-1 1,-2 0-1,0 0 0,-1 0 1,-1 0-1,0-1 1,-1 0-1,-1-1 0,-1 0 1,0 0-1,-1-1 1,0 0-1,-7 5 64,7-13-1713,8-17-3844,3-1 1625</inkml:trace>
  <inkml:trace contextRef="#ctx0" brushRef="#br0" timeOffset="5046.66">2369 533 856,'0'0'2246,"0"0"-860,0 0-399,0 0 6,0 0 219,0 0 90,10 0-108,129 0 2212,-77 0-5479,-59 0-193,-2-3-1976</inkml:trace>
  <inkml:trace contextRef="#ctx0" brushRef="#br0" timeOffset="6232.45">2861 60 5561,'0'0'1929,"0"0"-266,0 0-387,0 0-292,0 0-217,0 0-139,-3 12-89,-24 58 1045,-9 13-1584,18-38 85,2 0 0,2 1-1,2 1 1,2 0 0,2 0-1,2 1 1,3 0 0,1 0-1,2 0 1,4 17-85,-2-57 3,-1-1-1,1 1 1,0-1 0,1 0-1,0 0 1,0 0-1,1 0 1,-1 0 0,1-1-1,1 1 1,-1-1 0,1 0-1,0-1 1,1 1-1,0 0-2,1 0-31,0 0 0,0 0 0,1-1 0,0 0 0,0 0 0,0 0 0,0-1 0,0-1 0,1 1 0,0-2 0,0 1 0,4 0 31,0-3-3677,-12 0-2186</inkml:trace>
  <inkml:trace contextRef="#ctx0" brushRef="#br0" timeOffset="6976.96">2934 400 6721,'0'0'1926,"0"0"-313,0 0-391,0 0-149,0 0-90,0 0-226,17-5-288,-7 1-415,11-2 4,-1 0-1,1 1 1,0 1-1,0 1 1,14 0-58,-33 3 1,0-1 0,1 1 0,-1 0 0,0 0 0,1 1 0,-1-1 0,0 0 0,1 1 0,-1 0 0,0-1 0,0 1 0,1 0 0,-1 0 0,0 0 0,0 1-1,-1-1 5,0 1-1,1 0 0,-1 0 0,0 0 1,-1 0-1,1 0 0,0 0 1,0 0-1,-1 0 0,1 0 0,-1 0 1,0 0-1,0 0 0,0 1 0,0-1 1,0 0-1,0 1-4,0 3-8,0-1 1,0 1-1,-1-1 1,1 1-1,-1-1 1,-1 1-1,1-1 0,-1 0 1,0 0-1,0 0 1,0 0-1,-1 0 1,1 0-1,-1 0 1,-1-1-1,1 0 0,0 1 1,-1-1-1,0-1 1,0 1-1,-3 2 8,-46 33-182,58-40 212,-1 1 0,1-1 0,-1 1 0,1 0 0,-1 0 1,1 1-1,1 0-30,2-1 21,-7 0-17,1 0 0,-1 0 1,0 0-1,1 1 0,-1-1 0,0 0 1,1 1-1,-1-1 0,0 1 1,1-1-1,-1 1 0,0-1 1,0 1-1,0 0 0,0 0 1,1-1-1,-1 1 0,0 0 1,-1 0-1,1 0 0,0 0 1,0 0-1,0 1 0,0-1-4,0 2 16,0 0-1,0 0 1,0 0 0,0 0-1,0 0 1,0 0-1,-1 0 1,1 0 0,-1 0-1,0 3-15,0 1 13,-1-1-1,1 0 1,-1 1 0,0-1-1,-1 0 1,0 0 0,0 0-1,0 0 1,0 0 0,-1-1-1,0 1-12,-4 4-133,-25 29 367,30-37-400,0 0 1,0 0 0,-1 0-1,1-1 1,0 1 0,-1-1-1,1 1 1,-1-1 0,0 0 0,1 0-1,-1-1 1,0 1 0,1 0-1,-1-1 1,0 0 0,-2 1 165,5-1-163,0 0 0,0 0 1,-1 0-1,1 0 0,0-1 1,0 1-1,-1 0 0,1 0 1,0 0-1,-1 0 0,1 0 1,0 0-1,0-1 0,0 1 1,-1 0-1,1 0 0,0 0 1,0-1-1,0 1 1,-1 0-1,1 0 0,0-1 1,0 1-1,0 0 0,0 0 1,0-1-1,0 1 0,0 0 1,-1 0-1,1-1 0,0 1 1,0 0-1,0-1 0,0 1 1,0 0 162,0-11-4990</inkml:trace>
  <inkml:trace contextRef="#ctx0" brushRef="#br0" timeOffset="7530.29">3255 170 5145,'0'0'1664,"0"0"-178,0 0-267,0 0-171,0 0-32,0 0-151,8 5-181,18 10-242,-14-8-228,1 0 1,-1 0 0,0 1-1,-1 0 1,0 1 0,0 1-1,-1-1 1,6 9-215,-8-4 35,0 0-1,0 1 1,-2 1 0,0-1 0,0 1 0,-2 0-1,0 0 1,-1 1 0,0-1 0,-1 2-35,1 28 19,-2 0 0,-1-1 0,-3 4-19,1-33 13,-1 1-1,-1-1 1,0 0-1,-1 0 1,-1-1-1,0 1 0,-1-1 1,0-1-1,-8 10-12,1-1-195,-1-1 0,-2-1 0,0 0-1,-1-1 1,-13 10 195,28-27-192,1-1-8,-1 1 1,1-1-1,-1 0 1,0 0-1,1 0 1,-1 0-1,0 0 1,0-1-1,0 1 1,-3 0 199,7-6-3590,5-13 987,6-1-2772</inkml:trace>
  <inkml:trace contextRef="#ctx0" brushRef="#br0" timeOffset="8044.33">3758 114 5569,'0'0'1707,"0"0"-189,0 0-302,0 0-502,-10 27-301,-32 89-82,25-67-107,3 0 0,2 1 1,2 1-1,2 0 0,2 0 0,3 1 0,2 37-224,1-85 8,0 0 0,1 0 0,-1 0 0,1 0-1,-1 0 1,1 0 0,0 0 0,1 0-1,-1 0 1,1-1 0,0 1 0,-1 0 0,2-1-1,-1 0 1,0 1 0,1-1 0,1 2-8,1-1-99,1 1-1,-1-1 1,1-1 0,0 1 0,0-1 0,0 0 0,0 0 0,0-1 0,1 0 0,1 1 99,4 0-1068,-1 0 0,1-1 0,-1 0 0,1-1 0,4 0 1068,-1-1-4022</inkml:trace>
  <inkml:trace contextRef="#ctx0" brushRef="#br0" timeOffset="8591.16">3877 426 3241,'0'0'4101,"0"0"-2420,0 0-633,0 0-97,0 0-136,0 0-177,13-6-94,43-21-139,-52 25-381,0 0 0,0 0 0,1 0 0,-1 1 0,0 0 0,1 0 0,0 0-1,-1 0 1,1 1 0,-1 0 0,1 0 0,0 0 0,-1 0 0,4 1-24,1 0 17,-8 0-15,1-1 0,-1 1 0,0 0 0,1-1 0,-1 1 1,0 0-1,0 0 0,1 0 0,-1 0 0,0 0 0,0 0 0,0 0 0,0 0 0,-1 0 0,1 1 0,0-1 0,0 0 0,-1 1 0,1-1 0,-1 0 0,1 1 0,-1-1 0,1 1 0,-1-1 0,0 1 0,0-1 0,0 1 1,0-1-1,0 1-2,1 56 7,-1-44 0,0-8-18,-1 1 0,0-1 0,1 0 0,-2 0 0,1 0 1,-1-1-1,0 1 0,0 0 0,-1 0 0,1-1 0,-3 3 11,-4 6-357,-2 0 0,1 0-1,-5 3 358,7-9-146,0 1-1,0 0 0,1 1 1,1 0-1,0 0 0,0 0 1,1 1-1,-4 9 147,8-16 88,0 0 0,0 0 0,0 0 0,0 0 0,1 0 1,0 0-1,-1 1 0,2-1 0,-1 0 0,0 0 0,1 0 0,0 4-88,0-7 40,0 1 0,0 0 1,0 0-1,0-1 0,0 1 0,0-1 1,0 1-1,0-1 0,1 1 0,-1-1 1,0 0-1,1 1 0,-1-1 0,1 0 0,0 0 1,-1 0-1,1 0 0,0-1 0,0 1 1,-1 0-1,1-1 0,0 1 0,0-1 1,0 0-1,0 1 0,0-1 0,1 0-40,12 1 278,0 0 0,0-1 0,5-2-278,12-5-630,-4-9-3617,-28 16-1105</inkml:trace>
  <inkml:trace contextRef="#ctx0" brushRef="#br0" timeOffset="9078.36">4161 108 6409,'0'0'2289,"0"0"-685,0 0-390,0 0-302,0 0-228,0 0-104,14 15 19,28 32 796,28 44-1395,-58-73 60,0 0 0,-2 1 0,-1 0 0,0 1 0,-1 0-1,-1 1 1,-1 0 0,-1 0 0,-1 0 0,-1 0 0,0 1 0,-2-1 0,-1 14-60,0-32 1,1 19-65,-1 0-1,0 1 0,-2-1 1,-1 0-1,-1 0 0,0 0 0,-2-1 1,-6 17 64,-18 29-1396,-2 0 1,-4-3 0,-40 58 1395,72-117-485,2-2-140,0 0 1,0 0-1,0-1 0,-1 1 1,1-1-1,0 1 1,-1-1-1,-2 2 625,-5 0-6145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7274,'0'0'1800,"0"0"-476,0 0-192,0 0-366,0 0-149,0 0 29,16-1-58,1 1-444,22-3 586,29-5-730,219-31 1540,-178 34-9695,-132 5 1469</inkml:trace>
  <inkml:trace contextRef="#ctx0" brushRef="#br0" timeOffset="330.33">4 622 9914,'0'0'1480,"0"0"-399,0 0 591,0 0-304,0 0-303,168 0-217,-118 0-312,3-3-336,3 3-120,0 0-80,-3 0-64,-7 0-464,4 0-704,-17 0-793,-10 0-3232</inkml:trace>
  <inkml:trace contextRef="#ctx0" brushRef="#br0" timeOffset="830.77">1211 387 8554,'0'0'3749,"0"0"-2522,0 0-450,0 0-113,0 0-324,0 0-133,-17 11-24,-1 1-94,4-3 18,0 1 1,0 0 0,1 0-1,1 1 1,0 1 0,-7 8-108,5-2 85,0 0 1,1 0 0,1 1 0,0 1 0,-6 17-86,12-24 24,1 1 0,1-1-1,0 1 1,1 0 0,0 0 0,1 0 0,1 1 0,0-1 0,2 12-24,-1-23 2,0-1 0,1 1 0,-1-1 0,1 0 0,0 1 1,0-1-1,0 0 0,0 0 0,0 0 0,0 0 0,0 0 1,1 0-1,-1 0 0,1 0 0,0 0 0,-1-1 0,1 1 0,0-1 1,0 1-1,0-1 0,0 0 0,0 1 0,0-1 0,1 0 1,-1 0-1,0-1 0,1 1 0,-1 0 0,2-1-2,9 3 0,0-1 0,1-1-1,-1 0 1,13 0 0,1-2 1,0-1-1,0-1 1,-1-1-1,1-1 1,-1-1 0,0-2-1,-1 0 1,0-2-1,0-1 1,-1-1 0,9-6-1,0-1 3,-1-1 0,-1-1 1,-1-2-1,-1-1 1,-1-1-1,4-6-3,-24 22 3,1-1-1,-1 0 1,0-1 0,-1 1-1,0-2 1,-1 1-1,0-1 1,-1 1 0,0-2-1,-1 1 1,0 0 0,-1-1-1,-1 0 1,0 0 0,0 1-1,-1-1 1,-1 0 0,0 0-1,-2-6-2,2 15-11,-1 0-1,0 0 0,0 1 1,0-1-1,0 0 0,-1 1 1,0-1-1,1 1 0,-1-1 1,0 1-1,-1 0 0,1 0 1,-1 0-1,1 0 0,-1 0 1,-1 0 11,-1-1-30,0 0 0,0 1 0,-1 0 0,0 0 0,1 0-1,-1 1 1,0 0 0,0 0 0,-5-1 30,-8 0-172,0 0-1,-1 2 0,1 0 0,0 1 0,-1 1 1,-4 1 172,15-1-205,0 1 0,0-1 0,0 2 0,0-1 0,0 1 0,1 1 1,-1-1-1,1 1 0,0 1 0,0 0 0,0 0 0,1 0 0,0 1 0,0 0 1,0 1-1,1-1 0,-1 1 0,2 0 0,-1 1 0,1 0 0,0-1 1,1 2-1,0-1 0,0 0 0,1 1 0,0 0 0,0 0 0,1 0 0,0 1 205,0 26-3718</inkml:trace>
  <inkml:trace contextRef="#ctx0" brushRef="#br0" timeOffset="1400.81">2699 354 11859,'0'0'1901,"0"0"-849,0 0 221,0 0-72,0 0-450,0 0-196,0 0-66,-1 6 60,-48 120-22,6-20-409,39-92-284,-56 164 234,38-99-3851,22-82 1412,0-12-1530</inkml:trace>
  <inkml:trace contextRef="#ctx0" brushRef="#br0" timeOffset="1995.86">2636 244 10746,'0'0'2403,"0"0"-1460,0 0-332,0 0 103,0 0-41,0 0-122,38-16-78,122-49-67,-144 59-326,0 0 0,0 2 0,0-1 0,1 2 0,0 0 0,0 1 1,-1 1-1,1 1 0,10 0-80,7 1 146,-25-2-77,1 1 0,0 1 0,-1-1 0,1 1 0,0 1 0,-1 0 0,1 0 0,-1 1 0,0 0 0,0 1 0,0 0 0,0 0 0,-1 1 0,1 0 0,-1 1 1,0-1-1,-1 2 0,0-1 0,0 1 0,0 0 0,-1 0 0,0 1 0,1 1-69,5 8 52,-1 1 1,-1 0 0,0 1-1,-1 0 1,-1 0-1,-1 1 1,-1 0-1,0 0 1,-1 5-53,1 17 35,-1 0 1,-2 1-1,-2-1 1,-2 4-36,0-27 20,-2 0 1,0 0-1,-1 0 1,-1 0 0,-1 0-1,-1-1 1,0 0-1,-2 0 1,0-1 0,0 0-1,-12 14-20,-6 6 57,-2-1-1,-1-1 0,-2-2 1,-20 16-57,26-26 48,-1 0-1,-2-2 1,0-1 0,-15 7-48,29-19 5,-1 0 0,0-2 0,-1 1 0,1-2 1,-1 0-1,0-1 0,-1-1 0,1-1 0,-17 1-5,12-2-27,1 0 1,-1-2-1,0 0 0,1-2 0,-1 0 0,1-1 0,0-1 1,-12-5 26,-5-7 4,0-2 1,1-1 0,1-2 0,1-1-1,1-2 1,1-1 0,-1-3-5,9 6 31,1-1 1,1-2-1,1 0 1,2-1-1,0-1 1,2-1-1,1 0 1,-13-31-32,25 47-17,1 0 0,-1-1 0,2 1 0,0-1 0,1 1 0,0-1 0,1 0 0,0 0 1,1 0-1,1 0 0,0 1 0,1-1 0,1 0 0,0 1 0,1-1 0,0 1 0,1 0 0,0 0 0,1 1 0,1-1 0,0 1 0,0 1 1,1-1-1,1 1 0,0 1 0,1-1 17,26-28-152,3 2 0,0 2 0,3 1 0,0 2 0,4 2 152,19-11-314,2 3 0,1 3 0,15-2 314,-62 28-260,48-18-697,-63 25 665,-1 0 0,1 1 1,0 0-1,0 0 0,0 0 0,0 1 0,-1 0 0,1 0 0,0 1 1,4 0 291,-9-1-123,0 0 0,0 1 0,0-1 0,0 0 0,-1 1 0,1-1 0,0 0 0,0 1 0,0-1 0,-1 1 0,1-1 0,0 1 0,-1 0 0,1-1 0,0 1 0,-1 0 0,1-1 0,-1 1 0,1 0 0,-1 0 0,1-1 0,-1 1 0,1 0 123,1 29-5002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2769,'0'0'1491,"0"0"-663,0 0-397,0 0 34,0 0 202,18 0 8586,-9 0-9911,116 0 1207,-121-3-6306,-4 3-744</inkml:trace>
  <inkml:trace contextRef="#ctx0" brushRef="#br0" timeOffset="817.59">63 509 1144,'0'0'859,"0"0"-429,0 0 14,0 0 449,0 0 371,0 0 33,3 1 6756,3-1-4184,31 2-4055,19-2 194,-55 0-15,-1 0-2,0 0-14,0 0-37,0 0-31,0 0-29,0 0 1,0 0-6,0 0-87,0 0-81,0 0-35,0 0-34,0 0-94,0 0-233,0 0-457,0 0-1203,0 0-2488</inkml:trace>
  <inkml:trace contextRef="#ctx0" brushRef="#br0" timeOffset="1630.37">367 137 3001,'0'0'1681,"0"0"-452,0 0-267,0 0 39,0 0 198,0 0 37,3-14 983,-2 12 1725,0 25-3983,1 0 0,5 18 39,3 23 156,-2 104 24,3 29-122,-11-191-717,2 14 2051,-1-15-3267,0-12-4600,-1 4 3473</inkml:trace>
  <inkml:trace contextRef="#ctx0" brushRef="#br0" timeOffset="2875.59">579 137 4785,'0'0'3957,"0"0"-1629,0 0-771,0 0-433,0 0-264,0 0-229,8-7-195,7-7-269,1 1 0,0 0-1,15-8-166,-23 16-1,0 1-1,0-1 1,0 1-1,1 1 1,-1-1 0,1 2-1,0-1 1,0 1-1,0 0 1,1 1-1,0 0 2,-8 1-16,-1 0 0,0 0 0,0 0 0,1 0-1,-1 0 1,0 0 0,0 0 0,1 0 0,-1 0 0,0 1 0,0-1 0,0 1-1,1-1 1,-1 1 0,0-1 0,0 1 0,0-1 0,0 1 0,0 0 0,0 0-1,0 0 1,0 0 16,0 1-13,0 0 0,-1 1 0,1-1 0,-1 1-1,1-1 1,-1 1 0,0-1 0,0 1 0,0-1 0,0 3 13,0 0 25,0 7 15,0 0 1,0 0 0,-1 0-1,-1 0 1,0-1 0,-1 1-1,0 0 1,0-1 0,-1 1-1,-4 6-40,-23 41 21,5-11 61,-16 42-82,36-73 7,0 0 0,1 1 0,1-1 0,0 1 0,2 0 0,0 0 0,0 10-7,1-1-52,0-18 12,0 1 1,1-1 0,1 0 0,-1 1 0,1-1-1,1 0 40,-1-7-4,0 0 1,0-1-1,1 0 0,-1 1 0,1-1 0,-1 1 0,1-1 0,-1 0 0,1 0 0,0 0 0,-1 0 0,1 0 0,0-1 0,0 1 0,0 0 1,0-1-1,0 1 0,-1-1 0,1 0 0,0 1 0,0-1 0,0 0 0,0 0 0,1-1 4,3 2 12,0-1 1,1 0-1,-1-1 0,1 1 1,-1-1-1,0 0 0,2-1-12,3-4 21,-1 0 0,0 0 0,0-1-1,-1 0 1,0 0 0,0-1 0,0-1-1,-1 1 1,-1-1 0,1-1-1,5-9-20,-10 10 96,-1 1-1,1-1 0,-2 0 1,1 0-1,-1 0 0,0 0 1,-1 0-1,0 0 0,-1 0 0,0 0 1,-1-6-96,-1 3 178,-2 1 1,1-1-1,-1 1 1,0 0-1,-1 1 1,-1-1-1,0 1 1,-1 0-179,6 6 59,-1 0-1,0 0 1,0 1-1,-1-1 1,1 1 0,-1 0-1,0 0 1,0 0-1,0 1 1,0-1 0,0 1-1,0 0 1,-1 0-1,1 0 1,-1 1 0,1 0-1,-1 0 1,-1 0-59,1-1 39,0 0 1,0-1-1,1 1 0,-1-1 1,0 0-1,1 0 1,0 0-1,-2-2-39,-20-14 77,22 17-91,0-1 1,1 1-1,-1-1 0,1 0 1,0 0-1,0 0 0,0 0 1,0-1-1,0 1 0,1-1 1,-1 0-1,1 0 0,0 1 1,0-1-1,1-1 0,-1 1 1,1 0-1,-1-4 14,-1-8-191,1-1-1,1 1 1,0-1-1,1-7 192,0 14-135,30 10-329,-6 0-532,-9 0-3992,-11 0-2339</inkml:trace>
  <inkml:trace contextRef="#ctx0" brushRef="#br0" timeOffset="3587.61">1138 438 4545,'0'0'2358,"0"0"-270,0 0-510,0 0-432,0 0-248,0 0-109,24 3 2167,88-3-2456,-91 2-750,-16-2-444,-1 1 0,1-1 0,0 0 0,0 0 0,0 0 0,0 0 0,-1-1 0,6-1 694,-3-1-5479</inkml:trace>
  <inkml:trace contextRef="#ctx0" brushRef="#br0" timeOffset="4046.64">1538 247 184,'0'0'5186,"0"0"-2586,0 0-1023,0 0-636,0 0-285,0 0-83,0 0-18,14 0 556,82-5 660,3-1-5611,-93 6 493,-2 0-1979</inkml:trace>
  <inkml:trace contextRef="#ctx0" brushRef="#br0" timeOffset="4542.68">2061 0 6969,'0'0'2885,"0"0"-1042,0 0-701,0 0-425,0 0-189,0 0-124,0 0-94,0 0-146,3 10-80,4 27-46,-1 0-1,-2 0 1,-2 0 0,-1 0-1,-3 25-37,1 9 9,1-29-27,-2-1 0,-2 0 0,-2-1 0,-1 1 0,-2-1 0,-6 14 18,11-43-3853,9-23-700,4-6-2176</inkml:trace>
  <inkml:trace contextRef="#ctx0" brushRef="#br0" timeOffset="5427.75">2306 253 5433,'0'0'1215,"0"0"-383,0 0 132,0 0-119,0 0-193,0 0 12,-2 28 11,-3 90-176,-6-1 213,6-81-560,2 0 0,2 3-152,2 33 104,-1-70-101,1-1 0,-1 0 1,1 0-1,0 0 0,-1 0 1,1 0-1,0-1 0,0 1 1,0 0-1,0 0 0,-1 0 1,1-1-1,0 1 0,0 0 1,1-1-1,-1 1 0,0-1 1,0 1-1,0-1 0,0 0 0,0 0 1,0 1-1,1-1 0,-1 0 1,0 0-1,0 0 0,0 0 1,1 0-4,44 0 191,-31-1-163,-5 1-10,-4 0 2,0 0-1,0 0 1,-1 0 0,1-1 0,0 0 0,6-2-20,-10 2 22,0 0 0,0 0 0,0 0 1,0 0-1,0-1 0,0 1 1,0-1-1,0 1 0,-1-1 0,1 0 1,-1 0-1,1 0 0,-1 0 1,0 0-1,1 0 0,-1 0 0,0 0 1,0 0-1,0-1-22,9-26 421,-1 1 1,-1-1-1,-1-1 1,-1 1 0,-2-3-422,2-33 1990,-3-53-1990,-5 106 38,0 0 0,0 0 0,-1 0 0,-1 1 0,0-1 0,0 1 0,-2-1-38,-4-13-3,10 24 0,-1-1 1,0 1-1,1 0 0,-1 0 1,0-1-1,0 1 0,0 0 1,0 0-1,0 0 0,0 0 1,0 0-1,0 1 0,0-1 1,0 0-1,-1 0 1,1 1-1,0-1 0,-1 0 1,1 1-1,0 0 0,-1-1 1,1 1-1,-1 0 0,1 0 1,0-1-1,-1 1 0,1 0 1,-1 1-1,1-1 1,0 0-1,-1 0 0,1 0 1,-1 1-1,1-1 3,-14 1-34,4-1 53,10-1-60,-1 1 0,0 0 1,0 0-1,1-1 1,-1 1-1,0 0 1,0 0-1,1 1 1,-1-1-1,0 0 1,1 0-1,-1 1 1,0-1-1,1 1 1,-1 0-1,0 0 0,1-1 1,-1 1-1,1 0 1,0 0-1,-1 0 1,1 0-1,0 1 1,-1-1-1,1 0 1,0 0-1,0 1 1,0-1-1,0 1 1,0-1-1,0 1 0,1-1 1,-1 2 40,-45 91-231,7-17-5761,38-71 1239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87 477 1256,'0'0'788,"0"0"-163,0 0-121,0 0 38,0 0 324,0 0 200,-6-1 2371,5 2 3794,2 1-7228,0 1 0,0-1 0,0 0 0,0 0 0,0 0 0,0 0 0,1 0-1,-1 0 1,1-1 0,-1 1 0,1 0 0,0-1 0,0 1 0,0-1 0,0 1-1,0-1 1,0 0 0,0 0 0,0 0 0,0 0 0,2 0-3,50 19 60,-46-18-69,-7-2-4,-1 0 0,0 0 0,1 0 1,-1 0-1,0 0 0,1 0 0,-1 0 1,0 0-1,1 0 0,-1 0 0,1 0 1,-1 0-1,0 0 0,0 0 0,1 1 1,-1-1-1,0 0 0,1 0 0,-1 0 1,0 1-1,1-1 0,-1 0 0,0 0 1,0 1-1,1-1 0,-1 0 0,0 0 0,0 1 1,0-1-1,0 0 0,1 1 0,-1-1 1,0 0-1,0 1 0,0-1 0,0 1 13,0-1-761,0 0-174,0 0-53,-19-1-6260,12-7 1917</inkml:trace>
  <inkml:trace contextRef="#ctx0" brushRef="#br0" timeOffset="413.02">1 685 5169,'0'0'3033,"0"0"-875,0 0-856,0 0-643,0 0-304,0 0-143,6 24 456,-1-21-636,-1-1 0,1 1 0,0-1 0,0 0 0,0 0 0,0 0-1,0-1 1,0 0 0,0 0 0,1 0 0,-1 0 0,0-1 0,1 0 0,-1 0 0,0-1-1,1 1 1,3-2-32,-1 1 0,0 0 0,1 1 0,-1 0 0,0 1 0,0-1 0,0 1 0,1 1 0,-9-1-165,1 0 0,-1-1 0,1 1 0,-1 0 0,1 0 1,-1-1-1,0 1 0,1 0 0,-1 0 0,0 0 0,0 0 1,1-1-1,-1 1 0,0 0 0,0 0 0,0 0 0,0 0 1,0 0-1,0 0 0,-1 0 0,1-1 0,0 2 165,0 2-1545,0 2-2236</inkml:trace>
  <inkml:trace contextRef="#ctx0" brushRef="#br0" timeOffset="1328.98">589 277 2985,'0'0'2936,"0"0"-591,0 0-552,0 0-530,0 0-288,0 0-172,0 0-164,0 0-111,0 0-95,0 0-76,0 0-23,0 0-6,0 0-93,0 0-110,0 14-42,1 19-22,-2 0 1,-2-1-1,-1 1 1,-1-1-1,-5 13-61,5-29 8,2-7-1,1 1 0,-1 0-1,1 0 1,1 0-1,0 1 1,1 0-7,0-10 7,0-1 1,0 0 0,0 0 10,8-4 54,16-4-29,1 0 0,0 2 0,0 0 0,1 2 0,0 1-1,-1 1 1,15 1-43,-40-3-623,1 1 1,-1-1-1,-1 0 0,1 0 0,0 0 0,-1 1 1,0-1-1,0-2 623,-5-3-4498</inkml:trace>
  <inkml:trace contextRef="#ctx0" brushRef="#br0" timeOffset="1930.56">811 209 4841,'0'0'2239,"0"0"-214,0 0-440,0 0-423,0 0-201,0 0-172,0 0-196,0 0-178,0 0-126,0 0-121,0 0-64,0 0-32,0 7 174,2 112 406,0-7-368,-7 34-284,-14-21-1523,19-132 601,0-5-851,3 4-2491,1 2-1062</inkml:trace>
  <inkml:trace contextRef="#ctx0" brushRef="#br0" timeOffset="2461.9">1056 503 4353,'0'0'1851,"0"0"-220,0 0-137,0 0-265,0 0-217,0 0-247,2 0-160,207 0 3072,-209 0-3734,0 0-14,0 0-111,0 0-207,0 0-210,0 0-284,10-21-6429,-6 10 860</inkml:trace>
  <inkml:trace contextRef="#ctx0" brushRef="#br0" timeOffset="2995">1459 247 5337,'0'0'1631,"0"0"16,0 0-245,0 0-407,0 0-135,0 0-88,5 1-64,37 6 12,0-3 0,0-1-1,28-3-719,-69 0-257,-1 0-183,0 0-263,0 0-380,0 0-981,0 0-1818</inkml:trace>
  <inkml:trace contextRef="#ctx0" brushRef="#br0" timeOffset="4076">2111 0 3473,'0'0'2760,"0"0"-999,0 0-585,0 0-335,0 0-96,0 0-59,0 16 865,-2-11-1511,1 1-1,-1-1 0,0 1 0,0-1 0,-1 0 0,1 0 0,-1 0 0,0 0 0,-1 0 0,0-1-39,-8 17 18,-15 27-10,2 1 0,3 1 0,2 1 0,2 1 0,2 1 0,-4 33-8,17-59 0,1-1 1,1 1-1,2 16 0,0 1 21,0-40-19,0-1-1,0 1 1,0 0 0,1-1-1,-1 1 1,1-1-1,0 0 1,0 1 0,0-1-1,1 0 1,-1 0-1,1 0 1,-1-1 0,1 1-1,0 0 1,0-1-1,0 0 1,2 1-2,8 6 29,0 0-1,1-1 1,13 6-29,-21-12 19,1 1-1,-1-1 1,1 0-1,-1-1 1,1 0 0,0 0-1,0 0 1,0-1 0,4 0-19,-8 0 8,1 0 0,-1 0 1,1-1-1,-1 0 1,0 1-1,1-1 0,-1 0 1,0-1-1,0 1 1,1-1-1,-1 1 0,0-1 1,0 0-1,-1 0 0,1-1 1,0 1-1,-1 0 1,3-3-9,9-13-2,-9 13 9,-1 1 0,0-1 1,0-1-1,0 1 0,-1-1 0,1 1 0,-1-1 1,-1 0-1,1 0 0,-1 0 0,0 0 0,0-1 0,-1 1 1,0-1-1,0 1 0,0-7-7,-1-4-34,1 12 25,-1-1 0,0 1 0,0 0 0,-1 0 0,1 0 0,-1 0 0,-1-4 9,1 7 0,0 0 0,0 1 1,0-1-1,0 1 1,0-1-1,0 1 0,-1-1 1,1 1-1,0 0 0,-1 0 1,1-1-1,-1 1 1,1 0-1,-1 0 0,1 1 1,-1-1-1,0 0 1,0 0-1,1 1 0,-1-1 1,0 1-1,0 0 1,0-1-1,0 1 0,-11-2 78,0 1-1,-1 0 1,1 0-1,-1 2 1,1 0-1,-1 0 1,-4 2-78,15-1-3,-1-1 0,0 1 0,1 1-1,0-1 1,-1 0 0,1 1 0,0 0 0,0 0 0,1 0 0,-1 0 0,1 0 0,-1 0 0,-1 4 3,-24 47-39,22-37-6,1 0 0,1 1 0,0-1-1,1 1 1,1 0 0,1-1 0,1 1 0,1 11 45,-1-29-1714,0 0-3220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3729,'0'0'1720,"0"0"-261,0 0-263,0 0-306,0 0-250,0 0-152,0 0 16,0 0-61,0 0-74,0 0-30,0 0-7,0 0 20,0 0 48,0 0 7,0 0-65,23 3 628,145 3-1360,-168-21-4633,0 6 977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1120,'0'0'4511,"0"0"-2008,0 0-898,0 0-580,0 0-396,0 0-215,7 1 3317,26 1-3584,66-2-474,-99 2-651,0-1-702,0-1-3294,0 0-864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249 118 4425,'0'0'2512,"0"0"-332,0 0-563,0 0-391,0 0-130,0 0-112,-11 0 4770,-37 0-5825,19-2 85,21 1-57,-1 1-1,0 0 0,1 0 0,-1 0 1,1 1-1,-5 1 44,12-1-1,-1-1-1,1 1 1,0 0 0,-1-1 0,1 1 0,0 0-1,-1 0 1,1 0 0,0 0 0,0 0 0,0 0-1,0 1 1,0-1 0,0 0 0,0 0-1,0 1 1,1-1 0,-1 0 0,0 1 0,1-1-1,-1 1 1,1-1 0,0 1 0,-1 0 1,-1 45 77,1-19-92,-10 46 34,5-38-16,1 0 1,1 35-4,4-71 6,0 0 10,0 0 26,0 0-20,0-27 50,0 25-76,0 0 0,1 1 0,-1-1 0,1 0 0,-1 1 0,1-1-1,0 1 1,-1-1 0,1 1 0,0-1 0,0 1 0,0-1 0,0 1 0,1 0 0,-1 0-1,0-1 1,0 1 0,1 0 0,-1 0 0,1 0 0,-1 0 0,1 1 0,-1-1 0,1 0-1,-1 1 1,1-1 0,0 1 0,-1-1 0,1 1 0,0 0 0,-1 0 0,1 0 0,1 0 4,8-1-35,1 0 1,-1 1-1,0 0 1,9 2 34,-18-1-3,0-1 0,0 1 1,0 0-1,1-1 0,-1 1 1,0 0-1,0 1 0,0-1 0,-1 0 1,1 0-1,0 1 0,0-1 1,-1 1-1,1 0 0,-1-1 0,1 1 1,-1 0-1,0 0 0,0 0 0,1 0 1,-1 0-1,-1 0 0,1 0 1,0 0-1,0 1 0,-1-1 0,0 0 1,1 0-1,-1 1 3,2 11 2,0 0-1,-1 1 1,-1-1-1,-1 5-1,1-3 1,0-5-14,0 1 1,-1-1 0,-1 1-1,0-1 1,0 1 0,-1-1-1,0 0 1,-4 6 12,5-13-37,0 0 0,0 1-1,-1-1 1,1 0 0,-1 0 0,0-1 0,0 1-1,0-1 1,-1 1 0,1-1 0,-1 0-1,0 0 1,0-1 0,0 1 0,0-1 0,0 0-1,-1 0 1,1 0 0,-1 0 0,1-1-1,-1 0 1,-1 0 37,-6 1-42,-1-1 1,0-1-1,-13-1 42,-2 0-571,28-29-6222,0 24 2486</inkml:trace>
  <inkml:trace contextRef="#ctx0" brushRef="#br0" timeOffset="421.03">371 454 5209,'0'0'2419,"0"0"-786,0 0-364,0 0-291,0 0-247,0 0-187,3 0-48,18 0 267,-1-2-1,1 0 1,-1-1 0,1-1 0,6-2-763,-2 0-218,0 2 0,1 1 1,-1 1-1,1 1 0,11 1 218,-37 0-39,20-23-9189,-16 16 3331</inkml:trace>
  <inkml:trace contextRef="#ctx0" brushRef="#br0" timeOffset="1306.71">1099 2 4049,'0'0'3665,"0"0"-1938,0 0-484,0 0-220,0 0-127,0 0-47,-2-1-643,1 1 1,0 0-1,-1-1 0,1 1 1,-1 0-1,1 0 0,-1 0 0,1 1 1,-1-1-1,1 0 0,-1 0 0,1 1 1,-1-1-1,1 1 0,-1 0-206,-9 10 61,1 2-1,0 0 0,1 0 0,1 0 1,0 1-1,0 1 0,-5 14-60,12-26 4,-18 36-6,3 2 0,1 0 1,2 1-1,1 1 0,3 0 1,1 0-1,3 1 1,1-1-1,2 16 2,2-47-34,0-1 0,0 1 0,2-1 0,-1 0 0,2 5 34,-1-11-12,0 0-1,0 0 0,1 0 1,-1 0-1,1-1 0,0 1 1,0-1-1,1 1 0,-1-1 1,1 0-1,0-1 1,1 2 12,1 0 10,0 0 1,0 0-1,1-1 1,-1 0 0,1 0-1,0 0 1,0-1-1,1 0 1,-1-1 0,0 1-1,1-1-10,10 1 36,-1-1 1,1-1-1,0 0 0,3-1-36,-18 0 17,-1-1 0,0 1 1,0 0-1,1-1 0,-1 1 0,0-1 1,0 1-1,0-1 0,1 0 0,-1 0 1,0 0-1,0-1 0,-1 1 0,1 0 1,0-1-1,0 1 0,-1-1 0,1 1 1,0-1-1,-1 0 0,0 0 0,1 0 1,-1 0-1,0 0 0,0 0 0,0 0 1,0 0-1,-1 0-17,3-5 107,-1-1 0,0 1 1,-1-1-1,1 1 0,-2-1 0,1 0 1,-1-4-108,0 11 17,-1 0 0,1 0 1,0-1-1,-1 1 1,0 0-1,1 0 0,-1 0 1,1-1-1,-1 1 1,0 0-1,0 0 0,0 0 1,0 0-1,0 0 1,0 1-1,0-1 0,0 0 1,0 0-1,0 1 1,0-1-1,-1 0 0,1 1 1,0 0-1,0-1 1,-1 1-1,1-1 0,0 1 1,0 0-1,-1 0 1,1 0-1,0 0 0,-1 0 1,1 0-18,-59 0 5,41 1 9,13-1-38,0 0-1,-1 0 1,1 1 0,0 0 0,0 1-1,0-1 1,0 1 0,0 0-1,0 1 1,0-1 0,1 1 0,-1 0-1,1 1 1,0-1 0,0 1-1,0 0 1,0 0 0,1 1 0,0-1-1,-3 5 25,-2 4-102,0 0 0,2 1 0,-1 1 0,2-1 0,0 1 0,0 0 0,-1 10 102,6-20-416,-7 18 420,8-22-214,0 0 1,0 0 0,-1 0-1,1-1 1,-1 1-1,1 0 1,0-1-1,-1 1 1,1 0-1,-1-1 1,1 1 0,-1-1-1,0 1 1,1-1-1,-1 1 1,0-1-1,1 1 1,-1-1-1,0 1 1,1-1 0,-1 0-1,0 0 1,0 1-1,0-1 210,-2 0-6412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1 432,'0'0'1635,"0"0"-119,0 0-243,0 0-420,0 0-187,-10 0 3980,5 0-63,6 0 1235,7 0-5822,6-1 1,-1 1 0,1 0 0,0 1 0,0 1 0,-1 0 0,1 1 0,-1 1 0,0 0 0,6 2 3,-17-4-8,0-1 1,0 1-1,0-1 0,-1 1 0,1 0 0,-1-1 0,1 1 0,-1 0 0,1 0 1,-1 0-1,0 1 8,0-2-65,-1 0 0,1 0 1,-1 0-1,0 0 0,1 0 1,-1 0-1,1 0 0,0 0 0,-1 0 1,1 0-1,0-1 0,0 1 1,-1 0-1,1 0 0,0-1 1,0 1-1,0-1 0,0 1 0,0-1 1,0 1-1,0-1 0,0 1 1,0-1-1,0 0 0,0 0 0,0 1 1,0-1-1,0 0 0,0 0 1,1 0-1,-1 0 0,0 0 1,0-1-1,0 1 0,0 0 0,0 0 1,0-1-1,0 1 0,0 0 1,0-1-1,1 0 65,-1 1-122,0-1-1,0 0 1,0 1 0,0-1-1,0 0 1,0 0 0,0 1-1,-1-1 1,1 0 0,0 0-1,0 0 1,-1 0 0,1 0-1,0 0 1,-1 0 0,1 0-1,-1 0 1,1-1 122,0-9-5832,-1 8-2874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5473,'0'0'2465,"0"0"-492,0 0-455,0 0-295,0 0-115,0 0-181,0 1-721,0-1 0,0 1-1,1 0 1,-1-1 0,0 1-1,0 0 1,0-1 0,1 1 0,-1-1-1,0 1 1,1-1 0,-1 1-1,1-1 1,-1 1 0,0-1 0,1 1-1,-1-1 1,1 1 0,-1-1-1,1 1-205,96 13 800,-50-8-786,1 2 0,-1 3 0,21 7-14,-62-16-12,1 0 0,-1 1 0,0 0 0,0 0 0,0 0 0,4 3 12,-6-4-1159,-2-3-6052,-2-2 2083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1:5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 5449,'0'0'3017,"0"0"-866,0 0-752,0 0-358,0 0-171,0 0-130,0 0-132,0 0-106,0 0-109,0 0-97,0 0-57,0 0-7,0 0 64,2 0 41,45-2-159,-26 1-118,0 0 0,1 2 0,-1 0 0,10 3-60,-29-4-1,1 1 0,0 0-1,0 0 1,0 0 0,-1 0 0,1 1 0,-1-1 0,1 1-1,-1-1 1,1 1 0,-1 0 0,0 0 0,0 0 0,0 0-1,0 1 1,0-1 0,-1 0 0,1 1 0,-1-1 0,1 1-1,-1 0 1,0-1 0,0 1 0,0 0 0,0 0 0,-1 0-1,1 0 1,-1 0 0,1 0 0,-1-1 0,0 1 0,-1 0-1,1 0 1,-1 3 1,0 4-4,0 1-1,-1-1 0,-1 0 1,0 0-1,0 0 0,-1-1 1,0 1-1,0-1 0,-5 6 6,-42 58-7,-4-1 1,-29 26 5,68-80 2,12-14 2,0 1-1,1-1 0,-1 1 1,1 0-1,0 0 0,0 0 0,1 0 1,0 0-1,0 1 0,0-1 1,0 1-1,1-1 0,-1 4-3,2-8 22,0-1 19,14 12 274,11-4-169,1-1 1,0-1-1,0-1 1,0-1 0,9-1-147,-3 0 154,0 2 1,-1 1 0,7 3-155,-21 0-79,5 0-229,-21-9-244,-1 0-497,0 0-646,0-1-1334,0-7-2942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54 640,'0'0'1668,"0"0"-441,0 0-116,0 0 118,0 0 90,-1 1-1572,-2 1 10264,4-2-8552,10-4-1454,0-1 0,-1 0 1,1 0-1,2-2-5,-7 3-12,0 0 0,1 0 0,0 1 0,0 0 0,0 0 0,0 1 0,0 0 0,1 0 0,-1 1 0,1 0 0,4 0 12,2 1-38,0 1 0,-1 1-1,1 0 1,-1 1 0,11 3 38,-23-5-8,1 0 0,-1 0 0,0 1 0,0-1 1,0 0-1,0 1 0,0-1 0,0 0 0,-1 1 0,1-1 0,0 1 0,-1 0 0,1-1 0,-1 1 0,0-1 0,1 1 0,-1 0 0,0-1 0,0 1 1,0 0 7,1 3-13,4 14 9,0 0-1,-2 0 1,0 0-1,-1 1 1,-1 9 4,-1-24 3,0 0 0,0 0 0,-1 0 1,1 0-1,-1 0 0,0-1 0,-1 1 0,1 0 0,-1 0 1,0-1-1,0 1 0,0-1 0,-1 0 0,1 0 0,-1 0 1,0 0-1,0 0 0,-1 0 0,1-1 0,-1 0 1,-3 3-4,-26 27 41,1 1 1,2 1 0,-19 32-42,44-60 7,-98 130 297,101-130-309,0 0 0,0-1 1,0 1-1,1 0 1,0 0-1,1-1 0,0 1 1,0 0-1,0 0 1,0 0-1,2 5 5,0 14-9,-3-24 11,1 0 1,0 0 0,1 0 0,-1 0 0,0 0-1,0 0 1,1 0 0,0 0 0,-1 0 0,1 0 0,0 0-1,0 0 1,0-1 0,0 1 0,0 0 0,0-1-1,0 1 1,1 0 0,-1-1 0,1 1-3,1 0 4,-1-1 1,1 1-1,0-1 1,0 0-1,0 0 1,-1 0-1,1 0 1,0 0-1,0-1 0,0 0 1,1 1-1,-1-1 1,0 0-1,1 0-4,1 0 23,0 0-5,1 0-1,-1 1 0,1-2 0,-1 1 0,1-1 0,-1 0 0,1 0 0,-1 0 0,0-1 1,1 0-1,-1 0 0,0 0 0,0-1 0,0 0-17,4-2 17,1-1-1,-1-1 1,0 1-1,0-2 1,-1 1 0,0-1-1,0-1 1,-1 1-1,0-1 1,0 0-1,-1-1 1,0 0 0,-1 0-1,0 0 1,-1 0-1,1-4-16,-2 5 89,4-29 1172,-30 20-1138,3 1 145,12 11-123,1 0 1,0 0-1,0-1 0,1 0 1,0 0-1,0-1 0,-3-6-145,-44-81 312,50 88-273,0 3-36,0-1 0,0 0 0,0 0 0,1 0 0,0-1 0,0 1 0,1 0 0,0-1 0,0 1 0,0-1 0,0 0 0,1-2-3,-7-117-203,6 107 3,1-22-493,0 38 506,0 0 0,0 0 0,0 0 1,0 0-1,1 0 0,-1 0 0,1 1 0,0-1 0,0 0 0,-1 0 0,1 0 0,0 0 0,0 1 0,1-1 1,0 0 186,-2 1-905,0 1-363,0 0-820,0 0-1860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5537,'0'0'2578,"0"0"-631,0 0-660,0 0-283,0 0-112,0 0-181,0 0-145,0 0-107,0 0-53,23-1 1403,17-3-1434,-1 2 0,33 2-375,-22 1 34,-49-1-81,-1 0-54,0 0-105,0 0-134,0 0-285,-16-3-6013,5 0 464</inkml:trace>
  <inkml:trace contextRef="#ctx0" brushRef="#br0" timeOffset="495.04">31 340 6057,'0'0'2495,"0"0"-658,0 0-630,0 0-384,0 0-317,0 0-215,-1 0-226,1 1-1,0-1 1,0 1 0,0 0-1,0-1 1,0 1 0,0-1-1,0 1 1,0-1 0,0 1-1,0-1 1,0 1 0,1 0-1,-1-1 1,0 1 0,0-1-1,0 1 1,1-1-1,-1 1 1,0-1 0,1 1-65,19 5 523,1-1 1,0-1 0,0-1-1,0 0 1,21-1-524,-38-2 16,131 4 36,-135-4-206,0 0-146,0 0-189,0 0-127,0 0-204,0 0-439,0 0-1413,0 0-3261</inkml:trace>
  <inkml:trace contextRef="#ctx0" brushRef="#br0" timeOffset="1449.11">785 1 1400,'0'0'1559,"0"0"-164,0 0-69,0 0-138,0 0-93,0 0-163,0-1 8279,0 7-10007,-3 32 836,-1 0-1,-2 0 0,-10 35-39,1-6 9,-40 227 78,51-362-7455,4 56 3549</inkml:trace>
  <inkml:trace contextRef="#ctx0" brushRef="#br0" timeOffset="2617.2">1201 123 4865,'0'0'1650,"0"0"-301,0 0-310,0 0-273,0 0-135,0 0-21,-11 10-15,-34 34-12,41-39-394,-1 0 0,1 0 1,0 1-1,0-1 0,0 1 1,1 0-1,0 0 0,0 0 0,1 1 1,-1-1-1,0 6-189,-4 11 266,-2 2-191,2 0 0,1 0 0,1 1 0,1 0 0,1 0 0,1 0 0,2 1 0,0-1 0,3 9-75,-3-32 24,1 0 0,-1 0 0,1 0 0,-1 0 0,1 0-1,0 0 1,0-1 0,0 1 0,1 0 0,-1-1 0,1 1 0,-1-1 0,1 1-1,0-1 1,0 0 0,0 1 0,0-1 0,1 0 0,-1 0 0,0-1-1,1 1 1,-1-1 0,1 1 0,0-1 0,-1 0 0,1 0 0,0 0 0,0 0-1,1 0-23,10 2 116,0-1 0,0-1 0,0 0 0,1-1 0,11-1-116,4 0 13,-23 0 19,1 1 1,-1-1 0,0-1-1,1 1 1,-1-1 0,0 0-1,0-1 1,0 0 0,-1 0-1,1 0 1,-1-1 0,1 0 0,-1 0-1,0-1 1,-1 0 0,1 0-1,-1 0 1,0 0 0,0-1-1,-1 0 1,0 0 0,0 0 0,0-1-1,-1 1 1,1-1 0,-2 0-1,1 0 1,-1 0 0,1-2-33,7-74 476,-4 0 1,-3-57-477,-3 138 5,0 0-1,0 1 1,0-1-1,0 0 1,-1 0-1,1 0 0,-1 0 1,1 1-1,-1-1 1,0 0-1,1 1 1,-1-1-1,0 0 1,0 1-1,0-1 1,-1 1-1,1-1 0,0 1 1,0 0-1,-1 0 1,1-1-1,-1 1 1,1 0-1,-1 0 1,0 0-1,1 1 1,-1-1-1,-1 0-4,-7-2 41,0 0 0,1 1 0,-1 1 0,0-1 1,-5 1-42,8 1 16,0 0 0,0-1 0,-1 0 0,1-1 0,0 0 0,0 0 0,-1-1-16,2 1-66,1 0 1,0 0-1,-1 0 1,0 1-1,1 0 1,-1 0-1,0 0 1,0 1-1,0 0 1,1 0-1,-1 0 0,0 1 1,0 0-1,1 0 1,-5 1 65,-11 4-349,0 1 1,0 1 0,-7 5 348,27-12-20,0 0 0,0 1 0,0-1 0,1 1 0,-1-1 0,0 0 0,1 1 0,-1-1 0,1 1 0,-1-1 0,1 1 0,0-1 0,0 1 0,-1 0 0,1-1 0,1 2 20,-3 10-22,1-8-85,0-1 0,-1 1-1,1-1 1,-1 0 0,0 1-1,0-1 1,0 0 0,0 0-1,-1 0 1,1 0 0,-1-1-1,0 1 1,0-1 0,-1 0-1,-3 3 108,-6-1-2517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9194,'0'0'1816,"0"0"-835,0 0-39,0 0-197,0 0-255,0 0-128,-1 3-59,-2 10-25,0 0 1,2 0 0,0 0 0,0 1 0,1-1 0,1 0 0,0 2-279,0 24 341,-1-13-148,1 0-1,1 0 0,1 0 0,5 16-192,-6-33 18,1 0 0,0 1 0,0-2 0,1 1 0,0 0-1,1-1 1,0 1 0,0-1 0,1-1 0,0 1 0,1-1 0,-1 0-1,1 0 1,3 1-18,-5-5 5,-1 1 0,1-1 0,0 0 0,0-1 0,0 1 0,1-1 0,-1 0 0,1 0 0,-1-1 0,1 0 0,0 0 0,-1 0 0,1 0 0,0-1 0,-1 0 0,1 0 0,0-1 0,0 0 0,-1 0 0,1 0 0,0 0-5,3-2-14,0-1 1,0 1-1,0-2 1,0 1-1,-1-1 1,1 0-1,-1-1 1,0 0-1,-1 0 1,0-1-1,5-4 14,4-8-114,0-1 1,-1 0-1,-2-1 0,0-1 0,-1 0 0,-1-1 1,-1 0-1,-1 0 0,-1-1 0,-1 0 0,-1-1 1,0-6 113,-5 5 285,-1 25 70,0 7-95,1 31-174,2 0 0,2-1 0,1 0 1,2 0-1,2 0 0,6 15-86,-8-25 98,0-1 0,-3 1 0,0 1 0,-1-1-1,-2 1 1,0-1 0,-2 1 0,-2 18-98,0-35 51,-1-1 1,1 0-1,-1 0 0,-1 0 1,0 0-1,0 0 0,-1-1 1,0 0-1,0 0 0,-1 0 1,0 0-1,0-1 0,-1 0 1,0-1-1,0 1 0,-7 3-51,-7 6 36,-1-1-1,0-1 1,-1-1-1,-1-1 1,-14 5-36,22-11-157,-2 0 0,1-1 0,0-1 1,-1-1-1,0 0 0,0-1 0,0-1 0,0-1 0,0 0 1,-12-3 156,28 3-57,1 0 0,0-1 0,0 1 0,0 0 0,-1-1 1,1 0-1,0 1 0,0-1 0,0 1 0,0-1 0,0 0 1,0 0-1,0 0 0,0 1 0,0-1 0,0 0 0,1 0 1,-1 0-1,0 0 0,1-1 0,-1 1 0,0 0 0,1 0 1,0 0-1,-1 0 0,1-1 0,0 1 0,-1 0 0,1 0 1,0-1-1,0 1 0,0 0 0,0 0 0,0-1 0,0 1 1,1 0-1,-1 0 0,0-1 0,1 1 0,-1-1 57,1-2-295,0-1 0,1 0-1,0 1 1,-1-1 0,1 1-1,1 0 1,-1 0 0,0 0-1,1 0 1,1-1 295,27-21-4323,2 4-3430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42:0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45 336 4113,'0'0'2032,"0"0"-553,0 0-592,0 0-343,0 0-58,0 0 66,-8 3 5315,-24 9-5913,35-11 275,0 0 1,-1-1-1,1 1 1,0 0-1,0-1 0,0 0 1,-1 0-1,1 0 0,0 0 1,0 0-1,2-1-229,-1 1 304,18 0-136,1-1 110,0 2 0,0 0 1,1 1-1,-1 1 0,17 6-278,-26-9-5924,-14 0 2318</inkml:trace>
  <inkml:trace contextRef="#ctx0" brushRef="#br0" timeOffset="503.81">2 566 4993,'0'0'2419,"0"0"-564,0 0-436,0 0-329,0 0-177,0 0-66,0 0-596,0 1 0,-1 0-1,1 0 1,0-1-1,0 1 1,0 0 0,0 0-1,0 0 1,0-1 0,0 1-1,0 0 1,0 0 0,1 0-1,-1-1 1,0 1 0,0 0-1,1-1 1,-1 2-251,18 3 188,-1 0-1,1 0 1,0-2 0,0 0-1,9-1-187,-2 1 59,7 0-55,0-2-1,11-1-3,-5-1-877,-37 10-3466,-1-6 337</inkml:trace>
  <inkml:trace contextRef="#ctx0" brushRef="#br0" timeOffset="1232.51">634 360 368,'0'0'6312,"0"0"-3650,0 0-1202,0 0-338,0 0-159,0 0-47,0 2-544,0-1 0,0 1 0,0-1-1,0 1 1,0-1 0,0 1 0,1-1 0,-1 1 0,1-1 0,-1 0 0,1 1-1,-1-1 1,2 2-372,5 0 118,0 0 0,0-1 0,0 0 0,0 0 0,0 0 0,1-1 0,-1 0 0,7 0-118,65-2 440,-32-1-286,8 4-34,-31-1-65,0 0 0,1-2 0,20-2-55,-34-4-764,-10-12-4651,-1 9 3751,0-8-3767</inkml:trace>
  <inkml:trace contextRef="#ctx0" brushRef="#br0" timeOffset="1885.48">1236 0 5401,'0'0'2235,"0"0"-438,0 0-394,0 0-244,0 0-155,0 0-129,0 0-134,0 0-90,0 0-90,0 0-69,0 0-93,0 0-44,0 0-30,0 0-70,0 24 120,-9 347 222,2-291-557,-3 0 1,-4-1 0,-15 45-41,21-98 6,2-5 60,0 0 1,2 0-1,0 0 0,1 1 0,0 13-66,3-34 5,0-1-37,0 0-126,0-35-2628,0 20 617,0 2-1781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6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173 361 1192,'0'0'2074,"0"0"-747,0 0-405,0 0-232,0 0-152,0 0-23,0 0 83,0 0 100,0 0-3,0 0-7,0 0-108,-33 3 2858,14 14-2857,10-11-436,1 1-1,0 0 1,1 1 0,0-1-1,0 2 1,1-1 0,0 1-1,0 0 1,-3 8-145,-2 10 251,2 1 0,2 0 0,0 1 0,2 0-1,1 0 1,1 0 0,1 0 0,3 28-251,0-49 16,0 0 1,1 0-1,0 0 0,0 0 1,0-1-1,1 1 0,0-1 0,4 7-16,13 36 132,-20-49-131,2 6-3,-1 0 0,1 1 0,1-1 0,-1 0 0,1 0 1,1 0-1,-1-1 0,1 1 0,0-1 0,1 1 2,-1-2-18,-2-4 17,-1 1 0,1 0 0,-1-1 0,1 1 1,-1 0-1,0 0 0,0 0 0,0 0 0,0 0 0,0 0 1,0 0-1,0 1 0,-1-1 1,3-1-640,-3-1 540,0 0 1,0 1-1,0-1 0,0 0 1,0 0-1,0 0 0,0 0 1,0 0-1,0 0 0,0 0 1,1 0-1,-1 0 1,0 0-1,0 0 0,0 1 1,0-1-1,0 0 0,0 0 1,0 0-1,0 0 1,0 0-1,0 0 0,0 0 1,0 0-1,0 1 0,0-1 1,0 0-1,0 0 0,0 0 1,0 0-1,0 0 1,0 0-1,0 0 0,0 0 1,0 1-1,0-1 0,0 0 1,0 0-1,0 0 0,0 0 1,0 0-1,0 0 1,-1 0-1,1 0 0,0 0 1,0 1-1,0-1 0,0 0 1,0 0-1,0 0 1,0 0-1,0 0 0,0 0 1,0 0-1,-1 0 0,1 0 1,0 0-1,0 0 0,0 0 1,0 0-1,0 0 1,0 0-1,0 0 0,-1 0 1,1 0 99,-11 1-8199</inkml:trace>
  <inkml:trace contextRef="#ctx0" brushRef="#br0" timeOffset="684.02">312 783 1040,'0'0'3969,"0"0"-2249,0 0-531,0 0-296,0 0-375,0 0-73,17 0 2038,2-5-1930,0 0 0,0-1 0,8-5-553,-14 6 25,0 0-1,1 0 1,0 1-1,-1 1 1,1 0 0,0 1-1,12 0-24,-26 2-436,2 0 1349,-1-1-7583,-1-4 1320</inkml:trace>
  <inkml:trace contextRef="#ctx0" brushRef="#br0" timeOffset="1712.1">990 411 4785,'0'0'1427,"0"0"-448,0 0-176,0 0-90,0 0 51,0 0 35,0 0-32,0 0-122,0 0-162,0 0-100,0 0-75,0 0-32,-20 0 554,-10 0-452,11-1-317,-1 1 1,1 1-1,0 1 1,-1 0-1,-17 6-61,36-8 23,0 1-1,0 0 1,0 0-1,0-1 0,1 1 1,-1 0-1,0 0 1,1 0-1,-1 0 1,1 0-1,-1 0 1,1 0-1,0 0 1,-1 0-1,1 0 1,0 0-1,-1 0 1,1 0-1,0 1-22,-4 31-3,1-16 85,-1 9 36,1 1 1,1 0 0,2 23-119,0-49 6,0-1 17,0 0 52,0 0-14,29-3 88,-22 2-151,0 1 1,1-1-1,-1 1 1,0 0-1,0 1 1,3 0 1,-8 0-1,0 0 0,0 0-1,-1 0 1,1 0 0,0 0 0,-1 1-1,1-1 1,-1 1 0,0-1 0,1 1-1,-1-1 1,0 1 0,0 0 0,0 0 0,0-1-1,0 1 1,0 0 0,-1 0 0,1 0-1,-1 0 1,1 0 0,-1 0 0,1 0 1,4 49 1,-5-43 20,1 1 16,-1 1-1,-1-1 1,0 0-1,0 0 1,-2 7-37,2-13 19,-1 1 1,1 0-1,-1-1 1,0 1-1,0-1 0,0 0 1,-1 0-1,1 0 1,-1 0-1,0 0 0,0 0 1,0-1-1,0 1 1,0-1-1,0 0-19,-43 21 198,39-21-220,0 1 0,-1 1 0,1-1 0,1 1 0,-1 0-1,-3 4 23,9-8-164,1 0-109,0 0-154,0 0-272,0 0-411,8-6-5188,4-5 498</inkml:trace>
  <inkml:trace contextRef="#ctx0" brushRef="#br0" timeOffset="2411.15">1165 247 3137,'0'0'985,"0"0"-77,0 0-243,0 0-140,0 0 231,0 0 307,0 6 3259,2 19-4240,5-13-27,1 1 0,0-2 0,1 1-1,4 4-54,26 35 197,-22-23-72,-2 1 0,7 19-125,-17-35 39,-1 0 0,0 0 0,-1 0 0,-1 0 0,0 0 1,0 1-1,-1 10-39,-1-7 100,0-5-50,1 0-1,-2 0 1,1-1-1,-2 1 0,1 0 1,-2 0-1,1-1 1,-2 1-1,-4 10-49,-71 124 66,83-172-7789,5 11 1452</inkml:trace>
  <inkml:trace contextRef="#ctx0" brushRef="#br0" timeOffset="3049.2">1599 265 3849,'0'0'1640,"0"0"-550,0 0-174,0 0-49,0 0-4,0 0 25,-9 12-28,-4 3-610,-4 5 260,0 1 0,2 1 0,-3 5-510,10-10 69,1 0 0,0 0 0,1 1 0,1 0 0,1 0-1,0 0 1,2 1 0,0 1-69,-3 47 13,5 40-13,0-63 39,0-25-27,1 1-1,1-1 1,1 1-1,0-1 1,5 12-12,-6-23-24,1-1 0,-1 0 0,1 0 0,0 0 0,1 0 0,0 0 0,0-1 0,0 0 0,1 1 1,0-2-1,0 1 0,1-1 0,-1 1 0,1-1 0,5 3 24,-8-7-132,0 0-1,0 0 1,0-1 0,0 1 0,0 0-1,0-1 1,0 0 0,0 0 0,0 0 0,0 0 132,17-3-3619,-10-7-1326</inkml:trace>
  <inkml:trace contextRef="#ctx0" brushRef="#br0" timeOffset="3746.26">1711 566 6209,'0'0'1541,"0"0"-444,0 0-413,0 0-160,0 0 11,0 0 52,3-3-15,0 0-467,1 1 0,0-1 1,0 0-1,-1 1 0,2 0 0,-1 0 0,0 0 0,0 0 0,3 0-105,-5 1 2,-1 1 0,1 0 0,-1-1 1,1 1-1,0 0 0,-1 0 0,1 0 0,0 0 0,-1 0 0,1 1 0,-1-1 0,1 0 0,0 1 0,-1-1 0,1 1 0,-1-1 0,1 1 1,-1 0-1,1 0 0,-1 0 0,0 0 0,1 0 0,-1 0 0,0 0 0,0 0 0,0 0 0,0 0 0,0 1 0,0-1 0,1 2-2,4 8 44,0 1-1,-1 0 0,0 0 1,-1 0-1,-1 1 0,1 0 1,-2 0-1,0 0 0,0 0 1,-2 0-1,1 0 1,-2 3-44,0-12 28,0 1 1,0 0-1,0-1 1,-1 0-1,0 1 1,0-1-1,0 0 1,0 0-1,-1 0 1,0 0-1,0 0 1,0 0 0,0-1-1,0 0 1,-1 0-1,-1 2-28,-26 32 581,35-36-536,1 0 0,-1 0-1,1 0 1,-1-1 0,1 0 0,0 0-1,2 0-44,-6 0 3,14-1-136,0 2 1,0 0-1,0 0 0,-1 2 1,1 0-1,0 0 133,-8-2-4736,-6-1-1842</inkml:trace>
  <inkml:trace contextRef="#ctx0" brushRef="#br0" timeOffset="4347.3">2042 247 744,'0'0'5463,"0"0"-3500,0 0-1282,0 0-293,0 0-94,0 0-30,3 7 18,7 13 125,1-1-1,1 0 1,1 0-1,3 1-406,0 1 374,-1 1 0,-1 0 0,12 24-374,-19-28 67,0 1-1,0 0 1,-2 1 0,-1-1 0,0 1-1,-1 0 1,-1 6-67,-1-13 27,-1 0-1,-1 0 1,0 0 0,0 0-1,-1-1 1,-1 1-1,0 0 1,-1-1 0,-1 0-1,1 0 1,-6 9-27,-14 18 30,14-22-23,0-1 0,1 1-1,1 1 1,0 0 0,1 2-7,5-17 311,1-1-1323,1 0-5017,0-2 1549</inkml:trace>
  <inkml:trace contextRef="#ctx0" brushRef="#br0" timeOffset="4842.34">2402 625 5265,'0'0'1730,"0"0"-541,0 0-262,0 0-35,0 0-10,0 0-209,11 0-220,23-1-226,2 0-96,-1 1 0,25 3-131,-52 1-100,-7-3 4,0-1 0,0 1 1,0 0-1,-1-1 0,1 1 0,0 0 1,0-1-1,0 0 0,0 1 0,1-1 0,-1 1 1,0-1-1,0 0 0,0 0 0,0 0 1,0 0-1,0 0 0,0 0 0,0 0 1,0 0-1,1 0 0,-1 0 0,0 0 1,0-1-1,0 1 0,0-1 96,2-9-4101</inkml:trace>
  <inkml:trace contextRef="#ctx0" brushRef="#br0" timeOffset="5661.4">2932 274 5369,'0'0'1359,"0"0"-156,0 0-173,0 0-237,0 0-99,0 0 22,-3 5-73,-11 17-62,-17 28 398,2 1-1,2 2-978,19-34 52,0 0-1,2 1 1,0 0-1,1 0 1,0 0-1,2 0 1,-1 18-52,4-30 2,-1 17 20,0 1 0,2-1 0,3 24-22,-2-41 3,0 0 1,0 0-1,0 0 1,1 0-1,0 0 1,1-1-1,0 1 1,0-1-1,0 0 1,1 0-1,0 0 1,1-1-1,4 5-3,39 30-1430,-46-38 1116,1-1 1,0 1-1,0-1 1,0 0-1,0 0 0,1 0 1,-1-1-1,1 1 1,-1-1-1,1 0 1,-1-1-1,3 1 314,-3-1-6105</inkml:trace>
  <inkml:trace contextRef="#ctx0" brushRef="#br0" timeOffset="6412.46">3259 375 1136,'0'0'5760,"0"0"-3362,0 0-1144,0 0-432,0 0-297,0 0-33,-6 5 49,-3 3-337,1 0 0,0 0-1,0 1 1,1 0 0,0 0-1,0 1 1,1 0 0,0 2-204,-4 10 54,2 0 1,0 0-1,2 1 1,0 0-1,1 1 1,2-1-1,0 1 1,2 0 0,1 23-55,0-44-2,0-1 0,0 1 0,0 0 0,1-1 0,-1 1 0,1 0 0,-1-1 1,1 1-1,0 0 0,0-1 0,1 1 0,-1-1 0,0 0 0,1 1 0,-1-1 1,1 0-1,0 0 0,0 0 0,0 0 0,0 0 0,0 0 0,0-1 0,0 1 1,1-1-1,-1 1 0,1-1 0,-1 0 0,1 0 0,-1 0 0,1 0 0,-1-1 1,1 1-1,0-1 0,0 1 0,-1-1 0,1 0 0,1 0 2,1 1 5,-1-1 0,0 1 0,0-1 0,0 1 0,1-1 0,-1 0 0,0-1 0,0 1 0,0-1 0,0 0 0,1 0 0,-1 0 0,0 0 0,-1-1 0,1 0 0,0 0 0,0 0 0,-1 0 0,1 0 0,-1-1 0,1 0 0,-1 1 0,0-1 0,0 0 0,-1-1 0,1 1 0,1-2-5,-4 4 0,31-48-20,-29 46 31,0-1 1,-1 0 0,0 1 0,0-1 0,0 0 0,0 1 0,-1-1 0,0 0 0,1 0 0,-1 0 0,0 0 0,-1 1 0,1-1 0,-1-1-12,0 4 1,0-1 1,0 1-1,0 0 1,0 0 0,0 0-1,0 0 1,0 0-1,0 0 1,-1 0 0,1 1-1,0-1 1,0 0-1,-1 1 1,1-1 0,-1 0-1,1 1 1,0 0-1,-1-1 1,1 1 0,-1 0-1,1 0 1,-1 0-1,0 0-1,-35-2-124,36 2 124,-2-1-22,-1 1 1,1 0 0,-1 0 0,1 1 0,-1-1 0,1 1 0,-1 0 0,1-1 0,0 2 0,-1-1-1,1 0 1,-2 2 21,2-1-5,0 1 0,0 0 0,1 0 0,-1 0 0,1 0 0,0 1 0,0-1 0,0 0 0,0 1 0,-1 3 5,-6 10-9,6-12-13,0 0 1,1 0 0,-1 1 0,1-1-1,0 1 1,0-1 0,1 1 0,0 0-1,-1 2 22,2-7-654,5-6-2803,4-8-155</inkml:trace>
  <inkml:trace contextRef="#ctx0" brushRef="#br0" timeOffset="6946.5">3514 173 6009,'0'0'1622,"0"0"-316,0 0-322,0 0-331,0 0-287,0 0-168,10 12 300,4-2-399,0 0 0,-1 0 1,0 2-1,0-1 0,-2 1 1,1 1-1,-2 0 0,0 1 1,0 0-1,-1 1 0,-1-1 1,0 2-1,-2-1 0,1 1 1,-2 0-1,0 0 0,-1 1 1,0-1-1,-2 1 0,0 0 1,0 7-100,-2-15 1,0 30 129,-4 29-130,2-53 6,-1-1 1,0 0-1,-1 0 0,0 0 1,-1-1-1,-3 7-6,-23 34-313,22-39-1413,0 0-1,1 1 1,-2 6 1726,4-9-2934</inkml:trace>
  <inkml:trace contextRef="#ctx0" brushRef="#br0" timeOffset="7562.55">4036 54 5705,'0'0'1665,"0"0"-217,0 0-347,0 0-406,0 0-172,0 0-80,-7 16-104,2-4-275,-6 13 156,0 0 1,2 1-1,-4 20-220,3 19 440,2 0-1,3 0 1,4 1-1,2 7-439,-1-25 2,1-38 1,0 1-1,1 0 1,0-1 0,0 1-1,1-1 1,1 0-1,0 0 1,0 0-1,1-1 1,0 1-1,2 2-2,1 0-3,1 0 1,0 0-1,0-1 0,1 0 0,1-1 0,-1 0 1,2 0-1,0-1 3,-10-8-192,1 0 0,-1 1 0,1-1 0,0 0 0,0 0 0,-1-1-1,1 1 1,0 0 0,0-1 0,0 0 0,0 0 0,0 0 0,2 0 192,6 0-2895</inkml:trace>
  <inkml:trace contextRef="#ctx0" brushRef="#br0" timeOffset="8257.6">4165 325 3777,'0'0'2928,"0"0"-975,0 0-646,0 0-524,0 0-237,0 0 40,2-3-18,0 0-518,0 0 1,0 0-1,1 1 1,-1-1-1,1 0 1,-1 1-1,1 0 1,0 0-1,0 0 0,0 0 1,0 0-1,1 1 1,-1-1-1,0 1 1,1-1-51,4 0-17,0 0 0,0 0 0,0 1 1,0-1-1,0 2 0,6-1 17,-13 2-6,0-1-1,0 0 1,0 1-1,0-1 1,0 1-1,0-1 1,0 1-1,0-1 1,0 1 0,-1 0-1,1-1 1,0 1-1,-1 0 1,1 0-1,0 0 1,-1 0-1,1-1 1,-1 1-1,1 0 1,-1 0 0,1 0-1,-1 0 1,0 0-1,0 0 1,1 0-1,-1 0 1,0 0-1,0 0 1,0 0-1,0 0 1,0 0-1,0 1 7,0 44 8,-1-32 39,1-8-61,-1 1 0,1-1 0,-1 1 0,-1 0 0,1-1 0,-1 0 0,0 1 0,-1-1 0,1 0 0,-1 0 0,-1 0 0,1-1 0,-1 1 1,0-1-1,0 0 0,0 0 0,-1 0 0,0 0 0,0-1 0,0 0 0,-4 3 14,1-1-41,15-7 162,11 0-25,-11 1-67,1 0 1,-1 0-1,1 1 0,-1 1 1,1-1-1,-1 1 0,1 1 1,-1-1-1,0 1 1,0 1-30,-3-2 62,-1-1 0,0 1 0,0 1 1,0-1-1,0 0 0,-1 1 0,1-1 0,-1 1 1,1 0-1,-1 0 0,0 0 0,0 0 1,0 0-1,-1 1 0,1-1 0,-1 0 1,1 1-1,-1-1 0,0 1 0,-1 0 1,1-1-1,0 2-62,-1 1 46,0 0 0,0 0 0,0 0 0,0 0 1,-1 0-1,0 0 0,-1 0 0,1 0 0,-1 0 0,0-1 1,0 1-1,-1-1 0,0 0 0,0 1 0,0-1 0,0 0 1,-1-1-1,-3 5-46,2-5-173,1 0-1,0-1 1,-1 1 0,1-1 0,-1 0 0,0 0 0,0-1-1,0 1 1,-1-1 0,1 0 0,-1 0 0,1-1-1,-3 1 174,-15-1-4694,16-1 96</inkml:trace>
  <inkml:trace contextRef="#ctx0" brushRef="#br0" timeOffset="8837.65">4486 0 6993,'0'0'2110,"0"0"-445,0 0-489,0 0-364,0 0-140,0 0-120,24 10 192,-15-6-704,1 0 0,-1 1 0,-1 1 0,1-1 0,-1 1 0,0 1-1,0-1 1,0 1 0,-1 1 0,0-1 0,-1 1 0,0 1 0,0-1-1,0 1 1,-1 0 0,-1 0 0,0 1 0,0-1 0,0 1-1,-1 0 1,-1 0 0,0 2-40,4 21 75,-1 1-1,-2 0 1,-2 0 0,-1 0-1,-1 0 1,-3 4-75,0-9-27,-1-1-1,-1 1 1,-1-1 0,-2-1 0,-1 0 0,-6 12 27,-20 36-1584,-29 42 1584,24-50-3368,27-45-1589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190 301 1072,'0'0'4428,"0"0"-2253,0 0-493,0 0-357,0 0-302,0 0-27,0 0 9,0 0-71,0 0-183,0 0-213,0 0-189,0 0-81,0 0 14,0 0-1,0 0-29,0 0-20,0 0-16,0 0-17,0 0-19,0 0-17,0 13-38,-1-8-116,1-1 0,-1 1-1,0 0 1,-1-1 0,1 1 0,-1-1 0,0 1 0,0-1 0,0 0-1,0 0-8,-31 47 151,12-21-102,1 4-42,1 1 1,2 1-1,1 0 1,2 2-8,6-13-12,1 1 0,1 0 0,2 0 0,0 0 0,2 0 1,0 15 11,2-7-28,-1-5-12,2 0 0,1 0 0,3 16 40,-3-34-11,1-2 0,-1 1-1,2 0 1,-1 0-1,1-1 1,1 0 0,0 0-1,0 0 1,1-1-1,0 1 1,0-1 0,2 1 11,-2-4 11,-1 1 0,1-1 0,0 0 0,1 0 0,0 0-11,-6-4-208,1 0 0,0 0 0,0 0 0,-1 0 0,1 0 0,0-1 0,0 1 0,0 0 1,0-1-1,0 1 0,0-1 0,0 0 0,0 0 0,0 0 0,0 0 0,0 0 0,0 0 0,0 0 0,0-1 0,0 1 0,0-1 0,-1 1 0,1-1 208,6-7-4797</inkml:trace>
  <inkml:trace contextRef="#ctx0" brushRef="#br0" timeOffset="1245.1">649 453 4081,'0'0'1835,"0"0"-211,0 0-101,0 0-234,0 0-103,0 0-141,0 0-961,0 0 0,0 0 0,0 0 0,0 0 0,0 0 0,0 1 0,0-1 0,0 0 0,0 0 0,0 0 0,0 0 0,0 0 0,-1 0 0,1 0 0,0 0 0,0 0 0,0 0 0,0 0 0,0 0 0,0 0 0,0 0 0,0 0 0,-1 0 0,1 0 0,0 0 0,0 0 0,0 0 0,0 0 0,0 0 0,0 0 0,0 0 0,-1 0 0,1 0 0,0 0 0,0 0 0,0 0 0,0 0 0,0 0 0,0 0 0,0 0 0,-1 0 0,1 0 0,0 0 0,0 0 0,0 0 1,0 0-1,0-1 0,0 1 0,0 0 0,0 0 0,0 0 0,0 0 0,0 0 0,0 0 0,0 0 0,0 0 0,0-1 0,-1 1 0,1 0 0,0 0 0,0 0 0,0 0 0,0 0 0,0 0 0,0 0 0,0-1 0,0 1-84,-12 12 19,0 1 1,1 0-1,1 1 0,0 0 1,0 0-1,2 1 0,0 0 1,0 1-1,1 0 1,1 0-1,1 0 0,1 1 1,-3 11-20,1 13-24,1 1 0,2-1 0,2 1 0,1-1 0,3 8 24,-2-44-10,0 0 0,0 1 0,1-1 0,0 0 0,0 0 0,0 0 0,0 0 0,1 0 0,-1-1 0,1 1 1,1-1-1,-1 0 0,1 1 0,-1-1 0,1-1 0,0 1 0,0-1 0,2 1 10,-1 1-12,1-1 0,0 0 1,1-1-1,-1 0 0,1 0 0,-1 0 0,1 0 1,0-1-1,0 0 0,0-1 0,0 0 1,0 0-1,4 0 12,-6-1-1,0 1 0,0-2 0,0 1 1,0-1-1,1 1 0,-1-2 0,0 1 1,0 0-1,-1-1 0,1 0 0,0 0 0,0 0 1,-1-1-1,1 0 0,-1 1 0,0-2 0,0 1 1,0 0-1,0-1 0,-1 0 0,0 0 0,3-3 2,1 0-24,3-3-6,-1-1 0,1 0 0,-2-1 0,1 0 29,-7 9-5,0-1 0,-1 1 0,1 0 0,-1-1 0,1 1 0,-1-1-1,0 1 1,0-1 0,-1 0 0,1 0 0,-1 1 0,0-1 0,0 0 0,0 1 0,0-1 0,0 0 0,-1 0 0,0 1 5,0 2-2,1 0 0,-1 0 0,0 0 0,0 1 0,1-1 0,-1 0 0,0 1 0,0-1 0,0 1 0,0-1 0,0 1-1,0-1 1,0 1 0,0 0 0,0-1 0,0 1 0,0 0 0,0 0 0,0 0 0,0 0 0,-1 0 0,1 0 0,0 0 2,-35 0-107,25 1 96,2-2 0,1 2 1,-1-1 0,0 1-1,1 0 1,-1 1-1,1 0 1,0 1 0,-8 2 10,11-2-5,0-1 1,1 1 0,-1 0-1,1 0 1,0 1 0,0-1-1,0 1 1,1 0 0,-1 0-1,1 0 1,0 1 0,0-1-1,0 1 1,1-1 0,-2 4 4,0 12-6162,4-17 4869,0-5-6143</inkml:trace>
  <inkml:trace contextRef="#ctx0" brushRef="#br0" timeOffset="1811.15">874 286 2513,'0'0'4199,"0"0"-2257,0 0-543,0 0-240,0 0-299,0 0-292,0 3-119,1-1-399,-1 0 0,1-1 0,-1 1-1,1 0 1,-1-1 0,1 1-1,0-1 1,0 1 0,0-1-1,0 1 1,0-1 0,0 0-1,0 1 1,0-1 0,1 0-1,-1 0 1,0 0 0,2 1-50,35 23 473,-8-5-107,-19-12-259,-1 1-1,-1 0 0,0 0 1,0 1-1,-1 0 0,0 1 1,-1 0-1,0 0 1,-1 1-1,0 0 0,-1 0 1,0 0-1,-1 0 0,0 4-106,3 17 91,-1-1-1,-2 1 1,-2 0-1,0 0 1,-3 3-91,1-18 24,-2 0 0,0-1 0,-1 1 0,0-1 0,-2 0 1,-4 12-25,-11 20-53,-15 27 53,6-13-471,28-56-1272,1-5-4294,0-2 608</inkml:trace>
  <inkml:trace contextRef="#ctx0" brushRef="#br0" timeOffset="2342.3">1410 179 5145,'0'0'2966,"0"0"-954,0 0-428,0 0-604,0 0-319,0 0-67,-10 11-24,-3 2-365,1 1-1,0 0 0,1 1 0,1 0 1,0 1-1,-2 6-204,-8 25 197,2 1 0,2 1 0,3 0-1,1 1 1,3 1 0,1 0 0,4 0 0,1 0 0,2 0-1,4 22-196,-1-61-8,0 0 0,1 0-1,0 0 1,1 0 0,0 0-1,1-1 1,3 5 8,-4-9-15,-1 1 1,2-1-1,-1-1 1,1 1-1,0-1 1,0 1-1,1-1 0,0-1 1,0 1-1,0-1 1,7 4 14,16 1-927,-27-10 702,-1 0 0,0 0 0,0 0 0,0 0 0,0 0 0,0 0-1,0 0 1,0 0 0,0 0 0,0 0 0,0-1 0,0 1 0,0 0 0,0-1 0,0 1 0,0 0 0,0-1 0,-1 0 0,1 1 0,0-1 0,0 1 0,0-1 0,-1 0 0,1 0 0,0 1 0,-1-1 0,1 0 0,0 0 225,5-16-6643</inkml:trace>
  <inkml:trace contextRef="#ctx0" brushRef="#br0" timeOffset="2711.35">1486 646 3409,'0'0'4498,"0"0"-2496,0 0-738,0 0-421,0 0-284,0 0-130,24-9 471,101-14 634,-39 17-6830,-86 6-725</inkml:trace>
  <inkml:trace contextRef="#ctx0" brushRef="#br0" timeOffset="3107.18">1877 310 1008,'0'0'6540,"0"0"-4023,0 0-1250,0 0-564,0 0-339,0 0-35,0 4 453,9 42-150,-3-1 0,-2 1 0,-1 9-632,-4 142-209,-1-76-450,2-116-556,0-8-3387,0-7 1594</inkml:trace>
  <inkml:trace contextRef="#ctx0" brushRef="#br0" timeOffset="3641.22">2029 45 80,'0'0'5244,"0"0"-3281,0 0-671,0 0 48,0 0-125,0 0-185,6 3-261,11 6-512,-1 0 0,0 1-1,-1 1 1,0 1 0,-1 0-1,0 0 1,-1 2 0,6 7-257,-8-8 111,0 1 0,-1 0 1,0 0-1,-2 1 0,1 0 1,-2 1-1,0 0 0,-1 0 1,3 12-112,-3 8 113,-1-1 0,-2 1 1,-2 0-1,-1 0 1,-5 31-114,-2-22-25,-3-1 0,-1-1 1,-1 0-1,-3-1 1,-8 14 24,21-52-338,-6 11 169,-2-11-6176,7-4 1749</inkml:trace>
  <inkml:trace contextRef="#ctx0" brushRef="#br0" timeOffset="4189.26">2416 518 6369,'0'0'1998,"0"0"-330,0 0-537,0 0-528,0 0-237,0 0-14,6 0 134,57 1 2935,47 7-3421,-105-7-342,24 2 898,-15-4-4852,-13-2-1999</inkml:trace>
  <inkml:trace contextRef="#ctx0" brushRef="#br0" timeOffset="5195.5">3067 0 5265,'0'0'2546,"0"0"-571,0 0-363,0 0-475,0 0-281,0 0-80,-5 7-114,-20 31-251,1 1 1,1 1-1,3 1 1,-11 31-412,18-39 197,3 0-1,0 1 1,2 0 0,2 0 0,1 1 0,1 25-197,3-40 86,-1 33 98,3-1-1,3 17-183,-2-52 5,1 0-1,1 0 1,0 0 0,1-1-1,1 0 1,0 0 0,1 0 0,9 15-5,-6-16-37,-2 1-59,1-1-1,1-1 0,1 1 0,0-2 0,12 12 97,-21-24-227,-1 0 0,0 0 0,0 0 0,1 0-1,-1 0 1,0-1 0,1 1 0,-1 0 0,1-1-1,-1 1 1,1-1 0,-1 0 0,1 1-1,0-1 1,-1 0 0,1 0 0,-1 0 0,1 0-1,0 0 228,1 0-864,5 0-3491</inkml:trace>
  <inkml:trace contextRef="#ctx0" brushRef="#br0" timeOffset="6074.06">3457 349 8106,'0'0'2896,"0"0"-1178,0 0-634,0 0-578,0 0-309,0 0-82,22 0 67,115 0 1097,-135 0-1278,1 0 0,-1 0-1,1 0 1,-1 1-1,1-1 1,-1 1-1,0-1 1,1 1 0,-1 0-1,0 0 1,1 0-1,-1 1 1,0-1-1,0 0 1,0 1 0,0-1-1,0 1 1,0 0-1,1 1 0,-1 1 23,1 0 0,-1-1 0,0 1 0,0 0 0,0 0 0,0 1 0,-1-1 0,1 0 0,-1 1 0,0-1 0,-1 1-23,2 5 46,-2 0-1,1 0 0,-1 0 0,-1 1 0,1-1 1,-2 0-1,0 0 0,0 0 0,0 0 1,-2 1-46,-9 17-65,-1 0 0,-2-1 1,0-1-1,-14 15 65,7-9-341,1 2 0,-8 19 341,30-53-8,-1 1-1,0 0 0,1 0 0,-1 0 0,1 0 0,-1 0 1,1 0-1,0 0 0,0 0 0,-1 0 0,1 0 0,0 0 1,0 0-1,0 0 0,0 0 0,0 0 0,0 0 1,0 0-1,0 0 0,0 0 0,0 0 0,1 0 0,-1 0 1,0 0-1,1-1 0,-1 1 0,1 0 0,-1 0 0,1 0 1,0 0-1,-1 0 0,1-1 0,0 1 0,-1 0 1,1 0-1,0-1 0,0 1 0,-1-1 0,1 1 0,0-1 1,0 1-1,0-1 0,0 1 0,0-1 0,0 0 0,0 0 1,0 1 8,8 0 76,-1 1 0,0-1 0,1-1 0,-1 1 0,7-2-76,2 1 206,97 1 152,-63-1-2832,-44 0-391</inkml:trace>
  <inkml:trace contextRef="#ctx0" brushRef="#br0" timeOffset="6525.08">3825 113 4489,'0'0'3974,"0"0"-2424,0 0-382,0 0-329,0 0-399,0 0-209,19 17-102,62 52-40,-71-60 21,0 0-1,0 1 0,-1 0 0,-1 0 0,0 1 0,0 0 0,-1 0 1,0 1-1,-1-1 0,0 2 0,-1-1 0,2 9-109,-3-1 113,0-1 0,-2 1 1,-1 0-1,0 0 0,-1 0 0,-1-1 0,-1 4-113,-1-2 17,-1-1 0,0 0 0,-1-1 0,-1 1 0,-1-1 0,-7 13-17,-17 32-372,-13 15 372,21-38-290,15-26-65,-17 29-540,-16 21 895,31-52-1360,0 0 1,-1 0 0,0-1 0,-1 0 1359,8-11-3107</inkml:trace>
  <inkml:trace contextRef="#ctx0" brushRef="#br0" timeOffset="7005.11">4205 209 4241,'0'0'2818,"0"0"-927,0 0-331,0 0-397,0 0-303,0 0-21,-9 22-53,-68 155 679,64-145-1306,1 0-1,1 0 1,2 1 0,2 1-1,1 0 1,1-1-1,2 2 1,1-1-1,2 0 1,2 11-159,-1-34-119,1 0 1,0 1-1,1-1 1,0 0-1,0 0 0,1-1 1,1 1-1,0-1 0,0 0 1,1 0-1,0 0 1,1-1-1,0 0 0,0 0 1,1-1-1,0 0 1,1 0-1,5 3 119,3-4-4228,-14-7-353</inkml:trace>
  <inkml:trace contextRef="#ctx0" brushRef="#br0" timeOffset="7590.06">4258 631 4745,'0'0'2973,"0"0"-792,0 0-528,0 0-370,0 0-232,0 0-215,15-6-193,-2 0-526,2-2 18,0 1-1,1 1 1,0 0 0,0 1-1,0 1 1,7-1-135,26 5-84,-48 2 70,0 0 1,0 1-1,-1-1 0,1 0 1,0 1-1,-1-1 0,0 1 0,1-1 1,-1 1-1,0-1 0,0 1 1,-1-1-1,1 1 0,-1 0 14,1 2 3,0-5-3,1 8 24,-1 0-1,0 0 0,-1 0 1,1 0-1,-2 0 0,1 0 1,-1 0-1,0-1 0,-1 1 1,0-1-1,0 2-23,-79 143-101,84-151 44,1 0 0,0 0 0,-1 0-1,1 0 1,0 0 0,0 0 0,0-1 0,0 1 0,0-1 0,0 0 57,-2 0-25,34 4 170,-1-2 0,1-1 0,-1-2 0,2-2-145,-3-5-963,-12 1-3546,-14 5-63</inkml:trace>
  <inkml:trace contextRef="#ctx0" brushRef="#br0" timeOffset="8040.07">4602 185 7906,'0'0'1861,"0"0"-532,0 0-270,0 0 29,0 0-85,0 0-104,9 5-149,3 2-548,0 0-1,-1 2 1,0-1-1,0 1 1,-1 1 0,0-1-1,-1 2 1,0-1-1,-1 2-201,5 7 116,-1 1 0,-1 1-1,-1 0 1,-1 1 0,0 0 0,-2 0-1,-1 0 1,0 1 0,1 18-116,-1 21 28,-2 0 1,-3 0-1,-3 5-28,0-46-144,0-1 0,-1 0 0,-1-1 0,-1 1 0,-1-1 0,-1 0 0,-7 14 144,-2 1-1617,-2 0 1,-1-1 0,-16 18 1616,11-16-4793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18 290 2401,'0'0'1212,"0"0"-165,0 0-283,0 0-204,0 0 57,0 0 224,1-7 243,3-19 81,-2 20-75,-2 6-148,0 0-106,5-4 3951,16-12-4912,-4-2 154,-16 16 96,0 0 0,0 1-1,0-1 1,0 1 0,0 0-1,1-1 1,-1 1 0,0 0-1,1 0 1,-1 0 0,1 0-1,-1 0 1,1 0 0,-1 0-1,1 0 1,0 0-1,1 0-124,-14 26 59,-1-4-47,1 1 0,1 0 0,1 1-1,1 0 1,1 1 0,1 0 0,1 0 0,-1 17-12,0 35 49,3-1 0,4 13-49,-1-20 7,1-54-17,0 0 1,0-1-1,1 1 0,1-1 0,0 1 0,1-1 1,1 0-1,0 0 0,0-1 0,1 0 1,2 3 9,2 1-18,1 0 0,1-1 0,0-1 0,1 0 0,0 0 0,1-1 0,13 9 18,45 33-660,-70-54 566,-1-1-1121,-2 0-3562,-7 0-710</inkml:trace>
  <inkml:trace contextRef="#ctx0" brushRef="#br0" timeOffset="1983.15">858 301 7394,'0'0'1617,"0"0"-288,0 0-424,0 0-397,0 0-20,0 0 34,14 0-37,166-3 477,-178 3-965,0 0 0,0 1 1,0-1-1,0 0 0,0 0 1,0 1-1,0 0 0,0-1 1,0 1-1,0 0 0,0 0 1,0 0-1,-1 0 0,1 0 1,0 0-1,-1 0 0,1 1 1,-1-1-1,1 0 0,-1 1 1,0 0-1,1-1 0,-1 1 0,0 0 1,0-1-1,0 1 0,0 0 1,-1 0-1,1 0 0,0 0 1,-1 1 2,2 7 20,0 0 1,-1 0-1,0 0 1,0 0-1,-2 9-20,1-6 59,-1-1-32,0 0 0,-1 0-1,0 0 1,-1 0 0,0 0-1,-1 0 1,0-1 0,-1 0 0,0 0-1,-1 0 1,-1 1-27,-14 21-490,-2-1 1,-21 23 489,41-52-86,1 0 54,0-1 0,1 0-1,-1 1 1,0-1 0,0 0 0,0 0 0,-1 0 0,1-1 0,0 1-1,-1 0 1,1-1 0,-1 0 0,1 1 0,-2-1 32,3-1-106,1 0-66,31 0 611,76-16 426,-72 10-878,0 1 1,0 1-1,2 3 13,-36 1-34,-1-1-6,0 1 1,0 0 0,0 0-1,1 0 1,-1 0 0,0 0-1,0 0 1,0 0 0,0 0-1,0 0 1,0 0 0,1 0-1,-1 0 1,0 0 0,0 0-1,0 0 1,0 0 0,0 0-1,0 0 1,0 0-1,1 1 1,-1-1 0,0 0-1,0 0 1,0 0 0,0 0-1,0 0 1,0 0 0,0 0-1,0 0 1,1 0 0,-1 0-1,0 1 1,0-1 0,0 0-1,0 0 1,0 0-1,0 0 1,0 0 0,0 0-1,0 1 1,0-1 0,0 0-1,0 0 1,0 0 0,0 0-1,0 0 1,0 0 0,0 1-1,0-1 1,0 0 0,0 0-1,0 0 1,0 0 0,0 0-1,0 0 40,0 8-3855</inkml:trace>
  <inkml:trace contextRef="#ctx0" brushRef="#br0" timeOffset="2431.18">1271 188 9034,'0'0'1559,"0"0"-283,0 0-216,0 0-302,0 0-181,0 0-189,1 12-177,4 38-112,-4-47-90,0 0 1,1-1 0,-1 1-1,1 0 1,-1-1 0,1 1-1,0-1 1,0 0-1,0 1 1,1-1 0,-1 0-1,0 0 1,1 0-1,-1-1 1,1 1 0,0-1-1,-1 1 1,1-1-1,2 1-9,12 7 99,1 5 71,0-1 0,-1 2 0,-1 0-1,0 1 1,13 18-170,-22-25 42,-1 1 1,0-1-1,-1 1 0,0 0 0,0 0 0,-1 1 1,0-1-1,-1 1 0,0 0 0,-1 0 0,0 0 1,-1 0-1,0 1-42,0 10 41,-1 0 0,-2 0-1,1 0 1,-3 2-41,2-14-110,0 1 1,-1-1-1,-1 0 0,0 0 1,0 0-1,-1-1 0,0 1 0,-1-1 1,-2 3 109,2-4-411,-17 23-345,21-30 542,1 0 1,0 1-1,-1-1 1,1 0-1,-1 0 1,1 1-1,-1-1 1,0-1-1,0 1 0,1 0 1,-1 0-1,0-1 1,0 1-1,0-1 1,0 1-1,-1-1 214,2-10-3454,1-3 876</inkml:trace>
  <inkml:trace contextRef="#ctx0" brushRef="#br0" timeOffset="3152.24">1629 19 4537,'0'0'1896,"0"0"-225,0 0-136,0 0-354,0 0-328,0 0-221,-3 14-185,-24 90 204,-13 55 714,30-96-898,3 1 0,3-1 0,2 1 0,6 56-467,-2-108 7,1 1 0,0 0 0,0-1 0,1 0 0,1 1 1,0-2-1,1 1 0,0-1 0,5 8-7,0-3-59,0 0 1,1-1-1,1 0 0,0-1 0,1 0 0,2 0 59,-13-11-299,0-1 0,1 1 0,-1-1 0,1 0-1,-1 0 1,1 0 0,-1 0 0,1-1 0,0 0-1,0 1 1,0-1 0,0-1 0,0 1 0,0-1-1,0 1 1,0-1 0,2 0 299,5 0-4268</inkml:trace>
  <inkml:trace contextRef="#ctx0" brushRef="#br0" timeOffset="3816.29">1754 301 4705,'0'0'2659,"0"0"-928,0 0-360,0 0-392,0 0-240,0 0-200,16-12-179,48-41-121,-62 52-233,-1-1 0,1 1 0,0-1 0,0 1 0,0 0 0,0-1 0,0 1 0,0 0 0,0 0 0,0 0 0,0 1 0,0-1 0,1 0 0,-1 1 0,0 0 0,0-1 1,1 1-1,-1 0 0,0 0 0,1 0 0,1 1-6,7 0-9,-10-1 10,0 1-1,0-1 1,1 0 0,-1 1-1,0-1 1,0 1 0,0-1-1,1 1 1,-1 0-1,0-1 1,0 1 0,0 0-1,0 0 1,0 0 0,-1 0-1,1 0 1,0 0 0,0 0-1,0 0 1,-1 0-1,1 0 1,-1 0 0,1 1-1,-1-1 1,1 0 0,-1 0-1,0 0 1,1 1-1,-1-1 1,0 0 0,0 1-1,0-1 0,2 51 294,-2-41-212,0-3-72,0 1 0,-1 0 0,0-1-1,-1 0 1,1 1 0,-1-1 0,-1 0-1,0 0 1,0 0 0,0 0 0,-1 0-1,0-1 1,-1 1 0,0-1 0,0-1-1,0 1 1,-1-1 0,0 1 0,-1-1-10,6-5-7,1-1 0,-1 1 0,0-1 0,0 1 1,1-1-1,-1 1 0,1 0 0,-1-1 1,1 1-1,-1 0 0,1-1 0,-1 1 0,1 0 1,-1 0-1,1 0 0,0-1 0,-1 1 0,1 0 1,0 0-1,0 0 0,0 0 0,0 0 7,15 1-119,-1-1 282,-6-1-116,-1 0 0,0 1-1,0 1 1,0-1 0,0 1 0,0 0-1,-1 1 1,1-1 0,0 2-1,-1-1-46,-3-1 13,0 0 0,-1 0 0,0 0 0,1 0 0,-1 0 0,0 1 0,0-1 0,0 1 0,0 0 0,-1-1-1,1 1 1,-1 0 0,0 0 0,0 0 0,0 0 0,0 0 0,0 0 0,0 0 0,-1 0 0,0 0 0,1 1 0,-1-1-1,0 1-12,-1 8 104,1 0 0,-1 0 0,-1 0 0,0 0 0,-1 0 0,-1 4-104,3-12-62,-1 0 1,1 0-1,-1 0 0,0 0 0,0 0 1,0-1-1,-1 1 0,1-1 0,-1 1 1,0-1-1,0 0 0,0 0 0,-1 0 1,1 0-1,-1-1 0,1 1 1,-1-1-1,0 0 0,-1 1 62,-7-2-1221,11-1 975,1 0 1,0 0 0,-1-1 0,1 1 0,-1 0 0,1-1 0,0 1 0,-1-1 0,1 1 0,0 0-1,0-1 1,-1 1 0,1-1 0,0 1 0,0-1 0,0 1 0,0-1 0,-1 1 0,1-1-1,0 1 1,0-1 0,0 1 0,0-1 0,0 1 0,0-1 0,0 1 0,0-1 0,1 1 245,-1-15-6047</inkml:trace>
  <inkml:trace contextRef="#ctx0" brushRef="#br0" timeOffset="4301.33">2078 93 8362,'0'0'1321,"0"0"-316,0 0-332,0 0-82,0 0-39,0 0 16,14 10 20,45 34-22,-51-37-396,1 1-1,-1 0 1,-1 0 0,0 1 0,0 0 0,0 0 0,-1 0 0,-1 1-1,1 1-169,4 11 281,-2 1-1,0 0 1,0 3-281,-7-20 40,9 39 69,-2 0 1,-3 0-1,-1 0 1,-2 1-1,-3 26-109,0-35 37,1-24-200,-1 0 0,0 0 1,-1 0-1,0 0 0,-2-1 0,1 1 1,-1-1-1,-1 0 0,0 0 1,-1 0-1,0 0 0,-1-1 1,0 0-1,-1-1 0,0 1 0,-1-2 1,-2 3 162,1-7-232,3-3-1022,4-4-4174,3-8 353</inkml:trace>
  <inkml:trace contextRef="#ctx0" brushRef="#br0" timeOffset="4879.37">2541 572 4137,'0'0'1610,"0"0"-428,0 0-89,0 0-121,0 0 123,0 0 41,7 0-97,1 0-694,0 0 0,1-1 1,-1-1-1,0 1 0,0-1 0,-1 0 1,1-1-1,1-1-345,7-1 156,0 1 0,0 0-1,1 1 1,-1 1 0,1 0 0,0 1 0,10 2-156,-27-1-179,0 0-178,0 0-450,0 0-576,0 0-1355,0 0-2858</inkml:trace>
  <inkml:trace contextRef="#ctx0" brushRef="#br0" timeOffset="5879.45">3170 45 5129,'0'0'3540,"0"0"-1807,0 0-654,0 0-499,0 0-174,0 0 95,-13 13 121,13-12-620,-20 18 436,2 2 1,0 1-1,1 0 1,-10 18-439,15-15 157,1 0-1,1 1 1,0 0 0,3 0 0,0 1-1,1-1 1,-1 28-157,0 32 1102,5 75-1102,2-109 51,0-36-108,1-1 0,0 1 1,1 0-1,1-1 0,3 12 57,-3-19-56,0 1 0,0-1 1,1 0-1,0 0 0,1 0 0,0-1 0,0 1 0,0-1 0,1 0 0,4 3 56,-8-8-228,0 0 1,0-1 0,0 1-1,1-1 1,-1 0-1,0 1 1,1-1 0,-1 0-1,0 0 1,1 0-1,-1-1 1,1 1-1,0-1 1,-1 1 0,1-1-1,-1 0 1,1 0-1,0 0 1,0 0 227,8 0-3958</inkml:trace>
  <inkml:trace contextRef="#ctx0" brushRef="#br0" timeOffset="6214.48">3143 590 5265,'0'0'4185,"0"0"-2509,0 0-762,0 0-386,0 0-140,0 0-9,9 0 138,173-3 988,-159 3-2531,-22 0-2401,-1 0-4204</inkml:trace>
  <inkml:trace contextRef="#ctx0" brushRef="#br0" timeOffset="6966.53">3722 182 7762,'0'0'1741,"0"0"-568,0 0-401,0 0-411,0 0-218,0 0-52,-20 2-43,-144 5-120,161-6 121,1-1 1,0 1 0,0-1 0,0 1 0,0 0 0,0 0-1,0 0 1,1 0 0,-1 0 0,0 0 0,0 1 0,1-1-1,-1 0 1,0 1 0,1-1 0,0 1 0,-1 0 0,1 0-1,0-1 1,0 1 0,0 0 0,0 0 0,0 0 0,0 0 0,0 2-50,-4 9 258,1 1 1,0 0 0,-1 8-259,3-14-83,-5 24 358,1 1 0,1-1 1,2 1-1,1 12-275,26-53-64,-13 3 79,-1 1 1,1 1-1,0 0 0,0 0 1,0 1-1,1 1 0,-1-1 0,2 2-15,24-1 22,30 4-22,-64-3-6,1 0-1,0 1 0,0-1 1,0 1-1,0 0 1,-1 0-1,1 1 1,0-1-1,-1 1 0,1-1 1,-1 1-1,0 0 1,1 1-1,-1-1 0,0 0 1,0 1-1,0 0 1,-1 0-1,1 0 1,-1 0-1,0 0 0,1 0 1,-1 0-1,-1 1 1,1-1-1,0 2 7,1 5 22,0 0-1,0 0 1,-1 0-1,-1 1 1,0-1-1,0 1 1,-1-1-1,0 1 1,-1 3-22,0-10-9,1 1 0,-1 0 0,0-1 0,-1 1 0,1-1 0,-1 1 0,0-1 0,0 0 0,0 0 0,-1 0 0,1 0 0,-1 0 0,0 0 0,0-1 0,0 1 0,-1-1 0,1 0 0,-1 0 0,0 0 0,0-1 0,0 1 0,0-1 0,0 0-1,-1 0 11,-4 3-448,-1-2 0,0 1 1,1-1-1,-1-1 1,0 0 446,-49 4-6282,48-6 3172</inkml:trace>
  <inkml:trace contextRef="#ctx0" brushRef="#br0" timeOffset="7512.58">3812 90 5921,'0'0'2537,"0"0"-982,0 0-206,0 0-60,0 0-330,0 0-266,11 7-171,8 5-285,-1 1 1,0 0 0,0 2 0,-1 0-1,-1 1 1,-1 0 0,1 3-238,-6-4 158,0 1 1,-1 1 0,-2 0-1,1 0 1,-2 0 0,0 1-1,-1 0 1,-1 0-1,0 4-158,0 6 41,-2 0-1,0 1 0,-2-1 0,-1 0 0,-4 21-40,0-28-197,-1 0 0,0 0 0,-2-1 0,0 0 0,-1 0 0,-2-1 0,1-1 0,-2 1 0,-1-2 0,0 0 0,-2 1 197,12-14-288,2-3 122,0 1 0,0-1 0,0 0 0,0 1 0,0-1 0,-1 0 0,1 0 0,0 0 0,0 0 0,-1 0 0,1 0 0,-1 0 0,1 0 0,-1-1 0,1 1 0,-1 0 0,0-1 166,2-7-4776,0-4 553</inkml:trace>
  <inkml:trace contextRef="#ctx0" brushRef="#br0" timeOffset="8093.62">4278 22 6185,'0'0'2329,"0"0"-571,0 0-566,0 0-455,0 0-198,0 0 56,-1 6 37,-10 43 725,-14 38-1357,10-40 131,3 1 0,-4 27-131,7 12-27,2-1 0,5 1 0,5 28 27,-3-109 4,1 0-1,0 1 1,1-1 0,0 0 0,0 0 0,0 0 0,0 0 0,1-1 0,0 1 0,1-1 0,-1 1 0,1-1 0,0 0-1,0 0 1,0-1 0,1 1 0,0-1 0,0 0 0,2 1-4,0 0-253,1 0 1,0 0-1,0-1 0,0 0 0,1 0 1,1-1 252,-2 0-1001,0-1 1,1 0 0,-1 0-1,1-1 1,-1 0-1,5-1 1001,-10 0-5964</inkml:trace>
  <inkml:trace contextRef="#ctx0" brushRef="#br0" timeOffset="9444.72">4450 328 5337,'0'0'2003,"0"0"-409,0 0-330,0 0-422,0 0-183,0 0-103,0 0-106,0 0-62,24 0 1366,219 0-479,-243 0-1360,1 1-1,-1-1 1,1 0-1,-1 0 1,1 0 0,-1 0-1,1 0 1,-1 0-1,1 1 1,-1-1 0,1-1-1,-1 1 1,1 0-1,-1 0 1,1 0 0,-1 0-1,1 0 1,0 0-1,-1-1 1,0 1 0,1 0-1,-1 0 1,1-1-1,-1 1 1,1 0-1,-1-1 1,1 1 0,-1 0-1,0-1 1,1 1-1,-1-1 1,0 1 0,1 0-1,-1-1 1,0 1-1,0-1 1,0 1 0,1-1-1,-1 1 1,0-1-1,0 1 1,0-1 0,0 1-1,0-1 1,0 1-1,0-1 86,0-6-3751</inkml:trace>
  <inkml:trace contextRef="#ctx0" brushRef="#br0" timeOffset="9841.76">4850 78 5873,'0'0'2626,"0"0"-787,0 0-362,0 0-409,0 0-403,0 0-121,0 26-81,0 187 337,0-206-781,1 37 298,-2 0-1,-2 1 1,-2-2 0,-10 43-317,9-63-77,-2 7 84,5-18-5106,3-25 1429</inkml:trace>
  <inkml:trace contextRef="#ctx0" brushRef="#br0" timeOffset="10261.32">5019 1 6785,'0'0'2276,"0"0"-527,0 0-440,0 0-503,0 0-289,0 0-101,11 12-78,7 8-72,0 0-1,-2 1 1,-1 1-1,0 0 0,-2 1 1,6 13-266,-9-9 248,-2 0 0,0 1 0,-2 0 0,-1 0 0,1 23-248,-2 24 325,-5 43-325,0-98-201,-1 0-1,0 0 1,-2 0-1,-1-1 1,0 1-1,-1-1 1,-1 0 0,-1-1-1,0 0 1,-2 0-1,0-1 1,-1 0-1,-9 11 202,16-24-440,1 0 0,-1-1 1,0 1-1,-1-1 0,1 1 0,0-1 0,-1-1 1,0 1-1,0-1 0,-3 2 440,-10-2-5496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6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173 361 1192,'0'0'2074,"0"0"-747,0 0-405,0 0-232,0 0-152,0 0-23,0 0 83,0 0 100,0 0-3,0 0-7,0 0-108,-33 3 2858,14 14-2857,10-11-436,1 1-1,0 0 1,1 1 0,0-1-1,0 2 1,1-1 0,0 1-1,0 0 1,-3 8-145,-2 10 251,2 1 0,2 0 0,0 1 0,2 0-1,1 0 1,1 0 0,1 0 0,3 28-251,0-49 16,0 0 1,1 0-1,0 0 0,0 0 1,0-1-1,1 1 0,0-1 0,4 7-16,13 36 132,-20-49-131,2 6-3,-1 0 0,1 1 0,1-1 0,-1 0 0,1 0 1,1 0-1,-1-1 0,1 1 0,0-1 0,1 1 2,-1-2-18,-2-4 17,-1 1 0,1 0 0,-1-1 0,1 1 1,-1 0-1,0 0 0,0 0 0,0 0 0,0 0 0,0 0 1,0 0-1,0 1 0,-1-1 1,3-1-640,-3-1 540,0 0 1,0 1-1,0-1 0,0 0 1,0 0-1,0 0 0,0 0 1,0 0-1,0 0 0,0 0 1,1 0-1,-1 0 1,0 0-1,0 0 0,0 1 1,0-1-1,0 0 0,0 0 1,0 0-1,0 0 1,0 0-1,0 0 0,0 0 1,0 0-1,0 1 0,0-1 1,0 0-1,0 0 0,0 0 1,0 0-1,0 0 1,0 0-1,0 0 0,0 0 1,0 1-1,0-1 0,0 0 1,0 0-1,0 0 0,0 0 1,0 0-1,0 0 1,-1 0-1,1 0 0,0 0 1,0 1-1,0-1 0,0 0 1,0 0-1,0 0 1,0 0-1,0 0 0,0 0 1,0 0-1,-1 0 0,1 0 1,0 0-1,0 0 0,0 0 1,0 0-1,0 0 1,0 0-1,0 0 0,-1 0 1,1 0 99,-11 1-8199</inkml:trace>
  <inkml:trace contextRef="#ctx0" brushRef="#br0" timeOffset="684.02">312 783 1040,'0'0'3969,"0"0"-2249,0 0-531,0 0-296,0 0-375,0 0-73,17 0 2038,2-5-1930,0 0 0,0-1 0,8-5-553,-14 6 25,0 0-1,1 0 1,0 1-1,-1 1 1,1 0 0,0 1-1,12 0-24,-26 2-436,2 0 1349,-1-1-7583,-1-4 1320</inkml:trace>
  <inkml:trace contextRef="#ctx0" brushRef="#br0" timeOffset="1712.1">990 411 4785,'0'0'1427,"0"0"-448,0 0-176,0 0-90,0 0 51,0 0 35,0 0-32,0 0-122,0 0-162,0 0-100,0 0-75,0 0-32,-20 0 554,-10 0-452,11-1-317,-1 1 1,1 1-1,0 1 1,-1 0-1,-17 6-61,36-8 23,0 1-1,0 0 1,0 0-1,0-1 0,1 1 1,-1 0-1,0 0 1,1 0-1,-1 0 1,1 0-1,-1 0 1,1 0-1,0 0 1,-1 0-1,1 0 1,0 0-1,-1 0 1,1 0-1,0 1-22,-4 31-3,1-16 85,-1 9 36,1 1 1,1 0 0,2 23-119,0-49 6,0-1 17,0 0 52,0 0-14,29-3 88,-22 2-151,0 1 1,1-1-1,-1 1 1,0 0-1,0 1 1,3 0 1,-8 0-1,0 0 0,0 0-1,-1 0 1,1 0 0,0 0 0,-1 1-1,1-1 1,-1 1 0,0-1 0,1 1-1,-1-1 1,0 1 0,0 0 0,0 0 0,0-1-1,0 1 1,0 0 0,-1 0 0,1 0-1,-1 0 1,1 0 0,-1 0 0,1 0 1,4 49 1,-5-43 20,1 1 16,-1 1-1,-1-1 1,0 0-1,0 0 1,-2 7-37,2-13 19,-1 1 1,1 0-1,-1-1 1,0 1-1,0-1 0,0 0 1,-1 0-1,1 0 1,-1 0-1,0 0 0,0 0 1,0-1-1,0 1 1,0-1-1,0 0-19,-43 21 198,39-21-220,0 1 0,-1 1 0,1-1 0,1 1 0,-1 0-1,-3 4 23,9-8-164,1 0-109,0 0-154,0 0-272,0 0-411,8-6-5188,4-5 498</inkml:trace>
  <inkml:trace contextRef="#ctx0" brushRef="#br0" timeOffset="2411.15">1165 247 3137,'0'0'985,"0"0"-77,0 0-243,0 0-140,0 0 231,0 0 307,0 6 3259,2 19-4240,5-13-27,1 1 0,0-2 0,1 1-1,4 4-54,26 35 197,-22-23-72,-2 1 0,7 19-125,-17-35 39,-1 0 0,0 0 0,-1 0 0,-1 0 0,0 0 1,0 1-1,-1 10-39,-1-7 100,0-5-50,1 0-1,-2 0 1,1-1-1,-2 1 0,1 0 1,-2 0-1,1-1 1,-2 1-1,-4 10-49,-71 124 66,83-172-7789,5 11 1452</inkml:trace>
  <inkml:trace contextRef="#ctx0" brushRef="#br0" timeOffset="3049.2">1599 265 3849,'0'0'1640,"0"0"-550,0 0-174,0 0-49,0 0-4,0 0 25,-9 12-28,-4 3-610,-4 5 260,0 1 0,2 1 0,-3 5-510,10-10 69,1 0 0,0 0 0,1 1 0,1 0 0,1 0-1,0 0 1,2 1 0,0 1-69,-3 47 13,5 40-13,0-63 39,0-25-27,1 1-1,1-1 1,1 1-1,0-1 1,5 12-12,-6-23-24,1-1 0,-1 0 0,1 0 0,0 0 0,1 0 0,0 0 0,0-1 0,0 0 0,1 1 1,0-2-1,0 1 0,1-1 0,-1 1 0,1-1 0,5 3 24,-8-7-132,0 0-1,0 0 1,0-1 0,0 1 0,0 0-1,0-1 1,0 0 0,0 0 0,0 0 0,0 0 132,17-3-3619,-10-7-1326</inkml:trace>
  <inkml:trace contextRef="#ctx0" brushRef="#br0" timeOffset="3746.26">1711 566 6209,'0'0'1541,"0"0"-444,0 0-413,0 0-160,0 0 11,0 0 52,3-3-15,0 0-467,1 1 0,0-1 1,0 0-1,-1 1 0,2 0 0,-1 0 0,0 0 0,0 0 0,3 0-105,-5 1 2,-1 1 0,1 0 0,-1-1 1,1 1-1,0 0 0,-1 0 0,1 0 0,0 0 0,-1 0 0,1 1 0,-1-1 0,1 0 0,0 1 0,-1-1 0,1 1 0,-1-1 0,1 1 1,-1 0-1,1 0 0,-1 0 0,0 0 0,1 0 0,-1 0 0,0 0 0,0 0 0,0 0 0,0 0 0,0 1 0,0-1 0,1 2-2,4 8 44,0 1-1,-1 0 0,0 0 1,-1 0-1,-1 1 0,1 0 1,-2 0-1,0 0 0,0 0 1,-2 0-1,1 0 1,-2 3-44,0-12 28,0 1 1,0 0-1,0-1 1,-1 0-1,0 1 1,0-1-1,0 0 1,0 0-1,-1 0 1,0 0-1,0 0 1,0 0 0,0-1-1,0 0 1,-1 0-1,-1 2-28,-26 32 581,35-36-536,1 0 0,-1 0-1,1 0 1,-1-1 0,1 0 0,0 0-1,2 0-44,-6 0 3,14-1-136,0 2 1,0 0-1,0 0 0,-1 2 1,1 0-1,0 0 133,-8-2-4736,-6-1-1842</inkml:trace>
  <inkml:trace contextRef="#ctx0" brushRef="#br0" timeOffset="4347.3">2042 247 744,'0'0'5463,"0"0"-3500,0 0-1282,0 0-293,0 0-94,0 0-30,3 7 18,7 13 125,1-1-1,1 0 1,1 0-1,3 1-406,0 1 374,-1 1 0,-1 0 0,12 24-374,-19-28 67,0 1-1,0 0 1,-2 1 0,-1-1 0,0 1-1,-1 0 1,-1 6-67,-1-13 27,-1 0-1,-1 0 1,0 0 0,0 0-1,-1-1 1,-1 1-1,0 0 1,-1-1 0,-1 0-1,1 0 1,-6 9-27,-14 18 30,14-22-23,0-1 0,1 1-1,1 1 1,0 0 0,1 2-7,5-17 311,1-1-1323,1 0-5017,0-2 1549</inkml:trace>
  <inkml:trace contextRef="#ctx0" brushRef="#br0" timeOffset="4842.34">2402 625 5265,'0'0'1730,"0"0"-541,0 0-262,0 0-35,0 0-10,0 0-209,11 0-220,23-1-226,2 0-96,-1 1 0,25 3-131,-52 1-100,-7-3 4,0-1 0,0 1 1,0 0-1,-1-1 0,1 1 0,0 0 1,0-1-1,0 0 0,0 1 0,1-1 0,-1 1 1,0-1-1,0 0 0,0 0 0,0 0 1,0 0-1,0 0 0,0 0 0,0 0 1,0 0-1,1 0 0,-1 0 0,0 0 1,0-1-1,0 1 0,0-1 96,2-9-4101</inkml:trace>
  <inkml:trace contextRef="#ctx0" brushRef="#br0" timeOffset="5661.4">2932 274 5369,'0'0'1359,"0"0"-156,0 0-173,0 0-237,0 0-99,0 0 22,-3 5-73,-11 17-62,-17 28 398,2 1-1,2 2-978,19-34 52,0 0-1,2 1 1,0 0-1,1 0 1,0 0-1,2 0 1,-1 18-52,4-30 2,-1 17 20,0 1 0,2-1 0,3 24-22,-2-41 3,0 0 1,0 0-1,0 0 1,1 0-1,0 0 1,1-1-1,0 1 1,0-1-1,0 0 1,1 0-1,0 0 1,1-1-1,4 5-3,39 30-1430,-46-38 1116,1-1 1,0 1-1,0-1 1,0 0-1,0 0 0,1 0 1,-1-1-1,1 1 1,-1-1-1,1 0 1,-1-1-1,3 1 314,-3-1-6105</inkml:trace>
  <inkml:trace contextRef="#ctx0" brushRef="#br0" timeOffset="6412.46">3259 375 1136,'0'0'5760,"0"0"-3362,0 0-1144,0 0-432,0 0-297,0 0-33,-6 5 49,-3 3-337,1 0 0,0 0-1,0 1 1,1 0 0,0 0-1,0 1 1,1 0 0,0 2-204,-4 10 54,2 0 1,0 0-1,2 1 1,0 0-1,1 1 1,2-1-1,0 1 1,2 0 0,1 23-55,0-44-2,0-1 0,0 1 0,0 0 0,1-1 0,-1 1 0,1 0 0,-1-1 1,1 1-1,0 0 0,0-1 0,1 1 0,-1-1 0,0 0 0,1 1 0,-1-1 1,1 0-1,0 0 0,0 0 0,0 0 0,0 0 0,0 0 0,0-1 0,0 1 1,1-1-1,-1 1 0,1-1 0,-1 0 0,1 0 0,-1 0 0,1 0 0,-1-1 1,1 1-1,0-1 0,0 1 0,-1-1 0,1 0 0,1 0 2,1 1 5,-1-1 0,0 1 0,0-1 0,0 1 0,1-1 0,-1 0 0,0-1 0,0 1 0,0-1 0,0 0 0,1 0 0,-1 0 0,0 0 0,-1-1 0,1 0 0,0 0 0,0 0 0,-1 0 0,1 0 0,-1-1 0,1 0 0,-1 1 0,0-1 0,0 0 0,-1-1 0,1 1 0,1-2-5,-4 4 0,31-48-20,-29 46 31,0-1 1,-1 0 0,0 1 0,0-1 0,0 0 0,0 1 0,-1-1 0,0 0 0,1 0 0,-1 0 0,0 0 0,-1 1 0,1-1 0,-1-1-12,0 4 1,0-1 1,0 1-1,0 0 1,0 0 0,0 0-1,0 0 1,0 0-1,0 0 1,-1 0 0,1 1-1,0-1 1,0 0-1,-1 1 1,1-1 0,-1 0-1,1 1 1,0 0-1,-1-1 1,1 1 0,-1 0-1,1 0 1,-1 0-1,0 0-1,-35-2-124,36 2 124,-2-1-22,-1 1 1,1 0 0,-1 0 0,1 1 0,-1-1 0,1 1 0,-1 0 0,1-1 0,0 2 0,-1-1-1,1 0 1,-2 2 21,2-1-5,0 1 0,0 0 0,1 0 0,-1 0 0,1 0 0,0 1 0,0-1 0,0 0 0,0 1 0,-1 3 5,-6 10-9,6-12-13,0 0 1,1 0 0,-1 1 0,1-1-1,0 1 1,0-1 0,1 1 0,0 0-1,-1 2 22,2-7-654,5-6-2803,4-8-155</inkml:trace>
  <inkml:trace contextRef="#ctx0" brushRef="#br0" timeOffset="6946.5">3514 173 6009,'0'0'1622,"0"0"-316,0 0-322,0 0-331,0 0-287,0 0-168,10 12 300,4-2-399,0 0 0,-1 0 1,0 2-1,0-1 0,-2 1 1,1 1-1,-2 0 0,0 1 1,0 0-1,-1 1 0,-1-1 1,0 2-1,-2-1 0,1 1 1,-2 0-1,0 0 0,-1 1 1,0-1-1,-2 1 0,0 0 1,0 7-100,-2-15 1,0 30 129,-4 29-130,2-53 6,-1-1 1,0 0-1,-1 0 0,0 0 1,-1-1-1,-3 7-6,-23 34-313,22-39-1413,0 0-1,1 1 1,-2 6 1726,4-9-2934</inkml:trace>
  <inkml:trace contextRef="#ctx0" brushRef="#br0" timeOffset="7562.55">4036 54 5705,'0'0'1665,"0"0"-217,0 0-347,0 0-406,0 0-172,0 0-80,-7 16-104,2-4-275,-6 13 156,0 0 1,2 1-1,-4 20-220,3 19 440,2 0-1,3 0 1,4 1-1,2 7-439,-1-25 2,1-38 1,0 1-1,1 0 1,0-1 0,0 1-1,1-1 1,1 0-1,0 0 1,0 0-1,1-1 1,0 1-1,2 2-2,1 0-3,1 0 1,0 0-1,0-1 0,1 0 0,1-1 0,-1 0 1,2 0-1,0-1 3,-10-8-192,1 0 0,-1 1 0,1-1 0,0 0 0,0 0 0,-1-1-1,1 1 1,0 0 0,0-1 0,0 0 0,0 0 0,0 0 0,2 0 192,6 0-2895</inkml:trace>
  <inkml:trace contextRef="#ctx0" brushRef="#br0" timeOffset="8257.6">4165 325 3777,'0'0'2928,"0"0"-975,0 0-646,0 0-524,0 0-237,0 0 40,2-3-18,0 0-518,0 0 1,0 0-1,1 1 1,-1-1-1,1 0 1,-1 1-1,1 0 1,0 0-1,0 0 0,0 0 1,0 0-1,1 1 1,-1-1-1,0 1 1,1-1-51,4 0-17,0 0 0,0 0 0,0 1 1,0-1-1,0 2 0,6-1 17,-13 2-6,0-1-1,0 0 1,0 1-1,0-1 1,0 1-1,0-1 1,0 1-1,0-1 1,0 1 0,-1 0-1,1-1 1,0 1-1,-1 0 1,1 0-1,0 0 1,-1 0-1,1-1 1,-1 1-1,1 0 1,-1 0 0,1 0-1,-1 0 1,0 0-1,0 0 1,1 0-1,-1 0 1,0 0-1,0 0 1,0 0-1,0 0 1,0 0-1,0 1 7,0 44 8,-1-32 39,1-8-61,-1 1 0,1-1 0,-1 1 0,-1 0 0,1-1 0,-1 0 0,0 1 0,-1-1 0,1 0 0,-1 0 0,-1 0 0,1-1 0,-1 1 1,0-1-1,0 0 0,0 0 0,-1 0 0,0 0 0,0-1 0,0 0 0,-4 3 14,1-1-41,15-7 162,11 0-25,-11 1-67,1 0 1,-1 0-1,1 1 0,-1 1 1,1-1-1,-1 1 0,1 1 1,-1-1-1,0 1 1,0 1-30,-3-2 62,-1-1 0,0 1 0,0 1 1,0-1-1,0 0 0,-1 1 0,1-1 0,-1 1 1,1 0-1,-1 0 0,0 0 0,0 0 1,0 0-1,-1 1 0,1-1 0,-1 0 1,1 1-1,-1-1 0,0 1 0,-1 0 1,1-1-1,0 2-62,-1 1 46,0 0 0,0 0 0,0 0 0,0 0 1,-1 0-1,0 0 0,-1 0 0,1 0 0,-1 0 0,0-1 1,0 1-1,-1-1 0,0 0 0,0 1 0,0-1 0,0 0 1,-1-1-1,-3 5-46,2-5-173,1 0-1,0-1 1,-1 1 0,1-1 0,-1 0 0,0 0 0,0-1-1,0 1 1,-1-1 0,1 0 0,-1 0 0,1-1-1,-3 1 174,-15-1-4694,16-1 96</inkml:trace>
  <inkml:trace contextRef="#ctx0" brushRef="#br0" timeOffset="8837.65">4486 0 6993,'0'0'2110,"0"0"-445,0 0-489,0 0-364,0 0-140,0 0-120,24 10 192,-15-6-704,1 0 0,-1 1 0,-1 1 0,1-1 0,-1 1 0,0 1-1,0-1 1,0 1 0,-1 1 0,0-1 0,-1 1 0,0 1 0,0-1-1,0 1 1,-1 0 0,-1 0 0,0 1 0,0-1 0,0 1-1,-1 0 1,-1 0 0,0 2-40,4 21 75,-1 1-1,-2 0 1,-2 0 0,-1 0-1,-1 0 1,-3 4-75,0-9-27,-1-1-1,-1 1 1,-1-1 0,-2-1 0,-1 0 0,-6 12 27,-20 36-1584,-29 42 1584,24-50-3368,27-45-1589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190 301 1072,'0'0'4428,"0"0"-2253,0 0-493,0 0-357,0 0-302,0 0-27,0 0 9,0 0-71,0 0-183,0 0-213,0 0-189,0 0-81,0 0 14,0 0-1,0 0-29,0 0-20,0 0-16,0 0-17,0 0-19,0 0-17,0 13-38,-1-8-116,1-1 0,-1 1-1,0 0 1,-1-1 0,1 1 0,-1-1 0,0 1 0,0-1 0,0 0-1,0 0-8,-31 47 151,12-21-102,1 4-42,1 1 1,2 1-1,1 0 1,2 2-8,6-13-12,1 1 0,1 0 0,2 0 0,0 0 0,2 0 1,0 15 11,2-7-28,-1-5-12,2 0 0,1 0 0,3 16 40,-3-34-11,1-2 0,-1 1-1,2 0 1,-1 0-1,1-1 1,1 0 0,0 0-1,0 0 1,1-1-1,0 1 1,0-1 0,2 1 11,-2-4 11,-1 1 0,1-1 0,0 0 0,1 0 0,0 0-11,-6-4-208,1 0 0,0 0 0,0 0 0,-1 0 0,1 0 0,0-1 0,0 1 0,0 0 1,0-1-1,0 1 0,0-1 0,0 0 0,0 0 0,0 0 0,0 0 0,0 0 0,0 0 0,0 0 0,0-1 0,0 1 0,0-1 0,-1 1 0,1-1 208,6-7-4797</inkml:trace>
  <inkml:trace contextRef="#ctx0" brushRef="#br0" timeOffset="1245.1">649 453 4081,'0'0'1835,"0"0"-211,0 0-101,0 0-234,0 0-103,0 0-141,0 0-961,0 0 0,0 0 0,0 0 0,0 0 0,0 0 0,0 1 0,0-1 0,0 0 0,0 0 0,0 0 0,0 0 0,0 0 0,-1 0 0,1 0 0,0 0 0,0 0 0,0 0 0,0 0 0,0 0 0,0 0 0,0 0 0,0 0 0,-1 0 0,1 0 0,0 0 0,0 0 0,0 0 0,0 0 0,0 0 0,0 0 0,0 0 0,-1 0 0,1 0 0,0 0 0,0 0 0,0 0 0,0 0 0,0 0 0,0 0 0,0 0 0,-1 0 0,1 0 0,0 0 0,0 0 0,0 0 1,0 0-1,0-1 0,0 1 0,0 0 0,0 0 0,0 0 0,0 0 0,0 0 0,0 0 0,0 0 0,0 0 0,0-1 0,-1 1 0,1 0 0,0 0 0,0 0 0,0 0 0,0 0 0,0 0 0,0 0 0,0-1 0,0 1-84,-12 12 19,0 1 1,1 0-1,1 1 0,0 0 1,0 0-1,2 1 0,0 0 1,0 1-1,1 0 1,1 0-1,1 0 0,1 1 1,-3 11-20,1 13-24,1 1 0,2-1 0,2 1 0,1-1 0,3 8 24,-2-44-10,0 0 0,0 1 0,1-1 0,0 0 0,0 0 0,0 0 0,0 0 0,1 0 0,-1-1 0,1 1 1,1-1-1,-1 0 0,1 1 0,-1-1 0,1-1 0,0 1 0,0-1 0,2 1 10,-1 1-12,1-1 0,0 0 1,1-1-1,-1 0 0,1 0 0,-1 0 0,1 0 1,0-1-1,0 0 0,0-1 0,0 0 1,0 0-1,4 0 12,-6-1-1,0 1 0,0-2 0,0 1 1,0-1-1,1 1 0,-1-2 0,0 1 1,0 0-1,-1-1 0,1 0 0,0 0 0,0 0 1,-1-1-1,1 0 0,-1 1 0,0-2 0,0 1 1,0 0-1,0-1 0,-1 0 0,0 0 0,3-3 2,1 0-24,3-3-6,-1-1 0,1 0 0,-2-1 0,1 0 29,-7 9-5,0-1 0,-1 1 0,1 0 0,-1-1 0,1 1 0,-1-1-1,0 1 1,0-1 0,-1 0 0,1 0 0,-1 1 0,0-1 0,0 0 0,0 1 0,0-1 0,0 0 0,-1 0 0,0 1 5,0 2-2,1 0 0,-1 0 0,0 0 0,0 1 0,1-1 0,-1 0 0,0 1 0,0-1 0,0 1 0,0-1 0,0 1-1,0-1 1,0 1 0,0 0 0,0-1 0,0 1 0,0 0 0,0 0 0,0 0 0,0 0 0,-1 0 0,1 0 0,0 0 2,-35 0-107,25 1 96,2-2 0,1 2 1,-1-1 0,0 1-1,1 0 1,-1 1-1,1 0 1,0 1 0,-8 2 10,11-2-5,0-1 1,1 1 0,-1 0-1,1 0 1,0 1 0,0-1-1,0 1 1,1 0 0,-1 0-1,1 0 1,0 1 0,0-1-1,0 1 1,1-1 0,-2 4 4,0 12-6162,4-17 4869,0-5-6143</inkml:trace>
  <inkml:trace contextRef="#ctx0" brushRef="#br0" timeOffset="1811.15">874 286 2513,'0'0'4199,"0"0"-2257,0 0-543,0 0-240,0 0-299,0 0-292,0 3-119,1-1-399,-1 0 0,1-1 0,-1 1-1,1 0 1,-1-1 0,1 1-1,0-1 1,0 1 0,0-1-1,0 1 1,0-1 0,0 0-1,0 1 1,0-1 0,1 0-1,-1 0 1,0 0 0,2 1-50,35 23 473,-8-5-107,-19-12-259,-1 1-1,-1 0 0,0 0 1,0 1-1,-1 0 0,0 1 1,-1 0-1,0 0 1,-1 1-1,0 0 0,-1 0 1,0 0-1,-1 0 0,0 4-106,3 17 91,-1-1-1,-2 1 1,-2 0-1,0 0 1,-3 3-91,1-18 24,-2 0 0,0-1 0,-1 1 0,0-1 0,-2 0 1,-4 12-25,-11 20-53,-15 27 53,6-13-471,28-56-1272,1-5-4294,0-2 608</inkml:trace>
  <inkml:trace contextRef="#ctx0" brushRef="#br0" timeOffset="2342.3">1410 179 5145,'0'0'2966,"0"0"-954,0 0-428,0 0-604,0 0-319,0 0-67,-10 11-24,-3 2-365,1 1-1,0 0 0,1 1 0,1 0 1,0 1-1,-2 6-204,-8 25 197,2 1 0,2 1 0,3 0-1,1 1 1,3 1 0,1 0 0,4 0 0,1 0 0,2 0-1,4 22-196,-1-61-8,0 0 0,1 0-1,0 0 1,1 0 0,0 0-1,1-1 1,3 5 8,-4-9-15,-1 1 1,2-1-1,-1-1 1,1 1-1,0-1 1,0 1-1,1-1 0,0-1 1,0 1-1,0-1 1,7 4 14,16 1-927,-27-10 702,-1 0 0,0 0 0,0 0 0,0 0 0,0 0 0,0 0-1,0 0 1,0 0 0,0 0 0,0 0 0,0-1 0,0 1 0,0 0 0,0-1 0,0 1 0,0 0 0,0-1 0,-1 0 0,1 1 0,0-1 0,0 1 0,0-1 0,-1 0 0,1 0 0,0 1 0,-1-1 0,1 0 0,0 0 225,5-16-6643</inkml:trace>
  <inkml:trace contextRef="#ctx0" brushRef="#br0" timeOffset="2711.35">1486 646 3409,'0'0'4498,"0"0"-2496,0 0-738,0 0-421,0 0-284,0 0-130,24-9 471,101-14 634,-39 17-6830,-86 6-725</inkml:trace>
  <inkml:trace contextRef="#ctx0" brushRef="#br0" timeOffset="3107.18">1877 310 1008,'0'0'6540,"0"0"-4023,0 0-1250,0 0-564,0 0-339,0 0-35,0 4 453,9 42-150,-3-1 0,-2 1 0,-1 9-632,-4 142-209,-1-76-450,2-116-556,0-8-3387,0-7 1594</inkml:trace>
  <inkml:trace contextRef="#ctx0" brushRef="#br0" timeOffset="3641.22">2029 45 80,'0'0'5244,"0"0"-3281,0 0-671,0 0 48,0 0-125,0 0-185,6 3-261,11 6-512,-1 0 0,0 1-1,-1 1 1,0 1 0,-1 0-1,0 0 1,-1 2 0,6 7-257,-8-8 111,0 1 0,-1 0 1,0 0-1,-2 1 0,1 0 1,-2 1-1,0 0 0,-1 0 1,3 12-112,-3 8 113,-1-1 0,-2 1 1,-2 0-1,-1 0 1,-5 31-114,-2-22-25,-3-1 0,-1-1 1,-1 0-1,-3-1 1,-8 14 24,21-52-338,-6 11 169,-2-11-6176,7-4 1749</inkml:trace>
  <inkml:trace contextRef="#ctx0" brushRef="#br0" timeOffset="4189.26">2416 518 6369,'0'0'1998,"0"0"-330,0 0-537,0 0-528,0 0-237,0 0-14,6 0 134,57 1 2935,47 7-3421,-105-7-342,24 2 898,-15-4-4852,-13-2-1999</inkml:trace>
  <inkml:trace contextRef="#ctx0" brushRef="#br0" timeOffset="5195.5">3067 0 5265,'0'0'2546,"0"0"-571,0 0-363,0 0-475,0 0-281,0 0-80,-5 7-114,-20 31-251,1 1 1,1 1-1,3 1 1,-11 31-412,18-39 197,3 0-1,0 1 1,2 0 0,2 0 0,1 1 0,1 25-197,3-40 86,-1 33 98,3-1-1,3 17-183,-2-52 5,1 0-1,1 0 1,0 0 0,1-1-1,1 0 1,0 0 0,1 0 0,9 15-5,-6-16-37,-2 1-59,1-1-1,1-1 0,1 1 0,0-2 0,12 12 97,-21-24-227,-1 0 0,0 0 0,0 0 0,1 0-1,-1 0 1,0-1 0,1 1 0,-1 0 0,1-1-1,-1 1 1,1-1 0,-1 0 0,1 1-1,0-1 1,-1 0 0,1 0 0,-1 0 0,1 0-1,0 0 228,1 0-864,5 0-3491</inkml:trace>
  <inkml:trace contextRef="#ctx0" brushRef="#br0" timeOffset="6074.06">3457 349 8106,'0'0'2896,"0"0"-1178,0 0-634,0 0-578,0 0-309,0 0-82,22 0 67,115 0 1097,-135 0-1278,1 0 0,-1 0-1,1 0 1,-1 1-1,1-1 1,-1 1-1,0-1 1,1 1 0,-1 0-1,0 0 1,1 0-1,-1 1 1,0-1-1,0 0 1,0 1 0,0-1-1,0 1 1,0 0-1,1 1 0,-1 1 23,1 0 0,-1-1 0,0 1 0,0 0 0,0 0 0,0 1 0,-1-1 0,1 0 0,-1 1 0,0-1 0,-1 1-23,2 5 46,-2 0-1,1 0 0,-1 0 0,-1 1 0,1-1 1,-2 0-1,0 0 0,0 0 0,0 0 1,-2 1-46,-9 17-65,-1 0 0,-2-1 1,0-1-1,-14 15 65,7-9-341,1 2 0,-8 19 341,30-53-8,-1 1-1,0 0 0,1 0 0,-1 0 0,1 0 0,-1 0 1,1 0-1,0 0 0,0 0 0,-1 0 0,1 0 0,0 0 1,0 0-1,0 0 0,0 0 0,0 0 0,0 0 1,0 0-1,0 0 0,0 0 0,0 0 0,1 0 0,-1 0 1,0 0-1,1-1 0,-1 1 0,1 0 0,-1 0 0,1 0 1,0 0-1,-1 0 0,1-1 0,0 1 0,-1 0 1,1 0-1,0-1 0,0 1 0,-1-1 0,1 1 0,0-1 1,0 1-1,0-1 0,0 1 0,0-1 0,0 0 0,0 0 1,0 1 8,8 0 76,-1 1 0,0-1 0,1-1 0,-1 1 0,7-2-76,2 1 206,97 1 152,-63-1-2832,-44 0-391</inkml:trace>
  <inkml:trace contextRef="#ctx0" brushRef="#br0" timeOffset="6525.08">3825 113 4489,'0'0'3974,"0"0"-2424,0 0-382,0 0-329,0 0-399,0 0-209,19 17-102,62 52-40,-71-60 21,0 0-1,0 1 0,-1 0 0,-1 0 0,0 1 0,0 0 0,-1 0 1,0 1-1,-1-1 0,0 2 0,-1-1 0,2 9-109,-3-1 113,0-1 0,-2 1 1,-1 0-1,0 0 0,-1 0 0,-1-1 0,-1 4-113,-1-2 17,-1-1 0,0 0 0,-1-1 0,-1 1 0,-1-1 0,-7 13-17,-17 32-372,-13 15 372,21-38-290,15-26-65,-17 29-540,-16 21 895,31-52-1360,0 0 1,-1 0 0,0-1 0,-1 0 1359,8-11-3107</inkml:trace>
  <inkml:trace contextRef="#ctx0" brushRef="#br0" timeOffset="7005.11">4205 209 4241,'0'0'2818,"0"0"-927,0 0-331,0 0-397,0 0-303,0 0-21,-9 22-53,-68 155 679,64-145-1306,1 0-1,1 0 1,2 1 0,2 1-1,1 0 1,1-1-1,2 2 1,1-1-1,2 0 1,2 11-159,-1-34-119,1 0 1,0 1-1,1-1 1,0 0-1,0 0 0,1-1 1,1 1-1,0-1 0,0 0 1,1 0-1,0 0 1,1-1-1,0 0 0,0 0 1,1-1-1,0 0 1,1 0-1,5 3 119,3-4-4228,-14-7-353</inkml:trace>
  <inkml:trace contextRef="#ctx0" brushRef="#br0" timeOffset="7590.06">4258 631 4745,'0'0'2973,"0"0"-792,0 0-528,0 0-370,0 0-232,0 0-215,15-6-193,-2 0-526,2-2 18,0 1-1,1 1 1,0 0 0,0 1-1,0 1 1,7-1-135,26 5-84,-48 2 70,0 0 1,0 1-1,-1-1 0,1 0 1,0 1-1,-1-1 0,0 1 0,1-1 1,-1 1-1,0-1 0,0 1 1,-1-1-1,1 1 0,-1 0 14,1 2 3,0-5-3,1 8 24,-1 0-1,0 0 0,-1 0 1,1 0-1,-2 0 0,1 0 1,-1 0-1,0-1 0,-1 1 1,0-1-1,0 2-23,-79 143-101,84-151 44,1 0 0,0 0 0,-1 0-1,1 0 1,0 0 0,0 0 0,0-1 0,0 1 0,0-1 0,0 0 57,-2 0-25,34 4 170,-1-2 0,1-1 0,-1-2 0,2-2-145,-3-5-963,-12 1-3546,-14 5-63</inkml:trace>
  <inkml:trace contextRef="#ctx0" brushRef="#br0" timeOffset="8040.07">4602 185 7906,'0'0'1861,"0"0"-532,0 0-270,0 0 29,0 0-85,0 0-104,9 5-149,3 2-548,0 0-1,-1 2 1,0-1-1,0 1 1,-1 1 0,0-1-1,-1 2 1,0-1-1,-1 2-201,5 7 116,-1 1 0,-1 1-1,-1 0 1,-1 1 0,0 0 0,-2 0-1,-1 0 1,0 1 0,1 18-116,-1 21 28,-2 0 1,-3 0-1,-3 5-28,0-46-144,0-1 0,-1 0 0,-1-1 0,-1 1 0,-1-1 0,-1 0 0,-7 14 144,-2 1-1617,-2 0 1,-1-1 0,-16 18 1616,11-16-4793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18 290 2401,'0'0'1212,"0"0"-165,0 0-283,0 0-204,0 0 57,0 0 224,1-7 243,3-19 81,-2 20-75,-2 6-148,0 0-106,5-4 3951,16-12-4912,-4-2 154,-16 16 96,0 0 0,0 1-1,0-1 1,0 1 0,0 0-1,1-1 1,-1 1 0,0 0-1,1 0 1,-1 0 0,1 0-1,-1 0 1,1 0 0,-1 0-1,1 0 1,0 0-1,1 0-124,-14 26 59,-1-4-47,1 1 0,1 0 0,1 1-1,1 0 1,1 1 0,1 0 0,1 0 0,-1 17-12,0 35 49,3-1 0,4 13-49,-1-20 7,1-54-17,0 0 1,0-1-1,1 1 0,1-1 0,0 1 0,1-1 1,1 0-1,0 0 0,0-1 0,1 0 1,2 3 9,2 1-18,1 0 0,1-1 0,0-1 0,1 0 0,0 0 0,1-1 0,13 9 18,45 33-660,-70-54 566,-1-1-1121,-2 0-3562,-7 0-710</inkml:trace>
  <inkml:trace contextRef="#ctx0" brushRef="#br0" timeOffset="1983.15">858 301 7394,'0'0'1617,"0"0"-288,0 0-424,0 0-397,0 0-20,0 0 34,14 0-37,166-3 477,-178 3-965,0 0 0,0 1 1,0-1-1,0 0 0,0 0 1,0 1-1,0 0 0,0-1 1,0 1-1,0 0 0,0 0 1,0 0-1,-1 0 0,1 0 1,0 0-1,-1 0 0,1 1 1,-1-1-1,1 0 0,-1 1 1,0 0-1,1-1 0,-1 1 0,0 0 1,0-1-1,0 1 0,0 0 1,-1 0-1,1 0 0,0 0 1,-1 1 2,2 7 20,0 0 1,-1 0-1,0 0 1,0 0-1,-2 9-20,1-6 59,-1-1-32,0 0 0,-1 0-1,0 0 1,-1 0 0,0 0-1,-1 0 1,0-1 0,-1 0 0,0 0-1,-1 0 1,-1 1-27,-14 21-490,-2-1 1,-21 23 489,41-52-86,1 0 54,0-1 0,1 0-1,-1 1 1,0-1 0,0 0 0,0 0 0,-1 0 0,1-1 0,0 1-1,-1 0 1,1-1 0,-1 0 0,1 1 0,-2-1 32,3-1-106,1 0-66,31 0 611,76-16 426,-72 10-878,0 1 1,0 1-1,2 3 13,-36 1-34,-1-1-6,0 1 1,0 0 0,0 0-1,1 0 1,-1 0 0,0 0-1,0 0 1,0 0 0,0 0-1,0 0 1,0 0 0,1 0-1,-1 0 1,0 0 0,0 0-1,0 0 1,0 0 0,0 0-1,0 0 1,0 0-1,1 1 1,-1-1 0,0 0-1,0 0 1,0 0 0,0 0-1,0 0 1,0 0 0,0 0-1,0 0 1,1 0 0,-1 0-1,0 1 1,0-1 0,0 0-1,0 0 1,0 0-1,0 0 1,0 0 0,0 0-1,0 1 1,0-1 0,0 0-1,0 0 1,0 0 0,0 0-1,0 0 1,0 0 0,0 1-1,0-1 1,0 0 0,0 0-1,0 0 1,0 0 0,0 0-1,0 0 40,0 8-3855</inkml:trace>
  <inkml:trace contextRef="#ctx0" brushRef="#br0" timeOffset="2431.18">1271 188 9034,'0'0'1559,"0"0"-283,0 0-216,0 0-302,0 0-181,0 0-189,1 12-177,4 38-112,-4-47-90,0 0 1,1-1 0,-1 1-1,1 0 1,-1-1 0,1 1-1,0-1 1,0 0-1,0 1 1,1-1 0,-1 0-1,0 0 1,1 0-1,-1-1 1,1 1 0,0-1-1,-1 1 1,1-1-1,2 1-9,12 7 99,1 5 71,0-1 0,-1 2 0,-1 0-1,0 1 1,13 18-170,-22-25 42,-1 1 1,0-1-1,-1 1 0,0 0 0,0 0 0,-1 1 1,0-1-1,-1 1 0,0 0 0,-1 0 0,0 0 1,-1 0-1,0 1-42,0 10 41,-1 0 0,-2 0-1,1 0 1,-3 2-41,2-14-110,0 1 1,-1-1-1,-1 0 0,0 0 1,0 0-1,-1-1 0,0 1 0,-1-1 1,-2 3 109,2-4-411,-17 23-345,21-30 542,1 0 1,0 1-1,-1-1 1,1 0-1,-1 0 1,1 1-1,-1-1 1,0-1-1,0 1 0,1 0 1,-1 0-1,0-1 1,0 1-1,0-1 1,0 1-1,-1-1 214,2-10-3454,1-3 876</inkml:trace>
  <inkml:trace contextRef="#ctx0" brushRef="#br0" timeOffset="3152.24">1629 19 4537,'0'0'1896,"0"0"-225,0 0-136,0 0-354,0 0-328,0 0-221,-3 14-185,-24 90 204,-13 55 714,30-96-898,3 1 0,3-1 0,2 1 0,6 56-467,-2-108 7,1 1 0,0 0 0,0-1 0,1 0 0,1 1 1,0-2-1,1 1 0,0-1 0,5 8-7,0-3-59,0 0 1,1-1-1,1 0 0,0-1 0,1 0 0,2 0 59,-13-11-299,0-1 0,1 1 0,-1-1 0,1 0-1,-1 0 1,1 0 0,-1 0 0,1-1 0,0 0-1,0 1 1,0-1 0,0-1 0,0 1 0,0-1-1,0 1 1,0-1 0,2 0 299,5 0-4268</inkml:trace>
  <inkml:trace contextRef="#ctx0" brushRef="#br0" timeOffset="3816.29">1754 301 4705,'0'0'2659,"0"0"-928,0 0-360,0 0-392,0 0-240,0 0-200,16-12-179,48-41-121,-62 52-233,-1-1 0,1 1 0,0-1 0,0 1 0,0 0 0,0-1 0,0 1 0,0 0 0,0 0 0,0 0 0,0 1 0,0-1 0,1 0 0,-1 1 0,0 0 0,0-1 1,1 1-1,-1 0 0,0 0 0,1 0 0,1 1-6,7 0-9,-10-1 10,0 1-1,0-1 1,1 0 0,-1 1-1,0-1 1,0 1 0,0-1-1,1 1 1,-1 0-1,0-1 1,0 1 0,0 0-1,0 0 1,0 0 0,-1 0-1,1 0 1,0 0 0,0 0-1,0 0 1,-1 0-1,1 0 1,-1 0 0,1 1-1,-1-1 1,1 0 0,-1 0-1,0 0 1,1 1-1,-1-1 1,0 0 0,0 1-1,0-1 0,2 51 294,-2-41-212,0-3-72,0 1 0,-1 0 0,0-1-1,-1 0 1,1 1 0,-1-1 0,-1 0-1,0 0 1,0 0 0,0 0 0,-1 0-1,0-1 1,-1 1 0,0-1 0,0-1-1,0 1 1,-1-1 0,0 1 0,-1-1-10,6-5-7,1-1 0,-1 1 0,0-1 0,0 1 1,1-1-1,-1 1 0,1 0 0,-1-1 1,1 1-1,-1 0 0,1-1 0,-1 1 0,1 0 1,-1 0-1,1 0 0,0-1 0,-1 1 0,1 0 1,0 0-1,0 0 0,0 0 0,0 0 7,15 1-119,-1-1 282,-6-1-116,-1 0 0,0 1-1,0 1 1,0-1 0,0 1 0,0 0-1,-1 1 1,1-1 0,0 2-1,-1-1-46,-3-1 13,0 0 0,-1 0 0,0 0 0,1 0 0,-1 0 0,0 1 0,0-1 0,0 1 0,0 0 0,-1-1-1,1 1 1,-1 0 0,0 0 0,0 0 0,0 0 0,0 0 0,0 0 0,0 0 0,-1 0 0,0 0 0,1 1 0,-1-1-1,0 1-12,-1 8 104,1 0 0,-1 0 0,-1 0 0,0 0 0,-1 0 0,-1 4-104,3-12-62,-1 0 1,1 0-1,-1 0 0,0 0 0,0 0 1,0-1-1,-1 1 0,1-1 0,-1 1 1,0-1-1,0 0 0,0 0 0,-1 0 1,1 0-1,-1-1 0,1 1 1,-1-1-1,0 0 0,-1 1 62,-7-2-1221,11-1 975,1 0 1,0 0 0,-1-1 0,1 1 0,-1 0 0,1-1 0,0 1 0,-1-1 0,1 1 0,0 0-1,0-1 1,-1 1 0,1-1 0,0 1 0,0-1 0,0 1 0,0-1 0,-1 1 0,1-1-1,0 1 1,0-1 0,0 1 0,0-1 0,0 1 0,0-1 0,0 1 0,0-1 0,1 1 245,-1-15-6047</inkml:trace>
  <inkml:trace contextRef="#ctx0" brushRef="#br0" timeOffset="4301.33">2078 93 8362,'0'0'1321,"0"0"-316,0 0-332,0 0-82,0 0-39,0 0 16,14 10 20,45 34-22,-51-37-396,1 1-1,-1 0 1,-1 0 0,0 1 0,0 0 0,0 0 0,-1 0 0,-1 1-1,1 1-169,4 11 281,-2 1-1,0 0 1,0 3-281,-7-20 40,9 39 69,-2 0 1,-3 0-1,-1 0 1,-2 1-1,-3 26-109,0-35 37,1-24-200,-1 0 0,0 0 1,-1 0-1,0 0 0,-2-1 0,1 1 1,-1-1-1,-1 0 0,0 0 1,-1 0-1,0 0 0,-1-1 1,0 0-1,-1-1 0,0 1 0,-1-2 1,-2 3 162,1-7-232,3-3-1022,4-4-4174,3-8 353</inkml:trace>
  <inkml:trace contextRef="#ctx0" brushRef="#br0" timeOffset="4879.37">2541 572 4137,'0'0'1610,"0"0"-428,0 0-89,0 0-121,0 0 123,0 0 41,7 0-97,1 0-694,0 0 0,1-1 1,-1-1-1,0 1 0,0-1 0,-1 0 1,1-1-1,1-1-345,7-1 156,0 1 0,0 0-1,1 1 1,-1 1 0,1 0 0,0 1 0,10 2-156,-27-1-179,0 0-178,0 0-450,0 0-576,0 0-1355,0 0-2858</inkml:trace>
  <inkml:trace contextRef="#ctx0" brushRef="#br0" timeOffset="5879.45">3170 45 5129,'0'0'3540,"0"0"-1807,0 0-654,0 0-499,0 0-174,0 0 95,-13 13 121,13-12-620,-20 18 436,2 2 1,0 1-1,1 0 1,-10 18-439,15-15 157,1 0-1,1 1 1,0 0 0,3 0 0,0 1-1,1-1 1,-1 28-157,0 32 1102,5 75-1102,2-109 51,0-36-108,1-1 0,0 1 1,1 0-1,1-1 0,3 12 57,-3-19-56,0 1 0,0-1 1,1 0-1,0 0 0,1 0 0,0-1 0,0 1 0,0-1 0,1 0 0,4 3 56,-8-8-228,0 0 1,0-1 0,0 1-1,1-1 1,-1 0-1,0 1 1,1-1 0,-1 0-1,0 0 1,1 0-1,-1-1 1,1 1-1,0-1 1,-1 1 0,1-1-1,-1 0 1,1 0-1,0 0 1,0 0 227,8 0-3958</inkml:trace>
  <inkml:trace contextRef="#ctx0" brushRef="#br0" timeOffset="6214.48">3143 590 5265,'0'0'4185,"0"0"-2509,0 0-762,0 0-386,0 0-140,0 0-9,9 0 138,173-3 988,-159 3-2531,-22 0-2401,-1 0-4204</inkml:trace>
  <inkml:trace contextRef="#ctx0" brushRef="#br0" timeOffset="6966.53">3722 182 7762,'0'0'1741,"0"0"-568,0 0-401,0 0-411,0 0-218,0 0-52,-20 2-43,-144 5-120,161-6 121,1-1 1,0 1 0,0-1 0,0 1 0,0 0 0,0 0-1,0 0 1,1 0 0,-1 0 0,0 0 0,0 1 0,1-1-1,-1 0 1,0 1 0,1-1 0,0 1 0,-1 0 0,1 0-1,0-1 1,0 1 0,0 0 0,0 0 0,0 0 0,0 0 0,0 2-50,-4 9 258,1 1 1,0 0 0,-1 8-259,3-14-83,-5 24 358,1 1 0,1-1 1,2 1-1,1 12-275,26-53-64,-13 3 79,-1 1 1,1 1-1,0 0 0,0 0 1,0 1-1,1 1 0,-1-1 0,2 2-15,24-1 22,30 4-22,-64-3-6,1 0-1,0 1 0,0-1 1,0 1-1,0 0 1,-1 0-1,1 1 1,0-1-1,-1 1 0,1-1 1,-1 1-1,0 0 1,1 1-1,-1-1 0,0 0 1,0 1-1,0 0 1,-1 0-1,1 0 1,-1 0-1,0 0 0,1 0 1,-1 0-1,-1 1 1,1-1-1,0 2 7,1 5 22,0 0-1,0 0 1,-1 0-1,-1 1 1,0-1-1,0 1 1,-1-1-1,0 1 1,-1 3-22,0-10-9,1 1 0,-1 0 0,0-1 0,-1 1 0,1-1 0,-1 1 0,0-1 0,0 0 0,0 0 0,-1 0 0,1 0 0,-1 0 0,0 0 0,0-1 0,0 1 0,-1-1 0,1 0 0,-1 0 0,0 0 0,0-1 0,0 1 0,0-1 0,0 0-1,-1 0 11,-4 3-448,-1-2 0,0 1 1,1-1-1,-1-1 1,0 0 446,-49 4-6282,48-6 3172</inkml:trace>
  <inkml:trace contextRef="#ctx0" brushRef="#br0" timeOffset="7512.58">3812 90 5921,'0'0'2537,"0"0"-982,0 0-206,0 0-60,0 0-330,0 0-266,11 7-171,8 5-285,-1 1 1,0 0 0,0 2 0,-1 0-1,-1 1 1,-1 0 0,1 3-238,-6-4 158,0 1 1,-1 1 0,-2 0-1,1 0 1,-2 0 0,0 1-1,-1 0 1,-1 0-1,0 4-158,0 6 41,-2 0-1,0 1 0,-2-1 0,-1 0 0,-4 21-40,0-28-197,-1 0 0,0 0 0,-2-1 0,0 0 0,-1 0 0,-2-1 0,1-1 0,-2 1 0,-1-2 0,0 0 0,-2 1 197,12-14-288,2-3 122,0 1 0,0-1 0,0 0 0,0 1 0,0-1 0,-1 0 0,1 0 0,0 0 0,0 0 0,-1 0 0,1 0 0,-1 0 0,1 0 0,-1-1 0,1 1 0,-1 0 0,0-1 166,2-7-4776,0-4 553</inkml:trace>
  <inkml:trace contextRef="#ctx0" brushRef="#br0" timeOffset="8093.62">4278 22 6185,'0'0'2329,"0"0"-571,0 0-566,0 0-455,0 0-198,0 0 56,-1 6 37,-10 43 725,-14 38-1357,10-40 131,3 1 0,-4 27-131,7 12-27,2-1 0,5 1 0,5 28 27,-3-109 4,1 0-1,0 1 1,1-1 0,0 0 0,0 0 0,0 0 0,0 0 0,1-1 0,0 1 0,1-1 0,-1 1 0,1-1 0,0 0-1,0 0 1,0-1 0,1 1 0,0-1 0,0 0 0,2 1-4,0 0-253,1 0 1,0 0-1,0-1 0,0 0 0,1 0 1,1-1 252,-2 0-1001,0-1 1,1 0 0,-1 0-1,1-1 1,-1 0-1,5-1 1001,-10 0-5964</inkml:trace>
  <inkml:trace contextRef="#ctx0" brushRef="#br0" timeOffset="9444.72">4450 328 5337,'0'0'2003,"0"0"-409,0 0-330,0 0-422,0 0-183,0 0-103,0 0-106,0 0-62,24 0 1366,219 0-479,-243 0-1360,1 1-1,-1-1 1,1 0-1,-1 0 1,1 0 0,-1 0-1,1 0 1,-1 0-1,1 1 1,-1-1 0,1-1-1,-1 1 1,1 0-1,-1 0 1,1 0 0,-1 0-1,1 0 1,0 0-1,-1-1 1,0 1 0,1 0-1,-1 0 1,1-1-1,-1 1 1,1 0-1,-1-1 1,1 1 0,-1 0-1,0-1 1,1 1-1,-1-1 1,0 1 0,1 0-1,-1-1 1,0 1-1,0-1 1,0 1 0,1-1-1,-1 1 1,0-1-1,0 1 1,0-1 0,0 1-1,0-1 1,0 1-1,0-1 86,0-6-3751</inkml:trace>
  <inkml:trace contextRef="#ctx0" brushRef="#br0" timeOffset="9841.76">4850 78 5873,'0'0'2626,"0"0"-787,0 0-362,0 0-409,0 0-403,0 0-121,0 26-81,0 187 337,0-206-781,1 37 298,-2 0-1,-2 1 1,-2-2 0,-10 43-317,9-63-77,-2 7 84,5-18-5106,3-25 1429</inkml:trace>
  <inkml:trace contextRef="#ctx0" brushRef="#br0" timeOffset="10261.32">5019 1 6785,'0'0'2276,"0"0"-527,0 0-440,0 0-503,0 0-289,0 0-101,11 12-78,7 8-72,0 0-1,-2 1 1,-1 1-1,0 0 0,-2 1 1,6 13-266,-9-9 248,-2 0 0,0 1 0,-2 0 0,-1 0 0,1 23-248,-2 24 325,-5 43-325,0-98-201,-1 0-1,0 0 1,-2 0-1,-1-1 1,0 1-1,-1-1 1,-1 0 0,-1-1-1,0 0 1,-2 0-1,0-1 1,-1 0-1,-9 11 202,16-24-440,1 0 0,-1-1 1,0 1-1,-1-1 0,1 1 0,0-1 0,-1-1 1,0 1-1,0-1 0,-3 2 440,-10-2-5496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83 165 3201,'0'0'2191,"0"0"-456,0 0-315,0 0-360,0 0-258,3-1 4293,15-1-5188,41 2-154,-34 0-2312,-24 0 1508,-1 0-265,0 5-3265,0-1 212</inkml:trace>
  <inkml:trace contextRef="#ctx0" brushRef="#br0" timeOffset="400.08">1 385 6433,'0'0'2321,"0"0"-589,0 0-594,0 0-297,0 0-153,0 0-210,0 0-177,0 0-127,0 0-70,0 0-52,4 0 80,121 3 61,-125-3-268,0 0-1,1 0 1,-1 0-1,1 0 1,-1 0-1,1 1 0,-1-1 1,1 0-1,-1 0 1,1 0-1,-1 1 1,1-1-1,-1 0 1,0 1-1,1-1 1,-1 0-1,0 1 1,1-1-1,-1 0 1,0 1-1,1-1 1,-1 1-1,0-1 1,0 0-1,1 1 1,-1-1-1,0 1 1,0-1-1,0 1 1,0-1-1,0 1 1,1-1-1,-1 1 1,0-1-1,0 1 0,0-1 1,-1 1-1,1-1 1,0 1-1,0-1 1,0 1-1,0-1 1,0 1-1,0-1 76,-1 4-1505,1 3-4069</inkml:trace>
  <inkml:trace contextRef="#ctx0" brushRef="#br0" timeOffset="1083.03">520 242 3169,'0'0'1545,"0"0"-338,0 0-315,0 0-125,0 0 28,0 0 19,0 0-62,0 0-68,0 0-23,0 0-38,0 0-101,24 0 1398,55-2-545,-31 1-1133,0 1 0,0 2 0,1 3-242,-42-3 8,-6-2-39,-1 0-239,0 0-488,0 0-669,0 0-1083,0 0-1993</inkml:trace>
  <inkml:trace contextRef="#ctx0" brushRef="#br0" timeOffset="1495.06">1181 1 4961,'0'0'2537,"0"0"-925,0 0-763,0 0-391,0 0-38,0 0 117,0 18-60,-1 64-35,-4 1 1,-3-1 0,-5 3-443,9-65-21,0 0-78,-1 0 0,-1-1 0,0 0 0,-1 0 0,-2 1 99,8-17-1094,1-2-1829,0-1-1738</inkml:trace>
  <inkml:trace contextRef="#ctx0" brushRef="#br0" timeOffset="2012.35">1403 209 5025,'0'0'3479,"0"0"-1810,0 0-794,0 0-285,0 0-89,0 0-123,-4 12-118,-9 34-34,2 0 0,3 0 0,1 1-1,0 30-225,6-49 4,0-18-17,1 0 1,0 0-1,0 0 0,1 0 0,1 1 13,-2-10-4,1-1 0,-1 1 0,1-1 0,-1 1-1,1-1 1,-1 1 0,1-1 0,0 1 0,-1-1-1,1 1 1,0-1 0,-1 0 0,1 1 0,0-1 0,0 0-1,-1 0 1,1 0 0,0 1 0,0-1 0,-1 0-1,1 0 1,0 0 0,0 0 0,-1 0 0,1-1 4,27 0 34,-23 1-20,2-1-8,0-1-1,0 0 0,-1 0 1,1-1-1,-1 0 0,1 0 1,-1 0-1,0-1 0,0 0 1,-1 0-1,1-1 0,-1 1 1,0-1-1,4-4-5,5-6-9,-1-1 1,0 0-1,-1-1 0,5-10 9,-13 19 8,1-1 0,-2 0 0,1 0 0,-1 0 0,0 0 0,-1 0 0,0-1 0,0-7-8,-1 13 4,-1 0 0,0 0 0,0 0 0,0 0 0,0-1 0,-1 1 0,1 0 1,-1 0-1,0 0 0,-1 0 0,1 1 0,-1-1 0,1 0 0,-1 0 0,0 1 0,0-1 0,-1 1 0,1 0 0,-1 0 1,0 0-1,0-1-4,-2 0-94,1 0 0,-1 1 0,0 0 1,1-1-1,-2 2 0,1-1 0,0 0 1,0 1-1,-1 0 0,1 1 0,-1-1 1,0 1-1,1 0 0,-1 0 0,0 1 1,0 0-1,-2 0 94,7 0-14,0 0 0,1 0 0,-1 1 0,1-1 0,-1 0 0,1 1 0,-1-1 0,1 1 0,-1-1 0,1 0 0,-1 1 0,1-1 0,0 1 0,-1-1 0,1 1 0,0 0 0,-1-1 0,1 1 0,0-1 0,0 1 0,0-1 0,-1 1 0,1 0 0,0-1 0,0 1 0,0 0 14,-1 22-203,1-14-12,-7 40-3137,4-31-857</inkml:trace>
  <inkml:trace contextRef="#ctx0" brushRef="#br0" timeOffset="2613.15">1853 480 6345,'0'0'1923,"0"0"-652,0 0-496,0 0-120,0 0-36,0 0-95,5 0-55,17 0-138,52 0 810,-1-3 0,23-5-1141,-87 9-2386,-17 3-2032,1-4 117</inkml:trace>
  <inkml:trace contextRef="#ctx0" brushRef="#br0" timeOffset="3011">2385 135 6705,'0'0'1383,"0"0"-592,0 0-264,0 0 166,0 0 134,0 0-187,0 17-238,0 50-45,-4-1-1,-3 5-356,0-27-83,-3 1 0,-1-2-1,-2 1 1,-18 37 83,29-79-224,1 0-3278,1-2-863</inkml:trace>
  <inkml:trace contextRef="#ctx0" brushRef="#br0" timeOffset="3808.35">2782 135 6081,'0'0'1977,"0"0"-782,0 0-96,0 0-339,0 0-222,0 0-153,25-7-171,80-21-116,-99 26-96,-1 1 1,0-1-1,1 1 1,0 0-1,-1 1 1,1-1 0,-1 1-1,4 0-2,3 1 2,-12 0 1,1 0 1,0 0-1,-1 1 0,1-1 0,-1 0 0,0 0 0,1 0 1,-1 0-1,0 1 0,0-1 0,1 0 0,-1 0 0,0 1 1,0-1-1,0 0 0,-1 0 0,1 0 0,0 1 0,0-1 1,-1 0-4,1 2 14,-1 3 5,0 0 1,-1 0-1,1 0 0,-1 0 1,-1-1-1,1 1 1,-1-1-1,0 1 1,0-1-1,0 0 1,-4 3-20,-50 56 50,30-35-21,7-6-22,-67 79 3,76-88-9,1 2 0,0-1 0,1 2 0,0-1-1,-6 18 0,14-30-5,-1 1-1,1-1 0,0 1 1,0 0-1,1-1 0,-1 1 0,1 0 1,0-1-1,0 1 0,0 0 1,1-1-1,1 4 6,-2-6-1,1 0 1,0 0-1,0 0 0,-1 0 1,1 0-1,1 0 0,-1 0 1,0-1-1,0 1 0,1 0 1,-1-1-1,1 1 0,-1-1 1,1 0-1,0 1 1,0-1-1,-1 0 0,1 0 1,0 0-1,0 0 0,0-1 1,0 1-1,0 0 0,0-1 1,0 1-1,2-1 1,15 3 35,-1-1 0,1-1-1,15-1-34,-29 0 8,0 0 0,1-1 1,-1 0-1,0 0 0,0 0 0,0-1 0,0 0 0,0 1 0,0-2 0,0 1 0,-1-1 0,1 1 0,-1-1 0,0-1 0,2 0-8,3-5 35,-1 1-1,-1-1 1,1-1-1,-1 1 1,-1-1-1,0 0 1,0-1-1,-1 0 0,0 0 1,-1 0-1,0 0 1,-1-1-1,-1 1 1,1-1-1,-2 0 1,0 1-1,0-1 1,-1-6-35,0 17 12,0-1 1,-1 1 0,1 0-1,-1-1 1,1 1 0,-1 0 0,1 0-1,-1-1 1,0 1 0,0 0 0,0 0-1,1 0 1,-1 0 0,0 0 0,0 0-1,0 0 1,0 1 0,-1-1 0,1 0-1,0 0 1,0 1 0,0-1-1,-1 1 1,1-1-13,-37-12 196,28 10-163,1 0-26,-11-3-46,0 0 0,0-2 0,0 0 0,1-2-1,1 0 1,-8-6 39,23 13-12,0 0-1,0 0 1,1 0-1,0 0 0,0-1 1,0 1-1,0-1 1,0 0-1,1 1 1,-1-1-1,1 0 1,0 0-1,0 0 0,1 0 1,-1 0-1,1 0 1,0 0-1,0 0 1,0 0-1,1-3 13,-1 0-32,1 0-1,0 0 1,0 1 0,1-1-1,-1 0 1,2 1 0,-1-1-1,1 1 1,0 0 0,0 0-1,3-4 33,-4 7-33,0 1 0,0 0-1,0 1 1,1-1-1,-1 0 1,1 1 0,-1-1-1,1 1 1,-1 0-1,1 0 1,0 0 0,0 0-1,-1 0 1,1 0-1,0 1 1,2-1 33,51 1-2727,-31 1-913,-5-1-1752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77 227 3081,'0'0'1568,"0"0"-488,0 0-406,0 0-74,0 0 257,0 0 209,-2-2-34,2 1-887,0 1 0,0 0 0,-1 0 0,1 0 0,0-1 0,0 1 0,0 0 0,0 0 0,0 0 0,0-1-1,0 1 1,0 0 0,0 0 0,0-1 0,-1 1 0,1 0 0,0 0 0,0 0 0,1-1 0,-1 1 0,0 0 0,0 0 0,0-1 0,0 1 0,0 0 0,0 0 0,0-1 0,0 1-1,0 0 1,0 0 0,0 0 0,1 0 0,-1-1 0,0 1 0,0 0 0,0 0 0,0 0 0,1 0 0,-1-1 0,0 1 0,0 0 0,0 0 0,1 0-145,15-4 2205,36 3-3267,-24 2 1538,5-3-767,31-1 679,-43 2-5660,-37 2 1111,0 1-1328</inkml:trace>
  <inkml:trace contextRef="#ctx0" brushRef="#br0" timeOffset="330.48">77 227 6937</inkml:trace>
  <inkml:trace contextRef="#ctx0" brushRef="#br0" timeOffset="677.97">77 227 6937,'-64'141'1630,"52"-112"-586,12-29-346,0 0 69,0 0-36,0 0-221,-1 1-448,1 1-1,1-1 1,-1 1-1,0-1 1,0 0-1,0 1 1,1-1-1,-1 1 1,1-1-1,-1 0 1,1 1-1,0-1 1,-1 0-1,1 1 1,0-1 0,0 0-62,6 4 46,0 0 1,0-1-1,0 0 1,1 0-1,-1-1 1,1 0 0,0-1-1,0 1 1,0-2-1,0 1 1,0-1 0,1 0-1,-1-1 1,0 0-1,3 0-46,3 1-635,0 0-1,0 0 1,0 2-1,6 1 636,-12-1-3696</inkml:trace>
  <inkml:trace contextRef="#ctx0" brushRef="#br0" timeOffset="1015.99">579 310 4185,'0'0'2000,"0"0"-910,0 0-62,0 0-21,0 0-35,0 0-174,0 0-250,25 1-112,155 4 420,-137-6-814,14-1-76,-21 6-3083,-29-2-637</inkml:trace>
  <inkml:trace contextRef="#ctx0" brushRef="#br0" timeOffset="1465.82">1290 7 6929,'0'0'927,"0"0"-321,0 0-63,0 0 29,0 0 53,0 0-58,-16 16-194,2-4-298,-20 21 218,1 1 0,-9 15-293,23-26 233,2 1 1,1 1 0,0 1 0,2 1 0,-10 24-234,18-34 57,0 0-1,1 1 1,1-1-1,1 1 1,0 0-1,1 0 1,1 0-1,1 0 1,0 0 0,2 8-57,-2-22 1,1 0 0,0-1 0,-1 1 0,2 0 0,-1 0 0,0 0 0,1-1 0,-1 1 0,1 0 0,0-1 0,0 0 0,1 1 0,-1-1 0,1 0 0,-1 0 0,1 0 0,0-1 0,0 1 0,0-1 0,1 1 0,-1-1 0,0 0 1,1 0-1,-1-1 0,1 1 0,3 0-1,8 2 24,1-1 0,-1-1 0,0 0 1,0-1-1,1-1 0,4 0-24,-16 0 4,1 0-7,0-1 0,-1 0 0,1 0 0,0 0 0,-1 0 0,1-1 0,-1 0 0,0 0 0,0 0 0,1 0 0,-1 0 1,-1-1-1,1 0 0,0 0 0,-1 0 0,1 0 0,-1-1 0,0 1 0,0-1 0,2-4 3,-2 4 14,0 0 0,-1-1 1,1 1-1,-1-1 0,0 1 0,-1-1 0,1 0 0,-1 0 0,0 0 0,0 0 0,0 0 0,-1 0 0,1 0 1,-1 0-1,-1 0 0,1-1 0,-1 1 0,0 0 0,-1-4-14,0 5-32,0 0 1,0 0-1,-1 0 1,0 0-1,1 1 1,-1-1-1,-1 1 0,1 0 1,0 0-1,-1 0 1,1 0-1,-1 1 1,0-1-1,0 1 0,0 0 1,0 0-1,-1 0 1,1 1-1,0-1 0,-1 1 1,1 0-1,-1 1 1,1-1-1,-1 1 1,1 0-1,-1 0 0,1 0 1,-1 0-1,1 1 1,-1 0-1,1 0 1,-1 0-1,1 1 0,0-1 1,-1 1-1,1 0 1,-3 2 31,-3 4 0,1 1 1,-1 0-1,2 0 0,-1 1 1,1 0-1,-6 10 0,10-13-42,0 0 1,0 0-1,0 1 0,1-1 0,0 1 0,1 0 1,0 0-1,0-1 0,0 1 0,1 0 0,0 5 42,12-13-2204,1 0-743</inkml:trace>
  <inkml:trace contextRef="#ctx0" brushRef="#br0" timeOffset="1879.82">1512 423 4849,'0'0'1226,"0"0"195,0 0-24,0 0-285,0 0-119,0 0-155,8 0-201,212-3 786,-220 3-2378,0 0-784,0 0-1407,0-2-1229</inkml:trace>
  <inkml:trace contextRef="#ctx0" brushRef="#br0" timeOffset="2832.85">2637 1 5905,'0'0'1114,"0"0"-186,0 0-52,0 0-52,0 0-94,0 0-186,-1 5-99,-2 8-312,-1 0 0,-1 0 0,0 0-1,-1-1 1,0 0 0,-1 0-1,-7 10-132,-11 21 149,17-29-100,-1 0 2,1 1-1,0 0 0,1 1 1,1 0-1,0 0 0,1 0 0,1 0 1,1 1-1,0 0 0,0 13-50,6-29 13,-1 0 1,1-1-1,0 1 0,-1-1 1,1 1-1,0-1 0,-1 0 1,1 0-1,0 0 0,0-1 1,0 1-14,1 0 6,204-15 407,-174 15-398,-19 0-3966,-15 0 198</inkml:trace>
  <inkml:trace contextRef="#ctx0" brushRef="#br0" timeOffset="3325.89">2838 48 6225,'0'0'1419,"0"0"-377,0 0-201,0 0 72,0 0-71,0 0-272,0 0-231,0 0-139,0 0-98,0 0-15,0 0-10,0 0 51,0 0 26,-1 25 591,-5-5-523,-1 0-1,-1 0 0,-5 6-221,-12 32 158,-137 360 80,71-187-163,74-185-2330,17-61-451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120 289 4017,'0'0'2606,"0"0"-759,0 0-480,0 0-124,0 0-148,0 0-205,0 0-830,-1 0 0,1 0 0,0 0 0,0 0 0,0 0-1,0-1 1,0 1 0,0 0 0,0 0 0,0 0-1,0 0 1,0 0 0,0-1 0,0 1 0,0 0 0,0 0-1,0 0 1,0 0 0,0-1 0,0 1 0,0 0-1,0 0 1,0 0 0,0 0 0,0 0 0,0-1 0,0 1-1,1 0 1,-1 0 0,0 0 0,0 0 0,0 0-1,0-1 1,0 1 0,0 0 0,0 0 0,1 0 0,-1 0-1,0 0 1,0 0 0,0 0 0,0 0 0,0 0-1,1 0 1,-1 0 0,0 0 0,0 0 0,0 0-60,119 0-60,-118 0-252,-1 0-271,0 0-309,5 0-1820,-3 0-892,-2 0-201</inkml:trace>
  <inkml:trace contextRef="#ctx0" brushRef="#br0" timeOffset="331.02">120 289 7114</inkml:trace>
  <inkml:trace contextRef="#ctx0" brushRef="#br0" timeOffset="683.05">120 289 7114,'-97'124'2279,"76"-93"1011,20-34-2433,1 18 790,0-14-1646,0 1 0,1-1-1,-1 0 1,1 0 0,0 0 0,-1 0-1,1 0 1,0 1 0,0-1 0,-1-1-1,1 1 1,0 0 0,0 0 0,0 0-1,0 0 1,0-1 0,0 1 0,1 0-1,-1-1 1,0 1 0,0-1 0,0 1-1,1-1 1,0 0-1,34 11 28,-33-11-22,18 4-15,0-2-1,0-1 0,0 0 0,6-2 10,0 1-868,-26 0-292,-1 0-643,-2 1-1624,-9 4-1994</inkml:trace>
  <inkml:trace contextRef="#ctx0" brushRef="#br0" timeOffset="1697.12">1109 19 4977,'0'0'1727,"0"0"-464,0 0-300,0 0-122,0 0-3,0 0-226,-4 7-248,-60 110 353,33-61-427,1 0 1,-3 17-291,20-38 17,2 1-1,2 1 1,1-1 0,1 1 0,3 1-1,1-1 1,1 37-17,2-70 0,1-1-1,-1 1 0,1-1 1,-1 1-1,1-1 1,0 1-1,1-1 1,-1 0-1,0 1 1,1-1-1,0 0 1,0 0-1,0 0 0,0 0 1,0-1-1,0 1 1,1 0-1,0-1 1,-1 0-1,1 1 1,0-1-1,0 0 1,0-1-1,0 1 0,0 0 1,1-1-1,-1 0 1,3 1 0,-2-1 14,0 0 1,0 0 0,0 0-1,0 0 1,0-1-1,0 0 1,0 1 0,0-2-1,0 1 1,0 0-1,0-1 1,0 0-1,0 0 1,0 0 0,0 0-1,0-1 1,0 0-1,0 1 1,-1-1 0,1-1-1,-1 1 1,0 0-1,1-1 1,0-1-15,3-5-15,0 0 0,-1 0 0,0-1 0,-1 0 0,0 0 0,-1 0 0,0 0 0,0-1-1,-1 1 1,-1-1 0,1 0 0,-2 0 0,0 0 0,0 0 0,-1 0 0,0 0 0,-1 0 0,0-2 15,0 11-17,1 1 0,0-1 1,-1 0-1,1 0 0,-1 1 0,0-1 0,1 1 1,-1-1-1,0 0 0,0 1 0,0-1 0,0 1 0,0 0 1,-1-1-1,1 1 0,0 0 0,-1 0 0,1 0 0,-1 0 1,1 0-1,-1 0 0,1 0 0,-1 0 0,0 1 0,1-1 1,-1 0-1,0 1 0,1 0 0,-1-1 0,0 1 0,0 0 1,0 0 16,-1 0-18,0 0 1,0 0-1,0 0 1,0 0-1,0 1 1,0-1-1,0 1 1,0 0-1,0 0 1,0 0-1,1 0 1,-1 0-1,0 1 1,1-1-1,-1 1 1,1-1-1,-1 1 1,-1 2 17,-5 5 5,1 1 0,0 0 0,0 0 0,1 1 0,1 0 1,-1 0-1,2 0 0,-2 6-5,5-7-92,1 0 0,1 1 1,0-1-1,1 10 92,0 4-4222,-1-17-1273</inkml:trace>
  <inkml:trace contextRef="#ctx0" brushRef="#br0" timeOffset="2381.69">1297 432 5049,'0'0'1928,"0"0"-346,0 0-334,0 0-207,0 0-257,0 0-307,3 0 2392,14-3-2701,15 2-5,-1-3 1,1 0-1,-1-2 1,-1-2-1,12-4-163,-39 11-103,1-5-6123,-4 1 1233</inkml:trace>
  <inkml:trace contextRef="#ctx0" brushRef="#br0" timeOffset="5857.96">2031 1 6201,'0'0'1209,"0"0"-451,0 0-219,0 0 28,0 0-48,0 0-152,0 0-69,0 0 12,0 0-42,0 0-40,0 0-23,0 0-25,0 0-6,0 0 16,0 0 10,0 0-24,0 0-26,0 0-1,0 0 11,0 0-39,0 0-31,0 0-66,0 0-15,0 0 4,0 0 6,0 0 40,0 0 30,0 0 27,0 0-1,0 0-55,0 0-44,0 0-11,0 0-6,0 0 29,0 0 77,0 0 58,0 0 29,0 0 15,0 0-10,0 0 30,0 0 16,0 0-10,0 0-16,0 0-46,0 0-62,0 0-11,0 0-1,0 0-30,0 0-42,0 0 11,0 0-16,0 0-9,0 0 10,0 0 20,0 0-25,0 0-1,0 0 29,0 0 17,0 0 1,0 0-18,0 0-18,0 0 37,0 0-5,0 0 8,0 0-8,0 0-36,0 0-3,0 0 26,0 0-27,0 0-10,0 0 0,0 0 6,0 0 36,0 0 31,0 0-20,0 0-3,0 0 26,0 0-11,0 0-21,0 0-23,0 0 13,0 0-25,0 0 3,0 0 16,0 0-11,0 0 41,0 0 19,0 0-20,0 0 3,0 0-12,0 0-30,0 0 14,0 0-24,0 0-8,0 0 0,0 0 0,0 0 0,0 0 0,0 0 0,0 0 6,0 0 28,0 0 1,0 0-23,0 0-3,0 0 24,0 0-19,0 0-13,0 0 8,0 0 29,0 0-20,0 0 20,0 0-28,0 0 4,0 0 22,0 0-18,0 0-15,0 0 4,0 0 19,0 0-19,0 0-7,0 0 0,0 0 0,0 0 0,0 0 0,0 0 0,0 0 0,0 0 0,0 0 0,0 0 0,0 0 0,0 0 0,0 0 0,0 0-3,0 0-10,0 0-3,0 0 0,0 0 0,0 0 0,0 0 0,0 0 0,0 0 0,0 0 0,0 0 0,0 0 3,0 0 10,0 0 3,0 0 0,0 0 0,0 0 0,0 0 0,0 0 0,0 0 0,0 0 0,0 0 0,0 0 0,0 0 0,0 0 1,0 0 5,0 0 7,0 0 35,0 0-27,0 0 23,0 0-1,0 0-3,0 0-7,0 0-26,0 0 0,0 0 22,0 0-12,0 0-13,0 0 8,0 0 16,0 0-24,0 0-14,0 0 7,0 0 3,0 0 0,0 0 0,0 0 0,0 0 0,0 0 0,0 0 0,0 0 0,0 0 0,0 0 0,0 0 1,0 0 5,0 0 2,0 0 20,0 0-10,0 0 10,0 0-18,0 0 0,0 0-7,-29 6 28,20-4-38,-1 1 0,0-2 0,0 1 1,0-1-1,-1-1-1,-41 8 3,48-7-4,2-1 0,0 0 1,0 0-1,0 1 1,0-1-1,0 1 1,0 0-1,0-1 1,0 1-1,0 0 1,0 0-1,0 0 1,0 1-1,0-1 1,1 0-1,-1 1 1,0-1 0,2 2-4,0-3 16,0 0 24,0 0-6,-1 13 505,-2 4-531,0 1 0,1-1 0,0 9-4,-4 35 12,-5-20 3,7-30-5,1-1-1,0 1 1,1-1-1,1 1 1,-1 11-10,2-22-4,0 0 9,0 0 3,0 0 8,0 0 24,0 0-22,0 0-5,0 0-4,0 0-1,0 0-2,0 0-18,0 0-24,0 0 16,22 0 17,84 0 12,-104 1-10,-1-1 0,1 0 0,-1 1 0,1 0 0,-1-1 0,0 1 0,1 0 0,-1-1-1,0 1 1,1 0 0,-1 0 0,0 0 0,0 0 0,0 0 0,0 1 0,0-1 0,0 0 0,0 0-1,0 1 1,-1-1 0,1 0 0,0 1 0,-1-1 0,1 2 1,11 38-70,-9-24 62,-1 1 0,-1 0 0,-1 0 0,-1 11 8,0 10-105,0-34 98,0 1 0,-1 0-1,1-1 1,-1 1 0,0-1 0,0 0 0,-1 1 0,0-1 0,0 0-1,0-1 1,0 1 0,-1 0 0,-2 1 7,-11 13-2,-1 0 1,-8 5 1,21-19 8,0-1 1,-1 0 0,0 0-1,0 0 1,0-1 0,0 1-1,0-1 1,-1-1-1,1 0 1,-1 1 0,-3-1-9,-7 0-6,0 0 1,0-1-1,-16-1 6,20 0-77,11 0-16,2 0 10,0 0-10,0 0-85,0 0-168,0 0-248,0 0-491,0 0-713,0-1-1595,0-4-4107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9954,'0'0'1416,"0"0"-215,0 0 175,0 0-416,0 0-280,208 0-168,-155 0 17,0 0-161,0 6-144,-7 0-168,-3 3-56,0 9-688,-13 0-1449,-14 0-2912</inkml:trace>
  <inkml:trace contextRef="#ctx0" brushRef="#br0" timeOffset="333.78">126 816 9314,'0'0'4617,"0"0"-4129,0 0 920,0 0-415,0 0-377,206 0-248,-147 0-224,-3-3-144,-3 0-288,3 3-1081,-13-3-1271,-10 0-5066</inkml:trace>
  <inkml:trace contextRef="#ctx0" brushRef="#br0" timeOffset="728.95">1231 462 8346,'0'0'3140,"0"0"-2226,0 0-707,-30 16 338,-97 58 149,120-70-595,0 1 0,0-1 0,1 1 0,0 0 0,-1 1 0,2-1 0,-1 1 0,1 0 0,0 1 0,0-1 0,0 1 0,1 0 0,0 1-99,-3 5 174,2-3-50,0 1 1,0 0-1,1 0 0,1 0 0,0 1 0,0-1 0,1 1 0,1 0 0,0 0 1,0 0-1,1-1 0,1 1 0,1 7-124,-1-14 37,0 1 1,0-1-1,0 1 1,1-1-1,0 0 1,1 0-1,-1 0 1,1 0-1,0 0 1,0-1-1,0 1 1,0-1-1,1 0 1,0 0-1,0 0 1,0 0-1,0 0 1,1-1-1,0 0 1,-1 0-1,1-1 1,0 1-1,0-1 1,0 0-1,5 1-37,9 3 94,-1-1-1,1 0 0,0-2 0,0 0 0,0-1 0,0-1 1,1-1-94,2-1 18,0-2 1,0 0 0,0-1-1,-1-1 1,0-1 0,0 0-1,0-2 1,-1-1 0,0 0-1,0-2 1,2-2-19,1-1-8,-1-2 0,0 0-1,-1-1 1,-1-1 0,0-1 0,-2-1 0,0-1 0,13-20 8,-22 26-31,-1 0 1,0 0 0,-2-1 0,0 0 0,0 0 0,-2-1 0,0 1-1,0-1 1,-2 0 0,0 0 0,-1 0 0,-1 0 0,-1-14 30,1 24-68,0 0 0,-1-1 0,0 1 0,0 0 0,0 0 0,-1 0 0,0 0 0,-1 0 0,1 0 0,-1 1 0,-1-1 1,1 1-1,-1 0 0,0 0 0,0 0 0,-1 0 0,0 1 0,0-1 0,0 1 0,-1 1 0,1-1 0,-1 1 0,0 0 0,-1 0 1,1 1-1,-1 0 0,1 0 0,-4-1 68,-2 0-222,-1 0 1,1 1-1,-1 1 1,0 0-1,0 1 1,0 0-1,0 1 0,0 0 1,0 1-1,0 0 1,0 2-1,0-1 1,1 1-1,-1 1 1,1 0-1,-1 1 222,-10 9-961,1 0 0,0 2 0,1 0 0,1 1 0,-10 12 961,-16 22-5166</inkml:trace>
  <inkml:trace contextRef="#ctx0" brushRef="#br0" timeOffset="1262.96">2349 474 10562,'0'0'3460,"0"0"-2633,0 0-395,0 0-59,0 0-145,0 0-3,23 0 114,149 0 212,-134-1-416,43 1 95,-72 1-218,-1 0 0,0 0 1,0 0-1,-1 1 0,1 1 0,0-1 1,-1 1-1,4 2-12,-9-4 5,0 1 1,-1 0 0,1-1 0,0 1-1,0 0 1,-1 0 0,1 0 0,-1 0-1,0 0 1,1 0 0,-1 0-1,0 1 1,0-1 0,-1 0 0,1 1-1,0-1 1,-1 1 0,1-1-1,-1 1 1,0 1-6,1 1 27,-1 0 0,0 0-1,0 0 1,-1 0 0,1 0-1,-1 0 1,0 0 0,-1 0-1,1 0 1,-1 1-27,-6 7 50,-1-1-1,0 0 1,0-1 0,-1 0-1,0 0 1,-1-1-1,-12 9-49,-5 6 47,-5 3-1,21-19-44,1 0 0,0 1 0,1 0 0,0 1 0,1 0 0,0 0 0,-6 11-2,15-22-6,-1 1-1,1-1 1,-1 1 0,1 0 0,0-1 0,-1 1 0,1 0 0,0-1 0,0 1 0,-1 0 0,1 0 0,0-1 0,0 1 0,0 0 0,0 0 0,0-1 0,0 1 0,0 0 0,0 0-1,0-1 1,0 1 0,0 0 0,1-1 0,-1 1 0,0 0 0,1 0 0,-1-1 0,0 1 0,1 0 0,-1-1 0,1 1 0,-1-1 0,1 1 0,-1-1 0,1 1 0,-1-1 0,1 1 0,-1-1-1,1 1 1,0-1 0,-1 0 0,1 1 6,32 2-63,-29-3 87,28 0 48,11 1-40,0-1 0,0-3-1,0-2 1,21-5-32,-7-4-278,65-15-657,-45 4-4016,-61 18-1748</inkml:trace>
  <inkml:trace contextRef="#ctx0" brushRef="#br0" timeOffset="1831.96">2673 81 2633,'0'0'8352,"0"0"-6142,0 0-1597,0 0 26,0 0-243,0 0-77,42-7 5,4-2-185,4-1 58,0 3 0,1 2 0,0 2 0,4 2-197,2 0 342,1 2 0,-1 3 0,1 3 0,29 8-342,-71-12 93,0 2 0,0 0 0,-1 1 0,1 0-1,-1 1 1,0 1 0,-1 0 0,0 1 0,0 1 0,-1 0-1,-1 1 1,1 0 0,-2 1 0,1 0 0,-2 1 0,0 0-1,0 1 1,0 1-93,-1 4 63,0 0 0,-1 0 1,0 1-1,-2-1 0,0 2 0,-2-1 0,3 19-63,-4-4 33,0-1 0,-3 1 1,-1-1-1,-2 13-33,-1-25-21,0-1-1,-2 0 1,0 0 0,-1 0 0,-1-1-1,-1 0 1,-1-1 0,0 1 0,-2-2-1,0 0 1,-1 0 0,-7 7 21,-15 13-92,-1 0 1,-2-2-1,-2-2 0,-31 20 92,21-18 3,-1-3 0,-3-1 0,0-3 0,-2-3-1,0-2 1,-2-2 0,-1-3 0,0-3-1,-1-2 1,-1-2 0,0-4 0,-42 1-3,78-9 43,0 0 0,0-2 0,0 0 0,0-2 0,-10-4-43,21 5 38,0-2 0,0 0 1,0-1-1,1 0 0,0-1 0,1-1 0,-1 0 0,1 0 1,-9-10-39,4 2-5,0-2 1,2 0 0,0 0 0,1-2 0,1 1-1,1-2 1,1 0 0,0 0 0,2-1 0,1 0-1,0-1 1,2 0 0,-4-20 4,0-18-306,3-1-1,2 0 1,4-1-1,3-41 307,0 79-139,0 0-1,2 0 1,0 1-1,2 0 1,0 0-1,2 0 1,0 1-1,12-21 140,-10 26-50,0 1-1,0 1 1,2 0-1,0 1 1,1 0 0,1 0-1,0 1 1,0 1-1,2 1 1,0 0-1,9-5 51,8-1-78,0 1 0,1 1 1,1 2-1,1 1 0,17-2 78,44-9-422,44-2 422,-7 7-1038,0 7-1,48 4 1039,-74 7-2676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9:5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2008,'0'0'949,"0"0"-331,0 0-33,0 0 83,0 0-72,0 0-203,0 0-141,0 0-24,0 0 75,0 0 92,0 0 92,0 0 54,0 0 19,0 0-60,0 0-138,3 0-1631,0 0-2658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6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173 361 1192,'0'0'2074,"0"0"-747,0 0-405,0 0-232,0 0-152,0 0-23,0 0 83,0 0 100,0 0-3,0 0-7,0 0-108,-33 3 2858,14 14-2857,10-11-436,1 1-1,0 0 1,1 1 0,0-1-1,0 2 1,1-1 0,0 1-1,0 0 1,-3 8-145,-2 10 251,2 1 0,2 0 0,0 1 0,2 0-1,1 0 1,1 0 0,1 0 0,3 28-251,0-49 16,0 0 1,1 0-1,0 0 0,0 0 1,0-1-1,1 1 0,0-1 0,4 7-16,13 36 132,-20-49-131,2 6-3,-1 0 0,1 1 0,1-1 0,-1 0 0,1 0 1,1 0-1,-1-1 0,1 1 0,0-1 0,1 1 2,-1-2-18,-2-4 17,-1 1 0,1 0 0,-1-1 0,1 1 1,-1 0-1,0 0 0,0 0 0,0 0 0,0 0 0,0 0 1,0 0-1,0 1 0,-1-1 1,3-1-640,-3-1 540,0 0 1,0 1-1,0-1 0,0 0 1,0 0-1,0 0 0,0 0 1,0 0-1,0 0 0,0 0 1,1 0-1,-1 0 1,0 0-1,0 0 0,0 1 1,0-1-1,0 0 0,0 0 1,0 0-1,0 0 1,0 0-1,0 0 0,0 0 1,0 0-1,0 1 0,0-1 1,0 0-1,0 0 0,0 0 1,0 0-1,0 0 1,0 0-1,0 0 0,0 0 1,0 1-1,0-1 0,0 0 1,0 0-1,0 0 0,0 0 1,0 0-1,0 0 1,-1 0-1,1 0 0,0 0 1,0 1-1,0-1 0,0 0 1,0 0-1,0 0 1,0 0-1,0 0 0,0 0 1,0 0-1,-1 0 0,1 0 1,0 0-1,0 0 0,0 0 1,0 0-1,0 0 1,0 0-1,0 0 0,-1 0 1,1 0 99,-11 1-8199</inkml:trace>
  <inkml:trace contextRef="#ctx0" brushRef="#br0" timeOffset="684.02">312 783 1040,'0'0'3969,"0"0"-2249,0 0-531,0 0-296,0 0-375,0 0-73,17 0 2038,2-5-1930,0 0 0,0-1 0,8-5-553,-14 6 25,0 0-1,1 0 1,0 1-1,-1 1 1,1 0 0,0 1-1,12 0-24,-26 2-436,2 0 1349,-1-1-7583,-1-4 1320</inkml:trace>
  <inkml:trace contextRef="#ctx0" brushRef="#br0" timeOffset="1712.1">990 411 4785,'0'0'1427,"0"0"-448,0 0-176,0 0-90,0 0 51,0 0 35,0 0-32,0 0-122,0 0-162,0 0-100,0 0-75,0 0-32,-20 0 554,-10 0-452,11-1-317,-1 1 1,1 1-1,0 1 1,-1 0-1,-17 6-61,36-8 23,0 1-1,0 0 1,0 0-1,0-1 0,1 1 1,-1 0-1,0 0 1,1 0-1,-1 0 1,1 0-1,-1 0 1,1 0-1,0 0 1,-1 0-1,1 0 1,0 0-1,-1 0 1,1 0-1,0 1-22,-4 31-3,1-16 85,-1 9 36,1 1 1,1 0 0,2 23-119,0-49 6,0-1 17,0 0 52,0 0-14,29-3 88,-22 2-151,0 1 1,1-1-1,-1 1 1,0 0-1,0 1 1,3 0 1,-8 0-1,0 0 0,0 0-1,-1 0 1,1 0 0,0 0 0,-1 1-1,1-1 1,-1 1 0,0-1 0,1 1-1,-1-1 1,0 1 0,0 0 0,0 0 0,0-1-1,0 1 1,0 0 0,-1 0 0,1 0-1,-1 0 1,1 0 0,-1 0 0,1 0 1,4 49 1,-5-43 20,1 1 16,-1 1-1,-1-1 1,0 0-1,0 0 1,-2 7-37,2-13 19,-1 1 1,1 0-1,-1-1 1,0 1-1,0-1 0,0 0 1,-1 0-1,1 0 1,-1 0-1,0 0 0,0 0 1,0-1-1,0 1 1,0-1-1,0 0-19,-43 21 198,39-21-220,0 1 0,-1 1 0,1-1 0,1 1 0,-1 0-1,-3 4 23,9-8-164,1 0-109,0 0-154,0 0-272,0 0-411,8-6-5188,4-5 498</inkml:trace>
  <inkml:trace contextRef="#ctx0" brushRef="#br0" timeOffset="2411.15">1165 247 3137,'0'0'985,"0"0"-77,0 0-243,0 0-140,0 0 231,0 0 307,0 6 3259,2 19-4240,5-13-27,1 1 0,0-2 0,1 1-1,4 4-54,26 35 197,-22-23-72,-2 1 0,7 19-125,-17-35 39,-1 0 0,0 0 0,-1 0 0,-1 0 0,0 0 1,0 1-1,-1 10-39,-1-7 100,0-5-50,1 0-1,-2 0 1,1-1-1,-2 1 0,1 0 1,-2 0-1,1-1 1,-2 1-1,-4 10-49,-71 124 66,83-172-7789,5 11 1452</inkml:trace>
  <inkml:trace contextRef="#ctx0" brushRef="#br0" timeOffset="3049.2">1599 265 3849,'0'0'1640,"0"0"-550,0 0-174,0 0-49,0 0-4,0 0 25,-9 12-28,-4 3-610,-4 5 260,0 1 0,2 1 0,-3 5-510,10-10 69,1 0 0,0 0 0,1 1 0,1 0 0,1 0-1,0 0 1,2 1 0,0 1-69,-3 47 13,5 40-13,0-63 39,0-25-27,1 1-1,1-1 1,1 1-1,0-1 1,5 12-12,-6-23-24,1-1 0,-1 0 0,1 0 0,0 0 0,1 0 0,0 0 0,0-1 0,0 0 0,1 1 1,0-2-1,0 1 0,1-1 0,-1 1 0,1-1 0,5 3 24,-8-7-132,0 0-1,0 0 1,0-1 0,0 1 0,0 0-1,0-1 1,0 0 0,0 0 0,0 0 0,0 0 132,17-3-3619,-10-7-1326</inkml:trace>
  <inkml:trace contextRef="#ctx0" brushRef="#br0" timeOffset="3746.26">1711 566 6209,'0'0'1541,"0"0"-444,0 0-413,0 0-160,0 0 11,0 0 52,3-3-15,0 0-467,1 1 0,0-1 1,0 0-1,-1 1 0,2 0 0,-1 0 0,0 0 0,0 0 0,3 0-105,-5 1 2,-1 1 0,1 0 0,-1-1 1,1 1-1,0 0 0,-1 0 0,1 0 0,0 0 0,-1 0 0,1 1 0,-1-1 0,1 0 0,0 1 0,-1-1 0,1 1 0,-1-1 0,1 1 1,-1 0-1,1 0 0,-1 0 0,0 0 0,1 0 0,-1 0 0,0 0 0,0 0 0,0 0 0,0 0 0,0 1 0,0-1 0,1 2-2,4 8 44,0 1-1,-1 0 0,0 0 1,-1 0-1,-1 1 0,1 0 1,-2 0-1,0 0 0,0 0 1,-2 0-1,1 0 1,-2 3-44,0-12 28,0 1 1,0 0-1,0-1 1,-1 0-1,0 1 1,0-1-1,0 0 1,0 0-1,-1 0 1,0 0-1,0 0 1,0 0 0,0-1-1,0 0 1,-1 0-1,-1 2-28,-26 32 581,35-36-536,1 0 0,-1 0-1,1 0 1,-1-1 0,1 0 0,0 0-1,2 0-44,-6 0 3,14-1-136,0 2 1,0 0-1,0 0 0,-1 2 1,1 0-1,0 0 133,-8-2-4736,-6-1-1842</inkml:trace>
  <inkml:trace contextRef="#ctx0" brushRef="#br0" timeOffset="4347.3">2042 247 744,'0'0'5463,"0"0"-3500,0 0-1282,0 0-293,0 0-94,0 0-30,3 7 18,7 13 125,1-1-1,1 0 1,1 0-1,3 1-406,0 1 374,-1 1 0,-1 0 0,12 24-374,-19-28 67,0 1-1,0 0 1,-2 1 0,-1-1 0,0 1-1,-1 0 1,-1 6-67,-1-13 27,-1 0-1,-1 0 1,0 0 0,0 0-1,-1-1 1,-1 1-1,0 0 1,-1-1 0,-1 0-1,1 0 1,-6 9-27,-14 18 30,14-22-23,0-1 0,1 1-1,1 1 1,0 0 0,1 2-7,5-17 311,1-1-1323,1 0-5017,0-2 1549</inkml:trace>
  <inkml:trace contextRef="#ctx0" brushRef="#br0" timeOffset="4842.34">2402 625 5265,'0'0'1730,"0"0"-541,0 0-262,0 0-35,0 0-10,0 0-209,11 0-220,23-1-226,2 0-96,-1 1 0,25 3-131,-52 1-100,-7-3 4,0-1 0,0 1 1,0 0-1,-1-1 0,1 1 0,0 0 1,0-1-1,0 0 0,0 1 0,1-1 0,-1 1 1,0-1-1,0 0 0,0 0 0,0 0 1,0 0-1,0 0 0,0 0 0,0 0 1,0 0-1,1 0 0,-1 0 0,0 0 1,0-1-1,0 1 0,0-1 96,2-9-4101</inkml:trace>
  <inkml:trace contextRef="#ctx0" brushRef="#br0" timeOffset="5661.4">2932 274 5369,'0'0'1359,"0"0"-156,0 0-173,0 0-237,0 0-99,0 0 22,-3 5-73,-11 17-62,-17 28 398,2 1-1,2 2-978,19-34 52,0 0-1,2 1 1,0 0-1,1 0 1,0 0-1,2 0 1,-1 18-52,4-30 2,-1 17 20,0 1 0,2-1 0,3 24-22,-2-41 3,0 0 1,0 0-1,0 0 1,1 0-1,0 0 1,1-1-1,0 1 1,0-1-1,0 0 1,1 0-1,0 0 1,1-1-1,4 5-3,39 30-1430,-46-38 1116,1-1 1,0 1-1,0-1 1,0 0-1,0 0 0,1 0 1,-1-1-1,1 1 1,-1-1-1,1 0 1,-1-1-1,3 1 314,-3-1-6105</inkml:trace>
  <inkml:trace contextRef="#ctx0" brushRef="#br0" timeOffset="6412.46">3259 375 1136,'0'0'5760,"0"0"-3362,0 0-1144,0 0-432,0 0-297,0 0-33,-6 5 49,-3 3-337,1 0 0,0 0-1,0 1 1,1 0 0,0 0-1,0 1 1,1 0 0,0 2-204,-4 10 54,2 0 1,0 0-1,2 1 1,0 0-1,1 1 1,2-1-1,0 1 1,2 0 0,1 23-55,0-44-2,0-1 0,0 1 0,0 0 0,1-1 0,-1 1 0,1 0 0,-1-1 1,1 1-1,0 0 0,0-1 0,1 1 0,-1-1 0,0 0 0,1 1 0,-1-1 1,1 0-1,0 0 0,0 0 0,0 0 0,0 0 0,0 0 0,0-1 0,0 1 1,1-1-1,-1 1 0,1-1 0,-1 0 0,1 0 0,-1 0 0,1 0 0,-1-1 1,1 1-1,0-1 0,0 1 0,-1-1 0,1 0 0,1 0 2,1 1 5,-1-1 0,0 1 0,0-1 0,0 1 0,1-1 0,-1 0 0,0-1 0,0 1 0,0-1 0,0 0 0,1 0 0,-1 0 0,0 0 0,-1-1 0,1 0 0,0 0 0,0 0 0,-1 0 0,1 0 0,-1-1 0,1 0 0,-1 1 0,0-1 0,0 0 0,-1-1 0,1 1 0,1-2-5,-4 4 0,31-48-20,-29 46 31,0-1 1,-1 0 0,0 1 0,0-1 0,0 0 0,0 1 0,-1-1 0,0 0 0,1 0 0,-1 0 0,0 0 0,-1 1 0,1-1 0,-1-1-12,0 4 1,0-1 1,0 1-1,0 0 1,0 0 0,0 0-1,0 0 1,0 0-1,0 0 1,-1 0 0,1 1-1,0-1 1,0 0-1,-1 1 1,1-1 0,-1 0-1,1 1 1,0 0-1,-1-1 1,1 1 0,-1 0-1,1 0 1,-1 0-1,0 0-1,-35-2-124,36 2 124,-2-1-22,-1 1 1,1 0 0,-1 0 0,1 1 0,-1-1 0,1 1 0,-1 0 0,1-1 0,0 2 0,-1-1-1,1 0 1,-2 2 21,2-1-5,0 1 0,0 0 0,1 0 0,-1 0 0,1 0 0,0 1 0,0-1 0,0 0 0,0 1 0,-1 3 5,-6 10-9,6-12-13,0 0 1,1 0 0,-1 1 0,1-1-1,0 1 1,0-1 0,1 1 0,0 0-1,-1 2 22,2-7-654,5-6-2803,4-8-155</inkml:trace>
  <inkml:trace contextRef="#ctx0" brushRef="#br0" timeOffset="6946.5">3514 173 6009,'0'0'1622,"0"0"-316,0 0-322,0 0-331,0 0-287,0 0-168,10 12 300,4-2-399,0 0 0,-1 0 1,0 2-1,0-1 0,-2 1 1,1 1-1,-2 0 0,0 1 1,0 0-1,-1 1 0,-1-1 1,0 2-1,-2-1 0,1 1 1,-2 0-1,0 0 0,-1 1 1,0-1-1,-2 1 0,0 0 1,0 7-100,-2-15 1,0 30 129,-4 29-130,2-53 6,-1-1 1,0 0-1,-1 0 0,0 0 1,-1-1-1,-3 7-6,-23 34-313,22-39-1413,0 0-1,1 1 1,-2 6 1726,4-9-2934</inkml:trace>
  <inkml:trace contextRef="#ctx0" brushRef="#br0" timeOffset="7562.55">4036 54 5705,'0'0'1665,"0"0"-217,0 0-347,0 0-406,0 0-172,0 0-80,-7 16-104,2-4-275,-6 13 156,0 0 1,2 1-1,-4 20-220,3 19 440,2 0-1,3 0 1,4 1-1,2 7-439,-1-25 2,1-38 1,0 1-1,1 0 1,0-1 0,0 1-1,1-1 1,1 0-1,0 0 1,0 0-1,1-1 1,0 1-1,2 2-2,1 0-3,1 0 1,0 0-1,0-1 0,1 0 0,1-1 0,-1 0 1,2 0-1,0-1 3,-10-8-192,1 0 0,-1 1 0,1-1 0,0 0 0,0 0 0,-1-1-1,1 1 1,0 0 0,0-1 0,0 0 0,0 0 0,0 0 0,2 0 192,6 0-2895</inkml:trace>
  <inkml:trace contextRef="#ctx0" brushRef="#br0" timeOffset="8257.6">4165 325 3777,'0'0'2928,"0"0"-975,0 0-646,0 0-524,0 0-237,0 0 40,2-3-18,0 0-518,0 0 1,0 0-1,1 1 1,-1-1-1,1 0 1,-1 1-1,1 0 1,0 0-1,0 0 0,0 0 1,0 0-1,1 1 1,-1-1-1,0 1 1,1-1-51,4 0-17,0 0 0,0 0 0,0 1 1,0-1-1,0 2 0,6-1 17,-13 2-6,0-1-1,0 0 1,0 1-1,0-1 1,0 1-1,0-1 1,0 1-1,0-1 1,0 1 0,-1 0-1,1-1 1,0 1-1,-1 0 1,1 0-1,0 0 1,-1 0-1,1-1 1,-1 1-1,1 0 1,-1 0 0,1 0-1,-1 0 1,0 0-1,0 0 1,1 0-1,-1 0 1,0 0-1,0 0 1,0 0-1,0 0 1,0 0-1,0 1 7,0 44 8,-1-32 39,1-8-61,-1 1 0,1-1 0,-1 1 0,-1 0 0,1-1 0,-1 0 0,0 1 0,-1-1 0,1 0 0,-1 0 0,-1 0 0,1-1 0,-1 1 1,0-1-1,0 0 0,0 0 0,-1 0 0,0 0 0,0-1 0,0 0 0,-4 3 14,1-1-41,15-7 162,11 0-25,-11 1-67,1 0 1,-1 0-1,1 1 0,-1 1 1,1-1-1,-1 1 0,1 1 1,-1-1-1,0 1 1,0 1-30,-3-2 62,-1-1 0,0 1 0,0 1 1,0-1-1,0 0 0,-1 1 0,1-1 0,-1 1 1,1 0-1,-1 0 0,0 0 0,0 0 1,0 0-1,-1 1 0,1-1 0,-1 0 1,1 1-1,-1-1 0,0 1 0,-1 0 1,1-1-1,0 2-62,-1 1 46,0 0 0,0 0 0,0 0 0,0 0 1,-1 0-1,0 0 0,-1 0 0,1 0 0,-1 0 0,0-1 1,0 1-1,-1-1 0,0 0 0,0 1 0,0-1 0,0 0 1,-1-1-1,-3 5-46,2-5-173,1 0-1,0-1 1,-1 1 0,1-1 0,-1 0 0,0 0 0,0-1-1,0 1 1,-1-1 0,1 0 0,-1 0 0,1-1-1,-3 1 174,-15-1-4694,16-1 96</inkml:trace>
  <inkml:trace contextRef="#ctx0" brushRef="#br0" timeOffset="8837.65">4486 0 6993,'0'0'2110,"0"0"-445,0 0-489,0 0-364,0 0-140,0 0-120,24 10 192,-15-6-704,1 0 0,-1 1 0,-1 1 0,1-1 0,-1 1 0,0 1-1,0-1 1,0 1 0,-1 1 0,0-1 0,-1 1 0,0 1 0,0-1-1,0 1 1,-1 0 0,-1 0 0,0 1 0,0-1 0,0 1-1,-1 0 1,-1 0 0,0 2-40,4 21 75,-1 1-1,-2 0 1,-2 0 0,-1 0-1,-1 0 1,-3 4-75,0-9-27,-1-1-1,-1 1 1,-1-1 0,-2-1 0,-1 0 0,-6 12 27,-20 36-1584,-29 42 1584,24-50-3368,27-45-1589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190 301 1072,'0'0'4428,"0"0"-2253,0 0-493,0 0-357,0 0-302,0 0-27,0 0 9,0 0-71,0 0-183,0 0-213,0 0-189,0 0-81,0 0 14,0 0-1,0 0-29,0 0-20,0 0-16,0 0-17,0 0-19,0 0-17,0 13-38,-1-8-116,1-1 0,-1 1-1,0 0 1,-1-1 0,1 1 0,-1-1 0,0 1 0,0-1 0,0 0-1,0 0-8,-31 47 151,12-21-102,1 4-42,1 1 1,2 1-1,1 0 1,2 2-8,6-13-12,1 1 0,1 0 0,2 0 0,0 0 0,2 0 1,0 15 11,2-7-28,-1-5-12,2 0 0,1 0 0,3 16 40,-3-34-11,1-2 0,-1 1-1,2 0 1,-1 0-1,1-1 1,1 0 0,0 0-1,0 0 1,1-1-1,0 1 1,0-1 0,2 1 11,-2-4 11,-1 1 0,1-1 0,0 0 0,1 0 0,0 0-11,-6-4-208,1 0 0,0 0 0,0 0 0,-1 0 0,1 0 0,0-1 0,0 1 0,0 0 1,0-1-1,0 1 0,0-1 0,0 0 0,0 0 0,0 0 0,0 0 0,0 0 0,0 0 0,0 0 0,0-1 0,0 1 0,0-1 0,-1 1 0,1-1 208,6-7-4797</inkml:trace>
  <inkml:trace contextRef="#ctx0" brushRef="#br0" timeOffset="1245.1">649 453 4081,'0'0'1835,"0"0"-211,0 0-101,0 0-234,0 0-103,0 0-141,0 0-961,0 0 0,0 0 0,0 0 0,0 0 0,0 0 0,0 1 0,0-1 0,0 0 0,0 0 0,0 0 0,0 0 0,0 0 0,-1 0 0,1 0 0,0 0 0,0 0 0,0 0 0,0 0 0,0 0 0,0 0 0,0 0 0,0 0 0,-1 0 0,1 0 0,0 0 0,0 0 0,0 0 0,0 0 0,0 0 0,0 0 0,0 0 0,-1 0 0,1 0 0,0 0 0,0 0 0,0 0 0,0 0 0,0 0 0,0 0 0,0 0 0,-1 0 0,1 0 0,0 0 0,0 0 0,0 0 1,0 0-1,0-1 0,0 1 0,0 0 0,0 0 0,0 0 0,0 0 0,0 0 0,0 0 0,0 0 0,0 0 0,0-1 0,-1 1 0,1 0 0,0 0 0,0 0 0,0 0 0,0 0 0,0 0 0,0 0 0,0-1 0,0 1-84,-12 12 19,0 1 1,1 0-1,1 1 0,0 0 1,0 0-1,2 1 0,0 0 1,0 1-1,1 0 1,1 0-1,1 0 0,1 1 1,-3 11-20,1 13-24,1 1 0,2-1 0,2 1 0,1-1 0,3 8 24,-2-44-10,0 0 0,0 1 0,1-1 0,0 0 0,0 0 0,0 0 0,0 0 0,1 0 0,-1-1 0,1 1 1,1-1-1,-1 0 0,1 1 0,-1-1 0,1-1 0,0 1 0,0-1 0,2 1 10,-1 1-12,1-1 0,0 0 1,1-1-1,-1 0 0,1 0 0,-1 0 0,1 0 1,0-1-1,0 0 0,0-1 0,0 0 1,0 0-1,4 0 12,-6-1-1,0 1 0,0-2 0,0 1 1,0-1-1,1 1 0,-1-2 0,0 1 1,0 0-1,-1-1 0,1 0 0,0 0 0,0 0 1,-1-1-1,1 0 0,-1 1 0,0-2 0,0 1 1,0 0-1,0-1 0,-1 0 0,0 0 0,3-3 2,1 0-24,3-3-6,-1-1 0,1 0 0,-2-1 0,1 0 29,-7 9-5,0-1 0,-1 1 0,1 0 0,-1-1 0,1 1 0,-1-1-1,0 1 1,0-1 0,-1 0 0,1 0 0,-1 1 0,0-1 0,0 0 0,0 1 0,0-1 0,0 0 0,-1 0 0,0 1 5,0 2-2,1 0 0,-1 0 0,0 0 0,0 1 0,1-1 0,-1 0 0,0 1 0,0-1 0,0 1 0,0-1 0,0 1-1,0-1 1,0 1 0,0 0 0,0-1 0,0 1 0,0 0 0,0 0 0,0 0 0,0 0 0,-1 0 0,1 0 0,0 0 2,-35 0-107,25 1 96,2-2 0,1 2 1,-1-1 0,0 1-1,1 0 1,-1 1-1,1 0 1,0 1 0,-8 2 10,11-2-5,0-1 1,1 1 0,-1 0-1,1 0 1,0 1 0,0-1-1,0 1 1,1 0 0,-1 0-1,1 0 1,0 1 0,0-1-1,0 1 1,1-1 0,-2 4 4,0 12-6162,4-17 4869,0-5-6143</inkml:trace>
  <inkml:trace contextRef="#ctx0" brushRef="#br0" timeOffset="1811.15">874 286 2513,'0'0'4199,"0"0"-2257,0 0-543,0 0-240,0 0-299,0 0-292,0 3-119,1-1-399,-1 0 0,1-1 0,-1 1-1,1 0 1,-1-1 0,1 1-1,0-1 1,0 1 0,0-1-1,0 1 1,0-1 0,0 0-1,0 1 1,0-1 0,1 0-1,-1 0 1,0 0 0,2 1-50,35 23 473,-8-5-107,-19-12-259,-1 1-1,-1 0 0,0 0 1,0 1-1,-1 0 0,0 1 1,-1 0-1,0 0 1,-1 1-1,0 0 0,-1 0 1,0 0-1,-1 0 0,0 4-106,3 17 91,-1-1-1,-2 1 1,-2 0-1,0 0 1,-3 3-91,1-18 24,-2 0 0,0-1 0,-1 1 0,0-1 0,-2 0 1,-4 12-25,-11 20-53,-15 27 53,6-13-471,28-56-1272,1-5-4294,0-2 608</inkml:trace>
  <inkml:trace contextRef="#ctx0" brushRef="#br0" timeOffset="2342.3">1410 179 5145,'0'0'2966,"0"0"-954,0 0-428,0 0-604,0 0-319,0 0-67,-10 11-24,-3 2-365,1 1-1,0 0 0,1 1 0,1 0 1,0 1-1,-2 6-204,-8 25 197,2 1 0,2 1 0,3 0-1,1 1 1,3 1 0,1 0 0,4 0 0,1 0 0,2 0-1,4 22-196,-1-61-8,0 0 0,1 0-1,0 0 1,1 0 0,0 0-1,1-1 1,3 5 8,-4-9-15,-1 1 1,2-1-1,-1-1 1,1 1-1,0-1 1,0 1-1,1-1 0,0-1 1,0 1-1,0-1 1,7 4 14,16 1-927,-27-10 702,-1 0 0,0 0 0,0 0 0,0 0 0,0 0 0,0 0-1,0 0 1,0 0 0,0 0 0,0 0 0,0-1 0,0 1 0,0 0 0,0-1 0,0 1 0,0 0 0,0-1 0,-1 0 0,1 1 0,0-1 0,0 1 0,0-1 0,-1 0 0,1 0 0,0 1 0,-1-1 0,1 0 0,0 0 225,5-16-6643</inkml:trace>
  <inkml:trace contextRef="#ctx0" brushRef="#br0" timeOffset="2711.35">1486 646 3409,'0'0'4498,"0"0"-2496,0 0-738,0 0-421,0 0-284,0 0-130,24-9 471,101-14 634,-39 17-6830,-86 6-725</inkml:trace>
  <inkml:trace contextRef="#ctx0" brushRef="#br0" timeOffset="3107.18">1877 310 1008,'0'0'6540,"0"0"-4023,0 0-1250,0 0-564,0 0-339,0 0-35,0 4 453,9 42-150,-3-1 0,-2 1 0,-1 9-632,-4 142-209,-1-76-450,2-116-556,0-8-3387,0-7 1594</inkml:trace>
  <inkml:trace contextRef="#ctx0" brushRef="#br0" timeOffset="3641.22">2029 45 80,'0'0'5244,"0"0"-3281,0 0-671,0 0 48,0 0-125,0 0-185,6 3-261,11 6-512,-1 0 0,0 1-1,-1 1 1,0 1 0,-1 0-1,0 0 1,-1 2 0,6 7-257,-8-8 111,0 1 0,-1 0 1,0 0-1,-2 1 0,1 0 1,-2 1-1,0 0 0,-1 0 1,3 12-112,-3 8 113,-1-1 0,-2 1 1,-2 0-1,-1 0 1,-5 31-114,-2-22-25,-3-1 0,-1-1 1,-1 0-1,-3-1 1,-8 14 24,21-52-338,-6 11 169,-2-11-6176,7-4 1749</inkml:trace>
  <inkml:trace contextRef="#ctx0" brushRef="#br0" timeOffset="4189.26">2416 518 6369,'0'0'1998,"0"0"-330,0 0-537,0 0-528,0 0-237,0 0-14,6 0 134,57 1 2935,47 7-3421,-105-7-342,24 2 898,-15-4-4852,-13-2-1999</inkml:trace>
  <inkml:trace contextRef="#ctx0" brushRef="#br0" timeOffset="5195.5">3067 0 5265,'0'0'2546,"0"0"-571,0 0-363,0 0-475,0 0-281,0 0-80,-5 7-114,-20 31-251,1 1 1,1 1-1,3 1 1,-11 31-412,18-39 197,3 0-1,0 1 1,2 0 0,2 0 0,1 1 0,1 25-197,3-40 86,-1 33 98,3-1-1,3 17-183,-2-52 5,1 0-1,1 0 1,0 0 0,1-1-1,1 0 1,0 0 0,1 0 0,9 15-5,-6-16-37,-2 1-59,1-1-1,1-1 0,1 1 0,0-2 0,12 12 97,-21-24-227,-1 0 0,0 0 0,0 0 0,1 0-1,-1 0 1,0-1 0,1 1 0,-1 0 0,1-1-1,-1 1 1,1-1 0,-1 0 0,1 1-1,0-1 1,-1 0 0,1 0 0,-1 0 0,1 0-1,0 0 228,1 0-864,5 0-3491</inkml:trace>
  <inkml:trace contextRef="#ctx0" brushRef="#br0" timeOffset="6074.06">3457 349 8106,'0'0'2896,"0"0"-1178,0 0-634,0 0-578,0 0-309,0 0-82,22 0 67,115 0 1097,-135 0-1278,1 0 0,-1 0-1,1 0 1,-1 1-1,1-1 1,-1 1-1,0-1 1,1 1 0,-1 0-1,0 0 1,1 0-1,-1 1 1,0-1-1,0 0 1,0 1 0,0-1-1,0 1 1,0 0-1,1 1 0,-1 1 23,1 0 0,-1-1 0,0 1 0,0 0 0,0 0 0,0 1 0,-1-1 0,1 0 0,-1 1 0,0-1 0,-1 1-23,2 5 46,-2 0-1,1 0 0,-1 0 0,-1 1 0,1-1 1,-2 0-1,0 0 0,0 0 0,0 0 1,-2 1-46,-9 17-65,-1 0 0,-2-1 1,0-1-1,-14 15 65,7-9-341,1 2 0,-8 19 341,30-53-8,-1 1-1,0 0 0,1 0 0,-1 0 0,1 0 0,-1 0 1,1 0-1,0 0 0,0 0 0,-1 0 0,1 0 0,0 0 1,0 0-1,0 0 0,0 0 0,0 0 0,0 0 1,0 0-1,0 0 0,0 0 0,0 0 0,1 0 0,-1 0 1,0 0-1,1-1 0,-1 1 0,1 0 0,-1 0 0,1 0 1,0 0-1,-1 0 0,1-1 0,0 1 0,-1 0 1,1 0-1,0-1 0,0 1 0,-1-1 0,1 1 0,0-1 1,0 1-1,0-1 0,0 1 0,0-1 0,0 0 0,0 0 1,0 1 8,8 0 76,-1 1 0,0-1 0,1-1 0,-1 1 0,7-2-76,2 1 206,97 1 152,-63-1-2832,-44 0-391</inkml:trace>
  <inkml:trace contextRef="#ctx0" brushRef="#br0" timeOffset="6525.08">3825 113 4489,'0'0'3974,"0"0"-2424,0 0-382,0 0-329,0 0-399,0 0-209,19 17-102,62 52-40,-71-60 21,0 0-1,0 1 0,-1 0 0,-1 0 0,0 1 0,0 0 0,-1 0 1,0 1-1,-1-1 0,0 2 0,-1-1 0,2 9-109,-3-1 113,0-1 0,-2 1 1,-1 0-1,0 0 0,-1 0 0,-1-1 0,-1 4-113,-1-2 17,-1-1 0,0 0 0,-1-1 0,-1 1 0,-1-1 0,-7 13-17,-17 32-372,-13 15 372,21-38-290,15-26-65,-17 29-540,-16 21 895,31-52-1360,0 0 1,-1 0 0,0-1 0,-1 0 1359,8-11-3107</inkml:trace>
  <inkml:trace contextRef="#ctx0" brushRef="#br0" timeOffset="7005.11">4205 209 4241,'0'0'2818,"0"0"-927,0 0-331,0 0-397,0 0-303,0 0-21,-9 22-53,-68 155 679,64-145-1306,1 0-1,1 0 1,2 1 0,2 1-1,1 0 1,1-1-1,2 2 1,1-1-1,2 0 1,2 11-159,-1-34-119,1 0 1,0 1-1,1-1 1,0 0-1,0 0 0,1-1 1,1 1-1,0-1 0,0 0 1,1 0-1,0 0 1,1-1-1,0 0 0,0 0 1,1-1-1,0 0 1,1 0-1,5 3 119,3-4-4228,-14-7-353</inkml:trace>
  <inkml:trace contextRef="#ctx0" brushRef="#br0" timeOffset="7590.06">4258 631 4745,'0'0'2973,"0"0"-792,0 0-528,0 0-370,0 0-232,0 0-215,15-6-193,-2 0-526,2-2 18,0 1-1,1 1 1,0 0 0,0 1-1,0 1 1,7-1-135,26 5-84,-48 2 70,0 0 1,0 1-1,-1-1 0,1 0 1,0 1-1,-1-1 0,0 1 0,1-1 1,-1 1-1,0-1 0,0 1 1,-1-1-1,1 1 0,-1 0 14,1 2 3,0-5-3,1 8 24,-1 0-1,0 0 0,-1 0 1,1 0-1,-2 0 0,1 0 1,-1 0-1,0-1 0,-1 1 1,0-1-1,0 2-23,-79 143-101,84-151 44,1 0 0,0 0 0,-1 0-1,1 0 1,0 0 0,0 0 0,0-1 0,0 1 0,0-1 0,0 0 57,-2 0-25,34 4 170,-1-2 0,1-1 0,-1-2 0,2-2-145,-3-5-963,-12 1-3546,-14 5-63</inkml:trace>
  <inkml:trace contextRef="#ctx0" brushRef="#br0" timeOffset="8040.07">4602 185 7906,'0'0'1861,"0"0"-532,0 0-270,0 0 29,0 0-85,0 0-104,9 5-149,3 2-548,0 0-1,-1 2 1,0-1-1,0 1 1,-1 1 0,0-1-1,-1 2 1,0-1-1,-1 2-201,5 7 116,-1 1 0,-1 1-1,-1 0 1,-1 1 0,0 0 0,-2 0-1,-1 0 1,0 1 0,1 18-116,-1 21 28,-2 0 1,-3 0-1,-3 5-28,0-46-144,0-1 0,-1 0 0,-1-1 0,-1 1 0,-1-1 0,-1 0 0,-7 14 144,-2 1-1617,-2 0 1,-1-1 0,-16 18 1616,11-16-4793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18 290 2401,'0'0'1212,"0"0"-165,0 0-283,0 0-204,0 0 57,0 0 224,1-7 243,3-19 81,-2 20-75,-2 6-148,0 0-106,5-4 3951,16-12-4912,-4-2 154,-16 16 96,0 0 0,0 1-1,0-1 1,0 1 0,0 0-1,1-1 1,-1 1 0,0 0-1,1 0 1,-1 0 0,1 0-1,-1 0 1,1 0 0,-1 0-1,1 0 1,0 0-1,1 0-124,-14 26 59,-1-4-47,1 1 0,1 0 0,1 1-1,1 0 1,1 1 0,1 0 0,1 0 0,-1 17-12,0 35 49,3-1 0,4 13-49,-1-20 7,1-54-17,0 0 1,0-1-1,1 1 0,1-1 0,0 1 0,1-1 1,1 0-1,0 0 0,0-1 0,1 0 1,2 3 9,2 1-18,1 0 0,1-1 0,0-1 0,1 0 0,0 0 0,1-1 0,13 9 18,45 33-660,-70-54 566,-1-1-1121,-2 0-3562,-7 0-710</inkml:trace>
  <inkml:trace contextRef="#ctx0" brushRef="#br0" timeOffset="1983.15">858 301 7394,'0'0'1617,"0"0"-288,0 0-424,0 0-397,0 0-20,0 0 34,14 0-37,166-3 477,-178 3-965,0 0 0,0 1 1,0-1-1,0 0 0,0 0 1,0 1-1,0 0 0,0-1 1,0 1-1,0 0 0,0 0 1,0 0-1,-1 0 0,1 0 1,0 0-1,-1 0 0,1 1 1,-1-1-1,1 0 0,-1 1 1,0 0-1,1-1 0,-1 1 0,0 0 1,0-1-1,0 1 0,0 0 1,-1 0-1,1 0 0,0 0 1,-1 1 2,2 7 20,0 0 1,-1 0-1,0 0 1,0 0-1,-2 9-20,1-6 59,-1-1-32,0 0 0,-1 0-1,0 0 1,-1 0 0,0 0-1,-1 0 1,0-1 0,-1 0 0,0 0-1,-1 0 1,-1 1-27,-14 21-490,-2-1 1,-21 23 489,41-52-86,1 0 54,0-1 0,1 0-1,-1 1 1,0-1 0,0 0 0,0 0 0,-1 0 0,1-1 0,0 1-1,-1 0 1,1-1 0,-1 0 0,1 1 0,-2-1 32,3-1-106,1 0-66,31 0 611,76-16 426,-72 10-878,0 1 1,0 1-1,2 3 13,-36 1-34,-1-1-6,0 1 1,0 0 0,0 0-1,1 0 1,-1 0 0,0 0-1,0 0 1,0 0 0,0 0-1,0 0 1,0 0 0,1 0-1,-1 0 1,0 0 0,0 0-1,0 0 1,0 0 0,0 0-1,0 0 1,0 0-1,1 1 1,-1-1 0,0 0-1,0 0 1,0 0 0,0 0-1,0 0 1,0 0 0,0 0-1,0 0 1,1 0 0,-1 0-1,0 1 1,0-1 0,0 0-1,0 0 1,0 0-1,0 0 1,0 0 0,0 0-1,0 1 1,0-1 0,0 0-1,0 0 1,0 0 0,0 0-1,0 0 1,0 0 0,0 1-1,0-1 1,0 0 0,0 0-1,0 0 1,0 0 0,0 0-1,0 0 40,0 8-3855</inkml:trace>
  <inkml:trace contextRef="#ctx0" brushRef="#br0" timeOffset="2431.18">1271 188 9034,'0'0'1559,"0"0"-283,0 0-216,0 0-302,0 0-181,0 0-189,1 12-177,4 38-112,-4-47-90,0 0 1,1-1 0,-1 1-1,1 0 1,-1-1 0,1 1-1,0-1 1,0 0-1,0 1 1,1-1 0,-1 0-1,0 0 1,1 0-1,-1-1 1,1 1 0,0-1-1,-1 1 1,1-1-1,2 1-9,12 7 99,1 5 71,0-1 0,-1 2 0,-1 0-1,0 1 1,13 18-170,-22-25 42,-1 1 1,0-1-1,-1 1 0,0 0 0,0 0 0,-1 1 1,0-1-1,-1 1 0,0 0 0,-1 0 0,0 0 1,-1 0-1,0 1-42,0 10 41,-1 0 0,-2 0-1,1 0 1,-3 2-41,2-14-110,0 1 1,-1-1-1,-1 0 0,0 0 1,0 0-1,-1-1 0,0 1 0,-1-1 1,-2 3 109,2-4-411,-17 23-345,21-30 542,1 0 1,0 1-1,-1-1 1,1 0-1,-1 0 1,1 1-1,-1-1 1,0-1-1,0 1 0,1 0 1,-1 0-1,0-1 1,0 1-1,0-1 1,0 1-1,-1-1 214,2-10-3454,1-3 876</inkml:trace>
  <inkml:trace contextRef="#ctx0" brushRef="#br0" timeOffset="3152.24">1629 19 4537,'0'0'1896,"0"0"-225,0 0-136,0 0-354,0 0-328,0 0-221,-3 14-185,-24 90 204,-13 55 714,30-96-898,3 1 0,3-1 0,2 1 0,6 56-467,-2-108 7,1 1 0,0 0 0,0-1 0,1 0 0,1 1 1,0-2-1,1 1 0,0-1 0,5 8-7,0-3-59,0 0 1,1-1-1,1 0 0,0-1 0,1 0 0,2 0 59,-13-11-299,0-1 0,1 1 0,-1-1 0,1 0-1,-1 0 1,1 0 0,-1 0 0,1-1 0,0 0-1,0 1 1,0-1 0,0-1 0,0 1 0,0-1-1,0 1 1,0-1 0,2 0 299,5 0-4268</inkml:trace>
  <inkml:trace contextRef="#ctx0" brushRef="#br0" timeOffset="3816.29">1754 301 4705,'0'0'2659,"0"0"-928,0 0-360,0 0-392,0 0-240,0 0-200,16-12-179,48-41-121,-62 52-233,-1-1 0,1 1 0,0-1 0,0 1 0,0 0 0,0-1 0,0 1 0,0 0 0,0 0 0,0 0 0,0 1 0,0-1 0,1 0 0,-1 1 0,0 0 0,0-1 1,1 1-1,-1 0 0,0 0 0,1 0 0,1 1-6,7 0-9,-10-1 10,0 1-1,0-1 1,1 0 0,-1 1-1,0-1 1,0 1 0,0-1-1,1 1 1,-1 0-1,0-1 1,0 1 0,0 0-1,0 0 1,0 0 0,-1 0-1,1 0 1,0 0 0,0 0-1,0 0 1,-1 0-1,1 0 1,-1 0 0,1 1-1,-1-1 1,1 0 0,-1 0-1,0 0 1,1 1-1,-1-1 1,0 0 0,0 1-1,0-1 0,2 51 294,-2-41-212,0-3-72,0 1 0,-1 0 0,0-1-1,-1 0 1,1 1 0,-1-1 0,-1 0-1,0 0 1,0 0 0,0 0 0,-1 0-1,0-1 1,-1 1 0,0-1 0,0-1-1,0 1 1,-1-1 0,0 1 0,-1-1-10,6-5-7,1-1 0,-1 1 0,0-1 0,0 1 1,1-1-1,-1 1 0,1 0 0,-1-1 1,1 1-1,-1 0 0,1-1 0,-1 1 0,1 0 1,-1 0-1,1 0 0,0-1 0,-1 1 0,1 0 1,0 0-1,0 0 0,0 0 0,0 0 7,15 1-119,-1-1 282,-6-1-116,-1 0 0,0 1-1,0 1 1,0-1 0,0 1 0,0 0-1,-1 1 1,1-1 0,0 2-1,-1-1-46,-3-1 13,0 0 0,-1 0 0,0 0 0,1 0 0,-1 0 0,0 1 0,0-1 0,0 1 0,0 0 0,-1-1-1,1 1 1,-1 0 0,0 0 0,0 0 0,0 0 0,0 0 0,0 0 0,0 0 0,-1 0 0,0 0 0,1 1 0,-1-1-1,0 1-12,-1 8 104,1 0 0,-1 0 0,-1 0 0,0 0 0,-1 0 0,-1 4-104,3-12-62,-1 0 1,1 0-1,-1 0 0,0 0 0,0 0 1,0-1-1,-1 1 0,1-1 0,-1 1 1,0-1-1,0 0 0,0 0 0,-1 0 1,1 0-1,-1-1 0,1 1 1,-1-1-1,0 0 0,-1 1 62,-7-2-1221,11-1 975,1 0 1,0 0 0,-1-1 0,1 1 0,-1 0 0,1-1 0,0 1 0,-1-1 0,1 1 0,0 0-1,0-1 1,-1 1 0,1-1 0,0 1 0,0-1 0,0 1 0,0-1 0,-1 1 0,1-1-1,0 1 1,0-1 0,0 1 0,0-1 0,0 1 0,0-1 0,0 1 0,0-1 0,1 1 245,-1-15-6047</inkml:trace>
  <inkml:trace contextRef="#ctx0" brushRef="#br0" timeOffset="4301.33">2078 93 8362,'0'0'1321,"0"0"-316,0 0-332,0 0-82,0 0-39,0 0 16,14 10 20,45 34-22,-51-37-396,1 1-1,-1 0 1,-1 0 0,0 1 0,0 0 0,0 0 0,-1 0 0,-1 1-1,1 1-169,4 11 281,-2 1-1,0 0 1,0 3-281,-7-20 40,9 39 69,-2 0 1,-3 0-1,-1 0 1,-2 1-1,-3 26-109,0-35 37,1-24-200,-1 0 0,0 0 1,-1 0-1,0 0 0,-2-1 0,1 1 1,-1-1-1,-1 0 0,0 0 1,-1 0-1,0 0 0,-1-1 1,0 0-1,-1-1 0,0 1 0,-1-2 1,-2 3 162,1-7-232,3-3-1022,4-4-4174,3-8 353</inkml:trace>
  <inkml:trace contextRef="#ctx0" brushRef="#br0" timeOffset="4879.37">2541 572 4137,'0'0'1610,"0"0"-428,0 0-89,0 0-121,0 0 123,0 0 41,7 0-97,1 0-694,0 0 0,1-1 1,-1-1-1,0 1 0,0-1 0,-1 0 1,1-1-1,1-1-345,7-1 156,0 1 0,0 0-1,1 1 1,-1 1 0,1 0 0,0 1 0,10 2-156,-27-1-179,0 0-178,0 0-450,0 0-576,0 0-1355,0 0-2858</inkml:trace>
  <inkml:trace contextRef="#ctx0" brushRef="#br0" timeOffset="5879.45">3170 45 5129,'0'0'3540,"0"0"-1807,0 0-654,0 0-499,0 0-174,0 0 95,-13 13 121,13-12-620,-20 18 436,2 2 1,0 1-1,1 0 1,-10 18-439,15-15 157,1 0-1,1 1 1,0 0 0,3 0 0,0 1-1,1-1 1,-1 28-157,0 32 1102,5 75-1102,2-109 51,0-36-108,1-1 0,0 1 1,1 0-1,1-1 0,3 12 57,-3-19-56,0 1 0,0-1 1,1 0-1,0 0 0,1 0 0,0-1 0,0 1 0,0-1 0,1 0 0,4 3 56,-8-8-228,0 0 1,0-1 0,0 1-1,1-1 1,-1 0-1,0 1 1,1-1 0,-1 0-1,0 0 1,1 0-1,-1-1 1,1 1-1,0-1 1,-1 1 0,1-1-1,-1 0 1,1 0-1,0 0 1,0 0 227,8 0-3958</inkml:trace>
  <inkml:trace contextRef="#ctx0" brushRef="#br0" timeOffset="6214.48">3143 590 5265,'0'0'4185,"0"0"-2509,0 0-762,0 0-386,0 0-140,0 0-9,9 0 138,173-3 988,-159 3-2531,-22 0-2401,-1 0-4204</inkml:trace>
  <inkml:trace contextRef="#ctx0" brushRef="#br0" timeOffset="6966.53">3722 182 7762,'0'0'1741,"0"0"-568,0 0-401,0 0-411,0 0-218,0 0-52,-20 2-43,-144 5-120,161-6 121,1-1 1,0 1 0,0-1 0,0 1 0,0 0 0,0 0-1,0 0 1,1 0 0,-1 0 0,0 0 0,0 1 0,1-1-1,-1 0 1,0 1 0,1-1 0,0 1 0,-1 0 0,1 0-1,0-1 1,0 1 0,0 0 0,0 0 0,0 0 0,0 0 0,0 2-50,-4 9 258,1 1 1,0 0 0,-1 8-259,3-14-83,-5 24 358,1 1 0,1-1 1,2 1-1,1 12-275,26-53-64,-13 3 79,-1 1 1,1 1-1,0 0 0,0 0 1,0 1-1,1 1 0,-1-1 0,2 2-15,24-1 22,30 4-22,-64-3-6,1 0-1,0 1 0,0-1 1,0 1-1,0 0 1,-1 0-1,1 1 1,0-1-1,-1 1 0,1-1 1,-1 1-1,0 0 1,1 1-1,-1-1 0,0 0 1,0 1-1,0 0 1,-1 0-1,1 0 1,-1 0-1,0 0 0,1 0 1,-1 0-1,-1 1 1,1-1-1,0 2 7,1 5 22,0 0-1,0 0 1,-1 0-1,-1 1 1,0-1-1,0 1 1,-1-1-1,0 1 1,-1 3-22,0-10-9,1 1 0,-1 0 0,0-1 0,-1 1 0,1-1 0,-1 1 0,0-1 0,0 0 0,0 0 0,-1 0 0,1 0 0,-1 0 0,0 0 0,0-1 0,0 1 0,-1-1 0,1 0 0,-1 0 0,0 0 0,0-1 0,0 1 0,0-1 0,0 0-1,-1 0 11,-4 3-448,-1-2 0,0 1 1,1-1-1,-1-1 1,0 0 446,-49 4-6282,48-6 3172</inkml:trace>
  <inkml:trace contextRef="#ctx0" brushRef="#br0" timeOffset="7512.58">3812 90 5921,'0'0'2537,"0"0"-982,0 0-206,0 0-60,0 0-330,0 0-266,11 7-171,8 5-285,-1 1 1,0 0 0,0 2 0,-1 0-1,-1 1 1,-1 0 0,1 3-238,-6-4 158,0 1 1,-1 1 0,-2 0-1,1 0 1,-2 0 0,0 1-1,-1 0 1,-1 0-1,0 4-158,0 6 41,-2 0-1,0 1 0,-2-1 0,-1 0 0,-4 21-40,0-28-197,-1 0 0,0 0 0,-2-1 0,0 0 0,-1 0 0,-2-1 0,1-1 0,-2 1 0,-1-2 0,0 0 0,-2 1 197,12-14-288,2-3 122,0 1 0,0-1 0,0 0 0,0 1 0,0-1 0,-1 0 0,1 0 0,0 0 0,0 0 0,-1 0 0,1 0 0,-1 0 0,1 0 0,-1-1 0,1 1 0,-1 0 0,0-1 166,2-7-4776,0-4 553</inkml:trace>
  <inkml:trace contextRef="#ctx0" brushRef="#br0" timeOffset="8093.62">4278 22 6185,'0'0'2329,"0"0"-571,0 0-566,0 0-455,0 0-198,0 0 56,-1 6 37,-10 43 725,-14 38-1357,10-40 131,3 1 0,-4 27-131,7 12-27,2-1 0,5 1 0,5 28 27,-3-109 4,1 0-1,0 1 1,1-1 0,0 0 0,0 0 0,0 0 0,0 0 0,1-1 0,0 1 0,1-1 0,-1 1 0,1-1 0,0 0-1,0 0 1,0-1 0,1 1 0,0-1 0,0 0 0,2 1-4,0 0-253,1 0 1,0 0-1,0-1 0,0 0 0,1 0 1,1-1 252,-2 0-1001,0-1 1,1 0 0,-1 0-1,1-1 1,-1 0-1,5-1 1001,-10 0-5964</inkml:trace>
  <inkml:trace contextRef="#ctx0" brushRef="#br0" timeOffset="9444.72">4450 328 5337,'0'0'2003,"0"0"-409,0 0-330,0 0-422,0 0-183,0 0-103,0 0-106,0 0-62,24 0 1366,219 0-479,-243 0-1360,1 1-1,-1-1 1,1 0-1,-1 0 1,1 0 0,-1 0-1,1 0 1,-1 0-1,1 1 1,-1-1 0,1-1-1,-1 1 1,1 0-1,-1 0 1,1 0 0,-1 0-1,1 0 1,0 0-1,-1-1 1,0 1 0,1 0-1,-1 0 1,1-1-1,-1 1 1,1 0-1,-1-1 1,1 1 0,-1 0-1,0-1 1,1 1-1,-1-1 1,0 1 0,1 0-1,-1-1 1,0 1-1,0-1 1,0 1 0,1-1-1,-1 1 1,0-1-1,0 1 1,0-1 0,0 1-1,0-1 1,0 1-1,0-1 86,0-6-3751</inkml:trace>
  <inkml:trace contextRef="#ctx0" brushRef="#br0" timeOffset="9841.76">4850 78 5873,'0'0'2626,"0"0"-787,0 0-362,0 0-409,0 0-403,0 0-121,0 26-81,0 187 337,0-206-781,1 37 298,-2 0-1,-2 1 1,-2-2 0,-10 43-317,9-63-77,-2 7 84,5-18-5106,3-25 1429</inkml:trace>
  <inkml:trace contextRef="#ctx0" brushRef="#br0" timeOffset="10261.32">5019 1 6785,'0'0'2276,"0"0"-527,0 0-440,0 0-503,0 0-289,0 0-101,11 12-78,7 8-72,0 0-1,-2 1 1,-1 1-1,0 0 0,-2 1 1,6 13-266,-9-9 248,-2 0 0,0 1 0,-2 0 0,-1 0 0,1 23-248,-2 24 325,-5 43-325,0-98-201,-1 0-1,0 0 1,-2 0-1,-1-1 1,0 1-1,-1-1 1,-1 0 0,-1-1-1,0 0 1,-2 0-1,0-1 1,-1 0-1,-9 11 202,16-24-440,1 0 0,-1-1 1,0 1-1,-1-1 0,1 1 0,0-1 0,-1-1 1,0 1-1,0-1 0,-3 2 440,-10-2-5496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83 165 3201,'0'0'2191,"0"0"-456,0 0-315,0 0-360,0 0-258,3-1 4293,15-1-5188,41 2-154,-34 0-2312,-24 0 1508,-1 0-265,0 5-3265,0-1 212</inkml:trace>
  <inkml:trace contextRef="#ctx0" brushRef="#br0" timeOffset="400.08">1 385 6433,'0'0'2321,"0"0"-589,0 0-594,0 0-297,0 0-153,0 0-210,0 0-177,0 0-127,0 0-70,0 0-52,4 0 80,121 3 61,-125-3-268,0 0-1,1 0 1,-1 0-1,1 0 1,-1 0-1,1 1 0,-1-1 1,1 0-1,-1 0 1,1 0-1,-1 1 1,1-1-1,-1 0 1,0 1-1,1-1 1,-1 0-1,0 1 1,1-1-1,-1 0 1,0 1-1,1-1 1,-1 1-1,0-1 1,0 0-1,1 1 1,-1-1-1,0 1 1,0-1-1,0 1 1,0-1-1,0 1 1,1-1-1,-1 1 1,0-1-1,0 1 0,0-1 1,-1 1-1,1-1 1,0 1-1,0-1 1,0 1-1,0-1 1,0 1-1,0-1 76,-1 4-1505,1 3-4069</inkml:trace>
  <inkml:trace contextRef="#ctx0" brushRef="#br0" timeOffset="1083.03">520 242 3169,'0'0'1545,"0"0"-338,0 0-315,0 0-125,0 0 28,0 0 19,0 0-62,0 0-68,0 0-23,0 0-38,0 0-101,24 0 1398,55-2-545,-31 1-1133,0 1 0,0 2 0,1 3-242,-42-3 8,-6-2-39,-1 0-239,0 0-488,0 0-669,0 0-1083,0 0-1993</inkml:trace>
  <inkml:trace contextRef="#ctx0" brushRef="#br0" timeOffset="1495.06">1181 1 4961,'0'0'2537,"0"0"-925,0 0-763,0 0-391,0 0-38,0 0 117,0 18-60,-1 64-35,-4 1 1,-3-1 0,-5 3-443,9-65-21,0 0-78,-1 0 0,-1-1 0,0 0 0,-1 0 0,-2 1 99,8-17-1094,1-2-1829,0-1-1738</inkml:trace>
  <inkml:trace contextRef="#ctx0" brushRef="#br0" timeOffset="2012.35">1403 209 5025,'0'0'3479,"0"0"-1810,0 0-794,0 0-285,0 0-89,0 0-123,-4 12-118,-9 34-34,2 0 0,3 0 0,1 1-1,0 30-225,6-49 4,0-18-17,1 0 1,0 0-1,0 0 0,1 0 0,1 1 13,-2-10-4,1-1 0,-1 1 0,1-1 0,-1 1-1,1-1 1,-1 1 0,1-1 0,0 1 0,-1-1-1,1 1 1,0-1 0,-1 0 0,1 1 0,0-1 0,0 0-1,-1 0 1,1 0 0,0 1 0,0-1 0,-1 0-1,1 0 1,0 0 0,0 0 0,-1 0 0,1-1 4,27 0 34,-23 1-20,2-1-8,0-1-1,0 0 0,-1 0 1,1-1-1,-1 0 0,1 0 1,-1 0-1,0-1 0,0 0 1,-1 0-1,1-1 0,-1 1 1,0-1-1,4-4-5,5-6-9,-1-1 1,0 0-1,-1-1 0,5-10 9,-13 19 8,1-1 0,-2 0 0,1 0 0,-1 0 0,0 0 0,-1 0 0,0-1 0,0-7-8,-1 13 4,-1 0 0,0 0 0,0 0 0,0 0 0,0-1 0,-1 1 0,1 0 1,-1 0-1,0 0 0,-1 0 0,1 1 0,-1-1 0,1 0 0,-1 0 0,0 1 0,0-1 0,-1 1 0,1 0 0,-1 0 1,0 0-1,0-1-4,-2 0-94,1 0 0,-1 1 0,0 0 1,1-1-1,-2 2 0,1-1 0,0 0 1,0 1-1,-1 0 0,1 1 0,-1-1 1,0 1-1,1 0 0,-1 0 0,0 1 1,0 0-1,-2 0 94,7 0-14,0 0 0,1 0 0,-1 1 0,1-1 0,-1 0 0,1 1 0,-1-1 0,1 1 0,-1-1 0,1 0 0,-1 1 0,1-1 0,0 1 0,-1-1 0,1 1 0,0 0 0,-1-1 0,1 1 0,0-1 0,0 1 0,0-1 0,-1 1 0,1 0 0,0-1 0,0 1 0,0 0 14,-1 22-203,1-14-12,-7 40-3137,4-31-857</inkml:trace>
  <inkml:trace contextRef="#ctx0" brushRef="#br0" timeOffset="2613.15">1853 480 6345,'0'0'1923,"0"0"-652,0 0-496,0 0-120,0 0-36,0 0-95,5 0-55,17 0-138,52 0 810,-1-3 0,23-5-1141,-87 9-2386,-17 3-2032,1-4 117</inkml:trace>
  <inkml:trace contextRef="#ctx0" brushRef="#br0" timeOffset="3011">2385 135 6705,'0'0'1383,"0"0"-592,0 0-264,0 0 166,0 0 134,0 0-187,0 17-238,0 50-45,-4-1-1,-3 5-356,0-27-83,-3 1 0,-1-2-1,-2 1 1,-18 37 83,29-79-224,1 0-3278,1-2-863</inkml:trace>
  <inkml:trace contextRef="#ctx0" brushRef="#br0" timeOffset="3808.35">2782 135 6081,'0'0'1977,"0"0"-782,0 0-96,0 0-339,0 0-222,0 0-153,25-7-171,80-21-116,-99 26-96,-1 1 1,0-1-1,1 1 1,0 0-1,-1 1 1,1-1 0,-1 1-1,4 0-2,3 1 2,-12 0 1,1 0 1,0 0-1,-1 1 0,1-1 0,-1 0 0,0 0 0,1 0 1,-1 0-1,0 1 0,0-1 0,1 0 0,-1 0 0,0 1 1,0-1-1,0 0 0,-1 0 0,1 0 0,0 1 0,0-1 1,-1 0-4,1 2 14,-1 3 5,0 0 1,-1 0-1,1 0 0,-1 0 1,-1-1-1,1 1 1,-1-1-1,0 1 1,0-1-1,0 0 1,-4 3-20,-50 56 50,30-35-21,7-6-22,-67 79 3,76-88-9,1 2 0,0-1 0,1 2 0,0-1-1,-6 18 0,14-30-5,-1 1-1,1-1 0,0 1 1,0 0-1,1-1 0,-1 1 0,1 0 1,0-1-1,0 1 0,0 0 1,1-1-1,1 4 6,-2-6-1,1 0 1,0 0-1,0 0 0,-1 0 1,1 0-1,1 0 0,-1 0 1,0-1-1,0 1 0,1 0 1,-1-1-1,1 1 0,-1-1 1,1 0-1,0 1 1,0-1-1,-1 0 0,1 0 1,0 0-1,0 0 0,0-1 1,0 1-1,0 0 0,0-1 1,0 1-1,2-1 1,15 3 35,-1-1 0,1-1-1,15-1-34,-29 0 8,0 0 0,1-1 1,-1 0-1,0 0 0,0 0 0,0-1 0,0 0 0,0 1 0,0-2 0,0 1 0,-1-1 0,1 1 0,-1-1 0,0-1 0,2 0-8,3-5 35,-1 1-1,-1-1 1,1-1-1,-1 1 1,-1-1-1,0 0 1,0-1-1,-1 0 0,0 0 1,-1 0-1,0 0 1,-1-1-1,-1 1 1,1-1-1,-2 0 1,0 1-1,0-1 1,-1-6-35,0 17 12,0-1 1,-1 1 0,1 0-1,-1-1 1,1 1 0,-1 0 0,1 0-1,-1-1 1,0 1 0,0 0 0,0 0-1,1 0 1,-1 0 0,0 0 0,0 0-1,0 0 1,0 1 0,-1-1 0,1 0-1,0 0 1,0 1 0,0-1-1,-1 1 1,1-1-13,-37-12 196,28 10-163,1 0-26,-11-3-46,0 0 0,0-2 0,0 0 0,1-2-1,1 0 1,-8-6 39,23 13-12,0 0-1,0 0 1,1 0-1,0 0 0,0-1 1,0 1-1,0-1 1,0 0-1,1 1 1,-1-1-1,1 0 1,0 0-1,0 0 0,1 0 1,-1 0-1,1 0 1,0 0-1,0 0 1,0 0-1,1-3 13,-1 0-32,1 0-1,0 0 1,0 1 0,1-1-1,-1 0 1,2 1 0,-1-1-1,1 1 1,0 0 0,0 0-1,3-4 33,-4 7-33,0 1 0,0 0-1,0 1 1,1-1-1,-1 0 1,1 1 0,-1-1-1,1 1 1,-1 0-1,1 0 1,0 0 0,0 0-1,-1 0 1,1 0-1,0 1 1,2-1 33,51 1-2727,-31 1-913,-5-1-1752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77 227 3081,'0'0'1568,"0"0"-488,0 0-406,0 0-74,0 0 257,0 0 209,-2-2-34,2 1-887,0 1 0,0 0 0,-1 0 0,1 0 0,0-1 0,0 1 0,0 0 0,0 0 0,0 0 0,0-1-1,0 1 1,0 0 0,0 0 0,0-1 0,-1 1 0,1 0 0,0 0 0,0 0 0,1-1 0,-1 1 0,0 0 0,0 0 0,0-1 0,0 1 0,0 0 0,0 0 0,0-1 0,0 1-1,0 0 1,0 0 0,0 0 0,1 0 0,-1-1 0,0 1 0,0 0 0,0 0 0,0 0 0,1 0 0,-1-1 0,0 1 0,0 0 0,0 0 0,1 0-145,15-4 2205,36 3-3267,-24 2 1538,5-3-767,31-1 679,-43 2-5660,-37 2 1111,0 1-1328</inkml:trace>
  <inkml:trace contextRef="#ctx0" brushRef="#br0" timeOffset="330.48">77 227 6937</inkml:trace>
  <inkml:trace contextRef="#ctx0" brushRef="#br0" timeOffset="677.97">77 227 6937,'-64'141'1630,"52"-112"-586,12-29-346,0 0 69,0 0-36,0 0-221,-1 1-448,1 1-1,1-1 1,-1 1-1,0-1 1,0 0-1,0 1 1,1-1-1,-1 1 1,1-1-1,-1 0 1,1 1-1,0-1 1,-1 0-1,1 1 1,0-1 0,0 0-62,6 4 46,0 0 1,0-1-1,0 0 1,1 0-1,-1-1 1,1 0 0,0-1-1,0 1 1,0-2-1,0 1 1,0-1 0,1 0-1,-1-1 1,0 0-1,3 0-46,3 1-635,0 0-1,0 0 1,0 2-1,6 1 636,-12-1-3696</inkml:trace>
  <inkml:trace contextRef="#ctx0" brushRef="#br0" timeOffset="1015.99">579 310 4185,'0'0'2000,"0"0"-910,0 0-62,0 0-21,0 0-35,0 0-174,0 0-250,25 1-112,155 4 420,-137-6-814,14-1-76,-21 6-3083,-29-2-637</inkml:trace>
  <inkml:trace contextRef="#ctx0" brushRef="#br0" timeOffset="1465.82">1290 7 6929,'0'0'927,"0"0"-321,0 0-63,0 0 29,0 0 53,0 0-58,-16 16-194,2-4-298,-20 21 218,1 1 0,-9 15-293,23-26 233,2 1 1,1 1 0,0 1 0,2 1 0,-10 24-234,18-34 57,0 0-1,1 1 1,1-1-1,1 1 1,0 0-1,1 0 1,1 0-1,1 0 1,0 0 0,2 8-57,-2-22 1,1 0 0,0-1 0,-1 1 0,2 0 0,-1 0 0,0 0 0,1-1 0,-1 1 0,1 0 0,0-1 0,0 0 0,1 1 0,-1-1 0,1 0 0,-1 0 0,1 0 0,0-1 0,0 1 0,0-1 0,1 1 0,-1-1 0,0 0 1,1 0-1,-1-1 0,1 1 0,3 0-1,8 2 24,1-1 0,-1-1 0,0 0 1,0-1-1,1-1 0,4 0-24,-16 0 4,1 0-7,0-1 0,-1 0 0,1 0 0,0 0 0,-1 0 0,1-1 0,-1 0 0,0 0 0,0 0 0,1 0 0,-1 0 1,-1-1-1,1 0 0,0 0 0,-1 0 0,1 0 0,-1-1 0,0 1 0,0-1 0,2-4 3,-2 4 14,0 0 0,-1-1 1,1 1-1,-1-1 0,0 1 0,-1-1 0,1 0 0,-1 0 0,0 0 0,0 0 0,0 0 0,-1 0 0,1 0 1,-1 0-1,-1 0 0,1-1 0,-1 1 0,0 0 0,-1-4-14,0 5-32,0 0 1,0 0-1,-1 0 1,0 0-1,1 1 1,-1-1-1,-1 1 0,1 0 1,0 0-1,-1 0 1,1 0-1,-1 1 1,0-1-1,0 1 0,0 0 1,0 0-1,-1 0 1,1 1-1,0-1 0,-1 1 1,1 0-1,-1 1 1,1-1-1,-1 1 1,1 0-1,-1 0 0,1 0 1,-1 0-1,1 1 1,-1 0-1,1 0 1,-1 0-1,1 1 0,0-1 1,-1 1-1,1 0 1,-3 2 31,-3 4 0,1 1 1,-1 0-1,2 0 0,-1 1 1,1 0-1,-6 10 0,10-13-42,0 0 1,0 0-1,0 1 0,1-1 0,0 1 0,1 0 1,0 0-1,0-1 0,0 1 0,1 0 0,0 5 42,12-13-2204,1 0-743</inkml:trace>
  <inkml:trace contextRef="#ctx0" brushRef="#br0" timeOffset="1879.82">1512 423 4849,'0'0'1226,"0"0"195,0 0-24,0 0-285,0 0-119,0 0-155,8 0-201,212-3 786,-220 3-2378,0 0-784,0 0-1407,0-2-1229</inkml:trace>
  <inkml:trace contextRef="#ctx0" brushRef="#br0" timeOffset="2832.85">2637 1 5905,'0'0'1114,"0"0"-186,0 0-52,0 0-52,0 0-94,0 0-186,-1 5-99,-2 8-312,-1 0 0,-1 0 0,0 0-1,-1-1 1,0 0 0,-1 0-1,-7 10-132,-11 21 149,17-29-100,-1 0 2,1 1-1,0 0 0,1 1 1,1 0-1,0 0 0,1 0 0,1 0 1,1 1-1,0 0 0,0 13-50,6-29 13,-1 0 1,1-1-1,0 1 0,-1-1 1,1 1-1,0-1 0,-1 0 1,1 0-1,0 0 0,0-1 1,0 1-14,1 0 6,204-15 407,-174 15-398,-19 0-3966,-15 0 198</inkml:trace>
  <inkml:trace contextRef="#ctx0" brushRef="#br0" timeOffset="3325.89">2838 48 6225,'0'0'1419,"0"0"-377,0 0-201,0 0 72,0 0-71,0 0-272,0 0-231,0 0-139,0 0-98,0 0-15,0 0-10,0 0 51,0 0 26,-1 25 591,-5-5-523,-1 0-1,-1 0 0,-5 6-221,-12 32 158,-137 360 80,71-187-163,74-185-2330,17-61-451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120 289 4017,'0'0'2606,"0"0"-759,0 0-480,0 0-124,0 0-148,0 0-205,0 0-830,-1 0 0,1 0 0,0 0 0,0 0 0,0 0-1,0-1 1,0 1 0,0 0 0,0 0 0,0 0-1,0 0 1,0 0 0,0-1 0,0 1 0,0 0 0,0 0-1,0 0 1,0 0 0,0-1 0,0 1 0,0 0-1,0 0 1,0 0 0,0 0 0,0 0 0,0-1 0,0 1-1,1 0 1,-1 0 0,0 0 0,0 0 0,0 0-1,0-1 1,0 1 0,0 0 0,0 0 0,1 0 0,-1 0-1,0 0 1,0 0 0,0 0 0,0 0 0,0 0-1,1 0 1,-1 0 0,0 0 0,0 0 0,0 0-60,119 0-60,-118 0-252,-1 0-271,0 0-309,5 0-1820,-3 0-892,-2 0-201</inkml:trace>
  <inkml:trace contextRef="#ctx0" brushRef="#br0" timeOffset="331.02">120 289 7114</inkml:trace>
  <inkml:trace contextRef="#ctx0" brushRef="#br0" timeOffset="683.05">120 289 7114,'-97'124'2279,"76"-93"1011,20-34-2433,1 18 790,0-14-1646,0 1 0,1-1-1,-1 0 1,1 0 0,0 0 0,-1 0-1,1 0 1,0 1 0,0-1 0,-1-1-1,1 1 1,0 0 0,0 0 0,0 0-1,0 0 1,0-1 0,0 1 0,1 0-1,-1-1 1,0 1 0,0-1 0,0 1-1,1-1 1,0 0-1,34 11 28,-33-11-22,18 4-15,0-2-1,0-1 0,0 0 0,6-2 10,0 1-868,-26 0-292,-1 0-643,-2 1-1624,-9 4-1994</inkml:trace>
  <inkml:trace contextRef="#ctx0" brushRef="#br0" timeOffset="1697.12">1109 19 4977,'0'0'1727,"0"0"-464,0 0-300,0 0-122,0 0-3,0 0-226,-4 7-248,-60 110 353,33-61-427,1 0 1,-3 17-291,20-38 17,2 1-1,2 1 1,1-1 0,1 1 0,3 1-1,1-1 1,1 37-17,2-70 0,1-1-1,-1 1 0,1-1 1,-1 1-1,1-1 1,0 1-1,1-1 1,-1 0-1,0 1 1,1-1-1,0 0 1,0 0-1,0 0 0,0 0 1,0-1-1,0 1 1,1 0-1,0-1 1,-1 0-1,1 1 1,0-1-1,0 0 1,0-1-1,0 1 0,0 0 1,1-1-1,-1 0 1,3 1 0,-2-1 14,0 0 1,0 0 0,0 0-1,0 0 1,0-1-1,0 0 1,0 1 0,0-2-1,0 1 1,0 0-1,0-1 1,0 0-1,0 0 1,0 0 0,0 0-1,0-1 1,0 0-1,0 1 1,-1-1 0,1-1-1,-1 1 1,0 0-1,1-1 1,0-1-15,3-5-15,0 0 0,-1 0 0,0-1 0,-1 0 0,0 0 0,-1 0 0,0 0 0,0-1-1,-1 1 1,-1-1 0,1 0 0,-2 0 0,0 0 0,0 0 0,-1 0 0,0 0 0,-1 0 0,0-2 15,0 11-17,1 1 0,0-1 1,-1 0-1,1 0 0,-1 1 0,0-1 0,1 1 1,-1-1-1,0 0 0,0 1 0,0-1 0,0 1 0,0 0 1,-1-1-1,1 1 0,0 0 0,-1 0 0,1 0 0,-1 0 1,1 0-1,-1 0 0,1 0 0,-1 0 0,0 1 0,1-1 1,-1 0-1,0 1 0,1 0 0,-1-1 0,0 1 0,0 0 1,0 0 16,-1 0-18,0 0 1,0 0-1,0 0 1,0 0-1,0 1 1,0-1-1,0 1 1,0 0-1,0 0 1,0 0-1,1 0 1,-1 0-1,0 1 1,1-1-1,-1 1 1,1-1-1,-1 1 1,-1 2 17,-5 5 5,1 1 0,0 0 0,0 0 0,1 1 0,1 0 1,-1 0-1,2 0 0,-2 6-5,5-7-92,1 0 0,1 1 1,0-1-1,1 10 92,0 4-4222,-1-17-1273</inkml:trace>
  <inkml:trace contextRef="#ctx0" brushRef="#br0" timeOffset="2381.69">1297 432 5049,'0'0'1928,"0"0"-346,0 0-334,0 0-207,0 0-257,0 0-307,3 0 2392,14-3-2701,15 2-5,-1-3 1,1 0-1,-1-2 1,-1-2-1,12-4-163,-39 11-103,1-5-6123,-4 1 1233</inkml:trace>
  <inkml:trace contextRef="#ctx0" brushRef="#br0" timeOffset="5857.96">2031 1 6201,'0'0'1209,"0"0"-451,0 0-219,0 0 28,0 0-48,0 0-152,0 0-69,0 0 12,0 0-42,0 0-40,0 0-23,0 0-25,0 0-6,0 0 16,0 0 10,0 0-24,0 0-26,0 0-1,0 0 11,0 0-39,0 0-31,0 0-66,0 0-15,0 0 4,0 0 6,0 0 40,0 0 30,0 0 27,0 0-1,0 0-55,0 0-44,0 0-11,0 0-6,0 0 29,0 0 77,0 0 58,0 0 29,0 0 15,0 0-10,0 0 30,0 0 16,0 0-10,0 0-16,0 0-46,0 0-62,0 0-11,0 0-1,0 0-30,0 0-42,0 0 11,0 0-16,0 0-9,0 0 10,0 0 20,0 0-25,0 0-1,0 0 29,0 0 17,0 0 1,0 0-18,0 0-18,0 0 37,0 0-5,0 0 8,0 0-8,0 0-36,0 0-3,0 0 26,0 0-27,0 0-10,0 0 0,0 0 6,0 0 36,0 0 31,0 0-20,0 0-3,0 0 26,0 0-11,0 0-21,0 0-23,0 0 13,0 0-25,0 0 3,0 0 16,0 0-11,0 0 41,0 0 19,0 0-20,0 0 3,0 0-12,0 0-30,0 0 14,0 0-24,0 0-8,0 0 0,0 0 0,0 0 0,0 0 0,0 0 0,0 0 6,0 0 28,0 0 1,0 0-23,0 0-3,0 0 24,0 0-19,0 0-13,0 0 8,0 0 29,0 0-20,0 0 20,0 0-28,0 0 4,0 0 22,0 0-18,0 0-15,0 0 4,0 0 19,0 0-19,0 0-7,0 0 0,0 0 0,0 0 0,0 0 0,0 0 0,0 0 0,0 0 0,0 0 0,0 0 0,0 0 0,0 0 0,0 0 0,0 0-3,0 0-10,0 0-3,0 0 0,0 0 0,0 0 0,0 0 0,0 0 0,0 0 0,0 0 0,0 0 0,0 0 3,0 0 10,0 0 3,0 0 0,0 0 0,0 0 0,0 0 0,0 0 0,0 0 0,0 0 0,0 0 0,0 0 0,0 0 0,0 0 1,0 0 5,0 0 7,0 0 35,0 0-27,0 0 23,0 0-1,0 0-3,0 0-7,0 0-26,0 0 0,0 0 22,0 0-12,0 0-13,0 0 8,0 0 16,0 0-24,0 0-14,0 0 7,0 0 3,0 0 0,0 0 0,0 0 0,0 0 0,0 0 0,0 0 0,0 0 0,0 0 0,0 0 0,0 0 1,0 0 5,0 0 2,0 0 20,0 0-10,0 0 10,0 0-18,0 0 0,0 0-7,-29 6 28,20-4-38,-1 1 0,0-2 0,0 1 1,0-1-1,-1-1-1,-41 8 3,48-7-4,2-1 0,0 0 1,0 0-1,0 1 1,0-1-1,0 1 1,0 0-1,0-1 1,0 1-1,0 0 1,0 0-1,0 0 1,0 1-1,0-1 1,1 0-1,-1 1 1,0-1 0,2 2-4,0-3 16,0 0 24,0 0-6,-1 13 505,-2 4-531,0 1 0,1-1 0,0 9-4,-4 35 12,-5-20 3,7-30-5,1-1-1,0 1 1,1-1-1,1 1 1,-1 11-10,2-22-4,0 0 9,0 0 3,0 0 8,0 0 24,0 0-22,0 0-5,0 0-4,0 0-1,0 0-2,0 0-18,0 0-24,0 0 16,22 0 17,84 0 12,-104 1-10,-1-1 0,1 0 0,-1 1 0,1 0 0,-1-1 0,0 1 0,1 0 0,-1-1-1,0 1 1,1 0 0,-1 0 0,0 0 0,0 0 0,0 0 0,0 1 0,0-1 0,0 0 0,0 0-1,0 1 1,-1-1 0,1 0 0,0 1 0,-1-1 0,1 2 1,11 38-70,-9-24 62,-1 1 0,-1 0 0,-1 0 0,-1 11 8,0 10-105,0-34 98,0 1 0,-1 0-1,1-1 1,-1 1 0,0-1 0,0 0 0,-1 1 0,0-1 0,0 0-1,0-1 1,0 1 0,-1 0 0,-2 1 7,-11 13-2,-1 0 1,-8 5 1,21-19 8,0-1 1,-1 0 0,0 0-1,0 0 1,0-1 0,0 1-1,0-1 1,-1-1-1,1 0 1,-1 1 0,-3-1-9,-7 0-6,0 0 1,0-1-1,-16-1 6,20 0-77,11 0-16,2 0 10,0 0-10,0 0-85,0 0-168,0 0-248,0 0-491,0 0-713,0-1-1595,0-4-4107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9:5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2008,'0'0'949,"0"0"-331,0 0-33,0 0 83,0 0-72,0 0-203,0 0-141,0 0-24,0 0 75,0 0 92,0 0 92,0 0 54,0 0 19,0 0-60,0 0-138,3 0-1631,0 0-2658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1320,'0'0'2910,"0"0"-851,0 0-540,0 0-338,0 0-247,0 0-209,0 0-136,0 0-114,0 0-66,0 0 3,0 0 90,0 0 94,0 0 64,0 0 16,4 0 2697,15 0-3189,258 41 735,-270-40-918,-4 1-2,-2-2-6,-1 0-12,0 0-45,0 0-48,0 0-137,0 0-195,0 0-338,0 0-454,0 0-443,0 0-1208,0 0-2684</inkml:trace>
  <inkml:trace contextRef="#ctx0" brushRef="#br0" timeOffset="578.04">0 286 3513,'0'0'2176,"0"0"-61,0 0-176,0 0-318,0 0-461,0 0-376,30 5 1206,59 5-479,-67-9-1444,-1 1 0,1 1 0,0 1 0,-1 1 0,0 1 1,15 5-68,-27-2-1200,-7 8-5046,-2-13 4296,0 5-5666</inkml:trace>
  <inkml:trace contextRef="#ctx0" brushRef="#br0" timeOffset="1725.84">685 211 6177,'0'0'1986,"0"0"-683,0 0-351,0 0-50,0 0-47,0 0-183,0 0-189,0 0-69,0 0-2,37 4 1619,133 1-101,-95-5-5166,-23 0-4189,-49 0 1497</inkml:trace>
  <inkml:trace contextRef="#ctx0" brushRef="#br0" timeOffset="2432.02">1214 3 5513,'0'0'2341,"0"0"-810,0 0-447,0 0-203,0 0-184,0 0-229,0 0-152,0 0-83,14 0 174,12-1 526,-17 1-783,0-1-1,1 1 0,-1 0 1,0 1-1,1 0 1,-1 1-1,0-1 0,0 2 1,0-1-1,1 2-149,-8-2 2,-1-1 0,1 1 0,0 0 0,-1 0 0,1 0 0,-1 0 0,0 0 0,1 0 0,-1 0 0,0 0 0,0 1 0,0-1 0,-1 0 0,1 1 0,-1-1 0,1 1 0,-1-1 0,0 0 0,0 1 0,0-1 0,0 1 0,0-1 0,0 1 0,-1-1 0,0 1-2,0 6 6,0-1 1,-1 1-1,0-1 0,0 0 1,-1 0-1,-3 6-6,-27 44-331,-28 36 331,-4 6-162,-4 14 154,111-111 52,-12-3 34,18 1-1,0-3 0,0-1 0,9-4-77,-50 6-2448,-17 1-1704,4-3 347</inkml:trace>
  <inkml:trace contextRef="#ctx0" brushRef="#br0" timeOffset="3408.15">1740 12 7154,'0'0'1633,"0"0"-214,0 0-275,0 0-65,0 0-117,0 0-193,8 1-153,116 4 483,-123-5-1100,-1 0 0,1 0-1,-1 0 1,1 0-1,0 0 1,-1 0 0,1 0-1,-1 1 1,1-1-1,-1 0 1,1 0-1,-1 1 1,1-1 0,-1 0-1,1 1 1,-1-1-1,1 0 1,-1 1 0,0-1-1,1 0 1,-1 1-1,1-1 1,-1 1 0,0-1-1,0 1 1,1-1-1,-1 1 1,0-1-1,0 1 1,1 0 1,-1 22-96,-1-17 84,-1 1 1,1-1-1,-1 0 1,-1 0-1,1-1 0,-2 3 12,-12 14 14,0-1 0,-2-1 0,0-1-1,-1 0 1,-20 15-14,16-15 1,1 1 0,1 0 0,1 2-1,-8 12 0,25-28-22,0 0 0,1 0 1,-1 1-1,1-1 0,1 1 0,-1-1 0,1 1 0,0 0 0,1 0 0,-1-1 0,1 1 0,1 0 0,0 4 22,-1 9-195,1-20 173,-1 1 0,0 0 0,1-1-1,-1 0 1,1 1 0,-1-1 0,1 1-1,-1-1 1,1 0 0,0 1 0,-1-1-1,1 0 1,-1 1 0,1-1 0,0 0-1,-1 0 1,1 0 0,0 1 0,-1-1 0,1 0-1,0 0 1,-1 0 0,1 0 0,0 0-1,-1 0 1,1-1 22,25 2-266,-21-2 175,5 1 42,0 0 0,0-1 0,0 0 0,0-1 0,0 0 0,0-1 0,-1 0 0,1-1-1,-1 0 1,0 0 0,0-1 0,-1 0 0,1 0 0,-1-1 0,0 0 0,0-1 0,0 0 49,-1 0-6,1 1 0,-2-1 1,1-1-1,-1 1 1,3-6 5,-7 10 39,0-1 1,0 1-1,-1-1 0,1 1 1,-1-1-1,0 0 0,0 1 1,0-1-1,-1 0 1,1 0-1,-1 0 0,0 0 1,0 0-1,0 1 0,-1-5-39,0 6 23,-1 0 0,1-1 0,0 1-1,0 0 1,-1 0 0,0 0 0,1 0 0,-1 0-1,0 0 1,0 0 0,0 1 0,0-1 0,0 1-1,0-1 1,0 1 0,-1 0 0,1 0 0,-2-1-23,-50-20-3,45 19 17,5 2-3,0 0 1,0-1-1,1 1 0,-1-1 1,0 0-1,1 0 1,-1 0-1,1 0 0,0-1 1,-3-2-12,4 2 32,1 1 1,-1-1-1,1 0 0,0 1 1,0-1-1,0 0 1,0 0-1,1 0 1,-1 0-1,1 0 1,0 0-1,0 0 0,0 0 1,0-3-33,0-5 9,0 4 1,-1 0 1,2 1-1,-1-1 0,1 1 0,0-1 0,2-5-10,-2 9-6,0 1 0,0-1 0,1 1 0,-1-1 0,1 1 0,0 0 0,0 0 0,0 0 0,0 0 0,0 0 0,0 0 0,0 0-1,0 1 1,1-1 0,-1 1 0,1 0 0,-1 0 0,2-1 6,0 0-81,0 1-1,0-1 1,0 1 0,0 0-1,1 0 1,-1 1-1,3-1 82,10 1-4310,-14 0 100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1072,'0'0'3729,"0"0"-1563,0 0-154,0 0-79,0 0-294,0 0-276,8 0 2729,30 3-3837,23 5-1138,-1-2-1,21-2 884,-81-4-755,0 0-408,0 0-1077,0 0-2334</inkml:trace>
  <inkml:trace contextRef="#ctx0" brushRef="#br0" timeOffset="339.03">1 280 4841,'0'0'3629,"0"0"-1921,0 0-688,0 0-138,0 0 50,0 0-49,27 7 1152,35-1-1769,32-2-266,-26-3-4724,-58-1-91</inkml:trace>
  <inkml:trace contextRef="#ctx0" brushRef="#br0" timeOffset="888.06">854 0 3065,'0'0'4098,"0"0"-1866,0 0-710,0 0-362,0 0-250,0 0-201,0 0-190,0 0-119,0 0-44,0 0-41,0 10 242,1 20-406,-2 0 0,-1 0-1,-1-1 1,-1 1 0,-4 6-151,-31 85-844,-5-2 0,-56 107 844,98-223-1074,2-5-1489,0-11-3156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15243,'0'0'1855,"0"0"-1104,0 0-223,0 0-126,0 0-196,0 0-20,17 0 108,-3 0-224,37 0 263,32 5-333,-67-3 5,0 0 0,-1 1 0,1 0 0,-1 2 0,1 0 0,-1 0 0,-1 2 0,4 1-5,-15-6-17,0 0 0,0 0 0,0 0 1,0 1-1,0 0 0,0-1 0,-1 1 0,1 0 0,-1 0 0,0 0 0,0 0 0,0 1 0,0-1 0,-1 1 0,1-1 0,-1 1 1,0-1-1,0 1 0,0 0 0,0 0 0,-1-1 0,0 1 0,1 0 0,-2 0 0,1 0 0,0 0 17,-1 3-50,0 0 1,-1-1-1,1 1 0,-1 0 0,-1-1 1,1 1-1,-1-1 0,0 0 0,-1 0 1,1 0-1,-1 0 0,-1-1 0,-2 4 50,-26 23-452,-2-1-1,-1-1 1,-11 4 452,1 0-363,-34 34 363,77-66 5,0 1 0,0 0 0,1 0 0,-1 0 0,1 0 0,0 0 0,0 1 0,0-1 0,0 1 0,0-1 0,1 1 0,0 0 0,0-1 0,0 1 0,0 0 0,0 0 0,1 0 0,0 0 0,0 0 0,0 2-5,0-4 20,1-1 0,0 1 0,-1 0 0,1 0 1,0 0-1,0-1 0,0 1 0,0 0 0,0-1 0,1 1 0,-1-1 0,0 1 0,1-1 0,-1 0 0,1 0 1,-1 1-1,1-1 0,0 0 0,0 0 0,-1-1 0,1 1 0,0 0 0,0 0 0,0-1 0,0 1-20,58 15 366,-49-13-306,22 2-59,0-1-1,0-1 0,0-2 1,11-2-1,-17 1-306,-24 0 185,-1 0 0,1 0-1,-1 0 1,1 0 0,-1-1 0,1 1 0,0-1-1,-1 0 1,0 0 0,1 0 0,-1 0-1,1 0 1,1-1 121,-3 1-292,0 0 0,0 0 0,0-1-1,0 1 1,0 0 0,0 0 0,0-1 0,0 1 0,0-1-1,-1 1 1,1-1 0,-1 1 0,1-1 0,0 0 292,0-18-8726</inkml:trace>
  <inkml:trace contextRef="#ctx0" brushRef="#br0" timeOffset="335.99">0 230 5881,'0'0'10466,"0"0"-10313,0 0-25,0 0 592,0 0-168,0 0-32,195-21-128,-138 18-152,-4 3-112,-1 0-112,1 0-16,17-9-320,-14 3-1024,-10-6-3297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63 221 6145,'0'0'2944,"0"0"-987,0 0-727,0 0-327,0 0-183,0 0-220,0 0-188,0 0-57,33 3 1245,24-3-947,12 0-640,-23 0-4617,-46 0 1551,0 3-2321</inkml:trace>
  <inkml:trace contextRef="#ctx0" brushRef="#br0" timeOffset="336.02">63 221 5617</inkml:trace>
  <inkml:trace contextRef="#ctx0" brushRef="#br0" timeOffset="711.05">63 221 5617,'-50'149'1751,"48"-145"-1461,-8 32 3496,12-32-3142,-2-2-581,1-1 1,-1 0-1,0 0 1,1 1-1,-1-1 1,1 0-1,-1 0 1,1 0-1,0 0 1,-1 1-1,1-1 1,0 0-1,0 0 1,0-1-1,0 1 1,0 0-1,0 0 1,0 0-1,0-1 1,0 1-1,0 0 1,1-1-1,-1 1 1,0-1-1,1 1-63,35 10 228,-33-10-159,15 2 8,0-1-1,0 0 1,8-1-77,34 2-2570,-52 0-380,-8 3-2251</inkml:trace>
  <inkml:trace contextRef="#ctx0" brushRef="#br0" timeOffset="1080.08">658 379 4353,'0'0'1780,"0"0"-461,0 0-251,0 0-133,0 0-29,0 0-22,0 0-198,3 0-122,6-1-229,1-1 0,0 0 0,-1 0 0,1-1 0,-1 0 0,0 0 0,5-4-335,42-12 717,-31 14-224,0 2 1,1 0-1,19 2-493,8 1-3614,-23 0-2401,-32 0 879</inkml:trace>
  <inkml:trace contextRef="#ctx0" brushRef="#br0" timeOffset="1463.11">1349 1 6569,'0'0'2970,"0"0"-1356,0 0-654,0 0-105,0 0-3,0 0-226,-5 20-276,-37 151 165,23-113-342,-25 55-173,9-24-1685,35-88 249,0-1-1285,0 0-2160</inkml:trace>
  <inkml:trace contextRef="#ctx0" brushRef="#br0" timeOffset="2013.15">1468 271 1736,'0'0'5644,"0"0"-3651,0 0-1113,0 0-160,0 0-21,0 0-31,1 9-104,0 111 639,-2-45-651,4 7-552,-3-79 0,0-1 0,1 1 0,-1-1-1,1 1 1,0-1 0,-1 0 0,1 1 0,0-1-1,0 0 1,1 0 0,-1 1 0,0-1 0,1 0 0,-1 0-1,1 0 1,0-1 0,-1 1 0,1 0 0,0-1-1,0 1 1,0-1 0,0 1 0,1-1 0,-1 0-1,0 0 1,0 0 0,1 0 0,-1-1 0,1 1 0,-1 0-1,1-1 1,0 0 0,2 1-15,0-1 1,-1 0-1,1 0 0,0 0 1,0-1-1,-1 0 0,1 0 0,0 0 1,-1 0-1,1-1 0,-1 0 1,0 0-1,1 0 0,-1 0 1,0-1-1,0 1 0,1-2 15,10-10 0,0 0 0,-1-1 0,-1 0 0,0-1 0,-1-1 1,-1 0-1,0 0 0,-1-1 0,-2-1 0,1 0 0,-2 0 0,-1 0 0,0-1 0,-1 0 0,-1 0 0,-1 0 0,-1 0 0,0-19 0,-3 36 26,1 0-1,0 1 0,0-1 0,-1 0 0,0 0 0,0 0 0,1 0 0,-2 1 1,1-1-1,0 1 0,0-1 0,-1 0 0,1 1 0,-1 0 0,0-1 1,0 1-1,0 0 0,0 0 0,0 0 0,0 0 0,-1 1 0,1-1 0,-1 1 1,1-1-1,-1 1 0,1 0 0,-1 0 0,0 0 0,0 0 0,-2 0-25,-6-2-6,-1 1-1,1 0 0,-1 1 0,1 0 1,-1 1-1,0 1 0,-2 0 7,9 0-41,0 0 0,0 0 0,0 1 0,0 0 0,1 0 0,-1 0 0,1 1 0,-1-1 0,1 1-1,0 0 1,-2 2 41,-47 42-3331,32-27-1406,10-10-1854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6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173 361 1192,'0'0'2074,"0"0"-747,0 0-405,0 0-232,0 0-152,0 0-23,0 0 83,0 0 100,0 0-3,0 0-7,0 0-108,-33 3 2858,14 14-2857,10-11-436,1 1-1,0 0 1,1 1 0,0-1-1,0 2 1,1-1 0,0 1-1,0 0 1,-3 8-145,-2 10 251,2 1 0,2 0 0,0 1 0,2 0-1,1 0 1,1 0 0,1 0 0,3 28-251,0-49 16,0 0 1,1 0-1,0 0 0,0 0 1,0-1-1,1 1 0,0-1 0,4 7-16,13 36 132,-20-49-131,2 6-3,-1 0 0,1 1 0,1-1 0,-1 0 0,1 0 1,1 0-1,-1-1 0,1 1 0,0-1 0,1 1 2,-1-2-18,-2-4 17,-1 1 0,1 0 0,-1-1 0,1 1 1,-1 0-1,0 0 0,0 0 0,0 0 0,0 0 0,0 0 1,0 0-1,0 1 0,-1-1 1,3-1-640,-3-1 540,0 0 1,0 1-1,0-1 0,0 0 1,0 0-1,0 0 0,0 0 1,0 0-1,0 0 0,0 0 1,1 0-1,-1 0 1,0 0-1,0 0 0,0 1 1,0-1-1,0 0 0,0 0 1,0 0-1,0 0 1,0 0-1,0 0 0,0 0 1,0 0-1,0 1 0,0-1 1,0 0-1,0 0 0,0 0 1,0 0-1,0 0 1,0 0-1,0 0 0,0 0 1,0 1-1,0-1 0,0 0 1,0 0-1,0 0 0,0 0 1,0 0-1,0 0 1,-1 0-1,1 0 0,0 0 1,0 1-1,0-1 0,0 0 1,0 0-1,0 0 1,0 0-1,0 0 0,0 0 1,0 0-1,-1 0 0,1 0 1,0 0-1,0 0 0,0 0 1,0 0-1,0 0 1,0 0-1,0 0 0,-1 0 1,1 0 99,-11 1-8199</inkml:trace>
  <inkml:trace contextRef="#ctx0" brushRef="#br0" timeOffset="684.02">312 783 1040,'0'0'3969,"0"0"-2249,0 0-531,0 0-296,0 0-375,0 0-73,17 0 2038,2-5-1930,0 0 0,0-1 0,8-5-553,-14 6 25,0 0-1,1 0 1,0 1-1,-1 1 1,1 0 0,0 1-1,12 0-24,-26 2-436,2 0 1349,-1-1-7583,-1-4 1320</inkml:trace>
  <inkml:trace contextRef="#ctx0" brushRef="#br0" timeOffset="1712.1">990 411 4785,'0'0'1427,"0"0"-448,0 0-176,0 0-90,0 0 51,0 0 35,0 0-32,0 0-122,0 0-162,0 0-100,0 0-75,0 0-32,-20 0 554,-10 0-452,11-1-317,-1 1 1,1 1-1,0 1 1,-1 0-1,-17 6-61,36-8 23,0 1-1,0 0 1,0 0-1,0-1 0,1 1 1,-1 0-1,0 0 1,1 0-1,-1 0 1,1 0-1,-1 0 1,1 0-1,0 0 1,-1 0-1,1 0 1,0 0-1,-1 0 1,1 0-1,0 1-22,-4 31-3,1-16 85,-1 9 36,1 1 1,1 0 0,2 23-119,0-49 6,0-1 17,0 0 52,0 0-14,29-3 88,-22 2-151,0 1 1,1-1-1,-1 1 1,0 0-1,0 1 1,3 0 1,-8 0-1,0 0 0,0 0-1,-1 0 1,1 0 0,0 0 0,-1 1-1,1-1 1,-1 1 0,0-1 0,1 1-1,-1-1 1,0 1 0,0 0 0,0 0 0,0-1-1,0 1 1,0 0 0,-1 0 0,1 0-1,-1 0 1,1 0 0,-1 0 0,1 0 1,4 49 1,-5-43 20,1 1 16,-1 1-1,-1-1 1,0 0-1,0 0 1,-2 7-37,2-13 19,-1 1 1,1 0-1,-1-1 1,0 1-1,0-1 0,0 0 1,-1 0-1,1 0 1,-1 0-1,0 0 0,0 0 1,0-1-1,0 1 1,0-1-1,0 0-19,-43 21 198,39-21-220,0 1 0,-1 1 0,1-1 0,1 1 0,-1 0-1,-3 4 23,9-8-164,1 0-109,0 0-154,0 0-272,0 0-411,8-6-5188,4-5 498</inkml:trace>
  <inkml:trace contextRef="#ctx0" brushRef="#br0" timeOffset="2411.15">1165 247 3137,'0'0'985,"0"0"-77,0 0-243,0 0-140,0 0 231,0 0 307,0 6 3259,2 19-4240,5-13-27,1 1 0,0-2 0,1 1-1,4 4-54,26 35 197,-22-23-72,-2 1 0,7 19-125,-17-35 39,-1 0 0,0 0 0,-1 0 0,-1 0 0,0 0 1,0 1-1,-1 10-39,-1-7 100,0-5-50,1 0-1,-2 0 1,1-1-1,-2 1 0,1 0 1,-2 0-1,1-1 1,-2 1-1,-4 10-49,-71 124 66,83-172-7789,5 11 1452</inkml:trace>
  <inkml:trace contextRef="#ctx0" brushRef="#br0" timeOffset="3049.2">1599 265 3849,'0'0'1640,"0"0"-550,0 0-174,0 0-49,0 0-4,0 0 25,-9 12-28,-4 3-610,-4 5 260,0 1 0,2 1 0,-3 5-510,10-10 69,1 0 0,0 0 0,1 1 0,1 0 0,1 0-1,0 0 1,2 1 0,0 1-69,-3 47 13,5 40-13,0-63 39,0-25-27,1 1-1,1-1 1,1 1-1,0-1 1,5 12-12,-6-23-24,1-1 0,-1 0 0,1 0 0,0 0 0,1 0 0,0 0 0,0-1 0,0 0 0,1 1 1,0-2-1,0 1 0,1-1 0,-1 1 0,1-1 0,5 3 24,-8-7-132,0 0-1,0 0 1,0-1 0,0 1 0,0 0-1,0-1 1,0 0 0,0 0 0,0 0 0,0 0 132,17-3-3619,-10-7-1326</inkml:trace>
  <inkml:trace contextRef="#ctx0" brushRef="#br0" timeOffset="3746.26">1711 566 6209,'0'0'1541,"0"0"-444,0 0-413,0 0-160,0 0 11,0 0 52,3-3-15,0 0-467,1 1 0,0-1 1,0 0-1,-1 1 0,2 0 0,-1 0 0,0 0 0,0 0 0,3 0-105,-5 1 2,-1 1 0,1 0 0,-1-1 1,1 1-1,0 0 0,-1 0 0,1 0 0,0 0 0,-1 0 0,1 1 0,-1-1 0,1 0 0,0 1 0,-1-1 0,1 1 0,-1-1 0,1 1 1,-1 0-1,1 0 0,-1 0 0,0 0 0,1 0 0,-1 0 0,0 0 0,0 0 0,0 0 0,0 0 0,0 1 0,0-1 0,1 2-2,4 8 44,0 1-1,-1 0 0,0 0 1,-1 0-1,-1 1 0,1 0 1,-2 0-1,0 0 0,0 0 1,-2 0-1,1 0 1,-2 3-44,0-12 28,0 1 1,0 0-1,0-1 1,-1 0-1,0 1 1,0-1-1,0 0 1,0 0-1,-1 0 1,0 0-1,0 0 1,0 0 0,0-1-1,0 0 1,-1 0-1,-1 2-28,-26 32 581,35-36-536,1 0 0,-1 0-1,1 0 1,-1-1 0,1 0 0,0 0-1,2 0-44,-6 0 3,14-1-136,0 2 1,0 0-1,0 0 0,-1 2 1,1 0-1,0 0 133,-8-2-4736,-6-1-1842</inkml:trace>
  <inkml:trace contextRef="#ctx0" brushRef="#br0" timeOffset="4347.3">2042 247 744,'0'0'5463,"0"0"-3500,0 0-1282,0 0-293,0 0-94,0 0-30,3 7 18,7 13 125,1-1-1,1 0 1,1 0-1,3 1-406,0 1 374,-1 1 0,-1 0 0,12 24-374,-19-28 67,0 1-1,0 0 1,-2 1 0,-1-1 0,0 1-1,-1 0 1,-1 6-67,-1-13 27,-1 0-1,-1 0 1,0 0 0,0 0-1,-1-1 1,-1 1-1,0 0 1,-1-1 0,-1 0-1,1 0 1,-6 9-27,-14 18 30,14-22-23,0-1 0,1 1-1,1 1 1,0 0 0,1 2-7,5-17 311,1-1-1323,1 0-5017,0-2 1549</inkml:trace>
  <inkml:trace contextRef="#ctx0" brushRef="#br0" timeOffset="4842.34">2402 625 5265,'0'0'1730,"0"0"-541,0 0-262,0 0-35,0 0-10,0 0-209,11 0-220,23-1-226,2 0-96,-1 1 0,25 3-131,-52 1-100,-7-3 4,0-1 0,0 1 1,0 0-1,-1-1 0,1 1 0,0 0 1,0-1-1,0 0 0,0 1 0,1-1 0,-1 1 1,0-1-1,0 0 0,0 0 0,0 0 1,0 0-1,0 0 0,0 0 0,0 0 1,0 0-1,1 0 0,-1 0 0,0 0 1,0-1-1,0 1 0,0-1 96,2-9-4101</inkml:trace>
  <inkml:trace contextRef="#ctx0" brushRef="#br0" timeOffset="5661.4">2932 274 5369,'0'0'1359,"0"0"-156,0 0-173,0 0-237,0 0-99,0 0 22,-3 5-73,-11 17-62,-17 28 398,2 1-1,2 2-978,19-34 52,0 0-1,2 1 1,0 0-1,1 0 1,0 0-1,2 0 1,-1 18-52,4-30 2,-1 17 20,0 1 0,2-1 0,3 24-22,-2-41 3,0 0 1,0 0-1,0 0 1,1 0-1,0 0 1,1-1-1,0 1 1,0-1-1,0 0 1,1 0-1,0 0 1,1-1-1,4 5-3,39 30-1430,-46-38 1116,1-1 1,0 1-1,0-1 1,0 0-1,0 0 0,1 0 1,-1-1-1,1 1 1,-1-1-1,1 0 1,-1-1-1,3 1 314,-3-1-6105</inkml:trace>
  <inkml:trace contextRef="#ctx0" brushRef="#br0" timeOffset="6412.46">3259 375 1136,'0'0'5760,"0"0"-3362,0 0-1144,0 0-432,0 0-297,0 0-33,-6 5 49,-3 3-337,1 0 0,0 0-1,0 1 1,1 0 0,0 0-1,0 1 1,1 0 0,0 2-204,-4 10 54,2 0 1,0 0-1,2 1 1,0 0-1,1 1 1,2-1-1,0 1 1,2 0 0,1 23-55,0-44-2,0-1 0,0 1 0,0 0 0,1-1 0,-1 1 0,1 0 0,-1-1 1,1 1-1,0 0 0,0-1 0,1 1 0,-1-1 0,0 0 0,1 1 0,-1-1 1,1 0-1,0 0 0,0 0 0,0 0 0,0 0 0,0 0 0,0-1 0,0 1 1,1-1-1,-1 1 0,1-1 0,-1 0 0,1 0 0,-1 0 0,1 0 0,-1-1 1,1 1-1,0-1 0,0 1 0,-1-1 0,1 0 0,1 0 2,1 1 5,-1-1 0,0 1 0,0-1 0,0 1 0,1-1 0,-1 0 0,0-1 0,0 1 0,0-1 0,0 0 0,1 0 0,-1 0 0,0 0 0,-1-1 0,1 0 0,0 0 0,0 0 0,-1 0 0,1 0 0,-1-1 0,1 0 0,-1 1 0,0-1 0,0 0 0,-1-1 0,1 1 0,1-2-5,-4 4 0,31-48-20,-29 46 31,0-1 1,-1 0 0,0 1 0,0-1 0,0 0 0,0 1 0,-1-1 0,0 0 0,1 0 0,-1 0 0,0 0 0,-1 1 0,1-1 0,-1-1-12,0 4 1,0-1 1,0 1-1,0 0 1,0 0 0,0 0-1,0 0 1,0 0-1,0 0 1,-1 0 0,1 1-1,0-1 1,0 0-1,-1 1 1,1-1 0,-1 0-1,1 1 1,0 0-1,-1-1 1,1 1 0,-1 0-1,1 0 1,-1 0-1,0 0-1,-35-2-124,36 2 124,-2-1-22,-1 1 1,1 0 0,-1 0 0,1 1 0,-1-1 0,1 1 0,-1 0 0,1-1 0,0 2 0,-1-1-1,1 0 1,-2 2 21,2-1-5,0 1 0,0 0 0,1 0 0,-1 0 0,1 0 0,0 1 0,0-1 0,0 0 0,0 1 0,-1 3 5,-6 10-9,6-12-13,0 0 1,1 0 0,-1 1 0,1-1-1,0 1 1,0-1 0,1 1 0,0 0-1,-1 2 22,2-7-654,5-6-2803,4-8-155</inkml:trace>
  <inkml:trace contextRef="#ctx0" brushRef="#br0" timeOffset="6946.5">3514 173 6009,'0'0'1622,"0"0"-316,0 0-322,0 0-331,0 0-287,0 0-168,10 12 300,4-2-399,0 0 0,-1 0 1,0 2-1,0-1 0,-2 1 1,1 1-1,-2 0 0,0 1 1,0 0-1,-1 1 0,-1-1 1,0 2-1,-2-1 0,1 1 1,-2 0-1,0 0 0,-1 1 1,0-1-1,-2 1 0,0 0 1,0 7-100,-2-15 1,0 30 129,-4 29-130,2-53 6,-1-1 1,0 0-1,-1 0 0,0 0 1,-1-1-1,-3 7-6,-23 34-313,22-39-1413,0 0-1,1 1 1,-2 6 1726,4-9-2934</inkml:trace>
  <inkml:trace contextRef="#ctx0" brushRef="#br0" timeOffset="7562.55">4036 54 5705,'0'0'1665,"0"0"-217,0 0-347,0 0-406,0 0-172,0 0-80,-7 16-104,2-4-275,-6 13 156,0 0 1,2 1-1,-4 20-220,3 19 440,2 0-1,3 0 1,4 1-1,2 7-439,-1-25 2,1-38 1,0 1-1,1 0 1,0-1 0,0 1-1,1-1 1,1 0-1,0 0 1,0 0-1,1-1 1,0 1-1,2 2-2,1 0-3,1 0 1,0 0-1,0-1 0,1 0 0,1-1 0,-1 0 1,2 0-1,0-1 3,-10-8-192,1 0 0,-1 1 0,1-1 0,0 0 0,0 0 0,-1-1-1,1 1 1,0 0 0,0-1 0,0 0 0,0 0 0,0 0 0,2 0 192,6 0-2895</inkml:trace>
  <inkml:trace contextRef="#ctx0" brushRef="#br0" timeOffset="8257.6">4165 325 3777,'0'0'2928,"0"0"-975,0 0-646,0 0-524,0 0-237,0 0 40,2-3-18,0 0-518,0 0 1,0 0-1,1 1 1,-1-1-1,1 0 1,-1 1-1,1 0 1,0 0-1,0 0 0,0 0 1,0 0-1,1 1 1,-1-1-1,0 1 1,1-1-51,4 0-17,0 0 0,0 0 0,0 1 1,0-1-1,0 2 0,6-1 17,-13 2-6,0-1-1,0 0 1,0 1-1,0-1 1,0 1-1,0-1 1,0 1-1,0-1 1,0 1 0,-1 0-1,1-1 1,0 1-1,-1 0 1,1 0-1,0 0 1,-1 0-1,1-1 1,-1 1-1,1 0 1,-1 0 0,1 0-1,-1 0 1,0 0-1,0 0 1,1 0-1,-1 0 1,0 0-1,0 0 1,0 0-1,0 0 1,0 0-1,0 1 7,0 44 8,-1-32 39,1-8-61,-1 1 0,1-1 0,-1 1 0,-1 0 0,1-1 0,-1 0 0,0 1 0,-1-1 0,1 0 0,-1 0 0,-1 0 0,1-1 0,-1 1 1,0-1-1,0 0 0,0 0 0,-1 0 0,0 0 0,0-1 0,0 0 0,-4 3 14,1-1-41,15-7 162,11 0-25,-11 1-67,1 0 1,-1 0-1,1 1 0,-1 1 1,1-1-1,-1 1 0,1 1 1,-1-1-1,0 1 1,0 1-30,-3-2 62,-1-1 0,0 1 0,0 1 1,0-1-1,0 0 0,-1 1 0,1-1 0,-1 1 1,1 0-1,-1 0 0,0 0 0,0 0 1,0 0-1,-1 1 0,1-1 0,-1 0 1,1 1-1,-1-1 0,0 1 0,-1 0 1,1-1-1,0 2-62,-1 1 46,0 0 0,0 0 0,0 0 0,0 0 1,-1 0-1,0 0 0,-1 0 0,1 0 0,-1 0 0,0-1 1,0 1-1,-1-1 0,0 0 0,0 1 0,0-1 0,0 0 1,-1-1-1,-3 5-46,2-5-173,1 0-1,0-1 1,-1 1 0,1-1 0,-1 0 0,0 0 0,0-1-1,0 1 1,-1-1 0,1 0 0,-1 0 0,1-1-1,-3 1 174,-15-1-4694,16-1 96</inkml:trace>
  <inkml:trace contextRef="#ctx0" brushRef="#br0" timeOffset="8837.65">4486 0 6993,'0'0'2110,"0"0"-445,0 0-489,0 0-364,0 0-140,0 0-120,24 10 192,-15-6-704,1 0 0,-1 1 0,-1 1 0,1-1 0,-1 1 0,0 1-1,0-1 1,0 1 0,-1 1 0,0-1 0,-1 1 0,0 1 0,0-1-1,0 1 1,-1 0 0,-1 0 0,0 1 0,0-1 0,0 1-1,-1 0 1,-1 0 0,0 2-40,4 21 75,-1 1-1,-2 0 1,-2 0 0,-1 0-1,-1 0 1,-3 4-75,0-9-27,-1-1-1,-1 1 1,-1-1 0,-2-1 0,-1 0 0,-6 12 27,-20 36-1584,-29 42 1584,24-50-3368,27-45-1589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190 301 1072,'0'0'4428,"0"0"-2253,0 0-493,0 0-357,0 0-302,0 0-27,0 0 9,0 0-71,0 0-183,0 0-213,0 0-189,0 0-81,0 0 14,0 0-1,0 0-29,0 0-20,0 0-16,0 0-17,0 0-19,0 0-17,0 13-38,-1-8-116,1-1 0,-1 1-1,0 0 1,-1-1 0,1 1 0,-1-1 0,0 1 0,0-1 0,0 0-1,0 0-8,-31 47 151,12-21-102,1 4-42,1 1 1,2 1-1,1 0 1,2 2-8,6-13-12,1 1 0,1 0 0,2 0 0,0 0 0,2 0 1,0 15 11,2-7-28,-1-5-12,2 0 0,1 0 0,3 16 40,-3-34-11,1-2 0,-1 1-1,2 0 1,-1 0-1,1-1 1,1 0 0,0 0-1,0 0 1,1-1-1,0 1 1,0-1 0,2 1 11,-2-4 11,-1 1 0,1-1 0,0 0 0,1 0 0,0 0-11,-6-4-208,1 0 0,0 0 0,0 0 0,-1 0 0,1 0 0,0-1 0,0 1 0,0 0 1,0-1-1,0 1 0,0-1 0,0 0 0,0 0 0,0 0 0,0 0 0,0 0 0,0 0 0,0 0 0,0-1 0,0 1 0,0-1 0,-1 1 0,1-1 208,6-7-4797</inkml:trace>
  <inkml:trace contextRef="#ctx0" brushRef="#br0" timeOffset="1245.1">649 453 4081,'0'0'1835,"0"0"-211,0 0-101,0 0-234,0 0-103,0 0-141,0 0-961,0 0 0,0 0 0,0 0 0,0 0 0,0 0 0,0 1 0,0-1 0,0 0 0,0 0 0,0 0 0,0 0 0,0 0 0,-1 0 0,1 0 0,0 0 0,0 0 0,0 0 0,0 0 0,0 0 0,0 0 0,0 0 0,0 0 0,-1 0 0,1 0 0,0 0 0,0 0 0,0 0 0,0 0 0,0 0 0,0 0 0,0 0 0,-1 0 0,1 0 0,0 0 0,0 0 0,0 0 0,0 0 0,0 0 0,0 0 0,0 0 0,-1 0 0,1 0 0,0 0 0,0 0 0,0 0 1,0 0-1,0-1 0,0 1 0,0 0 0,0 0 0,0 0 0,0 0 0,0 0 0,0 0 0,0 0 0,0 0 0,0-1 0,-1 1 0,1 0 0,0 0 0,0 0 0,0 0 0,0 0 0,0 0 0,0 0 0,0-1 0,0 1-84,-12 12 19,0 1 1,1 0-1,1 1 0,0 0 1,0 0-1,2 1 0,0 0 1,0 1-1,1 0 1,1 0-1,1 0 0,1 1 1,-3 11-20,1 13-24,1 1 0,2-1 0,2 1 0,1-1 0,3 8 24,-2-44-10,0 0 0,0 1 0,1-1 0,0 0 0,0 0 0,0 0 0,0 0 0,1 0 0,-1-1 0,1 1 1,1-1-1,-1 0 0,1 1 0,-1-1 0,1-1 0,0 1 0,0-1 0,2 1 10,-1 1-12,1-1 0,0 0 1,1-1-1,-1 0 0,1 0 0,-1 0 0,1 0 1,0-1-1,0 0 0,0-1 0,0 0 1,0 0-1,4 0 12,-6-1-1,0 1 0,0-2 0,0 1 1,0-1-1,1 1 0,-1-2 0,0 1 1,0 0-1,-1-1 0,1 0 0,0 0 0,0 0 1,-1-1-1,1 0 0,-1 1 0,0-2 0,0 1 1,0 0-1,0-1 0,-1 0 0,0 0 0,3-3 2,1 0-24,3-3-6,-1-1 0,1 0 0,-2-1 0,1 0 29,-7 9-5,0-1 0,-1 1 0,1 0 0,-1-1 0,1 1 0,-1-1-1,0 1 1,0-1 0,-1 0 0,1 0 0,-1 1 0,0-1 0,0 0 0,0 1 0,0-1 0,0 0 0,-1 0 0,0 1 5,0 2-2,1 0 0,-1 0 0,0 0 0,0 1 0,1-1 0,-1 0 0,0 1 0,0-1 0,0 1 0,0-1 0,0 1-1,0-1 1,0 1 0,0 0 0,0-1 0,0 1 0,0 0 0,0 0 0,0 0 0,0 0 0,-1 0 0,1 0 0,0 0 2,-35 0-107,25 1 96,2-2 0,1 2 1,-1-1 0,0 1-1,1 0 1,-1 1-1,1 0 1,0 1 0,-8 2 10,11-2-5,0-1 1,1 1 0,-1 0-1,1 0 1,0 1 0,0-1-1,0 1 1,1 0 0,-1 0-1,1 0 1,0 1 0,0-1-1,0 1 1,1-1 0,-2 4 4,0 12-6162,4-17 4869,0-5-6143</inkml:trace>
  <inkml:trace contextRef="#ctx0" brushRef="#br0" timeOffset="1811.15">874 286 2513,'0'0'4199,"0"0"-2257,0 0-543,0 0-240,0 0-299,0 0-292,0 3-119,1-1-399,-1 0 0,1-1 0,-1 1-1,1 0 1,-1-1 0,1 1-1,0-1 1,0 1 0,0-1-1,0 1 1,0-1 0,0 0-1,0 1 1,0-1 0,1 0-1,-1 0 1,0 0 0,2 1-50,35 23 473,-8-5-107,-19-12-259,-1 1-1,-1 0 0,0 0 1,0 1-1,-1 0 0,0 1 1,-1 0-1,0 0 1,-1 1-1,0 0 0,-1 0 1,0 0-1,-1 0 0,0 4-106,3 17 91,-1-1-1,-2 1 1,-2 0-1,0 0 1,-3 3-91,1-18 24,-2 0 0,0-1 0,-1 1 0,0-1 0,-2 0 1,-4 12-25,-11 20-53,-15 27 53,6-13-471,28-56-1272,1-5-4294,0-2 608</inkml:trace>
  <inkml:trace contextRef="#ctx0" brushRef="#br0" timeOffset="2342.3">1410 179 5145,'0'0'2966,"0"0"-954,0 0-428,0 0-604,0 0-319,0 0-67,-10 11-24,-3 2-365,1 1-1,0 0 0,1 1 0,1 0 1,0 1-1,-2 6-204,-8 25 197,2 1 0,2 1 0,3 0-1,1 1 1,3 1 0,1 0 0,4 0 0,1 0 0,2 0-1,4 22-196,-1-61-8,0 0 0,1 0-1,0 0 1,1 0 0,0 0-1,1-1 1,3 5 8,-4-9-15,-1 1 1,2-1-1,-1-1 1,1 1-1,0-1 1,0 1-1,1-1 0,0-1 1,0 1-1,0-1 1,7 4 14,16 1-927,-27-10 702,-1 0 0,0 0 0,0 0 0,0 0 0,0 0 0,0 0-1,0 0 1,0 0 0,0 0 0,0 0 0,0-1 0,0 1 0,0 0 0,0-1 0,0 1 0,0 0 0,0-1 0,-1 0 0,1 1 0,0-1 0,0 1 0,0-1 0,-1 0 0,1 0 0,0 1 0,-1-1 0,1 0 0,0 0 225,5-16-6643</inkml:trace>
  <inkml:trace contextRef="#ctx0" brushRef="#br0" timeOffset="2711.35">1486 646 3409,'0'0'4498,"0"0"-2496,0 0-738,0 0-421,0 0-284,0 0-130,24-9 471,101-14 634,-39 17-6830,-86 6-725</inkml:trace>
  <inkml:trace contextRef="#ctx0" brushRef="#br0" timeOffset="3107.18">1877 310 1008,'0'0'6540,"0"0"-4023,0 0-1250,0 0-564,0 0-339,0 0-35,0 4 453,9 42-150,-3-1 0,-2 1 0,-1 9-632,-4 142-209,-1-76-450,2-116-556,0-8-3387,0-7 1594</inkml:trace>
  <inkml:trace contextRef="#ctx0" brushRef="#br0" timeOffset="3641.22">2029 45 80,'0'0'5244,"0"0"-3281,0 0-671,0 0 48,0 0-125,0 0-185,6 3-261,11 6-512,-1 0 0,0 1-1,-1 1 1,0 1 0,-1 0-1,0 0 1,-1 2 0,6 7-257,-8-8 111,0 1 0,-1 0 1,0 0-1,-2 1 0,1 0 1,-2 1-1,0 0 0,-1 0 1,3 12-112,-3 8 113,-1-1 0,-2 1 1,-2 0-1,-1 0 1,-5 31-114,-2-22-25,-3-1 0,-1-1 1,-1 0-1,-3-1 1,-8 14 24,21-52-338,-6 11 169,-2-11-6176,7-4 1749</inkml:trace>
  <inkml:trace contextRef="#ctx0" brushRef="#br0" timeOffset="4189.26">2416 518 6369,'0'0'1998,"0"0"-330,0 0-537,0 0-528,0 0-237,0 0-14,6 0 134,57 1 2935,47 7-3421,-105-7-342,24 2 898,-15-4-4852,-13-2-1999</inkml:trace>
  <inkml:trace contextRef="#ctx0" brushRef="#br0" timeOffset="5195.5">3067 0 5265,'0'0'2546,"0"0"-571,0 0-363,0 0-475,0 0-281,0 0-80,-5 7-114,-20 31-251,1 1 1,1 1-1,3 1 1,-11 31-412,18-39 197,3 0-1,0 1 1,2 0 0,2 0 0,1 1 0,1 25-197,3-40 86,-1 33 98,3-1-1,3 17-183,-2-52 5,1 0-1,1 0 1,0 0 0,1-1-1,1 0 1,0 0 0,1 0 0,9 15-5,-6-16-37,-2 1-59,1-1-1,1-1 0,1 1 0,0-2 0,12 12 97,-21-24-227,-1 0 0,0 0 0,0 0 0,1 0-1,-1 0 1,0-1 0,1 1 0,-1 0 0,1-1-1,-1 1 1,1-1 0,-1 0 0,1 1-1,0-1 1,-1 0 0,1 0 0,-1 0 0,1 0-1,0 0 228,1 0-864,5 0-3491</inkml:trace>
  <inkml:trace contextRef="#ctx0" brushRef="#br0" timeOffset="6074.06">3457 349 8106,'0'0'2896,"0"0"-1178,0 0-634,0 0-578,0 0-309,0 0-82,22 0 67,115 0 1097,-135 0-1278,1 0 0,-1 0-1,1 0 1,-1 1-1,1-1 1,-1 1-1,0-1 1,1 1 0,-1 0-1,0 0 1,1 0-1,-1 1 1,0-1-1,0 0 1,0 1 0,0-1-1,0 1 1,0 0-1,1 1 0,-1 1 23,1 0 0,-1-1 0,0 1 0,0 0 0,0 0 0,0 1 0,-1-1 0,1 0 0,-1 1 0,0-1 0,-1 1-23,2 5 46,-2 0-1,1 0 0,-1 0 0,-1 1 0,1-1 1,-2 0-1,0 0 0,0 0 0,0 0 1,-2 1-46,-9 17-65,-1 0 0,-2-1 1,0-1-1,-14 15 65,7-9-341,1 2 0,-8 19 341,30-53-8,-1 1-1,0 0 0,1 0 0,-1 0 0,1 0 0,-1 0 1,1 0-1,0 0 0,0 0 0,-1 0 0,1 0 0,0 0 1,0 0-1,0 0 0,0 0 0,0 0 0,0 0 1,0 0-1,0 0 0,0 0 0,0 0 0,1 0 0,-1 0 1,0 0-1,1-1 0,-1 1 0,1 0 0,-1 0 0,1 0 1,0 0-1,-1 0 0,1-1 0,0 1 0,-1 0 1,1 0-1,0-1 0,0 1 0,-1-1 0,1 1 0,0-1 1,0 1-1,0-1 0,0 1 0,0-1 0,0 0 0,0 0 1,0 1 8,8 0 76,-1 1 0,0-1 0,1-1 0,-1 1 0,7-2-76,2 1 206,97 1 152,-63-1-2832,-44 0-391</inkml:trace>
  <inkml:trace contextRef="#ctx0" brushRef="#br0" timeOffset="6525.08">3825 113 4489,'0'0'3974,"0"0"-2424,0 0-382,0 0-329,0 0-399,0 0-209,19 17-102,62 52-40,-71-60 21,0 0-1,0 1 0,-1 0 0,-1 0 0,0 1 0,0 0 0,-1 0 1,0 1-1,-1-1 0,0 2 0,-1-1 0,2 9-109,-3-1 113,0-1 0,-2 1 1,-1 0-1,0 0 0,-1 0 0,-1-1 0,-1 4-113,-1-2 17,-1-1 0,0 0 0,-1-1 0,-1 1 0,-1-1 0,-7 13-17,-17 32-372,-13 15 372,21-38-290,15-26-65,-17 29-540,-16 21 895,31-52-1360,0 0 1,-1 0 0,0-1 0,-1 0 1359,8-11-3107</inkml:trace>
  <inkml:trace contextRef="#ctx0" brushRef="#br0" timeOffset="7005.11">4205 209 4241,'0'0'2818,"0"0"-927,0 0-331,0 0-397,0 0-303,0 0-21,-9 22-53,-68 155 679,64-145-1306,1 0-1,1 0 1,2 1 0,2 1-1,1 0 1,1-1-1,2 2 1,1-1-1,2 0 1,2 11-159,-1-34-119,1 0 1,0 1-1,1-1 1,0 0-1,0 0 0,1-1 1,1 1-1,0-1 0,0 0 1,1 0-1,0 0 1,1-1-1,0 0 0,0 0 1,1-1-1,0 0 1,1 0-1,5 3 119,3-4-4228,-14-7-353</inkml:trace>
  <inkml:trace contextRef="#ctx0" brushRef="#br0" timeOffset="7590.06">4258 631 4745,'0'0'2973,"0"0"-792,0 0-528,0 0-370,0 0-232,0 0-215,15-6-193,-2 0-526,2-2 18,0 1-1,1 1 1,0 0 0,0 1-1,0 1 1,7-1-135,26 5-84,-48 2 70,0 0 1,0 1-1,-1-1 0,1 0 1,0 1-1,-1-1 0,0 1 0,1-1 1,-1 1-1,0-1 0,0 1 1,-1-1-1,1 1 0,-1 0 14,1 2 3,0-5-3,1 8 24,-1 0-1,0 0 0,-1 0 1,1 0-1,-2 0 0,1 0 1,-1 0-1,0-1 0,-1 1 1,0-1-1,0 2-23,-79 143-101,84-151 44,1 0 0,0 0 0,-1 0-1,1 0 1,0 0 0,0 0 0,0-1 0,0 1 0,0-1 0,0 0 57,-2 0-25,34 4 170,-1-2 0,1-1 0,-1-2 0,2-2-145,-3-5-963,-12 1-3546,-14 5-63</inkml:trace>
  <inkml:trace contextRef="#ctx0" brushRef="#br0" timeOffset="8040.07">4602 185 7906,'0'0'1861,"0"0"-532,0 0-270,0 0 29,0 0-85,0 0-104,9 5-149,3 2-548,0 0-1,-1 2 1,0-1-1,0 1 1,-1 1 0,0-1-1,-1 2 1,0-1-1,-1 2-201,5 7 116,-1 1 0,-1 1-1,-1 0 1,-1 1 0,0 0 0,-2 0-1,-1 0 1,0 1 0,1 18-116,-1 21 28,-2 0 1,-3 0-1,-3 5-28,0-46-144,0-1 0,-1 0 0,-1-1 0,-1 1 0,-1-1 0,-1 0 0,-7 14 144,-2 1-1617,-2 0 1,-1-1 0,-16 18 1616,11-16-4793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1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18 290 2401,'0'0'1212,"0"0"-165,0 0-283,0 0-204,0 0 57,0 0 224,1-7 243,3-19 81,-2 20-75,-2 6-148,0 0-106,5-4 3951,16-12-4912,-4-2 154,-16 16 96,0 0 0,0 1-1,0-1 1,0 1 0,0 0-1,1-1 1,-1 1 0,0 0-1,1 0 1,-1 0 0,1 0-1,-1 0 1,1 0 0,-1 0-1,1 0 1,0 0-1,1 0-124,-14 26 59,-1-4-47,1 1 0,1 0 0,1 1-1,1 0 1,1 1 0,1 0 0,1 0 0,-1 17-12,0 35 49,3-1 0,4 13-49,-1-20 7,1-54-17,0 0 1,0-1-1,1 1 0,1-1 0,0 1 0,1-1 1,1 0-1,0 0 0,0-1 0,1 0 1,2 3 9,2 1-18,1 0 0,1-1 0,0-1 0,1 0 0,0 0 0,1-1 0,13 9 18,45 33-660,-70-54 566,-1-1-1121,-2 0-3562,-7 0-710</inkml:trace>
  <inkml:trace contextRef="#ctx0" brushRef="#br0" timeOffset="1983.15">858 301 7394,'0'0'1617,"0"0"-288,0 0-424,0 0-397,0 0-20,0 0 34,14 0-37,166-3 477,-178 3-965,0 0 0,0 1 1,0-1-1,0 0 0,0 0 1,0 1-1,0 0 0,0-1 1,0 1-1,0 0 0,0 0 1,0 0-1,-1 0 0,1 0 1,0 0-1,-1 0 0,1 1 1,-1-1-1,1 0 0,-1 1 1,0 0-1,1-1 0,-1 1 0,0 0 1,0-1-1,0 1 0,0 0 1,-1 0-1,1 0 0,0 0 1,-1 1 2,2 7 20,0 0 1,-1 0-1,0 0 1,0 0-1,-2 9-20,1-6 59,-1-1-32,0 0 0,-1 0-1,0 0 1,-1 0 0,0 0-1,-1 0 1,0-1 0,-1 0 0,0 0-1,-1 0 1,-1 1-27,-14 21-490,-2-1 1,-21 23 489,41-52-86,1 0 54,0-1 0,1 0-1,-1 1 1,0-1 0,0 0 0,0 0 0,-1 0 0,1-1 0,0 1-1,-1 0 1,1-1 0,-1 0 0,1 1 0,-2-1 32,3-1-106,1 0-66,31 0 611,76-16 426,-72 10-878,0 1 1,0 1-1,2 3 13,-36 1-34,-1-1-6,0 1 1,0 0 0,0 0-1,1 0 1,-1 0 0,0 0-1,0 0 1,0 0 0,0 0-1,0 0 1,0 0 0,1 0-1,-1 0 1,0 0 0,0 0-1,0 0 1,0 0 0,0 0-1,0 0 1,0 0-1,1 1 1,-1-1 0,0 0-1,0 0 1,0 0 0,0 0-1,0 0 1,0 0 0,0 0-1,0 0 1,1 0 0,-1 0-1,0 1 1,0-1 0,0 0-1,0 0 1,0 0-1,0 0 1,0 0 0,0 0-1,0 1 1,0-1 0,0 0-1,0 0 1,0 0 0,0 0-1,0 0 1,0 0 0,0 1-1,0-1 1,0 0 0,0 0-1,0 0 1,0 0 0,0 0-1,0 0 40,0 8-3855</inkml:trace>
  <inkml:trace contextRef="#ctx0" brushRef="#br0" timeOffset="2431.18">1271 188 9034,'0'0'1559,"0"0"-283,0 0-216,0 0-302,0 0-181,0 0-189,1 12-177,4 38-112,-4-47-90,0 0 1,1-1 0,-1 1-1,1 0 1,-1-1 0,1 1-1,0-1 1,0 0-1,0 1 1,1-1 0,-1 0-1,0 0 1,1 0-1,-1-1 1,1 1 0,0-1-1,-1 1 1,1-1-1,2 1-9,12 7 99,1 5 71,0-1 0,-1 2 0,-1 0-1,0 1 1,13 18-170,-22-25 42,-1 1 1,0-1-1,-1 1 0,0 0 0,0 0 0,-1 1 1,0-1-1,-1 1 0,0 0 0,-1 0 0,0 0 1,-1 0-1,0 1-42,0 10 41,-1 0 0,-2 0-1,1 0 1,-3 2-41,2-14-110,0 1 1,-1-1-1,-1 0 0,0 0 1,0 0-1,-1-1 0,0 1 0,-1-1 1,-2 3 109,2-4-411,-17 23-345,21-30 542,1 0 1,0 1-1,-1-1 1,1 0-1,-1 0 1,1 1-1,-1-1 1,0-1-1,0 1 0,1 0 1,-1 0-1,0-1 1,0 1-1,0-1 1,0 1-1,-1-1 214,2-10-3454,1-3 876</inkml:trace>
  <inkml:trace contextRef="#ctx0" brushRef="#br0" timeOffset="3152.24">1629 19 4537,'0'0'1896,"0"0"-225,0 0-136,0 0-354,0 0-328,0 0-221,-3 14-185,-24 90 204,-13 55 714,30-96-898,3 1 0,3-1 0,2 1 0,6 56-467,-2-108 7,1 1 0,0 0 0,0-1 0,1 0 0,1 1 1,0-2-1,1 1 0,0-1 0,5 8-7,0-3-59,0 0 1,1-1-1,1 0 0,0-1 0,1 0 0,2 0 59,-13-11-299,0-1 0,1 1 0,-1-1 0,1 0-1,-1 0 1,1 0 0,-1 0 0,1-1 0,0 0-1,0 1 1,0-1 0,0-1 0,0 1 0,0-1-1,0 1 1,0-1 0,2 0 299,5 0-4268</inkml:trace>
  <inkml:trace contextRef="#ctx0" brushRef="#br0" timeOffset="3816.29">1754 301 4705,'0'0'2659,"0"0"-928,0 0-360,0 0-392,0 0-240,0 0-200,16-12-179,48-41-121,-62 52-233,-1-1 0,1 1 0,0-1 0,0 1 0,0 0 0,0-1 0,0 1 0,0 0 0,0 0 0,0 0 0,0 1 0,0-1 0,1 0 0,-1 1 0,0 0 0,0-1 1,1 1-1,-1 0 0,0 0 0,1 0 0,1 1-6,7 0-9,-10-1 10,0 1-1,0-1 1,1 0 0,-1 1-1,0-1 1,0 1 0,0-1-1,1 1 1,-1 0-1,0-1 1,0 1 0,0 0-1,0 0 1,0 0 0,-1 0-1,1 0 1,0 0 0,0 0-1,0 0 1,-1 0-1,1 0 1,-1 0 0,1 1-1,-1-1 1,1 0 0,-1 0-1,0 0 1,1 1-1,-1-1 1,0 0 0,0 1-1,0-1 0,2 51 294,-2-41-212,0-3-72,0 1 0,-1 0 0,0-1-1,-1 0 1,1 1 0,-1-1 0,-1 0-1,0 0 1,0 0 0,0 0 0,-1 0-1,0-1 1,-1 1 0,0-1 0,0-1-1,0 1 1,-1-1 0,0 1 0,-1-1-10,6-5-7,1-1 0,-1 1 0,0-1 0,0 1 1,1-1-1,-1 1 0,1 0 0,-1-1 1,1 1-1,-1 0 0,1-1 0,-1 1 0,1 0 1,-1 0-1,1 0 0,0-1 0,-1 1 0,1 0 1,0 0-1,0 0 0,0 0 0,0 0 7,15 1-119,-1-1 282,-6-1-116,-1 0 0,0 1-1,0 1 1,0-1 0,0 1 0,0 0-1,-1 1 1,1-1 0,0 2-1,-1-1-46,-3-1 13,0 0 0,-1 0 0,0 0 0,1 0 0,-1 0 0,0 1 0,0-1 0,0 1 0,0 0 0,-1-1-1,1 1 1,-1 0 0,0 0 0,0 0 0,0 0 0,0 0 0,0 0 0,0 0 0,-1 0 0,0 0 0,1 1 0,-1-1-1,0 1-12,-1 8 104,1 0 0,-1 0 0,-1 0 0,0 0 0,-1 0 0,-1 4-104,3-12-62,-1 0 1,1 0-1,-1 0 0,0 0 0,0 0 1,0-1-1,-1 1 0,1-1 0,-1 1 1,0-1-1,0 0 0,0 0 0,-1 0 1,1 0-1,-1-1 0,1 1 1,-1-1-1,0 0 0,-1 1 62,-7-2-1221,11-1 975,1 0 1,0 0 0,-1-1 0,1 1 0,-1 0 0,1-1 0,0 1 0,-1-1 0,1 1 0,0 0-1,0-1 1,-1 1 0,1-1 0,0 1 0,0-1 0,0 1 0,0-1 0,-1 1 0,1-1-1,0 1 1,0-1 0,0 1 0,0-1 0,0 1 0,0-1 0,0 1 0,0-1 0,1 1 245,-1-15-6047</inkml:trace>
  <inkml:trace contextRef="#ctx0" brushRef="#br0" timeOffset="4301.33">2078 93 8362,'0'0'1321,"0"0"-316,0 0-332,0 0-82,0 0-39,0 0 16,14 10 20,45 34-22,-51-37-396,1 1-1,-1 0 1,-1 0 0,0 1 0,0 0 0,0 0 0,-1 0 0,-1 1-1,1 1-169,4 11 281,-2 1-1,0 0 1,0 3-281,-7-20 40,9 39 69,-2 0 1,-3 0-1,-1 0 1,-2 1-1,-3 26-109,0-35 37,1-24-200,-1 0 0,0 0 1,-1 0-1,0 0 0,-2-1 0,1 1 1,-1-1-1,-1 0 0,0 0 1,-1 0-1,0 0 0,-1-1 1,0 0-1,-1-1 0,0 1 0,-1-2 1,-2 3 162,1-7-232,3-3-1022,4-4-4174,3-8 353</inkml:trace>
  <inkml:trace contextRef="#ctx0" brushRef="#br0" timeOffset="4879.37">2541 572 4137,'0'0'1610,"0"0"-428,0 0-89,0 0-121,0 0 123,0 0 41,7 0-97,1 0-694,0 0 0,1-1 1,-1-1-1,0 1 0,0-1 0,-1 0 1,1-1-1,1-1-345,7-1 156,0 1 0,0 0-1,1 1 1,-1 1 0,1 0 0,0 1 0,10 2-156,-27-1-179,0 0-178,0 0-450,0 0-576,0 0-1355,0 0-2858</inkml:trace>
  <inkml:trace contextRef="#ctx0" brushRef="#br0" timeOffset="5879.45">3170 45 5129,'0'0'3540,"0"0"-1807,0 0-654,0 0-499,0 0-174,0 0 95,-13 13 121,13-12-620,-20 18 436,2 2 1,0 1-1,1 0 1,-10 18-439,15-15 157,1 0-1,1 1 1,0 0 0,3 0 0,0 1-1,1-1 1,-1 28-157,0 32 1102,5 75-1102,2-109 51,0-36-108,1-1 0,0 1 1,1 0-1,1-1 0,3 12 57,-3-19-56,0 1 0,0-1 1,1 0-1,0 0 0,1 0 0,0-1 0,0 1 0,0-1 0,1 0 0,4 3 56,-8-8-228,0 0 1,0-1 0,0 1-1,1-1 1,-1 0-1,0 1 1,1-1 0,-1 0-1,0 0 1,1 0-1,-1-1 1,1 1-1,0-1 1,-1 1 0,1-1-1,-1 0 1,1 0-1,0 0 1,0 0 227,8 0-3958</inkml:trace>
  <inkml:trace contextRef="#ctx0" brushRef="#br0" timeOffset="6214.48">3143 590 5265,'0'0'4185,"0"0"-2509,0 0-762,0 0-386,0 0-140,0 0-9,9 0 138,173-3 988,-159 3-2531,-22 0-2401,-1 0-4204</inkml:trace>
  <inkml:trace contextRef="#ctx0" brushRef="#br0" timeOffset="6966.53">3722 182 7762,'0'0'1741,"0"0"-568,0 0-401,0 0-411,0 0-218,0 0-52,-20 2-43,-144 5-120,161-6 121,1-1 1,0 1 0,0-1 0,0 1 0,0 0 0,0 0-1,0 0 1,1 0 0,-1 0 0,0 0 0,0 1 0,1-1-1,-1 0 1,0 1 0,1-1 0,0 1 0,-1 0 0,1 0-1,0-1 1,0 1 0,0 0 0,0 0 0,0 0 0,0 0 0,0 2-50,-4 9 258,1 1 1,0 0 0,-1 8-259,3-14-83,-5 24 358,1 1 0,1-1 1,2 1-1,1 12-275,26-53-64,-13 3 79,-1 1 1,1 1-1,0 0 0,0 0 1,0 1-1,1 1 0,-1-1 0,2 2-15,24-1 22,30 4-22,-64-3-6,1 0-1,0 1 0,0-1 1,0 1-1,0 0 1,-1 0-1,1 1 1,0-1-1,-1 1 0,1-1 1,-1 1-1,0 0 1,1 1-1,-1-1 0,0 0 1,0 1-1,0 0 1,-1 0-1,1 0 1,-1 0-1,0 0 0,1 0 1,-1 0-1,-1 1 1,1-1-1,0 2 7,1 5 22,0 0-1,0 0 1,-1 0-1,-1 1 1,0-1-1,0 1 1,-1-1-1,0 1 1,-1 3-22,0-10-9,1 1 0,-1 0 0,0-1 0,-1 1 0,1-1 0,-1 1 0,0-1 0,0 0 0,0 0 0,-1 0 0,1 0 0,-1 0 0,0 0 0,0-1 0,0 1 0,-1-1 0,1 0 0,-1 0 0,0 0 0,0-1 0,0 1 0,0-1 0,0 0-1,-1 0 11,-4 3-448,-1-2 0,0 1 1,1-1-1,-1-1 1,0 0 446,-49 4-6282,48-6 3172</inkml:trace>
  <inkml:trace contextRef="#ctx0" brushRef="#br0" timeOffset="7512.58">3812 90 5921,'0'0'2537,"0"0"-982,0 0-206,0 0-60,0 0-330,0 0-266,11 7-171,8 5-285,-1 1 1,0 0 0,0 2 0,-1 0-1,-1 1 1,-1 0 0,1 3-238,-6-4 158,0 1 1,-1 1 0,-2 0-1,1 0 1,-2 0 0,0 1-1,-1 0 1,-1 0-1,0 4-158,0 6 41,-2 0-1,0 1 0,-2-1 0,-1 0 0,-4 21-40,0-28-197,-1 0 0,0 0 0,-2-1 0,0 0 0,-1 0 0,-2-1 0,1-1 0,-2 1 0,-1-2 0,0 0 0,-2 1 197,12-14-288,2-3 122,0 1 0,0-1 0,0 0 0,0 1 0,0-1 0,-1 0 0,1 0 0,0 0 0,0 0 0,-1 0 0,1 0 0,-1 0 0,1 0 0,-1-1 0,1 1 0,-1 0 0,0-1 166,2-7-4776,0-4 553</inkml:trace>
  <inkml:trace contextRef="#ctx0" brushRef="#br0" timeOffset="8093.62">4278 22 6185,'0'0'2329,"0"0"-571,0 0-566,0 0-455,0 0-198,0 0 56,-1 6 37,-10 43 725,-14 38-1357,10-40 131,3 1 0,-4 27-131,7 12-27,2-1 0,5 1 0,5 28 27,-3-109 4,1 0-1,0 1 1,1-1 0,0 0 0,0 0 0,0 0 0,0 0 0,1-1 0,0 1 0,1-1 0,-1 1 0,1-1 0,0 0-1,0 0 1,0-1 0,1 1 0,0-1 0,0 0 0,2 1-4,0 0-253,1 0 1,0 0-1,0-1 0,0 0 0,1 0 1,1-1 252,-2 0-1001,0-1 1,1 0 0,-1 0-1,1-1 1,-1 0-1,5-1 1001,-10 0-5964</inkml:trace>
  <inkml:trace contextRef="#ctx0" brushRef="#br0" timeOffset="9444.72">4450 328 5337,'0'0'2003,"0"0"-409,0 0-330,0 0-422,0 0-183,0 0-103,0 0-106,0 0-62,24 0 1366,219 0-479,-243 0-1360,1 1-1,-1-1 1,1 0-1,-1 0 1,1 0 0,-1 0-1,1 0 1,-1 0-1,1 1 1,-1-1 0,1-1-1,-1 1 1,1 0-1,-1 0 1,1 0 0,-1 0-1,1 0 1,0 0-1,-1-1 1,0 1 0,1 0-1,-1 0 1,1-1-1,-1 1 1,1 0-1,-1-1 1,1 1 0,-1 0-1,0-1 1,1 1-1,-1-1 1,0 1 0,1 0-1,-1-1 1,0 1-1,0-1 1,0 1 0,1-1-1,-1 1 1,0-1-1,0 1 1,0-1 0,0 1-1,0-1 1,0 1-1,0-1 86,0-6-3751</inkml:trace>
  <inkml:trace contextRef="#ctx0" brushRef="#br0" timeOffset="9841.76">4850 78 5873,'0'0'2626,"0"0"-787,0 0-362,0 0-409,0 0-403,0 0-121,0 26-81,0 187 337,0-206-781,1 37 298,-2 0-1,-2 1 1,-2-2 0,-10 43-317,9-63-77,-2 7 84,5-18-5106,3-25 1429</inkml:trace>
  <inkml:trace contextRef="#ctx0" brushRef="#br0" timeOffset="10261.32">5019 1 6785,'0'0'2276,"0"0"-527,0 0-440,0 0-503,0 0-289,0 0-101,11 12-78,7 8-72,0 0-1,-2 1 1,-1 1-1,0 0 0,-2 1 1,6 13-266,-9-9 248,-2 0 0,0 1 0,-2 0 0,-1 0 0,1 23-248,-2 24 325,-5 43-325,0-98-201,-1 0-1,0 0 1,-2 0-1,-1-1 1,0 1-1,-1-1 1,-1 0 0,-1-1-1,0 0 1,-2 0-1,0-1 1,-1 0-1,-9 11 202,16-24-440,1 0 0,-1-1 1,0 1-1,-1-1 0,1 1 0,0-1 0,-1-1 1,0 1-1,0-1 0,-3 2 440,-10-2-5496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83 165 3201,'0'0'2191,"0"0"-456,0 0-315,0 0-360,0 0-258,3-1 4293,15-1-5188,41 2-154,-34 0-2312,-24 0 1508,-1 0-265,0 5-3265,0-1 212</inkml:trace>
  <inkml:trace contextRef="#ctx0" brushRef="#br0" timeOffset="400.08">1 385 6433,'0'0'2321,"0"0"-589,0 0-594,0 0-297,0 0-153,0 0-210,0 0-177,0 0-127,0 0-70,0 0-52,4 0 80,121 3 61,-125-3-268,0 0-1,1 0 1,-1 0-1,1 0 1,-1 0-1,1 1 0,-1-1 1,1 0-1,-1 0 1,1 0-1,-1 1 1,1-1-1,-1 0 1,0 1-1,1-1 1,-1 0-1,0 1 1,1-1-1,-1 0 1,0 1-1,1-1 1,-1 1-1,0-1 1,0 0-1,1 1 1,-1-1-1,0 1 1,0-1-1,0 1 1,0-1-1,0 1 1,1-1-1,-1 1 1,0-1-1,0 1 0,0-1 1,-1 1-1,1-1 1,0 1-1,0-1 1,0 1-1,0-1 1,0 1-1,0-1 76,-1 4-1505,1 3-4069</inkml:trace>
  <inkml:trace contextRef="#ctx0" brushRef="#br0" timeOffset="1083.03">520 242 3169,'0'0'1545,"0"0"-338,0 0-315,0 0-125,0 0 28,0 0 19,0 0-62,0 0-68,0 0-23,0 0-38,0 0-101,24 0 1398,55-2-545,-31 1-1133,0 1 0,0 2 0,1 3-242,-42-3 8,-6-2-39,-1 0-239,0 0-488,0 0-669,0 0-1083,0 0-1993</inkml:trace>
  <inkml:trace contextRef="#ctx0" brushRef="#br0" timeOffset="1495.06">1181 1 4961,'0'0'2537,"0"0"-925,0 0-763,0 0-391,0 0-38,0 0 117,0 18-60,-1 64-35,-4 1 1,-3-1 0,-5 3-443,9-65-21,0 0-78,-1 0 0,-1-1 0,0 0 0,-1 0 0,-2 1 99,8-17-1094,1-2-1829,0-1-1738</inkml:trace>
  <inkml:trace contextRef="#ctx0" brushRef="#br0" timeOffset="2012.35">1403 209 5025,'0'0'3479,"0"0"-1810,0 0-794,0 0-285,0 0-89,0 0-123,-4 12-118,-9 34-34,2 0 0,3 0 0,1 1-1,0 30-225,6-49 4,0-18-17,1 0 1,0 0-1,0 0 0,1 0 0,1 1 13,-2-10-4,1-1 0,-1 1 0,1-1 0,-1 1-1,1-1 1,-1 1 0,1-1 0,0 1 0,-1-1-1,1 1 1,0-1 0,-1 0 0,1 1 0,0-1 0,0 0-1,-1 0 1,1 0 0,0 1 0,0-1 0,-1 0-1,1 0 1,0 0 0,0 0 0,-1 0 0,1-1 4,27 0 34,-23 1-20,2-1-8,0-1-1,0 0 0,-1 0 1,1-1-1,-1 0 0,1 0 1,-1 0-1,0-1 0,0 0 1,-1 0-1,1-1 0,-1 1 1,0-1-1,4-4-5,5-6-9,-1-1 1,0 0-1,-1-1 0,5-10 9,-13 19 8,1-1 0,-2 0 0,1 0 0,-1 0 0,0 0 0,-1 0 0,0-1 0,0-7-8,-1 13 4,-1 0 0,0 0 0,0 0 0,0 0 0,0-1 0,-1 1 0,1 0 1,-1 0-1,0 0 0,-1 0 0,1 1 0,-1-1 0,1 0 0,-1 0 0,0 1 0,0-1 0,-1 1 0,1 0 0,-1 0 1,0 0-1,0-1-4,-2 0-94,1 0 0,-1 1 0,0 0 1,1-1-1,-2 2 0,1-1 0,0 0 1,0 1-1,-1 0 0,1 1 0,-1-1 1,0 1-1,1 0 0,-1 0 0,0 1 1,0 0-1,-2 0 94,7 0-14,0 0 0,1 0 0,-1 1 0,1-1 0,-1 0 0,1 1 0,-1-1 0,1 1 0,-1-1 0,1 0 0,-1 1 0,1-1 0,0 1 0,-1-1 0,1 1 0,0 0 0,-1-1 0,1 1 0,0-1 0,0 1 0,0-1 0,-1 1 0,1 0 0,0-1 0,0 1 0,0 0 14,-1 22-203,1-14-12,-7 40-3137,4-31-857</inkml:trace>
  <inkml:trace contextRef="#ctx0" brushRef="#br0" timeOffset="2613.15">1853 480 6345,'0'0'1923,"0"0"-652,0 0-496,0 0-120,0 0-36,0 0-95,5 0-55,17 0-138,52 0 810,-1-3 0,23-5-1141,-87 9-2386,-17 3-2032,1-4 117</inkml:trace>
  <inkml:trace contextRef="#ctx0" brushRef="#br0" timeOffset="3011">2385 135 6705,'0'0'1383,"0"0"-592,0 0-264,0 0 166,0 0 134,0 0-187,0 17-238,0 50-45,-4-1-1,-3 5-356,0-27-83,-3 1 0,-1-2-1,-2 1 1,-18 37 83,29-79-224,1 0-3278,1-2-863</inkml:trace>
  <inkml:trace contextRef="#ctx0" brushRef="#br0" timeOffset="3808.35">2782 135 6081,'0'0'1977,"0"0"-782,0 0-96,0 0-339,0 0-222,0 0-153,25-7-171,80-21-116,-99 26-96,-1 1 1,0-1-1,1 1 1,0 0-1,-1 1 1,1-1 0,-1 1-1,4 0-2,3 1 2,-12 0 1,1 0 1,0 0-1,-1 1 0,1-1 0,-1 0 0,0 0 0,1 0 1,-1 0-1,0 1 0,0-1 0,1 0 0,-1 0 0,0 1 1,0-1-1,0 0 0,-1 0 0,1 0 0,0 1 0,0-1 1,-1 0-4,1 2 14,-1 3 5,0 0 1,-1 0-1,1 0 0,-1 0 1,-1-1-1,1 1 1,-1-1-1,0 1 1,0-1-1,0 0 1,-4 3-20,-50 56 50,30-35-21,7-6-22,-67 79 3,76-88-9,1 2 0,0-1 0,1 2 0,0-1-1,-6 18 0,14-30-5,-1 1-1,1-1 0,0 1 1,0 0-1,1-1 0,-1 1 0,1 0 1,0-1-1,0 1 0,0 0 1,1-1-1,1 4 6,-2-6-1,1 0 1,0 0-1,0 0 0,-1 0 1,1 0-1,1 0 0,-1 0 1,0-1-1,0 1 0,1 0 1,-1-1-1,1 1 0,-1-1 1,1 0-1,0 1 1,0-1-1,-1 0 0,1 0 1,0 0-1,0 0 0,0-1 1,0 1-1,0 0 0,0-1 1,0 1-1,2-1 1,15 3 35,-1-1 0,1-1-1,15-1-34,-29 0 8,0 0 0,1-1 1,-1 0-1,0 0 0,0 0 0,0-1 0,0 0 0,0 1 0,0-2 0,0 1 0,-1-1 0,1 1 0,-1-1 0,0-1 0,2 0-8,3-5 35,-1 1-1,-1-1 1,1-1-1,-1 1 1,-1-1-1,0 0 1,0-1-1,-1 0 0,0 0 1,-1 0-1,0 0 1,-1-1-1,-1 1 1,1-1-1,-2 0 1,0 1-1,0-1 1,-1-6-35,0 17 12,0-1 1,-1 1 0,1 0-1,-1-1 1,1 1 0,-1 0 0,1 0-1,-1-1 1,0 1 0,0 0 0,0 0-1,1 0 1,-1 0 0,0 0 0,0 0-1,0 0 1,0 1 0,-1-1 0,1 0-1,0 0 1,0 1 0,0-1-1,-1 1 1,1-1-13,-37-12 196,28 10-163,1 0-26,-11-3-46,0 0 0,0-2 0,0 0 0,1-2-1,1 0 1,-8-6 39,23 13-12,0 0-1,0 0 1,1 0-1,0 0 0,0-1 1,0 1-1,0-1 1,0 0-1,1 1 1,-1-1-1,1 0 1,0 0-1,0 0 0,1 0 1,-1 0-1,1 0 1,0 0-1,0 0 1,0 0-1,1-3 13,-1 0-32,1 0-1,0 0 1,0 1 0,1-1-1,-1 0 1,2 1 0,-1-1-1,1 1 1,0 0 0,0 0-1,3-4 33,-4 7-33,0 1 0,0 0-1,0 1 1,1-1-1,-1 0 1,1 1 0,-1-1-1,1 1 1,-1 0-1,1 0 1,0 0 0,0 0-1,-1 0 1,1 0-1,0 1 1,2-1 33,51 1-2727,-31 1-913,-5-1-1752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4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77 227 3081,'0'0'1568,"0"0"-488,0 0-406,0 0-74,0 0 257,0 0 209,-2-2-34,2 1-887,0 1 0,0 0 0,-1 0 0,1 0 0,0-1 0,0 1 0,0 0 0,0 0 0,0 0 0,0-1-1,0 1 1,0 0 0,0 0 0,0-1 0,-1 1 0,1 0 0,0 0 0,0 0 0,1-1 0,-1 1 0,0 0 0,0 0 0,0-1 0,0 1 0,0 0 0,0 0 0,0-1 0,0 1-1,0 0 1,0 0 0,0 0 0,1 0 0,-1-1 0,0 1 0,0 0 0,0 0 0,0 0 0,1 0 0,-1-1 0,0 1 0,0 0 0,0 0 0,1 0-145,15-4 2205,36 3-3267,-24 2 1538,5-3-767,31-1 679,-43 2-5660,-37 2 1111,0 1-1328</inkml:trace>
  <inkml:trace contextRef="#ctx0" brushRef="#br0" timeOffset="330.48">77 227 6937</inkml:trace>
  <inkml:trace contextRef="#ctx0" brushRef="#br0" timeOffset="677.97">77 227 6937,'-64'141'1630,"52"-112"-586,12-29-346,0 0 69,0 0-36,0 0-221,-1 1-448,1 1-1,1-1 1,-1 1-1,0-1 1,0 0-1,0 1 1,1-1-1,-1 1 1,1-1-1,-1 0 1,1 1-1,0-1 1,-1 0-1,1 1 1,0-1 0,0 0-62,6 4 46,0 0 1,0-1-1,0 0 1,1 0-1,-1-1 1,1 0 0,0-1-1,0 1 1,0-2-1,0 1 1,0-1 0,1 0-1,-1-1 1,0 0-1,3 0-46,3 1-635,0 0-1,0 0 1,0 2-1,6 1 636,-12-1-3696</inkml:trace>
  <inkml:trace contextRef="#ctx0" brushRef="#br0" timeOffset="1015.99">579 310 4185,'0'0'2000,"0"0"-910,0 0-62,0 0-21,0 0-35,0 0-174,0 0-250,25 1-112,155 4 420,-137-6-814,14-1-76,-21 6-3083,-29-2-637</inkml:trace>
  <inkml:trace contextRef="#ctx0" brushRef="#br0" timeOffset="1465.82">1290 7 6929,'0'0'927,"0"0"-321,0 0-63,0 0 29,0 0 53,0 0-58,-16 16-194,2-4-298,-20 21 218,1 1 0,-9 15-293,23-26 233,2 1 1,1 1 0,0 1 0,2 1 0,-10 24-234,18-34 57,0 0-1,1 1 1,1-1-1,1 1 1,0 0-1,1 0 1,1 0-1,1 0 1,0 0 0,2 8-57,-2-22 1,1 0 0,0-1 0,-1 1 0,2 0 0,-1 0 0,0 0 0,1-1 0,-1 1 0,1 0 0,0-1 0,0 0 0,1 1 0,-1-1 0,1 0 0,-1 0 0,1 0 0,0-1 0,0 1 0,0-1 0,1 1 0,-1-1 0,0 0 1,1 0-1,-1-1 0,1 1 0,3 0-1,8 2 24,1-1 0,-1-1 0,0 0 1,0-1-1,1-1 0,4 0-24,-16 0 4,1 0-7,0-1 0,-1 0 0,1 0 0,0 0 0,-1 0 0,1-1 0,-1 0 0,0 0 0,0 0 0,1 0 0,-1 0 1,-1-1-1,1 0 0,0 0 0,-1 0 0,1 0 0,-1-1 0,0 1 0,0-1 0,2-4 3,-2 4 14,0 0 0,-1-1 1,1 1-1,-1-1 0,0 1 0,-1-1 0,1 0 0,-1 0 0,0 0 0,0 0 0,0 0 0,-1 0 0,1 0 1,-1 0-1,-1 0 0,1-1 0,-1 1 0,0 0 0,-1-4-14,0 5-32,0 0 1,0 0-1,-1 0 1,0 0-1,1 1 1,-1-1-1,-1 1 0,1 0 1,0 0-1,-1 0 1,1 0-1,-1 1 1,0-1-1,0 1 0,0 0 1,0 0-1,-1 0 1,1 1-1,0-1 0,-1 1 1,1 0-1,-1 1 1,1-1-1,-1 1 1,1 0-1,-1 0 0,1 0 1,-1 0-1,1 1 1,-1 0-1,1 0 1,-1 0-1,1 1 0,0-1 1,-1 1-1,1 0 1,-3 2 31,-3 4 0,1 1 1,-1 0-1,2 0 0,-1 1 1,1 0-1,-6 10 0,10-13-42,0 0 1,0 0-1,0 1 0,1-1 0,0 1 0,1 0 1,0 0-1,0-1 0,0 1 0,1 0 0,0 5 42,12-13-2204,1 0-743</inkml:trace>
  <inkml:trace contextRef="#ctx0" brushRef="#br0" timeOffset="1879.82">1512 423 4849,'0'0'1226,"0"0"195,0 0-24,0 0-285,0 0-119,0 0-155,8 0-201,212-3 786,-220 3-2378,0 0-784,0 0-1407,0-2-1229</inkml:trace>
  <inkml:trace contextRef="#ctx0" brushRef="#br0" timeOffset="2832.85">2637 1 5905,'0'0'1114,"0"0"-186,0 0-52,0 0-52,0 0-94,0 0-186,-1 5-99,-2 8-312,-1 0 0,-1 0 0,0 0-1,-1-1 1,0 0 0,-1 0-1,-7 10-132,-11 21 149,17-29-100,-1 0 2,1 1-1,0 0 0,1 1 1,1 0-1,0 0 0,1 0 0,1 0 1,1 1-1,0 0 0,0 13-50,6-29 13,-1 0 1,1-1-1,0 1 0,-1-1 1,1 1-1,0-1 0,-1 0 1,1 0-1,0 0 0,0-1 1,0 1-14,1 0 6,204-15 407,-174 15-398,-19 0-3966,-15 0 198</inkml:trace>
  <inkml:trace contextRef="#ctx0" brushRef="#br0" timeOffset="3325.89">2838 48 6225,'0'0'1419,"0"0"-377,0 0-201,0 0 72,0 0-71,0 0-272,0 0-231,0 0-139,0 0-98,0 0-15,0 0-10,0 0 51,0 0 26,-1 25 591,-5-5-523,-1 0-1,-1 0 0,-5 6-221,-12 32 158,-137 360 80,71-187-163,74-185-2330,17-61-451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7:5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120 289 4017,'0'0'2606,"0"0"-759,0 0-480,0 0-124,0 0-148,0 0-205,0 0-830,-1 0 0,1 0 0,0 0 0,0 0 0,0 0-1,0-1 1,0 1 0,0 0 0,0 0 0,0 0-1,0 0 1,0 0 0,0-1 0,0 1 0,0 0 0,0 0-1,0 0 1,0 0 0,0-1 0,0 1 0,0 0-1,0 0 1,0 0 0,0 0 0,0 0 0,0-1 0,0 1-1,1 0 1,-1 0 0,0 0 0,0 0 0,0 0-1,0-1 1,0 1 0,0 0 0,0 0 0,1 0 0,-1 0-1,0 0 1,0 0 0,0 0 0,0 0 0,0 0-1,1 0 1,-1 0 0,0 0 0,0 0 0,0 0-60,119 0-60,-118 0-252,-1 0-271,0 0-309,5 0-1820,-3 0-892,-2 0-201</inkml:trace>
  <inkml:trace contextRef="#ctx0" brushRef="#br0" timeOffset="331.02">120 289 7114</inkml:trace>
  <inkml:trace contextRef="#ctx0" brushRef="#br0" timeOffset="683.05">120 289 7114,'-97'124'2279,"76"-93"1011,20-34-2433,1 18 790,0-14-1646,0 1 0,1-1-1,-1 0 1,1 0 0,0 0 0,-1 0-1,1 0 1,0 1 0,0-1 0,-1-1-1,1 1 1,0 0 0,0 0 0,0 0-1,0 0 1,0-1 0,0 1 0,1 0-1,-1-1 1,0 1 0,0-1 0,0 1-1,1-1 1,0 0-1,34 11 28,-33-11-22,18 4-15,0-2-1,0-1 0,0 0 0,6-2 10,0 1-868,-26 0-292,-1 0-643,-2 1-1624,-9 4-1994</inkml:trace>
  <inkml:trace contextRef="#ctx0" brushRef="#br0" timeOffset="1697.12">1109 19 4977,'0'0'1727,"0"0"-464,0 0-300,0 0-122,0 0-3,0 0-226,-4 7-248,-60 110 353,33-61-427,1 0 1,-3 17-291,20-38 17,2 1-1,2 1 1,1-1 0,1 1 0,3 1-1,1-1 1,1 37-17,2-70 0,1-1-1,-1 1 0,1-1 1,-1 1-1,1-1 1,0 1-1,1-1 1,-1 0-1,0 1 1,1-1-1,0 0 1,0 0-1,0 0 0,0 0 1,0-1-1,0 1 1,1 0-1,0-1 1,-1 0-1,1 1 1,0-1-1,0 0 1,0-1-1,0 1 0,0 0 1,1-1-1,-1 0 1,3 1 0,-2-1 14,0 0 1,0 0 0,0 0-1,0 0 1,0-1-1,0 0 1,0 1 0,0-2-1,0 1 1,0 0-1,0-1 1,0 0-1,0 0 1,0 0 0,0 0-1,0-1 1,0 0-1,0 1 1,-1-1 0,1-1-1,-1 1 1,0 0-1,1-1 1,0-1-15,3-5-15,0 0 0,-1 0 0,0-1 0,-1 0 0,0 0 0,-1 0 0,0 0 0,0-1-1,-1 1 1,-1-1 0,1 0 0,-2 0 0,0 0 0,0 0 0,-1 0 0,0 0 0,-1 0 0,0-2 15,0 11-17,1 1 0,0-1 1,-1 0-1,1 0 0,-1 1 0,0-1 0,1 1 1,-1-1-1,0 0 0,0 1 0,0-1 0,0 1 0,0 0 1,-1-1-1,1 1 0,0 0 0,-1 0 0,1 0 0,-1 0 1,1 0-1,-1 0 0,1 0 0,-1 0 0,0 1 0,1-1 1,-1 0-1,0 1 0,1 0 0,-1-1 0,0 1 0,0 0 1,0 0 16,-1 0-18,0 0 1,0 0-1,0 0 1,0 0-1,0 1 1,0-1-1,0 1 1,0 0-1,0 0 1,0 0-1,1 0 1,-1 0-1,0 1 1,1-1-1,-1 1 1,1-1-1,-1 1 1,-1 2 17,-5 5 5,1 1 0,0 0 0,0 0 0,1 1 0,1 0 1,-1 0-1,2 0 0,-2 6-5,5-7-92,1 0 0,1 1 1,0-1-1,1 10 92,0 4-4222,-1-17-1273</inkml:trace>
  <inkml:trace contextRef="#ctx0" brushRef="#br0" timeOffset="2381.69">1297 432 5049,'0'0'1928,"0"0"-346,0 0-334,0 0-207,0 0-257,0 0-307,3 0 2392,14-3-2701,15 2-5,-1-3 1,1 0-1,-1-2 1,-1-2-1,12-4-163,-39 11-103,1-5-6123,-4 1 1233</inkml:trace>
  <inkml:trace contextRef="#ctx0" brushRef="#br0" timeOffset="5857.96">2031 1 6201,'0'0'1209,"0"0"-451,0 0-219,0 0 28,0 0-48,0 0-152,0 0-69,0 0 12,0 0-42,0 0-40,0 0-23,0 0-25,0 0-6,0 0 16,0 0 10,0 0-24,0 0-26,0 0-1,0 0 11,0 0-39,0 0-31,0 0-66,0 0-15,0 0 4,0 0 6,0 0 40,0 0 30,0 0 27,0 0-1,0 0-55,0 0-44,0 0-11,0 0-6,0 0 29,0 0 77,0 0 58,0 0 29,0 0 15,0 0-10,0 0 30,0 0 16,0 0-10,0 0-16,0 0-46,0 0-62,0 0-11,0 0-1,0 0-30,0 0-42,0 0 11,0 0-16,0 0-9,0 0 10,0 0 20,0 0-25,0 0-1,0 0 29,0 0 17,0 0 1,0 0-18,0 0-18,0 0 37,0 0-5,0 0 8,0 0-8,0 0-36,0 0-3,0 0 26,0 0-27,0 0-10,0 0 0,0 0 6,0 0 36,0 0 31,0 0-20,0 0-3,0 0 26,0 0-11,0 0-21,0 0-23,0 0 13,0 0-25,0 0 3,0 0 16,0 0-11,0 0 41,0 0 19,0 0-20,0 0 3,0 0-12,0 0-30,0 0 14,0 0-24,0 0-8,0 0 0,0 0 0,0 0 0,0 0 0,0 0 0,0 0 6,0 0 28,0 0 1,0 0-23,0 0-3,0 0 24,0 0-19,0 0-13,0 0 8,0 0 29,0 0-20,0 0 20,0 0-28,0 0 4,0 0 22,0 0-18,0 0-15,0 0 4,0 0 19,0 0-19,0 0-7,0 0 0,0 0 0,0 0 0,0 0 0,0 0 0,0 0 0,0 0 0,0 0 0,0 0 0,0 0 0,0 0 0,0 0 0,0 0-3,0 0-10,0 0-3,0 0 0,0 0 0,0 0 0,0 0 0,0 0 0,0 0 0,0 0 0,0 0 0,0 0 3,0 0 10,0 0 3,0 0 0,0 0 0,0 0 0,0 0 0,0 0 0,0 0 0,0 0 0,0 0 0,0 0 0,0 0 0,0 0 1,0 0 5,0 0 7,0 0 35,0 0-27,0 0 23,0 0-1,0 0-3,0 0-7,0 0-26,0 0 0,0 0 22,0 0-12,0 0-13,0 0 8,0 0 16,0 0-24,0 0-14,0 0 7,0 0 3,0 0 0,0 0 0,0 0 0,0 0 0,0 0 0,0 0 0,0 0 0,0 0 0,0 0 0,0 0 1,0 0 5,0 0 2,0 0 20,0 0-10,0 0 10,0 0-18,0 0 0,0 0-7,-29 6 28,20-4-38,-1 1 0,0-2 0,0 1 1,0-1-1,-1-1-1,-41 8 3,48-7-4,2-1 0,0 0 1,0 0-1,0 1 1,0-1-1,0 1 1,0 0-1,0-1 1,0 1-1,0 0 1,0 0-1,0 0 1,0 1-1,0-1 1,1 0-1,-1 1 1,0-1 0,2 2-4,0-3 16,0 0 24,0 0-6,-1 13 505,-2 4-531,0 1 0,1-1 0,0 9-4,-4 35 12,-5-20 3,7-30-5,1-1-1,0 1 1,1-1-1,1 1 1,-1 11-10,2-22-4,0 0 9,0 0 3,0 0 8,0 0 24,0 0-22,0 0-5,0 0-4,0 0-1,0 0-2,0 0-18,0 0-24,0 0 16,22 0 17,84 0 12,-104 1-10,-1-1 0,1 0 0,-1 1 0,1 0 0,-1-1 0,0 1 0,1 0 0,-1-1-1,0 1 1,1 0 0,-1 0 0,0 0 0,0 0 0,0 0 0,0 1 0,0-1 0,0 0 0,0 0-1,0 1 1,-1-1 0,1 0 0,0 1 0,-1-1 0,1 2 1,11 38-70,-9-24 62,-1 1 0,-1 0 0,-1 0 0,-1 11 8,0 10-105,0-34 98,0 1 0,-1 0-1,1-1 1,-1 1 0,0-1 0,0 0 0,-1 1 0,0-1 0,0 0-1,0-1 1,0 1 0,-1 0 0,-2 1 7,-11 13-2,-1 0 1,-8 5 1,21-19 8,0-1 1,-1 0 0,0 0-1,0 0 1,0-1 0,0 1-1,0-1 1,-1-1-1,1 0 1,-1 1 0,-3-1-9,-7 0-6,0 0 1,0-1-1,-16-1 6,20 0-77,11 0-16,2 0 10,0 0-10,0 0-85,0 0-168,0 0-248,0 0-491,0 0-713,0-1-1595,0-4-4107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1:59:5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2008,'0'0'949,"0"0"-331,0 0-33,0 0 83,0 0-72,0 0-203,0 0-141,0 0-24,0 0 75,0 0 92,0 0 92,0 0 54,0 0 19,0 0-60,0 0-138,3 0-1631,0 0-2658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1320,'0'0'2910,"0"0"-851,0 0-540,0 0-338,0 0-247,0 0-209,0 0-136,0 0-114,0 0-66,0 0 3,0 0 90,0 0 94,0 0 64,0 0 16,4 0 2697,15 0-3189,258 41 735,-270-40-918,-4 1-2,-2-2-6,-1 0-12,0 0-45,0 0-48,0 0-137,0 0-195,0 0-338,0 0-454,0 0-443,0 0-1208,0 0-2684</inkml:trace>
  <inkml:trace contextRef="#ctx0" brushRef="#br0" timeOffset="578.04">0 286 3513,'0'0'2176,"0"0"-61,0 0-176,0 0-318,0 0-461,0 0-376,30 5 1206,59 5-479,-67-9-1444,-1 1 0,1 1 0,0 1 0,-1 1 0,0 1 1,15 5-68,-27-2-1200,-7 8-5046,-2-13 4296,0 5-5666</inkml:trace>
  <inkml:trace contextRef="#ctx0" brushRef="#br0" timeOffset="1725.84">685 211 6177,'0'0'1986,"0"0"-683,0 0-351,0 0-50,0 0-47,0 0-183,0 0-189,0 0-69,0 0-2,37 4 1619,133 1-101,-95-5-5166,-23 0-4189,-49 0 1497</inkml:trace>
  <inkml:trace contextRef="#ctx0" brushRef="#br0" timeOffset="2432.02">1214 3 5513,'0'0'2341,"0"0"-810,0 0-447,0 0-203,0 0-184,0 0-229,0 0-152,0 0-83,14 0 174,12-1 526,-17 1-783,0-1-1,1 1 0,-1 0 1,0 1-1,1 0 1,-1 1-1,0-1 0,0 2 1,0-1-1,1 2-149,-8-2 2,-1-1 0,1 1 0,0 0 0,-1 0 0,1 0 0,-1 0 0,0 0 0,1 0 0,-1 0 0,0 0 0,0 1 0,0-1 0,-1 0 0,1 1 0,-1-1 0,1 1 0,-1-1 0,0 0 0,0 1 0,0-1 0,0 1 0,0-1 0,0 1 0,-1-1 0,0 1-2,0 6 6,0-1 1,-1 1-1,0-1 0,0 0 1,-1 0-1,-3 6-6,-27 44-331,-28 36 331,-4 6-162,-4 14 154,111-111 52,-12-3 34,18 1-1,0-3 0,0-1 0,9-4-77,-50 6-2448,-17 1-1704,4-3 347</inkml:trace>
  <inkml:trace contextRef="#ctx0" brushRef="#br0" timeOffset="3408.15">1740 12 7154,'0'0'1633,"0"0"-214,0 0-275,0 0-65,0 0-117,0 0-193,8 1-153,116 4 483,-123-5-1100,-1 0 0,1 0-1,-1 0 1,1 0-1,0 0 1,-1 0 0,1 0-1,-1 1 1,1-1-1,-1 0 1,1 0-1,-1 1 1,1-1 0,-1 0-1,1 1 1,-1-1-1,1 0 1,-1 1 0,0-1-1,1 0 1,-1 1-1,1-1 1,-1 1 0,0-1-1,0 1 1,1-1-1,-1 1 1,0-1-1,0 1 1,1 0 1,-1 22-96,-1-17 84,-1 1 1,1-1-1,-1 0 1,-1 0-1,1-1 0,-2 3 12,-12 14 14,0-1 0,-2-1 0,0-1-1,-1 0 1,-20 15-14,16-15 1,1 1 0,1 0 0,1 2-1,-8 12 0,25-28-22,0 0 0,1 0 1,-1 1-1,1-1 0,1 1 0,-1-1 0,1 1 0,0 0 0,1 0 0,-1-1 0,1 1 0,1 0 0,0 4 22,-1 9-195,1-20 173,-1 1 0,0 0 0,1-1-1,-1 0 1,1 1 0,-1-1 0,1 1-1,-1-1 1,1 0 0,0 1 0,-1-1-1,1 0 1,-1 1 0,1-1 0,0 0-1,-1 0 1,1 0 0,0 1 0,-1-1 0,1 0-1,0 0 1,-1 0 0,1 0 0,0 0-1,-1 0 1,1-1 22,25 2-266,-21-2 175,5 1 42,0 0 0,0-1 0,0 0 0,0-1 0,0 0 0,0-1 0,-1 0 0,1-1-1,-1 0 1,0 0 0,0-1 0,-1 0 0,1 0 0,-1-1 0,0 0 0,0-1 0,0 0 49,-1 0-6,1 1 0,-2-1 1,1-1-1,-1 1 1,3-6 5,-7 10 39,0-1 1,0 1-1,-1-1 0,1 1 1,-1-1-1,0 0 0,0 1 1,0-1-1,-1 0 1,1 0-1,-1 0 0,0 0 1,0 0-1,0 1 0,-1-5-39,0 6 23,-1 0 0,1-1 0,0 1-1,0 0 1,-1 0 0,0 0 0,1 0 0,-1 0-1,0 0 1,0 0 0,0 1 0,0-1 0,0 1-1,0-1 1,0 1 0,-1 0 0,1 0 0,-2-1-23,-50-20-3,45 19 17,5 2-3,0 0 1,0-1-1,1 1 0,-1-1 1,0 0-1,1 0 1,-1 0-1,1 0 0,0-1 1,-3-2-12,4 2 32,1 1 1,-1-1-1,1 0 0,0 1 1,0-1-1,0 0 1,0 0-1,1 0 1,-1 0-1,1 0 1,0 0-1,0 0 0,0 0 1,0-3-33,0-5 9,0 4 1,-1 0 1,2 1-1,-1-1 0,1 1 0,0-1 0,2-5-10,-2 9-6,0 1 0,0-1 0,1 1 0,-1-1 0,1 1 0,0 0 0,0 0 0,0 0 0,0 0 0,0 0 0,0 0 0,0 0-1,0 1 1,1-1 0,-1 1 0,1 0 0,-1 0 0,2-1 6,0 0-81,0 1-1,0-1 1,0 1 0,0 0-1,1 0 1,-1 1-1,3-1 82,10 1-4310,-14 0 100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2:00:4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1072,'0'0'3729,"0"0"-1563,0 0-154,0 0-79,0 0-294,0 0-276,8 0 2729,30 3-3837,23 5-1138,-1-2-1,21-2 884,-81-4-755,0 0-408,0 0-1077,0 0-2334</inkml:trace>
  <inkml:trace contextRef="#ctx0" brushRef="#br0" timeOffset="339.03">1 280 4841,'0'0'3629,"0"0"-1921,0 0-688,0 0-138,0 0 50,0 0-49,27 7 1152,35-1-1769,32-2-266,-26-3-4724,-58-1-91</inkml:trace>
  <inkml:trace contextRef="#ctx0" brushRef="#br0" timeOffset="888.06">854 0 3065,'0'0'4098,"0"0"-1866,0 0-710,0 0-362,0 0-250,0 0-201,0 0-190,0 0-119,0 0-44,0 0-41,0 10 242,1 20-406,-2 0 0,-1 0-1,-1-1 1,-1 1 0,-4 6-151,-31 85-844,-5-2 0,-56 107 844,98-223-1074,2-5-1489,0-11-3156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2D1A-D398-45E8-BA45-B378CFC6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794ED-9655-4B33-8B05-A23B95E89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DC36-54D5-40DA-AF4A-74CDE96C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E86C-F7BA-43F2-89AB-A4CD61E4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50AF-ABC1-4483-8FFC-66087345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90B9-5D8C-4570-9ABC-ED281C2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BD67-5E2D-4E5A-83FD-A81C1D62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3A7C-2575-4C68-B1AD-E5D4D390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6247-23B6-4473-8187-16D412A8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F7BF-C632-445D-B835-DC7F299A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1E7DE-FE92-4AFC-8FC8-58DBAC419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69BA0-8F18-490D-B550-E706459A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5992-0716-4279-A6BD-EF593FD8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E91E-F9AA-4668-85BA-A95A714D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27B6-F208-4266-8CDB-080317E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3CC4-ABC0-463A-8524-7E218DA5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1F0F-02EE-46C2-B0CB-91708C68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9055-F7D7-4EC0-A68F-7FC06396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9C42-FE35-4AA2-8F25-F5265AB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7077-1CDB-43F4-97BD-7C828565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2627-0346-4EFA-B786-2B132771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69621-B933-4F3C-8DE3-AEFC9EA8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EBBE-B258-4C0F-9294-34BDCFA1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44B4-70BB-4F2F-B655-65E5052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8B0D-BCC4-4052-AB2F-35146400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63C1-E3E5-43D4-8EF9-850BD178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23B1-27CF-4360-8840-C8875B8CC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5AFA6-253D-42CF-A306-68CFF021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DF63-9AD6-48CF-A52C-EC85A3BD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2502F-95B4-4714-A6B5-80BCE428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2D848-75AC-420F-BB06-E492CAA2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47DD-E16C-4598-B194-7069C1D9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9ABF-9B42-4567-840F-74294485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78AF-32F9-44EB-8C7B-6DB05D597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2DCA1-7763-4C1B-87B9-972D7D86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FE0D0-D630-4A47-8569-A0AE2AD48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8FC4-BA3F-483E-83ED-8E74327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9189D-4854-41F8-99FD-53F3BBB5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9CF6-E11C-46AB-9F33-107AFD5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C876-2F10-4032-8F82-4B33F81A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F5284-1AA8-43AE-B942-57722DC3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B1CB1-24A5-46EC-8EF9-AC4FC644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1643-AA65-4719-BCD5-EFBD735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B3BAA-BF05-4F10-B688-1D660F49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D47B8-E4E4-496D-898F-51603E6B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D99F-A1EB-4ADC-B7F4-C1C43D5C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E6A3-9864-464B-8588-1D2A3598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E1A3-EC81-4107-8EEF-9E33C740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EAC66-D652-4416-A16E-A143DC104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88FE-A31D-45CB-AEA4-98348917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54BD7-E003-4ABE-AB35-8D972A9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778EA-38A9-4410-8A27-CA718C69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7B22-2F6F-4771-AEED-F01AE2D7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16D41-C52B-47BD-B14E-3D579E5B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6E52-23A2-4AC8-94F0-24E8F3B1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A92D-7762-47C4-B377-910050B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F7F9-C38C-465A-B9F8-358E60DB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44BD-B8F8-4C97-A5C0-E8B30DAB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D6735-4AFE-449C-AB31-FCF2B6C7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CD54-86E5-4D6A-9A81-557190ECF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86D1-F241-4CCB-8BEC-324611710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D22E-4AA7-40D4-B328-0CE71C30D1A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573C5-7A08-4E0B-B25F-442E57306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7213-525D-42B2-A005-AE2F1CEBF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87C1-1D2F-4997-BE9A-3CB98EE7D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25.xml"/><Relationship Id="rId7" Type="http://schemas.openxmlformats.org/officeDocument/2006/relationships/image" Target="../media/image16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0.xml"/><Relationship Id="rId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6.png"/><Relationship Id="rId30" Type="http://schemas.openxmlformats.org/officeDocument/2006/relationships/customXml" Target="../ink/ink23.xml"/><Relationship Id="rId35" Type="http://schemas.openxmlformats.org/officeDocument/2006/relationships/image" Target="../media/image30.png"/><Relationship Id="rId8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21" Type="http://schemas.openxmlformats.org/officeDocument/2006/relationships/image" Target="../media/image23.png"/><Relationship Id="rId42" Type="http://schemas.openxmlformats.org/officeDocument/2006/relationships/customXml" Target="../ink/ink46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59.xml"/><Relationship Id="rId84" Type="http://schemas.openxmlformats.org/officeDocument/2006/relationships/customXml" Target="../ink/ink67.xml"/><Relationship Id="rId89" Type="http://schemas.openxmlformats.org/officeDocument/2006/relationships/image" Target="../media/image57.png"/><Relationship Id="rId112" Type="http://schemas.openxmlformats.org/officeDocument/2006/relationships/customXml" Target="../ink/ink81.xml"/><Relationship Id="rId16" Type="http://schemas.openxmlformats.org/officeDocument/2006/relationships/customXml" Target="../ink/ink33.xml"/><Relationship Id="rId107" Type="http://schemas.openxmlformats.org/officeDocument/2006/relationships/image" Target="../media/image66.png"/><Relationship Id="rId11" Type="http://schemas.openxmlformats.org/officeDocument/2006/relationships/image" Target="../media/image18.png"/><Relationship Id="rId32" Type="http://schemas.openxmlformats.org/officeDocument/2006/relationships/customXml" Target="../ink/ink41.xml"/><Relationship Id="rId37" Type="http://schemas.openxmlformats.org/officeDocument/2006/relationships/image" Target="../media/image31.png"/><Relationship Id="rId53" Type="http://schemas.openxmlformats.org/officeDocument/2006/relationships/image" Target="../media/image39.png"/><Relationship Id="rId58" Type="http://schemas.openxmlformats.org/officeDocument/2006/relationships/customXml" Target="../ink/ink54.xml"/><Relationship Id="rId74" Type="http://schemas.openxmlformats.org/officeDocument/2006/relationships/customXml" Target="../ink/ink62.xml"/><Relationship Id="rId79" Type="http://schemas.openxmlformats.org/officeDocument/2006/relationships/image" Target="../media/image52.png"/><Relationship Id="rId102" Type="http://schemas.openxmlformats.org/officeDocument/2006/relationships/customXml" Target="../ink/ink76.xml"/><Relationship Id="rId5" Type="http://schemas.openxmlformats.org/officeDocument/2006/relationships/image" Target="../media/image15.png"/><Relationship Id="rId90" Type="http://schemas.openxmlformats.org/officeDocument/2006/relationships/customXml" Target="../ink/ink70.xml"/><Relationship Id="rId95" Type="http://schemas.openxmlformats.org/officeDocument/2006/relationships/image" Target="../media/image60.png"/><Relationship Id="rId22" Type="http://schemas.openxmlformats.org/officeDocument/2006/relationships/customXml" Target="../ink/ink36.xml"/><Relationship Id="rId27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customXml" Target="../ink/ink49.xml"/><Relationship Id="rId64" Type="http://schemas.openxmlformats.org/officeDocument/2006/relationships/customXml" Target="../ink/ink57.xml"/><Relationship Id="rId69" Type="http://schemas.openxmlformats.org/officeDocument/2006/relationships/image" Target="../media/image47.png"/><Relationship Id="rId113" Type="http://schemas.openxmlformats.org/officeDocument/2006/relationships/image" Target="../media/image69.png"/><Relationship Id="rId80" Type="http://schemas.openxmlformats.org/officeDocument/2006/relationships/customXml" Target="../ink/ink65.xml"/><Relationship Id="rId85" Type="http://schemas.openxmlformats.org/officeDocument/2006/relationships/image" Target="../media/image55.png"/><Relationship Id="rId12" Type="http://schemas.openxmlformats.org/officeDocument/2006/relationships/customXml" Target="../ink/ink31.xml"/><Relationship Id="rId17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customXml" Target="../ink/ink44.xml"/><Relationship Id="rId59" Type="http://schemas.openxmlformats.org/officeDocument/2006/relationships/image" Target="../media/image42.png"/><Relationship Id="rId103" Type="http://schemas.openxmlformats.org/officeDocument/2006/relationships/image" Target="../media/image64.png"/><Relationship Id="rId108" Type="http://schemas.openxmlformats.org/officeDocument/2006/relationships/customXml" Target="../ink/ink79.xml"/><Relationship Id="rId54" Type="http://schemas.openxmlformats.org/officeDocument/2006/relationships/customXml" Target="../ink/ink52.xml"/><Relationship Id="rId70" Type="http://schemas.openxmlformats.org/officeDocument/2006/relationships/customXml" Target="../ink/ink60.xml"/><Relationship Id="rId75" Type="http://schemas.openxmlformats.org/officeDocument/2006/relationships/image" Target="../media/image50.png"/><Relationship Id="rId91" Type="http://schemas.openxmlformats.org/officeDocument/2006/relationships/image" Target="../media/image58.png"/><Relationship Id="rId9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6" Type="http://schemas.openxmlformats.org/officeDocument/2006/relationships/customXml" Target="../ink/ink78.xml"/><Relationship Id="rId10" Type="http://schemas.openxmlformats.org/officeDocument/2006/relationships/customXml" Target="../ink/ink30.xml"/><Relationship Id="rId31" Type="http://schemas.openxmlformats.org/officeDocument/2006/relationships/image" Target="../media/image28.png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64.xml"/><Relationship Id="rId81" Type="http://schemas.openxmlformats.org/officeDocument/2006/relationships/image" Target="../media/image53.png"/><Relationship Id="rId86" Type="http://schemas.openxmlformats.org/officeDocument/2006/relationships/customXml" Target="../ink/ink68.xml"/><Relationship Id="rId94" Type="http://schemas.openxmlformats.org/officeDocument/2006/relationships/customXml" Target="../ink/ink72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customXml" Target="../ink/ink27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34.xml"/><Relationship Id="rId39" Type="http://schemas.openxmlformats.org/officeDocument/2006/relationships/image" Target="../media/image32.png"/><Relationship Id="rId109" Type="http://schemas.openxmlformats.org/officeDocument/2006/relationships/image" Target="../media/image67.png"/><Relationship Id="rId34" Type="http://schemas.openxmlformats.org/officeDocument/2006/relationships/customXml" Target="../ink/ink42.xml"/><Relationship Id="rId50" Type="http://schemas.openxmlformats.org/officeDocument/2006/relationships/customXml" Target="../ink/ink50.xml"/><Relationship Id="rId55" Type="http://schemas.openxmlformats.org/officeDocument/2006/relationships/image" Target="../media/image40.png"/><Relationship Id="rId76" Type="http://schemas.openxmlformats.org/officeDocument/2006/relationships/customXml" Target="../ink/ink63.xml"/><Relationship Id="rId97" Type="http://schemas.openxmlformats.org/officeDocument/2006/relationships/image" Target="../media/image61.png"/><Relationship Id="rId104" Type="http://schemas.openxmlformats.org/officeDocument/2006/relationships/customXml" Target="../ink/ink77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71.xml"/><Relationship Id="rId2" Type="http://schemas.openxmlformats.org/officeDocument/2006/relationships/customXml" Target="../ink/ink26.xml"/><Relationship Id="rId29" Type="http://schemas.openxmlformats.org/officeDocument/2006/relationships/image" Target="../media/image27.png"/><Relationship Id="rId24" Type="http://schemas.openxmlformats.org/officeDocument/2006/relationships/customXml" Target="../ink/ink37.xml"/><Relationship Id="rId40" Type="http://schemas.openxmlformats.org/officeDocument/2006/relationships/customXml" Target="../ink/ink45.xml"/><Relationship Id="rId45" Type="http://schemas.openxmlformats.org/officeDocument/2006/relationships/image" Target="../media/image35.png"/><Relationship Id="rId66" Type="http://schemas.openxmlformats.org/officeDocument/2006/relationships/customXml" Target="../ink/ink58.xml"/><Relationship Id="rId87" Type="http://schemas.openxmlformats.org/officeDocument/2006/relationships/image" Target="../media/image56.png"/><Relationship Id="rId110" Type="http://schemas.openxmlformats.org/officeDocument/2006/relationships/customXml" Target="../ink/ink80.xml"/><Relationship Id="rId61" Type="http://schemas.openxmlformats.org/officeDocument/2006/relationships/image" Target="../media/image43.png"/><Relationship Id="rId82" Type="http://schemas.openxmlformats.org/officeDocument/2006/relationships/customXml" Target="../ink/ink66.xml"/><Relationship Id="rId19" Type="http://schemas.openxmlformats.org/officeDocument/2006/relationships/image" Target="../media/image22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30.png"/><Relationship Id="rId56" Type="http://schemas.openxmlformats.org/officeDocument/2006/relationships/customXml" Target="../ink/ink53.xml"/><Relationship Id="rId77" Type="http://schemas.openxmlformats.org/officeDocument/2006/relationships/image" Target="../media/image51.png"/><Relationship Id="rId100" Type="http://schemas.openxmlformats.org/officeDocument/2006/relationships/customXml" Target="../ink/ink75.xml"/><Relationship Id="rId105" Type="http://schemas.openxmlformats.org/officeDocument/2006/relationships/image" Target="../media/image65.png"/><Relationship Id="rId8" Type="http://schemas.openxmlformats.org/officeDocument/2006/relationships/customXml" Target="../ink/ink29.xml"/><Relationship Id="rId51" Type="http://schemas.openxmlformats.org/officeDocument/2006/relationships/image" Target="../media/image38.png"/><Relationship Id="rId72" Type="http://schemas.openxmlformats.org/officeDocument/2006/relationships/customXml" Target="../ink/ink61.xml"/><Relationship Id="rId93" Type="http://schemas.openxmlformats.org/officeDocument/2006/relationships/image" Target="../media/image59.png"/><Relationship Id="rId98" Type="http://schemas.openxmlformats.org/officeDocument/2006/relationships/customXml" Target="../ink/ink74.xml"/><Relationship Id="rId3" Type="http://schemas.openxmlformats.org/officeDocument/2006/relationships/image" Target="../media/image14.png"/><Relationship Id="rId25" Type="http://schemas.openxmlformats.org/officeDocument/2006/relationships/image" Target="../media/image25.png"/><Relationship Id="rId46" Type="http://schemas.openxmlformats.org/officeDocument/2006/relationships/customXml" Target="../ink/ink48.xml"/><Relationship Id="rId67" Type="http://schemas.openxmlformats.org/officeDocument/2006/relationships/image" Target="../media/image46.png"/><Relationship Id="rId20" Type="http://schemas.openxmlformats.org/officeDocument/2006/relationships/customXml" Target="../ink/ink35.xml"/><Relationship Id="rId41" Type="http://schemas.openxmlformats.org/officeDocument/2006/relationships/image" Target="../media/image33.png"/><Relationship Id="rId62" Type="http://schemas.openxmlformats.org/officeDocument/2006/relationships/customXml" Target="../ink/ink56.xml"/><Relationship Id="rId83" Type="http://schemas.openxmlformats.org/officeDocument/2006/relationships/image" Target="../media/image54.png"/><Relationship Id="rId88" Type="http://schemas.openxmlformats.org/officeDocument/2006/relationships/customXml" Target="../ink/ink69.xml"/><Relationship Id="rId111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.xml"/><Relationship Id="rId21" Type="http://schemas.openxmlformats.org/officeDocument/2006/relationships/image" Target="../media/image71.png"/><Relationship Id="rId42" Type="http://schemas.openxmlformats.org/officeDocument/2006/relationships/customXml" Target="../ink/ink102.xml"/><Relationship Id="rId47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customXml" Target="../ink/ink115.xml"/><Relationship Id="rId84" Type="http://schemas.openxmlformats.org/officeDocument/2006/relationships/customXml" Target="../ink/ink123.xml"/><Relationship Id="rId89" Type="http://schemas.openxmlformats.org/officeDocument/2006/relationships/image" Target="../media/image105.png"/><Relationship Id="rId16" Type="http://schemas.openxmlformats.org/officeDocument/2006/relationships/customXml" Target="../ink/ink89.xml"/><Relationship Id="rId11" Type="http://schemas.openxmlformats.org/officeDocument/2006/relationships/image" Target="../media/image18.png"/><Relationship Id="rId32" Type="http://schemas.openxmlformats.org/officeDocument/2006/relationships/customXml" Target="../ink/ink97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100.png"/><Relationship Id="rId5" Type="http://schemas.openxmlformats.org/officeDocument/2006/relationships/image" Target="../media/image15.png"/><Relationship Id="rId90" Type="http://schemas.openxmlformats.org/officeDocument/2006/relationships/customXml" Target="../ink/ink126.xml"/><Relationship Id="rId95" Type="http://schemas.openxmlformats.org/officeDocument/2006/relationships/image" Target="../media/image108.png"/><Relationship Id="rId22" Type="http://schemas.openxmlformats.org/officeDocument/2006/relationships/customXml" Target="../ink/ink92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105.xml"/><Relationship Id="rId64" Type="http://schemas.openxmlformats.org/officeDocument/2006/relationships/customXml" Target="../ink/ink113.xml"/><Relationship Id="rId69" Type="http://schemas.openxmlformats.org/officeDocument/2006/relationships/image" Target="../media/image95.png"/><Relationship Id="rId80" Type="http://schemas.openxmlformats.org/officeDocument/2006/relationships/customXml" Target="../ink/ink121.xml"/><Relationship Id="rId85" Type="http://schemas.openxmlformats.org/officeDocument/2006/relationships/image" Target="../media/image103.png"/><Relationship Id="rId3" Type="http://schemas.openxmlformats.org/officeDocument/2006/relationships/image" Target="../media/image14.png"/><Relationship Id="rId12" Type="http://schemas.openxmlformats.org/officeDocument/2006/relationships/customXml" Target="../ink/ink87.xml"/><Relationship Id="rId17" Type="http://schemas.openxmlformats.org/officeDocument/2006/relationships/image" Target="../media/image21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91.xml"/><Relationship Id="rId41" Type="http://schemas.openxmlformats.org/officeDocument/2006/relationships/image" Target="../media/image81.png"/><Relationship Id="rId54" Type="http://schemas.openxmlformats.org/officeDocument/2006/relationships/customXml" Target="../ink/ink108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75" Type="http://schemas.openxmlformats.org/officeDocument/2006/relationships/image" Target="../media/image98.png"/><Relationship Id="rId83" Type="http://schemas.openxmlformats.org/officeDocument/2006/relationships/image" Target="../media/image102.png"/><Relationship Id="rId88" Type="http://schemas.openxmlformats.org/officeDocument/2006/relationships/customXml" Target="../ink/ink125.xml"/><Relationship Id="rId91" Type="http://schemas.openxmlformats.org/officeDocument/2006/relationships/image" Target="../media/image106.png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5" Type="http://schemas.openxmlformats.org/officeDocument/2006/relationships/image" Target="../media/image20.png"/><Relationship Id="rId23" Type="http://schemas.openxmlformats.org/officeDocument/2006/relationships/image" Target="../media/image72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86.xml"/><Relationship Id="rId31" Type="http://schemas.openxmlformats.org/officeDocument/2006/relationships/image" Target="../media/image76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65" Type="http://schemas.openxmlformats.org/officeDocument/2006/relationships/image" Target="../media/image93.png"/><Relationship Id="rId73" Type="http://schemas.openxmlformats.org/officeDocument/2006/relationships/image" Target="../media/image97.png"/><Relationship Id="rId78" Type="http://schemas.openxmlformats.org/officeDocument/2006/relationships/customXml" Target="../ink/ink120.xml"/><Relationship Id="rId81" Type="http://schemas.openxmlformats.org/officeDocument/2006/relationships/image" Target="../media/image101.png"/><Relationship Id="rId86" Type="http://schemas.openxmlformats.org/officeDocument/2006/relationships/customXml" Target="../ink/ink124.xml"/><Relationship Id="rId94" Type="http://schemas.openxmlformats.org/officeDocument/2006/relationships/customXml" Target="../ink/ink128.xml"/><Relationship Id="rId4" Type="http://schemas.openxmlformats.org/officeDocument/2006/relationships/customXml" Target="../ink/ink83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90.xml"/><Relationship Id="rId39" Type="http://schemas.openxmlformats.org/officeDocument/2006/relationships/image" Target="../media/image80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88.png"/><Relationship Id="rId76" Type="http://schemas.openxmlformats.org/officeDocument/2006/relationships/customXml" Target="../ink/ink119.xml"/><Relationship Id="rId97" Type="http://schemas.openxmlformats.org/officeDocument/2006/relationships/image" Target="../media/image109.png"/><Relationship Id="rId7" Type="http://schemas.openxmlformats.org/officeDocument/2006/relationships/image" Target="../media/image16.png"/><Relationship Id="rId71" Type="http://schemas.openxmlformats.org/officeDocument/2006/relationships/image" Target="../media/image96.png"/><Relationship Id="rId92" Type="http://schemas.openxmlformats.org/officeDocument/2006/relationships/customXml" Target="../ink/ink127.xml"/><Relationship Id="rId2" Type="http://schemas.openxmlformats.org/officeDocument/2006/relationships/customXml" Target="../ink/ink82.xml"/><Relationship Id="rId29" Type="http://schemas.openxmlformats.org/officeDocument/2006/relationships/image" Target="../media/image75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83.png"/><Relationship Id="rId66" Type="http://schemas.openxmlformats.org/officeDocument/2006/relationships/customXml" Target="../ink/ink114.xml"/><Relationship Id="rId87" Type="http://schemas.openxmlformats.org/officeDocument/2006/relationships/image" Target="../media/image104.png"/><Relationship Id="rId61" Type="http://schemas.openxmlformats.org/officeDocument/2006/relationships/image" Target="../media/image91.png"/><Relationship Id="rId82" Type="http://schemas.openxmlformats.org/officeDocument/2006/relationships/customXml" Target="../ink/ink122.xml"/><Relationship Id="rId19" Type="http://schemas.openxmlformats.org/officeDocument/2006/relationships/image" Target="../media/image70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78.png"/><Relationship Id="rId56" Type="http://schemas.openxmlformats.org/officeDocument/2006/relationships/customXml" Target="../ink/ink109.xml"/><Relationship Id="rId77" Type="http://schemas.openxmlformats.org/officeDocument/2006/relationships/image" Target="../media/image99.png"/><Relationship Id="rId8" Type="http://schemas.openxmlformats.org/officeDocument/2006/relationships/customXml" Target="../ink/ink85.xml"/><Relationship Id="rId51" Type="http://schemas.openxmlformats.org/officeDocument/2006/relationships/image" Target="../media/image86.png"/><Relationship Id="rId72" Type="http://schemas.openxmlformats.org/officeDocument/2006/relationships/customXml" Target="../ink/ink117.xml"/><Relationship Id="rId9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21" Type="http://schemas.openxmlformats.org/officeDocument/2006/relationships/image" Target="../media/image71.png"/><Relationship Id="rId42" Type="http://schemas.openxmlformats.org/officeDocument/2006/relationships/customXml" Target="../ink/ink150.xml"/><Relationship Id="rId47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05.png"/><Relationship Id="rId16" Type="http://schemas.openxmlformats.org/officeDocument/2006/relationships/customXml" Target="../ink/ink137.xml"/><Relationship Id="rId11" Type="http://schemas.openxmlformats.org/officeDocument/2006/relationships/image" Target="../media/image18.png"/><Relationship Id="rId32" Type="http://schemas.openxmlformats.org/officeDocument/2006/relationships/customXml" Target="../ink/ink145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00.png"/><Relationship Id="rId5" Type="http://schemas.openxmlformats.org/officeDocument/2006/relationships/image" Target="../media/image15.png"/><Relationship Id="rId90" Type="http://schemas.openxmlformats.org/officeDocument/2006/relationships/customXml" Target="../ink/ink174.xml"/><Relationship Id="rId95" Type="http://schemas.openxmlformats.org/officeDocument/2006/relationships/image" Target="../media/image108.png"/><Relationship Id="rId22" Type="http://schemas.openxmlformats.org/officeDocument/2006/relationships/customXml" Target="../ink/ink140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95.png"/><Relationship Id="rId80" Type="http://schemas.openxmlformats.org/officeDocument/2006/relationships/customXml" Target="../ink/ink169.xml"/><Relationship Id="rId85" Type="http://schemas.openxmlformats.org/officeDocument/2006/relationships/image" Target="../media/image103.png"/><Relationship Id="rId12" Type="http://schemas.openxmlformats.org/officeDocument/2006/relationships/customXml" Target="../ink/ink135.xml"/><Relationship Id="rId17" Type="http://schemas.openxmlformats.org/officeDocument/2006/relationships/image" Target="../media/image21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139.xml"/><Relationship Id="rId41" Type="http://schemas.openxmlformats.org/officeDocument/2006/relationships/image" Target="../media/image81.png"/><Relationship Id="rId54" Type="http://schemas.openxmlformats.org/officeDocument/2006/relationships/customXml" Target="../ink/ink156.xml"/><Relationship Id="rId62" Type="http://schemas.openxmlformats.org/officeDocument/2006/relationships/customXml" Target="../ink/ink160.xml"/><Relationship Id="rId70" Type="http://schemas.openxmlformats.org/officeDocument/2006/relationships/customXml" Target="../ink/ink164.xml"/><Relationship Id="rId75" Type="http://schemas.openxmlformats.org/officeDocument/2006/relationships/image" Target="../media/image98.png"/><Relationship Id="rId83" Type="http://schemas.openxmlformats.org/officeDocument/2006/relationships/image" Target="../media/image102.png"/><Relationship Id="rId88" Type="http://schemas.openxmlformats.org/officeDocument/2006/relationships/customXml" Target="../ink/ink173.xml"/><Relationship Id="rId91" Type="http://schemas.openxmlformats.org/officeDocument/2006/relationships/image" Target="../media/image106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15" Type="http://schemas.openxmlformats.org/officeDocument/2006/relationships/image" Target="../media/image20.png"/><Relationship Id="rId23" Type="http://schemas.openxmlformats.org/officeDocument/2006/relationships/image" Target="../media/image72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134.xml"/><Relationship Id="rId31" Type="http://schemas.openxmlformats.org/officeDocument/2006/relationships/image" Target="../media/image76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93.png"/><Relationship Id="rId73" Type="http://schemas.openxmlformats.org/officeDocument/2006/relationships/image" Target="../media/image97.png"/><Relationship Id="rId78" Type="http://schemas.openxmlformats.org/officeDocument/2006/relationships/customXml" Target="../ink/ink168.xml"/><Relationship Id="rId81" Type="http://schemas.openxmlformats.org/officeDocument/2006/relationships/image" Target="../media/image101.png"/><Relationship Id="rId86" Type="http://schemas.openxmlformats.org/officeDocument/2006/relationships/customXml" Target="../ink/ink172.xml"/><Relationship Id="rId94" Type="http://schemas.openxmlformats.org/officeDocument/2006/relationships/customXml" Target="../ink/ink176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4" Type="http://schemas.openxmlformats.org/officeDocument/2006/relationships/customXml" Target="../ink/ink13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38.xml"/><Relationship Id="rId39" Type="http://schemas.openxmlformats.org/officeDocument/2006/relationships/image" Target="../media/image80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88.png"/><Relationship Id="rId76" Type="http://schemas.openxmlformats.org/officeDocument/2006/relationships/customXml" Target="../ink/ink167.xml"/><Relationship Id="rId97" Type="http://schemas.openxmlformats.org/officeDocument/2006/relationships/image" Target="../media/image109.png"/><Relationship Id="rId7" Type="http://schemas.openxmlformats.org/officeDocument/2006/relationships/image" Target="../media/image16.png"/><Relationship Id="rId71" Type="http://schemas.openxmlformats.org/officeDocument/2006/relationships/image" Target="../media/image96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75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83.png"/><Relationship Id="rId66" Type="http://schemas.openxmlformats.org/officeDocument/2006/relationships/customXml" Target="../ink/ink162.xml"/><Relationship Id="rId87" Type="http://schemas.openxmlformats.org/officeDocument/2006/relationships/image" Target="../media/image104.png"/><Relationship Id="rId61" Type="http://schemas.openxmlformats.org/officeDocument/2006/relationships/image" Target="../media/image91.png"/><Relationship Id="rId82" Type="http://schemas.openxmlformats.org/officeDocument/2006/relationships/customXml" Target="../ink/ink170.xml"/><Relationship Id="rId19" Type="http://schemas.openxmlformats.org/officeDocument/2006/relationships/image" Target="../media/image70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78.png"/><Relationship Id="rId56" Type="http://schemas.openxmlformats.org/officeDocument/2006/relationships/customXml" Target="../ink/ink157.xml"/><Relationship Id="rId77" Type="http://schemas.openxmlformats.org/officeDocument/2006/relationships/image" Target="../media/image99.png"/><Relationship Id="rId100" Type="http://schemas.openxmlformats.org/officeDocument/2006/relationships/customXml" Target="../ink/ink179.xml"/><Relationship Id="rId8" Type="http://schemas.openxmlformats.org/officeDocument/2006/relationships/customXml" Target="../ink/ink133.xml"/><Relationship Id="rId51" Type="http://schemas.openxmlformats.org/officeDocument/2006/relationships/image" Target="../media/image86.png"/><Relationship Id="rId72" Type="http://schemas.openxmlformats.org/officeDocument/2006/relationships/customXml" Target="../ink/ink165.xml"/><Relationship Id="rId93" Type="http://schemas.openxmlformats.org/officeDocument/2006/relationships/image" Target="../media/image107.png"/><Relationship Id="rId98" Type="http://schemas.openxmlformats.org/officeDocument/2006/relationships/customXml" Target="../ink/ink17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.xml"/><Relationship Id="rId117" Type="http://schemas.openxmlformats.org/officeDocument/2006/relationships/image" Target="../media/image121.png"/><Relationship Id="rId21" Type="http://schemas.openxmlformats.org/officeDocument/2006/relationships/image" Target="../media/image71.png"/><Relationship Id="rId42" Type="http://schemas.openxmlformats.org/officeDocument/2006/relationships/customXml" Target="../ink/ink200.xml"/><Relationship Id="rId47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customXml" Target="../ink/ink213.xml"/><Relationship Id="rId84" Type="http://schemas.openxmlformats.org/officeDocument/2006/relationships/customXml" Target="../ink/ink221.xml"/><Relationship Id="rId89" Type="http://schemas.openxmlformats.org/officeDocument/2006/relationships/image" Target="../media/image105.png"/><Relationship Id="rId112" Type="http://schemas.openxmlformats.org/officeDocument/2006/relationships/customXml" Target="../ink/ink235.xml"/><Relationship Id="rId16" Type="http://schemas.openxmlformats.org/officeDocument/2006/relationships/customXml" Target="../ink/ink187.xml"/><Relationship Id="rId107" Type="http://schemas.openxmlformats.org/officeDocument/2006/relationships/image" Target="../media/image116.png"/><Relationship Id="rId11" Type="http://schemas.openxmlformats.org/officeDocument/2006/relationships/image" Target="../media/image18.png"/><Relationship Id="rId32" Type="http://schemas.openxmlformats.org/officeDocument/2006/relationships/customXml" Target="../ink/ink195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208.xml"/><Relationship Id="rId74" Type="http://schemas.openxmlformats.org/officeDocument/2006/relationships/customXml" Target="../ink/ink216.xml"/><Relationship Id="rId79" Type="http://schemas.openxmlformats.org/officeDocument/2006/relationships/image" Target="../media/image100.png"/><Relationship Id="rId102" Type="http://schemas.openxmlformats.org/officeDocument/2006/relationships/customXml" Target="../ink/ink230.xml"/><Relationship Id="rId5" Type="http://schemas.openxmlformats.org/officeDocument/2006/relationships/image" Target="../media/image15.png"/><Relationship Id="rId90" Type="http://schemas.openxmlformats.org/officeDocument/2006/relationships/customXml" Target="../ink/ink224.xml"/><Relationship Id="rId95" Type="http://schemas.openxmlformats.org/officeDocument/2006/relationships/image" Target="../media/image108.png"/><Relationship Id="rId22" Type="http://schemas.openxmlformats.org/officeDocument/2006/relationships/customXml" Target="../ink/ink190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203.xml"/><Relationship Id="rId64" Type="http://schemas.openxmlformats.org/officeDocument/2006/relationships/customXml" Target="../ink/ink211.xml"/><Relationship Id="rId69" Type="http://schemas.openxmlformats.org/officeDocument/2006/relationships/image" Target="../media/image95.png"/><Relationship Id="rId113" Type="http://schemas.openxmlformats.org/officeDocument/2006/relationships/image" Target="../media/image119.png"/><Relationship Id="rId80" Type="http://schemas.openxmlformats.org/officeDocument/2006/relationships/customXml" Target="../ink/ink219.xml"/><Relationship Id="rId85" Type="http://schemas.openxmlformats.org/officeDocument/2006/relationships/image" Target="../media/image103.png"/><Relationship Id="rId12" Type="http://schemas.openxmlformats.org/officeDocument/2006/relationships/customXml" Target="../ink/ink185.xml"/><Relationship Id="rId17" Type="http://schemas.openxmlformats.org/officeDocument/2006/relationships/image" Target="../media/image21.png"/><Relationship Id="rId33" Type="http://schemas.openxmlformats.org/officeDocument/2006/relationships/image" Target="../media/image77.png"/><Relationship Id="rId38" Type="http://schemas.openxmlformats.org/officeDocument/2006/relationships/customXml" Target="../ink/ink198.xml"/><Relationship Id="rId59" Type="http://schemas.openxmlformats.org/officeDocument/2006/relationships/image" Target="../media/image90.png"/><Relationship Id="rId103" Type="http://schemas.openxmlformats.org/officeDocument/2006/relationships/image" Target="../media/image114.png"/><Relationship Id="rId108" Type="http://schemas.openxmlformats.org/officeDocument/2006/relationships/customXml" Target="../ink/ink233.xml"/><Relationship Id="rId54" Type="http://schemas.openxmlformats.org/officeDocument/2006/relationships/customXml" Target="../ink/ink206.xml"/><Relationship Id="rId70" Type="http://schemas.openxmlformats.org/officeDocument/2006/relationships/customXml" Target="../ink/ink214.xml"/><Relationship Id="rId75" Type="http://schemas.openxmlformats.org/officeDocument/2006/relationships/image" Target="../media/image98.png"/><Relationship Id="rId91" Type="http://schemas.openxmlformats.org/officeDocument/2006/relationships/image" Target="../media/image106.png"/><Relationship Id="rId96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23" Type="http://schemas.openxmlformats.org/officeDocument/2006/relationships/image" Target="../media/image72.png"/><Relationship Id="rId28" Type="http://schemas.openxmlformats.org/officeDocument/2006/relationships/customXml" Target="../ink/ink193.xml"/><Relationship Id="rId49" Type="http://schemas.openxmlformats.org/officeDocument/2006/relationships/image" Target="../media/image85.png"/><Relationship Id="rId114" Type="http://schemas.openxmlformats.org/officeDocument/2006/relationships/customXml" Target="../ink/ink236.xml"/><Relationship Id="rId10" Type="http://schemas.openxmlformats.org/officeDocument/2006/relationships/customXml" Target="../ink/ink184.xml"/><Relationship Id="rId31" Type="http://schemas.openxmlformats.org/officeDocument/2006/relationships/image" Target="../media/image76.png"/><Relationship Id="rId44" Type="http://schemas.openxmlformats.org/officeDocument/2006/relationships/customXml" Target="../ink/ink201.xml"/><Relationship Id="rId52" Type="http://schemas.openxmlformats.org/officeDocument/2006/relationships/customXml" Target="../ink/ink205.xml"/><Relationship Id="rId60" Type="http://schemas.openxmlformats.org/officeDocument/2006/relationships/customXml" Target="../ink/ink209.xml"/><Relationship Id="rId65" Type="http://schemas.openxmlformats.org/officeDocument/2006/relationships/image" Target="../media/image93.png"/><Relationship Id="rId73" Type="http://schemas.openxmlformats.org/officeDocument/2006/relationships/image" Target="../media/image97.png"/><Relationship Id="rId78" Type="http://schemas.openxmlformats.org/officeDocument/2006/relationships/customXml" Target="../ink/ink218.xml"/><Relationship Id="rId81" Type="http://schemas.openxmlformats.org/officeDocument/2006/relationships/image" Target="../media/image101.png"/><Relationship Id="rId86" Type="http://schemas.openxmlformats.org/officeDocument/2006/relationships/customXml" Target="../ink/ink222.xml"/><Relationship Id="rId94" Type="http://schemas.openxmlformats.org/officeDocument/2006/relationships/customXml" Target="../ink/ink226.xml"/><Relationship Id="rId99" Type="http://schemas.openxmlformats.org/officeDocument/2006/relationships/image" Target="../media/image112.png"/><Relationship Id="rId101" Type="http://schemas.openxmlformats.org/officeDocument/2006/relationships/image" Target="../media/image113.png"/><Relationship Id="rId4" Type="http://schemas.openxmlformats.org/officeDocument/2006/relationships/customXml" Target="../ink/ink18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88.xml"/><Relationship Id="rId39" Type="http://schemas.openxmlformats.org/officeDocument/2006/relationships/image" Target="../media/image80.png"/><Relationship Id="rId109" Type="http://schemas.openxmlformats.org/officeDocument/2006/relationships/image" Target="../media/image117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88.png"/><Relationship Id="rId76" Type="http://schemas.openxmlformats.org/officeDocument/2006/relationships/customXml" Target="../ink/ink217.xml"/><Relationship Id="rId97" Type="http://schemas.openxmlformats.org/officeDocument/2006/relationships/image" Target="../media/image109.png"/><Relationship Id="rId104" Type="http://schemas.openxmlformats.org/officeDocument/2006/relationships/customXml" Target="../ink/ink231.xml"/><Relationship Id="rId7" Type="http://schemas.openxmlformats.org/officeDocument/2006/relationships/image" Target="../media/image16.png"/><Relationship Id="rId71" Type="http://schemas.openxmlformats.org/officeDocument/2006/relationships/image" Target="../media/image96.png"/><Relationship Id="rId92" Type="http://schemas.openxmlformats.org/officeDocument/2006/relationships/customXml" Target="../ink/ink225.xml"/><Relationship Id="rId2" Type="http://schemas.openxmlformats.org/officeDocument/2006/relationships/customXml" Target="../ink/ink180.xml"/><Relationship Id="rId29" Type="http://schemas.openxmlformats.org/officeDocument/2006/relationships/image" Target="../media/image75.png"/><Relationship Id="rId24" Type="http://schemas.openxmlformats.org/officeDocument/2006/relationships/customXml" Target="../ink/ink191.xml"/><Relationship Id="rId40" Type="http://schemas.openxmlformats.org/officeDocument/2006/relationships/customXml" Target="../ink/ink199.xml"/><Relationship Id="rId45" Type="http://schemas.openxmlformats.org/officeDocument/2006/relationships/image" Target="../media/image83.png"/><Relationship Id="rId66" Type="http://schemas.openxmlformats.org/officeDocument/2006/relationships/customXml" Target="../ink/ink212.xml"/><Relationship Id="rId87" Type="http://schemas.openxmlformats.org/officeDocument/2006/relationships/image" Target="../media/image104.png"/><Relationship Id="rId110" Type="http://schemas.openxmlformats.org/officeDocument/2006/relationships/customXml" Target="../ink/ink234.xml"/><Relationship Id="rId115" Type="http://schemas.openxmlformats.org/officeDocument/2006/relationships/image" Target="../media/image120.png"/><Relationship Id="rId61" Type="http://schemas.openxmlformats.org/officeDocument/2006/relationships/image" Target="../media/image91.png"/><Relationship Id="rId82" Type="http://schemas.openxmlformats.org/officeDocument/2006/relationships/customXml" Target="../ink/ink220.xml"/><Relationship Id="rId19" Type="http://schemas.openxmlformats.org/officeDocument/2006/relationships/image" Target="../media/image70.png"/><Relationship Id="rId14" Type="http://schemas.openxmlformats.org/officeDocument/2006/relationships/customXml" Target="../ink/ink186.xml"/><Relationship Id="rId30" Type="http://schemas.openxmlformats.org/officeDocument/2006/relationships/customXml" Target="../ink/ink194.xml"/><Relationship Id="rId35" Type="http://schemas.openxmlformats.org/officeDocument/2006/relationships/image" Target="../media/image78.png"/><Relationship Id="rId56" Type="http://schemas.openxmlformats.org/officeDocument/2006/relationships/customXml" Target="../ink/ink207.xml"/><Relationship Id="rId77" Type="http://schemas.openxmlformats.org/officeDocument/2006/relationships/image" Target="../media/image99.png"/><Relationship Id="rId100" Type="http://schemas.openxmlformats.org/officeDocument/2006/relationships/customXml" Target="../ink/ink229.xml"/><Relationship Id="rId105" Type="http://schemas.openxmlformats.org/officeDocument/2006/relationships/image" Target="../media/image115.png"/><Relationship Id="rId8" Type="http://schemas.openxmlformats.org/officeDocument/2006/relationships/customXml" Target="../ink/ink183.xml"/><Relationship Id="rId51" Type="http://schemas.openxmlformats.org/officeDocument/2006/relationships/image" Target="../media/image86.png"/><Relationship Id="rId72" Type="http://schemas.openxmlformats.org/officeDocument/2006/relationships/customXml" Target="../ink/ink215.xml"/><Relationship Id="rId93" Type="http://schemas.openxmlformats.org/officeDocument/2006/relationships/image" Target="../media/image107.png"/><Relationship Id="rId98" Type="http://schemas.openxmlformats.org/officeDocument/2006/relationships/customXml" Target="../ink/ink228.xml"/><Relationship Id="rId3" Type="http://schemas.openxmlformats.org/officeDocument/2006/relationships/image" Target="../media/image14.png"/><Relationship Id="rId25" Type="http://schemas.openxmlformats.org/officeDocument/2006/relationships/image" Target="../media/image73.png"/><Relationship Id="rId46" Type="http://schemas.openxmlformats.org/officeDocument/2006/relationships/customXml" Target="../ink/ink202.xml"/><Relationship Id="rId67" Type="http://schemas.openxmlformats.org/officeDocument/2006/relationships/image" Target="../media/image94.png"/><Relationship Id="rId116" Type="http://schemas.openxmlformats.org/officeDocument/2006/relationships/customXml" Target="../ink/ink237.xml"/><Relationship Id="rId20" Type="http://schemas.openxmlformats.org/officeDocument/2006/relationships/customXml" Target="../ink/ink189.xml"/><Relationship Id="rId41" Type="http://schemas.openxmlformats.org/officeDocument/2006/relationships/image" Target="../media/image81.png"/><Relationship Id="rId62" Type="http://schemas.openxmlformats.org/officeDocument/2006/relationships/customXml" Target="../ink/ink210.xml"/><Relationship Id="rId83" Type="http://schemas.openxmlformats.org/officeDocument/2006/relationships/image" Target="../media/image102.png"/><Relationship Id="rId88" Type="http://schemas.openxmlformats.org/officeDocument/2006/relationships/customXml" Target="../ink/ink223.xml"/><Relationship Id="rId111" Type="http://schemas.openxmlformats.org/officeDocument/2006/relationships/image" Target="../media/image118.png"/><Relationship Id="rId15" Type="http://schemas.openxmlformats.org/officeDocument/2006/relationships/image" Target="../media/image20.png"/><Relationship Id="rId36" Type="http://schemas.openxmlformats.org/officeDocument/2006/relationships/customXml" Target="../ink/ink197.xml"/><Relationship Id="rId57" Type="http://schemas.openxmlformats.org/officeDocument/2006/relationships/image" Target="../media/image89.png"/><Relationship Id="rId106" Type="http://schemas.openxmlformats.org/officeDocument/2006/relationships/customXml" Target="../ink/ink2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1.xml"/><Relationship Id="rId13" Type="http://schemas.openxmlformats.org/officeDocument/2006/relationships/image" Target="../media/image127.png"/><Relationship Id="rId18" Type="http://schemas.openxmlformats.org/officeDocument/2006/relationships/customXml" Target="../ink/ink246.xml"/><Relationship Id="rId3" Type="http://schemas.openxmlformats.org/officeDocument/2006/relationships/image" Target="../media/image122.png"/><Relationship Id="rId21" Type="http://schemas.openxmlformats.org/officeDocument/2006/relationships/image" Target="../media/image131.png"/><Relationship Id="rId7" Type="http://schemas.openxmlformats.org/officeDocument/2006/relationships/image" Target="../media/image124.png"/><Relationship Id="rId12" Type="http://schemas.openxmlformats.org/officeDocument/2006/relationships/customXml" Target="../ink/ink243.xml"/><Relationship Id="rId17" Type="http://schemas.openxmlformats.org/officeDocument/2006/relationships/image" Target="../media/image129.png"/><Relationship Id="rId2" Type="http://schemas.openxmlformats.org/officeDocument/2006/relationships/customXml" Target="../ink/ink238.xml"/><Relationship Id="rId16" Type="http://schemas.openxmlformats.org/officeDocument/2006/relationships/customXml" Target="../ink/ink245.xml"/><Relationship Id="rId20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1" Type="http://schemas.openxmlformats.org/officeDocument/2006/relationships/image" Target="../media/image126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10" Type="http://schemas.openxmlformats.org/officeDocument/2006/relationships/customXml" Target="../ink/ink242.xml"/><Relationship Id="rId19" Type="http://schemas.openxmlformats.org/officeDocument/2006/relationships/image" Target="../media/image130.png"/><Relationship Id="rId4" Type="http://schemas.openxmlformats.org/officeDocument/2006/relationships/customXml" Target="../ink/ink239.xml"/><Relationship Id="rId9" Type="http://schemas.openxmlformats.org/officeDocument/2006/relationships/image" Target="../media/image125.png"/><Relationship Id="rId14" Type="http://schemas.openxmlformats.org/officeDocument/2006/relationships/customXml" Target="../ink/ink244.xml"/><Relationship Id="rId22" Type="http://schemas.openxmlformats.org/officeDocument/2006/relationships/customXml" Target="../ink/ink24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40.png"/><Relationship Id="rId21" Type="http://schemas.openxmlformats.org/officeDocument/2006/relationships/image" Target="../media/image131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7" Type="http://schemas.openxmlformats.org/officeDocument/2006/relationships/image" Target="../media/image124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0" Type="http://schemas.openxmlformats.org/officeDocument/2006/relationships/customXml" Target="../ink/ink258.xml"/><Relationship Id="rId29" Type="http://schemas.openxmlformats.org/officeDocument/2006/relationships/image" Target="../media/image135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1" Type="http://schemas.openxmlformats.org/officeDocument/2006/relationships/image" Target="../media/image126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39.png"/><Relationship Id="rId40" Type="http://schemas.openxmlformats.org/officeDocument/2006/relationships/customXml" Target="../ink/ink268.xml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10" Type="http://schemas.openxmlformats.org/officeDocument/2006/relationships/customXml" Target="../ink/ink253.xml"/><Relationship Id="rId19" Type="http://schemas.openxmlformats.org/officeDocument/2006/relationships/image" Target="../media/image130.png"/><Relationship Id="rId31" Type="http://schemas.openxmlformats.org/officeDocument/2006/relationships/image" Target="../media/image136.png"/><Relationship Id="rId4" Type="http://schemas.openxmlformats.org/officeDocument/2006/relationships/customXml" Target="../ink/ink250.xml"/><Relationship Id="rId9" Type="http://schemas.openxmlformats.org/officeDocument/2006/relationships/image" Target="../media/image125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34.png"/><Relationship Id="rId30" Type="http://schemas.openxmlformats.org/officeDocument/2006/relationships/customXml" Target="../ink/ink263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8" Type="http://schemas.openxmlformats.org/officeDocument/2006/relationships/customXml" Target="../ink/ink252.xml"/><Relationship Id="rId3" Type="http://schemas.openxmlformats.org/officeDocument/2006/relationships/image" Target="../media/image122.png"/><Relationship Id="rId12" Type="http://schemas.openxmlformats.org/officeDocument/2006/relationships/customXml" Target="../ink/ink254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26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2.xml"/><Relationship Id="rId21" Type="http://schemas.openxmlformats.org/officeDocument/2006/relationships/image" Target="../media/image131.png"/><Relationship Id="rId42" Type="http://schemas.openxmlformats.org/officeDocument/2006/relationships/customXml" Target="../ink/ink290.xml"/><Relationship Id="rId47" Type="http://schemas.openxmlformats.org/officeDocument/2006/relationships/image" Target="../media/image144.png"/><Relationship Id="rId63" Type="http://schemas.openxmlformats.org/officeDocument/2006/relationships/image" Target="../media/image152.png"/><Relationship Id="rId68" Type="http://schemas.openxmlformats.org/officeDocument/2006/relationships/customXml" Target="../ink/ink303.xml"/><Relationship Id="rId16" Type="http://schemas.openxmlformats.org/officeDocument/2006/relationships/customXml" Target="../ink/ink277.xml"/><Relationship Id="rId11" Type="http://schemas.openxmlformats.org/officeDocument/2006/relationships/image" Target="../media/image126.png"/><Relationship Id="rId32" Type="http://schemas.openxmlformats.org/officeDocument/2006/relationships/customXml" Target="../ink/ink285.xml"/><Relationship Id="rId37" Type="http://schemas.openxmlformats.org/officeDocument/2006/relationships/image" Target="../media/image139.png"/><Relationship Id="rId53" Type="http://schemas.openxmlformats.org/officeDocument/2006/relationships/image" Target="../media/image147.png"/><Relationship Id="rId58" Type="http://schemas.openxmlformats.org/officeDocument/2006/relationships/customXml" Target="../ink/ink298.xml"/><Relationship Id="rId74" Type="http://schemas.openxmlformats.org/officeDocument/2006/relationships/customXml" Target="../ink/ink306.xml"/><Relationship Id="rId79" Type="http://schemas.openxmlformats.org/officeDocument/2006/relationships/image" Target="../media/image160.png"/><Relationship Id="rId5" Type="http://schemas.openxmlformats.org/officeDocument/2006/relationships/image" Target="../media/image123.png"/><Relationship Id="rId61" Type="http://schemas.openxmlformats.org/officeDocument/2006/relationships/image" Target="../media/image151.png"/><Relationship Id="rId82" Type="http://schemas.openxmlformats.org/officeDocument/2006/relationships/customXml" Target="../ink/ink310.xml"/><Relationship Id="rId19" Type="http://schemas.openxmlformats.org/officeDocument/2006/relationships/image" Target="../media/image130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134.png"/><Relationship Id="rId30" Type="http://schemas.openxmlformats.org/officeDocument/2006/relationships/customXml" Target="../ink/ink284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48" Type="http://schemas.openxmlformats.org/officeDocument/2006/relationships/customXml" Target="../ink/ink293.xml"/><Relationship Id="rId56" Type="http://schemas.openxmlformats.org/officeDocument/2006/relationships/customXml" Target="../ink/ink297.xml"/><Relationship Id="rId64" Type="http://schemas.openxmlformats.org/officeDocument/2006/relationships/customXml" Target="../ink/ink301.xml"/><Relationship Id="rId69" Type="http://schemas.openxmlformats.org/officeDocument/2006/relationships/image" Target="../media/image155.png"/><Relationship Id="rId77" Type="http://schemas.openxmlformats.org/officeDocument/2006/relationships/image" Target="../media/image159.png"/><Relationship Id="rId8" Type="http://schemas.openxmlformats.org/officeDocument/2006/relationships/customXml" Target="../ink/ink273.xml"/><Relationship Id="rId51" Type="http://schemas.openxmlformats.org/officeDocument/2006/relationships/image" Target="../media/image146.png"/><Relationship Id="rId72" Type="http://schemas.openxmlformats.org/officeDocument/2006/relationships/customXml" Target="../ink/ink305.xml"/><Relationship Id="rId80" Type="http://schemas.openxmlformats.org/officeDocument/2006/relationships/customXml" Target="../ink/ink309.xml"/><Relationship Id="rId3" Type="http://schemas.openxmlformats.org/officeDocument/2006/relationships/image" Target="../media/image122.png"/><Relationship Id="rId12" Type="http://schemas.openxmlformats.org/officeDocument/2006/relationships/customXml" Target="../ink/ink275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59" Type="http://schemas.openxmlformats.org/officeDocument/2006/relationships/image" Target="../media/image150.png"/><Relationship Id="rId67" Type="http://schemas.openxmlformats.org/officeDocument/2006/relationships/image" Target="../media/image154.png"/><Relationship Id="rId20" Type="http://schemas.openxmlformats.org/officeDocument/2006/relationships/customXml" Target="../ink/ink279.xml"/><Relationship Id="rId41" Type="http://schemas.openxmlformats.org/officeDocument/2006/relationships/image" Target="../media/image141.png"/><Relationship Id="rId54" Type="http://schemas.openxmlformats.org/officeDocument/2006/relationships/customXml" Target="../ink/ink296.xml"/><Relationship Id="rId62" Type="http://schemas.openxmlformats.org/officeDocument/2006/relationships/customXml" Target="../ink/ink300.xml"/><Relationship Id="rId70" Type="http://schemas.openxmlformats.org/officeDocument/2006/relationships/customXml" Target="../ink/ink304.xml"/><Relationship Id="rId75" Type="http://schemas.openxmlformats.org/officeDocument/2006/relationships/image" Target="../media/image158.png"/><Relationship Id="rId83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2.xml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145.png"/><Relationship Id="rId57" Type="http://schemas.openxmlformats.org/officeDocument/2006/relationships/image" Target="../media/image149.png"/><Relationship Id="rId10" Type="http://schemas.openxmlformats.org/officeDocument/2006/relationships/customXml" Target="../ink/ink274.xml"/><Relationship Id="rId31" Type="http://schemas.openxmlformats.org/officeDocument/2006/relationships/image" Target="../media/image136.png"/><Relationship Id="rId44" Type="http://schemas.openxmlformats.org/officeDocument/2006/relationships/customXml" Target="../ink/ink291.xml"/><Relationship Id="rId52" Type="http://schemas.openxmlformats.org/officeDocument/2006/relationships/customXml" Target="../ink/ink295.xml"/><Relationship Id="rId60" Type="http://schemas.openxmlformats.org/officeDocument/2006/relationships/customXml" Target="../ink/ink299.xml"/><Relationship Id="rId65" Type="http://schemas.openxmlformats.org/officeDocument/2006/relationships/image" Target="../media/image153.png"/><Relationship Id="rId73" Type="http://schemas.openxmlformats.org/officeDocument/2006/relationships/image" Target="../media/image157.png"/><Relationship Id="rId78" Type="http://schemas.openxmlformats.org/officeDocument/2006/relationships/customXml" Target="../ink/ink308.xml"/><Relationship Id="rId81" Type="http://schemas.openxmlformats.org/officeDocument/2006/relationships/image" Target="../media/image161.png"/><Relationship Id="rId4" Type="http://schemas.openxmlformats.org/officeDocument/2006/relationships/customXml" Target="../ink/ink271.xml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278.xml"/><Relationship Id="rId39" Type="http://schemas.openxmlformats.org/officeDocument/2006/relationships/image" Target="../media/image140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148.png"/><Relationship Id="rId76" Type="http://schemas.openxmlformats.org/officeDocument/2006/relationships/customXml" Target="../ink/ink307.xml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2" Type="http://schemas.openxmlformats.org/officeDocument/2006/relationships/customXml" Target="../ink/ink270.xml"/><Relationship Id="rId29" Type="http://schemas.openxmlformats.org/officeDocument/2006/relationships/image" Target="../media/image135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143.png"/><Relationship Id="rId66" Type="http://schemas.openxmlformats.org/officeDocument/2006/relationships/customXml" Target="../ink/ink30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3.xml"/><Relationship Id="rId117" Type="http://schemas.openxmlformats.org/officeDocument/2006/relationships/image" Target="../media/image179.png"/><Relationship Id="rId21" Type="http://schemas.openxmlformats.org/officeDocument/2006/relationships/image" Target="../media/image131.png"/><Relationship Id="rId42" Type="http://schemas.openxmlformats.org/officeDocument/2006/relationships/customXml" Target="../ink/ink331.xml"/><Relationship Id="rId47" Type="http://schemas.openxmlformats.org/officeDocument/2006/relationships/image" Target="../media/image144.png"/><Relationship Id="rId63" Type="http://schemas.openxmlformats.org/officeDocument/2006/relationships/image" Target="../media/image152.png"/><Relationship Id="rId68" Type="http://schemas.openxmlformats.org/officeDocument/2006/relationships/customXml" Target="../ink/ink344.xml"/><Relationship Id="rId84" Type="http://schemas.openxmlformats.org/officeDocument/2006/relationships/customXml" Target="../ink/ink352.xml"/><Relationship Id="rId89" Type="http://schemas.openxmlformats.org/officeDocument/2006/relationships/image" Target="../media/image165.png"/><Relationship Id="rId112" Type="http://schemas.openxmlformats.org/officeDocument/2006/relationships/customXml" Target="../ink/ink366.xml"/><Relationship Id="rId16" Type="http://schemas.openxmlformats.org/officeDocument/2006/relationships/customXml" Target="../ink/ink318.xml"/><Relationship Id="rId107" Type="http://schemas.openxmlformats.org/officeDocument/2006/relationships/image" Target="../media/image174.png"/><Relationship Id="rId11" Type="http://schemas.openxmlformats.org/officeDocument/2006/relationships/image" Target="../media/image126.png"/><Relationship Id="rId32" Type="http://schemas.openxmlformats.org/officeDocument/2006/relationships/customXml" Target="../ink/ink326.xml"/><Relationship Id="rId37" Type="http://schemas.openxmlformats.org/officeDocument/2006/relationships/image" Target="../media/image139.png"/><Relationship Id="rId53" Type="http://schemas.openxmlformats.org/officeDocument/2006/relationships/image" Target="../media/image147.png"/><Relationship Id="rId58" Type="http://schemas.openxmlformats.org/officeDocument/2006/relationships/customXml" Target="../ink/ink339.xml"/><Relationship Id="rId74" Type="http://schemas.openxmlformats.org/officeDocument/2006/relationships/customXml" Target="../ink/ink347.xml"/><Relationship Id="rId79" Type="http://schemas.openxmlformats.org/officeDocument/2006/relationships/image" Target="../media/image160.png"/><Relationship Id="rId102" Type="http://schemas.openxmlformats.org/officeDocument/2006/relationships/customXml" Target="../ink/ink361.xml"/><Relationship Id="rId5" Type="http://schemas.openxmlformats.org/officeDocument/2006/relationships/image" Target="../media/image123.png"/><Relationship Id="rId90" Type="http://schemas.openxmlformats.org/officeDocument/2006/relationships/customXml" Target="../ink/ink355.xml"/><Relationship Id="rId95" Type="http://schemas.openxmlformats.org/officeDocument/2006/relationships/image" Target="../media/image168.png"/><Relationship Id="rId22" Type="http://schemas.openxmlformats.org/officeDocument/2006/relationships/customXml" Target="../ink/ink321.xml"/><Relationship Id="rId27" Type="http://schemas.openxmlformats.org/officeDocument/2006/relationships/image" Target="../media/image134.png"/><Relationship Id="rId43" Type="http://schemas.openxmlformats.org/officeDocument/2006/relationships/image" Target="../media/image142.png"/><Relationship Id="rId48" Type="http://schemas.openxmlformats.org/officeDocument/2006/relationships/customXml" Target="../ink/ink334.xml"/><Relationship Id="rId64" Type="http://schemas.openxmlformats.org/officeDocument/2006/relationships/customXml" Target="../ink/ink342.xml"/><Relationship Id="rId69" Type="http://schemas.openxmlformats.org/officeDocument/2006/relationships/image" Target="../media/image155.png"/><Relationship Id="rId113" Type="http://schemas.openxmlformats.org/officeDocument/2006/relationships/image" Target="../media/image177.png"/><Relationship Id="rId118" Type="http://schemas.openxmlformats.org/officeDocument/2006/relationships/customXml" Target="../ink/ink369.xml"/><Relationship Id="rId80" Type="http://schemas.openxmlformats.org/officeDocument/2006/relationships/customXml" Target="../ink/ink350.xml"/><Relationship Id="rId85" Type="http://schemas.openxmlformats.org/officeDocument/2006/relationships/image" Target="../media/image163.png"/><Relationship Id="rId12" Type="http://schemas.openxmlformats.org/officeDocument/2006/relationships/customXml" Target="../ink/ink316.xml"/><Relationship Id="rId17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customXml" Target="../ink/ink329.xml"/><Relationship Id="rId59" Type="http://schemas.openxmlformats.org/officeDocument/2006/relationships/image" Target="../media/image150.png"/><Relationship Id="rId103" Type="http://schemas.openxmlformats.org/officeDocument/2006/relationships/image" Target="../media/image172.png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70" Type="http://schemas.openxmlformats.org/officeDocument/2006/relationships/customXml" Target="../ink/ink345.xml"/><Relationship Id="rId75" Type="http://schemas.openxmlformats.org/officeDocument/2006/relationships/image" Target="../media/image158.png"/><Relationship Id="rId91" Type="http://schemas.openxmlformats.org/officeDocument/2006/relationships/image" Target="../media/image166.png"/><Relationship Id="rId96" Type="http://schemas.openxmlformats.org/officeDocument/2006/relationships/customXml" Target="../ink/ink3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3.xml"/><Relationship Id="rId23" Type="http://schemas.openxmlformats.org/officeDocument/2006/relationships/image" Target="../media/image132.png"/><Relationship Id="rId28" Type="http://schemas.openxmlformats.org/officeDocument/2006/relationships/customXml" Target="../ink/ink324.xml"/><Relationship Id="rId49" Type="http://schemas.openxmlformats.org/officeDocument/2006/relationships/image" Target="../media/image145.png"/><Relationship Id="rId114" Type="http://schemas.openxmlformats.org/officeDocument/2006/relationships/customXml" Target="../ink/ink367.xml"/><Relationship Id="rId119" Type="http://schemas.openxmlformats.org/officeDocument/2006/relationships/image" Target="../media/image180.png"/><Relationship Id="rId44" Type="http://schemas.openxmlformats.org/officeDocument/2006/relationships/customXml" Target="../ink/ink332.xml"/><Relationship Id="rId60" Type="http://schemas.openxmlformats.org/officeDocument/2006/relationships/customXml" Target="../ink/ink340.xml"/><Relationship Id="rId65" Type="http://schemas.openxmlformats.org/officeDocument/2006/relationships/image" Target="../media/image153.png"/><Relationship Id="rId81" Type="http://schemas.openxmlformats.org/officeDocument/2006/relationships/image" Target="../media/image161.png"/><Relationship Id="rId86" Type="http://schemas.openxmlformats.org/officeDocument/2006/relationships/customXml" Target="../ink/ink353.xml"/><Relationship Id="rId4" Type="http://schemas.openxmlformats.org/officeDocument/2006/relationships/customXml" Target="../ink/ink312.xml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319.xml"/><Relationship Id="rId39" Type="http://schemas.openxmlformats.org/officeDocument/2006/relationships/image" Target="../media/image140.png"/><Relationship Id="rId109" Type="http://schemas.openxmlformats.org/officeDocument/2006/relationships/image" Target="../media/image175.png"/><Relationship Id="rId34" Type="http://schemas.openxmlformats.org/officeDocument/2006/relationships/customXml" Target="../ink/ink327.xml"/><Relationship Id="rId50" Type="http://schemas.openxmlformats.org/officeDocument/2006/relationships/customXml" Target="../ink/ink335.xml"/><Relationship Id="rId55" Type="http://schemas.openxmlformats.org/officeDocument/2006/relationships/image" Target="../media/image148.png"/><Relationship Id="rId76" Type="http://schemas.openxmlformats.org/officeDocument/2006/relationships/customXml" Target="../ink/ink348.xml"/><Relationship Id="rId97" Type="http://schemas.openxmlformats.org/officeDocument/2006/relationships/image" Target="../media/image169.png"/><Relationship Id="rId104" Type="http://schemas.openxmlformats.org/officeDocument/2006/relationships/customXml" Target="../ink/ink362.xml"/><Relationship Id="rId120" Type="http://schemas.openxmlformats.org/officeDocument/2006/relationships/customXml" Target="../ink/ink370.xml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92" Type="http://schemas.openxmlformats.org/officeDocument/2006/relationships/customXml" Target="../ink/ink356.xml"/><Relationship Id="rId2" Type="http://schemas.openxmlformats.org/officeDocument/2006/relationships/customXml" Target="../ink/ink311.xml"/><Relationship Id="rId29" Type="http://schemas.openxmlformats.org/officeDocument/2006/relationships/image" Target="../media/image135.png"/><Relationship Id="rId24" Type="http://schemas.openxmlformats.org/officeDocument/2006/relationships/customXml" Target="../ink/ink322.xml"/><Relationship Id="rId40" Type="http://schemas.openxmlformats.org/officeDocument/2006/relationships/customXml" Target="../ink/ink330.xml"/><Relationship Id="rId45" Type="http://schemas.openxmlformats.org/officeDocument/2006/relationships/image" Target="../media/image143.png"/><Relationship Id="rId66" Type="http://schemas.openxmlformats.org/officeDocument/2006/relationships/customXml" Target="../ink/ink343.xml"/><Relationship Id="rId87" Type="http://schemas.openxmlformats.org/officeDocument/2006/relationships/image" Target="../media/image164.png"/><Relationship Id="rId110" Type="http://schemas.openxmlformats.org/officeDocument/2006/relationships/customXml" Target="../ink/ink365.xml"/><Relationship Id="rId115" Type="http://schemas.openxmlformats.org/officeDocument/2006/relationships/image" Target="../media/image178.png"/><Relationship Id="rId61" Type="http://schemas.openxmlformats.org/officeDocument/2006/relationships/image" Target="../media/image151.png"/><Relationship Id="rId82" Type="http://schemas.openxmlformats.org/officeDocument/2006/relationships/customXml" Target="../ink/ink351.xml"/><Relationship Id="rId19" Type="http://schemas.openxmlformats.org/officeDocument/2006/relationships/image" Target="../media/image130.png"/><Relationship Id="rId14" Type="http://schemas.openxmlformats.org/officeDocument/2006/relationships/customXml" Target="../ink/ink317.xml"/><Relationship Id="rId30" Type="http://schemas.openxmlformats.org/officeDocument/2006/relationships/customXml" Target="../ink/ink325.xml"/><Relationship Id="rId35" Type="http://schemas.openxmlformats.org/officeDocument/2006/relationships/image" Target="../media/image138.png"/><Relationship Id="rId56" Type="http://schemas.openxmlformats.org/officeDocument/2006/relationships/customXml" Target="../ink/ink338.xml"/><Relationship Id="rId77" Type="http://schemas.openxmlformats.org/officeDocument/2006/relationships/image" Target="../media/image159.png"/><Relationship Id="rId100" Type="http://schemas.openxmlformats.org/officeDocument/2006/relationships/customXml" Target="../ink/ink360.xml"/><Relationship Id="rId105" Type="http://schemas.openxmlformats.org/officeDocument/2006/relationships/image" Target="../media/image173.png"/><Relationship Id="rId8" Type="http://schemas.openxmlformats.org/officeDocument/2006/relationships/customXml" Target="../ink/ink314.xml"/><Relationship Id="rId51" Type="http://schemas.openxmlformats.org/officeDocument/2006/relationships/image" Target="../media/image146.png"/><Relationship Id="rId72" Type="http://schemas.openxmlformats.org/officeDocument/2006/relationships/customXml" Target="../ink/ink346.xml"/><Relationship Id="rId93" Type="http://schemas.openxmlformats.org/officeDocument/2006/relationships/image" Target="../media/image167.png"/><Relationship Id="rId98" Type="http://schemas.openxmlformats.org/officeDocument/2006/relationships/customXml" Target="../ink/ink359.xml"/><Relationship Id="rId121" Type="http://schemas.openxmlformats.org/officeDocument/2006/relationships/image" Target="../media/image181.png"/><Relationship Id="rId3" Type="http://schemas.openxmlformats.org/officeDocument/2006/relationships/image" Target="../media/image122.png"/><Relationship Id="rId25" Type="http://schemas.openxmlformats.org/officeDocument/2006/relationships/image" Target="../media/image133.png"/><Relationship Id="rId46" Type="http://schemas.openxmlformats.org/officeDocument/2006/relationships/customXml" Target="../ink/ink333.xml"/><Relationship Id="rId67" Type="http://schemas.openxmlformats.org/officeDocument/2006/relationships/image" Target="../media/image154.png"/><Relationship Id="rId116" Type="http://schemas.openxmlformats.org/officeDocument/2006/relationships/customXml" Target="../ink/ink368.xml"/><Relationship Id="rId20" Type="http://schemas.openxmlformats.org/officeDocument/2006/relationships/customXml" Target="../ink/ink320.xml"/><Relationship Id="rId41" Type="http://schemas.openxmlformats.org/officeDocument/2006/relationships/image" Target="../media/image141.png"/><Relationship Id="rId62" Type="http://schemas.openxmlformats.org/officeDocument/2006/relationships/customXml" Target="../ink/ink341.xml"/><Relationship Id="rId83" Type="http://schemas.openxmlformats.org/officeDocument/2006/relationships/image" Target="../media/image162.png"/><Relationship Id="rId88" Type="http://schemas.openxmlformats.org/officeDocument/2006/relationships/customXml" Target="../ink/ink354.xml"/><Relationship Id="rId111" Type="http://schemas.openxmlformats.org/officeDocument/2006/relationships/image" Target="../media/image176.png"/><Relationship Id="rId15" Type="http://schemas.openxmlformats.org/officeDocument/2006/relationships/image" Target="../media/image128.png"/><Relationship Id="rId36" Type="http://schemas.openxmlformats.org/officeDocument/2006/relationships/customXml" Target="../ink/ink328.xml"/><Relationship Id="rId57" Type="http://schemas.openxmlformats.org/officeDocument/2006/relationships/image" Target="../media/image149.png"/><Relationship Id="rId106" Type="http://schemas.openxmlformats.org/officeDocument/2006/relationships/customXml" Target="../ink/ink363.xml"/><Relationship Id="rId10" Type="http://schemas.openxmlformats.org/officeDocument/2006/relationships/customXml" Target="../ink/ink315.xml"/><Relationship Id="rId31" Type="http://schemas.openxmlformats.org/officeDocument/2006/relationships/image" Target="../media/image136.png"/><Relationship Id="rId52" Type="http://schemas.openxmlformats.org/officeDocument/2006/relationships/customXml" Target="../ink/ink336.xml"/><Relationship Id="rId73" Type="http://schemas.openxmlformats.org/officeDocument/2006/relationships/image" Target="../media/image157.png"/><Relationship Id="rId78" Type="http://schemas.openxmlformats.org/officeDocument/2006/relationships/customXml" Target="../ink/ink349.xml"/><Relationship Id="rId94" Type="http://schemas.openxmlformats.org/officeDocument/2006/relationships/customXml" Target="../ink/ink357.xml"/><Relationship Id="rId99" Type="http://schemas.openxmlformats.org/officeDocument/2006/relationships/image" Target="../media/image170.png"/><Relationship Id="rId101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4.xml"/><Relationship Id="rId13" Type="http://schemas.openxmlformats.org/officeDocument/2006/relationships/image" Target="../media/image187.png"/><Relationship Id="rId18" Type="http://schemas.openxmlformats.org/officeDocument/2006/relationships/customXml" Target="../ink/ink379.xml"/><Relationship Id="rId3" Type="http://schemas.openxmlformats.org/officeDocument/2006/relationships/image" Target="../media/image182.png"/><Relationship Id="rId21" Type="http://schemas.openxmlformats.org/officeDocument/2006/relationships/image" Target="../media/image191.png"/><Relationship Id="rId7" Type="http://schemas.openxmlformats.org/officeDocument/2006/relationships/image" Target="../media/image184.png"/><Relationship Id="rId12" Type="http://schemas.openxmlformats.org/officeDocument/2006/relationships/customXml" Target="../ink/ink376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2" Type="http://schemas.openxmlformats.org/officeDocument/2006/relationships/customXml" Target="../ink/ink371.xml"/><Relationship Id="rId16" Type="http://schemas.openxmlformats.org/officeDocument/2006/relationships/customXml" Target="../ink/ink378.xml"/><Relationship Id="rId20" Type="http://schemas.openxmlformats.org/officeDocument/2006/relationships/customXml" Target="../ink/ink3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3.xml"/><Relationship Id="rId11" Type="http://schemas.openxmlformats.org/officeDocument/2006/relationships/image" Target="../media/image186.png"/><Relationship Id="rId24" Type="http://schemas.openxmlformats.org/officeDocument/2006/relationships/customXml" Target="../ink/ink382.xml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10" Type="http://schemas.openxmlformats.org/officeDocument/2006/relationships/customXml" Target="../ink/ink375.xml"/><Relationship Id="rId19" Type="http://schemas.openxmlformats.org/officeDocument/2006/relationships/image" Target="../media/image190.png"/><Relationship Id="rId4" Type="http://schemas.openxmlformats.org/officeDocument/2006/relationships/customXml" Target="../ink/ink372.xml"/><Relationship Id="rId9" Type="http://schemas.openxmlformats.org/officeDocument/2006/relationships/image" Target="../media/image185.png"/><Relationship Id="rId14" Type="http://schemas.openxmlformats.org/officeDocument/2006/relationships/customXml" Target="../ink/ink377.xml"/><Relationship Id="rId22" Type="http://schemas.openxmlformats.org/officeDocument/2006/relationships/customXml" Target="../ink/ink38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6.xml"/><Relationship Id="rId13" Type="http://schemas.openxmlformats.org/officeDocument/2006/relationships/image" Target="../media/image187.png"/><Relationship Id="rId18" Type="http://schemas.openxmlformats.org/officeDocument/2006/relationships/customXml" Target="../ink/ink391.xml"/><Relationship Id="rId26" Type="http://schemas.openxmlformats.org/officeDocument/2006/relationships/customXml" Target="../ink/ink395.xml"/><Relationship Id="rId3" Type="http://schemas.openxmlformats.org/officeDocument/2006/relationships/image" Target="../media/image182.png"/><Relationship Id="rId21" Type="http://schemas.openxmlformats.org/officeDocument/2006/relationships/image" Target="../media/image191.png"/><Relationship Id="rId7" Type="http://schemas.openxmlformats.org/officeDocument/2006/relationships/image" Target="../media/image184.png"/><Relationship Id="rId12" Type="http://schemas.openxmlformats.org/officeDocument/2006/relationships/customXml" Target="../ink/ink388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2" Type="http://schemas.openxmlformats.org/officeDocument/2006/relationships/customXml" Target="../ink/ink383.xml"/><Relationship Id="rId16" Type="http://schemas.openxmlformats.org/officeDocument/2006/relationships/customXml" Target="../ink/ink390.xml"/><Relationship Id="rId20" Type="http://schemas.openxmlformats.org/officeDocument/2006/relationships/customXml" Target="../ink/ink392.xml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5.xml"/><Relationship Id="rId11" Type="http://schemas.openxmlformats.org/officeDocument/2006/relationships/image" Target="../media/image186.png"/><Relationship Id="rId24" Type="http://schemas.openxmlformats.org/officeDocument/2006/relationships/customXml" Target="../ink/ink394.xml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396.xml"/><Relationship Id="rId10" Type="http://schemas.openxmlformats.org/officeDocument/2006/relationships/customXml" Target="../ink/ink387.xml"/><Relationship Id="rId19" Type="http://schemas.openxmlformats.org/officeDocument/2006/relationships/image" Target="../media/image190.png"/><Relationship Id="rId31" Type="http://schemas.openxmlformats.org/officeDocument/2006/relationships/image" Target="../media/image196.png"/><Relationship Id="rId4" Type="http://schemas.openxmlformats.org/officeDocument/2006/relationships/customXml" Target="../ink/ink384.xml"/><Relationship Id="rId9" Type="http://schemas.openxmlformats.org/officeDocument/2006/relationships/image" Target="../media/image185.png"/><Relationship Id="rId14" Type="http://schemas.openxmlformats.org/officeDocument/2006/relationships/customXml" Target="../ink/ink389.xml"/><Relationship Id="rId22" Type="http://schemas.openxmlformats.org/officeDocument/2006/relationships/customXml" Target="../ink/ink393.xml"/><Relationship Id="rId27" Type="http://schemas.openxmlformats.org/officeDocument/2006/relationships/image" Target="../media/image194.png"/><Relationship Id="rId30" Type="http://schemas.openxmlformats.org/officeDocument/2006/relationships/customXml" Target="../ink/ink39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customXml" Target="../ink/ink406.xml"/><Relationship Id="rId26" Type="http://schemas.openxmlformats.org/officeDocument/2006/relationships/customXml" Target="../ink/ink410.xml"/><Relationship Id="rId39" Type="http://schemas.openxmlformats.org/officeDocument/2006/relationships/image" Target="../media/image200.png"/><Relationship Id="rId21" Type="http://schemas.openxmlformats.org/officeDocument/2006/relationships/image" Target="../media/image191.png"/><Relationship Id="rId34" Type="http://schemas.openxmlformats.org/officeDocument/2006/relationships/customXml" Target="../ink/ink414.xml"/><Relationship Id="rId42" Type="http://schemas.openxmlformats.org/officeDocument/2006/relationships/customXml" Target="../ink/ink418.xml"/><Relationship Id="rId47" Type="http://schemas.openxmlformats.org/officeDocument/2006/relationships/image" Target="../media/image204.png"/><Relationship Id="rId50" Type="http://schemas.openxmlformats.org/officeDocument/2006/relationships/customXml" Target="../ink/ink422.xml"/><Relationship Id="rId7" Type="http://schemas.openxmlformats.org/officeDocument/2006/relationships/image" Target="../media/image184.png"/><Relationship Id="rId2" Type="http://schemas.openxmlformats.org/officeDocument/2006/relationships/customXml" Target="../ink/ink398.xml"/><Relationship Id="rId16" Type="http://schemas.openxmlformats.org/officeDocument/2006/relationships/customXml" Target="../ink/ink405.xml"/><Relationship Id="rId29" Type="http://schemas.openxmlformats.org/officeDocument/2006/relationships/image" Target="../media/image195.png"/><Relationship Id="rId11" Type="http://schemas.openxmlformats.org/officeDocument/2006/relationships/image" Target="../media/image186.png"/><Relationship Id="rId24" Type="http://schemas.openxmlformats.org/officeDocument/2006/relationships/customXml" Target="../ink/ink409.xml"/><Relationship Id="rId32" Type="http://schemas.openxmlformats.org/officeDocument/2006/relationships/customXml" Target="../ink/ink413.xml"/><Relationship Id="rId37" Type="http://schemas.openxmlformats.org/officeDocument/2006/relationships/image" Target="../media/image199.png"/><Relationship Id="rId40" Type="http://schemas.openxmlformats.org/officeDocument/2006/relationships/customXml" Target="../ink/ink417.xml"/><Relationship Id="rId45" Type="http://schemas.openxmlformats.org/officeDocument/2006/relationships/image" Target="../media/image203.png"/><Relationship Id="rId5" Type="http://schemas.openxmlformats.org/officeDocument/2006/relationships/image" Target="../media/image183.png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411.xml"/><Relationship Id="rId36" Type="http://schemas.openxmlformats.org/officeDocument/2006/relationships/customXml" Target="../ink/ink415.xml"/><Relationship Id="rId49" Type="http://schemas.openxmlformats.org/officeDocument/2006/relationships/image" Target="../media/image205.png"/><Relationship Id="rId10" Type="http://schemas.openxmlformats.org/officeDocument/2006/relationships/customXml" Target="../ink/ink402.xml"/><Relationship Id="rId19" Type="http://schemas.openxmlformats.org/officeDocument/2006/relationships/image" Target="../media/image190.png"/><Relationship Id="rId31" Type="http://schemas.openxmlformats.org/officeDocument/2006/relationships/image" Target="../media/image196.png"/><Relationship Id="rId44" Type="http://schemas.openxmlformats.org/officeDocument/2006/relationships/customXml" Target="../ink/ink419.xml"/><Relationship Id="rId4" Type="http://schemas.openxmlformats.org/officeDocument/2006/relationships/customXml" Target="../ink/ink399.xml"/><Relationship Id="rId9" Type="http://schemas.openxmlformats.org/officeDocument/2006/relationships/image" Target="../media/image185.png"/><Relationship Id="rId14" Type="http://schemas.openxmlformats.org/officeDocument/2006/relationships/customXml" Target="../ink/ink404.xml"/><Relationship Id="rId22" Type="http://schemas.openxmlformats.org/officeDocument/2006/relationships/customXml" Target="../ink/ink408.xml"/><Relationship Id="rId27" Type="http://schemas.openxmlformats.org/officeDocument/2006/relationships/image" Target="../media/image194.png"/><Relationship Id="rId30" Type="http://schemas.openxmlformats.org/officeDocument/2006/relationships/customXml" Target="../ink/ink412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421.xml"/><Relationship Id="rId8" Type="http://schemas.openxmlformats.org/officeDocument/2006/relationships/customXml" Target="../ink/ink401.xml"/><Relationship Id="rId51" Type="http://schemas.openxmlformats.org/officeDocument/2006/relationships/image" Target="../media/image206.png"/><Relationship Id="rId3" Type="http://schemas.openxmlformats.org/officeDocument/2006/relationships/image" Target="../media/image182.png"/><Relationship Id="rId12" Type="http://schemas.openxmlformats.org/officeDocument/2006/relationships/customXml" Target="../ink/ink403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416.xml"/><Relationship Id="rId46" Type="http://schemas.openxmlformats.org/officeDocument/2006/relationships/customXml" Target="../ink/ink420.xml"/><Relationship Id="rId20" Type="http://schemas.openxmlformats.org/officeDocument/2006/relationships/customXml" Target="../ink/ink407.xml"/><Relationship Id="rId41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5.xml"/><Relationship Id="rId21" Type="http://schemas.openxmlformats.org/officeDocument/2006/relationships/image" Target="../media/image191.png"/><Relationship Id="rId42" Type="http://schemas.openxmlformats.org/officeDocument/2006/relationships/customXml" Target="../ink/ink443.xml"/><Relationship Id="rId47" Type="http://schemas.openxmlformats.org/officeDocument/2006/relationships/image" Target="../media/image204.png"/><Relationship Id="rId63" Type="http://schemas.openxmlformats.org/officeDocument/2006/relationships/image" Target="../media/image212.png"/><Relationship Id="rId68" Type="http://schemas.openxmlformats.org/officeDocument/2006/relationships/customXml" Target="../ink/ink456.xml"/><Relationship Id="rId16" Type="http://schemas.openxmlformats.org/officeDocument/2006/relationships/customXml" Target="../ink/ink430.xml"/><Relationship Id="rId11" Type="http://schemas.openxmlformats.org/officeDocument/2006/relationships/image" Target="../media/image186.png"/><Relationship Id="rId32" Type="http://schemas.openxmlformats.org/officeDocument/2006/relationships/customXml" Target="../ink/ink438.xml"/><Relationship Id="rId37" Type="http://schemas.openxmlformats.org/officeDocument/2006/relationships/image" Target="../media/image199.png"/><Relationship Id="rId53" Type="http://schemas.openxmlformats.org/officeDocument/2006/relationships/image" Target="../media/image207.png"/><Relationship Id="rId58" Type="http://schemas.openxmlformats.org/officeDocument/2006/relationships/customXml" Target="../ink/ink451.xml"/><Relationship Id="rId74" Type="http://schemas.openxmlformats.org/officeDocument/2006/relationships/customXml" Target="../ink/ink459.xml"/><Relationship Id="rId79" Type="http://schemas.openxmlformats.org/officeDocument/2006/relationships/image" Target="../media/image220.png"/><Relationship Id="rId5" Type="http://schemas.openxmlformats.org/officeDocument/2006/relationships/image" Target="../media/image183.png"/><Relationship Id="rId61" Type="http://schemas.openxmlformats.org/officeDocument/2006/relationships/image" Target="../media/image211.png"/><Relationship Id="rId19" Type="http://schemas.openxmlformats.org/officeDocument/2006/relationships/image" Target="../media/image190.png"/><Relationship Id="rId14" Type="http://schemas.openxmlformats.org/officeDocument/2006/relationships/customXml" Target="../ink/ink429.xml"/><Relationship Id="rId22" Type="http://schemas.openxmlformats.org/officeDocument/2006/relationships/customXml" Target="../ink/ink433.xml"/><Relationship Id="rId27" Type="http://schemas.openxmlformats.org/officeDocument/2006/relationships/image" Target="../media/image194.png"/><Relationship Id="rId30" Type="http://schemas.openxmlformats.org/officeDocument/2006/relationships/customXml" Target="../ink/ink437.xml"/><Relationship Id="rId35" Type="http://schemas.openxmlformats.org/officeDocument/2006/relationships/image" Target="../media/image198.png"/><Relationship Id="rId43" Type="http://schemas.openxmlformats.org/officeDocument/2006/relationships/image" Target="../media/image202.png"/><Relationship Id="rId48" Type="http://schemas.openxmlformats.org/officeDocument/2006/relationships/customXml" Target="../ink/ink446.xml"/><Relationship Id="rId56" Type="http://schemas.openxmlformats.org/officeDocument/2006/relationships/customXml" Target="../ink/ink450.xml"/><Relationship Id="rId64" Type="http://schemas.openxmlformats.org/officeDocument/2006/relationships/customXml" Target="../ink/ink454.xml"/><Relationship Id="rId69" Type="http://schemas.openxmlformats.org/officeDocument/2006/relationships/image" Target="../media/image215.png"/><Relationship Id="rId77" Type="http://schemas.openxmlformats.org/officeDocument/2006/relationships/image" Target="../media/image219.png"/><Relationship Id="rId8" Type="http://schemas.openxmlformats.org/officeDocument/2006/relationships/customXml" Target="../ink/ink426.xml"/><Relationship Id="rId51" Type="http://schemas.openxmlformats.org/officeDocument/2006/relationships/image" Target="../media/image206.png"/><Relationship Id="rId72" Type="http://schemas.openxmlformats.org/officeDocument/2006/relationships/customXml" Target="../ink/ink458.xml"/><Relationship Id="rId80" Type="http://schemas.openxmlformats.org/officeDocument/2006/relationships/customXml" Target="../ink/ink462.xml"/><Relationship Id="rId3" Type="http://schemas.openxmlformats.org/officeDocument/2006/relationships/image" Target="../media/image182.png"/><Relationship Id="rId12" Type="http://schemas.openxmlformats.org/officeDocument/2006/relationships/customXml" Target="../ink/ink428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441.xml"/><Relationship Id="rId46" Type="http://schemas.openxmlformats.org/officeDocument/2006/relationships/customXml" Target="../ink/ink445.xml"/><Relationship Id="rId59" Type="http://schemas.openxmlformats.org/officeDocument/2006/relationships/image" Target="../media/image210.png"/><Relationship Id="rId67" Type="http://schemas.openxmlformats.org/officeDocument/2006/relationships/image" Target="../media/image214.png"/><Relationship Id="rId20" Type="http://schemas.openxmlformats.org/officeDocument/2006/relationships/customXml" Target="../ink/ink432.xml"/><Relationship Id="rId41" Type="http://schemas.openxmlformats.org/officeDocument/2006/relationships/image" Target="../media/image201.png"/><Relationship Id="rId54" Type="http://schemas.openxmlformats.org/officeDocument/2006/relationships/customXml" Target="../ink/ink449.xml"/><Relationship Id="rId62" Type="http://schemas.openxmlformats.org/officeDocument/2006/relationships/customXml" Target="../ink/ink453.xml"/><Relationship Id="rId70" Type="http://schemas.openxmlformats.org/officeDocument/2006/relationships/customXml" Target="../ink/ink457.xml"/><Relationship Id="rId75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5.xml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436.xml"/><Relationship Id="rId36" Type="http://schemas.openxmlformats.org/officeDocument/2006/relationships/customXml" Target="../ink/ink440.xml"/><Relationship Id="rId49" Type="http://schemas.openxmlformats.org/officeDocument/2006/relationships/image" Target="../media/image205.png"/><Relationship Id="rId57" Type="http://schemas.openxmlformats.org/officeDocument/2006/relationships/image" Target="../media/image209.png"/><Relationship Id="rId10" Type="http://schemas.openxmlformats.org/officeDocument/2006/relationships/customXml" Target="../ink/ink427.xml"/><Relationship Id="rId31" Type="http://schemas.openxmlformats.org/officeDocument/2006/relationships/image" Target="../media/image196.png"/><Relationship Id="rId44" Type="http://schemas.openxmlformats.org/officeDocument/2006/relationships/customXml" Target="../ink/ink444.xml"/><Relationship Id="rId52" Type="http://schemas.openxmlformats.org/officeDocument/2006/relationships/customXml" Target="../ink/ink448.xml"/><Relationship Id="rId60" Type="http://schemas.openxmlformats.org/officeDocument/2006/relationships/customXml" Target="../ink/ink452.xml"/><Relationship Id="rId65" Type="http://schemas.openxmlformats.org/officeDocument/2006/relationships/image" Target="../media/image213.png"/><Relationship Id="rId73" Type="http://schemas.openxmlformats.org/officeDocument/2006/relationships/image" Target="../media/image217.png"/><Relationship Id="rId78" Type="http://schemas.openxmlformats.org/officeDocument/2006/relationships/customXml" Target="../ink/ink461.xml"/><Relationship Id="rId81" Type="http://schemas.openxmlformats.org/officeDocument/2006/relationships/image" Target="../media/image221.png"/><Relationship Id="rId4" Type="http://schemas.openxmlformats.org/officeDocument/2006/relationships/customXml" Target="../ink/ink424.xml"/><Relationship Id="rId9" Type="http://schemas.openxmlformats.org/officeDocument/2006/relationships/image" Target="../media/image185.png"/><Relationship Id="rId13" Type="http://schemas.openxmlformats.org/officeDocument/2006/relationships/image" Target="../media/image187.png"/><Relationship Id="rId18" Type="http://schemas.openxmlformats.org/officeDocument/2006/relationships/customXml" Target="../ink/ink431.xml"/><Relationship Id="rId39" Type="http://schemas.openxmlformats.org/officeDocument/2006/relationships/image" Target="../media/image200.png"/><Relationship Id="rId34" Type="http://schemas.openxmlformats.org/officeDocument/2006/relationships/customXml" Target="../ink/ink439.xml"/><Relationship Id="rId50" Type="http://schemas.openxmlformats.org/officeDocument/2006/relationships/customXml" Target="../ink/ink447.xml"/><Relationship Id="rId55" Type="http://schemas.openxmlformats.org/officeDocument/2006/relationships/image" Target="../media/image208.png"/><Relationship Id="rId76" Type="http://schemas.openxmlformats.org/officeDocument/2006/relationships/customXml" Target="../ink/ink460.xml"/><Relationship Id="rId7" Type="http://schemas.openxmlformats.org/officeDocument/2006/relationships/image" Target="../media/image184.png"/><Relationship Id="rId71" Type="http://schemas.openxmlformats.org/officeDocument/2006/relationships/image" Target="../media/image216.png"/><Relationship Id="rId2" Type="http://schemas.openxmlformats.org/officeDocument/2006/relationships/customXml" Target="../ink/ink423.xml"/><Relationship Id="rId29" Type="http://schemas.openxmlformats.org/officeDocument/2006/relationships/image" Target="../media/image195.png"/><Relationship Id="rId24" Type="http://schemas.openxmlformats.org/officeDocument/2006/relationships/customXml" Target="../ink/ink434.xml"/><Relationship Id="rId40" Type="http://schemas.openxmlformats.org/officeDocument/2006/relationships/customXml" Target="../ink/ink442.xml"/><Relationship Id="rId45" Type="http://schemas.openxmlformats.org/officeDocument/2006/relationships/image" Target="../media/image203.png"/><Relationship Id="rId66" Type="http://schemas.openxmlformats.org/officeDocument/2006/relationships/customXml" Target="../ink/ink455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5.xml"/><Relationship Id="rId21" Type="http://schemas.openxmlformats.org/officeDocument/2006/relationships/image" Target="../media/image191.png"/><Relationship Id="rId42" Type="http://schemas.openxmlformats.org/officeDocument/2006/relationships/customXml" Target="../ink/ink483.xml"/><Relationship Id="rId47" Type="http://schemas.openxmlformats.org/officeDocument/2006/relationships/image" Target="../media/image204.png"/><Relationship Id="rId63" Type="http://schemas.openxmlformats.org/officeDocument/2006/relationships/image" Target="../media/image212.png"/><Relationship Id="rId68" Type="http://schemas.openxmlformats.org/officeDocument/2006/relationships/customXml" Target="../ink/ink496.xml"/><Relationship Id="rId84" Type="http://schemas.openxmlformats.org/officeDocument/2006/relationships/customXml" Target="../ink/ink504.xml"/><Relationship Id="rId89" Type="http://schemas.openxmlformats.org/officeDocument/2006/relationships/image" Target="../media/image225.png"/><Relationship Id="rId16" Type="http://schemas.openxmlformats.org/officeDocument/2006/relationships/customXml" Target="../ink/ink470.xml"/><Relationship Id="rId11" Type="http://schemas.openxmlformats.org/officeDocument/2006/relationships/image" Target="../media/image186.png"/><Relationship Id="rId32" Type="http://schemas.openxmlformats.org/officeDocument/2006/relationships/customXml" Target="../ink/ink478.xml"/><Relationship Id="rId37" Type="http://schemas.openxmlformats.org/officeDocument/2006/relationships/image" Target="../media/image199.png"/><Relationship Id="rId53" Type="http://schemas.openxmlformats.org/officeDocument/2006/relationships/image" Target="../media/image207.png"/><Relationship Id="rId58" Type="http://schemas.openxmlformats.org/officeDocument/2006/relationships/customXml" Target="../ink/ink491.xml"/><Relationship Id="rId74" Type="http://schemas.openxmlformats.org/officeDocument/2006/relationships/customXml" Target="../ink/ink499.xml"/><Relationship Id="rId79" Type="http://schemas.openxmlformats.org/officeDocument/2006/relationships/image" Target="../media/image220.png"/><Relationship Id="rId5" Type="http://schemas.openxmlformats.org/officeDocument/2006/relationships/image" Target="../media/image183.png"/><Relationship Id="rId90" Type="http://schemas.openxmlformats.org/officeDocument/2006/relationships/customXml" Target="../ink/ink507.xml"/><Relationship Id="rId22" Type="http://schemas.openxmlformats.org/officeDocument/2006/relationships/customXml" Target="../ink/ink473.xml"/><Relationship Id="rId27" Type="http://schemas.openxmlformats.org/officeDocument/2006/relationships/image" Target="../media/image194.png"/><Relationship Id="rId43" Type="http://schemas.openxmlformats.org/officeDocument/2006/relationships/image" Target="../media/image202.png"/><Relationship Id="rId48" Type="http://schemas.openxmlformats.org/officeDocument/2006/relationships/customXml" Target="../ink/ink486.xml"/><Relationship Id="rId64" Type="http://schemas.openxmlformats.org/officeDocument/2006/relationships/customXml" Target="../ink/ink494.xml"/><Relationship Id="rId69" Type="http://schemas.openxmlformats.org/officeDocument/2006/relationships/image" Target="../media/image215.png"/><Relationship Id="rId8" Type="http://schemas.openxmlformats.org/officeDocument/2006/relationships/customXml" Target="../ink/ink466.xml"/><Relationship Id="rId51" Type="http://schemas.openxmlformats.org/officeDocument/2006/relationships/image" Target="../media/image206.png"/><Relationship Id="rId72" Type="http://schemas.openxmlformats.org/officeDocument/2006/relationships/customXml" Target="../ink/ink498.xml"/><Relationship Id="rId80" Type="http://schemas.openxmlformats.org/officeDocument/2006/relationships/customXml" Target="../ink/ink502.xml"/><Relationship Id="rId85" Type="http://schemas.openxmlformats.org/officeDocument/2006/relationships/image" Target="../media/image223.png"/><Relationship Id="rId93" Type="http://schemas.openxmlformats.org/officeDocument/2006/relationships/image" Target="../media/image227.png"/><Relationship Id="rId3" Type="http://schemas.openxmlformats.org/officeDocument/2006/relationships/image" Target="../media/image182.png"/><Relationship Id="rId12" Type="http://schemas.openxmlformats.org/officeDocument/2006/relationships/customXml" Target="../ink/ink468.xml"/><Relationship Id="rId17" Type="http://schemas.openxmlformats.org/officeDocument/2006/relationships/image" Target="../media/image189.png"/><Relationship Id="rId25" Type="http://schemas.openxmlformats.org/officeDocument/2006/relationships/image" Target="../media/image193.png"/><Relationship Id="rId33" Type="http://schemas.openxmlformats.org/officeDocument/2006/relationships/image" Target="../media/image197.png"/><Relationship Id="rId38" Type="http://schemas.openxmlformats.org/officeDocument/2006/relationships/customXml" Target="../ink/ink481.xml"/><Relationship Id="rId46" Type="http://schemas.openxmlformats.org/officeDocument/2006/relationships/customXml" Target="../ink/ink485.xml"/><Relationship Id="rId59" Type="http://schemas.openxmlformats.org/officeDocument/2006/relationships/image" Target="../media/image210.png"/><Relationship Id="rId67" Type="http://schemas.openxmlformats.org/officeDocument/2006/relationships/image" Target="../media/image214.png"/><Relationship Id="rId20" Type="http://schemas.openxmlformats.org/officeDocument/2006/relationships/customXml" Target="../ink/ink472.xml"/><Relationship Id="rId41" Type="http://schemas.openxmlformats.org/officeDocument/2006/relationships/image" Target="../media/image201.png"/><Relationship Id="rId54" Type="http://schemas.openxmlformats.org/officeDocument/2006/relationships/customXml" Target="../ink/ink489.xml"/><Relationship Id="rId62" Type="http://schemas.openxmlformats.org/officeDocument/2006/relationships/customXml" Target="../ink/ink493.xml"/><Relationship Id="rId70" Type="http://schemas.openxmlformats.org/officeDocument/2006/relationships/customXml" Target="../ink/ink497.xml"/><Relationship Id="rId75" Type="http://schemas.openxmlformats.org/officeDocument/2006/relationships/image" Target="../media/image218.png"/><Relationship Id="rId83" Type="http://schemas.openxmlformats.org/officeDocument/2006/relationships/image" Target="../media/image222.png"/><Relationship Id="rId88" Type="http://schemas.openxmlformats.org/officeDocument/2006/relationships/customXml" Target="../ink/ink506.xml"/><Relationship Id="rId9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5.xml"/><Relationship Id="rId15" Type="http://schemas.openxmlformats.org/officeDocument/2006/relationships/image" Target="../media/image188.png"/><Relationship Id="rId23" Type="http://schemas.openxmlformats.org/officeDocument/2006/relationships/image" Target="../media/image192.png"/><Relationship Id="rId28" Type="http://schemas.openxmlformats.org/officeDocument/2006/relationships/customXml" Target="../ink/ink476.xml"/><Relationship Id="rId36" Type="http://schemas.openxmlformats.org/officeDocument/2006/relationships/customXml" Target="../ink/ink480.xml"/><Relationship Id="rId49" Type="http://schemas.openxmlformats.org/officeDocument/2006/relationships/image" Target="../media/image205.png"/><Relationship Id="rId57" Type="http://schemas.openxmlformats.org/officeDocument/2006/relationships/image" Target="../media/image209.png"/><Relationship Id="rId10" Type="http://schemas.openxmlformats.org/officeDocument/2006/relationships/customXml" Target="../ink/ink467.xml"/><Relationship Id="rId31" Type="http://schemas.openxmlformats.org/officeDocument/2006/relationships/image" Target="../media/image196.png"/><Relationship Id="rId44" Type="http://schemas.openxmlformats.org/officeDocument/2006/relationships/customXml" Target="../ink/ink484.xml"/><Relationship Id="rId52" Type="http://schemas.openxmlformats.org/officeDocument/2006/relationships/customXml" Target="../ink/ink488.xml"/><Relationship Id="rId60" Type="http://schemas.openxmlformats.org/officeDocument/2006/relationships/customXml" Target="../ink/ink492.xml"/><Relationship Id="rId65" Type="http://schemas.openxmlformats.org/officeDocument/2006/relationships/image" Target="../media/image213.png"/><Relationship Id="rId73" Type="http://schemas.openxmlformats.org/officeDocument/2006/relationships/image" Target="../media/image217.png"/><Relationship Id="rId78" Type="http://schemas.openxmlformats.org/officeDocument/2006/relationships/customXml" Target="../ink/ink501.xml"/><Relationship Id="rId81" Type="http://schemas.openxmlformats.org/officeDocument/2006/relationships/image" Target="../media/image221.png"/><Relationship Id="rId86" Type="http://schemas.openxmlformats.org/officeDocument/2006/relationships/customXml" Target="../ink/ink505.xml"/><Relationship Id="rId4" Type="http://schemas.openxmlformats.org/officeDocument/2006/relationships/customXml" Target="../ink/ink464.xml"/><Relationship Id="rId9" Type="http://schemas.openxmlformats.org/officeDocument/2006/relationships/image" Target="../media/image185.png"/><Relationship Id="rId13" Type="http://schemas.openxmlformats.org/officeDocument/2006/relationships/image" Target="../media/image187.png"/><Relationship Id="rId18" Type="http://schemas.openxmlformats.org/officeDocument/2006/relationships/customXml" Target="../ink/ink471.xml"/><Relationship Id="rId39" Type="http://schemas.openxmlformats.org/officeDocument/2006/relationships/image" Target="../media/image200.png"/><Relationship Id="rId34" Type="http://schemas.openxmlformats.org/officeDocument/2006/relationships/customXml" Target="../ink/ink479.xml"/><Relationship Id="rId50" Type="http://schemas.openxmlformats.org/officeDocument/2006/relationships/customXml" Target="../ink/ink487.xml"/><Relationship Id="rId55" Type="http://schemas.openxmlformats.org/officeDocument/2006/relationships/image" Target="../media/image208.png"/><Relationship Id="rId76" Type="http://schemas.openxmlformats.org/officeDocument/2006/relationships/customXml" Target="../ink/ink500.xml"/><Relationship Id="rId7" Type="http://schemas.openxmlformats.org/officeDocument/2006/relationships/image" Target="../media/image184.png"/><Relationship Id="rId71" Type="http://schemas.openxmlformats.org/officeDocument/2006/relationships/image" Target="../media/image216.png"/><Relationship Id="rId92" Type="http://schemas.openxmlformats.org/officeDocument/2006/relationships/customXml" Target="../ink/ink508.xml"/><Relationship Id="rId2" Type="http://schemas.openxmlformats.org/officeDocument/2006/relationships/customXml" Target="../ink/ink463.xml"/><Relationship Id="rId29" Type="http://schemas.openxmlformats.org/officeDocument/2006/relationships/image" Target="../media/image195.png"/><Relationship Id="rId24" Type="http://schemas.openxmlformats.org/officeDocument/2006/relationships/customXml" Target="../ink/ink474.xml"/><Relationship Id="rId40" Type="http://schemas.openxmlformats.org/officeDocument/2006/relationships/customXml" Target="../ink/ink482.xml"/><Relationship Id="rId45" Type="http://schemas.openxmlformats.org/officeDocument/2006/relationships/image" Target="../media/image203.png"/><Relationship Id="rId66" Type="http://schemas.openxmlformats.org/officeDocument/2006/relationships/customXml" Target="../ink/ink495.xml"/><Relationship Id="rId87" Type="http://schemas.openxmlformats.org/officeDocument/2006/relationships/image" Target="../media/image224.png"/><Relationship Id="rId61" Type="http://schemas.openxmlformats.org/officeDocument/2006/relationships/image" Target="../media/image211.png"/><Relationship Id="rId82" Type="http://schemas.openxmlformats.org/officeDocument/2006/relationships/customXml" Target="../ink/ink503.xml"/><Relationship Id="rId19" Type="http://schemas.openxmlformats.org/officeDocument/2006/relationships/image" Target="../media/image190.png"/><Relationship Id="rId14" Type="http://schemas.openxmlformats.org/officeDocument/2006/relationships/customXml" Target="../ink/ink469.xml"/><Relationship Id="rId30" Type="http://schemas.openxmlformats.org/officeDocument/2006/relationships/customXml" Target="../ink/ink477.xml"/><Relationship Id="rId35" Type="http://schemas.openxmlformats.org/officeDocument/2006/relationships/image" Target="../media/image198.png"/><Relationship Id="rId56" Type="http://schemas.openxmlformats.org/officeDocument/2006/relationships/customXml" Target="../ink/ink490.xml"/><Relationship Id="rId77" Type="http://schemas.openxmlformats.org/officeDocument/2006/relationships/image" Target="../media/image219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1.xml"/><Relationship Id="rId21" Type="http://schemas.openxmlformats.org/officeDocument/2006/relationships/image" Target="../media/image237.png"/><Relationship Id="rId42" Type="http://schemas.openxmlformats.org/officeDocument/2006/relationships/customXml" Target="../ink/ink529.xml"/><Relationship Id="rId47" Type="http://schemas.openxmlformats.org/officeDocument/2006/relationships/image" Target="../media/image250.png"/><Relationship Id="rId63" Type="http://schemas.openxmlformats.org/officeDocument/2006/relationships/image" Target="../media/image258.png"/><Relationship Id="rId68" Type="http://schemas.openxmlformats.org/officeDocument/2006/relationships/customXml" Target="../ink/ink542.xml"/><Relationship Id="rId16" Type="http://schemas.openxmlformats.org/officeDocument/2006/relationships/customXml" Target="../ink/ink516.xml"/><Relationship Id="rId11" Type="http://schemas.openxmlformats.org/officeDocument/2006/relationships/image" Target="../media/image232.png"/><Relationship Id="rId32" Type="http://schemas.openxmlformats.org/officeDocument/2006/relationships/customXml" Target="../ink/ink524.xml"/><Relationship Id="rId37" Type="http://schemas.openxmlformats.org/officeDocument/2006/relationships/image" Target="../media/image245.png"/><Relationship Id="rId53" Type="http://schemas.openxmlformats.org/officeDocument/2006/relationships/image" Target="../media/image253.png"/><Relationship Id="rId58" Type="http://schemas.openxmlformats.org/officeDocument/2006/relationships/customXml" Target="../ink/ink537.xml"/><Relationship Id="rId74" Type="http://schemas.openxmlformats.org/officeDocument/2006/relationships/customXml" Target="../ink/ink545.xml"/><Relationship Id="rId79" Type="http://schemas.openxmlformats.org/officeDocument/2006/relationships/image" Target="../media/image266.png"/><Relationship Id="rId5" Type="http://schemas.openxmlformats.org/officeDocument/2006/relationships/image" Target="../media/image229.png"/><Relationship Id="rId61" Type="http://schemas.openxmlformats.org/officeDocument/2006/relationships/image" Target="../media/image257.png"/><Relationship Id="rId82" Type="http://schemas.openxmlformats.org/officeDocument/2006/relationships/customXml" Target="../ink/ink549.xml"/><Relationship Id="rId19" Type="http://schemas.openxmlformats.org/officeDocument/2006/relationships/image" Target="../media/image236.png"/><Relationship Id="rId14" Type="http://schemas.openxmlformats.org/officeDocument/2006/relationships/customXml" Target="../ink/ink515.xml"/><Relationship Id="rId22" Type="http://schemas.openxmlformats.org/officeDocument/2006/relationships/customXml" Target="../ink/ink519.xml"/><Relationship Id="rId27" Type="http://schemas.openxmlformats.org/officeDocument/2006/relationships/image" Target="../media/image240.png"/><Relationship Id="rId30" Type="http://schemas.openxmlformats.org/officeDocument/2006/relationships/customXml" Target="../ink/ink523.xml"/><Relationship Id="rId35" Type="http://schemas.openxmlformats.org/officeDocument/2006/relationships/image" Target="../media/image244.png"/><Relationship Id="rId43" Type="http://schemas.openxmlformats.org/officeDocument/2006/relationships/image" Target="../media/image248.png"/><Relationship Id="rId48" Type="http://schemas.openxmlformats.org/officeDocument/2006/relationships/customXml" Target="../ink/ink532.xml"/><Relationship Id="rId56" Type="http://schemas.openxmlformats.org/officeDocument/2006/relationships/customXml" Target="../ink/ink536.xml"/><Relationship Id="rId64" Type="http://schemas.openxmlformats.org/officeDocument/2006/relationships/customXml" Target="../ink/ink540.xml"/><Relationship Id="rId69" Type="http://schemas.openxmlformats.org/officeDocument/2006/relationships/image" Target="../media/image261.png"/><Relationship Id="rId77" Type="http://schemas.openxmlformats.org/officeDocument/2006/relationships/image" Target="../media/image265.png"/><Relationship Id="rId8" Type="http://schemas.openxmlformats.org/officeDocument/2006/relationships/customXml" Target="../ink/ink512.xml"/><Relationship Id="rId51" Type="http://schemas.openxmlformats.org/officeDocument/2006/relationships/image" Target="../media/image252.png"/><Relationship Id="rId72" Type="http://schemas.openxmlformats.org/officeDocument/2006/relationships/customXml" Target="../ink/ink544.xml"/><Relationship Id="rId80" Type="http://schemas.openxmlformats.org/officeDocument/2006/relationships/customXml" Target="../ink/ink548.xml"/><Relationship Id="rId3" Type="http://schemas.openxmlformats.org/officeDocument/2006/relationships/image" Target="../media/image228.png"/><Relationship Id="rId12" Type="http://schemas.openxmlformats.org/officeDocument/2006/relationships/customXml" Target="../ink/ink514.xml"/><Relationship Id="rId17" Type="http://schemas.openxmlformats.org/officeDocument/2006/relationships/image" Target="../media/image235.png"/><Relationship Id="rId25" Type="http://schemas.openxmlformats.org/officeDocument/2006/relationships/image" Target="../media/image239.png"/><Relationship Id="rId33" Type="http://schemas.openxmlformats.org/officeDocument/2006/relationships/image" Target="../media/image243.png"/><Relationship Id="rId38" Type="http://schemas.openxmlformats.org/officeDocument/2006/relationships/customXml" Target="../ink/ink527.xml"/><Relationship Id="rId46" Type="http://schemas.openxmlformats.org/officeDocument/2006/relationships/customXml" Target="../ink/ink531.xml"/><Relationship Id="rId59" Type="http://schemas.openxmlformats.org/officeDocument/2006/relationships/image" Target="../media/image256.png"/><Relationship Id="rId67" Type="http://schemas.openxmlformats.org/officeDocument/2006/relationships/image" Target="../media/image260.png"/><Relationship Id="rId20" Type="http://schemas.openxmlformats.org/officeDocument/2006/relationships/customXml" Target="../ink/ink518.xml"/><Relationship Id="rId41" Type="http://schemas.openxmlformats.org/officeDocument/2006/relationships/image" Target="../media/image247.png"/><Relationship Id="rId54" Type="http://schemas.openxmlformats.org/officeDocument/2006/relationships/customXml" Target="../ink/ink535.xml"/><Relationship Id="rId62" Type="http://schemas.openxmlformats.org/officeDocument/2006/relationships/customXml" Target="../ink/ink539.xml"/><Relationship Id="rId70" Type="http://schemas.openxmlformats.org/officeDocument/2006/relationships/customXml" Target="../ink/ink543.xml"/><Relationship Id="rId75" Type="http://schemas.openxmlformats.org/officeDocument/2006/relationships/image" Target="../media/image264.png"/><Relationship Id="rId8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1.xml"/><Relationship Id="rId15" Type="http://schemas.openxmlformats.org/officeDocument/2006/relationships/image" Target="../media/image234.png"/><Relationship Id="rId23" Type="http://schemas.openxmlformats.org/officeDocument/2006/relationships/image" Target="../media/image238.png"/><Relationship Id="rId28" Type="http://schemas.openxmlformats.org/officeDocument/2006/relationships/customXml" Target="../ink/ink522.xml"/><Relationship Id="rId36" Type="http://schemas.openxmlformats.org/officeDocument/2006/relationships/customXml" Target="../ink/ink526.xml"/><Relationship Id="rId49" Type="http://schemas.openxmlformats.org/officeDocument/2006/relationships/image" Target="../media/image251.png"/><Relationship Id="rId57" Type="http://schemas.openxmlformats.org/officeDocument/2006/relationships/image" Target="../media/image255.png"/><Relationship Id="rId10" Type="http://schemas.openxmlformats.org/officeDocument/2006/relationships/customXml" Target="../ink/ink513.xml"/><Relationship Id="rId31" Type="http://schemas.openxmlformats.org/officeDocument/2006/relationships/image" Target="../media/image242.png"/><Relationship Id="rId44" Type="http://schemas.openxmlformats.org/officeDocument/2006/relationships/customXml" Target="../ink/ink530.xml"/><Relationship Id="rId52" Type="http://schemas.openxmlformats.org/officeDocument/2006/relationships/customXml" Target="../ink/ink534.xml"/><Relationship Id="rId60" Type="http://schemas.openxmlformats.org/officeDocument/2006/relationships/customXml" Target="../ink/ink538.xml"/><Relationship Id="rId65" Type="http://schemas.openxmlformats.org/officeDocument/2006/relationships/image" Target="../media/image259.png"/><Relationship Id="rId73" Type="http://schemas.openxmlformats.org/officeDocument/2006/relationships/image" Target="../media/image263.png"/><Relationship Id="rId78" Type="http://schemas.openxmlformats.org/officeDocument/2006/relationships/customXml" Target="../ink/ink547.xml"/><Relationship Id="rId81" Type="http://schemas.openxmlformats.org/officeDocument/2006/relationships/image" Target="../media/image5.png"/><Relationship Id="rId4" Type="http://schemas.openxmlformats.org/officeDocument/2006/relationships/customXml" Target="../ink/ink510.xml"/><Relationship Id="rId9" Type="http://schemas.openxmlformats.org/officeDocument/2006/relationships/image" Target="../media/image231.png"/><Relationship Id="rId13" Type="http://schemas.openxmlformats.org/officeDocument/2006/relationships/image" Target="../media/image233.png"/><Relationship Id="rId18" Type="http://schemas.openxmlformats.org/officeDocument/2006/relationships/customXml" Target="../ink/ink517.xml"/><Relationship Id="rId39" Type="http://schemas.openxmlformats.org/officeDocument/2006/relationships/image" Target="../media/image246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254.png"/><Relationship Id="rId76" Type="http://schemas.openxmlformats.org/officeDocument/2006/relationships/customXml" Target="../ink/ink546.xml"/><Relationship Id="rId7" Type="http://schemas.openxmlformats.org/officeDocument/2006/relationships/image" Target="../media/image230.png"/><Relationship Id="rId71" Type="http://schemas.openxmlformats.org/officeDocument/2006/relationships/image" Target="../media/image262.png"/><Relationship Id="rId2" Type="http://schemas.openxmlformats.org/officeDocument/2006/relationships/customXml" Target="../ink/ink509.xml"/><Relationship Id="rId29" Type="http://schemas.openxmlformats.org/officeDocument/2006/relationships/image" Target="../media/image241.png"/><Relationship Id="rId24" Type="http://schemas.openxmlformats.org/officeDocument/2006/relationships/customXml" Target="../ink/ink520.xml"/><Relationship Id="rId40" Type="http://schemas.openxmlformats.org/officeDocument/2006/relationships/customXml" Target="../ink/ink528.xml"/><Relationship Id="rId45" Type="http://schemas.openxmlformats.org/officeDocument/2006/relationships/image" Target="../media/image249.png"/><Relationship Id="rId66" Type="http://schemas.openxmlformats.org/officeDocument/2006/relationships/customXml" Target="../ink/ink5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558.xml"/><Relationship Id="rId26" Type="http://schemas.openxmlformats.org/officeDocument/2006/relationships/customXml" Target="../ink/ink562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566.xml"/><Relationship Id="rId7" Type="http://schemas.openxmlformats.org/officeDocument/2006/relationships/image" Target="../media/image269.png"/><Relationship Id="rId2" Type="http://schemas.openxmlformats.org/officeDocument/2006/relationships/customXml" Target="../ink/ink550.xml"/><Relationship Id="rId16" Type="http://schemas.openxmlformats.org/officeDocument/2006/relationships/customXml" Target="../ink/ink557.xml"/><Relationship Id="rId20" Type="http://schemas.openxmlformats.org/officeDocument/2006/relationships/customXml" Target="../ink/ink559.xml"/><Relationship Id="rId29" Type="http://schemas.openxmlformats.org/officeDocument/2006/relationships/image" Target="../media/image280.png"/><Relationship Id="rId41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2.xml"/><Relationship Id="rId11" Type="http://schemas.openxmlformats.org/officeDocument/2006/relationships/image" Target="../media/image271.png"/><Relationship Id="rId24" Type="http://schemas.openxmlformats.org/officeDocument/2006/relationships/customXml" Target="../ink/ink561.xml"/><Relationship Id="rId32" Type="http://schemas.openxmlformats.org/officeDocument/2006/relationships/customXml" Target="../ink/ink565.xml"/><Relationship Id="rId37" Type="http://schemas.openxmlformats.org/officeDocument/2006/relationships/image" Target="../media/image284.png"/><Relationship Id="rId40" Type="http://schemas.openxmlformats.org/officeDocument/2006/relationships/customXml" Target="../ink/ink569.xml"/><Relationship Id="rId5" Type="http://schemas.openxmlformats.org/officeDocument/2006/relationships/image" Target="../media/image268.png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563.xml"/><Relationship Id="rId36" Type="http://schemas.openxmlformats.org/officeDocument/2006/relationships/customXml" Target="../ink/ink567.xml"/><Relationship Id="rId10" Type="http://schemas.openxmlformats.org/officeDocument/2006/relationships/customXml" Target="../ink/ink554.xml"/><Relationship Id="rId19" Type="http://schemas.openxmlformats.org/officeDocument/2006/relationships/image" Target="../media/image275.png"/><Relationship Id="rId31" Type="http://schemas.openxmlformats.org/officeDocument/2006/relationships/image" Target="../media/image281.png"/><Relationship Id="rId4" Type="http://schemas.openxmlformats.org/officeDocument/2006/relationships/customXml" Target="../ink/ink551.xml"/><Relationship Id="rId9" Type="http://schemas.openxmlformats.org/officeDocument/2006/relationships/image" Target="../media/image270.png"/><Relationship Id="rId14" Type="http://schemas.openxmlformats.org/officeDocument/2006/relationships/customXml" Target="../ink/ink556.xml"/><Relationship Id="rId22" Type="http://schemas.openxmlformats.org/officeDocument/2006/relationships/customXml" Target="../ink/ink560.xml"/><Relationship Id="rId27" Type="http://schemas.openxmlformats.org/officeDocument/2006/relationships/image" Target="../media/image279.png"/><Relationship Id="rId30" Type="http://schemas.openxmlformats.org/officeDocument/2006/relationships/customXml" Target="../ink/ink564.xml"/><Relationship Id="rId35" Type="http://schemas.openxmlformats.org/officeDocument/2006/relationships/image" Target="../media/image283.png"/><Relationship Id="rId8" Type="http://schemas.openxmlformats.org/officeDocument/2006/relationships/customXml" Target="../ink/ink553.xml"/><Relationship Id="rId3" Type="http://schemas.openxmlformats.org/officeDocument/2006/relationships/image" Target="../media/image267.png"/><Relationship Id="rId12" Type="http://schemas.openxmlformats.org/officeDocument/2006/relationships/customXml" Target="../ink/ink555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568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578.xml"/><Relationship Id="rId26" Type="http://schemas.openxmlformats.org/officeDocument/2006/relationships/customXml" Target="../ink/ink582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586.xml"/><Relationship Id="rId42" Type="http://schemas.openxmlformats.org/officeDocument/2006/relationships/customXml" Target="../ink/ink590.xml"/><Relationship Id="rId47" Type="http://schemas.openxmlformats.org/officeDocument/2006/relationships/image" Target="../media/image289.png"/><Relationship Id="rId50" Type="http://schemas.openxmlformats.org/officeDocument/2006/relationships/customXml" Target="../ink/ink594.xml"/><Relationship Id="rId7" Type="http://schemas.openxmlformats.org/officeDocument/2006/relationships/image" Target="../media/image269.png"/><Relationship Id="rId2" Type="http://schemas.openxmlformats.org/officeDocument/2006/relationships/customXml" Target="../ink/ink570.xml"/><Relationship Id="rId16" Type="http://schemas.openxmlformats.org/officeDocument/2006/relationships/customXml" Target="../ink/ink577.xml"/><Relationship Id="rId29" Type="http://schemas.openxmlformats.org/officeDocument/2006/relationships/image" Target="../media/image280.png"/><Relationship Id="rId11" Type="http://schemas.openxmlformats.org/officeDocument/2006/relationships/image" Target="../media/image271.png"/><Relationship Id="rId24" Type="http://schemas.openxmlformats.org/officeDocument/2006/relationships/customXml" Target="../ink/ink581.xml"/><Relationship Id="rId32" Type="http://schemas.openxmlformats.org/officeDocument/2006/relationships/customXml" Target="../ink/ink585.xml"/><Relationship Id="rId37" Type="http://schemas.openxmlformats.org/officeDocument/2006/relationships/image" Target="../media/image284.png"/><Relationship Id="rId40" Type="http://schemas.openxmlformats.org/officeDocument/2006/relationships/customXml" Target="../ink/ink589.xml"/><Relationship Id="rId45" Type="http://schemas.openxmlformats.org/officeDocument/2006/relationships/image" Target="../media/image288.png"/><Relationship Id="rId53" Type="http://schemas.openxmlformats.org/officeDocument/2006/relationships/image" Target="../media/image292.png"/><Relationship Id="rId5" Type="http://schemas.openxmlformats.org/officeDocument/2006/relationships/image" Target="../media/image268.png"/><Relationship Id="rId10" Type="http://schemas.openxmlformats.org/officeDocument/2006/relationships/customXml" Target="../ink/ink574.xml"/><Relationship Id="rId19" Type="http://schemas.openxmlformats.org/officeDocument/2006/relationships/image" Target="../media/image275.png"/><Relationship Id="rId31" Type="http://schemas.openxmlformats.org/officeDocument/2006/relationships/image" Target="../media/image281.png"/><Relationship Id="rId44" Type="http://schemas.openxmlformats.org/officeDocument/2006/relationships/customXml" Target="../ink/ink591.xml"/><Relationship Id="rId52" Type="http://schemas.openxmlformats.org/officeDocument/2006/relationships/customXml" Target="../ink/ink595.xml"/><Relationship Id="rId4" Type="http://schemas.openxmlformats.org/officeDocument/2006/relationships/customXml" Target="../ink/ink571.xml"/><Relationship Id="rId9" Type="http://schemas.openxmlformats.org/officeDocument/2006/relationships/image" Target="../media/image270.png"/><Relationship Id="rId14" Type="http://schemas.openxmlformats.org/officeDocument/2006/relationships/customXml" Target="../ink/ink576.xml"/><Relationship Id="rId22" Type="http://schemas.openxmlformats.org/officeDocument/2006/relationships/customXml" Target="../ink/ink580.xml"/><Relationship Id="rId27" Type="http://schemas.openxmlformats.org/officeDocument/2006/relationships/image" Target="../media/image279.png"/><Relationship Id="rId30" Type="http://schemas.openxmlformats.org/officeDocument/2006/relationships/customXml" Target="../ink/ink584.xml"/><Relationship Id="rId35" Type="http://schemas.openxmlformats.org/officeDocument/2006/relationships/image" Target="../media/image283.png"/><Relationship Id="rId43" Type="http://schemas.openxmlformats.org/officeDocument/2006/relationships/image" Target="../media/image287.png"/><Relationship Id="rId48" Type="http://schemas.openxmlformats.org/officeDocument/2006/relationships/customXml" Target="../ink/ink593.xml"/><Relationship Id="rId8" Type="http://schemas.openxmlformats.org/officeDocument/2006/relationships/customXml" Target="../ink/ink573.xml"/><Relationship Id="rId51" Type="http://schemas.openxmlformats.org/officeDocument/2006/relationships/image" Target="../media/image291.png"/><Relationship Id="rId3" Type="http://schemas.openxmlformats.org/officeDocument/2006/relationships/image" Target="../media/image267.png"/><Relationship Id="rId12" Type="http://schemas.openxmlformats.org/officeDocument/2006/relationships/customXml" Target="../ink/ink575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588.xml"/><Relationship Id="rId46" Type="http://schemas.openxmlformats.org/officeDocument/2006/relationships/customXml" Target="../ink/ink592.xml"/><Relationship Id="rId20" Type="http://schemas.openxmlformats.org/officeDocument/2006/relationships/customXml" Target="../ink/ink579.xml"/><Relationship Id="rId41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2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583.xml"/><Relationship Id="rId36" Type="http://schemas.openxmlformats.org/officeDocument/2006/relationships/customXml" Target="../ink/ink587.xml"/><Relationship Id="rId49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604.xml"/><Relationship Id="rId26" Type="http://schemas.openxmlformats.org/officeDocument/2006/relationships/customXml" Target="../ink/ink608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612.xml"/><Relationship Id="rId42" Type="http://schemas.openxmlformats.org/officeDocument/2006/relationships/customXml" Target="../ink/ink616.xml"/><Relationship Id="rId7" Type="http://schemas.openxmlformats.org/officeDocument/2006/relationships/image" Target="../media/image269.png"/><Relationship Id="rId2" Type="http://schemas.openxmlformats.org/officeDocument/2006/relationships/customXml" Target="../ink/ink596.xml"/><Relationship Id="rId16" Type="http://schemas.openxmlformats.org/officeDocument/2006/relationships/customXml" Target="../ink/ink603.xml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8.xml"/><Relationship Id="rId11" Type="http://schemas.openxmlformats.org/officeDocument/2006/relationships/image" Target="../media/image271.png"/><Relationship Id="rId24" Type="http://schemas.openxmlformats.org/officeDocument/2006/relationships/customXml" Target="../ink/ink607.xml"/><Relationship Id="rId32" Type="http://schemas.openxmlformats.org/officeDocument/2006/relationships/customXml" Target="../ink/ink611.xml"/><Relationship Id="rId37" Type="http://schemas.openxmlformats.org/officeDocument/2006/relationships/image" Target="../media/image284.png"/><Relationship Id="rId40" Type="http://schemas.openxmlformats.org/officeDocument/2006/relationships/customXml" Target="../ink/ink615.xml"/><Relationship Id="rId45" Type="http://schemas.openxmlformats.org/officeDocument/2006/relationships/image" Target="../media/image294.png"/><Relationship Id="rId5" Type="http://schemas.openxmlformats.org/officeDocument/2006/relationships/image" Target="../media/image268.png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609.xml"/><Relationship Id="rId36" Type="http://schemas.openxmlformats.org/officeDocument/2006/relationships/customXml" Target="../ink/ink613.xml"/><Relationship Id="rId10" Type="http://schemas.openxmlformats.org/officeDocument/2006/relationships/customXml" Target="../ink/ink600.xml"/><Relationship Id="rId19" Type="http://schemas.openxmlformats.org/officeDocument/2006/relationships/image" Target="../media/image275.png"/><Relationship Id="rId31" Type="http://schemas.openxmlformats.org/officeDocument/2006/relationships/image" Target="../media/image281.png"/><Relationship Id="rId44" Type="http://schemas.openxmlformats.org/officeDocument/2006/relationships/customXml" Target="../ink/ink617.xml"/><Relationship Id="rId4" Type="http://schemas.openxmlformats.org/officeDocument/2006/relationships/customXml" Target="../ink/ink597.xml"/><Relationship Id="rId9" Type="http://schemas.openxmlformats.org/officeDocument/2006/relationships/image" Target="../media/image270.png"/><Relationship Id="rId14" Type="http://schemas.openxmlformats.org/officeDocument/2006/relationships/customXml" Target="../ink/ink602.xml"/><Relationship Id="rId22" Type="http://schemas.openxmlformats.org/officeDocument/2006/relationships/customXml" Target="../ink/ink606.xml"/><Relationship Id="rId27" Type="http://schemas.openxmlformats.org/officeDocument/2006/relationships/image" Target="../media/image279.png"/><Relationship Id="rId30" Type="http://schemas.openxmlformats.org/officeDocument/2006/relationships/customXml" Target="../ink/ink610.xml"/><Relationship Id="rId35" Type="http://schemas.openxmlformats.org/officeDocument/2006/relationships/image" Target="../media/image283.png"/><Relationship Id="rId43" Type="http://schemas.openxmlformats.org/officeDocument/2006/relationships/image" Target="../media/image293.png"/><Relationship Id="rId8" Type="http://schemas.openxmlformats.org/officeDocument/2006/relationships/customXml" Target="../ink/ink599.xml"/><Relationship Id="rId3" Type="http://schemas.openxmlformats.org/officeDocument/2006/relationships/image" Target="../media/image267.png"/><Relationship Id="rId12" Type="http://schemas.openxmlformats.org/officeDocument/2006/relationships/customXml" Target="../ink/ink601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614.xml"/><Relationship Id="rId20" Type="http://schemas.openxmlformats.org/officeDocument/2006/relationships/customXml" Target="../ink/ink605.xml"/><Relationship Id="rId41" Type="http://schemas.openxmlformats.org/officeDocument/2006/relationships/image" Target="../media/image286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0.xml"/><Relationship Id="rId21" Type="http://schemas.openxmlformats.org/officeDocument/2006/relationships/image" Target="../media/image276.png"/><Relationship Id="rId42" Type="http://schemas.openxmlformats.org/officeDocument/2006/relationships/customXml" Target="../ink/ink638.xml"/><Relationship Id="rId47" Type="http://schemas.openxmlformats.org/officeDocument/2006/relationships/image" Target="../media/image295.png"/><Relationship Id="rId63" Type="http://schemas.openxmlformats.org/officeDocument/2006/relationships/image" Target="../media/image303.png"/><Relationship Id="rId68" Type="http://schemas.openxmlformats.org/officeDocument/2006/relationships/customXml" Target="../ink/ink651.xml"/><Relationship Id="rId16" Type="http://schemas.openxmlformats.org/officeDocument/2006/relationships/customXml" Target="../ink/ink625.xml"/><Relationship Id="rId11" Type="http://schemas.openxmlformats.org/officeDocument/2006/relationships/image" Target="../media/image271.png"/><Relationship Id="rId24" Type="http://schemas.openxmlformats.org/officeDocument/2006/relationships/customXml" Target="../ink/ink629.xml"/><Relationship Id="rId32" Type="http://schemas.openxmlformats.org/officeDocument/2006/relationships/customXml" Target="../ink/ink633.xml"/><Relationship Id="rId37" Type="http://schemas.openxmlformats.org/officeDocument/2006/relationships/image" Target="../media/image284.png"/><Relationship Id="rId40" Type="http://schemas.openxmlformats.org/officeDocument/2006/relationships/customXml" Target="../ink/ink637.xml"/><Relationship Id="rId45" Type="http://schemas.openxmlformats.org/officeDocument/2006/relationships/image" Target="../media/image294.png"/><Relationship Id="rId53" Type="http://schemas.openxmlformats.org/officeDocument/2006/relationships/image" Target="../media/image298.png"/><Relationship Id="rId58" Type="http://schemas.openxmlformats.org/officeDocument/2006/relationships/customXml" Target="../ink/ink646.xml"/><Relationship Id="rId66" Type="http://schemas.openxmlformats.org/officeDocument/2006/relationships/customXml" Target="../ink/ink650.xml"/><Relationship Id="rId74" Type="http://schemas.openxmlformats.org/officeDocument/2006/relationships/customXml" Target="../ink/ink654.xml"/><Relationship Id="rId5" Type="http://schemas.openxmlformats.org/officeDocument/2006/relationships/image" Target="../media/image268.png"/><Relationship Id="rId61" Type="http://schemas.openxmlformats.org/officeDocument/2006/relationships/image" Target="../media/image302.png"/><Relationship Id="rId19" Type="http://schemas.openxmlformats.org/officeDocument/2006/relationships/image" Target="../media/image275.png"/><Relationship Id="rId14" Type="http://schemas.openxmlformats.org/officeDocument/2006/relationships/customXml" Target="../ink/ink624.xml"/><Relationship Id="rId22" Type="http://schemas.openxmlformats.org/officeDocument/2006/relationships/customXml" Target="../ink/ink628.xml"/><Relationship Id="rId27" Type="http://schemas.openxmlformats.org/officeDocument/2006/relationships/image" Target="../media/image279.png"/><Relationship Id="rId30" Type="http://schemas.openxmlformats.org/officeDocument/2006/relationships/customXml" Target="../ink/ink632.xml"/><Relationship Id="rId35" Type="http://schemas.openxmlformats.org/officeDocument/2006/relationships/image" Target="../media/image283.png"/><Relationship Id="rId43" Type="http://schemas.openxmlformats.org/officeDocument/2006/relationships/image" Target="../media/image293.png"/><Relationship Id="rId48" Type="http://schemas.openxmlformats.org/officeDocument/2006/relationships/customXml" Target="../ink/ink641.xml"/><Relationship Id="rId56" Type="http://schemas.openxmlformats.org/officeDocument/2006/relationships/customXml" Target="../ink/ink645.xml"/><Relationship Id="rId64" Type="http://schemas.openxmlformats.org/officeDocument/2006/relationships/customXml" Target="../ink/ink649.xml"/><Relationship Id="rId69" Type="http://schemas.openxmlformats.org/officeDocument/2006/relationships/image" Target="../media/image306.png"/><Relationship Id="rId77" Type="http://schemas.openxmlformats.org/officeDocument/2006/relationships/image" Target="../media/image310.png"/><Relationship Id="rId8" Type="http://schemas.openxmlformats.org/officeDocument/2006/relationships/customXml" Target="../ink/ink621.xml"/><Relationship Id="rId51" Type="http://schemas.openxmlformats.org/officeDocument/2006/relationships/image" Target="../media/image297.png"/><Relationship Id="rId72" Type="http://schemas.openxmlformats.org/officeDocument/2006/relationships/customXml" Target="../ink/ink653.xml"/><Relationship Id="rId3" Type="http://schemas.openxmlformats.org/officeDocument/2006/relationships/image" Target="../media/image267.png"/><Relationship Id="rId12" Type="http://schemas.openxmlformats.org/officeDocument/2006/relationships/customXml" Target="../ink/ink623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636.xml"/><Relationship Id="rId46" Type="http://schemas.openxmlformats.org/officeDocument/2006/relationships/customXml" Target="../ink/ink640.xml"/><Relationship Id="rId59" Type="http://schemas.openxmlformats.org/officeDocument/2006/relationships/image" Target="../media/image301.png"/><Relationship Id="rId67" Type="http://schemas.openxmlformats.org/officeDocument/2006/relationships/image" Target="../media/image305.png"/><Relationship Id="rId20" Type="http://schemas.openxmlformats.org/officeDocument/2006/relationships/customXml" Target="../ink/ink627.xml"/><Relationship Id="rId41" Type="http://schemas.openxmlformats.org/officeDocument/2006/relationships/image" Target="../media/image286.png"/><Relationship Id="rId54" Type="http://schemas.openxmlformats.org/officeDocument/2006/relationships/customXml" Target="../ink/ink644.xml"/><Relationship Id="rId62" Type="http://schemas.openxmlformats.org/officeDocument/2006/relationships/customXml" Target="../ink/ink648.xml"/><Relationship Id="rId70" Type="http://schemas.openxmlformats.org/officeDocument/2006/relationships/customXml" Target="../ink/ink652.xml"/><Relationship Id="rId75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0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631.xml"/><Relationship Id="rId36" Type="http://schemas.openxmlformats.org/officeDocument/2006/relationships/customXml" Target="../ink/ink635.xml"/><Relationship Id="rId49" Type="http://schemas.openxmlformats.org/officeDocument/2006/relationships/image" Target="../media/image296.png"/><Relationship Id="rId57" Type="http://schemas.openxmlformats.org/officeDocument/2006/relationships/image" Target="../media/image300.png"/><Relationship Id="rId10" Type="http://schemas.openxmlformats.org/officeDocument/2006/relationships/customXml" Target="../ink/ink622.xml"/><Relationship Id="rId31" Type="http://schemas.openxmlformats.org/officeDocument/2006/relationships/image" Target="../media/image281.png"/><Relationship Id="rId44" Type="http://schemas.openxmlformats.org/officeDocument/2006/relationships/customXml" Target="../ink/ink639.xml"/><Relationship Id="rId52" Type="http://schemas.openxmlformats.org/officeDocument/2006/relationships/customXml" Target="../ink/ink643.xml"/><Relationship Id="rId60" Type="http://schemas.openxmlformats.org/officeDocument/2006/relationships/customXml" Target="../ink/ink647.xml"/><Relationship Id="rId65" Type="http://schemas.openxmlformats.org/officeDocument/2006/relationships/image" Target="../media/image304.png"/><Relationship Id="rId73" Type="http://schemas.openxmlformats.org/officeDocument/2006/relationships/image" Target="../media/image308.png"/><Relationship Id="rId4" Type="http://schemas.openxmlformats.org/officeDocument/2006/relationships/customXml" Target="../ink/ink619.xml"/><Relationship Id="rId9" Type="http://schemas.openxmlformats.org/officeDocument/2006/relationships/image" Target="../media/image270.png"/><Relationship Id="rId13" Type="http://schemas.openxmlformats.org/officeDocument/2006/relationships/image" Target="../media/image272.png"/><Relationship Id="rId18" Type="http://schemas.openxmlformats.org/officeDocument/2006/relationships/customXml" Target="../ink/ink626.xml"/><Relationship Id="rId39" Type="http://schemas.openxmlformats.org/officeDocument/2006/relationships/image" Target="../media/image285.png"/><Relationship Id="rId34" Type="http://schemas.openxmlformats.org/officeDocument/2006/relationships/customXml" Target="../ink/ink634.xml"/><Relationship Id="rId50" Type="http://schemas.openxmlformats.org/officeDocument/2006/relationships/customXml" Target="../ink/ink642.xml"/><Relationship Id="rId55" Type="http://schemas.openxmlformats.org/officeDocument/2006/relationships/image" Target="../media/image299.png"/><Relationship Id="rId76" Type="http://schemas.openxmlformats.org/officeDocument/2006/relationships/customXml" Target="../ink/ink655.xml"/><Relationship Id="rId7" Type="http://schemas.openxmlformats.org/officeDocument/2006/relationships/image" Target="../media/image269.png"/><Relationship Id="rId71" Type="http://schemas.openxmlformats.org/officeDocument/2006/relationships/image" Target="../media/image307.png"/><Relationship Id="rId2" Type="http://schemas.openxmlformats.org/officeDocument/2006/relationships/customXml" Target="../ink/ink618.xml"/><Relationship Id="rId29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664.xml"/><Relationship Id="rId26" Type="http://schemas.openxmlformats.org/officeDocument/2006/relationships/customXml" Target="../ink/ink668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672.xml"/><Relationship Id="rId42" Type="http://schemas.openxmlformats.org/officeDocument/2006/relationships/customXml" Target="../ink/ink676.xml"/><Relationship Id="rId47" Type="http://schemas.openxmlformats.org/officeDocument/2006/relationships/image" Target="../media/image311.png"/><Relationship Id="rId50" Type="http://schemas.openxmlformats.org/officeDocument/2006/relationships/customXml" Target="../ink/ink680.xml"/><Relationship Id="rId55" Type="http://schemas.openxmlformats.org/officeDocument/2006/relationships/image" Target="../media/image315.png"/><Relationship Id="rId7" Type="http://schemas.openxmlformats.org/officeDocument/2006/relationships/image" Target="../media/image269.png"/><Relationship Id="rId2" Type="http://schemas.openxmlformats.org/officeDocument/2006/relationships/customXml" Target="../ink/ink656.xml"/><Relationship Id="rId16" Type="http://schemas.openxmlformats.org/officeDocument/2006/relationships/customXml" Target="../ink/ink663.xml"/><Relationship Id="rId29" Type="http://schemas.openxmlformats.org/officeDocument/2006/relationships/image" Target="../media/image280.png"/><Relationship Id="rId11" Type="http://schemas.openxmlformats.org/officeDocument/2006/relationships/image" Target="../media/image271.png"/><Relationship Id="rId24" Type="http://schemas.openxmlformats.org/officeDocument/2006/relationships/customXml" Target="../ink/ink667.xml"/><Relationship Id="rId32" Type="http://schemas.openxmlformats.org/officeDocument/2006/relationships/customXml" Target="../ink/ink671.xml"/><Relationship Id="rId37" Type="http://schemas.openxmlformats.org/officeDocument/2006/relationships/image" Target="../media/image284.png"/><Relationship Id="rId40" Type="http://schemas.openxmlformats.org/officeDocument/2006/relationships/customXml" Target="../ink/ink675.xml"/><Relationship Id="rId45" Type="http://schemas.openxmlformats.org/officeDocument/2006/relationships/image" Target="../media/image294.png"/><Relationship Id="rId53" Type="http://schemas.openxmlformats.org/officeDocument/2006/relationships/image" Target="../media/image314.png"/><Relationship Id="rId58" Type="http://schemas.openxmlformats.org/officeDocument/2006/relationships/customXml" Target="../ink/ink684.xml"/><Relationship Id="rId5" Type="http://schemas.openxmlformats.org/officeDocument/2006/relationships/image" Target="../media/image268.png"/><Relationship Id="rId61" Type="http://schemas.openxmlformats.org/officeDocument/2006/relationships/image" Target="../media/image318.png"/><Relationship Id="rId19" Type="http://schemas.openxmlformats.org/officeDocument/2006/relationships/image" Target="../media/image275.png"/><Relationship Id="rId14" Type="http://schemas.openxmlformats.org/officeDocument/2006/relationships/customXml" Target="../ink/ink662.xml"/><Relationship Id="rId22" Type="http://schemas.openxmlformats.org/officeDocument/2006/relationships/customXml" Target="../ink/ink666.xml"/><Relationship Id="rId27" Type="http://schemas.openxmlformats.org/officeDocument/2006/relationships/image" Target="../media/image279.png"/><Relationship Id="rId30" Type="http://schemas.openxmlformats.org/officeDocument/2006/relationships/customXml" Target="../ink/ink670.xml"/><Relationship Id="rId35" Type="http://schemas.openxmlformats.org/officeDocument/2006/relationships/image" Target="../media/image283.png"/><Relationship Id="rId43" Type="http://schemas.openxmlformats.org/officeDocument/2006/relationships/image" Target="../media/image293.png"/><Relationship Id="rId48" Type="http://schemas.openxmlformats.org/officeDocument/2006/relationships/customXml" Target="../ink/ink679.xml"/><Relationship Id="rId56" Type="http://schemas.openxmlformats.org/officeDocument/2006/relationships/customXml" Target="../ink/ink683.xml"/><Relationship Id="rId8" Type="http://schemas.openxmlformats.org/officeDocument/2006/relationships/customXml" Target="../ink/ink659.xml"/><Relationship Id="rId51" Type="http://schemas.openxmlformats.org/officeDocument/2006/relationships/image" Target="../media/image313.png"/><Relationship Id="rId3" Type="http://schemas.openxmlformats.org/officeDocument/2006/relationships/image" Target="../media/image267.png"/><Relationship Id="rId12" Type="http://schemas.openxmlformats.org/officeDocument/2006/relationships/customXml" Target="../ink/ink661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674.xml"/><Relationship Id="rId46" Type="http://schemas.openxmlformats.org/officeDocument/2006/relationships/customXml" Target="../ink/ink678.xml"/><Relationship Id="rId59" Type="http://schemas.openxmlformats.org/officeDocument/2006/relationships/image" Target="../media/image317.png"/><Relationship Id="rId20" Type="http://schemas.openxmlformats.org/officeDocument/2006/relationships/customXml" Target="../ink/ink665.xml"/><Relationship Id="rId41" Type="http://schemas.openxmlformats.org/officeDocument/2006/relationships/image" Target="../media/image286.png"/><Relationship Id="rId54" Type="http://schemas.openxmlformats.org/officeDocument/2006/relationships/customXml" Target="../ink/ink6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8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669.xml"/><Relationship Id="rId36" Type="http://schemas.openxmlformats.org/officeDocument/2006/relationships/customXml" Target="../ink/ink673.xml"/><Relationship Id="rId49" Type="http://schemas.openxmlformats.org/officeDocument/2006/relationships/image" Target="../media/image312.png"/><Relationship Id="rId57" Type="http://schemas.openxmlformats.org/officeDocument/2006/relationships/image" Target="../media/image316.png"/><Relationship Id="rId10" Type="http://schemas.openxmlformats.org/officeDocument/2006/relationships/customXml" Target="../ink/ink660.xml"/><Relationship Id="rId31" Type="http://schemas.openxmlformats.org/officeDocument/2006/relationships/image" Target="../media/image281.png"/><Relationship Id="rId44" Type="http://schemas.openxmlformats.org/officeDocument/2006/relationships/customXml" Target="../ink/ink677.xml"/><Relationship Id="rId52" Type="http://schemas.openxmlformats.org/officeDocument/2006/relationships/customXml" Target="../ink/ink681.xml"/><Relationship Id="rId60" Type="http://schemas.openxmlformats.org/officeDocument/2006/relationships/customXml" Target="../ink/ink685.xml"/><Relationship Id="rId4" Type="http://schemas.openxmlformats.org/officeDocument/2006/relationships/customXml" Target="../ink/ink657.xml"/><Relationship Id="rId9" Type="http://schemas.openxmlformats.org/officeDocument/2006/relationships/image" Target="../media/image270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8.xml"/><Relationship Id="rId21" Type="http://schemas.openxmlformats.org/officeDocument/2006/relationships/image" Target="../media/image276.png"/><Relationship Id="rId42" Type="http://schemas.openxmlformats.org/officeDocument/2006/relationships/customXml" Target="../ink/ink706.xml"/><Relationship Id="rId47" Type="http://schemas.openxmlformats.org/officeDocument/2006/relationships/image" Target="../media/image311.png"/><Relationship Id="rId63" Type="http://schemas.openxmlformats.org/officeDocument/2006/relationships/image" Target="../media/image319.png"/><Relationship Id="rId68" Type="http://schemas.openxmlformats.org/officeDocument/2006/relationships/customXml" Target="../ink/ink719.xml"/><Relationship Id="rId7" Type="http://schemas.openxmlformats.org/officeDocument/2006/relationships/image" Target="../media/image269.png"/><Relationship Id="rId2" Type="http://schemas.openxmlformats.org/officeDocument/2006/relationships/customXml" Target="../ink/ink686.xml"/><Relationship Id="rId16" Type="http://schemas.openxmlformats.org/officeDocument/2006/relationships/customXml" Target="../ink/ink693.xml"/><Relationship Id="rId29" Type="http://schemas.openxmlformats.org/officeDocument/2006/relationships/image" Target="../media/image280.png"/><Relationship Id="rId11" Type="http://schemas.openxmlformats.org/officeDocument/2006/relationships/image" Target="../media/image271.png"/><Relationship Id="rId24" Type="http://schemas.openxmlformats.org/officeDocument/2006/relationships/customXml" Target="../ink/ink697.xml"/><Relationship Id="rId32" Type="http://schemas.openxmlformats.org/officeDocument/2006/relationships/customXml" Target="../ink/ink701.xml"/><Relationship Id="rId37" Type="http://schemas.openxmlformats.org/officeDocument/2006/relationships/image" Target="../media/image284.png"/><Relationship Id="rId40" Type="http://schemas.openxmlformats.org/officeDocument/2006/relationships/customXml" Target="../ink/ink705.xml"/><Relationship Id="rId45" Type="http://schemas.openxmlformats.org/officeDocument/2006/relationships/image" Target="../media/image294.png"/><Relationship Id="rId53" Type="http://schemas.openxmlformats.org/officeDocument/2006/relationships/image" Target="../media/image314.png"/><Relationship Id="rId58" Type="http://schemas.openxmlformats.org/officeDocument/2006/relationships/customXml" Target="../ink/ink714.xml"/><Relationship Id="rId66" Type="http://schemas.openxmlformats.org/officeDocument/2006/relationships/customXml" Target="../ink/ink718.xml"/><Relationship Id="rId5" Type="http://schemas.openxmlformats.org/officeDocument/2006/relationships/image" Target="../media/image268.png"/><Relationship Id="rId61" Type="http://schemas.openxmlformats.org/officeDocument/2006/relationships/image" Target="../media/image318.png"/><Relationship Id="rId19" Type="http://schemas.openxmlformats.org/officeDocument/2006/relationships/image" Target="../media/image275.png"/><Relationship Id="rId14" Type="http://schemas.openxmlformats.org/officeDocument/2006/relationships/customXml" Target="../ink/ink692.xml"/><Relationship Id="rId22" Type="http://schemas.openxmlformats.org/officeDocument/2006/relationships/customXml" Target="../ink/ink696.xml"/><Relationship Id="rId27" Type="http://schemas.openxmlformats.org/officeDocument/2006/relationships/image" Target="../media/image279.png"/><Relationship Id="rId30" Type="http://schemas.openxmlformats.org/officeDocument/2006/relationships/customXml" Target="../ink/ink700.xml"/><Relationship Id="rId35" Type="http://schemas.openxmlformats.org/officeDocument/2006/relationships/image" Target="../media/image283.png"/><Relationship Id="rId43" Type="http://schemas.openxmlformats.org/officeDocument/2006/relationships/image" Target="../media/image293.png"/><Relationship Id="rId48" Type="http://schemas.openxmlformats.org/officeDocument/2006/relationships/customXml" Target="../ink/ink709.xml"/><Relationship Id="rId56" Type="http://schemas.openxmlformats.org/officeDocument/2006/relationships/customXml" Target="../ink/ink713.xml"/><Relationship Id="rId64" Type="http://schemas.openxmlformats.org/officeDocument/2006/relationships/customXml" Target="../ink/ink717.xml"/><Relationship Id="rId69" Type="http://schemas.openxmlformats.org/officeDocument/2006/relationships/image" Target="../media/image322.png"/><Relationship Id="rId8" Type="http://schemas.openxmlformats.org/officeDocument/2006/relationships/customXml" Target="../ink/ink689.xml"/><Relationship Id="rId51" Type="http://schemas.openxmlformats.org/officeDocument/2006/relationships/image" Target="../media/image313.png"/><Relationship Id="rId3" Type="http://schemas.openxmlformats.org/officeDocument/2006/relationships/image" Target="../media/image267.png"/><Relationship Id="rId12" Type="http://schemas.openxmlformats.org/officeDocument/2006/relationships/customXml" Target="../ink/ink691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704.xml"/><Relationship Id="rId46" Type="http://schemas.openxmlformats.org/officeDocument/2006/relationships/customXml" Target="../ink/ink708.xml"/><Relationship Id="rId59" Type="http://schemas.openxmlformats.org/officeDocument/2006/relationships/image" Target="../media/image317.png"/><Relationship Id="rId67" Type="http://schemas.openxmlformats.org/officeDocument/2006/relationships/image" Target="../media/image321.png"/><Relationship Id="rId20" Type="http://schemas.openxmlformats.org/officeDocument/2006/relationships/customXml" Target="../ink/ink695.xml"/><Relationship Id="rId41" Type="http://schemas.openxmlformats.org/officeDocument/2006/relationships/image" Target="../media/image286.png"/><Relationship Id="rId54" Type="http://schemas.openxmlformats.org/officeDocument/2006/relationships/customXml" Target="../ink/ink712.xml"/><Relationship Id="rId62" Type="http://schemas.openxmlformats.org/officeDocument/2006/relationships/customXml" Target="../ink/ink7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8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699.xml"/><Relationship Id="rId36" Type="http://schemas.openxmlformats.org/officeDocument/2006/relationships/customXml" Target="../ink/ink703.xml"/><Relationship Id="rId49" Type="http://schemas.openxmlformats.org/officeDocument/2006/relationships/image" Target="../media/image312.png"/><Relationship Id="rId57" Type="http://schemas.openxmlformats.org/officeDocument/2006/relationships/image" Target="../media/image316.png"/><Relationship Id="rId10" Type="http://schemas.openxmlformats.org/officeDocument/2006/relationships/customXml" Target="../ink/ink690.xml"/><Relationship Id="rId31" Type="http://schemas.openxmlformats.org/officeDocument/2006/relationships/image" Target="../media/image281.png"/><Relationship Id="rId44" Type="http://schemas.openxmlformats.org/officeDocument/2006/relationships/customXml" Target="../ink/ink707.xml"/><Relationship Id="rId52" Type="http://schemas.openxmlformats.org/officeDocument/2006/relationships/customXml" Target="../ink/ink711.xml"/><Relationship Id="rId60" Type="http://schemas.openxmlformats.org/officeDocument/2006/relationships/customXml" Target="../ink/ink715.xml"/><Relationship Id="rId65" Type="http://schemas.openxmlformats.org/officeDocument/2006/relationships/image" Target="../media/image320.png"/><Relationship Id="rId4" Type="http://schemas.openxmlformats.org/officeDocument/2006/relationships/customXml" Target="../ink/ink687.xml"/><Relationship Id="rId9" Type="http://schemas.openxmlformats.org/officeDocument/2006/relationships/image" Target="../media/image270.png"/><Relationship Id="rId13" Type="http://schemas.openxmlformats.org/officeDocument/2006/relationships/image" Target="../media/image272.png"/><Relationship Id="rId18" Type="http://schemas.openxmlformats.org/officeDocument/2006/relationships/customXml" Target="../ink/ink694.xml"/><Relationship Id="rId39" Type="http://schemas.openxmlformats.org/officeDocument/2006/relationships/image" Target="../media/image285.png"/><Relationship Id="rId34" Type="http://schemas.openxmlformats.org/officeDocument/2006/relationships/customXml" Target="../ink/ink702.xml"/><Relationship Id="rId50" Type="http://schemas.openxmlformats.org/officeDocument/2006/relationships/customXml" Target="../ink/ink710.xml"/><Relationship Id="rId55" Type="http://schemas.openxmlformats.org/officeDocument/2006/relationships/image" Target="../media/image315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18" Type="http://schemas.openxmlformats.org/officeDocument/2006/relationships/customXml" Target="../ink/ink728.xml"/><Relationship Id="rId26" Type="http://schemas.openxmlformats.org/officeDocument/2006/relationships/customXml" Target="../ink/ink732.xml"/><Relationship Id="rId39" Type="http://schemas.openxmlformats.org/officeDocument/2006/relationships/image" Target="../media/image285.png"/><Relationship Id="rId21" Type="http://schemas.openxmlformats.org/officeDocument/2006/relationships/image" Target="../media/image276.png"/><Relationship Id="rId34" Type="http://schemas.openxmlformats.org/officeDocument/2006/relationships/customXml" Target="../ink/ink736.xml"/><Relationship Id="rId42" Type="http://schemas.openxmlformats.org/officeDocument/2006/relationships/customXml" Target="../ink/ink740.xml"/><Relationship Id="rId47" Type="http://schemas.openxmlformats.org/officeDocument/2006/relationships/image" Target="../media/image324.png"/><Relationship Id="rId7" Type="http://schemas.openxmlformats.org/officeDocument/2006/relationships/image" Target="../media/image269.png"/><Relationship Id="rId2" Type="http://schemas.openxmlformats.org/officeDocument/2006/relationships/customXml" Target="../ink/ink720.xml"/><Relationship Id="rId16" Type="http://schemas.openxmlformats.org/officeDocument/2006/relationships/customXml" Target="../ink/ink727.xml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2.xml"/><Relationship Id="rId11" Type="http://schemas.openxmlformats.org/officeDocument/2006/relationships/image" Target="../media/image271.png"/><Relationship Id="rId24" Type="http://schemas.openxmlformats.org/officeDocument/2006/relationships/customXml" Target="../ink/ink731.xml"/><Relationship Id="rId32" Type="http://schemas.openxmlformats.org/officeDocument/2006/relationships/customXml" Target="../ink/ink735.xml"/><Relationship Id="rId37" Type="http://schemas.openxmlformats.org/officeDocument/2006/relationships/image" Target="../media/image284.png"/><Relationship Id="rId40" Type="http://schemas.openxmlformats.org/officeDocument/2006/relationships/customXml" Target="../ink/ink739.xml"/><Relationship Id="rId45" Type="http://schemas.openxmlformats.org/officeDocument/2006/relationships/image" Target="../media/image323.png"/><Relationship Id="rId5" Type="http://schemas.openxmlformats.org/officeDocument/2006/relationships/image" Target="../media/image268.png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733.xml"/><Relationship Id="rId36" Type="http://schemas.openxmlformats.org/officeDocument/2006/relationships/customXml" Target="../ink/ink737.xml"/><Relationship Id="rId10" Type="http://schemas.openxmlformats.org/officeDocument/2006/relationships/customXml" Target="../ink/ink724.xml"/><Relationship Id="rId19" Type="http://schemas.openxmlformats.org/officeDocument/2006/relationships/image" Target="../media/image275.png"/><Relationship Id="rId31" Type="http://schemas.openxmlformats.org/officeDocument/2006/relationships/image" Target="../media/image281.png"/><Relationship Id="rId44" Type="http://schemas.openxmlformats.org/officeDocument/2006/relationships/customXml" Target="../ink/ink741.xml"/><Relationship Id="rId4" Type="http://schemas.openxmlformats.org/officeDocument/2006/relationships/customXml" Target="../ink/ink721.xml"/><Relationship Id="rId9" Type="http://schemas.openxmlformats.org/officeDocument/2006/relationships/image" Target="../media/image270.png"/><Relationship Id="rId14" Type="http://schemas.openxmlformats.org/officeDocument/2006/relationships/customXml" Target="../ink/ink726.xml"/><Relationship Id="rId22" Type="http://schemas.openxmlformats.org/officeDocument/2006/relationships/customXml" Target="../ink/ink730.xml"/><Relationship Id="rId27" Type="http://schemas.openxmlformats.org/officeDocument/2006/relationships/image" Target="../media/image279.png"/><Relationship Id="rId30" Type="http://schemas.openxmlformats.org/officeDocument/2006/relationships/customXml" Target="../ink/ink734.xml"/><Relationship Id="rId35" Type="http://schemas.openxmlformats.org/officeDocument/2006/relationships/image" Target="../media/image283.png"/><Relationship Id="rId43" Type="http://schemas.openxmlformats.org/officeDocument/2006/relationships/image" Target="../media/image293.png"/><Relationship Id="rId8" Type="http://schemas.openxmlformats.org/officeDocument/2006/relationships/customXml" Target="../ink/ink723.xml"/><Relationship Id="rId3" Type="http://schemas.openxmlformats.org/officeDocument/2006/relationships/image" Target="../media/image267.png"/><Relationship Id="rId12" Type="http://schemas.openxmlformats.org/officeDocument/2006/relationships/customXml" Target="../ink/ink725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738.xml"/><Relationship Id="rId46" Type="http://schemas.openxmlformats.org/officeDocument/2006/relationships/customXml" Target="../ink/ink742.xml"/><Relationship Id="rId20" Type="http://schemas.openxmlformats.org/officeDocument/2006/relationships/customXml" Target="../ink/ink729.xml"/><Relationship Id="rId41" Type="http://schemas.openxmlformats.org/officeDocument/2006/relationships/image" Target="../media/image286.png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9.png"/><Relationship Id="rId21" Type="http://schemas.openxmlformats.org/officeDocument/2006/relationships/image" Target="../media/image276.png"/><Relationship Id="rId42" Type="http://schemas.openxmlformats.org/officeDocument/2006/relationships/customXml" Target="../ink/ink763.xml"/><Relationship Id="rId63" Type="http://schemas.openxmlformats.org/officeDocument/2006/relationships/image" Target="../media/image332.png"/><Relationship Id="rId84" Type="http://schemas.openxmlformats.org/officeDocument/2006/relationships/customXml" Target="../ink/ink784.xml"/><Relationship Id="rId138" Type="http://schemas.openxmlformats.org/officeDocument/2006/relationships/customXml" Target="../ink/ink811.xml"/><Relationship Id="rId107" Type="http://schemas.openxmlformats.org/officeDocument/2006/relationships/image" Target="../media/image354.png"/><Relationship Id="rId11" Type="http://schemas.openxmlformats.org/officeDocument/2006/relationships/image" Target="../media/image271.png"/><Relationship Id="rId32" Type="http://schemas.openxmlformats.org/officeDocument/2006/relationships/customXml" Target="../ink/ink758.xml"/><Relationship Id="rId37" Type="http://schemas.openxmlformats.org/officeDocument/2006/relationships/image" Target="../media/image284.png"/><Relationship Id="rId53" Type="http://schemas.openxmlformats.org/officeDocument/2006/relationships/image" Target="../media/image327.png"/><Relationship Id="rId58" Type="http://schemas.openxmlformats.org/officeDocument/2006/relationships/customXml" Target="../ink/ink771.xml"/><Relationship Id="rId74" Type="http://schemas.openxmlformats.org/officeDocument/2006/relationships/customXml" Target="../ink/ink779.xml"/><Relationship Id="rId79" Type="http://schemas.openxmlformats.org/officeDocument/2006/relationships/image" Target="../media/image340.png"/><Relationship Id="rId102" Type="http://schemas.openxmlformats.org/officeDocument/2006/relationships/customXml" Target="../ink/ink793.xml"/><Relationship Id="rId123" Type="http://schemas.openxmlformats.org/officeDocument/2006/relationships/image" Target="../media/image362.png"/><Relationship Id="rId128" Type="http://schemas.openxmlformats.org/officeDocument/2006/relationships/customXml" Target="../ink/ink806.xml"/><Relationship Id="rId5" Type="http://schemas.openxmlformats.org/officeDocument/2006/relationships/image" Target="../media/image268.png"/><Relationship Id="rId90" Type="http://schemas.openxmlformats.org/officeDocument/2006/relationships/customXml" Target="../ink/ink787.xml"/><Relationship Id="rId95" Type="http://schemas.openxmlformats.org/officeDocument/2006/relationships/image" Target="../media/image348.png"/><Relationship Id="rId22" Type="http://schemas.openxmlformats.org/officeDocument/2006/relationships/customXml" Target="../ink/ink753.xml"/><Relationship Id="rId27" Type="http://schemas.openxmlformats.org/officeDocument/2006/relationships/image" Target="../media/image279.png"/><Relationship Id="rId43" Type="http://schemas.openxmlformats.org/officeDocument/2006/relationships/image" Target="../media/image293.png"/><Relationship Id="rId48" Type="http://schemas.openxmlformats.org/officeDocument/2006/relationships/customXml" Target="../ink/ink766.xml"/><Relationship Id="rId64" Type="http://schemas.openxmlformats.org/officeDocument/2006/relationships/customXml" Target="../ink/ink774.xml"/><Relationship Id="rId69" Type="http://schemas.openxmlformats.org/officeDocument/2006/relationships/image" Target="../media/image335.png"/><Relationship Id="rId113" Type="http://schemas.openxmlformats.org/officeDocument/2006/relationships/image" Target="../media/image357.png"/><Relationship Id="rId118" Type="http://schemas.openxmlformats.org/officeDocument/2006/relationships/customXml" Target="../ink/ink801.xml"/><Relationship Id="rId134" Type="http://schemas.openxmlformats.org/officeDocument/2006/relationships/customXml" Target="../ink/ink809.xml"/><Relationship Id="rId139" Type="http://schemas.openxmlformats.org/officeDocument/2006/relationships/image" Target="../media/image370.png"/><Relationship Id="rId80" Type="http://schemas.openxmlformats.org/officeDocument/2006/relationships/customXml" Target="../ink/ink782.xml"/><Relationship Id="rId85" Type="http://schemas.openxmlformats.org/officeDocument/2006/relationships/image" Target="../media/image343.png"/><Relationship Id="rId12" Type="http://schemas.openxmlformats.org/officeDocument/2006/relationships/customXml" Target="../ink/ink748.xml"/><Relationship Id="rId17" Type="http://schemas.openxmlformats.org/officeDocument/2006/relationships/image" Target="../media/image274.png"/><Relationship Id="rId33" Type="http://schemas.openxmlformats.org/officeDocument/2006/relationships/image" Target="../media/image282.png"/><Relationship Id="rId38" Type="http://schemas.openxmlformats.org/officeDocument/2006/relationships/customXml" Target="../ink/ink761.xml"/><Relationship Id="rId59" Type="http://schemas.openxmlformats.org/officeDocument/2006/relationships/image" Target="../media/image330.png"/><Relationship Id="rId103" Type="http://schemas.openxmlformats.org/officeDocument/2006/relationships/image" Target="../media/image352.png"/><Relationship Id="rId108" Type="http://schemas.openxmlformats.org/officeDocument/2006/relationships/customXml" Target="../ink/ink796.xml"/><Relationship Id="rId124" Type="http://schemas.openxmlformats.org/officeDocument/2006/relationships/customXml" Target="../ink/ink804.xml"/><Relationship Id="rId129" Type="http://schemas.openxmlformats.org/officeDocument/2006/relationships/image" Target="../media/image365.png"/><Relationship Id="rId54" Type="http://schemas.openxmlformats.org/officeDocument/2006/relationships/customXml" Target="../ink/ink769.xml"/><Relationship Id="rId70" Type="http://schemas.openxmlformats.org/officeDocument/2006/relationships/customXml" Target="../ink/ink777.xml"/><Relationship Id="rId75" Type="http://schemas.openxmlformats.org/officeDocument/2006/relationships/image" Target="../media/image338.png"/><Relationship Id="rId91" Type="http://schemas.openxmlformats.org/officeDocument/2006/relationships/image" Target="../media/image346.png"/><Relationship Id="rId96" Type="http://schemas.openxmlformats.org/officeDocument/2006/relationships/customXml" Target="../ink/ink790.xml"/><Relationship Id="rId140" Type="http://schemas.openxmlformats.org/officeDocument/2006/relationships/customXml" Target="../ink/ink8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5.xml"/><Relationship Id="rId23" Type="http://schemas.openxmlformats.org/officeDocument/2006/relationships/image" Target="../media/image277.png"/><Relationship Id="rId28" Type="http://schemas.openxmlformats.org/officeDocument/2006/relationships/customXml" Target="../ink/ink756.xml"/><Relationship Id="rId49" Type="http://schemas.openxmlformats.org/officeDocument/2006/relationships/image" Target="../media/image325.png"/><Relationship Id="rId114" Type="http://schemas.openxmlformats.org/officeDocument/2006/relationships/customXml" Target="../ink/ink799.xml"/><Relationship Id="rId119" Type="http://schemas.openxmlformats.org/officeDocument/2006/relationships/image" Target="../media/image360.png"/><Relationship Id="rId44" Type="http://schemas.openxmlformats.org/officeDocument/2006/relationships/customXml" Target="../ink/ink764.xml"/><Relationship Id="rId60" Type="http://schemas.openxmlformats.org/officeDocument/2006/relationships/customXml" Target="../ink/ink772.xml"/><Relationship Id="rId65" Type="http://schemas.openxmlformats.org/officeDocument/2006/relationships/image" Target="../media/image333.png"/><Relationship Id="rId81" Type="http://schemas.openxmlformats.org/officeDocument/2006/relationships/image" Target="../media/image341.png"/><Relationship Id="rId86" Type="http://schemas.openxmlformats.org/officeDocument/2006/relationships/customXml" Target="../ink/ink785.xml"/><Relationship Id="rId130" Type="http://schemas.openxmlformats.org/officeDocument/2006/relationships/customXml" Target="../ink/ink807.xml"/><Relationship Id="rId135" Type="http://schemas.openxmlformats.org/officeDocument/2006/relationships/image" Target="../media/image368.png"/><Relationship Id="rId13" Type="http://schemas.openxmlformats.org/officeDocument/2006/relationships/image" Target="../media/image272.png"/><Relationship Id="rId18" Type="http://schemas.openxmlformats.org/officeDocument/2006/relationships/customXml" Target="../ink/ink751.xml"/><Relationship Id="rId39" Type="http://schemas.openxmlformats.org/officeDocument/2006/relationships/image" Target="../media/image285.png"/><Relationship Id="rId109" Type="http://schemas.openxmlformats.org/officeDocument/2006/relationships/image" Target="../media/image355.png"/><Relationship Id="rId34" Type="http://schemas.openxmlformats.org/officeDocument/2006/relationships/customXml" Target="../ink/ink759.xml"/><Relationship Id="rId50" Type="http://schemas.openxmlformats.org/officeDocument/2006/relationships/customXml" Target="../ink/ink767.xml"/><Relationship Id="rId55" Type="http://schemas.openxmlformats.org/officeDocument/2006/relationships/image" Target="../media/image328.png"/><Relationship Id="rId76" Type="http://schemas.openxmlformats.org/officeDocument/2006/relationships/customXml" Target="../ink/ink780.xml"/><Relationship Id="rId97" Type="http://schemas.openxmlformats.org/officeDocument/2006/relationships/image" Target="../media/image349.png"/><Relationship Id="rId104" Type="http://schemas.openxmlformats.org/officeDocument/2006/relationships/customXml" Target="../ink/ink794.xml"/><Relationship Id="rId120" Type="http://schemas.openxmlformats.org/officeDocument/2006/relationships/customXml" Target="../ink/ink802.xml"/><Relationship Id="rId125" Type="http://schemas.openxmlformats.org/officeDocument/2006/relationships/image" Target="../media/image363.png"/><Relationship Id="rId141" Type="http://schemas.openxmlformats.org/officeDocument/2006/relationships/image" Target="../media/image371.png"/><Relationship Id="rId7" Type="http://schemas.openxmlformats.org/officeDocument/2006/relationships/image" Target="../media/image269.png"/><Relationship Id="rId71" Type="http://schemas.openxmlformats.org/officeDocument/2006/relationships/image" Target="../media/image336.png"/><Relationship Id="rId92" Type="http://schemas.openxmlformats.org/officeDocument/2006/relationships/customXml" Target="../ink/ink788.xml"/><Relationship Id="rId2" Type="http://schemas.openxmlformats.org/officeDocument/2006/relationships/customXml" Target="../ink/ink743.xml"/><Relationship Id="rId29" Type="http://schemas.openxmlformats.org/officeDocument/2006/relationships/image" Target="../media/image280.png"/><Relationship Id="rId24" Type="http://schemas.openxmlformats.org/officeDocument/2006/relationships/customXml" Target="../ink/ink754.xml"/><Relationship Id="rId40" Type="http://schemas.openxmlformats.org/officeDocument/2006/relationships/customXml" Target="../ink/ink762.xml"/><Relationship Id="rId45" Type="http://schemas.openxmlformats.org/officeDocument/2006/relationships/image" Target="../media/image323.png"/><Relationship Id="rId66" Type="http://schemas.openxmlformats.org/officeDocument/2006/relationships/customXml" Target="../ink/ink775.xml"/><Relationship Id="rId87" Type="http://schemas.openxmlformats.org/officeDocument/2006/relationships/image" Target="../media/image344.png"/><Relationship Id="rId110" Type="http://schemas.openxmlformats.org/officeDocument/2006/relationships/customXml" Target="../ink/ink797.xml"/><Relationship Id="rId115" Type="http://schemas.openxmlformats.org/officeDocument/2006/relationships/image" Target="../media/image358.png"/><Relationship Id="rId131" Type="http://schemas.openxmlformats.org/officeDocument/2006/relationships/image" Target="../media/image366.png"/><Relationship Id="rId136" Type="http://schemas.openxmlformats.org/officeDocument/2006/relationships/customXml" Target="../ink/ink810.xml"/><Relationship Id="rId61" Type="http://schemas.openxmlformats.org/officeDocument/2006/relationships/image" Target="../media/image331.png"/><Relationship Id="rId82" Type="http://schemas.openxmlformats.org/officeDocument/2006/relationships/customXml" Target="../ink/ink783.xml"/><Relationship Id="rId19" Type="http://schemas.openxmlformats.org/officeDocument/2006/relationships/image" Target="../media/image275.png"/><Relationship Id="rId14" Type="http://schemas.openxmlformats.org/officeDocument/2006/relationships/customXml" Target="../ink/ink749.xml"/><Relationship Id="rId30" Type="http://schemas.openxmlformats.org/officeDocument/2006/relationships/customXml" Target="../ink/ink757.xml"/><Relationship Id="rId35" Type="http://schemas.openxmlformats.org/officeDocument/2006/relationships/image" Target="../media/image283.png"/><Relationship Id="rId56" Type="http://schemas.openxmlformats.org/officeDocument/2006/relationships/customXml" Target="../ink/ink770.xml"/><Relationship Id="rId77" Type="http://schemas.openxmlformats.org/officeDocument/2006/relationships/image" Target="../media/image339.png"/><Relationship Id="rId100" Type="http://schemas.openxmlformats.org/officeDocument/2006/relationships/customXml" Target="../ink/ink792.xml"/><Relationship Id="rId105" Type="http://schemas.openxmlformats.org/officeDocument/2006/relationships/image" Target="../media/image353.png"/><Relationship Id="rId126" Type="http://schemas.openxmlformats.org/officeDocument/2006/relationships/customXml" Target="../ink/ink805.xml"/><Relationship Id="rId8" Type="http://schemas.openxmlformats.org/officeDocument/2006/relationships/customXml" Target="../ink/ink746.xml"/><Relationship Id="rId51" Type="http://schemas.openxmlformats.org/officeDocument/2006/relationships/image" Target="../media/image326.png"/><Relationship Id="rId72" Type="http://schemas.openxmlformats.org/officeDocument/2006/relationships/customXml" Target="../ink/ink778.xml"/><Relationship Id="rId93" Type="http://schemas.openxmlformats.org/officeDocument/2006/relationships/image" Target="../media/image347.png"/><Relationship Id="rId98" Type="http://schemas.openxmlformats.org/officeDocument/2006/relationships/customXml" Target="../ink/ink791.xml"/><Relationship Id="rId121" Type="http://schemas.openxmlformats.org/officeDocument/2006/relationships/image" Target="../media/image361.png"/><Relationship Id="rId142" Type="http://schemas.openxmlformats.org/officeDocument/2006/relationships/customXml" Target="../ink/ink813.xml"/><Relationship Id="rId3" Type="http://schemas.openxmlformats.org/officeDocument/2006/relationships/image" Target="../media/image267.png"/><Relationship Id="rId25" Type="http://schemas.openxmlformats.org/officeDocument/2006/relationships/image" Target="../media/image278.png"/><Relationship Id="rId46" Type="http://schemas.openxmlformats.org/officeDocument/2006/relationships/customXml" Target="../ink/ink765.xml"/><Relationship Id="rId67" Type="http://schemas.openxmlformats.org/officeDocument/2006/relationships/image" Target="../media/image334.png"/><Relationship Id="rId116" Type="http://schemas.openxmlformats.org/officeDocument/2006/relationships/customXml" Target="../ink/ink800.xml"/><Relationship Id="rId137" Type="http://schemas.openxmlformats.org/officeDocument/2006/relationships/image" Target="../media/image369.png"/><Relationship Id="rId20" Type="http://schemas.openxmlformats.org/officeDocument/2006/relationships/customXml" Target="../ink/ink752.xml"/><Relationship Id="rId41" Type="http://schemas.openxmlformats.org/officeDocument/2006/relationships/image" Target="../media/image286.png"/><Relationship Id="rId62" Type="http://schemas.openxmlformats.org/officeDocument/2006/relationships/customXml" Target="../ink/ink773.xml"/><Relationship Id="rId83" Type="http://schemas.openxmlformats.org/officeDocument/2006/relationships/image" Target="../media/image342.png"/><Relationship Id="rId88" Type="http://schemas.openxmlformats.org/officeDocument/2006/relationships/customXml" Target="../ink/ink786.xml"/><Relationship Id="rId111" Type="http://schemas.openxmlformats.org/officeDocument/2006/relationships/image" Target="../media/image356.png"/><Relationship Id="rId132" Type="http://schemas.openxmlformats.org/officeDocument/2006/relationships/customXml" Target="../ink/ink808.xml"/><Relationship Id="rId15" Type="http://schemas.openxmlformats.org/officeDocument/2006/relationships/image" Target="../media/image273.png"/><Relationship Id="rId36" Type="http://schemas.openxmlformats.org/officeDocument/2006/relationships/customXml" Target="../ink/ink760.xml"/><Relationship Id="rId57" Type="http://schemas.openxmlformats.org/officeDocument/2006/relationships/image" Target="../media/image329.png"/><Relationship Id="rId106" Type="http://schemas.openxmlformats.org/officeDocument/2006/relationships/customXml" Target="../ink/ink795.xml"/><Relationship Id="rId127" Type="http://schemas.openxmlformats.org/officeDocument/2006/relationships/image" Target="../media/image364.png"/><Relationship Id="rId10" Type="http://schemas.openxmlformats.org/officeDocument/2006/relationships/customXml" Target="../ink/ink747.xml"/><Relationship Id="rId31" Type="http://schemas.openxmlformats.org/officeDocument/2006/relationships/image" Target="../media/image281.png"/><Relationship Id="rId52" Type="http://schemas.openxmlformats.org/officeDocument/2006/relationships/customXml" Target="../ink/ink768.xml"/><Relationship Id="rId73" Type="http://schemas.openxmlformats.org/officeDocument/2006/relationships/image" Target="../media/image337.png"/><Relationship Id="rId78" Type="http://schemas.openxmlformats.org/officeDocument/2006/relationships/customXml" Target="../ink/ink781.xml"/><Relationship Id="rId94" Type="http://schemas.openxmlformats.org/officeDocument/2006/relationships/customXml" Target="../ink/ink789.xml"/><Relationship Id="rId99" Type="http://schemas.openxmlformats.org/officeDocument/2006/relationships/image" Target="../media/image350.png"/><Relationship Id="rId101" Type="http://schemas.openxmlformats.org/officeDocument/2006/relationships/image" Target="../media/image351.png"/><Relationship Id="rId122" Type="http://schemas.openxmlformats.org/officeDocument/2006/relationships/customXml" Target="../ink/ink803.xml"/><Relationship Id="rId143" Type="http://schemas.openxmlformats.org/officeDocument/2006/relationships/image" Target="../media/image372.png"/><Relationship Id="rId4" Type="http://schemas.openxmlformats.org/officeDocument/2006/relationships/customXml" Target="../ink/ink744.xml"/><Relationship Id="rId9" Type="http://schemas.openxmlformats.org/officeDocument/2006/relationships/image" Target="../media/image270.png"/><Relationship Id="rId26" Type="http://schemas.openxmlformats.org/officeDocument/2006/relationships/customXml" Target="../ink/ink755.xml"/><Relationship Id="rId47" Type="http://schemas.openxmlformats.org/officeDocument/2006/relationships/image" Target="../media/image324.png"/><Relationship Id="rId68" Type="http://schemas.openxmlformats.org/officeDocument/2006/relationships/customXml" Target="../ink/ink776.xml"/><Relationship Id="rId89" Type="http://schemas.openxmlformats.org/officeDocument/2006/relationships/image" Target="../media/image345.png"/><Relationship Id="rId112" Type="http://schemas.openxmlformats.org/officeDocument/2006/relationships/customXml" Target="../ink/ink798.xml"/><Relationship Id="rId133" Type="http://schemas.openxmlformats.org/officeDocument/2006/relationships/image" Target="../media/image367.png"/><Relationship Id="rId16" Type="http://schemas.openxmlformats.org/officeDocument/2006/relationships/customXml" Target="../ink/ink750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6.xml"/><Relationship Id="rId21" Type="http://schemas.openxmlformats.org/officeDocument/2006/relationships/image" Target="../media/image276.png"/><Relationship Id="rId42" Type="http://schemas.openxmlformats.org/officeDocument/2006/relationships/customXml" Target="../ink/ink834.xml"/><Relationship Id="rId47" Type="http://schemas.openxmlformats.org/officeDocument/2006/relationships/image" Target="../media/image373.png"/><Relationship Id="rId63" Type="http://schemas.openxmlformats.org/officeDocument/2006/relationships/image" Target="../media/image381.png"/><Relationship Id="rId68" Type="http://schemas.openxmlformats.org/officeDocument/2006/relationships/customXml" Target="../ink/ink847.xml"/><Relationship Id="rId16" Type="http://schemas.openxmlformats.org/officeDocument/2006/relationships/customXml" Target="../ink/ink821.xml"/><Relationship Id="rId11" Type="http://schemas.openxmlformats.org/officeDocument/2006/relationships/image" Target="../media/image271.png"/><Relationship Id="rId32" Type="http://schemas.openxmlformats.org/officeDocument/2006/relationships/customXml" Target="../ink/ink829.xml"/><Relationship Id="rId37" Type="http://schemas.openxmlformats.org/officeDocument/2006/relationships/image" Target="../media/image284.png"/><Relationship Id="rId53" Type="http://schemas.openxmlformats.org/officeDocument/2006/relationships/image" Target="../media/image376.png"/><Relationship Id="rId58" Type="http://schemas.openxmlformats.org/officeDocument/2006/relationships/customXml" Target="../ink/ink842.xml"/><Relationship Id="rId74" Type="http://schemas.openxmlformats.org/officeDocument/2006/relationships/customXml" Target="../ink/ink850.xml"/><Relationship Id="rId79" Type="http://schemas.openxmlformats.org/officeDocument/2006/relationships/image" Target="../media/image389.png"/><Relationship Id="rId5" Type="http://schemas.openxmlformats.org/officeDocument/2006/relationships/image" Target="../media/image268.png"/><Relationship Id="rId61" Type="http://schemas.openxmlformats.org/officeDocument/2006/relationships/image" Target="../media/image380.png"/><Relationship Id="rId19" Type="http://schemas.openxmlformats.org/officeDocument/2006/relationships/image" Target="../media/image275.png"/><Relationship Id="rId14" Type="http://schemas.openxmlformats.org/officeDocument/2006/relationships/customXml" Target="../ink/ink820.xml"/><Relationship Id="rId22" Type="http://schemas.openxmlformats.org/officeDocument/2006/relationships/customXml" Target="../ink/ink824.xml"/><Relationship Id="rId27" Type="http://schemas.openxmlformats.org/officeDocument/2006/relationships/image" Target="../media/image279.png"/><Relationship Id="rId30" Type="http://schemas.openxmlformats.org/officeDocument/2006/relationships/customXml" Target="../ink/ink828.xml"/><Relationship Id="rId35" Type="http://schemas.openxmlformats.org/officeDocument/2006/relationships/image" Target="../media/image283.png"/><Relationship Id="rId43" Type="http://schemas.openxmlformats.org/officeDocument/2006/relationships/image" Target="../media/image323.png"/><Relationship Id="rId48" Type="http://schemas.openxmlformats.org/officeDocument/2006/relationships/customXml" Target="../ink/ink837.xml"/><Relationship Id="rId56" Type="http://schemas.openxmlformats.org/officeDocument/2006/relationships/customXml" Target="../ink/ink841.xml"/><Relationship Id="rId64" Type="http://schemas.openxmlformats.org/officeDocument/2006/relationships/customXml" Target="../ink/ink845.xml"/><Relationship Id="rId69" Type="http://schemas.openxmlformats.org/officeDocument/2006/relationships/image" Target="../media/image384.png"/><Relationship Id="rId77" Type="http://schemas.openxmlformats.org/officeDocument/2006/relationships/image" Target="../media/image388.png"/><Relationship Id="rId8" Type="http://schemas.openxmlformats.org/officeDocument/2006/relationships/customXml" Target="../ink/ink817.xml"/><Relationship Id="rId51" Type="http://schemas.openxmlformats.org/officeDocument/2006/relationships/image" Target="../media/image375.png"/><Relationship Id="rId72" Type="http://schemas.openxmlformats.org/officeDocument/2006/relationships/customXml" Target="../ink/ink849.xml"/><Relationship Id="rId80" Type="http://schemas.openxmlformats.org/officeDocument/2006/relationships/customXml" Target="../ink/ink853.xml"/><Relationship Id="rId3" Type="http://schemas.openxmlformats.org/officeDocument/2006/relationships/image" Target="../media/image267.png"/><Relationship Id="rId12" Type="http://schemas.openxmlformats.org/officeDocument/2006/relationships/customXml" Target="../ink/ink819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832.xml"/><Relationship Id="rId46" Type="http://schemas.openxmlformats.org/officeDocument/2006/relationships/customXml" Target="../ink/ink836.xml"/><Relationship Id="rId59" Type="http://schemas.openxmlformats.org/officeDocument/2006/relationships/image" Target="../media/image379.png"/><Relationship Id="rId67" Type="http://schemas.openxmlformats.org/officeDocument/2006/relationships/image" Target="../media/image383.png"/><Relationship Id="rId20" Type="http://schemas.openxmlformats.org/officeDocument/2006/relationships/customXml" Target="../ink/ink823.xml"/><Relationship Id="rId41" Type="http://schemas.openxmlformats.org/officeDocument/2006/relationships/image" Target="../media/image286.png"/><Relationship Id="rId54" Type="http://schemas.openxmlformats.org/officeDocument/2006/relationships/customXml" Target="../ink/ink840.xml"/><Relationship Id="rId62" Type="http://schemas.openxmlformats.org/officeDocument/2006/relationships/customXml" Target="../ink/ink844.xml"/><Relationship Id="rId70" Type="http://schemas.openxmlformats.org/officeDocument/2006/relationships/customXml" Target="../ink/ink848.xml"/><Relationship Id="rId75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6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827.xml"/><Relationship Id="rId36" Type="http://schemas.openxmlformats.org/officeDocument/2006/relationships/customXml" Target="../ink/ink831.xml"/><Relationship Id="rId49" Type="http://schemas.openxmlformats.org/officeDocument/2006/relationships/image" Target="../media/image374.png"/><Relationship Id="rId57" Type="http://schemas.openxmlformats.org/officeDocument/2006/relationships/image" Target="../media/image378.png"/><Relationship Id="rId10" Type="http://schemas.openxmlformats.org/officeDocument/2006/relationships/customXml" Target="../ink/ink818.xml"/><Relationship Id="rId31" Type="http://schemas.openxmlformats.org/officeDocument/2006/relationships/image" Target="../media/image281.png"/><Relationship Id="rId44" Type="http://schemas.openxmlformats.org/officeDocument/2006/relationships/customXml" Target="../ink/ink835.xml"/><Relationship Id="rId52" Type="http://schemas.openxmlformats.org/officeDocument/2006/relationships/customXml" Target="../ink/ink839.xml"/><Relationship Id="rId60" Type="http://schemas.openxmlformats.org/officeDocument/2006/relationships/customXml" Target="../ink/ink843.xml"/><Relationship Id="rId65" Type="http://schemas.openxmlformats.org/officeDocument/2006/relationships/image" Target="../media/image382.png"/><Relationship Id="rId73" Type="http://schemas.openxmlformats.org/officeDocument/2006/relationships/image" Target="../media/image386.png"/><Relationship Id="rId78" Type="http://schemas.openxmlformats.org/officeDocument/2006/relationships/customXml" Target="../ink/ink852.xml"/><Relationship Id="rId81" Type="http://schemas.openxmlformats.org/officeDocument/2006/relationships/image" Target="../media/image390.png"/><Relationship Id="rId4" Type="http://schemas.openxmlformats.org/officeDocument/2006/relationships/customXml" Target="../ink/ink815.xml"/><Relationship Id="rId9" Type="http://schemas.openxmlformats.org/officeDocument/2006/relationships/image" Target="../media/image270.png"/><Relationship Id="rId13" Type="http://schemas.openxmlformats.org/officeDocument/2006/relationships/image" Target="../media/image272.png"/><Relationship Id="rId18" Type="http://schemas.openxmlformats.org/officeDocument/2006/relationships/customXml" Target="../ink/ink822.xml"/><Relationship Id="rId39" Type="http://schemas.openxmlformats.org/officeDocument/2006/relationships/image" Target="../media/image285.png"/><Relationship Id="rId34" Type="http://schemas.openxmlformats.org/officeDocument/2006/relationships/customXml" Target="../ink/ink830.xml"/><Relationship Id="rId50" Type="http://schemas.openxmlformats.org/officeDocument/2006/relationships/customXml" Target="../ink/ink838.xml"/><Relationship Id="rId55" Type="http://schemas.openxmlformats.org/officeDocument/2006/relationships/image" Target="../media/image377.png"/><Relationship Id="rId76" Type="http://schemas.openxmlformats.org/officeDocument/2006/relationships/customXml" Target="../ink/ink851.xml"/><Relationship Id="rId7" Type="http://schemas.openxmlformats.org/officeDocument/2006/relationships/image" Target="../media/image269.png"/><Relationship Id="rId71" Type="http://schemas.openxmlformats.org/officeDocument/2006/relationships/image" Target="../media/image385.png"/><Relationship Id="rId2" Type="http://schemas.openxmlformats.org/officeDocument/2006/relationships/customXml" Target="../ink/ink814.xml"/><Relationship Id="rId29" Type="http://schemas.openxmlformats.org/officeDocument/2006/relationships/image" Target="../media/image280.png"/><Relationship Id="rId24" Type="http://schemas.openxmlformats.org/officeDocument/2006/relationships/customXml" Target="../ink/ink825.xml"/><Relationship Id="rId40" Type="http://schemas.openxmlformats.org/officeDocument/2006/relationships/customXml" Target="../ink/ink833.xml"/><Relationship Id="rId45" Type="http://schemas.openxmlformats.org/officeDocument/2006/relationships/image" Target="../media/image324.png"/><Relationship Id="rId66" Type="http://schemas.openxmlformats.org/officeDocument/2006/relationships/customXml" Target="../ink/ink846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6.xml"/><Relationship Id="rId21" Type="http://schemas.openxmlformats.org/officeDocument/2006/relationships/image" Target="../media/image276.png"/><Relationship Id="rId42" Type="http://schemas.openxmlformats.org/officeDocument/2006/relationships/customXml" Target="../ink/ink874.xml"/><Relationship Id="rId47" Type="http://schemas.openxmlformats.org/officeDocument/2006/relationships/image" Target="../media/image373.png"/><Relationship Id="rId63" Type="http://schemas.openxmlformats.org/officeDocument/2006/relationships/image" Target="../media/image381.png"/><Relationship Id="rId68" Type="http://schemas.openxmlformats.org/officeDocument/2006/relationships/customXml" Target="../ink/ink887.xml"/><Relationship Id="rId84" Type="http://schemas.openxmlformats.org/officeDocument/2006/relationships/customXml" Target="../ink/ink895.xml"/><Relationship Id="rId89" Type="http://schemas.openxmlformats.org/officeDocument/2006/relationships/image" Target="../media/image394.png"/><Relationship Id="rId16" Type="http://schemas.openxmlformats.org/officeDocument/2006/relationships/customXml" Target="../ink/ink861.xml"/><Relationship Id="rId11" Type="http://schemas.openxmlformats.org/officeDocument/2006/relationships/image" Target="../media/image271.png"/><Relationship Id="rId32" Type="http://schemas.openxmlformats.org/officeDocument/2006/relationships/customXml" Target="../ink/ink869.xml"/><Relationship Id="rId37" Type="http://schemas.openxmlformats.org/officeDocument/2006/relationships/image" Target="../media/image284.png"/><Relationship Id="rId53" Type="http://schemas.openxmlformats.org/officeDocument/2006/relationships/image" Target="../media/image376.png"/><Relationship Id="rId58" Type="http://schemas.openxmlformats.org/officeDocument/2006/relationships/customXml" Target="../ink/ink882.xml"/><Relationship Id="rId74" Type="http://schemas.openxmlformats.org/officeDocument/2006/relationships/customXml" Target="../ink/ink890.xml"/><Relationship Id="rId79" Type="http://schemas.openxmlformats.org/officeDocument/2006/relationships/image" Target="../media/image389.png"/><Relationship Id="rId5" Type="http://schemas.openxmlformats.org/officeDocument/2006/relationships/image" Target="../media/image268.png"/><Relationship Id="rId90" Type="http://schemas.openxmlformats.org/officeDocument/2006/relationships/customXml" Target="../ink/ink898.xml"/><Relationship Id="rId95" Type="http://schemas.openxmlformats.org/officeDocument/2006/relationships/image" Target="../media/image397.png"/><Relationship Id="rId22" Type="http://schemas.openxmlformats.org/officeDocument/2006/relationships/customXml" Target="../ink/ink864.xml"/><Relationship Id="rId27" Type="http://schemas.openxmlformats.org/officeDocument/2006/relationships/image" Target="../media/image279.png"/><Relationship Id="rId43" Type="http://schemas.openxmlformats.org/officeDocument/2006/relationships/image" Target="../media/image323.png"/><Relationship Id="rId48" Type="http://schemas.openxmlformats.org/officeDocument/2006/relationships/customXml" Target="../ink/ink877.xml"/><Relationship Id="rId64" Type="http://schemas.openxmlformats.org/officeDocument/2006/relationships/customXml" Target="../ink/ink885.xml"/><Relationship Id="rId69" Type="http://schemas.openxmlformats.org/officeDocument/2006/relationships/image" Target="../media/image384.png"/><Relationship Id="rId80" Type="http://schemas.openxmlformats.org/officeDocument/2006/relationships/customXml" Target="../ink/ink893.xml"/><Relationship Id="rId85" Type="http://schemas.openxmlformats.org/officeDocument/2006/relationships/image" Target="../media/image392.png"/><Relationship Id="rId12" Type="http://schemas.openxmlformats.org/officeDocument/2006/relationships/customXml" Target="../ink/ink859.xml"/><Relationship Id="rId17" Type="http://schemas.openxmlformats.org/officeDocument/2006/relationships/image" Target="../media/image274.png"/><Relationship Id="rId25" Type="http://schemas.openxmlformats.org/officeDocument/2006/relationships/image" Target="../media/image278.png"/><Relationship Id="rId33" Type="http://schemas.openxmlformats.org/officeDocument/2006/relationships/image" Target="../media/image282.png"/><Relationship Id="rId38" Type="http://schemas.openxmlformats.org/officeDocument/2006/relationships/customXml" Target="../ink/ink872.xml"/><Relationship Id="rId46" Type="http://schemas.openxmlformats.org/officeDocument/2006/relationships/customXml" Target="../ink/ink876.xml"/><Relationship Id="rId59" Type="http://schemas.openxmlformats.org/officeDocument/2006/relationships/image" Target="../media/image379.png"/><Relationship Id="rId67" Type="http://schemas.openxmlformats.org/officeDocument/2006/relationships/image" Target="../media/image383.png"/><Relationship Id="rId20" Type="http://schemas.openxmlformats.org/officeDocument/2006/relationships/customXml" Target="../ink/ink863.xml"/><Relationship Id="rId41" Type="http://schemas.openxmlformats.org/officeDocument/2006/relationships/image" Target="../media/image286.png"/><Relationship Id="rId54" Type="http://schemas.openxmlformats.org/officeDocument/2006/relationships/customXml" Target="../ink/ink880.xml"/><Relationship Id="rId62" Type="http://schemas.openxmlformats.org/officeDocument/2006/relationships/customXml" Target="../ink/ink884.xml"/><Relationship Id="rId70" Type="http://schemas.openxmlformats.org/officeDocument/2006/relationships/customXml" Target="../ink/ink888.xml"/><Relationship Id="rId75" Type="http://schemas.openxmlformats.org/officeDocument/2006/relationships/image" Target="../media/image387.png"/><Relationship Id="rId83" Type="http://schemas.openxmlformats.org/officeDocument/2006/relationships/image" Target="../media/image391.png"/><Relationship Id="rId88" Type="http://schemas.openxmlformats.org/officeDocument/2006/relationships/customXml" Target="../ink/ink897.xml"/><Relationship Id="rId91" Type="http://schemas.openxmlformats.org/officeDocument/2006/relationships/image" Target="../media/image395.png"/><Relationship Id="rId96" Type="http://schemas.openxmlformats.org/officeDocument/2006/relationships/customXml" Target="../ink/ink9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6.xml"/><Relationship Id="rId15" Type="http://schemas.openxmlformats.org/officeDocument/2006/relationships/image" Target="../media/image273.png"/><Relationship Id="rId23" Type="http://schemas.openxmlformats.org/officeDocument/2006/relationships/image" Target="../media/image277.png"/><Relationship Id="rId28" Type="http://schemas.openxmlformats.org/officeDocument/2006/relationships/customXml" Target="../ink/ink867.xml"/><Relationship Id="rId36" Type="http://schemas.openxmlformats.org/officeDocument/2006/relationships/customXml" Target="../ink/ink871.xml"/><Relationship Id="rId49" Type="http://schemas.openxmlformats.org/officeDocument/2006/relationships/image" Target="../media/image374.png"/><Relationship Id="rId57" Type="http://schemas.openxmlformats.org/officeDocument/2006/relationships/image" Target="../media/image378.png"/><Relationship Id="rId10" Type="http://schemas.openxmlformats.org/officeDocument/2006/relationships/customXml" Target="../ink/ink858.xml"/><Relationship Id="rId31" Type="http://schemas.openxmlformats.org/officeDocument/2006/relationships/image" Target="../media/image281.png"/><Relationship Id="rId44" Type="http://schemas.openxmlformats.org/officeDocument/2006/relationships/customXml" Target="../ink/ink875.xml"/><Relationship Id="rId52" Type="http://schemas.openxmlformats.org/officeDocument/2006/relationships/customXml" Target="../ink/ink879.xml"/><Relationship Id="rId60" Type="http://schemas.openxmlformats.org/officeDocument/2006/relationships/customXml" Target="../ink/ink883.xml"/><Relationship Id="rId65" Type="http://schemas.openxmlformats.org/officeDocument/2006/relationships/image" Target="../media/image382.png"/><Relationship Id="rId73" Type="http://schemas.openxmlformats.org/officeDocument/2006/relationships/image" Target="../media/image386.png"/><Relationship Id="rId78" Type="http://schemas.openxmlformats.org/officeDocument/2006/relationships/customXml" Target="../ink/ink892.xml"/><Relationship Id="rId81" Type="http://schemas.openxmlformats.org/officeDocument/2006/relationships/image" Target="../media/image390.png"/><Relationship Id="rId86" Type="http://schemas.openxmlformats.org/officeDocument/2006/relationships/customXml" Target="../ink/ink896.xml"/><Relationship Id="rId94" Type="http://schemas.openxmlformats.org/officeDocument/2006/relationships/customXml" Target="../ink/ink900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4" Type="http://schemas.openxmlformats.org/officeDocument/2006/relationships/customXml" Target="../ink/ink855.xml"/><Relationship Id="rId9" Type="http://schemas.openxmlformats.org/officeDocument/2006/relationships/image" Target="../media/image270.png"/><Relationship Id="rId13" Type="http://schemas.openxmlformats.org/officeDocument/2006/relationships/image" Target="../media/image272.png"/><Relationship Id="rId18" Type="http://schemas.openxmlformats.org/officeDocument/2006/relationships/customXml" Target="../ink/ink862.xml"/><Relationship Id="rId39" Type="http://schemas.openxmlformats.org/officeDocument/2006/relationships/image" Target="../media/image285.png"/><Relationship Id="rId34" Type="http://schemas.openxmlformats.org/officeDocument/2006/relationships/customXml" Target="../ink/ink870.xml"/><Relationship Id="rId50" Type="http://schemas.openxmlformats.org/officeDocument/2006/relationships/customXml" Target="../ink/ink878.xml"/><Relationship Id="rId55" Type="http://schemas.openxmlformats.org/officeDocument/2006/relationships/image" Target="../media/image377.png"/><Relationship Id="rId76" Type="http://schemas.openxmlformats.org/officeDocument/2006/relationships/customXml" Target="../ink/ink891.xml"/><Relationship Id="rId97" Type="http://schemas.openxmlformats.org/officeDocument/2006/relationships/image" Target="../media/image398.png"/><Relationship Id="rId7" Type="http://schemas.openxmlformats.org/officeDocument/2006/relationships/image" Target="../media/image269.png"/><Relationship Id="rId71" Type="http://schemas.openxmlformats.org/officeDocument/2006/relationships/image" Target="../media/image385.png"/><Relationship Id="rId92" Type="http://schemas.openxmlformats.org/officeDocument/2006/relationships/customXml" Target="../ink/ink899.xml"/><Relationship Id="rId2" Type="http://schemas.openxmlformats.org/officeDocument/2006/relationships/customXml" Target="../ink/ink854.xml"/><Relationship Id="rId29" Type="http://schemas.openxmlformats.org/officeDocument/2006/relationships/image" Target="../media/image280.png"/><Relationship Id="rId24" Type="http://schemas.openxmlformats.org/officeDocument/2006/relationships/customXml" Target="../ink/ink865.xml"/><Relationship Id="rId40" Type="http://schemas.openxmlformats.org/officeDocument/2006/relationships/customXml" Target="../ink/ink873.xml"/><Relationship Id="rId45" Type="http://schemas.openxmlformats.org/officeDocument/2006/relationships/image" Target="../media/image324.png"/><Relationship Id="rId66" Type="http://schemas.openxmlformats.org/officeDocument/2006/relationships/customXml" Target="../ink/ink886.xml"/><Relationship Id="rId87" Type="http://schemas.openxmlformats.org/officeDocument/2006/relationships/image" Target="../media/image393.png"/><Relationship Id="rId61" Type="http://schemas.openxmlformats.org/officeDocument/2006/relationships/image" Target="../media/image380.png"/><Relationship Id="rId82" Type="http://schemas.openxmlformats.org/officeDocument/2006/relationships/customXml" Target="../ink/ink894.xml"/><Relationship Id="rId19" Type="http://schemas.openxmlformats.org/officeDocument/2006/relationships/image" Target="../media/image275.png"/><Relationship Id="rId14" Type="http://schemas.openxmlformats.org/officeDocument/2006/relationships/customXml" Target="../ink/ink860.xml"/><Relationship Id="rId30" Type="http://schemas.openxmlformats.org/officeDocument/2006/relationships/customXml" Target="../ink/ink868.xml"/><Relationship Id="rId35" Type="http://schemas.openxmlformats.org/officeDocument/2006/relationships/image" Target="../media/image283.png"/><Relationship Id="rId56" Type="http://schemas.openxmlformats.org/officeDocument/2006/relationships/customXml" Target="../ink/ink881.xml"/><Relationship Id="rId77" Type="http://schemas.openxmlformats.org/officeDocument/2006/relationships/image" Target="../media/image388.png"/><Relationship Id="rId100" Type="http://schemas.openxmlformats.org/officeDocument/2006/relationships/customXml" Target="../ink/ink903.xml"/><Relationship Id="rId8" Type="http://schemas.openxmlformats.org/officeDocument/2006/relationships/customXml" Target="../ink/ink857.xml"/><Relationship Id="rId51" Type="http://schemas.openxmlformats.org/officeDocument/2006/relationships/image" Target="../media/image375.png"/><Relationship Id="rId72" Type="http://schemas.openxmlformats.org/officeDocument/2006/relationships/customXml" Target="../ink/ink889.xml"/><Relationship Id="rId93" Type="http://schemas.openxmlformats.org/officeDocument/2006/relationships/image" Target="../media/image396.png"/><Relationship Id="rId98" Type="http://schemas.openxmlformats.org/officeDocument/2006/relationships/customXml" Target="../ink/ink902.xml"/><Relationship Id="rId3" Type="http://schemas.openxmlformats.org/officeDocument/2006/relationships/image" Target="../media/image2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customXml" Target="../ink/ink909.xml"/><Relationship Id="rId18" Type="http://schemas.openxmlformats.org/officeDocument/2006/relationships/image" Target="../media/image411.png"/><Relationship Id="rId3" Type="http://schemas.openxmlformats.org/officeDocument/2006/relationships/customXml" Target="../ink/ink904.xml"/><Relationship Id="rId21" Type="http://schemas.openxmlformats.org/officeDocument/2006/relationships/customXml" Target="../ink/ink913.xml"/><Relationship Id="rId7" Type="http://schemas.openxmlformats.org/officeDocument/2006/relationships/customXml" Target="../ink/ink906.xml"/><Relationship Id="rId12" Type="http://schemas.openxmlformats.org/officeDocument/2006/relationships/image" Target="../media/image408.png"/><Relationship Id="rId17" Type="http://schemas.openxmlformats.org/officeDocument/2006/relationships/customXml" Target="../ink/ink911.xml"/><Relationship Id="rId2" Type="http://schemas.openxmlformats.org/officeDocument/2006/relationships/image" Target="../media/image403.png"/><Relationship Id="rId16" Type="http://schemas.openxmlformats.org/officeDocument/2006/relationships/image" Target="../media/image410.png"/><Relationship Id="rId20" Type="http://schemas.openxmlformats.org/officeDocument/2006/relationships/image" Target="../media/image4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5.png"/><Relationship Id="rId11" Type="http://schemas.openxmlformats.org/officeDocument/2006/relationships/customXml" Target="../ink/ink908.xml"/><Relationship Id="rId5" Type="http://schemas.openxmlformats.org/officeDocument/2006/relationships/customXml" Target="../ink/ink905.xml"/><Relationship Id="rId15" Type="http://schemas.openxmlformats.org/officeDocument/2006/relationships/customXml" Target="../ink/ink910.xml"/><Relationship Id="rId10" Type="http://schemas.openxmlformats.org/officeDocument/2006/relationships/image" Target="../media/image407.png"/><Relationship Id="rId19" Type="http://schemas.openxmlformats.org/officeDocument/2006/relationships/customXml" Target="../ink/ink912.xml"/><Relationship Id="rId4" Type="http://schemas.openxmlformats.org/officeDocument/2006/relationships/image" Target="../media/image404.png"/><Relationship Id="rId9" Type="http://schemas.openxmlformats.org/officeDocument/2006/relationships/customXml" Target="../ink/ink907.xml"/><Relationship Id="rId14" Type="http://schemas.openxmlformats.org/officeDocument/2006/relationships/image" Target="../media/image409.png"/><Relationship Id="rId22" Type="http://schemas.openxmlformats.org/officeDocument/2006/relationships/image" Target="../media/image4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png"/><Relationship Id="rId13" Type="http://schemas.openxmlformats.org/officeDocument/2006/relationships/customXml" Target="../ink/ink919.xml"/><Relationship Id="rId18" Type="http://schemas.openxmlformats.org/officeDocument/2006/relationships/image" Target="../media/image411.png"/><Relationship Id="rId26" Type="http://schemas.openxmlformats.org/officeDocument/2006/relationships/image" Target="../media/image415.png"/><Relationship Id="rId3" Type="http://schemas.openxmlformats.org/officeDocument/2006/relationships/customXml" Target="../ink/ink914.xml"/><Relationship Id="rId21" Type="http://schemas.openxmlformats.org/officeDocument/2006/relationships/customXml" Target="../ink/ink923.xml"/><Relationship Id="rId7" Type="http://schemas.openxmlformats.org/officeDocument/2006/relationships/customXml" Target="../ink/ink916.xml"/><Relationship Id="rId12" Type="http://schemas.openxmlformats.org/officeDocument/2006/relationships/image" Target="../media/image408.png"/><Relationship Id="rId17" Type="http://schemas.openxmlformats.org/officeDocument/2006/relationships/customXml" Target="../ink/ink921.xml"/><Relationship Id="rId25" Type="http://schemas.openxmlformats.org/officeDocument/2006/relationships/customXml" Target="../ink/ink925.xml"/><Relationship Id="rId2" Type="http://schemas.openxmlformats.org/officeDocument/2006/relationships/image" Target="../media/image403.png"/><Relationship Id="rId16" Type="http://schemas.openxmlformats.org/officeDocument/2006/relationships/image" Target="../media/image410.png"/><Relationship Id="rId20" Type="http://schemas.openxmlformats.org/officeDocument/2006/relationships/image" Target="../media/image412.png"/><Relationship Id="rId29" Type="http://schemas.openxmlformats.org/officeDocument/2006/relationships/customXml" Target="../ink/ink9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5.png"/><Relationship Id="rId11" Type="http://schemas.openxmlformats.org/officeDocument/2006/relationships/customXml" Target="../ink/ink918.xml"/><Relationship Id="rId24" Type="http://schemas.openxmlformats.org/officeDocument/2006/relationships/image" Target="../media/image414.png"/><Relationship Id="rId32" Type="http://schemas.openxmlformats.org/officeDocument/2006/relationships/image" Target="../media/image418.png"/><Relationship Id="rId5" Type="http://schemas.openxmlformats.org/officeDocument/2006/relationships/customXml" Target="../ink/ink915.xml"/><Relationship Id="rId15" Type="http://schemas.openxmlformats.org/officeDocument/2006/relationships/customXml" Target="../ink/ink920.xml"/><Relationship Id="rId23" Type="http://schemas.openxmlformats.org/officeDocument/2006/relationships/customXml" Target="../ink/ink924.xml"/><Relationship Id="rId28" Type="http://schemas.openxmlformats.org/officeDocument/2006/relationships/image" Target="../media/image416.png"/><Relationship Id="rId10" Type="http://schemas.openxmlformats.org/officeDocument/2006/relationships/image" Target="../media/image407.png"/><Relationship Id="rId19" Type="http://schemas.openxmlformats.org/officeDocument/2006/relationships/customXml" Target="../ink/ink922.xml"/><Relationship Id="rId31" Type="http://schemas.openxmlformats.org/officeDocument/2006/relationships/customXml" Target="../ink/ink928.xml"/><Relationship Id="rId4" Type="http://schemas.openxmlformats.org/officeDocument/2006/relationships/image" Target="../media/image404.png"/><Relationship Id="rId9" Type="http://schemas.openxmlformats.org/officeDocument/2006/relationships/customXml" Target="../ink/ink917.xml"/><Relationship Id="rId14" Type="http://schemas.openxmlformats.org/officeDocument/2006/relationships/image" Target="../media/image409.png"/><Relationship Id="rId22" Type="http://schemas.openxmlformats.org/officeDocument/2006/relationships/image" Target="../media/image413.png"/><Relationship Id="rId27" Type="http://schemas.openxmlformats.org/officeDocument/2006/relationships/customXml" Target="../ink/ink926.xml"/><Relationship Id="rId30" Type="http://schemas.openxmlformats.org/officeDocument/2006/relationships/image" Target="../media/image417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34.xml"/><Relationship Id="rId18" Type="http://schemas.openxmlformats.org/officeDocument/2006/relationships/image" Target="../media/image411.png"/><Relationship Id="rId26" Type="http://schemas.openxmlformats.org/officeDocument/2006/relationships/image" Target="../media/image415.png"/><Relationship Id="rId39" Type="http://schemas.openxmlformats.org/officeDocument/2006/relationships/customXml" Target="../ink/ink947.xml"/><Relationship Id="rId21" Type="http://schemas.openxmlformats.org/officeDocument/2006/relationships/customXml" Target="../ink/ink938.xml"/><Relationship Id="rId34" Type="http://schemas.openxmlformats.org/officeDocument/2006/relationships/image" Target="../media/image419.png"/><Relationship Id="rId42" Type="http://schemas.openxmlformats.org/officeDocument/2006/relationships/image" Target="../media/image423.png"/><Relationship Id="rId7" Type="http://schemas.openxmlformats.org/officeDocument/2006/relationships/customXml" Target="../ink/ink931.xml"/><Relationship Id="rId2" Type="http://schemas.openxmlformats.org/officeDocument/2006/relationships/image" Target="../media/image403.png"/><Relationship Id="rId16" Type="http://schemas.openxmlformats.org/officeDocument/2006/relationships/image" Target="../media/image410.png"/><Relationship Id="rId20" Type="http://schemas.openxmlformats.org/officeDocument/2006/relationships/image" Target="../media/image412.png"/><Relationship Id="rId29" Type="http://schemas.openxmlformats.org/officeDocument/2006/relationships/customXml" Target="../ink/ink942.xml"/><Relationship Id="rId41" Type="http://schemas.openxmlformats.org/officeDocument/2006/relationships/customXml" Target="../ink/ink9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5.png"/><Relationship Id="rId11" Type="http://schemas.openxmlformats.org/officeDocument/2006/relationships/customXml" Target="../ink/ink933.xml"/><Relationship Id="rId24" Type="http://schemas.openxmlformats.org/officeDocument/2006/relationships/image" Target="../media/image414.png"/><Relationship Id="rId32" Type="http://schemas.openxmlformats.org/officeDocument/2006/relationships/image" Target="../media/image418.png"/><Relationship Id="rId37" Type="http://schemas.openxmlformats.org/officeDocument/2006/relationships/customXml" Target="../ink/ink946.xml"/><Relationship Id="rId40" Type="http://schemas.openxmlformats.org/officeDocument/2006/relationships/image" Target="../media/image422.png"/><Relationship Id="rId5" Type="http://schemas.openxmlformats.org/officeDocument/2006/relationships/customXml" Target="../ink/ink930.xml"/><Relationship Id="rId15" Type="http://schemas.openxmlformats.org/officeDocument/2006/relationships/customXml" Target="../ink/ink935.xml"/><Relationship Id="rId23" Type="http://schemas.openxmlformats.org/officeDocument/2006/relationships/customXml" Target="../ink/ink939.xml"/><Relationship Id="rId28" Type="http://schemas.openxmlformats.org/officeDocument/2006/relationships/image" Target="../media/image416.png"/><Relationship Id="rId36" Type="http://schemas.openxmlformats.org/officeDocument/2006/relationships/image" Target="../media/image420.png"/><Relationship Id="rId10" Type="http://schemas.openxmlformats.org/officeDocument/2006/relationships/image" Target="../media/image407.png"/><Relationship Id="rId19" Type="http://schemas.openxmlformats.org/officeDocument/2006/relationships/customXml" Target="../ink/ink937.xml"/><Relationship Id="rId31" Type="http://schemas.openxmlformats.org/officeDocument/2006/relationships/customXml" Target="../ink/ink943.xml"/><Relationship Id="rId44" Type="http://schemas.openxmlformats.org/officeDocument/2006/relationships/image" Target="../media/image424.png"/><Relationship Id="rId4" Type="http://schemas.openxmlformats.org/officeDocument/2006/relationships/image" Target="../media/image404.png"/><Relationship Id="rId9" Type="http://schemas.openxmlformats.org/officeDocument/2006/relationships/customXml" Target="../ink/ink932.xml"/><Relationship Id="rId14" Type="http://schemas.openxmlformats.org/officeDocument/2006/relationships/image" Target="../media/image409.png"/><Relationship Id="rId22" Type="http://schemas.openxmlformats.org/officeDocument/2006/relationships/image" Target="../media/image413.png"/><Relationship Id="rId27" Type="http://schemas.openxmlformats.org/officeDocument/2006/relationships/customXml" Target="../ink/ink941.xml"/><Relationship Id="rId30" Type="http://schemas.openxmlformats.org/officeDocument/2006/relationships/image" Target="../media/image417.png"/><Relationship Id="rId35" Type="http://schemas.openxmlformats.org/officeDocument/2006/relationships/customXml" Target="../ink/ink945.xml"/><Relationship Id="rId43" Type="http://schemas.openxmlformats.org/officeDocument/2006/relationships/customXml" Target="../ink/ink949.xml"/><Relationship Id="rId8" Type="http://schemas.openxmlformats.org/officeDocument/2006/relationships/image" Target="../media/image406.png"/><Relationship Id="rId3" Type="http://schemas.openxmlformats.org/officeDocument/2006/relationships/customXml" Target="../ink/ink929.xml"/><Relationship Id="rId12" Type="http://schemas.openxmlformats.org/officeDocument/2006/relationships/image" Target="../media/image408.png"/><Relationship Id="rId17" Type="http://schemas.openxmlformats.org/officeDocument/2006/relationships/customXml" Target="../ink/ink936.xml"/><Relationship Id="rId25" Type="http://schemas.openxmlformats.org/officeDocument/2006/relationships/customXml" Target="../ink/ink940.xml"/><Relationship Id="rId33" Type="http://schemas.openxmlformats.org/officeDocument/2006/relationships/customXml" Target="../ink/ink944.xml"/><Relationship Id="rId38" Type="http://schemas.openxmlformats.org/officeDocument/2006/relationships/image" Target="../media/image421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8.png"/><Relationship Id="rId18" Type="http://schemas.openxmlformats.org/officeDocument/2006/relationships/customXml" Target="../ink/ink957.xml"/><Relationship Id="rId26" Type="http://schemas.openxmlformats.org/officeDocument/2006/relationships/customXml" Target="../ink/ink961.xml"/><Relationship Id="rId39" Type="http://schemas.openxmlformats.org/officeDocument/2006/relationships/image" Target="../media/image421.png"/><Relationship Id="rId21" Type="http://schemas.openxmlformats.org/officeDocument/2006/relationships/image" Target="../media/image412.png"/><Relationship Id="rId34" Type="http://schemas.openxmlformats.org/officeDocument/2006/relationships/customXml" Target="../ink/ink965.xml"/><Relationship Id="rId42" Type="http://schemas.openxmlformats.org/officeDocument/2006/relationships/customXml" Target="../ink/ink969.xml"/><Relationship Id="rId7" Type="http://schemas.openxmlformats.org/officeDocument/2006/relationships/image" Target="../media/image405.png"/><Relationship Id="rId2" Type="http://schemas.openxmlformats.org/officeDocument/2006/relationships/image" Target="../media/image403.png"/><Relationship Id="rId16" Type="http://schemas.openxmlformats.org/officeDocument/2006/relationships/customXml" Target="../ink/ink956.xml"/><Relationship Id="rId29" Type="http://schemas.openxmlformats.org/officeDocument/2006/relationships/image" Target="../media/image41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51.xml"/><Relationship Id="rId11" Type="http://schemas.openxmlformats.org/officeDocument/2006/relationships/image" Target="../media/image407.png"/><Relationship Id="rId24" Type="http://schemas.openxmlformats.org/officeDocument/2006/relationships/customXml" Target="../ink/ink960.xml"/><Relationship Id="rId32" Type="http://schemas.openxmlformats.org/officeDocument/2006/relationships/customXml" Target="../ink/ink964.xml"/><Relationship Id="rId37" Type="http://schemas.openxmlformats.org/officeDocument/2006/relationships/image" Target="../media/image420.png"/><Relationship Id="rId40" Type="http://schemas.openxmlformats.org/officeDocument/2006/relationships/customXml" Target="../ink/ink968.xml"/><Relationship Id="rId45" Type="http://schemas.openxmlformats.org/officeDocument/2006/relationships/image" Target="../media/image424.png"/><Relationship Id="rId5" Type="http://schemas.openxmlformats.org/officeDocument/2006/relationships/image" Target="../media/image404.png"/><Relationship Id="rId15" Type="http://schemas.openxmlformats.org/officeDocument/2006/relationships/image" Target="../media/image409.png"/><Relationship Id="rId23" Type="http://schemas.openxmlformats.org/officeDocument/2006/relationships/image" Target="../media/image413.png"/><Relationship Id="rId28" Type="http://schemas.openxmlformats.org/officeDocument/2006/relationships/customXml" Target="../ink/ink962.xml"/><Relationship Id="rId36" Type="http://schemas.openxmlformats.org/officeDocument/2006/relationships/customXml" Target="../ink/ink966.xml"/><Relationship Id="rId10" Type="http://schemas.openxmlformats.org/officeDocument/2006/relationships/customXml" Target="../ink/ink953.xml"/><Relationship Id="rId19" Type="http://schemas.openxmlformats.org/officeDocument/2006/relationships/image" Target="../media/image411.png"/><Relationship Id="rId31" Type="http://schemas.openxmlformats.org/officeDocument/2006/relationships/image" Target="../media/image417.png"/><Relationship Id="rId44" Type="http://schemas.openxmlformats.org/officeDocument/2006/relationships/customXml" Target="../ink/ink970.xml"/><Relationship Id="rId4" Type="http://schemas.openxmlformats.org/officeDocument/2006/relationships/customXml" Target="../ink/ink950.xml"/><Relationship Id="rId9" Type="http://schemas.openxmlformats.org/officeDocument/2006/relationships/image" Target="../media/image406.png"/><Relationship Id="rId14" Type="http://schemas.openxmlformats.org/officeDocument/2006/relationships/customXml" Target="../ink/ink955.xml"/><Relationship Id="rId22" Type="http://schemas.openxmlformats.org/officeDocument/2006/relationships/customXml" Target="../ink/ink959.xml"/><Relationship Id="rId27" Type="http://schemas.openxmlformats.org/officeDocument/2006/relationships/image" Target="../media/image415.png"/><Relationship Id="rId30" Type="http://schemas.openxmlformats.org/officeDocument/2006/relationships/customXml" Target="../ink/ink963.xml"/><Relationship Id="rId35" Type="http://schemas.openxmlformats.org/officeDocument/2006/relationships/image" Target="../media/image419.png"/><Relationship Id="rId43" Type="http://schemas.openxmlformats.org/officeDocument/2006/relationships/image" Target="../media/image423.png"/><Relationship Id="rId8" Type="http://schemas.openxmlformats.org/officeDocument/2006/relationships/customXml" Target="../ink/ink952.xml"/><Relationship Id="rId3" Type="http://schemas.openxmlformats.org/officeDocument/2006/relationships/image" Target="../media/image425.png"/><Relationship Id="rId12" Type="http://schemas.openxmlformats.org/officeDocument/2006/relationships/customXml" Target="../ink/ink954.xml"/><Relationship Id="rId17" Type="http://schemas.openxmlformats.org/officeDocument/2006/relationships/image" Target="../media/image410.png"/><Relationship Id="rId25" Type="http://schemas.openxmlformats.org/officeDocument/2006/relationships/image" Target="../media/image414.png"/><Relationship Id="rId33" Type="http://schemas.openxmlformats.org/officeDocument/2006/relationships/image" Target="../media/image418.png"/><Relationship Id="rId38" Type="http://schemas.openxmlformats.org/officeDocument/2006/relationships/customXml" Target="../ink/ink967.xml"/><Relationship Id="rId20" Type="http://schemas.openxmlformats.org/officeDocument/2006/relationships/customXml" Target="../ink/ink958.xml"/><Relationship Id="rId41" Type="http://schemas.openxmlformats.org/officeDocument/2006/relationships/image" Target="../media/image4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3.xml"/><Relationship Id="rId3" Type="http://schemas.openxmlformats.org/officeDocument/2006/relationships/image" Target="../media/image426.png"/><Relationship Id="rId7" Type="http://schemas.openxmlformats.org/officeDocument/2006/relationships/image" Target="../media/image428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72.xml"/><Relationship Id="rId5" Type="http://schemas.openxmlformats.org/officeDocument/2006/relationships/image" Target="../media/image427.png"/><Relationship Id="rId4" Type="http://schemas.openxmlformats.org/officeDocument/2006/relationships/customXml" Target="../ink/ink971.xml"/><Relationship Id="rId9" Type="http://schemas.openxmlformats.org/officeDocument/2006/relationships/image" Target="../media/image42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6.xml"/><Relationship Id="rId13" Type="http://schemas.openxmlformats.org/officeDocument/2006/relationships/image" Target="../media/image431.png"/><Relationship Id="rId3" Type="http://schemas.openxmlformats.org/officeDocument/2006/relationships/image" Target="../media/image426.png"/><Relationship Id="rId7" Type="http://schemas.openxmlformats.org/officeDocument/2006/relationships/image" Target="../media/image428.png"/><Relationship Id="rId12" Type="http://schemas.openxmlformats.org/officeDocument/2006/relationships/customXml" Target="../ink/ink978.xml"/><Relationship Id="rId17" Type="http://schemas.openxmlformats.org/officeDocument/2006/relationships/image" Target="../media/image433.png"/><Relationship Id="rId2" Type="http://schemas.openxmlformats.org/officeDocument/2006/relationships/image" Target="../media/image403.png"/><Relationship Id="rId16" Type="http://schemas.openxmlformats.org/officeDocument/2006/relationships/customXml" Target="../ink/ink9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75.xml"/><Relationship Id="rId11" Type="http://schemas.openxmlformats.org/officeDocument/2006/relationships/image" Target="../media/image430.png"/><Relationship Id="rId5" Type="http://schemas.openxmlformats.org/officeDocument/2006/relationships/image" Target="../media/image427.png"/><Relationship Id="rId15" Type="http://schemas.openxmlformats.org/officeDocument/2006/relationships/image" Target="../media/image432.png"/><Relationship Id="rId10" Type="http://schemas.openxmlformats.org/officeDocument/2006/relationships/customXml" Target="../ink/ink977.xml"/><Relationship Id="rId4" Type="http://schemas.openxmlformats.org/officeDocument/2006/relationships/customXml" Target="../ink/ink974.xml"/><Relationship Id="rId9" Type="http://schemas.openxmlformats.org/officeDocument/2006/relationships/image" Target="../media/image429.png"/><Relationship Id="rId14" Type="http://schemas.openxmlformats.org/officeDocument/2006/relationships/customXml" Target="../ink/ink97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3.xml"/><Relationship Id="rId13" Type="http://schemas.openxmlformats.org/officeDocument/2006/relationships/image" Target="../media/image431.png"/><Relationship Id="rId18" Type="http://schemas.openxmlformats.org/officeDocument/2006/relationships/customXml" Target="../ink/ink988.xml"/><Relationship Id="rId3" Type="http://schemas.openxmlformats.org/officeDocument/2006/relationships/image" Target="../media/image426.png"/><Relationship Id="rId21" Type="http://schemas.openxmlformats.org/officeDocument/2006/relationships/image" Target="../media/image435.png"/><Relationship Id="rId7" Type="http://schemas.openxmlformats.org/officeDocument/2006/relationships/image" Target="../media/image428.png"/><Relationship Id="rId12" Type="http://schemas.openxmlformats.org/officeDocument/2006/relationships/customXml" Target="../ink/ink985.xml"/><Relationship Id="rId17" Type="http://schemas.openxmlformats.org/officeDocument/2006/relationships/image" Target="../media/image433.png"/><Relationship Id="rId2" Type="http://schemas.openxmlformats.org/officeDocument/2006/relationships/image" Target="../media/image403.png"/><Relationship Id="rId16" Type="http://schemas.openxmlformats.org/officeDocument/2006/relationships/customXml" Target="../ink/ink987.xml"/><Relationship Id="rId20" Type="http://schemas.openxmlformats.org/officeDocument/2006/relationships/customXml" Target="../ink/ink98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82.xml"/><Relationship Id="rId11" Type="http://schemas.openxmlformats.org/officeDocument/2006/relationships/image" Target="../media/image430.png"/><Relationship Id="rId5" Type="http://schemas.openxmlformats.org/officeDocument/2006/relationships/image" Target="../media/image427.png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10" Type="http://schemas.openxmlformats.org/officeDocument/2006/relationships/customXml" Target="../ink/ink984.xml"/><Relationship Id="rId19" Type="http://schemas.openxmlformats.org/officeDocument/2006/relationships/image" Target="../media/image434.png"/><Relationship Id="rId4" Type="http://schemas.openxmlformats.org/officeDocument/2006/relationships/customXml" Target="../ink/ink981.xml"/><Relationship Id="rId9" Type="http://schemas.openxmlformats.org/officeDocument/2006/relationships/image" Target="../media/image429.png"/><Relationship Id="rId14" Type="http://schemas.openxmlformats.org/officeDocument/2006/relationships/customXml" Target="../ink/ink986.xml"/><Relationship Id="rId22" Type="http://schemas.openxmlformats.org/officeDocument/2006/relationships/customXml" Target="../ink/ink99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3.xml"/><Relationship Id="rId13" Type="http://schemas.openxmlformats.org/officeDocument/2006/relationships/image" Target="../media/image431.png"/><Relationship Id="rId18" Type="http://schemas.openxmlformats.org/officeDocument/2006/relationships/customXml" Target="../ink/ink998.xml"/><Relationship Id="rId3" Type="http://schemas.openxmlformats.org/officeDocument/2006/relationships/image" Target="../media/image438.png"/><Relationship Id="rId21" Type="http://schemas.openxmlformats.org/officeDocument/2006/relationships/image" Target="../media/image435.png"/><Relationship Id="rId7" Type="http://schemas.openxmlformats.org/officeDocument/2006/relationships/image" Target="../media/image428.png"/><Relationship Id="rId12" Type="http://schemas.openxmlformats.org/officeDocument/2006/relationships/customXml" Target="../ink/ink995.xml"/><Relationship Id="rId17" Type="http://schemas.openxmlformats.org/officeDocument/2006/relationships/image" Target="../media/image433.png"/><Relationship Id="rId2" Type="http://schemas.openxmlformats.org/officeDocument/2006/relationships/image" Target="../media/image437.png"/><Relationship Id="rId16" Type="http://schemas.openxmlformats.org/officeDocument/2006/relationships/customXml" Target="../ink/ink997.xml"/><Relationship Id="rId20" Type="http://schemas.openxmlformats.org/officeDocument/2006/relationships/customXml" Target="../ink/ink99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2.xml"/><Relationship Id="rId11" Type="http://schemas.openxmlformats.org/officeDocument/2006/relationships/image" Target="../media/image430.png"/><Relationship Id="rId5" Type="http://schemas.openxmlformats.org/officeDocument/2006/relationships/image" Target="../media/image427.png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10" Type="http://schemas.openxmlformats.org/officeDocument/2006/relationships/customXml" Target="../ink/ink994.xml"/><Relationship Id="rId19" Type="http://schemas.openxmlformats.org/officeDocument/2006/relationships/image" Target="../media/image434.png"/><Relationship Id="rId4" Type="http://schemas.openxmlformats.org/officeDocument/2006/relationships/customXml" Target="../ink/ink991.xml"/><Relationship Id="rId9" Type="http://schemas.openxmlformats.org/officeDocument/2006/relationships/image" Target="../media/image429.png"/><Relationship Id="rId14" Type="http://schemas.openxmlformats.org/officeDocument/2006/relationships/customXml" Target="../ink/ink996.xml"/><Relationship Id="rId22" Type="http://schemas.openxmlformats.org/officeDocument/2006/relationships/customXml" Target="../ink/ink100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CAB6-097B-4B32-A8F2-918399C2D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0B197-C95B-417E-A15B-DD5B50181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the </a:t>
            </a:r>
            <a:r>
              <a:rPr lang="en-US"/>
              <a:t>vector product</a:t>
            </a:r>
          </a:p>
        </p:txBody>
      </p:sp>
    </p:spTree>
    <p:extLst>
      <p:ext uri="{BB962C8B-B14F-4D97-AF65-F5344CB8AC3E}">
        <p14:creationId xmlns:p14="http://schemas.microsoft.com/office/powerpoint/2010/main" val="1206366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89B0-F45A-482C-A425-18E776C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we can say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 the cross product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and we can write this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89B0-F45A-482C-A425-18E776C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Show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 perpendicular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Collect like terms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7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89B0-F45A-482C-A425-18E776C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Collect like terms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0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89B0-F45A-482C-A425-18E776C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Collect like terms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, therefore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perpendicular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AD105-DC54-4201-AA1F-DCC7177DC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42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0013BA-BC5C-4CD7-BB42-6C774AF1A0CE}"/>
                  </a:ext>
                </a:extLst>
              </p14:cNvPr>
              <p14:cNvContentPartPr/>
              <p14:nvPr/>
            </p14:nvContentPartPr>
            <p14:xfrm>
              <a:off x="2193473" y="2184332"/>
              <a:ext cx="505440" cy="163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0013BA-BC5C-4CD7-BB42-6C774AF1A0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4833" y="2175332"/>
                <a:ext cx="523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BB428C-268E-4A89-BF78-9752A1689A3D}"/>
                  </a:ext>
                </a:extLst>
              </p14:cNvPr>
              <p14:cNvContentPartPr/>
              <p14:nvPr/>
            </p14:nvContentPartPr>
            <p14:xfrm>
              <a:off x="1172153" y="2010452"/>
              <a:ext cx="677160" cy="29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BB428C-268E-4A89-BF78-9752A1689A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3153" y="2001812"/>
                <a:ext cx="694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25A44A-57A9-4D37-A763-D19A4EB5BE77}"/>
                  </a:ext>
                </a:extLst>
              </p14:cNvPr>
              <p14:cNvContentPartPr/>
              <p14:nvPr/>
            </p14:nvContentPartPr>
            <p14:xfrm>
              <a:off x="2145233" y="1989572"/>
              <a:ext cx="213480" cy="89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25A44A-57A9-4D37-A763-D19A4EB5BE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6233" y="1980932"/>
                <a:ext cx="231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12FD4C-91B1-46BF-BE6B-41F504A9C0C4}"/>
                  </a:ext>
                </a:extLst>
              </p14:cNvPr>
              <p14:cNvContentPartPr/>
              <p14:nvPr/>
            </p14:nvContentPartPr>
            <p14:xfrm>
              <a:off x="6189833" y="2040332"/>
              <a:ext cx="499320" cy="32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12FD4C-91B1-46BF-BE6B-41F504A9C0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1193" y="2031342"/>
                <a:ext cx="516960" cy="344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926FA6-8D10-4AA2-8201-D15405B538BD}"/>
                  </a:ext>
                </a:extLst>
              </p14:cNvPr>
              <p14:cNvContentPartPr/>
              <p14:nvPr/>
            </p14:nvContentPartPr>
            <p14:xfrm>
              <a:off x="2854793" y="1886972"/>
              <a:ext cx="2914200" cy="559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926FA6-8D10-4AA2-8201-D15405B538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5792" y="1878332"/>
                <a:ext cx="2931842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844E15-25B1-4825-BA64-7F42EBBA6F47}"/>
                  </a:ext>
                </a:extLst>
              </p14:cNvPr>
              <p14:cNvContentPartPr/>
              <p14:nvPr/>
            </p14:nvContentPartPr>
            <p14:xfrm>
              <a:off x="8574113" y="2146532"/>
              <a:ext cx="574920" cy="36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844E15-25B1-4825-BA64-7F42EBBA6F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5119" y="2137532"/>
                <a:ext cx="592549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1C97376-329E-4E1B-B096-2DE5DC722D47}"/>
                  </a:ext>
                </a:extLst>
              </p14:cNvPr>
              <p14:cNvContentPartPr/>
              <p14:nvPr/>
            </p14:nvContentPartPr>
            <p14:xfrm>
              <a:off x="7855913" y="2133572"/>
              <a:ext cx="540000" cy="320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1C97376-329E-4E1B-B096-2DE5DC722D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6913" y="2124572"/>
                <a:ext cx="557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6E2C1B-8790-4D78-A763-9DDA72916A7F}"/>
                  </a:ext>
                </a:extLst>
              </p14:cNvPr>
              <p14:cNvContentPartPr/>
              <p14:nvPr/>
            </p14:nvContentPartPr>
            <p14:xfrm>
              <a:off x="6876713" y="2064812"/>
              <a:ext cx="750960" cy="407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6E2C1B-8790-4D78-A763-9DDA72916A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8069" y="2056164"/>
                <a:ext cx="768608" cy="425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DE19EFA-B82B-4807-A9E4-A660541E0553}"/>
                  </a:ext>
                </a:extLst>
              </p14:cNvPr>
              <p14:cNvContentPartPr/>
              <p14:nvPr/>
            </p14:nvContentPartPr>
            <p14:xfrm>
              <a:off x="6916313" y="1936652"/>
              <a:ext cx="2242440" cy="123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DE19EFA-B82B-4807-A9E4-A660541E05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07313" y="1927652"/>
                <a:ext cx="22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40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0013BA-BC5C-4CD7-BB42-6C774AF1A0CE}"/>
                  </a:ext>
                </a:extLst>
              </p14:cNvPr>
              <p14:cNvContentPartPr/>
              <p14:nvPr/>
            </p14:nvContentPartPr>
            <p14:xfrm>
              <a:off x="2193473" y="2184332"/>
              <a:ext cx="505440" cy="163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0013BA-BC5C-4CD7-BB42-6C774AF1A0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4833" y="2175332"/>
                <a:ext cx="523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BB428C-268E-4A89-BF78-9752A1689A3D}"/>
                  </a:ext>
                </a:extLst>
              </p14:cNvPr>
              <p14:cNvContentPartPr/>
              <p14:nvPr/>
            </p14:nvContentPartPr>
            <p14:xfrm>
              <a:off x="1172153" y="2010452"/>
              <a:ext cx="677160" cy="29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BB428C-268E-4A89-BF78-9752A1689A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3153" y="2001812"/>
                <a:ext cx="694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25A44A-57A9-4D37-A763-D19A4EB5BE77}"/>
                  </a:ext>
                </a:extLst>
              </p14:cNvPr>
              <p14:cNvContentPartPr/>
              <p14:nvPr/>
            </p14:nvContentPartPr>
            <p14:xfrm>
              <a:off x="2145233" y="1989572"/>
              <a:ext cx="213480" cy="89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25A44A-57A9-4D37-A763-D19A4EB5BE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6233" y="1980932"/>
                <a:ext cx="231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12FD4C-91B1-46BF-BE6B-41F504A9C0C4}"/>
                  </a:ext>
                </a:extLst>
              </p14:cNvPr>
              <p14:cNvContentPartPr/>
              <p14:nvPr/>
            </p14:nvContentPartPr>
            <p14:xfrm>
              <a:off x="6189833" y="2040332"/>
              <a:ext cx="499320" cy="326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12FD4C-91B1-46BF-BE6B-41F504A9C0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1193" y="2031342"/>
                <a:ext cx="516960" cy="344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926FA6-8D10-4AA2-8201-D15405B538BD}"/>
                  </a:ext>
                </a:extLst>
              </p14:cNvPr>
              <p14:cNvContentPartPr/>
              <p14:nvPr/>
            </p14:nvContentPartPr>
            <p14:xfrm>
              <a:off x="2854793" y="1886972"/>
              <a:ext cx="2914200" cy="559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926FA6-8D10-4AA2-8201-D15405B538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5792" y="1878332"/>
                <a:ext cx="2931842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844E15-25B1-4825-BA64-7F42EBBA6F47}"/>
                  </a:ext>
                </a:extLst>
              </p14:cNvPr>
              <p14:cNvContentPartPr/>
              <p14:nvPr/>
            </p14:nvContentPartPr>
            <p14:xfrm>
              <a:off x="8574113" y="2146532"/>
              <a:ext cx="574920" cy="36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844E15-25B1-4825-BA64-7F42EBBA6F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5119" y="2137532"/>
                <a:ext cx="592549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1C97376-329E-4E1B-B096-2DE5DC722D47}"/>
                  </a:ext>
                </a:extLst>
              </p14:cNvPr>
              <p14:cNvContentPartPr/>
              <p14:nvPr/>
            </p14:nvContentPartPr>
            <p14:xfrm>
              <a:off x="7855913" y="2133572"/>
              <a:ext cx="540000" cy="320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1C97376-329E-4E1B-B096-2DE5DC722D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6913" y="2124572"/>
                <a:ext cx="557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6E2C1B-8790-4D78-A763-9DDA72916A7F}"/>
                  </a:ext>
                </a:extLst>
              </p14:cNvPr>
              <p14:cNvContentPartPr/>
              <p14:nvPr/>
            </p14:nvContentPartPr>
            <p14:xfrm>
              <a:off x="6876713" y="2064812"/>
              <a:ext cx="750960" cy="407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6E2C1B-8790-4D78-A763-9DDA72916A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8069" y="2056164"/>
                <a:ext cx="768608" cy="425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DE19EFA-B82B-4807-A9E4-A660541E0553}"/>
                  </a:ext>
                </a:extLst>
              </p14:cNvPr>
              <p14:cNvContentPartPr/>
              <p14:nvPr/>
            </p14:nvContentPartPr>
            <p14:xfrm>
              <a:off x="6916313" y="1936652"/>
              <a:ext cx="2242440" cy="123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DE19EFA-B82B-4807-A9E4-A660541E05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07313" y="1927652"/>
                <a:ext cx="2260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ADD118-F36F-4E85-8462-A894B8D57FC7}"/>
                  </a:ext>
                </a:extLst>
              </p14:cNvPr>
              <p14:cNvContentPartPr/>
              <p14:nvPr/>
            </p14:nvContentPartPr>
            <p14:xfrm>
              <a:off x="1174313" y="2645852"/>
              <a:ext cx="786240" cy="25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ADD118-F36F-4E85-8462-A894B8D57F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5673" y="2636852"/>
                <a:ext cx="803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F6BD0A-26F0-4AF0-965F-A93408F19915}"/>
                  </a:ext>
                </a:extLst>
              </p14:cNvPr>
              <p14:cNvContentPartPr/>
              <p14:nvPr/>
            </p14:nvContentPartPr>
            <p14:xfrm>
              <a:off x="4270313" y="2745932"/>
              <a:ext cx="149400" cy="106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F6BD0A-26F0-4AF0-965F-A93408F199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1652" y="2737292"/>
                <a:ext cx="167083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22FC7B-1896-48D4-9F43-D24F45867251}"/>
                  </a:ext>
                </a:extLst>
              </p14:cNvPr>
              <p14:cNvContentPartPr/>
              <p14:nvPr/>
            </p14:nvContentPartPr>
            <p14:xfrm>
              <a:off x="3738233" y="2582132"/>
              <a:ext cx="299520" cy="312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22FC7B-1896-48D4-9F43-D24F458672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9593" y="2573142"/>
                <a:ext cx="317160" cy="330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1E99A3-CEC6-44C9-BA07-6B5E79A548D6}"/>
                  </a:ext>
                </a:extLst>
              </p14:cNvPr>
              <p14:cNvContentPartPr/>
              <p14:nvPr/>
            </p14:nvContentPartPr>
            <p14:xfrm>
              <a:off x="2496233" y="2627492"/>
              <a:ext cx="626760" cy="249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1E99A3-CEC6-44C9-BA07-6B5E79A548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87593" y="2618852"/>
                <a:ext cx="644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0BE92D-C8E6-444E-A456-4FE888FB0441}"/>
                  </a:ext>
                </a:extLst>
              </p14:cNvPr>
              <p14:cNvContentPartPr/>
              <p14:nvPr/>
            </p14:nvContentPartPr>
            <p14:xfrm>
              <a:off x="6891113" y="2792372"/>
              <a:ext cx="188640" cy="177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0BE92D-C8E6-444E-A456-4FE888FB04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82473" y="2783732"/>
                <a:ext cx="2062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DD13CE-0CF6-496B-8313-7D0EB988882C}"/>
                  </a:ext>
                </a:extLst>
              </p14:cNvPr>
              <p14:cNvContentPartPr/>
              <p14:nvPr/>
            </p14:nvContentPartPr>
            <p14:xfrm>
              <a:off x="8438033" y="2650172"/>
              <a:ext cx="1069200" cy="269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DD13CE-0CF6-496B-8313-7D0EB98888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9036" y="2641172"/>
                <a:ext cx="1086834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E08F119-CC9B-4083-A1B9-7971E17E4C86}"/>
                  </a:ext>
                </a:extLst>
              </p14:cNvPr>
              <p14:cNvContentPartPr/>
              <p14:nvPr/>
            </p14:nvContentPartPr>
            <p14:xfrm>
              <a:off x="7279193" y="2696252"/>
              <a:ext cx="687600" cy="260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E08F119-CC9B-4083-A1B9-7971E17E4C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0548" y="2687264"/>
                <a:ext cx="705249" cy="27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5FFB262-F5CB-4418-AC96-B2F430BDEDFC}"/>
                  </a:ext>
                </a:extLst>
              </p14:cNvPr>
              <p14:cNvContentPartPr/>
              <p14:nvPr/>
            </p14:nvContentPartPr>
            <p14:xfrm>
              <a:off x="5719673" y="2555852"/>
              <a:ext cx="551520" cy="374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5FFB262-F5CB-4418-AC96-B2F430BDED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10673" y="2546852"/>
                <a:ext cx="5691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6BDA011-ED77-4C2A-8857-B21EB2366B7F}"/>
                  </a:ext>
                </a:extLst>
              </p14:cNvPr>
              <p14:cNvContentPartPr/>
              <p14:nvPr/>
            </p14:nvContentPartPr>
            <p14:xfrm>
              <a:off x="4506113" y="2580692"/>
              <a:ext cx="1011600" cy="431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6BDA011-ED77-4C2A-8857-B21EB2366B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97113" y="2571699"/>
                <a:ext cx="1029240" cy="449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04D8DB-C300-4ABC-AFD6-B3836D599246}"/>
                  </a:ext>
                </a:extLst>
              </p14:cNvPr>
              <p14:cNvContentPartPr/>
              <p14:nvPr/>
            </p14:nvContentPartPr>
            <p14:xfrm>
              <a:off x="1209593" y="3388172"/>
              <a:ext cx="202320" cy="156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04D8DB-C300-4ABC-AFD6-B3836D5992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00953" y="3379532"/>
                <a:ext cx="219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52DA81-9D51-4658-8720-38D4B37F0108}"/>
                  </a:ext>
                </a:extLst>
              </p14:cNvPr>
              <p14:cNvContentPartPr/>
              <p14:nvPr/>
            </p14:nvContentPartPr>
            <p14:xfrm>
              <a:off x="1194833" y="3271532"/>
              <a:ext cx="245520" cy="29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52DA81-9D51-4658-8720-38D4B37F01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86193" y="3262532"/>
                <a:ext cx="263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9AB3DC-44AB-4ACF-AB25-FF72AC2ABB7E}"/>
                  </a:ext>
                </a:extLst>
              </p14:cNvPr>
              <p14:cNvContentPartPr/>
              <p14:nvPr/>
            </p14:nvContentPartPr>
            <p14:xfrm>
              <a:off x="1666433" y="3374852"/>
              <a:ext cx="1440" cy="67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9AB3DC-44AB-4ACF-AB25-FF72AC2ABB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57793" y="3366212"/>
                <a:ext cx="19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F8ABB78-2621-4FE9-8F2B-4E36C870BA5C}"/>
                  </a:ext>
                </a:extLst>
              </p14:cNvPr>
              <p14:cNvContentPartPr/>
              <p14:nvPr/>
            </p14:nvContentPartPr>
            <p14:xfrm>
              <a:off x="1853273" y="3359372"/>
              <a:ext cx="178920" cy="157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F8ABB78-2621-4FE9-8F2B-4E36C870BA5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44633" y="3350732"/>
                <a:ext cx="196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287FCF-B37B-41E1-B010-770E12EBE4B2}"/>
                  </a:ext>
                </a:extLst>
              </p14:cNvPr>
              <p14:cNvContentPartPr/>
              <p14:nvPr/>
            </p14:nvContentPartPr>
            <p14:xfrm>
              <a:off x="1772633" y="3175412"/>
              <a:ext cx="338760" cy="83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287FCF-B37B-41E1-B010-770E12EBE4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63633" y="3166772"/>
                <a:ext cx="356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9D2AFA-02ED-4D2A-9F46-A133401BFEAD}"/>
                  </a:ext>
                </a:extLst>
              </p14:cNvPr>
              <p14:cNvContentPartPr/>
              <p14:nvPr/>
            </p14:nvContentPartPr>
            <p14:xfrm>
              <a:off x="1376993" y="3152732"/>
              <a:ext cx="50400" cy="11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9D2AFA-02ED-4D2A-9F46-A133401BFE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68353" y="3144092"/>
                <a:ext cx="68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D09E884-9E5E-4D30-BAA3-7843BE81989A}"/>
                  </a:ext>
                </a:extLst>
              </p14:cNvPr>
              <p14:cNvContentPartPr/>
              <p14:nvPr/>
            </p14:nvContentPartPr>
            <p14:xfrm>
              <a:off x="3292913" y="3303572"/>
              <a:ext cx="664920" cy="264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D09E884-9E5E-4D30-BAA3-7843BE8198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84273" y="3294932"/>
                <a:ext cx="682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E723A60-7BC4-48F7-B569-62776BA08E57}"/>
                  </a:ext>
                </a:extLst>
              </p14:cNvPr>
              <p14:cNvContentPartPr/>
              <p14:nvPr/>
            </p14:nvContentPartPr>
            <p14:xfrm>
              <a:off x="2264033" y="3401492"/>
              <a:ext cx="538920" cy="199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E723A60-7BC4-48F7-B569-62776BA08E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55387" y="3392492"/>
                <a:ext cx="556572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1E534C-D52A-4F9D-BF5F-540D1CED2C3E}"/>
                  </a:ext>
                </a:extLst>
              </p14:cNvPr>
              <p14:cNvContentPartPr/>
              <p14:nvPr/>
            </p14:nvContentPartPr>
            <p14:xfrm>
              <a:off x="4885913" y="3176852"/>
              <a:ext cx="1020960" cy="361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1E534C-D52A-4F9D-BF5F-540D1CED2C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77273" y="3168203"/>
                <a:ext cx="1038600" cy="379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E518FE6-4BD7-4A0D-A05D-1E04A2EB8E09}"/>
                  </a:ext>
                </a:extLst>
              </p14:cNvPr>
              <p14:cNvContentPartPr/>
              <p14:nvPr/>
            </p14:nvContentPartPr>
            <p14:xfrm>
              <a:off x="4525193" y="3167852"/>
              <a:ext cx="158760" cy="381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E518FE6-4BD7-4A0D-A05D-1E04A2EB8E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16553" y="3158860"/>
                <a:ext cx="176400" cy="398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BE5C3D7-6E65-4560-AE0E-55A3208C7E98}"/>
                  </a:ext>
                </a:extLst>
              </p14:cNvPr>
              <p14:cNvContentPartPr/>
              <p14:nvPr/>
            </p14:nvContentPartPr>
            <p14:xfrm>
              <a:off x="1173593" y="3987212"/>
              <a:ext cx="1473840" cy="352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BE5C3D7-6E65-4560-AE0E-55A3208C7E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64593" y="3978572"/>
                <a:ext cx="1491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0E46D1A-83EA-4D7E-A365-852AD049F85F}"/>
                  </a:ext>
                </a:extLst>
              </p14:cNvPr>
              <p14:cNvContentPartPr/>
              <p14:nvPr/>
            </p14:nvContentPartPr>
            <p14:xfrm>
              <a:off x="2863793" y="3926372"/>
              <a:ext cx="1704600" cy="395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0E46D1A-83EA-4D7E-A365-852AD049F8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5153" y="3917372"/>
                <a:ext cx="17222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9573479-B1ED-480D-B825-AEA6F54FDEDF}"/>
                  </a:ext>
                </a:extLst>
              </p14:cNvPr>
              <p14:cNvContentPartPr/>
              <p14:nvPr/>
            </p14:nvContentPartPr>
            <p14:xfrm>
              <a:off x="4894553" y="3774812"/>
              <a:ext cx="1519920" cy="531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9573479-B1ED-480D-B825-AEA6F54FDE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85913" y="3766166"/>
                <a:ext cx="1537560" cy="549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B7A17A5-C394-43C9-95BF-BF2E92E75617}"/>
                  </a:ext>
                </a:extLst>
              </p14:cNvPr>
              <p14:cNvContentPartPr/>
              <p14:nvPr/>
            </p14:nvContentPartPr>
            <p14:xfrm>
              <a:off x="2952353" y="3706412"/>
              <a:ext cx="1524600" cy="177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B7A17A5-C394-43C9-95BF-BF2E92E756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43713" y="3697772"/>
                <a:ext cx="1542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8E7D39F-100D-4E82-8A98-635CA7D1F632}"/>
                  </a:ext>
                </a:extLst>
              </p14:cNvPr>
              <p14:cNvContentPartPr/>
              <p14:nvPr/>
            </p14:nvContentPartPr>
            <p14:xfrm>
              <a:off x="6626873" y="4006652"/>
              <a:ext cx="531360" cy="2102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8E7D39F-100D-4E82-8A98-635CA7D1F6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17873" y="3997652"/>
                <a:ext cx="549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07BC172-D994-42F3-B100-8AE18130DDD8}"/>
                  </a:ext>
                </a:extLst>
              </p14:cNvPr>
              <p14:cNvContentPartPr/>
              <p14:nvPr/>
            </p14:nvContentPartPr>
            <p14:xfrm>
              <a:off x="2321273" y="4634492"/>
              <a:ext cx="300600" cy="249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07BC172-D994-42F3-B100-8AE18130DDD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12633" y="4625852"/>
                <a:ext cx="3182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96CD54C-4CDF-49A1-A58A-A095E311E277}"/>
                  </a:ext>
                </a:extLst>
              </p14:cNvPr>
              <p14:cNvContentPartPr/>
              <p14:nvPr/>
            </p14:nvContentPartPr>
            <p14:xfrm>
              <a:off x="6159953" y="4621532"/>
              <a:ext cx="944280" cy="179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96CD54C-4CDF-49A1-A58A-A095E311E27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51313" y="4612892"/>
                <a:ext cx="9619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438DB35-0E2C-410A-842A-B3A54B59345B}"/>
                  </a:ext>
                </a:extLst>
              </p14:cNvPr>
              <p14:cNvContentPartPr/>
              <p14:nvPr/>
            </p14:nvContentPartPr>
            <p14:xfrm>
              <a:off x="4933793" y="4658252"/>
              <a:ext cx="984960" cy="259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438DB35-0E2C-410A-842A-B3A54B5934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24793" y="4649252"/>
                <a:ext cx="10026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C4268CE-E0AE-4B92-BDC0-41E4A1A444AA}"/>
                  </a:ext>
                </a:extLst>
              </p14:cNvPr>
              <p14:cNvContentPartPr/>
              <p14:nvPr/>
            </p14:nvContentPartPr>
            <p14:xfrm>
              <a:off x="3091673" y="4681652"/>
              <a:ext cx="1613880" cy="237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C4268CE-E0AE-4B92-BDC0-41E4A1A444A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82673" y="4672652"/>
                <a:ext cx="16315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161519D-CD33-4B0F-9E36-1E6E9B3BBFC9}"/>
                  </a:ext>
                </a:extLst>
              </p14:cNvPr>
              <p14:cNvContentPartPr/>
              <p14:nvPr/>
            </p14:nvContentPartPr>
            <p14:xfrm>
              <a:off x="2727353" y="5244332"/>
              <a:ext cx="353520" cy="153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161519D-CD33-4B0F-9E36-1E6E9B3BBFC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18713" y="5235332"/>
                <a:ext cx="371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726F22B-CA43-4775-A97B-0CC05DA7719A}"/>
                  </a:ext>
                </a:extLst>
              </p14:cNvPr>
              <p14:cNvContentPartPr/>
              <p14:nvPr/>
            </p14:nvContentPartPr>
            <p14:xfrm>
              <a:off x="1534313" y="5103932"/>
              <a:ext cx="925560" cy="266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726F22B-CA43-4775-A97B-0CC05DA7719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25673" y="5094944"/>
                <a:ext cx="943200" cy="28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5504C45-CFF4-4CE7-959C-F100E0C36333}"/>
                  </a:ext>
                </a:extLst>
              </p14:cNvPr>
              <p14:cNvContentPartPr/>
              <p14:nvPr/>
            </p14:nvContentPartPr>
            <p14:xfrm>
              <a:off x="1109153" y="5019332"/>
              <a:ext cx="225360" cy="408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5504C45-CFF4-4CE7-959C-F100E0C3633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0513" y="5010340"/>
                <a:ext cx="243000" cy="42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34810B5-EE02-44BD-ACC7-99C71F24C67E}"/>
                  </a:ext>
                </a:extLst>
              </p14:cNvPr>
              <p14:cNvContentPartPr/>
              <p14:nvPr/>
            </p14:nvContentPartPr>
            <p14:xfrm>
              <a:off x="3516833" y="5261972"/>
              <a:ext cx="397080" cy="2548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34810B5-EE02-44BD-ACC7-99C71F24C6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7833" y="5252972"/>
                <a:ext cx="4147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FA5DC0D-C5CF-4128-8AE4-0E6543B69788}"/>
                  </a:ext>
                </a:extLst>
              </p14:cNvPr>
              <p14:cNvContentPartPr/>
              <p14:nvPr/>
            </p14:nvContentPartPr>
            <p14:xfrm>
              <a:off x="3296513" y="5051372"/>
              <a:ext cx="1855080" cy="494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FA5DC0D-C5CF-4128-8AE4-0E6543B697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87875" y="5042372"/>
                <a:ext cx="1872717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4562791-C908-4A02-9F35-2FB00D6A555D}"/>
                  </a:ext>
                </a:extLst>
              </p14:cNvPr>
              <p14:cNvContentPartPr/>
              <p14:nvPr/>
            </p14:nvContentPartPr>
            <p14:xfrm>
              <a:off x="5664953" y="4942652"/>
              <a:ext cx="1434240" cy="71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4562791-C908-4A02-9F35-2FB00D6A55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55953" y="4934012"/>
                <a:ext cx="1451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45EBA2A-F191-4131-B2B2-00659AD99CAD}"/>
                  </a:ext>
                </a:extLst>
              </p14:cNvPr>
              <p14:cNvContentPartPr/>
              <p14:nvPr/>
            </p14:nvContentPartPr>
            <p14:xfrm>
              <a:off x="5418353" y="5114732"/>
              <a:ext cx="2376720" cy="4226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45EBA2A-F191-4131-B2B2-00659AD99CA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09353" y="5105732"/>
                <a:ext cx="23943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B72408C-6327-48D7-9AFF-9B0B5FC45D5A}"/>
                  </a:ext>
                </a:extLst>
              </p14:cNvPr>
              <p14:cNvContentPartPr/>
              <p14:nvPr/>
            </p14:nvContentPartPr>
            <p14:xfrm>
              <a:off x="3602513" y="5733932"/>
              <a:ext cx="957600" cy="269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B72408C-6327-48D7-9AFF-9B0B5FC45D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93873" y="5725292"/>
                <a:ext cx="975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A816235-4DCC-4926-AF8B-34E74EB644AD}"/>
                  </a:ext>
                </a:extLst>
              </p14:cNvPr>
              <p14:cNvContentPartPr/>
              <p14:nvPr/>
            </p14:nvContentPartPr>
            <p14:xfrm>
              <a:off x="2589113" y="5674892"/>
              <a:ext cx="408240" cy="257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A816235-4DCC-4926-AF8B-34E74EB644A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80465" y="5666252"/>
                <a:ext cx="425896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10246E2-C8EF-4D5C-B42C-19109A6D39C5}"/>
                  </a:ext>
                </a:extLst>
              </p14:cNvPr>
              <p14:cNvContentPartPr/>
              <p14:nvPr/>
            </p14:nvContentPartPr>
            <p14:xfrm>
              <a:off x="4803113" y="5453132"/>
              <a:ext cx="3603600" cy="6372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10246E2-C8EF-4D5C-B42C-19109A6D39C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94473" y="5444487"/>
                <a:ext cx="3621240" cy="654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9717E62-7B73-4BF8-A20F-EC4C255AD185}"/>
                  </a:ext>
                </a:extLst>
              </p14:cNvPr>
              <p14:cNvContentPartPr/>
              <p14:nvPr/>
            </p14:nvContentPartPr>
            <p14:xfrm>
              <a:off x="7748273" y="4540532"/>
              <a:ext cx="464040" cy="327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9717E62-7B73-4BF8-A20F-EC4C255AD18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39633" y="4531892"/>
                <a:ext cx="48168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73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14:cNvPr>
              <p14:cNvContentPartPr/>
              <p14:nvPr/>
            </p14:nvContentPartPr>
            <p14:xfrm>
              <a:off x="4200113" y="1991012"/>
              <a:ext cx="181440" cy="34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1473" y="1982012"/>
                <a:ext cx="199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14:cNvPr>
              <p14:cNvContentPartPr/>
              <p14:nvPr/>
            </p14:nvContentPartPr>
            <p14:xfrm>
              <a:off x="5867273" y="2053292"/>
              <a:ext cx="312480" cy="18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8273" y="2044292"/>
                <a:ext cx="330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14:cNvPr>
              <p14:cNvContentPartPr/>
              <p14:nvPr/>
            </p14:nvContentPartPr>
            <p14:xfrm>
              <a:off x="5084993" y="2038892"/>
              <a:ext cx="432360" cy="290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000" y="2030252"/>
                <a:ext cx="44998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14:cNvPr>
              <p14:cNvContentPartPr/>
              <p14:nvPr/>
            </p14:nvContentPartPr>
            <p14:xfrm>
              <a:off x="4588553" y="2011532"/>
              <a:ext cx="214560" cy="155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9553" y="2002532"/>
                <a:ext cx="232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14:cNvPr>
              <p14:cNvContentPartPr/>
              <p14:nvPr/>
            </p14:nvContentPartPr>
            <p14:xfrm>
              <a:off x="3025073" y="1971572"/>
              <a:ext cx="882720" cy="25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6073" y="1962920"/>
                <a:ext cx="900360" cy="268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14:cNvPr>
              <p14:cNvContentPartPr/>
              <p14:nvPr/>
            </p14:nvContentPartPr>
            <p14:xfrm>
              <a:off x="1896113" y="1972652"/>
              <a:ext cx="889920" cy="31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7473" y="1964012"/>
                <a:ext cx="907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14:cNvPr>
              <p14:cNvContentPartPr/>
              <p14:nvPr/>
            </p14:nvContentPartPr>
            <p14:xfrm>
              <a:off x="6436433" y="1918292"/>
              <a:ext cx="1204200" cy="443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7433" y="1909292"/>
                <a:ext cx="12218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14:cNvPr>
              <p14:cNvContentPartPr/>
              <p14:nvPr/>
            </p14:nvContentPartPr>
            <p14:xfrm>
              <a:off x="3786113" y="2618852"/>
              <a:ext cx="195840" cy="303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7113" y="2610212"/>
                <a:ext cx="213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14:cNvPr>
              <p14:cNvContentPartPr/>
              <p14:nvPr/>
            </p14:nvContentPartPr>
            <p14:xfrm>
              <a:off x="6395753" y="2504372"/>
              <a:ext cx="1314360" cy="48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7111" y="2495372"/>
                <a:ext cx="1332005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14:cNvPr>
              <p14:cNvContentPartPr/>
              <p14:nvPr/>
            </p14:nvContentPartPr>
            <p14:xfrm>
              <a:off x="5685113" y="2616692"/>
              <a:ext cx="209880" cy="213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6113" y="2608052"/>
                <a:ext cx="227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14:cNvPr>
              <p14:cNvContentPartPr/>
              <p14:nvPr/>
            </p14:nvContentPartPr>
            <p14:xfrm>
              <a:off x="5058353" y="2535332"/>
              <a:ext cx="372960" cy="38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9713" y="2526692"/>
                <a:ext cx="3906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14:cNvPr>
              <p14:cNvContentPartPr/>
              <p14:nvPr/>
            </p14:nvContentPartPr>
            <p14:xfrm>
              <a:off x="4239713" y="2615612"/>
              <a:ext cx="227880" cy="174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0713" y="2606972"/>
                <a:ext cx="245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14:cNvPr>
              <p14:cNvContentPartPr/>
              <p14:nvPr/>
            </p14:nvContentPartPr>
            <p14:xfrm>
              <a:off x="2459513" y="2457212"/>
              <a:ext cx="1083600" cy="369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0516" y="2448212"/>
                <a:ext cx="1101234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14:cNvPr>
              <p14:cNvContentPartPr/>
              <p14:nvPr/>
            </p14:nvContentPartPr>
            <p14:xfrm>
              <a:off x="1991513" y="2488532"/>
              <a:ext cx="241920" cy="388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82886" y="2479892"/>
                <a:ext cx="259534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14:cNvPr>
              <p14:cNvContentPartPr/>
              <p14:nvPr/>
            </p14:nvContentPartPr>
            <p14:xfrm>
              <a:off x="7265153" y="3283412"/>
              <a:ext cx="1744920" cy="454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56515" y="3274412"/>
                <a:ext cx="1762556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14:cNvPr>
              <p14:cNvContentPartPr/>
              <p14:nvPr/>
            </p14:nvContentPartPr>
            <p14:xfrm>
              <a:off x="6158873" y="3284492"/>
              <a:ext cx="689760" cy="310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0233" y="3275492"/>
                <a:ext cx="707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14:cNvPr>
              <p14:cNvContentPartPr/>
              <p14:nvPr/>
            </p14:nvContentPartPr>
            <p14:xfrm>
              <a:off x="5542913" y="3211412"/>
              <a:ext cx="231840" cy="409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4273" y="3202772"/>
                <a:ext cx="249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14:cNvPr>
              <p14:cNvContentPartPr/>
              <p14:nvPr/>
            </p14:nvContentPartPr>
            <p14:xfrm>
              <a:off x="4432673" y="3158852"/>
              <a:ext cx="398880" cy="552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3673" y="3150206"/>
                <a:ext cx="416520" cy="57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14:cNvPr>
              <p14:cNvContentPartPr/>
              <p14:nvPr/>
            </p14:nvContentPartPr>
            <p14:xfrm>
              <a:off x="3516833" y="3232292"/>
              <a:ext cx="392760" cy="446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7833" y="3223652"/>
                <a:ext cx="4104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14:cNvPr>
              <p14:cNvContentPartPr/>
              <p14:nvPr/>
            </p14:nvContentPartPr>
            <p14:xfrm>
              <a:off x="1354313" y="3281252"/>
              <a:ext cx="1615320" cy="437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45313" y="3272245"/>
                <a:ext cx="1632960" cy="45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14:cNvPr>
              <p14:cNvContentPartPr/>
              <p14:nvPr/>
            </p14:nvContentPartPr>
            <p14:xfrm>
              <a:off x="10769033" y="3365852"/>
              <a:ext cx="294480" cy="285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60044" y="3356863"/>
                <a:ext cx="312098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14:cNvPr>
              <p14:cNvContentPartPr/>
              <p14:nvPr/>
            </p14:nvContentPartPr>
            <p14:xfrm>
              <a:off x="9128873" y="3130052"/>
              <a:ext cx="1332360" cy="585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19873" y="3121407"/>
                <a:ext cx="1350000" cy="60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14:cNvPr>
              <p14:cNvContentPartPr/>
              <p14:nvPr/>
            </p14:nvContentPartPr>
            <p14:xfrm>
              <a:off x="2816633" y="4140572"/>
              <a:ext cx="196560" cy="275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7993" y="4131572"/>
                <a:ext cx="214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14:cNvPr>
              <p14:cNvContentPartPr/>
              <p14:nvPr/>
            </p14:nvContentPartPr>
            <p14:xfrm>
              <a:off x="2009873" y="4079372"/>
              <a:ext cx="633600" cy="384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1228" y="4070732"/>
                <a:ext cx="65125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14:cNvPr>
              <p14:cNvContentPartPr/>
              <p14:nvPr/>
            </p14:nvContentPartPr>
            <p14:xfrm>
              <a:off x="5571713" y="4149572"/>
              <a:ext cx="469800" cy="304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63073" y="4140572"/>
                <a:ext cx="487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14:cNvPr>
              <p14:cNvContentPartPr/>
              <p14:nvPr/>
            </p14:nvContentPartPr>
            <p14:xfrm>
              <a:off x="5206313" y="4127612"/>
              <a:ext cx="165960" cy="211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97673" y="4118972"/>
                <a:ext cx="18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14:cNvPr>
              <p14:cNvContentPartPr/>
              <p14:nvPr/>
            </p14:nvContentPartPr>
            <p14:xfrm>
              <a:off x="3347633" y="4001252"/>
              <a:ext cx="1586520" cy="538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8993" y="3992606"/>
                <a:ext cx="1604160" cy="55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14:cNvPr>
              <p14:cNvContentPartPr/>
              <p14:nvPr/>
            </p14:nvContentPartPr>
            <p14:xfrm>
              <a:off x="6647033" y="4046612"/>
              <a:ext cx="1085400" cy="281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38393" y="4037612"/>
                <a:ext cx="1103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14:cNvPr>
              <p14:cNvContentPartPr/>
              <p14:nvPr/>
            </p14:nvContentPartPr>
            <p14:xfrm>
              <a:off x="6140873" y="3974612"/>
              <a:ext cx="257760" cy="398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2221" y="3965612"/>
                <a:ext cx="275425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14:cNvPr>
              <p14:cNvContentPartPr/>
              <p14:nvPr/>
            </p14:nvContentPartPr>
            <p14:xfrm>
              <a:off x="9492833" y="4003412"/>
              <a:ext cx="302760" cy="52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83833" y="3994406"/>
                <a:ext cx="320400" cy="54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14:cNvPr>
              <p14:cNvContentPartPr/>
              <p14:nvPr/>
            </p14:nvContentPartPr>
            <p14:xfrm>
              <a:off x="8198273" y="4076132"/>
              <a:ext cx="892440" cy="461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89273" y="4067492"/>
                <a:ext cx="91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14:cNvPr>
              <p14:cNvContentPartPr/>
              <p14:nvPr/>
            </p14:nvContentPartPr>
            <p14:xfrm>
              <a:off x="2953433" y="4765172"/>
              <a:ext cx="192240" cy="223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44777" y="4756518"/>
                <a:ext cx="209913" cy="24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14:cNvPr>
              <p14:cNvContentPartPr/>
              <p14:nvPr/>
            </p14:nvContentPartPr>
            <p14:xfrm>
              <a:off x="2102753" y="4726652"/>
              <a:ext cx="668520" cy="318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4113" y="4718012"/>
                <a:ext cx="686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14:cNvPr>
              <p14:cNvContentPartPr/>
              <p14:nvPr/>
            </p14:nvContentPartPr>
            <p14:xfrm>
              <a:off x="4402793" y="4636652"/>
              <a:ext cx="338400" cy="360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93793" y="4628012"/>
                <a:ext cx="356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14:cNvPr>
              <p14:cNvContentPartPr/>
              <p14:nvPr/>
            </p14:nvContentPartPr>
            <p14:xfrm>
              <a:off x="3576233" y="4706852"/>
              <a:ext cx="624240" cy="2804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7593" y="4698212"/>
                <a:ext cx="641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14:cNvPr>
              <p14:cNvContentPartPr/>
              <p14:nvPr/>
            </p14:nvContentPartPr>
            <p14:xfrm>
              <a:off x="5040713" y="4801892"/>
              <a:ext cx="212400" cy="3412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31713" y="4792892"/>
                <a:ext cx="230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14:cNvPr>
              <p14:cNvContentPartPr/>
              <p14:nvPr/>
            </p14:nvContentPartPr>
            <p14:xfrm>
              <a:off x="5448233" y="4724492"/>
              <a:ext cx="219600" cy="171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39233" y="4715852"/>
                <a:ext cx="237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14:cNvPr>
              <p14:cNvContentPartPr/>
              <p14:nvPr/>
            </p14:nvContentPartPr>
            <p14:xfrm>
              <a:off x="8394113" y="4666532"/>
              <a:ext cx="1526760" cy="460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85113" y="4657892"/>
                <a:ext cx="15444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14:cNvPr>
              <p14:cNvContentPartPr/>
              <p14:nvPr/>
            </p14:nvContentPartPr>
            <p14:xfrm>
              <a:off x="7410233" y="4720532"/>
              <a:ext cx="502920" cy="284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593" y="4711532"/>
                <a:ext cx="520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14:cNvPr>
              <p14:cNvContentPartPr/>
              <p14:nvPr/>
            </p14:nvContentPartPr>
            <p14:xfrm>
              <a:off x="5846753" y="4683812"/>
              <a:ext cx="1308960" cy="387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37755" y="4675172"/>
                <a:ext cx="1326595" cy="4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65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14:cNvPr>
              <p14:cNvContentPartPr/>
              <p14:nvPr/>
            </p14:nvContentPartPr>
            <p14:xfrm>
              <a:off x="4200113" y="1991012"/>
              <a:ext cx="181440" cy="34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1473" y="1982012"/>
                <a:ext cx="199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14:cNvPr>
              <p14:cNvContentPartPr/>
              <p14:nvPr/>
            </p14:nvContentPartPr>
            <p14:xfrm>
              <a:off x="5867273" y="2053292"/>
              <a:ext cx="312480" cy="18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8273" y="2044292"/>
                <a:ext cx="330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14:cNvPr>
              <p14:cNvContentPartPr/>
              <p14:nvPr/>
            </p14:nvContentPartPr>
            <p14:xfrm>
              <a:off x="5084993" y="2038892"/>
              <a:ext cx="432360" cy="290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000" y="2030252"/>
                <a:ext cx="44998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14:cNvPr>
              <p14:cNvContentPartPr/>
              <p14:nvPr/>
            </p14:nvContentPartPr>
            <p14:xfrm>
              <a:off x="4588553" y="2011532"/>
              <a:ext cx="214560" cy="155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9553" y="2002532"/>
                <a:ext cx="232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14:cNvPr>
              <p14:cNvContentPartPr/>
              <p14:nvPr/>
            </p14:nvContentPartPr>
            <p14:xfrm>
              <a:off x="3025073" y="1971572"/>
              <a:ext cx="882720" cy="25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6073" y="1962920"/>
                <a:ext cx="900360" cy="268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14:cNvPr>
              <p14:cNvContentPartPr/>
              <p14:nvPr/>
            </p14:nvContentPartPr>
            <p14:xfrm>
              <a:off x="1896113" y="1972652"/>
              <a:ext cx="889920" cy="31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7473" y="1964012"/>
                <a:ext cx="907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14:cNvPr>
              <p14:cNvContentPartPr/>
              <p14:nvPr/>
            </p14:nvContentPartPr>
            <p14:xfrm>
              <a:off x="6436433" y="1918292"/>
              <a:ext cx="1204200" cy="443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7433" y="1909292"/>
                <a:ext cx="12218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14:cNvPr>
              <p14:cNvContentPartPr/>
              <p14:nvPr/>
            </p14:nvContentPartPr>
            <p14:xfrm>
              <a:off x="3786113" y="2618852"/>
              <a:ext cx="195840" cy="303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7113" y="2610212"/>
                <a:ext cx="213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14:cNvPr>
              <p14:cNvContentPartPr/>
              <p14:nvPr/>
            </p14:nvContentPartPr>
            <p14:xfrm>
              <a:off x="6395753" y="2504372"/>
              <a:ext cx="1314360" cy="48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7111" y="2495372"/>
                <a:ext cx="1332005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14:cNvPr>
              <p14:cNvContentPartPr/>
              <p14:nvPr/>
            </p14:nvContentPartPr>
            <p14:xfrm>
              <a:off x="5685113" y="2616692"/>
              <a:ext cx="209880" cy="213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6113" y="2608052"/>
                <a:ext cx="227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14:cNvPr>
              <p14:cNvContentPartPr/>
              <p14:nvPr/>
            </p14:nvContentPartPr>
            <p14:xfrm>
              <a:off x="5058353" y="2535332"/>
              <a:ext cx="372960" cy="38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9713" y="2526692"/>
                <a:ext cx="3906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14:cNvPr>
              <p14:cNvContentPartPr/>
              <p14:nvPr/>
            </p14:nvContentPartPr>
            <p14:xfrm>
              <a:off x="4239713" y="2615612"/>
              <a:ext cx="227880" cy="174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0713" y="2606972"/>
                <a:ext cx="245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14:cNvPr>
              <p14:cNvContentPartPr/>
              <p14:nvPr/>
            </p14:nvContentPartPr>
            <p14:xfrm>
              <a:off x="2459513" y="2457212"/>
              <a:ext cx="1083600" cy="369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0516" y="2448212"/>
                <a:ext cx="1101234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14:cNvPr>
              <p14:cNvContentPartPr/>
              <p14:nvPr/>
            </p14:nvContentPartPr>
            <p14:xfrm>
              <a:off x="1991513" y="2488532"/>
              <a:ext cx="241920" cy="388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82886" y="2479892"/>
                <a:ext cx="259534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14:cNvPr>
              <p14:cNvContentPartPr/>
              <p14:nvPr/>
            </p14:nvContentPartPr>
            <p14:xfrm>
              <a:off x="7265153" y="3283412"/>
              <a:ext cx="1744920" cy="454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56515" y="3274412"/>
                <a:ext cx="1762556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14:cNvPr>
              <p14:cNvContentPartPr/>
              <p14:nvPr/>
            </p14:nvContentPartPr>
            <p14:xfrm>
              <a:off x="6158873" y="3284492"/>
              <a:ext cx="689760" cy="310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0233" y="3275492"/>
                <a:ext cx="707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14:cNvPr>
              <p14:cNvContentPartPr/>
              <p14:nvPr/>
            </p14:nvContentPartPr>
            <p14:xfrm>
              <a:off x="5542913" y="3211412"/>
              <a:ext cx="231840" cy="409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4273" y="3202772"/>
                <a:ext cx="249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14:cNvPr>
              <p14:cNvContentPartPr/>
              <p14:nvPr/>
            </p14:nvContentPartPr>
            <p14:xfrm>
              <a:off x="4432673" y="3158852"/>
              <a:ext cx="398880" cy="552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3673" y="3150206"/>
                <a:ext cx="416520" cy="57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14:cNvPr>
              <p14:cNvContentPartPr/>
              <p14:nvPr/>
            </p14:nvContentPartPr>
            <p14:xfrm>
              <a:off x="3516833" y="3232292"/>
              <a:ext cx="392760" cy="446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7833" y="3223652"/>
                <a:ext cx="4104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14:cNvPr>
              <p14:cNvContentPartPr/>
              <p14:nvPr/>
            </p14:nvContentPartPr>
            <p14:xfrm>
              <a:off x="1354313" y="3281252"/>
              <a:ext cx="1615320" cy="437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45313" y="3272245"/>
                <a:ext cx="1632960" cy="45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14:cNvPr>
              <p14:cNvContentPartPr/>
              <p14:nvPr/>
            </p14:nvContentPartPr>
            <p14:xfrm>
              <a:off x="10769033" y="3365852"/>
              <a:ext cx="294480" cy="285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60044" y="3356863"/>
                <a:ext cx="312098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14:cNvPr>
              <p14:cNvContentPartPr/>
              <p14:nvPr/>
            </p14:nvContentPartPr>
            <p14:xfrm>
              <a:off x="9128873" y="3130052"/>
              <a:ext cx="1332360" cy="585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19873" y="3121407"/>
                <a:ext cx="1350000" cy="60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14:cNvPr>
              <p14:cNvContentPartPr/>
              <p14:nvPr/>
            </p14:nvContentPartPr>
            <p14:xfrm>
              <a:off x="2816633" y="4140572"/>
              <a:ext cx="196560" cy="275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7993" y="4131572"/>
                <a:ext cx="214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14:cNvPr>
              <p14:cNvContentPartPr/>
              <p14:nvPr/>
            </p14:nvContentPartPr>
            <p14:xfrm>
              <a:off x="2009873" y="4079372"/>
              <a:ext cx="633600" cy="384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1228" y="4070732"/>
                <a:ext cx="65125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14:cNvPr>
              <p14:cNvContentPartPr/>
              <p14:nvPr/>
            </p14:nvContentPartPr>
            <p14:xfrm>
              <a:off x="5571713" y="4149572"/>
              <a:ext cx="469800" cy="304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63073" y="4140572"/>
                <a:ext cx="487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14:cNvPr>
              <p14:cNvContentPartPr/>
              <p14:nvPr/>
            </p14:nvContentPartPr>
            <p14:xfrm>
              <a:off x="5206313" y="4127612"/>
              <a:ext cx="165960" cy="211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97673" y="4118972"/>
                <a:ext cx="18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14:cNvPr>
              <p14:cNvContentPartPr/>
              <p14:nvPr/>
            </p14:nvContentPartPr>
            <p14:xfrm>
              <a:off x="3347633" y="4001252"/>
              <a:ext cx="1586520" cy="538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8993" y="3992606"/>
                <a:ext cx="1604160" cy="55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14:cNvPr>
              <p14:cNvContentPartPr/>
              <p14:nvPr/>
            </p14:nvContentPartPr>
            <p14:xfrm>
              <a:off x="6647033" y="4046612"/>
              <a:ext cx="1085400" cy="281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38393" y="4037612"/>
                <a:ext cx="1103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14:cNvPr>
              <p14:cNvContentPartPr/>
              <p14:nvPr/>
            </p14:nvContentPartPr>
            <p14:xfrm>
              <a:off x="6140873" y="3974612"/>
              <a:ext cx="257760" cy="398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2221" y="3965612"/>
                <a:ext cx="275425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14:cNvPr>
              <p14:cNvContentPartPr/>
              <p14:nvPr/>
            </p14:nvContentPartPr>
            <p14:xfrm>
              <a:off x="9492833" y="4003412"/>
              <a:ext cx="302760" cy="52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83833" y="3994406"/>
                <a:ext cx="320400" cy="54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14:cNvPr>
              <p14:cNvContentPartPr/>
              <p14:nvPr/>
            </p14:nvContentPartPr>
            <p14:xfrm>
              <a:off x="8198273" y="4076132"/>
              <a:ext cx="892440" cy="461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89273" y="4067492"/>
                <a:ext cx="91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14:cNvPr>
              <p14:cNvContentPartPr/>
              <p14:nvPr/>
            </p14:nvContentPartPr>
            <p14:xfrm>
              <a:off x="2953433" y="4765172"/>
              <a:ext cx="192240" cy="223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44777" y="4756518"/>
                <a:ext cx="209913" cy="24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14:cNvPr>
              <p14:cNvContentPartPr/>
              <p14:nvPr/>
            </p14:nvContentPartPr>
            <p14:xfrm>
              <a:off x="2102753" y="4726652"/>
              <a:ext cx="668520" cy="318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4113" y="4718012"/>
                <a:ext cx="686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14:cNvPr>
              <p14:cNvContentPartPr/>
              <p14:nvPr/>
            </p14:nvContentPartPr>
            <p14:xfrm>
              <a:off x="4402793" y="4636652"/>
              <a:ext cx="338400" cy="360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93793" y="4628012"/>
                <a:ext cx="356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14:cNvPr>
              <p14:cNvContentPartPr/>
              <p14:nvPr/>
            </p14:nvContentPartPr>
            <p14:xfrm>
              <a:off x="3576233" y="4706852"/>
              <a:ext cx="624240" cy="2804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7593" y="4698212"/>
                <a:ext cx="641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14:cNvPr>
              <p14:cNvContentPartPr/>
              <p14:nvPr/>
            </p14:nvContentPartPr>
            <p14:xfrm>
              <a:off x="5040713" y="4801892"/>
              <a:ext cx="212400" cy="3412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31713" y="4792892"/>
                <a:ext cx="230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14:cNvPr>
              <p14:cNvContentPartPr/>
              <p14:nvPr/>
            </p14:nvContentPartPr>
            <p14:xfrm>
              <a:off x="5448233" y="4724492"/>
              <a:ext cx="219600" cy="171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39233" y="4715852"/>
                <a:ext cx="237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14:cNvPr>
              <p14:cNvContentPartPr/>
              <p14:nvPr/>
            </p14:nvContentPartPr>
            <p14:xfrm>
              <a:off x="8394113" y="4666532"/>
              <a:ext cx="1526760" cy="460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85113" y="4657892"/>
                <a:ext cx="15444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14:cNvPr>
              <p14:cNvContentPartPr/>
              <p14:nvPr/>
            </p14:nvContentPartPr>
            <p14:xfrm>
              <a:off x="7410233" y="4720532"/>
              <a:ext cx="502920" cy="284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593" y="4711532"/>
                <a:ext cx="520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14:cNvPr>
              <p14:cNvContentPartPr/>
              <p14:nvPr/>
            </p14:nvContentPartPr>
            <p14:xfrm>
              <a:off x="5846753" y="4683812"/>
              <a:ext cx="1308960" cy="387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37755" y="4675172"/>
                <a:ext cx="1326595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4902AB-40C7-43B6-88EC-519DAF7DE982}"/>
                  </a:ext>
                </a:extLst>
              </p14:cNvPr>
              <p14:cNvContentPartPr/>
              <p14:nvPr/>
            </p14:nvContentPartPr>
            <p14:xfrm>
              <a:off x="3400193" y="5327852"/>
              <a:ext cx="1972080" cy="36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4902AB-40C7-43B6-88EC-519DAF7DE9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91193" y="5318843"/>
                <a:ext cx="1989720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E7D7B0-7879-4079-BD00-37A099539FC4}"/>
                  </a:ext>
                </a:extLst>
              </p14:cNvPr>
              <p14:cNvContentPartPr/>
              <p14:nvPr/>
            </p14:nvContentPartPr>
            <p14:xfrm>
              <a:off x="2238113" y="5364572"/>
              <a:ext cx="849240" cy="339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E7D7B0-7879-4079-BD00-37A099539F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29113" y="5355932"/>
                <a:ext cx="866880" cy="3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381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0711-ACD7-40D6-88E9-B87E8BB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07AA-1F23-46C6-8356-236223B7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14:cNvPr>
              <p14:cNvContentPartPr/>
              <p14:nvPr/>
            </p14:nvContentPartPr>
            <p14:xfrm>
              <a:off x="3745073" y="716972"/>
              <a:ext cx="15516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09A334D-8E2B-4A52-BFB3-8D911A85E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433" y="708332"/>
                <a:ext cx="172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14:cNvPr>
              <p14:cNvContentPartPr/>
              <p14:nvPr/>
            </p14:nvContentPartPr>
            <p14:xfrm>
              <a:off x="2245313" y="593852"/>
              <a:ext cx="1225440" cy="45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F7F09-8227-472E-86CE-130A0FD21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313" y="584852"/>
                <a:ext cx="12430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14:cNvPr>
              <p14:cNvContentPartPr/>
              <p14:nvPr/>
            </p14:nvContentPartPr>
            <p14:xfrm>
              <a:off x="1140113" y="501692"/>
              <a:ext cx="92916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019C7C-8CA4-453D-A39D-14583BD852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73" y="493052"/>
                <a:ext cx="946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14:cNvPr>
              <p14:cNvContentPartPr/>
              <p14:nvPr/>
            </p14:nvContentPartPr>
            <p14:xfrm>
              <a:off x="6495833" y="663692"/>
              <a:ext cx="719640" cy="28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53E992-B829-4085-95BC-B1E318C4A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193" y="655052"/>
                <a:ext cx="737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14:cNvPr>
              <p14:cNvContentPartPr/>
              <p14:nvPr/>
            </p14:nvContentPartPr>
            <p14:xfrm>
              <a:off x="4202993" y="607532"/>
              <a:ext cx="1860480" cy="346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3A1886-42D6-4D6A-B54D-8C571E8DAE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353" y="598892"/>
                <a:ext cx="1878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14:cNvPr>
              <p14:cNvContentPartPr/>
              <p14:nvPr/>
            </p14:nvContentPartPr>
            <p14:xfrm>
              <a:off x="7757993" y="659012"/>
              <a:ext cx="753120" cy="27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109B4B6-236D-43E4-807F-1B9EDEB0E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8993" y="650372"/>
                <a:ext cx="77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14:cNvPr>
              <p14:cNvContentPartPr/>
              <p14:nvPr/>
            </p14:nvContentPartPr>
            <p14:xfrm>
              <a:off x="2915633" y="1220612"/>
              <a:ext cx="1791000" cy="346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5DDDDA-6766-476D-9405-793AE18E02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6633" y="1211612"/>
                <a:ext cx="18086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14:cNvPr>
              <p14:cNvContentPartPr/>
              <p14:nvPr/>
            </p14:nvContentPartPr>
            <p14:xfrm>
              <a:off x="1270793" y="1160852"/>
              <a:ext cx="1058040" cy="310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1CADC-0EB4-4790-BE24-77440BBB89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153" y="1151862"/>
                <a:ext cx="1075680" cy="3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14:cNvPr>
              <p14:cNvContentPartPr/>
              <p14:nvPr/>
            </p14:nvContentPartPr>
            <p14:xfrm>
              <a:off x="4200113" y="1991012"/>
              <a:ext cx="181440" cy="34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C3FFE7-71D5-4DD8-853C-20DE7E726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1473" y="1982012"/>
                <a:ext cx="199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14:cNvPr>
              <p14:cNvContentPartPr/>
              <p14:nvPr/>
            </p14:nvContentPartPr>
            <p14:xfrm>
              <a:off x="5867273" y="2053292"/>
              <a:ext cx="312480" cy="18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476BF7-4931-4EC3-AB27-C0855FDBFF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8273" y="2044292"/>
                <a:ext cx="330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14:cNvPr>
              <p14:cNvContentPartPr/>
              <p14:nvPr/>
            </p14:nvContentPartPr>
            <p14:xfrm>
              <a:off x="5084993" y="2038892"/>
              <a:ext cx="432360" cy="290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59084-C008-42C3-8632-A2680FA320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000" y="2030252"/>
                <a:ext cx="44998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14:cNvPr>
              <p14:cNvContentPartPr/>
              <p14:nvPr/>
            </p14:nvContentPartPr>
            <p14:xfrm>
              <a:off x="4588553" y="2011532"/>
              <a:ext cx="214560" cy="155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95B7F0-9B06-489F-8AEE-2459505CF7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9553" y="2002532"/>
                <a:ext cx="2322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14:cNvPr>
              <p14:cNvContentPartPr/>
              <p14:nvPr/>
            </p14:nvContentPartPr>
            <p14:xfrm>
              <a:off x="3025073" y="1971572"/>
              <a:ext cx="882720" cy="250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F0296F6-82B7-4880-A561-B317D4CACA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6073" y="1962920"/>
                <a:ext cx="900360" cy="268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14:cNvPr>
              <p14:cNvContentPartPr/>
              <p14:nvPr/>
            </p14:nvContentPartPr>
            <p14:xfrm>
              <a:off x="1896113" y="1972652"/>
              <a:ext cx="889920" cy="31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B042B-7C7B-4413-BB1D-24E27EAA11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7473" y="1964012"/>
                <a:ext cx="907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14:cNvPr>
              <p14:cNvContentPartPr/>
              <p14:nvPr/>
            </p14:nvContentPartPr>
            <p14:xfrm>
              <a:off x="6436433" y="1918292"/>
              <a:ext cx="1204200" cy="443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3F6AF5-5A41-4184-A499-E2C7DDAE4C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7433" y="1909292"/>
                <a:ext cx="12218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14:cNvPr>
              <p14:cNvContentPartPr/>
              <p14:nvPr/>
            </p14:nvContentPartPr>
            <p14:xfrm>
              <a:off x="3786113" y="2618852"/>
              <a:ext cx="195840" cy="303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F45AA5-33CA-40FF-A2D3-2EF367FCB7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7113" y="2610212"/>
                <a:ext cx="213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14:cNvPr>
              <p14:cNvContentPartPr/>
              <p14:nvPr/>
            </p14:nvContentPartPr>
            <p14:xfrm>
              <a:off x="6395753" y="2504372"/>
              <a:ext cx="1314360" cy="48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E2F34DD-0312-4E49-B5E7-DD7CFC4B08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7111" y="2495372"/>
                <a:ext cx="1332005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14:cNvPr>
              <p14:cNvContentPartPr/>
              <p14:nvPr/>
            </p14:nvContentPartPr>
            <p14:xfrm>
              <a:off x="5685113" y="2616692"/>
              <a:ext cx="209880" cy="213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B2A121-7C7F-4F1E-953D-0F9DD2551B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6113" y="2608052"/>
                <a:ext cx="227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14:cNvPr>
              <p14:cNvContentPartPr/>
              <p14:nvPr/>
            </p14:nvContentPartPr>
            <p14:xfrm>
              <a:off x="5058353" y="2535332"/>
              <a:ext cx="372960" cy="38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ED657F-D90B-44FE-A8A2-7CAD70AA33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9713" y="2526692"/>
                <a:ext cx="3906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14:cNvPr>
              <p14:cNvContentPartPr/>
              <p14:nvPr/>
            </p14:nvContentPartPr>
            <p14:xfrm>
              <a:off x="4239713" y="2615612"/>
              <a:ext cx="227880" cy="174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B2BF584-0336-4E94-B9E6-5FA0DD6A4D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0713" y="2606972"/>
                <a:ext cx="245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14:cNvPr>
              <p14:cNvContentPartPr/>
              <p14:nvPr/>
            </p14:nvContentPartPr>
            <p14:xfrm>
              <a:off x="2459513" y="2457212"/>
              <a:ext cx="1083600" cy="369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D7D165F-53AB-4842-83B7-8B161C1663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0516" y="2448212"/>
                <a:ext cx="1101234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14:cNvPr>
              <p14:cNvContentPartPr/>
              <p14:nvPr/>
            </p14:nvContentPartPr>
            <p14:xfrm>
              <a:off x="1991513" y="2488532"/>
              <a:ext cx="241920" cy="388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A746A52-D189-4FF2-8696-E2F1D25BD7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82886" y="2479892"/>
                <a:ext cx="259534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14:cNvPr>
              <p14:cNvContentPartPr/>
              <p14:nvPr/>
            </p14:nvContentPartPr>
            <p14:xfrm>
              <a:off x="7265153" y="3283412"/>
              <a:ext cx="1744920" cy="454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9C11A2-C85D-4C9D-AEFA-546D7B5077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56515" y="3274412"/>
                <a:ext cx="1762556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14:cNvPr>
              <p14:cNvContentPartPr/>
              <p14:nvPr/>
            </p14:nvContentPartPr>
            <p14:xfrm>
              <a:off x="6158873" y="3284492"/>
              <a:ext cx="689760" cy="310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D87048F-268B-440B-BD7D-EEFA1F2886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50233" y="3275492"/>
                <a:ext cx="707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14:cNvPr>
              <p14:cNvContentPartPr/>
              <p14:nvPr/>
            </p14:nvContentPartPr>
            <p14:xfrm>
              <a:off x="5542913" y="3211412"/>
              <a:ext cx="231840" cy="409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787FFE-5248-4913-8382-1CA96BCB6E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34273" y="3202772"/>
                <a:ext cx="249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14:cNvPr>
              <p14:cNvContentPartPr/>
              <p14:nvPr/>
            </p14:nvContentPartPr>
            <p14:xfrm>
              <a:off x="4432673" y="3158852"/>
              <a:ext cx="398880" cy="552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55AB946-7978-4DA5-95F1-65E8ED0A529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23673" y="3150206"/>
                <a:ext cx="416520" cy="57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14:cNvPr>
              <p14:cNvContentPartPr/>
              <p14:nvPr/>
            </p14:nvContentPartPr>
            <p14:xfrm>
              <a:off x="3516833" y="3232292"/>
              <a:ext cx="392760" cy="446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FAF5FC4-D0BA-4309-BA42-3C7A6D39A3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7833" y="3223652"/>
                <a:ext cx="4104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14:cNvPr>
              <p14:cNvContentPartPr/>
              <p14:nvPr/>
            </p14:nvContentPartPr>
            <p14:xfrm>
              <a:off x="1354313" y="3281252"/>
              <a:ext cx="1615320" cy="437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3FD00A1-B295-4416-8461-3B2F48E435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45313" y="3272245"/>
                <a:ext cx="1632960" cy="45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14:cNvPr>
              <p14:cNvContentPartPr/>
              <p14:nvPr/>
            </p14:nvContentPartPr>
            <p14:xfrm>
              <a:off x="10769033" y="3365852"/>
              <a:ext cx="294480" cy="285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DE5B34D-877F-469B-BE2D-BB676978B6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60044" y="3356863"/>
                <a:ext cx="312098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14:cNvPr>
              <p14:cNvContentPartPr/>
              <p14:nvPr/>
            </p14:nvContentPartPr>
            <p14:xfrm>
              <a:off x="9128873" y="3130052"/>
              <a:ext cx="1332360" cy="585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4DF4207-898B-43C8-9CD1-77AAF749E2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19873" y="3121407"/>
                <a:ext cx="1350000" cy="603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14:cNvPr>
              <p14:cNvContentPartPr/>
              <p14:nvPr/>
            </p14:nvContentPartPr>
            <p14:xfrm>
              <a:off x="2816633" y="4140572"/>
              <a:ext cx="196560" cy="275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75EC0F8-3BF0-41C3-877A-98B422C109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7993" y="4131572"/>
                <a:ext cx="214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14:cNvPr>
              <p14:cNvContentPartPr/>
              <p14:nvPr/>
            </p14:nvContentPartPr>
            <p14:xfrm>
              <a:off x="2009873" y="4079372"/>
              <a:ext cx="633600" cy="3841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E07EA19-7262-4063-B1E2-2CFD59CEEA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1228" y="4070732"/>
                <a:ext cx="65125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14:cNvPr>
              <p14:cNvContentPartPr/>
              <p14:nvPr/>
            </p14:nvContentPartPr>
            <p14:xfrm>
              <a:off x="5571713" y="4149572"/>
              <a:ext cx="469800" cy="304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7D15FF2-9C34-409D-9C56-6D0388EF8C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63073" y="4140572"/>
                <a:ext cx="487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14:cNvPr>
              <p14:cNvContentPartPr/>
              <p14:nvPr/>
            </p14:nvContentPartPr>
            <p14:xfrm>
              <a:off x="5206313" y="4127612"/>
              <a:ext cx="165960" cy="211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BE88031-DA2E-46B0-90B6-4ED1687450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97673" y="4118972"/>
                <a:ext cx="183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14:cNvPr>
              <p14:cNvContentPartPr/>
              <p14:nvPr/>
            </p14:nvContentPartPr>
            <p14:xfrm>
              <a:off x="3347633" y="4001252"/>
              <a:ext cx="1586520" cy="538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EE453BC-B293-4B47-97C8-B7A90CE7E2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8993" y="3992606"/>
                <a:ext cx="1604160" cy="55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14:cNvPr>
              <p14:cNvContentPartPr/>
              <p14:nvPr/>
            </p14:nvContentPartPr>
            <p14:xfrm>
              <a:off x="6647033" y="4046612"/>
              <a:ext cx="1085400" cy="2818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421B50-6357-4422-BFA2-55196CE1D1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38393" y="4037612"/>
                <a:ext cx="1103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14:cNvPr>
              <p14:cNvContentPartPr/>
              <p14:nvPr/>
            </p14:nvContentPartPr>
            <p14:xfrm>
              <a:off x="6140873" y="3974612"/>
              <a:ext cx="257760" cy="398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A8953E7-039D-41D8-8B29-AA5CF962648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32221" y="3965612"/>
                <a:ext cx="275425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14:cNvPr>
              <p14:cNvContentPartPr/>
              <p14:nvPr/>
            </p14:nvContentPartPr>
            <p14:xfrm>
              <a:off x="9492833" y="4003412"/>
              <a:ext cx="302760" cy="52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37B1DF7-FC21-4C77-8A8B-AAF775E8B4F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83833" y="3994406"/>
                <a:ext cx="320400" cy="54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14:cNvPr>
              <p14:cNvContentPartPr/>
              <p14:nvPr/>
            </p14:nvContentPartPr>
            <p14:xfrm>
              <a:off x="8198273" y="4076132"/>
              <a:ext cx="892440" cy="461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5F63F86-EF52-4AF8-A418-029266C469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89273" y="4067492"/>
                <a:ext cx="91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14:cNvPr>
              <p14:cNvContentPartPr/>
              <p14:nvPr/>
            </p14:nvContentPartPr>
            <p14:xfrm>
              <a:off x="2953433" y="4765172"/>
              <a:ext cx="192240" cy="223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28B4A11-7303-4958-BD20-8B69BC40C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44777" y="4756518"/>
                <a:ext cx="209913" cy="24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14:cNvPr>
              <p14:cNvContentPartPr/>
              <p14:nvPr/>
            </p14:nvContentPartPr>
            <p14:xfrm>
              <a:off x="2102753" y="4726652"/>
              <a:ext cx="668520" cy="318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089E814-D9D3-420C-8360-05E96222EE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4113" y="4718012"/>
                <a:ext cx="686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14:cNvPr>
              <p14:cNvContentPartPr/>
              <p14:nvPr/>
            </p14:nvContentPartPr>
            <p14:xfrm>
              <a:off x="4402793" y="4636652"/>
              <a:ext cx="338400" cy="360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A438D7E-584A-4AF6-9509-5D49AD999A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93793" y="4628012"/>
                <a:ext cx="3560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14:cNvPr>
              <p14:cNvContentPartPr/>
              <p14:nvPr/>
            </p14:nvContentPartPr>
            <p14:xfrm>
              <a:off x="3576233" y="4706852"/>
              <a:ext cx="624240" cy="2804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130ED86-4392-4FDA-8CB0-C460EA5E63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67593" y="4698212"/>
                <a:ext cx="641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14:cNvPr>
              <p14:cNvContentPartPr/>
              <p14:nvPr/>
            </p14:nvContentPartPr>
            <p14:xfrm>
              <a:off x="5040713" y="4801892"/>
              <a:ext cx="212400" cy="3412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5440A3C-9E03-4A58-952E-0453D85D14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31713" y="4792892"/>
                <a:ext cx="2300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14:cNvPr>
              <p14:cNvContentPartPr/>
              <p14:nvPr/>
            </p14:nvContentPartPr>
            <p14:xfrm>
              <a:off x="5448233" y="4724492"/>
              <a:ext cx="219600" cy="171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B449950-63EC-4675-B50A-70BB8064C7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39233" y="4715852"/>
                <a:ext cx="237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14:cNvPr>
              <p14:cNvContentPartPr/>
              <p14:nvPr/>
            </p14:nvContentPartPr>
            <p14:xfrm>
              <a:off x="8394113" y="4666532"/>
              <a:ext cx="1526760" cy="460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E7B30FE-7C3C-4E71-95AC-76F8658E44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85113" y="4657892"/>
                <a:ext cx="15444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14:cNvPr>
              <p14:cNvContentPartPr/>
              <p14:nvPr/>
            </p14:nvContentPartPr>
            <p14:xfrm>
              <a:off x="7410233" y="4720532"/>
              <a:ext cx="502920" cy="284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34B24F1-AF00-420A-A98E-492D0561C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01593" y="4711532"/>
                <a:ext cx="520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14:cNvPr>
              <p14:cNvContentPartPr/>
              <p14:nvPr/>
            </p14:nvContentPartPr>
            <p14:xfrm>
              <a:off x="5846753" y="4683812"/>
              <a:ext cx="1308960" cy="387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CC9C92A-56F6-41FC-970D-44909440F0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37755" y="4675172"/>
                <a:ext cx="1326595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ED22866-9E11-441B-8E05-BECC4D888763}"/>
                  </a:ext>
                </a:extLst>
              </p14:cNvPr>
              <p14:cNvContentPartPr/>
              <p14:nvPr/>
            </p14:nvContentPartPr>
            <p14:xfrm>
              <a:off x="4378673" y="5520812"/>
              <a:ext cx="659880" cy="38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ED22866-9E11-441B-8E05-BECC4D8887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60683" y="5503172"/>
                <a:ext cx="695501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532476-3D60-442D-9E7C-E8BF12BE6AFC}"/>
                  </a:ext>
                </a:extLst>
              </p14:cNvPr>
              <p14:cNvContentPartPr/>
              <p14:nvPr/>
            </p14:nvContentPartPr>
            <p14:xfrm>
              <a:off x="2934353" y="5516492"/>
              <a:ext cx="1284480" cy="47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532476-3D60-442D-9E7C-E8BF12BE6A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16353" y="5498506"/>
                <a:ext cx="1320120" cy="507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076D82-1111-4A43-BE91-F028D790B98E}"/>
                  </a:ext>
                </a:extLst>
              </p14:cNvPr>
              <p14:cNvContentPartPr/>
              <p14:nvPr/>
            </p14:nvContentPartPr>
            <p14:xfrm>
              <a:off x="5253473" y="5680292"/>
              <a:ext cx="159120" cy="37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076D82-1111-4A43-BE91-F028D790B98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35473" y="5662652"/>
                <a:ext cx="1947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D9218A0-D779-491D-B327-A3BA4080C965}"/>
                  </a:ext>
                </a:extLst>
              </p14:cNvPr>
              <p14:cNvContentPartPr/>
              <p14:nvPr/>
            </p14:nvContentPartPr>
            <p14:xfrm>
              <a:off x="9156953" y="5479772"/>
              <a:ext cx="557640" cy="279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D9218A0-D779-491D-B327-A3BA4080C96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39302" y="5462132"/>
                <a:ext cx="593303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3974CC7-B009-4CC9-8A54-C55256F257D4}"/>
                  </a:ext>
                </a:extLst>
              </p14:cNvPr>
              <p14:cNvContentPartPr/>
              <p14:nvPr/>
            </p14:nvContentPartPr>
            <p14:xfrm>
              <a:off x="8708033" y="5553932"/>
              <a:ext cx="246960" cy="203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3974CC7-B009-4CC9-8A54-C55256F257D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90393" y="5535932"/>
                <a:ext cx="282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BC8A574-09C2-434A-8BDB-2C8B14A634EA}"/>
                  </a:ext>
                </a:extLst>
              </p14:cNvPr>
              <p14:cNvContentPartPr/>
              <p14:nvPr/>
            </p14:nvContentPartPr>
            <p14:xfrm>
              <a:off x="7086233" y="5466092"/>
              <a:ext cx="1422360" cy="440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BC8A574-09C2-434A-8BDB-2C8B14A634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68593" y="5448092"/>
                <a:ext cx="145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78EB58-884A-4DD4-B4D8-1509FE8A2392}"/>
                  </a:ext>
                </a:extLst>
              </p14:cNvPr>
              <p14:cNvContentPartPr/>
              <p14:nvPr/>
            </p14:nvContentPartPr>
            <p14:xfrm>
              <a:off x="6676913" y="5533772"/>
              <a:ext cx="225000" cy="397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78EB58-884A-4DD4-B4D8-1509FE8A23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58942" y="5515788"/>
                <a:ext cx="260583" cy="4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14FC13C-0B5E-47E3-B60A-44D38F723641}"/>
                  </a:ext>
                </a:extLst>
              </p14:cNvPr>
              <p14:cNvContentPartPr/>
              <p14:nvPr/>
            </p14:nvContentPartPr>
            <p14:xfrm>
              <a:off x="6102353" y="5624852"/>
              <a:ext cx="387720" cy="303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14FC13C-0B5E-47E3-B60A-44D38F72364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84353" y="5606852"/>
                <a:ext cx="423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718AFE1-66BA-4A90-99DA-DFA11E76C075}"/>
                  </a:ext>
                </a:extLst>
              </p14:cNvPr>
              <p14:cNvContentPartPr/>
              <p14:nvPr/>
            </p14:nvContentPartPr>
            <p14:xfrm>
              <a:off x="5701673" y="5670932"/>
              <a:ext cx="212400" cy="243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718AFE1-66BA-4A90-99DA-DFA11E76C07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84033" y="5652932"/>
                <a:ext cx="248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846C924-6E2D-4005-A08F-6C958EB2E5B8}"/>
                  </a:ext>
                </a:extLst>
              </p14:cNvPr>
              <p14:cNvContentPartPr/>
              <p14:nvPr/>
            </p14:nvContentPartPr>
            <p14:xfrm>
              <a:off x="1664273" y="5102492"/>
              <a:ext cx="6452640" cy="117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846C924-6E2D-4005-A08F-6C958EB2E5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55273" y="5093852"/>
                <a:ext cx="64702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C419-7FF7-4225-A9F8-73FA64DB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849F-DF7F-41CC-8FAB-AC2A7B3969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are given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is not necessarily possible to find a vector perpendicular to both of the given vectors.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849F-DF7F-41CC-8FAB-AC2A7B396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1F5A7-4F38-4D0F-85EB-5CCD2661E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8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14:cNvPr>
              <p14:cNvContentPartPr/>
              <p14:nvPr/>
            </p14:nvContentPartPr>
            <p14:xfrm>
              <a:off x="1800353" y="2024132"/>
              <a:ext cx="1402560" cy="59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713" y="2015492"/>
                <a:ext cx="1420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14:cNvPr>
              <p14:cNvContentPartPr/>
              <p14:nvPr/>
            </p14:nvContentPartPr>
            <p14:xfrm>
              <a:off x="4971233" y="2129252"/>
              <a:ext cx="19260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233" y="2120252"/>
                <a:ext cx="210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14:cNvPr>
              <p14:cNvContentPartPr/>
              <p14:nvPr/>
            </p14:nvContentPartPr>
            <p14:xfrm>
              <a:off x="3476153" y="2078852"/>
              <a:ext cx="1258920" cy="32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7513" y="2070212"/>
                <a:ext cx="1276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14:cNvPr>
              <p14:cNvContentPartPr/>
              <p14:nvPr/>
            </p14:nvContentPartPr>
            <p14:xfrm>
              <a:off x="7322033" y="2187212"/>
              <a:ext cx="138600" cy="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3393" y="2178212"/>
                <a:ext cx="156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14:cNvPr>
              <p14:cNvContentPartPr/>
              <p14:nvPr/>
            </p14:nvContentPartPr>
            <p14:xfrm>
              <a:off x="6775553" y="2118452"/>
              <a:ext cx="315000" cy="19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6903" y="2109812"/>
                <a:ext cx="3326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14:cNvPr>
              <p14:cNvContentPartPr/>
              <p14:nvPr/>
            </p14:nvContentPartPr>
            <p14:xfrm>
              <a:off x="6375233" y="2033852"/>
              <a:ext cx="173520" cy="345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6233" y="2025203"/>
                <a:ext cx="191160" cy="36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14:cNvPr>
              <p14:cNvContentPartPr/>
              <p14:nvPr/>
            </p14:nvContentPartPr>
            <p14:xfrm>
              <a:off x="5367233" y="2127092"/>
              <a:ext cx="82656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8233" y="2118092"/>
                <a:ext cx="844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14:cNvPr>
              <p14:cNvContentPartPr/>
              <p14:nvPr/>
            </p14:nvContentPartPr>
            <p14:xfrm>
              <a:off x="7613633" y="2099732"/>
              <a:ext cx="333000" cy="22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984" y="2091078"/>
                <a:ext cx="350659" cy="24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14:cNvPr>
              <p14:cNvContentPartPr/>
              <p14:nvPr/>
            </p14:nvContentPartPr>
            <p14:xfrm>
              <a:off x="9350993" y="2066972"/>
              <a:ext cx="581760" cy="24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2353" y="2057972"/>
                <a:ext cx="599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14:cNvPr>
              <p14:cNvContentPartPr/>
              <p14:nvPr/>
            </p14:nvContentPartPr>
            <p14:xfrm>
              <a:off x="8829713" y="2059412"/>
              <a:ext cx="246960" cy="22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0713" y="2050772"/>
                <a:ext cx="264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14:cNvPr>
              <p14:cNvContentPartPr/>
              <p14:nvPr/>
            </p14:nvContentPartPr>
            <p14:xfrm>
              <a:off x="8242193" y="1934132"/>
              <a:ext cx="342720" cy="43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3553" y="1925492"/>
                <a:ext cx="360360" cy="4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25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14:cNvPr>
              <p14:cNvContentPartPr/>
              <p14:nvPr/>
            </p14:nvContentPartPr>
            <p14:xfrm>
              <a:off x="1800353" y="2024132"/>
              <a:ext cx="1402560" cy="59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713" y="2015492"/>
                <a:ext cx="1420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14:cNvPr>
              <p14:cNvContentPartPr/>
              <p14:nvPr/>
            </p14:nvContentPartPr>
            <p14:xfrm>
              <a:off x="4971233" y="2129252"/>
              <a:ext cx="19260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233" y="2120252"/>
                <a:ext cx="210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14:cNvPr>
              <p14:cNvContentPartPr/>
              <p14:nvPr/>
            </p14:nvContentPartPr>
            <p14:xfrm>
              <a:off x="3476153" y="2078852"/>
              <a:ext cx="1258920" cy="32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7513" y="2070212"/>
                <a:ext cx="1276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14:cNvPr>
              <p14:cNvContentPartPr/>
              <p14:nvPr/>
            </p14:nvContentPartPr>
            <p14:xfrm>
              <a:off x="7322033" y="2187212"/>
              <a:ext cx="138600" cy="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3393" y="2178212"/>
                <a:ext cx="156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14:cNvPr>
              <p14:cNvContentPartPr/>
              <p14:nvPr/>
            </p14:nvContentPartPr>
            <p14:xfrm>
              <a:off x="6775553" y="2118452"/>
              <a:ext cx="315000" cy="19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6903" y="2109812"/>
                <a:ext cx="3326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14:cNvPr>
              <p14:cNvContentPartPr/>
              <p14:nvPr/>
            </p14:nvContentPartPr>
            <p14:xfrm>
              <a:off x="6375233" y="2033852"/>
              <a:ext cx="173520" cy="345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6233" y="2025203"/>
                <a:ext cx="191160" cy="36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14:cNvPr>
              <p14:cNvContentPartPr/>
              <p14:nvPr/>
            </p14:nvContentPartPr>
            <p14:xfrm>
              <a:off x="5367233" y="2127092"/>
              <a:ext cx="82656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8233" y="2118092"/>
                <a:ext cx="844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14:cNvPr>
              <p14:cNvContentPartPr/>
              <p14:nvPr/>
            </p14:nvContentPartPr>
            <p14:xfrm>
              <a:off x="7613633" y="2099732"/>
              <a:ext cx="333000" cy="22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984" y="2091078"/>
                <a:ext cx="350659" cy="24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14:cNvPr>
              <p14:cNvContentPartPr/>
              <p14:nvPr/>
            </p14:nvContentPartPr>
            <p14:xfrm>
              <a:off x="9350993" y="2066972"/>
              <a:ext cx="581760" cy="24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2353" y="2057972"/>
                <a:ext cx="599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14:cNvPr>
              <p14:cNvContentPartPr/>
              <p14:nvPr/>
            </p14:nvContentPartPr>
            <p14:xfrm>
              <a:off x="8829713" y="2059412"/>
              <a:ext cx="246960" cy="22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0713" y="2050772"/>
                <a:ext cx="264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14:cNvPr>
              <p14:cNvContentPartPr/>
              <p14:nvPr/>
            </p14:nvContentPartPr>
            <p14:xfrm>
              <a:off x="8242193" y="1934132"/>
              <a:ext cx="342720" cy="43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3553" y="1925492"/>
                <a:ext cx="3603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14:cNvPr>
              <p14:cNvContentPartPr/>
              <p14:nvPr/>
            </p14:nvContentPartPr>
            <p14:xfrm>
              <a:off x="3150713" y="2870852"/>
              <a:ext cx="278280" cy="37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1713" y="2861852"/>
                <a:ext cx="295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14:cNvPr>
              <p14:cNvContentPartPr/>
              <p14:nvPr/>
            </p14:nvContentPartPr>
            <p14:xfrm>
              <a:off x="1996553" y="2745212"/>
              <a:ext cx="909720" cy="32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7913" y="2736572"/>
                <a:ext cx="927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14:cNvPr>
              <p14:cNvContentPartPr/>
              <p14:nvPr/>
            </p14:nvContentPartPr>
            <p14:xfrm>
              <a:off x="6927473" y="2787332"/>
              <a:ext cx="339120" cy="39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8833" y="2778332"/>
                <a:ext cx="3567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14:cNvPr>
              <p14:cNvContentPartPr/>
              <p14:nvPr/>
            </p14:nvContentPartPr>
            <p14:xfrm>
              <a:off x="6267953" y="2904692"/>
              <a:ext cx="439200" cy="221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8953" y="2895692"/>
                <a:ext cx="45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14:cNvPr>
              <p14:cNvContentPartPr/>
              <p14:nvPr/>
            </p14:nvContentPartPr>
            <p14:xfrm>
              <a:off x="5669633" y="2970212"/>
              <a:ext cx="218160" cy="156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0633" y="2961212"/>
                <a:ext cx="235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14:cNvPr>
              <p14:cNvContentPartPr/>
              <p14:nvPr/>
            </p14:nvContentPartPr>
            <p14:xfrm>
              <a:off x="3729953" y="2778692"/>
              <a:ext cx="1606680" cy="582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0953" y="2769686"/>
                <a:ext cx="1624320" cy="60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14:cNvPr>
              <p14:cNvContentPartPr/>
              <p14:nvPr/>
            </p14:nvContentPartPr>
            <p14:xfrm>
              <a:off x="9738713" y="2813972"/>
              <a:ext cx="265320" cy="208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0073" y="2804972"/>
                <a:ext cx="282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14:cNvPr>
              <p14:cNvContentPartPr/>
              <p14:nvPr/>
            </p14:nvContentPartPr>
            <p14:xfrm>
              <a:off x="9217073" y="2708852"/>
              <a:ext cx="268920" cy="361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08073" y="2700212"/>
                <a:ext cx="2865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14:cNvPr>
              <p14:cNvContentPartPr/>
              <p14:nvPr/>
            </p14:nvContentPartPr>
            <p14:xfrm>
              <a:off x="8115113" y="2893172"/>
              <a:ext cx="842040" cy="252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6473" y="2884520"/>
                <a:ext cx="8596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14:cNvPr>
              <p14:cNvContentPartPr/>
              <p14:nvPr/>
            </p14:nvContentPartPr>
            <p14:xfrm>
              <a:off x="7525793" y="2908292"/>
              <a:ext cx="268200" cy="204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7153" y="2899292"/>
                <a:ext cx="2858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35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14:cNvPr>
              <p14:cNvContentPartPr/>
              <p14:nvPr/>
            </p14:nvContentPartPr>
            <p14:xfrm>
              <a:off x="1800353" y="2024132"/>
              <a:ext cx="1402560" cy="59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713" y="2015492"/>
                <a:ext cx="1420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14:cNvPr>
              <p14:cNvContentPartPr/>
              <p14:nvPr/>
            </p14:nvContentPartPr>
            <p14:xfrm>
              <a:off x="4971233" y="2129252"/>
              <a:ext cx="19260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233" y="2120252"/>
                <a:ext cx="210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14:cNvPr>
              <p14:cNvContentPartPr/>
              <p14:nvPr/>
            </p14:nvContentPartPr>
            <p14:xfrm>
              <a:off x="3476153" y="2078852"/>
              <a:ext cx="1258920" cy="32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7513" y="2070212"/>
                <a:ext cx="1276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14:cNvPr>
              <p14:cNvContentPartPr/>
              <p14:nvPr/>
            </p14:nvContentPartPr>
            <p14:xfrm>
              <a:off x="7322033" y="2187212"/>
              <a:ext cx="138600" cy="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3393" y="2178212"/>
                <a:ext cx="156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14:cNvPr>
              <p14:cNvContentPartPr/>
              <p14:nvPr/>
            </p14:nvContentPartPr>
            <p14:xfrm>
              <a:off x="6775553" y="2118452"/>
              <a:ext cx="315000" cy="19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6903" y="2109812"/>
                <a:ext cx="3326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14:cNvPr>
              <p14:cNvContentPartPr/>
              <p14:nvPr/>
            </p14:nvContentPartPr>
            <p14:xfrm>
              <a:off x="6375233" y="2033852"/>
              <a:ext cx="173520" cy="345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6233" y="2025203"/>
                <a:ext cx="191160" cy="36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14:cNvPr>
              <p14:cNvContentPartPr/>
              <p14:nvPr/>
            </p14:nvContentPartPr>
            <p14:xfrm>
              <a:off x="5367233" y="2127092"/>
              <a:ext cx="82656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8233" y="2118092"/>
                <a:ext cx="844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14:cNvPr>
              <p14:cNvContentPartPr/>
              <p14:nvPr/>
            </p14:nvContentPartPr>
            <p14:xfrm>
              <a:off x="7613633" y="2099732"/>
              <a:ext cx="333000" cy="22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984" y="2091078"/>
                <a:ext cx="350659" cy="24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14:cNvPr>
              <p14:cNvContentPartPr/>
              <p14:nvPr/>
            </p14:nvContentPartPr>
            <p14:xfrm>
              <a:off x="9350993" y="2066972"/>
              <a:ext cx="581760" cy="24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2353" y="2057972"/>
                <a:ext cx="599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14:cNvPr>
              <p14:cNvContentPartPr/>
              <p14:nvPr/>
            </p14:nvContentPartPr>
            <p14:xfrm>
              <a:off x="8829713" y="2059412"/>
              <a:ext cx="246960" cy="22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0713" y="2050772"/>
                <a:ext cx="264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14:cNvPr>
              <p14:cNvContentPartPr/>
              <p14:nvPr/>
            </p14:nvContentPartPr>
            <p14:xfrm>
              <a:off x="8242193" y="1934132"/>
              <a:ext cx="342720" cy="43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3553" y="1925492"/>
                <a:ext cx="3603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14:cNvPr>
              <p14:cNvContentPartPr/>
              <p14:nvPr/>
            </p14:nvContentPartPr>
            <p14:xfrm>
              <a:off x="3150713" y="2870852"/>
              <a:ext cx="278280" cy="37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1713" y="2861852"/>
                <a:ext cx="295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14:cNvPr>
              <p14:cNvContentPartPr/>
              <p14:nvPr/>
            </p14:nvContentPartPr>
            <p14:xfrm>
              <a:off x="1996553" y="2745212"/>
              <a:ext cx="909720" cy="32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7913" y="2736572"/>
                <a:ext cx="927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14:cNvPr>
              <p14:cNvContentPartPr/>
              <p14:nvPr/>
            </p14:nvContentPartPr>
            <p14:xfrm>
              <a:off x="6927473" y="2787332"/>
              <a:ext cx="339120" cy="39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8833" y="2778332"/>
                <a:ext cx="3567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14:cNvPr>
              <p14:cNvContentPartPr/>
              <p14:nvPr/>
            </p14:nvContentPartPr>
            <p14:xfrm>
              <a:off x="6267953" y="2904692"/>
              <a:ext cx="439200" cy="221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8953" y="2895692"/>
                <a:ext cx="45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14:cNvPr>
              <p14:cNvContentPartPr/>
              <p14:nvPr/>
            </p14:nvContentPartPr>
            <p14:xfrm>
              <a:off x="5669633" y="2970212"/>
              <a:ext cx="218160" cy="156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0633" y="2961212"/>
                <a:ext cx="235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14:cNvPr>
              <p14:cNvContentPartPr/>
              <p14:nvPr/>
            </p14:nvContentPartPr>
            <p14:xfrm>
              <a:off x="3729953" y="2778692"/>
              <a:ext cx="1606680" cy="582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0953" y="2769686"/>
                <a:ext cx="1624320" cy="60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14:cNvPr>
              <p14:cNvContentPartPr/>
              <p14:nvPr/>
            </p14:nvContentPartPr>
            <p14:xfrm>
              <a:off x="9738713" y="2813972"/>
              <a:ext cx="265320" cy="208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0073" y="2804972"/>
                <a:ext cx="282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14:cNvPr>
              <p14:cNvContentPartPr/>
              <p14:nvPr/>
            </p14:nvContentPartPr>
            <p14:xfrm>
              <a:off x="9217073" y="2708852"/>
              <a:ext cx="268920" cy="361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08073" y="2700212"/>
                <a:ext cx="2865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14:cNvPr>
              <p14:cNvContentPartPr/>
              <p14:nvPr/>
            </p14:nvContentPartPr>
            <p14:xfrm>
              <a:off x="8115113" y="2893172"/>
              <a:ext cx="842040" cy="252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6473" y="2884520"/>
                <a:ext cx="8596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14:cNvPr>
              <p14:cNvContentPartPr/>
              <p14:nvPr/>
            </p14:nvContentPartPr>
            <p14:xfrm>
              <a:off x="7525793" y="2908292"/>
              <a:ext cx="268200" cy="204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7153" y="2899292"/>
                <a:ext cx="285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EEE092-5C83-473E-AA2A-78B84C9C35AC}"/>
                  </a:ext>
                </a:extLst>
              </p14:cNvPr>
              <p14:cNvContentPartPr/>
              <p14:nvPr/>
            </p14:nvContentPartPr>
            <p14:xfrm>
              <a:off x="2896553" y="3550172"/>
              <a:ext cx="144360" cy="27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EEE092-5C83-473E-AA2A-78B84C9C35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78913" y="3532172"/>
                <a:ext cx="1800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652E70-CF29-4BDE-9FD7-80CBAD8FAEF2}"/>
                  </a:ext>
                </a:extLst>
              </p14:cNvPr>
              <p14:cNvContentPartPr/>
              <p14:nvPr/>
            </p14:nvContentPartPr>
            <p14:xfrm>
              <a:off x="6618593" y="3632612"/>
              <a:ext cx="271800" cy="145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652E70-CF29-4BDE-9FD7-80CBAD8FAEF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0593" y="3614972"/>
                <a:ext cx="307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699C5D-24F6-460F-874C-12EF97A0EB69}"/>
                  </a:ext>
                </a:extLst>
              </p14:cNvPr>
              <p14:cNvContentPartPr/>
              <p14:nvPr/>
            </p14:nvContentPartPr>
            <p14:xfrm>
              <a:off x="6668633" y="3448652"/>
              <a:ext cx="203760" cy="78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699C5D-24F6-460F-874C-12EF97A0EB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50633" y="3430652"/>
                <a:ext cx="239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7D3E45D-D97A-4E44-86BA-B61881516058}"/>
                  </a:ext>
                </a:extLst>
              </p14:cNvPr>
              <p14:cNvContentPartPr/>
              <p14:nvPr/>
            </p14:nvContentPartPr>
            <p14:xfrm>
              <a:off x="4808153" y="3954092"/>
              <a:ext cx="1168920" cy="487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7D3E45D-D97A-4E44-86BA-B618815160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90513" y="3936439"/>
                <a:ext cx="1204560" cy="52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C1E009-BA30-4EFB-8024-B4ED8B3A4DE1}"/>
                  </a:ext>
                </a:extLst>
              </p14:cNvPr>
              <p14:cNvContentPartPr/>
              <p14:nvPr/>
            </p14:nvContentPartPr>
            <p14:xfrm>
              <a:off x="3998873" y="4136612"/>
              <a:ext cx="577080" cy="17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C1E009-BA30-4EFB-8024-B4ED8B3A4D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1222" y="4118972"/>
                <a:ext cx="612742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EBD08F-115C-4658-B3AE-DB47584F48AD}"/>
                  </a:ext>
                </a:extLst>
              </p14:cNvPr>
              <p14:cNvContentPartPr/>
              <p14:nvPr/>
            </p14:nvContentPartPr>
            <p14:xfrm>
              <a:off x="2924993" y="4016372"/>
              <a:ext cx="465120" cy="306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EBD08F-115C-4658-B3AE-DB47584F48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7353" y="3998372"/>
                <a:ext cx="500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FC851B-DCDB-421C-B876-F18C44A53A54}"/>
                  </a:ext>
                </a:extLst>
              </p14:cNvPr>
              <p14:cNvContentPartPr/>
              <p14:nvPr/>
            </p14:nvContentPartPr>
            <p14:xfrm>
              <a:off x="2035433" y="4064612"/>
              <a:ext cx="389880" cy="235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FC851B-DCDB-421C-B876-F18C44A53A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17450" y="4046612"/>
                <a:ext cx="425487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38138E-972F-4FE4-9807-C598328186F8}"/>
                  </a:ext>
                </a:extLst>
              </p14:cNvPr>
              <p14:cNvContentPartPr/>
              <p14:nvPr/>
            </p14:nvContentPartPr>
            <p14:xfrm>
              <a:off x="8458913" y="3563132"/>
              <a:ext cx="2010600" cy="436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38138E-972F-4FE4-9807-C598328186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41273" y="3545132"/>
                <a:ext cx="20462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4853BE3-ACEA-45A4-820A-BEDFBF6BAEA0}"/>
                  </a:ext>
                </a:extLst>
              </p14:cNvPr>
              <p14:cNvContentPartPr/>
              <p14:nvPr/>
            </p14:nvContentPartPr>
            <p14:xfrm>
              <a:off x="7593833" y="3358292"/>
              <a:ext cx="228240" cy="419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4853BE3-ACEA-45A4-820A-BEDFBF6BAE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75833" y="3340652"/>
                <a:ext cx="2638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882EDD-5F70-433E-A54B-AAD9A01F9DBF}"/>
                  </a:ext>
                </a:extLst>
              </p14:cNvPr>
              <p14:cNvContentPartPr/>
              <p14:nvPr/>
            </p14:nvContentPartPr>
            <p14:xfrm>
              <a:off x="7186313" y="3573572"/>
              <a:ext cx="177840" cy="163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882EDD-5F70-433E-A54B-AAD9A01F9D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68673" y="3555893"/>
                <a:ext cx="213480" cy="19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A330DEA-D17B-4D86-B53A-E3FD6081EBD8}"/>
                  </a:ext>
                </a:extLst>
              </p14:cNvPr>
              <p14:cNvContentPartPr/>
              <p14:nvPr/>
            </p14:nvContentPartPr>
            <p14:xfrm>
              <a:off x="5762873" y="3454772"/>
              <a:ext cx="590400" cy="335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A330DEA-D17B-4D86-B53A-E3FD6081EB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44884" y="3437132"/>
                <a:ext cx="626018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02CCB45-101A-4077-A32B-B016E5DD6F6A}"/>
                  </a:ext>
                </a:extLst>
              </p14:cNvPr>
              <p14:cNvContentPartPr/>
              <p14:nvPr/>
            </p14:nvContentPartPr>
            <p14:xfrm>
              <a:off x="3245393" y="3445412"/>
              <a:ext cx="2156400" cy="380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02CCB45-101A-4077-A32B-B016E5DD6F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27396" y="3427412"/>
                <a:ext cx="2192034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712809-A125-4010-8286-97E2C93F751B}"/>
                  </a:ext>
                </a:extLst>
              </p14:cNvPr>
              <p14:cNvContentPartPr/>
              <p14:nvPr/>
            </p14:nvContentPartPr>
            <p14:xfrm>
              <a:off x="1741673" y="3546932"/>
              <a:ext cx="825120" cy="300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712809-A125-4010-8286-97E2C93F75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23681" y="3529292"/>
                <a:ext cx="860744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BB4978-FADC-4BA7-A6C0-6669C1E98345}"/>
                  </a:ext>
                </a:extLst>
              </p14:cNvPr>
              <p14:cNvContentPartPr/>
              <p14:nvPr/>
            </p14:nvContentPartPr>
            <p14:xfrm>
              <a:off x="6599513" y="3991532"/>
              <a:ext cx="1037520" cy="356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BB4978-FADC-4BA7-A6C0-6669C1E983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81513" y="3973892"/>
                <a:ext cx="1073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1F6200-8016-45A3-85F0-B979ED1FB320}"/>
                  </a:ext>
                </a:extLst>
              </p14:cNvPr>
              <p14:cNvContentPartPr/>
              <p14:nvPr/>
            </p14:nvContentPartPr>
            <p14:xfrm>
              <a:off x="10108433" y="4125452"/>
              <a:ext cx="378720" cy="299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1F6200-8016-45A3-85F0-B979ED1FB3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90450" y="4107812"/>
                <a:ext cx="414326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8A5231F-5CB2-4F9B-BD1C-17EA478BBBC1}"/>
                  </a:ext>
                </a:extLst>
              </p14:cNvPr>
              <p14:cNvContentPartPr/>
              <p14:nvPr/>
            </p14:nvContentPartPr>
            <p14:xfrm>
              <a:off x="9316073" y="4031132"/>
              <a:ext cx="360720" cy="537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8A5231F-5CB2-4F9B-BD1C-17EA478BBB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98073" y="4013480"/>
                <a:ext cx="396360" cy="573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E76D414-C4DA-49C7-B95E-12ED416536CD}"/>
                  </a:ext>
                </a:extLst>
              </p14:cNvPr>
              <p14:cNvContentPartPr/>
              <p14:nvPr/>
            </p14:nvContentPartPr>
            <p14:xfrm>
              <a:off x="8151113" y="4035452"/>
              <a:ext cx="772200" cy="327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E76D414-C4DA-49C7-B95E-12ED416536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33465" y="4017812"/>
                <a:ext cx="807857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D1C10F3-4D94-43FD-A509-B941438DAD89}"/>
                  </a:ext>
                </a:extLst>
              </p14:cNvPr>
              <p14:cNvContentPartPr/>
              <p14:nvPr/>
            </p14:nvContentPartPr>
            <p14:xfrm>
              <a:off x="4318193" y="4585172"/>
              <a:ext cx="1100160" cy="369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D1C10F3-4D94-43FD-A509-B941438DAD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0199" y="4567532"/>
                <a:ext cx="1135788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7BBE908-D4A6-4B12-BCC6-A56F030F2155}"/>
                  </a:ext>
                </a:extLst>
              </p14:cNvPr>
              <p14:cNvContentPartPr/>
              <p14:nvPr/>
            </p14:nvContentPartPr>
            <p14:xfrm>
              <a:off x="2957033" y="4549892"/>
              <a:ext cx="834840" cy="306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7BBE908-D4A6-4B12-BCC6-A56F030F21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39385" y="4532252"/>
                <a:ext cx="870495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C9C4668-51A1-4F37-ABC7-1A97C9BBE2CB}"/>
                  </a:ext>
                </a:extLst>
              </p14:cNvPr>
              <p14:cNvContentPartPr/>
              <p14:nvPr/>
            </p14:nvContentPartPr>
            <p14:xfrm>
              <a:off x="2114633" y="4561772"/>
              <a:ext cx="479880" cy="328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C9C4668-51A1-4F37-ABC7-1A97C9BBE2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6980" y="4543772"/>
                <a:ext cx="515547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9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14:cNvPr>
              <p14:cNvContentPartPr/>
              <p14:nvPr/>
            </p14:nvContentPartPr>
            <p14:xfrm>
              <a:off x="1800353" y="2024132"/>
              <a:ext cx="1402560" cy="59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2595E4-BD9A-40A4-8C4C-18D402D4F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713" y="2015492"/>
                <a:ext cx="1420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14:cNvPr>
              <p14:cNvContentPartPr/>
              <p14:nvPr/>
            </p14:nvContentPartPr>
            <p14:xfrm>
              <a:off x="4971233" y="2129252"/>
              <a:ext cx="19260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E6E4B3-B44D-470C-B69F-3B98725B1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233" y="2120252"/>
                <a:ext cx="210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14:cNvPr>
              <p14:cNvContentPartPr/>
              <p14:nvPr/>
            </p14:nvContentPartPr>
            <p14:xfrm>
              <a:off x="3476153" y="2078852"/>
              <a:ext cx="1258920" cy="32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7149F1-DCD0-4977-AC8B-BC1DC9176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7513" y="2070212"/>
                <a:ext cx="1276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14:cNvPr>
              <p14:cNvContentPartPr/>
              <p14:nvPr/>
            </p14:nvContentPartPr>
            <p14:xfrm>
              <a:off x="7322033" y="2187212"/>
              <a:ext cx="138600" cy="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75F208-505C-4ACC-A41F-66C10B109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3393" y="2178212"/>
                <a:ext cx="156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14:cNvPr>
              <p14:cNvContentPartPr/>
              <p14:nvPr/>
            </p14:nvContentPartPr>
            <p14:xfrm>
              <a:off x="6775553" y="2118452"/>
              <a:ext cx="315000" cy="193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2C0946-F942-4C0E-9069-DB86AFC9A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6903" y="2109812"/>
                <a:ext cx="3326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14:cNvPr>
              <p14:cNvContentPartPr/>
              <p14:nvPr/>
            </p14:nvContentPartPr>
            <p14:xfrm>
              <a:off x="6375233" y="2033852"/>
              <a:ext cx="173520" cy="345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0C6DB42-5C4C-40A4-BA02-5F417EC684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6233" y="2025203"/>
                <a:ext cx="191160" cy="36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14:cNvPr>
              <p14:cNvContentPartPr/>
              <p14:nvPr/>
            </p14:nvContentPartPr>
            <p14:xfrm>
              <a:off x="5367233" y="2127092"/>
              <a:ext cx="82656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3BDBAE-6D25-44EC-8759-EE5311D449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58233" y="2118092"/>
                <a:ext cx="844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14:cNvPr>
              <p14:cNvContentPartPr/>
              <p14:nvPr/>
            </p14:nvContentPartPr>
            <p14:xfrm>
              <a:off x="7613633" y="2099732"/>
              <a:ext cx="333000" cy="228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B1AEDF-6CB7-439E-9A17-1C200FA467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4984" y="2091078"/>
                <a:ext cx="350659" cy="24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14:cNvPr>
              <p14:cNvContentPartPr/>
              <p14:nvPr/>
            </p14:nvContentPartPr>
            <p14:xfrm>
              <a:off x="9350993" y="2066972"/>
              <a:ext cx="581760" cy="24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E3789-82D3-4ED3-88D2-AB36E7F732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42353" y="2057972"/>
                <a:ext cx="599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14:cNvPr>
              <p14:cNvContentPartPr/>
              <p14:nvPr/>
            </p14:nvContentPartPr>
            <p14:xfrm>
              <a:off x="8829713" y="2059412"/>
              <a:ext cx="246960" cy="22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65C22C3-2D91-4D28-A7AE-95BDDB4E1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0713" y="2050772"/>
                <a:ext cx="264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14:cNvPr>
              <p14:cNvContentPartPr/>
              <p14:nvPr/>
            </p14:nvContentPartPr>
            <p14:xfrm>
              <a:off x="8242193" y="1934132"/>
              <a:ext cx="342720" cy="432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DC0984-4824-41B7-967E-22AD84C961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3553" y="1925492"/>
                <a:ext cx="3603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14:cNvPr>
              <p14:cNvContentPartPr/>
              <p14:nvPr/>
            </p14:nvContentPartPr>
            <p14:xfrm>
              <a:off x="3150713" y="2870852"/>
              <a:ext cx="278280" cy="37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7582D2-D928-443C-BC2E-E154E711A1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1713" y="2861852"/>
                <a:ext cx="295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14:cNvPr>
              <p14:cNvContentPartPr/>
              <p14:nvPr/>
            </p14:nvContentPartPr>
            <p14:xfrm>
              <a:off x="1996553" y="2745212"/>
              <a:ext cx="909720" cy="32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C1073E-2458-4382-B81D-8630DA1B0A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7913" y="2736572"/>
                <a:ext cx="927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14:cNvPr>
              <p14:cNvContentPartPr/>
              <p14:nvPr/>
            </p14:nvContentPartPr>
            <p14:xfrm>
              <a:off x="6927473" y="2787332"/>
              <a:ext cx="339120" cy="39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8A731D-C8B1-4CDB-B463-2108D7FBA3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8833" y="2778332"/>
                <a:ext cx="3567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14:cNvPr>
              <p14:cNvContentPartPr/>
              <p14:nvPr/>
            </p14:nvContentPartPr>
            <p14:xfrm>
              <a:off x="6267953" y="2904692"/>
              <a:ext cx="439200" cy="221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CD0963-318B-4C96-9CAC-7BAC81B715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8953" y="2895692"/>
                <a:ext cx="45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14:cNvPr>
              <p14:cNvContentPartPr/>
              <p14:nvPr/>
            </p14:nvContentPartPr>
            <p14:xfrm>
              <a:off x="5669633" y="2970212"/>
              <a:ext cx="218160" cy="156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36C37F-9B34-4FB4-9601-BF081A14A9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0633" y="2961212"/>
                <a:ext cx="235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14:cNvPr>
              <p14:cNvContentPartPr/>
              <p14:nvPr/>
            </p14:nvContentPartPr>
            <p14:xfrm>
              <a:off x="3729953" y="2778692"/>
              <a:ext cx="1606680" cy="582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5414C3-F763-4A9D-BFDE-BD9A3063CD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0953" y="2769686"/>
                <a:ext cx="1624320" cy="60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14:cNvPr>
              <p14:cNvContentPartPr/>
              <p14:nvPr/>
            </p14:nvContentPartPr>
            <p14:xfrm>
              <a:off x="9738713" y="2813972"/>
              <a:ext cx="265320" cy="208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B4B58E-7290-44DA-9800-B3E1708B50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0073" y="2804972"/>
                <a:ext cx="282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14:cNvPr>
              <p14:cNvContentPartPr/>
              <p14:nvPr/>
            </p14:nvContentPartPr>
            <p14:xfrm>
              <a:off x="9217073" y="2708852"/>
              <a:ext cx="268920" cy="361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0FF7463-0FE6-47E0-AB63-55D661F6EE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08073" y="2700212"/>
                <a:ext cx="28656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14:cNvPr>
              <p14:cNvContentPartPr/>
              <p14:nvPr/>
            </p14:nvContentPartPr>
            <p14:xfrm>
              <a:off x="8115113" y="2893172"/>
              <a:ext cx="842040" cy="252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87889D-061B-4ED6-A0CC-B8681423C7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6473" y="2884520"/>
                <a:ext cx="859680" cy="2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14:cNvPr>
              <p14:cNvContentPartPr/>
              <p14:nvPr/>
            </p14:nvContentPartPr>
            <p14:xfrm>
              <a:off x="7525793" y="2908292"/>
              <a:ext cx="268200" cy="204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0BE4112-CC4C-4272-B2D1-C0835BF595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17153" y="2899292"/>
                <a:ext cx="285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EEE092-5C83-473E-AA2A-78B84C9C35AC}"/>
                  </a:ext>
                </a:extLst>
              </p14:cNvPr>
              <p14:cNvContentPartPr/>
              <p14:nvPr/>
            </p14:nvContentPartPr>
            <p14:xfrm>
              <a:off x="2896553" y="3550172"/>
              <a:ext cx="144360" cy="27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EEE092-5C83-473E-AA2A-78B84C9C35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78913" y="3532172"/>
                <a:ext cx="1800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652E70-CF29-4BDE-9FD7-80CBAD8FAEF2}"/>
                  </a:ext>
                </a:extLst>
              </p14:cNvPr>
              <p14:cNvContentPartPr/>
              <p14:nvPr/>
            </p14:nvContentPartPr>
            <p14:xfrm>
              <a:off x="6618593" y="3632612"/>
              <a:ext cx="271800" cy="145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652E70-CF29-4BDE-9FD7-80CBAD8FAEF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0593" y="3614972"/>
                <a:ext cx="307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699C5D-24F6-460F-874C-12EF97A0EB69}"/>
                  </a:ext>
                </a:extLst>
              </p14:cNvPr>
              <p14:cNvContentPartPr/>
              <p14:nvPr/>
            </p14:nvContentPartPr>
            <p14:xfrm>
              <a:off x="6668633" y="3448652"/>
              <a:ext cx="203760" cy="78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699C5D-24F6-460F-874C-12EF97A0EB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50633" y="3430652"/>
                <a:ext cx="239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7D3E45D-D97A-4E44-86BA-B61881516058}"/>
                  </a:ext>
                </a:extLst>
              </p14:cNvPr>
              <p14:cNvContentPartPr/>
              <p14:nvPr/>
            </p14:nvContentPartPr>
            <p14:xfrm>
              <a:off x="4808153" y="3954092"/>
              <a:ext cx="1168920" cy="487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7D3E45D-D97A-4E44-86BA-B618815160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90513" y="3936439"/>
                <a:ext cx="1204560" cy="52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C1E009-BA30-4EFB-8024-B4ED8B3A4DE1}"/>
                  </a:ext>
                </a:extLst>
              </p14:cNvPr>
              <p14:cNvContentPartPr/>
              <p14:nvPr/>
            </p14:nvContentPartPr>
            <p14:xfrm>
              <a:off x="3998873" y="4136612"/>
              <a:ext cx="577080" cy="17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C1E009-BA30-4EFB-8024-B4ED8B3A4D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1222" y="4118972"/>
                <a:ext cx="612742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3EBD08F-115C-4658-B3AE-DB47584F48AD}"/>
                  </a:ext>
                </a:extLst>
              </p14:cNvPr>
              <p14:cNvContentPartPr/>
              <p14:nvPr/>
            </p14:nvContentPartPr>
            <p14:xfrm>
              <a:off x="2924993" y="4016372"/>
              <a:ext cx="465120" cy="306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3EBD08F-115C-4658-B3AE-DB47584F48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7353" y="3998372"/>
                <a:ext cx="500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0FC851B-DCDB-421C-B876-F18C44A53A54}"/>
                  </a:ext>
                </a:extLst>
              </p14:cNvPr>
              <p14:cNvContentPartPr/>
              <p14:nvPr/>
            </p14:nvContentPartPr>
            <p14:xfrm>
              <a:off x="2035433" y="4064612"/>
              <a:ext cx="389880" cy="235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0FC851B-DCDB-421C-B876-F18C44A53A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17450" y="4046612"/>
                <a:ext cx="425487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F38138E-972F-4FE4-9807-C598328186F8}"/>
                  </a:ext>
                </a:extLst>
              </p14:cNvPr>
              <p14:cNvContentPartPr/>
              <p14:nvPr/>
            </p14:nvContentPartPr>
            <p14:xfrm>
              <a:off x="8458913" y="3563132"/>
              <a:ext cx="2010600" cy="436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F38138E-972F-4FE4-9807-C598328186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41273" y="3545132"/>
                <a:ext cx="20462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4853BE3-ACEA-45A4-820A-BEDFBF6BAEA0}"/>
                  </a:ext>
                </a:extLst>
              </p14:cNvPr>
              <p14:cNvContentPartPr/>
              <p14:nvPr/>
            </p14:nvContentPartPr>
            <p14:xfrm>
              <a:off x="7593833" y="3358292"/>
              <a:ext cx="228240" cy="419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4853BE3-ACEA-45A4-820A-BEDFBF6BAE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75833" y="3340652"/>
                <a:ext cx="2638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882EDD-5F70-433E-A54B-AAD9A01F9DBF}"/>
                  </a:ext>
                </a:extLst>
              </p14:cNvPr>
              <p14:cNvContentPartPr/>
              <p14:nvPr/>
            </p14:nvContentPartPr>
            <p14:xfrm>
              <a:off x="7186313" y="3573572"/>
              <a:ext cx="177840" cy="163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882EDD-5F70-433E-A54B-AAD9A01F9D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68673" y="3555893"/>
                <a:ext cx="213480" cy="19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A330DEA-D17B-4D86-B53A-E3FD6081EBD8}"/>
                  </a:ext>
                </a:extLst>
              </p14:cNvPr>
              <p14:cNvContentPartPr/>
              <p14:nvPr/>
            </p14:nvContentPartPr>
            <p14:xfrm>
              <a:off x="5762873" y="3454772"/>
              <a:ext cx="590400" cy="335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A330DEA-D17B-4D86-B53A-E3FD6081EB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44884" y="3437132"/>
                <a:ext cx="626018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02CCB45-101A-4077-A32B-B016E5DD6F6A}"/>
                  </a:ext>
                </a:extLst>
              </p14:cNvPr>
              <p14:cNvContentPartPr/>
              <p14:nvPr/>
            </p14:nvContentPartPr>
            <p14:xfrm>
              <a:off x="3245393" y="3445412"/>
              <a:ext cx="2156400" cy="380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02CCB45-101A-4077-A32B-B016E5DD6F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27396" y="3427412"/>
                <a:ext cx="2192034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712809-A125-4010-8286-97E2C93F751B}"/>
                  </a:ext>
                </a:extLst>
              </p14:cNvPr>
              <p14:cNvContentPartPr/>
              <p14:nvPr/>
            </p14:nvContentPartPr>
            <p14:xfrm>
              <a:off x="1741673" y="3546932"/>
              <a:ext cx="825120" cy="300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712809-A125-4010-8286-97E2C93F75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23681" y="3529292"/>
                <a:ext cx="860744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BB4978-FADC-4BA7-A6C0-6669C1E98345}"/>
                  </a:ext>
                </a:extLst>
              </p14:cNvPr>
              <p14:cNvContentPartPr/>
              <p14:nvPr/>
            </p14:nvContentPartPr>
            <p14:xfrm>
              <a:off x="6599513" y="3991532"/>
              <a:ext cx="1037520" cy="356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BB4978-FADC-4BA7-A6C0-6669C1E983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81513" y="3973892"/>
                <a:ext cx="1073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1F6200-8016-45A3-85F0-B979ED1FB320}"/>
                  </a:ext>
                </a:extLst>
              </p14:cNvPr>
              <p14:cNvContentPartPr/>
              <p14:nvPr/>
            </p14:nvContentPartPr>
            <p14:xfrm>
              <a:off x="10108433" y="4125452"/>
              <a:ext cx="378720" cy="299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1F6200-8016-45A3-85F0-B979ED1FB32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90450" y="4107812"/>
                <a:ext cx="414326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8A5231F-5CB2-4F9B-BD1C-17EA478BBBC1}"/>
                  </a:ext>
                </a:extLst>
              </p14:cNvPr>
              <p14:cNvContentPartPr/>
              <p14:nvPr/>
            </p14:nvContentPartPr>
            <p14:xfrm>
              <a:off x="9316073" y="4031132"/>
              <a:ext cx="360720" cy="537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8A5231F-5CB2-4F9B-BD1C-17EA478BBB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98073" y="4013480"/>
                <a:ext cx="396360" cy="573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E76D414-C4DA-49C7-B95E-12ED416536CD}"/>
                  </a:ext>
                </a:extLst>
              </p14:cNvPr>
              <p14:cNvContentPartPr/>
              <p14:nvPr/>
            </p14:nvContentPartPr>
            <p14:xfrm>
              <a:off x="8151113" y="4035452"/>
              <a:ext cx="772200" cy="327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E76D414-C4DA-49C7-B95E-12ED416536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33465" y="4017812"/>
                <a:ext cx="807857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D1C10F3-4D94-43FD-A509-B941438DAD89}"/>
                  </a:ext>
                </a:extLst>
              </p14:cNvPr>
              <p14:cNvContentPartPr/>
              <p14:nvPr/>
            </p14:nvContentPartPr>
            <p14:xfrm>
              <a:off x="4318193" y="4585172"/>
              <a:ext cx="1100160" cy="369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D1C10F3-4D94-43FD-A509-B941438DAD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0199" y="4567532"/>
                <a:ext cx="1135788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7BBE908-D4A6-4B12-BCC6-A56F030F2155}"/>
                  </a:ext>
                </a:extLst>
              </p14:cNvPr>
              <p14:cNvContentPartPr/>
              <p14:nvPr/>
            </p14:nvContentPartPr>
            <p14:xfrm>
              <a:off x="2957033" y="4549892"/>
              <a:ext cx="834840" cy="306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7BBE908-D4A6-4B12-BCC6-A56F030F21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39385" y="4532252"/>
                <a:ext cx="870495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C9C4668-51A1-4F37-ABC7-1A97C9BBE2CB}"/>
                  </a:ext>
                </a:extLst>
              </p14:cNvPr>
              <p14:cNvContentPartPr/>
              <p14:nvPr/>
            </p14:nvContentPartPr>
            <p14:xfrm>
              <a:off x="2114633" y="4561772"/>
              <a:ext cx="479880" cy="328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C9C4668-51A1-4F37-ABC7-1A97C9BBE2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6980" y="4543772"/>
                <a:ext cx="515547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765EF9-96C7-4605-B48E-C20E3A8701E7}"/>
                  </a:ext>
                </a:extLst>
              </p14:cNvPr>
              <p14:cNvContentPartPr/>
              <p14:nvPr/>
            </p14:nvContentPartPr>
            <p14:xfrm>
              <a:off x="4775753" y="5312732"/>
              <a:ext cx="284760" cy="38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765EF9-96C7-4605-B48E-C20E3A8701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66753" y="5304092"/>
                <a:ext cx="302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82BD30C-49E8-45E8-8AD2-952541004664}"/>
                  </a:ext>
                </a:extLst>
              </p14:cNvPr>
              <p14:cNvContentPartPr/>
              <p14:nvPr/>
            </p14:nvContentPartPr>
            <p14:xfrm>
              <a:off x="5407553" y="5376092"/>
              <a:ext cx="169560" cy="9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82BD30C-49E8-45E8-8AD2-9525410046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98913" y="5367092"/>
                <a:ext cx="187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545F9E-FDA1-4302-BD20-F51FF76380A9}"/>
                  </a:ext>
                </a:extLst>
              </p14:cNvPr>
              <p14:cNvContentPartPr/>
              <p14:nvPr/>
            </p14:nvContentPartPr>
            <p14:xfrm>
              <a:off x="5394593" y="5506772"/>
              <a:ext cx="180000" cy="3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545F9E-FDA1-4302-BD20-F51FF76380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85593" y="5498132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8268490-7142-4F98-A8A2-5756C92C20FF}"/>
                  </a:ext>
                </a:extLst>
              </p14:cNvPr>
              <p14:cNvContentPartPr/>
              <p14:nvPr/>
            </p14:nvContentPartPr>
            <p14:xfrm>
              <a:off x="9239033" y="5218412"/>
              <a:ext cx="239760" cy="254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8268490-7142-4F98-A8A2-5756C92C20F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30393" y="5209772"/>
                <a:ext cx="2574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FAA690-9DDB-488F-8D20-77F844242136}"/>
                  </a:ext>
                </a:extLst>
              </p14:cNvPr>
              <p14:cNvContentPartPr/>
              <p14:nvPr/>
            </p14:nvContentPartPr>
            <p14:xfrm>
              <a:off x="8639633" y="5047052"/>
              <a:ext cx="354600" cy="502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FAA690-9DDB-488F-8D20-77F84424213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30993" y="5038412"/>
                <a:ext cx="3722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DE2AB26-B38F-4336-85F9-043B51D8FDFA}"/>
                  </a:ext>
                </a:extLst>
              </p14:cNvPr>
              <p14:cNvContentPartPr/>
              <p14:nvPr/>
            </p14:nvContentPartPr>
            <p14:xfrm>
              <a:off x="7628033" y="5279252"/>
              <a:ext cx="646920" cy="270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DE2AB26-B38F-4336-85F9-043B51D8FD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19393" y="5270252"/>
                <a:ext cx="6645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9F843B-509A-4CC6-A10D-3467245881B7}"/>
                  </a:ext>
                </a:extLst>
              </p14:cNvPr>
              <p14:cNvContentPartPr/>
              <p14:nvPr/>
            </p14:nvContentPartPr>
            <p14:xfrm>
              <a:off x="6974633" y="5276372"/>
              <a:ext cx="204120" cy="241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9F843B-509A-4CC6-A10D-3467245881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65633" y="5267732"/>
                <a:ext cx="2217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59DA80-9172-4FF4-9630-A2F012924459}"/>
                  </a:ext>
                </a:extLst>
              </p14:cNvPr>
              <p14:cNvContentPartPr/>
              <p14:nvPr/>
            </p14:nvContentPartPr>
            <p14:xfrm>
              <a:off x="6536513" y="5103932"/>
              <a:ext cx="183600" cy="433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59DA80-9172-4FF4-9630-A2F01292445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27513" y="5094939"/>
                <a:ext cx="201240" cy="45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EA43BC-3E24-433A-88AB-BCFF8FB1B838}"/>
                  </a:ext>
                </a:extLst>
              </p14:cNvPr>
              <p14:cNvContentPartPr/>
              <p14:nvPr/>
            </p14:nvContentPartPr>
            <p14:xfrm>
              <a:off x="5844593" y="5285372"/>
              <a:ext cx="461160" cy="326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EA43BC-3E24-433A-88AB-BCFF8FB1B83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35593" y="5276732"/>
                <a:ext cx="4788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37D8A9-91EF-4D0A-80E1-BAB19108B4AC}"/>
                  </a:ext>
                </a:extLst>
              </p14:cNvPr>
              <p14:cNvContentPartPr/>
              <p14:nvPr/>
            </p14:nvContentPartPr>
            <p14:xfrm>
              <a:off x="4312433" y="5112572"/>
              <a:ext cx="229680" cy="396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37D8A9-91EF-4D0A-80E1-BAB19108B4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03793" y="5103572"/>
                <a:ext cx="2473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A0771F7-E0A3-4238-B0CE-387C1ABE6FA8}"/>
                  </a:ext>
                </a:extLst>
              </p14:cNvPr>
              <p14:cNvContentPartPr/>
              <p14:nvPr/>
            </p14:nvContentPartPr>
            <p14:xfrm>
              <a:off x="1959833" y="5105012"/>
              <a:ext cx="2135880" cy="493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A0771F7-E0A3-4238-B0CE-387C1ABE6F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50835" y="5096012"/>
                <a:ext cx="2153517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D134080-8080-4302-9D89-0C2569A9727C}"/>
                  </a:ext>
                </a:extLst>
              </p14:cNvPr>
              <p14:cNvContentPartPr/>
              <p14:nvPr/>
            </p14:nvContentPartPr>
            <p14:xfrm>
              <a:off x="3941993" y="6064052"/>
              <a:ext cx="187200" cy="3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D134080-8080-4302-9D89-0C2569A972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32993" y="6055052"/>
                <a:ext cx="204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E614372-0C95-458F-AF8D-6E75754DEDD3}"/>
                  </a:ext>
                </a:extLst>
              </p14:cNvPr>
              <p14:cNvContentPartPr/>
              <p14:nvPr/>
            </p14:nvContentPartPr>
            <p14:xfrm>
              <a:off x="2294993" y="5784332"/>
              <a:ext cx="1431720" cy="597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E614372-0C95-458F-AF8D-6E75754DEDD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85993" y="5775697"/>
                <a:ext cx="1449360" cy="615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B984618-3898-49D1-BBFD-33EA874A2E3C}"/>
                  </a:ext>
                </a:extLst>
              </p14:cNvPr>
              <p14:cNvContentPartPr/>
              <p14:nvPr/>
            </p14:nvContentPartPr>
            <p14:xfrm>
              <a:off x="4376153" y="5773532"/>
              <a:ext cx="1336680" cy="467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B984618-3898-49D1-BBFD-33EA874A2E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67511" y="5764892"/>
                <a:ext cx="1354325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0652044-6FCC-4B72-A85E-A95A4561A36E}"/>
                  </a:ext>
                </a:extLst>
              </p14:cNvPr>
              <p14:cNvContentPartPr/>
              <p14:nvPr/>
            </p14:nvContentPartPr>
            <p14:xfrm>
              <a:off x="8091353" y="6021212"/>
              <a:ext cx="102960" cy="31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0652044-6FCC-4B72-A85E-A95A4561A3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82713" y="6012212"/>
                <a:ext cx="120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719CF5D-7DDC-4ECF-9F3B-95366F3975FD}"/>
                  </a:ext>
                </a:extLst>
              </p14:cNvPr>
              <p14:cNvContentPartPr/>
              <p14:nvPr/>
            </p14:nvContentPartPr>
            <p14:xfrm>
              <a:off x="7637753" y="5762732"/>
              <a:ext cx="266760" cy="470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719CF5D-7DDC-4ECF-9F3B-95366F3975F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28753" y="5754085"/>
                <a:ext cx="284400" cy="488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3A95720-E0D0-4B35-BB7B-22C57A89BC74}"/>
                  </a:ext>
                </a:extLst>
              </p14:cNvPr>
              <p14:cNvContentPartPr/>
              <p14:nvPr/>
            </p14:nvContentPartPr>
            <p14:xfrm>
              <a:off x="6803273" y="5813132"/>
              <a:ext cx="585360" cy="480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3A95720-E0D0-4B35-BB7B-22C57A89BC7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94273" y="5804492"/>
                <a:ext cx="6030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58F29BF-EA0C-455E-B401-92F26D5A6C7B}"/>
                  </a:ext>
                </a:extLst>
              </p14:cNvPr>
              <p14:cNvContentPartPr/>
              <p14:nvPr/>
            </p14:nvContentPartPr>
            <p14:xfrm>
              <a:off x="6185153" y="6018692"/>
              <a:ext cx="367200" cy="172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58F29BF-EA0C-455E-B401-92F26D5A6C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76153" y="6010052"/>
                <a:ext cx="384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9C72A1F-BAD3-469F-8AC3-D4D93D58CB19}"/>
                  </a:ext>
                </a:extLst>
              </p14:cNvPr>
              <p14:cNvContentPartPr/>
              <p14:nvPr/>
            </p14:nvContentPartPr>
            <p14:xfrm>
              <a:off x="8319953" y="5781092"/>
              <a:ext cx="1026000" cy="434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9C72A1F-BAD3-469F-8AC3-D4D93D58CB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10953" y="5772452"/>
                <a:ext cx="1043640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7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14:cNvPr>
              <p14:cNvContentPartPr/>
              <p14:nvPr/>
            </p14:nvContentPartPr>
            <p14:xfrm>
              <a:off x="1670753" y="2086412"/>
              <a:ext cx="184320" cy="5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53" y="2077412"/>
                <a:ext cx="201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14:cNvPr>
              <p14:cNvContentPartPr/>
              <p14:nvPr/>
            </p14:nvContentPartPr>
            <p14:xfrm>
              <a:off x="4895633" y="1987772"/>
              <a:ext cx="172440" cy="38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79132"/>
                <a:ext cx="19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14:cNvPr>
              <p14:cNvContentPartPr/>
              <p14:nvPr/>
            </p14:nvContentPartPr>
            <p14:xfrm>
              <a:off x="5314673" y="2118452"/>
              <a:ext cx="115920" cy="3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33" y="2109812"/>
                <a:ext cx="13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14:cNvPr>
              <p14:cNvContentPartPr/>
              <p14:nvPr/>
            </p14:nvContentPartPr>
            <p14:xfrm>
              <a:off x="5332673" y="2257772"/>
              <a:ext cx="15768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673" y="2249132"/>
                <a:ext cx="17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14:cNvPr>
              <p14:cNvContentPartPr/>
              <p14:nvPr/>
            </p14:nvContentPartPr>
            <p14:xfrm>
              <a:off x="4443473" y="1989932"/>
              <a:ext cx="2484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486" y="1980932"/>
                <a:ext cx="26601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14:cNvPr>
              <p14:cNvContentPartPr/>
              <p14:nvPr/>
            </p14:nvContentPartPr>
            <p14:xfrm>
              <a:off x="3714473" y="2289092"/>
              <a:ext cx="55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473" y="2280452"/>
                <a:ext cx="57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14:cNvPr>
              <p14:cNvContentPartPr/>
              <p14:nvPr/>
            </p14:nvContentPartPr>
            <p14:xfrm>
              <a:off x="2759393" y="2065892"/>
              <a:ext cx="654120" cy="41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753" y="2057245"/>
                <a:ext cx="671760" cy="43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14:cNvPr>
              <p14:cNvContentPartPr/>
              <p14:nvPr/>
            </p14:nvContentPartPr>
            <p14:xfrm>
              <a:off x="2069993" y="1933052"/>
              <a:ext cx="495720" cy="52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1353" y="1924412"/>
                <a:ext cx="513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14:cNvPr>
              <p14:cNvContentPartPr/>
              <p14:nvPr/>
            </p14:nvContentPartPr>
            <p14:xfrm>
              <a:off x="7600673" y="2025212"/>
              <a:ext cx="151092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2031" y="2016572"/>
                <a:ext cx="152856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14:cNvPr>
              <p14:cNvContentPartPr/>
              <p14:nvPr/>
            </p14:nvContentPartPr>
            <p14:xfrm>
              <a:off x="7056713" y="2010452"/>
              <a:ext cx="243000" cy="398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726" y="2001452"/>
                <a:ext cx="2606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14:cNvPr>
              <p14:cNvContentPartPr/>
              <p14:nvPr/>
            </p14:nvContentPartPr>
            <p14:xfrm>
              <a:off x="6247433" y="1975892"/>
              <a:ext cx="62244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8793" y="1967252"/>
                <a:ext cx="64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14:cNvPr>
              <p14:cNvContentPartPr/>
              <p14:nvPr/>
            </p14:nvContentPartPr>
            <p14:xfrm>
              <a:off x="5680073" y="2098292"/>
              <a:ext cx="31932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433" y="2089652"/>
                <a:ext cx="33696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35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14:cNvPr>
              <p14:cNvContentPartPr/>
              <p14:nvPr/>
            </p14:nvContentPartPr>
            <p14:xfrm>
              <a:off x="1670753" y="2086412"/>
              <a:ext cx="184320" cy="5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53" y="2077412"/>
                <a:ext cx="201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14:cNvPr>
              <p14:cNvContentPartPr/>
              <p14:nvPr/>
            </p14:nvContentPartPr>
            <p14:xfrm>
              <a:off x="4895633" y="1987772"/>
              <a:ext cx="172440" cy="38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79132"/>
                <a:ext cx="19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14:cNvPr>
              <p14:cNvContentPartPr/>
              <p14:nvPr/>
            </p14:nvContentPartPr>
            <p14:xfrm>
              <a:off x="5314673" y="2118452"/>
              <a:ext cx="115920" cy="3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33" y="2109812"/>
                <a:ext cx="13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14:cNvPr>
              <p14:cNvContentPartPr/>
              <p14:nvPr/>
            </p14:nvContentPartPr>
            <p14:xfrm>
              <a:off x="5332673" y="2257772"/>
              <a:ext cx="15768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673" y="2249132"/>
                <a:ext cx="17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14:cNvPr>
              <p14:cNvContentPartPr/>
              <p14:nvPr/>
            </p14:nvContentPartPr>
            <p14:xfrm>
              <a:off x="4443473" y="1989932"/>
              <a:ext cx="2484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486" y="1980932"/>
                <a:ext cx="26601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14:cNvPr>
              <p14:cNvContentPartPr/>
              <p14:nvPr/>
            </p14:nvContentPartPr>
            <p14:xfrm>
              <a:off x="3714473" y="2289092"/>
              <a:ext cx="55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473" y="2280452"/>
                <a:ext cx="57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14:cNvPr>
              <p14:cNvContentPartPr/>
              <p14:nvPr/>
            </p14:nvContentPartPr>
            <p14:xfrm>
              <a:off x="2759393" y="2065892"/>
              <a:ext cx="654120" cy="41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753" y="2057245"/>
                <a:ext cx="671760" cy="43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14:cNvPr>
              <p14:cNvContentPartPr/>
              <p14:nvPr/>
            </p14:nvContentPartPr>
            <p14:xfrm>
              <a:off x="2069993" y="1933052"/>
              <a:ext cx="495720" cy="52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1353" y="1924412"/>
                <a:ext cx="513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14:cNvPr>
              <p14:cNvContentPartPr/>
              <p14:nvPr/>
            </p14:nvContentPartPr>
            <p14:xfrm>
              <a:off x="7600673" y="2025212"/>
              <a:ext cx="151092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2031" y="2016572"/>
                <a:ext cx="152856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14:cNvPr>
              <p14:cNvContentPartPr/>
              <p14:nvPr/>
            </p14:nvContentPartPr>
            <p14:xfrm>
              <a:off x="7056713" y="2010452"/>
              <a:ext cx="243000" cy="398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726" y="2001452"/>
                <a:ext cx="2606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14:cNvPr>
              <p14:cNvContentPartPr/>
              <p14:nvPr/>
            </p14:nvContentPartPr>
            <p14:xfrm>
              <a:off x="6247433" y="1975892"/>
              <a:ext cx="62244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8793" y="1967252"/>
                <a:ext cx="64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14:cNvPr>
              <p14:cNvContentPartPr/>
              <p14:nvPr/>
            </p14:nvContentPartPr>
            <p14:xfrm>
              <a:off x="5680073" y="2098292"/>
              <a:ext cx="31932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433" y="2089652"/>
                <a:ext cx="336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14:cNvPr>
              <p14:cNvContentPartPr/>
              <p14:nvPr/>
            </p14:nvContentPartPr>
            <p14:xfrm>
              <a:off x="5457593" y="2948972"/>
              <a:ext cx="246960" cy="15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9953" y="2931332"/>
                <a:ext cx="282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14:cNvPr>
              <p14:cNvContentPartPr/>
              <p14:nvPr/>
            </p14:nvContentPartPr>
            <p14:xfrm>
              <a:off x="6082913" y="2718572"/>
              <a:ext cx="584640" cy="37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913" y="2700932"/>
                <a:ext cx="620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14:cNvPr>
              <p14:cNvContentPartPr/>
              <p14:nvPr/>
            </p14:nvContentPartPr>
            <p14:xfrm>
              <a:off x="2269073" y="2745572"/>
              <a:ext cx="2496240" cy="54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1073" y="2727584"/>
                <a:ext cx="2531880" cy="5756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56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14:cNvPr>
              <p14:cNvContentPartPr/>
              <p14:nvPr/>
            </p14:nvContentPartPr>
            <p14:xfrm>
              <a:off x="1670753" y="2086412"/>
              <a:ext cx="184320" cy="5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53" y="2077412"/>
                <a:ext cx="201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14:cNvPr>
              <p14:cNvContentPartPr/>
              <p14:nvPr/>
            </p14:nvContentPartPr>
            <p14:xfrm>
              <a:off x="4895633" y="1987772"/>
              <a:ext cx="172440" cy="38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79132"/>
                <a:ext cx="19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14:cNvPr>
              <p14:cNvContentPartPr/>
              <p14:nvPr/>
            </p14:nvContentPartPr>
            <p14:xfrm>
              <a:off x="5314673" y="2118452"/>
              <a:ext cx="115920" cy="3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33" y="2109812"/>
                <a:ext cx="13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14:cNvPr>
              <p14:cNvContentPartPr/>
              <p14:nvPr/>
            </p14:nvContentPartPr>
            <p14:xfrm>
              <a:off x="5332673" y="2257772"/>
              <a:ext cx="15768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673" y="2249132"/>
                <a:ext cx="17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14:cNvPr>
              <p14:cNvContentPartPr/>
              <p14:nvPr/>
            </p14:nvContentPartPr>
            <p14:xfrm>
              <a:off x="4443473" y="1989932"/>
              <a:ext cx="2484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486" y="1980932"/>
                <a:ext cx="26601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14:cNvPr>
              <p14:cNvContentPartPr/>
              <p14:nvPr/>
            </p14:nvContentPartPr>
            <p14:xfrm>
              <a:off x="3714473" y="2289092"/>
              <a:ext cx="55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473" y="2280452"/>
                <a:ext cx="57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14:cNvPr>
              <p14:cNvContentPartPr/>
              <p14:nvPr/>
            </p14:nvContentPartPr>
            <p14:xfrm>
              <a:off x="2759393" y="2065892"/>
              <a:ext cx="654120" cy="41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753" y="2057245"/>
                <a:ext cx="671760" cy="43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14:cNvPr>
              <p14:cNvContentPartPr/>
              <p14:nvPr/>
            </p14:nvContentPartPr>
            <p14:xfrm>
              <a:off x="2069993" y="1933052"/>
              <a:ext cx="495720" cy="52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1353" y="1924412"/>
                <a:ext cx="513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14:cNvPr>
              <p14:cNvContentPartPr/>
              <p14:nvPr/>
            </p14:nvContentPartPr>
            <p14:xfrm>
              <a:off x="7600673" y="2025212"/>
              <a:ext cx="151092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2031" y="2016572"/>
                <a:ext cx="152856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14:cNvPr>
              <p14:cNvContentPartPr/>
              <p14:nvPr/>
            </p14:nvContentPartPr>
            <p14:xfrm>
              <a:off x="7056713" y="2010452"/>
              <a:ext cx="243000" cy="398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726" y="2001452"/>
                <a:ext cx="2606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14:cNvPr>
              <p14:cNvContentPartPr/>
              <p14:nvPr/>
            </p14:nvContentPartPr>
            <p14:xfrm>
              <a:off x="6247433" y="1975892"/>
              <a:ext cx="62244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8793" y="1967252"/>
                <a:ext cx="64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14:cNvPr>
              <p14:cNvContentPartPr/>
              <p14:nvPr/>
            </p14:nvContentPartPr>
            <p14:xfrm>
              <a:off x="5680073" y="2098292"/>
              <a:ext cx="31932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433" y="2089652"/>
                <a:ext cx="336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14:cNvPr>
              <p14:cNvContentPartPr/>
              <p14:nvPr/>
            </p14:nvContentPartPr>
            <p14:xfrm>
              <a:off x="5457593" y="2948972"/>
              <a:ext cx="246960" cy="15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9953" y="2931332"/>
                <a:ext cx="282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14:cNvPr>
              <p14:cNvContentPartPr/>
              <p14:nvPr/>
            </p14:nvContentPartPr>
            <p14:xfrm>
              <a:off x="6082913" y="2718572"/>
              <a:ext cx="584640" cy="37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913" y="2700932"/>
                <a:ext cx="620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14:cNvPr>
              <p14:cNvContentPartPr/>
              <p14:nvPr/>
            </p14:nvContentPartPr>
            <p14:xfrm>
              <a:off x="2269073" y="2745572"/>
              <a:ext cx="2496240" cy="54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1073" y="2727584"/>
                <a:ext cx="2531880" cy="57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14:cNvPr>
              <p14:cNvContentPartPr/>
              <p14:nvPr/>
            </p14:nvContentPartPr>
            <p14:xfrm>
              <a:off x="1753193" y="3548012"/>
              <a:ext cx="451800" cy="60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4193" y="3539012"/>
                <a:ext cx="469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14:cNvPr>
              <p14:cNvContentPartPr/>
              <p14:nvPr/>
            </p14:nvContentPartPr>
            <p14:xfrm>
              <a:off x="3512873" y="3757892"/>
              <a:ext cx="142560" cy="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3873" y="3749252"/>
                <a:ext cx="160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14:cNvPr>
              <p14:cNvContentPartPr/>
              <p14:nvPr/>
            </p14:nvContentPartPr>
            <p14:xfrm>
              <a:off x="2340353" y="3607052"/>
              <a:ext cx="920880" cy="342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1353" y="3598061"/>
                <a:ext cx="938520" cy="36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14:cNvPr>
              <p14:cNvContentPartPr/>
              <p14:nvPr/>
            </p14:nvContentPartPr>
            <p14:xfrm>
              <a:off x="3891953" y="3529652"/>
              <a:ext cx="1824480" cy="42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2953" y="3521012"/>
                <a:ext cx="1842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14:cNvPr>
              <p14:cNvContentPartPr/>
              <p14:nvPr/>
            </p14:nvContentPartPr>
            <p14:xfrm>
              <a:off x="6010913" y="3481412"/>
              <a:ext cx="104400" cy="409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1913" y="3472772"/>
                <a:ext cx="122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14:cNvPr>
              <p14:cNvContentPartPr/>
              <p14:nvPr/>
            </p14:nvContentPartPr>
            <p14:xfrm>
              <a:off x="7538753" y="3638012"/>
              <a:ext cx="157680" cy="21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9753" y="3629012"/>
                <a:ext cx="175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14:cNvPr>
              <p14:cNvContentPartPr/>
              <p14:nvPr/>
            </p14:nvContentPartPr>
            <p14:xfrm>
              <a:off x="6836753" y="3610292"/>
              <a:ext cx="497520" cy="23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8107" y="3601292"/>
                <a:ext cx="515173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14:cNvPr>
              <p14:cNvContentPartPr/>
              <p14:nvPr/>
            </p14:nvContentPartPr>
            <p14:xfrm>
              <a:off x="6368393" y="3458012"/>
              <a:ext cx="285120" cy="393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9742" y="3449012"/>
                <a:ext cx="302782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14:cNvPr>
              <p14:cNvContentPartPr/>
              <p14:nvPr/>
            </p14:nvContentPartPr>
            <p14:xfrm>
              <a:off x="8427233" y="3304652"/>
              <a:ext cx="666000" cy="59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8228" y="3296012"/>
                <a:ext cx="68365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14:cNvPr>
              <p14:cNvContentPartPr/>
              <p14:nvPr/>
            </p14:nvContentPartPr>
            <p14:xfrm>
              <a:off x="7922153" y="3574652"/>
              <a:ext cx="324360" cy="201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13153" y="3565652"/>
                <a:ext cx="34200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53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14:cNvPr>
              <p14:cNvContentPartPr/>
              <p14:nvPr/>
            </p14:nvContentPartPr>
            <p14:xfrm>
              <a:off x="1670753" y="2086412"/>
              <a:ext cx="184320" cy="5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53" y="2077412"/>
                <a:ext cx="201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14:cNvPr>
              <p14:cNvContentPartPr/>
              <p14:nvPr/>
            </p14:nvContentPartPr>
            <p14:xfrm>
              <a:off x="4895633" y="1987772"/>
              <a:ext cx="172440" cy="38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79132"/>
                <a:ext cx="19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14:cNvPr>
              <p14:cNvContentPartPr/>
              <p14:nvPr/>
            </p14:nvContentPartPr>
            <p14:xfrm>
              <a:off x="5314673" y="2118452"/>
              <a:ext cx="115920" cy="3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33" y="2109812"/>
                <a:ext cx="13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14:cNvPr>
              <p14:cNvContentPartPr/>
              <p14:nvPr/>
            </p14:nvContentPartPr>
            <p14:xfrm>
              <a:off x="5332673" y="2257772"/>
              <a:ext cx="15768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673" y="2249132"/>
                <a:ext cx="17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14:cNvPr>
              <p14:cNvContentPartPr/>
              <p14:nvPr/>
            </p14:nvContentPartPr>
            <p14:xfrm>
              <a:off x="4443473" y="1989932"/>
              <a:ext cx="2484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486" y="1980932"/>
                <a:ext cx="26601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14:cNvPr>
              <p14:cNvContentPartPr/>
              <p14:nvPr/>
            </p14:nvContentPartPr>
            <p14:xfrm>
              <a:off x="3714473" y="2289092"/>
              <a:ext cx="55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473" y="2280452"/>
                <a:ext cx="57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14:cNvPr>
              <p14:cNvContentPartPr/>
              <p14:nvPr/>
            </p14:nvContentPartPr>
            <p14:xfrm>
              <a:off x="2759393" y="2065892"/>
              <a:ext cx="654120" cy="41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753" y="2057245"/>
                <a:ext cx="671760" cy="43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14:cNvPr>
              <p14:cNvContentPartPr/>
              <p14:nvPr/>
            </p14:nvContentPartPr>
            <p14:xfrm>
              <a:off x="2069993" y="1933052"/>
              <a:ext cx="495720" cy="52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1353" y="1924412"/>
                <a:ext cx="513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14:cNvPr>
              <p14:cNvContentPartPr/>
              <p14:nvPr/>
            </p14:nvContentPartPr>
            <p14:xfrm>
              <a:off x="7600673" y="2025212"/>
              <a:ext cx="151092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2031" y="2016572"/>
                <a:ext cx="152856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14:cNvPr>
              <p14:cNvContentPartPr/>
              <p14:nvPr/>
            </p14:nvContentPartPr>
            <p14:xfrm>
              <a:off x="7056713" y="2010452"/>
              <a:ext cx="243000" cy="398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726" y="2001452"/>
                <a:ext cx="2606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14:cNvPr>
              <p14:cNvContentPartPr/>
              <p14:nvPr/>
            </p14:nvContentPartPr>
            <p14:xfrm>
              <a:off x="6247433" y="1975892"/>
              <a:ext cx="62244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8793" y="1967252"/>
                <a:ext cx="64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14:cNvPr>
              <p14:cNvContentPartPr/>
              <p14:nvPr/>
            </p14:nvContentPartPr>
            <p14:xfrm>
              <a:off x="5680073" y="2098292"/>
              <a:ext cx="31932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433" y="2089652"/>
                <a:ext cx="336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14:cNvPr>
              <p14:cNvContentPartPr/>
              <p14:nvPr/>
            </p14:nvContentPartPr>
            <p14:xfrm>
              <a:off x="5457593" y="2948972"/>
              <a:ext cx="246960" cy="15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9953" y="2931332"/>
                <a:ext cx="282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14:cNvPr>
              <p14:cNvContentPartPr/>
              <p14:nvPr/>
            </p14:nvContentPartPr>
            <p14:xfrm>
              <a:off x="6082913" y="2718572"/>
              <a:ext cx="584640" cy="37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913" y="2700932"/>
                <a:ext cx="620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14:cNvPr>
              <p14:cNvContentPartPr/>
              <p14:nvPr/>
            </p14:nvContentPartPr>
            <p14:xfrm>
              <a:off x="2269073" y="2745572"/>
              <a:ext cx="2496240" cy="54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1073" y="2727584"/>
                <a:ext cx="2531880" cy="57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14:cNvPr>
              <p14:cNvContentPartPr/>
              <p14:nvPr/>
            </p14:nvContentPartPr>
            <p14:xfrm>
              <a:off x="1753193" y="3548012"/>
              <a:ext cx="451800" cy="60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4193" y="3539012"/>
                <a:ext cx="469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14:cNvPr>
              <p14:cNvContentPartPr/>
              <p14:nvPr/>
            </p14:nvContentPartPr>
            <p14:xfrm>
              <a:off x="3512873" y="3757892"/>
              <a:ext cx="142560" cy="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3873" y="3749252"/>
                <a:ext cx="160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14:cNvPr>
              <p14:cNvContentPartPr/>
              <p14:nvPr/>
            </p14:nvContentPartPr>
            <p14:xfrm>
              <a:off x="2340353" y="3607052"/>
              <a:ext cx="920880" cy="342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1353" y="3598061"/>
                <a:ext cx="938520" cy="36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14:cNvPr>
              <p14:cNvContentPartPr/>
              <p14:nvPr/>
            </p14:nvContentPartPr>
            <p14:xfrm>
              <a:off x="3891953" y="3529652"/>
              <a:ext cx="1824480" cy="42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2953" y="3521012"/>
                <a:ext cx="1842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14:cNvPr>
              <p14:cNvContentPartPr/>
              <p14:nvPr/>
            </p14:nvContentPartPr>
            <p14:xfrm>
              <a:off x="6010913" y="3481412"/>
              <a:ext cx="104400" cy="409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1913" y="3472772"/>
                <a:ext cx="122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14:cNvPr>
              <p14:cNvContentPartPr/>
              <p14:nvPr/>
            </p14:nvContentPartPr>
            <p14:xfrm>
              <a:off x="7538753" y="3638012"/>
              <a:ext cx="157680" cy="21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9753" y="3629012"/>
                <a:ext cx="175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14:cNvPr>
              <p14:cNvContentPartPr/>
              <p14:nvPr/>
            </p14:nvContentPartPr>
            <p14:xfrm>
              <a:off x="6836753" y="3610292"/>
              <a:ext cx="497520" cy="23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8107" y="3601292"/>
                <a:ext cx="515173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14:cNvPr>
              <p14:cNvContentPartPr/>
              <p14:nvPr/>
            </p14:nvContentPartPr>
            <p14:xfrm>
              <a:off x="6368393" y="3458012"/>
              <a:ext cx="285120" cy="393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9742" y="3449012"/>
                <a:ext cx="302782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14:cNvPr>
              <p14:cNvContentPartPr/>
              <p14:nvPr/>
            </p14:nvContentPartPr>
            <p14:xfrm>
              <a:off x="8427233" y="3304652"/>
              <a:ext cx="666000" cy="59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8228" y="3296012"/>
                <a:ext cx="68365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14:cNvPr>
              <p14:cNvContentPartPr/>
              <p14:nvPr/>
            </p14:nvContentPartPr>
            <p14:xfrm>
              <a:off x="7922153" y="3574652"/>
              <a:ext cx="324360" cy="201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13153" y="3565652"/>
                <a:ext cx="342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97308C-4493-4295-977F-8B50667A66F5}"/>
                  </a:ext>
                </a:extLst>
              </p14:cNvPr>
              <p14:cNvContentPartPr/>
              <p14:nvPr/>
            </p14:nvContentPartPr>
            <p14:xfrm>
              <a:off x="3352313" y="4990172"/>
              <a:ext cx="168480" cy="377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97308C-4493-4295-977F-8B50667A66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34673" y="4972532"/>
                <a:ext cx="204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F724819-34E9-4033-945B-ABABA5C6B52D}"/>
                  </a:ext>
                </a:extLst>
              </p14:cNvPr>
              <p14:cNvContentPartPr/>
              <p14:nvPr/>
            </p14:nvContentPartPr>
            <p14:xfrm>
              <a:off x="4597553" y="4869212"/>
              <a:ext cx="226800" cy="246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F724819-34E9-4033-945B-ABABA5C6B5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79913" y="4851572"/>
                <a:ext cx="2624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72C585-2C90-4FE0-BAF8-0A42FE0090F1}"/>
                  </a:ext>
                </a:extLst>
              </p14:cNvPr>
              <p14:cNvContentPartPr/>
              <p14:nvPr/>
            </p14:nvContentPartPr>
            <p14:xfrm>
              <a:off x="10429553" y="4782812"/>
              <a:ext cx="961560" cy="390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72C585-2C90-4FE0-BAF8-0A42FE009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11913" y="4765172"/>
                <a:ext cx="9972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5C3A74-1EAA-4423-B3C7-EBFEC3B2D55F}"/>
                  </a:ext>
                </a:extLst>
              </p14:cNvPr>
              <p14:cNvContentPartPr/>
              <p14:nvPr/>
            </p14:nvContentPartPr>
            <p14:xfrm>
              <a:off x="7611473" y="4817732"/>
              <a:ext cx="2557800" cy="39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5C3A74-1EAA-4423-B3C7-EBFEC3B2D5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93833" y="4800076"/>
                <a:ext cx="2593440" cy="426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75B63A-A0D1-437D-A79E-8A5EF96E3108}"/>
                  </a:ext>
                </a:extLst>
              </p14:cNvPr>
              <p14:cNvContentPartPr/>
              <p14:nvPr/>
            </p14:nvContentPartPr>
            <p14:xfrm>
              <a:off x="6376673" y="4917452"/>
              <a:ext cx="810000" cy="378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75B63A-A0D1-437D-A79E-8A5EF96E31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59025" y="4899452"/>
                <a:ext cx="84565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176D42A-ADDA-4B0A-A1AB-DD8B264F662B}"/>
                  </a:ext>
                </a:extLst>
              </p14:cNvPr>
              <p14:cNvContentPartPr/>
              <p14:nvPr/>
            </p14:nvContentPartPr>
            <p14:xfrm>
              <a:off x="5411153" y="4915292"/>
              <a:ext cx="523080" cy="410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176D42A-ADDA-4B0A-A1AB-DD8B264F66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93513" y="4897636"/>
                <a:ext cx="558720" cy="44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835E07A-EEE5-453F-8AED-C1A1CBE38994}"/>
                  </a:ext>
                </a:extLst>
              </p14:cNvPr>
              <p14:cNvContentPartPr/>
              <p14:nvPr/>
            </p14:nvContentPartPr>
            <p14:xfrm>
              <a:off x="3931553" y="4961372"/>
              <a:ext cx="457200" cy="172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835E07A-EEE5-453F-8AED-C1A1CBE389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3913" y="4943732"/>
                <a:ext cx="492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6737A9-FBD3-4875-BF56-B61F34AB58F5}"/>
                  </a:ext>
                </a:extLst>
              </p14:cNvPr>
              <p14:cNvContentPartPr/>
              <p14:nvPr/>
            </p14:nvContentPartPr>
            <p14:xfrm>
              <a:off x="2423873" y="4840772"/>
              <a:ext cx="546480" cy="352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6737A9-FBD3-4875-BF56-B61F34AB58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5885" y="4823132"/>
                <a:ext cx="582097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C06E926-4C6A-4D3B-ABD1-0B3F0CCF4F5D}"/>
                  </a:ext>
                </a:extLst>
              </p14:cNvPr>
              <p14:cNvContentPartPr/>
              <p14:nvPr/>
            </p14:nvContentPartPr>
            <p14:xfrm>
              <a:off x="9249833" y="4213292"/>
              <a:ext cx="2507040" cy="349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C06E926-4C6A-4D3B-ABD1-0B3F0CCF4F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31833" y="4195634"/>
                <a:ext cx="2542680" cy="3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288F66-A24F-4643-86F5-594BF48AB06C}"/>
                  </a:ext>
                </a:extLst>
              </p14:cNvPr>
              <p14:cNvContentPartPr/>
              <p14:nvPr/>
            </p14:nvContentPartPr>
            <p14:xfrm>
              <a:off x="8042393" y="4239212"/>
              <a:ext cx="692640" cy="32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288F66-A24F-4643-86F5-594BF48AB0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24753" y="4221232"/>
                <a:ext cx="728280" cy="36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4AB36A8-0327-4364-8120-F7F4FD472B8E}"/>
                  </a:ext>
                </a:extLst>
              </p14:cNvPr>
              <p14:cNvContentPartPr/>
              <p14:nvPr/>
            </p14:nvContentPartPr>
            <p14:xfrm>
              <a:off x="7224473" y="4227332"/>
              <a:ext cx="431280" cy="477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4AB36A8-0327-4364-8120-F7F4FD472B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06488" y="4209692"/>
                <a:ext cx="46689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BFE0C73-7E6B-4A13-882A-9F1CB55C099F}"/>
                  </a:ext>
                </a:extLst>
              </p14:cNvPr>
              <p14:cNvContentPartPr/>
              <p14:nvPr/>
            </p14:nvContentPartPr>
            <p14:xfrm>
              <a:off x="6128633" y="4285292"/>
              <a:ext cx="565200" cy="352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BFE0C73-7E6B-4A13-882A-9F1CB55C09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10993" y="4267292"/>
                <a:ext cx="600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8EC0F9B-A04F-42C3-9074-5BBA66895F20}"/>
                  </a:ext>
                </a:extLst>
              </p14:cNvPr>
              <p14:cNvContentPartPr/>
              <p14:nvPr/>
            </p14:nvContentPartPr>
            <p14:xfrm>
              <a:off x="5591873" y="4325972"/>
              <a:ext cx="353160" cy="274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8EC0F9B-A04F-42C3-9074-5BBA66895F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73873" y="4307972"/>
                <a:ext cx="388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EC93E71-6A51-4AE8-B795-999471A07BC5}"/>
                  </a:ext>
                </a:extLst>
              </p14:cNvPr>
              <p14:cNvContentPartPr/>
              <p14:nvPr/>
            </p14:nvContentPartPr>
            <p14:xfrm>
              <a:off x="4231073" y="4387172"/>
              <a:ext cx="951840" cy="312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EC93E71-6A51-4AE8-B795-999471A07B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13433" y="4369172"/>
                <a:ext cx="98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CD1A35-322F-4989-9FFC-2DF280EC9775}"/>
                  </a:ext>
                </a:extLst>
              </p14:cNvPr>
              <p14:cNvContentPartPr/>
              <p14:nvPr/>
            </p14:nvContentPartPr>
            <p14:xfrm>
              <a:off x="2338913" y="4310852"/>
              <a:ext cx="1321200" cy="347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CD1A35-322F-4989-9FFC-2DF280EC97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20913" y="4293194"/>
                <a:ext cx="1356840" cy="383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968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026E-927F-4B42-B18E-20DA3B09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2227-7BB1-4903-86CE-BDBD2C6D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14:cNvPr>
              <p14:cNvContentPartPr/>
              <p14:nvPr/>
            </p14:nvContentPartPr>
            <p14:xfrm>
              <a:off x="1670753" y="2086412"/>
              <a:ext cx="184320" cy="5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AC6BA6-C001-4887-90F1-AC3E388BA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753" y="2077412"/>
                <a:ext cx="201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14:cNvPr>
              <p14:cNvContentPartPr/>
              <p14:nvPr/>
            </p14:nvContentPartPr>
            <p14:xfrm>
              <a:off x="4895633" y="1987772"/>
              <a:ext cx="172440" cy="381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D3A71B-2CAA-44E9-9F26-9503641B0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79132"/>
                <a:ext cx="19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14:cNvPr>
              <p14:cNvContentPartPr/>
              <p14:nvPr/>
            </p14:nvContentPartPr>
            <p14:xfrm>
              <a:off x="5314673" y="2118452"/>
              <a:ext cx="115920" cy="3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2DABEB-E325-4260-91C7-15CF8FBE6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6033" y="2109812"/>
                <a:ext cx="13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14:cNvPr>
              <p14:cNvContentPartPr/>
              <p14:nvPr/>
            </p14:nvContentPartPr>
            <p14:xfrm>
              <a:off x="5332673" y="2257772"/>
              <a:ext cx="157680" cy="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97C215-D14A-42C7-B5CE-2241F752B0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3673" y="2249132"/>
                <a:ext cx="175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14:cNvPr>
              <p14:cNvContentPartPr/>
              <p14:nvPr/>
            </p14:nvContentPartPr>
            <p14:xfrm>
              <a:off x="4443473" y="1989932"/>
              <a:ext cx="248400" cy="398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51CFEF6-2C12-4726-B5E3-C64F7A4E2A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4486" y="1980932"/>
                <a:ext cx="266014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14:cNvPr>
              <p14:cNvContentPartPr/>
              <p14:nvPr/>
            </p14:nvContentPartPr>
            <p14:xfrm>
              <a:off x="3714473" y="2289092"/>
              <a:ext cx="554040" cy="190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3E03C9-9033-4919-8E7C-A8C493FFE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5473" y="2280452"/>
                <a:ext cx="57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14:cNvPr>
              <p14:cNvContentPartPr/>
              <p14:nvPr/>
            </p14:nvContentPartPr>
            <p14:xfrm>
              <a:off x="2759393" y="2065892"/>
              <a:ext cx="654120" cy="419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DFBD94-096A-4D96-902E-E1910C6D6E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0753" y="2057245"/>
                <a:ext cx="671760" cy="43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14:cNvPr>
              <p14:cNvContentPartPr/>
              <p14:nvPr/>
            </p14:nvContentPartPr>
            <p14:xfrm>
              <a:off x="2069993" y="1933052"/>
              <a:ext cx="495720" cy="52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D7513A-2F5A-4CA7-80AD-24BE6A50CC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1353" y="1924412"/>
                <a:ext cx="513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14:cNvPr>
              <p14:cNvContentPartPr/>
              <p14:nvPr/>
            </p14:nvContentPartPr>
            <p14:xfrm>
              <a:off x="7600673" y="2025212"/>
              <a:ext cx="1510920" cy="41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BEF674-4B66-4715-A981-9C89C2268F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2031" y="2016572"/>
                <a:ext cx="152856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14:cNvPr>
              <p14:cNvContentPartPr/>
              <p14:nvPr/>
            </p14:nvContentPartPr>
            <p14:xfrm>
              <a:off x="7056713" y="2010452"/>
              <a:ext cx="243000" cy="398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0AB2111-843F-45A5-A5A4-3F72CA149E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726" y="2001452"/>
                <a:ext cx="2606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14:cNvPr>
              <p14:cNvContentPartPr/>
              <p14:nvPr/>
            </p14:nvContentPartPr>
            <p14:xfrm>
              <a:off x="6247433" y="1975892"/>
              <a:ext cx="622440" cy="48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5D2938-C4C6-48B5-B508-FFCDE08D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8793" y="1967252"/>
                <a:ext cx="64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14:cNvPr>
              <p14:cNvContentPartPr/>
              <p14:nvPr/>
            </p14:nvContentPartPr>
            <p14:xfrm>
              <a:off x="5680073" y="2098292"/>
              <a:ext cx="319320" cy="289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8EEBF1-DEF8-449F-85F7-A32B12CF4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1433" y="2089652"/>
                <a:ext cx="336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14:cNvPr>
              <p14:cNvContentPartPr/>
              <p14:nvPr/>
            </p14:nvContentPartPr>
            <p14:xfrm>
              <a:off x="5457593" y="2948972"/>
              <a:ext cx="246960" cy="15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98CB4A-3D26-4FF9-B651-867D11EF3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9953" y="2931332"/>
                <a:ext cx="282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14:cNvPr>
              <p14:cNvContentPartPr/>
              <p14:nvPr/>
            </p14:nvContentPartPr>
            <p14:xfrm>
              <a:off x="6082913" y="2718572"/>
              <a:ext cx="584640" cy="37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A77021-8776-4855-822D-8BE18D1A25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913" y="2700932"/>
                <a:ext cx="620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14:cNvPr>
              <p14:cNvContentPartPr/>
              <p14:nvPr/>
            </p14:nvContentPartPr>
            <p14:xfrm>
              <a:off x="2269073" y="2745572"/>
              <a:ext cx="2496240" cy="540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5F846F-6B3D-459B-A26C-DDE186B5EE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51073" y="2727584"/>
                <a:ext cx="2531880" cy="57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14:cNvPr>
              <p14:cNvContentPartPr/>
              <p14:nvPr/>
            </p14:nvContentPartPr>
            <p14:xfrm>
              <a:off x="1753193" y="3548012"/>
              <a:ext cx="451800" cy="60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C502E2-197D-4E03-9FDC-E731F675BE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4193" y="3539012"/>
                <a:ext cx="469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14:cNvPr>
              <p14:cNvContentPartPr/>
              <p14:nvPr/>
            </p14:nvContentPartPr>
            <p14:xfrm>
              <a:off x="3512873" y="3757892"/>
              <a:ext cx="142560" cy="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6A6BA5-AFE7-430B-BDD3-4359CAD5F3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3873" y="3749252"/>
                <a:ext cx="160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14:cNvPr>
              <p14:cNvContentPartPr/>
              <p14:nvPr/>
            </p14:nvContentPartPr>
            <p14:xfrm>
              <a:off x="2340353" y="3607052"/>
              <a:ext cx="920880" cy="342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E8DB3F-AD71-4915-8A65-283E4277A0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1353" y="3598061"/>
                <a:ext cx="938520" cy="36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14:cNvPr>
              <p14:cNvContentPartPr/>
              <p14:nvPr/>
            </p14:nvContentPartPr>
            <p14:xfrm>
              <a:off x="3891953" y="3529652"/>
              <a:ext cx="1824480" cy="424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C22615-71CD-4E58-9BEF-A5556627C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2953" y="3521012"/>
                <a:ext cx="1842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14:cNvPr>
              <p14:cNvContentPartPr/>
              <p14:nvPr/>
            </p14:nvContentPartPr>
            <p14:xfrm>
              <a:off x="6010913" y="3481412"/>
              <a:ext cx="104400" cy="409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E518AF-00B8-4282-AE1B-6B0A6A60C4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1913" y="3472772"/>
                <a:ext cx="122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14:cNvPr>
              <p14:cNvContentPartPr/>
              <p14:nvPr/>
            </p14:nvContentPartPr>
            <p14:xfrm>
              <a:off x="7538753" y="3638012"/>
              <a:ext cx="157680" cy="21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7187F0-ED03-46F5-B845-9F5E12317C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9753" y="3629012"/>
                <a:ext cx="175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14:cNvPr>
              <p14:cNvContentPartPr/>
              <p14:nvPr/>
            </p14:nvContentPartPr>
            <p14:xfrm>
              <a:off x="6836753" y="3610292"/>
              <a:ext cx="497520" cy="23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94E2CF-13E3-4715-AC95-98DBB14E3F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8107" y="3601292"/>
                <a:ext cx="515173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14:cNvPr>
              <p14:cNvContentPartPr/>
              <p14:nvPr/>
            </p14:nvContentPartPr>
            <p14:xfrm>
              <a:off x="6368393" y="3458012"/>
              <a:ext cx="285120" cy="393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065D14-36E8-48E5-8303-C2119381CC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9742" y="3449012"/>
                <a:ext cx="302782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14:cNvPr>
              <p14:cNvContentPartPr/>
              <p14:nvPr/>
            </p14:nvContentPartPr>
            <p14:xfrm>
              <a:off x="8427233" y="3304652"/>
              <a:ext cx="666000" cy="59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F0770B-755A-4896-91E0-54F6898629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8228" y="3296012"/>
                <a:ext cx="68365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14:cNvPr>
              <p14:cNvContentPartPr/>
              <p14:nvPr/>
            </p14:nvContentPartPr>
            <p14:xfrm>
              <a:off x="7922153" y="3574652"/>
              <a:ext cx="324360" cy="201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2E9D9DA-DB8F-44BD-86C6-107E52CAB5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13153" y="3565652"/>
                <a:ext cx="342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97308C-4493-4295-977F-8B50667A66F5}"/>
                  </a:ext>
                </a:extLst>
              </p14:cNvPr>
              <p14:cNvContentPartPr/>
              <p14:nvPr/>
            </p14:nvContentPartPr>
            <p14:xfrm>
              <a:off x="3352313" y="4990172"/>
              <a:ext cx="168480" cy="377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97308C-4493-4295-977F-8B50667A66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34673" y="4972532"/>
                <a:ext cx="204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F724819-34E9-4033-945B-ABABA5C6B52D}"/>
                  </a:ext>
                </a:extLst>
              </p14:cNvPr>
              <p14:cNvContentPartPr/>
              <p14:nvPr/>
            </p14:nvContentPartPr>
            <p14:xfrm>
              <a:off x="4597553" y="4869212"/>
              <a:ext cx="226800" cy="246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F724819-34E9-4033-945B-ABABA5C6B5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79913" y="4851572"/>
                <a:ext cx="2624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72C585-2C90-4FE0-BAF8-0A42FE0090F1}"/>
                  </a:ext>
                </a:extLst>
              </p14:cNvPr>
              <p14:cNvContentPartPr/>
              <p14:nvPr/>
            </p14:nvContentPartPr>
            <p14:xfrm>
              <a:off x="10429553" y="4782812"/>
              <a:ext cx="961560" cy="390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72C585-2C90-4FE0-BAF8-0A42FE009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11913" y="4765172"/>
                <a:ext cx="9972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5C3A74-1EAA-4423-B3C7-EBFEC3B2D55F}"/>
                  </a:ext>
                </a:extLst>
              </p14:cNvPr>
              <p14:cNvContentPartPr/>
              <p14:nvPr/>
            </p14:nvContentPartPr>
            <p14:xfrm>
              <a:off x="7611473" y="4817732"/>
              <a:ext cx="2557800" cy="39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5C3A74-1EAA-4423-B3C7-EBFEC3B2D5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93833" y="4800076"/>
                <a:ext cx="2593440" cy="426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75B63A-A0D1-437D-A79E-8A5EF96E3108}"/>
                  </a:ext>
                </a:extLst>
              </p14:cNvPr>
              <p14:cNvContentPartPr/>
              <p14:nvPr/>
            </p14:nvContentPartPr>
            <p14:xfrm>
              <a:off x="6376673" y="4917452"/>
              <a:ext cx="810000" cy="378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75B63A-A0D1-437D-A79E-8A5EF96E31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59025" y="4899452"/>
                <a:ext cx="84565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176D42A-ADDA-4B0A-A1AB-DD8B264F662B}"/>
                  </a:ext>
                </a:extLst>
              </p14:cNvPr>
              <p14:cNvContentPartPr/>
              <p14:nvPr/>
            </p14:nvContentPartPr>
            <p14:xfrm>
              <a:off x="5411153" y="4915292"/>
              <a:ext cx="523080" cy="410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176D42A-ADDA-4B0A-A1AB-DD8B264F662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93513" y="4897636"/>
                <a:ext cx="558720" cy="44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835E07A-EEE5-453F-8AED-C1A1CBE38994}"/>
                  </a:ext>
                </a:extLst>
              </p14:cNvPr>
              <p14:cNvContentPartPr/>
              <p14:nvPr/>
            </p14:nvContentPartPr>
            <p14:xfrm>
              <a:off x="3931553" y="4961372"/>
              <a:ext cx="457200" cy="172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835E07A-EEE5-453F-8AED-C1A1CBE389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3913" y="4943732"/>
                <a:ext cx="492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6737A9-FBD3-4875-BF56-B61F34AB58F5}"/>
                  </a:ext>
                </a:extLst>
              </p14:cNvPr>
              <p14:cNvContentPartPr/>
              <p14:nvPr/>
            </p14:nvContentPartPr>
            <p14:xfrm>
              <a:off x="2423873" y="4840772"/>
              <a:ext cx="546480" cy="352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6737A9-FBD3-4875-BF56-B61F34AB58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5885" y="4823132"/>
                <a:ext cx="582097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C06E926-4C6A-4D3B-ABD1-0B3F0CCF4F5D}"/>
                  </a:ext>
                </a:extLst>
              </p14:cNvPr>
              <p14:cNvContentPartPr/>
              <p14:nvPr/>
            </p14:nvContentPartPr>
            <p14:xfrm>
              <a:off x="9249833" y="4213292"/>
              <a:ext cx="2507040" cy="349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C06E926-4C6A-4D3B-ABD1-0B3F0CCF4F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31833" y="4195634"/>
                <a:ext cx="2542680" cy="3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4288F66-A24F-4643-86F5-594BF48AB06C}"/>
                  </a:ext>
                </a:extLst>
              </p14:cNvPr>
              <p14:cNvContentPartPr/>
              <p14:nvPr/>
            </p14:nvContentPartPr>
            <p14:xfrm>
              <a:off x="8042393" y="4239212"/>
              <a:ext cx="692640" cy="32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4288F66-A24F-4643-86F5-594BF48AB0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24753" y="4221232"/>
                <a:ext cx="728280" cy="36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4AB36A8-0327-4364-8120-F7F4FD472B8E}"/>
                  </a:ext>
                </a:extLst>
              </p14:cNvPr>
              <p14:cNvContentPartPr/>
              <p14:nvPr/>
            </p14:nvContentPartPr>
            <p14:xfrm>
              <a:off x="7224473" y="4227332"/>
              <a:ext cx="431280" cy="477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4AB36A8-0327-4364-8120-F7F4FD472B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06488" y="4209692"/>
                <a:ext cx="46689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BFE0C73-7E6B-4A13-882A-9F1CB55C099F}"/>
                  </a:ext>
                </a:extLst>
              </p14:cNvPr>
              <p14:cNvContentPartPr/>
              <p14:nvPr/>
            </p14:nvContentPartPr>
            <p14:xfrm>
              <a:off x="6128633" y="4285292"/>
              <a:ext cx="565200" cy="352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BFE0C73-7E6B-4A13-882A-9F1CB55C09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10993" y="4267292"/>
                <a:ext cx="600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8EC0F9B-A04F-42C3-9074-5BBA66895F20}"/>
                  </a:ext>
                </a:extLst>
              </p14:cNvPr>
              <p14:cNvContentPartPr/>
              <p14:nvPr/>
            </p14:nvContentPartPr>
            <p14:xfrm>
              <a:off x="5591873" y="4325972"/>
              <a:ext cx="353160" cy="274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8EC0F9B-A04F-42C3-9074-5BBA66895F2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73873" y="4307972"/>
                <a:ext cx="388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EC93E71-6A51-4AE8-B795-999471A07BC5}"/>
                  </a:ext>
                </a:extLst>
              </p14:cNvPr>
              <p14:cNvContentPartPr/>
              <p14:nvPr/>
            </p14:nvContentPartPr>
            <p14:xfrm>
              <a:off x="4231073" y="4387172"/>
              <a:ext cx="951840" cy="312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EC93E71-6A51-4AE8-B795-999471A07B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13433" y="4369172"/>
                <a:ext cx="98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CD1A35-322F-4989-9FFC-2DF280EC9775}"/>
                  </a:ext>
                </a:extLst>
              </p14:cNvPr>
              <p14:cNvContentPartPr/>
              <p14:nvPr/>
            </p14:nvContentPartPr>
            <p14:xfrm>
              <a:off x="2338913" y="4310852"/>
              <a:ext cx="1321200" cy="347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CD1A35-322F-4989-9FFC-2DF280EC97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20913" y="4293194"/>
                <a:ext cx="1356840" cy="383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E0605A-FAA5-4350-B975-1A5819ECDE79}"/>
                  </a:ext>
                </a:extLst>
              </p14:cNvPr>
              <p14:cNvContentPartPr/>
              <p14:nvPr/>
            </p14:nvContentPartPr>
            <p14:xfrm>
              <a:off x="1945073" y="5629892"/>
              <a:ext cx="603000" cy="3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E0605A-FAA5-4350-B975-1A5819ECDE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36433" y="5621252"/>
                <a:ext cx="6206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A7D874-FC6B-442E-BBA2-817B7E740EA6}"/>
                  </a:ext>
                </a:extLst>
              </p14:cNvPr>
              <p14:cNvContentPartPr/>
              <p14:nvPr/>
            </p14:nvContentPartPr>
            <p14:xfrm>
              <a:off x="1839233" y="5946332"/>
              <a:ext cx="1629000" cy="56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A7D874-FC6B-442E-BBA2-817B7E740E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30233" y="5937697"/>
                <a:ext cx="1646640" cy="58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1BF91E-37F3-46BA-97C0-5EF82B55F2F7}"/>
                  </a:ext>
                </a:extLst>
              </p14:cNvPr>
              <p14:cNvContentPartPr/>
              <p14:nvPr/>
            </p14:nvContentPartPr>
            <p14:xfrm>
              <a:off x="3828593" y="5804852"/>
              <a:ext cx="190800" cy="13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1BF91E-37F3-46BA-97C0-5EF82B55F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9953" y="5795852"/>
                <a:ext cx="208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6A20D3-C43A-456B-B408-CEBBF057B4E7}"/>
                  </a:ext>
                </a:extLst>
              </p14:cNvPr>
              <p14:cNvContentPartPr/>
              <p14:nvPr/>
            </p14:nvContentPartPr>
            <p14:xfrm>
              <a:off x="3866753" y="5911772"/>
              <a:ext cx="180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6A20D3-C43A-456B-B408-CEBBF057B4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58113" y="5903132"/>
                <a:ext cx="1976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CB23813-84AB-4C93-B248-1A650E68ED66}"/>
                  </a:ext>
                </a:extLst>
              </p14:cNvPr>
              <p14:cNvContentPartPr/>
              <p14:nvPr/>
            </p14:nvContentPartPr>
            <p14:xfrm>
              <a:off x="4608713" y="5536652"/>
              <a:ext cx="2334960" cy="793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CB23813-84AB-4C93-B248-1A650E68ED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00073" y="5528012"/>
                <a:ext cx="23526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C0C3612-6507-4663-B1E1-709146F2B0E7}"/>
                  </a:ext>
                </a:extLst>
              </p14:cNvPr>
              <p14:cNvContentPartPr/>
              <p14:nvPr/>
            </p14:nvContentPartPr>
            <p14:xfrm>
              <a:off x="1505873" y="5350532"/>
              <a:ext cx="5553360" cy="1303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C0C3612-6507-4663-B1E1-709146F2B0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87873" y="5332532"/>
                <a:ext cx="5589000" cy="13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88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4025-620E-4ADC-906A-E97F88AF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6551-3824-40E9-A6B7-32B04334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5A8D9FE-2286-4DD3-8553-5A84300CDDC9}"/>
                  </a:ext>
                </a:extLst>
              </p14:cNvPr>
              <p14:cNvContentPartPr/>
              <p14:nvPr/>
            </p14:nvContentPartPr>
            <p14:xfrm>
              <a:off x="1449713" y="2017652"/>
              <a:ext cx="607680" cy="323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5A8D9FE-2286-4DD3-8553-5A84300CD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1073" y="2009012"/>
                <a:ext cx="625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8C13B0-E7F8-49E7-9A44-0D2096490935}"/>
                  </a:ext>
                </a:extLst>
              </p14:cNvPr>
              <p14:cNvContentPartPr/>
              <p14:nvPr/>
            </p14:nvContentPartPr>
            <p14:xfrm>
              <a:off x="7181273" y="2144372"/>
              <a:ext cx="1100880" cy="23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8C13B0-E7F8-49E7-9A44-0D20964909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2633" y="2135386"/>
                <a:ext cx="1118520" cy="25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FE57E2-3F32-4DC9-B584-1CBAADA06828}"/>
                  </a:ext>
                </a:extLst>
              </p14:cNvPr>
              <p14:cNvContentPartPr/>
              <p14:nvPr/>
            </p14:nvContentPartPr>
            <p14:xfrm>
              <a:off x="6058793" y="2042492"/>
              <a:ext cx="618840" cy="323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FE57E2-3F32-4DC9-B584-1CBAADA068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0153" y="2033502"/>
                <a:ext cx="636480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F77CD3-2BEC-47D2-8765-3C9D52720493}"/>
                  </a:ext>
                </a:extLst>
              </p14:cNvPr>
              <p14:cNvContentPartPr/>
              <p14:nvPr/>
            </p14:nvContentPartPr>
            <p14:xfrm>
              <a:off x="4971593" y="2016572"/>
              <a:ext cx="802080" cy="271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F77CD3-2BEC-47D2-8765-3C9D527204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949" y="2007921"/>
                <a:ext cx="819728" cy="289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00ED29-DF61-469B-8C59-5C8D5782A31A}"/>
                  </a:ext>
                </a:extLst>
              </p14:cNvPr>
              <p14:cNvContentPartPr/>
              <p14:nvPr/>
            </p14:nvContentPartPr>
            <p14:xfrm>
              <a:off x="8826113" y="2083532"/>
              <a:ext cx="1990080" cy="400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00ED29-DF61-469B-8C59-5C8D5782A3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7113" y="2074892"/>
                <a:ext cx="20077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44C343-F2CB-439F-8BC8-13C45173715B}"/>
                  </a:ext>
                </a:extLst>
              </p14:cNvPr>
              <p14:cNvContentPartPr/>
              <p14:nvPr/>
            </p14:nvContentPartPr>
            <p14:xfrm>
              <a:off x="2325593" y="2097212"/>
              <a:ext cx="2345400" cy="82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44C343-F2CB-439F-8BC8-13C451737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6593" y="2088216"/>
                <a:ext cx="2363040" cy="847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800CB1-86DD-4F00-99FF-D6D132C65FD5}"/>
                  </a:ext>
                </a:extLst>
              </p14:cNvPr>
              <p14:cNvContentPartPr/>
              <p14:nvPr/>
            </p14:nvContentPartPr>
            <p14:xfrm>
              <a:off x="1068833" y="2638292"/>
              <a:ext cx="600120" cy="27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800CB1-86DD-4F00-99FF-D6D132C65F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9838" y="2629292"/>
                <a:ext cx="617749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9FBC51-C99C-40AF-9BCA-C9CD750C5928}"/>
                  </a:ext>
                </a:extLst>
              </p14:cNvPr>
              <p14:cNvContentPartPr/>
              <p14:nvPr/>
            </p14:nvContentPartPr>
            <p14:xfrm>
              <a:off x="4538153" y="2572772"/>
              <a:ext cx="555480" cy="349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9FBC51-C99C-40AF-9BCA-C9CD750C59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9507" y="2564132"/>
                <a:ext cx="573131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7E26F6E-5827-4A05-83FA-F7EE76EEB96D}"/>
                  </a:ext>
                </a:extLst>
              </p14:cNvPr>
              <p14:cNvContentPartPr/>
              <p14:nvPr/>
            </p14:nvContentPartPr>
            <p14:xfrm>
              <a:off x="5606273" y="2716052"/>
              <a:ext cx="239760" cy="163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7E26F6E-5827-4A05-83FA-F7EE76EEB9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97273" y="2707052"/>
                <a:ext cx="2574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ECD04CD-9503-4499-A3A1-F62AF0A2F6FF}"/>
                  </a:ext>
                </a:extLst>
              </p14:cNvPr>
              <p14:cNvContentPartPr/>
              <p14:nvPr/>
            </p14:nvContentPartPr>
            <p14:xfrm>
              <a:off x="10503713" y="2632892"/>
              <a:ext cx="1268640" cy="329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ECD04CD-9503-4499-A3A1-F62AF0A2F6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33993" y="2623902"/>
                <a:ext cx="1647000" cy="3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4103D7C-4253-430A-BA7C-99558EB69323}"/>
                  </a:ext>
                </a:extLst>
              </p14:cNvPr>
              <p14:cNvContentPartPr/>
              <p14:nvPr/>
            </p14:nvContentPartPr>
            <p14:xfrm>
              <a:off x="9021233" y="2644772"/>
              <a:ext cx="865080" cy="257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4103D7C-4253-430A-BA7C-99558EB693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2589" y="2635772"/>
                <a:ext cx="882727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49BECB-6DE3-4967-89CA-945C05E8D15F}"/>
                  </a:ext>
                </a:extLst>
              </p14:cNvPr>
              <p14:cNvContentPartPr/>
              <p14:nvPr/>
            </p14:nvContentPartPr>
            <p14:xfrm>
              <a:off x="7408073" y="2547212"/>
              <a:ext cx="759240" cy="492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49BECB-6DE3-4967-89CA-945C05E8D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9073" y="2538212"/>
                <a:ext cx="7768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20A1F0-CFB4-4AFF-B91A-16D70A35897E}"/>
                  </a:ext>
                </a:extLst>
              </p14:cNvPr>
              <p14:cNvContentPartPr/>
              <p14:nvPr/>
            </p14:nvContentPartPr>
            <p14:xfrm>
              <a:off x="6046913" y="2621012"/>
              <a:ext cx="1099440" cy="313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20A1F0-CFB4-4AFF-B91A-16D70A3589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38273" y="2612372"/>
                <a:ext cx="11170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BEB495C-9140-4DA7-B5A2-F01F3A215E20}"/>
                  </a:ext>
                </a:extLst>
              </p14:cNvPr>
              <p14:cNvContentPartPr/>
              <p14:nvPr/>
            </p14:nvContentPartPr>
            <p14:xfrm>
              <a:off x="3398753" y="3338852"/>
              <a:ext cx="235080" cy="172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BEB495C-9140-4DA7-B5A2-F01F3A215E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0113" y="3330212"/>
                <a:ext cx="2527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AB39DEE-809C-4DD1-AC9D-A821A9D3E771}"/>
                  </a:ext>
                </a:extLst>
              </p14:cNvPr>
              <p14:cNvContentPartPr/>
              <p14:nvPr/>
            </p14:nvContentPartPr>
            <p14:xfrm>
              <a:off x="6155273" y="3210332"/>
              <a:ext cx="639000" cy="325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AB39DEE-809C-4DD1-AC9D-A821A9D3E7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6633" y="3201692"/>
                <a:ext cx="656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61FBAE-AFA1-465B-8AFC-8FA921353299}"/>
                  </a:ext>
                </a:extLst>
              </p14:cNvPr>
              <p14:cNvContentPartPr/>
              <p14:nvPr/>
            </p14:nvContentPartPr>
            <p14:xfrm>
              <a:off x="3838313" y="3184772"/>
              <a:ext cx="1749600" cy="325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61FBAE-AFA1-465B-8AFC-8FA9213532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9313" y="3175772"/>
                <a:ext cx="17672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8374751-089C-410A-8571-9236D7E538C0}"/>
                  </a:ext>
                </a:extLst>
              </p14:cNvPr>
              <p14:cNvContentPartPr/>
              <p14:nvPr/>
            </p14:nvContentPartPr>
            <p14:xfrm>
              <a:off x="2260793" y="3276932"/>
              <a:ext cx="583200" cy="2379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8374751-089C-410A-8571-9236D7E538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2153" y="3267946"/>
                <a:ext cx="600840" cy="255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43D070-F98E-435F-B30E-25DA71546EB4}"/>
                  </a:ext>
                </a:extLst>
              </p14:cNvPr>
              <p14:cNvContentPartPr/>
              <p14:nvPr/>
            </p14:nvContentPartPr>
            <p14:xfrm>
              <a:off x="1193753" y="3264332"/>
              <a:ext cx="483840" cy="186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43D070-F98E-435F-B30E-25DA71546E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85113" y="3255692"/>
                <a:ext cx="5014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9F41C6A-BEC1-41EC-8960-D1BA8804D9A4}"/>
                  </a:ext>
                </a:extLst>
              </p14:cNvPr>
              <p14:cNvContentPartPr/>
              <p14:nvPr/>
            </p14:nvContentPartPr>
            <p14:xfrm>
              <a:off x="7756913" y="3173972"/>
              <a:ext cx="1658880" cy="412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9F41C6A-BEC1-41EC-8960-D1BA8804D9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82873" y="3165332"/>
                <a:ext cx="20415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E808683-EA06-45A3-A15E-924222987167}"/>
                  </a:ext>
                </a:extLst>
              </p14:cNvPr>
              <p14:cNvContentPartPr/>
              <p14:nvPr/>
            </p14:nvContentPartPr>
            <p14:xfrm>
              <a:off x="3503873" y="3881372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E808683-EA06-45A3-A15E-9242229871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94873" y="38723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C77671-AF0D-41AE-8AF4-390CF81185AE}"/>
                  </a:ext>
                </a:extLst>
              </p14:cNvPr>
              <p14:cNvContentPartPr/>
              <p14:nvPr/>
            </p14:nvContentPartPr>
            <p14:xfrm>
              <a:off x="9912953" y="3243812"/>
              <a:ext cx="601560" cy="3366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C77671-AF0D-41AE-8AF4-390CF81185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04313" y="3234822"/>
                <a:ext cx="619200" cy="35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C97B476-1651-4CD4-BAAA-E318E7E02360}"/>
                  </a:ext>
                </a:extLst>
              </p14:cNvPr>
              <p14:cNvContentPartPr/>
              <p14:nvPr/>
            </p14:nvContentPartPr>
            <p14:xfrm>
              <a:off x="1089713" y="3896852"/>
              <a:ext cx="237960" cy="160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C97B476-1651-4CD4-BAAA-E318E7E023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0713" y="3887852"/>
                <a:ext cx="255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9FB49D6-8752-4820-A83F-056635C21068}"/>
                  </a:ext>
                </a:extLst>
              </p14:cNvPr>
              <p14:cNvContentPartPr/>
              <p14:nvPr/>
            </p14:nvContentPartPr>
            <p14:xfrm>
              <a:off x="4090673" y="3944372"/>
              <a:ext cx="118080" cy="124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9FB49D6-8752-4820-A83F-056635C210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82033" y="3935372"/>
                <a:ext cx="135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C2BE69F-FDED-46B0-BA0A-F5CBF4BBD93C}"/>
                  </a:ext>
                </a:extLst>
              </p14:cNvPr>
              <p14:cNvContentPartPr/>
              <p14:nvPr/>
            </p14:nvContentPartPr>
            <p14:xfrm>
              <a:off x="4481273" y="3751412"/>
              <a:ext cx="1085040" cy="284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C2BE69F-FDED-46B0-BA0A-F5CBF4BBD9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72273" y="3742761"/>
                <a:ext cx="1102680" cy="302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45AF33D-A045-4A17-B4C5-F1E2A19974D3}"/>
                  </a:ext>
                </a:extLst>
              </p14:cNvPr>
              <p14:cNvContentPartPr/>
              <p14:nvPr/>
            </p14:nvContentPartPr>
            <p14:xfrm>
              <a:off x="2279513" y="3802892"/>
              <a:ext cx="936000" cy="2415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45AF33D-A045-4A17-B4C5-F1E2A19974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70873" y="3794252"/>
                <a:ext cx="953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FAD11F-9FCB-45C4-8CE5-968DD428A2FE}"/>
                  </a:ext>
                </a:extLst>
              </p14:cNvPr>
              <p14:cNvContentPartPr/>
              <p14:nvPr/>
            </p14:nvContentPartPr>
            <p14:xfrm>
              <a:off x="1497233" y="3754652"/>
              <a:ext cx="266040" cy="249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FAD11F-9FCB-45C4-8CE5-968DD428A2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88593" y="3746012"/>
                <a:ext cx="2836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B2AF48D-485F-4E18-9674-C7B6B294A347}"/>
                  </a:ext>
                </a:extLst>
              </p14:cNvPr>
              <p14:cNvContentPartPr/>
              <p14:nvPr/>
            </p14:nvContentPartPr>
            <p14:xfrm>
              <a:off x="2066393" y="4751132"/>
              <a:ext cx="1273320" cy="338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B2AF48D-485F-4E18-9674-C7B6B294A3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57753" y="4742492"/>
                <a:ext cx="1290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E59F519-0E57-4F0D-AF90-B68C12CFB818}"/>
                  </a:ext>
                </a:extLst>
              </p14:cNvPr>
              <p14:cNvContentPartPr/>
              <p14:nvPr/>
            </p14:nvContentPartPr>
            <p14:xfrm>
              <a:off x="2338193" y="4455572"/>
              <a:ext cx="277920" cy="192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E59F519-0E57-4F0D-AF90-B68C12CFB8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9193" y="4446932"/>
                <a:ext cx="295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70099A0-0465-4976-A9AE-26B232CC3911}"/>
                  </a:ext>
                </a:extLst>
              </p14:cNvPr>
              <p14:cNvContentPartPr/>
              <p14:nvPr/>
            </p14:nvContentPartPr>
            <p14:xfrm>
              <a:off x="3281033" y="4733852"/>
              <a:ext cx="723240" cy="745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70099A0-0465-4976-A9AE-26B232CC391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72393" y="4725212"/>
                <a:ext cx="740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3B9B5FD-8F4C-4586-9D33-B9F2F1DF9C5B}"/>
                  </a:ext>
                </a:extLst>
              </p14:cNvPr>
              <p14:cNvContentPartPr/>
              <p14:nvPr/>
            </p14:nvContentPartPr>
            <p14:xfrm>
              <a:off x="4347713" y="4542332"/>
              <a:ext cx="109080" cy="338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3B9B5FD-8F4C-4586-9D33-B9F2F1DF9C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39073" y="4533332"/>
                <a:ext cx="1267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B96F4F7-26C1-4B89-845B-14DE72D03178}"/>
                  </a:ext>
                </a:extLst>
              </p14:cNvPr>
              <p14:cNvContentPartPr/>
              <p14:nvPr/>
            </p14:nvContentPartPr>
            <p14:xfrm>
              <a:off x="4303793" y="4671932"/>
              <a:ext cx="147960" cy="45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B96F4F7-26C1-4B89-845B-14DE72D031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95153" y="4663292"/>
                <a:ext cx="165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C499D7A-B3F1-4A59-A047-7790375A7661}"/>
                  </a:ext>
                </a:extLst>
              </p14:cNvPr>
              <p14:cNvContentPartPr/>
              <p14:nvPr/>
            </p14:nvContentPartPr>
            <p14:xfrm>
              <a:off x="2817713" y="4925012"/>
              <a:ext cx="1144800" cy="318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C499D7A-B3F1-4A59-A047-7790375A76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09070" y="4916022"/>
                <a:ext cx="1162446" cy="33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06B3CD0-4F68-47B1-9EDA-28A12D7B7328}"/>
                  </a:ext>
                </a:extLst>
              </p14:cNvPr>
              <p14:cNvContentPartPr/>
              <p14:nvPr/>
            </p14:nvContentPartPr>
            <p14:xfrm>
              <a:off x="1880633" y="4885412"/>
              <a:ext cx="754560" cy="3441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06B3CD0-4F68-47B1-9EDA-28A12D7B73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71989" y="4876412"/>
                <a:ext cx="772208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E90B004-964F-4CFE-93C8-1487EDE51EE7}"/>
                  </a:ext>
                </a:extLst>
              </p14:cNvPr>
              <p14:cNvContentPartPr/>
              <p14:nvPr/>
            </p14:nvContentPartPr>
            <p14:xfrm>
              <a:off x="4705193" y="4406252"/>
              <a:ext cx="2675880" cy="356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E90B004-964F-4CFE-93C8-1487EDE51E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96193" y="4397612"/>
                <a:ext cx="26935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CF3E4F3-7378-4269-9AE6-254FAAF82E00}"/>
                  </a:ext>
                </a:extLst>
              </p14:cNvPr>
              <p14:cNvContentPartPr/>
              <p14:nvPr/>
            </p14:nvContentPartPr>
            <p14:xfrm>
              <a:off x="5850353" y="5115812"/>
              <a:ext cx="145800" cy="27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CF3E4F3-7378-4269-9AE6-254FAAF82E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1713" y="5106812"/>
                <a:ext cx="163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4370866-03CC-4E9D-BA8D-7F79DD68A8FA}"/>
                  </a:ext>
                </a:extLst>
              </p14:cNvPr>
              <p14:cNvContentPartPr/>
              <p14:nvPr/>
            </p14:nvContentPartPr>
            <p14:xfrm>
              <a:off x="6779513" y="4927172"/>
              <a:ext cx="375480" cy="4032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4370866-03CC-4E9D-BA8D-7F79DD68A8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70513" y="4918172"/>
                <a:ext cx="3931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C4556F9-31FB-49DD-8537-4C4E5FF54CF3}"/>
                  </a:ext>
                </a:extLst>
              </p14:cNvPr>
              <p14:cNvContentPartPr/>
              <p14:nvPr/>
            </p14:nvContentPartPr>
            <p14:xfrm>
              <a:off x="6209273" y="5043812"/>
              <a:ext cx="332280" cy="236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C4556F9-31FB-49DD-8537-4C4E5FF54C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00633" y="5035172"/>
                <a:ext cx="3499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A73024E-F76A-4124-9815-E1C8405C4BEE}"/>
                  </a:ext>
                </a:extLst>
              </p14:cNvPr>
              <p14:cNvContentPartPr/>
              <p14:nvPr/>
            </p14:nvContentPartPr>
            <p14:xfrm>
              <a:off x="4803833" y="4907732"/>
              <a:ext cx="813960" cy="394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A73024E-F76A-4124-9815-E1C8405C4B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94833" y="4899084"/>
                <a:ext cx="831600" cy="4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7EC7079-4824-46C0-811E-17AD7F95C025}"/>
                  </a:ext>
                </a:extLst>
              </p14:cNvPr>
              <p14:cNvContentPartPr/>
              <p14:nvPr/>
            </p14:nvContentPartPr>
            <p14:xfrm>
              <a:off x="1629353" y="4166132"/>
              <a:ext cx="5904360" cy="13568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7EC7079-4824-46C0-811E-17AD7F95C0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11713" y="4148492"/>
                <a:ext cx="5940000" cy="13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A47977-668D-4264-B504-636D122FC93A}"/>
                  </a:ext>
                </a:extLst>
              </p14:cNvPr>
              <p14:cNvContentPartPr/>
              <p14:nvPr/>
            </p14:nvContentPartPr>
            <p14:xfrm>
              <a:off x="10090433" y="2644412"/>
              <a:ext cx="305280" cy="25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A47977-668D-4264-B504-636D122FC9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81793" y="2635772"/>
                <a:ext cx="322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FFCF93-D755-480B-8968-A2A21105B098}"/>
                  </a:ext>
                </a:extLst>
              </p14:cNvPr>
              <p14:cNvContentPartPr/>
              <p14:nvPr/>
            </p14:nvContentPartPr>
            <p14:xfrm>
              <a:off x="7273433" y="3260732"/>
              <a:ext cx="236520" cy="20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FFCF93-D755-480B-8968-A2A21105B09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64433" y="3252092"/>
                <a:ext cx="25416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4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C419-7FF7-4225-A9F8-73FA64DB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849F-DF7F-41CC-8FAB-AC2A7B3969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are given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is not necessarily possible to find a vector perpendicular to both of the given vectors.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consider the two vectors at the right.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A3849F-DF7F-41CC-8FAB-AC2A7B396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35741D7-9CB9-466A-8C3D-EF1AE6A29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69" y="1825625"/>
            <a:ext cx="35354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4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86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F118D9-AA04-41F6-8D31-E07395EBF2E8}"/>
                  </a:ext>
                </a:extLst>
              </p14:cNvPr>
              <p14:cNvContentPartPr/>
              <p14:nvPr/>
            </p14:nvContentPartPr>
            <p14:xfrm>
              <a:off x="4818233" y="4534772"/>
              <a:ext cx="1318680" cy="415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F118D9-AA04-41F6-8D31-E07395EBF2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00238" y="4517132"/>
                <a:ext cx="135431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D78FAE-738E-4E5A-9F70-22E0F5344428}"/>
                  </a:ext>
                </a:extLst>
              </p14:cNvPr>
              <p14:cNvContentPartPr/>
              <p14:nvPr/>
            </p14:nvContentPartPr>
            <p14:xfrm>
              <a:off x="3077273" y="4622612"/>
              <a:ext cx="1225800" cy="367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D78FAE-738E-4E5A-9F70-22E0F53444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59628" y="4604972"/>
                <a:ext cx="126145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D9CF21-7C8B-4F36-86AC-3638E6732452}"/>
                  </a:ext>
                </a:extLst>
              </p14:cNvPr>
              <p14:cNvContentPartPr/>
              <p14:nvPr/>
            </p14:nvContentPartPr>
            <p14:xfrm>
              <a:off x="2266553" y="4638812"/>
              <a:ext cx="196920" cy="29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D9CF21-7C8B-4F36-86AC-3638E67324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48913" y="4621172"/>
                <a:ext cx="232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0E6058-2A34-4F6C-BD3F-88ABF42A643F}"/>
                  </a:ext>
                </a:extLst>
              </p14:cNvPr>
              <p14:cNvContentPartPr/>
              <p14:nvPr/>
            </p14:nvContentPartPr>
            <p14:xfrm>
              <a:off x="1613153" y="4679132"/>
              <a:ext cx="447840" cy="309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0E6058-2A34-4F6C-BD3F-88ABF42A64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5153" y="4661492"/>
                <a:ext cx="4834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E9E936-B0D8-4681-9C05-0EA89A93881A}"/>
                  </a:ext>
                </a:extLst>
              </p14:cNvPr>
              <p14:cNvContentPartPr/>
              <p14:nvPr/>
            </p14:nvContentPartPr>
            <p14:xfrm>
              <a:off x="6674393" y="4436132"/>
              <a:ext cx="1239840" cy="68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E9E936-B0D8-4681-9C05-0EA89A93881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56753" y="4418492"/>
                <a:ext cx="127548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764C220-CD3E-46DD-9182-EF0A13A978FD}"/>
                  </a:ext>
                </a:extLst>
              </p14:cNvPr>
              <p14:cNvContentPartPr/>
              <p14:nvPr/>
            </p14:nvContentPartPr>
            <p14:xfrm>
              <a:off x="8498513" y="4389332"/>
              <a:ext cx="297000" cy="459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764C220-CD3E-46DD-9182-EF0A13A978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80873" y="4371332"/>
                <a:ext cx="33264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930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2978852"/>
              <a:ext cx="681480" cy="46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2970205"/>
                <a:ext cx="699120" cy="4809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316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2978852"/>
              <a:ext cx="681480" cy="46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2970205"/>
                <a:ext cx="699120" cy="48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9EB6D-3FDC-4698-9254-62F87791D85E}"/>
                  </a:ext>
                </a:extLst>
              </p14:cNvPr>
              <p14:cNvContentPartPr/>
              <p14:nvPr/>
            </p14:nvContentPartPr>
            <p14:xfrm>
              <a:off x="1548713" y="4430012"/>
              <a:ext cx="792000" cy="26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9EB6D-3FDC-4698-9254-62F87791D8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31073" y="4412012"/>
                <a:ext cx="8276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84BA95-44EA-4239-84F8-F36390693374}"/>
                  </a:ext>
                </a:extLst>
              </p14:cNvPr>
              <p14:cNvContentPartPr/>
              <p14:nvPr/>
            </p14:nvContentPartPr>
            <p14:xfrm>
              <a:off x="2901233" y="4425692"/>
              <a:ext cx="1581480" cy="38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84BA95-44EA-4239-84F8-F363906933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83233" y="4407709"/>
                <a:ext cx="1617120" cy="4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1DE068-2C62-46AE-8BD1-9B95D8EB1445}"/>
                  </a:ext>
                </a:extLst>
              </p14:cNvPr>
              <p14:cNvContentPartPr/>
              <p14:nvPr/>
            </p14:nvContentPartPr>
            <p14:xfrm>
              <a:off x="5348153" y="4005572"/>
              <a:ext cx="1966320" cy="19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1DE068-2C62-46AE-8BD1-9B95D8EB14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30153" y="3987572"/>
                <a:ext cx="2001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50C1739-206B-4765-B0A6-3B4805D470DF}"/>
                  </a:ext>
                </a:extLst>
              </p14:cNvPr>
              <p14:cNvContentPartPr/>
              <p14:nvPr/>
            </p14:nvContentPartPr>
            <p14:xfrm>
              <a:off x="7984433" y="4527572"/>
              <a:ext cx="851400" cy="202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50C1739-206B-4765-B0A6-3B4805D470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6441" y="4509604"/>
                <a:ext cx="887025" cy="238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BBCFE9-BB9E-43FC-808D-F4C92FDC99E9}"/>
                  </a:ext>
                </a:extLst>
              </p14:cNvPr>
              <p14:cNvContentPartPr/>
              <p14:nvPr/>
            </p14:nvContentPartPr>
            <p14:xfrm>
              <a:off x="5183633" y="4350452"/>
              <a:ext cx="2275200" cy="437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BBCFE9-BB9E-43FC-808D-F4C92FDC99E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65633" y="4332812"/>
                <a:ext cx="23108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B7421A5-BB93-4CBC-9F5A-1E2A83861770}"/>
                  </a:ext>
                </a:extLst>
              </p14:cNvPr>
              <p14:cNvContentPartPr/>
              <p14:nvPr/>
            </p14:nvContentPartPr>
            <p14:xfrm>
              <a:off x="8067593" y="5040572"/>
              <a:ext cx="905400" cy="344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B7421A5-BB93-4CBC-9F5A-1E2A8386177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49593" y="5022914"/>
                <a:ext cx="941040" cy="38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8A66828-1E40-4840-81CF-89F3F5C46EC1}"/>
                  </a:ext>
                </a:extLst>
              </p14:cNvPr>
              <p14:cNvContentPartPr/>
              <p14:nvPr/>
            </p14:nvContentPartPr>
            <p14:xfrm>
              <a:off x="6331313" y="5026892"/>
              <a:ext cx="955440" cy="343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8A66828-1E40-4840-81CF-89F3F5C46E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13673" y="5008911"/>
                <a:ext cx="991080" cy="37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8CA8EB9-7A61-4C29-89D8-2598C2D31E1C}"/>
                  </a:ext>
                </a:extLst>
              </p14:cNvPr>
              <p14:cNvContentPartPr/>
              <p14:nvPr/>
            </p14:nvContentPartPr>
            <p14:xfrm>
              <a:off x="2899073" y="4954892"/>
              <a:ext cx="2601720" cy="632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8CA8EB9-7A61-4C29-89D8-2598C2D31E1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81073" y="4937252"/>
                <a:ext cx="26373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F21E033-5D41-4F36-9B10-0124CE5F1500}"/>
                  </a:ext>
                </a:extLst>
              </p14:cNvPr>
              <p14:cNvContentPartPr/>
              <p14:nvPr/>
            </p14:nvContentPartPr>
            <p14:xfrm>
              <a:off x="1319393" y="5168012"/>
              <a:ext cx="792720" cy="373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F21E033-5D41-4F36-9B10-0124CE5F15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01401" y="5150372"/>
                <a:ext cx="828344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911BDC0-397B-4E62-B0D7-037208F86A54}"/>
                  </a:ext>
                </a:extLst>
              </p14:cNvPr>
              <p14:cNvContentPartPr/>
              <p14:nvPr/>
            </p14:nvContentPartPr>
            <p14:xfrm>
              <a:off x="9409313" y="4421012"/>
              <a:ext cx="1157760" cy="342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911BDC0-397B-4E62-B0D7-037208F86A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91673" y="4403012"/>
                <a:ext cx="1193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E9F05E1-5B31-4B07-A55E-BD1FBB1DBBBB}"/>
                  </a:ext>
                </a:extLst>
              </p14:cNvPr>
              <p14:cNvContentPartPr/>
              <p14:nvPr/>
            </p14:nvContentPartPr>
            <p14:xfrm>
              <a:off x="9466913" y="4973252"/>
              <a:ext cx="1576440" cy="382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E9F05E1-5B31-4B07-A55E-BD1FBB1DBB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49273" y="4955235"/>
                <a:ext cx="1612080" cy="417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5277FA5-48F7-46B2-BBF6-66A852557E39}"/>
                  </a:ext>
                </a:extLst>
              </p14:cNvPr>
              <p14:cNvContentPartPr/>
              <p14:nvPr/>
            </p14:nvContentPartPr>
            <p14:xfrm>
              <a:off x="8110433" y="5488412"/>
              <a:ext cx="2931840" cy="453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5277FA5-48F7-46B2-BBF6-66A852557E3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92433" y="5470772"/>
                <a:ext cx="29674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BE43E3F-374A-4AD6-A55D-AAC866D8FC5F}"/>
                  </a:ext>
                </a:extLst>
              </p14:cNvPr>
              <p14:cNvContentPartPr/>
              <p14:nvPr/>
            </p14:nvContentPartPr>
            <p14:xfrm>
              <a:off x="1556993" y="5595692"/>
              <a:ext cx="669960" cy="3891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BE43E3F-374A-4AD6-A55D-AAC866D8FC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38983" y="5578052"/>
                <a:ext cx="705619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691C18D-0FF2-450E-B71E-2B69B564D938}"/>
                  </a:ext>
                </a:extLst>
              </p14:cNvPr>
              <p14:cNvContentPartPr/>
              <p14:nvPr/>
            </p14:nvContentPartPr>
            <p14:xfrm>
              <a:off x="7524713" y="5980532"/>
              <a:ext cx="3366000" cy="469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691C18D-0FF2-450E-B71E-2B69B564D9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06715" y="5962532"/>
                <a:ext cx="3401636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556BCFE-20C8-4DEF-B3FC-702D8B02A886}"/>
                  </a:ext>
                </a:extLst>
              </p14:cNvPr>
              <p14:cNvContentPartPr/>
              <p14:nvPr/>
            </p14:nvContentPartPr>
            <p14:xfrm>
              <a:off x="2716553" y="5642852"/>
              <a:ext cx="5135760" cy="954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556BCFE-20C8-4DEF-B3FC-702D8B02A8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98913" y="5625205"/>
                <a:ext cx="5171400" cy="99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3942391-7E8C-4CAB-B06A-51462A666C33}"/>
                  </a:ext>
                </a:extLst>
              </p14:cNvPr>
              <p14:cNvContentPartPr/>
              <p14:nvPr/>
            </p14:nvContentPartPr>
            <p14:xfrm>
              <a:off x="1537913" y="6157292"/>
              <a:ext cx="476640" cy="384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3942391-7E8C-4CAB-B06A-51462A666C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19913" y="6139292"/>
                <a:ext cx="512280" cy="4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41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2978852"/>
              <a:ext cx="681480" cy="46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2970205"/>
                <a:ext cx="699120" cy="48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41FDD6-2F54-4900-9C7A-865BF8DA3D82}"/>
                  </a:ext>
                </a:extLst>
              </p14:cNvPr>
              <p14:cNvContentPartPr/>
              <p14:nvPr/>
            </p14:nvContentPartPr>
            <p14:xfrm>
              <a:off x="5602673" y="4420292"/>
              <a:ext cx="258480" cy="42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41FDD6-2F54-4900-9C7A-865BF8DA3D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85033" y="4402292"/>
                <a:ext cx="2941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3BA46FA-3207-4173-B8B1-E1E5D5FC5DAD}"/>
                  </a:ext>
                </a:extLst>
              </p14:cNvPr>
              <p14:cNvContentPartPr/>
              <p14:nvPr/>
            </p14:nvContentPartPr>
            <p14:xfrm>
              <a:off x="4203713" y="4540172"/>
              <a:ext cx="582480" cy="375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3BA46FA-3207-4173-B8B1-E1E5D5FC5D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86073" y="4522532"/>
                <a:ext cx="618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D2D8BA7-15A6-46C0-9E11-B3CD224C1DC4}"/>
                  </a:ext>
                </a:extLst>
              </p14:cNvPr>
              <p14:cNvContentPartPr/>
              <p14:nvPr/>
            </p14:nvContentPartPr>
            <p14:xfrm>
              <a:off x="2830673" y="4693532"/>
              <a:ext cx="663840" cy="19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D2D8BA7-15A6-46C0-9E11-B3CD224C1D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13033" y="4675892"/>
                <a:ext cx="699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492A13E-22AD-4090-91EC-908A2A4B7F02}"/>
                  </a:ext>
                </a:extLst>
              </p14:cNvPr>
              <p14:cNvContentPartPr/>
              <p14:nvPr/>
            </p14:nvContentPartPr>
            <p14:xfrm>
              <a:off x="1362953" y="4579772"/>
              <a:ext cx="707040" cy="296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492A13E-22AD-4090-91EC-908A2A4B7F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44962" y="4562153"/>
                <a:ext cx="742662" cy="33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7537D3E-5C2C-4E85-9B8D-B608B1A7C32D}"/>
                  </a:ext>
                </a:extLst>
              </p14:cNvPr>
              <p14:cNvContentPartPr/>
              <p14:nvPr/>
            </p14:nvContentPartPr>
            <p14:xfrm>
              <a:off x="6848633" y="4353692"/>
              <a:ext cx="1020600" cy="508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7537D3E-5C2C-4E85-9B8D-B608B1A7C3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30633" y="4336052"/>
                <a:ext cx="10562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D2BD10-1EDD-4DF1-BD76-9A86F347A97B}"/>
                  </a:ext>
                </a:extLst>
              </p14:cNvPr>
              <p14:cNvContentPartPr/>
              <p14:nvPr/>
            </p14:nvContentPartPr>
            <p14:xfrm>
              <a:off x="9780833" y="4419212"/>
              <a:ext cx="2168640" cy="321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D2BD10-1EDD-4DF1-BD76-9A86F347A9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63190" y="4401232"/>
                <a:ext cx="2204286" cy="3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635740E-28CE-4EBF-B0FE-DF465BC1B778}"/>
                  </a:ext>
                </a:extLst>
              </p14:cNvPr>
              <p14:cNvContentPartPr/>
              <p14:nvPr/>
            </p14:nvContentPartPr>
            <p14:xfrm>
              <a:off x="8332913" y="4502372"/>
              <a:ext cx="850680" cy="392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635740E-28CE-4EBF-B0FE-DF465BC1B7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15273" y="4484716"/>
                <a:ext cx="886320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A0908E9-CB33-40B7-AD10-11767389138D}"/>
                  </a:ext>
                </a:extLst>
              </p14:cNvPr>
              <p14:cNvContentPartPr/>
              <p14:nvPr/>
            </p14:nvContentPartPr>
            <p14:xfrm>
              <a:off x="1331993" y="5221652"/>
              <a:ext cx="1123200" cy="341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A0908E9-CB33-40B7-AD10-1176738913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13993" y="5204012"/>
                <a:ext cx="1158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12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2978852"/>
              <a:ext cx="681480" cy="46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2970205"/>
                <a:ext cx="699120" cy="48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41FDD6-2F54-4900-9C7A-865BF8DA3D82}"/>
                  </a:ext>
                </a:extLst>
              </p14:cNvPr>
              <p14:cNvContentPartPr/>
              <p14:nvPr/>
            </p14:nvContentPartPr>
            <p14:xfrm>
              <a:off x="5602673" y="4420292"/>
              <a:ext cx="258480" cy="42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41FDD6-2F54-4900-9C7A-865BF8DA3D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85033" y="4402292"/>
                <a:ext cx="2941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3BA46FA-3207-4173-B8B1-E1E5D5FC5DAD}"/>
                  </a:ext>
                </a:extLst>
              </p14:cNvPr>
              <p14:cNvContentPartPr/>
              <p14:nvPr/>
            </p14:nvContentPartPr>
            <p14:xfrm>
              <a:off x="4203713" y="4540172"/>
              <a:ext cx="582480" cy="375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3BA46FA-3207-4173-B8B1-E1E5D5FC5D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86073" y="4522532"/>
                <a:ext cx="618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D2D8BA7-15A6-46C0-9E11-B3CD224C1DC4}"/>
                  </a:ext>
                </a:extLst>
              </p14:cNvPr>
              <p14:cNvContentPartPr/>
              <p14:nvPr/>
            </p14:nvContentPartPr>
            <p14:xfrm>
              <a:off x="2830673" y="4693532"/>
              <a:ext cx="663840" cy="19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D2D8BA7-15A6-46C0-9E11-B3CD224C1D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13033" y="4675892"/>
                <a:ext cx="699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492A13E-22AD-4090-91EC-908A2A4B7F02}"/>
                  </a:ext>
                </a:extLst>
              </p14:cNvPr>
              <p14:cNvContentPartPr/>
              <p14:nvPr/>
            </p14:nvContentPartPr>
            <p14:xfrm>
              <a:off x="1362953" y="4579772"/>
              <a:ext cx="707040" cy="296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492A13E-22AD-4090-91EC-908A2A4B7F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44962" y="4562153"/>
                <a:ext cx="742662" cy="33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7537D3E-5C2C-4E85-9B8D-B608B1A7C32D}"/>
                  </a:ext>
                </a:extLst>
              </p14:cNvPr>
              <p14:cNvContentPartPr/>
              <p14:nvPr/>
            </p14:nvContentPartPr>
            <p14:xfrm>
              <a:off x="6848633" y="4353692"/>
              <a:ext cx="1020600" cy="508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7537D3E-5C2C-4E85-9B8D-B608B1A7C3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30633" y="4336052"/>
                <a:ext cx="10562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D2BD10-1EDD-4DF1-BD76-9A86F347A97B}"/>
                  </a:ext>
                </a:extLst>
              </p14:cNvPr>
              <p14:cNvContentPartPr/>
              <p14:nvPr/>
            </p14:nvContentPartPr>
            <p14:xfrm>
              <a:off x="9780833" y="4419212"/>
              <a:ext cx="2168640" cy="321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D2BD10-1EDD-4DF1-BD76-9A86F347A9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63190" y="4401232"/>
                <a:ext cx="2204286" cy="3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635740E-28CE-4EBF-B0FE-DF465BC1B778}"/>
                  </a:ext>
                </a:extLst>
              </p14:cNvPr>
              <p14:cNvContentPartPr/>
              <p14:nvPr/>
            </p14:nvContentPartPr>
            <p14:xfrm>
              <a:off x="8332913" y="4502372"/>
              <a:ext cx="850680" cy="392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635740E-28CE-4EBF-B0FE-DF465BC1B7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15273" y="4484716"/>
                <a:ext cx="886320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A0908E9-CB33-40B7-AD10-11767389138D}"/>
                  </a:ext>
                </a:extLst>
              </p14:cNvPr>
              <p14:cNvContentPartPr/>
              <p14:nvPr/>
            </p14:nvContentPartPr>
            <p14:xfrm>
              <a:off x="1331993" y="5221652"/>
              <a:ext cx="1123200" cy="341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A0908E9-CB33-40B7-AD10-1176738913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13993" y="5204012"/>
                <a:ext cx="11588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7C0497-6E6C-4451-BD9E-C6A14B883696}"/>
                  </a:ext>
                </a:extLst>
              </p14:cNvPr>
              <p14:cNvContentPartPr/>
              <p14:nvPr/>
            </p14:nvContentPartPr>
            <p14:xfrm>
              <a:off x="2754713" y="5525492"/>
              <a:ext cx="17280" cy="4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7C0497-6E6C-4451-BD9E-C6A14B8836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36713" y="5507492"/>
                <a:ext cx="529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09E3C3-8429-4309-B0AF-CEBF56C5FB3B}"/>
                  </a:ext>
                </a:extLst>
              </p14:cNvPr>
              <p14:cNvContentPartPr/>
              <p14:nvPr/>
            </p14:nvContentPartPr>
            <p14:xfrm>
              <a:off x="5881313" y="5076932"/>
              <a:ext cx="25200" cy="39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09E3C3-8429-4309-B0AF-CEBF56C5FB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63673" y="5059292"/>
                <a:ext cx="608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AB0B29-144F-4A49-9F91-93FCE5A1B3EC}"/>
                  </a:ext>
                </a:extLst>
              </p14:cNvPr>
              <p14:cNvContentPartPr/>
              <p14:nvPr/>
            </p14:nvContentPartPr>
            <p14:xfrm>
              <a:off x="5008673" y="5079092"/>
              <a:ext cx="637560" cy="356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AB0B29-144F-4A49-9F91-93FCE5A1B3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91023" y="5061452"/>
                <a:ext cx="6732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000DE8-CB0D-497C-99B9-252B5FE5DAC3}"/>
                  </a:ext>
                </a:extLst>
              </p14:cNvPr>
              <p14:cNvContentPartPr/>
              <p14:nvPr/>
            </p14:nvContentPartPr>
            <p14:xfrm>
              <a:off x="3363113" y="5072972"/>
              <a:ext cx="987480" cy="39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000DE8-CB0D-497C-99B9-252B5FE5DA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5473" y="5054972"/>
                <a:ext cx="102312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214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3213572"/>
              <a:ext cx="26928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3204932"/>
                <a:ext cx="28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14:cNvPr>
              <p14:cNvContentPartPr/>
              <p14:nvPr/>
            </p14:nvContentPartPr>
            <p14:xfrm>
              <a:off x="10945433" y="2996132"/>
              <a:ext cx="58680" cy="38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27433" y="2978132"/>
                <a:ext cx="9432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815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14:cNvPr>
              <p14:cNvContentPartPr/>
              <p14:nvPr/>
            </p14:nvContentPartPr>
            <p14:xfrm>
              <a:off x="1496153" y="484041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0856B8-9717-40DF-B182-93674559DF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78513" y="48224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3213572"/>
              <a:ext cx="26928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8593" y="3204932"/>
                <a:ext cx="28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14:cNvPr>
              <p14:cNvContentPartPr/>
              <p14:nvPr/>
            </p14:nvContentPartPr>
            <p14:xfrm>
              <a:off x="10945433" y="2996132"/>
              <a:ext cx="58680" cy="38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27433" y="2978132"/>
                <a:ext cx="94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A3E8D6-A7C5-4765-9E25-52E28974BC48}"/>
                  </a:ext>
                </a:extLst>
              </p14:cNvPr>
              <p14:cNvContentPartPr/>
              <p14:nvPr/>
            </p14:nvContentPartPr>
            <p14:xfrm>
              <a:off x="1446113" y="4576532"/>
              <a:ext cx="168120" cy="34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A3E8D6-A7C5-4765-9E25-52E28974BC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28473" y="4558892"/>
                <a:ext cx="203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33D3C2-3B73-42A6-8542-FCFD0ED12DC8}"/>
                  </a:ext>
                </a:extLst>
              </p14:cNvPr>
              <p14:cNvContentPartPr/>
              <p14:nvPr/>
            </p14:nvContentPartPr>
            <p14:xfrm>
              <a:off x="1766513" y="4711532"/>
              <a:ext cx="12240" cy="100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33D3C2-3B73-42A6-8542-FCFD0ED12D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48513" y="4693892"/>
                <a:ext cx="47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19EB8C-088F-4364-8432-7964ED24A41C}"/>
                  </a:ext>
                </a:extLst>
              </p14:cNvPr>
              <p14:cNvContentPartPr/>
              <p14:nvPr/>
            </p14:nvContentPartPr>
            <p14:xfrm>
              <a:off x="1808273" y="4612172"/>
              <a:ext cx="15840" cy="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19EB8C-088F-4364-8432-7964ED24A4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90273" y="4594172"/>
                <a:ext cx="51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D11DFC-ECC5-4997-A6DE-C695F798A162}"/>
                  </a:ext>
                </a:extLst>
              </p14:cNvPr>
              <p14:cNvContentPartPr/>
              <p14:nvPr/>
            </p14:nvContentPartPr>
            <p14:xfrm>
              <a:off x="1866593" y="4711172"/>
              <a:ext cx="165960" cy="11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D11DFC-ECC5-4997-A6DE-C695F798A1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48593" y="4693532"/>
                <a:ext cx="201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A6F91E-268E-4338-9347-89E1A70B14D9}"/>
                  </a:ext>
                </a:extLst>
              </p14:cNvPr>
              <p14:cNvContentPartPr/>
              <p14:nvPr/>
            </p14:nvContentPartPr>
            <p14:xfrm>
              <a:off x="2112113" y="4671932"/>
              <a:ext cx="102600" cy="15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A6F91E-268E-4338-9347-89E1A70B14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94473" y="4653932"/>
                <a:ext cx="138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11718A-533A-4D02-BB8D-34D552F62F25}"/>
                  </a:ext>
                </a:extLst>
              </p14:cNvPr>
              <p14:cNvContentPartPr/>
              <p14:nvPr/>
            </p14:nvContentPartPr>
            <p14:xfrm>
              <a:off x="2330993" y="4657172"/>
              <a:ext cx="214560" cy="24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11718A-533A-4D02-BB8D-34D552F62F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2993" y="4639532"/>
                <a:ext cx="250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983B37-8D23-4AA8-96AB-908A189BB808}"/>
                  </a:ext>
                </a:extLst>
              </p14:cNvPr>
              <p14:cNvContentPartPr/>
              <p14:nvPr/>
            </p14:nvContentPartPr>
            <p14:xfrm>
              <a:off x="3123713" y="4696412"/>
              <a:ext cx="191880" cy="13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983B37-8D23-4AA8-96AB-908A189BB8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06073" y="4678772"/>
                <a:ext cx="227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CE8F73-E962-4AA5-9A46-24A4CDB11529}"/>
                  </a:ext>
                </a:extLst>
              </p14:cNvPr>
              <p14:cNvContentPartPr/>
              <p14:nvPr/>
            </p14:nvContentPartPr>
            <p14:xfrm>
              <a:off x="3472553" y="4622972"/>
              <a:ext cx="179280" cy="162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CE8F73-E962-4AA5-9A46-24A4CDB115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4553" y="4604972"/>
                <a:ext cx="214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9A5BF6-A567-4A36-A22A-0083181B1E88}"/>
                  </a:ext>
                </a:extLst>
              </p14:cNvPr>
              <p14:cNvContentPartPr/>
              <p14:nvPr/>
            </p14:nvContentPartPr>
            <p14:xfrm>
              <a:off x="3732473" y="4655012"/>
              <a:ext cx="107280" cy="139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9A5BF6-A567-4A36-A22A-0083181B1E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14833" y="4637012"/>
                <a:ext cx="1429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53E0F3-98E5-46D3-8D57-6D0F6D50C3CD}"/>
                  </a:ext>
                </a:extLst>
              </p14:cNvPr>
              <p14:cNvContentPartPr/>
              <p14:nvPr/>
            </p14:nvContentPartPr>
            <p14:xfrm>
              <a:off x="3959633" y="4486532"/>
              <a:ext cx="172080" cy="347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53E0F3-98E5-46D3-8D57-6D0F6D50C3C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41633" y="4468892"/>
                <a:ext cx="2077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4C1B0F-9F75-4587-B60E-0E9050649452}"/>
                  </a:ext>
                </a:extLst>
              </p14:cNvPr>
              <p14:cNvContentPartPr/>
              <p14:nvPr/>
            </p14:nvContentPartPr>
            <p14:xfrm>
              <a:off x="4872233" y="4441532"/>
              <a:ext cx="128520" cy="344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4C1B0F-9F75-4587-B60E-0E90506494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54593" y="4423532"/>
                <a:ext cx="1641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172F110-CCB7-4E38-A27F-CC66054090FB}"/>
                  </a:ext>
                </a:extLst>
              </p14:cNvPr>
              <p14:cNvContentPartPr/>
              <p14:nvPr/>
            </p14:nvContentPartPr>
            <p14:xfrm>
              <a:off x="4803833" y="4603532"/>
              <a:ext cx="204120" cy="3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172F110-CCB7-4E38-A27F-CC66054090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86193" y="4585532"/>
                <a:ext cx="239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8E3F642-1ACB-43DD-91B2-6D6E31E39534}"/>
                  </a:ext>
                </a:extLst>
              </p14:cNvPr>
              <p14:cNvContentPartPr/>
              <p14:nvPr/>
            </p14:nvContentPartPr>
            <p14:xfrm>
              <a:off x="5206313" y="4594532"/>
              <a:ext cx="154080" cy="130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8E3F642-1ACB-43DD-91B2-6D6E31E395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88673" y="4576532"/>
                <a:ext cx="189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C944B7-6F98-4374-8B80-C8FAC3546B79}"/>
                  </a:ext>
                </a:extLst>
              </p14:cNvPr>
              <p14:cNvContentPartPr/>
              <p14:nvPr/>
            </p14:nvContentPartPr>
            <p14:xfrm>
              <a:off x="5437433" y="4601372"/>
              <a:ext cx="155160" cy="12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C944B7-6F98-4374-8B80-C8FAC3546B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19433" y="4583372"/>
                <a:ext cx="190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255F43-D1E2-4373-8EAF-93879405F468}"/>
                  </a:ext>
                </a:extLst>
              </p14:cNvPr>
              <p14:cNvContentPartPr/>
              <p14:nvPr/>
            </p14:nvContentPartPr>
            <p14:xfrm>
              <a:off x="5705273" y="4562852"/>
              <a:ext cx="99000" cy="149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255F43-D1E2-4373-8EAF-93879405F4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87633" y="4544852"/>
                <a:ext cx="134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C99C47-B19B-425B-8DA2-E59A41F95622}"/>
                  </a:ext>
                </a:extLst>
              </p14:cNvPr>
              <p14:cNvContentPartPr/>
              <p14:nvPr/>
            </p14:nvContentPartPr>
            <p14:xfrm>
              <a:off x="5939993" y="4444772"/>
              <a:ext cx="56160" cy="295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C99C47-B19B-425B-8DA2-E59A41F956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21993" y="4427132"/>
                <a:ext cx="91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29705E-1DED-4882-A7CA-3BB18C99EC70}"/>
                  </a:ext>
                </a:extLst>
              </p14:cNvPr>
              <p14:cNvContentPartPr/>
              <p14:nvPr/>
            </p14:nvContentPartPr>
            <p14:xfrm>
              <a:off x="5917313" y="4561772"/>
              <a:ext cx="266040" cy="145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29705E-1DED-4882-A7CA-3BB18C99EC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99313" y="4543772"/>
                <a:ext cx="301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621694-079C-448B-9CFA-3B1BC7CF4156}"/>
                  </a:ext>
                </a:extLst>
              </p14:cNvPr>
              <p14:cNvContentPartPr/>
              <p14:nvPr/>
            </p14:nvContentPartPr>
            <p14:xfrm>
              <a:off x="6254273" y="4467452"/>
              <a:ext cx="43200" cy="2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621694-079C-448B-9CFA-3B1BC7CF415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36273" y="4449452"/>
                <a:ext cx="78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4CE03D2-3CC8-43B6-880C-3D8317F3148F}"/>
                  </a:ext>
                </a:extLst>
              </p14:cNvPr>
              <p14:cNvContentPartPr/>
              <p14:nvPr/>
            </p14:nvContentPartPr>
            <p14:xfrm>
              <a:off x="6311153" y="4525412"/>
              <a:ext cx="17568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4CE03D2-3CC8-43B6-880C-3D8317F314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93513" y="4507772"/>
                <a:ext cx="2113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09EE3B-0CB8-4E9E-B109-1D669891F25F}"/>
                  </a:ext>
                </a:extLst>
              </p14:cNvPr>
              <p14:cNvContentPartPr/>
              <p14:nvPr/>
            </p14:nvContentPartPr>
            <p14:xfrm>
              <a:off x="6541193" y="4529372"/>
              <a:ext cx="244080" cy="154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09EE3B-0CB8-4E9E-B109-1D669891F2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23553" y="4511372"/>
                <a:ext cx="279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1B304E-D183-4872-84E5-7934D8A5AA22}"/>
                  </a:ext>
                </a:extLst>
              </p14:cNvPr>
              <p14:cNvContentPartPr/>
              <p14:nvPr/>
            </p14:nvContentPartPr>
            <p14:xfrm>
              <a:off x="7401593" y="4445852"/>
              <a:ext cx="186480" cy="252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1B304E-D183-4872-84E5-7934D8A5AA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83593" y="4428212"/>
                <a:ext cx="222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2A03DC-5C80-4B5E-88D7-2DBF4DDF4CE8}"/>
                  </a:ext>
                </a:extLst>
              </p14:cNvPr>
              <p14:cNvContentPartPr/>
              <p14:nvPr/>
            </p14:nvContentPartPr>
            <p14:xfrm>
              <a:off x="7745753" y="4440452"/>
              <a:ext cx="693720" cy="464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2A03DC-5C80-4B5E-88D7-2DBF4DDF4C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28113" y="4422812"/>
                <a:ext cx="7293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D8CF62-FBFA-4D7C-8D6A-0FAE0115951C}"/>
                  </a:ext>
                </a:extLst>
              </p14:cNvPr>
              <p14:cNvContentPartPr/>
              <p14:nvPr/>
            </p14:nvContentPartPr>
            <p14:xfrm>
              <a:off x="8518673" y="4496252"/>
              <a:ext cx="137160" cy="155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D8CF62-FBFA-4D7C-8D6A-0FAE011595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01033" y="4478612"/>
                <a:ext cx="1728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A13893-5F35-4459-9E3D-C46ACE9A41AC}"/>
                  </a:ext>
                </a:extLst>
              </p14:cNvPr>
              <p14:cNvContentPartPr/>
              <p14:nvPr/>
            </p14:nvContentPartPr>
            <p14:xfrm>
              <a:off x="8805953" y="4333532"/>
              <a:ext cx="66960" cy="27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A13893-5F35-4459-9E3D-C46ACE9A41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87953" y="4315532"/>
                <a:ext cx="1026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F6F44F-5A7A-41C8-A80D-BE37C7379E50}"/>
                  </a:ext>
                </a:extLst>
              </p14:cNvPr>
              <p14:cNvContentPartPr/>
              <p14:nvPr/>
            </p14:nvContentPartPr>
            <p14:xfrm>
              <a:off x="8929793" y="4478252"/>
              <a:ext cx="101520" cy="180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F6F44F-5A7A-41C8-A80D-BE37C7379E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12153" y="4460252"/>
                <a:ext cx="13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5071A1-1E42-48F5-8494-A0950EA9E510}"/>
                  </a:ext>
                </a:extLst>
              </p14:cNvPr>
              <p14:cNvContentPartPr/>
              <p14:nvPr/>
            </p14:nvContentPartPr>
            <p14:xfrm>
              <a:off x="9784433" y="4296452"/>
              <a:ext cx="25560" cy="30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5071A1-1E42-48F5-8494-A0950EA9E5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66793" y="4278812"/>
                <a:ext cx="61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C1FB51E-29C6-47F6-A8CB-52D0EDA08DBE}"/>
                  </a:ext>
                </a:extLst>
              </p14:cNvPr>
              <p14:cNvContentPartPr/>
              <p14:nvPr/>
            </p14:nvContentPartPr>
            <p14:xfrm>
              <a:off x="9982073" y="4547732"/>
              <a:ext cx="94320" cy="14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C1FB51E-29C6-47F6-A8CB-52D0EDA08D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64433" y="4530092"/>
                <a:ext cx="129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2D2D1D2-8E47-4896-B780-C4161BE5CA26}"/>
                  </a:ext>
                </a:extLst>
              </p14:cNvPr>
              <p14:cNvContentPartPr/>
              <p14:nvPr/>
            </p14:nvContentPartPr>
            <p14:xfrm>
              <a:off x="1417313" y="5292212"/>
              <a:ext cx="29520" cy="68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2D2D1D2-8E47-4896-B780-C4161BE5CA2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99673" y="5274572"/>
                <a:ext cx="65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B3AA3E-D611-45B6-9C75-15240EABBD4A}"/>
                  </a:ext>
                </a:extLst>
              </p14:cNvPr>
              <p14:cNvContentPartPr/>
              <p14:nvPr/>
            </p14:nvContentPartPr>
            <p14:xfrm>
              <a:off x="1386353" y="5551052"/>
              <a:ext cx="19440" cy="65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B3AA3E-D611-45B6-9C75-15240EABBD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68713" y="5533052"/>
                <a:ext cx="5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7D6A23-61DC-4CB5-AE20-9568864072CD}"/>
                  </a:ext>
                </a:extLst>
              </p14:cNvPr>
              <p14:cNvContentPartPr/>
              <p14:nvPr/>
            </p14:nvContentPartPr>
            <p14:xfrm>
              <a:off x="1593713" y="5517932"/>
              <a:ext cx="25560" cy="104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7D6A23-61DC-4CB5-AE20-9568864072C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76073" y="5500292"/>
                <a:ext cx="61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42BAD55-5771-44BA-A95E-D5F0876A367C}"/>
                  </a:ext>
                </a:extLst>
              </p14:cNvPr>
              <p14:cNvContentPartPr/>
              <p14:nvPr/>
            </p14:nvContentPartPr>
            <p14:xfrm>
              <a:off x="3690713" y="5305172"/>
              <a:ext cx="167040" cy="222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42BAD55-5771-44BA-A95E-D5F0876A36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72713" y="5287532"/>
                <a:ext cx="2026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265E326-F79D-479E-AAB5-AFCE4C46E90E}"/>
                  </a:ext>
                </a:extLst>
              </p14:cNvPr>
              <p14:cNvContentPartPr/>
              <p14:nvPr/>
            </p14:nvContentPartPr>
            <p14:xfrm>
              <a:off x="4003913" y="5327492"/>
              <a:ext cx="224280" cy="168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265E326-F79D-479E-AAB5-AFCE4C46E90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85913" y="5309852"/>
                <a:ext cx="259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DE7C8B-5C90-4444-92C5-F7CCBA2319EC}"/>
                  </a:ext>
                </a:extLst>
              </p14:cNvPr>
              <p14:cNvContentPartPr/>
              <p14:nvPr/>
            </p14:nvContentPartPr>
            <p14:xfrm>
              <a:off x="4380113" y="5349812"/>
              <a:ext cx="18144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DE7C8B-5C90-4444-92C5-F7CCBA2319E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62113" y="5331812"/>
                <a:ext cx="217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8312E3F-33BB-4414-99AD-6430EA99949B}"/>
                  </a:ext>
                </a:extLst>
              </p14:cNvPr>
              <p14:cNvContentPartPr/>
              <p14:nvPr/>
            </p14:nvContentPartPr>
            <p14:xfrm>
              <a:off x="4832633" y="5280332"/>
              <a:ext cx="231480" cy="182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8312E3F-33BB-4414-99AD-6430EA99949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14633" y="5262692"/>
                <a:ext cx="2671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6431123-DE55-4DC1-9B50-0E2EEF30803A}"/>
                  </a:ext>
                </a:extLst>
              </p14:cNvPr>
              <p14:cNvContentPartPr/>
              <p14:nvPr/>
            </p14:nvContentPartPr>
            <p14:xfrm>
              <a:off x="5219633" y="5276732"/>
              <a:ext cx="149040" cy="155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6431123-DE55-4DC1-9B50-0E2EEF30803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01633" y="5259092"/>
                <a:ext cx="1846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A70986E-8A7C-4B8D-935B-4855ED2A7B67}"/>
                  </a:ext>
                </a:extLst>
              </p14:cNvPr>
              <p14:cNvContentPartPr/>
              <p14:nvPr/>
            </p14:nvContentPartPr>
            <p14:xfrm>
              <a:off x="5402153" y="5324612"/>
              <a:ext cx="172800" cy="113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A70986E-8A7C-4B8D-935B-4855ED2A7B6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84153" y="5306972"/>
                <a:ext cx="208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EC5592-C3F8-461C-8BC9-2C9342CB0620}"/>
                  </a:ext>
                </a:extLst>
              </p14:cNvPr>
              <p14:cNvContentPartPr/>
              <p14:nvPr/>
            </p14:nvContentPartPr>
            <p14:xfrm>
              <a:off x="5763593" y="5140292"/>
              <a:ext cx="42120" cy="31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EC5592-C3F8-461C-8BC9-2C9342CB06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45953" y="5122652"/>
                <a:ext cx="777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D976BA4-1308-42A2-977C-FABC4614B90B}"/>
                  </a:ext>
                </a:extLst>
              </p14:cNvPr>
              <p14:cNvContentPartPr/>
              <p14:nvPr/>
            </p14:nvContentPartPr>
            <p14:xfrm>
              <a:off x="5716073" y="5301212"/>
              <a:ext cx="216000" cy="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D976BA4-1308-42A2-977C-FABC4614B9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98073" y="5283212"/>
                <a:ext cx="251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89D1B2D-2891-4EB9-BAC9-686313DD67E3}"/>
                  </a:ext>
                </a:extLst>
              </p14:cNvPr>
              <p14:cNvContentPartPr/>
              <p14:nvPr/>
            </p14:nvContentPartPr>
            <p14:xfrm>
              <a:off x="5964833" y="5304812"/>
              <a:ext cx="158760" cy="171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89D1B2D-2891-4EB9-BAC9-686313DD67E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46833" y="5286812"/>
                <a:ext cx="194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73FEB78-939F-435E-B0CF-451345E457D3}"/>
                  </a:ext>
                </a:extLst>
              </p14:cNvPr>
              <p14:cNvContentPartPr/>
              <p14:nvPr/>
            </p14:nvContentPartPr>
            <p14:xfrm>
              <a:off x="2177993" y="5272052"/>
              <a:ext cx="990360" cy="326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73FEB78-939F-435E-B0CF-451345E457D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60353" y="5254412"/>
                <a:ext cx="1026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48F2841-A17F-44E1-96AA-EB2D02DF2E08}"/>
                  </a:ext>
                </a:extLst>
              </p14:cNvPr>
              <p14:cNvContentPartPr/>
              <p14:nvPr/>
            </p14:nvContentPartPr>
            <p14:xfrm>
              <a:off x="6294593" y="5297252"/>
              <a:ext cx="193320" cy="165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48F2841-A17F-44E1-96AA-EB2D02DF2E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76953" y="5279612"/>
                <a:ext cx="228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B602828-9AE5-4D8B-96DC-E4508405055E}"/>
                  </a:ext>
                </a:extLst>
              </p14:cNvPr>
              <p14:cNvContentPartPr/>
              <p14:nvPr/>
            </p14:nvContentPartPr>
            <p14:xfrm>
              <a:off x="7223393" y="5119052"/>
              <a:ext cx="1529640" cy="531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B602828-9AE5-4D8B-96DC-E4508405055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05397" y="5101064"/>
                <a:ext cx="1565272" cy="567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4400339-6AE2-4FE6-AF9E-10C39438DA19}"/>
                  </a:ext>
                </a:extLst>
              </p14:cNvPr>
              <p14:cNvContentPartPr/>
              <p14:nvPr/>
            </p14:nvContentPartPr>
            <p14:xfrm>
              <a:off x="7867433" y="5732852"/>
              <a:ext cx="2089080" cy="410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4400339-6AE2-4FE6-AF9E-10C39438DA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49790" y="5715212"/>
                <a:ext cx="2124726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830703E-B500-4623-816C-ED48DF97AA97}"/>
                  </a:ext>
                </a:extLst>
              </p14:cNvPr>
              <p14:cNvContentPartPr/>
              <p14:nvPr/>
            </p14:nvContentPartPr>
            <p14:xfrm>
              <a:off x="6411233" y="5777852"/>
              <a:ext cx="1109160" cy="376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830703E-B500-4623-816C-ED48DF97AA9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93587" y="5760212"/>
                <a:ext cx="1144812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ABD8CC6-7DDC-43DF-8A29-977CDCBBDB8D}"/>
                  </a:ext>
                </a:extLst>
              </p14:cNvPr>
              <p14:cNvContentPartPr/>
              <p14:nvPr/>
            </p14:nvContentPartPr>
            <p14:xfrm>
              <a:off x="5041433" y="5972972"/>
              <a:ext cx="531000" cy="406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ABD8CC6-7DDC-43DF-8A29-977CDCBBDB8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23433" y="5954972"/>
                <a:ext cx="5666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D9F1B6-9C6B-48A3-B023-6AEF5D2DB21A}"/>
                  </a:ext>
                </a:extLst>
              </p14:cNvPr>
              <p14:cNvContentPartPr/>
              <p14:nvPr/>
            </p14:nvContentPartPr>
            <p14:xfrm>
              <a:off x="3609713" y="5813132"/>
              <a:ext cx="1213560" cy="558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D9F1B6-9C6B-48A3-B023-6AEF5D2DB21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92073" y="5795492"/>
                <a:ext cx="12492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13ECF3-A55F-423B-BBFD-DC198AD62E27}"/>
                  </a:ext>
                </a:extLst>
              </p14:cNvPr>
              <p14:cNvContentPartPr/>
              <p14:nvPr/>
            </p14:nvContentPartPr>
            <p14:xfrm>
              <a:off x="1970993" y="5904212"/>
              <a:ext cx="1325520" cy="317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13ECF3-A55F-423B-BBFD-DC198AD62E2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52993" y="5886572"/>
                <a:ext cx="1361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A040F2-5803-4AD9-8608-8C26EBD178A1}"/>
                  </a:ext>
                </a:extLst>
              </p14:cNvPr>
              <p14:cNvContentPartPr/>
              <p14:nvPr/>
            </p14:nvContentPartPr>
            <p14:xfrm>
              <a:off x="9322553" y="5008532"/>
              <a:ext cx="648000" cy="402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A040F2-5803-4AD9-8608-8C26EBD178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04553" y="4990516"/>
                <a:ext cx="683640" cy="438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625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3213572"/>
              <a:ext cx="26928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98593" y="3204932"/>
                <a:ext cx="28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14:cNvPr>
              <p14:cNvContentPartPr/>
              <p14:nvPr/>
            </p14:nvContentPartPr>
            <p14:xfrm>
              <a:off x="10945433" y="2996132"/>
              <a:ext cx="58680" cy="38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27433" y="2978132"/>
                <a:ext cx="94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1A3839-DB8F-494B-95BF-26FE0A648323}"/>
                  </a:ext>
                </a:extLst>
              </p14:cNvPr>
              <p14:cNvContentPartPr/>
              <p14:nvPr/>
            </p14:nvContentPartPr>
            <p14:xfrm>
              <a:off x="1413713" y="4521092"/>
              <a:ext cx="13680" cy="69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1A3839-DB8F-494B-95BF-26FE0A6483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6073" y="4503092"/>
                <a:ext cx="493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74E1D0-F44C-4015-9E97-E3D66C1CC449}"/>
                  </a:ext>
                </a:extLst>
              </p14:cNvPr>
              <p14:cNvContentPartPr/>
              <p14:nvPr/>
            </p14:nvContentPartPr>
            <p14:xfrm>
              <a:off x="1308233" y="4792172"/>
              <a:ext cx="30240" cy="82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74E1D0-F44C-4015-9E97-E3D66C1CC4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90233" y="4774172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FFB8FB-63A9-472A-A9F6-A7FEE90260D0}"/>
                  </a:ext>
                </a:extLst>
              </p14:cNvPr>
              <p14:cNvContentPartPr/>
              <p14:nvPr/>
            </p14:nvContentPartPr>
            <p14:xfrm>
              <a:off x="1514153" y="4794332"/>
              <a:ext cx="8640" cy="51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FFB8FB-63A9-472A-A9F6-A7FEE90260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96153" y="4776332"/>
                <a:ext cx="44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90C7AB-419A-4E2E-B50A-74666FED1727}"/>
                  </a:ext>
                </a:extLst>
              </p14:cNvPr>
              <p14:cNvContentPartPr/>
              <p14:nvPr/>
            </p14:nvContentPartPr>
            <p14:xfrm>
              <a:off x="2081873" y="4613252"/>
              <a:ext cx="330120" cy="169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90C7AB-419A-4E2E-B50A-74666FED17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64233" y="4595252"/>
                <a:ext cx="365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9A2339-DFF6-4BBF-8F7F-83AA844C7C6B}"/>
                  </a:ext>
                </a:extLst>
              </p14:cNvPr>
              <p14:cNvContentPartPr/>
              <p14:nvPr/>
            </p14:nvContentPartPr>
            <p14:xfrm>
              <a:off x="2194913" y="4616492"/>
              <a:ext cx="209880" cy="20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9A2339-DFF6-4BBF-8F7F-83AA844C7C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77273" y="4598492"/>
                <a:ext cx="245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3F4A75-FA24-485D-8CF2-0D14B674E8B9}"/>
                  </a:ext>
                </a:extLst>
              </p14:cNvPr>
              <p14:cNvContentPartPr/>
              <p14:nvPr/>
            </p14:nvContentPartPr>
            <p14:xfrm>
              <a:off x="2627273" y="4417052"/>
              <a:ext cx="2787840" cy="430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3F4A75-FA24-485D-8CF2-0D14B674E8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09633" y="4399067"/>
                <a:ext cx="2823480" cy="46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46B5A97-62F6-496A-8CD0-A080093DB2B3}"/>
                  </a:ext>
                </a:extLst>
              </p14:cNvPr>
              <p14:cNvContentPartPr/>
              <p14:nvPr/>
            </p14:nvContentPartPr>
            <p14:xfrm>
              <a:off x="5690873" y="4694252"/>
              <a:ext cx="74520" cy="10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6B5A97-62F6-496A-8CD0-A080093DB2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73233" y="4676612"/>
                <a:ext cx="110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F2D4DB-3A68-436F-95D9-AEDF9EC93ADD}"/>
                  </a:ext>
                </a:extLst>
              </p14:cNvPr>
              <p14:cNvContentPartPr/>
              <p14:nvPr/>
            </p14:nvContentPartPr>
            <p14:xfrm>
              <a:off x="6046913" y="4504892"/>
              <a:ext cx="204120" cy="363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F2D4DB-3A68-436F-95D9-AEDF9EC93A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29273" y="4486892"/>
                <a:ext cx="2397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EBC180B-D0E2-42C7-8E07-6428DB27C4AF}"/>
                  </a:ext>
                </a:extLst>
              </p14:cNvPr>
              <p14:cNvContentPartPr/>
              <p14:nvPr/>
            </p14:nvContentPartPr>
            <p14:xfrm>
              <a:off x="8766713" y="4322732"/>
              <a:ext cx="664560" cy="439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EBC180B-D0E2-42C7-8E07-6428DB27C4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8723" y="4304732"/>
                <a:ext cx="700181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A6F4F5-D230-4966-B0E8-3328FE2B9DD9}"/>
                  </a:ext>
                </a:extLst>
              </p14:cNvPr>
              <p14:cNvContentPartPr/>
              <p14:nvPr/>
            </p14:nvContentPartPr>
            <p14:xfrm>
              <a:off x="7903073" y="4457372"/>
              <a:ext cx="599400" cy="222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A6F4F5-D230-4966-B0E8-3328FE2B9D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85433" y="4439732"/>
                <a:ext cx="635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1C3EF5-7FF8-46D4-87EC-1B0BF01F3E66}"/>
                  </a:ext>
                </a:extLst>
              </p14:cNvPr>
              <p14:cNvContentPartPr/>
              <p14:nvPr/>
            </p14:nvContentPartPr>
            <p14:xfrm>
              <a:off x="7319873" y="4366292"/>
              <a:ext cx="333720" cy="378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1C3EF5-7FF8-46D4-87EC-1B0BF01F3E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01873" y="4348652"/>
                <a:ext cx="3693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AF039D5-AC9F-4244-9EDB-755916D06A6D}"/>
                  </a:ext>
                </a:extLst>
              </p14:cNvPr>
              <p14:cNvContentPartPr/>
              <p14:nvPr/>
            </p14:nvContentPartPr>
            <p14:xfrm>
              <a:off x="6469553" y="4503452"/>
              <a:ext cx="658080" cy="314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AF039D5-AC9F-4244-9EDB-755916D06A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51913" y="4485812"/>
                <a:ext cx="69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DB8EDD-2B4F-4890-AA43-1F3895A4108E}"/>
                  </a:ext>
                </a:extLst>
              </p14:cNvPr>
              <p14:cNvContentPartPr/>
              <p14:nvPr/>
            </p14:nvContentPartPr>
            <p14:xfrm>
              <a:off x="2720153" y="5281772"/>
              <a:ext cx="164520" cy="11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DB8EDD-2B4F-4890-AA43-1F3895A410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02513" y="5264132"/>
                <a:ext cx="200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14A46EE-4211-4C5B-8FD1-BD6AB4E88669}"/>
                  </a:ext>
                </a:extLst>
              </p14:cNvPr>
              <p14:cNvContentPartPr/>
              <p14:nvPr/>
            </p14:nvContentPartPr>
            <p14:xfrm>
              <a:off x="2683433" y="5411372"/>
              <a:ext cx="151560" cy="7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14A46EE-4211-4C5B-8FD1-BD6AB4E886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65433" y="5393732"/>
                <a:ext cx="187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952108-05A3-459B-B796-8562BC6EAA0E}"/>
                  </a:ext>
                </a:extLst>
              </p14:cNvPr>
              <p14:cNvContentPartPr/>
              <p14:nvPr/>
            </p14:nvContentPartPr>
            <p14:xfrm>
              <a:off x="5599073" y="5034092"/>
              <a:ext cx="400680" cy="463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952108-05A3-459B-B796-8562BC6EAA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81073" y="5016452"/>
                <a:ext cx="4363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8AECB4-0C22-40F9-A29F-D80B6E972774}"/>
                  </a:ext>
                </a:extLst>
              </p14:cNvPr>
              <p14:cNvContentPartPr/>
              <p14:nvPr/>
            </p14:nvContentPartPr>
            <p14:xfrm>
              <a:off x="3799073" y="5138132"/>
              <a:ext cx="1569600" cy="317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8AECB4-0C22-40F9-A29F-D80B6E9727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81073" y="5120492"/>
                <a:ext cx="16052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A84B9E4-A292-4C3B-955B-1B31AC913F92}"/>
                  </a:ext>
                </a:extLst>
              </p14:cNvPr>
              <p14:cNvContentPartPr/>
              <p14:nvPr/>
            </p14:nvContentPartPr>
            <p14:xfrm>
              <a:off x="3152513" y="5211212"/>
              <a:ext cx="330120" cy="285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A84B9E4-A292-4C3B-955B-1B31AC913F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4513" y="5193235"/>
                <a:ext cx="365760" cy="32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3DFF870-ACD9-463D-92D0-F1999340236A}"/>
                  </a:ext>
                </a:extLst>
              </p14:cNvPr>
              <p14:cNvContentPartPr/>
              <p14:nvPr/>
            </p14:nvContentPartPr>
            <p14:xfrm>
              <a:off x="2123633" y="5306252"/>
              <a:ext cx="286920" cy="168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3DFF870-ACD9-463D-92D0-F199934023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05993" y="5288612"/>
                <a:ext cx="322560" cy="2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86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2119-4AFB-435D-AA28-5202A3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DB32-AE4B-4386-85BC-8C2BF0FB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14:cNvPr>
              <p14:cNvContentPartPr/>
              <p14:nvPr/>
            </p14:nvContentPartPr>
            <p14:xfrm>
              <a:off x="5913713" y="1933052"/>
              <a:ext cx="725040" cy="253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3E2F9-FE21-4486-B2B2-9052704EC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717" y="1924412"/>
                <a:ext cx="742671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14:cNvPr>
              <p14:cNvContentPartPr/>
              <p14:nvPr/>
            </p14:nvContentPartPr>
            <p14:xfrm>
              <a:off x="4895633" y="1967252"/>
              <a:ext cx="683640" cy="298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937105-7B4B-4351-9EE4-A7BA03D92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6633" y="1958602"/>
                <a:ext cx="701280" cy="316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14:cNvPr>
              <p14:cNvContentPartPr/>
              <p14:nvPr/>
            </p14:nvContentPartPr>
            <p14:xfrm>
              <a:off x="2761913" y="1963292"/>
              <a:ext cx="1697040" cy="29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96FC9B-B591-4D9A-B8CC-9652CF2227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273" y="1954303"/>
                <a:ext cx="171468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14:cNvPr>
              <p14:cNvContentPartPr/>
              <p14:nvPr/>
            </p14:nvContentPartPr>
            <p14:xfrm>
              <a:off x="1824833" y="2061932"/>
              <a:ext cx="506160" cy="212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330FA3-398C-4647-89D2-3A05DC3158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6193" y="2053292"/>
                <a:ext cx="52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14:cNvPr>
              <p14:cNvContentPartPr/>
              <p14:nvPr/>
            </p14:nvContentPartPr>
            <p14:xfrm>
              <a:off x="1093673" y="1990292"/>
              <a:ext cx="53748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739052-C463-40DA-A31F-670FE3FD6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033" y="1981652"/>
                <a:ext cx="5551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14:cNvPr>
              <p14:cNvContentPartPr/>
              <p14:nvPr/>
            </p14:nvContentPartPr>
            <p14:xfrm>
              <a:off x="9857153" y="1843772"/>
              <a:ext cx="1337400" cy="35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438B6E6-457C-474F-8ED4-FEFF60BF63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48153" y="1835132"/>
                <a:ext cx="1355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14:cNvPr>
              <p14:cNvContentPartPr/>
              <p14:nvPr/>
            </p14:nvContentPartPr>
            <p14:xfrm>
              <a:off x="6964913" y="1919372"/>
              <a:ext cx="2252880" cy="46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6DBFF2-6152-4FD5-A552-78180F17F4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6274" y="1910372"/>
                <a:ext cx="227051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14:cNvPr>
              <p14:cNvContentPartPr/>
              <p14:nvPr/>
            </p14:nvContentPartPr>
            <p14:xfrm>
              <a:off x="1929593" y="2532092"/>
              <a:ext cx="1235160" cy="40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9307BC-6F31-4AE6-87C1-14FDD257D6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0593" y="2523452"/>
                <a:ext cx="1252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14:cNvPr>
              <p14:cNvContentPartPr/>
              <p14:nvPr/>
            </p14:nvContentPartPr>
            <p14:xfrm>
              <a:off x="1239113" y="2469092"/>
              <a:ext cx="284760" cy="31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A84790-24CF-41AD-9050-737FF07342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113" y="2460092"/>
                <a:ext cx="302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14:cNvPr>
              <p14:cNvContentPartPr/>
              <p14:nvPr/>
            </p14:nvContentPartPr>
            <p14:xfrm>
              <a:off x="4636073" y="2438852"/>
              <a:ext cx="701640" cy="399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A41AB0-2DFC-441F-A92B-851BF358F0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7073" y="2430204"/>
                <a:ext cx="719280" cy="41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14:cNvPr>
              <p14:cNvContentPartPr/>
              <p14:nvPr/>
            </p14:nvContentPartPr>
            <p14:xfrm>
              <a:off x="3551393" y="2466212"/>
              <a:ext cx="614520" cy="21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AB27D3-077C-456C-AD9C-DB20C9F3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393" y="2457572"/>
                <a:ext cx="632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14:cNvPr>
              <p14:cNvContentPartPr/>
              <p14:nvPr/>
            </p14:nvContentPartPr>
            <p14:xfrm>
              <a:off x="1463033" y="3152732"/>
              <a:ext cx="2251800" cy="37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6E57939-7E54-4EF9-B0B2-7B68B05FEB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4033" y="3143732"/>
                <a:ext cx="22694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14:cNvPr>
              <p14:cNvContentPartPr/>
              <p14:nvPr/>
            </p14:nvContentPartPr>
            <p14:xfrm>
              <a:off x="3947753" y="3306812"/>
              <a:ext cx="88560" cy="20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7DE84EF-AA1D-4CC3-894A-D681FB7790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9113" y="3298172"/>
                <a:ext cx="106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14:cNvPr>
              <p14:cNvContentPartPr/>
              <p14:nvPr/>
            </p14:nvContentPartPr>
            <p14:xfrm>
              <a:off x="3935873" y="3439652"/>
              <a:ext cx="107640" cy="11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7093C3-4FE4-427B-A3C0-EE765B288F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7233" y="3431012"/>
                <a:ext cx="125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14:cNvPr>
              <p14:cNvContentPartPr/>
              <p14:nvPr/>
            </p14:nvContentPartPr>
            <p14:xfrm>
              <a:off x="1559153" y="3571412"/>
              <a:ext cx="2030760" cy="37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F4D699-0801-45EA-9F35-DA29CF335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0153" y="3562772"/>
                <a:ext cx="2048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14:cNvPr>
              <p14:cNvContentPartPr/>
              <p14:nvPr/>
            </p14:nvContentPartPr>
            <p14:xfrm>
              <a:off x="4361033" y="3110612"/>
              <a:ext cx="2719440" cy="35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0CF4907-A4DF-47E2-8372-90F58BEDF8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2033" y="3101963"/>
                <a:ext cx="2737080" cy="369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14:cNvPr>
              <p14:cNvContentPartPr/>
              <p14:nvPr/>
            </p14:nvContentPartPr>
            <p14:xfrm>
              <a:off x="4531313" y="3438572"/>
              <a:ext cx="2162520" cy="442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BEA6AD8-9FA2-462E-82F6-85212F9FFA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22314" y="3429932"/>
                <a:ext cx="2180157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14:cNvPr>
              <p14:cNvContentPartPr/>
              <p14:nvPr/>
            </p14:nvContentPartPr>
            <p14:xfrm>
              <a:off x="7341113" y="3281252"/>
              <a:ext cx="133200" cy="119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7835D2-5864-42B9-9A28-503795D166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2473" y="3272612"/>
                <a:ext cx="150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14:cNvPr>
              <p14:cNvContentPartPr/>
              <p14:nvPr/>
            </p14:nvContentPartPr>
            <p14:xfrm>
              <a:off x="7823513" y="3061292"/>
              <a:ext cx="2363040" cy="27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887252-CED5-408A-9BEF-C3EE57AAF5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14513" y="3052641"/>
                <a:ext cx="238068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14:cNvPr>
              <p14:cNvContentPartPr/>
              <p14:nvPr/>
            </p14:nvContentPartPr>
            <p14:xfrm>
              <a:off x="7871033" y="3440732"/>
              <a:ext cx="2151720" cy="403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C38341-9181-474F-B71C-5B7AF05254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62393" y="3432092"/>
                <a:ext cx="2169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14:cNvPr>
              <p14:cNvContentPartPr/>
              <p14:nvPr/>
            </p14:nvContentPartPr>
            <p14:xfrm>
              <a:off x="10407233" y="3213572"/>
              <a:ext cx="269280" cy="13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A0059-1257-4DB5-9AC2-C4687C82E4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98593" y="3204932"/>
                <a:ext cx="28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14:cNvPr>
              <p14:cNvContentPartPr/>
              <p14:nvPr/>
            </p14:nvContentPartPr>
            <p14:xfrm>
              <a:off x="10945433" y="2996132"/>
              <a:ext cx="58680" cy="38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3661C2-A78D-48DB-821D-BC16F4F0D2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27433" y="2978132"/>
                <a:ext cx="94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D1A3839-DB8F-494B-95BF-26FE0A648323}"/>
                  </a:ext>
                </a:extLst>
              </p14:cNvPr>
              <p14:cNvContentPartPr/>
              <p14:nvPr/>
            </p14:nvContentPartPr>
            <p14:xfrm>
              <a:off x="1413713" y="4521092"/>
              <a:ext cx="13680" cy="69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D1A3839-DB8F-494B-95BF-26FE0A6483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6073" y="4503092"/>
                <a:ext cx="493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74E1D0-F44C-4015-9E97-E3D66C1CC449}"/>
                  </a:ext>
                </a:extLst>
              </p14:cNvPr>
              <p14:cNvContentPartPr/>
              <p14:nvPr/>
            </p14:nvContentPartPr>
            <p14:xfrm>
              <a:off x="1308233" y="4792172"/>
              <a:ext cx="30240" cy="82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74E1D0-F44C-4015-9E97-E3D66C1CC4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90233" y="4774172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FFB8FB-63A9-472A-A9F6-A7FEE90260D0}"/>
                  </a:ext>
                </a:extLst>
              </p14:cNvPr>
              <p14:cNvContentPartPr/>
              <p14:nvPr/>
            </p14:nvContentPartPr>
            <p14:xfrm>
              <a:off x="1514153" y="4794332"/>
              <a:ext cx="8640" cy="51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FFB8FB-63A9-472A-A9F6-A7FEE90260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96153" y="4776332"/>
                <a:ext cx="44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90C7AB-419A-4E2E-B50A-74666FED1727}"/>
                  </a:ext>
                </a:extLst>
              </p14:cNvPr>
              <p14:cNvContentPartPr/>
              <p14:nvPr/>
            </p14:nvContentPartPr>
            <p14:xfrm>
              <a:off x="2081873" y="4613252"/>
              <a:ext cx="330120" cy="169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90C7AB-419A-4E2E-B50A-74666FED17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64233" y="4595252"/>
                <a:ext cx="365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9A2339-DFF6-4BBF-8F7F-83AA844C7C6B}"/>
                  </a:ext>
                </a:extLst>
              </p14:cNvPr>
              <p14:cNvContentPartPr/>
              <p14:nvPr/>
            </p14:nvContentPartPr>
            <p14:xfrm>
              <a:off x="2194913" y="4616492"/>
              <a:ext cx="209880" cy="20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9A2339-DFF6-4BBF-8F7F-83AA844C7C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77273" y="4598492"/>
                <a:ext cx="245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A3F4A75-FA24-485D-8CF2-0D14B674E8B9}"/>
                  </a:ext>
                </a:extLst>
              </p14:cNvPr>
              <p14:cNvContentPartPr/>
              <p14:nvPr/>
            </p14:nvContentPartPr>
            <p14:xfrm>
              <a:off x="2627273" y="4417052"/>
              <a:ext cx="2787840" cy="430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A3F4A75-FA24-485D-8CF2-0D14B674E8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09633" y="4399067"/>
                <a:ext cx="2823480" cy="466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46B5A97-62F6-496A-8CD0-A080093DB2B3}"/>
                  </a:ext>
                </a:extLst>
              </p14:cNvPr>
              <p14:cNvContentPartPr/>
              <p14:nvPr/>
            </p14:nvContentPartPr>
            <p14:xfrm>
              <a:off x="5690873" y="4694252"/>
              <a:ext cx="74520" cy="10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46B5A97-62F6-496A-8CD0-A080093DB2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73233" y="4676612"/>
                <a:ext cx="110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F2D4DB-3A68-436F-95D9-AEDF9EC93ADD}"/>
                  </a:ext>
                </a:extLst>
              </p14:cNvPr>
              <p14:cNvContentPartPr/>
              <p14:nvPr/>
            </p14:nvContentPartPr>
            <p14:xfrm>
              <a:off x="6046913" y="4504892"/>
              <a:ext cx="204120" cy="363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F2D4DB-3A68-436F-95D9-AEDF9EC93A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29273" y="4486892"/>
                <a:ext cx="2397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EBC180B-D0E2-42C7-8E07-6428DB27C4AF}"/>
                  </a:ext>
                </a:extLst>
              </p14:cNvPr>
              <p14:cNvContentPartPr/>
              <p14:nvPr/>
            </p14:nvContentPartPr>
            <p14:xfrm>
              <a:off x="8766713" y="4322732"/>
              <a:ext cx="664560" cy="439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EBC180B-D0E2-42C7-8E07-6428DB27C4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8723" y="4304732"/>
                <a:ext cx="700181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A6F4F5-D230-4966-B0E8-3328FE2B9DD9}"/>
                  </a:ext>
                </a:extLst>
              </p14:cNvPr>
              <p14:cNvContentPartPr/>
              <p14:nvPr/>
            </p14:nvContentPartPr>
            <p14:xfrm>
              <a:off x="7903073" y="4457372"/>
              <a:ext cx="599400" cy="222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A6F4F5-D230-4966-B0E8-3328FE2B9D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85433" y="4439732"/>
                <a:ext cx="635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1C3EF5-7FF8-46D4-87EC-1B0BF01F3E66}"/>
                  </a:ext>
                </a:extLst>
              </p14:cNvPr>
              <p14:cNvContentPartPr/>
              <p14:nvPr/>
            </p14:nvContentPartPr>
            <p14:xfrm>
              <a:off x="7319873" y="4366292"/>
              <a:ext cx="333720" cy="378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1C3EF5-7FF8-46D4-87EC-1B0BF01F3E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01873" y="4348652"/>
                <a:ext cx="3693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AF039D5-AC9F-4244-9EDB-755916D06A6D}"/>
                  </a:ext>
                </a:extLst>
              </p14:cNvPr>
              <p14:cNvContentPartPr/>
              <p14:nvPr/>
            </p14:nvContentPartPr>
            <p14:xfrm>
              <a:off x="6469553" y="4503452"/>
              <a:ext cx="658080" cy="314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AF039D5-AC9F-4244-9EDB-755916D06A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51913" y="4485812"/>
                <a:ext cx="69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DB8EDD-2B4F-4890-AA43-1F3895A4108E}"/>
                  </a:ext>
                </a:extLst>
              </p14:cNvPr>
              <p14:cNvContentPartPr/>
              <p14:nvPr/>
            </p14:nvContentPartPr>
            <p14:xfrm>
              <a:off x="2720153" y="5281772"/>
              <a:ext cx="164520" cy="11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DB8EDD-2B4F-4890-AA43-1F3895A410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02513" y="5264132"/>
                <a:ext cx="200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14A46EE-4211-4C5B-8FD1-BD6AB4E88669}"/>
                  </a:ext>
                </a:extLst>
              </p14:cNvPr>
              <p14:cNvContentPartPr/>
              <p14:nvPr/>
            </p14:nvContentPartPr>
            <p14:xfrm>
              <a:off x="2683433" y="5411372"/>
              <a:ext cx="151560" cy="7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14A46EE-4211-4C5B-8FD1-BD6AB4E886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65433" y="5393732"/>
                <a:ext cx="187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952108-05A3-459B-B796-8562BC6EAA0E}"/>
                  </a:ext>
                </a:extLst>
              </p14:cNvPr>
              <p14:cNvContentPartPr/>
              <p14:nvPr/>
            </p14:nvContentPartPr>
            <p14:xfrm>
              <a:off x="5599073" y="5034092"/>
              <a:ext cx="400680" cy="463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952108-05A3-459B-B796-8562BC6EAA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81073" y="5016452"/>
                <a:ext cx="4363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8AECB4-0C22-40F9-A29F-D80B6E972774}"/>
                  </a:ext>
                </a:extLst>
              </p14:cNvPr>
              <p14:cNvContentPartPr/>
              <p14:nvPr/>
            </p14:nvContentPartPr>
            <p14:xfrm>
              <a:off x="3799073" y="5138132"/>
              <a:ext cx="1569600" cy="317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8AECB4-0C22-40F9-A29F-D80B6E9727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81073" y="5120492"/>
                <a:ext cx="16052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A84B9E4-A292-4C3B-955B-1B31AC913F92}"/>
                  </a:ext>
                </a:extLst>
              </p14:cNvPr>
              <p14:cNvContentPartPr/>
              <p14:nvPr/>
            </p14:nvContentPartPr>
            <p14:xfrm>
              <a:off x="3152513" y="5211212"/>
              <a:ext cx="330120" cy="285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A84B9E4-A292-4C3B-955B-1B31AC913F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4513" y="5193235"/>
                <a:ext cx="365760" cy="32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3DFF870-ACD9-463D-92D0-F1999340236A}"/>
                  </a:ext>
                </a:extLst>
              </p14:cNvPr>
              <p14:cNvContentPartPr/>
              <p14:nvPr/>
            </p14:nvContentPartPr>
            <p14:xfrm>
              <a:off x="2123633" y="5306252"/>
              <a:ext cx="286920" cy="168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3DFF870-ACD9-463D-92D0-F199934023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05993" y="5288612"/>
                <a:ext cx="3225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25E4E-4E3B-4B8C-872C-38A9B8A69405}"/>
                  </a:ext>
                </a:extLst>
              </p14:cNvPr>
              <p14:cNvContentPartPr/>
              <p14:nvPr/>
            </p14:nvContentPartPr>
            <p14:xfrm>
              <a:off x="1556993" y="6009332"/>
              <a:ext cx="34920" cy="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25E4E-4E3B-4B8C-872C-38A9B8A6940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38993" y="5991692"/>
                <a:ext cx="70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5144FD-11CD-499D-B426-DA6149CFF6CB}"/>
                  </a:ext>
                </a:extLst>
              </p14:cNvPr>
              <p14:cNvContentPartPr/>
              <p14:nvPr/>
            </p14:nvContentPartPr>
            <p14:xfrm>
              <a:off x="2580833" y="6102572"/>
              <a:ext cx="286200" cy="23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5144FD-11CD-499D-B426-DA6149CFF6C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62833" y="6084932"/>
                <a:ext cx="3218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DA57D2-9880-4771-AE81-425314F69BA7}"/>
                  </a:ext>
                </a:extLst>
              </p14:cNvPr>
              <p14:cNvContentPartPr/>
              <p14:nvPr/>
            </p14:nvContentPartPr>
            <p14:xfrm>
              <a:off x="2563193" y="5887292"/>
              <a:ext cx="271440" cy="9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DA57D2-9880-4771-AE81-425314F69B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45193" y="5869292"/>
                <a:ext cx="3070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AC4FF5-EA13-4F38-9B2F-4BE35BB5DB4C}"/>
                  </a:ext>
                </a:extLst>
              </p14:cNvPr>
              <p14:cNvContentPartPr/>
              <p14:nvPr/>
            </p14:nvContentPartPr>
            <p14:xfrm>
              <a:off x="3180953" y="5757332"/>
              <a:ext cx="925560" cy="47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AC4FF5-EA13-4F38-9B2F-4BE35BB5DB4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63313" y="5739332"/>
                <a:ext cx="961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0A874D-97DD-45F4-A420-25C5DF8F8180}"/>
                  </a:ext>
                </a:extLst>
              </p14:cNvPr>
              <p14:cNvContentPartPr/>
              <p14:nvPr/>
            </p14:nvContentPartPr>
            <p14:xfrm>
              <a:off x="1442513" y="6266012"/>
              <a:ext cx="247680" cy="63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0A874D-97DD-45F4-A420-25C5DF8F81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24847" y="6248012"/>
                <a:ext cx="283372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5385503-569A-4766-9134-1DF46BF61303}"/>
                  </a:ext>
                </a:extLst>
              </p14:cNvPr>
              <p14:cNvContentPartPr/>
              <p14:nvPr/>
            </p14:nvContentPartPr>
            <p14:xfrm>
              <a:off x="4226393" y="5729612"/>
              <a:ext cx="3382920" cy="65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5385503-569A-4766-9134-1DF46BF6130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08395" y="5711972"/>
                <a:ext cx="3418556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6808786-063D-4E1B-B30B-902B508FA069}"/>
                  </a:ext>
                </a:extLst>
              </p14:cNvPr>
              <p14:cNvContentPartPr/>
              <p14:nvPr/>
            </p14:nvContentPartPr>
            <p14:xfrm>
              <a:off x="9896393" y="5661212"/>
              <a:ext cx="1689840" cy="549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6808786-063D-4E1B-B30B-902B508FA06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78753" y="5643224"/>
                <a:ext cx="1725480" cy="584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3E73140-2E10-42BE-9402-3BDA0B20D8A7}"/>
                  </a:ext>
                </a:extLst>
              </p14:cNvPr>
              <p14:cNvContentPartPr/>
              <p14:nvPr/>
            </p14:nvContentPartPr>
            <p14:xfrm>
              <a:off x="7793633" y="5701892"/>
              <a:ext cx="1895040" cy="579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3E73140-2E10-42BE-9402-3BDA0B20D8A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75990" y="5683892"/>
                <a:ext cx="1930687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404F57E-93DB-4C70-88D2-690431047B26}"/>
                  </a:ext>
                </a:extLst>
              </p14:cNvPr>
              <p14:cNvContentPartPr/>
              <p14:nvPr/>
            </p14:nvContentPartPr>
            <p14:xfrm>
              <a:off x="4200113" y="5402732"/>
              <a:ext cx="7345800" cy="358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404F57E-93DB-4C70-88D2-690431047B2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82473" y="5384732"/>
                <a:ext cx="7381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9B0DF07-82B5-442C-936B-FC594FB4D907}"/>
                  </a:ext>
                </a:extLst>
              </p14:cNvPr>
              <p14:cNvContentPartPr/>
              <p14:nvPr/>
            </p14:nvContentPartPr>
            <p14:xfrm>
              <a:off x="1227953" y="5279972"/>
              <a:ext cx="10676520" cy="1278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9B0DF07-82B5-442C-936B-FC594FB4D90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09953" y="5262332"/>
                <a:ext cx="1071216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8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323-79FC-4D0F-A6B7-F8035C33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8C20-2EC0-45AB-91BD-E2CCE0D7D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add either of the blue vectors shown, we see that they are perpendicular to the top vector but are not perpendicular to the bottom vector.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12F870-4015-46B8-83C1-9B1BDAF2FE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75" y="1825625"/>
            <a:ext cx="33224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76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957EF2-86BE-4082-A62A-DDE1DEC725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Process for Determining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957EF2-86BE-4082-A62A-DDE1DEC72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C154-F455-414A-8BC5-DBE063B29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Make two columns. </a:t>
                </a:r>
              </a:p>
              <a:p>
                <a:pPr marL="0" indent="0">
                  <a:buNone/>
                </a:pPr>
                <a:r>
                  <a:rPr lang="en-US" dirty="0"/>
                  <a:t>The first column has the y-coordinate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then the z-coordinate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then the x-coordinate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then the y-coordinate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The second column has the y-coordinate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then the z-coordinate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then the x-coordinate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then the y-coordinate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Then, we evaluate three sets of down minus up.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9C154-F455-414A-8BC5-DBE063B29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036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2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-5</a:t>
            </a:r>
          </a:p>
          <a:p>
            <a:pPr marL="514350" indent="-514350">
              <a:buAutoNum type="arabicPlain" startAt="2"/>
            </a:pPr>
            <a:r>
              <a:rPr lang="en-US" dirty="0"/>
              <a:t>     6</a:t>
            </a:r>
          </a:p>
          <a:p>
            <a:pPr marL="0" indent="0">
              <a:buNone/>
            </a:pPr>
            <a:r>
              <a:rPr lang="en-US" dirty="0"/>
              <a:t>-1        2</a:t>
            </a:r>
          </a:p>
          <a:p>
            <a:pPr marL="0" indent="0">
              <a:buNone/>
            </a:pPr>
            <a:r>
              <a:rPr lang="en-US" dirty="0"/>
              <a:t>3        -5</a:t>
            </a:r>
          </a:p>
        </p:txBody>
      </p:sp>
    </p:spTree>
    <p:extLst>
      <p:ext uri="{BB962C8B-B14F-4D97-AF65-F5344CB8AC3E}">
        <p14:creationId xmlns:p14="http://schemas.microsoft.com/office/powerpoint/2010/main" val="151433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-5</a:t>
            </a:r>
          </a:p>
          <a:p>
            <a:pPr marL="514350" indent="-514350">
              <a:buAutoNum type="arabicPlain" startAt="2"/>
            </a:pPr>
            <a:r>
              <a:rPr lang="en-US" dirty="0"/>
              <a:t>     6</a:t>
            </a:r>
          </a:p>
          <a:p>
            <a:pPr marL="0" indent="0">
              <a:buNone/>
            </a:pPr>
            <a:r>
              <a:rPr lang="en-US" dirty="0"/>
              <a:t>-1        2</a:t>
            </a:r>
          </a:p>
          <a:p>
            <a:pPr marL="0" indent="0">
              <a:buNone/>
            </a:pPr>
            <a:r>
              <a:rPr lang="en-US" dirty="0"/>
              <a:t>3        -5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C5280-56CD-48DF-9172-C356E8DE5F8C}"/>
              </a:ext>
            </a:extLst>
          </p:cNvPr>
          <p:cNvCxnSpPr/>
          <p:nvPr/>
        </p:nvCxnSpPr>
        <p:spPr>
          <a:xfrm>
            <a:off x="6513922" y="3063711"/>
            <a:ext cx="584462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3EA35-067E-4F20-BF67-69BC206937E4}"/>
              </a:ext>
            </a:extLst>
          </p:cNvPr>
          <p:cNvCxnSpPr/>
          <p:nvPr/>
        </p:nvCxnSpPr>
        <p:spPr>
          <a:xfrm flipV="1">
            <a:off x="6542202" y="3129699"/>
            <a:ext cx="480767" cy="3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AA09B-9824-4BB6-8A3D-1B5B64D26DA9}"/>
              </a:ext>
            </a:extLst>
          </p:cNvPr>
          <p:cNvCxnSpPr/>
          <p:nvPr/>
        </p:nvCxnSpPr>
        <p:spPr>
          <a:xfrm>
            <a:off x="6513922" y="3629320"/>
            <a:ext cx="678730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2FC7F-FFB8-467A-B378-7C500ADF5633}"/>
              </a:ext>
            </a:extLst>
          </p:cNvPr>
          <p:cNvCxnSpPr/>
          <p:nvPr/>
        </p:nvCxnSpPr>
        <p:spPr>
          <a:xfrm flipV="1">
            <a:off x="6627043" y="3685880"/>
            <a:ext cx="471341" cy="40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0A7CA-420D-41B5-BC3E-2DDE93862476}"/>
              </a:ext>
            </a:extLst>
          </p:cNvPr>
          <p:cNvCxnSpPr/>
          <p:nvPr/>
        </p:nvCxnSpPr>
        <p:spPr>
          <a:xfrm>
            <a:off x="6627043" y="4100660"/>
            <a:ext cx="471341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C0BD8-C724-4ADE-B169-FB4420685E20}"/>
              </a:ext>
            </a:extLst>
          </p:cNvPr>
          <p:cNvCxnSpPr/>
          <p:nvPr/>
        </p:nvCxnSpPr>
        <p:spPr>
          <a:xfrm flipV="1">
            <a:off x="6627043" y="4100660"/>
            <a:ext cx="471341" cy="4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14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-5</a:t>
            </a:r>
          </a:p>
          <a:p>
            <a:pPr marL="514350" indent="-514350">
              <a:buAutoNum type="arabicPlain" startAt="2"/>
            </a:pPr>
            <a:r>
              <a:rPr lang="en-US" dirty="0"/>
              <a:t>     6</a:t>
            </a:r>
          </a:p>
          <a:p>
            <a:pPr marL="0" indent="0">
              <a:buNone/>
            </a:pPr>
            <a:r>
              <a:rPr lang="en-US" dirty="0"/>
              <a:t>-1        2</a:t>
            </a:r>
          </a:p>
          <a:p>
            <a:pPr marL="0" indent="0">
              <a:buNone/>
            </a:pPr>
            <a:r>
              <a:rPr lang="en-US" dirty="0"/>
              <a:t>3        -5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C5280-56CD-48DF-9172-C356E8DE5F8C}"/>
              </a:ext>
            </a:extLst>
          </p:cNvPr>
          <p:cNvCxnSpPr/>
          <p:nvPr/>
        </p:nvCxnSpPr>
        <p:spPr>
          <a:xfrm>
            <a:off x="6513922" y="3063711"/>
            <a:ext cx="584462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3EA35-067E-4F20-BF67-69BC206937E4}"/>
              </a:ext>
            </a:extLst>
          </p:cNvPr>
          <p:cNvCxnSpPr/>
          <p:nvPr/>
        </p:nvCxnSpPr>
        <p:spPr>
          <a:xfrm flipV="1">
            <a:off x="6542202" y="3129699"/>
            <a:ext cx="480767" cy="3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AA09B-9824-4BB6-8A3D-1B5B64D26DA9}"/>
              </a:ext>
            </a:extLst>
          </p:cNvPr>
          <p:cNvCxnSpPr/>
          <p:nvPr/>
        </p:nvCxnSpPr>
        <p:spPr>
          <a:xfrm>
            <a:off x="6513922" y="3629320"/>
            <a:ext cx="678730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2FC7F-FFB8-467A-B378-7C500ADF5633}"/>
              </a:ext>
            </a:extLst>
          </p:cNvPr>
          <p:cNvCxnSpPr/>
          <p:nvPr/>
        </p:nvCxnSpPr>
        <p:spPr>
          <a:xfrm flipV="1">
            <a:off x="6627043" y="3685880"/>
            <a:ext cx="471341" cy="40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0A7CA-420D-41B5-BC3E-2DDE93862476}"/>
              </a:ext>
            </a:extLst>
          </p:cNvPr>
          <p:cNvCxnSpPr/>
          <p:nvPr/>
        </p:nvCxnSpPr>
        <p:spPr>
          <a:xfrm>
            <a:off x="6627043" y="4100660"/>
            <a:ext cx="471341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C0BD8-C724-4ADE-B169-FB4420685E20}"/>
              </a:ext>
            </a:extLst>
          </p:cNvPr>
          <p:cNvCxnSpPr/>
          <p:nvPr/>
        </p:nvCxnSpPr>
        <p:spPr>
          <a:xfrm flipV="1">
            <a:off x="6627043" y="4100660"/>
            <a:ext cx="471341" cy="4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14:cNvPr>
              <p14:cNvContentPartPr/>
              <p14:nvPr/>
            </p14:nvContentPartPr>
            <p14:xfrm>
              <a:off x="7516073" y="3181532"/>
              <a:ext cx="798480" cy="26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429" y="3172532"/>
                <a:ext cx="81612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14:cNvPr>
              <p14:cNvContentPartPr/>
              <p14:nvPr/>
            </p14:nvContentPartPr>
            <p14:xfrm>
              <a:off x="8377193" y="3156692"/>
              <a:ext cx="38520" cy="241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193" y="3148052"/>
                <a:ext cx="56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14:cNvPr>
              <p14:cNvContentPartPr/>
              <p14:nvPr/>
            </p14:nvContentPartPr>
            <p14:xfrm>
              <a:off x="8463953" y="3204932"/>
              <a:ext cx="100440" cy="14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13" y="3195932"/>
                <a:ext cx="11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14:cNvPr>
              <p14:cNvContentPartPr/>
              <p14:nvPr/>
            </p14:nvContentPartPr>
            <p14:xfrm>
              <a:off x="8565113" y="3140852"/>
              <a:ext cx="91080" cy="26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56473" y="3131852"/>
                <a:ext cx="108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14:cNvPr>
              <p14:cNvContentPartPr/>
              <p14:nvPr/>
            </p14:nvContentPartPr>
            <p14:xfrm>
              <a:off x="8740433" y="3117092"/>
              <a:ext cx="44280" cy="25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1433" y="3108452"/>
                <a:ext cx="61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14:cNvPr>
              <p14:cNvContentPartPr/>
              <p14:nvPr/>
            </p14:nvContentPartPr>
            <p14:xfrm>
              <a:off x="8823593" y="3241652"/>
              <a:ext cx="6228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4953" y="3232652"/>
                <a:ext cx="79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14:cNvPr>
              <p14:cNvContentPartPr/>
              <p14:nvPr/>
            </p14:nvContentPartPr>
            <p14:xfrm>
              <a:off x="8960393" y="3060572"/>
              <a:ext cx="156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1733" y="3051572"/>
                <a:ext cx="174641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14:cNvPr>
              <p14:cNvContentPartPr/>
              <p14:nvPr/>
            </p14:nvContentPartPr>
            <p14:xfrm>
              <a:off x="7541273" y="3667892"/>
              <a:ext cx="294840" cy="30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32273" y="3659252"/>
                <a:ext cx="312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14:cNvPr>
              <p14:cNvContentPartPr/>
              <p14:nvPr/>
            </p14:nvContentPartPr>
            <p14:xfrm>
              <a:off x="7945193" y="3580052"/>
              <a:ext cx="1212480" cy="34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36553" y="3571412"/>
                <a:ext cx="1230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14:cNvPr>
              <p14:cNvContentPartPr/>
              <p14:nvPr/>
            </p14:nvContentPartPr>
            <p14:xfrm>
              <a:off x="7529393" y="4131932"/>
              <a:ext cx="1576080" cy="40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20393" y="4123292"/>
                <a:ext cx="1593720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9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-5</a:t>
            </a:r>
          </a:p>
          <a:p>
            <a:pPr marL="514350" indent="-514350">
              <a:buAutoNum type="arabicPlain" startAt="2"/>
            </a:pPr>
            <a:r>
              <a:rPr lang="en-US" dirty="0"/>
              <a:t>     6</a:t>
            </a:r>
          </a:p>
          <a:p>
            <a:pPr marL="0" indent="0">
              <a:buNone/>
            </a:pPr>
            <a:r>
              <a:rPr lang="en-US" dirty="0"/>
              <a:t>-1        2</a:t>
            </a:r>
          </a:p>
          <a:p>
            <a:pPr marL="0" indent="0">
              <a:buNone/>
            </a:pPr>
            <a:r>
              <a:rPr lang="en-US" dirty="0"/>
              <a:t>3        -5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C5280-56CD-48DF-9172-C356E8DE5F8C}"/>
              </a:ext>
            </a:extLst>
          </p:cNvPr>
          <p:cNvCxnSpPr/>
          <p:nvPr/>
        </p:nvCxnSpPr>
        <p:spPr>
          <a:xfrm>
            <a:off x="6513922" y="3063711"/>
            <a:ext cx="584462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3EA35-067E-4F20-BF67-69BC206937E4}"/>
              </a:ext>
            </a:extLst>
          </p:cNvPr>
          <p:cNvCxnSpPr/>
          <p:nvPr/>
        </p:nvCxnSpPr>
        <p:spPr>
          <a:xfrm flipV="1">
            <a:off x="6542202" y="3129699"/>
            <a:ext cx="480767" cy="3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AA09B-9824-4BB6-8A3D-1B5B64D26DA9}"/>
              </a:ext>
            </a:extLst>
          </p:cNvPr>
          <p:cNvCxnSpPr/>
          <p:nvPr/>
        </p:nvCxnSpPr>
        <p:spPr>
          <a:xfrm>
            <a:off x="6513922" y="3629320"/>
            <a:ext cx="678730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2FC7F-FFB8-467A-B378-7C500ADF5633}"/>
              </a:ext>
            </a:extLst>
          </p:cNvPr>
          <p:cNvCxnSpPr/>
          <p:nvPr/>
        </p:nvCxnSpPr>
        <p:spPr>
          <a:xfrm flipV="1">
            <a:off x="6627043" y="3685880"/>
            <a:ext cx="471341" cy="40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0A7CA-420D-41B5-BC3E-2DDE93862476}"/>
              </a:ext>
            </a:extLst>
          </p:cNvPr>
          <p:cNvCxnSpPr/>
          <p:nvPr/>
        </p:nvCxnSpPr>
        <p:spPr>
          <a:xfrm>
            <a:off x="6627043" y="4100660"/>
            <a:ext cx="471341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C0BD8-C724-4ADE-B169-FB4420685E20}"/>
              </a:ext>
            </a:extLst>
          </p:cNvPr>
          <p:cNvCxnSpPr/>
          <p:nvPr/>
        </p:nvCxnSpPr>
        <p:spPr>
          <a:xfrm flipV="1">
            <a:off x="6627043" y="4100660"/>
            <a:ext cx="471341" cy="4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14:cNvPr>
              <p14:cNvContentPartPr/>
              <p14:nvPr/>
            </p14:nvContentPartPr>
            <p14:xfrm>
              <a:off x="7516073" y="3181532"/>
              <a:ext cx="798480" cy="26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429" y="3172532"/>
                <a:ext cx="81612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14:cNvPr>
              <p14:cNvContentPartPr/>
              <p14:nvPr/>
            </p14:nvContentPartPr>
            <p14:xfrm>
              <a:off x="8377193" y="3156692"/>
              <a:ext cx="38520" cy="241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193" y="3148052"/>
                <a:ext cx="56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14:cNvPr>
              <p14:cNvContentPartPr/>
              <p14:nvPr/>
            </p14:nvContentPartPr>
            <p14:xfrm>
              <a:off x="8463953" y="3204932"/>
              <a:ext cx="100440" cy="14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13" y="3195932"/>
                <a:ext cx="11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14:cNvPr>
              <p14:cNvContentPartPr/>
              <p14:nvPr/>
            </p14:nvContentPartPr>
            <p14:xfrm>
              <a:off x="8565113" y="3140852"/>
              <a:ext cx="91080" cy="26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56473" y="3131852"/>
                <a:ext cx="108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14:cNvPr>
              <p14:cNvContentPartPr/>
              <p14:nvPr/>
            </p14:nvContentPartPr>
            <p14:xfrm>
              <a:off x="8740433" y="3117092"/>
              <a:ext cx="44280" cy="25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1433" y="3108452"/>
                <a:ext cx="61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14:cNvPr>
              <p14:cNvContentPartPr/>
              <p14:nvPr/>
            </p14:nvContentPartPr>
            <p14:xfrm>
              <a:off x="8823593" y="3241652"/>
              <a:ext cx="6228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4953" y="3232652"/>
                <a:ext cx="79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14:cNvPr>
              <p14:cNvContentPartPr/>
              <p14:nvPr/>
            </p14:nvContentPartPr>
            <p14:xfrm>
              <a:off x="8960393" y="3060572"/>
              <a:ext cx="156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1733" y="3051572"/>
                <a:ext cx="174641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14:cNvPr>
              <p14:cNvContentPartPr/>
              <p14:nvPr/>
            </p14:nvContentPartPr>
            <p14:xfrm>
              <a:off x="7541273" y="3667892"/>
              <a:ext cx="294840" cy="30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32273" y="3659252"/>
                <a:ext cx="312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14:cNvPr>
              <p14:cNvContentPartPr/>
              <p14:nvPr/>
            </p14:nvContentPartPr>
            <p14:xfrm>
              <a:off x="7945193" y="3580052"/>
              <a:ext cx="1212480" cy="34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36553" y="3571412"/>
                <a:ext cx="1230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14:cNvPr>
              <p14:cNvContentPartPr/>
              <p14:nvPr/>
            </p14:nvContentPartPr>
            <p14:xfrm>
              <a:off x="7529393" y="4131932"/>
              <a:ext cx="1576080" cy="40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20393" y="4123292"/>
                <a:ext cx="15937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14:cNvPr>
              <p14:cNvContentPartPr/>
              <p14:nvPr/>
            </p14:nvContentPartPr>
            <p14:xfrm>
              <a:off x="9190433" y="3135452"/>
              <a:ext cx="90396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81433" y="3126452"/>
                <a:ext cx="921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14:cNvPr>
              <p14:cNvContentPartPr/>
              <p14:nvPr/>
            </p14:nvContentPartPr>
            <p14:xfrm>
              <a:off x="9206993" y="3594092"/>
              <a:ext cx="799560" cy="28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8353" y="3585092"/>
                <a:ext cx="817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14:cNvPr>
              <p14:cNvContentPartPr/>
              <p14:nvPr/>
            </p14:nvContentPartPr>
            <p14:xfrm>
              <a:off x="9206993" y="4340012"/>
              <a:ext cx="69480" cy="9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8353" y="4331012"/>
                <a:ext cx="87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14:cNvPr>
              <p14:cNvContentPartPr/>
              <p14:nvPr/>
            </p14:nvContentPartPr>
            <p14:xfrm>
              <a:off x="9189353" y="4428932"/>
              <a:ext cx="50400" cy="2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0353" y="4419932"/>
                <a:ext cx="68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14:cNvPr>
              <p14:cNvContentPartPr/>
              <p14:nvPr/>
            </p14:nvContentPartPr>
            <p14:xfrm>
              <a:off x="9378353" y="4180892"/>
              <a:ext cx="423000" cy="305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69713" y="4171892"/>
                <a:ext cx="44064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74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B9A03-2154-43C6-9B2D-0712CBAB2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-5</a:t>
            </a:r>
          </a:p>
          <a:p>
            <a:pPr marL="514350" indent="-514350">
              <a:buAutoNum type="arabicPlain" startAt="2"/>
            </a:pPr>
            <a:r>
              <a:rPr lang="en-US" dirty="0"/>
              <a:t>     6</a:t>
            </a:r>
          </a:p>
          <a:p>
            <a:pPr marL="0" indent="0">
              <a:buNone/>
            </a:pPr>
            <a:r>
              <a:rPr lang="en-US" dirty="0"/>
              <a:t>-1        2</a:t>
            </a:r>
          </a:p>
          <a:p>
            <a:pPr marL="0" indent="0">
              <a:buNone/>
            </a:pPr>
            <a:r>
              <a:rPr lang="en-US" dirty="0"/>
              <a:t>3        -5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C5280-56CD-48DF-9172-C356E8DE5F8C}"/>
              </a:ext>
            </a:extLst>
          </p:cNvPr>
          <p:cNvCxnSpPr/>
          <p:nvPr/>
        </p:nvCxnSpPr>
        <p:spPr>
          <a:xfrm>
            <a:off x="6513922" y="3063711"/>
            <a:ext cx="584462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3EA35-067E-4F20-BF67-69BC206937E4}"/>
              </a:ext>
            </a:extLst>
          </p:cNvPr>
          <p:cNvCxnSpPr/>
          <p:nvPr/>
        </p:nvCxnSpPr>
        <p:spPr>
          <a:xfrm flipV="1">
            <a:off x="6542202" y="3129699"/>
            <a:ext cx="480767" cy="3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AA09B-9824-4BB6-8A3D-1B5B64D26DA9}"/>
              </a:ext>
            </a:extLst>
          </p:cNvPr>
          <p:cNvCxnSpPr/>
          <p:nvPr/>
        </p:nvCxnSpPr>
        <p:spPr>
          <a:xfrm>
            <a:off x="6513922" y="3629320"/>
            <a:ext cx="678730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2FC7F-FFB8-467A-B378-7C500ADF5633}"/>
              </a:ext>
            </a:extLst>
          </p:cNvPr>
          <p:cNvCxnSpPr/>
          <p:nvPr/>
        </p:nvCxnSpPr>
        <p:spPr>
          <a:xfrm flipV="1">
            <a:off x="6627043" y="3685880"/>
            <a:ext cx="471341" cy="40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0A7CA-420D-41B5-BC3E-2DDE93862476}"/>
              </a:ext>
            </a:extLst>
          </p:cNvPr>
          <p:cNvCxnSpPr/>
          <p:nvPr/>
        </p:nvCxnSpPr>
        <p:spPr>
          <a:xfrm>
            <a:off x="6627043" y="4100660"/>
            <a:ext cx="471341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C0BD8-C724-4ADE-B169-FB4420685E20}"/>
              </a:ext>
            </a:extLst>
          </p:cNvPr>
          <p:cNvCxnSpPr/>
          <p:nvPr/>
        </p:nvCxnSpPr>
        <p:spPr>
          <a:xfrm flipV="1">
            <a:off x="6627043" y="4100660"/>
            <a:ext cx="471341" cy="4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14:cNvPr>
              <p14:cNvContentPartPr/>
              <p14:nvPr/>
            </p14:nvContentPartPr>
            <p14:xfrm>
              <a:off x="7516073" y="3181532"/>
              <a:ext cx="798480" cy="26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429" y="3172532"/>
                <a:ext cx="81612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14:cNvPr>
              <p14:cNvContentPartPr/>
              <p14:nvPr/>
            </p14:nvContentPartPr>
            <p14:xfrm>
              <a:off x="8377193" y="3156692"/>
              <a:ext cx="38520" cy="241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193" y="3148052"/>
                <a:ext cx="56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14:cNvPr>
              <p14:cNvContentPartPr/>
              <p14:nvPr/>
            </p14:nvContentPartPr>
            <p14:xfrm>
              <a:off x="8463953" y="3204932"/>
              <a:ext cx="100440" cy="14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13" y="3195932"/>
                <a:ext cx="11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14:cNvPr>
              <p14:cNvContentPartPr/>
              <p14:nvPr/>
            </p14:nvContentPartPr>
            <p14:xfrm>
              <a:off x="8565113" y="3140852"/>
              <a:ext cx="91080" cy="26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56473" y="3131852"/>
                <a:ext cx="108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14:cNvPr>
              <p14:cNvContentPartPr/>
              <p14:nvPr/>
            </p14:nvContentPartPr>
            <p14:xfrm>
              <a:off x="8740433" y="3117092"/>
              <a:ext cx="44280" cy="25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1433" y="3108452"/>
                <a:ext cx="61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14:cNvPr>
              <p14:cNvContentPartPr/>
              <p14:nvPr/>
            </p14:nvContentPartPr>
            <p14:xfrm>
              <a:off x="8823593" y="3241652"/>
              <a:ext cx="6228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4953" y="3232652"/>
                <a:ext cx="79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14:cNvPr>
              <p14:cNvContentPartPr/>
              <p14:nvPr/>
            </p14:nvContentPartPr>
            <p14:xfrm>
              <a:off x="8960393" y="3060572"/>
              <a:ext cx="156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1733" y="3051572"/>
                <a:ext cx="174641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14:cNvPr>
              <p14:cNvContentPartPr/>
              <p14:nvPr/>
            </p14:nvContentPartPr>
            <p14:xfrm>
              <a:off x="7541273" y="3667892"/>
              <a:ext cx="294840" cy="30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32273" y="3659252"/>
                <a:ext cx="312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14:cNvPr>
              <p14:cNvContentPartPr/>
              <p14:nvPr/>
            </p14:nvContentPartPr>
            <p14:xfrm>
              <a:off x="7945193" y="3580052"/>
              <a:ext cx="1212480" cy="34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36553" y="3571412"/>
                <a:ext cx="1230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14:cNvPr>
              <p14:cNvContentPartPr/>
              <p14:nvPr/>
            </p14:nvContentPartPr>
            <p14:xfrm>
              <a:off x="7529393" y="4131932"/>
              <a:ext cx="1576080" cy="40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20393" y="4123292"/>
                <a:ext cx="15937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14:cNvPr>
              <p14:cNvContentPartPr/>
              <p14:nvPr/>
            </p14:nvContentPartPr>
            <p14:xfrm>
              <a:off x="9190433" y="3135452"/>
              <a:ext cx="90396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81433" y="3126452"/>
                <a:ext cx="921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14:cNvPr>
              <p14:cNvContentPartPr/>
              <p14:nvPr/>
            </p14:nvContentPartPr>
            <p14:xfrm>
              <a:off x="9206993" y="3594092"/>
              <a:ext cx="799560" cy="28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8353" y="3585092"/>
                <a:ext cx="817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14:cNvPr>
              <p14:cNvContentPartPr/>
              <p14:nvPr/>
            </p14:nvContentPartPr>
            <p14:xfrm>
              <a:off x="9206993" y="4340012"/>
              <a:ext cx="69480" cy="9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8353" y="4331012"/>
                <a:ext cx="87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14:cNvPr>
              <p14:cNvContentPartPr/>
              <p14:nvPr/>
            </p14:nvContentPartPr>
            <p14:xfrm>
              <a:off x="9189353" y="4428932"/>
              <a:ext cx="50400" cy="2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0353" y="4419932"/>
                <a:ext cx="68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14:cNvPr>
              <p14:cNvContentPartPr/>
              <p14:nvPr/>
            </p14:nvContentPartPr>
            <p14:xfrm>
              <a:off x="9378353" y="4180892"/>
              <a:ext cx="423000" cy="305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69713" y="4171892"/>
                <a:ext cx="440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0DE514-2A39-4F24-BDA0-B9BC73374FB5}"/>
                  </a:ext>
                </a:extLst>
              </p14:cNvPr>
              <p14:cNvContentPartPr/>
              <p14:nvPr/>
            </p14:nvContentPartPr>
            <p14:xfrm>
              <a:off x="10244873" y="3246692"/>
              <a:ext cx="80640" cy="2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0DE514-2A39-4F24-BDA0-B9BC73374F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35873" y="3237692"/>
                <a:ext cx="98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B0D794-89A8-4818-82EC-B0A1DC396603}"/>
                  </a:ext>
                </a:extLst>
              </p14:cNvPr>
              <p14:cNvContentPartPr/>
              <p14:nvPr/>
            </p14:nvContentPartPr>
            <p14:xfrm>
              <a:off x="10212113" y="3329492"/>
              <a:ext cx="132480" cy="3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B0D794-89A8-4818-82EC-B0A1DC3966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03113" y="3320492"/>
                <a:ext cx="150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5D84B6-E36F-4C77-A5DE-7631DE4F6C41}"/>
                  </a:ext>
                </a:extLst>
              </p14:cNvPr>
              <p14:cNvContentPartPr/>
              <p14:nvPr/>
            </p14:nvContentPartPr>
            <p14:xfrm>
              <a:off x="10421633" y="3198452"/>
              <a:ext cx="126720" cy="22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5D84B6-E36F-4C77-A5DE-7631DE4F6C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412633" y="3189452"/>
                <a:ext cx="144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2C2174-0039-4A31-AA82-461222E721A6}"/>
                  </a:ext>
                </a:extLst>
              </p14:cNvPr>
              <p14:cNvContentPartPr/>
              <p14:nvPr/>
            </p14:nvContentPartPr>
            <p14:xfrm>
              <a:off x="10618913" y="3172892"/>
              <a:ext cx="111600" cy="27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2C2174-0039-4A31-AA82-461222E721A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609913" y="3164252"/>
                <a:ext cx="129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83422C-7761-4EC5-B9E6-07A687546422}"/>
                  </a:ext>
                </a:extLst>
              </p14:cNvPr>
              <p14:cNvContentPartPr/>
              <p14:nvPr/>
            </p14:nvContentPartPr>
            <p14:xfrm>
              <a:off x="10114193" y="3678692"/>
              <a:ext cx="513720" cy="220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83422C-7761-4EC5-B9E6-07A68754642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05553" y="3669707"/>
                <a:ext cx="531360" cy="23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78B65F-7C33-444A-B23E-32F82F865EC2}"/>
                  </a:ext>
                </a:extLst>
              </p14:cNvPr>
              <p14:cNvContentPartPr/>
              <p14:nvPr/>
            </p14:nvContentPartPr>
            <p14:xfrm>
              <a:off x="10133993" y="4155692"/>
              <a:ext cx="445320" cy="33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78B65F-7C33-444A-B23E-32F82F865EC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25346" y="4146692"/>
                <a:ext cx="462974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707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lain" startAt="3"/>
                </a:pPr>
                <a:r>
                  <a:rPr lang="en-US" dirty="0"/>
                  <a:t>    -5</a:t>
                </a:r>
              </a:p>
              <a:p>
                <a:pPr marL="514350" indent="-514350">
                  <a:buAutoNum type="arabicPlain" startAt="2"/>
                </a:pPr>
                <a:r>
                  <a:rPr lang="en-US" dirty="0"/>
                  <a:t>     6</a:t>
                </a:r>
              </a:p>
              <a:p>
                <a:pPr marL="0" indent="0">
                  <a:buNone/>
                </a:pPr>
                <a:r>
                  <a:rPr lang="en-US" dirty="0"/>
                  <a:t>-1        2</a:t>
                </a:r>
              </a:p>
              <a:p>
                <a:pPr marL="514350" indent="-514350">
                  <a:buAutoNum type="arabicPlain" startAt="3"/>
                </a:pPr>
                <a:r>
                  <a:rPr lang="en-US" dirty="0"/>
                  <a:t>    -5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(2,−5,6)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(28,10,−1)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C5280-56CD-48DF-9172-C356E8DE5F8C}"/>
              </a:ext>
            </a:extLst>
          </p:cNvPr>
          <p:cNvCxnSpPr/>
          <p:nvPr/>
        </p:nvCxnSpPr>
        <p:spPr>
          <a:xfrm>
            <a:off x="6513922" y="3063711"/>
            <a:ext cx="584462" cy="4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3EA35-067E-4F20-BF67-69BC206937E4}"/>
              </a:ext>
            </a:extLst>
          </p:cNvPr>
          <p:cNvCxnSpPr/>
          <p:nvPr/>
        </p:nvCxnSpPr>
        <p:spPr>
          <a:xfrm flipV="1">
            <a:off x="6542202" y="3129699"/>
            <a:ext cx="480767" cy="38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AA09B-9824-4BB6-8A3D-1B5B64D26DA9}"/>
              </a:ext>
            </a:extLst>
          </p:cNvPr>
          <p:cNvCxnSpPr/>
          <p:nvPr/>
        </p:nvCxnSpPr>
        <p:spPr>
          <a:xfrm>
            <a:off x="6513922" y="3629320"/>
            <a:ext cx="678730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2FC7F-FFB8-467A-B378-7C500ADF5633}"/>
              </a:ext>
            </a:extLst>
          </p:cNvPr>
          <p:cNvCxnSpPr/>
          <p:nvPr/>
        </p:nvCxnSpPr>
        <p:spPr>
          <a:xfrm flipV="1">
            <a:off x="6627043" y="3685880"/>
            <a:ext cx="471341" cy="40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00A7CA-420D-41B5-BC3E-2DDE93862476}"/>
              </a:ext>
            </a:extLst>
          </p:cNvPr>
          <p:cNvCxnSpPr/>
          <p:nvPr/>
        </p:nvCxnSpPr>
        <p:spPr>
          <a:xfrm>
            <a:off x="6627043" y="4100660"/>
            <a:ext cx="471341" cy="46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C0BD8-C724-4ADE-B169-FB4420685E20}"/>
              </a:ext>
            </a:extLst>
          </p:cNvPr>
          <p:cNvCxnSpPr/>
          <p:nvPr/>
        </p:nvCxnSpPr>
        <p:spPr>
          <a:xfrm flipV="1">
            <a:off x="6627043" y="4100660"/>
            <a:ext cx="471341" cy="4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14:cNvPr>
              <p14:cNvContentPartPr/>
              <p14:nvPr/>
            </p14:nvContentPartPr>
            <p14:xfrm>
              <a:off x="7516073" y="3181532"/>
              <a:ext cx="798480" cy="26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3F19FA-F28D-468E-A8EB-9FFD31F54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7429" y="3172532"/>
                <a:ext cx="816128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14:cNvPr>
              <p14:cNvContentPartPr/>
              <p14:nvPr/>
            </p14:nvContentPartPr>
            <p14:xfrm>
              <a:off x="8377193" y="3156692"/>
              <a:ext cx="38520" cy="241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B53143-E39C-4495-8C2B-ABE3D54CE0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8193" y="3148052"/>
                <a:ext cx="56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14:cNvPr>
              <p14:cNvContentPartPr/>
              <p14:nvPr/>
            </p14:nvContentPartPr>
            <p14:xfrm>
              <a:off x="8463953" y="3204932"/>
              <a:ext cx="100440" cy="141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8BA9A0-26D3-472C-80D3-5A6D2F3C8B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5313" y="3195932"/>
                <a:ext cx="11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14:cNvPr>
              <p14:cNvContentPartPr/>
              <p14:nvPr/>
            </p14:nvContentPartPr>
            <p14:xfrm>
              <a:off x="8565113" y="3140852"/>
              <a:ext cx="91080" cy="26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AB050D-0072-441D-932C-4B3E49C1EB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56473" y="3131852"/>
                <a:ext cx="108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14:cNvPr>
              <p14:cNvContentPartPr/>
              <p14:nvPr/>
            </p14:nvContentPartPr>
            <p14:xfrm>
              <a:off x="8740433" y="3117092"/>
              <a:ext cx="44280" cy="25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F219B3-C446-47B1-9FB3-6FCEEBE0D7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1433" y="3108452"/>
                <a:ext cx="61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14:cNvPr>
              <p14:cNvContentPartPr/>
              <p14:nvPr/>
            </p14:nvContentPartPr>
            <p14:xfrm>
              <a:off x="8823593" y="3241652"/>
              <a:ext cx="6228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7E876C-CE1D-45F1-8079-5F425D8C60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14953" y="3232652"/>
                <a:ext cx="79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14:cNvPr>
              <p14:cNvContentPartPr/>
              <p14:nvPr/>
            </p14:nvContentPartPr>
            <p14:xfrm>
              <a:off x="8960393" y="3060572"/>
              <a:ext cx="156960" cy="34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84BF1B-0C00-4DF5-9F37-5D8499A6BD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1733" y="3051572"/>
                <a:ext cx="174641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14:cNvPr>
              <p14:cNvContentPartPr/>
              <p14:nvPr/>
            </p14:nvContentPartPr>
            <p14:xfrm>
              <a:off x="7541273" y="3667892"/>
              <a:ext cx="294840" cy="30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ADE6C53-C01B-409D-BC86-A6706F1745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32273" y="3659252"/>
                <a:ext cx="312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14:cNvPr>
              <p14:cNvContentPartPr/>
              <p14:nvPr/>
            </p14:nvContentPartPr>
            <p14:xfrm>
              <a:off x="7945193" y="3580052"/>
              <a:ext cx="1212480" cy="348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1062D5-9E5F-4D07-8AAF-A6D6B15EC6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6553" y="3571412"/>
                <a:ext cx="1230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14:cNvPr>
              <p14:cNvContentPartPr/>
              <p14:nvPr/>
            </p14:nvContentPartPr>
            <p14:xfrm>
              <a:off x="7529393" y="4131932"/>
              <a:ext cx="1576080" cy="40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659379-D30C-4AE3-99A1-DBB786CFE8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0393" y="4123292"/>
                <a:ext cx="15937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14:cNvPr>
              <p14:cNvContentPartPr/>
              <p14:nvPr/>
            </p14:nvContentPartPr>
            <p14:xfrm>
              <a:off x="9190433" y="3135452"/>
              <a:ext cx="90396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319A6A-22BF-43A2-B8CF-FB34ECE847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81433" y="3126452"/>
                <a:ext cx="921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14:cNvPr>
              <p14:cNvContentPartPr/>
              <p14:nvPr/>
            </p14:nvContentPartPr>
            <p14:xfrm>
              <a:off x="9206993" y="3594092"/>
              <a:ext cx="799560" cy="28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9B4A3C-D701-4486-9345-686B6BBD2B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98353" y="3585092"/>
                <a:ext cx="817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14:cNvPr>
              <p14:cNvContentPartPr/>
              <p14:nvPr/>
            </p14:nvContentPartPr>
            <p14:xfrm>
              <a:off x="9206993" y="4340012"/>
              <a:ext cx="69480" cy="9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D20523-602F-4E8F-BD59-07FB0DC67B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98353" y="4331012"/>
                <a:ext cx="87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14:cNvPr>
              <p14:cNvContentPartPr/>
              <p14:nvPr/>
            </p14:nvContentPartPr>
            <p14:xfrm>
              <a:off x="9189353" y="4428932"/>
              <a:ext cx="50400" cy="2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5F38FEE-A8A0-46F3-A346-3235716618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80353" y="4419932"/>
                <a:ext cx="68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14:cNvPr>
              <p14:cNvContentPartPr/>
              <p14:nvPr/>
            </p14:nvContentPartPr>
            <p14:xfrm>
              <a:off x="9378353" y="4180892"/>
              <a:ext cx="423000" cy="305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FFD9F3-3153-4E88-8B55-603DC7BE11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69713" y="4171892"/>
                <a:ext cx="440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0DE514-2A39-4F24-BDA0-B9BC73374FB5}"/>
                  </a:ext>
                </a:extLst>
              </p14:cNvPr>
              <p14:cNvContentPartPr/>
              <p14:nvPr/>
            </p14:nvContentPartPr>
            <p14:xfrm>
              <a:off x="10244873" y="3246692"/>
              <a:ext cx="80640" cy="2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0DE514-2A39-4F24-BDA0-B9BC73374F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35873" y="3237692"/>
                <a:ext cx="98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B0D794-89A8-4818-82EC-B0A1DC396603}"/>
                  </a:ext>
                </a:extLst>
              </p14:cNvPr>
              <p14:cNvContentPartPr/>
              <p14:nvPr/>
            </p14:nvContentPartPr>
            <p14:xfrm>
              <a:off x="10212113" y="3329492"/>
              <a:ext cx="132480" cy="3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B0D794-89A8-4818-82EC-B0A1DC3966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03113" y="3320492"/>
                <a:ext cx="150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5D84B6-E36F-4C77-A5DE-7631DE4F6C41}"/>
                  </a:ext>
                </a:extLst>
              </p14:cNvPr>
              <p14:cNvContentPartPr/>
              <p14:nvPr/>
            </p14:nvContentPartPr>
            <p14:xfrm>
              <a:off x="10421633" y="3198452"/>
              <a:ext cx="126720" cy="22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5D84B6-E36F-4C77-A5DE-7631DE4F6C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12633" y="3189452"/>
                <a:ext cx="144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2C2174-0039-4A31-AA82-461222E721A6}"/>
                  </a:ext>
                </a:extLst>
              </p14:cNvPr>
              <p14:cNvContentPartPr/>
              <p14:nvPr/>
            </p14:nvContentPartPr>
            <p14:xfrm>
              <a:off x="10618913" y="3172892"/>
              <a:ext cx="111600" cy="27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2C2174-0039-4A31-AA82-461222E721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09913" y="3164252"/>
                <a:ext cx="129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83422C-7761-4EC5-B9E6-07A687546422}"/>
                  </a:ext>
                </a:extLst>
              </p14:cNvPr>
              <p14:cNvContentPartPr/>
              <p14:nvPr/>
            </p14:nvContentPartPr>
            <p14:xfrm>
              <a:off x="10114193" y="3678692"/>
              <a:ext cx="513720" cy="220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83422C-7761-4EC5-B9E6-07A6875464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05553" y="3669707"/>
                <a:ext cx="531360" cy="23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78B65F-7C33-444A-B23E-32F82F865EC2}"/>
                  </a:ext>
                </a:extLst>
              </p14:cNvPr>
              <p14:cNvContentPartPr/>
              <p14:nvPr/>
            </p14:nvContentPartPr>
            <p14:xfrm>
              <a:off x="10133993" y="4155692"/>
              <a:ext cx="445320" cy="33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78B65F-7C33-444A-B23E-32F82F865E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25346" y="4146692"/>
                <a:ext cx="462974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27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(28,10,−1)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=−28+30−2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(28,10,−1)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56−50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37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BC0B-CE55-4A7C-B590-05C84218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523B-C6C2-426F-BB31-454D5682C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other hand, if we add either of the blue vectors on the right, we see that they are perpendicular to the bottom vector but not to the top vector.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DA04DB-8859-4CE0-9AB3-A21DCC7723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438" y="1825625"/>
            <a:ext cx="38851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3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5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4A46B-AA47-4E20-A48D-6C364867AC18}"/>
              </a:ext>
            </a:extLst>
          </p:cNvPr>
          <p:cNvCxnSpPr/>
          <p:nvPr/>
        </p:nvCxnSpPr>
        <p:spPr>
          <a:xfrm>
            <a:off x="6636470" y="3073138"/>
            <a:ext cx="499621" cy="4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26F3A3-CA91-4E0D-815F-72C24FB6DF15}"/>
              </a:ext>
            </a:extLst>
          </p:cNvPr>
          <p:cNvCxnSpPr/>
          <p:nvPr/>
        </p:nvCxnSpPr>
        <p:spPr>
          <a:xfrm flipV="1">
            <a:off x="6608190" y="3091992"/>
            <a:ext cx="556181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730B4-1250-40D6-A62F-EFAADC95E75C}"/>
              </a:ext>
            </a:extLst>
          </p:cNvPr>
          <p:cNvCxnSpPr/>
          <p:nvPr/>
        </p:nvCxnSpPr>
        <p:spPr>
          <a:xfrm>
            <a:off x="6636470" y="3704734"/>
            <a:ext cx="499621" cy="45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F95DB-5785-4E05-8EFE-D51787419FDE}"/>
              </a:ext>
            </a:extLst>
          </p:cNvPr>
          <p:cNvCxnSpPr/>
          <p:nvPr/>
        </p:nvCxnSpPr>
        <p:spPr>
          <a:xfrm flipV="1">
            <a:off x="6608190" y="3582186"/>
            <a:ext cx="556181" cy="54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BDC4-4F1D-4190-A97C-EA903BEF05B3}"/>
              </a:ext>
            </a:extLst>
          </p:cNvPr>
          <p:cNvCxnSpPr/>
          <p:nvPr/>
        </p:nvCxnSpPr>
        <p:spPr>
          <a:xfrm>
            <a:off x="6636470" y="4157221"/>
            <a:ext cx="527901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3ADC5-8D6E-43AC-8285-252A6D429612}"/>
              </a:ext>
            </a:extLst>
          </p:cNvPr>
          <p:cNvCxnSpPr/>
          <p:nvPr/>
        </p:nvCxnSpPr>
        <p:spPr>
          <a:xfrm flipV="1">
            <a:off x="6636470" y="4157221"/>
            <a:ext cx="527901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26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4A46B-AA47-4E20-A48D-6C364867AC18}"/>
              </a:ext>
            </a:extLst>
          </p:cNvPr>
          <p:cNvCxnSpPr/>
          <p:nvPr/>
        </p:nvCxnSpPr>
        <p:spPr>
          <a:xfrm>
            <a:off x="6636470" y="3073138"/>
            <a:ext cx="499621" cy="4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26F3A3-CA91-4E0D-815F-72C24FB6DF15}"/>
              </a:ext>
            </a:extLst>
          </p:cNvPr>
          <p:cNvCxnSpPr/>
          <p:nvPr/>
        </p:nvCxnSpPr>
        <p:spPr>
          <a:xfrm flipV="1">
            <a:off x="6608190" y="3091992"/>
            <a:ext cx="556181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730B4-1250-40D6-A62F-EFAADC95E75C}"/>
              </a:ext>
            </a:extLst>
          </p:cNvPr>
          <p:cNvCxnSpPr/>
          <p:nvPr/>
        </p:nvCxnSpPr>
        <p:spPr>
          <a:xfrm>
            <a:off x="6636470" y="3704734"/>
            <a:ext cx="499621" cy="45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F95DB-5785-4E05-8EFE-D51787419FDE}"/>
              </a:ext>
            </a:extLst>
          </p:cNvPr>
          <p:cNvCxnSpPr/>
          <p:nvPr/>
        </p:nvCxnSpPr>
        <p:spPr>
          <a:xfrm flipV="1">
            <a:off x="6608190" y="3582186"/>
            <a:ext cx="556181" cy="54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BDC4-4F1D-4190-A97C-EA903BEF05B3}"/>
              </a:ext>
            </a:extLst>
          </p:cNvPr>
          <p:cNvCxnSpPr/>
          <p:nvPr/>
        </p:nvCxnSpPr>
        <p:spPr>
          <a:xfrm>
            <a:off x="6636470" y="4157221"/>
            <a:ext cx="527901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3ADC5-8D6E-43AC-8285-252A6D429612}"/>
              </a:ext>
            </a:extLst>
          </p:cNvPr>
          <p:cNvCxnSpPr/>
          <p:nvPr/>
        </p:nvCxnSpPr>
        <p:spPr>
          <a:xfrm flipV="1">
            <a:off x="6636470" y="4157221"/>
            <a:ext cx="527901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14:cNvPr>
              <p14:cNvContentPartPr/>
              <p14:nvPr/>
            </p14:nvContentPartPr>
            <p14:xfrm>
              <a:off x="7582673" y="3045452"/>
              <a:ext cx="1680480" cy="36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3675" y="3036452"/>
                <a:ext cx="169811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14:cNvPr>
              <p14:cNvContentPartPr/>
              <p14:nvPr/>
            </p14:nvContentPartPr>
            <p14:xfrm>
              <a:off x="7570793" y="3595172"/>
              <a:ext cx="1733760" cy="41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1793" y="3586172"/>
                <a:ext cx="1751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14:cNvPr>
              <p14:cNvContentPartPr/>
              <p14:nvPr/>
            </p14:nvContentPartPr>
            <p14:xfrm>
              <a:off x="7579073" y="4169372"/>
              <a:ext cx="1869120" cy="391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0073" y="4160724"/>
                <a:ext cx="1886400" cy="4093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753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4A46B-AA47-4E20-A48D-6C364867AC18}"/>
              </a:ext>
            </a:extLst>
          </p:cNvPr>
          <p:cNvCxnSpPr/>
          <p:nvPr/>
        </p:nvCxnSpPr>
        <p:spPr>
          <a:xfrm>
            <a:off x="6636470" y="3073138"/>
            <a:ext cx="499621" cy="4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26F3A3-CA91-4E0D-815F-72C24FB6DF15}"/>
              </a:ext>
            </a:extLst>
          </p:cNvPr>
          <p:cNvCxnSpPr/>
          <p:nvPr/>
        </p:nvCxnSpPr>
        <p:spPr>
          <a:xfrm flipV="1">
            <a:off x="6608190" y="3091992"/>
            <a:ext cx="556181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730B4-1250-40D6-A62F-EFAADC95E75C}"/>
              </a:ext>
            </a:extLst>
          </p:cNvPr>
          <p:cNvCxnSpPr/>
          <p:nvPr/>
        </p:nvCxnSpPr>
        <p:spPr>
          <a:xfrm>
            <a:off x="6636470" y="3704734"/>
            <a:ext cx="499621" cy="45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F95DB-5785-4E05-8EFE-D51787419FDE}"/>
              </a:ext>
            </a:extLst>
          </p:cNvPr>
          <p:cNvCxnSpPr/>
          <p:nvPr/>
        </p:nvCxnSpPr>
        <p:spPr>
          <a:xfrm flipV="1">
            <a:off x="6608190" y="3582186"/>
            <a:ext cx="556181" cy="54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BDC4-4F1D-4190-A97C-EA903BEF05B3}"/>
              </a:ext>
            </a:extLst>
          </p:cNvPr>
          <p:cNvCxnSpPr/>
          <p:nvPr/>
        </p:nvCxnSpPr>
        <p:spPr>
          <a:xfrm>
            <a:off x="6636470" y="4157221"/>
            <a:ext cx="527901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3ADC5-8D6E-43AC-8285-252A6D429612}"/>
              </a:ext>
            </a:extLst>
          </p:cNvPr>
          <p:cNvCxnSpPr/>
          <p:nvPr/>
        </p:nvCxnSpPr>
        <p:spPr>
          <a:xfrm flipV="1">
            <a:off x="6636470" y="4157221"/>
            <a:ext cx="527901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14:cNvPr>
              <p14:cNvContentPartPr/>
              <p14:nvPr/>
            </p14:nvContentPartPr>
            <p14:xfrm>
              <a:off x="7582673" y="3045452"/>
              <a:ext cx="1680480" cy="36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3675" y="3036452"/>
                <a:ext cx="169811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14:cNvPr>
              <p14:cNvContentPartPr/>
              <p14:nvPr/>
            </p14:nvContentPartPr>
            <p14:xfrm>
              <a:off x="7570793" y="3595172"/>
              <a:ext cx="1733760" cy="41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1793" y="3586172"/>
                <a:ext cx="1751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14:cNvPr>
              <p14:cNvContentPartPr/>
              <p14:nvPr/>
            </p14:nvContentPartPr>
            <p14:xfrm>
              <a:off x="7579073" y="4169372"/>
              <a:ext cx="1869120" cy="391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0073" y="4160724"/>
                <a:ext cx="1886400" cy="40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14:cNvPr>
              <p14:cNvContentPartPr/>
              <p14:nvPr/>
            </p14:nvContentPartPr>
            <p14:xfrm>
              <a:off x="9334433" y="3109532"/>
              <a:ext cx="1075320" cy="22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5796" y="3100878"/>
                <a:ext cx="1092954" cy="24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14:cNvPr>
              <p14:cNvContentPartPr/>
              <p14:nvPr/>
            </p14:nvContentPartPr>
            <p14:xfrm>
              <a:off x="9423713" y="3667892"/>
              <a:ext cx="1022040" cy="32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4713" y="3659252"/>
                <a:ext cx="1039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14:cNvPr>
              <p14:cNvContentPartPr/>
              <p14:nvPr/>
            </p14:nvContentPartPr>
            <p14:xfrm>
              <a:off x="9547553" y="4218692"/>
              <a:ext cx="731520" cy="26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8913" y="4210052"/>
                <a:ext cx="749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14:cNvPr>
              <p14:cNvContentPartPr/>
              <p14:nvPr/>
            </p14:nvContentPartPr>
            <p14:xfrm>
              <a:off x="10214273" y="3716132"/>
              <a:ext cx="288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5633" y="3707492"/>
                <a:ext cx="205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98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4A46B-AA47-4E20-A48D-6C364867AC18}"/>
              </a:ext>
            </a:extLst>
          </p:cNvPr>
          <p:cNvCxnSpPr/>
          <p:nvPr/>
        </p:nvCxnSpPr>
        <p:spPr>
          <a:xfrm>
            <a:off x="6636470" y="3073138"/>
            <a:ext cx="499621" cy="4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26F3A3-CA91-4E0D-815F-72C24FB6DF15}"/>
              </a:ext>
            </a:extLst>
          </p:cNvPr>
          <p:cNvCxnSpPr/>
          <p:nvPr/>
        </p:nvCxnSpPr>
        <p:spPr>
          <a:xfrm flipV="1">
            <a:off x="6608190" y="3091992"/>
            <a:ext cx="556181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730B4-1250-40D6-A62F-EFAADC95E75C}"/>
              </a:ext>
            </a:extLst>
          </p:cNvPr>
          <p:cNvCxnSpPr/>
          <p:nvPr/>
        </p:nvCxnSpPr>
        <p:spPr>
          <a:xfrm>
            <a:off x="6636470" y="3704734"/>
            <a:ext cx="499621" cy="45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F95DB-5785-4E05-8EFE-D51787419FDE}"/>
              </a:ext>
            </a:extLst>
          </p:cNvPr>
          <p:cNvCxnSpPr/>
          <p:nvPr/>
        </p:nvCxnSpPr>
        <p:spPr>
          <a:xfrm flipV="1">
            <a:off x="6608190" y="3582186"/>
            <a:ext cx="556181" cy="54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BDC4-4F1D-4190-A97C-EA903BEF05B3}"/>
              </a:ext>
            </a:extLst>
          </p:cNvPr>
          <p:cNvCxnSpPr/>
          <p:nvPr/>
        </p:nvCxnSpPr>
        <p:spPr>
          <a:xfrm>
            <a:off x="6636470" y="4157221"/>
            <a:ext cx="527901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3ADC5-8D6E-43AC-8285-252A6D429612}"/>
              </a:ext>
            </a:extLst>
          </p:cNvPr>
          <p:cNvCxnSpPr/>
          <p:nvPr/>
        </p:nvCxnSpPr>
        <p:spPr>
          <a:xfrm flipV="1">
            <a:off x="6636470" y="4157221"/>
            <a:ext cx="527901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14:cNvPr>
              <p14:cNvContentPartPr/>
              <p14:nvPr/>
            </p14:nvContentPartPr>
            <p14:xfrm>
              <a:off x="7582673" y="3045452"/>
              <a:ext cx="1680480" cy="36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3675" y="3036452"/>
                <a:ext cx="169811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14:cNvPr>
              <p14:cNvContentPartPr/>
              <p14:nvPr/>
            </p14:nvContentPartPr>
            <p14:xfrm>
              <a:off x="7570793" y="3595172"/>
              <a:ext cx="1733760" cy="41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1793" y="3586172"/>
                <a:ext cx="1751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14:cNvPr>
              <p14:cNvContentPartPr/>
              <p14:nvPr/>
            </p14:nvContentPartPr>
            <p14:xfrm>
              <a:off x="7579073" y="4169372"/>
              <a:ext cx="1869120" cy="391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0073" y="4160724"/>
                <a:ext cx="1886400" cy="40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14:cNvPr>
              <p14:cNvContentPartPr/>
              <p14:nvPr/>
            </p14:nvContentPartPr>
            <p14:xfrm>
              <a:off x="9334433" y="3109532"/>
              <a:ext cx="1075320" cy="22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5796" y="3100878"/>
                <a:ext cx="1092954" cy="24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14:cNvPr>
              <p14:cNvContentPartPr/>
              <p14:nvPr/>
            </p14:nvContentPartPr>
            <p14:xfrm>
              <a:off x="9423713" y="3667892"/>
              <a:ext cx="1022040" cy="32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4713" y="3659252"/>
                <a:ext cx="1039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14:cNvPr>
              <p14:cNvContentPartPr/>
              <p14:nvPr/>
            </p14:nvContentPartPr>
            <p14:xfrm>
              <a:off x="9547553" y="4218692"/>
              <a:ext cx="731520" cy="26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8913" y="4210052"/>
                <a:ext cx="749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14:cNvPr>
              <p14:cNvContentPartPr/>
              <p14:nvPr/>
            </p14:nvContentPartPr>
            <p14:xfrm>
              <a:off x="10214273" y="3716132"/>
              <a:ext cx="288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5633" y="3707492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6FFE51-4EB0-4D38-A8A2-B49F0DF2CE7A}"/>
                  </a:ext>
                </a:extLst>
              </p14:cNvPr>
              <p14:cNvContentPartPr/>
              <p14:nvPr/>
            </p14:nvContentPartPr>
            <p14:xfrm>
              <a:off x="10529993" y="3152732"/>
              <a:ext cx="679320" cy="182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6FFE51-4EB0-4D38-A8A2-B49F0DF2CE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0993" y="3144092"/>
                <a:ext cx="6969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B63F0C5-1717-41AE-86B8-12B78B744ABF}"/>
                  </a:ext>
                </a:extLst>
              </p14:cNvPr>
              <p14:cNvContentPartPr/>
              <p14:nvPr/>
            </p14:nvContentPartPr>
            <p14:xfrm>
              <a:off x="10497593" y="4323812"/>
              <a:ext cx="307800" cy="23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B63F0C5-1717-41AE-86B8-12B78B744A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8953" y="4314812"/>
                <a:ext cx="325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1B7208-97A1-4691-8FCA-7EE6D7939B70}"/>
                  </a:ext>
                </a:extLst>
              </p14:cNvPr>
              <p14:cNvContentPartPr/>
              <p14:nvPr/>
            </p14:nvContentPartPr>
            <p14:xfrm>
              <a:off x="10489673" y="3723692"/>
              <a:ext cx="638280" cy="22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1B7208-97A1-4691-8FCA-7EE6D7939B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1033" y="3715038"/>
                <a:ext cx="655920" cy="238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546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Now let’s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r>
                  <a:rPr lang="en-US" dirty="0"/>
                  <a:t>6         2</a:t>
                </a:r>
              </a:p>
              <a:p>
                <a:pPr marL="0" indent="0">
                  <a:buNone/>
                </a:pPr>
                <a:r>
                  <a:rPr lang="en-US" dirty="0"/>
                  <a:t>2        -1</a:t>
                </a:r>
              </a:p>
              <a:p>
                <a:pPr marL="0" indent="0">
                  <a:buNone/>
                </a:pPr>
                <a:r>
                  <a:rPr lang="en-US" dirty="0"/>
                  <a:t>-5        3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(−1,3,2)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(−28,−10,1)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4A46B-AA47-4E20-A48D-6C364867AC18}"/>
              </a:ext>
            </a:extLst>
          </p:cNvPr>
          <p:cNvCxnSpPr/>
          <p:nvPr/>
        </p:nvCxnSpPr>
        <p:spPr>
          <a:xfrm>
            <a:off x="6636470" y="3073138"/>
            <a:ext cx="499621" cy="4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26F3A3-CA91-4E0D-815F-72C24FB6DF15}"/>
              </a:ext>
            </a:extLst>
          </p:cNvPr>
          <p:cNvCxnSpPr/>
          <p:nvPr/>
        </p:nvCxnSpPr>
        <p:spPr>
          <a:xfrm flipV="1">
            <a:off x="6608190" y="3091992"/>
            <a:ext cx="556181" cy="49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730B4-1250-40D6-A62F-EFAADC95E75C}"/>
              </a:ext>
            </a:extLst>
          </p:cNvPr>
          <p:cNvCxnSpPr/>
          <p:nvPr/>
        </p:nvCxnSpPr>
        <p:spPr>
          <a:xfrm>
            <a:off x="6636470" y="3704734"/>
            <a:ext cx="499621" cy="45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F95DB-5785-4E05-8EFE-D51787419FDE}"/>
              </a:ext>
            </a:extLst>
          </p:cNvPr>
          <p:cNvCxnSpPr/>
          <p:nvPr/>
        </p:nvCxnSpPr>
        <p:spPr>
          <a:xfrm flipV="1">
            <a:off x="6608190" y="3582186"/>
            <a:ext cx="556181" cy="54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CBDC4-4F1D-4190-A97C-EA903BEF05B3}"/>
              </a:ext>
            </a:extLst>
          </p:cNvPr>
          <p:cNvCxnSpPr/>
          <p:nvPr/>
        </p:nvCxnSpPr>
        <p:spPr>
          <a:xfrm>
            <a:off x="6636470" y="4157221"/>
            <a:ext cx="527901" cy="49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B3ADC5-8D6E-43AC-8285-252A6D429612}"/>
              </a:ext>
            </a:extLst>
          </p:cNvPr>
          <p:cNvCxnSpPr/>
          <p:nvPr/>
        </p:nvCxnSpPr>
        <p:spPr>
          <a:xfrm flipV="1">
            <a:off x="6636470" y="4157221"/>
            <a:ext cx="527901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14:cNvPr>
              <p14:cNvContentPartPr/>
              <p14:nvPr/>
            </p14:nvContentPartPr>
            <p14:xfrm>
              <a:off x="7582673" y="3045452"/>
              <a:ext cx="1680480" cy="36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D69D4E-5840-4C8E-80CB-08AC03BDB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3675" y="3036452"/>
                <a:ext cx="169811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14:cNvPr>
              <p14:cNvContentPartPr/>
              <p14:nvPr/>
            </p14:nvContentPartPr>
            <p14:xfrm>
              <a:off x="7570793" y="3595172"/>
              <a:ext cx="1733760" cy="41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708053-3F12-4772-B063-BF8A89281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1793" y="3586172"/>
                <a:ext cx="17514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14:cNvPr>
              <p14:cNvContentPartPr/>
              <p14:nvPr/>
            </p14:nvContentPartPr>
            <p14:xfrm>
              <a:off x="7579073" y="4169372"/>
              <a:ext cx="1869120" cy="391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CC1AD9-87B7-4689-B652-99BC312EF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0073" y="4160724"/>
                <a:ext cx="1886400" cy="40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14:cNvPr>
              <p14:cNvContentPartPr/>
              <p14:nvPr/>
            </p14:nvContentPartPr>
            <p14:xfrm>
              <a:off x="9334433" y="3109532"/>
              <a:ext cx="1075320" cy="22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AF7932-5FA8-40FF-9662-A3AB78C40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5796" y="3100878"/>
                <a:ext cx="1092954" cy="24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14:cNvPr>
              <p14:cNvContentPartPr/>
              <p14:nvPr/>
            </p14:nvContentPartPr>
            <p14:xfrm>
              <a:off x="9423713" y="3667892"/>
              <a:ext cx="1022040" cy="328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8B5B0-A69C-441D-859F-932E5497D9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4713" y="3659252"/>
                <a:ext cx="1039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14:cNvPr>
              <p14:cNvContentPartPr/>
              <p14:nvPr/>
            </p14:nvContentPartPr>
            <p14:xfrm>
              <a:off x="9547553" y="4218692"/>
              <a:ext cx="731520" cy="26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EC7A726-B415-4515-9FEA-4AB27BCFC2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8913" y="4210052"/>
                <a:ext cx="7491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14:cNvPr>
              <p14:cNvContentPartPr/>
              <p14:nvPr/>
            </p14:nvContentPartPr>
            <p14:xfrm>
              <a:off x="10214273" y="3716132"/>
              <a:ext cx="288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BB2CC0-7244-4A80-B96C-C8ED04C83B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5633" y="3707492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6FFE51-4EB0-4D38-A8A2-B49F0DF2CE7A}"/>
                  </a:ext>
                </a:extLst>
              </p14:cNvPr>
              <p14:cNvContentPartPr/>
              <p14:nvPr/>
            </p14:nvContentPartPr>
            <p14:xfrm>
              <a:off x="10529993" y="3152732"/>
              <a:ext cx="679320" cy="182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6FFE51-4EB0-4D38-A8A2-B49F0DF2CE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0993" y="3144092"/>
                <a:ext cx="6969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B63F0C5-1717-41AE-86B8-12B78B744ABF}"/>
                  </a:ext>
                </a:extLst>
              </p14:cNvPr>
              <p14:cNvContentPartPr/>
              <p14:nvPr/>
            </p14:nvContentPartPr>
            <p14:xfrm>
              <a:off x="10497593" y="4323812"/>
              <a:ext cx="307800" cy="23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B63F0C5-1717-41AE-86B8-12B78B744A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88953" y="4314812"/>
                <a:ext cx="325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1B7208-97A1-4691-8FCA-7EE6D7939B70}"/>
                  </a:ext>
                </a:extLst>
              </p14:cNvPr>
              <p14:cNvContentPartPr/>
              <p14:nvPr/>
            </p14:nvContentPartPr>
            <p14:xfrm>
              <a:off x="10489673" y="3723692"/>
              <a:ext cx="638280" cy="221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1B7208-97A1-4691-8FCA-7EE6D7939B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1033" y="3715038"/>
                <a:ext cx="655920" cy="238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972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7E4E-C447-4FB3-AEC8-A158778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(includes a process for determining the cross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(2,−5,6)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Then determine that each of them is perpendicular to each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F23D-0CCF-44F6-877F-940F319FE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84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(−1,3,2)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(−28,−10,1)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=28−30+2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10,1)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−56+50+6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2B9A03-2154-43C6-9B2D-0712CBAB2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0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B4CA-C751-4FB0-B0FC-06401035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F33E8-2535-4EBE-B24A-92B20478B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we can see, given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is not always possible to determine a vector perpendicular to both of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F33E8-2535-4EBE-B24A-92B20478B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B4CA-C751-4FB0-B0FC-06401035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F33E8-2535-4EBE-B24A-92B20478B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we can see, given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is not always possible to determine a vector perpendicular to both of them.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it is a different story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F33E8-2535-4EBE-B24A-92B20478B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2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90E-D6F1-4DC0-954F-3A5E968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01D9C-5944-4652-AA8E-1E5B90C57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are given any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it is possible to find a third vector perpendicular to both of the given vectors. One way of doing this is called the cross-product.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01D9C-5944-4652-AA8E-1E5B90C57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50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90E-D6F1-4DC0-954F-3A5E968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01D9C-5944-4652-AA8E-1E5B90C57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are given any two non-zero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it is possible to find a third vector perpendicular to both of the given vectors. One way of doing this is called the cross-product.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reason that it is always possible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because you have a third dimension. (Think of the perpendicular vector as coming out of the page, or going into the page). Perhaps it’s helpful to think of the x and y and z axes. That third dimension provides us with an opportunity to find a vector perpendicular to each of the given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01D9C-5944-4652-AA8E-1E5B90C57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42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1644</Words>
  <Application>Microsoft Office PowerPoint</Application>
  <PresentationFormat>Widescreen</PresentationFormat>
  <Paragraphs>171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Cross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for Determining a ⃗×b ⃗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  <vt:lpstr>Example (includes a process for determining the cross product)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Product</dc:title>
  <dc:creator>Jim Beland</dc:creator>
  <cp:lastModifiedBy>Jim</cp:lastModifiedBy>
  <cp:revision>1</cp:revision>
  <dcterms:created xsi:type="dcterms:W3CDTF">2020-06-01T19:41:43Z</dcterms:created>
  <dcterms:modified xsi:type="dcterms:W3CDTF">2022-02-01T15:52:29Z</dcterms:modified>
</cp:coreProperties>
</file>