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308" r:id="rId29"/>
    <p:sldId id="284" r:id="rId30"/>
    <p:sldId id="285" r:id="rId31"/>
    <p:sldId id="286" r:id="rId32"/>
    <p:sldId id="309" r:id="rId33"/>
    <p:sldId id="287" r:id="rId34"/>
    <p:sldId id="288" r:id="rId35"/>
    <p:sldId id="289" r:id="rId36"/>
    <p:sldId id="290" r:id="rId37"/>
    <p:sldId id="291" r:id="rId38"/>
    <p:sldId id="292" r:id="rId39"/>
    <p:sldId id="293" r:id="rId40"/>
    <p:sldId id="294" r:id="rId41"/>
    <p:sldId id="295" r:id="rId42"/>
    <p:sldId id="297" r:id="rId43"/>
    <p:sldId id="296" r:id="rId44"/>
    <p:sldId id="299"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84A91-8FEE-4A35-8C3F-33EB17E4A701}" v="23" dt="2022-02-01T16:09:07.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59384A91-8FEE-4A35-8C3F-33EB17E4A701}"/>
    <pc:docChg chg="modSld">
      <pc:chgData name="Jim" userId="d41a4da1a37fb713" providerId="LiveId" clId="{59384A91-8FEE-4A35-8C3F-33EB17E4A701}" dt="2022-02-01T16:09:07.962" v="26"/>
      <pc:docMkLst>
        <pc:docMk/>
      </pc:docMkLst>
      <pc:sldChg chg="setBg">
        <pc:chgData name="Jim" userId="d41a4da1a37fb713" providerId="LiveId" clId="{59384A91-8FEE-4A35-8C3F-33EB17E4A701}" dt="2022-02-01T16:06:17.252" v="4"/>
        <pc:sldMkLst>
          <pc:docMk/>
          <pc:sldMk cId="2964362668" sldId="266"/>
        </pc:sldMkLst>
      </pc:sldChg>
      <pc:sldChg chg="setBg">
        <pc:chgData name="Jim" userId="d41a4da1a37fb713" providerId="LiveId" clId="{59384A91-8FEE-4A35-8C3F-33EB17E4A701}" dt="2022-02-01T16:06:23.590" v="5"/>
        <pc:sldMkLst>
          <pc:docMk/>
          <pc:sldMk cId="1535757902" sldId="267"/>
        </pc:sldMkLst>
      </pc:sldChg>
      <pc:sldChg chg="setBg">
        <pc:chgData name="Jim" userId="d41a4da1a37fb713" providerId="LiveId" clId="{59384A91-8FEE-4A35-8C3F-33EB17E4A701}" dt="2022-02-01T16:07:17.730" v="6"/>
        <pc:sldMkLst>
          <pc:docMk/>
          <pc:sldMk cId="2709684511" sldId="268"/>
        </pc:sldMkLst>
      </pc:sldChg>
      <pc:sldChg chg="setBg">
        <pc:chgData name="Jim" userId="d41a4da1a37fb713" providerId="LiveId" clId="{59384A91-8FEE-4A35-8C3F-33EB17E4A701}" dt="2022-02-01T16:07:22.097" v="7"/>
        <pc:sldMkLst>
          <pc:docMk/>
          <pc:sldMk cId="456334292" sldId="269"/>
        </pc:sldMkLst>
      </pc:sldChg>
      <pc:sldChg chg="setBg">
        <pc:chgData name="Jim" userId="d41a4da1a37fb713" providerId="LiveId" clId="{59384A91-8FEE-4A35-8C3F-33EB17E4A701}" dt="2022-02-01T16:07:26.711" v="8"/>
        <pc:sldMkLst>
          <pc:docMk/>
          <pc:sldMk cId="2809428794" sldId="270"/>
        </pc:sldMkLst>
      </pc:sldChg>
      <pc:sldChg chg="setBg">
        <pc:chgData name="Jim" userId="d41a4da1a37fb713" providerId="LiveId" clId="{59384A91-8FEE-4A35-8C3F-33EB17E4A701}" dt="2022-02-01T16:07:31.396" v="9"/>
        <pc:sldMkLst>
          <pc:docMk/>
          <pc:sldMk cId="1204519977" sldId="271"/>
        </pc:sldMkLst>
      </pc:sldChg>
      <pc:sldChg chg="setBg">
        <pc:chgData name="Jim" userId="d41a4da1a37fb713" providerId="LiveId" clId="{59384A91-8FEE-4A35-8C3F-33EB17E4A701}" dt="2022-02-01T16:07:45.169" v="10"/>
        <pc:sldMkLst>
          <pc:docMk/>
          <pc:sldMk cId="2580633062" sldId="273"/>
        </pc:sldMkLst>
      </pc:sldChg>
      <pc:sldChg chg="setBg">
        <pc:chgData name="Jim" userId="d41a4da1a37fb713" providerId="LiveId" clId="{59384A91-8FEE-4A35-8C3F-33EB17E4A701}" dt="2022-02-01T16:07:50.644" v="11"/>
        <pc:sldMkLst>
          <pc:docMk/>
          <pc:sldMk cId="4269733472" sldId="274"/>
        </pc:sldMkLst>
      </pc:sldChg>
      <pc:sldChg chg="setBg">
        <pc:chgData name="Jim" userId="d41a4da1a37fb713" providerId="LiveId" clId="{59384A91-8FEE-4A35-8C3F-33EB17E4A701}" dt="2022-02-01T16:07:55.911" v="12"/>
        <pc:sldMkLst>
          <pc:docMk/>
          <pc:sldMk cId="1228532124" sldId="275"/>
        </pc:sldMkLst>
      </pc:sldChg>
      <pc:sldChg chg="setBg">
        <pc:chgData name="Jim" userId="d41a4da1a37fb713" providerId="LiveId" clId="{59384A91-8FEE-4A35-8C3F-33EB17E4A701}" dt="2022-02-01T16:08:01.524" v="13"/>
        <pc:sldMkLst>
          <pc:docMk/>
          <pc:sldMk cId="951697439" sldId="276"/>
        </pc:sldMkLst>
      </pc:sldChg>
      <pc:sldChg chg="setBg">
        <pc:chgData name="Jim" userId="d41a4da1a37fb713" providerId="LiveId" clId="{59384A91-8FEE-4A35-8C3F-33EB17E4A701}" dt="2022-02-01T16:08:06.735" v="14"/>
        <pc:sldMkLst>
          <pc:docMk/>
          <pc:sldMk cId="3125285414" sldId="277"/>
        </pc:sldMkLst>
      </pc:sldChg>
      <pc:sldChg chg="setBg">
        <pc:chgData name="Jim" userId="d41a4da1a37fb713" providerId="LiveId" clId="{59384A91-8FEE-4A35-8C3F-33EB17E4A701}" dt="2022-02-01T16:08:12.396" v="15"/>
        <pc:sldMkLst>
          <pc:docMk/>
          <pc:sldMk cId="1686175162" sldId="278"/>
        </pc:sldMkLst>
      </pc:sldChg>
      <pc:sldChg chg="setBg">
        <pc:chgData name="Jim" userId="d41a4da1a37fb713" providerId="LiveId" clId="{59384A91-8FEE-4A35-8C3F-33EB17E4A701}" dt="2022-02-01T16:08:17.542" v="16"/>
        <pc:sldMkLst>
          <pc:docMk/>
          <pc:sldMk cId="2719528299" sldId="279"/>
        </pc:sldMkLst>
      </pc:sldChg>
      <pc:sldChg chg="setBg">
        <pc:chgData name="Jim" userId="d41a4da1a37fb713" providerId="LiveId" clId="{59384A91-8FEE-4A35-8C3F-33EB17E4A701}" dt="2022-02-01T16:08:23.615" v="17"/>
        <pc:sldMkLst>
          <pc:docMk/>
          <pc:sldMk cId="2071704829" sldId="280"/>
        </pc:sldMkLst>
      </pc:sldChg>
      <pc:sldChg chg="setBg">
        <pc:chgData name="Jim" userId="d41a4da1a37fb713" providerId="LiveId" clId="{59384A91-8FEE-4A35-8C3F-33EB17E4A701}" dt="2022-02-01T16:08:28.178" v="18"/>
        <pc:sldMkLst>
          <pc:docMk/>
          <pc:sldMk cId="2031342950" sldId="281"/>
        </pc:sldMkLst>
      </pc:sldChg>
      <pc:sldChg chg="setBg">
        <pc:chgData name="Jim" userId="d41a4da1a37fb713" providerId="LiveId" clId="{59384A91-8FEE-4A35-8C3F-33EB17E4A701}" dt="2022-02-01T16:08:33.891" v="19"/>
        <pc:sldMkLst>
          <pc:docMk/>
          <pc:sldMk cId="3999965602" sldId="282"/>
        </pc:sldMkLst>
      </pc:sldChg>
      <pc:sldChg chg="setBg">
        <pc:chgData name="Jim" userId="d41a4da1a37fb713" providerId="LiveId" clId="{59384A91-8FEE-4A35-8C3F-33EB17E4A701}" dt="2022-02-01T16:08:39.186" v="20"/>
        <pc:sldMkLst>
          <pc:docMk/>
          <pc:sldMk cId="3158672731" sldId="283"/>
        </pc:sldMkLst>
      </pc:sldChg>
      <pc:sldChg chg="setBg">
        <pc:chgData name="Jim" userId="d41a4da1a37fb713" providerId="LiveId" clId="{59384A91-8FEE-4A35-8C3F-33EB17E4A701}" dt="2022-02-01T16:08:49.258" v="22"/>
        <pc:sldMkLst>
          <pc:docMk/>
          <pc:sldMk cId="2761767556" sldId="284"/>
        </pc:sldMkLst>
      </pc:sldChg>
      <pc:sldChg chg="setBg">
        <pc:chgData name="Jim" userId="d41a4da1a37fb713" providerId="LiveId" clId="{59384A91-8FEE-4A35-8C3F-33EB17E4A701}" dt="2022-02-01T16:08:53.900" v="23"/>
        <pc:sldMkLst>
          <pc:docMk/>
          <pc:sldMk cId="3030757000" sldId="285"/>
        </pc:sldMkLst>
      </pc:sldChg>
      <pc:sldChg chg="setBg">
        <pc:chgData name="Jim" userId="d41a4da1a37fb713" providerId="LiveId" clId="{59384A91-8FEE-4A35-8C3F-33EB17E4A701}" dt="2022-02-01T16:08:58.960" v="24"/>
        <pc:sldMkLst>
          <pc:docMk/>
          <pc:sldMk cId="2702016082" sldId="286"/>
        </pc:sldMkLst>
      </pc:sldChg>
      <pc:sldChg chg="setBg">
        <pc:chgData name="Jim" userId="d41a4da1a37fb713" providerId="LiveId" clId="{59384A91-8FEE-4A35-8C3F-33EB17E4A701}" dt="2022-02-01T16:09:07.962" v="26"/>
        <pc:sldMkLst>
          <pc:docMk/>
          <pc:sldMk cId="3749418821" sldId="287"/>
        </pc:sldMkLst>
      </pc:sldChg>
      <pc:sldChg chg="modSp mod">
        <pc:chgData name="Jim" userId="d41a4da1a37fb713" providerId="LiveId" clId="{59384A91-8FEE-4A35-8C3F-33EB17E4A701}" dt="2022-02-01T16:05:30.633" v="3" actId="20577"/>
        <pc:sldMkLst>
          <pc:docMk/>
          <pc:sldMk cId="3127659339" sldId="288"/>
        </pc:sldMkLst>
        <pc:spChg chg="mod">
          <ac:chgData name="Jim" userId="d41a4da1a37fb713" providerId="LiveId" clId="{59384A91-8FEE-4A35-8C3F-33EB17E4A701}" dt="2022-02-01T16:05:30.633" v="3" actId="20577"/>
          <ac:spMkLst>
            <pc:docMk/>
            <pc:sldMk cId="3127659339" sldId="288"/>
            <ac:spMk id="2" creationId="{CEC561AA-7BE7-4FA9-8594-4DF097BB44D6}"/>
          </ac:spMkLst>
        </pc:spChg>
      </pc:sldChg>
      <pc:sldChg chg="setBg">
        <pc:chgData name="Jim" userId="d41a4da1a37fb713" providerId="LiveId" clId="{59384A91-8FEE-4A35-8C3F-33EB17E4A701}" dt="2022-02-01T16:08:44.528" v="21"/>
        <pc:sldMkLst>
          <pc:docMk/>
          <pc:sldMk cId="1169165966" sldId="308"/>
        </pc:sldMkLst>
      </pc:sldChg>
      <pc:sldChg chg="setBg">
        <pc:chgData name="Jim" userId="d41a4da1a37fb713" providerId="LiveId" clId="{59384A91-8FEE-4A35-8C3F-33EB17E4A701}" dt="2022-02-01T16:09:03.653" v="25"/>
        <pc:sldMkLst>
          <pc:docMk/>
          <pc:sldMk cId="2979362459" sldId="309"/>
        </pc:sldMkLst>
      </pc:sldChg>
    </pc:docChg>
  </pc:docChgLst>
  <pc:docChgLst>
    <pc:chgData name="Jim Beland" userId="d41a4da1a37fb713" providerId="LiveId" clId="{16BBCBC1-1739-4628-94AA-643C5DE5DCCE}"/>
    <pc:docChg chg="undo custSel addSld delSld modSld sldOrd">
      <pc:chgData name="Jim Beland" userId="d41a4da1a37fb713" providerId="LiveId" clId="{16BBCBC1-1739-4628-94AA-643C5DE5DCCE}" dt="2020-06-02T15:14:58.503" v="9690" actId="1076"/>
      <pc:docMkLst>
        <pc:docMk/>
      </pc:docMkLst>
      <pc:sldChg chg="modSp add">
        <pc:chgData name="Jim Beland" userId="d41a4da1a37fb713" providerId="LiveId" clId="{16BBCBC1-1739-4628-94AA-643C5DE5DCCE}" dt="2020-06-01T23:06:00.738" v="54" actId="20577"/>
        <pc:sldMkLst>
          <pc:docMk/>
          <pc:sldMk cId="1780529048" sldId="256"/>
        </pc:sldMkLst>
        <pc:spChg chg="mod">
          <ac:chgData name="Jim Beland" userId="d41a4da1a37fb713" providerId="LiveId" clId="{16BBCBC1-1739-4628-94AA-643C5DE5DCCE}" dt="2020-06-01T23:06:00.738" v="54" actId="20577"/>
          <ac:spMkLst>
            <pc:docMk/>
            <pc:sldMk cId="1780529048" sldId="256"/>
            <ac:spMk id="2" creationId="{DBEAC8A1-6146-4893-AA7E-09FDB856C1F7}"/>
          </ac:spMkLst>
        </pc:spChg>
      </pc:sldChg>
      <pc:sldChg chg="modSp add del">
        <pc:chgData name="Jim Beland" userId="d41a4da1a37fb713" providerId="LiveId" clId="{16BBCBC1-1739-4628-94AA-643C5DE5DCCE}" dt="2020-06-01T23:07:22.084" v="57" actId="2696"/>
        <pc:sldMkLst>
          <pc:docMk/>
          <pc:sldMk cId="1763949672" sldId="257"/>
        </pc:sldMkLst>
        <pc:spChg chg="mod">
          <ac:chgData name="Jim Beland" userId="d41a4da1a37fb713" providerId="LiveId" clId="{16BBCBC1-1739-4628-94AA-643C5DE5DCCE}" dt="2020-06-01T23:07:04.374" v="56" actId="5793"/>
          <ac:spMkLst>
            <pc:docMk/>
            <pc:sldMk cId="1763949672" sldId="257"/>
            <ac:spMk id="3" creationId="{2AFCE69A-E3DE-4AA6-B895-94B7E43DDC18}"/>
          </ac:spMkLst>
        </pc:spChg>
      </pc:sldChg>
      <pc:sldChg chg="addSp delSp modSp add">
        <pc:chgData name="Jim Beland" userId="d41a4da1a37fb713" providerId="LiveId" clId="{16BBCBC1-1739-4628-94AA-643C5DE5DCCE}" dt="2020-06-01T23:40:53.270" v="2628" actId="20577"/>
        <pc:sldMkLst>
          <pc:docMk/>
          <pc:sldMk cId="3033425861" sldId="257"/>
        </pc:sldMkLst>
        <pc:spChg chg="mod">
          <ac:chgData name="Jim Beland" userId="d41a4da1a37fb713" providerId="LiveId" clId="{16BBCBC1-1739-4628-94AA-643C5DE5DCCE}" dt="2020-06-01T23:40:53.270" v="2628" actId="20577"/>
          <ac:spMkLst>
            <pc:docMk/>
            <pc:sldMk cId="3033425861" sldId="257"/>
            <ac:spMk id="2" creationId="{071347DD-B85A-4569-9357-3B45596B0A0E}"/>
          </ac:spMkLst>
        </pc:spChg>
        <pc:spChg chg="mod">
          <ac:chgData name="Jim Beland" userId="d41a4da1a37fb713" providerId="LiveId" clId="{16BBCBC1-1739-4628-94AA-643C5DE5DCCE}" dt="2020-06-01T23:07:34.256" v="63" actId="5793"/>
          <ac:spMkLst>
            <pc:docMk/>
            <pc:sldMk cId="3033425861" sldId="257"/>
            <ac:spMk id="3" creationId="{DA051B9E-3D6C-4A26-AFB7-06F81EC4F90F}"/>
          </ac:spMkLst>
        </pc:spChg>
        <pc:spChg chg="mod">
          <ac:chgData name="Jim Beland" userId="d41a4da1a37fb713" providerId="LiveId" clId="{16BBCBC1-1739-4628-94AA-643C5DE5DCCE}" dt="2020-06-01T23:17:37.515" v="616" actId="20577"/>
          <ac:spMkLst>
            <pc:docMk/>
            <pc:sldMk cId="3033425861" sldId="257"/>
            <ac:spMk id="4" creationId="{87C20D1E-A1D3-4DD9-8C2A-3DAFC7E82417}"/>
          </ac:spMkLst>
        </pc:spChg>
        <pc:spChg chg="add mod">
          <ac:chgData name="Jim Beland" userId="d41a4da1a37fb713" providerId="LiveId" clId="{16BBCBC1-1739-4628-94AA-643C5DE5DCCE}" dt="2020-06-01T23:09:42.778" v="70" actId="1076"/>
          <ac:spMkLst>
            <pc:docMk/>
            <pc:sldMk cId="3033425861" sldId="257"/>
            <ac:spMk id="9" creationId="{762EC1E5-7FAB-4364-8D00-27AFFE763E3E}"/>
          </ac:spMkLst>
        </pc:spChg>
        <pc:spChg chg="add mod">
          <ac:chgData name="Jim Beland" userId="d41a4da1a37fb713" providerId="LiveId" clId="{16BBCBC1-1739-4628-94AA-643C5DE5DCCE}" dt="2020-06-01T23:09:58.177" v="73" actId="1076"/>
          <ac:spMkLst>
            <pc:docMk/>
            <pc:sldMk cId="3033425861" sldId="257"/>
            <ac:spMk id="10" creationId="{76315B33-CB87-4403-A0CA-9C196E4F2383}"/>
          </ac:spMkLst>
        </pc:spChg>
        <pc:spChg chg="add mod">
          <ac:chgData name="Jim Beland" userId="d41a4da1a37fb713" providerId="LiveId" clId="{16BBCBC1-1739-4628-94AA-643C5DE5DCCE}" dt="2020-06-01T23:10:22.729" v="78" actId="1076"/>
          <ac:spMkLst>
            <pc:docMk/>
            <pc:sldMk cId="3033425861" sldId="257"/>
            <ac:spMk id="11" creationId="{CED49A93-D86C-40A1-BB89-1FDA89D8BB2B}"/>
          </ac:spMkLst>
        </pc:spChg>
        <pc:spChg chg="add mod">
          <ac:chgData name="Jim Beland" userId="d41a4da1a37fb713" providerId="LiveId" clId="{16BBCBC1-1739-4628-94AA-643C5DE5DCCE}" dt="2020-06-01T23:11:02.475" v="82" actId="1076"/>
          <ac:spMkLst>
            <pc:docMk/>
            <pc:sldMk cId="3033425861" sldId="257"/>
            <ac:spMk id="14" creationId="{EAD4D4C0-CD18-4C40-BC9C-3390A7DCA7C2}"/>
          </ac:spMkLst>
        </pc:spChg>
        <pc:spChg chg="add mod">
          <ac:chgData name="Jim Beland" userId="d41a4da1a37fb713" providerId="LiveId" clId="{16BBCBC1-1739-4628-94AA-643C5DE5DCCE}" dt="2020-06-01T23:11:50.181" v="89" actId="1076"/>
          <ac:spMkLst>
            <pc:docMk/>
            <pc:sldMk cId="3033425861" sldId="257"/>
            <ac:spMk id="15" creationId="{E0D0996C-6F07-4F64-8400-BB8EE8D3B50B}"/>
          </ac:spMkLst>
        </pc:spChg>
        <pc:inkChg chg="add del">
          <ac:chgData name="Jim Beland" userId="d41a4da1a37fb713" providerId="LiveId" clId="{16BBCBC1-1739-4628-94AA-643C5DE5DCCE}" dt="2020-06-01T23:17:08.603" v="571"/>
          <ac:inkMkLst>
            <pc:docMk/>
            <pc:sldMk cId="3033425861" sldId="257"/>
            <ac:inkMk id="16" creationId="{FAB13843-1F72-48B0-B641-920F22B7F360}"/>
          </ac:inkMkLst>
        </pc:inkChg>
        <pc:inkChg chg="add del">
          <ac:chgData name="Jim Beland" userId="d41a4da1a37fb713" providerId="LiveId" clId="{16BBCBC1-1739-4628-94AA-643C5DE5DCCE}" dt="2020-06-01T23:17:08.603" v="571"/>
          <ac:inkMkLst>
            <pc:docMk/>
            <pc:sldMk cId="3033425861" sldId="257"/>
            <ac:inkMk id="17" creationId="{F4A3F0F7-6EA4-42B3-BBD0-801CFE519C6A}"/>
          </ac:inkMkLst>
        </pc:inkChg>
        <pc:inkChg chg="add">
          <ac:chgData name="Jim Beland" userId="d41a4da1a37fb713" providerId="LiveId" clId="{16BBCBC1-1739-4628-94AA-643C5DE5DCCE}" dt="2020-06-01T23:17:08.603" v="571"/>
          <ac:inkMkLst>
            <pc:docMk/>
            <pc:sldMk cId="3033425861" sldId="257"/>
            <ac:inkMk id="18" creationId="{B99D8FCE-028B-4861-8F93-56BD83389A5E}"/>
          </ac:inkMkLst>
        </pc:inkChg>
        <pc:inkChg chg="add">
          <ac:chgData name="Jim Beland" userId="d41a4da1a37fb713" providerId="LiveId" clId="{16BBCBC1-1739-4628-94AA-643C5DE5DCCE}" dt="2020-06-01T23:17:17.127" v="572" actId="9405"/>
          <ac:inkMkLst>
            <pc:docMk/>
            <pc:sldMk cId="3033425861" sldId="257"/>
            <ac:inkMk id="19" creationId="{FB845A74-38A3-433F-B600-B85A20622779}"/>
          </ac:inkMkLst>
        </pc:inkChg>
        <pc:cxnChg chg="add mod">
          <ac:chgData name="Jim Beland" userId="d41a4da1a37fb713" providerId="LiveId" clId="{16BBCBC1-1739-4628-94AA-643C5DE5DCCE}" dt="2020-06-01T23:08:46.848" v="64" actId="11529"/>
          <ac:cxnSpMkLst>
            <pc:docMk/>
            <pc:sldMk cId="3033425861" sldId="257"/>
            <ac:cxnSpMk id="6" creationId="{FD1B3F2C-8C11-4628-8CC3-4804CE6A3CC4}"/>
          </ac:cxnSpMkLst>
        </pc:cxnChg>
        <pc:cxnChg chg="add mod">
          <ac:chgData name="Jim Beland" userId="d41a4da1a37fb713" providerId="LiveId" clId="{16BBCBC1-1739-4628-94AA-643C5DE5DCCE}" dt="2020-06-01T23:08:54.122" v="65" actId="11529"/>
          <ac:cxnSpMkLst>
            <pc:docMk/>
            <pc:sldMk cId="3033425861" sldId="257"/>
            <ac:cxnSpMk id="8" creationId="{0C6F895B-56D9-467B-80C2-1D895BFC2B03}"/>
          </ac:cxnSpMkLst>
        </pc:cxnChg>
        <pc:cxnChg chg="add mod">
          <ac:chgData name="Jim Beland" userId="d41a4da1a37fb713" providerId="LiveId" clId="{16BBCBC1-1739-4628-94AA-643C5DE5DCCE}" dt="2020-06-01T23:10:46.077" v="79" actId="11529"/>
          <ac:cxnSpMkLst>
            <pc:docMk/>
            <pc:sldMk cId="3033425861" sldId="257"/>
            <ac:cxnSpMk id="13" creationId="{D2E717AB-3F51-4BB8-BC22-6D9B5466077B}"/>
          </ac:cxnSpMkLst>
        </pc:cxnChg>
      </pc:sldChg>
      <pc:sldChg chg="modSp add">
        <pc:chgData name="Jim Beland" userId="d41a4da1a37fb713" providerId="LiveId" clId="{16BBCBC1-1739-4628-94AA-643C5DE5DCCE}" dt="2020-06-01T23:29:32.319" v="2185" actId="20577"/>
        <pc:sldMkLst>
          <pc:docMk/>
          <pc:sldMk cId="3591555850" sldId="258"/>
        </pc:sldMkLst>
        <pc:spChg chg="mod">
          <ac:chgData name="Jim Beland" userId="d41a4da1a37fb713" providerId="LiveId" clId="{16BBCBC1-1739-4628-94AA-643C5DE5DCCE}" dt="2020-06-01T23:29:32.319" v="2185" actId="20577"/>
          <ac:spMkLst>
            <pc:docMk/>
            <pc:sldMk cId="3591555850" sldId="258"/>
            <ac:spMk id="2" creationId="{071347DD-B85A-4569-9357-3B45596B0A0E}"/>
          </ac:spMkLst>
        </pc:spChg>
        <pc:spChg chg="mod">
          <ac:chgData name="Jim Beland" userId="d41a4da1a37fb713" providerId="LiveId" clId="{16BBCBC1-1739-4628-94AA-643C5DE5DCCE}" dt="2020-06-01T23:20:57.518" v="1282" actId="27636"/>
          <ac:spMkLst>
            <pc:docMk/>
            <pc:sldMk cId="3591555850" sldId="258"/>
            <ac:spMk id="3" creationId="{DA051B9E-3D6C-4A26-AFB7-06F81EC4F90F}"/>
          </ac:spMkLst>
        </pc:spChg>
        <pc:spChg chg="mod">
          <ac:chgData name="Jim Beland" userId="d41a4da1a37fb713" providerId="LiveId" clId="{16BBCBC1-1739-4628-94AA-643C5DE5DCCE}" dt="2020-06-01T23:22:24.984" v="1774" actId="20577"/>
          <ac:spMkLst>
            <pc:docMk/>
            <pc:sldMk cId="3591555850" sldId="258"/>
            <ac:spMk id="4" creationId="{87C20D1E-A1D3-4DD9-8C2A-3DAFC7E82417}"/>
          </ac:spMkLst>
        </pc:spChg>
      </pc:sldChg>
      <pc:sldChg chg="modSp add">
        <pc:chgData name="Jim Beland" userId="d41a4da1a37fb713" providerId="LiveId" clId="{16BBCBC1-1739-4628-94AA-643C5DE5DCCE}" dt="2020-06-01T23:29:37.148" v="2189" actId="20577"/>
        <pc:sldMkLst>
          <pc:docMk/>
          <pc:sldMk cId="3371041429" sldId="259"/>
        </pc:sldMkLst>
        <pc:spChg chg="mod">
          <ac:chgData name="Jim Beland" userId="d41a4da1a37fb713" providerId="LiveId" clId="{16BBCBC1-1739-4628-94AA-643C5DE5DCCE}" dt="2020-06-01T23:29:37.148" v="2189" actId="20577"/>
          <ac:spMkLst>
            <pc:docMk/>
            <pc:sldMk cId="3371041429" sldId="259"/>
            <ac:spMk id="2" creationId="{071347DD-B85A-4569-9357-3B45596B0A0E}"/>
          </ac:spMkLst>
        </pc:spChg>
        <pc:spChg chg="mod">
          <ac:chgData name="Jim Beland" userId="d41a4da1a37fb713" providerId="LiveId" clId="{16BBCBC1-1739-4628-94AA-643C5DE5DCCE}" dt="2020-06-01T23:21:06.851" v="1386" actId="27636"/>
          <ac:spMkLst>
            <pc:docMk/>
            <pc:sldMk cId="3371041429" sldId="259"/>
            <ac:spMk id="3" creationId="{DA051B9E-3D6C-4A26-AFB7-06F81EC4F90F}"/>
          </ac:spMkLst>
        </pc:spChg>
        <pc:spChg chg="mod">
          <ac:chgData name="Jim Beland" userId="d41a4da1a37fb713" providerId="LiveId" clId="{16BBCBC1-1739-4628-94AA-643C5DE5DCCE}" dt="2020-06-01T23:21:13.198" v="1579" actId="20577"/>
          <ac:spMkLst>
            <pc:docMk/>
            <pc:sldMk cId="3371041429" sldId="259"/>
            <ac:spMk id="4" creationId="{87C20D1E-A1D3-4DD9-8C2A-3DAFC7E82417}"/>
          </ac:spMkLst>
        </pc:spChg>
      </pc:sldChg>
      <pc:sldChg chg="modSp add">
        <pc:chgData name="Jim Beland" userId="d41a4da1a37fb713" providerId="LiveId" clId="{16BBCBC1-1739-4628-94AA-643C5DE5DCCE}" dt="2020-06-01T23:29:44.330" v="2193" actId="20577"/>
        <pc:sldMkLst>
          <pc:docMk/>
          <pc:sldMk cId="3631126723" sldId="260"/>
        </pc:sldMkLst>
        <pc:spChg chg="mod">
          <ac:chgData name="Jim Beland" userId="d41a4da1a37fb713" providerId="LiveId" clId="{16BBCBC1-1739-4628-94AA-643C5DE5DCCE}" dt="2020-06-01T23:29:44.330" v="2193" actId="20577"/>
          <ac:spMkLst>
            <pc:docMk/>
            <pc:sldMk cId="3631126723" sldId="260"/>
            <ac:spMk id="2" creationId="{071347DD-B85A-4569-9357-3B45596B0A0E}"/>
          </ac:spMkLst>
        </pc:spChg>
        <pc:spChg chg="mod">
          <ac:chgData name="Jim Beland" userId="d41a4da1a37fb713" providerId="LiveId" clId="{16BBCBC1-1739-4628-94AA-643C5DE5DCCE}" dt="2020-06-01T23:23:08.570" v="1841" actId="20577"/>
          <ac:spMkLst>
            <pc:docMk/>
            <pc:sldMk cId="3631126723" sldId="260"/>
            <ac:spMk id="4" creationId="{87C20D1E-A1D3-4DD9-8C2A-3DAFC7E82417}"/>
          </ac:spMkLst>
        </pc:spChg>
      </pc:sldChg>
      <pc:sldChg chg="modSp add">
        <pc:chgData name="Jim Beland" userId="d41a4da1a37fb713" providerId="LiveId" clId="{16BBCBC1-1739-4628-94AA-643C5DE5DCCE}" dt="2020-06-01T23:41:44.776" v="2649" actId="207"/>
        <pc:sldMkLst>
          <pc:docMk/>
          <pc:sldMk cId="2645638049" sldId="261"/>
        </pc:sldMkLst>
        <pc:spChg chg="mod">
          <ac:chgData name="Jim Beland" userId="d41a4da1a37fb713" providerId="LiveId" clId="{16BBCBC1-1739-4628-94AA-643C5DE5DCCE}" dt="2020-06-01T23:29:50.761" v="2197" actId="20577"/>
          <ac:spMkLst>
            <pc:docMk/>
            <pc:sldMk cId="2645638049" sldId="261"/>
            <ac:spMk id="2" creationId="{071347DD-B85A-4569-9357-3B45596B0A0E}"/>
          </ac:spMkLst>
        </pc:spChg>
        <pc:spChg chg="mod">
          <ac:chgData name="Jim Beland" userId="d41a4da1a37fb713" providerId="LiveId" clId="{16BBCBC1-1739-4628-94AA-643C5DE5DCCE}" dt="2020-06-01T23:41:44.776" v="2649" actId="207"/>
          <ac:spMkLst>
            <pc:docMk/>
            <pc:sldMk cId="2645638049" sldId="261"/>
            <ac:spMk id="4" creationId="{87C20D1E-A1D3-4DD9-8C2A-3DAFC7E82417}"/>
          </ac:spMkLst>
        </pc:spChg>
      </pc:sldChg>
      <pc:sldChg chg="modSp add">
        <pc:chgData name="Jim Beland" userId="d41a4da1a37fb713" providerId="LiveId" clId="{16BBCBC1-1739-4628-94AA-643C5DE5DCCE}" dt="2020-06-01T23:35:32.498" v="2512" actId="20577"/>
        <pc:sldMkLst>
          <pc:docMk/>
          <pc:sldMk cId="3151302762" sldId="262"/>
        </pc:sldMkLst>
        <pc:spChg chg="mod">
          <ac:chgData name="Jim Beland" userId="d41a4da1a37fb713" providerId="LiveId" clId="{16BBCBC1-1739-4628-94AA-643C5DE5DCCE}" dt="2020-06-01T23:29:54.941" v="2201" actId="20577"/>
          <ac:spMkLst>
            <pc:docMk/>
            <pc:sldMk cId="3151302762" sldId="262"/>
            <ac:spMk id="2" creationId="{071347DD-B85A-4569-9357-3B45596B0A0E}"/>
          </ac:spMkLst>
        </pc:spChg>
        <pc:spChg chg="mod">
          <ac:chgData name="Jim Beland" userId="d41a4da1a37fb713" providerId="LiveId" clId="{16BBCBC1-1739-4628-94AA-643C5DE5DCCE}" dt="2020-06-01T23:35:32.498" v="2512" actId="20577"/>
          <ac:spMkLst>
            <pc:docMk/>
            <pc:sldMk cId="3151302762" sldId="262"/>
            <ac:spMk id="4" creationId="{87C20D1E-A1D3-4DD9-8C2A-3DAFC7E82417}"/>
          </ac:spMkLst>
        </pc:spChg>
      </pc:sldChg>
      <pc:sldChg chg="modSp add">
        <pc:chgData name="Jim Beland" userId="d41a4da1a37fb713" providerId="LiveId" clId="{16BBCBC1-1739-4628-94AA-643C5DE5DCCE}" dt="2020-06-01T23:31:18.284" v="2423" actId="20577"/>
        <pc:sldMkLst>
          <pc:docMk/>
          <pc:sldMk cId="809778836" sldId="263"/>
        </pc:sldMkLst>
        <pc:spChg chg="mod">
          <ac:chgData name="Jim Beland" userId="d41a4da1a37fb713" providerId="LiveId" clId="{16BBCBC1-1739-4628-94AA-643C5DE5DCCE}" dt="2020-06-01T23:30:16.924" v="2224" actId="20577"/>
          <ac:spMkLst>
            <pc:docMk/>
            <pc:sldMk cId="809778836" sldId="263"/>
            <ac:spMk id="2" creationId="{FFFACF8A-CF33-4289-BC71-A7E0B18934BD}"/>
          </ac:spMkLst>
        </pc:spChg>
        <pc:spChg chg="mod">
          <ac:chgData name="Jim Beland" userId="d41a4da1a37fb713" providerId="LiveId" clId="{16BBCBC1-1739-4628-94AA-643C5DE5DCCE}" dt="2020-06-01T23:31:18.284" v="2423" actId="20577"/>
          <ac:spMkLst>
            <pc:docMk/>
            <pc:sldMk cId="809778836" sldId="263"/>
            <ac:spMk id="3" creationId="{D0490233-9C4F-47B2-BADE-CF08EF631893}"/>
          </ac:spMkLst>
        </pc:spChg>
      </pc:sldChg>
      <pc:sldChg chg="addSp delSp modSp add">
        <pc:chgData name="Jim Beland" userId="d41a4da1a37fb713" providerId="LiveId" clId="{16BBCBC1-1739-4628-94AA-643C5DE5DCCE}" dt="2020-06-01T23:36:05.610" v="2590" actId="20577"/>
        <pc:sldMkLst>
          <pc:docMk/>
          <pc:sldMk cId="896448545" sldId="264"/>
        </pc:sldMkLst>
        <pc:spChg chg="mod">
          <ac:chgData name="Jim Beland" userId="d41a4da1a37fb713" providerId="LiveId" clId="{16BBCBC1-1739-4628-94AA-643C5DE5DCCE}" dt="2020-06-01T23:36:05.610" v="2590" actId="20577"/>
          <ac:spMkLst>
            <pc:docMk/>
            <pc:sldMk cId="896448545" sldId="264"/>
            <ac:spMk id="2" creationId="{FFFACF8A-CF33-4289-BC71-A7E0B18934BD}"/>
          </ac:spMkLst>
        </pc:spChg>
        <pc:spChg chg="add mod">
          <ac:chgData name="Jim Beland" userId="d41a4da1a37fb713" providerId="LiveId" clId="{16BBCBC1-1739-4628-94AA-643C5DE5DCCE}" dt="2020-06-01T23:32:23.733" v="2441" actId="20577"/>
          <ac:spMkLst>
            <pc:docMk/>
            <pc:sldMk cId="896448545" sldId="264"/>
            <ac:spMk id="9" creationId="{47941EC2-879C-4AF3-BB2F-0327AD875610}"/>
          </ac:spMkLst>
        </pc:spChg>
        <pc:spChg chg="add mod">
          <ac:chgData name="Jim Beland" userId="d41a4da1a37fb713" providerId="LiveId" clId="{16BBCBC1-1739-4628-94AA-643C5DE5DCCE}" dt="2020-06-01T23:32:19.776" v="2439" actId="1076"/>
          <ac:spMkLst>
            <pc:docMk/>
            <pc:sldMk cId="896448545" sldId="264"/>
            <ac:spMk id="10" creationId="{32926126-DEF9-4092-821E-7A990E20AE6E}"/>
          </ac:spMkLst>
        </pc:spChg>
        <pc:inkChg chg="add">
          <ac:chgData name="Jim Beland" userId="d41a4da1a37fb713" providerId="LiveId" clId="{16BBCBC1-1739-4628-94AA-643C5DE5DCCE}" dt="2020-06-01T23:32:44.548" v="2442" actId="9405"/>
          <ac:inkMkLst>
            <pc:docMk/>
            <pc:sldMk cId="896448545" sldId="264"/>
            <ac:inkMk id="11" creationId="{A86A769C-6424-4177-B920-3AB0E8472883}"/>
          </ac:inkMkLst>
        </pc:inkChg>
        <pc:inkChg chg="add del">
          <ac:chgData name="Jim Beland" userId="d41a4da1a37fb713" providerId="LiveId" clId="{16BBCBC1-1739-4628-94AA-643C5DE5DCCE}" dt="2020-06-01T23:32:59.900" v="2452"/>
          <ac:inkMkLst>
            <pc:docMk/>
            <pc:sldMk cId="896448545" sldId="264"/>
            <ac:inkMk id="12" creationId="{5565D2F8-8D5A-4E58-8261-10B3E092126B}"/>
          </ac:inkMkLst>
        </pc:inkChg>
        <pc:inkChg chg="add del">
          <ac:chgData name="Jim Beland" userId="d41a4da1a37fb713" providerId="LiveId" clId="{16BBCBC1-1739-4628-94AA-643C5DE5DCCE}" dt="2020-06-01T23:32:59.900" v="2452"/>
          <ac:inkMkLst>
            <pc:docMk/>
            <pc:sldMk cId="896448545" sldId="264"/>
            <ac:inkMk id="13" creationId="{78D3031B-ABC7-4F02-A2EB-CA453AEF98E9}"/>
          </ac:inkMkLst>
        </pc:inkChg>
        <pc:inkChg chg="add del">
          <ac:chgData name="Jim Beland" userId="d41a4da1a37fb713" providerId="LiveId" clId="{16BBCBC1-1739-4628-94AA-643C5DE5DCCE}" dt="2020-06-01T23:32:54.397" v="2449" actId="9405"/>
          <ac:inkMkLst>
            <pc:docMk/>
            <pc:sldMk cId="896448545" sldId="264"/>
            <ac:inkMk id="14" creationId="{57FAA91B-68A7-4EC1-BAE6-6C9175688275}"/>
          </ac:inkMkLst>
        </pc:inkChg>
        <pc:inkChg chg="add del">
          <ac:chgData name="Jim Beland" userId="d41a4da1a37fb713" providerId="LiveId" clId="{16BBCBC1-1739-4628-94AA-643C5DE5DCCE}" dt="2020-06-01T23:32:53.756" v="2448" actId="9405"/>
          <ac:inkMkLst>
            <pc:docMk/>
            <pc:sldMk cId="896448545" sldId="264"/>
            <ac:inkMk id="15" creationId="{994FF421-F454-46E9-AB2F-97461A7E7490}"/>
          </ac:inkMkLst>
        </pc:inkChg>
        <pc:inkChg chg="add">
          <ac:chgData name="Jim Beland" userId="d41a4da1a37fb713" providerId="LiveId" clId="{16BBCBC1-1739-4628-94AA-643C5DE5DCCE}" dt="2020-06-01T23:32:52.125" v="2447"/>
          <ac:inkMkLst>
            <pc:docMk/>
            <pc:sldMk cId="896448545" sldId="264"/>
            <ac:inkMk id="16" creationId="{FED3E095-82E8-4F42-A93A-2AB87003E121}"/>
          </ac:inkMkLst>
        </pc:inkChg>
        <pc:inkChg chg="add del">
          <ac:chgData name="Jim Beland" userId="d41a4da1a37fb713" providerId="LiveId" clId="{16BBCBC1-1739-4628-94AA-643C5DE5DCCE}" dt="2020-06-01T23:32:59.900" v="2452"/>
          <ac:inkMkLst>
            <pc:docMk/>
            <pc:sldMk cId="896448545" sldId="264"/>
            <ac:inkMk id="17" creationId="{4E3B37F4-31CB-4F63-8CEC-708AC51AFFB6}"/>
          </ac:inkMkLst>
        </pc:inkChg>
        <pc:inkChg chg="add del">
          <ac:chgData name="Jim Beland" userId="d41a4da1a37fb713" providerId="LiveId" clId="{16BBCBC1-1739-4628-94AA-643C5DE5DCCE}" dt="2020-06-01T23:32:59.900" v="2452"/>
          <ac:inkMkLst>
            <pc:docMk/>
            <pc:sldMk cId="896448545" sldId="264"/>
            <ac:inkMk id="18" creationId="{D4F89B2A-AB49-4D0B-99F3-71338CC4E8B1}"/>
          </ac:inkMkLst>
        </pc:inkChg>
        <pc:inkChg chg="add">
          <ac:chgData name="Jim Beland" userId="d41a4da1a37fb713" providerId="LiveId" clId="{16BBCBC1-1739-4628-94AA-643C5DE5DCCE}" dt="2020-06-01T23:32:59.900" v="2452"/>
          <ac:inkMkLst>
            <pc:docMk/>
            <pc:sldMk cId="896448545" sldId="264"/>
            <ac:inkMk id="19" creationId="{94187B30-D30C-4241-9ECC-9F340BE85E33}"/>
          </ac:inkMkLst>
        </pc:inkChg>
        <pc:cxnChg chg="add mod">
          <ac:chgData name="Jim Beland" userId="d41a4da1a37fb713" providerId="LiveId" clId="{16BBCBC1-1739-4628-94AA-643C5DE5DCCE}" dt="2020-06-01T23:31:38.213" v="2425" actId="11529"/>
          <ac:cxnSpMkLst>
            <pc:docMk/>
            <pc:sldMk cId="896448545" sldId="264"/>
            <ac:cxnSpMk id="6" creationId="{372BA090-6B7B-4921-91B2-9523301E3AC5}"/>
          </ac:cxnSpMkLst>
        </pc:cxnChg>
        <pc:cxnChg chg="add mod">
          <ac:chgData name="Jim Beland" userId="d41a4da1a37fb713" providerId="LiveId" clId="{16BBCBC1-1739-4628-94AA-643C5DE5DCCE}" dt="2020-06-01T23:31:51.720" v="2426" actId="11529"/>
          <ac:cxnSpMkLst>
            <pc:docMk/>
            <pc:sldMk cId="896448545" sldId="264"/>
            <ac:cxnSpMk id="8" creationId="{793ACF00-E19E-448F-BDDC-1C776E2DDD06}"/>
          </ac:cxnSpMkLst>
        </pc:cxnChg>
      </pc:sldChg>
      <pc:sldChg chg="modSp add">
        <pc:chgData name="Jim Beland" userId="d41a4da1a37fb713" providerId="LiveId" clId="{16BBCBC1-1739-4628-94AA-643C5DE5DCCE}" dt="2020-06-01T23:36:11.390" v="2612" actId="20577"/>
        <pc:sldMkLst>
          <pc:docMk/>
          <pc:sldMk cId="2171402932" sldId="265"/>
        </pc:sldMkLst>
        <pc:spChg chg="mod">
          <ac:chgData name="Jim Beland" userId="d41a4da1a37fb713" providerId="LiveId" clId="{16BBCBC1-1739-4628-94AA-643C5DE5DCCE}" dt="2020-06-01T23:36:11.390" v="2612" actId="20577"/>
          <ac:spMkLst>
            <pc:docMk/>
            <pc:sldMk cId="2171402932" sldId="265"/>
            <ac:spMk id="2" creationId="{FFFACF8A-CF33-4289-BC71-A7E0B18934BD}"/>
          </ac:spMkLst>
        </pc:spChg>
        <pc:spChg chg="mod">
          <ac:chgData name="Jim Beland" userId="d41a4da1a37fb713" providerId="LiveId" clId="{16BBCBC1-1739-4628-94AA-643C5DE5DCCE}" dt="2020-06-01T23:35:57.211" v="2568" actId="20577"/>
          <ac:spMkLst>
            <pc:docMk/>
            <pc:sldMk cId="2171402932" sldId="265"/>
            <ac:spMk id="4" creationId="{E1463868-D907-4BE1-8756-942FA865ED69}"/>
          </ac:spMkLst>
        </pc:spChg>
      </pc:sldChg>
      <pc:sldChg chg="addSp modSp add">
        <pc:chgData name="Jim Beland" userId="d41a4da1a37fb713" providerId="LiveId" clId="{16BBCBC1-1739-4628-94AA-643C5DE5DCCE}" dt="2020-06-01T23:57:44.782" v="3811" actId="20577"/>
        <pc:sldMkLst>
          <pc:docMk/>
          <pc:sldMk cId="2964362668" sldId="266"/>
        </pc:sldMkLst>
        <pc:spChg chg="mod">
          <ac:chgData name="Jim Beland" userId="d41a4da1a37fb713" providerId="LiveId" clId="{16BBCBC1-1739-4628-94AA-643C5DE5DCCE}" dt="2020-06-01T23:41:07.787" v="2647" actId="20577"/>
          <ac:spMkLst>
            <pc:docMk/>
            <pc:sldMk cId="2964362668" sldId="266"/>
            <ac:spMk id="2" creationId="{3AE2AFCE-1F23-48AE-B2C3-6CFCFFB20B83}"/>
          </ac:spMkLst>
        </pc:spChg>
        <pc:spChg chg="mod">
          <ac:chgData name="Jim Beland" userId="d41a4da1a37fb713" providerId="LiveId" clId="{16BBCBC1-1739-4628-94AA-643C5DE5DCCE}" dt="2020-06-01T23:57:44.782" v="3811" actId="20577"/>
          <ac:spMkLst>
            <pc:docMk/>
            <pc:sldMk cId="2964362668" sldId="266"/>
            <ac:spMk id="3" creationId="{7937E16B-0EB9-4ED9-9E23-4C3638D3BD5F}"/>
          </ac:spMkLst>
        </pc:spChg>
        <pc:spChg chg="add mod">
          <ac:chgData name="Jim Beland" userId="d41a4da1a37fb713" providerId="LiveId" clId="{16BBCBC1-1739-4628-94AA-643C5DE5DCCE}" dt="2020-06-01T23:43:37.648" v="2724" actId="1076"/>
          <ac:spMkLst>
            <pc:docMk/>
            <pc:sldMk cId="2964362668" sldId="266"/>
            <ac:spMk id="8" creationId="{D03FBFB0-59C5-440C-BF19-CFBF6746A7CD}"/>
          </ac:spMkLst>
        </pc:spChg>
        <pc:spChg chg="add mod">
          <ac:chgData name="Jim Beland" userId="d41a4da1a37fb713" providerId="LiveId" clId="{16BBCBC1-1739-4628-94AA-643C5DE5DCCE}" dt="2020-06-01T23:44:02.464" v="2730" actId="1076"/>
          <ac:spMkLst>
            <pc:docMk/>
            <pc:sldMk cId="2964362668" sldId="266"/>
            <ac:spMk id="9" creationId="{AFBFE591-BB8F-48C6-898C-47CDC1EB0065}"/>
          </ac:spMkLst>
        </pc:spChg>
        <pc:cxnChg chg="add mod">
          <ac:chgData name="Jim Beland" userId="d41a4da1a37fb713" providerId="LiveId" clId="{16BBCBC1-1739-4628-94AA-643C5DE5DCCE}" dt="2020-06-01T23:42:54.539" v="2717" actId="11529"/>
          <ac:cxnSpMkLst>
            <pc:docMk/>
            <pc:sldMk cId="2964362668" sldId="266"/>
            <ac:cxnSpMk id="5" creationId="{6AB588E3-CDE1-4943-A4FF-B898C638C3CC}"/>
          </ac:cxnSpMkLst>
        </pc:cxnChg>
        <pc:cxnChg chg="add mod">
          <ac:chgData name="Jim Beland" userId="d41a4da1a37fb713" providerId="LiveId" clId="{16BBCBC1-1739-4628-94AA-643C5DE5DCCE}" dt="2020-06-01T23:43:02.992" v="2718" actId="11529"/>
          <ac:cxnSpMkLst>
            <pc:docMk/>
            <pc:sldMk cId="2964362668" sldId="266"/>
            <ac:cxnSpMk id="7" creationId="{C794516B-2E11-48C0-BD3A-CF57023C7BC8}"/>
          </ac:cxnSpMkLst>
        </pc:cxnChg>
      </pc:sldChg>
      <pc:sldChg chg="addSp delSp modSp add">
        <pc:chgData name="Jim Beland" userId="d41a4da1a37fb713" providerId="LiveId" clId="{16BBCBC1-1739-4628-94AA-643C5DE5DCCE}" dt="2020-06-01T23:54:00.368" v="3499" actId="20577"/>
        <pc:sldMkLst>
          <pc:docMk/>
          <pc:sldMk cId="1535757902" sldId="267"/>
        </pc:sldMkLst>
        <pc:spChg chg="mod">
          <ac:chgData name="Jim Beland" userId="d41a4da1a37fb713" providerId="LiveId" clId="{16BBCBC1-1739-4628-94AA-643C5DE5DCCE}" dt="2020-06-01T23:54:00.368" v="3499" actId="20577"/>
          <ac:spMkLst>
            <pc:docMk/>
            <pc:sldMk cId="1535757902" sldId="267"/>
            <ac:spMk id="2" creationId="{3AE2AFCE-1F23-48AE-B2C3-6CFCFFB20B83}"/>
          </ac:spMkLst>
        </pc:spChg>
        <pc:cxnChg chg="add del mod">
          <ac:chgData name="Jim Beland" userId="d41a4da1a37fb713" providerId="LiveId" clId="{16BBCBC1-1739-4628-94AA-643C5DE5DCCE}" dt="2020-06-01T23:45:04.134" v="2734" actId="478"/>
          <ac:cxnSpMkLst>
            <pc:docMk/>
            <pc:sldMk cId="1535757902" sldId="267"/>
            <ac:cxnSpMk id="6" creationId="{B0EFA7E1-83BE-48C3-87F1-6315B1B036F7}"/>
          </ac:cxnSpMkLst>
        </pc:cxnChg>
        <pc:cxnChg chg="add mod">
          <ac:chgData name="Jim Beland" userId="d41a4da1a37fb713" providerId="LiveId" clId="{16BBCBC1-1739-4628-94AA-643C5DE5DCCE}" dt="2020-06-01T23:44:57.478" v="2733" actId="11529"/>
          <ac:cxnSpMkLst>
            <pc:docMk/>
            <pc:sldMk cId="1535757902" sldId="267"/>
            <ac:cxnSpMk id="11" creationId="{C50DD1E4-A20B-4AC5-BAF5-2865F01920A2}"/>
          </ac:cxnSpMkLst>
        </pc:cxnChg>
        <pc:cxnChg chg="add mod">
          <ac:chgData name="Jim Beland" userId="d41a4da1a37fb713" providerId="LiveId" clId="{16BBCBC1-1739-4628-94AA-643C5DE5DCCE}" dt="2020-06-01T23:45:14.986" v="2735" actId="11529"/>
          <ac:cxnSpMkLst>
            <pc:docMk/>
            <pc:sldMk cId="1535757902" sldId="267"/>
            <ac:cxnSpMk id="13" creationId="{DDE9374F-F7CF-499A-917B-E757C29E2113}"/>
          </ac:cxnSpMkLst>
        </pc:cxnChg>
      </pc:sldChg>
      <pc:sldChg chg="addSp modSp add">
        <pc:chgData name="Jim Beland" userId="d41a4da1a37fb713" providerId="LiveId" clId="{16BBCBC1-1739-4628-94AA-643C5DE5DCCE}" dt="2020-06-01T23:54:05.639" v="3518" actId="20577"/>
        <pc:sldMkLst>
          <pc:docMk/>
          <pc:sldMk cId="2709684511" sldId="268"/>
        </pc:sldMkLst>
        <pc:spChg chg="mod">
          <ac:chgData name="Jim Beland" userId="d41a4da1a37fb713" providerId="LiveId" clId="{16BBCBC1-1739-4628-94AA-643C5DE5DCCE}" dt="2020-06-01T23:54:05.639" v="3518" actId="20577"/>
          <ac:spMkLst>
            <pc:docMk/>
            <pc:sldMk cId="2709684511" sldId="268"/>
            <ac:spMk id="2" creationId="{3AE2AFCE-1F23-48AE-B2C3-6CFCFFB20B83}"/>
          </ac:spMkLst>
        </pc:spChg>
        <pc:spChg chg="add mod">
          <ac:chgData name="Jim Beland" userId="d41a4da1a37fb713" providerId="LiveId" clId="{16BBCBC1-1739-4628-94AA-643C5DE5DCCE}" dt="2020-06-01T23:46:23.184" v="2742" actId="1076"/>
          <ac:spMkLst>
            <pc:docMk/>
            <pc:sldMk cId="2709684511" sldId="268"/>
            <ac:spMk id="16" creationId="{529969AA-C038-43BD-A64E-E861A9E31429}"/>
          </ac:spMkLst>
        </pc:spChg>
        <pc:cxnChg chg="add mod">
          <ac:chgData name="Jim Beland" userId="d41a4da1a37fb713" providerId="LiveId" clId="{16BBCBC1-1739-4628-94AA-643C5DE5DCCE}" dt="2020-06-01T23:45:40.664" v="2737" actId="11529"/>
          <ac:cxnSpMkLst>
            <pc:docMk/>
            <pc:sldMk cId="2709684511" sldId="268"/>
            <ac:cxnSpMk id="6" creationId="{77DDBD13-9342-46E2-9BDF-3FF1472A26CF}"/>
          </ac:cxnSpMkLst>
        </pc:cxnChg>
        <pc:cxnChg chg="add mod">
          <ac:chgData name="Jim Beland" userId="d41a4da1a37fb713" providerId="LiveId" clId="{16BBCBC1-1739-4628-94AA-643C5DE5DCCE}" dt="2020-06-01T23:46:00.007" v="2738" actId="11529"/>
          <ac:cxnSpMkLst>
            <pc:docMk/>
            <pc:sldMk cId="2709684511" sldId="268"/>
            <ac:cxnSpMk id="12" creationId="{0C9DBB65-7A58-40E1-B6DF-51624BF2038C}"/>
          </ac:cxnSpMkLst>
        </pc:cxnChg>
        <pc:cxnChg chg="add mod">
          <ac:chgData name="Jim Beland" userId="d41a4da1a37fb713" providerId="LiveId" clId="{16BBCBC1-1739-4628-94AA-643C5DE5DCCE}" dt="2020-06-01T23:46:07.546" v="2739" actId="11529"/>
          <ac:cxnSpMkLst>
            <pc:docMk/>
            <pc:sldMk cId="2709684511" sldId="268"/>
            <ac:cxnSpMk id="15" creationId="{0C1D2B66-A98E-4128-880F-7F9DB089D90B}"/>
          </ac:cxnSpMkLst>
        </pc:cxnChg>
      </pc:sldChg>
      <pc:sldChg chg="modSp add">
        <pc:chgData name="Jim Beland" userId="d41a4da1a37fb713" providerId="LiveId" clId="{16BBCBC1-1739-4628-94AA-643C5DE5DCCE}" dt="2020-06-01T23:54:10.847" v="3537" actId="20577"/>
        <pc:sldMkLst>
          <pc:docMk/>
          <pc:sldMk cId="456334292" sldId="269"/>
        </pc:sldMkLst>
        <pc:spChg chg="mod">
          <ac:chgData name="Jim Beland" userId="d41a4da1a37fb713" providerId="LiveId" clId="{16BBCBC1-1739-4628-94AA-643C5DE5DCCE}" dt="2020-06-01T23:54:10.847" v="3537" actId="20577"/>
          <ac:spMkLst>
            <pc:docMk/>
            <pc:sldMk cId="456334292" sldId="269"/>
            <ac:spMk id="2" creationId="{3AE2AFCE-1F23-48AE-B2C3-6CFCFFB20B83}"/>
          </ac:spMkLst>
        </pc:spChg>
        <pc:spChg chg="mod">
          <ac:chgData name="Jim Beland" userId="d41a4da1a37fb713" providerId="LiveId" clId="{16BBCBC1-1739-4628-94AA-643C5DE5DCCE}" dt="2020-06-01T23:48:38.503" v="2944" actId="20577"/>
          <ac:spMkLst>
            <pc:docMk/>
            <pc:sldMk cId="456334292" sldId="269"/>
            <ac:spMk id="3" creationId="{7937E16B-0EB9-4ED9-9E23-4C3638D3BD5F}"/>
          </ac:spMkLst>
        </pc:spChg>
      </pc:sldChg>
      <pc:sldChg chg="addSp delSp modSp add">
        <pc:chgData name="Jim Beland" userId="d41a4da1a37fb713" providerId="LiveId" clId="{16BBCBC1-1739-4628-94AA-643C5DE5DCCE}" dt="2020-06-01T23:54:16.061" v="3556" actId="20577"/>
        <pc:sldMkLst>
          <pc:docMk/>
          <pc:sldMk cId="2809428794" sldId="270"/>
        </pc:sldMkLst>
        <pc:spChg chg="mod">
          <ac:chgData name="Jim Beland" userId="d41a4da1a37fb713" providerId="LiveId" clId="{16BBCBC1-1739-4628-94AA-643C5DE5DCCE}" dt="2020-06-01T23:54:16.061" v="3556" actId="20577"/>
          <ac:spMkLst>
            <pc:docMk/>
            <pc:sldMk cId="2809428794" sldId="270"/>
            <ac:spMk id="2" creationId="{3AE2AFCE-1F23-48AE-B2C3-6CFCFFB20B83}"/>
          </ac:spMkLst>
        </pc:spChg>
        <pc:spChg chg="mod">
          <ac:chgData name="Jim Beland" userId="d41a4da1a37fb713" providerId="LiveId" clId="{16BBCBC1-1739-4628-94AA-643C5DE5DCCE}" dt="2020-06-01T23:51:55.667" v="3384" actId="20577"/>
          <ac:spMkLst>
            <pc:docMk/>
            <pc:sldMk cId="2809428794" sldId="270"/>
            <ac:spMk id="3" creationId="{7937E16B-0EB9-4ED9-9E23-4C3638D3BD5F}"/>
          </ac:spMkLst>
        </pc:spChg>
        <pc:inkChg chg="add del">
          <ac:chgData name="Jim Beland" userId="d41a4da1a37fb713" providerId="LiveId" clId="{16BBCBC1-1739-4628-94AA-643C5DE5DCCE}" dt="2020-06-01T23:49:58.509" v="3152"/>
          <ac:inkMkLst>
            <pc:docMk/>
            <pc:sldMk cId="2809428794" sldId="270"/>
            <ac:inkMk id="4" creationId="{6CD45733-78E6-40A0-9FFE-03FC1641C1FF}"/>
          </ac:inkMkLst>
        </pc:inkChg>
        <pc:inkChg chg="add del">
          <ac:chgData name="Jim Beland" userId="d41a4da1a37fb713" providerId="LiveId" clId="{16BBCBC1-1739-4628-94AA-643C5DE5DCCE}" dt="2020-06-01T23:49:58.509" v="3152"/>
          <ac:inkMkLst>
            <pc:docMk/>
            <pc:sldMk cId="2809428794" sldId="270"/>
            <ac:inkMk id="10" creationId="{CA6D9A30-F0B0-469C-A968-C7413A05EE0D}"/>
          </ac:inkMkLst>
        </pc:inkChg>
        <pc:inkChg chg="add">
          <ac:chgData name="Jim Beland" userId="d41a4da1a37fb713" providerId="LiveId" clId="{16BBCBC1-1739-4628-94AA-643C5DE5DCCE}" dt="2020-06-01T23:49:58.509" v="3152"/>
          <ac:inkMkLst>
            <pc:docMk/>
            <pc:sldMk cId="2809428794" sldId="270"/>
            <ac:inkMk id="14" creationId="{8FE1904F-F8BC-4A79-9710-455A3857C881}"/>
          </ac:inkMkLst>
        </pc:inkChg>
      </pc:sldChg>
      <pc:sldChg chg="modSp add">
        <pc:chgData name="Jim Beland" userId="d41a4da1a37fb713" providerId="LiveId" clId="{16BBCBC1-1739-4628-94AA-643C5DE5DCCE}" dt="2020-06-01T23:54:21.190" v="3575" actId="20577"/>
        <pc:sldMkLst>
          <pc:docMk/>
          <pc:sldMk cId="1204519977" sldId="271"/>
        </pc:sldMkLst>
        <pc:spChg chg="mod">
          <ac:chgData name="Jim Beland" userId="d41a4da1a37fb713" providerId="LiveId" clId="{16BBCBC1-1739-4628-94AA-643C5DE5DCCE}" dt="2020-06-01T23:54:21.190" v="3575" actId="20577"/>
          <ac:spMkLst>
            <pc:docMk/>
            <pc:sldMk cId="1204519977" sldId="271"/>
            <ac:spMk id="2" creationId="{3AE2AFCE-1F23-48AE-B2C3-6CFCFFB20B83}"/>
          </ac:spMkLst>
        </pc:spChg>
        <pc:spChg chg="mod">
          <ac:chgData name="Jim Beland" userId="d41a4da1a37fb713" providerId="LiveId" clId="{16BBCBC1-1739-4628-94AA-643C5DE5DCCE}" dt="2020-06-01T23:53:37.930" v="3480" actId="20577"/>
          <ac:spMkLst>
            <pc:docMk/>
            <pc:sldMk cId="1204519977" sldId="271"/>
            <ac:spMk id="3" creationId="{7937E16B-0EB9-4ED9-9E23-4C3638D3BD5F}"/>
          </ac:spMkLst>
        </pc:spChg>
      </pc:sldChg>
      <pc:sldChg chg="add del">
        <pc:chgData name="Jim Beland" userId="d41a4da1a37fb713" providerId="LiveId" clId="{16BBCBC1-1739-4628-94AA-643C5DE5DCCE}" dt="2020-06-01T23:57:57.578" v="3812" actId="2696"/>
        <pc:sldMkLst>
          <pc:docMk/>
          <pc:sldMk cId="3831623427" sldId="272"/>
        </pc:sldMkLst>
      </pc:sldChg>
      <pc:sldChg chg="add del">
        <pc:chgData name="Jim Beland" userId="d41a4da1a37fb713" providerId="LiveId" clId="{16BBCBC1-1739-4628-94AA-643C5DE5DCCE}" dt="2020-06-01T23:55:08.371" v="3578" actId="2696"/>
        <pc:sldMkLst>
          <pc:docMk/>
          <pc:sldMk cId="1655553878" sldId="273"/>
        </pc:sldMkLst>
      </pc:sldChg>
      <pc:sldChg chg="modSp add">
        <pc:chgData name="Jim Beland" userId="d41a4da1a37fb713" providerId="LiveId" clId="{16BBCBC1-1739-4628-94AA-643C5DE5DCCE}" dt="2020-06-01T23:57:27.828" v="3802" actId="20577"/>
        <pc:sldMkLst>
          <pc:docMk/>
          <pc:sldMk cId="2580633062" sldId="273"/>
        </pc:sldMkLst>
        <pc:spChg chg="mod">
          <ac:chgData name="Jim Beland" userId="d41a4da1a37fb713" providerId="LiveId" clId="{16BBCBC1-1739-4628-94AA-643C5DE5DCCE}" dt="2020-06-01T23:57:27.828" v="3802" actId="20577"/>
          <ac:spMkLst>
            <pc:docMk/>
            <pc:sldMk cId="2580633062" sldId="273"/>
            <ac:spMk id="3" creationId="{F6706268-ED91-44D7-AAAD-00D9B19E4AD0}"/>
          </ac:spMkLst>
        </pc:spChg>
      </pc:sldChg>
      <pc:sldChg chg="modSp add">
        <pc:chgData name="Jim Beland" userId="d41a4da1a37fb713" providerId="LiveId" clId="{16BBCBC1-1739-4628-94AA-643C5DE5DCCE}" dt="2020-06-02T14:56:17.661" v="9185" actId="20577"/>
        <pc:sldMkLst>
          <pc:docMk/>
          <pc:sldMk cId="4269733472" sldId="274"/>
        </pc:sldMkLst>
        <pc:spChg chg="mod">
          <ac:chgData name="Jim Beland" userId="d41a4da1a37fb713" providerId="LiveId" clId="{16BBCBC1-1739-4628-94AA-643C5DE5DCCE}" dt="2020-06-02T14:56:17.661" v="9185" actId="20577"/>
          <ac:spMkLst>
            <pc:docMk/>
            <pc:sldMk cId="4269733472" sldId="274"/>
            <ac:spMk id="3" creationId="{F6706268-ED91-44D7-AAAD-00D9B19E4AD0}"/>
          </ac:spMkLst>
        </pc:spChg>
      </pc:sldChg>
      <pc:sldChg chg="addSp delSp modSp add">
        <pc:chgData name="Jim Beland" userId="d41a4da1a37fb713" providerId="LiveId" clId="{16BBCBC1-1739-4628-94AA-643C5DE5DCCE}" dt="2020-06-02T14:56:30.327" v="9187" actId="20577"/>
        <pc:sldMkLst>
          <pc:docMk/>
          <pc:sldMk cId="1228532124" sldId="275"/>
        </pc:sldMkLst>
        <pc:spChg chg="mod">
          <ac:chgData name="Jim Beland" userId="d41a4da1a37fb713" providerId="LiveId" clId="{16BBCBC1-1739-4628-94AA-643C5DE5DCCE}" dt="2020-06-02T14:56:30.327" v="9187" actId="20577"/>
          <ac:spMkLst>
            <pc:docMk/>
            <pc:sldMk cId="1228532124" sldId="275"/>
            <ac:spMk id="3" creationId="{F6706268-ED91-44D7-AAAD-00D9B19E4AD0}"/>
          </ac:spMkLst>
        </pc:spChg>
        <pc:inkChg chg="add del">
          <ac:chgData name="Jim Beland" userId="d41a4da1a37fb713" providerId="LiveId" clId="{16BBCBC1-1739-4628-94AA-643C5DE5DCCE}" dt="2020-06-02T00:09:27.615" v="4243"/>
          <ac:inkMkLst>
            <pc:docMk/>
            <pc:sldMk cId="1228532124" sldId="275"/>
            <ac:inkMk id="4" creationId="{478B8C59-DDC0-4259-8BA1-401AD1CA8909}"/>
          </ac:inkMkLst>
        </pc:inkChg>
        <pc:inkChg chg="add del">
          <ac:chgData name="Jim Beland" userId="d41a4da1a37fb713" providerId="LiveId" clId="{16BBCBC1-1739-4628-94AA-643C5DE5DCCE}" dt="2020-06-02T00:09:27.615" v="4243"/>
          <ac:inkMkLst>
            <pc:docMk/>
            <pc:sldMk cId="1228532124" sldId="275"/>
            <ac:inkMk id="5" creationId="{EB0A54D6-428D-4EFE-9F78-85E41495606A}"/>
          </ac:inkMkLst>
        </pc:inkChg>
        <pc:inkChg chg="add del">
          <ac:chgData name="Jim Beland" userId="d41a4da1a37fb713" providerId="LiveId" clId="{16BBCBC1-1739-4628-94AA-643C5DE5DCCE}" dt="2020-06-02T00:09:27.615" v="4243"/>
          <ac:inkMkLst>
            <pc:docMk/>
            <pc:sldMk cId="1228532124" sldId="275"/>
            <ac:inkMk id="6" creationId="{F0288B53-4AE5-4F92-8352-06CDF1D20DA0}"/>
          </ac:inkMkLst>
        </pc:inkChg>
        <pc:inkChg chg="add del">
          <ac:chgData name="Jim Beland" userId="d41a4da1a37fb713" providerId="LiveId" clId="{16BBCBC1-1739-4628-94AA-643C5DE5DCCE}" dt="2020-06-02T00:09:27.615" v="4243"/>
          <ac:inkMkLst>
            <pc:docMk/>
            <pc:sldMk cId="1228532124" sldId="275"/>
            <ac:inkMk id="7" creationId="{F3F2DA69-D837-4B95-A79E-6E5EA2D203E8}"/>
          </ac:inkMkLst>
        </pc:inkChg>
        <pc:inkChg chg="add del">
          <ac:chgData name="Jim Beland" userId="d41a4da1a37fb713" providerId="LiveId" clId="{16BBCBC1-1739-4628-94AA-643C5DE5DCCE}" dt="2020-06-02T00:09:27.615" v="4243"/>
          <ac:inkMkLst>
            <pc:docMk/>
            <pc:sldMk cId="1228532124" sldId="275"/>
            <ac:inkMk id="8" creationId="{E0F0E094-B958-4325-A578-51FF1B830A70}"/>
          </ac:inkMkLst>
        </pc:inkChg>
        <pc:inkChg chg="add del">
          <ac:chgData name="Jim Beland" userId="d41a4da1a37fb713" providerId="LiveId" clId="{16BBCBC1-1739-4628-94AA-643C5DE5DCCE}" dt="2020-06-02T00:09:27.615" v="4243"/>
          <ac:inkMkLst>
            <pc:docMk/>
            <pc:sldMk cId="1228532124" sldId="275"/>
            <ac:inkMk id="9" creationId="{AE600148-B137-4D28-B855-8FBB0739C41B}"/>
          </ac:inkMkLst>
        </pc:inkChg>
        <pc:inkChg chg="add del">
          <ac:chgData name="Jim Beland" userId="d41a4da1a37fb713" providerId="LiveId" clId="{16BBCBC1-1739-4628-94AA-643C5DE5DCCE}" dt="2020-06-02T00:09:27.615" v="4243"/>
          <ac:inkMkLst>
            <pc:docMk/>
            <pc:sldMk cId="1228532124" sldId="275"/>
            <ac:inkMk id="10" creationId="{7433B999-28AC-4679-93D3-9EE7430190B2}"/>
          </ac:inkMkLst>
        </pc:inkChg>
        <pc:inkChg chg="add del">
          <ac:chgData name="Jim Beland" userId="d41a4da1a37fb713" providerId="LiveId" clId="{16BBCBC1-1739-4628-94AA-643C5DE5DCCE}" dt="2020-06-02T00:09:27.615" v="4243"/>
          <ac:inkMkLst>
            <pc:docMk/>
            <pc:sldMk cId="1228532124" sldId="275"/>
            <ac:inkMk id="11" creationId="{54F20C14-D76C-4B2E-B2EB-9A027E72B343}"/>
          </ac:inkMkLst>
        </pc:inkChg>
        <pc:inkChg chg="add del">
          <ac:chgData name="Jim Beland" userId="d41a4da1a37fb713" providerId="LiveId" clId="{16BBCBC1-1739-4628-94AA-643C5DE5DCCE}" dt="2020-06-02T00:09:27.615" v="4243"/>
          <ac:inkMkLst>
            <pc:docMk/>
            <pc:sldMk cId="1228532124" sldId="275"/>
            <ac:inkMk id="12" creationId="{A3E9D264-FDA0-44F6-BE64-5CE4EBDA4491}"/>
          </ac:inkMkLst>
        </pc:inkChg>
        <pc:inkChg chg="add del">
          <ac:chgData name="Jim Beland" userId="d41a4da1a37fb713" providerId="LiveId" clId="{16BBCBC1-1739-4628-94AA-643C5DE5DCCE}" dt="2020-06-02T00:09:27.615" v="4243"/>
          <ac:inkMkLst>
            <pc:docMk/>
            <pc:sldMk cId="1228532124" sldId="275"/>
            <ac:inkMk id="13" creationId="{C3DD91A5-E4B9-455F-B9C0-DA4918632A24}"/>
          </ac:inkMkLst>
        </pc:inkChg>
        <pc:inkChg chg="add del">
          <ac:chgData name="Jim Beland" userId="d41a4da1a37fb713" providerId="LiveId" clId="{16BBCBC1-1739-4628-94AA-643C5DE5DCCE}" dt="2020-06-02T00:09:27.615" v="4243"/>
          <ac:inkMkLst>
            <pc:docMk/>
            <pc:sldMk cId="1228532124" sldId="275"/>
            <ac:inkMk id="14" creationId="{13C045FB-A16C-453C-9B6E-1A7006A63DFC}"/>
          </ac:inkMkLst>
        </pc:inkChg>
        <pc:inkChg chg="add del">
          <ac:chgData name="Jim Beland" userId="d41a4da1a37fb713" providerId="LiveId" clId="{16BBCBC1-1739-4628-94AA-643C5DE5DCCE}" dt="2020-06-02T00:09:27.615" v="4243"/>
          <ac:inkMkLst>
            <pc:docMk/>
            <pc:sldMk cId="1228532124" sldId="275"/>
            <ac:inkMk id="15" creationId="{29A4C871-3683-4EEE-8BF3-05C3BED6C343}"/>
          </ac:inkMkLst>
        </pc:inkChg>
        <pc:inkChg chg="add del">
          <ac:chgData name="Jim Beland" userId="d41a4da1a37fb713" providerId="LiveId" clId="{16BBCBC1-1739-4628-94AA-643C5DE5DCCE}" dt="2020-06-02T00:09:58.118" v="4301"/>
          <ac:inkMkLst>
            <pc:docMk/>
            <pc:sldMk cId="1228532124" sldId="275"/>
            <ac:inkMk id="16" creationId="{92BBA0B1-D8A5-4EBF-8F0D-9C142B6DCBEF}"/>
          </ac:inkMkLst>
        </pc:inkChg>
        <pc:inkChg chg="add del">
          <ac:chgData name="Jim Beland" userId="d41a4da1a37fb713" providerId="LiveId" clId="{16BBCBC1-1739-4628-94AA-643C5DE5DCCE}" dt="2020-06-02T00:09:58.117" v="4299"/>
          <ac:inkMkLst>
            <pc:docMk/>
            <pc:sldMk cId="1228532124" sldId="275"/>
            <ac:inkMk id="17" creationId="{885FE8AD-93E8-42A8-89F9-ED7DFA64EC5D}"/>
          </ac:inkMkLst>
        </pc:inkChg>
        <pc:inkChg chg="add del">
          <ac:chgData name="Jim Beland" userId="d41a4da1a37fb713" providerId="LiveId" clId="{16BBCBC1-1739-4628-94AA-643C5DE5DCCE}" dt="2020-06-02T00:09:58.117" v="4300"/>
          <ac:inkMkLst>
            <pc:docMk/>
            <pc:sldMk cId="1228532124" sldId="275"/>
            <ac:inkMk id="18" creationId="{4F82CBE7-9391-434B-B81B-216E5DB3A37E}"/>
          </ac:inkMkLst>
        </pc:inkChg>
        <pc:inkChg chg="add del">
          <ac:chgData name="Jim Beland" userId="d41a4da1a37fb713" providerId="LiveId" clId="{16BBCBC1-1739-4628-94AA-643C5DE5DCCE}" dt="2020-06-02T00:09:54.898" v="4294"/>
          <ac:inkMkLst>
            <pc:docMk/>
            <pc:sldMk cId="1228532124" sldId="275"/>
            <ac:inkMk id="19" creationId="{DE197760-AFA4-4CF5-B811-0F5A87F87A58}"/>
          </ac:inkMkLst>
        </pc:inkChg>
        <pc:inkChg chg="add del">
          <ac:chgData name="Jim Beland" userId="d41a4da1a37fb713" providerId="LiveId" clId="{16BBCBC1-1739-4628-94AA-643C5DE5DCCE}" dt="2020-06-02T00:09:54.899" v="4295"/>
          <ac:inkMkLst>
            <pc:docMk/>
            <pc:sldMk cId="1228532124" sldId="275"/>
            <ac:inkMk id="20" creationId="{FC744D1E-34A7-467D-AFAC-794AEE3554FB}"/>
          </ac:inkMkLst>
        </pc:inkChg>
        <pc:inkChg chg="add del">
          <ac:chgData name="Jim Beland" userId="d41a4da1a37fb713" providerId="LiveId" clId="{16BBCBC1-1739-4628-94AA-643C5DE5DCCE}" dt="2020-06-02T00:09:54.898" v="4293"/>
          <ac:inkMkLst>
            <pc:docMk/>
            <pc:sldMk cId="1228532124" sldId="275"/>
            <ac:inkMk id="21" creationId="{D4B8A21F-A84F-4960-ACCD-61D3AC58296C}"/>
          </ac:inkMkLst>
        </pc:inkChg>
        <pc:inkChg chg="add del">
          <ac:chgData name="Jim Beland" userId="d41a4da1a37fb713" providerId="LiveId" clId="{16BBCBC1-1739-4628-94AA-643C5DE5DCCE}" dt="2020-06-02T00:09:54.899" v="4297"/>
          <ac:inkMkLst>
            <pc:docMk/>
            <pc:sldMk cId="1228532124" sldId="275"/>
            <ac:inkMk id="22" creationId="{377AA641-8C49-4781-ACDE-FA4824099761}"/>
          </ac:inkMkLst>
        </pc:inkChg>
        <pc:inkChg chg="add del">
          <ac:chgData name="Jim Beland" userId="d41a4da1a37fb713" providerId="LiveId" clId="{16BBCBC1-1739-4628-94AA-643C5DE5DCCE}" dt="2020-06-02T00:09:54.899" v="4298"/>
          <ac:inkMkLst>
            <pc:docMk/>
            <pc:sldMk cId="1228532124" sldId="275"/>
            <ac:inkMk id="23" creationId="{7D3089C4-B787-429F-AC3C-F54CEA38E1EE}"/>
          </ac:inkMkLst>
        </pc:inkChg>
        <pc:inkChg chg="add del">
          <ac:chgData name="Jim Beland" userId="d41a4da1a37fb713" providerId="LiveId" clId="{16BBCBC1-1739-4628-94AA-643C5DE5DCCE}" dt="2020-06-02T00:09:54.899" v="4296"/>
          <ac:inkMkLst>
            <pc:docMk/>
            <pc:sldMk cId="1228532124" sldId="275"/>
            <ac:inkMk id="24" creationId="{53DA09F2-9227-4763-AD79-59DA993DCC9B}"/>
          </ac:inkMkLst>
        </pc:inkChg>
        <pc:inkChg chg="add del">
          <ac:chgData name="Jim Beland" userId="d41a4da1a37fb713" providerId="LiveId" clId="{16BBCBC1-1739-4628-94AA-643C5DE5DCCE}" dt="2020-06-02T00:09:46.394" v="4292" actId="9405"/>
          <ac:inkMkLst>
            <pc:docMk/>
            <pc:sldMk cId="1228532124" sldId="275"/>
            <ac:inkMk id="25" creationId="{0E23C972-651E-4CB3-8872-124B605C429E}"/>
          </ac:inkMkLst>
        </pc:inkChg>
        <pc:inkChg chg="add del">
          <ac:chgData name="Jim Beland" userId="d41a4da1a37fb713" providerId="LiveId" clId="{16BBCBC1-1739-4628-94AA-643C5DE5DCCE}" dt="2020-06-02T00:09:46.208" v="4291" actId="9405"/>
          <ac:inkMkLst>
            <pc:docMk/>
            <pc:sldMk cId="1228532124" sldId="275"/>
            <ac:inkMk id="26" creationId="{17D9E94D-F8F4-4A0E-BCF5-5046A7AA0CC0}"/>
          </ac:inkMkLst>
        </pc:inkChg>
        <pc:inkChg chg="add del">
          <ac:chgData name="Jim Beland" userId="d41a4da1a37fb713" providerId="LiveId" clId="{16BBCBC1-1739-4628-94AA-643C5DE5DCCE}" dt="2020-06-02T00:09:46.004" v="4290" actId="9405"/>
          <ac:inkMkLst>
            <pc:docMk/>
            <pc:sldMk cId="1228532124" sldId="275"/>
            <ac:inkMk id="27" creationId="{D804C821-3FC2-4CD9-AA6E-1CDE60751236}"/>
          </ac:inkMkLst>
        </pc:inkChg>
        <pc:inkChg chg="add del">
          <ac:chgData name="Jim Beland" userId="d41a4da1a37fb713" providerId="LiveId" clId="{16BBCBC1-1739-4628-94AA-643C5DE5DCCE}" dt="2020-06-02T00:09:45.819" v="4289" actId="9405"/>
          <ac:inkMkLst>
            <pc:docMk/>
            <pc:sldMk cId="1228532124" sldId="275"/>
            <ac:inkMk id="28" creationId="{C29FE01C-8661-4E7D-96CB-4A57505006CA}"/>
          </ac:inkMkLst>
        </pc:inkChg>
        <pc:inkChg chg="add del">
          <ac:chgData name="Jim Beland" userId="d41a4da1a37fb713" providerId="LiveId" clId="{16BBCBC1-1739-4628-94AA-643C5DE5DCCE}" dt="2020-06-02T00:09:45.623" v="4288" actId="9405"/>
          <ac:inkMkLst>
            <pc:docMk/>
            <pc:sldMk cId="1228532124" sldId="275"/>
            <ac:inkMk id="29" creationId="{18E00CE7-E05F-4F09-9AA9-E6AEFBC5102E}"/>
          </ac:inkMkLst>
        </pc:inkChg>
        <pc:inkChg chg="add del">
          <ac:chgData name="Jim Beland" userId="d41a4da1a37fb713" providerId="LiveId" clId="{16BBCBC1-1739-4628-94AA-643C5DE5DCCE}" dt="2020-06-02T00:09:45.404" v="4287" actId="9405"/>
          <ac:inkMkLst>
            <pc:docMk/>
            <pc:sldMk cId="1228532124" sldId="275"/>
            <ac:inkMk id="30" creationId="{CADA4F85-66C0-4CBD-A086-63554AD8F714}"/>
          </ac:inkMkLst>
        </pc:inkChg>
        <pc:inkChg chg="add del">
          <ac:chgData name="Jim Beland" userId="d41a4da1a37fb713" providerId="LiveId" clId="{16BBCBC1-1739-4628-94AA-643C5DE5DCCE}" dt="2020-06-02T00:09:45.208" v="4286" actId="9405"/>
          <ac:inkMkLst>
            <pc:docMk/>
            <pc:sldMk cId="1228532124" sldId="275"/>
            <ac:inkMk id="31" creationId="{66806994-B3B5-43F7-AC34-9F88D69EAA1A}"/>
          </ac:inkMkLst>
        </pc:inkChg>
        <pc:inkChg chg="add">
          <ac:chgData name="Jim Beland" userId="d41a4da1a37fb713" providerId="LiveId" clId="{16BBCBC1-1739-4628-94AA-643C5DE5DCCE}" dt="2020-06-02T00:09:34.220" v="4258"/>
          <ac:inkMkLst>
            <pc:docMk/>
            <pc:sldMk cId="1228532124" sldId="275"/>
            <ac:inkMk id="32" creationId="{C00D9BAD-0D78-4DA5-97DD-0ADC674367A2}"/>
          </ac:inkMkLst>
        </pc:inkChg>
        <pc:inkChg chg="add">
          <ac:chgData name="Jim Beland" userId="d41a4da1a37fb713" providerId="LiveId" clId="{16BBCBC1-1739-4628-94AA-643C5DE5DCCE}" dt="2020-06-02T00:09:34.220" v="4258"/>
          <ac:inkMkLst>
            <pc:docMk/>
            <pc:sldMk cId="1228532124" sldId="275"/>
            <ac:inkMk id="33" creationId="{C5FB19CE-5CA4-47A8-94D7-B2E10A808A7A}"/>
          </ac:inkMkLst>
        </pc:inkChg>
        <pc:inkChg chg="add">
          <ac:chgData name="Jim Beland" userId="d41a4da1a37fb713" providerId="LiveId" clId="{16BBCBC1-1739-4628-94AA-643C5DE5DCCE}" dt="2020-06-02T00:09:34.220" v="4258"/>
          <ac:inkMkLst>
            <pc:docMk/>
            <pc:sldMk cId="1228532124" sldId="275"/>
            <ac:inkMk id="34" creationId="{1F0695B7-11FC-413A-BE72-9FD97D859498}"/>
          </ac:inkMkLst>
        </pc:inkChg>
        <pc:inkChg chg="add del">
          <ac:chgData name="Jim Beland" userId="d41a4da1a37fb713" providerId="LiveId" clId="{16BBCBC1-1739-4628-94AA-643C5DE5DCCE}" dt="2020-06-02T00:09:45.014" v="4285" actId="9405"/>
          <ac:inkMkLst>
            <pc:docMk/>
            <pc:sldMk cId="1228532124" sldId="275"/>
            <ac:inkMk id="35" creationId="{3C06B081-93A6-4F0B-B27C-78B0DCC6A302}"/>
          </ac:inkMkLst>
        </pc:inkChg>
        <pc:inkChg chg="add del">
          <ac:chgData name="Jim Beland" userId="d41a4da1a37fb713" providerId="LiveId" clId="{16BBCBC1-1739-4628-94AA-643C5DE5DCCE}" dt="2020-06-02T00:09:44.794" v="4284" actId="9405"/>
          <ac:inkMkLst>
            <pc:docMk/>
            <pc:sldMk cId="1228532124" sldId="275"/>
            <ac:inkMk id="36" creationId="{85373C09-BFC8-41F1-933C-3AD74316A66D}"/>
          </ac:inkMkLst>
        </pc:inkChg>
        <pc:inkChg chg="add del">
          <ac:chgData name="Jim Beland" userId="d41a4da1a37fb713" providerId="LiveId" clId="{16BBCBC1-1739-4628-94AA-643C5DE5DCCE}" dt="2020-06-02T00:09:44.602" v="4283" actId="9405"/>
          <ac:inkMkLst>
            <pc:docMk/>
            <pc:sldMk cId="1228532124" sldId="275"/>
            <ac:inkMk id="37" creationId="{28248DA6-5813-4B48-AC72-0A4B52CB4F4A}"/>
          </ac:inkMkLst>
        </pc:inkChg>
        <pc:inkChg chg="add del">
          <ac:chgData name="Jim Beland" userId="d41a4da1a37fb713" providerId="LiveId" clId="{16BBCBC1-1739-4628-94AA-643C5DE5DCCE}" dt="2020-06-02T00:09:44.411" v="4282" actId="9405"/>
          <ac:inkMkLst>
            <pc:docMk/>
            <pc:sldMk cId="1228532124" sldId="275"/>
            <ac:inkMk id="38" creationId="{2957CB3D-775E-4782-B04F-3F2BB2ECF6B1}"/>
          </ac:inkMkLst>
        </pc:inkChg>
        <pc:inkChg chg="add del">
          <ac:chgData name="Jim Beland" userId="d41a4da1a37fb713" providerId="LiveId" clId="{16BBCBC1-1739-4628-94AA-643C5DE5DCCE}" dt="2020-06-02T00:09:44.225" v="4281" actId="9405"/>
          <ac:inkMkLst>
            <pc:docMk/>
            <pc:sldMk cId="1228532124" sldId="275"/>
            <ac:inkMk id="39" creationId="{82C4A136-4D70-4C86-9571-2C6581BAD52E}"/>
          </ac:inkMkLst>
        </pc:inkChg>
        <pc:inkChg chg="add del">
          <ac:chgData name="Jim Beland" userId="d41a4da1a37fb713" providerId="LiveId" clId="{16BBCBC1-1739-4628-94AA-643C5DE5DCCE}" dt="2020-06-02T00:09:44.036" v="4280" actId="9405"/>
          <ac:inkMkLst>
            <pc:docMk/>
            <pc:sldMk cId="1228532124" sldId="275"/>
            <ac:inkMk id="40" creationId="{4229A1A1-C59A-4527-996F-A3AB4365FA3B}"/>
          </ac:inkMkLst>
        </pc:inkChg>
        <pc:inkChg chg="add del">
          <ac:chgData name="Jim Beland" userId="d41a4da1a37fb713" providerId="LiveId" clId="{16BBCBC1-1739-4628-94AA-643C5DE5DCCE}" dt="2020-06-02T00:09:43.843" v="4279" actId="9405"/>
          <ac:inkMkLst>
            <pc:docMk/>
            <pc:sldMk cId="1228532124" sldId="275"/>
            <ac:inkMk id="41" creationId="{59933393-50D1-4B24-9D78-1E2C19978C05}"/>
          </ac:inkMkLst>
        </pc:inkChg>
        <pc:inkChg chg="add del">
          <ac:chgData name="Jim Beland" userId="d41a4da1a37fb713" providerId="LiveId" clId="{16BBCBC1-1739-4628-94AA-643C5DE5DCCE}" dt="2020-06-02T00:09:43.660" v="4278" actId="9405"/>
          <ac:inkMkLst>
            <pc:docMk/>
            <pc:sldMk cId="1228532124" sldId="275"/>
            <ac:inkMk id="42" creationId="{146301E6-7512-47C0-8119-8C24182754A5}"/>
          </ac:inkMkLst>
        </pc:inkChg>
        <pc:inkChg chg="add del">
          <ac:chgData name="Jim Beland" userId="d41a4da1a37fb713" providerId="LiveId" clId="{16BBCBC1-1739-4628-94AA-643C5DE5DCCE}" dt="2020-06-02T00:09:43.461" v="4277" actId="9405"/>
          <ac:inkMkLst>
            <pc:docMk/>
            <pc:sldMk cId="1228532124" sldId="275"/>
            <ac:inkMk id="43" creationId="{409A0868-BA15-4360-86DA-F11A854111DD}"/>
          </ac:inkMkLst>
        </pc:inkChg>
        <pc:inkChg chg="add del">
          <ac:chgData name="Jim Beland" userId="d41a4da1a37fb713" providerId="LiveId" clId="{16BBCBC1-1739-4628-94AA-643C5DE5DCCE}" dt="2020-06-02T00:09:43.248" v="4276" actId="9405"/>
          <ac:inkMkLst>
            <pc:docMk/>
            <pc:sldMk cId="1228532124" sldId="275"/>
            <ac:inkMk id="44" creationId="{359EB302-7FDA-46F6-969B-8C4545D939AD}"/>
          </ac:inkMkLst>
        </pc:inkChg>
        <pc:inkChg chg="add del">
          <ac:chgData name="Jim Beland" userId="d41a4da1a37fb713" providerId="LiveId" clId="{16BBCBC1-1739-4628-94AA-643C5DE5DCCE}" dt="2020-06-02T00:09:43.015" v="4275" actId="9405"/>
          <ac:inkMkLst>
            <pc:docMk/>
            <pc:sldMk cId="1228532124" sldId="275"/>
            <ac:inkMk id="45" creationId="{5288E778-11EF-4B7A-944B-7965E8F6716A}"/>
          </ac:inkMkLst>
        </pc:inkChg>
        <pc:inkChg chg="add del">
          <ac:chgData name="Jim Beland" userId="d41a4da1a37fb713" providerId="LiveId" clId="{16BBCBC1-1739-4628-94AA-643C5DE5DCCE}" dt="2020-06-02T00:09:42.906" v="4274" actId="9405"/>
          <ac:inkMkLst>
            <pc:docMk/>
            <pc:sldMk cId="1228532124" sldId="275"/>
            <ac:inkMk id="46" creationId="{754174BF-12FC-425A-B54A-E28C68315038}"/>
          </ac:inkMkLst>
        </pc:inkChg>
        <pc:inkChg chg="add del">
          <ac:chgData name="Jim Beland" userId="d41a4da1a37fb713" providerId="LiveId" clId="{16BBCBC1-1739-4628-94AA-643C5DE5DCCE}" dt="2020-06-02T00:09:42.649" v="4273" actId="9405"/>
          <ac:inkMkLst>
            <pc:docMk/>
            <pc:sldMk cId="1228532124" sldId="275"/>
            <ac:inkMk id="47" creationId="{D4100290-CBFE-4573-A7BC-81AB4540079A}"/>
          </ac:inkMkLst>
        </pc:inkChg>
        <pc:inkChg chg="add">
          <ac:chgData name="Jim Beland" userId="d41a4da1a37fb713" providerId="LiveId" clId="{16BBCBC1-1739-4628-94AA-643C5DE5DCCE}" dt="2020-06-02T00:09:41.112" v="4272"/>
          <ac:inkMkLst>
            <pc:docMk/>
            <pc:sldMk cId="1228532124" sldId="275"/>
            <ac:inkMk id="48" creationId="{3E778264-2A9A-4570-A028-FEE0AFCE4512}"/>
          </ac:inkMkLst>
        </pc:inkChg>
        <pc:inkChg chg="add">
          <ac:chgData name="Jim Beland" userId="d41a4da1a37fb713" providerId="LiveId" clId="{16BBCBC1-1739-4628-94AA-643C5DE5DCCE}" dt="2020-06-02T00:09:41.112" v="4272"/>
          <ac:inkMkLst>
            <pc:docMk/>
            <pc:sldMk cId="1228532124" sldId="275"/>
            <ac:inkMk id="49" creationId="{88DF261B-7525-4C75-9241-E19061912BC6}"/>
          </ac:inkMkLst>
        </pc:inkChg>
        <pc:inkChg chg="add del">
          <ac:chgData name="Jim Beland" userId="d41a4da1a37fb713" providerId="LiveId" clId="{16BBCBC1-1739-4628-94AA-643C5DE5DCCE}" dt="2020-06-02T00:10:05.456" v="4304"/>
          <ac:inkMkLst>
            <pc:docMk/>
            <pc:sldMk cId="1228532124" sldId="275"/>
            <ac:inkMk id="50" creationId="{379AB326-2149-476E-BD50-D1831DC858A6}"/>
          </ac:inkMkLst>
        </pc:inkChg>
        <pc:inkChg chg="add del">
          <ac:chgData name="Jim Beland" userId="d41a4da1a37fb713" providerId="LiveId" clId="{16BBCBC1-1739-4628-94AA-643C5DE5DCCE}" dt="2020-06-02T00:10:05.456" v="4304"/>
          <ac:inkMkLst>
            <pc:docMk/>
            <pc:sldMk cId="1228532124" sldId="275"/>
            <ac:inkMk id="51" creationId="{669B9314-C29B-4349-9E46-718DA4B4D125}"/>
          </ac:inkMkLst>
        </pc:inkChg>
        <pc:inkChg chg="add del">
          <ac:chgData name="Jim Beland" userId="d41a4da1a37fb713" providerId="LiveId" clId="{16BBCBC1-1739-4628-94AA-643C5DE5DCCE}" dt="2020-06-02T00:10:15.014" v="4322"/>
          <ac:inkMkLst>
            <pc:docMk/>
            <pc:sldMk cId="1228532124" sldId="275"/>
            <ac:inkMk id="52" creationId="{DFB1957D-9002-4943-BDB9-0A2308C759A6}"/>
          </ac:inkMkLst>
        </pc:inkChg>
        <pc:inkChg chg="add del">
          <ac:chgData name="Jim Beland" userId="d41a4da1a37fb713" providerId="LiveId" clId="{16BBCBC1-1739-4628-94AA-643C5DE5DCCE}" dt="2020-06-02T00:10:15.014" v="4322"/>
          <ac:inkMkLst>
            <pc:docMk/>
            <pc:sldMk cId="1228532124" sldId="275"/>
            <ac:inkMk id="53" creationId="{7449BB23-1164-4A70-BAAD-51F97C8F14CF}"/>
          </ac:inkMkLst>
        </pc:inkChg>
        <pc:inkChg chg="add del">
          <ac:chgData name="Jim Beland" userId="d41a4da1a37fb713" providerId="LiveId" clId="{16BBCBC1-1739-4628-94AA-643C5DE5DCCE}" dt="2020-06-02T00:10:15.014" v="4322"/>
          <ac:inkMkLst>
            <pc:docMk/>
            <pc:sldMk cId="1228532124" sldId="275"/>
            <ac:inkMk id="54" creationId="{924A2E86-2B9A-4991-B511-38FDE3476CD1}"/>
          </ac:inkMkLst>
        </pc:inkChg>
        <pc:inkChg chg="add del">
          <ac:chgData name="Jim Beland" userId="d41a4da1a37fb713" providerId="LiveId" clId="{16BBCBC1-1739-4628-94AA-643C5DE5DCCE}" dt="2020-06-02T00:10:15.014" v="4322"/>
          <ac:inkMkLst>
            <pc:docMk/>
            <pc:sldMk cId="1228532124" sldId="275"/>
            <ac:inkMk id="55" creationId="{512F7F4D-CD38-4AFA-897B-C13F2958B088}"/>
          </ac:inkMkLst>
        </pc:inkChg>
        <pc:inkChg chg="add del">
          <ac:chgData name="Jim Beland" userId="d41a4da1a37fb713" providerId="LiveId" clId="{16BBCBC1-1739-4628-94AA-643C5DE5DCCE}" dt="2020-06-02T00:10:15.014" v="4322"/>
          <ac:inkMkLst>
            <pc:docMk/>
            <pc:sldMk cId="1228532124" sldId="275"/>
            <ac:inkMk id="56" creationId="{0EE2B623-4D85-4DCB-B155-01AA856C7873}"/>
          </ac:inkMkLst>
        </pc:inkChg>
        <pc:inkChg chg="add del">
          <ac:chgData name="Jim Beland" userId="d41a4da1a37fb713" providerId="LiveId" clId="{16BBCBC1-1739-4628-94AA-643C5DE5DCCE}" dt="2020-06-02T00:10:15.014" v="4322"/>
          <ac:inkMkLst>
            <pc:docMk/>
            <pc:sldMk cId="1228532124" sldId="275"/>
            <ac:inkMk id="57" creationId="{2CE5583C-9E2F-4F0C-84CC-F2DDF4ED571C}"/>
          </ac:inkMkLst>
        </pc:inkChg>
        <pc:inkChg chg="add del">
          <ac:chgData name="Jim Beland" userId="d41a4da1a37fb713" providerId="LiveId" clId="{16BBCBC1-1739-4628-94AA-643C5DE5DCCE}" dt="2020-06-02T00:10:15.014" v="4322"/>
          <ac:inkMkLst>
            <pc:docMk/>
            <pc:sldMk cId="1228532124" sldId="275"/>
            <ac:inkMk id="58" creationId="{3552D14E-DD81-4C39-B9B6-36115EE97066}"/>
          </ac:inkMkLst>
        </pc:inkChg>
        <pc:inkChg chg="add del">
          <ac:chgData name="Jim Beland" userId="d41a4da1a37fb713" providerId="LiveId" clId="{16BBCBC1-1739-4628-94AA-643C5DE5DCCE}" dt="2020-06-02T00:10:15.014" v="4322"/>
          <ac:inkMkLst>
            <pc:docMk/>
            <pc:sldMk cId="1228532124" sldId="275"/>
            <ac:inkMk id="59" creationId="{27125E11-29D8-4F70-852A-37E7F3869201}"/>
          </ac:inkMkLst>
        </pc:inkChg>
        <pc:inkChg chg="add del">
          <ac:chgData name="Jim Beland" userId="d41a4da1a37fb713" providerId="LiveId" clId="{16BBCBC1-1739-4628-94AA-643C5DE5DCCE}" dt="2020-06-02T00:10:15.014" v="4322"/>
          <ac:inkMkLst>
            <pc:docMk/>
            <pc:sldMk cId="1228532124" sldId="275"/>
            <ac:inkMk id="60" creationId="{C886231A-381F-46B9-ADDD-1389A8A33C33}"/>
          </ac:inkMkLst>
        </pc:inkChg>
        <pc:inkChg chg="add del">
          <ac:chgData name="Jim Beland" userId="d41a4da1a37fb713" providerId="LiveId" clId="{16BBCBC1-1739-4628-94AA-643C5DE5DCCE}" dt="2020-06-02T00:10:15.014" v="4322"/>
          <ac:inkMkLst>
            <pc:docMk/>
            <pc:sldMk cId="1228532124" sldId="275"/>
            <ac:inkMk id="61" creationId="{B78D6713-E769-4714-A126-9BF6CA2B9EC2}"/>
          </ac:inkMkLst>
        </pc:inkChg>
        <pc:inkChg chg="add del">
          <ac:chgData name="Jim Beland" userId="d41a4da1a37fb713" providerId="LiveId" clId="{16BBCBC1-1739-4628-94AA-643C5DE5DCCE}" dt="2020-06-02T00:10:15.014" v="4322"/>
          <ac:inkMkLst>
            <pc:docMk/>
            <pc:sldMk cId="1228532124" sldId="275"/>
            <ac:inkMk id="62" creationId="{901D672E-B1DB-4642-8BD7-546A9F8A42A6}"/>
          </ac:inkMkLst>
        </pc:inkChg>
        <pc:inkChg chg="add del">
          <ac:chgData name="Jim Beland" userId="d41a4da1a37fb713" providerId="LiveId" clId="{16BBCBC1-1739-4628-94AA-643C5DE5DCCE}" dt="2020-06-02T00:10:15.014" v="4322"/>
          <ac:inkMkLst>
            <pc:docMk/>
            <pc:sldMk cId="1228532124" sldId="275"/>
            <ac:inkMk id="63" creationId="{38FBBDCF-54D4-4C95-8E62-3FC12BE0E10B}"/>
          </ac:inkMkLst>
        </pc:inkChg>
        <pc:inkChg chg="add del">
          <ac:chgData name="Jim Beland" userId="d41a4da1a37fb713" providerId="LiveId" clId="{16BBCBC1-1739-4628-94AA-643C5DE5DCCE}" dt="2020-06-02T00:10:15.014" v="4322"/>
          <ac:inkMkLst>
            <pc:docMk/>
            <pc:sldMk cId="1228532124" sldId="275"/>
            <ac:inkMk id="64" creationId="{ED0EB24C-D856-4341-B7AD-1B892E0A722C}"/>
          </ac:inkMkLst>
        </pc:inkChg>
        <pc:inkChg chg="add del">
          <ac:chgData name="Jim Beland" userId="d41a4da1a37fb713" providerId="LiveId" clId="{16BBCBC1-1739-4628-94AA-643C5DE5DCCE}" dt="2020-06-02T00:10:15.014" v="4322"/>
          <ac:inkMkLst>
            <pc:docMk/>
            <pc:sldMk cId="1228532124" sldId="275"/>
            <ac:inkMk id="65" creationId="{BBF2FFF2-8112-4EE0-83D9-2095C3BD60FD}"/>
          </ac:inkMkLst>
        </pc:inkChg>
        <pc:inkChg chg="add del">
          <ac:chgData name="Jim Beland" userId="d41a4da1a37fb713" providerId="LiveId" clId="{16BBCBC1-1739-4628-94AA-643C5DE5DCCE}" dt="2020-06-02T00:10:15.014" v="4322"/>
          <ac:inkMkLst>
            <pc:docMk/>
            <pc:sldMk cId="1228532124" sldId="275"/>
            <ac:inkMk id="66" creationId="{DB1F91B1-AF4F-4D78-8F51-4AD08DBF2014}"/>
          </ac:inkMkLst>
        </pc:inkChg>
        <pc:inkChg chg="add del">
          <ac:chgData name="Jim Beland" userId="d41a4da1a37fb713" providerId="LiveId" clId="{16BBCBC1-1739-4628-94AA-643C5DE5DCCE}" dt="2020-06-02T00:10:15.014" v="4322"/>
          <ac:inkMkLst>
            <pc:docMk/>
            <pc:sldMk cId="1228532124" sldId="275"/>
            <ac:inkMk id="67" creationId="{4DB8C07F-D49D-4EEE-885B-4B168BF05E15}"/>
          </ac:inkMkLst>
        </pc:inkChg>
        <pc:inkChg chg="add del">
          <ac:chgData name="Jim Beland" userId="d41a4da1a37fb713" providerId="LiveId" clId="{16BBCBC1-1739-4628-94AA-643C5DE5DCCE}" dt="2020-06-02T00:10:15.014" v="4322"/>
          <ac:inkMkLst>
            <pc:docMk/>
            <pc:sldMk cId="1228532124" sldId="275"/>
            <ac:inkMk id="68" creationId="{2FC439A4-BB23-4055-B324-9D4850F4DC2A}"/>
          </ac:inkMkLst>
        </pc:inkChg>
        <pc:inkChg chg="add del">
          <ac:chgData name="Jim Beland" userId="d41a4da1a37fb713" providerId="LiveId" clId="{16BBCBC1-1739-4628-94AA-643C5DE5DCCE}" dt="2020-06-02T00:10:15.014" v="4322"/>
          <ac:inkMkLst>
            <pc:docMk/>
            <pc:sldMk cId="1228532124" sldId="275"/>
            <ac:inkMk id="69" creationId="{4317DA28-6EA4-470F-92B0-4B28CBBDF10A}"/>
          </ac:inkMkLst>
        </pc:inkChg>
        <pc:inkChg chg="add">
          <ac:chgData name="Jim Beland" userId="d41a4da1a37fb713" providerId="LiveId" clId="{16BBCBC1-1739-4628-94AA-643C5DE5DCCE}" dt="2020-06-02T00:10:15.014" v="4322"/>
          <ac:inkMkLst>
            <pc:docMk/>
            <pc:sldMk cId="1228532124" sldId="275"/>
            <ac:inkMk id="70" creationId="{11FC2A91-C0D7-4B5E-AA67-EF218E221489}"/>
          </ac:inkMkLst>
        </pc:inkChg>
        <pc:inkChg chg="add del">
          <ac:chgData name="Jim Beland" userId="d41a4da1a37fb713" providerId="LiveId" clId="{16BBCBC1-1739-4628-94AA-643C5DE5DCCE}" dt="2020-06-02T00:10:46.575" v="4370"/>
          <ac:inkMkLst>
            <pc:docMk/>
            <pc:sldMk cId="1228532124" sldId="275"/>
            <ac:inkMk id="71" creationId="{AB477635-E9DF-45DD-861D-5126E564B9F2}"/>
          </ac:inkMkLst>
        </pc:inkChg>
        <pc:inkChg chg="add del">
          <ac:chgData name="Jim Beland" userId="d41a4da1a37fb713" providerId="LiveId" clId="{16BBCBC1-1739-4628-94AA-643C5DE5DCCE}" dt="2020-06-02T00:10:46.575" v="4370"/>
          <ac:inkMkLst>
            <pc:docMk/>
            <pc:sldMk cId="1228532124" sldId="275"/>
            <ac:inkMk id="72" creationId="{298DEDF2-71A8-438A-BCEA-BB952DA9FF50}"/>
          </ac:inkMkLst>
        </pc:inkChg>
        <pc:inkChg chg="add del">
          <ac:chgData name="Jim Beland" userId="d41a4da1a37fb713" providerId="LiveId" clId="{16BBCBC1-1739-4628-94AA-643C5DE5DCCE}" dt="2020-06-02T00:10:46.575" v="4370"/>
          <ac:inkMkLst>
            <pc:docMk/>
            <pc:sldMk cId="1228532124" sldId="275"/>
            <ac:inkMk id="73" creationId="{5E08ACFE-C5B4-4CD2-A8B3-D9D1337B3E58}"/>
          </ac:inkMkLst>
        </pc:inkChg>
        <pc:inkChg chg="add del">
          <ac:chgData name="Jim Beland" userId="d41a4da1a37fb713" providerId="LiveId" clId="{16BBCBC1-1739-4628-94AA-643C5DE5DCCE}" dt="2020-06-02T00:10:46.575" v="4370"/>
          <ac:inkMkLst>
            <pc:docMk/>
            <pc:sldMk cId="1228532124" sldId="275"/>
            <ac:inkMk id="74" creationId="{ED056D82-92E2-4C75-BECF-D1015E41E503}"/>
          </ac:inkMkLst>
        </pc:inkChg>
        <pc:inkChg chg="add del">
          <ac:chgData name="Jim Beland" userId="d41a4da1a37fb713" providerId="LiveId" clId="{16BBCBC1-1739-4628-94AA-643C5DE5DCCE}" dt="2020-06-02T00:10:46.575" v="4370"/>
          <ac:inkMkLst>
            <pc:docMk/>
            <pc:sldMk cId="1228532124" sldId="275"/>
            <ac:inkMk id="75" creationId="{6328F0EC-4E20-4129-9E8D-540649049807}"/>
          </ac:inkMkLst>
        </pc:inkChg>
        <pc:inkChg chg="add del">
          <ac:chgData name="Jim Beland" userId="d41a4da1a37fb713" providerId="LiveId" clId="{16BBCBC1-1739-4628-94AA-643C5DE5DCCE}" dt="2020-06-02T00:10:46.575" v="4370"/>
          <ac:inkMkLst>
            <pc:docMk/>
            <pc:sldMk cId="1228532124" sldId="275"/>
            <ac:inkMk id="76" creationId="{3497390A-1483-4ABF-ABD9-231F6EE7083F}"/>
          </ac:inkMkLst>
        </pc:inkChg>
        <pc:inkChg chg="add del">
          <ac:chgData name="Jim Beland" userId="d41a4da1a37fb713" providerId="LiveId" clId="{16BBCBC1-1739-4628-94AA-643C5DE5DCCE}" dt="2020-06-02T00:10:46.575" v="4370"/>
          <ac:inkMkLst>
            <pc:docMk/>
            <pc:sldMk cId="1228532124" sldId="275"/>
            <ac:inkMk id="77" creationId="{63AF486C-AA73-4C01-8C7B-6AE6A2401912}"/>
          </ac:inkMkLst>
        </pc:inkChg>
        <pc:inkChg chg="add del">
          <ac:chgData name="Jim Beland" userId="d41a4da1a37fb713" providerId="LiveId" clId="{16BBCBC1-1739-4628-94AA-643C5DE5DCCE}" dt="2020-06-02T00:10:46.575" v="4370"/>
          <ac:inkMkLst>
            <pc:docMk/>
            <pc:sldMk cId="1228532124" sldId="275"/>
            <ac:inkMk id="78" creationId="{8111C150-AD26-4CC0-8CE6-8E5E49A03288}"/>
          </ac:inkMkLst>
        </pc:inkChg>
        <pc:inkChg chg="add del">
          <ac:chgData name="Jim Beland" userId="d41a4da1a37fb713" providerId="LiveId" clId="{16BBCBC1-1739-4628-94AA-643C5DE5DCCE}" dt="2020-06-02T00:10:46.575" v="4370"/>
          <ac:inkMkLst>
            <pc:docMk/>
            <pc:sldMk cId="1228532124" sldId="275"/>
            <ac:inkMk id="79" creationId="{D8346307-7F2A-4C8B-8635-008358BF11AC}"/>
          </ac:inkMkLst>
        </pc:inkChg>
        <pc:inkChg chg="add del">
          <ac:chgData name="Jim Beland" userId="d41a4da1a37fb713" providerId="LiveId" clId="{16BBCBC1-1739-4628-94AA-643C5DE5DCCE}" dt="2020-06-02T00:10:46.575" v="4370"/>
          <ac:inkMkLst>
            <pc:docMk/>
            <pc:sldMk cId="1228532124" sldId="275"/>
            <ac:inkMk id="80" creationId="{E111F11C-F209-4062-9041-EBEFEB164C87}"/>
          </ac:inkMkLst>
        </pc:inkChg>
        <pc:inkChg chg="add del">
          <ac:chgData name="Jim Beland" userId="d41a4da1a37fb713" providerId="LiveId" clId="{16BBCBC1-1739-4628-94AA-643C5DE5DCCE}" dt="2020-06-02T00:10:46.575" v="4370"/>
          <ac:inkMkLst>
            <pc:docMk/>
            <pc:sldMk cId="1228532124" sldId="275"/>
            <ac:inkMk id="81" creationId="{9AD0A5B6-5D10-4A51-AAE5-DDFC7233EABC}"/>
          </ac:inkMkLst>
        </pc:inkChg>
        <pc:inkChg chg="add del">
          <ac:chgData name="Jim Beland" userId="d41a4da1a37fb713" providerId="LiveId" clId="{16BBCBC1-1739-4628-94AA-643C5DE5DCCE}" dt="2020-06-02T00:10:46.575" v="4370"/>
          <ac:inkMkLst>
            <pc:docMk/>
            <pc:sldMk cId="1228532124" sldId="275"/>
            <ac:inkMk id="82" creationId="{9A9CE1E8-FE35-4250-95F3-E72C49802F60}"/>
          </ac:inkMkLst>
        </pc:inkChg>
        <pc:inkChg chg="add del">
          <ac:chgData name="Jim Beland" userId="d41a4da1a37fb713" providerId="LiveId" clId="{16BBCBC1-1739-4628-94AA-643C5DE5DCCE}" dt="2020-06-02T00:10:46.575" v="4370"/>
          <ac:inkMkLst>
            <pc:docMk/>
            <pc:sldMk cId="1228532124" sldId="275"/>
            <ac:inkMk id="83" creationId="{03EE7A1E-DE71-4B37-9EFF-F7527C55311E}"/>
          </ac:inkMkLst>
        </pc:inkChg>
        <pc:inkChg chg="add del">
          <ac:chgData name="Jim Beland" userId="d41a4da1a37fb713" providerId="LiveId" clId="{16BBCBC1-1739-4628-94AA-643C5DE5DCCE}" dt="2020-06-02T00:10:46.575" v="4370"/>
          <ac:inkMkLst>
            <pc:docMk/>
            <pc:sldMk cId="1228532124" sldId="275"/>
            <ac:inkMk id="84" creationId="{59EBE347-B254-43C2-A03A-F24D2A9725E6}"/>
          </ac:inkMkLst>
        </pc:inkChg>
        <pc:inkChg chg="add del">
          <ac:chgData name="Jim Beland" userId="d41a4da1a37fb713" providerId="LiveId" clId="{16BBCBC1-1739-4628-94AA-643C5DE5DCCE}" dt="2020-06-02T00:10:46.575" v="4370"/>
          <ac:inkMkLst>
            <pc:docMk/>
            <pc:sldMk cId="1228532124" sldId="275"/>
            <ac:inkMk id="85" creationId="{8B83A1AF-CB8C-4C31-A130-378CBE8CD989}"/>
          </ac:inkMkLst>
        </pc:inkChg>
        <pc:inkChg chg="add del">
          <ac:chgData name="Jim Beland" userId="d41a4da1a37fb713" providerId="LiveId" clId="{16BBCBC1-1739-4628-94AA-643C5DE5DCCE}" dt="2020-06-02T00:10:46.575" v="4370"/>
          <ac:inkMkLst>
            <pc:docMk/>
            <pc:sldMk cId="1228532124" sldId="275"/>
            <ac:inkMk id="86" creationId="{F6C0D17A-D950-4853-AD2F-294747938CBF}"/>
          </ac:inkMkLst>
        </pc:inkChg>
        <pc:inkChg chg="add del">
          <ac:chgData name="Jim Beland" userId="d41a4da1a37fb713" providerId="LiveId" clId="{16BBCBC1-1739-4628-94AA-643C5DE5DCCE}" dt="2020-06-02T00:10:46.575" v="4370"/>
          <ac:inkMkLst>
            <pc:docMk/>
            <pc:sldMk cId="1228532124" sldId="275"/>
            <ac:inkMk id="87" creationId="{25A90118-FD02-4403-BF49-FCFA987D34A9}"/>
          </ac:inkMkLst>
        </pc:inkChg>
        <pc:inkChg chg="add del">
          <ac:chgData name="Jim Beland" userId="d41a4da1a37fb713" providerId="LiveId" clId="{16BBCBC1-1739-4628-94AA-643C5DE5DCCE}" dt="2020-06-02T00:10:46.575" v="4370"/>
          <ac:inkMkLst>
            <pc:docMk/>
            <pc:sldMk cId="1228532124" sldId="275"/>
            <ac:inkMk id="88" creationId="{7A41E450-3BB4-4D4A-99F0-DB2293D6D969}"/>
          </ac:inkMkLst>
        </pc:inkChg>
        <pc:inkChg chg="add del">
          <ac:chgData name="Jim Beland" userId="d41a4da1a37fb713" providerId="LiveId" clId="{16BBCBC1-1739-4628-94AA-643C5DE5DCCE}" dt="2020-06-02T00:10:46.575" v="4370"/>
          <ac:inkMkLst>
            <pc:docMk/>
            <pc:sldMk cId="1228532124" sldId="275"/>
            <ac:inkMk id="89" creationId="{AA304085-4E3D-4A29-A54E-BDB6AA020B6D}"/>
          </ac:inkMkLst>
        </pc:inkChg>
        <pc:inkChg chg="add del">
          <ac:chgData name="Jim Beland" userId="d41a4da1a37fb713" providerId="LiveId" clId="{16BBCBC1-1739-4628-94AA-643C5DE5DCCE}" dt="2020-06-02T00:10:46.575" v="4370"/>
          <ac:inkMkLst>
            <pc:docMk/>
            <pc:sldMk cId="1228532124" sldId="275"/>
            <ac:inkMk id="90" creationId="{156CED17-B1D8-4330-9FC4-9D6F0D4E6F28}"/>
          </ac:inkMkLst>
        </pc:inkChg>
        <pc:inkChg chg="add del">
          <ac:chgData name="Jim Beland" userId="d41a4da1a37fb713" providerId="LiveId" clId="{16BBCBC1-1739-4628-94AA-643C5DE5DCCE}" dt="2020-06-02T00:10:46.575" v="4370"/>
          <ac:inkMkLst>
            <pc:docMk/>
            <pc:sldMk cId="1228532124" sldId="275"/>
            <ac:inkMk id="91" creationId="{09DABD7D-1B11-490C-B282-55D13E1B89BF}"/>
          </ac:inkMkLst>
        </pc:inkChg>
        <pc:inkChg chg="add del">
          <ac:chgData name="Jim Beland" userId="d41a4da1a37fb713" providerId="LiveId" clId="{16BBCBC1-1739-4628-94AA-643C5DE5DCCE}" dt="2020-06-02T00:10:46.575" v="4370"/>
          <ac:inkMkLst>
            <pc:docMk/>
            <pc:sldMk cId="1228532124" sldId="275"/>
            <ac:inkMk id="92" creationId="{73AC9AF4-B3B9-4A83-A34B-3CB39BE480EF}"/>
          </ac:inkMkLst>
        </pc:inkChg>
        <pc:inkChg chg="add del">
          <ac:chgData name="Jim Beland" userId="d41a4da1a37fb713" providerId="LiveId" clId="{16BBCBC1-1739-4628-94AA-643C5DE5DCCE}" dt="2020-06-02T00:10:46.575" v="4370"/>
          <ac:inkMkLst>
            <pc:docMk/>
            <pc:sldMk cId="1228532124" sldId="275"/>
            <ac:inkMk id="93" creationId="{7D96A396-869D-4DC8-B964-AF666B6367B8}"/>
          </ac:inkMkLst>
        </pc:inkChg>
        <pc:inkChg chg="add del">
          <ac:chgData name="Jim Beland" userId="d41a4da1a37fb713" providerId="LiveId" clId="{16BBCBC1-1739-4628-94AA-643C5DE5DCCE}" dt="2020-06-02T00:10:46.575" v="4370"/>
          <ac:inkMkLst>
            <pc:docMk/>
            <pc:sldMk cId="1228532124" sldId="275"/>
            <ac:inkMk id="94" creationId="{97C34DE2-DA99-49B7-8BEC-5F994E0BBF6D}"/>
          </ac:inkMkLst>
        </pc:inkChg>
        <pc:inkChg chg="add del">
          <ac:chgData name="Jim Beland" userId="d41a4da1a37fb713" providerId="LiveId" clId="{16BBCBC1-1739-4628-94AA-643C5DE5DCCE}" dt="2020-06-02T00:10:46.575" v="4370"/>
          <ac:inkMkLst>
            <pc:docMk/>
            <pc:sldMk cId="1228532124" sldId="275"/>
            <ac:inkMk id="95" creationId="{AEDADA53-5AC0-4E92-A906-77F7B479C981}"/>
          </ac:inkMkLst>
        </pc:inkChg>
        <pc:inkChg chg="add del">
          <ac:chgData name="Jim Beland" userId="d41a4da1a37fb713" providerId="LiveId" clId="{16BBCBC1-1739-4628-94AA-643C5DE5DCCE}" dt="2020-06-02T00:10:46.575" v="4370"/>
          <ac:inkMkLst>
            <pc:docMk/>
            <pc:sldMk cId="1228532124" sldId="275"/>
            <ac:inkMk id="96" creationId="{2595D323-F942-4E9E-98B1-DDBB6F6F8887}"/>
          </ac:inkMkLst>
        </pc:inkChg>
        <pc:inkChg chg="add del">
          <ac:chgData name="Jim Beland" userId="d41a4da1a37fb713" providerId="LiveId" clId="{16BBCBC1-1739-4628-94AA-643C5DE5DCCE}" dt="2020-06-02T00:10:46.575" v="4370"/>
          <ac:inkMkLst>
            <pc:docMk/>
            <pc:sldMk cId="1228532124" sldId="275"/>
            <ac:inkMk id="97" creationId="{A818EE75-B0C7-4E6C-877A-2948152D326A}"/>
          </ac:inkMkLst>
        </pc:inkChg>
        <pc:inkChg chg="add del">
          <ac:chgData name="Jim Beland" userId="d41a4da1a37fb713" providerId="LiveId" clId="{16BBCBC1-1739-4628-94AA-643C5DE5DCCE}" dt="2020-06-02T00:10:46.575" v="4370"/>
          <ac:inkMkLst>
            <pc:docMk/>
            <pc:sldMk cId="1228532124" sldId="275"/>
            <ac:inkMk id="98" creationId="{115E023B-6147-452A-9EED-63CE4F62C5A6}"/>
          </ac:inkMkLst>
        </pc:inkChg>
        <pc:inkChg chg="add del">
          <ac:chgData name="Jim Beland" userId="d41a4da1a37fb713" providerId="LiveId" clId="{16BBCBC1-1739-4628-94AA-643C5DE5DCCE}" dt="2020-06-02T00:10:46.575" v="4370"/>
          <ac:inkMkLst>
            <pc:docMk/>
            <pc:sldMk cId="1228532124" sldId="275"/>
            <ac:inkMk id="99" creationId="{9A6A2A9F-8FCE-46D7-9EE9-F84BB99CD1C7}"/>
          </ac:inkMkLst>
        </pc:inkChg>
        <pc:inkChg chg="add del">
          <ac:chgData name="Jim Beland" userId="d41a4da1a37fb713" providerId="LiveId" clId="{16BBCBC1-1739-4628-94AA-643C5DE5DCCE}" dt="2020-06-02T00:10:46.575" v="4370"/>
          <ac:inkMkLst>
            <pc:docMk/>
            <pc:sldMk cId="1228532124" sldId="275"/>
            <ac:inkMk id="100" creationId="{654248C4-273F-4899-8509-2ACF2C49EAF4}"/>
          </ac:inkMkLst>
        </pc:inkChg>
        <pc:inkChg chg="add del">
          <ac:chgData name="Jim Beland" userId="d41a4da1a37fb713" providerId="LiveId" clId="{16BBCBC1-1739-4628-94AA-643C5DE5DCCE}" dt="2020-06-02T00:10:46.575" v="4370"/>
          <ac:inkMkLst>
            <pc:docMk/>
            <pc:sldMk cId="1228532124" sldId="275"/>
            <ac:inkMk id="101" creationId="{977B6629-104A-453A-9428-BDD23D61615D}"/>
          </ac:inkMkLst>
        </pc:inkChg>
        <pc:inkChg chg="add del">
          <ac:chgData name="Jim Beland" userId="d41a4da1a37fb713" providerId="LiveId" clId="{16BBCBC1-1739-4628-94AA-643C5DE5DCCE}" dt="2020-06-02T00:10:46.575" v="4370"/>
          <ac:inkMkLst>
            <pc:docMk/>
            <pc:sldMk cId="1228532124" sldId="275"/>
            <ac:inkMk id="102" creationId="{9A1B2E53-7165-4357-9B8E-75624A22F43B}"/>
          </ac:inkMkLst>
        </pc:inkChg>
        <pc:inkChg chg="add del">
          <ac:chgData name="Jim Beland" userId="d41a4da1a37fb713" providerId="LiveId" clId="{16BBCBC1-1739-4628-94AA-643C5DE5DCCE}" dt="2020-06-02T00:10:46.575" v="4370"/>
          <ac:inkMkLst>
            <pc:docMk/>
            <pc:sldMk cId="1228532124" sldId="275"/>
            <ac:inkMk id="103" creationId="{8C507F37-1776-4D77-886B-4C694C1B619D}"/>
          </ac:inkMkLst>
        </pc:inkChg>
        <pc:inkChg chg="add del">
          <ac:chgData name="Jim Beland" userId="d41a4da1a37fb713" providerId="LiveId" clId="{16BBCBC1-1739-4628-94AA-643C5DE5DCCE}" dt="2020-06-02T00:10:46.575" v="4370"/>
          <ac:inkMkLst>
            <pc:docMk/>
            <pc:sldMk cId="1228532124" sldId="275"/>
            <ac:inkMk id="104" creationId="{114DE511-1A07-411D-A2FB-24FD16F8A67D}"/>
          </ac:inkMkLst>
        </pc:inkChg>
        <pc:inkChg chg="add del">
          <ac:chgData name="Jim Beland" userId="d41a4da1a37fb713" providerId="LiveId" clId="{16BBCBC1-1739-4628-94AA-643C5DE5DCCE}" dt="2020-06-02T00:10:46.575" v="4370"/>
          <ac:inkMkLst>
            <pc:docMk/>
            <pc:sldMk cId="1228532124" sldId="275"/>
            <ac:inkMk id="105" creationId="{63B3D9EB-E280-49FB-8607-1AF4311BDD51}"/>
          </ac:inkMkLst>
        </pc:inkChg>
        <pc:inkChg chg="add del">
          <ac:chgData name="Jim Beland" userId="d41a4da1a37fb713" providerId="LiveId" clId="{16BBCBC1-1739-4628-94AA-643C5DE5DCCE}" dt="2020-06-02T00:10:46.575" v="4370"/>
          <ac:inkMkLst>
            <pc:docMk/>
            <pc:sldMk cId="1228532124" sldId="275"/>
            <ac:inkMk id="106" creationId="{6CC1ACAA-4FA9-49A7-A5E8-DB2EAE776643}"/>
          </ac:inkMkLst>
        </pc:inkChg>
        <pc:inkChg chg="add del">
          <ac:chgData name="Jim Beland" userId="d41a4da1a37fb713" providerId="LiveId" clId="{16BBCBC1-1739-4628-94AA-643C5DE5DCCE}" dt="2020-06-02T00:10:46.575" v="4370"/>
          <ac:inkMkLst>
            <pc:docMk/>
            <pc:sldMk cId="1228532124" sldId="275"/>
            <ac:inkMk id="107" creationId="{BA3AD55D-364F-4AA0-A4F1-B2FC74F6C1D4}"/>
          </ac:inkMkLst>
        </pc:inkChg>
        <pc:inkChg chg="add del">
          <ac:chgData name="Jim Beland" userId="d41a4da1a37fb713" providerId="LiveId" clId="{16BBCBC1-1739-4628-94AA-643C5DE5DCCE}" dt="2020-06-02T00:10:46.575" v="4370"/>
          <ac:inkMkLst>
            <pc:docMk/>
            <pc:sldMk cId="1228532124" sldId="275"/>
            <ac:inkMk id="108" creationId="{A2882971-842D-4358-9A4F-869CCEB75537}"/>
          </ac:inkMkLst>
        </pc:inkChg>
        <pc:inkChg chg="add del">
          <ac:chgData name="Jim Beland" userId="d41a4da1a37fb713" providerId="LiveId" clId="{16BBCBC1-1739-4628-94AA-643C5DE5DCCE}" dt="2020-06-02T00:10:46.575" v="4370"/>
          <ac:inkMkLst>
            <pc:docMk/>
            <pc:sldMk cId="1228532124" sldId="275"/>
            <ac:inkMk id="109" creationId="{5D63A5A1-D497-433E-8E76-0AE79512282B}"/>
          </ac:inkMkLst>
        </pc:inkChg>
        <pc:inkChg chg="add del">
          <ac:chgData name="Jim Beland" userId="d41a4da1a37fb713" providerId="LiveId" clId="{16BBCBC1-1739-4628-94AA-643C5DE5DCCE}" dt="2020-06-02T00:10:46.575" v="4370"/>
          <ac:inkMkLst>
            <pc:docMk/>
            <pc:sldMk cId="1228532124" sldId="275"/>
            <ac:inkMk id="110" creationId="{01A01FB2-BF0D-4659-B122-CDCC539365A4}"/>
          </ac:inkMkLst>
        </pc:inkChg>
        <pc:inkChg chg="add del">
          <ac:chgData name="Jim Beland" userId="d41a4da1a37fb713" providerId="LiveId" clId="{16BBCBC1-1739-4628-94AA-643C5DE5DCCE}" dt="2020-06-02T00:10:46.575" v="4370"/>
          <ac:inkMkLst>
            <pc:docMk/>
            <pc:sldMk cId="1228532124" sldId="275"/>
            <ac:inkMk id="111" creationId="{4CCB4814-77EC-4DA8-BFB4-59674408D418}"/>
          </ac:inkMkLst>
        </pc:inkChg>
        <pc:inkChg chg="add del">
          <ac:chgData name="Jim Beland" userId="d41a4da1a37fb713" providerId="LiveId" clId="{16BBCBC1-1739-4628-94AA-643C5DE5DCCE}" dt="2020-06-02T00:10:46.575" v="4370"/>
          <ac:inkMkLst>
            <pc:docMk/>
            <pc:sldMk cId="1228532124" sldId="275"/>
            <ac:inkMk id="112" creationId="{2CDF7258-9109-45B4-B164-A69327AA7899}"/>
          </ac:inkMkLst>
        </pc:inkChg>
        <pc:inkChg chg="add del">
          <ac:chgData name="Jim Beland" userId="d41a4da1a37fb713" providerId="LiveId" clId="{16BBCBC1-1739-4628-94AA-643C5DE5DCCE}" dt="2020-06-02T00:10:46.575" v="4370"/>
          <ac:inkMkLst>
            <pc:docMk/>
            <pc:sldMk cId="1228532124" sldId="275"/>
            <ac:inkMk id="113" creationId="{41B35859-72E6-411C-842F-CD97CA527487}"/>
          </ac:inkMkLst>
        </pc:inkChg>
        <pc:inkChg chg="add del">
          <ac:chgData name="Jim Beland" userId="d41a4da1a37fb713" providerId="LiveId" clId="{16BBCBC1-1739-4628-94AA-643C5DE5DCCE}" dt="2020-06-02T00:10:46.575" v="4370"/>
          <ac:inkMkLst>
            <pc:docMk/>
            <pc:sldMk cId="1228532124" sldId="275"/>
            <ac:inkMk id="114" creationId="{3829A72F-5927-468E-8062-8357CB82A670}"/>
          </ac:inkMkLst>
        </pc:inkChg>
        <pc:inkChg chg="add del">
          <ac:chgData name="Jim Beland" userId="d41a4da1a37fb713" providerId="LiveId" clId="{16BBCBC1-1739-4628-94AA-643C5DE5DCCE}" dt="2020-06-02T00:10:46.575" v="4370"/>
          <ac:inkMkLst>
            <pc:docMk/>
            <pc:sldMk cId="1228532124" sldId="275"/>
            <ac:inkMk id="115" creationId="{D8A65626-9C95-46D2-ABC5-6AE538B1C365}"/>
          </ac:inkMkLst>
        </pc:inkChg>
        <pc:inkChg chg="add del">
          <ac:chgData name="Jim Beland" userId="d41a4da1a37fb713" providerId="LiveId" clId="{16BBCBC1-1739-4628-94AA-643C5DE5DCCE}" dt="2020-06-02T00:10:46.575" v="4370"/>
          <ac:inkMkLst>
            <pc:docMk/>
            <pc:sldMk cId="1228532124" sldId="275"/>
            <ac:inkMk id="116" creationId="{07B2E0AA-1B1F-4170-A2DE-D34ACAFD057C}"/>
          </ac:inkMkLst>
        </pc:inkChg>
        <pc:inkChg chg="add del">
          <ac:chgData name="Jim Beland" userId="d41a4da1a37fb713" providerId="LiveId" clId="{16BBCBC1-1739-4628-94AA-643C5DE5DCCE}" dt="2020-06-02T00:10:46.575" v="4370"/>
          <ac:inkMkLst>
            <pc:docMk/>
            <pc:sldMk cId="1228532124" sldId="275"/>
            <ac:inkMk id="117" creationId="{6AE02ED1-CCE1-4325-9260-2B01FB0D6308}"/>
          </ac:inkMkLst>
        </pc:inkChg>
        <pc:inkChg chg="add">
          <ac:chgData name="Jim Beland" userId="d41a4da1a37fb713" providerId="LiveId" clId="{16BBCBC1-1739-4628-94AA-643C5DE5DCCE}" dt="2020-06-02T00:10:46.575" v="4370"/>
          <ac:inkMkLst>
            <pc:docMk/>
            <pc:sldMk cId="1228532124" sldId="275"/>
            <ac:inkMk id="118" creationId="{4A5AEA1D-9FD1-498A-819B-9DB88D314D9B}"/>
          </ac:inkMkLst>
        </pc:inkChg>
        <pc:inkChg chg="add">
          <ac:chgData name="Jim Beland" userId="d41a4da1a37fb713" providerId="LiveId" clId="{16BBCBC1-1739-4628-94AA-643C5DE5DCCE}" dt="2020-06-02T00:10:46.575" v="4370"/>
          <ac:inkMkLst>
            <pc:docMk/>
            <pc:sldMk cId="1228532124" sldId="275"/>
            <ac:inkMk id="119" creationId="{E4061581-A43E-4952-8E63-9B532C10B74B}"/>
          </ac:inkMkLst>
        </pc:inkChg>
        <pc:inkChg chg="add">
          <ac:chgData name="Jim Beland" userId="d41a4da1a37fb713" providerId="LiveId" clId="{16BBCBC1-1739-4628-94AA-643C5DE5DCCE}" dt="2020-06-02T00:10:46.575" v="4370"/>
          <ac:inkMkLst>
            <pc:docMk/>
            <pc:sldMk cId="1228532124" sldId="275"/>
            <ac:inkMk id="120" creationId="{EB3B8C08-D302-40A7-A0A4-179AC7D4173C}"/>
          </ac:inkMkLst>
        </pc:inkChg>
        <pc:inkChg chg="add">
          <ac:chgData name="Jim Beland" userId="d41a4da1a37fb713" providerId="LiveId" clId="{16BBCBC1-1739-4628-94AA-643C5DE5DCCE}" dt="2020-06-02T00:10:46.575" v="4370"/>
          <ac:inkMkLst>
            <pc:docMk/>
            <pc:sldMk cId="1228532124" sldId="275"/>
            <ac:inkMk id="121" creationId="{5423C2F8-A776-435F-8F92-A83A19B5B9C3}"/>
          </ac:inkMkLst>
        </pc:inkChg>
        <pc:inkChg chg="add">
          <ac:chgData name="Jim Beland" userId="d41a4da1a37fb713" providerId="LiveId" clId="{16BBCBC1-1739-4628-94AA-643C5DE5DCCE}" dt="2020-06-02T00:10:46.575" v="4370"/>
          <ac:inkMkLst>
            <pc:docMk/>
            <pc:sldMk cId="1228532124" sldId="275"/>
            <ac:inkMk id="122" creationId="{FEFABB0B-E6AD-4FA5-9740-B3BC860C5C7B}"/>
          </ac:inkMkLst>
        </pc:inkChg>
        <pc:inkChg chg="add del">
          <ac:chgData name="Jim Beland" userId="d41a4da1a37fb713" providerId="LiveId" clId="{16BBCBC1-1739-4628-94AA-643C5DE5DCCE}" dt="2020-06-02T00:10:46.575" v="4370"/>
          <ac:inkMkLst>
            <pc:docMk/>
            <pc:sldMk cId="1228532124" sldId="275"/>
            <ac:inkMk id="123" creationId="{EF47E64F-177E-4BD0-9151-7949370A7565}"/>
          </ac:inkMkLst>
        </pc:inkChg>
        <pc:inkChg chg="add">
          <ac:chgData name="Jim Beland" userId="d41a4da1a37fb713" providerId="LiveId" clId="{16BBCBC1-1739-4628-94AA-643C5DE5DCCE}" dt="2020-06-02T00:10:46.575" v="4370"/>
          <ac:inkMkLst>
            <pc:docMk/>
            <pc:sldMk cId="1228532124" sldId="275"/>
            <ac:inkMk id="124" creationId="{0DF984BB-5795-4EE0-9472-D202045862E5}"/>
          </ac:inkMkLst>
        </pc:inkChg>
        <pc:inkChg chg="add del">
          <ac:chgData name="Jim Beland" userId="d41a4da1a37fb713" providerId="LiveId" clId="{16BBCBC1-1739-4628-94AA-643C5DE5DCCE}" dt="2020-06-02T00:11:07.254" v="4413"/>
          <ac:inkMkLst>
            <pc:docMk/>
            <pc:sldMk cId="1228532124" sldId="275"/>
            <ac:inkMk id="125" creationId="{2A022FB7-8156-40B1-BB5B-4D7CA7D2656E}"/>
          </ac:inkMkLst>
        </pc:inkChg>
        <pc:inkChg chg="add del">
          <ac:chgData name="Jim Beland" userId="d41a4da1a37fb713" providerId="LiveId" clId="{16BBCBC1-1739-4628-94AA-643C5DE5DCCE}" dt="2020-06-02T00:11:07.254" v="4413"/>
          <ac:inkMkLst>
            <pc:docMk/>
            <pc:sldMk cId="1228532124" sldId="275"/>
            <ac:inkMk id="126" creationId="{52962C05-7AC4-415A-92D9-9426311E6610}"/>
          </ac:inkMkLst>
        </pc:inkChg>
        <pc:inkChg chg="add del">
          <ac:chgData name="Jim Beland" userId="d41a4da1a37fb713" providerId="LiveId" clId="{16BBCBC1-1739-4628-94AA-643C5DE5DCCE}" dt="2020-06-02T00:11:07.254" v="4413"/>
          <ac:inkMkLst>
            <pc:docMk/>
            <pc:sldMk cId="1228532124" sldId="275"/>
            <ac:inkMk id="127" creationId="{9FF1608A-D966-4C9D-8AD8-181BE6A1DADB}"/>
          </ac:inkMkLst>
        </pc:inkChg>
        <pc:inkChg chg="add del">
          <ac:chgData name="Jim Beland" userId="d41a4da1a37fb713" providerId="LiveId" clId="{16BBCBC1-1739-4628-94AA-643C5DE5DCCE}" dt="2020-06-02T00:11:07.254" v="4413"/>
          <ac:inkMkLst>
            <pc:docMk/>
            <pc:sldMk cId="1228532124" sldId="275"/>
            <ac:inkMk id="128" creationId="{578E89B0-56B7-4700-9ED0-E98F9D24024A}"/>
          </ac:inkMkLst>
        </pc:inkChg>
        <pc:inkChg chg="add del">
          <ac:chgData name="Jim Beland" userId="d41a4da1a37fb713" providerId="LiveId" clId="{16BBCBC1-1739-4628-94AA-643C5DE5DCCE}" dt="2020-06-02T00:11:07.254" v="4413"/>
          <ac:inkMkLst>
            <pc:docMk/>
            <pc:sldMk cId="1228532124" sldId="275"/>
            <ac:inkMk id="129" creationId="{95EFCB1B-BF65-46AB-B72B-ABE076C800DF}"/>
          </ac:inkMkLst>
        </pc:inkChg>
        <pc:inkChg chg="add del">
          <ac:chgData name="Jim Beland" userId="d41a4da1a37fb713" providerId="LiveId" clId="{16BBCBC1-1739-4628-94AA-643C5DE5DCCE}" dt="2020-06-02T00:11:07.254" v="4413"/>
          <ac:inkMkLst>
            <pc:docMk/>
            <pc:sldMk cId="1228532124" sldId="275"/>
            <ac:inkMk id="130" creationId="{00C27E36-B02C-4A42-ACCA-F0BEA5842564}"/>
          </ac:inkMkLst>
        </pc:inkChg>
        <pc:inkChg chg="add del">
          <ac:chgData name="Jim Beland" userId="d41a4da1a37fb713" providerId="LiveId" clId="{16BBCBC1-1739-4628-94AA-643C5DE5DCCE}" dt="2020-06-02T00:11:07.254" v="4413"/>
          <ac:inkMkLst>
            <pc:docMk/>
            <pc:sldMk cId="1228532124" sldId="275"/>
            <ac:inkMk id="131" creationId="{DD3221C3-2E35-47F8-A0A3-9F38BD92AD7C}"/>
          </ac:inkMkLst>
        </pc:inkChg>
        <pc:inkChg chg="add del">
          <ac:chgData name="Jim Beland" userId="d41a4da1a37fb713" providerId="LiveId" clId="{16BBCBC1-1739-4628-94AA-643C5DE5DCCE}" dt="2020-06-02T00:11:07.254" v="4413"/>
          <ac:inkMkLst>
            <pc:docMk/>
            <pc:sldMk cId="1228532124" sldId="275"/>
            <ac:inkMk id="132" creationId="{AE1627BD-4E43-4BE3-B750-C7A3282800BD}"/>
          </ac:inkMkLst>
        </pc:inkChg>
        <pc:inkChg chg="add del">
          <ac:chgData name="Jim Beland" userId="d41a4da1a37fb713" providerId="LiveId" clId="{16BBCBC1-1739-4628-94AA-643C5DE5DCCE}" dt="2020-06-02T00:11:07.254" v="4413"/>
          <ac:inkMkLst>
            <pc:docMk/>
            <pc:sldMk cId="1228532124" sldId="275"/>
            <ac:inkMk id="133" creationId="{DE6B1583-39D9-4E13-A92A-DA2B5BF431B8}"/>
          </ac:inkMkLst>
        </pc:inkChg>
        <pc:inkChg chg="add del">
          <ac:chgData name="Jim Beland" userId="d41a4da1a37fb713" providerId="LiveId" clId="{16BBCBC1-1739-4628-94AA-643C5DE5DCCE}" dt="2020-06-02T00:11:07.254" v="4413"/>
          <ac:inkMkLst>
            <pc:docMk/>
            <pc:sldMk cId="1228532124" sldId="275"/>
            <ac:inkMk id="134" creationId="{DEEE4AAE-2774-4022-BB43-8F191F77E3F2}"/>
          </ac:inkMkLst>
        </pc:inkChg>
        <pc:inkChg chg="add del">
          <ac:chgData name="Jim Beland" userId="d41a4da1a37fb713" providerId="LiveId" clId="{16BBCBC1-1739-4628-94AA-643C5DE5DCCE}" dt="2020-06-02T00:11:07.254" v="4413"/>
          <ac:inkMkLst>
            <pc:docMk/>
            <pc:sldMk cId="1228532124" sldId="275"/>
            <ac:inkMk id="135" creationId="{B4217E9B-6A75-4AF5-96A1-6C28B86FC09A}"/>
          </ac:inkMkLst>
        </pc:inkChg>
        <pc:inkChg chg="add del">
          <ac:chgData name="Jim Beland" userId="d41a4da1a37fb713" providerId="LiveId" clId="{16BBCBC1-1739-4628-94AA-643C5DE5DCCE}" dt="2020-06-02T00:11:07.254" v="4413"/>
          <ac:inkMkLst>
            <pc:docMk/>
            <pc:sldMk cId="1228532124" sldId="275"/>
            <ac:inkMk id="136" creationId="{6BCD4D31-F473-46E5-99CD-963430092ADD}"/>
          </ac:inkMkLst>
        </pc:inkChg>
        <pc:inkChg chg="add del">
          <ac:chgData name="Jim Beland" userId="d41a4da1a37fb713" providerId="LiveId" clId="{16BBCBC1-1739-4628-94AA-643C5DE5DCCE}" dt="2020-06-02T00:11:07.254" v="4413"/>
          <ac:inkMkLst>
            <pc:docMk/>
            <pc:sldMk cId="1228532124" sldId="275"/>
            <ac:inkMk id="137" creationId="{5B120901-9DFB-42D3-BD5C-6243AD4417DC}"/>
          </ac:inkMkLst>
        </pc:inkChg>
        <pc:inkChg chg="add del">
          <ac:chgData name="Jim Beland" userId="d41a4da1a37fb713" providerId="LiveId" clId="{16BBCBC1-1739-4628-94AA-643C5DE5DCCE}" dt="2020-06-02T00:11:07.254" v="4413"/>
          <ac:inkMkLst>
            <pc:docMk/>
            <pc:sldMk cId="1228532124" sldId="275"/>
            <ac:inkMk id="138" creationId="{6266A51C-EECA-4779-BEE2-756F03F6384A}"/>
          </ac:inkMkLst>
        </pc:inkChg>
        <pc:inkChg chg="add del">
          <ac:chgData name="Jim Beland" userId="d41a4da1a37fb713" providerId="LiveId" clId="{16BBCBC1-1739-4628-94AA-643C5DE5DCCE}" dt="2020-06-02T00:11:07.254" v="4413"/>
          <ac:inkMkLst>
            <pc:docMk/>
            <pc:sldMk cId="1228532124" sldId="275"/>
            <ac:inkMk id="139" creationId="{D7EB1053-CC4A-420D-882D-63A71FD9006B}"/>
          </ac:inkMkLst>
        </pc:inkChg>
        <pc:inkChg chg="add del">
          <ac:chgData name="Jim Beland" userId="d41a4da1a37fb713" providerId="LiveId" clId="{16BBCBC1-1739-4628-94AA-643C5DE5DCCE}" dt="2020-06-02T00:11:07.254" v="4413"/>
          <ac:inkMkLst>
            <pc:docMk/>
            <pc:sldMk cId="1228532124" sldId="275"/>
            <ac:inkMk id="140" creationId="{7D0412BE-4371-45DD-8CA8-6B75070155ED}"/>
          </ac:inkMkLst>
        </pc:inkChg>
        <pc:inkChg chg="add del">
          <ac:chgData name="Jim Beland" userId="d41a4da1a37fb713" providerId="LiveId" clId="{16BBCBC1-1739-4628-94AA-643C5DE5DCCE}" dt="2020-06-02T00:11:07.254" v="4413"/>
          <ac:inkMkLst>
            <pc:docMk/>
            <pc:sldMk cId="1228532124" sldId="275"/>
            <ac:inkMk id="141" creationId="{1E8AA2C1-17AB-45F0-A3B0-4507928EA24B}"/>
          </ac:inkMkLst>
        </pc:inkChg>
        <pc:inkChg chg="add del">
          <ac:chgData name="Jim Beland" userId="d41a4da1a37fb713" providerId="LiveId" clId="{16BBCBC1-1739-4628-94AA-643C5DE5DCCE}" dt="2020-06-02T00:11:07.254" v="4413"/>
          <ac:inkMkLst>
            <pc:docMk/>
            <pc:sldMk cId="1228532124" sldId="275"/>
            <ac:inkMk id="142" creationId="{8AA87D2C-63A9-4EC2-AA33-FEB15EB47B4A}"/>
          </ac:inkMkLst>
        </pc:inkChg>
        <pc:inkChg chg="add del">
          <ac:chgData name="Jim Beland" userId="d41a4da1a37fb713" providerId="LiveId" clId="{16BBCBC1-1739-4628-94AA-643C5DE5DCCE}" dt="2020-06-02T00:11:07.254" v="4413"/>
          <ac:inkMkLst>
            <pc:docMk/>
            <pc:sldMk cId="1228532124" sldId="275"/>
            <ac:inkMk id="143" creationId="{E518EA11-4692-4C23-9729-42DA69FCD098}"/>
          </ac:inkMkLst>
        </pc:inkChg>
        <pc:inkChg chg="add del">
          <ac:chgData name="Jim Beland" userId="d41a4da1a37fb713" providerId="LiveId" clId="{16BBCBC1-1739-4628-94AA-643C5DE5DCCE}" dt="2020-06-02T00:11:07.254" v="4413"/>
          <ac:inkMkLst>
            <pc:docMk/>
            <pc:sldMk cId="1228532124" sldId="275"/>
            <ac:inkMk id="144" creationId="{549D5425-7628-4711-81C8-14835F10F756}"/>
          </ac:inkMkLst>
        </pc:inkChg>
        <pc:inkChg chg="add del">
          <ac:chgData name="Jim Beland" userId="d41a4da1a37fb713" providerId="LiveId" clId="{16BBCBC1-1739-4628-94AA-643C5DE5DCCE}" dt="2020-06-02T00:11:07.254" v="4413"/>
          <ac:inkMkLst>
            <pc:docMk/>
            <pc:sldMk cId="1228532124" sldId="275"/>
            <ac:inkMk id="145" creationId="{4C327F03-6EA4-4291-A6D3-1B27C5E71306}"/>
          </ac:inkMkLst>
        </pc:inkChg>
        <pc:inkChg chg="add del">
          <ac:chgData name="Jim Beland" userId="d41a4da1a37fb713" providerId="LiveId" clId="{16BBCBC1-1739-4628-94AA-643C5DE5DCCE}" dt="2020-06-02T00:11:07.254" v="4413"/>
          <ac:inkMkLst>
            <pc:docMk/>
            <pc:sldMk cId="1228532124" sldId="275"/>
            <ac:inkMk id="146" creationId="{DD009A77-757F-474A-A830-A7C0DB35A1F1}"/>
          </ac:inkMkLst>
        </pc:inkChg>
        <pc:inkChg chg="add del">
          <ac:chgData name="Jim Beland" userId="d41a4da1a37fb713" providerId="LiveId" clId="{16BBCBC1-1739-4628-94AA-643C5DE5DCCE}" dt="2020-06-02T00:11:07.254" v="4413"/>
          <ac:inkMkLst>
            <pc:docMk/>
            <pc:sldMk cId="1228532124" sldId="275"/>
            <ac:inkMk id="147" creationId="{64F1092C-F2EA-484F-B968-5A1A30A38BDC}"/>
          </ac:inkMkLst>
        </pc:inkChg>
        <pc:inkChg chg="add del">
          <ac:chgData name="Jim Beland" userId="d41a4da1a37fb713" providerId="LiveId" clId="{16BBCBC1-1739-4628-94AA-643C5DE5DCCE}" dt="2020-06-02T00:11:07.254" v="4413"/>
          <ac:inkMkLst>
            <pc:docMk/>
            <pc:sldMk cId="1228532124" sldId="275"/>
            <ac:inkMk id="148" creationId="{C12F0F01-DA3F-472C-8D0E-E0AE642C987C}"/>
          </ac:inkMkLst>
        </pc:inkChg>
        <pc:inkChg chg="add del">
          <ac:chgData name="Jim Beland" userId="d41a4da1a37fb713" providerId="LiveId" clId="{16BBCBC1-1739-4628-94AA-643C5DE5DCCE}" dt="2020-06-02T00:11:07.254" v="4413"/>
          <ac:inkMkLst>
            <pc:docMk/>
            <pc:sldMk cId="1228532124" sldId="275"/>
            <ac:inkMk id="149" creationId="{620102E4-9E91-4D01-80A3-E135A7BE23E2}"/>
          </ac:inkMkLst>
        </pc:inkChg>
        <pc:inkChg chg="add del">
          <ac:chgData name="Jim Beland" userId="d41a4da1a37fb713" providerId="LiveId" clId="{16BBCBC1-1739-4628-94AA-643C5DE5DCCE}" dt="2020-06-02T00:11:07.254" v="4413"/>
          <ac:inkMkLst>
            <pc:docMk/>
            <pc:sldMk cId="1228532124" sldId="275"/>
            <ac:inkMk id="150" creationId="{AC1B3AC8-3E53-45F7-8478-84C285DEC244}"/>
          </ac:inkMkLst>
        </pc:inkChg>
        <pc:inkChg chg="add del">
          <ac:chgData name="Jim Beland" userId="d41a4da1a37fb713" providerId="LiveId" clId="{16BBCBC1-1739-4628-94AA-643C5DE5DCCE}" dt="2020-06-02T00:11:07.254" v="4413"/>
          <ac:inkMkLst>
            <pc:docMk/>
            <pc:sldMk cId="1228532124" sldId="275"/>
            <ac:inkMk id="151" creationId="{107C7478-17EA-4099-B845-B676CD2C0E03}"/>
          </ac:inkMkLst>
        </pc:inkChg>
        <pc:inkChg chg="add del">
          <ac:chgData name="Jim Beland" userId="d41a4da1a37fb713" providerId="LiveId" clId="{16BBCBC1-1739-4628-94AA-643C5DE5DCCE}" dt="2020-06-02T00:11:07.254" v="4413"/>
          <ac:inkMkLst>
            <pc:docMk/>
            <pc:sldMk cId="1228532124" sldId="275"/>
            <ac:inkMk id="152" creationId="{7EB5D8F9-3A17-4360-95AC-8B6B0FDDA349}"/>
          </ac:inkMkLst>
        </pc:inkChg>
        <pc:inkChg chg="add del">
          <ac:chgData name="Jim Beland" userId="d41a4da1a37fb713" providerId="LiveId" clId="{16BBCBC1-1739-4628-94AA-643C5DE5DCCE}" dt="2020-06-02T00:11:07.254" v="4413"/>
          <ac:inkMkLst>
            <pc:docMk/>
            <pc:sldMk cId="1228532124" sldId="275"/>
            <ac:inkMk id="153" creationId="{D940F649-4208-4E31-A86B-55EC0D4B278F}"/>
          </ac:inkMkLst>
        </pc:inkChg>
        <pc:inkChg chg="add del">
          <ac:chgData name="Jim Beland" userId="d41a4da1a37fb713" providerId="LiveId" clId="{16BBCBC1-1739-4628-94AA-643C5DE5DCCE}" dt="2020-06-02T00:11:07.254" v="4413"/>
          <ac:inkMkLst>
            <pc:docMk/>
            <pc:sldMk cId="1228532124" sldId="275"/>
            <ac:inkMk id="154" creationId="{E0E07591-AD24-4DDB-AC94-0404C710960F}"/>
          </ac:inkMkLst>
        </pc:inkChg>
        <pc:inkChg chg="add del">
          <ac:chgData name="Jim Beland" userId="d41a4da1a37fb713" providerId="LiveId" clId="{16BBCBC1-1739-4628-94AA-643C5DE5DCCE}" dt="2020-06-02T00:11:07.254" v="4413"/>
          <ac:inkMkLst>
            <pc:docMk/>
            <pc:sldMk cId="1228532124" sldId="275"/>
            <ac:inkMk id="155" creationId="{6C92B30F-85F9-4FD9-853F-368C40BD8732}"/>
          </ac:inkMkLst>
        </pc:inkChg>
        <pc:inkChg chg="add del">
          <ac:chgData name="Jim Beland" userId="d41a4da1a37fb713" providerId="LiveId" clId="{16BBCBC1-1739-4628-94AA-643C5DE5DCCE}" dt="2020-06-02T00:11:07.254" v="4413"/>
          <ac:inkMkLst>
            <pc:docMk/>
            <pc:sldMk cId="1228532124" sldId="275"/>
            <ac:inkMk id="156" creationId="{AD361E80-9616-4395-BDDF-7E1DECC17CCE}"/>
          </ac:inkMkLst>
        </pc:inkChg>
        <pc:inkChg chg="add del">
          <ac:chgData name="Jim Beland" userId="d41a4da1a37fb713" providerId="LiveId" clId="{16BBCBC1-1739-4628-94AA-643C5DE5DCCE}" dt="2020-06-02T00:11:07.254" v="4413"/>
          <ac:inkMkLst>
            <pc:docMk/>
            <pc:sldMk cId="1228532124" sldId="275"/>
            <ac:inkMk id="157" creationId="{7F4B1BA6-7A6D-4BBC-A26C-21F00E512712}"/>
          </ac:inkMkLst>
        </pc:inkChg>
        <pc:inkChg chg="add del">
          <ac:chgData name="Jim Beland" userId="d41a4da1a37fb713" providerId="LiveId" clId="{16BBCBC1-1739-4628-94AA-643C5DE5DCCE}" dt="2020-06-02T00:11:07.254" v="4413"/>
          <ac:inkMkLst>
            <pc:docMk/>
            <pc:sldMk cId="1228532124" sldId="275"/>
            <ac:inkMk id="158" creationId="{B3CCD1AD-FD2E-495B-B6B1-480B2EE69D8A}"/>
          </ac:inkMkLst>
        </pc:inkChg>
        <pc:inkChg chg="add del">
          <ac:chgData name="Jim Beland" userId="d41a4da1a37fb713" providerId="LiveId" clId="{16BBCBC1-1739-4628-94AA-643C5DE5DCCE}" dt="2020-06-02T00:11:07.254" v="4413"/>
          <ac:inkMkLst>
            <pc:docMk/>
            <pc:sldMk cId="1228532124" sldId="275"/>
            <ac:inkMk id="159" creationId="{67542277-15D6-47EF-A0D5-16E0DEB65407}"/>
          </ac:inkMkLst>
        </pc:inkChg>
        <pc:inkChg chg="add del">
          <ac:chgData name="Jim Beland" userId="d41a4da1a37fb713" providerId="LiveId" clId="{16BBCBC1-1739-4628-94AA-643C5DE5DCCE}" dt="2020-06-02T00:11:07.254" v="4413"/>
          <ac:inkMkLst>
            <pc:docMk/>
            <pc:sldMk cId="1228532124" sldId="275"/>
            <ac:inkMk id="160" creationId="{466BCBD2-9922-45B4-841F-0263DCE8BDBE}"/>
          </ac:inkMkLst>
        </pc:inkChg>
        <pc:inkChg chg="add del">
          <ac:chgData name="Jim Beland" userId="d41a4da1a37fb713" providerId="LiveId" clId="{16BBCBC1-1739-4628-94AA-643C5DE5DCCE}" dt="2020-06-02T00:11:07.254" v="4413"/>
          <ac:inkMkLst>
            <pc:docMk/>
            <pc:sldMk cId="1228532124" sldId="275"/>
            <ac:inkMk id="161" creationId="{D054D357-9DE4-43C2-A253-B5B5F1BCB920}"/>
          </ac:inkMkLst>
        </pc:inkChg>
        <pc:inkChg chg="add del">
          <ac:chgData name="Jim Beland" userId="d41a4da1a37fb713" providerId="LiveId" clId="{16BBCBC1-1739-4628-94AA-643C5DE5DCCE}" dt="2020-06-02T00:11:07.254" v="4413"/>
          <ac:inkMkLst>
            <pc:docMk/>
            <pc:sldMk cId="1228532124" sldId="275"/>
            <ac:inkMk id="162" creationId="{B64FD8E9-B85A-4A57-A73C-AF1CAB3E7F71}"/>
          </ac:inkMkLst>
        </pc:inkChg>
        <pc:inkChg chg="add del">
          <ac:chgData name="Jim Beland" userId="d41a4da1a37fb713" providerId="LiveId" clId="{16BBCBC1-1739-4628-94AA-643C5DE5DCCE}" dt="2020-06-02T00:11:07.254" v="4413"/>
          <ac:inkMkLst>
            <pc:docMk/>
            <pc:sldMk cId="1228532124" sldId="275"/>
            <ac:inkMk id="163" creationId="{7B8349F0-7A4C-4A74-A857-B03C29B7C376}"/>
          </ac:inkMkLst>
        </pc:inkChg>
        <pc:inkChg chg="add del">
          <ac:chgData name="Jim Beland" userId="d41a4da1a37fb713" providerId="LiveId" clId="{16BBCBC1-1739-4628-94AA-643C5DE5DCCE}" dt="2020-06-02T00:11:07.254" v="4413"/>
          <ac:inkMkLst>
            <pc:docMk/>
            <pc:sldMk cId="1228532124" sldId="275"/>
            <ac:inkMk id="164" creationId="{9E95EABE-D414-4E46-8B65-0228EFCA073F}"/>
          </ac:inkMkLst>
        </pc:inkChg>
        <pc:inkChg chg="add del">
          <ac:chgData name="Jim Beland" userId="d41a4da1a37fb713" providerId="LiveId" clId="{16BBCBC1-1739-4628-94AA-643C5DE5DCCE}" dt="2020-06-02T00:11:07.254" v="4413"/>
          <ac:inkMkLst>
            <pc:docMk/>
            <pc:sldMk cId="1228532124" sldId="275"/>
            <ac:inkMk id="165" creationId="{3FE19B16-FFC6-42B5-857A-1F12A5B59476}"/>
          </ac:inkMkLst>
        </pc:inkChg>
        <pc:inkChg chg="add del">
          <ac:chgData name="Jim Beland" userId="d41a4da1a37fb713" providerId="LiveId" clId="{16BBCBC1-1739-4628-94AA-643C5DE5DCCE}" dt="2020-06-02T00:11:07.254" v="4413"/>
          <ac:inkMkLst>
            <pc:docMk/>
            <pc:sldMk cId="1228532124" sldId="275"/>
            <ac:inkMk id="166" creationId="{6B1D6EFC-E421-43A8-9819-F43856A84BFA}"/>
          </ac:inkMkLst>
        </pc:inkChg>
        <pc:inkChg chg="add">
          <ac:chgData name="Jim Beland" userId="d41a4da1a37fb713" providerId="LiveId" clId="{16BBCBC1-1739-4628-94AA-643C5DE5DCCE}" dt="2020-06-02T00:11:07.254" v="4413"/>
          <ac:inkMkLst>
            <pc:docMk/>
            <pc:sldMk cId="1228532124" sldId="275"/>
            <ac:inkMk id="167" creationId="{E06FDE05-483A-40BD-BC67-ABEA031833E5}"/>
          </ac:inkMkLst>
        </pc:inkChg>
        <pc:inkChg chg="add">
          <ac:chgData name="Jim Beland" userId="d41a4da1a37fb713" providerId="LiveId" clId="{16BBCBC1-1739-4628-94AA-643C5DE5DCCE}" dt="2020-06-02T00:11:07.254" v="4413"/>
          <ac:inkMkLst>
            <pc:docMk/>
            <pc:sldMk cId="1228532124" sldId="275"/>
            <ac:inkMk id="168" creationId="{72BC20C8-64B5-4717-9431-C2A8F1085546}"/>
          </ac:inkMkLst>
        </pc:inkChg>
        <pc:inkChg chg="add">
          <ac:chgData name="Jim Beland" userId="d41a4da1a37fb713" providerId="LiveId" clId="{16BBCBC1-1739-4628-94AA-643C5DE5DCCE}" dt="2020-06-02T00:11:07.254" v="4413"/>
          <ac:inkMkLst>
            <pc:docMk/>
            <pc:sldMk cId="1228532124" sldId="275"/>
            <ac:inkMk id="169" creationId="{FFBBA41D-708B-4914-8EBC-3CB625DFE78C}"/>
          </ac:inkMkLst>
        </pc:inkChg>
        <pc:inkChg chg="add">
          <ac:chgData name="Jim Beland" userId="d41a4da1a37fb713" providerId="LiveId" clId="{16BBCBC1-1739-4628-94AA-643C5DE5DCCE}" dt="2020-06-02T00:11:07.254" v="4413"/>
          <ac:inkMkLst>
            <pc:docMk/>
            <pc:sldMk cId="1228532124" sldId="275"/>
            <ac:inkMk id="170" creationId="{4C0BBFFD-B248-494E-BA4F-104BD726AA99}"/>
          </ac:inkMkLst>
        </pc:inkChg>
        <pc:inkChg chg="add">
          <ac:chgData name="Jim Beland" userId="d41a4da1a37fb713" providerId="LiveId" clId="{16BBCBC1-1739-4628-94AA-643C5DE5DCCE}" dt="2020-06-02T00:11:07.254" v="4413"/>
          <ac:inkMkLst>
            <pc:docMk/>
            <pc:sldMk cId="1228532124" sldId="275"/>
            <ac:inkMk id="171" creationId="{F5B3EF2A-0BB5-4909-8F1B-D813D81E4630}"/>
          </ac:inkMkLst>
        </pc:inkChg>
        <pc:inkChg chg="add">
          <ac:chgData name="Jim Beland" userId="d41a4da1a37fb713" providerId="LiveId" clId="{16BBCBC1-1739-4628-94AA-643C5DE5DCCE}" dt="2020-06-02T00:11:07.254" v="4413"/>
          <ac:inkMkLst>
            <pc:docMk/>
            <pc:sldMk cId="1228532124" sldId="275"/>
            <ac:inkMk id="172" creationId="{0C6F942F-A18C-4CCF-92F6-6A0D51E4556A}"/>
          </ac:inkMkLst>
        </pc:inkChg>
        <pc:inkChg chg="add">
          <ac:chgData name="Jim Beland" userId="d41a4da1a37fb713" providerId="LiveId" clId="{16BBCBC1-1739-4628-94AA-643C5DE5DCCE}" dt="2020-06-02T00:11:07.254" v="4413"/>
          <ac:inkMkLst>
            <pc:docMk/>
            <pc:sldMk cId="1228532124" sldId="275"/>
            <ac:inkMk id="173" creationId="{47F6958D-D3FD-419A-A2AC-F69095648F7B}"/>
          </ac:inkMkLst>
        </pc:inkChg>
        <pc:inkChg chg="add del">
          <ac:chgData name="Jim Beland" userId="d41a4da1a37fb713" providerId="LiveId" clId="{16BBCBC1-1739-4628-94AA-643C5DE5DCCE}" dt="2020-06-02T00:34:51.310" v="5910"/>
          <ac:inkMkLst>
            <pc:docMk/>
            <pc:sldMk cId="1228532124" sldId="275"/>
            <ac:inkMk id="174" creationId="{E9ED6D94-B687-4157-8A74-42D3DEAEC536}"/>
          </ac:inkMkLst>
        </pc:inkChg>
        <pc:inkChg chg="add del">
          <ac:chgData name="Jim Beland" userId="d41a4da1a37fb713" providerId="LiveId" clId="{16BBCBC1-1739-4628-94AA-643C5DE5DCCE}" dt="2020-06-02T00:34:51.310" v="5910"/>
          <ac:inkMkLst>
            <pc:docMk/>
            <pc:sldMk cId="1228532124" sldId="275"/>
            <ac:inkMk id="175" creationId="{2EBF83A8-2BC5-4108-ADDA-C0554183F8D6}"/>
          </ac:inkMkLst>
        </pc:inkChg>
        <pc:inkChg chg="add del">
          <ac:chgData name="Jim Beland" userId="d41a4da1a37fb713" providerId="LiveId" clId="{16BBCBC1-1739-4628-94AA-643C5DE5DCCE}" dt="2020-06-02T00:34:51.310" v="5910"/>
          <ac:inkMkLst>
            <pc:docMk/>
            <pc:sldMk cId="1228532124" sldId="275"/>
            <ac:inkMk id="176" creationId="{BD37E2C6-309D-4B16-A6F3-03663CD4AD5E}"/>
          </ac:inkMkLst>
        </pc:inkChg>
        <pc:inkChg chg="add del">
          <ac:chgData name="Jim Beland" userId="d41a4da1a37fb713" providerId="LiveId" clId="{16BBCBC1-1739-4628-94AA-643C5DE5DCCE}" dt="2020-06-02T00:34:51.310" v="5910"/>
          <ac:inkMkLst>
            <pc:docMk/>
            <pc:sldMk cId="1228532124" sldId="275"/>
            <ac:inkMk id="177" creationId="{8EE39787-C115-4DFD-9506-8B058E97A671}"/>
          </ac:inkMkLst>
        </pc:inkChg>
        <pc:inkChg chg="add del">
          <ac:chgData name="Jim Beland" userId="d41a4da1a37fb713" providerId="LiveId" clId="{16BBCBC1-1739-4628-94AA-643C5DE5DCCE}" dt="2020-06-02T00:34:51.310" v="5910"/>
          <ac:inkMkLst>
            <pc:docMk/>
            <pc:sldMk cId="1228532124" sldId="275"/>
            <ac:inkMk id="178" creationId="{FF625BE4-A492-4441-B692-2AEF487D224E}"/>
          </ac:inkMkLst>
        </pc:inkChg>
        <pc:inkChg chg="add">
          <ac:chgData name="Jim Beland" userId="d41a4da1a37fb713" providerId="LiveId" clId="{16BBCBC1-1739-4628-94AA-643C5DE5DCCE}" dt="2020-06-02T00:34:51.310" v="5910"/>
          <ac:inkMkLst>
            <pc:docMk/>
            <pc:sldMk cId="1228532124" sldId="275"/>
            <ac:inkMk id="179" creationId="{79B100C7-B539-469A-AED4-AB67926DC8AD}"/>
          </ac:inkMkLst>
        </pc:inkChg>
      </pc:sldChg>
      <pc:sldChg chg="addSp delSp add">
        <pc:chgData name="Jim Beland" userId="d41a4da1a37fb713" providerId="LiveId" clId="{16BBCBC1-1739-4628-94AA-643C5DE5DCCE}" dt="2020-06-02T00:15:12.748" v="4670"/>
        <pc:sldMkLst>
          <pc:docMk/>
          <pc:sldMk cId="951697439" sldId="276"/>
        </pc:sldMkLst>
        <pc:inkChg chg="add del">
          <ac:chgData name="Jim Beland" userId="d41a4da1a37fb713" providerId="LiveId" clId="{16BBCBC1-1739-4628-94AA-643C5DE5DCCE}" dt="2020-06-02T00:11:38.461" v="4419"/>
          <ac:inkMkLst>
            <pc:docMk/>
            <pc:sldMk cId="951697439" sldId="276"/>
            <ac:inkMk id="4" creationId="{DDF2AC31-C0B0-4A53-A6B5-44C71B46F731}"/>
          </ac:inkMkLst>
        </pc:inkChg>
        <pc:inkChg chg="add del">
          <ac:chgData name="Jim Beland" userId="d41a4da1a37fb713" providerId="LiveId" clId="{16BBCBC1-1739-4628-94AA-643C5DE5DCCE}" dt="2020-06-02T00:11:38.461" v="4419"/>
          <ac:inkMkLst>
            <pc:docMk/>
            <pc:sldMk cId="951697439" sldId="276"/>
            <ac:inkMk id="5" creationId="{1E0ECC77-7B31-40EF-867E-481F16EF8C1A}"/>
          </ac:inkMkLst>
        </pc:inkChg>
        <pc:inkChg chg="add del">
          <ac:chgData name="Jim Beland" userId="d41a4da1a37fb713" providerId="LiveId" clId="{16BBCBC1-1739-4628-94AA-643C5DE5DCCE}" dt="2020-06-02T00:11:38.461" v="4419"/>
          <ac:inkMkLst>
            <pc:docMk/>
            <pc:sldMk cId="951697439" sldId="276"/>
            <ac:inkMk id="6" creationId="{A8331297-2459-4F3F-86F6-8465E294D5EA}"/>
          </ac:inkMkLst>
        </pc:inkChg>
        <pc:inkChg chg="add del">
          <ac:chgData name="Jim Beland" userId="d41a4da1a37fb713" providerId="LiveId" clId="{16BBCBC1-1739-4628-94AA-643C5DE5DCCE}" dt="2020-06-02T00:11:38.461" v="4419"/>
          <ac:inkMkLst>
            <pc:docMk/>
            <pc:sldMk cId="951697439" sldId="276"/>
            <ac:inkMk id="7" creationId="{752E4C32-8B59-4EFC-AE22-486C7CD708AA}"/>
          </ac:inkMkLst>
        </pc:inkChg>
        <pc:inkChg chg="add del">
          <ac:chgData name="Jim Beland" userId="d41a4da1a37fb713" providerId="LiveId" clId="{16BBCBC1-1739-4628-94AA-643C5DE5DCCE}" dt="2020-06-02T00:11:41.442" v="4422"/>
          <ac:inkMkLst>
            <pc:docMk/>
            <pc:sldMk cId="951697439" sldId="276"/>
            <ac:inkMk id="8" creationId="{E75360CD-75CD-4911-A9BA-3FDCDFC31DF9}"/>
          </ac:inkMkLst>
        </pc:inkChg>
        <pc:inkChg chg="add del">
          <ac:chgData name="Jim Beland" userId="d41a4da1a37fb713" providerId="LiveId" clId="{16BBCBC1-1739-4628-94AA-643C5DE5DCCE}" dt="2020-06-02T00:11:41.442" v="4422"/>
          <ac:inkMkLst>
            <pc:docMk/>
            <pc:sldMk cId="951697439" sldId="276"/>
            <ac:inkMk id="9" creationId="{A0133BB9-CDFF-43F7-9A3D-169064DFB2CA}"/>
          </ac:inkMkLst>
        </pc:inkChg>
        <pc:inkChg chg="add del">
          <ac:chgData name="Jim Beland" userId="d41a4da1a37fb713" providerId="LiveId" clId="{16BBCBC1-1739-4628-94AA-643C5DE5DCCE}" dt="2020-06-02T00:11:41.442" v="4422"/>
          <ac:inkMkLst>
            <pc:docMk/>
            <pc:sldMk cId="951697439" sldId="276"/>
            <ac:inkMk id="10" creationId="{310C19D7-0740-4428-A3C6-048993116BEB}"/>
          </ac:inkMkLst>
        </pc:inkChg>
        <pc:inkChg chg="add">
          <ac:chgData name="Jim Beland" userId="d41a4da1a37fb713" providerId="LiveId" clId="{16BBCBC1-1739-4628-94AA-643C5DE5DCCE}" dt="2020-06-02T00:11:41.442" v="4422"/>
          <ac:inkMkLst>
            <pc:docMk/>
            <pc:sldMk cId="951697439" sldId="276"/>
            <ac:inkMk id="11" creationId="{A688F169-574E-4B71-B026-9B7EB61EB1D3}"/>
          </ac:inkMkLst>
        </pc:inkChg>
        <pc:inkChg chg="add del">
          <ac:chgData name="Jim Beland" userId="d41a4da1a37fb713" providerId="LiveId" clId="{16BBCBC1-1739-4628-94AA-643C5DE5DCCE}" dt="2020-06-02T00:11:52.586" v="4429"/>
          <ac:inkMkLst>
            <pc:docMk/>
            <pc:sldMk cId="951697439" sldId="276"/>
            <ac:inkMk id="12" creationId="{3F434203-B2F3-4BEA-A5BA-533FC6031847}"/>
          </ac:inkMkLst>
        </pc:inkChg>
        <pc:inkChg chg="add del">
          <ac:chgData name="Jim Beland" userId="d41a4da1a37fb713" providerId="LiveId" clId="{16BBCBC1-1739-4628-94AA-643C5DE5DCCE}" dt="2020-06-02T00:11:52.586" v="4429"/>
          <ac:inkMkLst>
            <pc:docMk/>
            <pc:sldMk cId="951697439" sldId="276"/>
            <ac:inkMk id="13" creationId="{5D274380-62CC-4568-86AD-CDA7B4D901AC}"/>
          </ac:inkMkLst>
        </pc:inkChg>
        <pc:inkChg chg="add del">
          <ac:chgData name="Jim Beland" userId="d41a4da1a37fb713" providerId="LiveId" clId="{16BBCBC1-1739-4628-94AA-643C5DE5DCCE}" dt="2020-06-02T00:11:52.586" v="4429"/>
          <ac:inkMkLst>
            <pc:docMk/>
            <pc:sldMk cId="951697439" sldId="276"/>
            <ac:inkMk id="14" creationId="{26C97554-DCDA-423B-9C47-BF11942AAC2D}"/>
          </ac:inkMkLst>
        </pc:inkChg>
        <pc:inkChg chg="add del">
          <ac:chgData name="Jim Beland" userId="d41a4da1a37fb713" providerId="LiveId" clId="{16BBCBC1-1739-4628-94AA-643C5DE5DCCE}" dt="2020-06-02T00:11:52.586" v="4429"/>
          <ac:inkMkLst>
            <pc:docMk/>
            <pc:sldMk cId="951697439" sldId="276"/>
            <ac:inkMk id="15" creationId="{7CA48DE7-855B-4A91-8017-B551D110D558}"/>
          </ac:inkMkLst>
        </pc:inkChg>
        <pc:inkChg chg="add del">
          <ac:chgData name="Jim Beland" userId="d41a4da1a37fb713" providerId="LiveId" clId="{16BBCBC1-1739-4628-94AA-643C5DE5DCCE}" dt="2020-06-02T00:11:52.586" v="4429"/>
          <ac:inkMkLst>
            <pc:docMk/>
            <pc:sldMk cId="951697439" sldId="276"/>
            <ac:inkMk id="16" creationId="{83735213-E5E0-46C8-A46B-675FAD7019C6}"/>
          </ac:inkMkLst>
        </pc:inkChg>
        <pc:inkChg chg="add del">
          <ac:chgData name="Jim Beland" userId="d41a4da1a37fb713" providerId="LiveId" clId="{16BBCBC1-1739-4628-94AA-643C5DE5DCCE}" dt="2020-06-02T00:11:52.586" v="4429"/>
          <ac:inkMkLst>
            <pc:docMk/>
            <pc:sldMk cId="951697439" sldId="276"/>
            <ac:inkMk id="17" creationId="{D1656DA8-BA24-4168-AC44-DC52798BC1A0}"/>
          </ac:inkMkLst>
        </pc:inkChg>
        <pc:inkChg chg="add">
          <ac:chgData name="Jim Beland" userId="d41a4da1a37fb713" providerId="LiveId" clId="{16BBCBC1-1739-4628-94AA-643C5DE5DCCE}" dt="2020-06-02T00:11:52.586" v="4429"/>
          <ac:inkMkLst>
            <pc:docMk/>
            <pc:sldMk cId="951697439" sldId="276"/>
            <ac:inkMk id="18" creationId="{154E69AC-11F0-4CA9-B843-A2A3A4F4B0CE}"/>
          </ac:inkMkLst>
        </pc:inkChg>
        <pc:inkChg chg="add del">
          <ac:chgData name="Jim Beland" userId="d41a4da1a37fb713" providerId="LiveId" clId="{16BBCBC1-1739-4628-94AA-643C5DE5DCCE}" dt="2020-06-02T00:12:00.610" v="4437"/>
          <ac:inkMkLst>
            <pc:docMk/>
            <pc:sldMk cId="951697439" sldId="276"/>
            <ac:inkMk id="19" creationId="{8C0624FC-4D39-4596-BC2B-AEEB6494D493}"/>
          </ac:inkMkLst>
        </pc:inkChg>
        <pc:inkChg chg="add del">
          <ac:chgData name="Jim Beland" userId="d41a4da1a37fb713" providerId="LiveId" clId="{16BBCBC1-1739-4628-94AA-643C5DE5DCCE}" dt="2020-06-02T00:12:00.610" v="4437"/>
          <ac:inkMkLst>
            <pc:docMk/>
            <pc:sldMk cId="951697439" sldId="276"/>
            <ac:inkMk id="20" creationId="{22B9C6E7-CDDB-49EE-895A-32B2494D1AE9}"/>
          </ac:inkMkLst>
        </pc:inkChg>
        <pc:inkChg chg="add del">
          <ac:chgData name="Jim Beland" userId="d41a4da1a37fb713" providerId="LiveId" clId="{16BBCBC1-1739-4628-94AA-643C5DE5DCCE}" dt="2020-06-02T00:12:00.610" v="4437"/>
          <ac:inkMkLst>
            <pc:docMk/>
            <pc:sldMk cId="951697439" sldId="276"/>
            <ac:inkMk id="21" creationId="{5539415C-16C9-4748-ABA3-F4C1CB79DD53}"/>
          </ac:inkMkLst>
        </pc:inkChg>
        <pc:inkChg chg="add del">
          <ac:chgData name="Jim Beland" userId="d41a4da1a37fb713" providerId="LiveId" clId="{16BBCBC1-1739-4628-94AA-643C5DE5DCCE}" dt="2020-06-02T00:12:00.610" v="4437"/>
          <ac:inkMkLst>
            <pc:docMk/>
            <pc:sldMk cId="951697439" sldId="276"/>
            <ac:inkMk id="22" creationId="{7027741A-BE6A-4D3F-BA7A-BF1843E055DA}"/>
          </ac:inkMkLst>
        </pc:inkChg>
        <pc:inkChg chg="add del">
          <ac:chgData name="Jim Beland" userId="d41a4da1a37fb713" providerId="LiveId" clId="{16BBCBC1-1739-4628-94AA-643C5DE5DCCE}" dt="2020-06-02T00:12:00.610" v="4437"/>
          <ac:inkMkLst>
            <pc:docMk/>
            <pc:sldMk cId="951697439" sldId="276"/>
            <ac:inkMk id="23" creationId="{EC84A502-7EC7-438A-AE95-CF4DE7643CCB}"/>
          </ac:inkMkLst>
        </pc:inkChg>
        <pc:inkChg chg="add del">
          <ac:chgData name="Jim Beland" userId="d41a4da1a37fb713" providerId="LiveId" clId="{16BBCBC1-1739-4628-94AA-643C5DE5DCCE}" dt="2020-06-02T00:12:00.610" v="4437"/>
          <ac:inkMkLst>
            <pc:docMk/>
            <pc:sldMk cId="951697439" sldId="276"/>
            <ac:inkMk id="24" creationId="{1897560E-166E-4E85-9E18-05AF0F604CF1}"/>
          </ac:inkMkLst>
        </pc:inkChg>
        <pc:inkChg chg="add del">
          <ac:chgData name="Jim Beland" userId="d41a4da1a37fb713" providerId="LiveId" clId="{16BBCBC1-1739-4628-94AA-643C5DE5DCCE}" dt="2020-06-02T00:12:00.610" v="4437"/>
          <ac:inkMkLst>
            <pc:docMk/>
            <pc:sldMk cId="951697439" sldId="276"/>
            <ac:inkMk id="25" creationId="{6AF7F5F1-919A-4F20-AE42-037BD8861492}"/>
          </ac:inkMkLst>
        </pc:inkChg>
        <pc:inkChg chg="add">
          <ac:chgData name="Jim Beland" userId="d41a4da1a37fb713" providerId="LiveId" clId="{16BBCBC1-1739-4628-94AA-643C5DE5DCCE}" dt="2020-06-02T00:12:00.610" v="4437"/>
          <ac:inkMkLst>
            <pc:docMk/>
            <pc:sldMk cId="951697439" sldId="276"/>
            <ac:inkMk id="26" creationId="{BB3BE125-6C69-4103-A956-C37F20D5EEA9}"/>
          </ac:inkMkLst>
        </pc:inkChg>
        <pc:inkChg chg="add del">
          <ac:chgData name="Jim Beland" userId="d41a4da1a37fb713" providerId="LiveId" clId="{16BBCBC1-1739-4628-94AA-643C5DE5DCCE}" dt="2020-06-02T00:12:08.114" v="4445"/>
          <ac:inkMkLst>
            <pc:docMk/>
            <pc:sldMk cId="951697439" sldId="276"/>
            <ac:inkMk id="27" creationId="{C1EB9197-E2EA-4488-B7E3-6B6F888EAC61}"/>
          </ac:inkMkLst>
        </pc:inkChg>
        <pc:inkChg chg="add del">
          <ac:chgData name="Jim Beland" userId="d41a4da1a37fb713" providerId="LiveId" clId="{16BBCBC1-1739-4628-94AA-643C5DE5DCCE}" dt="2020-06-02T00:12:08.114" v="4445"/>
          <ac:inkMkLst>
            <pc:docMk/>
            <pc:sldMk cId="951697439" sldId="276"/>
            <ac:inkMk id="28" creationId="{5CBF94DB-92AC-4D58-B0CD-12D261848BD7}"/>
          </ac:inkMkLst>
        </pc:inkChg>
        <pc:inkChg chg="add del">
          <ac:chgData name="Jim Beland" userId="d41a4da1a37fb713" providerId="LiveId" clId="{16BBCBC1-1739-4628-94AA-643C5DE5DCCE}" dt="2020-06-02T00:12:08.114" v="4445"/>
          <ac:inkMkLst>
            <pc:docMk/>
            <pc:sldMk cId="951697439" sldId="276"/>
            <ac:inkMk id="29" creationId="{61A23F0B-E60B-40AC-8BA1-25E25B84587E}"/>
          </ac:inkMkLst>
        </pc:inkChg>
        <pc:inkChg chg="add del">
          <ac:chgData name="Jim Beland" userId="d41a4da1a37fb713" providerId="LiveId" clId="{16BBCBC1-1739-4628-94AA-643C5DE5DCCE}" dt="2020-06-02T00:12:08.114" v="4445"/>
          <ac:inkMkLst>
            <pc:docMk/>
            <pc:sldMk cId="951697439" sldId="276"/>
            <ac:inkMk id="30" creationId="{42F0927A-3174-41D1-8A56-E36BFF359B52}"/>
          </ac:inkMkLst>
        </pc:inkChg>
        <pc:inkChg chg="add del">
          <ac:chgData name="Jim Beland" userId="d41a4da1a37fb713" providerId="LiveId" clId="{16BBCBC1-1739-4628-94AA-643C5DE5DCCE}" dt="2020-06-02T00:12:08.114" v="4445"/>
          <ac:inkMkLst>
            <pc:docMk/>
            <pc:sldMk cId="951697439" sldId="276"/>
            <ac:inkMk id="31" creationId="{F8C7CD71-300F-4BBC-B8F0-0222FCA35E49}"/>
          </ac:inkMkLst>
        </pc:inkChg>
        <pc:inkChg chg="add del">
          <ac:chgData name="Jim Beland" userId="d41a4da1a37fb713" providerId="LiveId" clId="{16BBCBC1-1739-4628-94AA-643C5DE5DCCE}" dt="2020-06-02T00:12:08.114" v="4445"/>
          <ac:inkMkLst>
            <pc:docMk/>
            <pc:sldMk cId="951697439" sldId="276"/>
            <ac:inkMk id="32" creationId="{AAC25BC1-C278-4537-A79F-6D070DEB4530}"/>
          </ac:inkMkLst>
        </pc:inkChg>
        <pc:inkChg chg="add del">
          <ac:chgData name="Jim Beland" userId="d41a4da1a37fb713" providerId="LiveId" clId="{16BBCBC1-1739-4628-94AA-643C5DE5DCCE}" dt="2020-06-02T00:12:08.114" v="4445"/>
          <ac:inkMkLst>
            <pc:docMk/>
            <pc:sldMk cId="951697439" sldId="276"/>
            <ac:inkMk id="33" creationId="{8C612FCA-768C-43F8-88C0-15768242036A}"/>
          </ac:inkMkLst>
        </pc:inkChg>
        <pc:inkChg chg="add del">
          <ac:chgData name="Jim Beland" userId="d41a4da1a37fb713" providerId="LiveId" clId="{16BBCBC1-1739-4628-94AA-643C5DE5DCCE}" dt="2020-06-02T00:12:09.606" v="4448"/>
          <ac:inkMkLst>
            <pc:docMk/>
            <pc:sldMk cId="951697439" sldId="276"/>
            <ac:inkMk id="34" creationId="{7A15D346-6D28-47B8-8947-F741C6FB2C5B}"/>
          </ac:inkMkLst>
        </pc:inkChg>
        <pc:inkChg chg="add del">
          <ac:chgData name="Jim Beland" userId="d41a4da1a37fb713" providerId="LiveId" clId="{16BBCBC1-1739-4628-94AA-643C5DE5DCCE}" dt="2020-06-02T00:12:09.606" v="4448"/>
          <ac:inkMkLst>
            <pc:docMk/>
            <pc:sldMk cId="951697439" sldId="276"/>
            <ac:inkMk id="35" creationId="{800CADFD-046F-4E26-9CE3-2BFB0FB7FF8E}"/>
          </ac:inkMkLst>
        </pc:inkChg>
        <pc:inkChg chg="add del">
          <ac:chgData name="Jim Beland" userId="d41a4da1a37fb713" providerId="LiveId" clId="{16BBCBC1-1739-4628-94AA-643C5DE5DCCE}" dt="2020-06-02T00:12:09.606" v="4448"/>
          <ac:inkMkLst>
            <pc:docMk/>
            <pc:sldMk cId="951697439" sldId="276"/>
            <ac:inkMk id="36" creationId="{37A41A3A-9C82-44D9-8A2D-D1A4ED4BDEE8}"/>
          </ac:inkMkLst>
        </pc:inkChg>
        <pc:inkChg chg="add">
          <ac:chgData name="Jim Beland" userId="d41a4da1a37fb713" providerId="LiveId" clId="{16BBCBC1-1739-4628-94AA-643C5DE5DCCE}" dt="2020-06-02T00:12:09.606" v="4448"/>
          <ac:inkMkLst>
            <pc:docMk/>
            <pc:sldMk cId="951697439" sldId="276"/>
            <ac:inkMk id="37" creationId="{94323975-1560-47FE-B4D3-B123C70792CB}"/>
          </ac:inkMkLst>
        </pc:inkChg>
        <pc:inkChg chg="add del">
          <ac:chgData name="Jim Beland" userId="d41a4da1a37fb713" providerId="LiveId" clId="{16BBCBC1-1739-4628-94AA-643C5DE5DCCE}" dt="2020-06-02T00:12:19.810" v="4461"/>
          <ac:inkMkLst>
            <pc:docMk/>
            <pc:sldMk cId="951697439" sldId="276"/>
            <ac:inkMk id="38" creationId="{F06BE95E-10F2-40C0-95C2-87891C5ABD52}"/>
          </ac:inkMkLst>
        </pc:inkChg>
        <pc:inkChg chg="add del">
          <ac:chgData name="Jim Beland" userId="d41a4da1a37fb713" providerId="LiveId" clId="{16BBCBC1-1739-4628-94AA-643C5DE5DCCE}" dt="2020-06-02T00:12:19.810" v="4461"/>
          <ac:inkMkLst>
            <pc:docMk/>
            <pc:sldMk cId="951697439" sldId="276"/>
            <ac:inkMk id="39" creationId="{2400C7E7-27CB-4C1B-A569-EFBC7EB97A5C}"/>
          </ac:inkMkLst>
        </pc:inkChg>
        <pc:inkChg chg="add del">
          <ac:chgData name="Jim Beland" userId="d41a4da1a37fb713" providerId="LiveId" clId="{16BBCBC1-1739-4628-94AA-643C5DE5DCCE}" dt="2020-06-02T00:12:19.810" v="4461"/>
          <ac:inkMkLst>
            <pc:docMk/>
            <pc:sldMk cId="951697439" sldId="276"/>
            <ac:inkMk id="40" creationId="{7FD0E2FC-255A-4EA8-BE7A-F3803B4D8CB7}"/>
          </ac:inkMkLst>
        </pc:inkChg>
        <pc:inkChg chg="add del">
          <ac:chgData name="Jim Beland" userId="d41a4da1a37fb713" providerId="LiveId" clId="{16BBCBC1-1739-4628-94AA-643C5DE5DCCE}" dt="2020-06-02T00:12:19.810" v="4461"/>
          <ac:inkMkLst>
            <pc:docMk/>
            <pc:sldMk cId="951697439" sldId="276"/>
            <ac:inkMk id="41" creationId="{87A53D87-0522-483C-8179-D3AD0E4CA3B4}"/>
          </ac:inkMkLst>
        </pc:inkChg>
        <pc:inkChg chg="add del">
          <ac:chgData name="Jim Beland" userId="d41a4da1a37fb713" providerId="LiveId" clId="{16BBCBC1-1739-4628-94AA-643C5DE5DCCE}" dt="2020-06-02T00:12:19.810" v="4461"/>
          <ac:inkMkLst>
            <pc:docMk/>
            <pc:sldMk cId="951697439" sldId="276"/>
            <ac:inkMk id="42" creationId="{9635CCE9-F2E9-41F9-879D-A2A10314A1F2}"/>
          </ac:inkMkLst>
        </pc:inkChg>
        <pc:inkChg chg="add">
          <ac:chgData name="Jim Beland" userId="d41a4da1a37fb713" providerId="LiveId" clId="{16BBCBC1-1739-4628-94AA-643C5DE5DCCE}" dt="2020-06-02T00:12:15.265" v="4454" actId="9405"/>
          <ac:inkMkLst>
            <pc:docMk/>
            <pc:sldMk cId="951697439" sldId="276"/>
            <ac:inkMk id="43" creationId="{1441FA54-B624-4083-9B92-0D62007037BF}"/>
          </ac:inkMkLst>
        </pc:inkChg>
        <pc:inkChg chg="add del">
          <ac:chgData name="Jim Beland" userId="d41a4da1a37fb713" providerId="LiveId" clId="{16BBCBC1-1739-4628-94AA-643C5DE5DCCE}" dt="2020-06-02T00:12:19.810" v="4461"/>
          <ac:inkMkLst>
            <pc:docMk/>
            <pc:sldMk cId="951697439" sldId="276"/>
            <ac:inkMk id="44" creationId="{CE82D6A0-C5EF-473D-8E7C-48EA3417B211}"/>
          </ac:inkMkLst>
        </pc:inkChg>
        <pc:inkChg chg="add del">
          <ac:chgData name="Jim Beland" userId="d41a4da1a37fb713" providerId="LiveId" clId="{16BBCBC1-1739-4628-94AA-643C5DE5DCCE}" dt="2020-06-02T00:12:19.810" v="4461"/>
          <ac:inkMkLst>
            <pc:docMk/>
            <pc:sldMk cId="951697439" sldId="276"/>
            <ac:inkMk id="45" creationId="{68850398-266F-40CC-9908-5D7BA55DA5A4}"/>
          </ac:inkMkLst>
        </pc:inkChg>
        <pc:inkChg chg="add del">
          <ac:chgData name="Jim Beland" userId="d41a4da1a37fb713" providerId="LiveId" clId="{16BBCBC1-1739-4628-94AA-643C5DE5DCCE}" dt="2020-06-02T00:12:19.810" v="4461"/>
          <ac:inkMkLst>
            <pc:docMk/>
            <pc:sldMk cId="951697439" sldId="276"/>
            <ac:inkMk id="46" creationId="{6D6740C1-96AF-4868-B1B1-95F6FF26D580}"/>
          </ac:inkMkLst>
        </pc:inkChg>
        <pc:inkChg chg="add del">
          <ac:chgData name="Jim Beland" userId="d41a4da1a37fb713" providerId="LiveId" clId="{16BBCBC1-1739-4628-94AA-643C5DE5DCCE}" dt="2020-06-02T00:12:19.810" v="4461"/>
          <ac:inkMkLst>
            <pc:docMk/>
            <pc:sldMk cId="951697439" sldId="276"/>
            <ac:inkMk id="47" creationId="{DDFD6406-15DE-4008-ABC8-5FD1933EB3A2}"/>
          </ac:inkMkLst>
        </pc:inkChg>
        <pc:inkChg chg="add del">
          <ac:chgData name="Jim Beland" userId="d41a4da1a37fb713" providerId="LiveId" clId="{16BBCBC1-1739-4628-94AA-643C5DE5DCCE}" dt="2020-06-02T00:12:19.810" v="4461"/>
          <ac:inkMkLst>
            <pc:docMk/>
            <pc:sldMk cId="951697439" sldId="276"/>
            <ac:inkMk id="48" creationId="{4331617C-72AC-4A0C-BC8E-DE7346C12A2F}"/>
          </ac:inkMkLst>
        </pc:inkChg>
        <pc:inkChg chg="add">
          <ac:chgData name="Jim Beland" userId="d41a4da1a37fb713" providerId="LiveId" clId="{16BBCBC1-1739-4628-94AA-643C5DE5DCCE}" dt="2020-06-02T00:12:19.042" v="4460" actId="9405"/>
          <ac:inkMkLst>
            <pc:docMk/>
            <pc:sldMk cId="951697439" sldId="276"/>
            <ac:inkMk id="49" creationId="{340DA562-11A5-40A0-8BA2-B17DCF94F44E}"/>
          </ac:inkMkLst>
        </pc:inkChg>
        <pc:inkChg chg="add">
          <ac:chgData name="Jim Beland" userId="d41a4da1a37fb713" providerId="LiveId" clId="{16BBCBC1-1739-4628-94AA-643C5DE5DCCE}" dt="2020-06-02T00:12:19.810" v="4461"/>
          <ac:inkMkLst>
            <pc:docMk/>
            <pc:sldMk cId="951697439" sldId="276"/>
            <ac:inkMk id="50" creationId="{F9BFF3B9-28B9-46CE-AEDC-BF9A6AD5BD66}"/>
          </ac:inkMkLst>
        </pc:inkChg>
        <pc:inkChg chg="add">
          <ac:chgData name="Jim Beland" userId="d41a4da1a37fb713" providerId="LiveId" clId="{16BBCBC1-1739-4628-94AA-643C5DE5DCCE}" dt="2020-06-02T00:12:19.810" v="4461"/>
          <ac:inkMkLst>
            <pc:docMk/>
            <pc:sldMk cId="951697439" sldId="276"/>
            <ac:inkMk id="51" creationId="{5A14A4A0-165D-4641-9DF3-ADA6C2893F3F}"/>
          </ac:inkMkLst>
        </pc:inkChg>
        <pc:inkChg chg="add">
          <ac:chgData name="Jim Beland" userId="d41a4da1a37fb713" providerId="LiveId" clId="{16BBCBC1-1739-4628-94AA-643C5DE5DCCE}" dt="2020-06-02T00:12:19.810" v="4461"/>
          <ac:inkMkLst>
            <pc:docMk/>
            <pc:sldMk cId="951697439" sldId="276"/>
            <ac:inkMk id="52" creationId="{BAFCD11F-418A-491D-8EAC-6D2959FFF903}"/>
          </ac:inkMkLst>
        </pc:inkChg>
        <pc:inkChg chg="add">
          <ac:chgData name="Jim Beland" userId="d41a4da1a37fb713" providerId="LiveId" clId="{16BBCBC1-1739-4628-94AA-643C5DE5DCCE}" dt="2020-06-02T00:12:19.810" v="4461"/>
          <ac:inkMkLst>
            <pc:docMk/>
            <pc:sldMk cId="951697439" sldId="276"/>
            <ac:inkMk id="53" creationId="{1F980340-A75E-4146-8D52-B637A9881F5E}"/>
          </ac:inkMkLst>
        </pc:inkChg>
        <pc:inkChg chg="add del">
          <ac:chgData name="Jim Beland" userId="d41a4da1a37fb713" providerId="LiveId" clId="{16BBCBC1-1739-4628-94AA-643C5DE5DCCE}" dt="2020-06-02T00:12:36.019" v="4486"/>
          <ac:inkMkLst>
            <pc:docMk/>
            <pc:sldMk cId="951697439" sldId="276"/>
            <ac:inkMk id="54" creationId="{AFFFC80C-30DB-46D2-B260-C972D8B4C624}"/>
          </ac:inkMkLst>
        </pc:inkChg>
        <pc:inkChg chg="add del">
          <ac:chgData name="Jim Beland" userId="d41a4da1a37fb713" providerId="LiveId" clId="{16BBCBC1-1739-4628-94AA-643C5DE5DCCE}" dt="2020-06-02T00:12:36.019" v="4486"/>
          <ac:inkMkLst>
            <pc:docMk/>
            <pc:sldMk cId="951697439" sldId="276"/>
            <ac:inkMk id="55" creationId="{BDB4D69F-3F14-49F9-BCE3-1669B4CF3208}"/>
          </ac:inkMkLst>
        </pc:inkChg>
        <pc:inkChg chg="add del">
          <ac:chgData name="Jim Beland" userId="d41a4da1a37fb713" providerId="LiveId" clId="{16BBCBC1-1739-4628-94AA-643C5DE5DCCE}" dt="2020-06-02T00:12:36.019" v="4486"/>
          <ac:inkMkLst>
            <pc:docMk/>
            <pc:sldMk cId="951697439" sldId="276"/>
            <ac:inkMk id="56" creationId="{B3AF8F1F-15CF-48B7-A428-297475242688}"/>
          </ac:inkMkLst>
        </pc:inkChg>
        <pc:inkChg chg="add del">
          <ac:chgData name="Jim Beland" userId="d41a4da1a37fb713" providerId="LiveId" clId="{16BBCBC1-1739-4628-94AA-643C5DE5DCCE}" dt="2020-06-02T00:12:36.019" v="4486"/>
          <ac:inkMkLst>
            <pc:docMk/>
            <pc:sldMk cId="951697439" sldId="276"/>
            <ac:inkMk id="57" creationId="{E4D7568A-6D75-401E-A594-1965C0373319}"/>
          </ac:inkMkLst>
        </pc:inkChg>
        <pc:inkChg chg="add del">
          <ac:chgData name="Jim Beland" userId="d41a4da1a37fb713" providerId="LiveId" clId="{16BBCBC1-1739-4628-94AA-643C5DE5DCCE}" dt="2020-06-02T00:12:36.019" v="4486"/>
          <ac:inkMkLst>
            <pc:docMk/>
            <pc:sldMk cId="951697439" sldId="276"/>
            <ac:inkMk id="58" creationId="{59E23EA4-E7EB-4164-93BE-B36797FA3EEA}"/>
          </ac:inkMkLst>
        </pc:inkChg>
        <pc:inkChg chg="add del">
          <ac:chgData name="Jim Beland" userId="d41a4da1a37fb713" providerId="LiveId" clId="{16BBCBC1-1739-4628-94AA-643C5DE5DCCE}" dt="2020-06-02T00:12:36.019" v="4486"/>
          <ac:inkMkLst>
            <pc:docMk/>
            <pc:sldMk cId="951697439" sldId="276"/>
            <ac:inkMk id="59" creationId="{3741B28D-D5DB-42D1-B983-05D602347FD9}"/>
          </ac:inkMkLst>
        </pc:inkChg>
        <pc:inkChg chg="add del">
          <ac:chgData name="Jim Beland" userId="d41a4da1a37fb713" providerId="LiveId" clId="{16BBCBC1-1739-4628-94AA-643C5DE5DCCE}" dt="2020-06-02T00:12:36.019" v="4486"/>
          <ac:inkMkLst>
            <pc:docMk/>
            <pc:sldMk cId="951697439" sldId="276"/>
            <ac:inkMk id="60" creationId="{35A7F75C-4AE0-4D1E-BED6-ECAECBF9D351}"/>
          </ac:inkMkLst>
        </pc:inkChg>
        <pc:inkChg chg="add del">
          <ac:chgData name="Jim Beland" userId="d41a4da1a37fb713" providerId="LiveId" clId="{16BBCBC1-1739-4628-94AA-643C5DE5DCCE}" dt="2020-06-02T00:12:36.019" v="4486"/>
          <ac:inkMkLst>
            <pc:docMk/>
            <pc:sldMk cId="951697439" sldId="276"/>
            <ac:inkMk id="61" creationId="{C273EAF2-3B97-499C-BBD6-C45D3E705CCE}"/>
          </ac:inkMkLst>
        </pc:inkChg>
        <pc:inkChg chg="add del">
          <ac:chgData name="Jim Beland" userId="d41a4da1a37fb713" providerId="LiveId" clId="{16BBCBC1-1739-4628-94AA-643C5DE5DCCE}" dt="2020-06-02T00:12:36.019" v="4486"/>
          <ac:inkMkLst>
            <pc:docMk/>
            <pc:sldMk cId="951697439" sldId="276"/>
            <ac:inkMk id="62" creationId="{E85064B5-BAB4-4EB4-8261-6B550BFB67FF}"/>
          </ac:inkMkLst>
        </pc:inkChg>
        <pc:inkChg chg="add del">
          <ac:chgData name="Jim Beland" userId="d41a4da1a37fb713" providerId="LiveId" clId="{16BBCBC1-1739-4628-94AA-643C5DE5DCCE}" dt="2020-06-02T00:12:36.019" v="4486"/>
          <ac:inkMkLst>
            <pc:docMk/>
            <pc:sldMk cId="951697439" sldId="276"/>
            <ac:inkMk id="63" creationId="{4EB54256-FD47-4E44-9113-CEC6C532C400}"/>
          </ac:inkMkLst>
        </pc:inkChg>
        <pc:inkChg chg="add del">
          <ac:chgData name="Jim Beland" userId="d41a4da1a37fb713" providerId="LiveId" clId="{16BBCBC1-1739-4628-94AA-643C5DE5DCCE}" dt="2020-06-02T00:12:36.019" v="4486"/>
          <ac:inkMkLst>
            <pc:docMk/>
            <pc:sldMk cId="951697439" sldId="276"/>
            <ac:inkMk id="64" creationId="{3AFAC8AE-25E5-47BE-8408-C7574A65B0C6}"/>
          </ac:inkMkLst>
        </pc:inkChg>
        <pc:inkChg chg="add del">
          <ac:chgData name="Jim Beland" userId="d41a4da1a37fb713" providerId="LiveId" clId="{16BBCBC1-1739-4628-94AA-643C5DE5DCCE}" dt="2020-06-02T00:12:36.019" v="4486"/>
          <ac:inkMkLst>
            <pc:docMk/>
            <pc:sldMk cId="951697439" sldId="276"/>
            <ac:inkMk id="65" creationId="{27CA77B7-F521-4938-BD75-7BE3BC3368AC}"/>
          </ac:inkMkLst>
        </pc:inkChg>
        <pc:inkChg chg="add del">
          <ac:chgData name="Jim Beland" userId="d41a4da1a37fb713" providerId="LiveId" clId="{16BBCBC1-1739-4628-94AA-643C5DE5DCCE}" dt="2020-06-02T00:12:36.019" v="4486"/>
          <ac:inkMkLst>
            <pc:docMk/>
            <pc:sldMk cId="951697439" sldId="276"/>
            <ac:inkMk id="66" creationId="{492442EC-CD87-417C-8033-31712B7C823C}"/>
          </ac:inkMkLst>
        </pc:inkChg>
        <pc:inkChg chg="add del">
          <ac:chgData name="Jim Beland" userId="d41a4da1a37fb713" providerId="LiveId" clId="{16BBCBC1-1739-4628-94AA-643C5DE5DCCE}" dt="2020-06-02T00:12:36.019" v="4486"/>
          <ac:inkMkLst>
            <pc:docMk/>
            <pc:sldMk cId="951697439" sldId="276"/>
            <ac:inkMk id="67" creationId="{C283129D-26D7-4989-9211-68A85F9C10B5}"/>
          </ac:inkMkLst>
        </pc:inkChg>
        <pc:inkChg chg="add del">
          <ac:chgData name="Jim Beland" userId="d41a4da1a37fb713" providerId="LiveId" clId="{16BBCBC1-1739-4628-94AA-643C5DE5DCCE}" dt="2020-06-02T00:12:36.019" v="4486"/>
          <ac:inkMkLst>
            <pc:docMk/>
            <pc:sldMk cId="951697439" sldId="276"/>
            <ac:inkMk id="68" creationId="{BBB76A55-B0A9-48B9-95C7-DD1614F18B50}"/>
          </ac:inkMkLst>
        </pc:inkChg>
        <pc:inkChg chg="add del">
          <ac:chgData name="Jim Beland" userId="d41a4da1a37fb713" providerId="LiveId" clId="{16BBCBC1-1739-4628-94AA-643C5DE5DCCE}" dt="2020-06-02T00:12:36.019" v="4486"/>
          <ac:inkMkLst>
            <pc:docMk/>
            <pc:sldMk cId="951697439" sldId="276"/>
            <ac:inkMk id="69" creationId="{135B967A-8579-4EF0-B5DC-C73D3F1B2F43}"/>
          </ac:inkMkLst>
        </pc:inkChg>
        <pc:inkChg chg="add del">
          <ac:chgData name="Jim Beland" userId="d41a4da1a37fb713" providerId="LiveId" clId="{16BBCBC1-1739-4628-94AA-643C5DE5DCCE}" dt="2020-06-02T00:12:36.019" v="4486"/>
          <ac:inkMkLst>
            <pc:docMk/>
            <pc:sldMk cId="951697439" sldId="276"/>
            <ac:inkMk id="70" creationId="{A3149B3B-331A-4A96-A1AD-78281D3A262F}"/>
          </ac:inkMkLst>
        </pc:inkChg>
        <pc:inkChg chg="add del">
          <ac:chgData name="Jim Beland" userId="d41a4da1a37fb713" providerId="LiveId" clId="{16BBCBC1-1739-4628-94AA-643C5DE5DCCE}" dt="2020-06-02T00:12:36.019" v="4486"/>
          <ac:inkMkLst>
            <pc:docMk/>
            <pc:sldMk cId="951697439" sldId="276"/>
            <ac:inkMk id="71" creationId="{A8866548-9D3C-4DF2-AB76-03B0BB8CE75F}"/>
          </ac:inkMkLst>
        </pc:inkChg>
        <pc:inkChg chg="add del">
          <ac:chgData name="Jim Beland" userId="d41a4da1a37fb713" providerId="LiveId" clId="{16BBCBC1-1739-4628-94AA-643C5DE5DCCE}" dt="2020-06-02T00:12:36.019" v="4486"/>
          <ac:inkMkLst>
            <pc:docMk/>
            <pc:sldMk cId="951697439" sldId="276"/>
            <ac:inkMk id="72" creationId="{38F7D3D6-50E3-4139-BED3-D83F2CF23C51}"/>
          </ac:inkMkLst>
        </pc:inkChg>
        <pc:inkChg chg="add del">
          <ac:chgData name="Jim Beland" userId="d41a4da1a37fb713" providerId="LiveId" clId="{16BBCBC1-1739-4628-94AA-643C5DE5DCCE}" dt="2020-06-02T00:12:36.019" v="4486"/>
          <ac:inkMkLst>
            <pc:docMk/>
            <pc:sldMk cId="951697439" sldId="276"/>
            <ac:inkMk id="73" creationId="{E6A85244-12AD-414A-97F7-1D8B4A1E8010}"/>
          </ac:inkMkLst>
        </pc:inkChg>
        <pc:inkChg chg="add del">
          <ac:chgData name="Jim Beland" userId="d41a4da1a37fb713" providerId="LiveId" clId="{16BBCBC1-1739-4628-94AA-643C5DE5DCCE}" dt="2020-06-02T00:12:36.019" v="4486"/>
          <ac:inkMkLst>
            <pc:docMk/>
            <pc:sldMk cId="951697439" sldId="276"/>
            <ac:inkMk id="74" creationId="{5B143741-A192-4F21-9657-B93CC96864B9}"/>
          </ac:inkMkLst>
        </pc:inkChg>
        <pc:inkChg chg="add del">
          <ac:chgData name="Jim Beland" userId="d41a4da1a37fb713" providerId="LiveId" clId="{16BBCBC1-1739-4628-94AA-643C5DE5DCCE}" dt="2020-06-02T00:12:36.019" v="4486"/>
          <ac:inkMkLst>
            <pc:docMk/>
            <pc:sldMk cId="951697439" sldId="276"/>
            <ac:inkMk id="75" creationId="{AC1C2C07-7C47-49F8-AB11-0F36587492EB}"/>
          </ac:inkMkLst>
        </pc:inkChg>
        <pc:inkChg chg="add del">
          <ac:chgData name="Jim Beland" userId="d41a4da1a37fb713" providerId="LiveId" clId="{16BBCBC1-1739-4628-94AA-643C5DE5DCCE}" dt="2020-06-02T00:12:36.019" v="4486"/>
          <ac:inkMkLst>
            <pc:docMk/>
            <pc:sldMk cId="951697439" sldId="276"/>
            <ac:inkMk id="76" creationId="{257855F6-0599-4756-9457-DF35BE05955A}"/>
          </ac:inkMkLst>
        </pc:inkChg>
        <pc:inkChg chg="add del">
          <ac:chgData name="Jim Beland" userId="d41a4da1a37fb713" providerId="LiveId" clId="{16BBCBC1-1739-4628-94AA-643C5DE5DCCE}" dt="2020-06-02T00:12:36.019" v="4486"/>
          <ac:inkMkLst>
            <pc:docMk/>
            <pc:sldMk cId="951697439" sldId="276"/>
            <ac:inkMk id="77" creationId="{D95DC661-0C8C-4F9A-B3F4-89832BCDE4E4}"/>
          </ac:inkMkLst>
        </pc:inkChg>
        <pc:inkChg chg="add del">
          <ac:chgData name="Jim Beland" userId="d41a4da1a37fb713" providerId="LiveId" clId="{16BBCBC1-1739-4628-94AA-643C5DE5DCCE}" dt="2020-06-02T00:12:36.019" v="4486"/>
          <ac:inkMkLst>
            <pc:docMk/>
            <pc:sldMk cId="951697439" sldId="276"/>
            <ac:inkMk id="78" creationId="{843DCD4E-FF56-4405-8A4C-6D9700977ACF}"/>
          </ac:inkMkLst>
        </pc:inkChg>
        <pc:inkChg chg="add">
          <ac:chgData name="Jim Beland" userId="d41a4da1a37fb713" providerId="LiveId" clId="{16BBCBC1-1739-4628-94AA-643C5DE5DCCE}" dt="2020-06-02T00:12:36.019" v="4486"/>
          <ac:inkMkLst>
            <pc:docMk/>
            <pc:sldMk cId="951697439" sldId="276"/>
            <ac:inkMk id="79" creationId="{86C4123D-F74C-40E7-921F-749E5F674960}"/>
          </ac:inkMkLst>
        </pc:inkChg>
        <pc:inkChg chg="add">
          <ac:chgData name="Jim Beland" userId="d41a4da1a37fb713" providerId="LiveId" clId="{16BBCBC1-1739-4628-94AA-643C5DE5DCCE}" dt="2020-06-02T00:12:36.019" v="4486"/>
          <ac:inkMkLst>
            <pc:docMk/>
            <pc:sldMk cId="951697439" sldId="276"/>
            <ac:inkMk id="80" creationId="{FBFAFAAE-1F81-4170-8828-12144D52F549}"/>
          </ac:inkMkLst>
        </pc:inkChg>
        <pc:inkChg chg="add">
          <ac:chgData name="Jim Beland" userId="d41a4da1a37fb713" providerId="LiveId" clId="{16BBCBC1-1739-4628-94AA-643C5DE5DCCE}" dt="2020-06-02T00:12:36.019" v="4486"/>
          <ac:inkMkLst>
            <pc:docMk/>
            <pc:sldMk cId="951697439" sldId="276"/>
            <ac:inkMk id="81" creationId="{0A4B7BB3-F1EF-4891-8E7D-514317D387BC}"/>
          </ac:inkMkLst>
        </pc:inkChg>
        <pc:inkChg chg="add del">
          <ac:chgData name="Jim Beland" userId="d41a4da1a37fb713" providerId="LiveId" clId="{16BBCBC1-1739-4628-94AA-643C5DE5DCCE}" dt="2020-06-02T00:12:38.709" v="4492"/>
          <ac:inkMkLst>
            <pc:docMk/>
            <pc:sldMk cId="951697439" sldId="276"/>
            <ac:inkMk id="82" creationId="{4D7A9794-466E-4FBC-BC42-620ADBF148C8}"/>
          </ac:inkMkLst>
        </pc:inkChg>
        <pc:inkChg chg="add del">
          <ac:chgData name="Jim Beland" userId="d41a4da1a37fb713" providerId="LiveId" clId="{16BBCBC1-1739-4628-94AA-643C5DE5DCCE}" dt="2020-06-02T00:12:38.709" v="4492"/>
          <ac:inkMkLst>
            <pc:docMk/>
            <pc:sldMk cId="951697439" sldId="276"/>
            <ac:inkMk id="83" creationId="{50A190AC-D8CE-4B93-A916-4CE137F882B1}"/>
          </ac:inkMkLst>
        </pc:inkChg>
        <pc:inkChg chg="add del">
          <ac:chgData name="Jim Beland" userId="d41a4da1a37fb713" providerId="LiveId" clId="{16BBCBC1-1739-4628-94AA-643C5DE5DCCE}" dt="2020-06-02T00:12:38.709" v="4492"/>
          <ac:inkMkLst>
            <pc:docMk/>
            <pc:sldMk cId="951697439" sldId="276"/>
            <ac:inkMk id="84" creationId="{028CD0C7-20EA-402D-A3E3-1004F1FF9B37}"/>
          </ac:inkMkLst>
        </pc:inkChg>
        <pc:inkChg chg="add del">
          <ac:chgData name="Jim Beland" userId="d41a4da1a37fb713" providerId="LiveId" clId="{16BBCBC1-1739-4628-94AA-643C5DE5DCCE}" dt="2020-06-02T00:12:38.709" v="4492"/>
          <ac:inkMkLst>
            <pc:docMk/>
            <pc:sldMk cId="951697439" sldId="276"/>
            <ac:inkMk id="85" creationId="{F25277E2-6534-45ED-B48F-B126DE3AB7F9}"/>
          </ac:inkMkLst>
        </pc:inkChg>
        <pc:inkChg chg="add del">
          <ac:chgData name="Jim Beland" userId="d41a4da1a37fb713" providerId="LiveId" clId="{16BBCBC1-1739-4628-94AA-643C5DE5DCCE}" dt="2020-06-02T00:12:41.694" v="4493" actId="9405"/>
          <ac:inkMkLst>
            <pc:docMk/>
            <pc:sldMk cId="951697439" sldId="276"/>
            <ac:inkMk id="86" creationId="{2A1C40ED-6F3F-4FA7-A06A-0173C0766AEA}"/>
          </ac:inkMkLst>
        </pc:inkChg>
        <pc:inkChg chg="add">
          <ac:chgData name="Jim Beland" userId="d41a4da1a37fb713" providerId="LiveId" clId="{16BBCBC1-1739-4628-94AA-643C5DE5DCCE}" dt="2020-06-02T00:12:38.709" v="4492"/>
          <ac:inkMkLst>
            <pc:docMk/>
            <pc:sldMk cId="951697439" sldId="276"/>
            <ac:inkMk id="87" creationId="{BC1661BD-612B-4195-8473-AF4717B59570}"/>
          </ac:inkMkLst>
        </pc:inkChg>
        <pc:inkChg chg="add">
          <ac:chgData name="Jim Beland" userId="d41a4da1a37fb713" providerId="LiveId" clId="{16BBCBC1-1739-4628-94AA-643C5DE5DCCE}" dt="2020-06-02T00:12:44.689" v="4494" actId="9405"/>
          <ac:inkMkLst>
            <pc:docMk/>
            <pc:sldMk cId="951697439" sldId="276"/>
            <ac:inkMk id="88" creationId="{7F87BBCD-8017-4099-A09C-BBF100F9911D}"/>
          </ac:inkMkLst>
        </pc:inkChg>
        <pc:inkChg chg="add del">
          <ac:chgData name="Jim Beland" userId="d41a4da1a37fb713" providerId="LiveId" clId="{16BBCBC1-1739-4628-94AA-643C5DE5DCCE}" dt="2020-06-02T00:12:56.714" v="4514"/>
          <ac:inkMkLst>
            <pc:docMk/>
            <pc:sldMk cId="951697439" sldId="276"/>
            <ac:inkMk id="89" creationId="{B383095B-4720-416B-9565-F0D8D0AE4273}"/>
          </ac:inkMkLst>
        </pc:inkChg>
        <pc:inkChg chg="add del">
          <ac:chgData name="Jim Beland" userId="d41a4da1a37fb713" providerId="LiveId" clId="{16BBCBC1-1739-4628-94AA-643C5DE5DCCE}" dt="2020-06-02T00:12:56.714" v="4514"/>
          <ac:inkMkLst>
            <pc:docMk/>
            <pc:sldMk cId="951697439" sldId="276"/>
            <ac:inkMk id="90" creationId="{189C18C7-9B68-4B8B-8FB9-58E0E82ABD65}"/>
          </ac:inkMkLst>
        </pc:inkChg>
        <pc:inkChg chg="add del">
          <ac:chgData name="Jim Beland" userId="d41a4da1a37fb713" providerId="LiveId" clId="{16BBCBC1-1739-4628-94AA-643C5DE5DCCE}" dt="2020-06-02T00:12:56.714" v="4514"/>
          <ac:inkMkLst>
            <pc:docMk/>
            <pc:sldMk cId="951697439" sldId="276"/>
            <ac:inkMk id="91" creationId="{3A23B375-8F9C-4CAE-8C06-8ACE943F93B1}"/>
          </ac:inkMkLst>
        </pc:inkChg>
        <pc:inkChg chg="add del">
          <ac:chgData name="Jim Beland" userId="d41a4da1a37fb713" providerId="LiveId" clId="{16BBCBC1-1739-4628-94AA-643C5DE5DCCE}" dt="2020-06-02T00:12:56.714" v="4514"/>
          <ac:inkMkLst>
            <pc:docMk/>
            <pc:sldMk cId="951697439" sldId="276"/>
            <ac:inkMk id="92" creationId="{89031049-572E-4B0A-A650-298084C4E4C4}"/>
          </ac:inkMkLst>
        </pc:inkChg>
        <pc:inkChg chg="add del">
          <ac:chgData name="Jim Beland" userId="d41a4da1a37fb713" providerId="LiveId" clId="{16BBCBC1-1739-4628-94AA-643C5DE5DCCE}" dt="2020-06-02T00:12:56.714" v="4514"/>
          <ac:inkMkLst>
            <pc:docMk/>
            <pc:sldMk cId="951697439" sldId="276"/>
            <ac:inkMk id="93" creationId="{F6C32627-F03D-4EFC-BEBD-A4E9FCA9708C}"/>
          </ac:inkMkLst>
        </pc:inkChg>
        <pc:inkChg chg="add del">
          <ac:chgData name="Jim Beland" userId="d41a4da1a37fb713" providerId="LiveId" clId="{16BBCBC1-1739-4628-94AA-643C5DE5DCCE}" dt="2020-06-02T00:12:56.714" v="4514"/>
          <ac:inkMkLst>
            <pc:docMk/>
            <pc:sldMk cId="951697439" sldId="276"/>
            <ac:inkMk id="94" creationId="{8771A391-10F0-40CE-BE2F-001D265271EA}"/>
          </ac:inkMkLst>
        </pc:inkChg>
        <pc:inkChg chg="add del">
          <ac:chgData name="Jim Beland" userId="d41a4da1a37fb713" providerId="LiveId" clId="{16BBCBC1-1739-4628-94AA-643C5DE5DCCE}" dt="2020-06-02T00:12:56.714" v="4514"/>
          <ac:inkMkLst>
            <pc:docMk/>
            <pc:sldMk cId="951697439" sldId="276"/>
            <ac:inkMk id="95" creationId="{C94FF23F-7FBF-4D9C-87C9-06A8D9A15F1D}"/>
          </ac:inkMkLst>
        </pc:inkChg>
        <pc:inkChg chg="add del">
          <ac:chgData name="Jim Beland" userId="d41a4da1a37fb713" providerId="LiveId" clId="{16BBCBC1-1739-4628-94AA-643C5DE5DCCE}" dt="2020-06-02T00:12:56.714" v="4514"/>
          <ac:inkMkLst>
            <pc:docMk/>
            <pc:sldMk cId="951697439" sldId="276"/>
            <ac:inkMk id="96" creationId="{D1545D6B-1A4D-442A-91A4-62A6F798CBA6}"/>
          </ac:inkMkLst>
        </pc:inkChg>
        <pc:inkChg chg="add del">
          <ac:chgData name="Jim Beland" userId="d41a4da1a37fb713" providerId="LiveId" clId="{16BBCBC1-1739-4628-94AA-643C5DE5DCCE}" dt="2020-06-02T00:12:56.714" v="4514"/>
          <ac:inkMkLst>
            <pc:docMk/>
            <pc:sldMk cId="951697439" sldId="276"/>
            <ac:inkMk id="97" creationId="{B2ADF82A-53A0-416B-8D69-0044EDFBAA5C}"/>
          </ac:inkMkLst>
        </pc:inkChg>
        <pc:inkChg chg="add del">
          <ac:chgData name="Jim Beland" userId="d41a4da1a37fb713" providerId="LiveId" clId="{16BBCBC1-1739-4628-94AA-643C5DE5DCCE}" dt="2020-06-02T00:12:56.714" v="4514"/>
          <ac:inkMkLst>
            <pc:docMk/>
            <pc:sldMk cId="951697439" sldId="276"/>
            <ac:inkMk id="98" creationId="{49663B3F-50DC-4E8F-91A9-A6B1B960EB6F}"/>
          </ac:inkMkLst>
        </pc:inkChg>
        <pc:inkChg chg="add del">
          <ac:chgData name="Jim Beland" userId="d41a4da1a37fb713" providerId="LiveId" clId="{16BBCBC1-1739-4628-94AA-643C5DE5DCCE}" dt="2020-06-02T00:12:56.714" v="4514"/>
          <ac:inkMkLst>
            <pc:docMk/>
            <pc:sldMk cId="951697439" sldId="276"/>
            <ac:inkMk id="99" creationId="{85E16E82-42A3-4DDF-9BDD-4660C4E477C4}"/>
          </ac:inkMkLst>
        </pc:inkChg>
        <pc:inkChg chg="add del">
          <ac:chgData name="Jim Beland" userId="d41a4da1a37fb713" providerId="LiveId" clId="{16BBCBC1-1739-4628-94AA-643C5DE5DCCE}" dt="2020-06-02T00:12:56.714" v="4514"/>
          <ac:inkMkLst>
            <pc:docMk/>
            <pc:sldMk cId="951697439" sldId="276"/>
            <ac:inkMk id="100" creationId="{A707204D-9864-45D4-A2B4-C55899A1EB04}"/>
          </ac:inkMkLst>
        </pc:inkChg>
        <pc:inkChg chg="add del">
          <ac:chgData name="Jim Beland" userId="d41a4da1a37fb713" providerId="LiveId" clId="{16BBCBC1-1739-4628-94AA-643C5DE5DCCE}" dt="2020-06-02T00:12:56.714" v="4514"/>
          <ac:inkMkLst>
            <pc:docMk/>
            <pc:sldMk cId="951697439" sldId="276"/>
            <ac:inkMk id="101" creationId="{CCE01E03-9723-40F5-84CB-4249F46D9659}"/>
          </ac:inkMkLst>
        </pc:inkChg>
        <pc:inkChg chg="add del">
          <ac:chgData name="Jim Beland" userId="d41a4da1a37fb713" providerId="LiveId" clId="{16BBCBC1-1739-4628-94AA-643C5DE5DCCE}" dt="2020-06-02T00:12:56.714" v="4514"/>
          <ac:inkMkLst>
            <pc:docMk/>
            <pc:sldMk cId="951697439" sldId="276"/>
            <ac:inkMk id="102" creationId="{8EFF2A95-FD44-4D7F-9548-5D6ECFF5C1C0}"/>
          </ac:inkMkLst>
        </pc:inkChg>
        <pc:inkChg chg="add del">
          <ac:chgData name="Jim Beland" userId="d41a4da1a37fb713" providerId="LiveId" clId="{16BBCBC1-1739-4628-94AA-643C5DE5DCCE}" dt="2020-06-02T00:12:56.714" v="4514"/>
          <ac:inkMkLst>
            <pc:docMk/>
            <pc:sldMk cId="951697439" sldId="276"/>
            <ac:inkMk id="103" creationId="{B39D5757-9886-4848-8D11-94A37A100C30}"/>
          </ac:inkMkLst>
        </pc:inkChg>
        <pc:inkChg chg="add del">
          <ac:chgData name="Jim Beland" userId="d41a4da1a37fb713" providerId="LiveId" clId="{16BBCBC1-1739-4628-94AA-643C5DE5DCCE}" dt="2020-06-02T00:12:56.714" v="4514"/>
          <ac:inkMkLst>
            <pc:docMk/>
            <pc:sldMk cId="951697439" sldId="276"/>
            <ac:inkMk id="104" creationId="{C742D211-A216-4CC3-8711-F205C18BC4FD}"/>
          </ac:inkMkLst>
        </pc:inkChg>
        <pc:inkChg chg="add del">
          <ac:chgData name="Jim Beland" userId="d41a4da1a37fb713" providerId="LiveId" clId="{16BBCBC1-1739-4628-94AA-643C5DE5DCCE}" dt="2020-06-02T00:12:56.714" v="4514"/>
          <ac:inkMkLst>
            <pc:docMk/>
            <pc:sldMk cId="951697439" sldId="276"/>
            <ac:inkMk id="105" creationId="{D796A25F-2A50-4900-BE15-22F92561B71F}"/>
          </ac:inkMkLst>
        </pc:inkChg>
        <pc:inkChg chg="add del">
          <ac:chgData name="Jim Beland" userId="d41a4da1a37fb713" providerId="LiveId" clId="{16BBCBC1-1739-4628-94AA-643C5DE5DCCE}" dt="2020-06-02T00:12:56.714" v="4514"/>
          <ac:inkMkLst>
            <pc:docMk/>
            <pc:sldMk cId="951697439" sldId="276"/>
            <ac:inkMk id="106" creationId="{3F172FE7-0B63-4E0D-9132-68953591023C}"/>
          </ac:inkMkLst>
        </pc:inkChg>
        <pc:inkChg chg="add del">
          <ac:chgData name="Jim Beland" userId="d41a4da1a37fb713" providerId="LiveId" clId="{16BBCBC1-1739-4628-94AA-643C5DE5DCCE}" dt="2020-06-02T00:12:56.714" v="4514"/>
          <ac:inkMkLst>
            <pc:docMk/>
            <pc:sldMk cId="951697439" sldId="276"/>
            <ac:inkMk id="107" creationId="{0B9E7079-1561-4B00-872F-43DB6A54B2F6}"/>
          </ac:inkMkLst>
        </pc:inkChg>
        <pc:inkChg chg="add">
          <ac:chgData name="Jim Beland" userId="d41a4da1a37fb713" providerId="LiveId" clId="{16BBCBC1-1739-4628-94AA-643C5DE5DCCE}" dt="2020-06-02T00:12:56.714" v="4514"/>
          <ac:inkMkLst>
            <pc:docMk/>
            <pc:sldMk cId="951697439" sldId="276"/>
            <ac:inkMk id="108" creationId="{26F6734D-E917-44CA-B52F-25512A896FE2}"/>
          </ac:inkMkLst>
        </pc:inkChg>
        <pc:inkChg chg="add">
          <ac:chgData name="Jim Beland" userId="d41a4da1a37fb713" providerId="LiveId" clId="{16BBCBC1-1739-4628-94AA-643C5DE5DCCE}" dt="2020-06-02T00:12:56.714" v="4514"/>
          <ac:inkMkLst>
            <pc:docMk/>
            <pc:sldMk cId="951697439" sldId="276"/>
            <ac:inkMk id="109" creationId="{DEA940C7-DC61-4346-9593-AF43F52D6B08}"/>
          </ac:inkMkLst>
        </pc:inkChg>
        <pc:inkChg chg="add">
          <ac:chgData name="Jim Beland" userId="d41a4da1a37fb713" providerId="LiveId" clId="{16BBCBC1-1739-4628-94AA-643C5DE5DCCE}" dt="2020-06-02T00:12:56.714" v="4514"/>
          <ac:inkMkLst>
            <pc:docMk/>
            <pc:sldMk cId="951697439" sldId="276"/>
            <ac:inkMk id="110" creationId="{B66EC88A-5251-499D-816D-26AC53F63DAA}"/>
          </ac:inkMkLst>
        </pc:inkChg>
        <pc:inkChg chg="add">
          <ac:chgData name="Jim Beland" userId="d41a4da1a37fb713" providerId="LiveId" clId="{16BBCBC1-1739-4628-94AA-643C5DE5DCCE}" dt="2020-06-02T00:12:56.714" v="4514"/>
          <ac:inkMkLst>
            <pc:docMk/>
            <pc:sldMk cId="951697439" sldId="276"/>
            <ac:inkMk id="111" creationId="{DC2C4DDE-D53B-4595-8EAC-B267FC7FCF4F}"/>
          </ac:inkMkLst>
        </pc:inkChg>
        <pc:inkChg chg="add">
          <ac:chgData name="Jim Beland" userId="d41a4da1a37fb713" providerId="LiveId" clId="{16BBCBC1-1739-4628-94AA-643C5DE5DCCE}" dt="2020-06-02T00:12:56.714" v="4514"/>
          <ac:inkMkLst>
            <pc:docMk/>
            <pc:sldMk cId="951697439" sldId="276"/>
            <ac:inkMk id="112" creationId="{81EAF369-79FB-40D6-8853-B91AE4EC00B5}"/>
          </ac:inkMkLst>
        </pc:inkChg>
        <pc:inkChg chg="add">
          <ac:chgData name="Jim Beland" userId="d41a4da1a37fb713" providerId="LiveId" clId="{16BBCBC1-1739-4628-94AA-643C5DE5DCCE}" dt="2020-06-02T00:12:56.714" v="4514"/>
          <ac:inkMkLst>
            <pc:docMk/>
            <pc:sldMk cId="951697439" sldId="276"/>
            <ac:inkMk id="113" creationId="{2EEBC1E5-A080-447F-BF23-1836D0FB595A}"/>
          </ac:inkMkLst>
        </pc:inkChg>
        <pc:inkChg chg="add del">
          <ac:chgData name="Jim Beland" userId="d41a4da1a37fb713" providerId="LiveId" clId="{16BBCBC1-1739-4628-94AA-643C5DE5DCCE}" dt="2020-06-02T00:13:00.007" v="4518"/>
          <ac:inkMkLst>
            <pc:docMk/>
            <pc:sldMk cId="951697439" sldId="276"/>
            <ac:inkMk id="114" creationId="{7EA833E2-6472-4B5B-AC4B-4C0DF99F1310}"/>
          </ac:inkMkLst>
        </pc:inkChg>
        <pc:inkChg chg="add del">
          <ac:chgData name="Jim Beland" userId="d41a4da1a37fb713" providerId="LiveId" clId="{16BBCBC1-1739-4628-94AA-643C5DE5DCCE}" dt="2020-06-02T00:13:00.007" v="4518"/>
          <ac:inkMkLst>
            <pc:docMk/>
            <pc:sldMk cId="951697439" sldId="276"/>
            <ac:inkMk id="115" creationId="{BF6DD3C8-8C9C-4F56-8B0E-2712280DEF7E}"/>
          </ac:inkMkLst>
        </pc:inkChg>
        <pc:inkChg chg="add del">
          <ac:chgData name="Jim Beland" userId="d41a4da1a37fb713" providerId="LiveId" clId="{16BBCBC1-1739-4628-94AA-643C5DE5DCCE}" dt="2020-06-02T00:13:00.007" v="4518"/>
          <ac:inkMkLst>
            <pc:docMk/>
            <pc:sldMk cId="951697439" sldId="276"/>
            <ac:inkMk id="116" creationId="{EF304689-F735-4117-A2E0-0C8065983C19}"/>
          </ac:inkMkLst>
        </pc:inkChg>
        <pc:inkChg chg="add">
          <ac:chgData name="Jim Beland" userId="d41a4da1a37fb713" providerId="LiveId" clId="{16BBCBC1-1739-4628-94AA-643C5DE5DCCE}" dt="2020-06-02T00:13:00.007" v="4518"/>
          <ac:inkMkLst>
            <pc:docMk/>
            <pc:sldMk cId="951697439" sldId="276"/>
            <ac:inkMk id="117" creationId="{AF01C68D-522D-4F60-9720-B4ACFB9DBE6B}"/>
          </ac:inkMkLst>
        </pc:inkChg>
        <pc:inkChg chg="add del">
          <ac:chgData name="Jim Beland" userId="d41a4da1a37fb713" providerId="LiveId" clId="{16BBCBC1-1739-4628-94AA-643C5DE5DCCE}" dt="2020-06-02T00:13:06.009" v="4524"/>
          <ac:inkMkLst>
            <pc:docMk/>
            <pc:sldMk cId="951697439" sldId="276"/>
            <ac:inkMk id="118" creationId="{243CC8C8-B55F-4AFD-A950-5E4C547D4E5D}"/>
          </ac:inkMkLst>
        </pc:inkChg>
        <pc:inkChg chg="add del">
          <ac:chgData name="Jim Beland" userId="d41a4da1a37fb713" providerId="LiveId" clId="{16BBCBC1-1739-4628-94AA-643C5DE5DCCE}" dt="2020-06-02T00:13:06.009" v="4524"/>
          <ac:inkMkLst>
            <pc:docMk/>
            <pc:sldMk cId="951697439" sldId="276"/>
            <ac:inkMk id="119" creationId="{DBA44EAD-A8AE-406A-BB4D-C4C054BB370F}"/>
          </ac:inkMkLst>
        </pc:inkChg>
        <pc:inkChg chg="add del">
          <ac:chgData name="Jim Beland" userId="d41a4da1a37fb713" providerId="LiveId" clId="{16BBCBC1-1739-4628-94AA-643C5DE5DCCE}" dt="2020-06-02T00:13:06.009" v="4524"/>
          <ac:inkMkLst>
            <pc:docMk/>
            <pc:sldMk cId="951697439" sldId="276"/>
            <ac:inkMk id="120" creationId="{C018DB35-0A6A-4B9D-9A2A-8E94DDA5C3DC}"/>
          </ac:inkMkLst>
        </pc:inkChg>
        <pc:inkChg chg="add del">
          <ac:chgData name="Jim Beland" userId="d41a4da1a37fb713" providerId="LiveId" clId="{16BBCBC1-1739-4628-94AA-643C5DE5DCCE}" dt="2020-06-02T00:13:06.009" v="4524"/>
          <ac:inkMkLst>
            <pc:docMk/>
            <pc:sldMk cId="951697439" sldId="276"/>
            <ac:inkMk id="121" creationId="{EC59DC07-9CB8-4DB5-B0B6-92AE4039D89C}"/>
          </ac:inkMkLst>
        </pc:inkChg>
        <pc:inkChg chg="add del">
          <ac:chgData name="Jim Beland" userId="d41a4da1a37fb713" providerId="LiveId" clId="{16BBCBC1-1739-4628-94AA-643C5DE5DCCE}" dt="2020-06-02T00:13:06.009" v="4524"/>
          <ac:inkMkLst>
            <pc:docMk/>
            <pc:sldMk cId="951697439" sldId="276"/>
            <ac:inkMk id="122" creationId="{B986908A-34EA-48D7-8D48-93F5ACE1897F}"/>
          </ac:inkMkLst>
        </pc:inkChg>
        <pc:inkChg chg="add del">
          <ac:chgData name="Jim Beland" userId="d41a4da1a37fb713" providerId="LiveId" clId="{16BBCBC1-1739-4628-94AA-643C5DE5DCCE}" dt="2020-06-02T00:13:11.417" v="4533"/>
          <ac:inkMkLst>
            <pc:docMk/>
            <pc:sldMk cId="951697439" sldId="276"/>
            <ac:inkMk id="123" creationId="{C78555F4-69E7-4B67-9632-210D1BEE98D0}"/>
          </ac:inkMkLst>
        </pc:inkChg>
        <pc:inkChg chg="add">
          <ac:chgData name="Jim Beland" userId="d41a4da1a37fb713" providerId="LiveId" clId="{16BBCBC1-1739-4628-94AA-643C5DE5DCCE}" dt="2020-06-02T00:13:06.009" v="4524"/>
          <ac:inkMkLst>
            <pc:docMk/>
            <pc:sldMk cId="951697439" sldId="276"/>
            <ac:inkMk id="124" creationId="{D6B5EF81-5409-41DE-8D54-131EAB2582A5}"/>
          </ac:inkMkLst>
        </pc:inkChg>
        <pc:inkChg chg="add del">
          <ac:chgData name="Jim Beland" userId="d41a4da1a37fb713" providerId="LiveId" clId="{16BBCBC1-1739-4628-94AA-643C5DE5DCCE}" dt="2020-06-02T00:13:11.417" v="4533"/>
          <ac:inkMkLst>
            <pc:docMk/>
            <pc:sldMk cId="951697439" sldId="276"/>
            <ac:inkMk id="125" creationId="{FA7D017D-4C88-44B9-8CB8-A9BBC98F6CF2}"/>
          </ac:inkMkLst>
        </pc:inkChg>
        <pc:inkChg chg="add del">
          <ac:chgData name="Jim Beland" userId="d41a4da1a37fb713" providerId="LiveId" clId="{16BBCBC1-1739-4628-94AA-643C5DE5DCCE}" dt="2020-06-02T00:13:11.417" v="4533"/>
          <ac:inkMkLst>
            <pc:docMk/>
            <pc:sldMk cId="951697439" sldId="276"/>
            <ac:inkMk id="126" creationId="{728E8CDB-0F2F-4510-822A-E74789C40729}"/>
          </ac:inkMkLst>
        </pc:inkChg>
        <pc:inkChg chg="add del">
          <ac:chgData name="Jim Beland" userId="d41a4da1a37fb713" providerId="LiveId" clId="{16BBCBC1-1739-4628-94AA-643C5DE5DCCE}" dt="2020-06-02T00:13:11.417" v="4533"/>
          <ac:inkMkLst>
            <pc:docMk/>
            <pc:sldMk cId="951697439" sldId="276"/>
            <ac:inkMk id="127" creationId="{482E8A79-333D-4691-9DA5-BC1F4088CE41}"/>
          </ac:inkMkLst>
        </pc:inkChg>
        <pc:inkChg chg="add del">
          <ac:chgData name="Jim Beland" userId="d41a4da1a37fb713" providerId="LiveId" clId="{16BBCBC1-1739-4628-94AA-643C5DE5DCCE}" dt="2020-06-02T00:13:11.417" v="4533"/>
          <ac:inkMkLst>
            <pc:docMk/>
            <pc:sldMk cId="951697439" sldId="276"/>
            <ac:inkMk id="128" creationId="{F82399BE-0B6E-45DB-99CE-39D0172CE902}"/>
          </ac:inkMkLst>
        </pc:inkChg>
        <pc:inkChg chg="add del">
          <ac:chgData name="Jim Beland" userId="d41a4da1a37fb713" providerId="LiveId" clId="{16BBCBC1-1739-4628-94AA-643C5DE5DCCE}" dt="2020-06-02T00:13:11.417" v="4533"/>
          <ac:inkMkLst>
            <pc:docMk/>
            <pc:sldMk cId="951697439" sldId="276"/>
            <ac:inkMk id="129" creationId="{85ACAC18-796E-4ABD-9688-28340343EA14}"/>
          </ac:inkMkLst>
        </pc:inkChg>
        <pc:inkChg chg="add del">
          <ac:chgData name="Jim Beland" userId="d41a4da1a37fb713" providerId="LiveId" clId="{16BBCBC1-1739-4628-94AA-643C5DE5DCCE}" dt="2020-06-02T00:13:11.417" v="4533"/>
          <ac:inkMkLst>
            <pc:docMk/>
            <pc:sldMk cId="951697439" sldId="276"/>
            <ac:inkMk id="130" creationId="{59EEAF45-7C38-4D95-A2F1-4A18F67ED0ED}"/>
          </ac:inkMkLst>
        </pc:inkChg>
        <pc:inkChg chg="add del">
          <ac:chgData name="Jim Beland" userId="d41a4da1a37fb713" providerId="LiveId" clId="{16BBCBC1-1739-4628-94AA-643C5DE5DCCE}" dt="2020-06-02T00:13:11.417" v="4533"/>
          <ac:inkMkLst>
            <pc:docMk/>
            <pc:sldMk cId="951697439" sldId="276"/>
            <ac:inkMk id="131" creationId="{1CAAB29A-B789-49F0-A2A7-7E7BF362087F}"/>
          </ac:inkMkLst>
        </pc:inkChg>
        <pc:inkChg chg="add del">
          <ac:chgData name="Jim Beland" userId="d41a4da1a37fb713" providerId="LiveId" clId="{16BBCBC1-1739-4628-94AA-643C5DE5DCCE}" dt="2020-06-02T00:13:14.178" v="4534" actId="9405"/>
          <ac:inkMkLst>
            <pc:docMk/>
            <pc:sldMk cId="951697439" sldId="276"/>
            <ac:inkMk id="132" creationId="{A10EA16C-8F15-4F98-8CA9-49C9C3B89FB6}"/>
          </ac:inkMkLst>
        </pc:inkChg>
        <pc:inkChg chg="add">
          <ac:chgData name="Jim Beland" userId="d41a4da1a37fb713" providerId="LiveId" clId="{16BBCBC1-1739-4628-94AA-643C5DE5DCCE}" dt="2020-06-02T00:13:11.417" v="4533"/>
          <ac:inkMkLst>
            <pc:docMk/>
            <pc:sldMk cId="951697439" sldId="276"/>
            <ac:inkMk id="133" creationId="{791F0C59-C41D-42F7-84B9-1BAA9AAE4B45}"/>
          </ac:inkMkLst>
        </pc:inkChg>
        <pc:inkChg chg="add">
          <ac:chgData name="Jim Beland" userId="d41a4da1a37fb713" providerId="LiveId" clId="{16BBCBC1-1739-4628-94AA-643C5DE5DCCE}" dt="2020-06-02T00:13:11.417" v="4533"/>
          <ac:inkMkLst>
            <pc:docMk/>
            <pc:sldMk cId="951697439" sldId="276"/>
            <ac:inkMk id="134" creationId="{4306F789-2758-42C8-B856-1B038CB7D5D0}"/>
          </ac:inkMkLst>
        </pc:inkChg>
        <pc:inkChg chg="add">
          <ac:chgData name="Jim Beland" userId="d41a4da1a37fb713" providerId="LiveId" clId="{16BBCBC1-1739-4628-94AA-643C5DE5DCCE}" dt="2020-06-02T00:13:16.971" v="4535" actId="9405"/>
          <ac:inkMkLst>
            <pc:docMk/>
            <pc:sldMk cId="951697439" sldId="276"/>
            <ac:inkMk id="135" creationId="{5E1B8090-2214-4035-B415-5EE783A2C454}"/>
          </ac:inkMkLst>
        </pc:inkChg>
        <pc:inkChg chg="add del">
          <ac:chgData name="Jim Beland" userId="d41a4da1a37fb713" providerId="LiveId" clId="{16BBCBC1-1739-4628-94AA-643C5DE5DCCE}" dt="2020-06-02T00:13:19.509" v="4538"/>
          <ac:inkMkLst>
            <pc:docMk/>
            <pc:sldMk cId="951697439" sldId="276"/>
            <ac:inkMk id="136" creationId="{B02C43DC-D0B6-42E6-A798-7FDE770D7A76}"/>
          </ac:inkMkLst>
        </pc:inkChg>
        <pc:inkChg chg="add del">
          <ac:chgData name="Jim Beland" userId="d41a4da1a37fb713" providerId="LiveId" clId="{16BBCBC1-1739-4628-94AA-643C5DE5DCCE}" dt="2020-06-02T00:13:19.509" v="4538"/>
          <ac:inkMkLst>
            <pc:docMk/>
            <pc:sldMk cId="951697439" sldId="276"/>
            <ac:inkMk id="137" creationId="{7815C7E4-EC65-4172-8D4C-DEE59030C2DD}"/>
          </ac:inkMkLst>
        </pc:inkChg>
        <pc:inkChg chg="add del">
          <ac:chgData name="Jim Beland" userId="d41a4da1a37fb713" providerId="LiveId" clId="{16BBCBC1-1739-4628-94AA-643C5DE5DCCE}" dt="2020-06-02T00:13:20.501" v="4540"/>
          <ac:inkMkLst>
            <pc:docMk/>
            <pc:sldMk cId="951697439" sldId="276"/>
            <ac:inkMk id="138" creationId="{99CCDB7C-D575-4316-AD82-7B95330792F7}"/>
          </ac:inkMkLst>
        </pc:inkChg>
        <pc:inkChg chg="add del">
          <ac:chgData name="Jim Beland" userId="d41a4da1a37fb713" providerId="LiveId" clId="{16BBCBC1-1739-4628-94AA-643C5DE5DCCE}" dt="2020-06-02T00:13:20.501" v="4540"/>
          <ac:inkMkLst>
            <pc:docMk/>
            <pc:sldMk cId="951697439" sldId="276"/>
            <ac:inkMk id="139" creationId="{14A0E0C6-C195-46FD-A3CE-A890D9162636}"/>
          </ac:inkMkLst>
        </pc:inkChg>
        <pc:inkChg chg="add">
          <ac:chgData name="Jim Beland" userId="d41a4da1a37fb713" providerId="LiveId" clId="{16BBCBC1-1739-4628-94AA-643C5DE5DCCE}" dt="2020-06-02T00:13:20.501" v="4540"/>
          <ac:inkMkLst>
            <pc:docMk/>
            <pc:sldMk cId="951697439" sldId="276"/>
            <ac:inkMk id="140" creationId="{71E2950E-ED43-4246-84C8-1A90A9F09639}"/>
          </ac:inkMkLst>
        </pc:inkChg>
        <pc:inkChg chg="add del">
          <ac:chgData name="Jim Beland" userId="d41a4da1a37fb713" providerId="LiveId" clId="{16BBCBC1-1739-4628-94AA-643C5DE5DCCE}" dt="2020-06-02T00:13:26.118" v="4546"/>
          <ac:inkMkLst>
            <pc:docMk/>
            <pc:sldMk cId="951697439" sldId="276"/>
            <ac:inkMk id="141" creationId="{EB99EA5C-8E32-4A7E-935F-A79327E397A5}"/>
          </ac:inkMkLst>
        </pc:inkChg>
        <pc:inkChg chg="add del">
          <ac:chgData name="Jim Beland" userId="d41a4da1a37fb713" providerId="LiveId" clId="{16BBCBC1-1739-4628-94AA-643C5DE5DCCE}" dt="2020-06-02T00:13:26.118" v="4546"/>
          <ac:inkMkLst>
            <pc:docMk/>
            <pc:sldMk cId="951697439" sldId="276"/>
            <ac:inkMk id="142" creationId="{B17A2170-A6B7-423E-93B6-13BF977B919E}"/>
          </ac:inkMkLst>
        </pc:inkChg>
        <pc:inkChg chg="add del">
          <ac:chgData name="Jim Beland" userId="d41a4da1a37fb713" providerId="LiveId" clId="{16BBCBC1-1739-4628-94AA-643C5DE5DCCE}" dt="2020-06-02T00:13:26.118" v="4546"/>
          <ac:inkMkLst>
            <pc:docMk/>
            <pc:sldMk cId="951697439" sldId="276"/>
            <ac:inkMk id="143" creationId="{14D4B8E8-B652-48FF-9BE7-07293A0BFD88}"/>
          </ac:inkMkLst>
        </pc:inkChg>
        <pc:inkChg chg="add del">
          <ac:chgData name="Jim Beland" userId="d41a4da1a37fb713" providerId="LiveId" clId="{16BBCBC1-1739-4628-94AA-643C5DE5DCCE}" dt="2020-06-02T00:13:26.118" v="4546"/>
          <ac:inkMkLst>
            <pc:docMk/>
            <pc:sldMk cId="951697439" sldId="276"/>
            <ac:inkMk id="144" creationId="{BAC3DDAE-6D9F-4CDE-AF71-1CB43EB0DCF7}"/>
          </ac:inkMkLst>
        </pc:inkChg>
        <pc:inkChg chg="add del">
          <ac:chgData name="Jim Beland" userId="d41a4da1a37fb713" providerId="LiveId" clId="{16BBCBC1-1739-4628-94AA-643C5DE5DCCE}" dt="2020-06-02T00:13:26.118" v="4546"/>
          <ac:inkMkLst>
            <pc:docMk/>
            <pc:sldMk cId="951697439" sldId="276"/>
            <ac:inkMk id="145" creationId="{F6137409-4857-4CFC-9E31-7DF8FB47AC34}"/>
          </ac:inkMkLst>
        </pc:inkChg>
        <pc:inkChg chg="add">
          <ac:chgData name="Jim Beland" userId="d41a4da1a37fb713" providerId="LiveId" clId="{16BBCBC1-1739-4628-94AA-643C5DE5DCCE}" dt="2020-06-02T00:13:26.118" v="4546"/>
          <ac:inkMkLst>
            <pc:docMk/>
            <pc:sldMk cId="951697439" sldId="276"/>
            <ac:inkMk id="146" creationId="{444BF18A-CBDC-462B-9769-6E705D126BC5}"/>
          </ac:inkMkLst>
        </pc:inkChg>
        <pc:inkChg chg="add del">
          <ac:chgData name="Jim Beland" userId="d41a4da1a37fb713" providerId="LiveId" clId="{16BBCBC1-1739-4628-94AA-643C5DE5DCCE}" dt="2020-06-02T00:13:28.208" v="4549"/>
          <ac:inkMkLst>
            <pc:docMk/>
            <pc:sldMk cId="951697439" sldId="276"/>
            <ac:inkMk id="147" creationId="{F0C7BFC3-7122-450E-A1DE-635CAFAB538D}"/>
          </ac:inkMkLst>
        </pc:inkChg>
        <pc:inkChg chg="add del">
          <ac:chgData name="Jim Beland" userId="d41a4da1a37fb713" providerId="LiveId" clId="{16BBCBC1-1739-4628-94AA-643C5DE5DCCE}" dt="2020-06-02T00:13:28.208" v="4549"/>
          <ac:inkMkLst>
            <pc:docMk/>
            <pc:sldMk cId="951697439" sldId="276"/>
            <ac:inkMk id="148" creationId="{D81B37C0-84C8-4FD4-BC76-4B01988B811D}"/>
          </ac:inkMkLst>
        </pc:inkChg>
        <pc:inkChg chg="add">
          <ac:chgData name="Jim Beland" userId="d41a4da1a37fb713" providerId="LiveId" clId="{16BBCBC1-1739-4628-94AA-643C5DE5DCCE}" dt="2020-06-02T00:13:28.208" v="4549"/>
          <ac:inkMkLst>
            <pc:docMk/>
            <pc:sldMk cId="951697439" sldId="276"/>
            <ac:inkMk id="149" creationId="{7E67AF78-6803-4CFD-8128-7F8236324DC4}"/>
          </ac:inkMkLst>
        </pc:inkChg>
        <pc:inkChg chg="add del">
          <ac:chgData name="Jim Beland" userId="d41a4da1a37fb713" providerId="LiveId" clId="{16BBCBC1-1739-4628-94AA-643C5DE5DCCE}" dt="2020-06-02T00:13:37.520" v="4556"/>
          <ac:inkMkLst>
            <pc:docMk/>
            <pc:sldMk cId="951697439" sldId="276"/>
            <ac:inkMk id="150" creationId="{72E161E3-BC76-49D0-A7F7-F744C817EFCE}"/>
          </ac:inkMkLst>
        </pc:inkChg>
        <pc:inkChg chg="add del">
          <ac:chgData name="Jim Beland" userId="d41a4da1a37fb713" providerId="LiveId" clId="{16BBCBC1-1739-4628-94AA-643C5DE5DCCE}" dt="2020-06-02T00:13:37.520" v="4556"/>
          <ac:inkMkLst>
            <pc:docMk/>
            <pc:sldMk cId="951697439" sldId="276"/>
            <ac:inkMk id="151" creationId="{89064986-14BE-494F-8DD9-9DE4B987828C}"/>
          </ac:inkMkLst>
        </pc:inkChg>
        <pc:inkChg chg="add del">
          <ac:chgData name="Jim Beland" userId="d41a4da1a37fb713" providerId="LiveId" clId="{16BBCBC1-1739-4628-94AA-643C5DE5DCCE}" dt="2020-06-02T00:13:37.520" v="4556"/>
          <ac:inkMkLst>
            <pc:docMk/>
            <pc:sldMk cId="951697439" sldId="276"/>
            <ac:inkMk id="152" creationId="{467B7B5B-630D-433D-8C06-ADAE741C7F85}"/>
          </ac:inkMkLst>
        </pc:inkChg>
        <pc:inkChg chg="add del">
          <ac:chgData name="Jim Beland" userId="d41a4da1a37fb713" providerId="LiveId" clId="{16BBCBC1-1739-4628-94AA-643C5DE5DCCE}" dt="2020-06-02T00:13:37.520" v="4556"/>
          <ac:inkMkLst>
            <pc:docMk/>
            <pc:sldMk cId="951697439" sldId="276"/>
            <ac:inkMk id="153" creationId="{6EB2809C-1CDE-47D0-A065-8CA43CC52843}"/>
          </ac:inkMkLst>
        </pc:inkChg>
        <pc:inkChg chg="add del">
          <ac:chgData name="Jim Beland" userId="d41a4da1a37fb713" providerId="LiveId" clId="{16BBCBC1-1739-4628-94AA-643C5DE5DCCE}" dt="2020-06-02T00:13:37.520" v="4556"/>
          <ac:inkMkLst>
            <pc:docMk/>
            <pc:sldMk cId="951697439" sldId="276"/>
            <ac:inkMk id="154" creationId="{081E93E3-83FB-4E3E-A205-B0E0F7569198}"/>
          </ac:inkMkLst>
        </pc:inkChg>
        <pc:inkChg chg="add del">
          <ac:chgData name="Jim Beland" userId="d41a4da1a37fb713" providerId="LiveId" clId="{16BBCBC1-1739-4628-94AA-643C5DE5DCCE}" dt="2020-06-02T00:13:37.520" v="4556"/>
          <ac:inkMkLst>
            <pc:docMk/>
            <pc:sldMk cId="951697439" sldId="276"/>
            <ac:inkMk id="155" creationId="{F965FA26-4237-4DF8-8AC2-03E1A9C8F9FF}"/>
          </ac:inkMkLst>
        </pc:inkChg>
        <pc:inkChg chg="add del">
          <ac:chgData name="Jim Beland" userId="d41a4da1a37fb713" providerId="LiveId" clId="{16BBCBC1-1739-4628-94AA-643C5DE5DCCE}" dt="2020-06-02T00:13:45.136" v="4566"/>
          <ac:inkMkLst>
            <pc:docMk/>
            <pc:sldMk cId="951697439" sldId="276"/>
            <ac:inkMk id="156" creationId="{BF100DA3-9362-4553-9DCC-7CCACC948D75}"/>
          </ac:inkMkLst>
        </pc:inkChg>
        <pc:inkChg chg="add del">
          <ac:chgData name="Jim Beland" userId="d41a4da1a37fb713" providerId="LiveId" clId="{16BBCBC1-1739-4628-94AA-643C5DE5DCCE}" dt="2020-06-02T00:13:45.136" v="4566"/>
          <ac:inkMkLst>
            <pc:docMk/>
            <pc:sldMk cId="951697439" sldId="276"/>
            <ac:inkMk id="157" creationId="{6D5164D3-E750-4327-8016-1A1BF4B6367B}"/>
          </ac:inkMkLst>
        </pc:inkChg>
        <pc:inkChg chg="add del">
          <ac:chgData name="Jim Beland" userId="d41a4da1a37fb713" providerId="LiveId" clId="{16BBCBC1-1739-4628-94AA-643C5DE5DCCE}" dt="2020-06-02T00:13:45.136" v="4566"/>
          <ac:inkMkLst>
            <pc:docMk/>
            <pc:sldMk cId="951697439" sldId="276"/>
            <ac:inkMk id="158" creationId="{1E82C2DD-1988-4DDD-8D6F-E98F494BBFB9}"/>
          </ac:inkMkLst>
        </pc:inkChg>
        <pc:inkChg chg="add del">
          <ac:chgData name="Jim Beland" userId="d41a4da1a37fb713" providerId="LiveId" clId="{16BBCBC1-1739-4628-94AA-643C5DE5DCCE}" dt="2020-06-02T00:13:45.136" v="4566"/>
          <ac:inkMkLst>
            <pc:docMk/>
            <pc:sldMk cId="951697439" sldId="276"/>
            <ac:inkMk id="159" creationId="{487D29BD-A76B-4CD6-A9BA-A492493558C6}"/>
          </ac:inkMkLst>
        </pc:inkChg>
        <pc:inkChg chg="add del">
          <ac:chgData name="Jim Beland" userId="d41a4da1a37fb713" providerId="LiveId" clId="{16BBCBC1-1739-4628-94AA-643C5DE5DCCE}" dt="2020-06-02T00:13:45.136" v="4566"/>
          <ac:inkMkLst>
            <pc:docMk/>
            <pc:sldMk cId="951697439" sldId="276"/>
            <ac:inkMk id="160" creationId="{B7AEF4A8-7805-4742-A624-918BC2B69CB1}"/>
          </ac:inkMkLst>
        </pc:inkChg>
        <pc:inkChg chg="add del">
          <ac:chgData name="Jim Beland" userId="d41a4da1a37fb713" providerId="LiveId" clId="{16BBCBC1-1739-4628-94AA-643C5DE5DCCE}" dt="2020-06-02T00:13:45.136" v="4566"/>
          <ac:inkMkLst>
            <pc:docMk/>
            <pc:sldMk cId="951697439" sldId="276"/>
            <ac:inkMk id="161" creationId="{E0657354-1147-475D-BDC8-095ED1D678F7}"/>
          </ac:inkMkLst>
        </pc:inkChg>
        <pc:inkChg chg="add del">
          <ac:chgData name="Jim Beland" userId="d41a4da1a37fb713" providerId="LiveId" clId="{16BBCBC1-1739-4628-94AA-643C5DE5DCCE}" dt="2020-06-02T00:13:45.136" v="4566"/>
          <ac:inkMkLst>
            <pc:docMk/>
            <pc:sldMk cId="951697439" sldId="276"/>
            <ac:inkMk id="162" creationId="{0F1523DC-B4E7-4A13-BB4F-C4A28B10F5A1}"/>
          </ac:inkMkLst>
        </pc:inkChg>
        <pc:inkChg chg="add del">
          <ac:chgData name="Jim Beland" userId="d41a4da1a37fb713" providerId="LiveId" clId="{16BBCBC1-1739-4628-94AA-643C5DE5DCCE}" dt="2020-06-02T00:13:45.136" v="4566"/>
          <ac:inkMkLst>
            <pc:docMk/>
            <pc:sldMk cId="951697439" sldId="276"/>
            <ac:inkMk id="163" creationId="{C72BD447-1FE8-4D4F-9842-D85AE8DEABB9}"/>
          </ac:inkMkLst>
        </pc:inkChg>
        <pc:inkChg chg="add del">
          <ac:chgData name="Jim Beland" userId="d41a4da1a37fb713" providerId="LiveId" clId="{16BBCBC1-1739-4628-94AA-643C5DE5DCCE}" dt="2020-06-02T00:13:45.136" v="4566"/>
          <ac:inkMkLst>
            <pc:docMk/>
            <pc:sldMk cId="951697439" sldId="276"/>
            <ac:inkMk id="164" creationId="{29255FAE-4E55-406C-945D-9E4332C3202E}"/>
          </ac:inkMkLst>
        </pc:inkChg>
        <pc:inkChg chg="add del">
          <ac:chgData name="Jim Beland" userId="d41a4da1a37fb713" providerId="LiveId" clId="{16BBCBC1-1739-4628-94AA-643C5DE5DCCE}" dt="2020-06-02T00:13:45.136" v="4566"/>
          <ac:inkMkLst>
            <pc:docMk/>
            <pc:sldMk cId="951697439" sldId="276"/>
            <ac:inkMk id="165" creationId="{1607D0BF-D415-498A-BE61-9E253235F630}"/>
          </ac:inkMkLst>
        </pc:inkChg>
        <pc:inkChg chg="add">
          <ac:chgData name="Jim Beland" userId="d41a4da1a37fb713" providerId="LiveId" clId="{16BBCBC1-1739-4628-94AA-643C5DE5DCCE}" dt="2020-06-02T00:13:45.136" v="4566"/>
          <ac:inkMkLst>
            <pc:docMk/>
            <pc:sldMk cId="951697439" sldId="276"/>
            <ac:inkMk id="166" creationId="{27A00A85-CF26-47EB-B3E4-F175F8D8356A}"/>
          </ac:inkMkLst>
        </pc:inkChg>
        <pc:inkChg chg="add">
          <ac:chgData name="Jim Beland" userId="d41a4da1a37fb713" providerId="LiveId" clId="{16BBCBC1-1739-4628-94AA-643C5DE5DCCE}" dt="2020-06-02T00:13:45.136" v="4566"/>
          <ac:inkMkLst>
            <pc:docMk/>
            <pc:sldMk cId="951697439" sldId="276"/>
            <ac:inkMk id="167" creationId="{380C2443-D7D1-4E37-85F5-91A50FC0E8D3}"/>
          </ac:inkMkLst>
        </pc:inkChg>
        <pc:inkChg chg="add">
          <ac:chgData name="Jim Beland" userId="d41a4da1a37fb713" providerId="LiveId" clId="{16BBCBC1-1739-4628-94AA-643C5DE5DCCE}" dt="2020-06-02T00:13:45.136" v="4566"/>
          <ac:inkMkLst>
            <pc:docMk/>
            <pc:sldMk cId="951697439" sldId="276"/>
            <ac:inkMk id="168" creationId="{C863C154-3B2C-4AC6-8E46-64E47221D836}"/>
          </ac:inkMkLst>
        </pc:inkChg>
        <pc:inkChg chg="add">
          <ac:chgData name="Jim Beland" userId="d41a4da1a37fb713" providerId="LiveId" clId="{16BBCBC1-1739-4628-94AA-643C5DE5DCCE}" dt="2020-06-02T00:13:45.136" v="4566"/>
          <ac:inkMkLst>
            <pc:docMk/>
            <pc:sldMk cId="951697439" sldId="276"/>
            <ac:inkMk id="169" creationId="{E3E16DA5-C0E4-4139-A3F4-A6A8F4300D36}"/>
          </ac:inkMkLst>
        </pc:inkChg>
        <pc:inkChg chg="add">
          <ac:chgData name="Jim Beland" userId="d41a4da1a37fb713" providerId="LiveId" clId="{16BBCBC1-1739-4628-94AA-643C5DE5DCCE}" dt="2020-06-02T00:13:46.990" v="4567" actId="9405"/>
          <ac:inkMkLst>
            <pc:docMk/>
            <pc:sldMk cId="951697439" sldId="276"/>
            <ac:inkMk id="170" creationId="{5795FCB1-DCD3-4964-93AD-2C265423B4A0}"/>
          </ac:inkMkLst>
        </pc:inkChg>
        <pc:inkChg chg="add del">
          <ac:chgData name="Jim Beland" userId="d41a4da1a37fb713" providerId="LiveId" clId="{16BBCBC1-1739-4628-94AA-643C5DE5DCCE}" dt="2020-06-02T00:13:50.111" v="4572"/>
          <ac:inkMkLst>
            <pc:docMk/>
            <pc:sldMk cId="951697439" sldId="276"/>
            <ac:inkMk id="171" creationId="{5453966E-8CD1-4542-A924-F9F1631EA8F3}"/>
          </ac:inkMkLst>
        </pc:inkChg>
        <pc:inkChg chg="add del">
          <ac:chgData name="Jim Beland" userId="d41a4da1a37fb713" providerId="LiveId" clId="{16BBCBC1-1739-4628-94AA-643C5DE5DCCE}" dt="2020-06-02T00:13:50.111" v="4572"/>
          <ac:inkMkLst>
            <pc:docMk/>
            <pc:sldMk cId="951697439" sldId="276"/>
            <ac:inkMk id="172" creationId="{3AF23018-197A-494B-A334-AAB9628C9D8F}"/>
          </ac:inkMkLst>
        </pc:inkChg>
        <pc:inkChg chg="add del">
          <ac:chgData name="Jim Beland" userId="d41a4da1a37fb713" providerId="LiveId" clId="{16BBCBC1-1739-4628-94AA-643C5DE5DCCE}" dt="2020-06-02T00:13:50.111" v="4572"/>
          <ac:inkMkLst>
            <pc:docMk/>
            <pc:sldMk cId="951697439" sldId="276"/>
            <ac:inkMk id="173" creationId="{01082847-BB56-4BBF-9533-E05DFFC88529}"/>
          </ac:inkMkLst>
        </pc:inkChg>
        <pc:inkChg chg="add del">
          <ac:chgData name="Jim Beland" userId="d41a4da1a37fb713" providerId="LiveId" clId="{16BBCBC1-1739-4628-94AA-643C5DE5DCCE}" dt="2020-06-02T00:13:50.111" v="4572"/>
          <ac:inkMkLst>
            <pc:docMk/>
            <pc:sldMk cId="951697439" sldId="276"/>
            <ac:inkMk id="174" creationId="{73FBB4A8-4747-4686-B26A-83931CBF8630}"/>
          </ac:inkMkLst>
        </pc:inkChg>
        <pc:inkChg chg="add">
          <ac:chgData name="Jim Beland" userId="d41a4da1a37fb713" providerId="LiveId" clId="{16BBCBC1-1739-4628-94AA-643C5DE5DCCE}" dt="2020-06-02T00:13:50.111" v="4572"/>
          <ac:inkMkLst>
            <pc:docMk/>
            <pc:sldMk cId="951697439" sldId="276"/>
            <ac:inkMk id="175" creationId="{A396F92C-160F-46BB-B392-F56C6E444E7B}"/>
          </ac:inkMkLst>
        </pc:inkChg>
        <pc:inkChg chg="add del">
          <ac:chgData name="Jim Beland" userId="d41a4da1a37fb713" providerId="LiveId" clId="{16BBCBC1-1739-4628-94AA-643C5DE5DCCE}" dt="2020-06-02T00:13:54.039" v="4577"/>
          <ac:inkMkLst>
            <pc:docMk/>
            <pc:sldMk cId="951697439" sldId="276"/>
            <ac:inkMk id="176" creationId="{4DD8E99A-FB8E-43AB-A1BD-A2B2E4A16354}"/>
          </ac:inkMkLst>
        </pc:inkChg>
        <pc:inkChg chg="add del">
          <ac:chgData name="Jim Beland" userId="d41a4da1a37fb713" providerId="LiveId" clId="{16BBCBC1-1739-4628-94AA-643C5DE5DCCE}" dt="2020-06-02T00:13:54.039" v="4577"/>
          <ac:inkMkLst>
            <pc:docMk/>
            <pc:sldMk cId="951697439" sldId="276"/>
            <ac:inkMk id="177" creationId="{5DC3BE92-2EC3-4D38-91A3-53872FCFB47E}"/>
          </ac:inkMkLst>
        </pc:inkChg>
        <pc:inkChg chg="add del">
          <ac:chgData name="Jim Beland" userId="d41a4da1a37fb713" providerId="LiveId" clId="{16BBCBC1-1739-4628-94AA-643C5DE5DCCE}" dt="2020-06-02T00:13:54.039" v="4577"/>
          <ac:inkMkLst>
            <pc:docMk/>
            <pc:sldMk cId="951697439" sldId="276"/>
            <ac:inkMk id="178" creationId="{9E689C47-DCD0-4C7B-87F6-01D388717B53}"/>
          </ac:inkMkLst>
        </pc:inkChg>
        <pc:inkChg chg="add del">
          <ac:chgData name="Jim Beland" userId="d41a4da1a37fb713" providerId="LiveId" clId="{16BBCBC1-1739-4628-94AA-643C5DE5DCCE}" dt="2020-06-02T00:13:54.039" v="4577"/>
          <ac:inkMkLst>
            <pc:docMk/>
            <pc:sldMk cId="951697439" sldId="276"/>
            <ac:inkMk id="179" creationId="{D5BCE352-6973-4B08-8D6D-41CFA16E0893}"/>
          </ac:inkMkLst>
        </pc:inkChg>
        <pc:inkChg chg="add">
          <ac:chgData name="Jim Beland" userId="d41a4da1a37fb713" providerId="LiveId" clId="{16BBCBC1-1739-4628-94AA-643C5DE5DCCE}" dt="2020-06-02T00:13:54.039" v="4577"/>
          <ac:inkMkLst>
            <pc:docMk/>
            <pc:sldMk cId="951697439" sldId="276"/>
            <ac:inkMk id="180" creationId="{1E25EAF5-5160-42EB-8D3F-F38DC290CAEE}"/>
          </ac:inkMkLst>
        </pc:inkChg>
        <pc:inkChg chg="add">
          <ac:chgData name="Jim Beland" userId="d41a4da1a37fb713" providerId="LiveId" clId="{16BBCBC1-1739-4628-94AA-643C5DE5DCCE}" dt="2020-06-02T00:13:54.039" v="4577"/>
          <ac:inkMkLst>
            <pc:docMk/>
            <pc:sldMk cId="951697439" sldId="276"/>
            <ac:inkMk id="181" creationId="{8E42159A-9240-45A7-90D1-4B11101A54F0}"/>
          </ac:inkMkLst>
        </pc:inkChg>
        <pc:inkChg chg="add del">
          <ac:chgData name="Jim Beland" userId="d41a4da1a37fb713" providerId="LiveId" clId="{16BBCBC1-1739-4628-94AA-643C5DE5DCCE}" dt="2020-06-02T00:14:00.617" v="4585"/>
          <ac:inkMkLst>
            <pc:docMk/>
            <pc:sldMk cId="951697439" sldId="276"/>
            <ac:inkMk id="182" creationId="{FC9CB844-9911-4D74-AF46-E1E37AD1A28D}"/>
          </ac:inkMkLst>
        </pc:inkChg>
        <pc:inkChg chg="add del">
          <ac:chgData name="Jim Beland" userId="d41a4da1a37fb713" providerId="LiveId" clId="{16BBCBC1-1739-4628-94AA-643C5DE5DCCE}" dt="2020-06-02T00:14:00.617" v="4585"/>
          <ac:inkMkLst>
            <pc:docMk/>
            <pc:sldMk cId="951697439" sldId="276"/>
            <ac:inkMk id="183" creationId="{DD180FDF-7150-44DD-A2A8-E2860817B30A}"/>
          </ac:inkMkLst>
        </pc:inkChg>
        <pc:inkChg chg="add del">
          <ac:chgData name="Jim Beland" userId="d41a4da1a37fb713" providerId="LiveId" clId="{16BBCBC1-1739-4628-94AA-643C5DE5DCCE}" dt="2020-06-02T00:14:00.617" v="4585"/>
          <ac:inkMkLst>
            <pc:docMk/>
            <pc:sldMk cId="951697439" sldId="276"/>
            <ac:inkMk id="184" creationId="{B55C1E49-12C0-435E-BE66-B87193C586E6}"/>
          </ac:inkMkLst>
        </pc:inkChg>
        <pc:inkChg chg="add del">
          <ac:chgData name="Jim Beland" userId="d41a4da1a37fb713" providerId="LiveId" clId="{16BBCBC1-1739-4628-94AA-643C5DE5DCCE}" dt="2020-06-02T00:14:00.617" v="4585"/>
          <ac:inkMkLst>
            <pc:docMk/>
            <pc:sldMk cId="951697439" sldId="276"/>
            <ac:inkMk id="185" creationId="{E48CC748-E64A-456C-A493-382C3BFDCEA4}"/>
          </ac:inkMkLst>
        </pc:inkChg>
        <pc:inkChg chg="add del">
          <ac:chgData name="Jim Beland" userId="d41a4da1a37fb713" providerId="LiveId" clId="{16BBCBC1-1739-4628-94AA-643C5DE5DCCE}" dt="2020-06-02T00:14:00.617" v="4585"/>
          <ac:inkMkLst>
            <pc:docMk/>
            <pc:sldMk cId="951697439" sldId="276"/>
            <ac:inkMk id="186" creationId="{7048004D-06A0-4EB8-8CA7-4141F3A5BB30}"/>
          </ac:inkMkLst>
        </pc:inkChg>
        <pc:inkChg chg="add del">
          <ac:chgData name="Jim Beland" userId="d41a4da1a37fb713" providerId="LiveId" clId="{16BBCBC1-1739-4628-94AA-643C5DE5DCCE}" dt="2020-06-02T00:14:00.617" v="4585"/>
          <ac:inkMkLst>
            <pc:docMk/>
            <pc:sldMk cId="951697439" sldId="276"/>
            <ac:inkMk id="187" creationId="{3F796C99-DB51-48A9-AC5E-55B0AF32491C}"/>
          </ac:inkMkLst>
        </pc:inkChg>
        <pc:inkChg chg="add del">
          <ac:chgData name="Jim Beland" userId="d41a4da1a37fb713" providerId="LiveId" clId="{16BBCBC1-1739-4628-94AA-643C5DE5DCCE}" dt="2020-06-02T00:14:00.617" v="4585"/>
          <ac:inkMkLst>
            <pc:docMk/>
            <pc:sldMk cId="951697439" sldId="276"/>
            <ac:inkMk id="188" creationId="{DCFAF35D-F327-40EE-AE80-0026D2B4F947}"/>
          </ac:inkMkLst>
        </pc:inkChg>
        <pc:inkChg chg="add del">
          <ac:chgData name="Jim Beland" userId="d41a4da1a37fb713" providerId="LiveId" clId="{16BBCBC1-1739-4628-94AA-643C5DE5DCCE}" dt="2020-06-02T00:14:02.418" v="4587"/>
          <ac:inkMkLst>
            <pc:docMk/>
            <pc:sldMk cId="951697439" sldId="276"/>
            <ac:inkMk id="189" creationId="{0AF98391-F898-4979-A7D7-431019BEF3CA}"/>
          </ac:inkMkLst>
        </pc:inkChg>
        <pc:inkChg chg="add">
          <ac:chgData name="Jim Beland" userId="d41a4da1a37fb713" providerId="LiveId" clId="{16BBCBC1-1739-4628-94AA-643C5DE5DCCE}" dt="2020-06-02T00:14:00.617" v="4585"/>
          <ac:inkMkLst>
            <pc:docMk/>
            <pc:sldMk cId="951697439" sldId="276"/>
            <ac:inkMk id="190" creationId="{AD9D5307-012D-4791-87A9-7E87AFADEEFB}"/>
          </ac:inkMkLst>
        </pc:inkChg>
        <pc:inkChg chg="add">
          <ac:chgData name="Jim Beland" userId="d41a4da1a37fb713" providerId="LiveId" clId="{16BBCBC1-1739-4628-94AA-643C5DE5DCCE}" dt="2020-06-02T00:14:00.617" v="4585"/>
          <ac:inkMkLst>
            <pc:docMk/>
            <pc:sldMk cId="951697439" sldId="276"/>
            <ac:inkMk id="191" creationId="{266A6889-DB7C-4497-8FEE-1575CE4156D1}"/>
          </ac:inkMkLst>
        </pc:inkChg>
        <pc:inkChg chg="add del">
          <ac:chgData name="Jim Beland" userId="d41a4da1a37fb713" providerId="LiveId" clId="{16BBCBC1-1739-4628-94AA-643C5DE5DCCE}" dt="2020-06-02T00:14:02.418" v="4587"/>
          <ac:inkMkLst>
            <pc:docMk/>
            <pc:sldMk cId="951697439" sldId="276"/>
            <ac:inkMk id="192" creationId="{8B2F29C2-ECBB-4A58-BCB3-DF69946C7BFF}"/>
          </ac:inkMkLst>
        </pc:inkChg>
        <pc:inkChg chg="add">
          <ac:chgData name="Jim Beland" userId="d41a4da1a37fb713" providerId="LiveId" clId="{16BBCBC1-1739-4628-94AA-643C5DE5DCCE}" dt="2020-06-02T00:14:02.418" v="4587"/>
          <ac:inkMkLst>
            <pc:docMk/>
            <pc:sldMk cId="951697439" sldId="276"/>
            <ac:inkMk id="193" creationId="{00542FDA-5B5B-4B13-BC2D-EABF0CD8AE6A}"/>
          </ac:inkMkLst>
        </pc:inkChg>
        <pc:inkChg chg="add del">
          <ac:chgData name="Jim Beland" userId="d41a4da1a37fb713" providerId="LiveId" clId="{16BBCBC1-1739-4628-94AA-643C5DE5DCCE}" dt="2020-06-02T00:14:06.067" v="4590"/>
          <ac:inkMkLst>
            <pc:docMk/>
            <pc:sldMk cId="951697439" sldId="276"/>
            <ac:inkMk id="194" creationId="{04342129-7920-4B4B-AD48-E3A4A6F02759}"/>
          </ac:inkMkLst>
        </pc:inkChg>
        <pc:inkChg chg="add del">
          <ac:chgData name="Jim Beland" userId="d41a4da1a37fb713" providerId="LiveId" clId="{16BBCBC1-1739-4628-94AA-643C5DE5DCCE}" dt="2020-06-02T00:14:06.067" v="4590"/>
          <ac:inkMkLst>
            <pc:docMk/>
            <pc:sldMk cId="951697439" sldId="276"/>
            <ac:inkMk id="195" creationId="{F510B9D5-84E7-4E24-88D2-8C035D0A7B03}"/>
          </ac:inkMkLst>
        </pc:inkChg>
        <pc:inkChg chg="add del">
          <ac:chgData name="Jim Beland" userId="d41a4da1a37fb713" providerId="LiveId" clId="{16BBCBC1-1739-4628-94AA-643C5DE5DCCE}" dt="2020-06-02T00:14:10.871" v="4597"/>
          <ac:inkMkLst>
            <pc:docMk/>
            <pc:sldMk cId="951697439" sldId="276"/>
            <ac:inkMk id="196" creationId="{53046A1A-4919-4464-859C-7A97D38E7C76}"/>
          </ac:inkMkLst>
        </pc:inkChg>
        <pc:inkChg chg="add del">
          <ac:chgData name="Jim Beland" userId="d41a4da1a37fb713" providerId="LiveId" clId="{16BBCBC1-1739-4628-94AA-643C5DE5DCCE}" dt="2020-06-02T00:14:10.871" v="4597"/>
          <ac:inkMkLst>
            <pc:docMk/>
            <pc:sldMk cId="951697439" sldId="276"/>
            <ac:inkMk id="197" creationId="{2D056933-CEE4-484C-9789-80CAD79E61BE}"/>
          </ac:inkMkLst>
        </pc:inkChg>
        <pc:inkChg chg="add del">
          <ac:chgData name="Jim Beland" userId="d41a4da1a37fb713" providerId="LiveId" clId="{16BBCBC1-1739-4628-94AA-643C5DE5DCCE}" dt="2020-06-02T00:14:10.871" v="4597"/>
          <ac:inkMkLst>
            <pc:docMk/>
            <pc:sldMk cId="951697439" sldId="276"/>
            <ac:inkMk id="198" creationId="{2696ADEA-7F26-4CD4-AF6B-532CF4FDEA6D}"/>
          </ac:inkMkLst>
        </pc:inkChg>
        <pc:inkChg chg="add del">
          <ac:chgData name="Jim Beland" userId="d41a4da1a37fb713" providerId="LiveId" clId="{16BBCBC1-1739-4628-94AA-643C5DE5DCCE}" dt="2020-06-02T00:14:10.871" v="4597"/>
          <ac:inkMkLst>
            <pc:docMk/>
            <pc:sldMk cId="951697439" sldId="276"/>
            <ac:inkMk id="199" creationId="{30C22CD6-B9BA-42A6-9882-34F56CEFDD68}"/>
          </ac:inkMkLst>
        </pc:inkChg>
        <pc:inkChg chg="add del">
          <ac:chgData name="Jim Beland" userId="d41a4da1a37fb713" providerId="LiveId" clId="{16BBCBC1-1739-4628-94AA-643C5DE5DCCE}" dt="2020-06-02T00:14:10.871" v="4597"/>
          <ac:inkMkLst>
            <pc:docMk/>
            <pc:sldMk cId="951697439" sldId="276"/>
            <ac:inkMk id="200" creationId="{427E93A8-871E-4CC1-B20F-D2C394692862}"/>
          </ac:inkMkLst>
        </pc:inkChg>
        <pc:inkChg chg="add del">
          <ac:chgData name="Jim Beland" userId="d41a4da1a37fb713" providerId="LiveId" clId="{16BBCBC1-1739-4628-94AA-643C5DE5DCCE}" dt="2020-06-02T00:14:10.871" v="4597"/>
          <ac:inkMkLst>
            <pc:docMk/>
            <pc:sldMk cId="951697439" sldId="276"/>
            <ac:inkMk id="201" creationId="{340C9B12-53BE-4012-B6F2-4E25819C1CA1}"/>
          </ac:inkMkLst>
        </pc:inkChg>
        <pc:inkChg chg="add del">
          <ac:chgData name="Jim Beland" userId="d41a4da1a37fb713" providerId="LiveId" clId="{16BBCBC1-1739-4628-94AA-643C5DE5DCCE}" dt="2020-06-02T00:14:10.871" v="4597"/>
          <ac:inkMkLst>
            <pc:docMk/>
            <pc:sldMk cId="951697439" sldId="276"/>
            <ac:inkMk id="202" creationId="{CFE20B71-C382-408D-AD1A-BA20C148BAE8}"/>
          </ac:inkMkLst>
        </pc:inkChg>
        <pc:inkChg chg="add">
          <ac:chgData name="Jim Beland" userId="d41a4da1a37fb713" providerId="LiveId" clId="{16BBCBC1-1739-4628-94AA-643C5DE5DCCE}" dt="2020-06-02T00:14:10.871" v="4597"/>
          <ac:inkMkLst>
            <pc:docMk/>
            <pc:sldMk cId="951697439" sldId="276"/>
            <ac:inkMk id="203" creationId="{3A7383DD-9444-409B-9CDE-E49DEACC5918}"/>
          </ac:inkMkLst>
        </pc:inkChg>
        <pc:inkChg chg="add del">
          <ac:chgData name="Jim Beland" userId="d41a4da1a37fb713" providerId="LiveId" clId="{16BBCBC1-1739-4628-94AA-643C5DE5DCCE}" dt="2020-06-02T00:14:15.124" v="4600"/>
          <ac:inkMkLst>
            <pc:docMk/>
            <pc:sldMk cId="951697439" sldId="276"/>
            <ac:inkMk id="204" creationId="{48264FDA-DC4B-4543-B4F9-3DED581E059C}"/>
          </ac:inkMkLst>
        </pc:inkChg>
        <pc:inkChg chg="add del">
          <ac:chgData name="Jim Beland" userId="d41a4da1a37fb713" providerId="LiveId" clId="{16BBCBC1-1739-4628-94AA-643C5DE5DCCE}" dt="2020-06-02T00:14:22.029" v="4601" actId="9405"/>
          <ac:inkMkLst>
            <pc:docMk/>
            <pc:sldMk cId="951697439" sldId="276"/>
            <ac:inkMk id="205" creationId="{9BF799DE-FAF4-41EA-B641-8C4EAB3BF4B8}"/>
          </ac:inkMkLst>
        </pc:inkChg>
        <pc:inkChg chg="add">
          <ac:chgData name="Jim Beland" userId="d41a4da1a37fb713" providerId="LiveId" clId="{16BBCBC1-1739-4628-94AA-643C5DE5DCCE}" dt="2020-06-02T00:14:15.124" v="4600"/>
          <ac:inkMkLst>
            <pc:docMk/>
            <pc:sldMk cId="951697439" sldId="276"/>
            <ac:inkMk id="206" creationId="{26578A4A-C8C3-44FD-8B91-679AAF09BF79}"/>
          </ac:inkMkLst>
        </pc:inkChg>
        <pc:inkChg chg="add del">
          <ac:chgData name="Jim Beland" userId="d41a4da1a37fb713" providerId="LiveId" clId="{16BBCBC1-1739-4628-94AA-643C5DE5DCCE}" dt="2020-06-02T00:14:31.817" v="4611"/>
          <ac:inkMkLst>
            <pc:docMk/>
            <pc:sldMk cId="951697439" sldId="276"/>
            <ac:inkMk id="207" creationId="{7C916927-9AED-4A2E-ACF6-64C7B8CD3309}"/>
          </ac:inkMkLst>
        </pc:inkChg>
        <pc:inkChg chg="add del">
          <ac:chgData name="Jim Beland" userId="d41a4da1a37fb713" providerId="LiveId" clId="{16BBCBC1-1739-4628-94AA-643C5DE5DCCE}" dt="2020-06-02T00:14:31.817" v="4611"/>
          <ac:inkMkLst>
            <pc:docMk/>
            <pc:sldMk cId="951697439" sldId="276"/>
            <ac:inkMk id="208" creationId="{284C029B-6043-409F-9A3F-FA7AB793066F}"/>
          </ac:inkMkLst>
        </pc:inkChg>
        <pc:inkChg chg="add del">
          <ac:chgData name="Jim Beland" userId="d41a4da1a37fb713" providerId="LiveId" clId="{16BBCBC1-1739-4628-94AA-643C5DE5DCCE}" dt="2020-06-02T00:14:31.817" v="4611"/>
          <ac:inkMkLst>
            <pc:docMk/>
            <pc:sldMk cId="951697439" sldId="276"/>
            <ac:inkMk id="209" creationId="{91035EB0-23FF-494A-806D-BC99B75AF772}"/>
          </ac:inkMkLst>
        </pc:inkChg>
        <pc:inkChg chg="add del">
          <ac:chgData name="Jim Beland" userId="d41a4da1a37fb713" providerId="LiveId" clId="{16BBCBC1-1739-4628-94AA-643C5DE5DCCE}" dt="2020-06-02T00:14:31.817" v="4611"/>
          <ac:inkMkLst>
            <pc:docMk/>
            <pc:sldMk cId="951697439" sldId="276"/>
            <ac:inkMk id="210" creationId="{E3CD5896-439E-4020-BA90-3D2BDDD112AD}"/>
          </ac:inkMkLst>
        </pc:inkChg>
        <pc:inkChg chg="add del">
          <ac:chgData name="Jim Beland" userId="d41a4da1a37fb713" providerId="LiveId" clId="{16BBCBC1-1739-4628-94AA-643C5DE5DCCE}" dt="2020-06-02T00:14:31.817" v="4611"/>
          <ac:inkMkLst>
            <pc:docMk/>
            <pc:sldMk cId="951697439" sldId="276"/>
            <ac:inkMk id="211" creationId="{E7FCFB29-345E-453C-B0E6-5D283F7908A8}"/>
          </ac:inkMkLst>
        </pc:inkChg>
        <pc:inkChg chg="add del">
          <ac:chgData name="Jim Beland" userId="d41a4da1a37fb713" providerId="LiveId" clId="{16BBCBC1-1739-4628-94AA-643C5DE5DCCE}" dt="2020-06-02T00:14:31.817" v="4611"/>
          <ac:inkMkLst>
            <pc:docMk/>
            <pc:sldMk cId="951697439" sldId="276"/>
            <ac:inkMk id="212" creationId="{2BD23294-1A07-48BB-BE62-8FB5D25507A5}"/>
          </ac:inkMkLst>
        </pc:inkChg>
        <pc:inkChg chg="add del">
          <ac:chgData name="Jim Beland" userId="d41a4da1a37fb713" providerId="LiveId" clId="{16BBCBC1-1739-4628-94AA-643C5DE5DCCE}" dt="2020-06-02T00:14:31.817" v="4611"/>
          <ac:inkMkLst>
            <pc:docMk/>
            <pc:sldMk cId="951697439" sldId="276"/>
            <ac:inkMk id="213" creationId="{373D1FBF-5439-4A9A-BF99-1CF377E186AE}"/>
          </ac:inkMkLst>
        </pc:inkChg>
        <pc:inkChg chg="add del">
          <ac:chgData name="Jim Beland" userId="d41a4da1a37fb713" providerId="LiveId" clId="{16BBCBC1-1739-4628-94AA-643C5DE5DCCE}" dt="2020-06-02T00:14:31.817" v="4611"/>
          <ac:inkMkLst>
            <pc:docMk/>
            <pc:sldMk cId="951697439" sldId="276"/>
            <ac:inkMk id="214" creationId="{E910297B-678E-4198-896A-908BD92BFF6A}"/>
          </ac:inkMkLst>
        </pc:inkChg>
        <pc:inkChg chg="add">
          <ac:chgData name="Jim Beland" userId="d41a4da1a37fb713" providerId="LiveId" clId="{16BBCBC1-1739-4628-94AA-643C5DE5DCCE}" dt="2020-06-02T00:14:30.821" v="4610" actId="9405"/>
          <ac:inkMkLst>
            <pc:docMk/>
            <pc:sldMk cId="951697439" sldId="276"/>
            <ac:inkMk id="215" creationId="{249AFE12-C83D-462B-9E96-188905A30850}"/>
          </ac:inkMkLst>
        </pc:inkChg>
        <pc:inkChg chg="add">
          <ac:chgData name="Jim Beland" userId="d41a4da1a37fb713" providerId="LiveId" clId="{16BBCBC1-1739-4628-94AA-643C5DE5DCCE}" dt="2020-06-02T00:14:31.817" v="4611"/>
          <ac:inkMkLst>
            <pc:docMk/>
            <pc:sldMk cId="951697439" sldId="276"/>
            <ac:inkMk id="216" creationId="{7117E12C-CDC1-41A7-A6E7-8EC90E715C38}"/>
          </ac:inkMkLst>
        </pc:inkChg>
        <pc:inkChg chg="add">
          <ac:chgData name="Jim Beland" userId="d41a4da1a37fb713" providerId="LiveId" clId="{16BBCBC1-1739-4628-94AA-643C5DE5DCCE}" dt="2020-06-02T00:14:31.817" v="4611"/>
          <ac:inkMkLst>
            <pc:docMk/>
            <pc:sldMk cId="951697439" sldId="276"/>
            <ac:inkMk id="217" creationId="{43C44C75-0572-41AB-9B06-B609FD27A356}"/>
          </ac:inkMkLst>
        </pc:inkChg>
        <pc:inkChg chg="add del">
          <ac:chgData name="Jim Beland" userId="d41a4da1a37fb713" providerId="LiveId" clId="{16BBCBC1-1739-4628-94AA-643C5DE5DCCE}" dt="2020-06-02T00:14:38.795" v="4622"/>
          <ac:inkMkLst>
            <pc:docMk/>
            <pc:sldMk cId="951697439" sldId="276"/>
            <ac:inkMk id="218" creationId="{6051205E-9B91-49E7-90C6-AE16C2464FBE}"/>
          </ac:inkMkLst>
        </pc:inkChg>
        <pc:inkChg chg="add del">
          <ac:chgData name="Jim Beland" userId="d41a4da1a37fb713" providerId="LiveId" clId="{16BBCBC1-1739-4628-94AA-643C5DE5DCCE}" dt="2020-06-02T00:14:38.795" v="4622"/>
          <ac:inkMkLst>
            <pc:docMk/>
            <pc:sldMk cId="951697439" sldId="276"/>
            <ac:inkMk id="219" creationId="{2F6D6C52-F551-4702-B699-E68AAA609297}"/>
          </ac:inkMkLst>
        </pc:inkChg>
        <pc:inkChg chg="add del">
          <ac:chgData name="Jim Beland" userId="d41a4da1a37fb713" providerId="LiveId" clId="{16BBCBC1-1739-4628-94AA-643C5DE5DCCE}" dt="2020-06-02T00:14:38.795" v="4622"/>
          <ac:inkMkLst>
            <pc:docMk/>
            <pc:sldMk cId="951697439" sldId="276"/>
            <ac:inkMk id="220" creationId="{9957CF88-F0CD-4E23-BEB3-62627655D9F0}"/>
          </ac:inkMkLst>
        </pc:inkChg>
        <pc:inkChg chg="add del">
          <ac:chgData name="Jim Beland" userId="d41a4da1a37fb713" providerId="LiveId" clId="{16BBCBC1-1739-4628-94AA-643C5DE5DCCE}" dt="2020-06-02T00:14:38.795" v="4622"/>
          <ac:inkMkLst>
            <pc:docMk/>
            <pc:sldMk cId="951697439" sldId="276"/>
            <ac:inkMk id="221" creationId="{84B7F0D4-D113-45FC-A3E6-A8D2653EFF86}"/>
          </ac:inkMkLst>
        </pc:inkChg>
        <pc:inkChg chg="add del">
          <ac:chgData name="Jim Beland" userId="d41a4da1a37fb713" providerId="LiveId" clId="{16BBCBC1-1739-4628-94AA-643C5DE5DCCE}" dt="2020-06-02T00:14:38.795" v="4622"/>
          <ac:inkMkLst>
            <pc:docMk/>
            <pc:sldMk cId="951697439" sldId="276"/>
            <ac:inkMk id="222" creationId="{4701B467-3D31-4675-B3F8-3E875421B6E8}"/>
          </ac:inkMkLst>
        </pc:inkChg>
        <pc:inkChg chg="add del">
          <ac:chgData name="Jim Beland" userId="d41a4da1a37fb713" providerId="LiveId" clId="{16BBCBC1-1739-4628-94AA-643C5DE5DCCE}" dt="2020-06-02T00:14:38.795" v="4622"/>
          <ac:inkMkLst>
            <pc:docMk/>
            <pc:sldMk cId="951697439" sldId="276"/>
            <ac:inkMk id="223" creationId="{EF7940A1-D759-4480-98DF-81880E4F26B7}"/>
          </ac:inkMkLst>
        </pc:inkChg>
        <pc:inkChg chg="add del">
          <ac:chgData name="Jim Beland" userId="d41a4da1a37fb713" providerId="LiveId" clId="{16BBCBC1-1739-4628-94AA-643C5DE5DCCE}" dt="2020-06-02T00:14:38.795" v="4622"/>
          <ac:inkMkLst>
            <pc:docMk/>
            <pc:sldMk cId="951697439" sldId="276"/>
            <ac:inkMk id="224" creationId="{CEA0DE09-1356-4DB1-A7FA-708A2CC0FBBC}"/>
          </ac:inkMkLst>
        </pc:inkChg>
        <pc:inkChg chg="add del">
          <ac:chgData name="Jim Beland" userId="d41a4da1a37fb713" providerId="LiveId" clId="{16BBCBC1-1739-4628-94AA-643C5DE5DCCE}" dt="2020-06-02T00:14:38.795" v="4622"/>
          <ac:inkMkLst>
            <pc:docMk/>
            <pc:sldMk cId="951697439" sldId="276"/>
            <ac:inkMk id="225" creationId="{AF903B92-66E9-4724-B4CF-0BE886A17230}"/>
          </ac:inkMkLst>
        </pc:inkChg>
        <pc:inkChg chg="add del">
          <ac:chgData name="Jim Beland" userId="d41a4da1a37fb713" providerId="LiveId" clId="{16BBCBC1-1739-4628-94AA-643C5DE5DCCE}" dt="2020-06-02T00:14:38.795" v="4622"/>
          <ac:inkMkLst>
            <pc:docMk/>
            <pc:sldMk cId="951697439" sldId="276"/>
            <ac:inkMk id="226" creationId="{B86F6899-B0DE-41EC-978D-AE01AE0A3654}"/>
          </ac:inkMkLst>
        </pc:inkChg>
        <pc:inkChg chg="add del">
          <ac:chgData name="Jim Beland" userId="d41a4da1a37fb713" providerId="LiveId" clId="{16BBCBC1-1739-4628-94AA-643C5DE5DCCE}" dt="2020-06-02T00:14:38.795" v="4622"/>
          <ac:inkMkLst>
            <pc:docMk/>
            <pc:sldMk cId="951697439" sldId="276"/>
            <ac:inkMk id="227" creationId="{8574D3E4-3F14-4328-B34F-EE33111D83FB}"/>
          </ac:inkMkLst>
        </pc:inkChg>
        <pc:inkChg chg="add">
          <ac:chgData name="Jim Beland" userId="d41a4da1a37fb713" providerId="LiveId" clId="{16BBCBC1-1739-4628-94AA-643C5DE5DCCE}" dt="2020-06-02T00:14:38.795" v="4622"/>
          <ac:inkMkLst>
            <pc:docMk/>
            <pc:sldMk cId="951697439" sldId="276"/>
            <ac:inkMk id="228" creationId="{0D43F6C2-12B4-4B92-938D-BFBE36B5353B}"/>
          </ac:inkMkLst>
        </pc:inkChg>
        <pc:inkChg chg="add">
          <ac:chgData name="Jim Beland" userId="d41a4da1a37fb713" providerId="LiveId" clId="{16BBCBC1-1739-4628-94AA-643C5DE5DCCE}" dt="2020-06-02T00:14:38.795" v="4622"/>
          <ac:inkMkLst>
            <pc:docMk/>
            <pc:sldMk cId="951697439" sldId="276"/>
            <ac:inkMk id="229" creationId="{881B044A-91EE-426B-B7CD-357B299D16D5}"/>
          </ac:inkMkLst>
        </pc:inkChg>
        <pc:inkChg chg="add">
          <ac:chgData name="Jim Beland" userId="d41a4da1a37fb713" providerId="LiveId" clId="{16BBCBC1-1739-4628-94AA-643C5DE5DCCE}" dt="2020-06-02T00:14:38.795" v="4622"/>
          <ac:inkMkLst>
            <pc:docMk/>
            <pc:sldMk cId="951697439" sldId="276"/>
            <ac:inkMk id="230" creationId="{4CE3CCD8-C106-4757-BD6B-770B62CE6B08}"/>
          </ac:inkMkLst>
        </pc:inkChg>
        <pc:inkChg chg="add">
          <ac:chgData name="Jim Beland" userId="d41a4da1a37fb713" providerId="LiveId" clId="{16BBCBC1-1739-4628-94AA-643C5DE5DCCE}" dt="2020-06-02T00:14:38.795" v="4622"/>
          <ac:inkMkLst>
            <pc:docMk/>
            <pc:sldMk cId="951697439" sldId="276"/>
            <ac:inkMk id="231" creationId="{555C57EE-2590-4A1E-B577-29627EAD56F1}"/>
          </ac:inkMkLst>
        </pc:inkChg>
        <pc:inkChg chg="add">
          <ac:chgData name="Jim Beland" userId="d41a4da1a37fb713" providerId="LiveId" clId="{16BBCBC1-1739-4628-94AA-643C5DE5DCCE}" dt="2020-06-02T00:14:38.795" v="4622"/>
          <ac:inkMkLst>
            <pc:docMk/>
            <pc:sldMk cId="951697439" sldId="276"/>
            <ac:inkMk id="232" creationId="{4CA8664A-85AE-458B-AEAC-7AC5533A76A4}"/>
          </ac:inkMkLst>
        </pc:inkChg>
        <pc:inkChg chg="add del">
          <ac:chgData name="Jim Beland" userId="d41a4da1a37fb713" providerId="LiveId" clId="{16BBCBC1-1739-4628-94AA-643C5DE5DCCE}" dt="2020-06-02T00:14:40.811" v="4626"/>
          <ac:inkMkLst>
            <pc:docMk/>
            <pc:sldMk cId="951697439" sldId="276"/>
            <ac:inkMk id="233" creationId="{0581D999-E8E8-4484-B68C-B761253D1A40}"/>
          </ac:inkMkLst>
        </pc:inkChg>
        <pc:inkChg chg="add del">
          <ac:chgData name="Jim Beland" userId="d41a4da1a37fb713" providerId="LiveId" clId="{16BBCBC1-1739-4628-94AA-643C5DE5DCCE}" dt="2020-06-02T00:14:40.811" v="4626"/>
          <ac:inkMkLst>
            <pc:docMk/>
            <pc:sldMk cId="951697439" sldId="276"/>
            <ac:inkMk id="234" creationId="{8091977A-F1D1-47E0-A5DB-6DFC13F2F5D6}"/>
          </ac:inkMkLst>
        </pc:inkChg>
        <pc:inkChg chg="add del">
          <ac:chgData name="Jim Beland" userId="d41a4da1a37fb713" providerId="LiveId" clId="{16BBCBC1-1739-4628-94AA-643C5DE5DCCE}" dt="2020-06-02T00:14:40.811" v="4626"/>
          <ac:inkMkLst>
            <pc:docMk/>
            <pc:sldMk cId="951697439" sldId="276"/>
            <ac:inkMk id="235" creationId="{D0FA8946-E94E-4C4C-9AAD-4F1C2FF547E0}"/>
          </ac:inkMkLst>
        </pc:inkChg>
        <pc:inkChg chg="add del">
          <ac:chgData name="Jim Beland" userId="d41a4da1a37fb713" providerId="LiveId" clId="{16BBCBC1-1739-4628-94AA-643C5DE5DCCE}" dt="2020-06-02T00:14:43.342" v="4630"/>
          <ac:inkMkLst>
            <pc:docMk/>
            <pc:sldMk cId="951697439" sldId="276"/>
            <ac:inkMk id="236" creationId="{41427940-7497-4EB2-BB61-B38D1C3EFA19}"/>
          </ac:inkMkLst>
        </pc:inkChg>
        <pc:inkChg chg="add del">
          <ac:chgData name="Jim Beland" userId="d41a4da1a37fb713" providerId="LiveId" clId="{16BBCBC1-1739-4628-94AA-643C5DE5DCCE}" dt="2020-06-02T00:14:43.342" v="4630"/>
          <ac:inkMkLst>
            <pc:docMk/>
            <pc:sldMk cId="951697439" sldId="276"/>
            <ac:inkMk id="237" creationId="{3FF4D9A5-92D4-45D1-90F8-DEF7C478E319}"/>
          </ac:inkMkLst>
        </pc:inkChg>
        <pc:inkChg chg="add del">
          <ac:chgData name="Jim Beland" userId="d41a4da1a37fb713" providerId="LiveId" clId="{16BBCBC1-1739-4628-94AA-643C5DE5DCCE}" dt="2020-06-02T00:14:43.342" v="4630"/>
          <ac:inkMkLst>
            <pc:docMk/>
            <pc:sldMk cId="951697439" sldId="276"/>
            <ac:inkMk id="238" creationId="{2A6C8A2E-3417-4BD4-B499-2781B6AA3582}"/>
          </ac:inkMkLst>
        </pc:inkChg>
        <pc:inkChg chg="add">
          <ac:chgData name="Jim Beland" userId="d41a4da1a37fb713" providerId="LiveId" clId="{16BBCBC1-1739-4628-94AA-643C5DE5DCCE}" dt="2020-06-02T00:14:42.594" v="4629" actId="9405"/>
          <ac:inkMkLst>
            <pc:docMk/>
            <pc:sldMk cId="951697439" sldId="276"/>
            <ac:inkMk id="239" creationId="{168C73C8-23AD-43EC-9E4F-C96A74BDDB0B}"/>
          </ac:inkMkLst>
        </pc:inkChg>
        <pc:inkChg chg="add">
          <ac:chgData name="Jim Beland" userId="d41a4da1a37fb713" providerId="LiveId" clId="{16BBCBC1-1739-4628-94AA-643C5DE5DCCE}" dt="2020-06-02T00:14:43.342" v="4630"/>
          <ac:inkMkLst>
            <pc:docMk/>
            <pc:sldMk cId="951697439" sldId="276"/>
            <ac:inkMk id="240" creationId="{747D1920-1455-490B-8B6F-A91CC9A8085F}"/>
          </ac:inkMkLst>
        </pc:inkChg>
        <pc:inkChg chg="add del">
          <ac:chgData name="Jim Beland" userId="d41a4da1a37fb713" providerId="LiveId" clId="{16BBCBC1-1739-4628-94AA-643C5DE5DCCE}" dt="2020-06-02T00:14:45.317" v="4633"/>
          <ac:inkMkLst>
            <pc:docMk/>
            <pc:sldMk cId="951697439" sldId="276"/>
            <ac:inkMk id="241" creationId="{905FBB1F-1E73-4A7C-A128-42CF3FD5C42C}"/>
          </ac:inkMkLst>
        </pc:inkChg>
        <pc:inkChg chg="add del">
          <ac:chgData name="Jim Beland" userId="d41a4da1a37fb713" providerId="LiveId" clId="{16BBCBC1-1739-4628-94AA-643C5DE5DCCE}" dt="2020-06-02T00:14:45.317" v="4633"/>
          <ac:inkMkLst>
            <pc:docMk/>
            <pc:sldMk cId="951697439" sldId="276"/>
            <ac:inkMk id="242" creationId="{CFACAE84-4DB9-4BEF-AA4A-26928BF71438}"/>
          </ac:inkMkLst>
        </pc:inkChg>
        <pc:inkChg chg="add">
          <ac:chgData name="Jim Beland" userId="d41a4da1a37fb713" providerId="LiveId" clId="{16BBCBC1-1739-4628-94AA-643C5DE5DCCE}" dt="2020-06-02T00:14:45.317" v="4633"/>
          <ac:inkMkLst>
            <pc:docMk/>
            <pc:sldMk cId="951697439" sldId="276"/>
            <ac:inkMk id="243" creationId="{93B9330D-A2E5-45CA-B25E-765B4412FABB}"/>
          </ac:inkMkLst>
        </pc:inkChg>
        <pc:inkChg chg="add del">
          <ac:chgData name="Jim Beland" userId="d41a4da1a37fb713" providerId="LiveId" clId="{16BBCBC1-1739-4628-94AA-643C5DE5DCCE}" dt="2020-06-02T00:14:50.716" v="4640"/>
          <ac:inkMkLst>
            <pc:docMk/>
            <pc:sldMk cId="951697439" sldId="276"/>
            <ac:inkMk id="244" creationId="{52402421-BFE7-4EAB-AB5B-A997CA5CAC21}"/>
          </ac:inkMkLst>
        </pc:inkChg>
        <pc:inkChg chg="add del">
          <ac:chgData name="Jim Beland" userId="d41a4da1a37fb713" providerId="LiveId" clId="{16BBCBC1-1739-4628-94AA-643C5DE5DCCE}" dt="2020-06-02T00:14:50.716" v="4640"/>
          <ac:inkMkLst>
            <pc:docMk/>
            <pc:sldMk cId="951697439" sldId="276"/>
            <ac:inkMk id="245" creationId="{1D3A735E-6F0D-466B-85C8-DE3FCE345D1A}"/>
          </ac:inkMkLst>
        </pc:inkChg>
        <pc:inkChg chg="add del">
          <ac:chgData name="Jim Beland" userId="d41a4da1a37fb713" providerId="LiveId" clId="{16BBCBC1-1739-4628-94AA-643C5DE5DCCE}" dt="2020-06-02T00:14:50.716" v="4640"/>
          <ac:inkMkLst>
            <pc:docMk/>
            <pc:sldMk cId="951697439" sldId="276"/>
            <ac:inkMk id="246" creationId="{7F3016B8-E258-4842-AE09-044C9CAEE40B}"/>
          </ac:inkMkLst>
        </pc:inkChg>
        <pc:inkChg chg="add del">
          <ac:chgData name="Jim Beland" userId="d41a4da1a37fb713" providerId="LiveId" clId="{16BBCBC1-1739-4628-94AA-643C5DE5DCCE}" dt="2020-06-02T00:14:50.716" v="4640"/>
          <ac:inkMkLst>
            <pc:docMk/>
            <pc:sldMk cId="951697439" sldId="276"/>
            <ac:inkMk id="247" creationId="{AE55B386-B9CF-4C46-9B15-35D82C319ADE}"/>
          </ac:inkMkLst>
        </pc:inkChg>
        <pc:inkChg chg="add del">
          <ac:chgData name="Jim Beland" userId="d41a4da1a37fb713" providerId="LiveId" clId="{16BBCBC1-1739-4628-94AA-643C5DE5DCCE}" dt="2020-06-02T00:14:50.716" v="4640"/>
          <ac:inkMkLst>
            <pc:docMk/>
            <pc:sldMk cId="951697439" sldId="276"/>
            <ac:inkMk id="248" creationId="{EC656984-BE53-4C30-918E-BE0AA9346E3C}"/>
          </ac:inkMkLst>
        </pc:inkChg>
        <pc:inkChg chg="add del">
          <ac:chgData name="Jim Beland" userId="d41a4da1a37fb713" providerId="LiveId" clId="{16BBCBC1-1739-4628-94AA-643C5DE5DCCE}" dt="2020-06-02T00:14:50.716" v="4640"/>
          <ac:inkMkLst>
            <pc:docMk/>
            <pc:sldMk cId="951697439" sldId="276"/>
            <ac:inkMk id="249" creationId="{41A12000-EB0D-4E2E-B971-4E21347E246C}"/>
          </ac:inkMkLst>
        </pc:inkChg>
        <pc:inkChg chg="add del">
          <ac:chgData name="Jim Beland" userId="d41a4da1a37fb713" providerId="LiveId" clId="{16BBCBC1-1739-4628-94AA-643C5DE5DCCE}" dt="2020-06-02T00:14:57.918" v="4650"/>
          <ac:inkMkLst>
            <pc:docMk/>
            <pc:sldMk cId="951697439" sldId="276"/>
            <ac:inkMk id="250" creationId="{4ACB7C2D-92AB-455C-B6EB-E8693A480F6D}"/>
          </ac:inkMkLst>
        </pc:inkChg>
        <pc:inkChg chg="add">
          <ac:chgData name="Jim Beland" userId="d41a4da1a37fb713" providerId="LiveId" clId="{16BBCBC1-1739-4628-94AA-643C5DE5DCCE}" dt="2020-06-02T00:14:50.716" v="4640"/>
          <ac:inkMkLst>
            <pc:docMk/>
            <pc:sldMk cId="951697439" sldId="276"/>
            <ac:inkMk id="251" creationId="{14F28491-FE92-459E-A479-EC1F14FA96F8}"/>
          </ac:inkMkLst>
        </pc:inkChg>
        <pc:inkChg chg="add del">
          <ac:chgData name="Jim Beland" userId="d41a4da1a37fb713" providerId="LiveId" clId="{16BBCBC1-1739-4628-94AA-643C5DE5DCCE}" dt="2020-06-02T00:14:57.918" v="4650"/>
          <ac:inkMkLst>
            <pc:docMk/>
            <pc:sldMk cId="951697439" sldId="276"/>
            <ac:inkMk id="252" creationId="{18A26146-63F3-4642-AEC8-53328BA85EF3}"/>
          </ac:inkMkLst>
        </pc:inkChg>
        <pc:inkChg chg="add del">
          <ac:chgData name="Jim Beland" userId="d41a4da1a37fb713" providerId="LiveId" clId="{16BBCBC1-1739-4628-94AA-643C5DE5DCCE}" dt="2020-06-02T00:14:57.918" v="4650"/>
          <ac:inkMkLst>
            <pc:docMk/>
            <pc:sldMk cId="951697439" sldId="276"/>
            <ac:inkMk id="253" creationId="{7356BF62-EBAE-46D6-AA64-2FA4A27362F5}"/>
          </ac:inkMkLst>
        </pc:inkChg>
        <pc:inkChg chg="add del">
          <ac:chgData name="Jim Beland" userId="d41a4da1a37fb713" providerId="LiveId" clId="{16BBCBC1-1739-4628-94AA-643C5DE5DCCE}" dt="2020-06-02T00:14:57.918" v="4650"/>
          <ac:inkMkLst>
            <pc:docMk/>
            <pc:sldMk cId="951697439" sldId="276"/>
            <ac:inkMk id="254" creationId="{35E1981A-B9C7-4716-BD42-D99CF54C2834}"/>
          </ac:inkMkLst>
        </pc:inkChg>
        <pc:inkChg chg="add del">
          <ac:chgData name="Jim Beland" userId="d41a4da1a37fb713" providerId="LiveId" clId="{16BBCBC1-1739-4628-94AA-643C5DE5DCCE}" dt="2020-06-02T00:14:57.918" v="4650"/>
          <ac:inkMkLst>
            <pc:docMk/>
            <pc:sldMk cId="951697439" sldId="276"/>
            <ac:inkMk id="255" creationId="{7BACE354-BB8F-408B-8991-9A2C8A7292D8}"/>
          </ac:inkMkLst>
        </pc:inkChg>
        <pc:inkChg chg="add del">
          <ac:chgData name="Jim Beland" userId="d41a4da1a37fb713" providerId="LiveId" clId="{16BBCBC1-1739-4628-94AA-643C5DE5DCCE}" dt="2020-06-02T00:14:57.918" v="4650"/>
          <ac:inkMkLst>
            <pc:docMk/>
            <pc:sldMk cId="951697439" sldId="276"/>
            <ac:inkMk id="256" creationId="{9C28BC42-3DE5-4E55-9E0A-E94AE1F10950}"/>
          </ac:inkMkLst>
        </pc:inkChg>
        <pc:inkChg chg="add del">
          <ac:chgData name="Jim Beland" userId="d41a4da1a37fb713" providerId="LiveId" clId="{16BBCBC1-1739-4628-94AA-643C5DE5DCCE}" dt="2020-06-02T00:14:57.918" v="4650"/>
          <ac:inkMkLst>
            <pc:docMk/>
            <pc:sldMk cId="951697439" sldId="276"/>
            <ac:inkMk id="257" creationId="{80D0079C-0B59-4429-8559-0F05DA813617}"/>
          </ac:inkMkLst>
        </pc:inkChg>
        <pc:inkChg chg="add del">
          <ac:chgData name="Jim Beland" userId="d41a4da1a37fb713" providerId="LiveId" clId="{16BBCBC1-1739-4628-94AA-643C5DE5DCCE}" dt="2020-06-02T00:14:57.918" v="4650"/>
          <ac:inkMkLst>
            <pc:docMk/>
            <pc:sldMk cId="951697439" sldId="276"/>
            <ac:inkMk id="258" creationId="{46292CA3-9EBD-49FF-B9CB-931635DECAC2}"/>
          </ac:inkMkLst>
        </pc:inkChg>
        <pc:inkChg chg="add del">
          <ac:chgData name="Jim Beland" userId="d41a4da1a37fb713" providerId="LiveId" clId="{16BBCBC1-1739-4628-94AA-643C5DE5DCCE}" dt="2020-06-02T00:14:57.918" v="4650"/>
          <ac:inkMkLst>
            <pc:docMk/>
            <pc:sldMk cId="951697439" sldId="276"/>
            <ac:inkMk id="259" creationId="{C6754978-37B2-4A0C-8428-570BF38907EE}"/>
          </ac:inkMkLst>
        </pc:inkChg>
        <pc:inkChg chg="add del">
          <ac:chgData name="Jim Beland" userId="d41a4da1a37fb713" providerId="LiveId" clId="{16BBCBC1-1739-4628-94AA-643C5DE5DCCE}" dt="2020-06-02T00:14:57.918" v="4650"/>
          <ac:inkMkLst>
            <pc:docMk/>
            <pc:sldMk cId="951697439" sldId="276"/>
            <ac:inkMk id="260" creationId="{7E86CCE8-8594-4EBB-8016-BB32EC41D2E5}"/>
          </ac:inkMkLst>
        </pc:inkChg>
        <pc:inkChg chg="add">
          <ac:chgData name="Jim Beland" userId="d41a4da1a37fb713" providerId="LiveId" clId="{16BBCBC1-1739-4628-94AA-643C5DE5DCCE}" dt="2020-06-02T00:14:57.918" v="4650"/>
          <ac:inkMkLst>
            <pc:docMk/>
            <pc:sldMk cId="951697439" sldId="276"/>
            <ac:inkMk id="261" creationId="{7A8D2F12-E7C7-45A5-837E-CDFD0413E482}"/>
          </ac:inkMkLst>
        </pc:inkChg>
        <pc:inkChg chg="add del">
          <ac:chgData name="Jim Beland" userId="d41a4da1a37fb713" providerId="LiveId" clId="{16BBCBC1-1739-4628-94AA-643C5DE5DCCE}" dt="2020-06-02T00:15:06.317" v="4660"/>
          <ac:inkMkLst>
            <pc:docMk/>
            <pc:sldMk cId="951697439" sldId="276"/>
            <ac:inkMk id="262" creationId="{1F443B28-398A-43D9-81D5-9221E366761B}"/>
          </ac:inkMkLst>
        </pc:inkChg>
        <pc:inkChg chg="add del">
          <ac:chgData name="Jim Beland" userId="d41a4da1a37fb713" providerId="LiveId" clId="{16BBCBC1-1739-4628-94AA-643C5DE5DCCE}" dt="2020-06-02T00:15:06.317" v="4660"/>
          <ac:inkMkLst>
            <pc:docMk/>
            <pc:sldMk cId="951697439" sldId="276"/>
            <ac:inkMk id="263" creationId="{FAC74F1A-B353-436E-8DC3-B6BB52027D43}"/>
          </ac:inkMkLst>
        </pc:inkChg>
        <pc:inkChg chg="add del">
          <ac:chgData name="Jim Beland" userId="d41a4da1a37fb713" providerId="LiveId" clId="{16BBCBC1-1739-4628-94AA-643C5DE5DCCE}" dt="2020-06-02T00:15:06.317" v="4660"/>
          <ac:inkMkLst>
            <pc:docMk/>
            <pc:sldMk cId="951697439" sldId="276"/>
            <ac:inkMk id="264" creationId="{F839C234-0A3C-4CED-BF84-7A58E6F6D6A2}"/>
          </ac:inkMkLst>
        </pc:inkChg>
        <pc:inkChg chg="add del">
          <ac:chgData name="Jim Beland" userId="d41a4da1a37fb713" providerId="LiveId" clId="{16BBCBC1-1739-4628-94AA-643C5DE5DCCE}" dt="2020-06-02T00:15:06.317" v="4660"/>
          <ac:inkMkLst>
            <pc:docMk/>
            <pc:sldMk cId="951697439" sldId="276"/>
            <ac:inkMk id="265" creationId="{DE6792A0-B97D-49F6-B2F1-CEB748EA4E9A}"/>
          </ac:inkMkLst>
        </pc:inkChg>
        <pc:inkChg chg="add del">
          <ac:chgData name="Jim Beland" userId="d41a4da1a37fb713" providerId="LiveId" clId="{16BBCBC1-1739-4628-94AA-643C5DE5DCCE}" dt="2020-06-02T00:15:06.317" v="4660"/>
          <ac:inkMkLst>
            <pc:docMk/>
            <pc:sldMk cId="951697439" sldId="276"/>
            <ac:inkMk id="266" creationId="{6C0B6D79-AF21-47DE-A2DC-223403A2C4A3}"/>
          </ac:inkMkLst>
        </pc:inkChg>
        <pc:inkChg chg="add del">
          <ac:chgData name="Jim Beland" userId="d41a4da1a37fb713" providerId="LiveId" clId="{16BBCBC1-1739-4628-94AA-643C5DE5DCCE}" dt="2020-06-02T00:15:06.317" v="4660"/>
          <ac:inkMkLst>
            <pc:docMk/>
            <pc:sldMk cId="951697439" sldId="276"/>
            <ac:inkMk id="267" creationId="{17602B99-BB0E-41F0-9157-B8A8E2E823B1}"/>
          </ac:inkMkLst>
        </pc:inkChg>
        <pc:inkChg chg="add del">
          <ac:chgData name="Jim Beland" userId="d41a4da1a37fb713" providerId="LiveId" clId="{16BBCBC1-1739-4628-94AA-643C5DE5DCCE}" dt="2020-06-02T00:15:06.317" v="4660"/>
          <ac:inkMkLst>
            <pc:docMk/>
            <pc:sldMk cId="951697439" sldId="276"/>
            <ac:inkMk id="268" creationId="{FDBA92C9-054F-4FC1-97F4-2B717DEFB438}"/>
          </ac:inkMkLst>
        </pc:inkChg>
        <pc:inkChg chg="add del">
          <ac:chgData name="Jim Beland" userId="d41a4da1a37fb713" providerId="LiveId" clId="{16BBCBC1-1739-4628-94AA-643C5DE5DCCE}" dt="2020-06-02T00:15:06.317" v="4660"/>
          <ac:inkMkLst>
            <pc:docMk/>
            <pc:sldMk cId="951697439" sldId="276"/>
            <ac:inkMk id="269" creationId="{ED6578DA-B029-4237-88DF-00A4A399CCED}"/>
          </ac:inkMkLst>
        </pc:inkChg>
        <pc:inkChg chg="add del">
          <ac:chgData name="Jim Beland" userId="d41a4da1a37fb713" providerId="LiveId" clId="{16BBCBC1-1739-4628-94AA-643C5DE5DCCE}" dt="2020-06-02T00:15:06.317" v="4660"/>
          <ac:inkMkLst>
            <pc:docMk/>
            <pc:sldMk cId="951697439" sldId="276"/>
            <ac:inkMk id="270" creationId="{D3E4CB89-ADAF-44DD-9CD2-FD5D8532C49F}"/>
          </ac:inkMkLst>
        </pc:inkChg>
        <pc:inkChg chg="add">
          <ac:chgData name="Jim Beland" userId="d41a4da1a37fb713" providerId="LiveId" clId="{16BBCBC1-1739-4628-94AA-643C5DE5DCCE}" dt="2020-06-02T00:15:06.317" v="4660"/>
          <ac:inkMkLst>
            <pc:docMk/>
            <pc:sldMk cId="951697439" sldId="276"/>
            <ac:inkMk id="271" creationId="{47E046C1-B9F7-47A1-8A88-EE7284F097F4}"/>
          </ac:inkMkLst>
        </pc:inkChg>
        <pc:inkChg chg="add">
          <ac:chgData name="Jim Beland" userId="d41a4da1a37fb713" providerId="LiveId" clId="{16BBCBC1-1739-4628-94AA-643C5DE5DCCE}" dt="2020-06-02T00:15:06.317" v="4660"/>
          <ac:inkMkLst>
            <pc:docMk/>
            <pc:sldMk cId="951697439" sldId="276"/>
            <ac:inkMk id="272" creationId="{3675CD22-269F-434C-BDAF-0693B0699571}"/>
          </ac:inkMkLst>
        </pc:inkChg>
        <pc:inkChg chg="add del">
          <ac:chgData name="Jim Beland" userId="d41a4da1a37fb713" providerId="LiveId" clId="{16BBCBC1-1739-4628-94AA-643C5DE5DCCE}" dt="2020-06-02T00:15:08.164" v="4663"/>
          <ac:inkMkLst>
            <pc:docMk/>
            <pc:sldMk cId="951697439" sldId="276"/>
            <ac:inkMk id="273" creationId="{7746D8A6-3D4F-4741-A2CD-C102C0A246C0}"/>
          </ac:inkMkLst>
        </pc:inkChg>
        <pc:inkChg chg="add del">
          <ac:chgData name="Jim Beland" userId="d41a4da1a37fb713" providerId="LiveId" clId="{16BBCBC1-1739-4628-94AA-643C5DE5DCCE}" dt="2020-06-02T00:15:08.164" v="4663"/>
          <ac:inkMkLst>
            <pc:docMk/>
            <pc:sldMk cId="951697439" sldId="276"/>
            <ac:inkMk id="274" creationId="{661EE20C-2638-4363-9B43-7AFBCFED8B37}"/>
          </ac:inkMkLst>
        </pc:inkChg>
        <pc:inkChg chg="add del">
          <ac:chgData name="Jim Beland" userId="d41a4da1a37fb713" providerId="LiveId" clId="{16BBCBC1-1739-4628-94AA-643C5DE5DCCE}" dt="2020-06-02T00:15:12.748" v="4670"/>
          <ac:inkMkLst>
            <pc:docMk/>
            <pc:sldMk cId="951697439" sldId="276"/>
            <ac:inkMk id="275" creationId="{3E06F50F-46D7-46AB-9A55-FDFC28D9FA78}"/>
          </ac:inkMkLst>
        </pc:inkChg>
        <pc:inkChg chg="add del">
          <ac:chgData name="Jim Beland" userId="d41a4da1a37fb713" providerId="LiveId" clId="{16BBCBC1-1739-4628-94AA-643C5DE5DCCE}" dt="2020-06-02T00:15:12.748" v="4670"/>
          <ac:inkMkLst>
            <pc:docMk/>
            <pc:sldMk cId="951697439" sldId="276"/>
            <ac:inkMk id="276" creationId="{D6B7F139-EB4A-4121-8CC1-240DD8C2CFA1}"/>
          </ac:inkMkLst>
        </pc:inkChg>
        <pc:inkChg chg="add del">
          <ac:chgData name="Jim Beland" userId="d41a4da1a37fb713" providerId="LiveId" clId="{16BBCBC1-1739-4628-94AA-643C5DE5DCCE}" dt="2020-06-02T00:15:12.748" v="4670"/>
          <ac:inkMkLst>
            <pc:docMk/>
            <pc:sldMk cId="951697439" sldId="276"/>
            <ac:inkMk id="277" creationId="{823F6585-D9CD-4CD1-B095-9D30CA31C29E}"/>
          </ac:inkMkLst>
        </pc:inkChg>
        <pc:inkChg chg="add del">
          <ac:chgData name="Jim Beland" userId="d41a4da1a37fb713" providerId="LiveId" clId="{16BBCBC1-1739-4628-94AA-643C5DE5DCCE}" dt="2020-06-02T00:15:12.748" v="4670"/>
          <ac:inkMkLst>
            <pc:docMk/>
            <pc:sldMk cId="951697439" sldId="276"/>
            <ac:inkMk id="278" creationId="{C31BFE66-8D4F-4739-BA97-CCA7274E3515}"/>
          </ac:inkMkLst>
        </pc:inkChg>
        <pc:inkChg chg="add del">
          <ac:chgData name="Jim Beland" userId="d41a4da1a37fb713" providerId="LiveId" clId="{16BBCBC1-1739-4628-94AA-643C5DE5DCCE}" dt="2020-06-02T00:15:12.748" v="4670"/>
          <ac:inkMkLst>
            <pc:docMk/>
            <pc:sldMk cId="951697439" sldId="276"/>
            <ac:inkMk id="279" creationId="{26BE4445-071B-4092-B4D4-BF21E6455FAA}"/>
          </ac:inkMkLst>
        </pc:inkChg>
        <pc:inkChg chg="add del">
          <ac:chgData name="Jim Beland" userId="d41a4da1a37fb713" providerId="LiveId" clId="{16BBCBC1-1739-4628-94AA-643C5DE5DCCE}" dt="2020-06-02T00:15:12.748" v="4670"/>
          <ac:inkMkLst>
            <pc:docMk/>
            <pc:sldMk cId="951697439" sldId="276"/>
            <ac:inkMk id="280" creationId="{A0EE70CA-81F2-4BB1-A0F5-3DEAE057ED7C}"/>
          </ac:inkMkLst>
        </pc:inkChg>
        <pc:inkChg chg="add">
          <ac:chgData name="Jim Beland" userId="d41a4da1a37fb713" providerId="LiveId" clId="{16BBCBC1-1739-4628-94AA-643C5DE5DCCE}" dt="2020-06-02T00:15:11.859" v="4669" actId="9405"/>
          <ac:inkMkLst>
            <pc:docMk/>
            <pc:sldMk cId="951697439" sldId="276"/>
            <ac:inkMk id="281" creationId="{83325863-202E-4948-AD61-1C8F303F034B}"/>
          </ac:inkMkLst>
        </pc:inkChg>
        <pc:inkChg chg="add del">
          <ac:chgData name="Jim Beland" userId="d41a4da1a37fb713" providerId="LiveId" clId="{16BBCBC1-1739-4628-94AA-643C5DE5DCCE}" dt="2020-06-02T00:15:12.748" v="4670"/>
          <ac:inkMkLst>
            <pc:docMk/>
            <pc:sldMk cId="951697439" sldId="276"/>
            <ac:inkMk id="282" creationId="{9782DC92-4715-42ED-8614-33791107E866}"/>
          </ac:inkMkLst>
        </pc:inkChg>
        <pc:inkChg chg="add">
          <ac:chgData name="Jim Beland" userId="d41a4da1a37fb713" providerId="LiveId" clId="{16BBCBC1-1739-4628-94AA-643C5DE5DCCE}" dt="2020-06-02T00:15:12.748" v="4670"/>
          <ac:inkMkLst>
            <pc:docMk/>
            <pc:sldMk cId="951697439" sldId="276"/>
            <ac:inkMk id="283" creationId="{22083BED-4CC2-480C-AC4E-8E0C1D95D204}"/>
          </ac:inkMkLst>
        </pc:inkChg>
      </pc:sldChg>
      <pc:sldChg chg="addSp delSp add">
        <pc:chgData name="Jim Beland" userId="d41a4da1a37fb713" providerId="LiveId" clId="{16BBCBC1-1739-4628-94AA-643C5DE5DCCE}" dt="2020-06-02T00:27:20.561" v="5486" actId="9405"/>
        <pc:sldMkLst>
          <pc:docMk/>
          <pc:sldMk cId="3125285414" sldId="277"/>
        </pc:sldMkLst>
        <pc:inkChg chg="add">
          <ac:chgData name="Jim Beland" userId="d41a4da1a37fb713" providerId="LiveId" clId="{16BBCBC1-1739-4628-94AA-643C5DE5DCCE}" dt="2020-06-02T00:16:04.215" v="4709" actId="9405"/>
          <ac:inkMkLst>
            <pc:docMk/>
            <pc:sldMk cId="3125285414" sldId="277"/>
            <ac:inkMk id="4" creationId="{914DDFB1-0409-4681-91DA-C61B97456ADB}"/>
          </ac:inkMkLst>
        </pc:inkChg>
        <pc:inkChg chg="add">
          <ac:chgData name="Jim Beland" userId="d41a4da1a37fb713" providerId="LiveId" clId="{16BBCBC1-1739-4628-94AA-643C5DE5DCCE}" dt="2020-06-02T00:16:04.882" v="4710" actId="9405"/>
          <ac:inkMkLst>
            <pc:docMk/>
            <pc:sldMk cId="3125285414" sldId="277"/>
            <ac:inkMk id="5" creationId="{2D389B99-7298-4D05-8952-821FF1B87DB6}"/>
          </ac:inkMkLst>
        </pc:inkChg>
        <pc:inkChg chg="add del">
          <ac:chgData name="Jim Beland" userId="d41a4da1a37fb713" providerId="LiveId" clId="{16BBCBC1-1739-4628-94AA-643C5DE5DCCE}" dt="2020-06-02T00:16:10.623" v="4716"/>
          <ac:inkMkLst>
            <pc:docMk/>
            <pc:sldMk cId="3125285414" sldId="277"/>
            <ac:inkMk id="6" creationId="{714063BA-4FAC-48BE-A084-DA0555CC03C6}"/>
          </ac:inkMkLst>
        </pc:inkChg>
        <pc:inkChg chg="add del">
          <ac:chgData name="Jim Beland" userId="d41a4da1a37fb713" providerId="LiveId" clId="{16BBCBC1-1739-4628-94AA-643C5DE5DCCE}" dt="2020-06-02T00:16:10.623" v="4716"/>
          <ac:inkMkLst>
            <pc:docMk/>
            <pc:sldMk cId="3125285414" sldId="277"/>
            <ac:inkMk id="7" creationId="{02EBE038-79E4-4439-9F0D-ED308EE7954F}"/>
          </ac:inkMkLst>
        </pc:inkChg>
        <pc:inkChg chg="add del">
          <ac:chgData name="Jim Beland" userId="d41a4da1a37fb713" providerId="LiveId" clId="{16BBCBC1-1739-4628-94AA-643C5DE5DCCE}" dt="2020-06-02T00:16:10.623" v="4716"/>
          <ac:inkMkLst>
            <pc:docMk/>
            <pc:sldMk cId="3125285414" sldId="277"/>
            <ac:inkMk id="8" creationId="{3ACCB6D4-670E-457B-AEB1-B2552B083E92}"/>
          </ac:inkMkLst>
        </pc:inkChg>
        <pc:inkChg chg="add del">
          <ac:chgData name="Jim Beland" userId="d41a4da1a37fb713" providerId="LiveId" clId="{16BBCBC1-1739-4628-94AA-643C5DE5DCCE}" dt="2020-06-02T00:16:10.623" v="4716"/>
          <ac:inkMkLst>
            <pc:docMk/>
            <pc:sldMk cId="3125285414" sldId="277"/>
            <ac:inkMk id="9" creationId="{8494CE8B-B618-481A-8F85-322849EF25B1}"/>
          </ac:inkMkLst>
        </pc:inkChg>
        <pc:inkChg chg="add del">
          <ac:chgData name="Jim Beland" userId="d41a4da1a37fb713" providerId="LiveId" clId="{16BBCBC1-1739-4628-94AA-643C5DE5DCCE}" dt="2020-06-02T00:16:10.623" v="4716"/>
          <ac:inkMkLst>
            <pc:docMk/>
            <pc:sldMk cId="3125285414" sldId="277"/>
            <ac:inkMk id="10" creationId="{3EF97A34-885F-479D-8FAE-6179330A1521}"/>
          </ac:inkMkLst>
        </pc:inkChg>
        <pc:inkChg chg="del">
          <ac:chgData name="Jim Beland" userId="d41a4da1a37fb713" providerId="LiveId" clId="{16BBCBC1-1739-4628-94AA-643C5DE5DCCE}" dt="2020-06-02T00:15:46.422" v="4680"/>
          <ac:inkMkLst>
            <pc:docMk/>
            <pc:sldMk cId="3125285414" sldId="277"/>
            <ac:inkMk id="11" creationId="{A688F169-574E-4B71-B026-9B7EB61EB1D3}"/>
          </ac:inkMkLst>
        </pc:inkChg>
        <pc:inkChg chg="add">
          <ac:chgData name="Jim Beland" userId="d41a4da1a37fb713" providerId="LiveId" clId="{16BBCBC1-1739-4628-94AA-643C5DE5DCCE}" dt="2020-06-02T00:16:10.623" v="4716"/>
          <ac:inkMkLst>
            <pc:docMk/>
            <pc:sldMk cId="3125285414" sldId="277"/>
            <ac:inkMk id="12" creationId="{789132E9-BB27-4AE0-93AD-4C1C4E7E4136}"/>
          </ac:inkMkLst>
        </pc:inkChg>
        <pc:inkChg chg="add">
          <ac:chgData name="Jim Beland" userId="d41a4da1a37fb713" providerId="LiveId" clId="{16BBCBC1-1739-4628-94AA-643C5DE5DCCE}" dt="2020-06-02T00:16:11.902" v="4717" actId="9405"/>
          <ac:inkMkLst>
            <pc:docMk/>
            <pc:sldMk cId="3125285414" sldId="277"/>
            <ac:inkMk id="13" creationId="{FDCE4E72-6DEF-40ED-9916-939BFF4A236B}"/>
          </ac:inkMkLst>
        </pc:inkChg>
        <pc:inkChg chg="add del">
          <ac:chgData name="Jim Beland" userId="d41a4da1a37fb713" providerId="LiveId" clId="{16BBCBC1-1739-4628-94AA-643C5DE5DCCE}" dt="2020-06-02T00:16:15.913" v="4723"/>
          <ac:inkMkLst>
            <pc:docMk/>
            <pc:sldMk cId="3125285414" sldId="277"/>
            <ac:inkMk id="14" creationId="{97CB8BA0-C890-4CD1-AC17-16ECCAB59C09}"/>
          </ac:inkMkLst>
        </pc:inkChg>
        <pc:inkChg chg="add del">
          <ac:chgData name="Jim Beland" userId="d41a4da1a37fb713" providerId="LiveId" clId="{16BBCBC1-1739-4628-94AA-643C5DE5DCCE}" dt="2020-06-02T00:16:15.913" v="4723"/>
          <ac:inkMkLst>
            <pc:docMk/>
            <pc:sldMk cId="3125285414" sldId="277"/>
            <ac:inkMk id="15" creationId="{432DBC6A-7BBC-4C63-A400-B5DC3BF73984}"/>
          </ac:inkMkLst>
        </pc:inkChg>
        <pc:inkChg chg="add del">
          <ac:chgData name="Jim Beland" userId="d41a4da1a37fb713" providerId="LiveId" clId="{16BBCBC1-1739-4628-94AA-643C5DE5DCCE}" dt="2020-06-02T00:16:15.913" v="4723"/>
          <ac:inkMkLst>
            <pc:docMk/>
            <pc:sldMk cId="3125285414" sldId="277"/>
            <ac:inkMk id="16" creationId="{C8594027-64A8-4620-B93F-F885FBC0F5D9}"/>
          </ac:inkMkLst>
        </pc:inkChg>
        <pc:inkChg chg="add del">
          <ac:chgData name="Jim Beland" userId="d41a4da1a37fb713" providerId="LiveId" clId="{16BBCBC1-1739-4628-94AA-643C5DE5DCCE}" dt="2020-06-02T00:16:15.913" v="4723"/>
          <ac:inkMkLst>
            <pc:docMk/>
            <pc:sldMk cId="3125285414" sldId="277"/>
            <ac:inkMk id="17" creationId="{88FAEAE4-E2AF-4542-B0B8-7AFC45D2C9D1}"/>
          </ac:inkMkLst>
        </pc:inkChg>
        <pc:inkChg chg="del">
          <ac:chgData name="Jim Beland" userId="d41a4da1a37fb713" providerId="LiveId" clId="{16BBCBC1-1739-4628-94AA-643C5DE5DCCE}" dt="2020-06-02T00:15:46.422" v="4677"/>
          <ac:inkMkLst>
            <pc:docMk/>
            <pc:sldMk cId="3125285414" sldId="277"/>
            <ac:inkMk id="18" creationId="{154E69AC-11F0-4CA9-B843-A2A3A4F4B0CE}"/>
          </ac:inkMkLst>
        </pc:inkChg>
        <pc:inkChg chg="add del">
          <ac:chgData name="Jim Beland" userId="d41a4da1a37fb713" providerId="LiveId" clId="{16BBCBC1-1739-4628-94AA-643C5DE5DCCE}" dt="2020-06-02T00:16:15.913" v="4723"/>
          <ac:inkMkLst>
            <pc:docMk/>
            <pc:sldMk cId="3125285414" sldId="277"/>
            <ac:inkMk id="19" creationId="{36EA3E49-9060-4E00-A134-ED8EA849362B}"/>
          </ac:inkMkLst>
        </pc:inkChg>
        <pc:inkChg chg="add">
          <ac:chgData name="Jim Beland" userId="d41a4da1a37fb713" providerId="LiveId" clId="{16BBCBC1-1739-4628-94AA-643C5DE5DCCE}" dt="2020-06-02T00:16:15.913" v="4723"/>
          <ac:inkMkLst>
            <pc:docMk/>
            <pc:sldMk cId="3125285414" sldId="277"/>
            <ac:inkMk id="20" creationId="{D0F16FE3-A3E7-494E-8883-589214FE8ED2}"/>
          </ac:inkMkLst>
        </pc:inkChg>
        <pc:inkChg chg="add del">
          <ac:chgData name="Jim Beland" userId="d41a4da1a37fb713" providerId="LiveId" clId="{16BBCBC1-1739-4628-94AA-643C5DE5DCCE}" dt="2020-06-02T00:16:19.817" v="4728"/>
          <ac:inkMkLst>
            <pc:docMk/>
            <pc:sldMk cId="3125285414" sldId="277"/>
            <ac:inkMk id="21" creationId="{890DA88A-54BB-402E-A1E9-FFED04417598}"/>
          </ac:inkMkLst>
        </pc:inkChg>
        <pc:inkChg chg="add del">
          <ac:chgData name="Jim Beland" userId="d41a4da1a37fb713" providerId="LiveId" clId="{16BBCBC1-1739-4628-94AA-643C5DE5DCCE}" dt="2020-06-02T00:16:19.817" v="4728"/>
          <ac:inkMkLst>
            <pc:docMk/>
            <pc:sldMk cId="3125285414" sldId="277"/>
            <ac:inkMk id="22" creationId="{219C00C6-3D78-495B-B0B1-DD905CA929E8}"/>
          </ac:inkMkLst>
        </pc:inkChg>
        <pc:inkChg chg="add del">
          <ac:chgData name="Jim Beland" userId="d41a4da1a37fb713" providerId="LiveId" clId="{16BBCBC1-1739-4628-94AA-643C5DE5DCCE}" dt="2020-06-02T00:16:19.817" v="4728"/>
          <ac:inkMkLst>
            <pc:docMk/>
            <pc:sldMk cId="3125285414" sldId="277"/>
            <ac:inkMk id="23" creationId="{980F6B54-92C5-44DC-8F35-FBE3B64E62C3}"/>
          </ac:inkMkLst>
        </pc:inkChg>
        <pc:inkChg chg="add del">
          <ac:chgData name="Jim Beland" userId="d41a4da1a37fb713" providerId="LiveId" clId="{16BBCBC1-1739-4628-94AA-643C5DE5DCCE}" dt="2020-06-02T00:16:19.817" v="4728"/>
          <ac:inkMkLst>
            <pc:docMk/>
            <pc:sldMk cId="3125285414" sldId="277"/>
            <ac:inkMk id="24" creationId="{8743855B-0BEA-4435-813F-43C416D89D47}"/>
          </ac:inkMkLst>
        </pc:inkChg>
        <pc:inkChg chg="add">
          <ac:chgData name="Jim Beland" userId="d41a4da1a37fb713" providerId="LiveId" clId="{16BBCBC1-1739-4628-94AA-643C5DE5DCCE}" dt="2020-06-02T00:16:19.817" v="4728"/>
          <ac:inkMkLst>
            <pc:docMk/>
            <pc:sldMk cId="3125285414" sldId="277"/>
            <ac:inkMk id="25" creationId="{48C244E2-B806-432D-8C94-6445CB70E5E6}"/>
          </ac:inkMkLst>
        </pc:inkChg>
        <pc:inkChg chg="del">
          <ac:chgData name="Jim Beland" userId="d41a4da1a37fb713" providerId="LiveId" clId="{16BBCBC1-1739-4628-94AA-643C5DE5DCCE}" dt="2020-06-02T00:15:46.421" v="4672"/>
          <ac:inkMkLst>
            <pc:docMk/>
            <pc:sldMk cId="3125285414" sldId="277"/>
            <ac:inkMk id="26" creationId="{BB3BE125-6C69-4103-A956-C37F20D5EEA9}"/>
          </ac:inkMkLst>
        </pc:inkChg>
        <pc:inkChg chg="add">
          <ac:chgData name="Jim Beland" userId="d41a4da1a37fb713" providerId="LiveId" clId="{16BBCBC1-1739-4628-94AA-643C5DE5DCCE}" dt="2020-06-02T00:16:19.817" v="4728"/>
          <ac:inkMkLst>
            <pc:docMk/>
            <pc:sldMk cId="3125285414" sldId="277"/>
            <ac:inkMk id="27" creationId="{B1C12CF4-8467-4EAD-903C-C93F3BEA973A}"/>
          </ac:inkMkLst>
        </pc:inkChg>
        <pc:inkChg chg="add del">
          <ac:chgData name="Jim Beland" userId="d41a4da1a37fb713" providerId="LiveId" clId="{16BBCBC1-1739-4628-94AA-643C5DE5DCCE}" dt="2020-06-02T00:16:24.309" v="4736"/>
          <ac:inkMkLst>
            <pc:docMk/>
            <pc:sldMk cId="3125285414" sldId="277"/>
            <ac:inkMk id="28" creationId="{7370ABCC-1EEB-4765-A03B-5AC7A196AE75}"/>
          </ac:inkMkLst>
        </pc:inkChg>
        <pc:inkChg chg="add del">
          <ac:chgData name="Jim Beland" userId="d41a4da1a37fb713" providerId="LiveId" clId="{16BBCBC1-1739-4628-94AA-643C5DE5DCCE}" dt="2020-06-02T00:16:24.309" v="4736"/>
          <ac:inkMkLst>
            <pc:docMk/>
            <pc:sldMk cId="3125285414" sldId="277"/>
            <ac:inkMk id="29" creationId="{F0B40A62-24FD-4471-B26A-91A280736EB4}"/>
          </ac:inkMkLst>
        </pc:inkChg>
        <pc:inkChg chg="add del">
          <ac:chgData name="Jim Beland" userId="d41a4da1a37fb713" providerId="LiveId" clId="{16BBCBC1-1739-4628-94AA-643C5DE5DCCE}" dt="2020-06-02T00:16:24.309" v="4736"/>
          <ac:inkMkLst>
            <pc:docMk/>
            <pc:sldMk cId="3125285414" sldId="277"/>
            <ac:inkMk id="30" creationId="{1B72488B-4D62-4EA1-8D9B-59C60597BEE5}"/>
          </ac:inkMkLst>
        </pc:inkChg>
        <pc:inkChg chg="add del">
          <ac:chgData name="Jim Beland" userId="d41a4da1a37fb713" providerId="LiveId" clId="{16BBCBC1-1739-4628-94AA-643C5DE5DCCE}" dt="2020-06-02T00:16:24.309" v="4736"/>
          <ac:inkMkLst>
            <pc:docMk/>
            <pc:sldMk cId="3125285414" sldId="277"/>
            <ac:inkMk id="31" creationId="{C97738DC-F759-4ACD-902B-32EED0126611}"/>
          </ac:inkMkLst>
        </pc:inkChg>
        <pc:inkChg chg="add del">
          <ac:chgData name="Jim Beland" userId="d41a4da1a37fb713" providerId="LiveId" clId="{16BBCBC1-1739-4628-94AA-643C5DE5DCCE}" dt="2020-06-02T00:16:24.309" v="4736"/>
          <ac:inkMkLst>
            <pc:docMk/>
            <pc:sldMk cId="3125285414" sldId="277"/>
            <ac:inkMk id="32" creationId="{815850C3-9AF4-4226-B24E-1412FD823DF7}"/>
          </ac:inkMkLst>
        </pc:inkChg>
        <pc:inkChg chg="add del">
          <ac:chgData name="Jim Beland" userId="d41a4da1a37fb713" providerId="LiveId" clId="{16BBCBC1-1739-4628-94AA-643C5DE5DCCE}" dt="2020-06-02T00:16:24.309" v="4736"/>
          <ac:inkMkLst>
            <pc:docMk/>
            <pc:sldMk cId="3125285414" sldId="277"/>
            <ac:inkMk id="33" creationId="{EAC8E686-2AA7-4BCF-910D-BA38826F77FF}"/>
          </ac:inkMkLst>
        </pc:inkChg>
        <pc:inkChg chg="add del">
          <ac:chgData name="Jim Beland" userId="d41a4da1a37fb713" providerId="LiveId" clId="{16BBCBC1-1739-4628-94AA-643C5DE5DCCE}" dt="2020-06-02T00:16:24.309" v="4736"/>
          <ac:inkMkLst>
            <pc:docMk/>
            <pc:sldMk cId="3125285414" sldId="277"/>
            <ac:inkMk id="34" creationId="{4BB411D8-225B-4401-AAD8-BB2CF670219A}"/>
          </ac:inkMkLst>
        </pc:inkChg>
        <pc:inkChg chg="add">
          <ac:chgData name="Jim Beland" userId="d41a4da1a37fb713" providerId="LiveId" clId="{16BBCBC1-1739-4628-94AA-643C5DE5DCCE}" dt="2020-06-02T00:16:24.309" v="4736"/>
          <ac:inkMkLst>
            <pc:docMk/>
            <pc:sldMk cId="3125285414" sldId="277"/>
            <ac:inkMk id="35" creationId="{9BEEFC35-D732-4FD2-9BA6-7D44CF19913B}"/>
          </ac:inkMkLst>
        </pc:inkChg>
        <pc:inkChg chg="add">
          <ac:chgData name="Jim Beland" userId="d41a4da1a37fb713" providerId="LiveId" clId="{16BBCBC1-1739-4628-94AA-643C5DE5DCCE}" dt="2020-06-02T00:16:24.309" v="4736"/>
          <ac:inkMkLst>
            <pc:docMk/>
            <pc:sldMk cId="3125285414" sldId="277"/>
            <ac:inkMk id="36" creationId="{DF22FA6C-DF1E-4F88-83C4-71F7DBC282F2}"/>
          </ac:inkMkLst>
        </pc:inkChg>
        <pc:inkChg chg="del">
          <ac:chgData name="Jim Beland" userId="d41a4da1a37fb713" providerId="LiveId" clId="{16BBCBC1-1739-4628-94AA-643C5DE5DCCE}" dt="2020-06-02T00:15:46.423" v="4681"/>
          <ac:inkMkLst>
            <pc:docMk/>
            <pc:sldMk cId="3125285414" sldId="277"/>
            <ac:inkMk id="37" creationId="{94323975-1560-47FE-B4D3-B123C70792CB}"/>
          </ac:inkMkLst>
        </pc:inkChg>
        <pc:inkChg chg="add del">
          <ac:chgData name="Jim Beland" userId="d41a4da1a37fb713" providerId="LiveId" clId="{16BBCBC1-1739-4628-94AA-643C5DE5DCCE}" dt="2020-06-02T00:16:36.025" v="4750"/>
          <ac:inkMkLst>
            <pc:docMk/>
            <pc:sldMk cId="3125285414" sldId="277"/>
            <ac:inkMk id="38" creationId="{E4996134-7C21-4CEB-BF40-0EEABA977CF0}"/>
          </ac:inkMkLst>
        </pc:inkChg>
        <pc:inkChg chg="add del">
          <ac:chgData name="Jim Beland" userId="d41a4da1a37fb713" providerId="LiveId" clId="{16BBCBC1-1739-4628-94AA-643C5DE5DCCE}" dt="2020-06-02T00:16:36.025" v="4750"/>
          <ac:inkMkLst>
            <pc:docMk/>
            <pc:sldMk cId="3125285414" sldId="277"/>
            <ac:inkMk id="39" creationId="{3402EF4E-D356-4215-8C92-AA482045A780}"/>
          </ac:inkMkLst>
        </pc:inkChg>
        <pc:inkChg chg="add del">
          <ac:chgData name="Jim Beland" userId="d41a4da1a37fb713" providerId="LiveId" clId="{16BBCBC1-1739-4628-94AA-643C5DE5DCCE}" dt="2020-06-02T00:16:36.025" v="4750"/>
          <ac:inkMkLst>
            <pc:docMk/>
            <pc:sldMk cId="3125285414" sldId="277"/>
            <ac:inkMk id="40" creationId="{D2E93D9E-1085-416F-ADD0-5A1A5A250FB5}"/>
          </ac:inkMkLst>
        </pc:inkChg>
        <pc:inkChg chg="add">
          <ac:chgData name="Jim Beland" userId="d41a4da1a37fb713" providerId="LiveId" clId="{16BBCBC1-1739-4628-94AA-643C5DE5DCCE}" dt="2020-06-02T00:16:30.141" v="4740" actId="9405"/>
          <ac:inkMkLst>
            <pc:docMk/>
            <pc:sldMk cId="3125285414" sldId="277"/>
            <ac:inkMk id="41" creationId="{C8A62211-B97C-416E-9651-E7D71BAC5039}"/>
          </ac:inkMkLst>
        </pc:inkChg>
        <pc:inkChg chg="add del">
          <ac:chgData name="Jim Beland" userId="d41a4da1a37fb713" providerId="LiveId" clId="{16BBCBC1-1739-4628-94AA-643C5DE5DCCE}" dt="2020-06-02T00:16:36.025" v="4750"/>
          <ac:inkMkLst>
            <pc:docMk/>
            <pc:sldMk cId="3125285414" sldId="277"/>
            <ac:inkMk id="42" creationId="{4D2A5E60-D7A0-4E76-BB5E-2EFC2061525C}"/>
          </ac:inkMkLst>
        </pc:inkChg>
        <pc:inkChg chg="del">
          <ac:chgData name="Jim Beland" userId="d41a4da1a37fb713" providerId="LiveId" clId="{16BBCBC1-1739-4628-94AA-643C5DE5DCCE}" dt="2020-06-02T00:15:46.422" v="4675"/>
          <ac:inkMkLst>
            <pc:docMk/>
            <pc:sldMk cId="3125285414" sldId="277"/>
            <ac:inkMk id="43" creationId="{1441FA54-B624-4083-9B92-0D62007037BF}"/>
          </ac:inkMkLst>
        </pc:inkChg>
        <pc:inkChg chg="add del">
          <ac:chgData name="Jim Beland" userId="d41a4da1a37fb713" providerId="LiveId" clId="{16BBCBC1-1739-4628-94AA-643C5DE5DCCE}" dt="2020-06-02T00:16:36.025" v="4750"/>
          <ac:inkMkLst>
            <pc:docMk/>
            <pc:sldMk cId="3125285414" sldId="277"/>
            <ac:inkMk id="44" creationId="{7A7166B8-61DE-4DD6-B95D-0F5E948EFCEC}"/>
          </ac:inkMkLst>
        </pc:inkChg>
        <pc:inkChg chg="add del">
          <ac:chgData name="Jim Beland" userId="d41a4da1a37fb713" providerId="LiveId" clId="{16BBCBC1-1739-4628-94AA-643C5DE5DCCE}" dt="2020-06-02T00:16:36.025" v="4750"/>
          <ac:inkMkLst>
            <pc:docMk/>
            <pc:sldMk cId="3125285414" sldId="277"/>
            <ac:inkMk id="45" creationId="{C67BCCFC-50F1-4BAB-8068-E133A1ADDCBE}"/>
          </ac:inkMkLst>
        </pc:inkChg>
        <pc:inkChg chg="add del">
          <ac:chgData name="Jim Beland" userId="d41a4da1a37fb713" providerId="LiveId" clId="{16BBCBC1-1739-4628-94AA-643C5DE5DCCE}" dt="2020-06-02T00:16:36.025" v="4750"/>
          <ac:inkMkLst>
            <pc:docMk/>
            <pc:sldMk cId="3125285414" sldId="277"/>
            <ac:inkMk id="46" creationId="{5790FE9E-7E67-4014-8B70-7E5D7620BDFB}"/>
          </ac:inkMkLst>
        </pc:inkChg>
        <pc:inkChg chg="add del">
          <ac:chgData name="Jim Beland" userId="d41a4da1a37fb713" providerId="LiveId" clId="{16BBCBC1-1739-4628-94AA-643C5DE5DCCE}" dt="2020-06-02T00:16:36.025" v="4750"/>
          <ac:inkMkLst>
            <pc:docMk/>
            <pc:sldMk cId="3125285414" sldId="277"/>
            <ac:inkMk id="47" creationId="{7FA3F995-B38A-4ECF-AB40-F482DDE0CC33}"/>
          </ac:inkMkLst>
        </pc:inkChg>
        <pc:inkChg chg="add del">
          <ac:chgData name="Jim Beland" userId="d41a4da1a37fb713" providerId="LiveId" clId="{16BBCBC1-1739-4628-94AA-643C5DE5DCCE}" dt="2020-06-02T00:16:36.025" v="4750"/>
          <ac:inkMkLst>
            <pc:docMk/>
            <pc:sldMk cId="3125285414" sldId="277"/>
            <ac:inkMk id="48" creationId="{D4FCC5D0-7A1E-40AC-B0B1-32172FCD7572}"/>
          </ac:inkMkLst>
        </pc:inkChg>
        <pc:inkChg chg="del">
          <ac:chgData name="Jim Beland" userId="d41a4da1a37fb713" providerId="LiveId" clId="{16BBCBC1-1739-4628-94AA-643C5DE5DCCE}" dt="2020-06-02T00:15:46.421" v="4673"/>
          <ac:inkMkLst>
            <pc:docMk/>
            <pc:sldMk cId="3125285414" sldId="277"/>
            <ac:inkMk id="49" creationId="{340DA562-11A5-40A0-8BA2-B17DCF94F44E}"/>
          </ac:inkMkLst>
        </pc:inkChg>
        <pc:inkChg chg="del">
          <ac:chgData name="Jim Beland" userId="d41a4da1a37fb713" providerId="LiveId" clId="{16BBCBC1-1739-4628-94AA-643C5DE5DCCE}" dt="2020-06-02T00:15:46.422" v="4678"/>
          <ac:inkMkLst>
            <pc:docMk/>
            <pc:sldMk cId="3125285414" sldId="277"/>
            <ac:inkMk id="50" creationId="{F9BFF3B9-28B9-46CE-AEDC-BF9A6AD5BD66}"/>
          </ac:inkMkLst>
        </pc:inkChg>
        <pc:inkChg chg="del">
          <ac:chgData name="Jim Beland" userId="d41a4da1a37fb713" providerId="LiveId" clId="{16BBCBC1-1739-4628-94AA-643C5DE5DCCE}" dt="2020-06-02T00:15:46.422" v="4676"/>
          <ac:inkMkLst>
            <pc:docMk/>
            <pc:sldMk cId="3125285414" sldId="277"/>
            <ac:inkMk id="51" creationId="{5A14A4A0-165D-4641-9DF3-ADA6C2893F3F}"/>
          </ac:inkMkLst>
        </pc:inkChg>
        <pc:inkChg chg="del">
          <ac:chgData name="Jim Beland" userId="d41a4da1a37fb713" providerId="LiveId" clId="{16BBCBC1-1739-4628-94AA-643C5DE5DCCE}" dt="2020-06-02T00:15:46.422" v="4679"/>
          <ac:inkMkLst>
            <pc:docMk/>
            <pc:sldMk cId="3125285414" sldId="277"/>
            <ac:inkMk id="52" creationId="{BAFCD11F-418A-491D-8EAC-6D2959FFF903}"/>
          </ac:inkMkLst>
        </pc:inkChg>
        <pc:inkChg chg="del">
          <ac:chgData name="Jim Beland" userId="d41a4da1a37fb713" providerId="LiveId" clId="{16BBCBC1-1739-4628-94AA-643C5DE5DCCE}" dt="2020-06-02T00:15:46.421" v="4674"/>
          <ac:inkMkLst>
            <pc:docMk/>
            <pc:sldMk cId="3125285414" sldId="277"/>
            <ac:inkMk id="53" creationId="{1F980340-A75E-4146-8D52-B637A9881F5E}"/>
          </ac:inkMkLst>
        </pc:inkChg>
        <pc:inkChg chg="add del">
          <ac:chgData name="Jim Beland" userId="d41a4da1a37fb713" providerId="LiveId" clId="{16BBCBC1-1739-4628-94AA-643C5DE5DCCE}" dt="2020-06-02T00:16:36.025" v="4750"/>
          <ac:inkMkLst>
            <pc:docMk/>
            <pc:sldMk cId="3125285414" sldId="277"/>
            <ac:inkMk id="54" creationId="{B639C842-1CE7-499C-8983-A9DDD869314D}"/>
          </ac:inkMkLst>
        </pc:inkChg>
        <pc:inkChg chg="add del">
          <ac:chgData name="Jim Beland" userId="d41a4da1a37fb713" providerId="LiveId" clId="{16BBCBC1-1739-4628-94AA-643C5DE5DCCE}" dt="2020-06-02T00:16:36.025" v="4750"/>
          <ac:inkMkLst>
            <pc:docMk/>
            <pc:sldMk cId="3125285414" sldId="277"/>
            <ac:inkMk id="55" creationId="{3283E451-98AD-46F9-BC92-9578F483D717}"/>
          </ac:inkMkLst>
        </pc:inkChg>
        <pc:inkChg chg="add del">
          <ac:chgData name="Jim Beland" userId="d41a4da1a37fb713" providerId="LiveId" clId="{16BBCBC1-1739-4628-94AA-643C5DE5DCCE}" dt="2020-06-02T00:16:36.025" v="4750"/>
          <ac:inkMkLst>
            <pc:docMk/>
            <pc:sldMk cId="3125285414" sldId="277"/>
            <ac:inkMk id="56" creationId="{D1F94CD4-EB30-4FC2-9108-0F0904B97756}"/>
          </ac:inkMkLst>
        </pc:inkChg>
        <pc:inkChg chg="add">
          <ac:chgData name="Jim Beland" userId="d41a4da1a37fb713" providerId="LiveId" clId="{16BBCBC1-1739-4628-94AA-643C5DE5DCCE}" dt="2020-06-02T00:16:36.025" v="4750"/>
          <ac:inkMkLst>
            <pc:docMk/>
            <pc:sldMk cId="3125285414" sldId="277"/>
            <ac:inkMk id="57" creationId="{A2A4D603-0BFC-4E00-B346-155D4ACFC254}"/>
          </ac:inkMkLst>
        </pc:inkChg>
        <pc:inkChg chg="add del">
          <ac:chgData name="Jim Beland" userId="d41a4da1a37fb713" providerId="LiveId" clId="{16BBCBC1-1739-4628-94AA-643C5DE5DCCE}" dt="2020-06-02T00:26:43.805" v="5466"/>
          <ac:inkMkLst>
            <pc:docMk/>
            <pc:sldMk cId="3125285414" sldId="277"/>
            <ac:inkMk id="58" creationId="{0BF42B97-D0C5-4611-9B21-68D21AEACC96}"/>
          </ac:inkMkLst>
        </pc:inkChg>
        <pc:inkChg chg="add">
          <ac:chgData name="Jim Beland" userId="d41a4da1a37fb713" providerId="LiveId" clId="{16BBCBC1-1739-4628-94AA-643C5DE5DCCE}" dt="2020-06-02T00:16:36.025" v="4750"/>
          <ac:inkMkLst>
            <pc:docMk/>
            <pc:sldMk cId="3125285414" sldId="277"/>
            <ac:inkMk id="59" creationId="{230DBB3B-2EF5-46E5-B768-E2D813DC6D34}"/>
          </ac:inkMkLst>
        </pc:inkChg>
        <pc:inkChg chg="add del">
          <ac:chgData name="Jim Beland" userId="d41a4da1a37fb713" providerId="LiveId" clId="{16BBCBC1-1739-4628-94AA-643C5DE5DCCE}" dt="2020-06-02T00:16:44.556" v="4763"/>
          <ac:inkMkLst>
            <pc:docMk/>
            <pc:sldMk cId="3125285414" sldId="277"/>
            <ac:inkMk id="60" creationId="{BF1D725A-F7AB-47C2-A10B-D7D348DDDC24}"/>
          </ac:inkMkLst>
        </pc:inkChg>
        <pc:inkChg chg="add del">
          <ac:chgData name="Jim Beland" userId="d41a4da1a37fb713" providerId="LiveId" clId="{16BBCBC1-1739-4628-94AA-643C5DE5DCCE}" dt="2020-06-02T00:16:44.556" v="4763"/>
          <ac:inkMkLst>
            <pc:docMk/>
            <pc:sldMk cId="3125285414" sldId="277"/>
            <ac:inkMk id="61" creationId="{5B2BC1D5-8BD8-445B-902F-202B0882F202}"/>
          </ac:inkMkLst>
        </pc:inkChg>
        <pc:inkChg chg="add del">
          <ac:chgData name="Jim Beland" userId="d41a4da1a37fb713" providerId="LiveId" clId="{16BBCBC1-1739-4628-94AA-643C5DE5DCCE}" dt="2020-06-02T00:16:44.556" v="4763"/>
          <ac:inkMkLst>
            <pc:docMk/>
            <pc:sldMk cId="3125285414" sldId="277"/>
            <ac:inkMk id="62" creationId="{0944421F-87D2-44FB-AB48-9CF2FC9DA576}"/>
          </ac:inkMkLst>
        </pc:inkChg>
        <pc:inkChg chg="add del">
          <ac:chgData name="Jim Beland" userId="d41a4da1a37fb713" providerId="LiveId" clId="{16BBCBC1-1739-4628-94AA-643C5DE5DCCE}" dt="2020-06-02T00:16:44.556" v="4763"/>
          <ac:inkMkLst>
            <pc:docMk/>
            <pc:sldMk cId="3125285414" sldId="277"/>
            <ac:inkMk id="63" creationId="{6C52F7B3-9E2E-427F-9DDC-72F656E5B170}"/>
          </ac:inkMkLst>
        </pc:inkChg>
        <pc:inkChg chg="add del">
          <ac:chgData name="Jim Beland" userId="d41a4da1a37fb713" providerId="LiveId" clId="{16BBCBC1-1739-4628-94AA-643C5DE5DCCE}" dt="2020-06-02T00:16:44.556" v="4763"/>
          <ac:inkMkLst>
            <pc:docMk/>
            <pc:sldMk cId="3125285414" sldId="277"/>
            <ac:inkMk id="64" creationId="{B93390E9-91DA-41E4-B738-7CFB90BB21AF}"/>
          </ac:inkMkLst>
        </pc:inkChg>
        <pc:inkChg chg="add del">
          <ac:chgData name="Jim Beland" userId="d41a4da1a37fb713" providerId="LiveId" clId="{16BBCBC1-1739-4628-94AA-643C5DE5DCCE}" dt="2020-06-02T00:16:44.556" v="4763"/>
          <ac:inkMkLst>
            <pc:docMk/>
            <pc:sldMk cId="3125285414" sldId="277"/>
            <ac:inkMk id="65" creationId="{EFE108C6-B5BC-476D-9F28-F6C902A015DD}"/>
          </ac:inkMkLst>
        </pc:inkChg>
        <pc:inkChg chg="add del">
          <ac:chgData name="Jim Beland" userId="d41a4da1a37fb713" providerId="LiveId" clId="{16BBCBC1-1739-4628-94AA-643C5DE5DCCE}" dt="2020-06-02T00:16:44.556" v="4763"/>
          <ac:inkMkLst>
            <pc:docMk/>
            <pc:sldMk cId="3125285414" sldId="277"/>
            <ac:inkMk id="66" creationId="{CC6961F4-7840-4862-A8BF-4F9FF87C1E9B}"/>
          </ac:inkMkLst>
        </pc:inkChg>
        <pc:inkChg chg="add del">
          <ac:chgData name="Jim Beland" userId="d41a4da1a37fb713" providerId="LiveId" clId="{16BBCBC1-1739-4628-94AA-643C5DE5DCCE}" dt="2020-06-02T00:16:44.556" v="4763"/>
          <ac:inkMkLst>
            <pc:docMk/>
            <pc:sldMk cId="3125285414" sldId="277"/>
            <ac:inkMk id="67" creationId="{4DBE8653-082C-43F6-B01B-3F0AE28B3DB8}"/>
          </ac:inkMkLst>
        </pc:inkChg>
        <pc:inkChg chg="add del">
          <ac:chgData name="Jim Beland" userId="d41a4da1a37fb713" providerId="LiveId" clId="{16BBCBC1-1739-4628-94AA-643C5DE5DCCE}" dt="2020-06-02T00:16:44.556" v="4763"/>
          <ac:inkMkLst>
            <pc:docMk/>
            <pc:sldMk cId="3125285414" sldId="277"/>
            <ac:inkMk id="68" creationId="{B77A450E-6948-4A56-ADA8-648B36DE3590}"/>
          </ac:inkMkLst>
        </pc:inkChg>
        <pc:inkChg chg="add del">
          <ac:chgData name="Jim Beland" userId="d41a4da1a37fb713" providerId="LiveId" clId="{16BBCBC1-1739-4628-94AA-643C5DE5DCCE}" dt="2020-06-02T00:16:44.556" v="4763"/>
          <ac:inkMkLst>
            <pc:docMk/>
            <pc:sldMk cId="3125285414" sldId="277"/>
            <ac:inkMk id="69" creationId="{1D2BAB9A-DE1B-4521-ACE9-2F13E66D04BE}"/>
          </ac:inkMkLst>
        </pc:inkChg>
        <pc:inkChg chg="add del">
          <ac:chgData name="Jim Beland" userId="d41a4da1a37fb713" providerId="LiveId" clId="{16BBCBC1-1739-4628-94AA-643C5DE5DCCE}" dt="2020-06-02T00:16:44.556" v="4763"/>
          <ac:inkMkLst>
            <pc:docMk/>
            <pc:sldMk cId="3125285414" sldId="277"/>
            <ac:inkMk id="70" creationId="{6210D71A-FBB4-4EE8-AD7C-9809A2ED0D2B}"/>
          </ac:inkMkLst>
        </pc:inkChg>
        <pc:inkChg chg="add del">
          <ac:chgData name="Jim Beland" userId="d41a4da1a37fb713" providerId="LiveId" clId="{16BBCBC1-1739-4628-94AA-643C5DE5DCCE}" dt="2020-06-02T00:16:44.556" v="4763"/>
          <ac:inkMkLst>
            <pc:docMk/>
            <pc:sldMk cId="3125285414" sldId="277"/>
            <ac:inkMk id="71" creationId="{1D5B3CF4-2437-47BB-AB47-19E6D6584F77}"/>
          </ac:inkMkLst>
        </pc:inkChg>
        <pc:inkChg chg="add del">
          <ac:chgData name="Jim Beland" userId="d41a4da1a37fb713" providerId="LiveId" clId="{16BBCBC1-1739-4628-94AA-643C5DE5DCCE}" dt="2020-06-02T00:16:44.556" v="4763"/>
          <ac:inkMkLst>
            <pc:docMk/>
            <pc:sldMk cId="3125285414" sldId="277"/>
            <ac:inkMk id="72" creationId="{13E2DE11-E889-4CD6-8BA1-44B9A9F0663C}"/>
          </ac:inkMkLst>
        </pc:inkChg>
        <pc:inkChg chg="add">
          <ac:chgData name="Jim Beland" userId="d41a4da1a37fb713" providerId="LiveId" clId="{16BBCBC1-1739-4628-94AA-643C5DE5DCCE}" dt="2020-06-02T00:16:44.556" v="4763"/>
          <ac:inkMkLst>
            <pc:docMk/>
            <pc:sldMk cId="3125285414" sldId="277"/>
            <ac:inkMk id="73" creationId="{8B27C5C4-CE96-4D86-B864-2135C2275598}"/>
          </ac:inkMkLst>
        </pc:inkChg>
        <pc:inkChg chg="add">
          <ac:chgData name="Jim Beland" userId="d41a4da1a37fb713" providerId="LiveId" clId="{16BBCBC1-1739-4628-94AA-643C5DE5DCCE}" dt="2020-06-02T00:16:44.556" v="4763"/>
          <ac:inkMkLst>
            <pc:docMk/>
            <pc:sldMk cId="3125285414" sldId="277"/>
            <ac:inkMk id="74" creationId="{BD3AD236-7AD3-4146-B67E-0720F4A5ABA4}"/>
          </ac:inkMkLst>
        </pc:inkChg>
        <pc:inkChg chg="add del">
          <ac:chgData name="Jim Beland" userId="d41a4da1a37fb713" providerId="LiveId" clId="{16BBCBC1-1739-4628-94AA-643C5DE5DCCE}" dt="2020-06-02T00:16:44.556" v="4763"/>
          <ac:inkMkLst>
            <pc:docMk/>
            <pc:sldMk cId="3125285414" sldId="277"/>
            <ac:inkMk id="75" creationId="{E0C64D0F-542F-4587-9ABD-82167C51B126}"/>
          </ac:inkMkLst>
        </pc:inkChg>
        <pc:inkChg chg="add">
          <ac:chgData name="Jim Beland" userId="d41a4da1a37fb713" providerId="LiveId" clId="{16BBCBC1-1739-4628-94AA-643C5DE5DCCE}" dt="2020-06-02T00:16:44.556" v="4763"/>
          <ac:inkMkLst>
            <pc:docMk/>
            <pc:sldMk cId="3125285414" sldId="277"/>
            <ac:inkMk id="76" creationId="{65AA7A9F-675C-4BC4-B365-110222573030}"/>
          </ac:inkMkLst>
        </pc:inkChg>
        <pc:inkChg chg="add del">
          <ac:chgData name="Jim Beland" userId="d41a4da1a37fb713" providerId="LiveId" clId="{16BBCBC1-1739-4628-94AA-643C5DE5DCCE}" dt="2020-06-02T00:16:49.509" v="4772"/>
          <ac:inkMkLst>
            <pc:docMk/>
            <pc:sldMk cId="3125285414" sldId="277"/>
            <ac:inkMk id="77" creationId="{4921B08F-3632-4DB4-BA1C-F0AFF7EB1C0D}"/>
          </ac:inkMkLst>
        </pc:inkChg>
        <pc:inkChg chg="add del">
          <ac:chgData name="Jim Beland" userId="d41a4da1a37fb713" providerId="LiveId" clId="{16BBCBC1-1739-4628-94AA-643C5DE5DCCE}" dt="2020-06-02T00:16:49.509" v="4772"/>
          <ac:inkMkLst>
            <pc:docMk/>
            <pc:sldMk cId="3125285414" sldId="277"/>
            <ac:inkMk id="78" creationId="{6170734A-4A0E-4808-A3D2-CC59EDD64735}"/>
          </ac:inkMkLst>
        </pc:inkChg>
        <pc:inkChg chg="del">
          <ac:chgData name="Jim Beland" userId="d41a4da1a37fb713" providerId="LiveId" clId="{16BBCBC1-1739-4628-94AA-643C5DE5DCCE}" dt="2020-06-02T00:15:59.990" v="4706"/>
          <ac:inkMkLst>
            <pc:docMk/>
            <pc:sldMk cId="3125285414" sldId="277"/>
            <ac:inkMk id="79" creationId="{86C4123D-F74C-40E7-921F-749E5F674960}"/>
          </ac:inkMkLst>
        </pc:inkChg>
        <pc:inkChg chg="del">
          <ac:chgData name="Jim Beland" userId="d41a4da1a37fb713" providerId="LiveId" clId="{16BBCBC1-1739-4628-94AA-643C5DE5DCCE}" dt="2020-06-02T00:15:59.990" v="4703"/>
          <ac:inkMkLst>
            <pc:docMk/>
            <pc:sldMk cId="3125285414" sldId="277"/>
            <ac:inkMk id="80" creationId="{FBFAFAAE-1F81-4170-8828-12144D52F549}"/>
          </ac:inkMkLst>
        </pc:inkChg>
        <pc:inkChg chg="del">
          <ac:chgData name="Jim Beland" userId="d41a4da1a37fb713" providerId="LiveId" clId="{16BBCBC1-1739-4628-94AA-643C5DE5DCCE}" dt="2020-06-02T00:15:47.288" v="4682"/>
          <ac:inkMkLst>
            <pc:docMk/>
            <pc:sldMk cId="3125285414" sldId="277"/>
            <ac:inkMk id="81" creationId="{0A4B7BB3-F1EF-4891-8E7D-514317D387BC}"/>
          </ac:inkMkLst>
        </pc:inkChg>
        <pc:inkChg chg="del">
          <ac:chgData name="Jim Beland" userId="d41a4da1a37fb713" providerId="LiveId" clId="{16BBCBC1-1739-4628-94AA-643C5DE5DCCE}" dt="2020-06-02T00:15:59.990" v="4702"/>
          <ac:inkMkLst>
            <pc:docMk/>
            <pc:sldMk cId="3125285414" sldId="277"/>
            <ac:inkMk id="82" creationId="{4D7A9794-466E-4FBC-BC42-620ADBF148C8}"/>
          </ac:inkMkLst>
        </pc:inkChg>
        <pc:inkChg chg="del">
          <ac:chgData name="Jim Beland" userId="d41a4da1a37fb713" providerId="LiveId" clId="{16BBCBC1-1739-4628-94AA-643C5DE5DCCE}" dt="2020-06-02T00:15:59.990" v="4704"/>
          <ac:inkMkLst>
            <pc:docMk/>
            <pc:sldMk cId="3125285414" sldId="277"/>
            <ac:inkMk id="83" creationId="{50A190AC-D8CE-4B93-A916-4CE137F882B1}"/>
          </ac:inkMkLst>
        </pc:inkChg>
        <pc:inkChg chg="del">
          <ac:chgData name="Jim Beland" userId="d41a4da1a37fb713" providerId="LiveId" clId="{16BBCBC1-1739-4628-94AA-643C5DE5DCCE}" dt="2020-06-02T00:15:59.990" v="4705"/>
          <ac:inkMkLst>
            <pc:docMk/>
            <pc:sldMk cId="3125285414" sldId="277"/>
            <ac:inkMk id="84" creationId="{028CD0C7-20EA-402D-A3E3-1004F1FF9B37}"/>
          </ac:inkMkLst>
        </pc:inkChg>
        <pc:inkChg chg="del">
          <ac:chgData name="Jim Beland" userId="d41a4da1a37fb713" providerId="LiveId" clId="{16BBCBC1-1739-4628-94AA-643C5DE5DCCE}" dt="2020-06-02T00:15:59.991" v="4708"/>
          <ac:inkMkLst>
            <pc:docMk/>
            <pc:sldMk cId="3125285414" sldId="277"/>
            <ac:inkMk id="85" creationId="{F25277E2-6534-45ED-B48F-B126DE3AB7F9}"/>
          </ac:inkMkLst>
        </pc:inkChg>
        <pc:inkChg chg="add del">
          <ac:chgData name="Jim Beland" userId="d41a4da1a37fb713" providerId="LiveId" clId="{16BBCBC1-1739-4628-94AA-643C5DE5DCCE}" dt="2020-06-02T00:16:49.509" v="4772"/>
          <ac:inkMkLst>
            <pc:docMk/>
            <pc:sldMk cId="3125285414" sldId="277"/>
            <ac:inkMk id="86" creationId="{FFBE0AD6-9AB0-4DF9-8317-DF7F7CBD3A35}"/>
          </ac:inkMkLst>
        </pc:inkChg>
        <pc:inkChg chg="add del">
          <ac:chgData name="Jim Beland" userId="d41a4da1a37fb713" providerId="LiveId" clId="{16BBCBC1-1739-4628-94AA-643C5DE5DCCE}" dt="2020-06-02T00:16:49.509" v="4772"/>
          <ac:inkMkLst>
            <pc:docMk/>
            <pc:sldMk cId="3125285414" sldId="277"/>
            <ac:inkMk id="87" creationId="{B3EC767F-7E37-49AF-A399-7B460948AFA1}"/>
          </ac:inkMkLst>
        </pc:inkChg>
        <pc:inkChg chg="del">
          <ac:chgData name="Jim Beland" userId="d41a4da1a37fb713" providerId="LiveId" clId="{16BBCBC1-1739-4628-94AA-643C5DE5DCCE}" dt="2020-06-02T00:15:59.989" v="4701"/>
          <ac:inkMkLst>
            <pc:docMk/>
            <pc:sldMk cId="3125285414" sldId="277"/>
            <ac:inkMk id="88" creationId="{7F87BBCD-8017-4099-A09C-BBF100F9911D}"/>
          </ac:inkMkLst>
        </pc:inkChg>
        <pc:inkChg chg="add del">
          <ac:chgData name="Jim Beland" userId="d41a4da1a37fb713" providerId="LiveId" clId="{16BBCBC1-1739-4628-94AA-643C5DE5DCCE}" dt="2020-06-02T00:16:49.509" v="4772"/>
          <ac:inkMkLst>
            <pc:docMk/>
            <pc:sldMk cId="3125285414" sldId="277"/>
            <ac:inkMk id="89" creationId="{62173BA4-1A60-4CEA-BDA2-4A2E8EAA200F}"/>
          </ac:inkMkLst>
        </pc:inkChg>
        <pc:inkChg chg="add del">
          <ac:chgData name="Jim Beland" userId="d41a4da1a37fb713" providerId="LiveId" clId="{16BBCBC1-1739-4628-94AA-643C5DE5DCCE}" dt="2020-06-02T00:16:49.509" v="4772"/>
          <ac:inkMkLst>
            <pc:docMk/>
            <pc:sldMk cId="3125285414" sldId="277"/>
            <ac:inkMk id="90" creationId="{B9C9DEF6-3297-443F-9E98-5D509FB788E4}"/>
          </ac:inkMkLst>
        </pc:inkChg>
        <pc:inkChg chg="add del">
          <ac:chgData name="Jim Beland" userId="d41a4da1a37fb713" providerId="LiveId" clId="{16BBCBC1-1739-4628-94AA-643C5DE5DCCE}" dt="2020-06-02T00:16:49.509" v="4772"/>
          <ac:inkMkLst>
            <pc:docMk/>
            <pc:sldMk cId="3125285414" sldId="277"/>
            <ac:inkMk id="91" creationId="{DCA2FD3D-CB36-4F74-929E-AC38442E2908}"/>
          </ac:inkMkLst>
        </pc:inkChg>
        <pc:inkChg chg="add del">
          <ac:chgData name="Jim Beland" userId="d41a4da1a37fb713" providerId="LiveId" clId="{16BBCBC1-1739-4628-94AA-643C5DE5DCCE}" dt="2020-06-02T00:16:49.509" v="4772"/>
          <ac:inkMkLst>
            <pc:docMk/>
            <pc:sldMk cId="3125285414" sldId="277"/>
            <ac:inkMk id="92" creationId="{6B2DF937-C0C5-455E-A2EC-449774BA9F1D}"/>
          </ac:inkMkLst>
        </pc:inkChg>
        <pc:inkChg chg="add">
          <ac:chgData name="Jim Beland" userId="d41a4da1a37fb713" providerId="LiveId" clId="{16BBCBC1-1739-4628-94AA-643C5DE5DCCE}" dt="2020-06-02T00:16:49.509" v="4772"/>
          <ac:inkMkLst>
            <pc:docMk/>
            <pc:sldMk cId="3125285414" sldId="277"/>
            <ac:inkMk id="93" creationId="{2D081CA5-478D-41B5-8A2C-A0C1E06E9FFD}"/>
          </ac:inkMkLst>
        </pc:inkChg>
        <pc:inkChg chg="add">
          <ac:chgData name="Jim Beland" userId="d41a4da1a37fb713" providerId="LiveId" clId="{16BBCBC1-1739-4628-94AA-643C5DE5DCCE}" dt="2020-06-02T00:16:49.509" v="4772"/>
          <ac:inkMkLst>
            <pc:docMk/>
            <pc:sldMk cId="3125285414" sldId="277"/>
            <ac:inkMk id="94" creationId="{C3228D90-6E14-490F-A199-0ED1C16401FF}"/>
          </ac:inkMkLst>
        </pc:inkChg>
        <pc:inkChg chg="add del">
          <ac:chgData name="Jim Beland" userId="d41a4da1a37fb713" providerId="LiveId" clId="{16BBCBC1-1739-4628-94AA-643C5DE5DCCE}" dt="2020-06-02T00:16:53.109" v="4778"/>
          <ac:inkMkLst>
            <pc:docMk/>
            <pc:sldMk cId="3125285414" sldId="277"/>
            <ac:inkMk id="95" creationId="{A2AE4910-7EBA-439D-A169-941DA7D9D16F}"/>
          </ac:inkMkLst>
        </pc:inkChg>
        <pc:inkChg chg="add del">
          <ac:chgData name="Jim Beland" userId="d41a4da1a37fb713" providerId="LiveId" clId="{16BBCBC1-1739-4628-94AA-643C5DE5DCCE}" dt="2020-06-02T00:16:53.109" v="4778"/>
          <ac:inkMkLst>
            <pc:docMk/>
            <pc:sldMk cId="3125285414" sldId="277"/>
            <ac:inkMk id="96" creationId="{87834F24-EFB8-49BD-A2E2-F1AB5E8F0989}"/>
          </ac:inkMkLst>
        </pc:inkChg>
        <pc:inkChg chg="add del">
          <ac:chgData name="Jim Beland" userId="d41a4da1a37fb713" providerId="LiveId" clId="{16BBCBC1-1739-4628-94AA-643C5DE5DCCE}" dt="2020-06-02T00:16:53.109" v="4778"/>
          <ac:inkMkLst>
            <pc:docMk/>
            <pc:sldMk cId="3125285414" sldId="277"/>
            <ac:inkMk id="97" creationId="{66A5FEF2-F5F2-4024-9BD4-65576F81AD50}"/>
          </ac:inkMkLst>
        </pc:inkChg>
        <pc:inkChg chg="add del">
          <ac:chgData name="Jim Beland" userId="d41a4da1a37fb713" providerId="LiveId" clId="{16BBCBC1-1739-4628-94AA-643C5DE5DCCE}" dt="2020-06-02T00:16:53.109" v="4778"/>
          <ac:inkMkLst>
            <pc:docMk/>
            <pc:sldMk cId="3125285414" sldId="277"/>
            <ac:inkMk id="98" creationId="{1C4C6AB2-6ED6-425A-919D-2BF4B86D1695}"/>
          </ac:inkMkLst>
        </pc:inkChg>
        <pc:inkChg chg="add del">
          <ac:chgData name="Jim Beland" userId="d41a4da1a37fb713" providerId="LiveId" clId="{16BBCBC1-1739-4628-94AA-643C5DE5DCCE}" dt="2020-06-02T00:16:53.109" v="4778"/>
          <ac:inkMkLst>
            <pc:docMk/>
            <pc:sldMk cId="3125285414" sldId="277"/>
            <ac:inkMk id="99" creationId="{4B091545-654E-4845-AB7F-DB87CCD4722F}"/>
          </ac:inkMkLst>
        </pc:inkChg>
        <pc:inkChg chg="add del">
          <ac:chgData name="Jim Beland" userId="d41a4da1a37fb713" providerId="LiveId" clId="{16BBCBC1-1739-4628-94AA-643C5DE5DCCE}" dt="2020-06-02T00:16:57.308" v="4785"/>
          <ac:inkMkLst>
            <pc:docMk/>
            <pc:sldMk cId="3125285414" sldId="277"/>
            <ac:inkMk id="100" creationId="{2A48B019-34C1-4579-B69F-4259FAA0C789}"/>
          </ac:inkMkLst>
        </pc:inkChg>
        <pc:inkChg chg="add del">
          <ac:chgData name="Jim Beland" userId="d41a4da1a37fb713" providerId="LiveId" clId="{16BBCBC1-1739-4628-94AA-643C5DE5DCCE}" dt="2020-06-02T00:16:57.308" v="4785"/>
          <ac:inkMkLst>
            <pc:docMk/>
            <pc:sldMk cId="3125285414" sldId="277"/>
            <ac:inkMk id="101" creationId="{CAB5DF32-0A7A-4AFA-9A05-0646CB900048}"/>
          </ac:inkMkLst>
        </pc:inkChg>
        <pc:inkChg chg="add del">
          <ac:chgData name="Jim Beland" userId="d41a4da1a37fb713" providerId="LiveId" clId="{16BBCBC1-1739-4628-94AA-643C5DE5DCCE}" dt="2020-06-02T00:16:57.308" v="4785"/>
          <ac:inkMkLst>
            <pc:docMk/>
            <pc:sldMk cId="3125285414" sldId="277"/>
            <ac:inkMk id="102" creationId="{DEE6D3C2-6935-4DA0-A3DF-82B8C77A6DE1}"/>
          </ac:inkMkLst>
        </pc:inkChg>
        <pc:inkChg chg="add del">
          <ac:chgData name="Jim Beland" userId="d41a4da1a37fb713" providerId="LiveId" clId="{16BBCBC1-1739-4628-94AA-643C5DE5DCCE}" dt="2020-06-02T00:16:57.308" v="4785"/>
          <ac:inkMkLst>
            <pc:docMk/>
            <pc:sldMk cId="3125285414" sldId="277"/>
            <ac:inkMk id="103" creationId="{7AE9F6EC-4B5A-40B7-A34A-8274EFEFD166}"/>
          </ac:inkMkLst>
        </pc:inkChg>
        <pc:inkChg chg="add del">
          <ac:chgData name="Jim Beland" userId="d41a4da1a37fb713" providerId="LiveId" clId="{16BBCBC1-1739-4628-94AA-643C5DE5DCCE}" dt="2020-06-02T00:16:57.308" v="4785"/>
          <ac:inkMkLst>
            <pc:docMk/>
            <pc:sldMk cId="3125285414" sldId="277"/>
            <ac:inkMk id="104" creationId="{379751BD-3EDE-41C5-AE8D-D153A61A6662}"/>
          </ac:inkMkLst>
        </pc:inkChg>
        <pc:inkChg chg="add del">
          <ac:chgData name="Jim Beland" userId="d41a4da1a37fb713" providerId="LiveId" clId="{16BBCBC1-1739-4628-94AA-643C5DE5DCCE}" dt="2020-06-02T00:16:57.308" v="4785"/>
          <ac:inkMkLst>
            <pc:docMk/>
            <pc:sldMk cId="3125285414" sldId="277"/>
            <ac:inkMk id="105" creationId="{A653B8AB-A578-4D38-BA71-4228DE26F739}"/>
          </ac:inkMkLst>
        </pc:inkChg>
        <pc:inkChg chg="add del">
          <ac:chgData name="Jim Beland" userId="d41a4da1a37fb713" providerId="LiveId" clId="{16BBCBC1-1739-4628-94AA-643C5DE5DCCE}" dt="2020-06-02T00:16:57.308" v="4785"/>
          <ac:inkMkLst>
            <pc:docMk/>
            <pc:sldMk cId="3125285414" sldId="277"/>
            <ac:inkMk id="106" creationId="{943D2FCD-0E28-4521-ACE7-9D7BD9BE154F}"/>
          </ac:inkMkLst>
        </pc:inkChg>
        <pc:inkChg chg="add">
          <ac:chgData name="Jim Beland" userId="d41a4da1a37fb713" providerId="LiveId" clId="{16BBCBC1-1739-4628-94AA-643C5DE5DCCE}" dt="2020-06-02T00:16:57.308" v="4785"/>
          <ac:inkMkLst>
            <pc:docMk/>
            <pc:sldMk cId="3125285414" sldId="277"/>
            <ac:inkMk id="107" creationId="{58EC258E-C178-4080-8EDB-8586FFFA0CC8}"/>
          </ac:inkMkLst>
        </pc:inkChg>
        <pc:inkChg chg="del">
          <ac:chgData name="Jim Beland" userId="d41a4da1a37fb713" providerId="LiveId" clId="{16BBCBC1-1739-4628-94AA-643C5DE5DCCE}" dt="2020-06-02T00:15:57.452" v="4695"/>
          <ac:inkMkLst>
            <pc:docMk/>
            <pc:sldMk cId="3125285414" sldId="277"/>
            <ac:inkMk id="108" creationId="{26F6734D-E917-44CA-B52F-25512A896FE2}"/>
          </ac:inkMkLst>
        </pc:inkChg>
        <pc:inkChg chg="del">
          <ac:chgData name="Jim Beland" userId="d41a4da1a37fb713" providerId="LiveId" clId="{16BBCBC1-1739-4628-94AA-643C5DE5DCCE}" dt="2020-06-02T00:15:57.453" v="4697"/>
          <ac:inkMkLst>
            <pc:docMk/>
            <pc:sldMk cId="3125285414" sldId="277"/>
            <ac:inkMk id="109" creationId="{DEA940C7-DC61-4346-9593-AF43F52D6B08}"/>
          </ac:inkMkLst>
        </pc:inkChg>
        <pc:inkChg chg="del">
          <ac:chgData name="Jim Beland" userId="d41a4da1a37fb713" providerId="LiveId" clId="{16BBCBC1-1739-4628-94AA-643C5DE5DCCE}" dt="2020-06-02T00:15:57.454" v="4699"/>
          <ac:inkMkLst>
            <pc:docMk/>
            <pc:sldMk cId="3125285414" sldId="277"/>
            <ac:inkMk id="110" creationId="{B66EC88A-5251-499D-816D-26AC53F63DAA}"/>
          </ac:inkMkLst>
        </pc:inkChg>
        <pc:inkChg chg="del">
          <ac:chgData name="Jim Beland" userId="d41a4da1a37fb713" providerId="LiveId" clId="{16BBCBC1-1739-4628-94AA-643C5DE5DCCE}" dt="2020-06-02T00:15:57.454" v="4700"/>
          <ac:inkMkLst>
            <pc:docMk/>
            <pc:sldMk cId="3125285414" sldId="277"/>
            <ac:inkMk id="111" creationId="{DC2C4DDE-D53B-4595-8EAC-B267FC7FCF4F}"/>
          </ac:inkMkLst>
        </pc:inkChg>
        <pc:inkChg chg="del">
          <ac:chgData name="Jim Beland" userId="d41a4da1a37fb713" providerId="LiveId" clId="{16BBCBC1-1739-4628-94AA-643C5DE5DCCE}" dt="2020-06-02T00:15:57.453" v="4696"/>
          <ac:inkMkLst>
            <pc:docMk/>
            <pc:sldMk cId="3125285414" sldId="277"/>
            <ac:inkMk id="112" creationId="{81EAF369-79FB-40D6-8853-B91AE4EC00B5}"/>
          </ac:inkMkLst>
        </pc:inkChg>
        <pc:inkChg chg="del">
          <ac:chgData name="Jim Beland" userId="d41a4da1a37fb713" providerId="LiveId" clId="{16BBCBC1-1739-4628-94AA-643C5DE5DCCE}" dt="2020-06-02T00:15:59.991" v="4707"/>
          <ac:inkMkLst>
            <pc:docMk/>
            <pc:sldMk cId="3125285414" sldId="277"/>
            <ac:inkMk id="113" creationId="{2EEBC1E5-A080-447F-BF23-1836D0FB595A}"/>
          </ac:inkMkLst>
        </pc:inkChg>
        <pc:inkChg chg="add">
          <ac:chgData name="Jim Beland" userId="d41a4da1a37fb713" providerId="LiveId" clId="{16BBCBC1-1739-4628-94AA-643C5DE5DCCE}" dt="2020-06-02T00:16:57.308" v="4785"/>
          <ac:inkMkLst>
            <pc:docMk/>
            <pc:sldMk cId="3125285414" sldId="277"/>
            <ac:inkMk id="114" creationId="{9F45E797-5245-4A10-B40E-DF985EE1CA1E}"/>
          </ac:inkMkLst>
        </pc:inkChg>
        <pc:inkChg chg="add del">
          <ac:chgData name="Jim Beland" userId="d41a4da1a37fb713" providerId="LiveId" clId="{16BBCBC1-1739-4628-94AA-643C5DE5DCCE}" dt="2020-06-02T00:17:02.162" v="4794"/>
          <ac:inkMkLst>
            <pc:docMk/>
            <pc:sldMk cId="3125285414" sldId="277"/>
            <ac:inkMk id="115" creationId="{99065A7A-EB37-4AF5-A143-5F14B003D384}"/>
          </ac:inkMkLst>
        </pc:inkChg>
        <pc:inkChg chg="add del">
          <ac:chgData name="Jim Beland" userId="d41a4da1a37fb713" providerId="LiveId" clId="{16BBCBC1-1739-4628-94AA-643C5DE5DCCE}" dt="2020-06-02T00:17:02.162" v="4794"/>
          <ac:inkMkLst>
            <pc:docMk/>
            <pc:sldMk cId="3125285414" sldId="277"/>
            <ac:inkMk id="116" creationId="{8A591776-49C4-4DED-92A7-AF54B12F4D82}"/>
          </ac:inkMkLst>
        </pc:inkChg>
        <pc:inkChg chg="del">
          <ac:chgData name="Jim Beland" userId="d41a4da1a37fb713" providerId="LiveId" clId="{16BBCBC1-1739-4628-94AA-643C5DE5DCCE}" dt="2020-06-02T00:15:50.488" v="4683"/>
          <ac:inkMkLst>
            <pc:docMk/>
            <pc:sldMk cId="3125285414" sldId="277"/>
            <ac:inkMk id="117" creationId="{AF01C68D-522D-4F60-9720-B4ACFB9DBE6B}"/>
          </ac:inkMkLst>
        </pc:inkChg>
        <pc:inkChg chg="add del">
          <ac:chgData name="Jim Beland" userId="d41a4da1a37fb713" providerId="LiveId" clId="{16BBCBC1-1739-4628-94AA-643C5DE5DCCE}" dt="2020-06-02T00:17:02.162" v="4794"/>
          <ac:inkMkLst>
            <pc:docMk/>
            <pc:sldMk cId="3125285414" sldId="277"/>
            <ac:inkMk id="118" creationId="{5790E5A8-F131-4E34-8B07-ACC9356A5210}"/>
          </ac:inkMkLst>
        </pc:inkChg>
        <pc:inkChg chg="add del">
          <ac:chgData name="Jim Beland" userId="d41a4da1a37fb713" providerId="LiveId" clId="{16BBCBC1-1739-4628-94AA-643C5DE5DCCE}" dt="2020-06-02T00:17:02.162" v="4794"/>
          <ac:inkMkLst>
            <pc:docMk/>
            <pc:sldMk cId="3125285414" sldId="277"/>
            <ac:inkMk id="119" creationId="{5C29AA79-2FC4-4BD4-889B-BFD185785DAF}"/>
          </ac:inkMkLst>
        </pc:inkChg>
        <pc:inkChg chg="add del">
          <ac:chgData name="Jim Beland" userId="d41a4da1a37fb713" providerId="LiveId" clId="{16BBCBC1-1739-4628-94AA-643C5DE5DCCE}" dt="2020-06-02T00:17:02.162" v="4794"/>
          <ac:inkMkLst>
            <pc:docMk/>
            <pc:sldMk cId="3125285414" sldId="277"/>
            <ac:inkMk id="120" creationId="{6C9B82DD-216B-4E0D-AF64-9D007B8E0FC6}"/>
          </ac:inkMkLst>
        </pc:inkChg>
        <pc:inkChg chg="add del">
          <ac:chgData name="Jim Beland" userId="d41a4da1a37fb713" providerId="LiveId" clId="{16BBCBC1-1739-4628-94AA-643C5DE5DCCE}" dt="2020-06-02T00:17:02.162" v="4794"/>
          <ac:inkMkLst>
            <pc:docMk/>
            <pc:sldMk cId="3125285414" sldId="277"/>
            <ac:inkMk id="121" creationId="{D5C492D8-D20E-4578-96FD-63640B997C0F}"/>
          </ac:inkMkLst>
        </pc:inkChg>
        <pc:inkChg chg="add del">
          <ac:chgData name="Jim Beland" userId="d41a4da1a37fb713" providerId="LiveId" clId="{16BBCBC1-1739-4628-94AA-643C5DE5DCCE}" dt="2020-06-02T00:17:02.162" v="4794"/>
          <ac:inkMkLst>
            <pc:docMk/>
            <pc:sldMk cId="3125285414" sldId="277"/>
            <ac:inkMk id="122" creationId="{59DA515D-421B-4C03-BB1A-97050177C757}"/>
          </ac:inkMkLst>
        </pc:inkChg>
        <pc:inkChg chg="del">
          <ac:chgData name="Jim Beland" userId="d41a4da1a37fb713" providerId="LiveId" clId="{16BBCBC1-1739-4628-94AA-643C5DE5DCCE}" dt="2020-06-02T00:15:51.219" v="4684"/>
          <ac:inkMkLst>
            <pc:docMk/>
            <pc:sldMk cId="3125285414" sldId="277"/>
            <ac:inkMk id="123" creationId="{C78555F4-69E7-4B67-9632-210D1BEE98D0}"/>
          </ac:inkMkLst>
        </pc:inkChg>
        <pc:inkChg chg="del">
          <ac:chgData name="Jim Beland" userId="d41a4da1a37fb713" providerId="LiveId" clId="{16BBCBC1-1739-4628-94AA-643C5DE5DCCE}" dt="2020-06-02T00:15:53.322" v="4691"/>
          <ac:inkMkLst>
            <pc:docMk/>
            <pc:sldMk cId="3125285414" sldId="277"/>
            <ac:inkMk id="124" creationId="{D6B5EF81-5409-41DE-8D54-131EAB2582A5}"/>
          </ac:inkMkLst>
        </pc:inkChg>
        <pc:inkChg chg="del">
          <ac:chgData name="Jim Beland" userId="d41a4da1a37fb713" providerId="LiveId" clId="{16BBCBC1-1739-4628-94AA-643C5DE5DCCE}" dt="2020-06-02T00:15:51.220" v="4685"/>
          <ac:inkMkLst>
            <pc:docMk/>
            <pc:sldMk cId="3125285414" sldId="277"/>
            <ac:inkMk id="125" creationId="{FA7D017D-4C88-44B9-8CB8-A9BBC98F6CF2}"/>
          </ac:inkMkLst>
        </pc:inkChg>
        <pc:inkChg chg="del">
          <ac:chgData name="Jim Beland" userId="d41a4da1a37fb713" providerId="LiveId" clId="{16BBCBC1-1739-4628-94AA-643C5DE5DCCE}" dt="2020-06-02T00:15:53.322" v="4688"/>
          <ac:inkMkLst>
            <pc:docMk/>
            <pc:sldMk cId="3125285414" sldId="277"/>
            <ac:inkMk id="126" creationId="{728E8CDB-0F2F-4510-822A-E74789C40729}"/>
          </ac:inkMkLst>
        </pc:inkChg>
        <pc:inkChg chg="del">
          <ac:chgData name="Jim Beland" userId="d41a4da1a37fb713" providerId="LiveId" clId="{16BBCBC1-1739-4628-94AA-643C5DE5DCCE}" dt="2020-06-02T00:15:53.321" v="4686"/>
          <ac:inkMkLst>
            <pc:docMk/>
            <pc:sldMk cId="3125285414" sldId="277"/>
            <ac:inkMk id="127" creationId="{482E8A79-333D-4691-9DA5-BC1F4088CE41}"/>
          </ac:inkMkLst>
        </pc:inkChg>
        <pc:inkChg chg="del">
          <ac:chgData name="Jim Beland" userId="d41a4da1a37fb713" providerId="LiveId" clId="{16BBCBC1-1739-4628-94AA-643C5DE5DCCE}" dt="2020-06-02T00:15:53.323" v="4692"/>
          <ac:inkMkLst>
            <pc:docMk/>
            <pc:sldMk cId="3125285414" sldId="277"/>
            <ac:inkMk id="128" creationId="{F82399BE-0B6E-45DB-99CE-39D0172CE902}"/>
          </ac:inkMkLst>
        </pc:inkChg>
        <pc:inkChg chg="del">
          <ac:chgData name="Jim Beland" userId="d41a4da1a37fb713" providerId="LiveId" clId="{16BBCBC1-1739-4628-94AA-643C5DE5DCCE}" dt="2020-06-02T00:15:53.322" v="4689"/>
          <ac:inkMkLst>
            <pc:docMk/>
            <pc:sldMk cId="3125285414" sldId="277"/>
            <ac:inkMk id="129" creationId="{85ACAC18-796E-4ABD-9688-28340343EA14}"/>
          </ac:inkMkLst>
        </pc:inkChg>
        <pc:inkChg chg="del">
          <ac:chgData name="Jim Beland" userId="d41a4da1a37fb713" providerId="LiveId" clId="{16BBCBC1-1739-4628-94AA-643C5DE5DCCE}" dt="2020-06-02T00:15:53.322" v="4690"/>
          <ac:inkMkLst>
            <pc:docMk/>
            <pc:sldMk cId="3125285414" sldId="277"/>
            <ac:inkMk id="130" creationId="{59EEAF45-7C38-4D95-A2F1-4A18F67ED0ED}"/>
          </ac:inkMkLst>
        </pc:inkChg>
        <pc:inkChg chg="del">
          <ac:chgData name="Jim Beland" userId="d41a4da1a37fb713" providerId="LiveId" clId="{16BBCBC1-1739-4628-94AA-643C5DE5DCCE}" dt="2020-06-02T00:15:53.323" v="4693"/>
          <ac:inkMkLst>
            <pc:docMk/>
            <pc:sldMk cId="3125285414" sldId="277"/>
            <ac:inkMk id="131" creationId="{1CAAB29A-B789-49F0-A2A7-7E7BF362087F}"/>
          </ac:inkMkLst>
        </pc:inkChg>
        <pc:inkChg chg="add del">
          <ac:chgData name="Jim Beland" userId="d41a4da1a37fb713" providerId="LiveId" clId="{16BBCBC1-1739-4628-94AA-643C5DE5DCCE}" dt="2020-06-02T00:17:02.162" v="4794"/>
          <ac:inkMkLst>
            <pc:docMk/>
            <pc:sldMk cId="3125285414" sldId="277"/>
            <ac:inkMk id="132" creationId="{1910E801-A9DC-424F-B3CC-8BAB24AF0657}"/>
          </ac:inkMkLst>
        </pc:inkChg>
        <pc:inkChg chg="add">
          <ac:chgData name="Jim Beland" userId="d41a4da1a37fb713" providerId="LiveId" clId="{16BBCBC1-1739-4628-94AA-643C5DE5DCCE}" dt="2020-06-02T00:17:02.162" v="4794"/>
          <ac:inkMkLst>
            <pc:docMk/>
            <pc:sldMk cId="3125285414" sldId="277"/>
            <ac:inkMk id="133" creationId="{EDED1E0E-69B0-4F00-9791-F2978811C240}"/>
          </ac:inkMkLst>
        </pc:inkChg>
        <pc:inkChg chg="add">
          <ac:chgData name="Jim Beland" userId="d41a4da1a37fb713" providerId="LiveId" clId="{16BBCBC1-1739-4628-94AA-643C5DE5DCCE}" dt="2020-06-02T00:17:50.997" v="4826" actId="9405"/>
          <ac:inkMkLst>
            <pc:docMk/>
            <pc:sldMk cId="3125285414" sldId="277"/>
            <ac:inkMk id="134" creationId="{078EDE70-AE21-462F-BB4E-E0A244B69CF0}"/>
          </ac:inkMkLst>
        </pc:inkChg>
        <pc:inkChg chg="del">
          <ac:chgData name="Jim Beland" userId="d41a4da1a37fb713" providerId="LiveId" clId="{16BBCBC1-1739-4628-94AA-643C5DE5DCCE}" dt="2020-06-02T00:15:53.322" v="4687"/>
          <ac:inkMkLst>
            <pc:docMk/>
            <pc:sldMk cId="3125285414" sldId="277"/>
            <ac:inkMk id="135" creationId="{5E1B8090-2214-4035-B415-5EE783A2C454}"/>
          </ac:inkMkLst>
        </pc:inkChg>
        <pc:inkChg chg="add del">
          <ac:chgData name="Jim Beland" userId="d41a4da1a37fb713" providerId="LiveId" clId="{16BBCBC1-1739-4628-94AA-643C5DE5DCCE}" dt="2020-06-02T00:26:43.805" v="5466"/>
          <ac:inkMkLst>
            <pc:docMk/>
            <pc:sldMk cId="3125285414" sldId="277"/>
            <ac:inkMk id="136" creationId="{F23D0BE7-1826-4224-A7BA-BAF33ED6B96E}"/>
          </ac:inkMkLst>
        </pc:inkChg>
        <pc:inkChg chg="add">
          <ac:chgData name="Jim Beland" userId="d41a4da1a37fb713" providerId="LiveId" clId="{16BBCBC1-1739-4628-94AA-643C5DE5DCCE}" dt="2020-06-02T00:26:43.805" v="5466"/>
          <ac:inkMkLst>
            <pc:docMk/>
            <pc:sldMk cId="3125285414" sldId="277"/>
            <ac:inkMk id="137" creationId="{BFDDC3C0-5AD4-4F4E-B2BA-D8D06F173B81}"/>
          </ac:inkMkLst>
        </pc:inkChg>
        <pc:inkChg chg="add">
          <ac:chgData name="Jim Beland" userId="d41a4da1a37fb713" providerId="LiveId" clId="{16BBCBC1-1739-4628-94AA-643C5DE5DCCE}" dt="2020-06-02T00:27:20.561" v="5486" actId="9405"/>
          <ac:inkMkLst>
            <pc:docMk/>
            <pc:sldMk cId="3125285414" sldId="277"/>
            <ac:inkMk id="138" creationId="{DFFAD565-8EF0-4DCD-87F0-2005D7CBC95D}"/>
          </ac:inkMkLst>
        </pc:inkChg>
        <pc:inkChg chg="del">
          <ac:chgData name="Jim Beland" userId="d41a4da1a37fb713" providerId="LiveId" clId="{16BBCBC1-1739-4628-94AA-643C5DE5DCCE}" dt="2020-06-02T00:15:54.024" v="4694"/>
          <ac:inkMkLst>
            <pc:docMk/>
            <pc:sldMk cId="3125285414" sldId="277"/>
            <ac:inkMk id="140" creationId="{71E2950E-ED43-4246-84C8-1A90A9F09639}"/>
          </ac:inkMkLst>
        </pc:inkChg>
        <pc:inkChg chg="del">
          <ac:chgData name="Jim Beland" userId="d41a4da1a37fb713" providerId="LiveId" clId="{16BBCBC1-1739-4628-94AA-643C5DE5DCCE}" dt="2020-06-02T00:15:57.453" v="4698"/>
          <ac:inkMkLst>
            <pc:docMk/>
            <pc:sldMk cId="3125285414" sldId="277"/>
            <ac:inkMk id="146" creationId="{444BF18A-CBDC-462B-9769-6E705D126BC5}"/>
          </ac:inkMkLst>
        </pc:inkChg>
        <pc:inkChg chg="del">
          <ac:chgData name="Jim Beland" userId="d41a4da1a37fb713" providerId="LiveId" clId="{16BBCBC1-1739-4628-94AA-643C5DE5DCCE}" dt="2020-06-02T00:17:20.684" v="4797"/>
          <ac:inkMkLst>
            <pc:docMk/>
            <pc:sldMk cId="3125285414" sldId="277"/>
            <ac:inkMk id="149" creationId="{7E67AF78-6803-4CFD-8128-7F8236324DC4}"/>
          </ac:inkMkLst>
        </pc:inkChg>
        <pc:inkChg chg="del">
          <ac:chgData name="Jim Beland" userId="d41a4da1a37fb713" providerId="LiveId" clId="{16BBCBC1-1739-4628-94AA-643C5DE5DCCE}" dt="2020-06-02T00:17:24.078" v="4806"/>
          <ac:inkMkLst>
            <pc:docMk/>
            <pc:sldMk cId="3125285414" sldId="277"/>
            <ac:inkMk id="166" creationId="{27A00A85-CF26-47EB-B3E4-F175F8D8356A}"/>
          </ac:inkMkLst>
        </pc:inkChg>
        <pc:inkChg chg="del">
          <ac:chgData name="Jim Beland" userId="d41a4da1a37fb713" providerId="LiveId" clId="{16BBCBC1-1739-4628-94AA-643C5DE5DCCE}" dt="2020-06-02T00:17:22.021" v="4798"/>
          <ac:inkMkLst>
            <pc:docMk/>
            <pc:sldMk cId="3125285414" sldId="277"/>
            <ac:inkMk id="167" creationId="{380C2443-D7D1-4E37-85F5-91A50FC0E8D3}"/>
          </ac:inkMkLst>
        </pc:inkChg>
        <pc:inkChg chg="del">
          <ac:chgData name="Jim Beland" userId="d41a4da1a37fb713" providerId="LiveId" clId="{16BBCBC1-1739-4628-94AA-643C5DE5DCCE}" dt="2020-06-02T00:17:20.683" v="4796"/>
          <ac:inkMkLst>
            <pc:docMk/>
            <pc:sldMk cId="3125285414" sldId="277"/>
            <ac:inkMk id="168" creationId="{C863C154-3B2C-4AC6-8E46-64E47221D836}"/>
          </ac:inkMkLst>
        </pc:inkChg>
        <pc:inkChg chg="del">
          <ac:chgData name="Jim Beland" userId="d41a4da1a37fb713" providerId="LiveId" clId="{16BBCBC1-1739-4628-94AA-643C5DE5DCCE}" dt="2020-06-02T00:17:20.683" v="4795"/>
          <ac:inkMkLst>
            <pc:docMk/>
            <pc:sldMk cId="3125285414" sldId="277"/>
            <ac:inkMk id="169" creationId="{E3E16DA5-C0E4-4139-A3F4-A6A8F4300D36}"/>
          </ac:inkMkLst>
        </pc:inkChg>
        <pc:inkChg chg="del">
          <ac:chgData name="Jim Beland" userId="d41a4da1a37fb713" providerId="LiveId" clId="{16BBCBC1-1739-4628-94AA-643C5DE5DCCE}" dt="2020-06-02T00:17:24.076" v="4803"/>
          <ac:inkMkLst>
            <pc:docMk/>
            <pc:sldMk cId="3125285414" sldId="277"/>
            <ac:inkMk id="170" creationId="{5795FCB1-DCD3-4964-93AD-2C265423B4A0}"/>
          </ac:inkMkLst>
        </pc:inkChg>
        <pc:inkChg chg="del">
          <ac:chgData name="Jim Beland" userId="d41a4da1a37fb713" providerId="LiveId" clId="{16BBCBC1-1739-4628-94AA-643C5DE5DCCE}" dt="2020-06-02T00:17:24.078" v="4807"/>
          <ac:inkMkLst>
            <pc:docMk/>
            <pc:sldMk cId="3125285414" sldId="277"/>
            <ac:inkMk id="175" creationId="{A396F92C-160F-46BB-B392-F56C6E444E7B}"/>
          </ac:inkMkLst>
        </pc:inkChg>
        <pc:inkChg chg="del">
          <ac:chgData name="Jim Beland" userId="d41a4da1a37fb713" providerId="LiveId" clId="{16BBCBC1-1739-4628-94AA-643C5DE5DCCE}" dt="2020-06-02T00:17:24.076" v="4804"/>
          <ac:inkMkLst>
            <pc:docMk/>
            <pc:sldMk cId="3125285414" sldId="277"/>
            <ac:inkMk id="180" creationId="{1E25EAF5-5160-42EB-8D3F-F38DC290CAEE}"/>
          </ac:inkMkLst>
        </pc:inkChg>
        <pc:inkChg chg="del">
          <ac:chgData name="Jim Beland" userId="d41a4da1a37fb713" providerId="LiveId" clId="{16BBCBC1-1739-4628-94AA-643C5DE5DCCE}" dt="2020-06-02T00:17:24.077" v="4805"/>
          <ac:inkMkLst>
            <pc:docMk/>
            <pc:sldMk cId="3125285414" sldId="277"/>
            <ac:inkMk id="181" creationId="{8E42159A-9240-45A7-90D1-4B11101A54F0}"/>
          </ac:inkMkLst>
        </pc:inkChg>
        <pc:inkChg chg="del">
          <ac:chgData name="Jim Beland" userId="d41a4da1a37fb713" providerId="LiveId" clId="{16BBCBC1-1739-4628-94AA-643C5DE5DCCE}" dt="2020-06-02T00:17:25.505" v="4809"/>
          <ac:inkMkLst>
            <pc:docMk/>
            <pc:sldMk cId="3125285414" sldId="277"/>
            <ac:inkMk id="190" creationId="{AD9D5307-012D-4791-87A9-7E87AFADEEFB}"/>
          </ac:inkMkLst>
        </pc:inkChg>
        <pc:inkChg chg="del">
          <ac:chgData name="Jim Beland" userId="d41a4da1a37fb713" providerId="LiveId" clId="{16BBCBC1-1739-4628-94AA-643C5DE5DCCE}" dt="2020-06-02T00:17:24.840" v="4808"/>
          <ac:inkMkLst>
            <pc:docMk/>
            <pc:sldMk cId="3125285414" sldId="277"/>
            <ac:inkMk id="191" creationId="{266A6889-DB7C-4497-8FEE-1575CE4156D1}"/>
          </ac:inkMkLst>
        </pc:inkChg>
        <pc:inkChg chg="del">
          <ac:chgData name="Jim Beland" userId="d41a4da1a37fb713" providerId="LiveId" clId="{16BBCBC1-1739-4628-94AA-643C5DE5DCCE}" dt="2020-06-02T00:17:25.768" v="4810"/>
          <ac:inkMkLst>
            <pc:docMk/>
            <pc:sldMk cId="3125285414" sldId="277"/>
            <ac:inkMk id="193" creationId="{00542FDA-5B5B-4B13-BC2D-EABF0CD8AE6A}"/>
          </ac:inkMkLst>
        </pc:inkChg>
        <pc:inkChg chg="del">
          <ac:chgData name="Jim Beland" userId="d41a4da1a37fb713" providerId="LiveId" clId="{16BBCBC1-1739-4628-94AA-643C5DE5DCCE}" dt="2020-06-02T00:17:22.022" v="4800"/>
          <ac:inkMkLst>
            <pc:docMk/>
            <pc:sldMk cId="3125285414" sldId="277"/>
            <ac:inkMk id="203" creationId="{3A7383DD-9444-409B-9CDE-E49DEACC5918}"/>
          </ac:inkMkLst>
        </pc:inkChg>
        <pc:inkChg chg="del">
          <ac:chgData name="Jim Beland" userId="d41a4da1a37fb713" providerId="LiveId" clId="{16BBCBC1-1739-4628-94AA-643C5DE5DCCE}" dt="2020-06-02T00:17:22.022" v="4802"/>
          <ac:inkMkLst>
            <pc:docMk/>
            <pc:sldMk cId="3125285414" sldId="277"/>
            <ac:inkMk id="204" creationId="{48264FDA-DC4B-4543-B4F9-3DED581E059C}"/>
          </ac:inkMkLst>
        </pc:inkChg>
        <pc:inkChg chg="del">
          <ac:chgData name="Jim Beland" userId="d41a4da1a37fb713" providerId="LiveId" clId="{16BBCBC1-1739-4628-94AA-643C5DE5DCCE}" dt="2020-06-02T00:17:35.915" v="4822"/>
          <ac:inkMkLst>
            <pc:docMk/>
            <pc:sldMk cId="3125285414" sldId="277"/>
            <ac:inkMk id="215" creationId="{249AFE12-C83D-462B-9E96-188905A30850}"/>
          </ac:inkMkLst>
        </pc:inkChg>
        <pc:inkChg chg="del">
          <ac:chgData name="Jim Beland" userId="d41a4da1a37fb713" providerId="LiveId" clId="{16BBCBC1-1739-4628-94AA-643C5DE5DCCE}" dt="2020-06-02T00:17:35.916" v="4823"/>
          <ac:inkMkLst>
            <pc:docMk/>
            <pc:sldMk cId="3125285414" sldId="277"/>
            <ac:inkMk id="216" creationId="{7117E12C-CDC1-41A7-A6E7-8EC90E715C38}"/>
          </ac:inkMkLst>
        </pc:inkChg>
        <pc:inkChg chg="del">
          <ac:chgData name="Jim Beland" userId="d41a4da1a37fb713" providerId="LiveId" clId="{16BBCBC1-1739-4628-94AA-643C5DE5DCCE}" dt="2020-06-02T00:17:37.932" v="4824"/>
          <ac:inkMkLst>
            <pc:docMk/>
            <pc:sldMk cId="3125285414" sldId="277"/>
            <ac:inkMk id="217" creationId="{43C44C75-0572-41AB-9B06-B609FD27A356}"/>
          </ac:inkMkLst>
        </pc:inkChg>
        <pc:inkChg chg="del">
          <ac:chgData name="Jim Beland" userId="d41a4da1a37fb713" providerId="LiveId" clId="{16BBCBC1-1739-4628-94AA-643C5DE5DCCE}" dt="2020-06-02T00:17:29.623" v="4816"/>
          <ac:inkMkLst>
            <pc:docMk/>
            <pc:sldMk cId="3125285414" sldId="277"/>
            <ac:inkMk id="228" creationId="{0D43F6C2-12B4-4B92-938D-BFBE36B5353B}"/>
          </ac:inkMkLst>
        </pc:inkChg>
        <pc:inkChg chg="del">
          <ac:chgData name="Jim Beland" userId="d41a4da1a37fb713" providerId="LiveId" clId="{16BBCBC1-1739-4628-94AA-643C5DE5DCCE}" dt="2020-06-02T00:17:31.897" v="4817"/>
          <ac:inkMkLst>
            <pc:docMk/>
            <pc:sldMk cId="3125285414" sldId="277"/>
            <ac:inkMk id="229" creationId="{881B044A-91EE-426B-B7CD-357B299D16D5}"/>
          </ac:inkMkLst>
        </pc:inkChg>
        <pc:inkChg chg="del">
          <ac:chgData name="Jim Beland" userId="d41a4da1a37fb713" providerId="LiveId" clId="{16BBCBC1-1739-4628-94AA-643C5DE5DCCE}" dt="2020-06-02T00:17:32.280" v="4818"/>
          <ac:inkMkLst>
            <pc:docMk/>
            <pc:sldMk cId="3125285414" sldId="277"/>
            <ac:inkMk id="230" creationId="{4CE3CCD8-C106-4757-BD6B-770B62CE6B08}"/>
          </ac:inkMkLst>
        </pc:inkChg>
        <pc:inkChg chg="del">
          <ac:chgData name="Jim Beland" userId="d41a4da1a37fb713" providerId="LiveId" clId="{16BBCBC1-1739-4628-94AA-643C5DE5DCCE}" dt="2020-06-02T00:17:34.111" v="4819"/>
          <ac:inkMkLst>
            <pc:docMk/>
            <pc:sldMk cId="3125285414" sldId="277"/>
            <ac:inkMk id="231" creationId="{555C57EE-2590-4A1E-B577-29627EAD56F1}"/>
          </ac:inkMkLst>
        </pc:inkChg>
        <pc:inkChg chg="del">
          <ac:chgData name="Jim Beland" userId="d41a4da1a37fb713" providerId="LiveId" clId="{16BBCBC1-1739-4628-94AA-643C5DE5DCCE}" dt="2020-06-02T00:17:35.039" v="4821"/>
          <ac:inkMkLst>
            <pc:docMk/>
            <pc:sldMk cId="3125285414" sldId="277"/>
            <ac:inkMk id="232" creationId="{4CA8664A-85AE-458B-AEAC-7AC5533A76A4}"/>
          </ac:inkMkLst>
        </pc:inkChg>
        <pc:inkChg chg="del">
          <ac:chgData name="Jim Beland" userId="d41a4da1a37fb713" providerId="LiveId" clId="{16BBCBC1-1739-4628-94AA-643C5DE5DCCE}" dt="2020-06-02T00:17:27.090" v="4813"/>
          <ac:inkMkLst>
            <pc:docMk/>
            <pc:sldMk cId="3125285414" sldId="277"/>
            <ac:inkMk id="239" creationId="{168C73C8-23AD-43EC-9E4F-C96A74BDDB0B}"/>
          </ac:inkMkLst>
        </pc:inkChg>
        <pc:inkChg chg="del">
          <ac:chgData name="Jim Beland" userId="d41a4da1a37fb713" providerId="LiveId" clId="{16BBCBC1-1739-4628-94AA-643C5DE5DCCE}" dt="2020-06-02T00:17:26.451" v="4811"/>
          <ac:inkMkLst>
            <pc:docMk/>
            <pc:sldMk cId="3125285414" sldId="277"/>
            <ac:inkMk id="240" creationId="{747D1920-1455-490B-8B6F-A91CC9A8085F}"/>
          </ac:inkMkLst>
        </pc:inkChg>
        <pc:inkChg chg="del">
          <ac:chgData name="Jim Beland" userId="d41a4da1a37fb713" providerId="LiveId" clId="{16BBCBC1-1739-4628-94AA-643C5DE5DCCE}" dt="2020-06-02T00:17:22.021" v="4799"/>
          <ac:inkMkLst>
            <pc:docMk/>
            <pc:sldMk cId="3125285414" sldId="277"/>
            <ac:inkMk id="243" creationId="{93B9330D-A2E5-45CA-B25E-765B4412FABB}"/>
          </ac:inkMkLst>
        </pc:inkChg>
        <pc:inkChg chg="del">
          <ac:chgData name="Jim Beland" userId="d41a4da1a37fb713" providerId="LiveId" clId="{16BBCBC1-1739-4628-94AA-643C5DE5DCCE}" dt="2020-06-02T00:17:22.022" v="4801"/>
          <ac:inkMkLst>
            <pc:docMk/>
            <pc:sldMk cId="3125285414" sldId="277"/>
            <ac:inkMk id="251" creationId="{14F28491-FE92-459E-A479-EC1F14FA96F8}"/>
          </ac:inkMkLst>
        </pc:inkChg>
        <pc:inkChg chg="del">
          <ac:chgData name="Jim Beland" userId="d41a4da1a37fb713" providerId="LiveId" clId="{16BBCBC1-1739-4628-94AA-643C5DE5DCCE}" dt="2020-06-02T00:17:37.933" v="4825"/>
          <ac:inkMkLst>
            <pc:docMk/>
            <pc:sldMk cId="3125285414" sldId="277"/>
            <ac:inkMk id="261" creationId="{7A8D2F12-E7C7-45A5-837E-CDFD0413E482}"/>
          </ac:inkMkLst>
        </pc:inkChg>
        <pc:inkChg chg="del">
          <ac:chgData name="Jim Beland" userId="d41a4da1a37fb713" providerId="LiveId" clId="{16BBCBC1-1739-4628-94AA-643C5DE5DCCE}" dt="2020-06-02T00:17:29.623" v="4814"/>
          <ac:inkMkLst>
            <pc:docMk/>
            <pc:sldMk cId="3125285414" sldId="277"/>
            <ac:inkMk id="271" creationId="{47E046C1-B9F7-47A1-8A88-EE7284F097F4}"/>
          </ac:inkMkLst>
        </pc:inkChg>
        <pc:inkChg chg="del">
          <ac:chgData name="Jim Beland" userId="d41a4da1a37fb713" providerId="LiveId" clId="{16BBCBC1-1739-4628-94AA-643C5DE5DCCE}" dt="2020-06-02T00:17:35.039" v="4820"/>
          <ac:inkMkLst>
            <pc:docMk/>
            <pc:sldMk cId="3125285414" sldId="277"/>
            <ac:inkMk id="272" creationId="{3675CD22-269F-434C-BDAF-0693B0699571}"/>
          </ac:inkMkLst>
        </pc:inkChg>
        <pc:inkChg chg="del">
          <ac:chgData name="Jim Beland" userId="d41a4da1a37fb713" providerId="LiveId" clId="{16BBCBC1-1739-4628-94AA-643C5DE5DCCE}" dt="2020-06-02T00:17:27.090" v="4812"/>
          <ac:inkMkLst>
            <pc:docMk/>
            <pc:sldMk cId="3125285414" sldId="277"/>
            <ac:inkMk id="281" creationId="{83325863-202E-4948-AD61-1C8F303F034B}"/>
          </ac:inkMkLst>
        </pc:inkChg>
        <pc:inkChg chg="del">
          <ac:chgData name="Jim Beland" userId="d41a4da1a37fb713" providerId="LiveId" clId="{16BBCBC1-1739-4628-94AA-643C5DE5DCCE}" dt="2020-06-02T00:17:29.623" v="4815"/>
          <ac:inkMkLst>
            <pc:docMk/>
            <pc:sldMk cId="3125285414" sldId="277"/>
            <ac:inkMk id="283" creationId="{22083BED-4CC2-480C-AC4E-8E0C1D95D204}"/>
          </ac:inkMkLst>
        </pc:inkChg>
      </pc:sldChg>
      <pc:sldChg chg="addSp delSp add">
        <pc:chgData name="Jim Beland" userId="d41a4da1a37fb713" providerId="LiveId" clId="{16BBCBC1-1739-4628-94AA-643C5DE5DCCE}" dt="2020-06-02T00:23:05.771" v="5233"/>
        <pc:sldMkLst>
          <pc:docMk/>
          <pc:sldMk cId="1686175162" sldId="278"/>
        </pc:sldMkLst>
        <pc:inkChg chg="add del">
          <ac:chgData name="Jim Beland" userId="d41a4da1a37fb713" providerId="LiveId" clId="{16BBCBC1-1739-4628-94AA-643C5DE5DCCE}" dt="2020-06-02T00:18:25.878" v="4832"/>
          <ac:inkMkLst>
            <pc:docMk/>
            <pc:sldMk cId="1686175162" sldId="278"/>
            <ac:inkMk id="4" creationId="{03D335D1-E973-4357-990F-F8743C49859F}"/>
          </ac:inkMkLst>
        </pc:inkChg>
        <pc:inkChg chg="add del">
          <ac:chgData name="Jim Beland" userId="d41a4da1a37fb713" providerId="LiveId" clId="{16BBCBC1-1739-4628-94AA-643C5DE5DCCE}" dt="2020-06-02T00:18:25.878" v="4832"/>
          <ac:inkMkLst>
            <pc:docMk/>
            <pc:sldMk cId="1686175162" sldId="278"/>
            <ac:inkMk id="5" creationId="{2E5CD3A5-B6AF-43D2-837B-7E73A5A0F8D4}"/>
          </ac:inkMkLst>
        </pc:inkChg>
        <pc:inkChg chg="add del">
          <ac:chgData name="Jim Beland" userId="d41a4da1a37fb713" providerId="LiveId" clId="{16BBCBC1-1739-4628-94AA-643C5DE5DCCE}" dt="2020-06-02T00:18:25.878" v="4832"/>
          <ac:inkMkLst>
            <pc:docMk/>
            <pc:sldMk cId="1686175162" sldId="278"/>
            <ac:inkMk id="6" creationId="{11C24B0B-5301-4FB7-A506-5C1D1EC50AF7}"/>
          </ac:inkMkLst>
        </pc:inkChg>
        <pc:inkChg chg="add del">
          <ac:chgData name="Jim Beland" userId="d41a4da1a37fb713" providerId="LiveId" clId="{16BBCBC1-1739-4628-94AA-643C5DE5DCCE}" dt="2020-06-02T00:18:25.878" v="4832"/>
          <ac:inkMkLst>
            <pc:docMk/>
            <pc:sldMk cId="1686175162" sldId="278"/>
            <ac:inkMk id="7" creationId="{4C78E108-82FC-497F-A153-C895FF09394C}"/>
          </ac:inkMkLst>
        </pc:inkChg>
        <pc:inkChg chg="add del">
          <ac:chgData name="Jim Beland" userId="d41a4da1a37fb713" providerId="LiveId" clId="{16BBCBC1-1739-4628-94AA-643C5DE5DCCE}" dt="2020-06-02T00:18:29.416" v="4838"/>
          <ac:inkMkLst>
            <pc:docMk/>
            <pc:sldMk cId="1686175162" sldId="278"/>
            <ac:inkMk id="8" creationId="{B2E5E728-8D5D-4B87-A756-B5A339B50EF7}"/>
          </ac:inkMkLst>
        </pc:inkChg>
        <pc:inkChg chg="add del">
          <ac:chgData name="Jim Beland" userId="d41a4da1a37fb713" providerId="LiveId" clId="{16BBCBC1-1739-4628-94AA-643C5DE5DCCE}" dt="2020-06-02T00:18:29.416" v="4838"/>
          <ac:inkMkLst>
            <pc:docMk/>
            <pc:sldMk cId="1686175162" sldId="278"/>
            <ac:inkMk id="9" creationId="{51E28AF9-6672-45A0-A735-EC9F23CF934D}"/>
          </ac:inkMkLst>
        </pc:inkChg>
        <pc:inkChg chg="add del">
          <ac:chgData name="Jim Beland" userId="d41a4da1a37fb713" providerId="LiveId" clId="{16BBCBC1-1739-4628-94AA-643C5DE5DCCE}" dt="2020-06-02T00:18:29.416" v="4838"/>
          <ac:inkMkLst>
            <pc:docMk/>
            <pc:sldMk cId="1686175162" sldId="278"/>
            <ac:inkMk id="10" creationId="{DAAA145E-46AE-42F8-A5F0-8E311DDFEC7E}"/>
          </ac:inkMkLst>
        </pc:inkChg>
        <pc:inkChg chg="add del">
          <ac:chgData name="Jim Beland" userId="d41a4da1a37fb713" providerId="LiveId" clId="{16BBCBC1-1739-4628-94AA-643C5DE5DCCE}" dt="2020-06-02T00:18:29.416" v="4838"/>
          <ac:inkMkLst>
            <pc:docMk/>
            <pc:sldMk cId="1686175162" sldId="278"/>
            <ac:inkMk id="11" creationId="{BF441622-CFE5-46AF-880D-5C17E5F4FB6A}"/>
          </ac:inkMkLst>
        </pc:inkChg>
        <pc:inkChg chg="add del">
          <ac:chgData name="Jim Beland" userId="d41a4da1a37fb713" providerId="LiveId" clId="{16BBCBC1-1739-4628-94AA-643C5DE5DCCE}" dt="2020-06-02T00:18:29.416" v="4838"/>
          <ac:inkMkLst>
            <pc:docMk/>
            <pc:sldMk cId="1686175162" sldId="278"/>
            <ac:inkMk id="12" creationId="{F49CCA59-7187-4704-9E48-9958591E7273}"/>
          </ac:inkMkLst>
        </pc:inkChg>
        <pc:inkChg chg="add del">
          <ac:chgData name="Jim Beland" userId="d41a4da1a37fb713" providerId="LiveId" clId="{16BBCBC1-1739-4628-94AA-643C5DE5DCCE}" dt="2020-06-02T00:18:29.416" v="4838"/>
          <ac:inkMkLst>
            <pc:docMk/>
            <pc:sldMk cId="1686175162" sldId="278"/>
            <ac:inkMk id="13" creationId="{E2F61512-4275-4721-8004-B7B803EB205B}"/>
          </ac:inkMkLst>
        </pc:inkChg>
        <pc:inkChg chg="add del">
          <ac:chgData name="Jim Beland" userId="d41a4da1a37fb713" providerId="LiveId" clId="{16BBCBC1-1739-4628-94AA-643C5DE5DCCE}" dt="2020-06-02T00:18:30.907" v="4841"/>
          <ac:inkMkLst>
            <pc:docMk/>
            <pc:sldMk cId="1686175162" sldId="278"/>
            <ac:inkMk id="14" creationId="{AEA82BBB-5F79-4689-92C9-34A5DCB15054}"/>
          </ac:inkMkLst>
        </pc:inkChg>
        <pc:inkChg chg="add del">
          <ac:chgData name="Jim Beland" userId="d41a4da1a37fb713" providerId="LiveId" clId="{16BBCBC1-1739-4628-94AA-643C5DE5DCCE}" dt="2020-06-02T00:18:30.907" v="4841"/>
          <ac:inkMkLst>
            <pc:docMk/>
            <pc:sldMk cId="1686175162" sldId="278"/>
            <ac:inkMk id="15" creationId="{FFC6769E-FEA2-486D-AF13-F1EB506442AF}"/>
          </ac:inkMkLst>
        </pc:inkChg>
        <pc:inkChg chg="add del">
          <ac:chgData name="Jim Beland" userId="d41a4da1a37fb713" providerId="LiveId" clId="{16BBCBC1-1739-4628-94AA-643C5DE5DCCE}" dt="2020-06-02T00:18:30.907" v="4841"/>
          <ac:inkMkLst>
            <pc:docMk/>
            <pc:sldMk cId="1686175162" sldId="278"/>
            <ac:inkMk id="16" creationId="{39413E96-7C93-4FCE-A01B-FF491EA40E54}"/>
          </ac:inkMkLst>
        </pc:inkChg>
        <pc:inkChg chg="add del">
          <ac:chgData name="Jim Beland" userId="d41a4da1a37fb713" providerId="LiveId" clId="{16BBCBC1-1739-4628-94AA-643C5DE5DCCE}" dt="2020-06-02T00:18:33.910" v="4845"/>
          <ac:inkMkLst>
            <pc:docMk/>
            <pc:sldMk cId="1686175162" sldId="278"/>
            <ac:inkMk id="17" creationId="{CDD6A555-CE5F-405E-96C1-5938A338E5C4}"/>
          </ac:inkMkLst>
        </pc:inkChg>
        <pc:inkChg chg="add del">
          <ac:chgData name="Jim Beland" userId="d41a4da1a37fb713" providerId="LiveId" clId="{16BBCBC1-1739-4628-94AA-643C5DE5DCCE}" dt="2020-06-02T00:18:33.910" v="4845"/>
          <ac:inkMkLst>
            <pc:docMk/>
            <pc:sldMk cId="1686175162" sldId="278"/>
            <ac:inkMk id="18" creationId="{E2776F21-E44C-43E8-AB6E-BC21A22C958B}"/>
          </ac:inkMkLst>
        </pc:inkChg>
        <pc:inkChg chg="add del">
          <ac:chgData name="Jim Beland" userId="d41a4da1a37fb713" providerId="LiveId" clId="{16BBCBC1-1739-4628-94AA-643C5DE5DCCE}" dt="2020-06-02T00:18:33.910" v="4845"/>
          <ac:inkMkLst>
            <pc:docMk/>
            <pc:sldMk cId="1686175162" sldId="278"/>
            <ac:inkMk id="19" creationId="{A1612B80-6A8D-496A-BECF-8597CEEC39CA}"/>
          </ac:inkMkLst>
        </pc:inkChg>
        <pc:inkChg chg="add del">
          <ac:chgData name="Jim Beland" userId="d41a4da1a37fb713" providerId="LiveId" clId="{16BBCBC1-1739-4628-94AA-643C5DE5DCCE}" dt="2020-06-02T00:18:33.910" v="4845"/>
          <ac:inkMkLst>
            <pc:docMk/>
            <pc:sldMk cId="1686175162" sldId="278"/>
            <ac:inkMk id="20" creationId="{8B583D4C-F909-4B60-AC66-1332836223A6}"/>
          </ac:inkMkLst>
        </pc:inkChg>
        <pc:inkChg chg="add del">
          <ac:chgData name="Jim Beland" userId="d41a4da1a37fb713" providerId="LiveId" clId="{16BBCBC1-1739-4628-94AA-643C5DE5DCCE}" dt="2020-06-02T00:18:39.958" v="4853"/>
          <ac:inkMkLst>
            <pc:docMk/>
            <pc:sldMk cId="1686175162" sldId="278"/>
            <ac:inkMk id="21" creationId="{E55C9F6A-A6E4-49FC-B01A-FAA76DCC73DD}"/>
          </ac:inkMkLst>
        </pc:inkChg>
        <pc:inkChg chg="add del">
          <ac:chgData name="Jim Beland" userId="d41a4da1a37fb713" providerId="LiveId" clId="{16BBCBC1-1739-4628-94AA-643C5DE5DCCE}" dt="2020-06-02T00:18:39.958" v="4853"/>
          <ac:inkMkLst>
            <pc:docMk/>
            <pc:sldMk cId="1686175162" sldId="278"/>
            <ac:inkMk id="22" creationId="{A657292F-F9A9-4D14-AAB4-9603F8E1D298}"/>
          </ac:inkMkLst>
        </pc:inkChg>
        <pc:inkChg chg="add del">
          <ac:chgData name="Jim Beland" userId="d41a4da1a37fb713" providerId="LiveId" clId="{16BBCBC1-1739-4628-94AA-643C5DE5DCCE}" dt="2020-06-02T00:18:39.958" v="4853"/>
          <ac:inkMkLst>
            <pc:docMk/>
            <pc:sldMk cId="1686175162" sldId="278"/>
            <ac:inkMk id="23" creationId="{A20BE352-0F9F-4544-B650-B365E865AED5}"/>
          </ac:inkMkLst>
        </pc:inkChg>
        <pc:inkChg chg="add del">
          <ac:chgData name="Jim Beland" userId="d41a4da1a37fb713" providerId="LiveId" clId="{16BBCBC1-1739-4628-94AA-643C5DE5DCCE}" dt="2020-06-02T00:18:39.958" v="4853"/>
          <ac:inkMkLst>
            <pc:docMk/>
            <pc:sldMk cId="1686175162" sldId="278"/>
            <ac:inkMk id="24" creationId="{36970B9F-E618-4BA6-994D-0EFD5755BF27}"/>
          </ac:inkMkLst>
        </pc:inkChg>
        <pc:inkChg chg="add del">
          <ac:chgData name="Jim Beland" userId="d41a4da1a37fb713" providerId="LiveId" clId="{16BBCBC1-1739-4628-94AA-643C5DE5DCCE}" dt="2020-06-02T00:18:39.958" v="4853"/>
          <ac:inkMkLst>
            <pc:docMk/>
            <pc:sldMk cId="1686175162" sldId="278"/>
            <ac:inkMk id="25" creationId="{BA4E1518-1623-4C05-B4DB-F3398318E306}"/>
          </ac:inkMkLst>
        </pc:inkChg>
        <pc:inkChg chg="add del">
          <ac:chgData name="Jim Beland" userId="d41a4da1a37fb713" providerId="LiveId" clId="{16BBCBC1-1739-4628-94AA-643C5DE5DCCE}" dt="2020-06-02T00:18:39.958" v="4853"/>
          <ac:inkMkLst>
            <pc:docMk/>
            <pc:sldMk cId="1686175162" sldId="278"/>
            <ac:inkMk id="26" creationId="{97B28AE8-2BBB-4649-8903-A3F055813BB2}"/>
          </ac:inkMkLst>
        </pc:inkChg>
        <pc:inkChg chg="add del">
          <ac:chgData name="Jim Beland" userId="d41a4da1a37fb713" providerId="LiveId" clId="{16BBCBC1-1739-4628-94AA-643C5DE5DCCE}" dt="2020-06-02T00:18:39.958" v="4853"/>
          <ac:inkMkLst>
            <pc:docMk/>
            <pc:sldMk cId="1686175162" sldId="278"/>
            <ac:inkMk id="27" creationId="{98DA6E10-0031-4D66-829F-DAFBDCFF150F}"/>
          </ac:inkMkLst>
        </pc:inkChg>
        <pc:inkChg chg="add del">
          <ac:chgData name="Jim Beland" userId="d41a4da1a37fb713" providerId="LiveId" clId="{16BBCBC1-1739-4628-94AA-643C5DE5DCCE}" dt="2020-06-02T00:18:39.958" v="4853"/>
          <ac:inkMkLst>
            <pc:docMk/>
            <pc:sldMk cId="1686175162" sldId="278"/>
            <ac:inkMk id="28" creationId="{2B9D00AC-F141-4999-86A3-B05BB5AA6E8A}"/>
          </ac:inkMkLst>
        </pc:inkChg>
        <pc:inkChg chg="add del">
          <ac:chgData name="Jim Beland" userId="d41a4da1a37fb713" providerId="LiveId" clId="{16BBCBC1-1739-4628-94AA-643C5DE5DCCE}" dt="2020-06-02T00:18:45.411" v="4863"/>
          <ac:inkMkLst>
            <pc:docMk/>
            <pc:sldMk cId="1686175162" sldId="278"/>
            <ac:inkMk id="29" creationId="{5557782F-729C-46CF-AB70-3981C46F9A19}"/>
          </ac:inkMkLst>
        </pc:inkChg>
        <pc:inkChg chg="add del">
          <ac:chgData name="Jim Beland" userId="d41a4da1a37fb713" providerId="LiveId" clId="{16BBCBC1-1739-4628-94AA-643C5DE5DCCE}" dt="2020-06-02T00:18:45.411" v="4863"/>
          <ac:inkMkLst>
            <pc:docMk/>
            <pc:sldMk cId="1686175162" sldId="278"/>
            <ac:inkMk id="30" creationId="{882ED255-0F5C-4DB4-8D90-F1B2B3884664}"/>
          </ac:inkMkLst>
        </pc:inkChg>
        <pc:inkChg chg="add del">
          <ac:chgData name="Jim Beland" userId="d41a4da1a37fb713" providerId="LiveId" clId="{16BBCBC1-1739-4628-94AA-643C5DE5DCCE}" dt="2020-06-02T00:18:45.411" v="4863"/>
          <ac:inkMkLst>
            <pc:docMk/>
            <pc:sldMk cId="1686175162" sldId="278"/>
            <ac:inkMk id="31" creationId="{8652D160-F180-4F25-92B7-02705BA18C9E}"/>
          </ac:inkMkLst>
        </pc:inkChg>
        <pc:inkChg chg="add del">
          <ac:chgData name="Jim Beland" userId="d41a4da1a37fb713" providerId="LiveId" clId="{16BBCBC1-1739-4628-94AA-643C5DE5DCCE}" dt="2020-06-02T00:18:45.411" v="4863"/>
          <ac:inkMkLst>
            <pc:docMk/>
            <pc:sldMk cId="1686175162" sldId="278"/>
            <ac:inkMk id="32" creationId="{2B0CDC81-7342-49C8-8D33-DE2716284712}"/>
          </ac:inkMkLst>
        </pc:inkChg>
        <pc:inkChg chg="add del">
          <ac:chgData name="Jim Beland" userId="d41a4da1a37fb713" providerId="LiveId" clId="{16BBCBC1-1739-4628-94AA-643C5DE5DCCE}" dt="2020-06-02T00:18:45.411" v="4863"/>
          <ac:inkMkLst>
            <pc:docMk/>
            <pc:sldMk cId="1686175162" sldId="278"/>
            <ac:inkMk id="33" creationId="{066FAF44-55C8-4079-A5FB-504F00CDDDC0}"/>
          </ac:inkMkLst>
        </pc:inkChg>
        <pc:inkChg chg="add del">
          <ac:chgData name="Jim Beland" userId="d41a4da1a37fb713" providerId="LiveId" clId="{16BBCBC1-1739-4628-94AA-643C5DE5DCCE}" dt="2020-06-02T00:18:45.411" v="4863"/>
          <ac:inkMkLst>
            <pc:docMk/>
            <pc:sldMk cId="1686175162" sldId="278"/>
            <ac:inkMk id="34" creationId="{E5D3A577-65F1-422A-8F46-C5DF5D219FFA}"/>
          </ac:inkMkLst>
        </pc:inkChg>
        <pc:inkChg chg="add del">
          <ac:chgData name="Jim Beland" userId="d41a4da1a37fb713" providerId="LiveId" clId="{16BBCBC1-1739-4628-94AA-643C5DE5DCCE}" dt="2020-06-02T00:18:45.411" v="4863"/>
          <ac:inkMkLst>
            <pc:docMk/>
            <pc:sldMk cId="1686175162" sldId="278"/>
            <ac:inkMk id="35" creationId="{3DEBBB82-5DAE-496F-BD17-835B9609B090}"/>
          </ac:inkMkLst>
        </pc:inkChg>
        <pc:inkChg chg="add del">
          <ac:chgData name="Jim Beland" userId="d41a4da1a37fb713" providerId="LiveId" clId="{16BBCBC1-1739-4628-94AA-643C5DE5DCCE}" dt="2020-06-02T00:18:45.411" v="4863"/>
          <ac:inkMkLst>
            <pc:docMk/>
            <pc:sldMk cId="1686175162" sldId="278"/>
            <ac:inkMk id="36" creationId="{5E693FC0-9CC3-471D-9FB0-E32C8410B4B7}"/>
          </ac:inkMkLst>
        </pc:inkChg>
        <pc:inkChg chg="add del">
          <ac:chgData name="Jim Beland" userId="d41a4da1a37fb713" providerId="LiveId" clId="{16BBCBC1-1739-4628-94AA-643C5DE5DCCE}" dt="2020-06-02T00:18:45.411" v="4863"/>
          <ac:inkMkLst>
            <pc:docMk/>
            <pc:sldMk cId="1686175162" sldId="278"/>
            <ac:inkMk id="37" creationId="{5CC4759E-66D1-413A-96B2-787057AEDBAD}"/>
          </ac:inkMkLst>
        </pc:inkChg>
        <pc:inkChg chg="add del">
          <ac:chgData name="Jim Beland" userId="d41a4da1a37fb713" providerId="LiveId" clId="{16BBCBC1-1739-4628-94AA-643C5DE5DCCE}" dt="2020-06-02T00:18:45.411" v="4863"/>
          <ac:inkMkLst>
            <pc:docMk/>
            <pc:sldMk cId="1686175162" sldId="278"/>
            <ac:inkMk id="38" creationId="{4100CA46-CD75-4DB0-9DB2-8EBC4E886832}"/>
          </ac:inkMkLst>
        </pc:inkChg>
        <pc:inkChg chg="add del">
          <ac:chgData name="Jim Beland" userId="d41a4da1a37fb713" providerId="LiveId" clId="{16BBCBC1-1739-4628-94AA-643C5DE5DCCE}" dt="2020-06-02T00:18:45.411" v="4863"/>
          <ac:inkMkLst>
            <pc:docMk/>
            <pc:sldMk cId="1686175162" sldId="278"/>
            <ac:inkMk id="39" creationId="{E5CAC07C-58BD-4197-8250-F9835F445C79}"/>
          </ac:inkMkLst>
        </pc:inkChg>
        <pc:inkChg chg="add">
          <ac:chgData name="Jim Beland" userId="d41a4da1a37fb713" providerId="LiveId" clId="{16BBCBC1-1739-4628-94AA-643C5DE5DCCE}" dt="2020-06-02T00:18:45.411" v="4863"/>
          <ac:inkMkLst>
            <pc:docMk/>
            <pc:sldMk cId="1686175162" sldId="278"/>
            <ac:inkMk id="40" creationId="{D81A9D17-0887-468F-BE90-5E51C9862E4E}"/>
          </ac:inkMkLst>
        </pc:inkChg>
        <pc:inkChg chg="add">
          <ac:chgData name="Jim Beland" userId="d41a4da1a37fb713" providerId="LiveId" clId="{16BBCBC1-1739-4628-94AA-643C5DE5DCCE}" dt="2020-06-02T00:18:47.161" v="4864" actId="9405"/>
          <ac:inkMkLst>
            <pc:docMk/>
            <pc:sldMk cId="1686175162" sldId="278"/>
            <ac:inkMk id="41" creationId="{D334295E-7771-48BC-849D-E8F6C60A032B}"/>
          </ac:inkMkLst>
        </pc:inkChg>
        <pc:inkChg chg="add del">
          <ac:chgData name="Jim Beland" userId="d41a4da1a37fb713" providerId="LiveId" clId="{16BBCBC1-1739-4628-94AA-643C5DE5DCCE}" dt="2020-06-02T00:18:49.221" v="4868"/>
          <ac:inkMkLst>
            <pc:docMk/>
            <pc:sldMk cId="1686175162" sldId="278"/>
            <ac:inkMk id="42" creationId="{45882859-4A5C-49D4-A0F5-9448956EFEB2}"/>
          </ac:inkMkLst>
        </pc:inkChg>
        <pc:inkChg chg="add del">
          <ac:chgData name="Jim Beland" userId="d41a4da1a37fb713" providerId="LiveId" clId="{16BBCBC1-1739-4628-94AA-643C5DE5DCCE}" dt="2020-06-02T00:18:49.221" v="4868"/>
          <ac:inkMkLst>
            <pc:docMk/>
            <pc:sldMk cId="1686175162" sldId="278"/>
            <ac:inkMk id="43" creationId="{814D4226-D0C8-4CC8-85D8-702DEE392659}"/>
          </ac:inkMkLst>
        </pc:inkChg>
        <pc:inkChg chg="add del">
          <ac:chgData name="Jim Beland" userId="d41a4da1a37fb713" providerId="LiveId" clId="{16BBCBC1-1739-4628-94AA-643C5DE5DCCE}" dt="2020-06-02T00:18:49.221" v="4868"/>
          <ac:inkMkLst>
            <pc:docMk/>
            <pc:sldMk cId="1686175162" sldId="278"/>
            <ac:inkMk id="44" creationId="{43E15C63-6AB1-45A4-A72B-61AC7989770C}"/>
          </ac:inkMkLst>
        </pc:inkChg>
        <pc:inkChg chg="add del">
          <ac:chgData name="Jim Beland" userId="d41a4da1a37fb713" providerId="LiveId" clId="{16BBCBC1-1739-4628-94AA-643C5DE5DCCE}" dt="2020-06-02T00:18:50.717" v="4871"/>
          <ac:inkMkLst>
            <pc:docMk/>
            <pc:sldMk cId="1686175162" sldId="278"/>
            <ac:inkMk id="45" creationId="{47500700-5E33-4A6D-87F7-8E50A2422945}"/>
          </ac:inkMkLst>
        </pc:inkChg>
        <pc:inkChg chg="add del">
          <ac:chgData name="Jim Beland" userId="d41a4da1a37fb713" providerId="LiveId" clId="{16BBCBC1-1739-4628-94AA-643C5DE5DCCE}" dt="2020-06-02T00:18:50.717" v="4871"/>
          <ac:inkMkLst>
            <pc:docMk/>
            <pc:sldMk cId="1686175162" sldId="278"/>
            <ac:inkMk id="46" creationId="{6657FA5D-B520-48F3-84F2-88B88D86810C}"/>
          </ac:inkMkLst>
        </pc:inkChg>
        <pc:inkChg chg="add del">
          <ac:chgData name="Jim Beland" userId="d41a4da1a37fb713" providerId="LiveId" clId="{16BBCBC1-1739-4628-94AA-643C5DE5DCCE}" dt="2020-06-02T00:18:50.717" v="4871"/>
          <ac:inkMkLst>
            <pc:docMk/>
            <pc:sldMk cId="1686175162" sldId="278"/>
            <ac:inkMk id="47" creationId="{13A13B1B-E5DE-4A87-90AB-5991A179E8A9}"/>
          </ac:inkMkLst>
        </pc:inkChg>
        <pc:inkChg chg="add">
          <ac:chgData name="Jim Beland" userId="d41a4da1a37fb713" providerId="LiveId" clId="{16BBCBC1-1739-4628-94AA-643C5DE5DCCE}" dt="2020-06-02T00:18:50.717" v="4871"/>
          <ac:inkMkLst>
            <pc:docMk/>
            <pc:sldMk cId="1686175162" sldId="278"/>
            <ac:inkMk id="48" creationId="{1ADA06BE-F5D3-4E58-AAF7-8CE5A1961C5E}"/>
          </ac:inkMkLst>
        </pc:inkChg>
        <pc:inkChg chg="add del">
          <ac:chgData name="Jim Beland" userId="d41a4da1a37fb713" providerId="LiveId" clId="{16BBCBC1-1739-4628-94AA-643C5DE5DCCE}" dt="2020-06-02T00:18:58.952" v="4886"/>
          <ac:inkMkLst>
            <pc:docMk/>
            <pc:sldMk cId="1686175162" sldId="278"/>
            <ac:inkMk id="49" creationId="{8A9DBA5A-332E-447A-A0EA-E453DB55B864}"/>
          </ac:inkMkLst>
        </pc:inkChg>
        <pc:inkChg chg="add del">
          <ac:chgData name="Jim Beland" userId="d41a4da1a37fb713" providerId="LiveId" clId="{16BBCBC1-1739-4628-94AA-643C5DE5DCCE}" dt="2020-06-02T00:18:58.952" v="4886"/>
          <ac:inkMkLst>
            <pc:docMk/>
            <pc:sldMk cId="1686175162" sldId="278"/>
            <ac:inkMk id="50" creationId="{40155E67-56D8-49EC-9BEA-69A2FC035B3C}"/>
          </ac:inkMkLst>
        </pc:inkChg>
        <pc:inkChg chg="add del">
          <ac:chgData name="Jim Beland" userId="d41a4da1a37fb713" providerId="LiveId" clId="{16BBCBC1-1739-4628-94AA-643C5DE5DCCE}" dt="2020-06-02T00:18:58.952" v="4886"/>
          <ac:inkMkLst>
            <pc:docMk/>
            <pc:sldMk cId="1686175162" sldId="278"/>
            <ac:inkMk id="51" creationId="{CFA37D2F-DA79-4365-A463-9D73F7692401}"/>
          </ac:inkMkLst>
        </pc:inkChg>
        <pc:inkChg chg="add del">
          <ac:chgData name="Jim Beland" userId="d41a4da1a37fb713" providerId="LiveId" clId="{16BBCBC1-1739-4628-94AA-643C5DE5DCCE}" dt="2020-06-02T00:18:58.952" v="4886"/>
          <ac:inkMkLst>
            <pc:docMk/>
            <pc:sldMk cId="1686175162" sldId="278"/>
            <ac:inkMk id="52" creationId="{DA0D9BCD-0F37-4D02-8DBE-AF7D92B5052D}"/>
          </ac:inkMkLst>
        </pc:inkChg>
        <pc:inkChg chg="add del">
          <ac:chgData name="Jim Beland" userId="d41a4da1a37fb713" providerId="LiveId" clId="{16BBCBC1-1739-4628-94AA-643C5DE5DCCE}" dt="2020-06-02T00:18:58.952" v="4886"/>
          <ac:inkMkLst>
            <pc:docMk/>
            <pc:sldMk cId="1686175162" sldId="278"/>
            <ac:inkMk id="53" creationId="{78A5623E-CE2C-4B6C-B2D9-D7C032BFBA98}"/>
          </ac:inkMkLst>
        </pc:inkChg>
        <pc:inkChg chg="add del">
          <ac:chgData name="Jim Beland" userId="d41a4da1a37fb713" providerId="LiveId" clId="{16BBCBC1-1739-4628-94AA-643C5DE5DCCE}" dt="2020-06-02T00:18:58.952" v="4886"/>
          <ac:inkMkLst>
            <pc:docMk/>
            <pc:sldMk cId="1686175162" sldId="278"/>
            <ac:inkMk id="54" creationId="{EE2EA943-2EEC-4902-9079-81F70EDDE45F}"/>
          </ac:inkMkLst>
        </pc:inkChg>
        <pc:inkChg chg="add del">
          <ac:chgData name="Jim Beland" userId="d41a4da1a37fb713" providerId="LiveId" clId="{16BBCBC1-1739-4628-94AA-643C5DE5DCCE}" dt="2020-06-02T00:18:58.952" v="4886"/>
          <ac:inkMkLst>
            <pc:docMk/>
            <pc:sldMk cId="1686175162" sldId="278"/>
            <ac:inkMk id="55" creationId="{336BAE72-A4C1-4409-B838-649E78DABCB7}"/>
          </ac:inkMkLst>
        </pc:inkChg>
        <pc:inkChg chg="add del">
          <ac:chgData name="Jim Beland" userId="d41a4da1a37fb713" providerId="LiveId" clId="{16BBCBC1-1739-4628-94AA-643C5DE5DCCE}" dt="2020-06-02T00:18:58.952" v="4886"/>
          <ac:inkMkLst>
            <pc:docMk/>
            <pc:sldMk cId="1686175162" sldId="278"/>
            <ac:inkMk id="56" creationId="{A6032440-9330-443B-B23A-BCA61F82A79A}"/>
          </ac:inkMkLst>
        </pc:inkChg>
        <pc:inkChg chg="add del">
          <ac:chgData name="Jim Beland" userId="d41a4da1a37fb713" providerId="LiveId" clId="{16BBCBC1-1739-4628-94AA-643C5DE5DCCE}" dt="2020-06-02T00:18:58.952" v="4886"/>
          <ac:inkMkLst>
            <pc:docMk/>
            <pc:sldMk cId="1686175162" sldId="278"/>
            <ac:inkMk id="57" creationId="{68C73F40-65E7-4F18-A8C5-FCC27ACDA981}"/>
          </ac:inkMkLst>
        </pc:inkChg>
        <pc:inkChg chg="add del">
          <ac:chgData name="Jim Beland" userId="d41a4da1a37fb713" providerId="LiveId" clId="{16BBCBC1-1739-4628-94AA-643C5DE5DCCE}" dt="2020-06-02T00:18:58.952" v="4886"/>
          <ac:inkMkLst>
            <pc:docMk/>
            <pc:sldMk cId="1686175162" sldId="278"/>
            <ac:inkMk id="58" creationId="{2A58C66D-A453-4AB1-B2CE-445DCDF114F6}"/>
          </ac:inkMkLst>
        </pc:inkChg>
        <pc:inkChg chg="add del">
          <ac:chgData name="Jim Beland" userId="d41a4da1a37fb713" providerId="LiveId" clId="{16BBCBC1-1739-4628-94AA-643C5DE5DCCE}" dt="2020-06-02T00:18:58.952" v="4886"/>
          <ac:inkMkLst>
            <pc:docMk/>
            <pc:sldMk cId="1686175162" sldId="278"/>
            <ac:inkMk id="59" creationId="{BE941B5B-9C22-4DB9-966A-88AF7A03CF4A}"/>
          </ac:inkMkLst>
        </pc:inkChg>
        <pc:inkChg chg="add del">
          <ac:chgData name="Jim Beland" userId="d41a4da1a37fb713" providerId="LiveId" clId="{16BBCBC1-1739-4628-94AA-643C5DE5DCCE}" dt="2020-06-02T00:18:58.952" v="4886"/>
          <ac:inkMkLst>
            <pc:docMk/>
            <pc:sldMk cId="1686175162" sldId="278"/>
            <ac:inkMk id="60" creationId="{04202607-C20A-47D7-8839-C5BDB4A6D417}"/>
          </ac:inkMkLst>
        </pc:inkChg>
        <pc:inkChg chg="add del">
          <ac:chgData name="Jim Beland" userId="d41a4da1a37fb713" providerId="LiveId" clId="{16BBCBC1-1739-4628-94AA-643C5DE5DCCE}" dt="2020-06-02T00:18:58.952" v="4886"/>
          <ac:inkMkLst>
            <pc:docMk/>
            <pc:sldMk cId="1686175162" sldId="278"/>
            <ac:inkMk id="61" creationId="{0081C545-5812-40A0-BEAC-F2683C8B6C49}"/>
          </ac:inkMkLst>
        </pc:inkChg>
        <pc:inkChg chg="add del">
          <ac:chgData name="Jim Beland" userId="d41a4da1a37fb713" providerId="LiveId" clId="{16BBCBC1-1739-4628-94AA-643C5DE5DCCE}" dt="2020-06-02T00:18:58.952" v="4886"/>
          <ac:inkMkLst>
            <pc:docMk/>
            <pc:sldMk cId="1686175162" sldId="278"/>
            <ac:inkMk id="62" creationId="{74D40FC1-4101-4A98-9A5A-CCE6E58AE1C6}"/>
          </ac:inkMkLst>
        </pc:inkChg>
        <pc:inkChg chg="add">
          <ac:chgData name="Jim Beland" userId="d41a4da1a37fb713" providerId="LiveId" clId="{16BBCBC1-1739-4628-94AA-643C5DE5DCCE}" dt="2020-06-02T00:18:58.952" v="4886"/>
          <ac:inkMkLst>
            <pc:docMk/>
            <pc:sldMk cId="1686175162" sldId="278"/>
            <ac:inkMk id="63" creationId="{0F28387D-2F16-4F64-9CE2-3F6D648852AA}"/>
          </ac:inkMkLst>
        </pc:inkChg>
        <pc:inkChg chg="add">
          <ac:chgData name="Jim Beland" userId="d41a4da1a37fb713" providerId="LiveId" clId="{16BBCBC1-1739-4628-94AA-643C5DE5DCCE}" dt="2020-06-02T00:18:58.952" v="4886"/>
          <ac:inkMkLst>
            <pc:docMk/>
            <pc:sldMk cId="1686175162" sldId="278"/>
            <ac:inkMk id="64" creationId="{66A60125-F9B9-462C-A9A8-2CF58A923ACB}"/>
          </ac:inkMkLst>
        </pc:inkChg>
        <pc:inkChg chg="add">
          <ac:chgData name="Jim Beland" userId="d41a4da1a37fb713" providerId="LiveId" clId="{16BBCBC1-1739-4628-94AA-643C5DE5DCCE}" dt="2020-06-02T00:18:58.952" v="4886"/>
          <ac:inkMkLst>
            <pc:docMk/>
            <pc:sldMk cId="1686175162" sldId="278"/>
            <ac:inkMk id="65" creationId="{52D73432-7CB3-4F1B-A30A-DCEABF53CFCC}"/>
          </ac:inkMkLst>
        </pc:inkChg>
        <pc:inkChg chg="add">
          <ac:chgData name="Jim Beland" userId="d41a4da1a37fb713" providerId="LiveId" clId="{16BBCBC1-1739-4628-94AA-643C5DE5DCCE}" dt="2020-06-02T00:18:58.952" v="4886"/>
          <ac:inkMkLst>
            <pc:docMk/>
            <pc:sldMk cId="1686175162" sldId="278"/>
            <ac:inkMk id="66" creationId="{C403AB00-634E-499A-B743-F804BAC695E2}"/>
          </ac:inkMkLst>
        </pc:inkChg>
        <pc:inkChg chg="add del">
          <ac:chgData name="Jim Beland" userId="d41a4da1a37fb713" providerId="LiveId" clId="{16BBCBC1-1739-4628-94AA-643C5DE5DCCE}" dt="2020-06-02T00:19:05.709" v="4889"/>
          <ac:inkMkLst>
            <pc:docMk/>
            <pc:sldMk cId="1686175162" sldId="278"/>
            <ac:inkMk id="67" creationId="{15816561-3755-4D73-9FD9-FDFFEBBC0F0A}"/>
          </ac:inkMkLst>
        </pc:inkChg>
        <pc:inkChg chg="add del">
          <ac:chgData name="Jim Beland" userId="d41a4da1a37fb713" providerId="LiveId" clId="{16BBCBC1-1739-4628-94AA-643C5DE5DCCE}" dt="2020-06-02T00:19:05.709" v="4889"/>
          <ac:inkMkLst>
            <pc:docMk/>
            <pc:sldMk cId="1686175162" sldId="278"/>
            <ac:inkMk id="68" creationId="{A175A6DF-4315-4200-AA58-54CA6C2F6ACA}"/>
          </ac:inkMkLst>
        </pc:inkChg>
        <pc:inkChg chg="add">
          <ac:chgData name="Jim Beland" userId="d41a4da1a37fb713" providerId="LiveId" clId="{16BBCBC1-1739-4628-94AA-643C5DE5DCCE}" dt="2020-06-02T00:19:05.709" v="4889"/>
          <ac:inkMkLst>
            <pc:docMk/>
            <pc:sldMk cId="1686175162" sldId="278"/>
            <ac:inkMk id="69" creationId="{EED4C556-16DE-49EB-A3CA-74869D88D901}"/>
          </ac:inkMkLst>
        </pc:inkChg>
        <pc:inkChg chg="add del">
          <ac:chgData name="Jim Beland" userId="d41a4da1a37fb713" providerId="LiveId" clId="{16BBCBC1-1739-4628-94AA-643C5DE5DCCE}" dt="2020-06-02T00:19:20.496" v="4912"/>
          <ac:inkMkLst>
            <pc:docMk/>
            <pc:sldMk cId="1686175162" sldId="278"/>
            <ac:inkMk id="70" creationId="{2CD45FFA-A7D1-4E26-A733-DB1CAC641E7F}"/>
          </ac:inkMkLst>
        </pc:inkChg>
        <pc:inkChg chg="add del">
          <ac:chgData name="Jim Beland" userId="d41a4da1a37fb713" providerId="LiveId" clId="{16BBCBC1-1739-4628-94AA-643C5DE5DCCE}" dt="2020-06-02T00:19:20.496" v="4912"/>
          <ac:inkMkLst>
            <pc:docMk/>
            <pc:sldMk cId="1686175162" sldId="278"/>
            <ac:inkMk id="71" creationId="{AA069934-8B1E-43ED-964E-C9466A31A4FD}"/>
          </ac:inkMkLst>
        </pc:inkChg>
        <pc:inkChg chg="add del">
          <ac:chgData name="Jim Beland" userId="d41a4da1a37fb713" providerId="LiveId" clId="{16BBCBC1-1739-4628-94AA-643C5DE5DCCE}" dt="2020-06-02T00:19:20.496" v="4912"/>
          <ac:inkMkLst>
            <pc:docMk/>
            <pc:sldMk cId="1686175162" sldId="278"/>
            <ac:inkMk id="72" creationId="{9A2E82DB-6818-4D43-ADC4-CA0AEE687904}"/>
          </ac:inkMkLst>
        </pc:inkChg>
        <pc:inkChg chg="add del">
          <ac:chgData name="Jim Beland" userId="d41a4da1a37fb713" providerId="LiveId" clId="{16BBCBC1-1739-4628-94AA-643C5DE5DCCE}" dt="2020-06-02T00:19:20.496" v="4912"/>
          <ac:inkMkLst>
            <pc:docMk/>
            <pc:sldMk cId="1686175162" sldId="278"/>
            <ac:inkMk id="73" creationId="{D269012A-6908-464F-87B7-CCE7DC766E71}"/>
          </ac:inkMkLst>
        </pc:inkChg>
        <pc:inkChg chg="add del">
          <ac:chgData name="Jim Beland" userId="d41a4da1a37fb713" providerId="LiveId" clId="{16BBCBC1-1739-4628-94AA-643C5DE5DCCE}" dt="2020-06-02T00:19:20.496" v="4912"/>
          <ac:inkMkLst>
            <pc:docMk/>
            <pc:sldMk cId="1686175162" sldId="278"/>
            <ac:inkMk id="74" creationId="{C41705F0-2901-44E3-BD4C-6ADD625FE024}"/>
          </ac:inkMkLst>
        </pc:inkChg>
        <pc:inkChg chg="add del">
          <ac:chgData name="Jim Beland" userId="d41a4da1a37fb713" providerId="LiveId" clId="{16BBCBC1-1739-4628-94AA-643C5DE5DCCE}" dt="2020-06-02T00:19:20.496" v="4912"/>
          <ac:inkMkLst>
            <pc:docMk/>
            <pc:sldMk cId="1686175162" sldId="278"/>
            <ac:inkMk id="75" creationId="{B09124E8-1B80-4586-98EA-2B2DB060C18C}"/>
          </ac:inkMkLst>
        </pc:inkChg>
        <pc:inkChg chg="add del">
          <ac:chgData name="Jim Beland" userId="d41a4da1a37fb713" providerId="LiveId" clId="{16BBCBC1-1739-4628-94AA-643C5DE5DCCE}" dt="2020-06-02T00:19:20.496" v="4912"/>
          <ac:inkMkLst>
            <pc:docMk/>
            <pc:sldMk cId="1686175162" sldId="278"/>
            <ac:inkMk id="76" creationId="{09C7822A-5CF8-4785-B1A3-A5B63097D9A9}"/>
          </ac:inkMkLst>
        </pc:inkChg>
        <pc:inkChg chg="add del">
          <ac:chgData name="Jim Beland" userId="d41a4da1a37fb713" providerId="LiveId" clId="{16BBCBC1-1739-4628-94AA-643C5DE5DCCE}" dt="2020-06-02T00:19:20.496" v="4912"/>
          <ac:inkMkLst>
            <pc:docMk/>
            <pc:sldMk cId="1686175162" sldId="278"/>
            <ac:inkMk id="77" creationId="{038D0F67-6101-426A-B8C0-26B7035DE5C9}"/>
          </ac:inkMkLst>
        </pc:inkChg>
        <pc:inkChg chg="add del">
          <ac:chgData name="Jim Beland" userId="d41a4da1a37fb713" providerId="LiveId" clId="{16BBCBC1-1739-4628-94AA-643C5DE5DCCE}" dt="2020-06-02T00:19:20.496" v="4912"/>
          <ac:inkMkLst>
            <pc:docMk/>
            <pc:sldMk cId="1686175162" sldId="278"/>
            <ac:inkMk id="78" creationId="{1949746D-FD59-466C-9277-8E938B9A9DEC}"/>
          </ac:inkMkLst>
        </pc:inkChg>
        <pc:inkChg chg="add del">
          <ac:chgData name="Jim Beland" userId="d41a4da1a37fb713" providerId="LiveId" clId="{16BBCBC1-1739-4628-94AA-643C5DE5DCCE}" dt="2020-06-02T00:19:20.496" v="4912"/>
          <ac:inkMkLst>
            <pc:docMk/>
            <pc:sldMk cId="1686175162" sldId="278"/>
            <ac:inkMk id="79" creationId="{5D5A6E84-9758-4BB7-86A3-7D37E4B15582}"/>
          </ac:inkMkLst>
        </pc:inkChg>
        <pc:inkChg chg="add del">
          <ac:chgData name="Jim Beland" userId="d41a4da1a37fb713" providerId="LiveId" clId="{16BBCBC1-1739-4628-94AA-643C5DE5DCCE}" dt="2020-06-02T00:19:20.496" v="4912"/>
          <ac:inkMkLst>
            <pc:docMk/>
            <pc:sldMk cId="1686175162" sldId="278"/>
            <ac:inkMk id="80" creationId="{020BC212-AA96-49F3-92B6-B2ABCFABA50D}"/>
          </ac:inkMkLst>
        </pc:inkChg>
        <pc:inkChg chg="add del">
          <ac:chgData name="Jim Beland" userId="d41a4da1a37fb713" providerId="LiveId" clId="{16BBCBC1-1739-4628-94AA-643C5DE5DCCE}" dt="2020-06-02T00:19:20.496" v="4912"/>
          <ac:inkMkLst>
            <pc:docMk/>
            <pc:sldMk cId="1686175162" sldId="278"/>
            <ac:inkMk id="81" creationId="{51DD789A-AECC-45D0-BD99-2E38E0664197}"/>
          </ac:inkMkLst>
        </pc:inkChg>
        <pc:inkChg chg="add del">
          <ac:chgData name="Jim Beland" userId="d41a4da1a37fb713" providerId="LiveId" clId="{16BBCBC1-1739-4628-94AA-643C5DE5DCCE}" dt="2020-06-02T00:19:20.496" v="4912"/>
          <ac:inkMkLst>
            <pc:docMk/>
            <pc:sldMk cId="1686175162" sldId="278"/>
            <ac:inkMk id="82" creationId="{AB76B00F-4D7A-45A2-AB8B-ACF945C2EDD9}"/>
          </ac:inkMkLst>
        </pc:inkChg>
        <pc:inkChg chg="add del">
          <ac:chgData name="Jim Beland" userId="d41a4da1a37fb713" providerId="LiveId" clId="{16BBCBC1-1739-4628-94AA-643C5DE5DCCE}" dt="2020-06-02T00:19:20.496" v="4912"/>
          <ac:inkMkLst>
            <pc:docMk/>
            <pc:sldMk cId="1686175162" sldId="278"/>
            <ac:inkMk id="83" creationId="{839BD965-DFE1-458B-A2BE-50E65A461DEC}"/>
          </ac:inkMkLst>
        </pc:inkChg>
        <pc:inkChg chg="add del">
          <ac:chgData name="Jim Beland" userId="d41a4da1a37fb713" providerId="LiveId" clId="{16BBCBC1-1739-4628-94AA-643C5DE5DCCE}" dt="2020-06-02T00:19:20.496" v="4912"/>
          <ac:inkMkLst>
            <pc:docMk/>
            <pc:sldMk cId="1686175162" sldId="278"/>
            <ac:inkMk id="84" creationId="{34FC310F-2D5B-412A-AC52-0005C4D6F037}"/>
          </ac:inkMkLst>
        </pc:inkChg>
        <pc:inkChg chg="add del">
          <ac:chgData name="Jim Beland" userId="d41a4da1a37fb713" providerId="LiveId" clId="{16BBCBC1-1739-4628-94AA-643C5DE5DCCE}" dt="2020-06-02T00:19:20.496" v="4912"/>
          <ac:inkMkLst>
            <pc:docMk/>
            <pc:sldMk cId="1686175162" sldId="278"/>
            <ac:inkMk id="85" creationId="{22EB5F37-A259-4A19-99F0-E010B87C9EA1}"/>
          </ac:inkMkLst>
        </pc:inkChg>
        <pc:inkChg chg="add del">
          <ac:chgData name="Jim Beland" userId="d41a4da1a37fb713" providerId="LiveId" clId="{16BBCBC1-1739-4628-94AA-643C5DE5DCCE}" dt="2020-06-02T00:19:20.496" v="4912"/>
          <ac:inkMkLst>
            <pc:docMk/>
            <pc:sldMk cId="1686175162" sldId="278"/>
            <ac:inkMk id="86" creationId="{E35DFF2E-B330-4FA9-8BE0-0C65064AE328}"/>
          </ac:inkMkLst>
        </pc:inkChg>
        <pc:inkChg chg="add del">
          <ac:chgData name="Jim Beland" userId="d41a4da1a37fb713" providerId="LiveId" clId="{16BBCBC1-1739-4628-94AA-643C5DE5DCCE}" dt="2020-06-02T00:19:20.496" v="4912"/>
          <ac:inkMkLst>
            <pc:docMk/>
            <pc:sldMk cId="1686175162" sldId="278"/>
            <ac:inkMk id="87" creationId="{986400DF-0B89-46DA-93E6-43B7483D17B6}"/>
          </ac:inkMkLst>
        </pc:inkChg>
        <pc:inkChg chg="add del">
          <ac:chgData name="Jim Beland" userId="d41a4da1a37fb713" providerId="LiveId" clId="{16BBCBC1-1739-4628-94AA-643C5DE5DCCE}" dt="2020-06-02T00:19:20.496" v="4912"/>
          <ac:inkMkLst>
            <pc:docMk/>
            <pc:sldMk cId="1686175162" sldId="278"/>
            <ac:inkMk id="88" creationId="{4DB1C386-473F-449F-A067-8E12DEEFC5B8}"/>
          </ac:inkMkLst>
        </pc:inkChg>
        <pc:inkChg chg="add del">
          <ac:chgData name="Jim Beland" userId="d41a4da1a37fb713" providerId="LiveId" clId="{16BBCBC1-1739-4628-94AA-643C5DE5DCCE}" dt="2020-06-02T00:19:20.496" v="4912"/>
          <ac:inkMkLst>
            <pc:docMk/>
            <pc:sldMk cId="1686175162" sldId="278"/>
            <ac:inkMk id="89" creationId="{7890F0BA-0B7D-4438-849F-3BEBA7DA5117}"/>
          </ac:inkMkLst>
        </pc:inkChg>
        <pc:inkChg chg="add del">
          <ac:chgData name="Jim Beland" userId="d41a4da1a37fb713" providerId="LiveId" clId="{16BBCBC1-1739-4628-94AA-643C5DE5DCCE}" dt="2020-06-02T00:19:20.496" v="4912"/>
          <ac:inkMkLst>
            <pc:docMk/>
            <pc:sldMk cId="1686175162" sldId="278"/>
            <ac:inkMk id="90" creationId="{47B460CD-86B2-4048-B46F-54955BBCCD0C}"/>
          </ac:inkMkLst>
        </pc:inkChg>
        <pc:inkChg chg="add del">
          <ac:chgData name="Jim Beland" userId="d41a4da1a37fb713" providerId="LiveId" clId="{16BBCBC1-1739-4628-94AA-643C5DE5DCCE}" dt="2020-06-02T00:19:20.496" v="4912"/>
          <ac:inkMkLst>
            <pc:docMk/>
            <pc:sldMk cId="1686175162" sldId="278"/>
            <ac:inkMk id="91" creationId="{F4D5DFFA-377A-4ACC-9C5F-1BA6B1DF7232}"/>
          </ac:inkMkLst>
        </pc:inkChg>
        <pc:inkChg chg="add">
          <ac:chgData name="Jim Beland" userId="d41a4da1a37fb713" providerId="LiveId" clId="{16BBCBC1-1739-4628-94AA-643C5DE5DCCE}" dt="2020-06-02T00:19:20.496" v="4912"/>
          <ac:inkMkLst>
            <pc:docMk/>
            <pc:sldMk cId="1686175162" sldId="278"/>
            <ac:inkMk id="92" creationId="{97C12BE2-8253-4D44-8CD7-71DA56909BE0}"/>
          </ac:inkMkLst>
        </pc:inkChg>
        <pc:inkChg chg="add">
          <ac:chgData name="Jim Beland" userId="d41a4da1a37fb713" providerId="LiveId" clId="{16BBCBC1-1739-4628-94AA-643C5DE5DCCE}" dt="2020-06-02T00:19:20.496" v="4912"/>
          <ac:inkMkLst>
            <pc:docMk/>
            <pc:sldMk cId="1686175162" sldId="278"/>
            <ac:inkMk id="93" creationId="{6012CF08-381F-48B0-94C8-B9BA08E3EFB3}"/>
          </ac:inkMkLst>
        </pc:inkChg>
        <pc:inkChg chg="add del">
          <ac:chgData name="Jim Beland" userId="d41a4da1a37fb713" providerId="LiveId" clId="{16BBCBC1-1739-4628-94AA-643C5DE5DCCE}" dt="2020-06-02T00:19:23.414" v="4918"/>
          <ac:inkMkLst>
            <pc:docMk/>
            <pc:sldMk cId="1686175162" sldId="278"/>
            <ac:inkMk id="94" creationId="{4E9E2C0F-E3F2-42E3-8E66-60C5A53C1197}"/>
          </ac:inkMkLst>
        </pc:inkChg>
        <pc:inkChg chg="add del">
          <ac:chgData name="Jim Beland" userId="d41a4da1a37fb713" providerId="LiveId" clId="{16BBCBC1-1739-4628-94AA-643C5DE5DCCE}" dt="2020-06-02T00:19:23.414" v="4918"/>
          <ac:inkMkLst>
            <pc:docMk/>
            <pc:sldMk cId="1686175162" sldId="278"/>
            <ac:inkMk id="95" creationId="{65F12E4F-E297-4E8C-9E49-C0534FBF7F2D}"/>
          </ac:inkMkLst>
        </pc:inkChg>
        <pc:inkChg chg="add del">
          <ac:chgData name="Jim Beland" userId="d41a4da1a37fb713" providerId="LiveId" clId="{16BBCBC1-1739-4628-94AA-643C5DE5DCCE}" dt="2020-06-02T00:19:23.414" v="4918"/>
          <ac:inkMkLst>
            <pc:docMk/>
            <pc:sldMk cId="1686175162" sldId="278"/>
            <ac:inkMk id="96" creationId="{EE9D3A86-E2B4-4652-90F0-26021C08C0D4}"/>
          </ac:inkMkLst>
        </pc:inkChg>
        <pc:inkChg chg="add del">
          <ac:chgData name="Jim Beland" userId="d41a4da1a37fb713" providerId="LiveId" clId="{16BBCBC1-1739-4628-94AA-643C5DE5DCCE}" dt="2020-06-02T00:19:23.414" v="4918"/>
          <ac:inkMkLst>
            <pc:docMk/>
            <pc:sldMk cId="1686175162" sldId="278"/>
            <ac:inkMk id="97" creationId="{485E8C21-1286-4E12-8231-0C74EC51C4A8}"/>
          </ac:inkMkLst>
        </pc:inkChg>
        <pc:inkChg chg="add">
          <ac:chgData name="Jim Beland" userId="d41a4da1a37fb713" providerId="LiveId" clId="{16BBCBC1-1739-4628-94AA-643C5DE5DCCE}" dt="2020-06-02T00:19:22.692" v="4917" actId="9405"/>
          <ac:inkMkLst>
            <pc:docMk/>
            <pc:sldMk cId="1686175162" sldId="278"/>
            <ac:inkMk id="98" creationId="{EBD3AC0A-AA38-4F76-ADD5-535D43E3BC8D}"/>
          </ac:inkMkLst>
        </pc:inkChg>
        <pc:inkChg chg="add">
          <ac:chgData name="Jim Beland" userId="d41a4da1a37fb713" providerId="LiveId" clId="{16BBCBC1-1739-4628-94AA-643C5DE5DCCE}" dt="2020-06-02T00:19:23.414" v="4918"/>
          <ac:inkMkLst>
            <pc:docMk/>
            <pc:sldMk cId="1686175162" sldId="278"/>
            <ac:inkMk id="99" creationId="{BF18CB27-0009-424C-AA58-AC89A9D26F99}"/>
          </ac:inkMkLst>
        </pc:inkChg>
        <pc:inkChg chg="add">
          <ac:chgData name="Jim Beland" userId="d41a4da1a37fb713" providerId="LiveId" clId="{16BBCBC1-1739-4628-94AA-643C5DE5DCCE}" dt="2020-06-02T00:19:23.414" v="4918"/>
          <ac:inkMkLst>
            <pc:docMk/>
            <pc:sldMk cId="1686175162" sldId="278"/>
            <ac:inkMk id="100" creationId="{C18BF7F9-DC8B-4AD3-9E72-B2C7F02F8434}"/>
          </ac:inkMkLst>
        </pc:inkChg>
        <pc:inkChg chg="add del">
          <ac:chgData name="Jim Beland" userId="d41a4da1a37fb713" providerId="LiveId" clId="{16BBCBC1-1739-4628-94AA-643C5DE5DCCE}" dt="2020-06-02T00:19:30.912" v="4930"/>
          <ac:inkMkLst>
            <pc:docMk/>
            <pc:sldMk cId="1686175162" sldId="278"/>
            <ac:inkMk id="101" creationId="{41B6D78A-4255-4505-B2F4-C81D7103E45E}"/>
          </ac:inkMkLst>
        </pc:inkChg>
        <pc:inkChg chg="add del">
          <ac:chgData name="Jim Beland" userId="d41a4da1a37fb713" providerId="LiveId" clId="{16BBCBC1-1739-4628-94AA-643C5DE5DCCE}" dt="2020-06-02T00:19:30.912" v="4930"/>
          <ac:inkMkLst>
            <pc:docMk/>
            <pc:sldMk cId="1686175162" sldId="278"/>
            <ac:inkMk id="102" creationId="{FB441BFA-C4E6-48AA-BC68-1B7DFC12BEEE}"/>
          </ac:inkMkLst>
        </pc:inkChg>
        <pc:inkChg chg="add del">
          <ac:chgData name="Jim Beland" userId="d41a4da1a37fb713" providerId="LiveId" clId="{16BBCBC1-1739-4628-94AA-643C5DE5DCCE}" dt="2020-06-02T00:19:30.912" v="4930"/>
          <ac:inkMkLst>
            <pc:docMk/>
            <pc:sldMk cId="1686175162" sldId="278"/>
            <ac:inkMk id="103" creationId="{8809A41E-FDB1-4D6D-B618-FA407DD0BCEF}"/>
          </ac:inkMkLst>
        </pc:inkChg>
        <pc:inkChg chg="add del">
          <ac:chgData name="Jim Beland" userId="d41a4da1a37fb713" providerId="LiveId" clId="{16BBCBC1-1739-4628-94AA-643C5DE5DCCE}" dt="2020-06-02T00:19:30.912" v="4930"/>
          <ac:inkMkLst>
            <pc:docMk/>
            <pc:sldMk cId="1686175162" sldId="278"/>
            <ac:inkMk id="104" creationId="{44A3ECD7-779F-4BA9-8A17-C2BED1AE5338}"/>
          </ac:inkMkLst>
        </pc:inkChg>
        <pc:inkChg chg="add del">
          <ac:chgData name="Jim Beland" userId="d41a4da1a37fb713" providerId="LiveId" clId="{16BBCBC1-1739-4628-94AA-643C5DE5DCCE}" dt="2020-06-02T00:19:30.912" v="4930"/>
          <ac:inkMkLst>
            <pc:docMk/>
            <pc:sldMk cId="1686175162" sldId="278"/>
            <ac:inkMk id="105" creationId="{C17083AD-2DFC-486D-B1A5-557ECC3D2915}"/>
          </ac:inkMkLst>
        </pc:inkChg>
        <pc:inkChg chg="add del">
          <ac:chgData name="Jim Beland" userId="d41a4da1a37fb713" providerId="LiveId" clId="{16BBCBC1-1739-4628-94AA-643C5DE5DCCE}" dt="2020-06-02T00:19:30.912" v="4930"/>
          <ac:inkMkLst>
            <pc:docMk/>
            <pc:sldMk cId="1686175162" sldId="278"/>
            <ac:inkMk id="106" creationId="{BC763D4C-50CE-4673-AB24-BB2766BDB1A0}"/>
          </ac:inkMkLst>
        </pc:inkChg>
        <pc:inkChg chg="add del">
          <ac:chgData name="Jim Beland" userId="d41a4da1a37fb713" providerId="LiveId" clId="{16BBCBC1-1739-4628-94AA-643C5DE5DCCE}" dt="2020-06-02T00:19:30.912" v="4930"/>
          <ac:inkMkLst>
            <pc:docMk/>
            <pc:sldMk cId="1686175162" sldId="278"/>
            <ac:inkMk id="107" creationId="{7C67A6F7-B4AA-4950-A411-20DD8D013BD8}"/>
          </ac:inkMkLst>
        </pc:inkChg>
        <pc:inkChg chg="add del">
          <ac:chgData name="Jim Beland" userId="d41a4da1a37fb713" providerId="LiveId" clId="{16BBCBC1-1739-4628-94AA-643C5DE5DCCE}" dt="2020-06-02T00:19:30.912" v="4930"/>
          <ac:inkMkLst>
            <pc:docMk/>
            <pc:sldMk cId="1686175162" sldId="278"/>
            <ac:inkMk id="108" creationId="{E7ED26ED-746C-42EA-9A3F-54A771482F1B}"/>
          </ac:inkMkLst>
        </pc:inkChg>
        <pc:inkChg chg="add del">
          <ac:chgData name="Jim Beland" userId="d41a4da1a37fb713" providerId="LiveId" clId="{16BBCBC1-1739-4628-94AA-643C5DE5DCCE}" dt="2020-06-02T00:19:30.912" v="4930"/>
          <ac:inkMkLst>
            <pc:docMk/>
            <pc:sldMk cId="1686175162" sldId="278"/>
            <ac:inkMk id="109" creationId="{3CA705A8-9B0C-4962-BB16-3F2930A7DE6D}"/>
          </ac:inkMkLst>
        </pc:inkChg>
        <pc:inkChg chg="add del">
          <ac:chgData name="Jim Beland" userId="d41a4da1a37fb713" providerId="LiveId" clId="{16BBCBC1-1739-4628-94AA-643C5DE5DCCE}" dt="2020-06-02T00:19:30.912" v="4930"/>
          <ac:inkMkLst>
            <pc:docMk/>
            <pc:sldMk cId="1686175162" sldId="278"/>
            <ac:inkMk id="110" creationId="{BBA8027D-EF99-4093-BAD2-91A29A62F896}"/>
          </ac:inkMkLst>
        </pc:inkChg>
        <pc:inkChg chg="add del">
          <ac:chgData name="Jim Beland" userId="d41a4da1a37fb713" providerId="LiveId" clId="{16BBCBC1-1739-4628-94AA-643C5DE5DCCE}" dt="2020-06-02T00:19:30.912" v="4930"/>
          <ac:inkMkLst>
            <pc:docMk/>
            <pc:sldMk cId="1686175162" sldId="278"/>
            <ac:inkMk id="111" creationId="{01952DB3-79F3-4D44-83FE-D45CF82B20DD}"/>
          </ac:inkMkLst>
        </pc:inkChg>
        <pc:inkChg chg="add del">
          <ac:chgData name="Jim Beland" userId="d41a4da1a37fb713" providerId="LiveId" clId="{16BBCBC1-1739-4628-94AA-643C5DE5DCCE}" dt="2020-06-02T00:19:33.049" v="4933"/>
          <ac:inkMkLst>
            <pc:docMk/>
            <pc:sldMk cId="1686175162" sldId="278"/>
            <ac:inkMk id="112" creationId="{C36865EB-F2CD-4302-9967-16412C4319E3}"/>
          </ac:inkMkLst>
        </pc:inkChg>
        <pc:inkChg chg="add del">
          <ac:chgData name="Jim Beland" userId="d41a4da1a37fb713" providerId="LiveId" clId="{16BBCBC1-1739-4628-94AA-643C5DE5DCCE}" dt="2020-06-02T00:19:33.049" v="4933"/>
          <ac:inkMkLst>
            <pc:docMk/>
            <pc:sldMk cId="1686175162" sldId="278"/>
            <ac:inkMk id="113" creationId="{682961B7-64A5-4A2E-BE96-7CC741532D5D}"/>
          </ac:inkMkLst>
        </pc:inkChg>
        <pc:inkChg chg="add del">
          <ac:chgData name="Jim Beland" userId="d41a4da1a37fb713" providerId="LiveId" clId="{16BBCBC1-1739-4628-94AA-643C5DE5DCCE}" dt="2020-06-02T00:19:33.049" v="4933"/>
          <ac:inkMkLst>
            <pc:docMk/>
            <pc:sldMk cId="1686175162" sldId="278"/>
            <ac:inkMk id="114" creationId="{A4AE0596-7910-40F7-B4CA-22E545C379C8}"/>
          </ac:inkMkLst>
        </pc:inkChg>
        <pc:inkChg chg="add del">
          <ac:chgData name="Jim Beland" userId="d41a4da1a37fb713" providerId="LiveId" clId="{16BBCBC1-1739-4628-94AA-643C5DE5DCCE}" dt="2020-06-02T00:19:34.521" v="4936"/>
          <ac:inkMkLst>
            <pc:docMk/>
            <pc:sldMk cId="1686175162" sldId="278"/>
            <ac:inkMk id="115" creationId="{A1590B41-73E4-4AE7-9A2F-588931D1B264}"/>
          </ac:inkMkLst>
        </pc:inkChg>
        <pc:inkChg chg="add del">
          <ac:chgData name="Jim Beland" userId="d41a4da1a37fb713" providerId="LiveId" clId="{16BBCBC1-1739-4628-94AA-643C5DE5DCCE}" dt="2020-06-02T00:19:34.521" v="4936"/>
          <ac:inkMkLst>
            <pc:docMk/>
            <pc:sldMk cId="1686175162" sldId="278"/>
            <ac:inkMk id="116" creationId="{ED78545A-EC21-496B-88ED-BC8C6B16C730}"/>
          </ac:inkMkLst>
        </pc:inkChg>
        <pc:inkChg chg="add del">
          <ac:chgData name="Jim Beland" userId="d41a4da1a37fb713" providerId="LiveId" clId="{16BBCBC1-1739-4628-94AA-643C5DE5DCCE}" dt="2020-06-02T00:19:36.462" v="4937" actId="9405"/>
          <ac:inkMkLst>
            <pc:docMk/>
            <pc:sldMk cId="1686175162" sldId="278"/>
            <ac:inkMk id="117" creationId="{D7D29B8C-BB3B-49A5-A674-CCD0F315E219}"/>
          </ac:inkMkLst>
        </pc:inkChg>
        <pc:inkChg chg="add">
          <ac:chgData name="Jim Beland" userId="d41a4da1a37fb713" providerId="LiveId" clId="{16BBCBC1-1739-4628-94AA-643C5DE5DCCE}" dt="2020-06-02T00:19:34.521" v="4936"/>
          <ac:inkMkLst>
            <pc:docMk/>
            <pc:sldMk cId="1686175162" sldId="278"/>
            <ac:inkMk id="118" creationId="{E2667D73-840C-4EE3-8DEB-A746EDC7A09C}"/>
          </ac:inkMkLst>
        </pc:inkChg>
        <pc:inkChg chg="add del">
          <ac:chgData name="Jim Beland" userId="d41a4da1a37fb713" providerId="LiveId" clId="{16BBCBC1-1739-4628-94AA-643C5DE5DCCE}" dt="2020-06-02T00:19:42.618" v="4943"/>
          <ac:inkMkLst>
            <pc:docMk/>
            <pc:sldMk cId="1686175162" sldId="278"/>
            <ac:inkMk id="119" creationId="{ADDEBA51-12B8-46E2-8BB9-8DFCC0A03775}"/>
          </ac:inkMkLst>
        </pc:inkChg>
        <pc:inkChg chg="add del">
          <ac:chgData name="Jim Beland" userId="d41a4da1a37fb713" providerId="LiveId" clId="{16BBCBC1-1739-4628-94AA-643C5DE5DCCE}" dt="2020-06-02T00:19:42.618" v="4943"/>
          <ac:inkMkLst>
            <pc:docMk/>
            <pc:sldMk cId="1686175162" sldId="278"/>
            <ac:inkMk id="120" creationId="{26D8DD53-6D6C-4CFC-A06B-012B934712C4}"/>
          </ac:inkMkLst>
        </pc:inkChg>
        <pc:inkChg chg="add del">
          <ac:chgData name="Jim Beland" userId="d41a4da1a37fb713" providerId="LiveId" clId="{16BBCBC1-1739-4628-94AA-643C5DE5DCCE}" dt="2020-06-02T00:19:42.618" v="4943"/>
          <ac:inkMkLst>
            <pc:docMk/>
            <pc:sldMk cId="1686175162" sldId="278"/>
            <ac:inkMk id="121" creationId="{FE329D82-0F3E-47E1-9209-741EFCA5F38A}"/>
          </ac:inkMkLst>
        </pc:inkChg>
        <pc:inkChg chg="add del">
          <ac:chgData name="Jim Beland" userId="d41a4da1a37fb713" providerId="LiveId" clId="{16BBCBC1-1739-4628-94AA-643C5DE5DCCE}" dt="2020-06-02T00:19:42.618" v="4943"/>
          <ac:inkMkLst>
            <pc:docMk/>
            <pc:sldMk cId="1686175162" sldId="278"/>
            <ac:inkMk id="122" creationId="{49072C96-E593-41B0-AD94-F3DEFAFDB2D7}"/>
          </ac:inkMkLst>
        </pc:inkChg>
        <pc:inkChg chg="add del">
          <ac:chgData name="Jim Beland" userId="d41a4da1a37fb713" providerId="LiveId" clId="{16BBCBC1-1739-4628-94AA-643C5DE5DCCE}" dt="2020-06-02T00:19:42.618" v="4943"/>
          <ac:inkMkLst>
            <pc:docMk/>
            <pc:sldMk cId="1686175162" sldId="278"/>
            <ac:inkMk id="123" creationId="{8DEB54D2-DB84-42C5-8625-45465A27B360}"/>
          </ac:inkMkLst>
        </pc:inkChg>
        <pc:inkChg chg="add">
          <ac:chgData name="Jim Beland" userId="d41a4da1a37fb713" providerId="LiveId" clId="{16BBCBC1-1739-4628-94AA-643C5DE5DCCE}" dt="2020-06-02T00:19:42.618" v="4943"/>
          <ac:inkMkLst>
            <pc:docMk/>
            <pc:sldMk cId="1686175162" sldId="278"/>
            <ac:inkMk id="124" creationId="{911EBBC9-BA7D-4412-8B0F-B3F482D6816D}"/>
          </ac:inkMkLst>
        </pc:inkChg>
        <pc:inkChg chg="add del">
          <ac:chgData name="Jim Beland" userId="d41a4da1a37fb713" providerId="LiveId" clId="{16BBCBC1-1739-4628-94AA-643C5DE5DCCE}" dt="2020-06-02T00:20:00.133" v="4970"/>
          <ac:inkMkLst>
            <pc:docMk/>
            <pc:sldMk cId="1686175162" sldId="278"/>
            <ac:inkMk id="125" creationId="{4CAAC45B-BF85-4B5A-B420-0CE421DA9D53}"/>
          </ac:inkMkLst>
        </pc:inkChg>
        <pc:inkChg chg="add del">
          <ac:chgData name="Jim Beland" userId="d41a4da1a37fb713" providerId="LiveId" clId="{16BBCBC1-1739-4628-94AA-643C5DE5DCCE}" dt="2020-06-02T00:20:00.133" v="4970"/>
          <ac:inkMkLst>
            <pc:docMk/>
            <pc:sldMk cId="1686175162" sldId="278"/>
            <ac:inkMk id="126" creationId="{A9AC7FCE-EE6D-4AF1-A62F-28E453BD66BC}"/>
          </ac:inkMkLst>
        </pc:inkChg>
        <pc:inkChg chg="add del">
          <ac:chgData name="Jim Beland" userId="d41a4da1a37fb713" providerId="LiveId" clId="{16BBCBC1-1739-4628-94AA-643C5DE5DCCE}" dt="2020-06-02T00:20:00.133" v="4970"/>
          <ac:inkMkLst>
            <pc:docMk/>
            <pc:sldMk cId="1686175162" sldId="278"/>
            <ac:inkMk id="127" creationId="{D7C4CA65-0492-4C04-8BFD-8F35041C7169}"/>
          </ac:inkMkLst>
        </pc:inkChg>
        <pc:inkChg chg="add del">
          <ac:chgData name="Jim Beland" userId="d41a4da1a37fb713" providerId="LiveId" clId="{16BBCBC1-1739-4628-94AA-643C5DE5DCCE}" dt="2020-06-02T00:20:00.133" v="4970"/>
          <ac:inkMkLst>
            <pc:docMk/>
            <pc:sldMk cId="1686175162" sldId="278"/>
            <ac:inkMk id="128" creationId="{F7358670-7781-4DB7-81E6-3CE4DCF00338}"/>
          </ac:inkMkLst>
        </pc:inkChg>
        <pc:inkChg chg="add del">
          <ac:chgData name="Jim Beland" userId="d41a4da1a37fb713" providerId="LiveId" clId="{16BBCBC1-1739-4628-94AA-643C5DE5DCCE}" dt="2020-06-02T00:20:00.133" v="4970"/>
          <ac:inkMkLst>
            <pc:docMk/>
            <pc:sldMk cId="1686175162" sldId="278"/>
            <ac:inkMk id="129" creationId="{19E1B93D-0A64-45C5-A12C-85ED4AD45040}"/>
          </ac:inkMkLst>
        </pc:inkChg>
        <pc:inkChg chg="add del">
          <ac:chgData name="Jim Beland" userId="d41a4da1a37fb713" providerId="LiveId" clId="{16BBCBC1-1739-4628-94AA-643C5DE5DCCE}" dt="2020-06-02T00:20:00.133" v="4970"/>
          <ac:inkMkLst>
            <pc:docMk/>
            <pc:sldMk cId="1686175162" sldId="278"/>
            <ac:inkMk id="130" creationId="{EA993B21-BD57-40ED-8D98-A4CE41CA4376}"/>
          </ac:inkMkLst>
        </pc:inkChg>
        <pc:inkChg chg="add del">
          <ac:chgData name="Jim Beland" userId="d41a4da1a37fb713" providerId="LiveId" clId="{16BBCBC1-1739-4628-94AA-643C5DE5DCCE}" dt="2020-06-02T00:20:00.133" v="4970"/>
          <ac:inkMkLst>
            <pc:docMk/>
            <pc:sldMk cId="1686175162" sldId="278"/>
            <ac:inkMk id="131" creationId="{B3297663-6D75-4A48-B910-3A44CA8717E0}"/>
          </ac:inkMkLst>
        </pc:inkChg>
        <pc:inkChg chg="add del">
          <ac:chgData name="Jim Beland" userId="d41a4da1a37fb713" providerId="LiveId" clId="{16BBCBC1-1739-4628-94AA-643C5DE5DCCE}" dt="2020-06-02T00:20:00.133" v="4970"/>
          <ac:inkMkLst>
            <pc:docMk/>
            <pc:sldMk cId="1686175162" sldId="278"/>
            <ac:inkMk id="132" creationId="{ED150999-E982-4BAE-AC8D-CE4A3E6C2FD0}"/>
          </ac:inkMkLst>
        </pc:inkChg>
        <pc:inkChg chg="add del">
          <ac:chgData name="Jim Beland" userId="d41a4da1a37fb713" providerId="LiveId" clId="{16BBCBC1-1739-4628-94AA-643C5DE5DCCE}" dt="2020-06-02T00:20:00.133" v="4970"/>
          <ac:inkMkLst>
            <pc:docMk/>
            <pc:sldMk cId="1686175162" sldId="278"/>
            <ac:inkMk id="133" creationId="{D59B9C4D-113D-447F-9AEA-EB0DD97DF73E}"/>
          </ac:inkMkLst>
        </pc:inkChg>
        <pc:inkChg chg="add del">
          <ac:chgData name="Jim Beland" userId="d41a4da1a37fb713" providerId="LiveId" clId="{16BBCBC1-1739-4628-94AA-643C5DE5DCCE}" dt="2020-06-02T00:20:00.133" v="4970"/>
          <ac:inkMkLst>
            <pc:docMk/>
            <pc:sldMk cId="1686175162" sldId="278"/>
            <ac:inkMk id="134" creationId="{BC2EDC7F-EB5F-4A0A-ACAB-95396E157D06}"/>
          </ac:inkMkLst>
        </pc:inkChg>
        <pc:inkChg chg="add del">
          <ac:chgData name="Jim Beland" userId="d41a4da1a37fb713" providerId="LiveId" clId="{16BBCBC1-1739-4628-94AA-643C5DE5DCCE}" dt="2020-06-02T00:20:00.133" v="4970"/>
          <ac:inkMkLst>
            <pc:docMk/>
            <pc:sldMk cId="1686175162" sldId="278"/>
            <ac:inkMk id="135" creationId="{78DEC07C-437F-45E5-87FB-D42FC2B5EE2E}"/>
          </ac:inkMkLst>
        </pc:inkChg>
        <pc:inkChg chg="add del">
          <ac:chgData name="Jim Beland" userId="d41a4da1a37fb713" providerId="LiveId" clId="{16BBCBC1-1739-4628-94AA-643C5DE5DCCE}" dt="2020-06-02T00:20:00.133" v="4970"/>
          <ac:inkMkLst>
            <pc:docMk/>
            <pc:sldMk cId="1686175162" sldId="278"/>
            <ac:inkMk id="136" creationId="{FDC9D107-40F5-454C-8331-1E6C4D6F3A6A}"/>
          </ac:inkMkLst>
        </pc:inkChg>
        <pc:inkChg chg="add del">
          <ac:chgData name="Jim Beland" userId="d41a4da1a37fb713" providerId="LiveId" clId="{16BBCBC1-1739-4628-94AA-643C5DE5DCCE}" dt="2020-06-02T00:20:00.133" v="4970"/>
          <ac:inkMkLst>
            <pc:docMk/>
            <pc:sldMk cId="1686175162" sldId="278"/>
            <ac:inkMk id="137" creationId="{8A90423C-4576-4362-B9C7-DE39391591AB}"/>
          </ac:inkMkLst>
        </pc:inkChg>
        <pc:inkChg chg="add del">
          <ac:chgData name="Jim Beland" userId="d41a4da1a37fb713" providerId="LiveId" clId="{16BBCBC1-1739-4628-94AA-643C5DE5DCCE}" dt="2020-06-02T00:20:00.133" v="4970"/>
          <ac:inkMkLst>
            <pc:docMk/>
            <pc:sldMk cId="1686175162" sldId="278"/>
            <ac:inkMk id="138" creationId="{507BEE91-4EF3-4BE6-BB5E-1520F04332D4}"/>
          </ac:inkMkLst>
        </pc:inkChg>
        <pc:inkChg chg="add del">
          <ac:chgData name="Jim Beland" userId="d41a4da1a37fb713" providerId="LiveId" clId="{16BBCBC1-1739-4628-94AA-643C5DE5DCCE}" dt="2020-06-02T00:20:00.133" v="4970"/>
          <ac:inkMkLst>
            <pc:docMk/>
            <pc:sldMk cId="1686175162" sldId="278"/>
            <ac:inkMk id="139" creationId="{B7DD0FCD-24D2-4D2B-AA47-25B0EA9DB778}"/>
          </ac:inkMkLst>
        </pc:inkChg>
        <pc:inkChg chg="add del">
          <ac:chgData name="Jim Beland" userId="d41a4da1a37fb713" providerId="LiveId" clId="{16BBCBC1-1739-4628-94AA-643C5DE5DCCE}" dt="2020-06-02T00:20:00.133" v="4970"/>
          <ac:inkMkLst>
            <pc:docMk/>
            <pc:sldMk cId="1686175162" sldId="278"/>
            <ac:inkMk id="140" creationId="{0DA0EE09-B8F2-4E31-9FEC-43DC2B22559E}"/>
          </ac:inkMkLst>
        </pc:inkChg>
        <pc:inkChg chg="add del">
          <ac:chgData name="Jim Beland" userId="d41a4da1a37fb713" providerId="LiveId" clId="{16BBCBC1-1739-4628-94AA-643C5DE5DCCE}" dt="2020-06-02T00:20:00.133" v="4970"/>
          <ac:inkMkLst>
            <pc:docMk/>
            <pc:sldMk cId="1686175162" sldId="278"/>
            <ac:inkMk id="141" creationId="{E2175EC9-187D-428B-A26E-2E80145011D4}"/>
          </ac:inkMkLst>
        </pc:inkChg>
        <pc:inkChg chg="add del">
          <ac:chgData name="Jim Beland" userId="d41a4da1a37fb713" providerId="LiveId" clId="{16BBCBC1-1739-4628-94AA-643C5DE5DCCE}" dt="2020-06-02T00:20:00.133" v="4970"/>
          <ac:inkMkLst>
            <pc:docMk/>
            <pc:sldMk cId="1686175162" sldId="278"/>
            <ac:inkMk id="142" creationId="{C3A42DFB-E62B-4C0E-8E34-23D84A0F8BA8}"/>
          </ac:inkMkLst>
        </pc:inkChg>
        <pc:inkChg chg="add del">
          <ac:chgData name="Jim Beland" userId="d41a4da1a37fb713" providerId="LiveId" clId="{16BBCBC1-1739-4628-94AA-643C5DE5DCCE}" dt="2020-06-02T00:20:00.133" v="4970"/>
          <ac:inkMkLst>
            <pc:docMk/>
            <pc:sldMk cId="1686175162" sldId="278"/>
            <ac:inkMk id="143" creationId="{93CE3F4E-D92C-4275-90D2-E44025E8685E}"/>
          </ac:inkMkLst>
        </pc:inkChg>
        <pc:inkChg chg="add del">
          <ac:chgData name="Jim Beland" userId="d41a4da1a37fb713" providerId="LiveId" clId="{16BBCBC1-1739-4628-94AA-643C5DE5DCCE}" dt="2020-06-02T00:20:00.133" v="4970"/>
          <ac:inkMkLst>
            <pc:docMk/>
            <pc:sldMk cId="1686175162" sldId="278"/>
            <ac:inkMk id="144" creationId="{B3BA67E0-0284-456C-863E-CA9B3CD44CF5}"/>
          </ac:inkMkLst>
        </pc:inkChg>
        <pc:inkChg chg="add del">
          <ac:chgData name="Jim Beland" userId="d41a4da1a37fb713" providerId="LiveId" clId="{16BBCBC1-1739-4628-94AA-643C5DE5DCCE}" dt="2020-06-02T00:20:00.133" v="4970"/>
          <ac:inkMkLst>
            <pc:docMk/>
            <pc:sldMk cId="1686175162" sldId="278"/>
            <ac:inkMk id="145" creationId="{B2EBD354-E418-4E75-B952-A8E69F62D3C5}"/>
          </ac:inkMkLst>
        </pc:inkChg>
        <pc:inkChg chg="add del">
          <ac:chgData name="Jim Beland" userId="d41a4da1a37fb713" providerId="LiveId" clId="{16BBCBC1-1739-4628-94AA-643C5DE5DCCE}" dt="2020-06-02T00:20:00.133" v="4970"/>
          <ac:inkMkLst>
            <pc:docMk/>
            <pc:sldMk cId="1686175162" sldId="278"/>
            <ac:inkMk id="146" creationId="{8BAD7871-4771-4C90-A405-4F1005800B4A}"/>
          </ac:inkMkLst>
        </pc:inkChg>
        <pc:inkChg chg="add del">
          <ac:chgData name="Jim Beland" userId="d41a4da1a37fb713" providerId="LiveId" clId="{16BBCBC1-1739-4628-94AA-643C5DE5DCCE}" dt="2020-06-02T00:20:00.133" v="4970"/>
          <ac:inkMkLst>
            <pc:docMk/>
            <pc:sldMk cId="1686175162" sldId="278"/>
            <ac:inkMk id="147" creationId="{5B4BE41E-2151-4D3A-A523-B18AA15DF99C}"/>
          </ac:inkMkLst>
        </pc:inkChg>
        <pc:inkChg chg="add del">
          <ac:chgData name="Jim Beland" userId="d41a4da1a37fb713" providerId="LiveId" clId="{16BBCBC1-1739-4628-94AA-643C5DE5DCCE}" dt="2020-06-02T00:20:00.133" v="4970"/>
          <ac:inkMkLst>
            <pc:docMk/>
            <pc:sldMk cId="1686175162" sldId="278"/>
            <ac:inkMk id="148" creationId="{F9CE0A53-F668-4FAB-9295-A3D171F36172}"/>
          </ac:inkMkLst>
        </pc:inkChg>
        <pc:inkChg chg="add del">
          <ac:chgData name="Jim Beland" userId="d41a4da1a37fb713" providerId="LiveId" clId="{16BBCBC1-1739-4628-94AA-643C5DE5DCCE}" dt="2020-06-02T00:20:00.133" v="4970"/>
          <ac:inkMkLst>
            <pc:docMk/>
            <pc:sldMk cId="1686175162" sldId="278"/>
            <ac:inkMk id="149" creationId="{50140B6F-F6C4-4D9F-A4A4-04E04A783701}"/>
          </ac:inkMkLst>
        </pc:inkChg>
        <pc:inkChg chg="add del">
          <ac:chgData name="Jim Beland" userId="d41a4da1a37fb713" providerId="LiveId" clId="{16BBCBC1-1739-4628-94AA-643C5DE5DCCE}" dt="2020-06-02T00:20:00.133" v="4970"/>
          <ac:inkMkLst>
            <pc:docMk/>
            <pc:sldMk cId="1686175162" sldId="278"/>
            <ac:inkMk id="150" creationId="{E1A2FA13-5463-4BFA-BFEB-747AEC0AA18C}"/>
          </ac:inkMkLst>
        </pc:inkChg>
        <pc:inkChg chg="add del">
          <ac:chgData name="Jim Beland" userId="d41a4da1a37fb713" providerId="LiveId" clId="{16BBCBC1-1739-4628-94AA-643C5DE5DCCE}" dt="2020-06-02T00:20:28.240" v="5015"/>
          <ac:inkMkLst>
            <pc:docMk/>
            <pc:sldMk cId="1686175162" sldId="278"/>
            <ac:inkMk id="151" creationId="{92A6AFB0-D3EF-48FD-AA58-E13F5717858C}"/>
          </ac:inkMkLst>
        </pc:inkChg>
        <pc:inkChg chg="add">
          <ac:chgData name="Jim Beland" userId="d41a4da1a37fb713" providerId="LiveId" clId="{16BBCBC1-1739-4628-94AA-643C5DE5DCCE}" dt="2020-06-02T00:20:00.133" v="4970"/>
          <ac:inkMkLst>
            <pc:docMk/>
            <pc:sldMk cId="1686175162" sldId="278"/>
            <ac:inkMk id="152" creationId="{8F839674-C774-4F49-9ECF-BAFEB622C4F1}"/>
          </ac:inkMkLst>
        </pc:inkChg>
        <pc:inkChg chg="add">
          <ac:chgData name="Jim Beland" userId="d41a4da1a37fb713" providerId="LiveId" clId="{16BBCBC1-1739-4628-94AA-643C5DE5DCCE}" dt="2020-06-02T00:20:00.133" v="4970"/>
          <ac:inkMkLst>
            <pc:docMk/>
            <pc:sldMk cId="1686175162" sldId="278"/>
            <ac:inkMk id="153" creationId="{F83DF64C-C3C0-42EB-8E87-E70468EE3318}"/>
          </ac:inkMkLst>
        </pc:inkChg>
        <pc:inkChg chg="add del">
          <ac:chgData name="Jim Beland" userId="d41a4da1a37fb713" providerId="LiveId" clId="{16BBCBC1-1739-4628-94AA-643C5DE5DCCE}" dt="2020-06-02T00:20:28.240" v="5015"/>
          <ac:inkMkLst>
            <pc:docMk/>
            <pc:sldMk cId="1686175162" sldId="278"/>
            <ac:inkMk id="154" creationId="{182C70DE-75A4-4DDD-8E8F-E3077F90DA2B}"/>
          </ac:inkMkLst>
        </pc:inkChg>
        <pc:inkChg chg="add del">
          <ac:chgData name="Jim Beland" userId="d41a4da1a37fb713" providerId="LiveId" clId="{16BBCBC1-1739-4628-94AA-643C5DE5DCCE}" dt="2020-06-02T00:20:28.240" v="5015"/>
          <ac:inkMkLst>
            <pc:docMk/>
            <pc:sldMk cId="1686175162" sldId="278"/>
            <ac:inkMk id="155" creationId="{AB4076E3-520E-4E4F-90AF-14A51937B6D1}"/>
          </ac:inkMkLst>
        </pc:inkChg>
        <pc:inkChg chg="add del">
          <ac:chgData name="Jim Beland" userId="d41a4da1a37fb713" providerId="LiveId" clId="{16BBCBC1-1739-4628-94AA-643C5DE5DCCE}" dt="2020-06-02T00:20:21.135" v="5012" actId="9405"/>
          <ac:inkMkLst>
            <pc:docMk/>
            <pc:sldMk cId="1686175162" sldId="278"/>
            <ac:inkMk id="156" creationId="{ACD4BF2D-7823-4D15-BCD7-20C32A658B8B}"/>
          </ac:inkMkLst>
        </pc:inkChg>
        <pc:inkChg chg="add del">
          <ac:chgData name="Jim Beland" userId="d41a4da1a37fb713" providerId="LiveId" clId="{16BBCBC1-1739-4628-94AA-643C5DE5DCCE}" dt="2020-06-02T00:20:18.055" v="5011" actId="9405"/>
          <ac:inkMkLst>
            <pc:docMk/>
            <pc:sldMk cId="1686175162" sldId="278"/>
            <ac:inkMk id="157" creationId="{F6C93FA1-6362-46CC-AEB5-0E73E2D92C4F}"/>
          </ac:inkMkLst>
        </pc:inkChg>
        <pc:inkChg chg="add del">
          <ac:chgData name="Jim Beland" userId="d41a4da1a37fb713" providerId="LiveId" clId="{16BBCBC1-1739-4628-94AA-643C5DE5DCCE}" dt="2020-06-02T00:20:17.947" v="5010" actId="9405"/>
          <ac:inkMkLst>
            <pc:docMk/>
            <pc:sldMk cId="1686175162" sldId="278"/>
            <ac:inkMk id="158" creationId="{0468E784-3FAE-4D62-A3A0-8DD7C30FAC9A}"/>
          </ac:inkMkLst>
        </pc:inkChg>
        <pc:inkChg chg="add del">
          <ac:chgData name="Jim Beland" userId="d41a4da1a37fb713" providerId="LiveId" clId="{16BBCBC1-1739-4628-94AA-643C5DE5DCCE}" dt="2020-06-02T00:20:17.597" v="5009" actId="9405"/>
          <ac:inkMkLst>
            <pc:docMk/>
            <pc:sldMk cId="1686175162" sldId="278"/>
            <ac:inkMk id="159" creationId="{8141001B-699A-4BEC-935C-BF39E2007A65}"/>
          </ac:inkMkLst>
        </pc:inkChg>
        <pc:inkChg chg="add del">
          <ac:chgData name="Jim Beland" userId="d41a4da1a37fb713" providerId="LiveId" clId="{16BBCBC1-1739-4628-94AA-643C5DE5DCCE}" dt="2020-06-02T00:20:17.358" v="5008" actId="9405"/>
          <ac:inkMkLst>
            <pc:docMk/>
            <pc:sldMk cId="1686175162" sldId="278"/>
            <ac:inkMk id="160" creationId="{FBEB0752-0CDD-4B39-9527-5E09957A873C}"/>
          </ac:inkMkLst>
        </pc:inkChg>
        <pc:inkChg chg="add del">
          <ac:chgData name="Jim Beland" userId="d41a4da1a37fb713" providerId="LiveId" clId="{16BBCBC1-1739-4628-94AA-643C5DE5DCCE}" dt="2020-06-02T00:20:17.117" v="5007" actId="9405"/>
          <ac:inkMkLst>
            <pc:docMk/>
            <pc:sldMk cId="1686175162" sldId="278"/>
            <ac:inkMk id="161" creationId="{B3CD806E-AA44-4383-B797-BA86826FB586}"/>
          </ac:inkMkLst>
        </pc:inkChg>
        <pc:inkChg chg="add del">
          <ac:chgData name="Jim Beland" userId="d41a4da1a37fb713" providerId="LiveId" clId="{16BBCBC1-1739-4628-94AA-643C5DE5DCCE}" dt="2020-06-02T00:20:16.871" v="5006" actId="9405"/>
          <ac:inkMkLst>
            <pc:docMk/>
            <pc:sldMk cId="1686175162" sldId="278"/>
            <ac:inkMk id="162" creationId="{B347B4B3-0265-413E-8844-09B32A94EADD}"/>
          </ac:inkMkLst>
        </pc:inkChg>
        <pc:inkChg chg="add del">
          <ac:chgData name="Jim Beland" userId="d41a4da1a37fb713" providerId="LiveId" clId="{16BBCBC1-1739-4628-94AA-643C5DE5DCCE}" dt="2020-06-02T00:20:16.620" v="5005" actId="9405"/>
          <ac:inkMkLst>
            <pc:docMk/>
            <pc:sldMk cId="1686175162" sldId="278"/>
            <ac:inkMk id="163" creationId="{FE925248-D1F5-4867-A186-963CB791F251}"/>
          </ac:inkMkLst>
        </pc:inkChg>
        <pc:inkChg chg="add del">
          <ac:chgData name="Jim Beland" userId="d41a4da1a37fb713" providerId="LiveId" clId="{16BBCBC1-1739-4628-94AA-643C5DE5DCCE}" dt="2020-06-02T00:20:16.391" v="5004" actId="9405"/>
          <ac:inkMkLst>
            <pc:docMk/>
            <pc:sldMk cId="1686175162" sldId="278"/>
            <ac:inkMk id="164" creationId="{A0502B8F-35E0-4841-A8FE-EEBC48626D19}"/>
          </ac:inkMkLst>
        </pc:inkChg>
        <pc:inkChg chg="add del">
          <ac:chgData name="Jim Beland" userId="d41a4da1a37fb713" providerId="LiveId" clId="{16BBCBC1-1739-4628-94AA-643C5DE5DCCE}" dt="2020-06-02T00:20:16.163" v="5003" actId="9405"/>
          <ac:inkMkLst>
            <pc:docMk/>
            <pc:sldMk cId="1686175162" sldId="278"/>
            <ac:inkMk id="165" creationId="{F34519FC-9ED8-4BD6-A62E-91DDFA2C0F6B}"/>
          </ac:inkMkLst>
        </pc:inkChg>
        <pc:inkChg chg="add del">
          <ac:chgData name="Jim Beland" userId="d41a4da1a37fb713" providerId="LiveId" clId="{16BBCBC1-1739-4628-94AA-643C5DE5DCCE}" dt="2020-06-02T00:20:15.947" v="5002" actId="9405"/>
          <ac:inkMkLst>
            <pc:docMk/>
            <pc:sldMk cId="1686175162" sldId="278"/>
            <ac:inkMk id="166" creationId="{59A40B1F-3484-4C72-B0E8-D7CFBDDA28DE}"/>
          </ac:inkMkLst>
        </pc:inkChg>
        <pc:inkChg chg="add del">
          <ac:chgData name="Jim Beland" userId="d41a4da1a37fb713" providerId="LiveId" clId="{16BBCBC1-1739-4628-94AA-643C5DE5DCCE}" dt="2020-06-02T00:20:15.691" v="5001" actId="9405"/>
          <ac:inkMkLst>
            <pc:docMk/>
            <pc:sldMk cId="1686175162" sldId="278"/>
            <ac:inkMk id="167" creationId="{88B4D6B1-2FB7-40CB-A904-3382E74C02C4}"/>
          </ac:inkMkLst>
        </pc:inkChg>
        <pc:inkChg chg="add del">
          <ac:chgData name="Jim Beland" userId="d41a4da1a37fb713" providerId="LiveId" clId="{16BBCBC1-1739-4628-94AA-643C5DE5DCCE}" dt="2020-06-02T00:20:15.454" v="5000" actId="9405"/>
          <ac:inkMkLst>
            <pc:docMk/>
            <pc:sldMk cId="1686175162" sldId="278"/>
            <ac:inkMk id="168" creationId="{91BB4BA4-B3AE-4015-BE90-D67F3890AB4D}"/>
          </ac:inkMkLst>
        </pc:inkChg>
        <pc:inkChg chg="add del">
          <ac:chgData name="Jim Beland" userId="d41a4da1a37fb713" providerId="LiveId" clId="{16BBCBC1-1739-4628-94AA-643C5DE5DCCE}" dt="2020-06-02T00:20:15.217" v="4999" actId="9405"/>
          <ac:inkMkLst>
            <pc:docMk/>
            <pc:sldMk cId="1686175162" sldId="278"/>
            <ac:inkMk id="169" creationId="{F4BE06F2-1D98-4718-8AF8-A9E7593B3742}"/>
          </ac:inkMkLst>
        </pc:inkChg>
        <pc:inkChg chg="add del">
          <ac:chgData name="Jim Beland" userId="d41a4da1a37fb713" providerId="LiveId" clId="{16BBCBC1-1739-4628-94AA-643C5DE5DCCE}" dt="2020-06-02T00:20:14.937" v="4998" actId="9405"/>
          <ac:inkMkLst>
            <pc:docMk/>
            <pc:sldMk cId="1686175162" sldId="278"/>
            <ac:inkMk id="170" creationId="{404BD5DF-4332-413E-8C97-0D81859C97E0}"/>
          </ac:inkMkLst>
        </pc:inkChg>
        <pc:inkChg chg="add del">
          <ac:chgData name="Jim Beland" userId="d41a4da1a37fb713" providerId="LiveId" clId="{16BBCBC1-1739-4628-94AA-643C5DE5DCCE}" dt="2020-06-02T00:20:10.811" v="4992"/>
          <ac:inkMkLst>
            <pc:docMk/>
            <pc:sldMk cId="1686175162" sldId="278"/>
            <ac:inkMk id="171" creationId="{27776425-97E1-4BCE-BE1E-B40E71E454C4}"/>
          </ac:inkMkLst>
        </pc:inkChg>
        <pc:inkChg chg="add">
          <ac:chgData name="Jim Beland" userId="d41a4da1a37fb713" providerId="LiveId" clId="{16BBCBC1-1739-4628-94AA-643C5DE5DCCE}" dt="2020-06-02T00:20:08.720" v="4988"/>
          <ac:inkMkLst>
            <pc:docMk/>
            <pc:sldMk cId="1686175162" sldId="278"/>
            <ac:inkMk id="172" creationId="{3D80D8AD-FDD8-4F8B-A390-14A2C689B199}"/>
          </ac:inkMkLst>
        </pc:inkChg>
        <pc:inkChg chg="add">
          <ac:chgData name="Jim Beland" userId="d41a4da1a37fb713" providerId="LiveId" clId="{16BBCBC1-1739-4628-94AA-643C5DE5DCCE}" dt="2020-06-02T00:20:08.720" v="4988"/>
          <ac:inkMkLst>
            <pc:docMk/>
            <pc:sldMk cId="1686175162" sldId="278"/>
            <ac:inkMk id="173" creationId="{06BD8904-7019-45E2-A6F5-706BBF4E9E37}"/>
          </ac:inkMkLst>
        </pc:inkChg>
        <pc:inkChg chg="add">
          <ac:chgData name="Jim Beland" userId="d41a4da1a37fb713" providerId="LiveId" clId="{16BBCBC1-1739-4628-94AA-643C5DE5DCCE}" dt="2020-06-02T00:20:08.720" v="4988"/>
          <ac:inkMkLst>
            <pc:docMk/>
            <pc:sldMk cId="1686175162" sldId="278"/>
            <ac:inkMk id="174" creationId="{4647266B-DCCA-4A5A-A40F-F89012FF4FF6}"/>
          </ac:inkMkLst>
        </pc:inkChg>
        <pc:inkChg chg="add del">
          <ac:chgData name="Jim Beland" userId="d41a4da1a37fb713" providerId="LiveId" clId="{16BBCBC1-1739-4628-94AA-643C5DE5DCCE}" dt="2020-06-02T00:20:14.656" v="4997" actId="9405"/>
          <ac:inkMkLst>
            <pc:docMk/>
            <pc:sldMk cId="1686175162" sldId="278"/>
            <ac:inkMk id="175" creationId="{8DE0665C-3485-4B64-9B2E-C6A860E85DC6}"/>
          </ac:inkMkLst>
        </pc:inkChg>
        <pc:inkChg chg="add del">
          <ac:chgData name="Jim Beland" userId="d41a4da1a37fb713" providerId="LiveId" clId="{16BBCBC1-1739-4628-94AA-643C5DE5DCCE}" dt="2020-06-02T00:20:14.387" v="4996" actId="9405"/>
          <ac:inkMkLst>
            <pc:docMk/>
            <pc:sldMk cId="1686175162" sldId="278"/>
            <ac:inkMk id="176" creationId="{44E68509-21E5-429C-B91D-4C8669AADCD6}"/>
          </ac:inkMkLst>
        </pc:inkChg>
        <pc:inkChg chg="add del">
          <ac:chgData name="Jim Beland" userId="d41a4da1a37fb713" providerId="LiveId" clId="{16BBCBC1-1739-4628-94AA-643C5DE5DCCE}" dt="2020-06-02T00:20:14.287" v="4995" actId="9405"/>
          <ac:inkMkLst>
            <pc:docMk/>
            <pc:sldMk cId="1686175162" sldId="278"/>
            <ac:inkMk id="177" creationId="{9F2C3E39-53B0-47E5-A47D-C8363998B7FA}"/>
          </ac:inkMkLst>
        </pc:inkChg>
        <pc:inkChg chg="add">
          <ac:chgData name="Jim Beland" userId="d41a4da1a37fb713" providerId="LiveId" clId="{16BBCBC1-1739-4628-94AA-643C5DE5DCCE}" dt="2020-06-02T00:20:10.811" v="4992"/>
          <ac:inkMkLst>
            <pc:docMk/>
            <pc:sldMk cId="1686175162" sldId="278"/>
            <ac:inkMk id="178" creationId="{6A5451C6-3D88-4601-8912-8F003D5AD277}"/>
          </ac:inkMkLst>
        </pc:inkChg>
        <pc:inkChg chg="add del">
          <ac:chgData name="Jim Beland" userId="d41a4da1a37fb713" providerId="LiveId" clId="{16BBCBC1-1739-4628-94AA-643C5DE5DCCE}" dt="2020-06-02T00:20:14.055" v="4994" actId="9405"/>
          <ac:inkMkLst>
            <pc:docMk/>
            <pc:sldMk cId="1686175162" sldId="278"/>
            <ac:inkMk id="179" creationId="{E428844B-32A3-415D-A736-D0C8325C58AA}"/>
          </ac:inkMkLst>
        </pc:inkChg>
        <pc:inkChg chg="add del">
          <ac:chgData name="Jim Beland" userId="d41a4da1a37fb713" providerId="LiveId" clId="{16BBCBC1-1739-4628-94AA-643C5DE5DCCE}" dt="2020-06-02T00:20:28.240" v="5015"/>
          <ac:inkMkLst>
            <pc:docMk/>
            <pc:sldMk cId="1686175162" sldId="278"/>
            <ac:inkMk id="180" creationId="{DBB0BC36-E8E3-45F9-B495-374E5DDDE502}"/>
          </ac:inkMkLst>
        </pc:inkChg>
        <pc:inkChg chg="add del">
          <ac:chgData name="Jim Beland" userId="d41a4da1a37fb713" providerId="LiveId" clId="{16BBCBC1-1739-4628-94AA-643C5DE5DCCE}" dt="2020-06-02T00:20:28.240" v="5015"/>
          <ac:inkMkLst>
            <pc:docMk/>
            <pc:sldMk cId="1686175162" sldId="278"/>
            <ac:inkMk id="181" creationId="{14521D9D-DA97-4A97-87E9-37958BCC8F0C}"/>
          </ac:inkMkLst>
        </pc:inkChg>
        <pc:inkChg chg="add del">
          <ac:chgData name="Jim Beland" userId="d41a4da1a37fb713" providerId="LiveId" clId="{16BBCBC1-1739-4628-94AA-643C5DE5DCCE}" dt="2020-06-02T00:20:37.875" v="5030"/>
          <ac:inkMkLst>
            <pc:docMk/>
            <pc:sldMk cId="1686175162" sldId="278"/>
            <ac:inkMk id="182" creationId="{A4F9497A-0365-4441-AFCF-2CB8869E2633}"/>
          </ac:inkMkLst>
        </pc:inkChg>
        <pc:inkChg chg="add del">
          <ac:chgData name="Jim Beland" userId="d41a4da1a37fb713" providerId="LiveId" clId="{16BBCBC1-1739-4628-94AA-643C5DE5DCCE}" dt="2020-06-02T00:20:37.875" v="5030"/>
          <ac:inkMkLst>
            <pc:docMk/>
            <pc:sldMk cId="1686175162" sldId="278"/>
            <ac:inkMk id="183" creationId="{73C94045-C3BF-4BC7-9574-A527091AD0CD}"/>
          </ac:inkMkLst>
        </pc:inkChg>
        <pc:inkChg chg="add del">
          <ac:chgData name="Jim Beland" userId="d41a4da1a37fb713" providerId="LiveId" clId="{16BBCBC1-1739-4628-94AA-643C5DE5DCCE}" dt="2020-06-02T00:20:37.875" v="5030"/>
          <ac:inkMkLst>
            <pc:docMk/>
            <pc:sldMk cId="1686175162" sldId="278"/>
            <ac:inkMk id="184" creationId="{F4842D37-92BF-4882-B74B-D117F5840D62}"/>
          </ac:inkMkLst>
        </pc:inkChg>
        <pc:inkChg chg="add del">
          <ac:chgData name="Jim Beland" userId="d41a4da1a37fb713" providerId="LiveId" clId="{16BBCBC1-1739-4628-94AA-643C5DE5DCCE}" dt="2020-06-02T00:20:37.875" v="5030"/>
          <ac:inkMkLst>
            <pc:docMk/>
            <pc:sldMk cId="1686175162" sldId="278"/>
            <ac:inkMk id="185" creationId="{1E44F68B-A5E1-4A69-8AE8-7CA6932D64C8}"/>
          </ac:inkMkLst>
        </pc:inkChg>
        <pc:inkChg chg="add del">
          <ac:chgData name="Jim Beland" userId="d41a4da1a37fb713" providerId="LiveId" clId="{16BBCBC1-1739-4628-94AA-643C5DE5DCCE}" dt="2020-06-02T00:20:37.875" v="5030"/>
          <ac:inkMkLst>
            <pc:docMk/>
            <pc:sldMk cId="1686175162" sldId="278"/>
            <ac:inkMk id="186" creationId="{77F319B5-88F4-427D-BB5D-FB76AB579A52}"/>
          </ac:inkMkLst>
        </pc:inkChg>
        <pc:inkChg chg="add del">
          <ac:chgData name="Jim Beland" userId="d41a4da1a37fb713" providerId="LiveId" clId="{16BBCBC1-1739-4628-94AA-643C5DE5DCCE}" dt="2020-06-02T00:20:37.875" v="5030"/>
          <ac:inkMkLst>
            <pc:docMk/>
            <pc:sldMk cId="1686175162" sldId="278"/>
            <ac:inkMk id="187" creationId="{157A0905-49D9-4CDC-A87F-5C6BB1687EF1}"/>
          </ac:inkMkLst>
        </pc:inkChg>
        <pc:inkChg chg="add del">
          <ac:chgData name="Jim Beland" userId="d41a4da1a37fb713" providerId="LiveId" clId="{16BBCBC1-1739-4628-94AA-643C5DE5DCCE}" dt="2020-06-02T00:20:37.875" v="5030"/>
          <ac:inkMkLst>
            <pc:docMk/>
            <pc:sldMk cId="1686175162" sldId="278"/>
            <ac:inkMk id="188" creationId="{34484301-7C96-4AFE-9C20-7DA3CB3C25A9}"/>
          </ac:inkMkLst>
        </pc:inkChg>
        <pc:inkChg chg="add del">
          <ac:chgData name="Jim Beland" userId="d41a4da1a37fb713" providerId="LiveId" clId="{16BBCBC1-1739-4628-94AA-643C5DE5DCCE}" dt="2020-06-02T00:20:37.875" v="5030"/>
          <ac:inkMkLst>
            <pc:docMk/>
            <pc:sldMk cId="1686175162" sldId="278"/>
            <ac:inkMk id="189" creationId="{86AE2EBE-B766-4739-B3D9-436D402C22B3}"/>
          </ac:inkMkLst>
        </pc:inkChg>
        <pc:inkChg chg="add del">
          <ac:chgData name="Jim Beland" userId="d41a4da1a37fb713" providerId="LiveId" clId="{16BBCBC1-1739-4628-94AA-643C5DE5DCCE}" dt="2020-06-02T00:20:37.875" v="5030"/>
          <ac:inkMkLst>
            <pc:docMk/>
            <pc:sldMk cId="1686175162" sldId="278"/>
            <ac:inkMk id="190" creationId="{621C5780-E338-41C5-BE4D-663E14621AF8}"/>
          </ac:inkMkLst>
        </pc:inkChg>
        <pc:inkChg chg="add del">
          <ac:chgData name="Jim Beland" userId="d41a4da1a37fb713" providerId="LiveId" clId="{16BBCBC1-1739-4628-94AA-643C5DE5DCCE}" dt="2020-06-02T00:20:37.875" v="5030"/>
          <ac:inkMkLst>
            <pc:docMk/>
            <pc:sldMk cId="1686175162" sldId="278"/>
            <ac:inkMk id="191" creationId="{2C1262BE-A216-4693-819B-32FCC6489B80}"/>
          </ac:inkMkLst>
        </pc:inkChg>
        <pc:inkChg chg="add del">
          <ac:chgData name="Jim Beland" userId="d41a4da1a37fb713" providerId="LiveId" clId="{16BBCBC1-1739-4628-94AA-643C5DE5DCCE}" dt="2020-06-02T00:20:37.875" v="5030"/>
          <ac:inkMkLst>
            <pc:docMk/>
            <pc:sldMk cId="1686175162" sldId="278"/>
            <ac:inkMk id="192" creationId="{4123A723-97CD-4255-97B1-FC6623E7DB51}"/>
          </ac:inkMkLst>
        </pc:inkChg>
        <pc:inkChg chg="add del">
          <ac:chgData name="Jim Beland" userId="d41a4da1a37fb713" providerId="LiveId" clId="{16BBCBC1-1739-4628-94AA-643C5DE5DCCE}" dt="2020-06-02T00:20:37.875" v="5030"/>
          <ac:inkMkLst>
            <pc:docMk/>
            <pc:sldMk cId="1686175162" sldId="278"/>
            <ac:inkMk id="193" creationId="{C8A7D228-AC3C-43B2-9F6A-2A7249B06C8C}"/>
          </ac:inkMkLst>
        </pc:inkChg>
        <pc:inkChg chg="add del">
          <ac:chgData name="Jim Beland" userId="d41a4da1a37fb713" providerId="LiveId" clId="{16BBCBC1-1739-4628-94AA-643C5DE5DCCE}" dt="2020-06-02T00:20:37.875" v="5030"/>
          <ac:inkMkLst>
            <pc:docMk/>
            <pc:sldMk cId="1686175162" sldId="278"/>
            <ac:inkMk id="194" creationId="{98F879B4-EFEC-43D7-B6A9-0C2179300B60}"/>
          </ac:inkMkLst>
        </pc:inkChg>
        <pc:inkChg chg="add del">
          <ac:chgData name="Jim Beland" userId="d41a4da1a37fb713" providerId="LiveId" clId="{16BBCBC1-1739-4628-94AA-643C5DE5DCCE}" dt="2020-06-02T00:20:37.875" v="5030"/>
          <ac:inkMkLst>
            <pc:docMk/>
            <pc:sldMk cId="1686175162" sldId="278"/>
            <ac:inkMk id="195" creationId="{7789244D-8194-4BC7-90B1-0B03F8928B3B}"/>
          </ac:inkMkLst>
        </pc:inkChg>
        <pc:inkChg chg="add del">
          <ac:chgData name="Jim Beland" userId="d41a4da1a37fb713" providerId="LiveId" clId="{16BBCBC1-1739-4628-94AA-643C5DE5DCCE}" dt="2020-06-02T00:20:37.875" v="5030"/>
          <ac:inkMkLst>
            <pc:docMk/>
            <pc:sldMk cId="1686175162" sldId="278"/>
            <ac:inkMk id="196" creationId="{D9E86373-542F-4531-8532-9EB9711C85B3}"/>
          </ac:inkMkLst>
        </pc:inkChg>
        <pc:inkChg chg="add del">
          <ac:chgData name="Jim Beland" userId="d41a4da1a37fb713" providerId="LiveId" clId="{16BBCBC1-1739-4628-94AA-643C5DE5DCCE}" dt="2020-06-02T00:20:47.118" v="5048"/>
          <ac:inkMkLst>
            <pc:docMk/>
            <pc:sldMk cId="1686175162" sldId="278"/>
            <ac:inkMk id="197" creationId="{2C70F104-936F-43B7-8608-BD7E4F4815EF}"/>
          </ac:inkMkLst>
        </pc:inkChg>
        <pc:inkChg chg="add">
          <ac:chgData name="Jim Beland" userId="d41a4da1a37fb713" providerId="LiveId" clId="{16BBCBC1-1739-4628-94AA-643C5DE5DCCE}" dt="2020-06-02T00:20:37.875" v="5030"/>
          <ac:inkMkLst>
            <pc:docMk/>
            <pc:sldMk cId="1686175162" sldId="278"/>
            <ac:inkMk id="198" creationId="{E0636173-5B5F-4FEE-8022-D3C0B96FC6A0}"/>
          </ac:inkMkLst>
        </pc:inkChg>
        <pc:inkChg chg="add">
          <ac:chgData name="Jim Beland" userId="d41a4da1a37fb713" providerId="LiveId" clId="{16BBCBC1-1739-4628-94AA-643C5DE5DCCE}" dt="2020-06-02T00:20:37.875" v="5030"/>
          <ac:inkMkLst>
            <pc:docMk/>
            <pc:sldMk cId="1686175162" sldId="278"/>
            <ac:inkMk id="199" creationId="{814FFD0D-30CC-4A6D-A879-77B2955DD0D7}"/>
          </ac:inkMkLst>
        </pc:inkChg>
        <pc:inkChg chg="add">
          <ac:chgData name="Jim Beland" userId="d41a4da1a37fb713" providerId="LiveId" clId="{16BBCBC1-1739-4628-94AA-643C5DE5DCCE}" dt="2020-06-02T00:20:37.875" v="5030"/>
          <ac:inkMkLst>
            <pc:docMk/>
            <pc:sldMk cId="1686175162" sldId="278"/>
            <ac:inkMk id="200" creationId="{CA7B29D8-B4C2-41BC-8AF0-6A17F0995C11}"/>
          </ac:inkMkLst>
        </pc:inkChg>
        <pc:inkChg chg="add del">
          <ac:chgData name="Jim Beland" userId="d41a4da1a37fb713" providerId="LiveId" clId="{16BBCBC1-1739-4628-94AA-643C5DE5DCCE}" dt="2020-06-02T00:20:47.118" v="5048"/>
          <ac:inkMkLst>
            <pc:docMk/>
            <pc:sldMk cId="1686175162" sldId="278"/>
            <ac:inkMk id="201" creationId="{4B0A193F-7276-4763-9439-CE1685F3E957}"/>
          </ac:inkMkLst>
        </pc:inkChg>
        <pc:inkChg chg="add del">
          <ac:chgData name="Jim Beland" userId="d41a4da1a37fb713" providerId="LiveId" clId="{16BBCBC1-1739-4628-94AA-643C5DE5DCCE}" dt="2020-06-02T00:20:47.118" v="5048"/>
          <ac:inkMkLst>
            <pc:docMk/>
            <pc:sldMk cId="1686175162" sldId="278"/>
            <ac:inkMk id="202" creationId="{0EBF07CF-E928-4FD8-8174-52599D6E3501}"/>
          </ac:inkMkLst>
        </pc:inkChg>
        <pc:inkChg chg="add del">
          <ac:chgData name="Jim Beland" userId="d41a4da1a37fb713" providerId="LiveId" clId="{16BBCBC1-1739-4628-94AA-643C5DE5DCCE}" dt="2020-06-02T00:20:47.118" v="5048"/>
          <ac:inkMkLst>
            <pc:docMk/>
            <pc:sldMk cId="1686175162" sldId="278"/>
            <ac:inkMk id="203" creationId="{C100B550-459B-4B51-A9AB-4258A3B2409E}"/>
          </ac:inkMkLst>
        </pc:inkChg>
        <pc:inkChg chg="add del">
          <ac:chgData name="Jim Beland" userId="d41a4da1a37fb713" providerId="LiveId" clId="{16BBCBC1-1739-4628-94AA-643C5DE5DCCE}" dt="2020-06-02T00:20:47.118" v="5048"/>
          <ac:inkMkLst>
            <pc:docMk/>
            <pc:sldMk cId="1686175162" sldId="278"/>
            <ac:inkMk id="204" creationId="{33728DB2-F38C-43E3-8892-F933F5BF84C3}"/>
          </ac:inkMkLst>
        </pc:inkChg>
        <pc:inkChg chg="add del">
          <ac:chgData name="Jim Beland" userId="d41a4da1a37fb713" providerId="LiveId" clId="{16BBCBC1-1739-4628-94AA-643C5DE5DCCE}" dt="2020-06-02T00:20:47.118" v="5048"/>
          <ac:inkMkLst>
            <pc:docMk/>
            <pc:sldMk cId="1686175162" sldId="278"/>
            <ac:inkMk id="205" creationId="{EE1AE115-2E5E-40B7-AA60-B1AAD824EF9A}"/>
          </ac:inkMkLst>
        </pc:inkChg>
        <pc:inkChg chg="add del">
          <ac:chgData name="Jim Beland" userId="d41a4da1a37fb713" providerId="LiveId" clId="{16BBCBC1-1739-4628-94AA-643C5DE5DCCE}" dt="2020-06-02T00:20:47.118" v="5048"/>
          <ac:inkMkLst>
            <pc:docMk/>
            <pc:sldMk cId="1686175162" sldId="278"/>
            <ac:inkMk id="206" creationId="{C13D2609-93A8-49D9-B41A-C8EC0616E3B5}"/>
          </ac:inkMkLst>
        </pc:inkChg>
        <pc:inkChg chg="add del">
          <ac:chgData name="Jim Beland" userId="d41a4da1a37fb713" providerId="LiveId" clId="{16BBCBC1-1739-4628-94AA-643C5DE5DCCE}" dt="2020-06-02T00:20:47.118" v="5048"/>
          <ac:inkMkLst>
            <pc:docMk/>
            <pc:sldMk cId="1686175162" sldId="278"/>
            <ac:inkMk id="207" creationId="{BE414E09-A1A3-461F-9D05-306FB507B991}"/>
          </ac:inkMkLst>
        </pc:inkChg>
        <pc:inkChg chg="add del">
          <ac:chgData name="Jim Beland" userId="d41a4da1a37fb713" providerId="LiveId" clId="{16BBCBC1-1739-4628-94AA-643C5DE5DCCE}" dt="2020-06-02T00:20:47.118" v="5048"/>
          <ac:inkMkLst>
            <pc:docMk/>
            <pc:sldMk cId="1686175162" sldId="278"/>
            <ac:inkMk id="208" creationId="{FE45559F-0D37-402F-A37A-D0B0866652DB}"/>
          </ac:inkMkLst>
        </pc:inkChg>
        <pc:inkChg chg="add del">
          <ac:chgData name="Jim Beland" userId="d41a4da1a37fb713" providerId="LiveId" clId="{16BBCBC1-1739-4628-94AA-643C5DE5DCCE}" dt="2020-06-02T00:20:47.118" v="5048"/>
          <ac:inkMkLst>
            <pc:docMk/>
            <pc:sldMk cId="1686175162" sldId="278"/>
            <ac:inkMk id="209" creationId="{B18D9E09-A363-47E7-A5A1-C3368E50A41D}"/>
          </ac:inkMkLst>
        </pc:inkChg>
        <pc:inkChg chg="add del">
          <ac:chgData name="Jim Beland" userId="d41a4da1a37fb713" providerId="LiveId" clId="{16BBCBC1-1739-4628-94AA-643C5DE5DCCE}" dt="2020-06-02T00:20:47.118" v="5048"/>
          <ac:inkMkLst>
            <pc:docMk/>
            <pc:sldMk cId="1686175162" sldId="278"/>
            <ac:inkMk id="210" creationId="{3CD6BC07-4820-4D30-883F-BFBEEA085B33}"/>
          </ac:inkMkLst>
        </pc:inkChg>
        <pc:inkChg chg="add del">
          <ac:chgData name="Jim Beland" userId="d41a4da1a37fb713" providerId="LiveId" clId="{16BBCBC1-1739-4628-94AA-643C5DE5DCCE}" dt="2020-06-02T00:20:47.118" v="5048"/>
          <ac:inkMkLst>
            <pc:docMk/>
            <pc:sldMk cId="1686175162" sldId="278"/>
            <ac:inkMk id="211" creationId="{1EB96F04-3F9B-4657-A37A-70C8755B13EB}"/>
          </ac:inkMkLst>
        </pc:inkChg>
        <pc:inkChg chg="add del">
          <ac:chgData name="Jim Beland" userId="d41a4da1a37fb713" providerId="LiveId" clId="{16BBCBC1-1739-4628-94AA-643C5DE5DCCE}" dt="2020-06-02T00:20:47.118" v="5048"/>
          <ac:inkMkLst>
            <pc:docMk/>
            <pc:sldMk cId="1686175162" sldId="278"/>
            <ac:inkMk id="212" creationId="{3D4439F7-4F76-4323-87EF-71E2E1C3B348}"/>
          </ac:inkMkLst>
        </pc:inkChg>
        <pc:inkChg chg="add del">
          <ac:chgData name="Jim Beland" userId="d41a4da1a37fb713" providerId="LiveId" clId="{16BBCBC1-1739-4628-94AA-643C5DE5DCCE}" dt="2020-06-02T00:20:47.118" v="5048"/>
          <ac:inkMkLst>
            <pc:docMk/>
            <pc:sldMk cId="1686175162" sldId="278"/>
            <ac:inkMk id="213" creationId="{EBFF70DC-2CA7-4381-8120-7E38112FC7DF}"/>
          </ac:inkMkLst>
        </pc:inkChg>
        <pc:inkChg chg="add del">
          <ac:chgData name="Jim Beland" userId="d41a4da1a37fb713" providerId="LiveId" clId="{16BBCBC1-1739-4628-94AA-643C5DE5DCCE}" dt="2020-06-02T00:20:47.118" v="5048"/>
          <ac:inkMkLst>
            <pc:docMk/>
            <pc:sldMk cId="1686175162" sldId="278"/>
            <ac:inkMk id="214" creationId="{EDF12A41-8802-4EE2-A92C-C7EEFD3BF2ED}"/>
          </ac:inkMkLst>
        </pc:inkChg>
        <pc:inkChg chg="add del">
          <ac:chgData name="Jim Beland" userId="d41a4da1a37fb713" providerId="LiveId" clId="{16BBCBC1-1739-4628-94AA-643C5DE5DCCE}" dt="2020-06-02T00:20:54.615" v="5051"/>
          <ac:inkMkLst>
            <pc:docMk/>
            <pc:sldMk cId="1686175162" sldId="278"/>
            <ac:inkMk id="215" creationId="{61259AD0-1466-4F10-BEAF-68A993036E5A}"/>
          </ac:inkMkLst>
        </pc:inkChg>
        <pc:inkChg chg="add del">
          <ac:chgData name="Jim Beland" userId="d41a4da1a37fb713" providerId="LiveId" clId="{16BBCBC1-1739-4628-94AA-643C5DE5DCCE}" dt="2020-06-02T00:20:54.615" v="5051"/>
          <ac:inkMkLst>
            <pc:docMk/>
            <pc:sldMk cId="1686175162" sldId="278"/>
            <ac:inkMk id="216" creationId="{0DCF7082-F446-4EBA-B8CD-88A91E762AE4}"/>
          </ac:inkMkLst>
        </pc:inkChg>
        <pc:inkChg chg="add del">
          <ac:chgData name="Jim Beland" userId="d41a4da1a37fb713" providerId="LiveId" clId="{16BBCBC1-1739-4628-94AA-643C5DE5DCCE}" dt="2020-06-02T00:20:50.540" v="5049" actId="9405"/>
          <ac:inkMkLst>
            <pc:docMk/>
            <pc:sldMk cId="1686175162" sldId="278"/>
            <ac:inkMk id="217" creationId="{DD080723-D881-4019-90DE-7F6ADC65C267}"/>
          </ac:inkMkLst>
        </pc:inkChg>
        <pc:inkChg chg="add">
          <ac:chgData name="Jim Beland" userId="d41a4da1a37fb713" providerId="LiveId" clId="{16BBCBC1-1739-4628-94AA-643C5DE5DCCE}" dt="2020-06-02T00:20:47.118" v="5048"/>
          <ac:inkMkLst>
            <pc:docMk/>
            <pc:sldMk cId="1686175162" sldId="278"/>
            <ac:inkMk id="218" creationId="{5F0B3D02-896C-4D89-8447-01FD38367E32}"/>
          </ac:inkMkLst>
        </pc:inkChg>
        <pc:inkChg chg="add">
          <ac:chgData name="Jim Beland" userId="d41a4da1a37fb713" providerId="LiveId" clId="{16BBCBC1-1739-4628-94AA-643C5DE5DCCE}" dt="2020-06-02T00:20:47.118" v="5048"/>
          <ac:inkMkLst>
            <pc:docMk/>
            <pc:sldMk cId="1686175162" sldId="278"/>
            <ac:inkMk id="219" creationId="{B0E7C58B-FFC5-4C20-A4AE-431F3C9C7DC4}"/>
          </ac:inkMkLst>
        </pc:inkChg>
        <pc:inkChg chg="add del">
          <ac:chgData name="Jim Beland" userId="d41a4da1a37fb713" providerId="LiveId" clId="{16BBCBC1-1739-4628-94AA-643C5DE5DCCE}" dt="2020-06-02T00:20:54.615" v="5051"/>
          <ac:inkMkLst>
            <pc:docMk/>
            <pc:sldMk cId="1686175162" sldId="278"/>
            <ac:inkMk id="220" creationId="{83A7F67B-9857-42DB-870E-E6679E9AD45D}"/>
          </ac:inkMkLst>
        </pc:inkChg>
        <pc:inkChg chg="add">
          <ac:chgData name="Jim Beland" userId="d41a4da1a37fb713" providerId="LiveId" clId="{16BBCBC1-1739-4628-94AA-643C5DE5DCCE}" dt="2020-06-02T00:20:54.615" v="5051"/>
          <ac:inkMkLst>
            <pc:docMk/>
            <pc:sldMk cId="1686175162" sldId="278"/>
            <ac:inkMk id="221" creationId="{8BAC5660-B68C-43C0-9918-DB000B25C9F7}"/>
          </ac:inkMkLst>
        </pc:inkChg>
        <pc:inkChg chg="add del">
          <ac:chgData name="Jim Beland" userId="d41a4da1a37fb713" providerId="LiveId" clId="{16BBCBC1-1739-4628-94AA-643C5DE5DCCE}" dt="2020-06-02T00:21:03.917" v="5058"/>
          <ac:inkMkLst>
            <pc:docMk/>
            <pc:sldMk cId="1686175162" sldId="278"/>
            <ac:inkMk id="222" creationId="{611AB0B0-261D-45AF-B34A-91A7BBB80A5A}"/>
          </ac:inkMkLst>
        </pc:inkChg>
        <pc:inkChg chg="add del">
          <ac:chgData name="Jim Beland" userId="d41a4da1a37fb713" providerId="LiveId" clId="{16BBCBC1-1739-4628-94AA-643C5DE5DCCE}" dt="2020-06-02T00:21:03.917" v="5058"/>
          <ac:inkMkLst>
            <pc:docMk/>
            <pc:sldMk cId="1686175162" sldId="278"/>
            <ac:inkMk id="223" creationId="{41B03881-E6D2-4AC1-84A8-B41A32CE900B}"/>
          </ac:inkMkLst>
        </pc:inkChg>
        <pc:inkChg chg="add del">
          <ac:chgData name="Jim Beland" userId="d41a4da1a37fb713" providerId="LiveId" clId="{16BBCBC1-1739-4628-94AA-643C5DE5DCCE}" dt="2020-06-02T00:21:03.917" v="5058"/>
          <ac:inkMkLst>
            <pc:docMk/>
            <pc:sldMk cId="1686175162" sldId="278"/>
            <ac:inkMk id="224" creationId="{5D88F4BF-4E86-48B8-AF65-102F26753C69}"/>
          </ac:inkMkLst>
        </pc:inkChg>
        <pc:inkChg chg="add del">
          <ac:chgData name="Jim Beland" userId="d41a4da1a37fb713" providerId="LiveId" clId="{16BBCBC1-1739-4628-94AA-643C5DE5DCCE}" dt="2020-06-02T00:21:03.917" v="5058"/>
          <ac:inkMkLst>
            <pc:docMk/>
            <pc:sldMk cId="1686175162" sldId="278"/>
            <ac:inkMk id="225" creationId="{10C4BDA3-4D2C-47E2-A2E7-98BD89DBE352}"/>
          </ac:inkMkLst>
        </pc:inkChg>
        <pc:inkChg chg="add del">
          <ac:chgData name="Jim Beland" userId="d41a4da1a37fb713" providerId="LiveId" clId="{16BBCBC1-1739-4628-94AA-643C5DE5DCCE}" dt="2020-06-02T00:21:03.917" v="5058"/>
          <ac:inkMkLst>
            <pc:docMk/>
            <pc:sldMk cId="1686175162" sldId="278"/>
            <ac:inkMk id="226" creationId="{BBF82653-AB49-4DA3-AB26-68A166F8CCED}"/>
          </ac:inkMkLst>
        </pc:inkChg>
        <pc:inkChg chg="add del">
          <ac:chgData name="Jim Beland" userId="d41a4da1a37fb713" providerId="LiveId" clId="{16BBCBC1-1739-4628-94AA-643C5DE5DCCE}" dt="2020-06-02T00:21:03.917" v="5058"/>
          <ac:inkMkLst>
            <pc:docMk/>
            <pc:sldMk cId="1686175162" sldId="278"/>
            <ac:inkMk id="227" creationId="{FC7C61AD-1C97-4323-A57B-A80777470825}"/>
          </ac:inkMkLst>
        </pc:inkChg>
        <pc:inkChg chg="add del">
          <ac:chgData name="Jim Beland" userId="d41a4da1a37fb713" providerId="LiveId" clId="{16BBCBC1-1739-4628-94AA-643C5DE5DCCE}" dt="2020-06-02T00:21:06.101" v="5062"/>
          <ac:inkMkLst>
            <pc:docMk/>
            <pc:sldMk cId="1686175162" sldId="278"/>
            <ac:inkMk id="228" creationId="{0A556913-FA6D-4E86-BB87-E8AB19B5CF46}"/>
          </ac:inkMkLst>
        </pc:inkChg>
        <pc:inkChg chg="add del">
          <ac:chgData name="Jim Beland" userId="d41a4da1a37fb713" providerId="LiveId" clId="{16BBCBC1-1739-4628-94AA-643C5DE5DCCE}" dt="2020-06-02T00:21:06.101" v="5062"/>
          <ac:inkMkLst>
            <pc:docMk/>
            <pc:sldMk cId="1686175162" sldId="278"/>
            <ac:inkMk id="229" creationId="{5FF0419C-872D-4120-9347-E5C7AC492762}"/>
          </ac:inkMkLst>
        </pc:inkChg>
        <pc:inkChg chg="add del">
          <ac:chgData name="Jim Beland" userId="d41a4da1a37fb713" providerId="LiveId" clId="{16BBCBC1-1739-4628-94AA-643C5DE5DCCE}" dt="2020-06-02T00:21:06.101" v="5062"/>
          <ac:inkMkLst>
            <pc:docMk/>
            <pc:sldMk cId="1686175162" sldId="278"/>
            <ac:inkMk id="230" creationId="{67DAF5DE-5C4C-4E47-894B-22FF9E265D3E}"/>
          </ac:inkMkLst>
        </pc:inkChg>
        <pc:inkChg chg="add del">
          <ac:chgData name="Jim Beland" userId="d41a4da1a37fb713" providerId="LiveId" clId="{16BBCBC1-1739-4628-94AA-643C5DE5DCCE}" dt="2020-06-02T00:21:06.101" v="5062"/>
          <ac:inkMkLst>
            <pc:docMk/>
            <pc:sldMk cId="1686175162" sldId="278"/>
            <ac:inkMk id="231" creationId="{92E1313D-2C67-49E8-80E8-D1FF3FCCB8CA}"/>
          </ac:inkMkLst>
        </pc:inkChg>
        <pc:inkChg chg="add del">
          <ac:chgData name="Jim Beland" userId="d41a4da1a37fb713" providerId="LiveId" clId="{16BBCBC1-1739-4628-94AA-643C5DE5DCCE}" dt="2020-06-02T00:21:19.352" v="5087"/>
          <ac:inkMkLst>
            <pc:docMk/>
            <pc:sldMk cId="1686175162" sldId="278"/>
            <ac:inkMk id="232" creationId="{E74A34B2-DD56-42BA-9736-7A27768518D6}"/>
          </ac:inkMkLst>
        </pc:inkChg>
        <pc:inkChg chg="add del">
          <ac:chgData name="Jim Beland" userId="d41a4da1a37fb713" providerId="LiveId" clId="{16BBCBC1-1739-4628-94AA-643C5DE5DCCE}" dt="2020-06-02T00:21:19.352" v="5087"/>
          <ac:inkMkLst>
            <pc:docMk/>
            <pc:sldMk cId="1686175162" sldId="278"/>
            <ac:inkMk id="233" creationId="{C770BA3F-4CD5-4D10-B2BD-D5F5281A5CC2}"/>
          </ac:inkMkLst>
        </pc:inkChg>
        <pc:inkChg chg="add del">
          <ac:chgData name="Jim Beland" userId="d41a4da1a37fb713" providerId="LiveId" clId="{16BBCBC1-1739-4628-94AA-643C5DE5DCCE}" dt="2020-06-02T00:21:19.352" v="5087"/>
          <ac:inkMkLst>
            <pc:docMk/>
            <pc:sldMk cId="1686175162" sldId="278"/>
            <ac:inkMk id="234" creationId="{59FE163F-D644-4E79-B64A-C36A7F6CC654}"/>
          </ac:inkMkLst>
        </pc:inkChg>
        <pc:inkChg chg="add del">
          <ac:chgData name="Jim Beland" userId="d41a4da1a37fb713" providerId="LiveId" clId="{16BBCBC1-1739-4628-94AA-643C5DE5DCCE}" dt="2020-06-02T00:21:19.352" v="5087"/>
          <ac:inkMkLst>
            <pc:docMk/>
            <pc:sldMk cId="1686175162" sldId="278"/>
            <ac:inkMk id="235" creationId="{16E5C633-7D92-4821-9503-39158467FEF2}"/>
          </ac:inkMkLst>
        </pc:inkChg>
        <pc:inkChg chg="add del">
          <ac:chgData name="Jim Beland" userId="d41a4da1a37fb713" providerId="LiveId" clId="{16BBCBC1-1739-4628-94AA-643C5DE5DCCE}" dt="2020-06-02T00:21:19.352" v="5087"/>
          <ac:inkMkLst>
            <pc:docMk/>
            <pc:sldMk cId="1686175162" sldId="278"/>
            <ac:inkMk id="236" creationId="{D7C8203C-935C-4820-BD20-38C1D05E8F8E}"/>
          </ac:inkMkLst>
        </pc:inkChg>
        <pc:inkChg chg="add del">
          <ac:chgData name="Jim Beland" userId="d41a4da1a37fb713" providerId="LiveId" clId="{16BBCBC1-1739-4628-94AA-643C5DE5DCCE}" dt="2020-06-02T00:21:19.352" v="5087"/>
          <ac:inkMkLst>
            <pc:docMk/>
            <pc:sldMk cId="1686175162" sldId="278"/>
            <ac:inkMk id="237" creationId="{4F01D5CC-B164-43BA-8700-08E14353BAB8}"/>
          </ac:inkMkLst>
        </pc:inkChg>
        <pc:inkChg chg="add del">
          <ac:chgData name="Jim Beland" userId="d41a4da1a37fb713" providerId="LiveId" clId="{16BBCBC1-1739-4628-94AA-643C5DE5DCCE}" dt="2020-06-02T00:21:19.352" v="5087"/>
          <ac:inkMkLst>
            <pc:docMk/>
            <pc:sldMk cId="1686175162" sldId="278"/>
            <ac:inkMk id="238" creationId="{34C222AF-CD0C-461E-A211-B6A303649976}"/>
          </ac:inkMkLst>
        </pc:inkChg>
        <pc:inkChg chg="add del">
          <ac:chgData name="Jim Beland" userId="d41a4da1a37fb713" providerId="LiveId" clId="{16BBCBC1-1739-4628-94AA-643C5DE5DCCE}" dt="2020-06-02T00:21:19.352" v="5087"/>
          <ac:inkMkLst>
            <pc:docMk/>
            <pc:sldMk cId="1686175162" sldId="278"/>
            <ac:inkMk id="239" creationId="{1869FF96-6274-4517-8E6E-D347500F0CE4}"/>
          </ac:inkMkLst>
        </pc:inkChg>
        <pc:inkChg chg="add del">
          <ac:chgData name="Jim Beland" userId="d41a4da1a37fb713" providerId="LiveId" clId="{16BBCBC1-1739-4628-94AA-643C5DE5DCCE}" dt="2020-06-02T00:21:19.352" v="5087"/>
          <ac:inkMkLst>
            <pc:docMk/>
            <pc:sldMk cId="1686175162" sldId="278"/>
            <ac:inkMk id="240" creationId="{BBE68FC1-C2C2-4943-851E-E01C3859BD30}"/>
          </ac:inkMkLst>
        </pc:inkChg>
        <pc:inkChg chg="add del">
          <ac:chgData name="Jim Beland" userId="d41a4da1a37fb713" providerId="LiveId" clId="{16BBCBC1-1739-4628-94AA-643C5DE5DCCE}" dt="2020-06-02T00:21:19.352" v="5087"/>
          <ac:inkMkLst>
            <pc:docMk/>
            <pc:sldMk cId="1686175162" sldId="278"/>
            <ac:inkMk id="241" creationId="{7D98A41E-6F8F-4F06-A5D8-9CDA0F611652}"/>
          </ac:inkMkLst>
        </pc:inkChg>
        <pc:inkChg chg="add del">
          <ac:chgData name="Jim Beland" userId="d41a4da1a37fb713" providerId="LiveId" clId="{16BBCBC1-1739-4628-94AA-643C5DE5DCCE}" dt="2020-06-02T00:21:19.352" v="5087"/>
          <ac:inkMkLst>
            <pc:docMk/>
            <pc:sldMk cId="1686175162" sldId="278"/>
            <ac:inkMk id="242" creationId="{FEE62ABF-C5E5-4679-A34A-057427F99AB9}"/>
          </ac:inkMkLst>
        </pc:inkChg>
        <pc:inkChg chg="add del">
          <ac:chgData name="Jim Beland" userId="d41a4da1a37fb713" providerId="LiveId" clId="{16BBCBC1-1739-4628-94AA-643C5DE5DCCE}" dt="2020-06-02T00:21:19.352" v="5087"/>
          <ac:inkMkLst>
            <pc:docMk/>
            <pc:sldMk cId="1686175162" sldId="278"/>
            <ac:inkMk id="243" creationId="{1BA3540A-0C2F-42A4-8A2B-045EF5AAB8BA}"/>
          </ac:inkMkLst>
        </pc:inkChg>
        <pc:inkChg chg="add del">
          <ac:chgData name="Jim Beland" userId="d41a4da1a37fb713" providerId="LiveId" clId="{16BBCBC1-1739-4628-94AA-643C5DE5DCCE}" dt="2020-06-02T00:21:19.352" v="5087"/>
          <ac:inkMkLst>
            <pc:docMk/>
            <pc:sldMk cId="1686175162" sldId="278"/>
            <ac:inkMk id="244" creationId="{BBEEC64F-9915-46CF-9FD3-D1E598C24353}"/>
          </ac:inkMkLst>
        </pc:inkChg>
        <pc:inkChg chg="add del">
          <ac:chgData name="Jim Beland" userId="d41a4da1a37fb713" providerId="LiveId" clId="{16BBCBC1-1739-4628-94AA-643C5DE5DCCE}" dt="2020-06-02T00:21:19.352" v="5087"/>
          <ac:inkMkLst>
            <pc:docMk/>
            <pc:sldMk cId="1686175162" sldId="278"/>
            <ac:inkMk id="245" creationId="{CF0F169B-7524-405D-B402-274675A5A5DE}"/>
          </ac:inkMkLst>
        </pc:inkChg>
        <pc:inkChg chg="add del">
          <ac:chgData name="Jim Beland" userId="d41a4da1a37fb713" providerId="LiveId" clId="{16BBCBC1-1739-4628-94AA-643C5DE5DCCE}" dt="2020-06-02T00:21:19.352" v="5087"/>
          <ac:inkMkLst>
            <pc:docMk/>
            <pc:sldMk cId="1686175162" sldId="278"/>
            <ac:inkMk id="246" creationId="{91751E5A-9CF3-4732-9964-8160B1A474AB}"/>
          </ac:inkMkLst>
        </pc:inkChg>
        <pc:inkChg chg="add del">
          <ac:chgData name="Jim Beland" userId="d41a4da1a37fb713" providerId="LiveId" clId="{16BBCBC1-1739-4628-94AA-643C5DE5DCCE}" dt="2020-06-02T00:21:19.352" v="5087"/>
          <ac:inkMkLst>
            <pc:docMk/>
            <pc:sldMk cId="1686175162" sldId="278"/>
            <ac:inkMk id="247" creationId="{E727CD0E-7DA7-408D-BD70-06C0C0723E6C}"/>
          </ac:inkMkLst>
        </pc:inkChg>
        <pc:inkChg chg="add del">
          <ac:chgData name="Jim Beland" userId="d41a4da1a37fb713" providerId="LiveId" clId="{16BBCBC1-1739-4628-94AA-643C5DE5DCCE}" dt="2020-06-02T00:21:19.352" v="5087"/>
          <ac:inkMkLst>
            <pc:docMk/>
            <pc:sldMk cId="1686175162" sldId="278"/>
            <ac:inkMk id="248" creationId="{DDC3711E-6485-42A3-A846-250CBB89CE54}"/>
          </ac:inkMkLst>
        </pc:inkChg>
        <pc:inkChg chg="add del">
          <ac:chgData name="Jim Beland" userId="d41a4da1a37fb713" providerId="LiveId" clId="{16BBCBC1-1739-4628-94AA-643C5DE5DCCE}" dt="2020-06-02T00:21:19.352" v="5087"/>
          <ac:inkMkLst>
            <pc:docMk/>
            <pc:sldMk cId="1686175162" sldId="278"/>
            <ac:inkMk id="249" creationId="{EE003E5C-BF82-4D11-B3EA-BDED2D4DB147}"/>
          </ac:inkMkLst>
        </pc:inkChg>
        <pc:inkChg chg="add del">
          <ac:chgData name="Jim Beland" userId="d41a4da1a37fb713" providerId="LiveId" clId="{16BBCBC1-1739-4628-94AA-643C5DE5DCCE}" dt="2020-06-02T00:21:19.352" v="5087"/>
          <ac:inkMkLst>
            <pc:docMk/>
            <pc:sldMk cId="1686175162" sldId="278"/>
            <ac:inkMk id="250" creationId="{C23883F8-B28B-4F49-B174-A2DC6D693708}"/>
          </ac:inkMkLst>
        </pc:inkChg>
        <pc:inkChg chg="add del">
          <ac:chgData name="Jim Beland" userId="d41a4da1a37fb713" providerId="LiveId" clId="{16BBCBC1-1739-4628-94AA-643C5DE5DCCE}" dt="2020-06-02T00:21:19.352" v="5087"/>
          <ac:inkMkLst>
            <pc:docMk/>
            <pc:sldMk cId="1686175162" sldId="278"/>
            <ac:inkMk id="251" creationId="{3941CC86-050A-4AAE-A95C-59A2C4E1E0DD}"/>
          </ac:inkMkLst>
        </pc:inkChg>
        <pc:inkChg chg="add del">
          <ac:chgData name="Jim Beland" userId="d41a4da1a37fb713" providerId="LiveId" clId="{16BBCBC1-1739-4628-94AA-643C5DE5DCCE}" dt="2020-06-02T00:21:19.352" v="5087"/>
          <ac:inkMkLst>
            <pc:docMk/>
            <pc:sldMk cId="1686175162" sldId="278"/>
            <ac:inkMk id="252" creationId="{77633F3C-6AD9-4764-A77F-C035506B2E0F}"/>
          </ac:inkMkLst>
        </pc:inkChg>
        <pc:inkChg chg="add del">
          <ac:chgData name="Jim Beland" userId="d41a4da1a37fb713" providerId="LiveId" clId="{16BBCBC1-1739-4628-94AA-643C5DE5DCCE}" dt="2020-06-02T00:21:19.352" v="5087"/>
          <ac:inkMkLst>
            <pc:docMk/>
            <pc:sldMk cId="1686175162" sldId="278"/>
            <ac:inkMk id="253" creationId="{5BE12F92-9228-446B-8829-69B044768131}"/>
          </ac:inkMkLst>
        </pc:inkChg>
        <pc:inkChg chg="add del">
          <ac:chgData name="Jim Beland" userId="d41a4da1a37fb713" providerId="LiveId" clId="{16BBCBC1-1739-4628-94AA-643C5DE5DCCE}" dt="2020-06-02T00:21:19.352" v="5087"/>
          <ac:inkMkLst>
            <pc:docMk/>
            <pc:sldMk cId="1686175162" sldId="278"/>
            <ac:inkMk id="254" creationId="{1FF776FE-CD53-40C4-815E-EEC52A47F099}"/>
          </ac:inkMkLst>
        </pc:inkChg>
        <pc:inkChg chg="add del">
          <ac:chgData name="Jim Beland" userId="d41a4da1a37fb713" providerId="LiveId" clId="{16BBCBC1-1739-4628-94AA-643C5DE5DCCE}" dt="2020-06-02T00:21:19.352" v="5087"/>
          <ac:inkMkLst>
            <pc:docMk/>
            <pc:sldMk cId="1686175162" sldId="278"/>
            <ac:inkMk id="255" creationId="{AEE78021-78F5-4959-A1A8-9874AE47DEBA}"/>
          </ac:inkMkLst>
        </pc:inkChg>
        <pc:inkChg chg="add del">
          <ac:chgData name="Jim Beland" userId="d41a4da1a37fb713" providerId="LiveId" clId="{16BBCBC1-1739-4628-94AA-643C5DE5DCCE}" dt="2020-06-02T00:21:19.352" v="5087"/>
          <ac:inkMkLst>
            <pc:docMk/>
            <pc:sldMk cId="1686175162" sldId="278"/>
            <ac:inkMk id="256" creationId="{B3F5E102-BDC2-4F22-B684-08AE0D4A9F1D}"/>
          </ac:inkMkLst>
        </pc:inkChg>
        <pc:inkChg chg="add del">
          <ac:chgData name="Jim Beland" userId="d41a4da1a37fb713" providerId="LiveId" clId="{16BBCBC1-1739-4628-94AA-643C5DE5DCCE}" dt="2020-06-02T00:21:24.020" v="5096"/>
          <ac:inkMkLst>
            <pc:docMk/>
            <pc:sldMk cId="1686175162" sldId="278"/>
            <ac:inkMk id="257" creationId="{68A9F6D4-638A-4B24-A7C1-BB0ED67F33ED}"/>
          </ac:inkMkLst>
        </pc:inkChg>
        <pc:inkChg chg="add">
          <ac:chgData name="Jim Beland" userId="d41a4da1a37fb713" providerId="LiveId" clId="{16BBCBC1-1739-4628-94AA-643C5DE5DCCE}" dt="2020-06-02T00:21:19.352" v="5087"/>
          <ac:inkMkLst>
            <pc:docMk/>
            <pc:sldMk cId="1686175162" sldId="278"/>
            <ac:inkMk id="258" creationId="{A15FDBAF-CEB7-4258-95D0-963AB1E995CA}"/>
          </ac:inkMkLst>
        </pc:inkChg>
        <pc:inkChg chg="add del">
          <ac:chgData name="Jim Beland" userId="d41a4da1a37fb713" providerId="LiveId" clId="{16BBCBC1-1739-4628-94AA-643C5DE5DCCE}" dt="2020-06-02T00:21:19.352" v="5087"/>
          <ac:inkMkLst>
            <pc:docMk/>
            <pc:sldMk cId="1686175162" sldId="278"/>
            <ac:inkMk id="259" creationId="{DFAE2A09-B6C4-41DA-82A1-32ED331C7533}"/>
          </ac:inkMkLst>
        </pc:inkChg>
        <pc:inkChg chg="add">
          <ac:chgData name="Jim Beland" userId="d41a4da1a37fb713" providerId="LiveId" clId="{16BBCBC1-1739-4628-94AA-643C5DE5DCCE}" dt="2020-06-02T00:21:19.352" v="5087"/>
          <ac:inkMkLst>
            <pc:docMk/>
            <pc:sldMk cId="1686175162" sldId="278"/>
            <ac:inkMk id="260" creationId="{5259DCA2-227C-4E19-8B6D-F94C062501D2}"/>
          </ac:inkMkLst>
        </pc:inkChg>
        <pc:inkChg chg="add del">
          <ac:chgData name="Jim Beland" userId="d41a4da1a37fb713" providerId="LiveId" clId="{16BBCBC1-1739-4628-94AA-643C5DE5DCCE}" dt="2020-06-02T00:21:24.020" v="5096"/>
          <ac:inkMkLst>
            <pc:docMk/>
            <pc:sldMk cId="1686175162" sldId="278"/>
            <ac:inkMk id="261" creationId="{6335025A-CC8B-4CE6-B923-F15C10655EF6}"/>
          </ac:inkMkLst>
        </pc:inkChg>
        <pc:inkChg chg="add del">
          <ac:chgData name="Jim Beland" userId="d41a4da1a37fb713" providerId="LiveId" clId="{16BBCBC1-1739-4628-94AA-643C5DE5DCCE}" dt="2020-06-02T00:21:24.020" v="5096"/>
          <ac:inkMkLst>
            <pc:docMk/>
            <pc:sldMk cId="1686175162" sldId="278"/>
            <ac:inkMk id="262" creationId="{338E5722-1D4F-4ABD-B5B6-28ACDAC63D55}"/>
          </ac:inkMkLst>
        </pc:inkChg>
        <pc:inkChg chg="add del">
          <ac:chgData name="Jim Beland" userId="d41a4da1a37fb713" providerId="LiveId" clId="{16BBCBC1-1739-4628-94AA-643C5DE5DCCE}" dt="2020-06-02T00:21:24.020" v="5096"/>
          <ac:inkMkLst>
            <pc:docMk/>
            <pc:sldMk cId="1686175162" sldId="278"/>
            <ac:inkMk id="263" creationId="{A37A386F-CB2C-4BAB-B6BA-1E5A18BA54A6}"/>
          </ac:inkMkLst>
        </pc:inkChg>
        <pc:inkChg chg="add del">
          <ac:chgData name="Jim Beland" userId="d41a4da1a37fb713" providerId="LiveId" clId="{16BBCBC1-1739-4628-94AA-643C5DE5DCCE}" dt="2020-06-02T00:21:24.020" v="5096"/>
          <ac:inkMkLst>
            <pc:docMk/>
            <pc:sldMk cId="1686175162" sldId="278"/>
            <ac:inkMk id="264" creationId="{837E3936-DE5D-4584-984C-8F57A91FAE7C}"/>
          </ac:inkMkLst>
        </pc:inkChg>
        <pc:inkChg chg="add del">
          <ac:chgData name="Jim Beland" userId="d41a4da1a37fb713" providerId="LiveId" clId="{16BBCBC1-1739-4628-94AA-643C5DE5DCCE}" dt="2020-06-02T00:21:24.020" v="5096"/>
          <ac:inkMkLst>
            <pc:docMk/>
            <pc:sldMk cId="1686175162" sldId="278"/>
            <ac:inkMk id="265" creationId="{E9619613-EA0D-49AE-B19A-1F7452E1D3B2}"/>
          </ac:inkMkLst>
        </pc:inkChg>
        <pc:inkChg chg="add del">
          <ac:chgData name="Jim Beland" userId="d41a4da1a37fb713" providerId="LiveId" clId="{16BBCBC1-1739-4628-94AA-643C5DE5DCCE}" dt="2020-06-02T00:21:24.020" v="5096"/>
          <ac:inkMkLst>
            <pc:docMk/>
            <pc:sldMk cId="1686175162" sldId="278"/>
            <ac:inkMk id="266" creationId="{A386DCFD-534A-4309-88D1-840725A6F89A}"/>
          </ac:inkMkLst>
        </pc:inkChg>
        <pc:inkChg chg="add del">
          <ac:chgData name="Jim Beland" userId="d41a4da1a37fb713" providerId="LiveId" clId="{16BBCBC1-1739-4628-94AA-643C5DE5DCCE}" dt="2020-06-02T00:21:24.020" v="5096"/>
          <ac:inkMkLst>
            <pc:docMk/>
            <pc:sldMk cId="1686175162" sldId="278"/>
            <ac:inkMk id="267" creationId="{4E536687-F9C8-46E2-BB47-F312B6E1D875}"/>
          </ac:inkMkLst>
        </pc:inkChg>
        <pc:inkChg chg="add del">
          <ac:chgData name="Jim Beland" userId="d41a4da1a37fb713" providerId="LiveId" clId="{16BBCBC1-1739-4628-94AA-643C5DE5DCCE}" dt="2020-06-02T00:21:24.020" v="5096"/>
          <ac:inkMkLst>
            <pc:docMk/>
            <pc:sldMk cId="1686175162" sldId="278"/>
            <ac:inkMk id="268" creationId="{6BC2D4FE-5169-4008-AD54-4C2E8DDBFF05}"/>
          </ac:inkMkLst>
        </pc:inkChg>
        <pc:inkChg chg="add">
          <ac:chgData name="Jim Beland" userId="d41a4da1a37fb713" providerId="LiveId" clId="{16BBCBC1-1739-4628-94AA-643C5DE5DCCE}" dt="2020-06-02T00:21:24.020" v="5096"/>
          <ac:inkMkLst>
            <pc:docMk/>
            <pc:sldMk cId="1686175162" sldId="278"/>
            <ac:inkMk id="269" creationId="{C3CE4AC0-77FC-49EA-9FC2-8F3ED3789EA9}"/>
          </ac:inkMkLst>
        </pc:inkChg>
        <pc:inkChg chg="add del">
          <ac:chgData name="Jim Beland" userId="d41a4da1a37fb713" providerId="LiveId" clId="{16BBCBC1-1739-4628-94AA-643C5DE5DCCE}" dt="2020-06-02T00:21:27.947" v="5104"/>
          <ac:inkMkLst>
            <pc:docMk/>
            <pc:sldMk cId="1686175162" sldId="278"/>
            <ac:inkMk id="270" creationId="{D86B5751-DB39-4F1F-8190-7EFC989E3675}"/>
          </ac:inkMkLst>
        </pc:inkChg>
        <pc:inkChg chg="add del">
          <ac:chgData name="Jim Beland" userId="d41a4da1a37fb713" providerId="LiveId" clId="{16BBCBC1-1739-4628-94AA-643C5DE5DCCE}" dt="2020-06-02T00:21:27.947" v="5104"/>
          <ac:inkMkLst>
            <pc:docMk/>
            <pc:sldMk cId="1686175162" sldId="278"/>
            <ac:inkMk id="271" creationId="{0771E43E-A3CA-4811-B151-53C8BBE0677D}"/>
          </ac:inkMkLst>
        </pc:inkChg>
        <pc:inkChg chg="add del">
          <ac:chgData name="Jim Beland" userId="d41a4da1a37fb713" providerId="LiveId" clId="{16BBCBC1-1739-4628-94AA-643C5DE5DCCE}" dt="2020-06-02T00:21:27.947" v="5104"/>
          <ac:inkMkLst>
            <pc:docMk/>
            <pc:sldMk cId="1686175162" sldId="278"/>
            <ac:inkMk id="272" creationId="{DDE0349A-FCF8-4832-85C8-700B31C3CF50}"/>
          </ac:inkMkLst>
        </pc:inkChg>
        <pc:inkChg chg="add del">
          <ac:chgData name="Jim Beland" userId="d41a4da1a37fb713" providerId="LiveId" clId="{16BBCBC1-1739-4628-94AA-643C5DE5DCCE}" dt="2020-06-02T00:21:27.947" v="5104"/>
          <ac:inkMkLst>
            <pc:docMk/>
            <pc:sldMk cId="1686175162" sldId="278"/>
            <ac:inkMk id="273" creationId="{D7A3DB30-92D8-439D-9439-0D895CBFD503}"/>
          </ac:inkMkLst>
        </pc:inkChg>
        <pc:inkChg chg="add del">
          <ac:chgData name="Jim Beland" userId="d41a4da1a37fb713" providerId="LiveId" clId="{16BBCBC1-1739-4628-94AA-643C5DE5DCCE}" dt="2020-06-02T00:21:27.947" v="5104"/>
          <ac:inkMkLst>
            <pc:docMk/>
            <pc:sldMk cId="1686175162" sldId="278"/>
            <ac:inkMk id="274" creationId="{D39F3590-ED98-4E87-BBEC-CBB3B63D6FEB}"/>
          </ac:inkMkLst>
        </pc:inkChg>
        <pc:inkChg chg="add del">
          <ac:chgData name="Jim Beland" userId="d41a4da1a37fb713" providerId="LiveId" clId="{16BBCBC1-1739-4628-94AA-643C5DE5DCCE}" dt="2020-06-02T00:21:27.947" v="5104"/>
          <ac:inkMkLst>
            <pc:docMk/>
            <pc:sldMk cId="1686175162" sldId="278"/>
            <ac:inkMk id="275" creationId="{6607461C-E2A5-4E7B-A720-244FC400F0CB}"/>
          </ac:inkMkLst>
        </pc:inkChg>
        <pc:inkChg chg="add del">
          <ac:chgData name="Jim Beland" userId="d41a4da1a37fb713" providerId="LiveId" clId="{16BBCBC1-1739-4628-94AA-643C5DE5DCCE}" dt="2020-06-02T00:21:27.947" v="5104"/>
          <ac:inkMkLst>
            <pc:docMk/>
            <pc:sldMk cId="1686175162" sldId="278"/>
            <ac:inkMk id="276" creationId="{6CF9C8AF-B644-47BE-9D11-7D2C6E11D6CC}"/>
          </ac:inkMkLst>
        </pc:inkChg>
        <pc:inkChg chg="add del">
          <ac:chgData name="Jim Beland" userId="d41a4da1a37fb713" providerId="LiveId" clId="{16BBCBC1-1739-4628-94AA-643C5DE5DCCE}" dt="2020-06-02T00:21:28.507" v="5106"/>
          <ac:inkMkLst>
            <pc:docMk/>
            <pc:sldMk cId="1686175162" sldId="278"/>
            <ac:inkMk id="277" creationId="{3F385839-D6A0-49A8-8224-04CCE8C78A70}"/>
          </ac:inkMkLst>
        </pc:inkChg>
        <pc:inkChg chg="add del">
          <ac:chgData name="Jim Beland" userId="d41a4da1a37fb713" providerId="LiveId" clId="{16BBCBC1-1739-4628-94AA-643C5DE5DCCE}" dt="2020-06-02T00:21:28.507" v="5106"/>
          <ac:inkMkLst>
            <pc:docMk/>
            <pc:sldMk cId="1686175162" sldId="278"/>
            <ac:inkMk id="278" creationId="{BBF02E16-1742-44B1-BE3E-BF18627B1E6C}"/>
          </ac:inkMkLst>
        </pc:inkChg>
        <pc:inkChg chg="add del">
          <ac:chgData name="Jim Beland" userId="d41a4da1a37fb713" providerId="LiveId" clId="{16BBCBC1-1739-4628-94AA-643C5DE5DCCE}" dt="2020-06-02T00:21:38.118" v="5123"/>
          <ac:inkMkLst>
            <pc:docMk/>
            <pc:sldMk cId="1686175162" sldId="278"/>
            <ac:inkMk id="279" creationId="{DD52D76F-B80B-4D68-8B87-14D5FFF70621}"/>
          </ac:inkMkLst>
        </pc:inkChg>
        <pc:inkChg chg="add del">
          <ac:chgData name="Jim Beland" userId="d41a4da1a37fb713" providerId="LiveId" clId="{16BBCBC1-1739-4628-94AA-643C5DE5DCCE}" dt="2020-06-02T00:21:38.118" v="5123"/>
          <ac:inkMkLst>
            <pc:docMk/>
            <pc:sldMk cId="1686175162" sldId="278"/>
            <ac:inkMk id="280" creationId="{8005A78A-9FCB-4C24-8AF7-AA0B5196D929}"/>
          </ac:inkMkLst>
        </pc:inkChg>
        <pc:inkChg chg="add del">
          <ac:chgData name="Jim Beland" userId="d41a4da1a37fb713" providerId="LiveId" clId="{16BBCBC1-1739-4628-94AA-643C5DE5DCCE}" dt="2020-06-02T00:21:38.118" v="5123"/>
          <ac:inkMkLst>
            <pc:docMk/>
            <pc:sldMk cId="1686175162" sldId="278"/>
            <ac:inkMk id="281" creationId="{7893D526-3261-45B6-820F-1804523331BC}"/>
          </ac:inkMkLst>
        </pc:inkChg>
        <pc:inkChg chg="add del">
          <ac:chgData name="Jim Beland" userId="d41a4da1a37fb713" providerId="LiveId" clId="{16BBCBC1-1739-4628-94AA-643C5DE5DCCE}" dt="2020-06-02T00:21:38.118" v="5123"/>
          <ac:inkMkLst>
            <pc:docMk/>
            <pc:sldMk cId="1686175162" sldId="278"/>
            <ac:inkMk id="282" creationId="{C1991DB4-DD08-4B82-880B-036A5126E6D1}"/>
          </ac:inkMkLst>
        </pc:inkChg>
        <pc:inkChg chg="add del">
          <ac:chgData name="Jim Beland" userId="d41a4da1a37fb713" providerId="LiveId" clId="{16BBCBC1-1739-4628-94AA-643C5DE5DCCE}" dt="2020-06-02T00:21:38.118" v="5123"/>
          <ac:inkMkLst>
            <pc:docMk/>
            <pc:sldMk cId="1686175162" sldId="278"/>
            <ac:inkMk id="283" creationId="{185920EA-B8C6-4B18-9712-D6EA5F553C16}"/>
          </ac:inkMkLst>
        </pc:inkChg>
        <pc:inkChg chg="add del">
          <ac:chgData name="Jim Beland" userId="d41a4da1a37fb713" providerId="LiveId" clId="{16BBCBC1-1739-4628-94AA-643C5DE5DCCE}" dt="2020-06-02T00:21:38.118" v="5123"/>
          <ac:inkMkLst>
            <pc:docMk/>
            <pc:sldMk cId="1686175162" sldId="278"/>
            <ac:inkMk id="284" creationId="{D073CB57-51A2-4251-8623-00CCC0F7C1DC}"/>
          </ac:inkMkLst>
        </pc:inkChg>
        <pc:inkChg chg="add del">
          <ac:chgData name="Jim Beland" userId="d41a4da1a37fb713" providerId="LiveId" clId="{16BBCBC1-1739-4628-94AA-643C5DE5DCCE}" dt="2020-06-02T00:21:38.118" v="5123"/>
          <ac:inkMkLst>
            <pc:docMk/>
            <pc:sldMk cId="1686175162" sldId="278"/>
            <ac:inkMk id="285" creationId="{01BFA916-EC49-4CE5-95FE-C113A80BA6F3}"/>
          </ac:inkMkLst>
        </pc:inkChg>
        <pc:inkChg chg="add del">
          <ac:chgData name="Jim Beland" userId="d41a4da1a37fb713" providerId="LiveId" clId="{16BBCBC1-1739-4628-94AA-643C5DE5DCCE}" dt="2020-06-02T00:21:38.118" v="5123"/>
          <ac:inkMkLst>
            <pc:docMk/>
            <pc:sldMk cId="1686175162" sldId="278"/>
            <ac:inkMk id="286" creationId="{D04A7C0D-A0B6-48FC-9FE1-0CB562BDD673}"/>
          </ac:inkMkLst>
        </pc:inkChg>
        <pc:inkChg chg="add del">
          <ac:chgData name="Jim Beland" userId="d41a4da1a37fb713" providerId="LiveId" clId="{16BBCBC1-1739-4628-94AA-643C5DE5DCCE}" dt="2020-06-02T00:21:38.118" v="5123"/>
          <ac:inkMkLst>
            <pc:docMk/>
            <pc:sldMk cId="1686175162" sldId="278"/>
            <ac:inkMk id="287" creationId="{1AFFCE7A-8BCD-44C4-9387-1AD5642AB6AD}"/>
          </ac:inkMkLst>
        </pc:inkChg>
        <pc:inkChg chg="add del">
          <ac:chgData name="Jim Beland" userId="d41a4da1a37fb713" providerId="LiveId" clId="{16BBCBC1-1739-4628-94AA-643C5DE5DCCE}" dt="2020-06-02T00:21:38.118" v="5123"/>
          <ac:inkMkLst>
            <pc:docMk/>
            <pc:sldMk cId="1686175162" sldId="278"/>
            <ac:inkMk id="288" creationId="{1A2D30AE-A193-477B-AFB6-3C12F2C8A1C6}"/>
          </ac:inkMkLst>
        </pc:inkChg>
        <pc:inkChg chg="add del">
          <ac:chgData name="Jim Beland" userId="d41a4da1a37fb713" providerId="LiveId" clId="{16BBCBC1-1739-4628-94AA-643C5DE5DCCE}" dt="2020-06-02T00:21:38.118" v="5123"/>
          <ac:inkMkLst>
            <pc:docMk/>
            <pc:sldMk cId="1686175162" sldId="278"/>
            <ac:inkMk id="289" creationId="{7558CB9A-683F-4A89-BF3C-D9D8B0336054}"/>
          </ac:inkMkLst>
        </pc:inkChg>
        <pc:inkChg chg="add del">
          <ac:chgData name="Jim Beland" userId="d41a4da1a37fb713" providerId="LiveId" clId="{16BBCBC1-1739-4628-94AA-643C5DE5DCCE}" dt="2020-06-02T00:21:38.118" v="5123"/>
          <ac:inkMkLst>
            <pc:docMk/>
            <pc:sldMk cId="1686175162" sldId="278"/>
            <ac:inkMk id="290" creationId="{923918F9-2435-4A93-A6DA-D1BD8B71EF6C}"/>
          </ac:inkMkLst>
        </pc:inkChg>
        <pc:inkChg chg="add del">
          <ac:chgData name="Jim Beland" userId="d41a4da1a37fb713" providerId="LiveId" clId="{16BBCBC1-1739-4628-94AA-643C5DE5DCCE}" dt="2020-06-02T00:21:38.118" v="5123"/>
          <ac:inkMkLst>
            <pc:docMk/>
            <pc:sldMk cId="1686175162" sldId="278"/>
            <ac:inkMk id="291" creationId="{31D8C4F3-0CD0-48F7-944C-271420C0E0E0}"/>
          </ac:inkMkLst>
        </pc:inkChg>
        <pc:inkChg chg="add del">
          <ac:chgData name="Jim Beland" userId="d41a4da1a37fb713" providerId="LiveId" clId="{16BBCBC1-1739-4628-94AA-643C5DE5DCCE}" dt="2020-06-02T00:21:38.118" v="5123"/>
          <ac:inkMkLst>
            <pc:docMk/>
            <pc:sldMk cId="1686175162" sldId="278"/>
            <ac:inkMk id="292" creationId="{C3915145-3FBD-456B-9DA0-E4E9906D6A8A}"/>
          </ac:inkMkLst>
        </pc:inkChg>
        <pc:inkChg chg="add del">
          <ac:chgData name="Jim Beland" userId="d41a4da1a37fb713" providerId="LiveId" clId="{16BBCBC1-1739-4628-94AA-643C5DE5DCCE}" dt="2020-06-02T00:21:38.118" v="5123"/>
          <ac:inkMkLst>
            <pc:docMk/>
            <pc:sldMk cId="1686175162" sldId="278"/>
            <ac:inkMk id="293" creationId="{AF05F1F1-228E-485E-A1F8-A3EF48E5666A}"/>
          </ac:inkMkLst>
        </pc:inkChg>
        <pc:inkChg chg="add del">
          <ac:chgData name="Jim Beland" userId="d41a4da1a37fb713" providerId="LiveId" clId="{16BBCBC1-1739-4628-94AA-643C5DE5DCCE}" dt="2020-06-02T00:21:38.118" v="5123"/>
          <ac:inkMkLst>
            <pc:docMk/>
            <pc:sldMk cId="1686175162" sldId="278"/>
            <ac:inkMk id="294" creationId="{75C814A1-585A-41C6-AFF2-2DE0D560C113}"/>
          </ac:inkMkLst>
        </pc:inkChg>
        <pc:inkChg chg="add del">
          <ac:chgData name="Jim Beland" userId="d41a4da1a37fb713" providerId="LiveId" clId="{16BBCBC1-1739-4628-94AA-643C5DE5DCCE}" dt="2020-06-02T00:21:38.118" v="5123"/>
          <ac:inkMkLst>
            <pc:docMk/>
            <pc:sldMk cId="1686175162" sldId="278"/>
            <ac:inkMk id="295" creationId="{762CCFA8-A71B-4B8F-B9D3-69E32C9AF90F}"/>
          </ac:inkMkLst>
        </pc:inkChg>
        <pc:inkChg chg="add">
          <ac:chgData name="Jim Beland" userId="d41a4da1a37fb713" providerId="LiveId" clId="{16BBCBC1-1739-4628-94AA-643C5DE5DCCE}" dt="2020-06-02T00:21:38.118" v="5123"/>
          <ac:inkMkLst>
            <pc:docMk/>
            <pc:sldMk cId="1686175162" sldId="278"/>
            <ac:inkMk id="296" creationId="{92BB988C-1856-4309-86B6-E090AAF7E3D5}"/>
          </ac:inkMkLst>
        </pc:inkChg>
        <pc:inkChg chg="add del">
          <ac:chgData name="Jim Beland" userId="d41a4da1a37fb713" providerId="LiveId" clId="{16BBCBC1-1739-4628-94AA-643C5DE5DCCE}" dt="2020-06-02T00:21:44.792" v="5133"/>
          <ac:inkMkLst>
            <pc:docMk/>
            <pc:sldMk cId="1686175162" sldId="278"/>
            <ac:inkMk id="297" creationId="{986C70A8-768A-4746-9537-CA4715291401}"/>
          </ac:inkMkLst>
        </pc:inkChg>
        <pc:inkChg chg="add del">
          <ac:chgData name="Jim Beland" userId="d41a4da1a37fb713" providerId="LiveId" clId="{16BBCBC1-1739-4628-94AA-643C5DE5DCCE}" dt="2020-06-02T00:21:44.792" v="5133"/>
          <ac:inkMkLst>
            <pc:docMk/>
            <pc:sldMk cId="1686175162" sldId="278"/>
            <ac:inkMk id="298" creationId="{2AFAE70D-575C-4F94-AC69-B57C9702C845}"/>
          </ac:inkMkLst>
        </pc:inkChg>
        <pc:inkChg chg="add del">
          <ac:chgData name="Jim Beland" userId="d41a4da1a37fb713" providerId="LiveId" clId="{16BBCBC1-1739-4628-94AA-643C5DE5DCCE}" dt="2020-06-02T00:21:44.792" v="5133"/>
          <ac:inkMkLst>
            <pc:docMk/>
            <pc:sldMk cId="1686175162" sldId="278"/>
            <ac:inkMk id="299" creationId="{009E0DB7-D5E0-459E-A7F7-D761FF9E64BA}"/>
          </ac:inkMkLst>
        </pc:inkChg>
        <pc:inkChg chg="add del">
          <ac:chgData name="Jim Beland" userId="d41a4da1a37fb713" providerId="LiveId" clId="{16BBCBC1-1739-4628-94AA-643C5DE5DCCE}" dt="2020-06-02T00:21:44.792" v="5133"/>
          <ac:inkMkLst>
            <pc:docMk/>
            <pc:sldMk cId="1686175162" sldId="278"/>
            <ac:inkMk id="300" creationId="{1ED0FBAC-31DF-44B6-B397-BA194C69DD3D}"/>
          </ac:inkMkLst>
        </pc:inkChg>
        <pc:inkChg chg="add del">
          <ac:chgData name="Jim Beland" userId="d41a4da1a37fb713" providerId="LiveId" clId="{16BBCBC1-1739-4628-94AA-643C5DE5DCCE}" dt="2020-06-02T00:21:44.792" v="5133"/>
          <ac:inkMkLst>
            <pc:docMk/>
            <pc:sldMk cId="1686175162" sldId="278"/>
            <ac:inkMk id="301" creationId="{240F11CE-5A2A-4A1E-817D-12162240BC49}"/>
          </ac:inkMkLst>
        </pc:inkChg>
        <pc:inkChg chg="add del">
          <ac:chgData name="Jim Beland" userId="d41a4da1a37fb713" providerId="LiveId" clId="{16BBCBC1-1739-4628-94AA-643C5DE5DCCE}" dt="2020-06-02T00:21:44.792" v="5133"/>
          <ac:inkMkLst>
            <pc:docMk/>
            <pc:sldMk cId="1686175162" sldId="278"/>
            <ac:inkMk id="302" creationId="{8527E390-966A-4951-A251-A60A0F77A4C8}"/>
          </ac:inkMkLst>
        </pc:inkChg>
        <pc:inkChg chg="add del">
          <ac:chgData name="Jim Beland" userId="d41a4da1a37fb713" providerId="LiveId" clId="{16BBCBC1-1739-4628-94AA-643C5DE5DCCE}" dt="2020-06-02T00:21:44.792" v="5133"/>
          <ac:inkMkLst>
            <pc:docMk/>
            <pc:sldMk cId="1686175162" sldId="278"/>
            <ac:inkMk id="303" creationId="{288B14C8-81ED-43AB-AC15-6F75EFD18347}"/>
          </ac:inkMkLst>
        </pc:inkChg>
        <pc:inkChg chg="add del">
          <ac:chgData name="Jim Beland" userId="d41a4da1a37fb713" providerId="LiveId" clId="{16BBCBC1-1739-4628-94AA-643C5DE5DCCE}" dt="2020-06-02T00:21:44.792" v="5133"/>
          <ac:inkMkLst>
            <pc:docMk/>
            <pc:sldMk cId="1686175162" sldId="278"/>
            <ac:inkMk id="304" creationId="{6AC09B70-0544-47EB-AC75-689AD0F3E022}"/>
          </ac:inkMkLst>
        </pc:inkChg>
        <pc:inkChg chg="add del">
          <ac:chgData name="Jim Beland" userId="d41a4da1a37fb713" providerId="LiveId" clId="{16BBCBC1-1739-4628-94AA-643C5DE5DCCE}" dt="2020-06-02T00:21:44.792" v="5133"/>
          <ac:inkMkLst>
            <pc:docMk/>
            <pc:sldMk cId="1686175162" sldId="278"/>
            <ac:inkMk id="305" creationId="{62E1B119-0E37-4F59-9888-AAC6B5AB13D6}"/>
          </ac:inkMkLst>
        </pc:inkChg>
        <pc:inkChg chg="add del">
          <ac:chgData name="Jim Beland" userId="d41a4da1a37fb713" providerId="LiveId" clId="{16BBCBC1-1739-4628-94AA-643C5DE5DCCE}" dt="2020-06-02T00:21:44.792" v="5133"/>
          <ac:inkMkLst>
            <pc:docMk/>
            <pc:sldMk cId="1686175162" sldId="278"/>
            <ac:inkMk id="306" creationId="{3A77A31B-C196-4CD8-8B9E-FA01D0D92970}"/>
          </ac:inkMkLst>
        </pc:inkChg>
        <pc:inkChg chg="add del">
          <ac:chgData name="Jim Beland" userId="d41a4da1a37fb713" providerId="LiveId" clId="{16BBCBC1-1739-4628-94AA-643C5DE5DCCE}" dt="2020-06-02T00:21:47.122" v="5136"/>
          <ac:inkMkLst>
            <pc:docMk/>
            <pc:sldMk cId="1686175162" sldId="278"/>
            <ac:inkMk id="307" creationId="{760F33A2-4777-4A3A-BC7D-8BBF30F06459}"/>
          </ac:inkMkLst>
        </pc:inkChg>
        <pc:inkChg chg="add del">
          <ac:chgData name="Jim Beland" userId="d41a4da1a37fb713" providerId="LiveId" clId="{16BBCBC1-1739-4628-94AA-643C5DE5DCCE}" dt="2020-06-02T00:21:47.122" v="5136"/>
          <ac:inkMkLst>
            <pc:docMk/>
            <pc:sldMk cId="1686175162" sldId="278"/>
            <ac:inkMk id="308" creationId="{E82D456B-1262-4CAA-B1E5-B85385898312}"/>
          </ac:inkMkLst>
        </pc:inkChg>
        <pc:inkChg chg="add del">
          <ac:chgData name="Jim Beland" userId="d41a4da1a37fb713" providerId="LiveId" clId="{16BBCBC1-1739-4628-94AA-643C5DE5DCCE}" dt="2020-06-02T00:21:47.122" v="5136"/>
          <ac:inkMkLst>
            <pc:docMk/>
            <pc:sldMk cId="1686175162" sldId="278"/>
            <ac:inkMk id="309" creationId="{F6C36CE3-195B-4324-B90C-A9B4CF2421EA}"/>
          </ac:inkMkLst>
        </pc:inkChg>
        <pc:inkChg chg="add">
          <ac:chgData name="Jim Beland" userId="d41a4da1a37fb713" providerId="LiveId" clId="{16BBCBC1-1739-4628-94AA-643C5DE5DCCE}" dt="2020-06-02T00:21:47.122" v="5136"/>
          <ac:inkMkLst>
            <pc:docMk/>
            <pc:sldMk cId="1686175162" sldId="278"/>
            <ac:inkMk id="310" creationId="{C5DBDC0B-BF4B-474F-B7FD-CF1684993D36}"/>
          </ac:inkMkLst>
        </pc:inkChg>
        <pc:inkChg chg="add del">
          <ac:chgData name="Jim Beland" userId="d41a4da1a37fb713" providerId="LiveId" clId="{16BBCBC1-1739-4628-94AA-643C5DE5DCCE}" dt="2020-06-02T00:21:54.916" v="5143"/>
          <ac:inkMkLst>
            <pc:docMk/>
            <pc:sldMk cId="1686175162" sldId="278"/>
            <ac:inkMk id="311" creationId="{B34CAD91-B907-4958-9848-278D1943B52A}"/>
          </ac:inkMkLst>
        </pc:inkChg>
        <pc:inkChg chg="add del">
          <ac:chgData name="Jim Beland" userId="d41a4da1a37fb713" providerId="LiveId" clId="{16BBCBC1-1739-4628-94AA-643C5DE5DCCE}" dt="2020-06-02T00:21:54.916" v="5143"/>
          <ac:inkMkLst>
            <pc:docMk/>
            <pc:sldMk cId="1686175162" sldId="278"/>
            <ac:inkMk id="312" creationId="{5F5D5A7D-E160-4DB1-A3CF-7E4F17F05F32}"/>
          </ac:inkMkLst>
        </pc:inkChg>
        <pc:inkChg chg="add del">
          <ac:chgData name="Jim Beland" userId="d41a4da1a37fb713" providerId="LiveId" clId="{16BBCBC1-1739-4628-94AA-643C5DE5DCCE}" dt="2020-06-02T00:21:54.916" v="5143"/>
          <ac:inkMkLst>
            <pc:docMk/>
            <pc:sldMk cId="1686175162" sldId="278"/>
            <ac:inkMk id="313" creationId="{5AB007C7-C604-48E0-9F59-36A90EC3F708}"/>
          </ac:inkMkLst>
        </pc:inkChg>
        <pc:inkChg chg="add del">
          <ac:chgData name="Jim Beland" userId="d41a4da1a37fb713" providerId="LiveId" clId="{16BBCBC1-1739-4628-94AA-643C5DE5DCCE}" dt="2020-06-02T00:21:54.916" v="5143"/>
          <ac:inkMkLst>
            <pc:docMk/>
            <pc:sldMk cId="1686175162" sldId="278"/>
            <ac:inkMk id="314" creationId="{2E93B20F-D78A-4256-A5F8-FF9F6444B6A1}"/>
          </ac:inkMkLst>
        </pc:inkChg>
        <pc:inkChg chg="add del">
          <ac:chgData name="Jim Beland" userId="d41a4da1a37fb713" providerId="LiveId" clId="{16BBCBC1-1739-4628-94AA-643C5DE5DCCE}" dt="2020-06-02T00:21:54.916" v="5143"/>
          <ac:inkMkLst>
            <pc:docMk/>
            <pc:sldMk cId="1686175162" sldId="278"/>
            <ac:inkMk id="315" creationId="{497C0770-1773-4B12-AEE4-EA1C8E15E3CE}"/>
          </ac:inkMkLst>
        </pc:inkChg>
        <pc:inkChg chg="add del">
          <ac:chgData name="Jim Beland" userId="d41a4da1a37fb713" providerId="LiveId" clId="{16BBCBC1-1739-4628-94AA-643C5DE5DCCE}" dt="2020-06-02T00:21:54.916" v="5143"/>
          <ac:inkMkLst>
            <pc:docMk/>
            <pc:sldMk cId="1686175162" sldId="278"/>
            <ac:inkMk id="316" creationId="{60EAFFE1-25AB-4EC0-87B5-2354E0D1FD36}"/>
          </ac:inkMkLst>
        </pc:inkChg>
        <pc:inkChg chg="add">
          <ac:chgData name="Jim Beland" userId="d41a4da1a37fb713" providerId="LiveId" clId="{16BBCBC1-1739-4628-94AA-643C5DE5DCCE}" dt="2020-06-02T00:21:54.916" v="5143"/>
          <ac:inkMkLst>
            <pc:docMk/>
            <pc:sldMk cId="1686175162" sldId="278"/>
            <ac:inkMk id="317" creationId="{24315F58-96E6-4908-805A-27DBAAFAEA79}"/>
          </ac:inkMkLst>
        </pc:inkChg>
        <pc:inkChg chg="add del">
          <ac:chgData name="Jim Beland" userId="d41a4da1a37fb713" providerId="LiveId" clId="{16BBCBC1-1739-4628-94AA-643C5DE5DCCE}" dt="2020-06-02T00:21:57.941" v="5146"/>
          <ac:inkMkLst>
            <pc:docMk/>
            <pc:sldMk cId="1686175162" sldId="278"/>
            <ac:inkMk id="318" creationId="{57098655-1137-43DB-A648-B4B4793F94BF}"/>
          </ac:inkMkLst>
        </pc:inkChg>
        <pc:inkChg chg="add del">
          <ac:chgData name="Jim Beland" userId="d41a4da1a37fb713" providerId="LiveId" clId="{16BBCBC1-1739-4628-94AA-643C5DE5DCCE}" dt="2020-06-02T00:21:57.941" v="5146"/>
          <ac:inkMkLst>
            <pc:docMk/>
            <pc:sldMk cId="1686175162" sldId="278"/>
            <ac:inkMk id="319" creationId="{C9ED2810-4ECA-490E-AA40-DDEDC31F2E74}"/>
          </ac:inkMkLst>
        </pc:inkChg>
        <pc:inkChg chg="add">
          <ac:chgData name="Jim Beland" userId="d41a4da1a37fb713" providerId="LiveId" clId="{16BBCBC1-1739-4628-94AA-643C5DE5DCCE}" dt="2020-06-02T00:21:57.941" v="5146"/>
          <ac:inkMkLst>
            <pc:docMk/>
            <pc:sldMk cId="1686175162" sldId="278"/>
            <ac:inkMk id="320" creationId="{F971BCBE-9D5D-4792-AE3E-CDFFA41E6862}"/>
          </ac:inkMkLst>
        </pc:inkChg>
        <pc:inkChg chg="add del">
          <ac:chgData name="Jim Beland" userId="d41a4da1a37fb713" providerId="LiveId" clId="{16BBCBC1-1739-4628-94AA-643C5DE5DCCE}" dt="2020-06-02T00:22:03.016" v="5149"/>
          <ac:inkMkLst>
            <pc:docMk/>
            <pc:sldMk cId="1686175162" sldId="278"/>
            <ac:inkMk id="321" creationId="{B1DA9CAA-4411-4E55-8D8C-B6A7F05F6DD7}"/>
          </ac:inkMkLst>
        </pc:inkChg>
        <pc:inkChg chg="add del">
          <ac:chgData name="Jim Beland" userId="d41a4da1a37fb713" providerId="LiveId" clId="{16BBCBC1-1739-4628-94AA-643C5DE5DCCE}" dt="2020-06-02T00:22:03.016" v="5149"/>
          <ac:inkMkLst>
            <pc:docMk/>
            <pc:sldMk cId="1686175162" sldId="278"/>
            <ac:inkMk id="322" creationId="{4C815231-2712-49C0-B982-A9CC588BD341}"/>
          </ac:inkMkLst>
        </pc:inkChg>
        <pc:inkChg chg="add del">
          <ac:chgData name="Jim Beland" userId="d41a4da1a37fb713" providerId="LiveId" clId="{16BBCBC1-1739-4628-94AA-643C5DE5DCCE}" dt="2020-06-02T00:22:06.619" v="5156"/>
          <ac:inkMkLst>
            <pc:docMk/>
            <pc:sldMk cId="1686175162" sldId="278"/>
            <ac:inkMk id="323" creationId="{263858C7-A255-4394-9D3E-AB04E10215D4}"/>
          </ac:inkMkLst>
        </pc:inkChg>
        <pc:inkChg chg="add del">
          <ac:chgData name="Jim Beland" userId="d41a4da1a37fb713" providerId="LiveId" clId="{16BBCBC1-1739-4628-94AA-643C5DE5DCCE}" dt="2020-06-02T00:22:06.619" v="5156"/>
          <ac:inkMkLst>
            <pc:docMk/>
            <pc:sldMk cId="1686175162" sldId="278"/>
            <ac:inkMk id="324" creationId="{F59FF893-5F32-4479-B68A-44A648D97703}"/>
          </ac:inkMkLst>
        </pc:inkChg>
        <pc:inkChg chg="add del">
          <ac:chgData name="Jim Beland" userId="d41a4da1a37fb713" providerId="LiveId" clId="{16BBCBC1-1739-4628-94AA-643C5DE5DCCE}" dt="2020-06-02T00:22:06.619" v="5156"/>
          <ac:inkMkLst>
            <pc:docMk/>
            <pc:sldMk cId="1686175162" sldId="278"/>
            <ac:inkMk id="325" creationId="{BE7130F9-6D03-4630-BDC8-80DDB87382FE}"/>
          </ac:inkMkLst>
        </pc:inkChg>
        <pc:inkChg chg="add del">
          <ac:chgData name="Jim Beland" userId="d41a4da1a37fb713" providerId="LiveId" clId="{16BBCBC1-1739-4628-94AA-643C5DE5DCCE}" dt="2020-06-02T00:22:06.619" v="5156"/>
          <ac:inkMkLst>
            <pc:docMk/>
            <pc:sldMk cId="1686175162" sldId="278"/>
            <ac:inkMk id="326" creationId="{A07502B1-22C2-4313-85D6-1F561947A6CC}"/>
          </ac:inkMkLst>
        </pc:inkChg>
        <pc:inkChg chg="add del">
          <ac:chgData name="Jim Beland" userId="d41a4da1a37fb713" providerId="LiveId" clId="{16BBCBC1-1739-4628-94AA-643C5DE5DCCE}" dt="2020-06-02T00:22:06.619" v="5156"/>
          <ac:inkMkLst>
            <pc:docMk/>
            <pc:sldMk cId="1686175162" sldId="278"/>
            <ac:inkMk id="327" creationId="{6B1E5465-191E-4198-A6A4-3D092E1C3B8B}"/>
          </ac:inkMkLst>
        </pc:inkChg>
        <pc:inkChg chg="add del">
          <ac:chgData name="Jim Beland" userId="d41a4da1a37fb713" providerId="LiveId" clId="{16BBCBC1-1739-4628-94AA-643C5DE5DCCE}" dt="2020-06-02T00:22:06.619" v="5156"/>
          <ac:inkMkLst>
            <pc:docMk/>
            <pc:sldMk cId="1686175162" sldId="278"/>
            <ac:inkMk id="328" creationId="{5592428E-10FB-4C8C-9FC0-49D653452BF1}"/>
          </ac:inkMkLst>
        </pc:inkChg>
        <pc:inkChg chg="add del">
          <ac:chgData name="Jim Beland" userId="d41a4da1a37fb713" providerId="LiveId" clId="{16BBCBC1-1739-4628-94AA-643C5DE5DCCE}" dt="2020-06-02T00:22:06.619" v="5156"/>
          <ac:inkMkLst>
            <pc:docMk/>
            <pc:sldMk cId="1686175162" sldId="278"/>
            <ac:inkMk id="329" creationId="{2DBB57FA-DCA3-4BF5-9512-A5A72DB8095E}"/>
          </ac:inkMkLst>
        </pc:inkChg>
        <pc:inkChg chg="add">
          <ac:chgData name="Jim Beland" userId="d41a4da1a37fb713" providerId="LiveId" clId="{16BBCBC1-1739-4628-94AA-643C5DE5DCCE}" dt="2020-06-02T00:22:06.619" v="5156"/>
          <ac:inkMkLst>
            <pc:docMk/>
            <pc:sldMk cId="1686175162" sldId="278"/>
            <ac:inkMk id="330" creationId="{A7B57EA7-CAA8-466D-AA66-ABE81854F8D3}"/>
          </ac:inkMkLst>
        </pc:inkChg>
        <pc:inkChg chg="add del">
          <ac:chgData name="Jim Beland" userId="d41a4da1a37fb713" providerId="LiveId" clId="{16BBCBC1-1739-4628-94AA-643C5DE5DCCE}" dt="2020-06-02T00:22:13.524" v="5167"/>
          <ac:inkMkLst>
            <pc:docMk/>
            <pc:sldMk cId="1686175162" sldId="278"/>
            <ac:inkMk id="331" creationId="{3D4D112F-DCB5-45E1-8CC0-1F9DF07FC2E9}"/>
          </ac:inkMkLst>
        </pc:inkChg>
        <pc:inkChg chg="add del">
          <ac:chgData name="Jim Beland" userId="d41a4da1a37fb713" providerId="LiveId" clId="{16BBCBC1-1739-4628-94AA-643C5DE5DCCE}" dt="2020-06-02T00:22:13.524" v="5167"/>
          <ac:inkMkLst>
            <pc:docMk/>
            <pc:sldMk cId="1686175162" sldId="278"/>
            <ac:inkMk id="332" creationId="{64FFE234-D959-4257-85F6-14DAD4F0F1FA}"/>
          </ac:inkMkLst>
        </pc:inkChg>
        <pc:inkChg chg="add del">
          <ac:chgData name="Jim Beland" userId="d41a4da1a37fb713" providerId="LiveId" clId="{16BBCBC1-1739-4628-94AA-643C5DE5DCCE}" dt="2020-06-02T00:22:13.524" v="5167"/>
          <ac:inkMkLst>
            <pc:docMk/>
            <pc:sldMk cId="1686175162" sldId="278"/>
            <ac:inkMk id="333" creationId="{AD7DCC27-64E1-44C3-9D15-83078D936CF0}"/>
          </ac:inkMkLst>
        </pc:inkChg>
        <pc:inkChg chg="add del">
          <ac:chgData name="Jim Beland" userId="d41a4da1a37fb713" providerId="LiveId" clId="{16BBCBC1-1739-4628-94AA-643C5DE5DCCE}" dt="2020-06-02T00:22:13.524" v="5167"/>
          <ac:inkMkLst>
            <pc:docMk/>
            <pc:sldMk cId="1686175162" sldId="278"/>
            <ac:inkMk id="334" creationId="{0FDDD562-6E82-4F21-846F-9F823A32A956}"/>
          </ac:inkMkLst>
        </pc:inkChg>
        <pc:inkChg chg="add del">
          <ac:chgData name="Jim Beland" userId="d41a4da1a37fb713" providerId="LiveId" clId="{16BBCBC1-1739-4628-94AA-643C5DE5DCCE}" dt="2020-06-02T00:22:13.524" v="5167"/>
          <ac:inkMkLst>
            <pc:docMk/>
            <pc:sldMk cId="1686175162" sldId="278"/>
            <ac:inkMk id="335" creationId="{BCE59416-8C1E-4C27-A181-318954696A01}"/>
          </ac:inkMkLst>
        </pc:inkChg>
        <pc:inkChg chg="add del">
          <ac:chgData name="Jim Beland" userId="d41a4da1a37fb713" providerId="LiveId" clId="{16BBCBC1-1739-4628-94AA-643C5DE5DCCE}" dt="2020-06-02T00:22:13.524" v="5167"/>
          <ac:inkMkLst>
            <pc:docMk/>
            <pc:sldMk cId="1686175162" sldId="278"/>
            <ac:inkMk id="336" creationId="{31446EE0-BD46-4D8E-8890-6386B10EE7CC}"/>
          </ac:inkMkLst>
        </pc:inkChg>
        <pc:inkChg chg="add del">
          <ac:chgData name="Jim Beland" userId="d41a4da1a37fb713" providerId="LiveId" clId="{16BBCBC1-1739-4628-94AA-643C5DE5DCCE}" dt="2020-06-02T00:22:13.524" v="5167"/>
          <ac:inkMkLst>
            <pc:docMk/>
            <pc:sldMk cId="1686175162" sldId="278"/>
            <ac:inkMk id="337" creationId="{8A400BDA-3C64-4C5F-A87F-2622FDF61C16}"/>
          </ac:inkMkLst>
        </pc:inkChg>
        <pc:inkChg chg="add del">
          <ac:chgData name="Jim Beland" userId="d41a4da1a37fb713" providerId="LiveId" clId="{16BBCBC1-1739-4628-94AA-643C5DE5DCCE}" dt="2020-06-02T00:22:13.524" v="5167"/>
          <ac:inkMkLst>
            <pc:docMk/>
            <pc:sldMk cId="1686175162" sldId="278"/>
            <ac:inkMk id="338" creationId="{A78655C7-D7FB-4A1B-AD45-076EEBE2C70A}"/>
          </ac:inkMkLst>
        </pc:inkChg>
        <pc:inkChg chg="add del">
          <ac:chgData name="Jim Beland" userId="d41a4da1a37fb713" providerId="LiveId" clId="{16BBCBC1-1739-4628-94AA-643C5DE5DCCE}" dt="2020-06-02T00:22:13.524" v="5167"/>
          <ac:inkMkLst>
            <pc:docMk/>
            <pc:sldMk cId="1686175162" sldId="278"/>
            <ac:inkMk id="339" creationId="{6923FAF7-9348-4A68-93B1-E6AA66105CFE}"/>
          </ac:inkMkLst>
        </pc:inkChg>
        <pc:inkChg chg="add del">
          <ac:chgData name="Jim Beland" userId="d41a4da1a37fb713" providerId="LiveId" clId="{16BBCBC1-1739-4628-94AA-643C5DE5DCCE}" dt="2020-06-02T00:22:13.524" v="5167"/>
          <ac:inkMkLst>
            <pc:docMk/>
            <pc:sldMk cId="1686175162" sldId="278"/>
            <ac:inkMk id="340" creationId="{F7D8ACA5-E3A7-48FB-9407-043EC6A61D96}"/>
          </ac:inkMkLst>
        </pc:inkChg>
        <pc:inkChg chg="add">
          <ac:chgData name="Jim Beland" userId="d41a4da1a37fb713" providerId="LiveId" clId="{16BBCBC1-1739-4628-94AA-643C5DE5DCCE}" dt="2020-06-02T00:22:13.524" v="5167"/>
          <ac:inkMkLst>
            <pc:docMk/>
            <pc:sldMk cId="1686175162" sldId="278"/>
            <ac:inkMk id="341" creationId="{9EBF098A-D060-4572-B69A-9A846D061782}"/>
          </ac:inkMkLst>
        </pc:inkChg>
        <pc:inkChg chg="add">
          <ac:chgData name="Jim Beland" userId="d41a4da1a37fb713" providerId="LiveId" clId="{16BBCBC1-1739-4628-94AA-643C5DE5DCCE}" dt="2020-06-02T00:22:13.524" v="5167"/>
          <ac:inkMkLst>
            <pc:docMk/>
            <pc:sldMk cId="1686175162" sldId="278"/>
            <ac:inkMk id="342" creationId="{B71B144C-6CFF-4FD4-845B-17EF4E82D144}"/>
          </ac:inkMkLst>
        </pc:inkChg>
        <pc:inkChg chg="add del">
          <ac:chgData name="Jim Beland" userId="d41a4da1a37fb713" providerId="LiveId" clId="{16BBCBC1-1739-4628-94AA-643C5DE5DCCE}" dt="2020-06-02T00:22:19.512" v="5174"/>
          <ac:inkMkLst>
            <pc:docMk/>
            <pc:sldMk cId="1686175162" sldId="278"/>
            <ac:inkMk id="343" creationId="{F7AC14D1-C27E-4BE7-BB19-A0B587F0C671}"/>
          </ac:inkMkLst>
        </pc:inkChg>
        <pc:inkChg chg="add del">
          <ac:chgData name="Jim Beland" userId="d41a4da1a37fb713" providerId="LiveId" clId="{16BBCBC1-1739-4628-94AA-643C5DE5DCCE}" dt="2020-06-02T00:22:19.512" v="5174"/>
          <ac:inkMkLst>
            <pc:docMk/>
            <pc:sldMk cId="1686175162" sldId="278"/>
            <ac:inkMk id="344" creationId="{465D58C9-FD3A-48E5-A49E-36B36BDF3E34}"/>
          </ac:inkMkLst>
        </pc:inkChg>
        <pc:inkChg chg="add del">
          <ac:chgData name="Jim Beland" userId="d41a4da1a37fb713" providerId="LiveId" clId="{16BBCBC1-1739-4628-94AA-643C5DE5DCCE}" dt="2020-06-02T00:22:19.512" v="5174"/>
          <ac:inkMkLst>
            <pc:docMk/>
            <pc:sldMk cId="1686175162" sldId="278"/>
            <ac:inkMk id="345" creationId="{11723CA9-4886-49B5-AEAE-26852285373A}"/>
          </ac:inkMkLst>
        </pc:inkChg>
        <pc:inkChg chg="add del">
          <ac:chgData name="Jim Beland" userId="d41a4da1a37fb713" providerId="LiveId" clId="{16BBCBC1-1739-4628-94AA-643C5DE5DCCE}" dt="2020-06-02T00:22:19.512" v="5174"/>
          <ac:inkMkLst>
            <pc:docMk/>
            <pc:sldMk cId="1686175162" sldId="278"/>
            <ac:inkMk id="346" creationId="{6DBB3330-CFFF-4542-A0E8-2406857C77BD}"/>
          </ac:inkMkLst>
        </pc:inkChg>
        <pc:inkChg chg="add del">
          <ac:chgData name="Jim Beland" userId="d41a4da1a37fb713" providerId="LiveId" clId="{16BBCBC1-1739-4628-94AA-643C5DE5DCCE}" dt="2020-06-02T00:22:19.512" v="5174"/>
          <ac:inkMkLst>
            <pc:docMk/>
            <pc:sldMk cId="1686175162" sldId="278"/>
            <ac:inkMk id="347" creationId="{EC690AA3-AC2E-4DD7-B674-D9478F1DF445}"/>
          </ac:inkMkLst>
        </pc:inkChg>
        <pc:inkChg chg="add del">
          <ac:chgData name="Jim Beland" userId="d41a4da1a37fb713" providerId="LiveId" clId="{16BBCBC1-1739-4628-94AA-643C5DE5DCCE}" dt="2020-06-02T00:22:19.512" v="5174"/>
          <ac:inkMkLst>
            <pc:docMk/>
            <pc:sldMk cId="1686175162" sldId="278"/>
            <ac:inkMk id="348" creationId="{6408C7FE-2A16-4335-81A0-7191EEE10DF6}"/>
          </ac:inkMkLst>
        </pc:inkChg>
        <pc:inkChg chg="add del">
          <ac:chgData name="Jim Beland" userId="d41a4da1a37fb713" providerId="LiveId" clId="{16BBCBC1-1739-4628-94AA-643C5DE5DCCE}" dt="2020-06-02T00:22:22.540" v="5179"/>
          <ac:inkMkLst>
            <pc:docMk/>
            <pc:sldMk cId="1686175162" sldId="278"/>
            <ac:inkMk id="349" creationId="{A2467693-9B71-4CE8-980E-A9D2377200DE}"/>
          </ac:inkMkLst>
        </pc:inkChg>
        <pc:inkChg chg="add del">
          <ac:chgData name="Jim Beland" userId="d41a4da1a37fb713" providerId="LiveId" clId="{16BBCBC1-1739-4628-94AA-643C5DE5DCCE}" dt="2020-06-02T00:22:22.540" v="5179"/>
          <ac:inkMkLst>
            <pc:docMk/>
            <pc:sldMk cId="1686175162" sldId="278"/>
            <ac:inkMk id="350" creationId="{04F1BFA1-6567-4BD3-9D7A-BDC22055A9F0}"/>
          </ac:inkMkLst>
        </pc:inkChg>
        <pc:inkChg chg="add del">
          <ac:chgData name="Jim Beland" userId="d41a4da1a37fb713" providerId="LiveId" clId="{16BBCBC1-1739-4628-94AA-643C5DE5DCCE}" dt="2020-06-02T00:22:22.540" v="5179"/>
          <ac:inkMkLst>
            <pc:docMk/>
            <pc:sldMk cId="1686175162" sldId="278"/>
            <ac:inkMk id="351" creationId="{695EAD86-C367-4682-AC7C-1D30901B7C4B}"/>
          </ac:inkMkLst>
        </pc:inkChg>
        <pc:inkChg chg="add del">
          <ac:chgData name="Jim Beland" userId="d41a4da1a37fb713" providerId="LiveId" clId="{16BBCBC1-1739-4628-94AA-643C5DE5DCCE}" dt="2020-06-02T00:22:22.540" v="5179"/>
          <ac:inkMkLst>
            <pc:docMk/>
            <pc:sldMk cId="1686175162" sldId="278"/>
            <ac:inkMk id="352" creationId="{3C745554-2A33-4794-881E-E52AD57E73F2}"/>
          </ac:inkMkLst>
        </pc:inkChg>
        <pc:inkChg chg="add del">
          <ac:chgData name="Jim Beland" userId="d41a4da1a37fb713" providerId="LiveId" clId="{16BBCBC1-1739-4628-94AA-643C5DE5DCCE}" dt="2020-06-02T00:22:22.540" v="5179"/>
          <ac:inkMkLst>
            <pc:docMk/>
            <pc:sldMk cId="1686175162" sldId="278"/>
            <ac:inkMk id="353" creationId="{6A26BC5C-BA80-4F0C-AA45-FF7917AA2000}"/>
          </ac:inkMkLst>
        </pc:inkChg>
        <pc:inkChg chg="add del">
          <ac:chgData name="Jim Beland" userId="d41a4da1a37fb713" providerId="LiveId" clId="{16BBCBC1-1739-4628-94AA-643C5DE5DCCE}" dt="2020-06-02T00:23:05.771" v="5233"/>
          <ac:inkMkLst>
            <pc:docMk/>
            <pc:sldMk cId="1686175162" sldId="278"/>
            <ac:inkMk id="354" creationId="{83B324E5-70B3-42A8-9C7F-D8E078A7FDA5}"/>
          </ac:inkMkLst>
        </pc:inkChg>
        <pc:inkChg chg="add del">
          <ac:chgData name="Jim Beland" userId="d41a4da1a37fb713" providerId="LiveId" clId="{16BBCBC1-1739-4628-94AA-643C5DE5DCCE}" dt="2020-06-02T00:22:32.151" v="5188"/>
          <ac:inkMkLst>
            <pc:docMk/>
            <pc:sldMk cId="1686175162" sldId="278"/>
            <ac:inkMk id="355" creationId="{6FA6453E-1FE1-4021-BD0F-5F9AEC5115CB}"/>
          </ac:inkMkLst>
        </pc:inkChg>
        <pc:inkChg chg="add del">
          <ac:chgData name="Jim Beland" userId="d41a4da1a37fb713" providerId="LiveId" clId="{16BBCBC1-1739-4628-94AA-643C5DE5DCCE}" dt="2020-06-02T00:22:32.151" v="5188"/>
          <ac:inkMkLst>
            <pc:docMk/>
            <pc:sldMk cId="1686175162" sldId="278"/>
            <ac:inkMk id="356" creationId="{CC2F1B7E-54C1-49D8-8EB0-89416FE81834}"/>
          </ac:inkMkLst>
        </pc:inkChg>
        <pc:inkChg chg="add del">
          <ac:chgData name="Jim Beland" userId="d41a4da1a37fb713" providerId="LiveId" clId="{16BBCBC1-1739-4628-94AA-643C5DE5DCCE}" dt="2020-06-02T00:22:32.151" v="5188"/>
          <ac:inkMkLst>
            <pc:docMk/>
            <pc:sldMk cId="1686175162" sldId="278"/>
            <ac:inkMk id="357" creationId="{9D46A306-2721-43D7-AEF7-E1386F60E358}"/>
          </ac:inkMkLst>
        </pc:inkChg>
        <pc:inkChg chg="add del">
          <ac:chgData name="Jim Beland" userId="d41a4da1a37fb713" providerId="LiveId" clId="{16BBCBC1-1739-4628-94AA-643C5DE5DCCE}" dt="2020-06-02T00:22:32.151" v="5188"/>
          <ac:inkMkLst>
            <pc:docMk/>
            <pc:sldMk cId="1686175162" sldId="278"/>
            <ac:inkMk id="358" creationId="{0D815239-1FC7-47FF-B84F-F15CDEDAA051}"/>
          </ac:inkMkLst>
        </pc:inkChg>
        <pc:inkChg chg="add del">
          <ac:chgData name="Jim Beland" userId="d41a4da1a37fb713" providerId="LiveId" clId="{16BBCBC1-1739-4628-94AA-643C5DE5DCCE}" dt="2020-06-02T00:22:32.151" v="5188"/>
          <ac:inkMkLst>
            <pc:docMk/>
            <pc:sldMk cId="1686175162" sldId="278"/>
            <ac:inkMk id="359" creationId="{8E4FAAB6-9593-4693-9631-EDA10BC1475B}"/>
          </ac:inkMkLst>
        </pc:inkChg>
        <pc:inkChg chg="add del">
          <ac:chgData name="Jim Beland" userId="d41a4da1a37fb713" providerId="LiveId" clId="{16BBCBC1-1739-4628-94AA-643C5DE5DCCE}" dt="2020-06-02T00:22:32.151" v="5188"/>
          <ac:inkMkLst>
            <pc:docMk/>
            <pc:sldMk cId="1686175162" sldId="278"/>
            <ac:inkMk id="360" creationId="{2784F27D-F361-414B-A2F9-9C5000C53677}"/>
          </ac:inkMkLst>
        </pc:inkChg>
        <pc:inkChg chg="add del">
          <ac:chgData name="Jim Beland" userId="d41a4da1a37fb713" providerId="LiveId" clId="{16BBCBC1-1739-4628-94AA-643C5DE5DCCE}" dt="2020-06-02T00:22:32.151" v="5188"/>
          <ac:inkMkLst>
            <pc:docMk/>
            <pc:sldMk cId="1686175162" sldId="278"/>
            <ac:inkMk id="361" creationId="{B37C9816-0AC0-476F-931C-158916011CAD}"/>
          </ac:inkMkLst>
        </pc:inkChg>
        <pc:inkChg chg="add del">
          <ac:chgData name="Jim Beland" userId="d41a4da1a37fb713" providerId="LiveId" clId="{16BBCBC1-1739-4628-94AA-643C5DE5DCCE}" dt="2020-06-02T00:22:32.151" v="5188"/>
          <ac:inkMkLst>
            <pc:docMk/>
            <pc:sldMk cId="1686175162" sldId="278"/>
            <ac:inkMk id="362" creationId="{20530548-E132-4511-9AF9-E83B65CE3059}"/>
          </ac:inkMkLst>
        </pc:inkChg>
        <pc:inkChg chg="add del">
          <ac:chgData name="Jim Beland" userId="d41a4da1a37fb713" providerId="LiveId" clId="{16BBCBC1-1739-4628-94AA-643C5DE5DCCE}" dt="2020-06-02T00:22:37.872" v="5198"/>
          <ac:inkMkLst>
            <pc:docMk/>
            <pc:sldMk cId="1686175162" sldId="278"/>
            <ac:inkMk id="363" creationId="{7F98263C-464F-4916-B00B-368A3C8FB091}"/>
          </ac:inkMkLst>
        </pc:inkChg>
        <pc:inkChg chg="add del">
          <ac:chgData name="Jim Beland" userId="d41a4da1a37fb713" providerId="LiveId" clId="{16BBCBC1-1739-4628-94AA-643C5DE5DCCE}" dt="2020-06-02T00:22:37.872" v="5198"/>
          <ac:inkMkLst>
            <pc:docMk/>
            <pc:sldMk cId="1686175162" sldId="278"/>
            <ac:inkMk id="364" creationId="{D63FE22A-70D6-49E2-956D-428E541AB9D1}"/>
          </ac:inkMkLst>
        </pc:inkChg>
        <pc:inkChg chg="add del">
          <ac:chgData name="Jim Beland" userId="d41a4da1a37fb713" providerId="LiveId" clId="{16BBCBC1-1739-4628-94AA-643C5DE5DCCE}" dt="2020-06-02T00:22:37.872" v="5198"/>
          <ac:inkMkLst>
            <pc:docMk/>
            <pc:sldMk cId="1686175162" sldId="278"/>
            <ac:inkMk id="365" creationId="{CD36F5D4-5A9D-4584-936E-7627CA9DEBE6}"/>
          </ac:inkMkLst>
        </pc:inkChg>
        <pc:inkChg chg="add del">
          <ac:chgData name="Jim Beland" userId="d41a4da1a37fb713" providerId="LiveId" clId="{16BBCBC1-1739-4628-94AA-643C5DE5DCCE}" dt="2020-06-02T00:22:37.872" v="5198"/>
          <ac:inkMkLst>
            <pc:docMk/>
            <pc:sldMk cId="1686175162" sldId="278"/>
            <ac:inkMk id="366" creationId="{26C4A01B-4619-4D17-80E5-6285FE5EEADB}"/>
          </ac:inkMkLst>
        </pc:inkChg>
        <pc:inkChg chg="add del">
          <ac:chgData name="Jim Beland" userId="d41a4da1a37fb713" providerId="LiveId" clId="{16BBCBC1-1739-4628-94AA-643C5DE5DCCE}" dt="2020-06-02T00:22:37.872" v="5198"/>
          <ac:inkMkLst>
            <pc:docMk/>
            <pc:sldMk cId="1686175162" sldId="278"/>
            <ac:inkMk id="367" creationId="{F76E0993-AAF9-45DE-A024-C0262966EEEB}"/>
          </ac:inkMkLst>
        </pc:inkChg>
        <pc:inkChg chg="add del">
          <ac:chgData name="Jim Beland" userId="d41a4da1a37fb713" providerId="LiveId" clId="{16BBCBC1-1739-4628-94AA-643C5DE5DCCE}" dt="2020-06-02T00:22:37.872" v="5198"/>
          <ac:inkMkLst>
            <pc:docMk/>
            <pc:sldMk cId="1686175162" sldId="278"/>
            <ac:inkMk id="368" creationId="{5CFDD45D-87D6-402E-97AE-BFA805F23E43}"/>
          </ac:inkMkLst>
        </pc:inkChg>
        <pc:inkChg chg="add del">
          <ac:chgData name="Jim Beland" userId="d41a4da1a37fb713" providerId="LiveId" clId="{16BBCBC1-1739-4628-94AA-643C5DE5DCCE}" dt="2020-06-02T00:22:37.872" v="5198"/>
          <ac:inkMkLst>
            <pc:docMk/>
            <pc:sldMk cId="1686175162" sldId="278"/>
            <ac:inkMk id="369" creationId="{B103E7B1-F01F-48BC-AFA8-E94A766052F2}"/>
          </ac:inkMkLst>
        </pc:inkChg>
        <pc:inkChg chg="add del">
          <ac:chgData name="Jim Beland" userId="d41a4da1a37fb713" providerId="LiveId" clId="{16BBCBC1-1739-4628-94AA-643C5DE5DCCE}" dt="2020-06-02T00:22:37.872" v="5198"/>
          <ac:inkMkLst>
            <pc:docMk/>
            <pc:sldMk cId="1686175162" sldId="278"/>
            <ac:inkMk id="370" creationId="{07CB46B1-533F-4F2A-9C70-F398934B9809}"/>
          </ac:inkMkLst>
        </pc:inkChg>
        <pc:inkChg chg="add del">
          <ac:chgData name="Jim Beland" userId="d41a4da1a37fb713" providerId="LiveId" clId="{16BBCBC1-1739-4628-94AA-643C5DE5DCCE}" dt="2020-06-02T00:22:37.872" v="5198"/>
          <ac:inkMkLst>
            <pc:docMk/>
            <pc:sldMk cId="1686175162" sldId="278"/>
            <ac:inkMk id="371" creationId="{42C7E648-47D6-4A79-9C7C-94BE5E0B9E7C}"/>
          </ac:inkMkLst>
        </pc:inkChg>
        <pc:inkChg chg="add del">
          <ac:chgData name="Jim Beland" userId="d41a4da1a37fb713" providerId="LiveId" clId="{16BBCBC1-1739-4628-94AA-643C5DE5DCCE}" dt="2020-06-02T00:22:37.872" v="5198"/>
          <ac:inkMkLst>
            <pc:docMk/>
            <pc:sldMk cId="1686175162" sldId="278"/>
            <ac:inkMk id="372" creationId="{012712FB-4062-4876-A5A0-06FF88A9EE35}"/>
          </ac:inkMkLst>
        </pc:inkChg>
        <pc:inkChg chg="add del">
          <ac:chgData name="Jim Beland" userId="d41a4da1a37fb713" providerId="LiveId" clId="{16BBCBC1-1739-4628-94AA-643C5DE5DCCE}" dt="2020-06-02T00:22:41.718" v="5200"/>
          <ac:inkMkLst>
            <pc:docMk/>
            <pc:sldMk cId="1686175162" sldId="278"/>
            <ac:inkMk id="373" creationId="{113508D5-B956-4247-98B4-1DDA8B099EAC}"/>
          </ac:inkMkLst>
        </pc:inkChg>
        <pc:inkChg chg="add">
          <ac:chgData name="Jim Beland" userId="d41a4da1a37fb713" providerId="LiveId" clId="{16BBCBC1-1739-4628-94AA-643C5DE5DCCE}" dt="2020-06-02T00:22:37.872" v="5198"/>
          <ac:inkMkLst>
            <pc:docMk/>
            <pc:sldMk cId="1686175162" sldId="278"/>
            <ac:inkMk id="374" creationId="{78657178-B2A3-49EE-A60A-D9CC0EB678F4}"/>
          </ac:inkMkLst>
        </pc:inkChg>
        <pc:inkChg chg="add del">
          <ac:chgData name="Jim Beland" userId="d41a4da1a37fb713" providerId="LiveId" clId="{16BBCBC1-1739-4628-94AA-643C5DE5DCCE}" dt="2020-06-02T00:22:41.718" v="5200"/>
          <ac:inkMkLst>
            <pc:docMk/>
            <pc:sldMk cId="1686175162" sldId="278"/>
            <ac:inkMk id="375" creationId="{0E9C67E4-3244-46F1-893E-AA26FA2C7F17}"/>
          </ac:inkMkLst>
        </pc:inkChg>
        <pc:inkChg chg="add">
          <ac:chgData name="Jim Beland" userId="d41a4da1a37fb713" providerId="LiveId" clId="{16BBCBC1-1739-4628-94AA-643C5DE5DCCE}" dt="2020-06-02T00:22:41.718" v="5200"/>
          <ac:inkMkLst>
            <pc:docMk/>
            <pc:sldMk cId="1686175162" sldId="278"/>
            <ac:inkMk id="376" creationId="{CE3F4230-A07A-4351-91E6-C00BF1E5E0C9}"/>
          </ac:inkMkLst>
        </pc:inkChg>
        <pc:inkChg chg="add del">
          <ac:chgData name="Jim Beland" userId="d41a4da1a37fb713" providerId="LiveId" clId="{16BBCBC1-1739-4628-94AA-643C5DE5DCCE}" dt="2020-06-02T00:22:45.915" v="5203"/>
          <ac:inkMkLst>
            <pc:docMk/>
            <pc:sldMk cId="1686175162" sldId="278"/>
            <ac:inkMk id="377" creationId="{9BD82C52-9CC3-4E4F-9F86-317DC124ED37}"/>
          </ac:inkMkLst>
        </pc:inkChg>
        <pc:inkChg chg="add del">
          <ac:chgData name="Jim Beland" userId="d41a4da1a37fb713" providerId="LiveId" clId="{16BBCBC1-1739-4628-94AA-643C5DE5DCCE}" dt="2020-06-02T00:22:45.915" v="5203"/>
          <ac:inkMkLst>
            <pc:docMk/>
            <pc:sldMk cId="1686175162" sldId="278"/>
            <ac:inkMk id="378" creationId="{AE4DE7B2-34E5-44B9-BB01-71E5B2FF02CC}"/>
          </ac:inkMkLst>
        </pc:inkChg>
        <pc:inkChg chg="add">
          <ac:chgData name="Jim Beland" userId="d41a4da1a37fb713" providerId="LiveId" clId="{16BBCBC1-1739-4628-94AA-643C5DE5DCCE}" dt="2020-06-02T00:22:45.915" v="5203"/>
          <ac:inkMkLst>
            <pc:docMk/>
            <pc:sldMk cId="1686175162" sldId="278"/>
            <ac:inkMk id="379" creationId="{575DA411-AE8F-4B82-A986-5346BCF8BF38}"/>
          </ac:inkMkLst>
        </pc:inkChg>
        <pc:inkChg chg="add del">
          <ac:chgData name="Jim Beland" userId="d41a4da1a37fb713" providerId="LiveId" clId="{16BBCBC1-1739-4628-94AA-643C5DE5DCCE}" dt="2020-06-02T00:22:58.543" v="5222"/>
          <ac:inkMkLst>
            <pc:docMk/>
            <pc:sldMk cId="1686175162" sldId="278"/>
            <ac:inkMk id="380" creationId="{1774DDD8-3004-452D-86B6-29603D9B2CF9}"/>
          </ac:inkMkLst>
        </pc:inkChg>
        <pc:inkChg chg="add del">
          <ac:chgData name="Jim Beland" userId="d41a4da1a37fb713" providerId="LiveId" clId="{16BBCBC1-1739-4628-94AA-643C5DE5DCCE}" dt="2020-06-02T00:22:58.543" v="5222"/>
          <ac:inkMkLst>
            <pc:docMk/>
            <pc:sldMk cId="1686175162" sldId="278"/>
            <ac:inkMk id="381" creationId="{D0DAE7AA-D1DD-45E4-84DD-B2F7FD5C8DCE}"/>
          </ac:inkMkLst>
        </pc:inkChg>
        <pc:inkChg chg="add del">
          <ac:chgData name="Jim Beland" userId="d41a4da1a37fb713" providerId="LiveId" clId="{16BBCBC1-1739-4628-94AA-643C5DE5DCCE}" dt="2020-06-02T00:22:58.543" v="5222"/>
          <ac:inkMkLst>
            <pc:docMk/>
            <pc:sldMk cId="1686175162" sldId="278"/>
            <ac:inkMk id="382" creationId="{68E21859-BBA0-4845-BED1-6989F28C199E}"/>
          </ac:inkMkLst>
        </pc:inkChg>
        <pc:inkChg chg="add del">
          <ac:chgData name="Jim Beland" userId="d41a4da1a37fb713" providerId="LiveId" clId="{16BBCBC1-1739-4628-94AA-643C5DE5DCCE}" dt="2020-06-02T00:22:58.543" v="5222"/>
          <ac:inkMkLst>
            <pc:docMk/>
            <pc:sldMk cId="1686175162" sldId="278"/>
            <ac:inkMk id="383" creationId="{2A672F95-ADE9-4D7A-BBCF-00C8B89DCE24}"/>
          </ac:inkMkLst>
        </pc:inkChg>
        <pc:inkChg chg="add del">
          <ac:chgData name="Jim Beland" userId="d41a4da1a37fb713" providerId="LiveId" clId="{16BBCBC1-1739-4628-94AA-643C5DE5DCCE}" dt="2020-06-02T00:22:58.543" v="5222"/>
          <ac:inkMkLst>
            <pc:docMk/>
            <pc:sldMk cId="1686175162" sldId="278"/>
            <ac:inkMk id="384" creationId="{918C862B-4DDF-41A8-847A-2842AEF8F171}"/>
          </ac:inkMkLst>
        </pc:inkChg>
        <pc:inkChg chg="add del">
          <ac:chgData name="Jim Beland" userId="d41a4da1a37fb713" providerId="LiveId" clId="{16BBCBC1-1739-4628-94AA-643C5DE5DCCE}" dt="2020-06-02T00:22:58.543" v="5222"/>
          <ac:inkMkLst>
            <pc:docMk/>
            <pc:sldMk cId="1686175162" sldId="278"/>
            <ac:inkMk id="385" creationId="{7C29FB21-CF3C-40BA-ACAE-DF0FF19E5471}"/>
          </ac:inkMkLst>
        </pc:inkChg>
        <pc:inkChg chg="add del">
          <ac:chgData name="Jim Beland" userId="d41a4da1a37fb713" providerId="LiveId" clId="{16BBCBC1-1739-4628-94AA-643C5DE5DCCE}" dt="2020-06-02T00:22:58.543" v="5222"/>
          <ac:inkMkLst>
            <pc:docMk/>
            <pc:sldMk cId="1686175162" sldId="278"/>
            <ac:inkMk id="386" creationId="{8DD626E0-CD55-44B0-A7B8-C7A759C768AF}"/>
          </ac:inkMkLst>
        </pc:inkChg>
        <pc:inkChg chg="add del">
          <ac:chgData name="Jim Beland" userId="d41a4da1a37fb713" providerId="LiveId" clId="{16BBCBC1-1739-4628-94AA-643C5DE5DCCE}" dt="2020-06-02T00:22:58.543" v="5222"/>
          <ac:inkMkLst>
            <pc:docMk/>
            <pc:sldMk cId="1686175162" sldId="278"/>
            <ac:inkMk id="387" creationId="{6178FAA4-FAEE-4DEF-B24F-C9FF4A95BF02}"/>
          </ac:inkMkLst>
        </pc:inkChg>
        <pc:inkChg chg="add del">
          <ac:chgData name="Jim Beland" userId="d41a4da1a37fb713" providerId="LiveId" clId="{16BBCBC1-1739-4628-94AA-643C5DE5DCCE}" dt="2020-06-02T00:22:58.543" v="5222"/>
          <ac:inkMkLst>
            <pc:docMk/>
            <pc:sldMk cId="1686175162" sldId="278"/>
            <ac:inkMk id="388" creationId="{AB9F0DC6-0E9E-4463-872F-5A253B7588C8}"/>
          </ac:inkMkLst>
        </pc:inkChg>
        <pc:inkChg chg="add del">
          <ac:chgData name="Jim Beland" userId="d41a4da1a37fb713" providerId="LiveId" clId="{16BBCBC1-1739-4628-94AA-643C5DE5DCCE}" dt="2020-06-02T00:22:58.543" v="5222"/>
          <ac:inkMkLst>
            <pc:docMk/>
            <pc:sldMk cId="1686175162" sldId="278"/>
            <ac:inkMk id="389" creationId="{8D2603E8-4DEF-4890-8566-D5EC73A11D25}"/>
          </ac:inkMkLst>
        </pc:inkChg>
        <pc:inkChg chg="add del">
          <ac:chgData name="Jim Beland" userId="d41a4da1a37fb713" providerId="LiveId" clId="{16BBCBC1-1739-4628-94AA-643C5DE5DCCE}" dt="2020-06-02T00:22:58.543" v="5222"/>
          <ac:inkMkLst>
            <pc:docMk/>
            <pc:sldMk cId="1686175162" sldId="278"/>
            <ac:inkMk id="390" creationId="{F9A0E91B-2145-444D-A4BA-D9877BBA4DCF}"/>
          </ac:inkMkLst>
        </pc:inkChg>
        <pc:inkChg chg="add del">
          <ac:chgData name="Jim Beland" userId="d41a4da1a37fb713" providerId="LiveId" clId="{16BBCBC1-1739-4628-94AA-643C5DE5DCCE}" dt="2020-06-02T00:22:58.543" v="5222"/>
          <ac:inkMkLst>
            <pc:docMk/>
            <pc:sldMk cId="1686175162" sldId="278"/>
            <ac:inkMk id="391" creationId="{9960E4A6-CA15-4F5F-8C2B-EA12D192F413}"/>
          </ac:inkMkLst>
        </pc:inkChg>
        <pc:inkChg chg="add del">
          <ac:chgData name="Jim Beland" userId="d41a4da1a37fb713" providerId="LiveId" clId="{16BBCBC1-1739-4628-94AA-643C5DE5DCCE}" dt="2020-06-02T00:22:58.543" v="5222"/>
          <ac:inkMkLst>
            <pc:docMk/>
            <pc:sldMk cId="1686175162" sldId="278"/>
            <ac:inkMk id="392" creationId="{9ED620E9-15A3-4EA4-806C-A01E6EFD3A89}"/>
          </ac:inkMkLst>
        </pc:inkChg>
        <pc:inkChg chg="add del">
          <ac:chgData name="Jim Beland" userId="d41a4da1a37fb713" providerId="LiveId" clId="{16BBCBC1-1739-4628-94AA-643C5DE5DCCE}" dt="2020-06-02T00:22:58.543" v="5222"/>
          <ac:inkMkLst>
            <pc:docMk/>
            <pc:sldMk cId="1686175162" sldId="278"/>
            <ac:inkMk id="393" creationId="{91F6B0DF-D0F3-4238-BB22-6A97F4AC77D2}"/>
          </ac:inkMkLst>
        </pc:inkChg>
        <pc:inkChg chg="add del">
          <ac:chgData name="Jim Beland" userId="d41a4da1a37fb713" providerId="LiveId" clId="{16BBCBC1-1739-4628-94AA-643C5DE5DCCE}" dt="2020-06-02T00:22:58.543" v="5222"/>
          <ac:inkMkLst>
            <pc:docMk/>
            <pc:sldMk cId="1686175162" sldId="278"/>
            <ac:inkMk id="394" creationId="{EC62A007-D7AB-419A-80BF-09A7F6965C50}"/>
          </ac:inkMkLst>
        </pc:inkChg>
        <pc:inkChg chg="add del">
          <ac:chgData name="Jim Beland" userId="d41a4da1a37fb713" providerId="LiveId" clId="{16BBCBC1-1739-4628-94AA-643C5DE5DCCE}" dt="2020-06-02T00:22:58.543" v="5222"/>
          <ac:inkMkLst>
            <pc:docMk/>
            <pc:sldMk cId="1686175162" sldId="278"/>
            <ac:inkMk id="395" creationId="{F7F39C90-09DC-40CC-8C06-7456E6C27E2C}"/>
          </ac:inkMkLst>
        </pc:inkChg>
        <pc:inkChg chg="add del">
          <ac:chgData name="Jim Beland" userId="d41a4da1a37fb713" providerId="LiveId" clId="{16BBCBC1-1739-4628-94AA-643C5DE5DCCE}" dt="2020-06-02T00:22:58.543" v="5222"/>
          <ac:inkMkLst>
            <pc:docMk/>
            <pc:sldMk cId="1686175162" sldId="278"/>
            <ac:inkMk id="396" creationId="{67D4CB43-1459-41D1-AF91-B5CE14709A0C}"/>
          </ac:inkMkLst>
        </pc:inkChg>
        <pc:inkChg chg="add del">
          <ac:chgData name="Jim Beland" userId="d41a4da1a37fb713" providerId="LiveId" clId="{16BBCBC1-1739-4628-94AA-643C5DE5DCCE}" dt="2020-06-02T00:22:58.543" v="5222"/>
          <ac:inkMkLst>
            <pc:docMk/>
            <pc:sldMk cId="1686175162" sldId="278"/>
            <ac:inkMk id="397" creationId="{D15FFEC8-FDDB-4323-9EA5-D436CF9D8BAB}"/>
          </ac:inkMkLst>
        </pc:inkChg>
        <pc:inkChg chg="add del">
          <ac:chgData name="Jim Beland" userId="d41a4da1a37fb713" providerId="LiveId" clId="{16BBCBC1-1739-4628-94AA-643C5DE5DCCE}" dt="2020-06-02T00:23:03.079" v="5230"/>
          <ac:inkMkLst>
            <pc:docMk/>
            <pc:sldMk cId="1686175162" sldId="278"/>
            <ac:inkMk id="398" creationId="{6674E788-ED22-4F3E-AF5A-FA7BF0137400}"/>
          </ac:inkMkLst>
        </pc:inkChg>
        <pc:inkChg chg="add">
          <ac:chgData name="Jim Beland" userId="d41a4da1a37fb713" providerId="LiveId" clId="{16BBCBC1-1739-4628-94AA-643C5DE5DCCE}" dt="2020-06-02T00:22:58.543" v="5222"/>
          <ac:inkMkLst>
            <pc:docMk/>
            <pc:sldMk cId="1686175162" sldId="278"/>
            <ac:inkMk id="399" creationId="{0B180319-4730-4441-9C03-4285F5AB0FF8}"/>
          </ac:inkMkLst>
        </pc:inkChg>
        <pc:inkChg chg="add">
          <ac:chgData name="Jim Beland" userId="d41a4da1a37fb713" providerId="LiveId" clId="{16BBCBC1-1739-4628-94AA-643C5DE5DCCE}" dt="2020-06-02T00:22:58.543" v="5222"/>
          <ac:inkMkLst>
            <pc:docMk/>
            <pc:sldMk cId="1686175162" sldId="278"/>
            <ac:inkMk id="400" creationId="{3CE149BD-40ED-4554-8454-04365A3637C1}"/>
          </ac:inkMkLst>
        </pc:inkChg>
        <pc:inkChg chg="add">
          <ac:chgData name="Jim Beland" userId="d41a4da1a37fb713" providerId="LiveId" clId="{16BBCBC1-1739-4628-94AA-643C5DE5DCCE}" dt="2020-06-02T00:22:58.543" v="5222"/>
          <ac:inkMkLst>
            <pc:docMk/>
            <pc:sldMk cId="1686175162" sldId="278"/>
            <ac:inkMk id="401" creationId="{98BF88B3-5DCB-4557-8784-FB5B28FB77C0}"/>
          </ac:inkMkLst>
        </pc:inkChg>
        <pc:inkChg chg="add">
          <ac:chgData name="Jim Beland" userId="d41a4da1a37fb713" providerId="LiveId" clId="{16BBCBC1-1739-4628-94AA-643C5DE5DCCE}" dt="2020-06-02T00:22:58.543" v="5222"/>
          <ac:inkMkLst>
            <pc:docMk/>
            <pc:sldMk cId="1686175162" sldId="278"/>
            <ac:inkMk id="402" creationId="{153160AE-3D45-47F7-90E4-A1A704A5F092}"/>
          </ac:inkMkLst>
        </pc:inkChg>
        <pc:inkChg chg="add">
          <ac:chgData name="Jim Beland" userId="d41a4da1a37fb713" providerId="LiveId" clId="{16BBCBC1-1739-4628-94AA-643C5DE5DCCE}" dt="2020-06-02T00:22:58.543" v="5222"/>
          <ac:inkMkLst>
            <pc:docMk/>
            <pc:sldMk cId="1686175162" sldId="278"/>
            <ac:inkMk id="403" creationId="{5B7F0874-006A-4C8D-9CAC-915BC270222C}"/>
          </ac:inkMkLst>
        </pc:inkChg>
        <pc:inkChg chg="add del">
          <ac:chgData name="Jim Beland" userId="d41a4da1a37fb713" providerId="LiveId" clId="{16BBCBC1-1739-4628-94AA-643C5DE5DCCE}" dt="2020-06-02T00:23:03.079" v="5230"/>
          <ac:inkMkLst>
            <pc:docMk/>
            <pc:sldMk cId="1686175162" sldId="278"/>
            <ac:inkMk id="404" creationId="{3A55C471-F610-433A-AF95-8F1343AE7D30}"/>
          </ac:inkMkLst>
        </pc:inkChg>
        <pc:inkChg chg="add del">
          <ac:chgData name="Jim Beland" userId="d41a4da1a37fb713" providerId="LiveId" clId="{16BBCBC1-1739-4628-94AA-643C5DE5DCCE}" dt="2020-06-02T00:23:03.079" v="5230"/>
          <ac:inkMkLst>
            <pc:docMk/>
            <pc:sldMk cId="1686175162" sldId="278"/>
            <ac:inkMk id="405" creationId="{AE26F6E7-3C6E-45BE-B19A-9F40BFC936C3}"/>
          </ac:inkMkLst>
        </pc:inkChg>
        <pc:inkChg chg="add del">
          <ac:chgData name="Jim Beland" userId="d41a4da1a37fb713" providerId="LiveId" clId="{16BBCBC1-1739-4628-94AA-643C5DE5DCCE}" dt="2020-06-02T00:23:03.079" v="5230"/>
          <ac:inkMkLst>
            <pc:docMk/>
            <pc:sldMk cId="1686175162" sldId="278"/>
            <ac:inkMk id="406" creationId="{2B1A0ED7-515F-4FE5-A55E-511539EB8FF8}"/>
          </ac:inkMkLst>
        </pc:inkChg>
        <pc:inkChg chg="add del">
          <ac:chgData name="Jim Beland" userId="d41a4da1a37fb713" providerId="LiveId" clId="{16BBCBC1-1739-4628-94AA-643C5DE5DCCE}" dt="2020-06-02T00:23:03.079" v="5230"/>
          <ac:inkMkLst>
            <pc:docMk/>
            <pc:sldMk cId="1686175162" sldId="278"/>
            <ac:inkMk id="407" creationId="{AFA506E0-1884-4A6C-94B0-4B162E64AA41}"/>
          </ac:inkMkLst>
        </pc:inkChg>
        <pc:inkChg chg="add del">
          <ac:chgData name="Jim Beland" userId="d41a4da1a37fb713" providerId="LiveId" clId="{16BBCBC1-1739-4628-94AA-643C5DE5DCCE}" dt="2020-06-02T00:23:03.079" v="5230"/>
          <ac:inkMkLst>
            <pc:docMk/>
            <pc:sldMk cId="1686175162" sldId="278"/>
            <ac:inkMk id="408" creationId="{1D2759B4-A349-47E8-98C4-30108303D7C5}"/>
          </ac:inkMkLst>
        </pc:inkChg>
        <pc:inkChg chg="add del">
          <ac:chgData name="Jim Beland" userId="d41a4da1a37fb713" providerId="LiveId" clId="{16BBCBC1-1739-4628-94AA-643C5DE5DCCE}" dt="2020-06-02T00:23:03.079" v="5230"/>
          <ac:inkMkLst>
            <pc:docMk/>
            <pc:sldMk cId="1686175162" sldId="278"/>
            <ac:inkMk id="409" creationId="{A0F545F8-6D46-4538-91DF-266363A260DC}"/>
          </ac:inkMkLst>
        </pc:inkChg>
        <pc:inkChg chg="add del">
          <ac:chgData name="Jim Beland" userId="d41a4da1a37fb713" providerId="LiveId" clId="{16BBCBC1-1739-4628-94AA-643C5DE5DCCE}" dt="2020-06-02T00:23:03.079" v="5230"/>
          <ac:inkMkLst>
            <pc:docMk/>
            <pc:sldMk cId="1686175162" sldId="278"/>
            <ac:inkMk id="410" creationId="{1372DBA5-876E-4C01-9682-3E25964F1DA4}"/>
          </ac:inkMkLst>
        </pc:inkChg>
        <pc:inkChg chg="add del">
          <ac:chgData name="Jim Beland" userId="d41a4da1a37fb713" providerId="LiveId" clId="{16BBCBC1-1739-4628-94AA-643C5DE5DCCE}" dt="2020-06-02T00:23:05.771" v="5233"/>
          <ac:inkMkLst>
            <pc:docMk/>
            <pc:sldMk cId="1686175162" sldId="278"/>
            <ac:inkMk id="411" creationId="{63E9BB47-4135-45D6-A6C7-F98BDCEEDB7B}"/>
          </ac:inkMkLst>
        </pc:inkChg>
        <pc:inkChg chg="add del">
          <ac:chgData name="Jim Beland" userId="d41a4da1a37fb713" providerId="LiveId" clId="{16BBCBC1-1739-4628-94AA-643C5DE5DCCE}" dt="2020-06-02T00:23:05.771" v="5233"/>
          <ac:inkMkLst>
            <pc:docMk/>
            <pc:sldMk cId="1686175162" sldId="278"/>
            <ac:inkMk id="412" creationId="{10338653-24E4-4A69-9C60-E2C3FD1E2BFE}"/>
          </ac:inkMkLst>
        </pc:inkChg>
        <pc:inkChg chg="add del">
          <ac:chgData name="Jim Beland" userId="d41a4da1a37fb713" providerId="LiveId" clId="{16BBCBC1-1739-4628-94AA-643C5DE5DCCE}" dt="2020-06-02T00:23:05.771" v="5233"/>
          <ac:inkMkLst>
            <pc:docMk/>
            <pc:sldMk cId="1686175162" sldId="278"/>
            <ac:inkMk id="413" creationId="{A384CE9B-FCAC-4778-B591-76ABFF79EB5F}"/>
          </ac:inkMkLst>
        </pc:inkChg>
        <pc:inkChg chg="add">
          <ac:chgData name="Jim Beland" userId="d41a4da1a37fb713" providerId="LiveId" clId="{16BBCBC1-1739-4628-94AA-643C5DE5DCCE}" dt="2020-06-02T00:23:05.771" v="5233"/>
          <ac:inkMkLst>
            <pc:docMk/>
            <pc:sldMk cId="1686175162" sldId="278"/>
            <ac:inkMk id="414" creationId="{FBAF8DD8-E478-4FA6-85F5-D1DE2DFC5781}"/>
          </ac:inkMkLst>
        </pc:inkChg>
      </pc:sldChg>
      <pc:sldChg chg="addSp delSp add">
        <pc:chgData name="Jim Beland" userId="d41a4da1a37fb713" providerId="LiveId" clId="{16BBCBC1-1739-4628-94AA-643C5DE5DCCE}" dt="2020-06-02T00:28:55.286" v="5576"/>
        <pc:sldMkLst>
          <pc:docMk/>
          <pc:sldMk cId="2719528299" sldId="279"/>
        </pc:sldMkLst>
        <pc:inkChg chg="add del">
          <ac:chgData name="Jim Beland" userId="d41a4da1a37fb713" providerId="LiveId" clId="{16BBCBC1-1739-4628-94AA-643C5DE5DCCE}" dt="2020-06-02T00:24:29.858" v="5340"/>
          <ac:inkMkLst>
            <pc:docMk/>
            <pc:sldMk cId="2719528299" sldId="279"/>
            <ac:inkMk id="4" creationId="{9646BA9B-AF69-456D-BD08-8D44A4822885}"/>
          </ac:inkMkLst>
        </pc:inkChg>
        <pc:inkChg chg="add del">
          <ac:chgData name="Jim Beland" userId="d41a4da1a37fb713" providerId="LiveId" clId="{16BBCBC1-1739-4628-94AA-643C5DE5DCCE}" dt="2020-06-02T00:24:29.858" v="5340"/>
          <ac:inkMkLst>
            <pc:docMk/>
            <pc:sldMk cId="2719528299" sldId="279"/>
            <ac:inkMk id="5" creationId="{8341DDEF-A374-487F-AA93-1B2F7AF9F6CD}"/>
          </ac:inkMkLst>
        </pc:inkChg>
        <pc:inkChg chg="add del">
          <ac:chgData name="Jim Beland" userId="d41a4da1a37fb713" providerId="LiveId" clId="{16BBCBC1-1739-4628-94AA-643C5DE5DCCE}" dt="2020-06-02T00:24:29.858" v="5340"/>
          <ac:inkMkLst>
            <pc:docMk/>
            <pc:sldMk cId="2719528299" sldId="279"/>
            <ac:inkMk id="6" creationId="{911F0472-5812-4B59-91ED-2C389AE26F46}"/>
          </ac:inkMkLst>
        </pc:inkChg>
        <pc:inkChg chg="add del">
          <ac:chgData name="Jim Beland" userId="d41a4da1a37fb713" providerId="LiveId" clId="{16BBCBC1-1739-4628-94AA-643C5DE5DCCE}" dt="2020-06-02T00:24:01.811" v="5288"/>
          <ac:inkMkLst>
            <pc:docMk/>
            <pc:sldMk cId="2719528299" sldId="279"/>
            <ac:inkMk id="7" creationId="{62C2E6DC-103E-4106-B4CF-88FCB681024A}"/>
          </ac:inkMkLst>
        </pc:inkChg>
        <pc:inkChg chg="add del">
          <ac:chgData name="Jim Beland" userId="d41a4da1a37fb713" providerId="LiveId" clId="{16BBCBC1-1739-4628-94AA-643C5DE5DCCE}" dt="2020-06-02T00:24:01.811" v="5288"/>
          <ac:inkMkLst>
            <pc:docMk/>
            <pc:sldMk cId="2719528299" sldId="279"/>
            <ac:inkMk id="8" creationId="{3C69F5C0-F0EA-4EEE-91DE-E30480EFAA76}"/>
          </ac:inkMkLst>
        </pc:inkChg>
        <pc:inkChg chg="add del">
          <ac:chgData name="Jim Beland" userId="d41a4da1a37fb713" providerId="LiveId" clId="{16BBCBC1-1739-4628-94AA-643C5DE5DCCE}" dt="2020-06-02T00:24:01.811" v="5288"/>
          <ac:inkMkLst>
            <pc:docMk/>
            <pc:sldMk cId="2719528299" sldId="279"/>
            <ac:inkMk id="9" creationId="{C459FC8E-11F0-4F03-8783-BF7520D2C022}"/>
          </ac:inkMkLst>
        </pc:inkChg>
        <pc:inkChg chg="add del">
          <ac:chgData name="Jim Beland" userId="d41a4da1a37fb713" providerId="LiveId" clId="{16BBCBC1-1739-4628-94AA-643C5DE5DCCE}" dt="2020-06-02T00:24:01.811" v="5288"/>
          <ac:inkMkLst>
            <pc:docMk/>
            <pc:sldMk cId="2719528299" sldId="279"/>
            <ac:inkMk id="10" creationId="{308557EE-E77E-4CB0-8727-C3C5DD389775}"/>
          </ac:inkMkLst>
        </pc:inkChg>
        <pc:inkChg chg="add del">
          <ac:chgData name="Jim Beland" userId="d41a4da1a37fb713" providerId="LiveId" clId="{16BBCBC1-1739-4628-94AA-643C5DE5DCCE}" dt="2020-06-02T00:24:01.811" v="5288"/>
          <ac:inkMkLst>
            <pc:docMk/>
            <pc:sldMk cId="2719528299" sldId="279"/>
            <ac:inkMk id="11" creationId="{55641761-C2CC-4037-A70E-58F10F970B6F}"/>
          </ac:inkMkLst>
        </pc:inkChg>
        <pc:inkChg chg="add del">
          <ac:chgData name="Jim Beland" userId="d41a4da1a37fb713" providerId="LiveId" clId="{16BBCBC1-1739-4628-94AA-643C5DE5DCCE}" dt="2020-06-02T00:24:01.811" v="5288"/>
          <ac:inkMkLst>
            <pc:docMk/>
            <pc:sldMk cId="2719528299" sldId="279"/>
            <ac:inkMk id="12" creationId="{50DED23E-6E4E-40FC-9570-773EC6EDF60A}"/>
          </ac:inkMkLst>
        </pc:inkChg>
        <pc:inkChg chg="add del">
          <ac:chgData name="Jim Beland" userId="d41a4da1a37fb713" providerId="LiveId" clId="{16BBCBC1-1739-4628-94AA-643C5DE5DCCE}" dt="2020-06-02T00:24:01.811" v="5288"/>
          <ac:inkMkLst>
            <pc:docMk/>
            <pc:sldMk cId="2719528299" sldId="279"/>
            <ac:inkMk id="13" creationId="{44A1B7FA-7E52-4C2D-B244-FC19BF4EFDF0}"/>
          </ac:inkMkLst>
        </pc:inkChg>
        <pc:inkChg chg="add del">
          <ac:chgData name="Jim Beland" userId="d41a4da1a37fb713" providerId="LiveId" clId="{16BBCBC1-1739-4628-94AA-643C5DE5DCCE}" dt="2020-06-02T00:24:01.811" v="5288"/>
          <ac:inkMkLst>
            <pc:docMk/>
            <pc:sldMk cId="2719528299" sldId="279"/>
            <ac:inkMk id="14" creationId="{91222F06-775A-42D6-B0EC-F9C377AA4ADF}"/>
          </ac:inkMkLst>
        </pc:inkChg>
        <pc:inkChg chg="add del">
          <ac:chgData name="Jim Beland" userId="d41a4da1a37fb713" providerId="LiveId" clId="{16BBCBC1-1739-4628-94AA-643C5DE5DCCE}" dt="2020-06-02T00:24:01.811" v="5288"/>
          <ac:inkMkLst>
            <pc:docMk/>
            <pc:sldMk cId="2719528299" sldId="279"/>
            <ac:inkMk id="15" creationId="{A915A781-0B7C-4187-93AB-12F8B98E9302}"/>
          </ac:inkMkLst>
        </pc:inkChg>
        <pc:inkChg chg="add del">
          <ac:chgData name="Jim Beland" userId="d41a4da1a37fb713" providerId="LiveId" clId="{16BBCBC1-1739-4628-94AA-643C5DE5DCCE}" dt="2020-06-02T00:24:01.811" v="5288"/>
          <ac:inkMkLst>
            <pc:docMk/>
            <pc:sldMk cId="2719528299" sldId="279"/>
            <ac:inkMk id="16" creationId="{EA0ACFB5-CE1E-4CCF-9303-62C936443F98}"/>
          </ac:inkMkLst>
        </pc:inkChg>
        <pc:inkChg chg="add del">
          <ac:chgData name="Jim Beland" userId="d41a4da1a37fb713" providerId="LiveId" clId="{16BBCBC1-1739-4628-94AA-643C5DE5DCCE}" dt="2020-06-02T00:24:01.811" v="5288"/>
          <ac:inkMkLst>
            <pc:docMk/>
            <pc:sldMk cId="2719528299" sldId="279"/>
            <ac:inkMk id="17" creationId="{B43A1D4B-A7AC-4054-BA18-73586AB675EC}"/>
          </ac:inkMkLst>
        </pc:inkChg>
        <pc:inkChg chg="add del">
          <ac:chgData name="Jim Beland" userId="d41a4da1a37fb713" providerId="LiveId" clId="{16BBCBC1-1739-4628-94AA-643C5DE5DCCE}" dt="2020-06-02T00:24:01.811" v="5288"/>
          <ac:inkMkLst>
            <pc:docMk/>
            <pc:sldMk cId="2719528299" sldId="279"/>
            <ac:inkMk id="18" creationId="{31F0198C-DD46-4E68-B122-B6A023522A39}"/>
          </ac:inkMkLst>
        </pc:inkChg>
        <pc:inkChg chg="add del">
          <ac:chgData name="Jim Beland" userId="d41a4da1a37fb713" providerId="LiveId" clId="{16BBCBC1-1739-4628-94AA-643C5DE5DCCE}" dt="2020-06-02T00:24:01.811" v="5288"/>
          <ac:inkMkLst>
            <pc:docMk/>
            <pc:sldMk cId="2719528299" sldId="279"/>
            <ac:inkMk id="19" creationId="{D773F5C8-1A56-4741-9CD7-B84624F8CECF}"/>
          </ac:inkMkLst>
        </pc:inkChg>
        <pc:inkChg chg="add del">
          <ac:chgData name="Jim Beland" userId="d41a4da1a37fb713" providerId="LiveId" clId="{16BBCBC1-1739-4628-94AA-643C5DE5DCCE}" dt="2020-06-02T00:24:09.114" v="5302"/>
          <ac:inkMkLst>
            <pc:docMk/>
            <pc:sldMk cId="2719528299" sldId="279"/>
            <ac:inkMk id="20" creationId="{240CC3A4-4C4B-4932-95D2-67E4B53748EF}"/>
          </ac:inkMkLst>
        </pc:inkChg>
        <pc:inkChg chg="add">
          <ac:chgData name="Jim Beland" userId="d41a4da1a37fb713" providerId="LiveId" clId="{16BBCBC1-1739-4628-94AA-643C5DE5DCCE}" dt="2020-06-02T00:24:01.811" v="5288"/>
          <ac:inkMkLst>
            <pc:docMk/>
            <pc:sldMk cId="2719528299" sldId="279"/>
            <ac:inkMk id="21" creationId="{525DD7B5-37C3-4693-848A-894837D64A4B}"/>
          </ac:inkMkLst>
        </pc:inkChg>
        <pc:inkChg chg="add del">
          <ac:chgData name="Jim Beland" userId="d41a4da1a37fb713" providerId="LiveId" clId="{16BBCBC1-1739-4628-94AA-643C5DE5DCCE}" dt="2020-06-02T00:24:09.114" v="5302"/>
          <ac:inkMkLst>
            <pc:docMk/>
            <pc:sldMk cId="2719528299" sldId="279"/>
            <ac:inkMk id="22" creationId="{51D5E7D5-E434-4C40-AC1D-057254530B9C}"/>
          </ac:inkMkLst>
        </pc:inkChg>
        <pc:inkChg chg="add del">
          <ac:chgData name="Jim Beland" userId="d41a4da1a37fb713" providerId="LiveId" clId="{16BBCBC1-1739-4628-94AA-643C5DE5DCCE}" dt="2020-06-02T00:24:09.114" v="5302"/>
          <ac:inkMkLst>
            <pc:docMk/>
            <pc:sldMk cId="2719528299" sldId="279"/>
            <ac:inkMk id="23" creationId="{BA0B24CA-1A93-4A94-9461-E97485EBEA51}"/>
          </ac:inkMkLst>
        </pc:inkChg>
        <pc:inkChg chg="add del">
          <ac:chgData name="Jim Beland" userId="d41a4da1a37fb713" providerId="LiveId" clId="{16BBCBC1-1739-4628-94AA-643C5DE5DCCE}" dt="2020-06-02T00:24:09.114" v="5302"/>
          <ac:inkMkLst>
            <pc:docMk/>
            <pc:sldMk cId="2719528299" sldId="279"/>
            <ac:inkMk id="24" creationId="{4C0A8492-FB24-4908-BFCB-2D00F7E76CC8}"/>
          </ac:inkMkLst>
        </pc:inkChg>
        <pc:inkChg chg="add del">
          <ac:chgData name="Jim Beland" userId="d41a4da1a37fb713" providerId="LiveId" clId="{16BBCBC1-1739-4628-94AA-643C5DE5DCCE}" dt="2020-06-02T00:24:09.114" v="5302"/>
          <ac:inkMkLst>
            <pc:docMk/>
            <pc:sldMk cId="2719528299" sldId="279"/>
            <ac:inkMk id="25" creationId="{3B4B5A43-5E13-479E-9786-960CCFFD0DF9}"/>
          </ac:inkMkLst>
        </pc:inkChg>
        <pc:inkChg chg="add del">
          <ac:chgData name="Jim Beland" userId="d41a4da1a37fb713" providerId="LiveId" clId="{16BBCBC1-1739-4628-94AA-643C5DE5DCCE}" dt="2020-06-02T00:24:09.114" v="5302"/>
          <ac:inkMkLst>
            <pc:docMk/>
            <pc:sldMk cId="2719528299" sldId="279"/>
            <ac:inkMk id="26" creationId="{F6FBEC16-31EF-423C-A31B-A80477E6F8E7}"/>
          </ac:inkMkLst>
        </pc:inkChg>
        <pc:inkChg chg="add del">
          <ac:chgData name="Jim Beland" userId="d41a4da1a37fb713" providerId="LiveId" clId="{16BBCBC1-1739-4628-94AA-643C5DE5DCCE}" dt="2020-06-02T00:24:09.114" v="5302"/>
          <ac:inkMkLst>
            <pc:docMk/>
            <pc:sldMk cId="2719528299" sldId="279"/>
            <ac:inkMk id="27" creationId="{39FC47EE-3DEC-4385-A14D-856A13C3552B}"/>
          </ac:inkMkLst>
        </pc:inkChg>
        <pc:inkChg chg="add del">
          <ac:chgData name="Jim Beland" userId="d41a4da1a37fb713" providerId="LiveId" clId="{16BBCBC1-1739-4628-94AA-643C5DE5DCCE}" dt="2020-06-02T00:24:09.114" v="5302"/>
          <ac:inkMkLst>
            <pc:docMk/>
            <pc:sldMk cId="2719528299" sldId="279"/>
            <ac:inkMk id="28" creationId="{99DA1151-D857-40AD-A642-3A9EEF5AE79B}"/>
          </ac:inkMkLst>
        </pc:inkChg>
        <pc:inkChg chg="add del">
          <ac:chgData name="Jim Beland" userId="d41a4da1a37fb713" providerId="LiveId" clId="{16BBCBC1-1739-4628-94AA-643C5DE5DCCE}" dt="2020-06-02T00:24:09.114" v="5302"/>
          <ac:inkMkLst>
            <pc:docMk/>
            <pc:sldMk cId="2719528299" sldId="279"/>
            <ac:inkMk id="29" creationId="{EA3FD83B-73C2-4686-AC65-0AA91F1562DD}"/>
          </ac:inkMkLst>
        </pc:inkChg>
        <pc:inkChg chg="add del">
          <ac:chgData name="Jim Beland" userId="d41a4da1a37fb713" providerId="LiveId" clId="{16BBCBC1-1739-4628-94AA-643C5DE5DCCE}" dt="2020-06-02T00:24:09.114" v="5302"/>
          <ac:inkMkLst>
            <pc:docMk/>
            <pc:sldMk cId="2719528299" sldId="279"/>
            <ac:inkMk id="30" creationId="{41DDC9B4-406A-485F-B04E-D7088F278E24}"/>
          </ac:inkMkLst>
        </pc:inkChg>
        <pc:inkChg chg="add del">
          <ac:chgData name="Jim Beland" userId="d41a4da1a37fb713" providerId="LiveId" clId="{16BBCBC1-1739-4628-94AA-643C5DE5DCCE}" dt="2020-06-02T00:24:09.114" v="5302"/>
          <ac:inkMkLst>
            <pc:docMk/>
            <pc:sldMk cId="2719528299" sldId="279"/>
            <ac:inkMk id="31" creationId="{31AA745C-AF88-4D62-A7F6-E3A1555EFB97}"/>
          </ac:inkMkLst>
        </pc:inkChg>
        <pc:inkChg chg="add del">
          <ac:chgData name="Jim Beland" userId="d41a4da1a37fb713" providerId="LiveId" clId="{16BBCBC1-1739-4628-94AA-643C5DE5DCCE}" dt="2020-06-02T00:24:09.114" v="5302"/>
          <ac:inkMkLst>
            <pc:docMk/>
            <pc:sldMk cId="2719528299" sldId="279"/>
            <ac:inkMk id="32" creationId="{BC8B9CA3-6063-444A-96C0-300D39B10A4E}"/>
          </ac:inkMkLst>
        </pc:inkChg>
        <pc:inkChg chg="add del">
          <ac:chgData name="Jim Beland" userId="d41a4da1a37fb713" providerId="LiveId" clId="{16BBCBC1-1739-4628-94AA-643C5DE5DCCE}" dt="2020-06-02T00:24:09.114" v="5302"/>
          <ac:inkMkLst>
            <pc:docMk/>
            <pc:sldMk cId="2719528299" sldId="279"/>
            <ac:inkMk id="33" creationId="{206FA43F-6A99-4030-ADE6-61B3C2A57F30}"/>
          </ac:inkMkLst>
        </pc:inkChg>
        <pc:inkChg chg="add del">
          <ac:chgData name="Jim Beland" userId="d41a4da1a37fb713" providerId="LiveId" clId="{16BBCBC1-1739-4628-94AA-643C5DE5DCCE}" dt="2020-06-02T00:24:14.107" v="5311"/>
          <ac:inkMkLst>
            <pc:docMk/>
            <pc:sldMk cId="2719528299" sldId="279"/>
            <ac:inkMk id="34" creationId="{CA16341D-7E21-4917-B5CA-D13C40E16EAD}"/>
          </ac:inkMkLst>
        </pc:inkChg>
        <pc:inkChg chg="add del">
          <ac:chgData name="Jim Beland" userId="d41a4da1a37fb713" providerId="LiveId" clId="{16BBCBC1-1739-4628-94AA-643C5DE5DCCE}" dt="2020-06-02T00:24:14.107" v="5311"/>
          <ac:inkMkLst>
            <pc:docMk/>
            <pc:sldMk cId="2719528299" sldId="279"/>
            <ac:inkMk id="35" creationId="{340F3214-2AEF-481D-A0AD-97F9B62CE6EB}"/>
          </ac:inkMkLst>
        </pc:inkChg>
        <pc:inkChg chg="add del">
          <ac:chgData name="Jim Beland" userId="d41a4da1a37fb713" providerId="LiveId" clId="{16BBCBC1-1739-4628-94AA-643C5DE5DCCE}" dt="2020-06-02T00:24:35.115" v="5349"/>
          <ac:inkMkLst>
            <pc:docMk/>
            <pc:sldMk cId="2719528299" sldId="279"/>
            <ac:inkMk id="36" creationId="{A2A19F53-59AA-47C9-AE61-7DB171E77097}"/>
          </ac:inkMkLst>
        </pc:inkChg>
        <pc:inkChg chg="add del">
          <ac:chgData name="Jim Beland" userId="d41a4da1a37fb713" providerId="LiveId" clId="{16BBCBC1-1739-4628-94AA-643C5DE5DCCE}" dt="2020-06-02T00:24:35.115" v="5349"/>
          <ac:inkMkLst>
            <pc:docMk/>
            <pc:sldMk cId="2719528299" sldId="279"/>
            <ac:inkMk id="37" creationId="{2A4928A2-6DF2-4507-A77E-05CEC3AABECF}"/>
          </ac:inkMkLst>
        </pc:inkChg>
        <pc:inkChg chg="add del">
          <ac:chgData name="Jim Beland" userId="d41a4da1a37fb713" providerId="LiveId" clId="{16BBCBC1-1739-4628-94AA-643C5DE5DCCE}" dt="2020-06-02T00:24:14.107" v="5311"/>
          <ac:inkMkLst>
            <pc:docMk/>
            <pc:sldMk cId="2719528299" sldId="279"/>
            <ac:inkMk id="38" creationId="{6B56E055-4B1B-4309-995B-9010C01441F2}"/>
          </ac:inkMkLst>
        </pc:inkChg>
        <pc:inkChg chg="add del">
          <ac:chgData name="Jim Beland" userId="d41a4da1a37fb713" providerId="LiveId" clId="{16BBCBC1-1739-4628-94AA-643C5DE5DCCE}" dt="2020-06-02T00:24:14.107" v="5311"/>
          <ac:inkMkLst>
            <pc:docMk/>
            <pc:sldMk cId="2719528299" sldId="279"/>
            <ac:inkMk id="39" creationId="{68B45038-A539-4CEA-8D38-52D1799B10CF}"/>
          </ac:inkMkLst>
        </pc:inkChg>
        <pc:inkChg chg="del">
          <ac:chgData name="Jim Beland" userId="d41a4da1a37fb713" providerId="LiveId" clId="{16BBCBC1-1739-4628-94AA-643C5DE5DCCE}" dt="2020-06-02T00:23:35.740" v="5257"/>
          <ac:inkMkLst>
            <pc:docMk/>
            <pc:sldMk cId="2719528299" sldId="279"/>
            <ac:inkMk id="40" creationId="{D81A9D17-0887-468F-BE90-5E51C9862E4E}"/>
          </ac:inkMkLst>
        </pc:inkChg>
        <pc:inkChg chg="del">
          <ac:chgData name="Jim Beland" userId="d41a4da1a37fb713" providerId="LiveId" clId="{16BBCBC1-1739-4628-94AA-643C5DE5DCCE}" dt="2020-06-02T00:23:35.741" v="5262"/>
          <ac:inkMkLst>
            <pc:docMk/>
            <pc:sldMk cId="2719528299" sldId="279"/>
            <ac:inkMk id="41" creationId="{D334295E-7771-48BC-849D-E8F6C60A032B}"/>
          </ac:inkMkLst>
        </pc:inkChg>
        <pc:inkChg chg="add del">
          <ac:chgData name="Jim Beland" userId="d41a4da1a37fb713" providerId="LiveId" clId="{16BBCBC1-1739-4628-94AA-643C5DE5DCCE}" dt="2020-06-02T00:24:14.107" v="5311"/>
          <ac:inkMkLst>
            <pc:docMk/>
            <pc:sldMk cId="2719528299" sldId="279"/>
            <ac:inkMk id="42" creationId="{37527351-35F4-4C5B-8036-20A40D11ECE7}"/>
          </ac:inkMkLst>
        </pc:inkChg>
        <pc:inkChg chg="add del">
          <ac:chgData name="Jim Beland" userId="d41a4da1a37fb713" providerId="LiveId" clId="{16BBCBC1-1739-4628-94AA-643C5DE5DCCE}" dt="2020-06-02T00:24:14.107" v="5311"/>
          <ac:inkMkLst>
            <pc:docMk/>
            <pc:sldMk cId="2719528299" sldId="279"/>
            <ac:inkMk id="43" creationId="{3F043541-BC25-4242-99F5-83D3BBB9DA53}"/>
          </ac:inkMkLst>
        </pc:inkChg>
        <pc:inkChg chg="add del">
          <ac:chgData name="Jim Beland" userId="d41a4da1a37fb713" providerId="LiveId" clId="{16BBCBC1-1739-4628-94AA-643C5DE5DCCE}" dt="2020-06-02T00:24:14.107" v="5311"/>
          <ac:inkMkLst>
            <pc:docMk/>
            <pc:sldMk cId="2719528299" sldId="279"/>
            <ac:inkMk id="44" creationId="{83BF3AB2-4C68-45B7-A38C-25AEB6307E24}"/>
          </ac:inkMkLst>
        </pc:inkChg>
        <pc:inkChg chg="add del">
          <ac:chgData name="Jim Beland" userId="d41a4da1a37fb713" providerId="LiveId" clId="{16BBCBC1-1739-4628-94AA-643C5DE5DCCE}" dt="2020-06-02T00:24:14.107" v="5311"/>
          <ac:inkMkLst>
            <pc:docMk/>
            <pc:sldMk cId="2719528299" sldId="279"/>
            <ac:inkMk id="45" creationId="{E50C8471-8EED-4B5D-99DB-B213570B5301}"/>
          </ac:inkMkLst>
        </pc:inkChg>
        <pc:inkChg chg="add del">
          <ac:chgData name="Jim Beland" userId="d41a4da1a37fb713" providerId="LiveId" clId="{16BBCBC1-1739-4628-94AA-643C5DE5DCCE}" dt="2020-06-02T00:24:14.107" v="5311"/>
          <ac:inkMkLst>
            <pc:docMk/>
            <pc:sldMk cId="2719528299" sldId="279"/>
            <ac:inkMk id="46" creationId="{3D726D7E-06EB-4E08-BB92-64E1FAE07BFA}"/>
          </ac:inkMkLst>
        </pc:inkChg>
        <pc:inkChg chg="add del">
          <ac:chgData name="Jim Beland" userId="d41a4da1a37fb713" providerId="LiveId" clId="{16BBCBC1-1739-4628-94AA-643C5DE5DCCE}" dt="2020-06-02T00:24:14.107" v="5311"/>
          <ac:inkMkLst>
            <pc:docMk/>
            <pc:sldMk cId="2719528299" sldId="279"/>
            <ac:inkMk id="47" creationId="{25E0F03E-02C8-4F82-AE4E-F38B12302F11}"/>
          </ac:inkMkLst>
        </pc:inkChg>
        <pc:inkChg chg="del">
          <ac:chgData name="Jim Beland" userId="d41a4da1a37fb713" providerId="LiveId" clId="{16BBCBC1-1739-4628-94AA-643C5DE5DCCE}" dt="2020-06-02T00:23:35.741" v="5260"/>
          <ac:inkMkLst>
            <pc:docMk/>
            <pc:sldMk cId="2719528299" sldId="279"/>
            <ac:inkMk id="48" creationId="{1ADA06BE-F5D3-4E58-AAF7-8CE5A1961C5E}"/>
          </ac:inkMkLst>
        </pc:inkChg>
        <pc:inkChg chg="add del">
          <ac:chgData name="Jim Beland" userId="d41a4da1a37fb713" providerId="LiveId" clId="{16BBCBC1-1739-4628-94AA-643C5DE5DCCE}" dt="2020-06-02T00:24:20.165" v="5323"/>
          <ac:inkMkLst>
            <pc:docMk/>
            <pc:sldMk cId="2719528299" sldId="279"/>
            <ac:inkMk id="49" creationId="{EA3DC2E5-6BC7-49B4-A0DA-6B8FA6A10ED3}"/>
          </ac:inkMkLst>
        </pc:inkChg>
        <pc:inkChg chg="add">
          <ac:chgData name="Jim Beland" userId="d41a4da1a37fb713" providerId="LiveId" clId="{16BBCBC1-1739-4628-94AA-643C5DE5DCCE}" dt="2020-06-02T00:24:14.107" v="5311"/>
          <ac:inkMkLst>
            <pc:docMk/>
            <pc:sldMk cId="2719528299" sldId="279"/>
            <ac:inkMk id="50" creationId="{432C8399-9A2D-4BD7-B772-F989B46FEAA9}"/>
          </ac:inkMkLst>
        </pc:inkChg>
        <pc:inkChg chg="add del">
          <ac:chgData name="Jim Beland" userId="d41a4da1a37fb713" providerId="LiveId" clId="{16BBCBC1-1739-4628-94AA-643C5DE5DCCE}" dt="2020-06-02T00:24:20.165" v="5323"/>
          <ac:inkMkLst>
            <pc:docMk/>
            <pc:sldMk cId="2719528299" sldId="279"/>
            <ac:inkMk id="51" creationId="{9BB00562-C1D5-4168-948B-736AF724728F}"/>
          </ac:inkMkLst>
        </pc:inkChg>
        <pc:inkChg chg="add del">
          <ac:chgData name="Jim Beland" userId="d41a4da1a37fb713" providerId="LiveId" clId="{16BBCBC1-1739-4628-94AA-643C5DE5DCCE}" dt="2020-06-02T00:24:20.165" v="5323"/>
          <ac:inkMkLst>
            <pc:docMk/>
            <pc:sldMk cId="2719528299" sldId="279"/>
            <ac:inkMk id="52" creationId="{F2959B4F-6A71-488A-A354-F89B7AB6EAFE}"/>
          </ac:inkMkLst>
        </pc:inkChg>
        <pc:inkChg chg="add del">
          <ac:chgData name="Jim Beland" userId="d41a4da1a37fb713" providerId="LiveId" clId="{16BBCBC1-1739-4628-94AA-643C5DE5DCCE}" dt="2020-06-02T00:24:20.165" v="5323"/>
          <ac:inkMkLst>
            <pc:docMk/>
            <pc:sldMk cId="2719528299" sldId="279"/>
            <ac:inkMk id="53" creationId="{36A6C302-A9F2-4489-BA12-F08DBEDB3B27}"/>
          </ac:inkMkLst>
        </pc:inkChg>
        <pc:inkChg chg="add del">
          <ac:chgData name="Jim Beland" userId="d41a4da1a37fb713" providerId="LiveId" clId="{16BBCBC1-1739-4628-94AA-643C5DE5DCCE}" dt="2020-06-02T00:24:20.165" v="5323"/>
          <ac:inkMkLst>
            <pc:docMk/>
            <pc:sldMk cId="2719528299" sldId="279"/>
            <ac:inkMk id="54" creationId="{D692E473-449C-4098-A92B-3AC4D2B5C562}"/>
          </ac:inkMkLst>
        </pc:inkChg>
        <pc:inkChg chg="add del">
          <ac:chgData name="Jim Beland" userId="d41a4da1a37fb713" providerId="LiveId" clId="{16BBCBC1-1739-4628-94AA-643C5DE5DCCE}" dt="2020-06-02T00:24:20.165" v="5323"/>
          <ac:inkMkLst>
            <pc:docMk/>
            <pc:sldMk cId="2719528299" sldId="279"/>
            <ac:inkMk id="55" creationId="{624A8378-F657-4C65-A668-1E1A91A80D20}"/>
          </ac:inkMkLst>
        </pc:inkChg>
        <pc:inkChg chg="add del">
          <ac:chgData name="Jim Beland" userId="d41a4da1a37fb713" providerId="LiveId" clId="{16BBCBC1-1739-4628-94AA-643C5DE5DCCE}" dt="2020-06-02T00:24:20.165" v="5323"/>
          <ac:inkMkLst>
            <pc:docMk/>
            <pc:sldMk cId="2719528299" sldId="279"/>
            <ac:inkMk id="56" creationId="{79D94C16-C455-401E-8651-33D6357E1309}"/>
          </ac:inkMkLst>
        </pc:inkChg>
        <pc:inkChg chg="add del">
          <ac:chgData name="Jim Beland" userId="d41a4da1a37fb713" providerId="LiveId" clId="{16BBCBC1-1739-4628-94AA-643C5DE5DCCE}" dt="2020-06-02T00:24:20.165" v="5323"/>
          <ac:inkMkLst>
            <pc:docMk/>
            <pc:sldMk cId="2719528299" sldId="279"/>
            <ac:inkMk id="57" creationId="{943E0F33-5150-4B58-BD1B-9189F4AFD69C}"/>
          </ac:inkMkLst>
        </pc:inkChg>
        <pc:inkChg chg="add del">
          <ac:chgData name="Jim Beland" userId="d41a4da1a37fb713" providerId="LiveId" clId="{16BBCBC1-1739-4628-94AA-643C5DE5DCCE}" dt="2020-06-02T00:24:20.165" v="5323"/>
          <ac:inkMkLst>
            <pc:docMk/>
            <pc:sldMk cId="2719528299" sldId="279"/>
            <ac:inkMk id="58" creationId="{989516F0-FC2C-493C-B5FF-4EDC7E91DFD0}"/>
          </ac:inkMkLst>
        </pc:inkChg>
        <pc:inkChg chg="add del">
          <ac:chgData name="Jim Beland" userId="d41a4da1a37fb713" providerId="LiveId" clId="{16BBCBC1-1739-4628-94AA-643C5DE5DCCE}" dt="2020-06-02T00:24:20.165" v="5323"/>
          <ac:inkMkLst>
            <pc:docMk/>
            <pc:sldMk cId="2719528299" sldId="279"/>
            <ac:inkMk id="59" creationId="{8BC0EA19-78B8-4A2E-B7B3-ADAE0A1299A9}"/>
          </ac:inkMkLst>
        </pc:inkChg>
        <pc:inkChg chg="add del">
          <ac:chgData name="Jim Beland" userId="d41a4da1a37fb713" providerId="LiveId" clId="{16BBCBC1-1739-4628-94AA-643C5DE5DCCE}" dt="2020-06-02T00:24:20.165" v="5323"/>
          <ac:inkMkLst>
            <pc:docMk/>
            <pc:sldMk cId="2719528299" sldId="279"/>
            <ac:inkMk id="60" creationId="{F6ECF3A1-5963-4D42-B4B3-498E5B088834}"/>
          </ac:inkMkLst>
        </pc:inkChg>
        <pc:inkChg chg="add">
          <ac:chgData name="Jim Beland" userId="d41a4da1a37fb713" providerId="LiveId" clId="{16BBCBC1-1739-4628-94AA-643C5DE5DCCE}" dt="2020-06-02T00:24:19.446" v="5322" actId="9405"/>
          <ac:inkMkLst>
            <pc:docMk/>
            <pc:sldMk cId="2719528299" sldId="279"/>
            <ac:inkMk id="61" creationId="{DF149C99-E613-4A95-BA02-5F5786A2A320}"/>
          </ac:inkMkLst>
        </pc:inkChg>
        <pc:inkChg chg="add">
          <ac:chgData name="Jim Beland" userId="d41a4da1a37fb713" providerId="LiveId" clId="{16BBCBC1-1739-4628-94AA-643C5DE5DCCE}" dt="2020-06-02T00:24:20.165" v="5323"/>
          <ac:inkMkLst>
            <pc:docMk/>
            <pc:sldMk cId="2719528299" sldId="279"/>
            <ac:inkMk id="62" creationId="{D908DAD8-6245-4972-9F0D-6F728172F001}"/>
          </ac:inkMkLst>
        </pc:inkChg>
        <pc:inkChg chg="del">
          <ac:chgData name="Jim Beland" userId="d41a4da1a37fb713" providerId="LiveId" clId="{16BBCBC1-1739-4628-94AA-643C5DE5DCCE}" dt="2020-06-02T00:23:35.740" v="5256"/>
          <ac:inkMkLst>
            <pc:docMk/>
            <pc:sldMk cId="2719528299" sldId="279"/>
            <ac:inkMk id="63" creationId="{0F28387D-2F16-4F64-9CE2-3F6D648852AA}"/>
          </ac:inkMkLst>
        </pc:inkChg>
        <pc:inkChg chg="del">
          <ac:chgData name="Jim Beland" userId="d41a4da1a37fb713" providerId="LiveId" clId="{16BBCBC1-1739-4628-94AA-643C5DE5DCCE}" dt="2020-06-02T00:23:35.741" v="5263"/>
          <ac:inkMkLst>
            <pc:docMk/>
            <pc:sldMk cId="2719528299" sldId="279"/>
            <ac:inkMk id="64" creationId="{66A60125-F9B9-462C-A9A8-2CF58A923ACB}"/>
          </ac:inkMkLst>
        </pc:inkChg>
        <pc:inkChg chg="del">
          <ac:chgData name="Jim Beland" userId="d41a4da1a37fb713" providerId="LiveId" clId="{16BBCBC1-1739-4628-94AA-643C5DE5DCCE}" dt="2020-06-02T00:23:35.741" v="5261"/>
          <ac:inkMkLst>
            <pc:docMk/>
            <pc:sldMk cId="2719528299" sldId="279"/>
            <ac:inkMk id="65" creationId="{52D73432-7CB3-4F1B-A30A-DCEABF53CFCC}"/>
          </ac:inkMkLst>
        </pc:inkChg>
        <pc:inkChg chg="del">
          <ac:chgData name="Jim Beland" userId="d41a4da1a37fb713" providerId="LiveId" clId="{16BBCBC1-1739-4628-94AA-643C5DE5DCCE}" dt="2020-06-02T00:23:35.740" v="5258"/>
          <ac:inkMkLst>
            <pc:docMk/>
            <pc:sldMk cId="2719528299" sldId="279"/>
            <ac:inkMk id="66" creationId="{C403AB00-634E-499A-B743-F804BAC695E2}"/>
          </ac:inkMkLst>
        </pc:inkChg>
        <pc:inkChg chg="add del">
          <ac:chgData name="Jim Beland" userId="d41a4da1a37fb713" providerId="LiveId" clId="{16BBCBC1-1739-4628-94AA-643C5DE5DCCE}" dt="2020-06-02T00:24:29.858" v="5340"/>
          <ac:inkMkLst>
            <pc:docMk/>
            <pc:sldMk cId="2719528299" sldId="279"/>
            <ac:inkMk id="67" creationId="{CB5E30B3-0F5B-4E9A-A5E8-333708B677CD}"/>
          </ac:inkMkLst>
        </pc:inkChg>
        <pc:inkChg chg="add del">
          <ac:chgData name="Jim Beland" userId="d41a4da1a37fb713" providerId="LiveId" clId="{16BBCBC1-1739-4628-94AA-643C5DE5DCCE}" dt="2020-06-02T00:24:29.858" v="5340"/>
          <ac:inkMkLst>
            <pc:docMk/>
            <pc:sldMk cId="2719528299" sldId="279"/>
            <ac:inkMk id="68" creationId="{00D3A129-9ED2-4369-95E2-5EC62ABD35A1}"/>
          </ac:inkMkLst>
        </pc:inkChg>
        <pc:inkChg chg="del">
          <ac:chgData name="Jim Beland" userId="d41a4da1a37fb713" providerId="LiveId" clId="{16BBCBC1-1739-4628-94AA-643C5DE5DCCE}" dt="2020-06-02T00:23:35.741" v="5259"/>
          <ac:inkMkLst>
            <pc:docMk/>
            <pc:sldMk cId="2719528299" sldId="279"/>
            <ac:inkMk id="69" creationId="{EED4C556-16DE-49EB-A3CA-74869D88D901}"/>
          </ac:inkMkLst>
        </pc:inkChg>
        <pc:inkChg chg="add del">
          <ac:chgData name="Jim Beland" userId="d41a4da1a37fb713" providerId="LiveId" clId="{16BBCBC1-1739-4628-94AA-643C5DE5DCCE}" dt="2020-06-02T00:24:29.858" v="5340"/>
          <ac:inkMkLst>
            <pc:docMk/>
            <pc:sldMk cId="2719528299" sldId="279"/>
            <ac:inkMk id="70" creationId="{21C1CA6D-826D-4BE7-90BC-FA62B13E4659}"/>
          </ac:inkMkLst>
        </pc:inkChg>
        <pc:inkChg chg="add del">
          <ac:chgData name="Jim Beland" userId="d41a4da1a37fb713" providerId="LiveId" clId="{16BBCBC1-1739-4628-94AA-643C5DE5DCCE}" dt="2020-06-02T00:24:29.858" v="5340"/>
          <ac:inkMkLst>
            <pc:docMk/>
            <pc:sldMk cId="2719528299" sldId="279"/>
            <ac:inkMk id="71" creationId="{B2E7BC4D-7DC9-4455-AB09-55F18D9D7DD1}"/>
          </ac:inkMkLst>
        </pc:inkChg>
        <pc:inkChg chg="add del">
          <ac:chgData name="Jim Beland" userId="d41a4da1a37fb713" providerId="LiveId" clId="{16BBCBC1-1739-4628-94AA-643C5DE5DCCE}" dt="2020-06-02T00:24:29.858" v="5340"/>
          <ac:inkMkLst>
            <pc:docMk/>
            <pc:sldMk cId="2719528299" sldId="279"/>
            <ac:inkMk id="72" creationId="{9E4C0516-B7E7-4386-9BFE-DD2EB2964DA5}"/>
          </ac:inkMkLst>
        </pc:inkChg>
        <pc:inkChg chg="add del">
          <ac:chgData name="Jim Beland" userId="d41a4da1a37fb713" providerId="LiveId" clId="{16BBCBC1-1739-4628-94AA-643C5DE5DCCE}" dt="2020-06-02T00:24:29.858" v="5340"/>
          <ac:inkMkLst>
            <pc:docMk/>
            <pc:sldMk cId="2719528299" sldId="279"/>
            <ac:inkMk id="73" creationId="{D27C08EB-2CA4-4933-9BB8-BC6B604DE1AC}"/>
          </ac:inkMkLst>
        </pc:inkChg>
        <pc:inkChg chg="add del">
          <ac:chgData name="Jim Beland" userId="d41a4da1a37fb713" providerId="LiveId" clId="{16BBCBC1-1739-4628-94AA-643C5DE5DCCE}" dt="2020-06-02T00:24:29.858" v="5340"/>
          <ac:inkMkLst>
            <pc:docMk/>
            <pc:sldMk cId="2719528299" sldId="279"/>
            <ac:inkMk id="74" creationId="{DA5E26FA-B7FD-46B1-A901-77E0D9AA387C}"/>
          </ac:inkMkLst>
        </pc:inkChg>
        <pc:inkChg chg="add del">
          <ac:chgData name="Jim Beland" userId="d41a4da1a37fb713" providerId="LiveId" clId="{16BBCBC1-1739-4628-94AA-643C5DE5DCCE}" dt="2020-06-02T00:24:29.858" v="5340"/>
          <ac:inkMkLst>
            <pc:docMk/>
            <pc:sldMk cId="2719528299" sldId="279"/>
            <ac:inkMk id="75" creationId="{592939F2-0CEA-49F5-A97A-36E76304E0E4}"/>
          </ac:inkMkLst>
        </pc:inkChg>
        <pc:inkChg chg="add del">
          <ac:chgData name="Jim Beland" userId="d41a4da1a37fb713" providerId="LiveId" clId="{16BBCBC1-1739-4628-94AA-643C5DE5DCCE}" dt="2020-06-02T00:24:29.858" v="5340"/>
          <ac:inkMkLst>
            <pc:docMk/>
            <pc:sldMk cId="2719528299" sldId="279"/>
            <ac:inkMk id="76" creationId="{94AEFCD9-7610-43C5-80C2-26B9127C655A}"/>
          </ac:inkMkLst>
        </pc:inkChg>
        <pc:inkChg chg="add del">
          <ac:chgData name="Jim Beland" userId="d41a4da1a37fb713" providerId="LiveId" clId="{16BBCBC1-1739-4628-94AA-643C5DE5DCCE}" dt="2020-06-02T00:24:29.858" v="5340"/>
          <ac:inkMkLst>
            <pc:docMk/>
            <pc:sldMk cId="2719528299" sldId="279"/>
            <ac:inkMk id="77" creationId="{D955FBF0-6C09-4EFE-80FD-B7BA6445BB0F}"/>
          </ac:inkMkLst>
        </pc:inkChg>
        <pc:inkChg chg="add del">
          <ac:chgData name="Jim Beland" userId="d41a4da1a37fb713" providerId="LiveId" clId="{16BBCBC1-1739-4628-94AA-643C5DE5DCCE}" dt="2020-06-02T00:24:29.858" v="5340"/>
          <ac:inkMkLst>
            <pc:docMk/>
            <pc:sldMk cId="2719528299" sldId="279"/>
            <ac:inkMk id="78" creationId="{C1999764-3047-4BA8-98DF-C2BA004FC6B0}"/>
          </ac:inkMkLst>
        </pc:inkChg>
        <pc:inkChg chg="add del">
          <ac:chgData name="Jim Beland" userId="d41a4da1a37fb713" providerId="LiveId" clId="{16BBCBC1-1739-4628-94AA-643C5DE5DCCE}" dt="2020-06-02T00:24:29.858" v="5340"/>
          <ac:inkMkLst>
            <pc:docMk/>
            <pc:sldMk cId="2719528299" sldId="279"/>
            <ac:inkMk id="79" creationId="{EA293ADC-DC68-4659-BD73-8A2AF0EED0AB}"/>
          </ac:inkMkLst>
        </pc:inkChg>
        <pc:inkChg chg="add del">
          <ac:chgData name="Jim Beland" userId="d41a4da1a37fb713" providerId="LiveId" clId="{16BBCBC1-1739-4628-94AA-643C5DE5DCCE}" dt="2020-06-02T00:24:29.858" v="5340"/>
          <ac:inkMkLst>
            <pc:docMk/>
            <pc:sldMk cId="2719528299" sldId="279"/>
            <ac:inkMk id="80" creationId="{2BD4BB58-A756-455F-B4A7-B1F8198C61C1}"/>
          </ac:inkMkLst>
        </pc:inkChg>
        <pc:inkChg chg="add del">
          <ac:chgData name="Jim Beland" userId="d41a4da1a37fb713" providerId="LiveId" clId="{16BBCBC1-1739-4628-94AA-643C5DE5DCCE}" dt="2020-06-02T00:24:29.858" v="5340"/>
          <ac:inkMkLst>
            <pc:docMk/>
            <pc:sldMk cId="2719528299" sldId="279"/>
            <ac:inkMk id="81" creationId="{A5E6FED5-B05B-422C-A2AA-342833DB4E00}"/>
          </ac:inkMkLst>
        </pc:inkChg>
        <pc:inkChg chg="add del">
          <ac:chgData name="Jim Beland" userId="d41a4da1a37fb713" providerId="LiveId" clId="{16BBCBC1-1739-4628-94AA-643C5DE5DCCE}" dt="2020-06-02T00:24:29.858" v="5340"/>
          <ac:inkMkLst>
            <pc:docMk/>
            <pc:sldMk cId="2719528299" sldId="279"/>
            <ac:inkMk id="82" creationId="{F17236F9-A06F-4E95-BD58-252FC122934E}"/>
          </ac:inkMkLst>
        </pc:inkChg>
        <pc:inkChg chg="add del">
          <ac:chgData name="Jim Beland" userId="d41a4da1a37fb713" providerId="LiveId" clId="{16BBCBC1-1739-4628-94AA-643C5DE5DCCE}" dt="2020-06-02T00:24:29.858" v="5340"/>
          <ac:inkMkLst>
            <pc:docMk/>
            <pc:sldMk cId="2719528299" sldId="279"/>
            <ac:inkMk id="83" creationId="{DDB2212E-3EC3-4EFB-B560-ECC93AA3F2DB}"/>
          </ac:inkMkLst>
        </pc:inkChg>
        <pc:inkChg chg="add del">
          <ac:chgData name="Jim Beland" userId="d41a4da1a37fb713" providerId="LiveId" clId="{16BBCBC1-1739-4628-94AA-643C5DE5DCCE}" dt="2020-06-02T00:24:35.115" v="5349"/>
          <ac:inkMkLst>
            <pc:docMk/>
            <pc:sldMk cId="2719528299" sldId="279"/>
            <ac:inkMk id="84" creationId="{60640281-39A0-46A2-AAE1-D661C57F60D7}"/>
          </ac:inkMkLst>
        </pc:inkChg>
        <pc:inkChg chg="add">
          <ac:chgData name="Jim Beland" userId="d41a4da1a37fb713" providerId="LiveId" clId="{16BBCBC1-1739-4628-94AA-643C5DE5DCCE}" dt="2020-06-02T00:24:29.858" v="5340"/>
          <ac:inkMkLst>
            <pc:docMk/>
            <pc:sldMk cId="2719528299" sldId="279"/>
            <ac:inkMk id="85" creationId="{616779F1-7D0C-4E4B-9952-129956B5E430}"/>
          </ac:inkMkLst>
        </pc:inkChg>
        <pc:inkChg chg="add del">
          <ac:chgData name="Jim Beland" userId="d41a4da1a37fb713" providerId="LiveId" clId="{16BBCBC1-1739-4628-94AA-643C5DE5DCCE}" dt="2020-06-02T00:24:35.115" v="5349"/>
          <ac:inkMkLst>
            <pc:docMk/>
            <pc:sldMk cId="2719528299" sldId="279"/>
            <ac:inkMk id="86" creationId="{F3310B65-2AD5-4908-AED5-EF276DA908FD}"/>
          </ac:inkMkLst>
        </pc:inkChg>
        <pc:inkChg chg="add del">
          <ac:chgData name="Jim Beland" userId="d41a4da1a37fb713" providerId="LiveId" clId="{16BBCBC1-1739-4628-94AA-643C5DE5DCCE}" dt="2020-06-02T00:24:35.115" v="5349"/>
          <ac:inkMkLst>
            <pc:docMk/>
            <pc:sldMk cId="2719528299" sldId="279"/>
            <ac:inkMk id="87" creationId="{C822DE9C-BA99-49B8-8779-1406799B5632}"/>
          </ac:inkMkLst>
        </pc:inkChg>
        <pc:inkChg chg="add del">
          <ac:chgData name="Jim Beland" userId="d41a4da1a37fb713" providerId="LiveId" clId="{16BBCBC1-1739-4628-94AA-643C5DE5DCCE}" dt="2020-06-02T00:24:35.115" v="5349"/>
          <ac:inkMkLst>
            <pc:docMk/>
            <pc:sldMk cId="2719528299" sldId="279"/>
            <ac:inkMk id="88" creationId="{9BEDA0E6-28CC-44CB-9B4A-4834E67CE471}"/>
          </ac:inkMkLst>
        </pc:inkChg>
        <pc:inkChg chg="add del">
          <ac:chgData name="Jim Beland" userId="d41a4da1a37fb713" providerId="LiveId" clId="{16BBCBC1-1739-4628-94AA-643C5DE5DCCE}" dt="2020-06-02T00:24:35.115" v="5349"/>
          <ac:inkMkLst>
            <pc:docMk/>
            <pc:sldMk cId="2719528299" sldId="279"/>
            <ac:inkMk id="89" creationId="{5A773FC9-C248-46C8-AEB6-D632CF6857BC}"/>
          </ac:inkMkLst>
        </pc:inkChg>
        <pc:inkChg chg="add del">
          <ac:chgData name="Jim Beland" userId="d41a4da1a37fb713" providerId="LiveId" clId="{16BBCBC1-1739-4628-94AA-643C5DE5DCCE}" dt="2020-06-02T00:24:35.115" v="5349"/>
          <ac:inkMkLst>
            <pc:docMk/>
            <pc:sldMk cId="2719528299" sldId="279"/>
            <ac:inkMk id="90" creationId="{D194AE7D-51C0-432D-9801-94567DD3701B}"/>
          </ac:inkMkLst>
        </pc:inkChg>
        <pc:inkChg chg="add del">
          <ac:chgData name="Jim Beland" userId="d41a4da1a37fb713" providerId="LiveId" clId="{16BBCBC1-1739-4628-94AA-643C5DE5DCCE}" dt="2020-06-02T00:24:35.115" v="5349"/>
          <ac:inkMkLst>
            <pc:docMk/>
            <pc:sldMk cId="2719528299" sldId="279"/>
            <ac:inkMk id="91" creationId="{0B29F41F-A4CC-43C2-B95D-BCB690D57A26}"/>
          </ac:inkMkLst>
        </pc:inkChg>
        <pc:inkChg chg="del">
          <ac:chgData name="Jim Beland" userId="d41a4da1a37fb713" providerId="LiveId" clId="{16BBCBC1-1739-4628-94AA-643C5DE5DCCE}" dt="2020-06-02T00:23:46.459" v="5270"/>
          <ac:inkMkLst>
            <pc:docMk/>
            <pc:sldMk cId="2719528299" sldId="279"/>
            <ac:inkMk id="92" creationId="{97C12BE2-8253-4D44-8CD7-71DA56909BE0}"/>
          </ac:inkMkLst>
        </pc:inkChg>
        <pc:inkChg chg="del">
          <ac:chgData name="Jim Beland" userId="d41a4da1a37fb713" providerId="LiveId" clId="{16BBCBC1-1739-4628-94AA-643C5DE5DCCE}" dt="2020-06-02T00:23:46.459" v="5271"/>
          <ac:inkMkLst>
            <pc:docMk/>
            <pc:sldMk cId="2719528299" sldId="279"/>
            <ac:inkMk id="93" creationId="{6012CF08-381F-48B0-94C8-B9BA08E3EFB3}"/>
          </ac:inkMkLst>
        </pc:inkChg>
        <pc:inkChg chg="add del">
          <ac:chgData name="Jim Beland" userId="d41a4da1a37fb713" providerId="LiveId" clId="{16BBCBC1-1739-4628-94AA-643C5DE5DCCE}" dt="2020-06-02T00:24:35.115" v="5349"/>
          <ac:inkMkLst>
            <pc:docMk/>
            <pc:sldMk cId="2719528299" sldId="279"/>
            <ac:inkMk id="94" creationId="{ED4B58EA-1F35-486E-A7DE-226B560855D8}"/>
          </ac:inkMkLst>
        </pc:inkChg>
        <pc:inkChg chg="add del">
          <ac:chgData name="Jim Beland" userId="d41a4da1a37fb713" providerId="LiveId" clId="{16BBCBC1-1739-4628-94AA-643C5DE5DCCE}" dt="2020-06-02T00:24:35.115" v="5349"/>
          <ac:inkMkLst>
            <pc:docMk/>
            <pc:sldMk cId="2719528299" sldId="279"/>
            <ac:inkMk id="95" creationId="{7CAF809A-0782-4318-9601-5E5F836F6980}"/>
          </ac:inkMkLst>
        </pc:inkChg>
        <pc:inkChg chg="add del">
          <ac:chgData name="Jim Beland" userId="d41a4da1a37fb713" providerId="LiveId" clId="{16BBCBC1-1739-4628-94AA-643C5DE5DCCE}" dt="2020-06-02T00:24:44.720" v="5366"/>
          <ac:inkMkLst>
            <pc:docMk/>
            <pc:sldMk cId="2719528299" sldId="279"/>
            <ac:inkMk id="96" creationId="{621B7266-1FF2-4705-8BA0-07092698C869}"/>
          </ac:inkMkLst>
        </pc:inkChg>
        <pc:inkChg chg="add del">
          <ac:chgData name="Jim Beland" userId="d41a4da1a37fb713" providerId="LiveId" clId="{16BBCBC1-1739-4628-94AA-643C5DE5DCCE}" dt="2020-06-02T00:24:44.720" v="5366"/>
          <ac:inkMkLst>
            <pc:docMk/>
            <pc:sldMk cId="2719528299" sldId="279"/>
            <ac:inkMk id="97" creationId="{9282C0BD-F439-4126-9852-7A6894352D8B}"/>
          </ac:inkMkLst>
        </pc:inkChg>
        <pc:inkChg chg="del">
          <ac:chgData name="Jim Beland" userId="d41a4da1a37fb713" providerId="LiveId" clId="{16BBCBC1-1739-4628-94AA-643C5DE5DCCE}" dt="2020-06-02T00:23:40.923" v="5265"/>
          <ac:inkMkLst>
            <pc:docMk/>
            <pc:sldMk cId="2719528299" sldId="279"/>
            <ac:inkMk id="98" creationId="{EBD3AC0A-AA38-4F76-ADD5-535D43E3BC8D}"/>
          </ac:inkMkLst>
        </pc:inkChg>
        <pc:inkChg chg="del">
          <ac:chgData name="Jim Beland" userId="d41a4da1a37fb713" providerId="LiveId" clId="{16BBCBC1-1739-4628-94AA-643C5DE5DCCE}" dt="2020-06-02T00:23:40.924" v="5269"/>
          <ac:inkMkLst>
            <pc:docMk/>
            <pc:sldMk cId="2719528299" sldId="279"/>
            <ac:inkMk id="99" creationId="{BF18CB27-0009-424C-AA58-AC89A9D26F99}"/>
          </ac:inkMkLst>
        </pc:inkChg>
        <pc:inkChg chg="del">
          <ac:chgData name="Jim Beland" userId="d41a4da1a37fb713" providerId="LiveId" clId="{16BBCBC1-1739-4628-94AA-643C5DE5DCCE}" dt="2020-06-02T00:23:40.924" v="5267"/>
          <ac:inkMkLst>
            <pc:docMk/>
            <pc:sldMk cId="2719528299" sldId="279"/>
            <ac:inkMk id="100" creationId="{C18BF7F9-DC8B-4AD3-9E72-B2C7F02F8434}"/>
          </ac:inkMkLst>
        </pc:inkChg>
        <pc:inkChg chg="add del">
          <ac:chgData name="Jim Beland" userId="d41a4da1a37fb713" providerId="LiveId" clId="{16BBCBC1-1739-4628-94AA-643C5DE5DCCE}" dt="2020-06-02T00:24:44.720" v="5366"/>
          <ac:inkMkLst>
            <pc:docMk/>
            <pc:sldMk cId="2719528299" sldId="279"/>
            <ac:inkMk id="101" creationId="{B19208AC-14AF-452E-977E-4499A8C44D1E}"/>
          </ac:inkMkLst>
        </pc:inkChg>
        <pc:inkChg chg="add del">
          <ac:chgData name="Jim Beland" userId="d41a4da1a37fb713" providerId="LiveId" clId="{16BBCBC1-1739-4628-94AA-643C5DE5DCCE}" dt="2020-06-02T00:24:44.720" v="5366"/>
          <ac:inkMkLst>
            <pc:docMk/>
            <pc:sldMk cId="2719528299" sldId="279"/>
            <ac:inkMk id="102" creationId="{6286CB5C-0BD3-468A-9DF7-45607174DA6D}"/>
          </ac:inkMkLst>
        </pc:inkChg>
        <pc:inkChg chg="add del">
          <ac:chgData name="Jim Beland" userId="d41a4da1a37fb713" providerId="LiveId" clId="{16BBCBC1-1739-4628-94AA-643C5DE5DCCE}" dt="2020-06-02T00:24:44.720" v="5366"/>
          <ac:inkMkLst>
            <pc:docMk/>
            <pc:sldMk cId="2719528299" sldId="279"/>
            <ac:inkMk id="103" creationId="{C1C2A968-6624-46B1-8724-64846458B737}"/>
          </ac:inkMkLst>
        </pc:inkChg>
        <pc:inkChg chg="add del">
          <ac:chgData name="Jim Beland" userId="d41a4da1a37fb713" providerId="LiveId" clId="{16BBCBC1-1739-4628-94AA-643C5DE5DCCE}" dt="2020-06-02T00:24:44.720" v="5366"/>
          <ac:inkMkLst>
            <pc:docMk/>
            <pc:sldMk cId="2719528299" sldId="279"/>
            <ac:inkMk id="104" creationId="{EADF4A07-4718-4B33-A036-5620E64B0ADB}"/>
          </ac:inkMkLst>
        </pc:inkChg>
        <pc:inkChg chg="add del">
          <ac:chgData name="Jim Beland" userId="d41a4da1a37fb713" providerId="LiveId" clId="{16BBCBC1-1739-4628-94AA-643C5DE5DCCE}" dt="2020-06-02T00:24:44.720" v="5366"/>
          <ac:inkMkLst>
            <pc:docMk/>
            <pc:sldMk cId="2719528299" sldId="279"/>
            <ac:inkMk id="105" creationId="{9EEF69DF-EA07-43DF-9ED2-4A3F7AD36421}"/>
          </ac:inkMkLst>
        </pc:inkChg>
        <pc:inkChg chg="add">
          <ac:chgData name="Jim Beland" userId="d41a4da1a37fb713" providerId="LiveId" clId="{16BBCBC1-1739-4628-94AA-643C5DE5DCCE}" dt="2020-06-02T00:24:38.862" v="5356" actId="9405"/>
          <ac:inkMkLst>
            <pc:docMk/>
            <pc:sldMk cId="2719528299" sldId="279"/>
            <ac:inkMk id="106" creationId="{C47B1DC3-9243-4B0F-B601-B61493C23DFD}"/>
          </ac:inkMkLst>
        </pc:inkChg>
        <pc:inkChg chg="add">
          <ac:chgData name="Jim Beland" userId="d41a4da1a37fb713" providerId="LiveId" clId="{16BBCBC1-1739-4628-94AA-643C5DE5DCCE}" dt="2020-06-02T00:24:39.710" v="5357" actId="9405"/>
          <ac:inkMkLst>
            <pc:docMk/>
            <pc:sldMk cId="2719528299" sldId="279"/>
            <ac:inkMk id="107" creationId="{77AD5ABA-0D36-4801-80FA-8920CF0A8584}"/>
          </ac:inkMkLst>
        </pc:inkChg>
        <pc:inkChg chg="add del">
          <ac:chgData name="Jim Beland" userId="d41a4da1a37fb713" providerId="LiveId" clId="{16BBCBC1-1739-4628-94AA-643C5DE5DCCE}" dt="2020-06-02T00:24:44.720" v="5366"/>
          <ac:inkMkLst>
            <pc:docMk/>
            <pc:sldMk cId="2719528299" sldId="279"/>
            <ac:inkMk id="108" creationId="{40BFED80-11A1-444A-96E2-F0A1AB00DD6E}"/>
          </ac:inkMkLst>
        </pc:inkChg>
        <pc:inkChg chg="add del">
          <ac:chgData name="Jim Beland" userId="d41a4da1a37fb713" providerId="LiveId" clId="{16BBCBC1-1739-4628-94AA-643C5DE5DCCE}" dt="2020-06-02T00:24:44.720" v="5366"/>
          <ac:inkMkLst>
            <pc:docMk/>
            <pc:sldMk cId="2719528299" sldId="279"/>
            <ac:inkMk id="109" creationId="{482BF2D7-A69F-43A7-BF3C-F263013843E0}"/>
          </ac:inkMkLst>
        </pc:inkChg>
        <pc:inkChg chg="add del">
          <ac:chgData name="Jim Beland" userId="d41a4da1a37fb713" providerId="LiveId" clId="{16BBCBC1-1739-4628-94AA-643C5DE5DCCE}" dt="2020-06-02T00:24:44.720" v="5366"/>
          <ac:inkMkLst>
            <pc:docMk/>
            <pc:sldMk cId="2719528299" sldId="279"/>
            <ac:inkMk id="110" creationId="{D8A1072C-20EC-4480-93D8-2832B822D300}"/>
          </ac:inkMkLst>
        </pc:inkChg>
        <pc:inkChg chg="add del">
          <ac:chgData name="Jim Beland" userId="d41a4da1a37fb713" providerId="LiveId" clId="{16BBCBC1-1739-4628-94AA-643C5DE5DCCE}" dt="2020-06-02T00:24:44.720" v="5366"/>
          <ac:inkMkLst>
            <pc:docMk/>
            <pc:sldMk cId="2719528299" sldId="279"/>
            <ac:inkMk id="111" creationId="{1EFE4C02-75BD-4E1E-A6D2-38C3E20112B9}"/>
          </ac:inkMkLst>
        </pc:inkChg>
        <pc:inkChg chg="add del">
          <ac:chgData name="Jim Beland" userId="d41a4da1a37fb713" providerId="LiveId" clId="{16BBCBC1-1739-4628-94AA-643C5DE5DCCE}" dt="2020-06-02T00:24:44.720" v="5366"/>
          <ac:inkMkLst>
            <pc:docMk/>
            <pc:sldMk cId="2719528299" sldId="279"/>
            <ac:inkMk id="112" creationId="{E06162B1-90C6-4E79-995C-BF6D55644383}"/>
          </ac:inkMkLst>
        </pc:inkChg>
        <pc:inkChg chg="add del">
          <ac:chgData name="Jim Beland" userId="d41a4da1a37fb713" providerId="LiveId" clId="{16BBCBC1-1739-4628-94AA-643C5DE5DCCE}" dt="2020-06-02T00:24:44.720" v="5366"/>
          <ac:inkMkLst>
            <pc:docMk/>
            <pc:sldMk cId="2719528299" sldId="279"/>
            <ac:inkMk id="113" creationId="{5C1BABCF-418B-419A-A467-18033E70394A}"/>
          </ac:inkMkLst>
        </pc:inkChg>
        <pc:inkChg chg="add del">
          <ac:chgData name="Jim Beland" userId="d41a4da1a37fb713" providerId="LiveId" clId="{16BBCBC1-1739-4628-94AA-643C5DE5DCCE}" dt="2020-06-02T00:24:44.720" v="5366"/>
          <ac:inkMkLst>
            <pc:docMk/>
            <pc:sldMk cId="2719528299" sldId="279"/>
            <ac:inkMk id="114" creationId="{8F4417D9-1235-44D4-92C6-6A07B4A60442}"/>
          </ac:inkMkLst>
        </pc:inkChg>
        <pc:inkChg chg="del">
          <ac:chgData name="Jim Beland" userId="d41a4da1a37fb713" providerId="LiveId" clId="{16BBCBC1-1739-4628-94AA-643C5DE5DCCE}" dt="2020-06-02T00:23:40.924" v="5268"/>
          <ac:inkMkLst>
            <pc:docMk/>
            <pc:sldMk cId="2719528299" sldId="279"/>
            <ac:inkMk id="115" creationId="{A1590B41-73E4-4AE7-9A2F-588931D1B264}"/>
          </ac:inkMkLst>
        </pc:inkChg>
        <pc:inkChg chg="del">
          <ac:chgData name="Jim Beland" userId="d41a4da1a37fb713" providerId="LiveId" clId="{16BBCBC1-1739-4628-94AA-643C5DE5DCCE}" dt="2020-06-02T00:23:40.923" v="5266"/>
          <ac:inkMkLst>
            <pc:docMk/>
            <pc:sldMk cId="2719528299" sldId="279"/>
            <ac:inkMk id="116" creationId="{ED78545A-EC21-496B-88ED-BC8C6B16C730}"/>
          </ac:inkMkLst>
        </pc:inkChg>
        <pc:inkChg chg="add del">
          <ac:chgData name="Jim Beland" userId="d41a4da1a37fb713" providerId="LiveId" clId="{16BBCBC1-1739-4628-94AA-643C5DE5DCCE}" dt="2020-06-02T00:24:44.720" v="5366"/>
          <ac:inkMkLst>
            <pc:docMk/>
            <pc:sldMk cId="2719528299" sldId="279"/>
            <ac:inkMk id="117" creationId="{C389329C-161A-456C-A773-6B2F9ED18418}"/>
          </ac:inkMkLst>
        </pc:inkChg>
        <pc:inkChg chg="add del">
          <ac:chgData name="Jim Beland" userId="d41a4da1a37fb713" providerId="LiveId" clId="{16BBCBC1-1739-4628-94AA-643C5DE5DCCE}" dt="2020-06-02T00:24:51.613" v="5376"/>
          <ac:inkMkLst>
            <pc:docMk/>
            <pc:sldMk cId="2719528299" sldId="279"/>
            <ac:inkMk id="118" creationId="{D09C086A-771D-4F4F-BCDA-3DDE3F41B779}"/>
          </ac:inkMkLst>
        </pc:inkChg>
        <pc:inkChg chg="add">
          <ac:chgData name="Jim Beland" userId="d41a4da1a37fb713" providerId="LiveId" clId="{16BBCBC1-1739-4628-94AA-643C5DE5DCCE}" dt="2020-06-02T00:24:44.720" v="5366"/>
          <ac:inkMkLst>
            <pc:docMk/>
            <pc:sldMk cId="2719528299" sldId="279"/>
            <ac:inkMk id="119" creationId="{73114B94-FA09-4427-8A81-D23921444C50}"/>
          </ac:inkMkLst>
        </pc:inkChg>
        <pc:inkChg chg="add del">
          <ac:chgData name="Jim Beland" userId="d41a4da1a37fb713" providerId="LiveId" clId="{16BBCBC1-1739-4628-94AA-643C5DE5DCCE}" dt="2020-06-02T00:24:51.613" v="5376"/>
          <ac:inkMkLst>
            <pc:docMk/>
            <pc:sldMk cId="2719528299" sldId="279"/>
            <ac:inkMk id="120" creationId="{EE40BCC3-6EB0-4EAE-A54C-B7512C79ACF7}"/>
          </ac:inkMkLst>
        </pc:inkChg>
        <pc:inkChg chg="add del">
          <ac:chgData name="Jim Beland" userId="d41a4da1a37fb713" providerId="LiveId" clId="{16BBCBC1-1739-4628-94AA-643C5DE5DCCE}" dt="2020-06-02T00:24:51.613" v="5376"/>
          <ac:inkMkLst>
            <pc:docMk/>
            <pc:sldMk cId="2719528299" sldId="279"/>
            <ac:inkMk id="121" creationId="{A6195676-9F17-4E3F-AA41-A4EA64515E9E}"/>
          </ac:inkMkLst>
        </pc:inkChg>
        <pc:inkChg chg="add del">
          <ac:chgData name="Jim Beland" userId="d41a4da1a37fb713" providerId="LiveId" clId="{16BBCBC1-1739-4628-94AA-643C5DE5DCCE}" dt="2020-06-02T00:24:51.613" v="5376"/>
          <ac:inkMkLst>
            <pc:docMk/>
            <pc:sldMk cId="2719528299" sldId="279"/>
            <ac:inkMk id="122" creationId="{814861AE-7CD6-494D-A5CB-BDD550F0918E}"/>
          </ac:inkMkLst>
        </pc:inkChg>
        <pc:inkChg chg="add del">
          <ac:chgData name="Jim Beland" userId="d41a4da1a37fb713" providerId="LiveId" clId="{16BBCBC1-1739-4628-94AA-643C5DE5DCCE}" dt="2020-06-02T00:24:51.613" v="5376"/>
          <ac:inkMkLst>
            <pc:docMk/>
            <pc:sldMk cId="2719528299" sldId="279"/>
            <ac:inkMk id="123" creationId="{BF996309-939B-415F-BDD6-9370D7A83362}"/>
          </ac:inkMkLst>
        </pc:inkChg>
        <pc:inkChg chg="del">
          <ac:chgData name="Jim Beland" userId="d41a4da1a37fb713" providerId="LiveId" clId="{16BBCBC1-1739-4628-94AA-643C5DE5DCCE}" dt="2020-06-02T00:23:40.923" v="5264"/>
          <ac:inkMkLst>
            <pc:docMk/>
            <pc:sldMk cId="2719528299" sldId="279"/>
            <ac:inkMk id="124" creationId="{911EBBC9-BA7D-4412-8B0F-B3F482D6816D}"/>
          </ac:inkMkLst>
        </pc:inkChg>
        <pc:inkChg chg="add del">
          <ac:chgData name="Jim Beland" userId="d41a4da1a37fb713" providerId="LiveId" clId="{16BBCBC1-1739-4628-94AA-643C5DE5DCCE}" dt="2020-06-02T00:24:51.613" v="5376"/>
          <ac:inkMkLst>
            <pc:docMk/>
            <pc:sldMk cId="2719528299" sldId="279"/>
            <ac:inkMk id="125" creationId="{3166DF02-005E-4A2B-9E53-C724B87C2032}"/>
          </ac:inkMkLst>
        </pc:inkChg>
        <pc:inkChg chg="add del">
          <ac:chgData name="Jim Beland" userId="d41a4da1a37fb713" providerId="LiveId" clId="{16BBCBC1-1739-4628-94AA-643C5DE5DCCE}" dt="2020-06-02T00:24:51.613" v="5376"/>
          <ac:inkMkLst>
            <pc:docMk/>
            <pc:sldMk cId="2719528299" sldId="279"/>
            <ac:inkMk id="126" creationId="{68716918-035E-4C78-964B-C1604EECB7C1}"/>
          </ac:inkMkLst>
        </pc:inkChg>
        <pc:inkChg chg="add del">
          <ac:chgData name="Jim Beland" userId="d41a4da1a37fb713" providerId="LiveId" clId="{16BBCBC1-1739-4628-94AA-643C5DE5DCCE}" dt="2020-06-02T00:24:51.613" v="5376"/>
          <ac:inkMkLst>
            <pc:docMk/>
            <pc:sldMk cId="2719528299" sldId="279"/>
            <ac:inkMk id="127" creationId="{9B75C21E-A8C1-4D7A-ACB8-8EBC1D48EDDF}"/>
          </ac:inkMkLst>
        </pc:inkChg>
        <pc:inkChg chg="add del">
          <ac:chgData name="Jim Beland" userId="d41a4da1a37fb713" providerId="LiveId" clId="{16BBCBC1-1739-4628-94AA-643C5DE5DCCE}" dt="2020-06-02T00:24:51.613" v="5376"/>
          <ac:inkMkLst>
            <pc:docMk/>
            <pc:sldMk cId="2719528299" sldId="279"/>
            <ac:inkMk id="128" creationId="{A3CFFF50-7FBB-44E1-89C2-DFFAAAC8BB98}"/>
          </ac:inkMkLst>
        </pc:inkChg>
        <pc:inkChg chg="add del">
          <ac:chgData name="Jim Beland" userId="d41a4da1a37fb713" providerId="LiveId" clId="{16BBCBC1-1739-4628-94AA-643C5DE5DCCE}" dt="2020-06-02T00:24:51.613" v="5376"/>
          <ac:inkMkLst>
            <pc:docMk/>
            <pc:sldMk cId="2719528299" sldId="279"/>
            <ac:inkMk id="129" creationId="{23407035-A155-4243-B7E4-4BBDE3E4FEAA}"/>
          </ac:inkMkLst>
        </pc:inkChg>
        <pc:inkChg chg="add">
          <ac:chgData name="Jim Beland" userId="d41a4da1a37fb713" providerId="LiveId" clId="{16BBCBC1-1739-4628-94AA-643C5DE5DCCE}" dt="2020-06-02T00:24:51.613" v="5376"/>
          <ac:inkMkLst>
            <pc:docMk/>
            <pc:sldMk cId="2719528299" sldId="279"/>
            <ac:inkMk id="130" creationId="{6F152E32-DD9B-4F98-BC92-B31EABA60417}"/>
          </ac:inkMkLst>
        </pc:inkChg>
        <pc:inkChg chg="add">
          <ac:chgData name="Jim Beland" userId="d41a4da1a37fb713" providerId="LiveId" clId="{16BBCBC1-1739-4628-94AA-643C5DE5DCCE}" dt="2020-06-02T00:24:53.315" v="5377" actId="9405"/>
          <ac:inkMkLst>
            <pc:docMk/>
            <pc:sldMk cId="2719528299" sldId="279"/>
            <ac:inkMk id="131" creationId="{E7AA3490-378A-4901-9F1F-C6CBC6F950C8}"/>
          </ac:inkMkLst>
        </pc:inkChg>
        <pc:inkChg chg="add del">
          <ac:chgData name="Jim Beland" userId="d41a4da1a37fb713" providerId="LiveId" clId="{16BBCBC1-1739-4628-94AA-643C5DE5DCCE}" dt="2020-06-02T00:25:07.241" v="5386"/>
          <ac:inkMkLst>
            <pc:docMk/>
            <pc:sldMk cId="2719528299" sldId="279"/>
            <ac:inkMk id="132" creationId="{28D17248-A0C5-4E11-A0FC-DBA699407B44}"/>
          </ac:inkMkLst>
        </pc:inkChg>
        <pc:inkChg chg="add del">
          <ac:chgData name="Jim Beland" userId="d41a4da1a37fb713" providerId="LiveId" clId="{16BBCBC1-1739-4628-94AA-643C5DE5DCCE}" dt="2020-06-02T00:25:07.241" v="5386"/>
          <ac:inkMkLst>
            <pc:docMk/>
            <pc:sldMk cId="2719528299" sldId="279"/>
            <ac:inkMk id="133" creationId="{C161CC01-3F29-48AC-96A5-E0F3A40F18B6}"/>
          </ac:inkMkLst>
        </pc:inkChg>
        <pc:inkChg chg="add del">
          <ac:chgData name="Jim Beland" userId="d41a4da1a37fb713" providerId="LiveId" clId="{16BBCBC1-1739-4628-94AA-643C5DE5DCCE}" dt="2020-06-02T00:25:07.241" v="5386"/>
          <ac:inkMkLst>
            <pc:docMk/>
            <pc:sldMk cId="2719528299" sldId="279"/>
            <ac:inkMk id="134" creationId="{9789F8B6-333A-4107-BEB2-146A392F7F6D}"/>
          </ac:inkMkLst>
        </pc:inkChg>
        <pc:inkChg chg="add del">
          <ac:chgData name="Jim Beland" userId="d41a4da1a37fb713" providerId="LiveId" clId="{16BBCBC1-1739-4628-94AA-643C5DE5DCCE}" dt="2020-06-02T00:25:07.241" v="5386"/>
          <ac:inkMkLst>
            <pc:docMk/>
            <pc:sldMk cId="2719528299" sldId="279"/>
            <ac:inkMk id="135" creationId="{10241CFE-7165-4DB0-AADC-2A9BAD8CF230}"/>
          </ac:inkMkLst>
        </pc:inkChg>
        <pc:inkChg chg="add del">
          <ac:chgData name="Jim Beland" userId="d41a4da1a37fb713" providerId="LiveId" clId="{16BBCBC1-1739-4628-94AA-643C5DE5DCCE}" dt="2020-06-02T00:25:07.241" v="5386"/>
          <ac:inkMkLst>
            <pc:docMk/>
            <pc:sldMk cId="2719528299" sldId="279"/>
            <ac:inkMk id="136" creationId="{6A1068B8-3E2E-4E8A-87DB-8F053780977F}"/>
          </ac:inkMkLst>
        </pc:inkChg>
        <pc:inkChg chg="add del">
          <ac:chgData name="Jim Beland" userId="d41a4da1a37fb713" providerId="LiveId" clId="{16BBCBC1-1739-4628-94AA-643C5DE5DCCE}" dt="2020-06-02T00:25:07.241" v="5386"/>
          <ac:inkMkLst>
            <pc:docMk/>
            <pc:sldMk cId="2719528299" sldId="279"/>
            <ac:inkMk id="137" creationId="{CA326124-8DC9-4F19-B471-9E78C67C3B5C}"/>
          </ac:inkMkLst>
        </pc:inkChg>
        <pc:inkChg chg="add del">
          <ac:chgData name="Jim Beland" userId="d41a4da1a37fb713" providerId="LiveId" clId="{16BBCBC1-1739-4628-94AA-643C5DE5DCCE}" dt="2020-06-02T00:25:07.241" v="5386"/>
          <ac:inkMkLst>
            <pc:docMk/>
            <pc:sldMk cId="2719528299" sldId="279"/>
            <ac:inkMk id="138" creationId="{10608DA4-0F50-4B95-9F18-FE03A9A720FE}"/>
          </ac:inkMkLst>
        </pc:inkChg>
        <pc:inkChg chg="add del">
          <ac:chgData name="Jim Beland" userId="d41a4da1a37fb713" providerId="LiveId" clId="{16BBCBC1-1739-4628-94AA-643C5DE5DCCE}" dt="2020-06-02T00:25:07.241" v="5386"/>
          <ac:inkMkLst>
            <pc:docMk/>
            <pc:sldMk cId="2719528299" sldId="279"/>
            <ac:inkMk id="139" creationId="{268D4112-0BA3-4A27-9B34-657085283FCB}"/>
          </ac:inkMkLst>
        </pc:inkChg>
        <pc:inkChg chg="add del">
          <ac:chgData name="Jim Beland" userId="d41a4da1a37fb713" providerId="LiveId" clId="{16BBCBC1-1739-4628-94AA-643C5DE5DCCE}" dt="2020-06-02T00:25:12.611" v="5394"/>
          <ac:inkMkLst>
            <pc:docMk/>
            <pc:sldMk cId="2719528299" sldId="279"/>
            <ac:inkMk id="140" creationId="{3A235185-E97C-4DB8-9185-A86273F6091F}"/>
          </ac:inkMkLst>
        </pc:inkChg>
        <pc:inkChg chg="add del">
          <ac:chgData name="Jim Beland" userId="d41a4da1a37fb713" providerId="LiveId" clId="{16BBCBC1-1739-4628-94AA-643C5DE5DCCE}" dt="2020-06-02T00:25:12.611" v="5394"/>
          <ac:inkMkLst>
            <pc:docMk/>
            <pc:sldMk cId="2719528299" sldId="279"/>
            <ac:inkMk id="141" creationId="{075D9F33-0A96-4150-9268-4D11EF7CC3A2}"/>
          </ac:inkMkLst>
        </pc:inkChg>
        <pc:inkChg chg="add del">
          <ac:chgData name="Jim Beland" userId="d41a4da1a37fb713" providerId="LiveId" clId="{16BBCBC1-1739-4628-94AA-643C5DE5DCCE}" dt="2020-06-02T00:25:12.611" v="5394"/>
          <ac:inkMkLst>
            <pc:docMk/>
            <pc:sldMk cId="2719528299" sldId="279"/>
            <ac:inkMk id="142" creationId="{373D1AA5-5C52-474D-81FB-AEE849E898D9}"/>
          </ac:inkMkLst>
        </pc:inkChg>
        <pc:inkChg chg="add del">
          <ac:chgData name="Jim Beland" userId="d41a4da1a37fb713" providerId="LiveId" clId="{16BBCBC1-1739-4628-94AA-643C5DE5DCCE}" dt="2020-06-02T00:25:12.611" v="5394"/>
          <ac:inkMkLst>
            <pc:docMk/>
            <pc:sldMk cId="2719528299" sldId="279"/>
            <ac:inkMk id="143" creationId="{947F33DF-1E05-4CE1-A223-F0D6B399E499}"/>
          </ac:inkMkLst>
        </pc:inkChg>
        <pc:inkChg chg="add del">
          <ac:chgData name="Jim Beland" userId="d41a4da1a37fb713" providerId="LiveId" clId="{16BBCBC1-1739-4628-94AA-643C5DE5DCCE}" dt="2020-06-02T00:25:12.611" v="5394"/>
          <ac:inkMkLst>
            <pc:docMk/>
            <pc:sldMk cId="2719528299" sldId="279"/>
            <ac:inkMk id="144" creationId="{4442DA5F-00D0-4562-906A-3DD3C3CDAFB2}"/>
          </ac:inkMkLst>
        </pc:inkChg>
        <pc:inkChg chg="add del">
          <ac:chgData name="Jim Beland" userId="d41a4da1a37fb713" providerId="LiveId" clId="{16BBCBC1-1739-4628-94AA-643C5DE5DCCE}" dt="2020-06-02T00:25:12.611" v="5394"/>
          <ac:inkMkLst>
            <pc:docMk/>
            <pc:sldMk cId="2719528299" sldId="279"/>
            <ac:inkMk id="145" creationId="{9D20FDBA-05E0-4FE6-A282-2FFB4F7BF25A}"/>
          </ac:inkMkLst>
        </pc:inkChg>
        <pc:inkChg chg="add del">
          <ac:chgData name="Jim Beland" userId="d41a4da1a37fb713" providerId="LiveId" clId="{16BBCBC1-1739-4628-94AA-643C5DE5DCCE}" dt="2020-06-02T00:25:12.611" v="5394"/>
          <ac:inkMkLst>
            <pc:docMk/>
            <pc:sldMk cId="2719528299" sldId="279"/>
            <ac:inkMk id="146" creationId="{F1FBF4C7-A243-4419-BB58-8FD2F6257793}"/>
          </ac:inkMkLst>
        </pc:inkChg>
        <pc:inkChg chg="add del">
          <ac:chgData name="Jim Beland" userId="d41a4da1a37fb713" providerId="LiveId" clId="{16BBCBC1-1739-4628-94AA-643C5DE5DCCE}" dt="2020-06-02T00:25:12.611" v="5394"/>
          <ac:inkMkLst>
            <pc:docMk/>
            <pc:sldMk cId="2719528299" sldId="279"/>
            <ac:inkMk id="147" creationId="{2DA7A07E-5DA0-414A-A095-F71DDF4E702C}"/>
          </ac:inkMkLst>
        </pc:inkChg>
        <pc:inkChg chg="add del">
          <ac:chgData name="Jim Beland" userId="d41a4da1a37fb713" providerId="LiveId" clId="{16BBCBC1-1739-4628-94AA-643C5DE5DCCE}" dt="2020-06-02T00:25:12.611" v="5394"/>
          <ac:inkMkLst>
            <pc:docMk/>
            <pc:sldMk cId="2719528299" sldId="279"/>
            <ac:inkMk id="148" creationId="{00B1966A-078B-4416-A075-0EC404772985}"/>
          </ac:inkMkLst>
        </pc:inkChg>
        <pc:inkChg chg="add del">
          <ac:chgData name="Jim Beland" userId="d41a4da1a37fb713" providerId="LiveId" clId="{16BBCBC1-1739-4628-94AA-643C5DE5DCCE}" dt="2020-06-02T00:25:19.217" v="5404"/>
          <ac:inkMkLst>
            <pc:docMk/>
            <pc:sldMk cId="2719528299" sldId="279"/>
            <ac:inkMk id="149" creationId="{3A806A06-8DB6-4492-A6EF-B4A6EE945F4B}"/>
          </ac:inkMkLst>
        </pc:inkChg>
        <pc:inkChg chg="add del">
          <ac:chgData name="Jim Beland" userId="d41a4da1a37fb713" providerId="LiveId" clId="{16BBCBC1-1739-4628-94AA-643C5DE5DCCE}" dt="2020-06-02T00:25:19.217" v="5404"/>
          <ac:inkMkLst>
            <pc:docMk/>
            <pc:sldMk cId="2719528299" sldId="279"/>
            <ac:inkMk id="150" creationId="{F40D10C6-1102-4D69-85B8-B4B74FD86E6C}"/>
          </ac:inkMkLst>
        </pc:inkChg>
        <pc:inkChg chg="add del">
          <ac:chgData name="Jim Beland" userId="d41a4da1a37fb713" providerId="LiveId" clId="{16BBCBC1-1739-4628-94AA-643C5DE5DCCE}" dt="2020-06-02T00:25:19.217" v="5404"/>
          <ac:inkMkLst>
            <pc:docMk/>
            <pc:sldMk cId="2719528299" sldId="279"/>
            <ac:inkMk id="151" creationId="{D4772EEB-0A3A-4290-ABE3-6B99E1B35EC5}"/>
          </ac:inkMkLst>
        </pc:inkChg>
        <pc:inkChg chg="del">
          <ac:chgData name="Jim Beland" userId="d41a4da1a37fb713" providerId="LiveId" clId="{16BBCBC1-1739-4628-94AA-643C5DE5DCCE}" dt="2020-06-02T00:23:27.147" v="5254"/>
          <ac:inkMkLst>
            <pc:docMk/>
            <pc:sldMk cId="2719528299" sldId="279"/>
            <ac:inkMk id="152" creationId="{8F839674-C774-4F49-9ECF-BAFEB622C4F1}"/>
          </ac:inkMkLst>
        </pc:inkChg>
        <pc:inkChg chg="del">
          <ac:chgData name="Jim Beland" userId="d41a4da1a37fb713" providerId="LiveId" clId="{16BBCBC1-1739-4628-94AA-643C5DE5DCCE}" dt="2020-06-02T00:23:35.740" v="5255"/>
          <ac:inkMkLst>
            <pc:docMk/>
            <pc:sldMk cId="2719528299" sldId="279"/>
            <ac:inkMk id="153" creationId="{F83DF64C-C3C0-42EB-8E87-E70468EE3318}"/>
          </ac:inkMkLst>
        </pc:inkChg>
        <pc:inkChg chg="add del">
          <ac:chgData name="Jim Beland" userId="d41a4da1a37fb713" providerId="LiveId" clId="{16BBCBC1-1739-4628-94AA-643C5DE5DCCE}" dt="2020-06-02T00:25:19.217" v="5404"/>
          <ac:inkMkLst>
            <pc:docMk/>
            <pc:sldMk cId="2719528299" sldId="279"/>
            <ac:inkMk id="154" creationId="{6799A5A4-9AB4-4D70-A9D3-6375D8E668B2}"/>
          </ac:inkMkLst>
        </pc:inkChg>
        <pc:inkChg chg="add del">
          <ac:chgData name="Jim Beland" userId="d41a4da1a37fb713" providerId="LiveId" clId="{16BBCBC1-1739-4628-94AA-643C5DE5DCCE}" dt="2020-06-02T00:25:19.217" v="5404"/>
          <ac:inkMkLst>
            <pc:docMk/>
            <pc:sldMk cId="2719528299" sldId="279"/>
            <ac:inkMk id="155" creationId="{74F67CFD-06D0-4594-8BFF-9E12E2E48440}"/>
          </ac:inkMkLst>
        </pc:inkChg>
        <pc:inkChg chg="add del">
          <ac:chgData name="Jim Beland" userId="d41a4da1a37fb713" providerId="LiveId" clId="{16BBCBC1-1739-4628-94AA-643C5DE5DCCE}" dt="2020-06-02T00:25:19.217" v="5404"/>
          <ac:inkMkLst>
            <pc:docMk/>
            <pc:sldMk cId="2719528299" sldId="279"/>
            <ac:inkMk id="156" creationId="{5D324E6A-25E3-4273-9243-79C6944202F6}"/>
          </ac:inkMkLst>
        </pc:inkChg>
        <pc:inkChg chg="add del">
          <ac:chgData name="Jim Beland" userId="d41a4da1a37fb713" providerId="LiveId" clId="{16BBCBC1-1739-4628-94AA-643C5DE5DCCE}" dt="2020-06-02T00:25:19.217" v="5404"/>
          <ac:inkMkLst>
            <pc:docMk/>
            <pc:sldMk cId="2719528299" sldId="279"/>
            <ac:inkMk id="157" creationId="{E92B23DC-A5AC-4A20-AA87-CF1B02402291}"/>
          </ac:inkMkLst>
        </pc:inkChg>
        <pc:inkChg chg="add del">
          <ac:chgData name="Jim Beland" userId="d41a4da1a37fb713" providerId="LiveId" clId="{16BBCBC1-1739-4628-94AA-643C5DE5DCCE}" dt="2020-06-02T00:25:19.217" v="5404"/>
          <ac:inkMkLst>
            <pc:docMk/>
            <pc:sldMk cId="2719528299" sldId="279"/>
            <ac:inkMk id="158" creationId="{D6DA533B-6E2A-4A11-88A3-FA6CBDA4D1F1}"/>
          </ac:inkMkLst>
        </pc:inkChg>
        <pc:inkChg chg="add del">
          <ac:chgData name="Jim Beland" userId="d41a4da1a37fb713" providerId="LiveId" clId="{16BBCBC1-1739-4628-94AA-643C5DE5DCCE}" dt="2020-06-02T00:25:19.217" v="5404"/>
          <ac:inkMkLst>
            <pc:docMk/>
            <pc:sldMk cId="2719528299" sldId="279"/>
            <ac:inkMk id="159" creationId="{B6ED9DE5-E06F-4C2C-A373-0F8C074017A8}"/>
          </ac:inkMkLst>
        </pc:inkChg>
        <pc:inkChg chg="add del">
          <ac:chgData name="Jim Beland" userId="d41a4da1a37fb713" providerId="LiveId" clId="{16BBCBC1-1739-4628-94AA-643C5DE5DCCE}" dt="2020-06-02T00:25:19.217" v="5404"/>
          <ac:inkMkLst>
            <pc:docMk/>
            <pc:sldMk cId="2719528299" sldId="279"/>
            <ac:inkMk id="160" creationId="{7E774C44-9DA3-417F-957B-4424FC263084}"/>
          </ac:inkMkLst>
        </pc:inkChg>
        <pc:inkChg chg="add">
          <ac:chgData name="Jim Beland" userId="d41a4da1a37fb713" providerId="LiveId" clId="{16BBCBC1-1739-4628-94AA-643C5DE5DCCE}" dt="2020-06-02T00:25:19.217" v="5404"/>
          <ac:inkMkLst>
            <pc:docMk/>
            <pc:sldMk cId="2719528299" sldId="279"/>
            <ac:inkMk id="161" creationId="{48EF9BF7-2D78-4062-80F1-CED844D955BC}"/>
          </ac:inkMkLst>
        </pc:inkChg>
        <pc:inkChg chg="add">
          <ac:chgData name="Jim Beland" userId="d41a4da1a37fb713" providerId="LiveId" clId="{16BBCBC1-1739-4628-94AA-643C5DE5DCCE}" dt="2020-06-02T00:25:19.704" v="5405" actId="9405"/>
          <ac:inkMkLst>
            <pc:docMk/>
            <pc:sldMk cId="2719528299" sldId="279"/>
            <ac:inkMk id="162" creationId="{171E872D-FE24-4C63-8204-A642FFFF1A86}"/>
          </ac:inkMkLst>
        </pc:inkChg>
        <pc:inkChg chg="add del">
          <ac:chgData name="Jim Beland" userId="d41a4da1a37fb713" providerId="LiveId" clId="{16BBCBC1-1739-4628-94AA-643C5DE5DCCE}" dt="2020-06-02T00:25:25.209" v="5414"/>
          <ac:inkMkLst>
            <pc:docMk/>
            <pc:sldMk cId="2719528299" sldId="279"/>
            <ac:inkMk id="163" creationId="{5CEF220D-14ED-4EAE-9170-CFAD2BF9B591}"/>
          </ac:inkMkLst>
        </pc:inkChg>
        <pc:inkChg chg="add del">
          <ac:chgData name="Jim Beland" userId="d41a4da1a37fb713" providerId="LiveId" clId="{16BBCBC1-1739-4628-94AA-643C5DE5DCCE}" dt="2020-06-02T00:25:25.209" v="5414"/>
          <ac:inkMkLst>
            <pc:docMk/>
            <pc:sldMk cId="2719528299" sldId="279"/>
            <ac:inkMk id="164" creationId="{DA846716-C3F5-4263-AF8B-400D6F43FD43}"/>
          </ac:inkMkLst>
        </pc:inkChg>
        <pc:inkChg chg="add del">
          <ac:chgData name="Jim Beland" userId="d41a4da1a37fb713" providerId="LiveId" clId="{16BBCBC1-1739-4628-94AA-643C5DE5DCCE}" dt="2020-06-02T00:25:25.209" v="5414"/>
          <ac:inkMkLst>
            <pc:docMk/>
            <pc:sldMk cId="2719528299" sldId="279"/>
            <ac:inkMk id="165" creationId="{94C26B26-63AD-457D-BAF1-0CA610CBAF6C}"/>
          </ac:inkMkLst>
        </pc:inkChg>
        <pc:inkChg chg="add del">
          <ac:chgData name="Jim Beland" userId="d41a4da1a37fb713" providerId="LiveId" clId="{16BBCBC1-1739-4628-94AA-643C5DE5DCCE}" dt="2020-06-02T00:25:25.209" v="5414"/>
          <ac:inkMkLst>
            <pc:docMk/>
            <pc:sldMk cId="2719528299" sldId="279"/>
            <ac:inkMk id="166" creationId="{CBDCE6D6-7C49-4D67-A8C4-09BCACD6835F}"/>
          </ac:inkMkLst>
        </pc:inkChg>
        <pc:inkChg chg="add del">
          <ac:chgData name="Jim Beland" userId="d41a4da1a37fb713" providerId="LiveId" clId="{16BBCBC1-1739-4628-94AA-643C5DE5DCCE}" dt="2020-06-02T00:25:25.209" v="5414"/>
          <ac:inkMkLst>
            <pc:docMk/>
            <pc:sldMk cId="2719528299" sldId="279"/>
            <ac:inkMk id="167" creationId="{AB00A4C3-F7F1-441C-832D-AE5019E55BA8}"/>
          </ac:inkMkLst>
        </pc:inkChg>
        <pc:inkChg chg="add del">
          <ac:chgData name="Jim Beland" userId="d41a4da1a37fb713" providerId="LiveId" clId="{16BBCBC1-1739-4628-94AA-643C5DE5DCCE}" dt="2020-06-02T00:25:25.209" v="5414"/>
          <ac:inkMkLst>
            <pc:docMk/>
            <pc:sldMk cId="2719528299" sldId="279"/>
            <ac:inkMk id="168" creationId="{A80DD2CA-44A5-4FE3-BEAB-68E1497EA264}"/>
          </ac:inkMkLst>
        </pc:inkChg>
        <pc:inkChg chg="add del">
          <ac:chgData name="Jim Beland" userId="d41a4da1a37fb713" providerId="LiveId" clId="{16BBCBC1-1739-4628-94AA-643C5DE5DCCE}" dt="2020-06-02T00:25:25.209" v="5414"/>
          <ac:inkMkLst>
            <pc:docMk/>
            <pc:sldMk cId="2719528299" sldId="279"/>
            <ac:inkMk id="169" creationId="{FA48F9FB-61B6-4DD1-B189-611A07C47AD0}"/>
          </ac:inkMkLst>
        </pc:inkChg>
        <pc:inkChg chg="add del">
          <ac:chgData name="Jim Beland" userId="d41a4da1a37fb713" providerId="LiveId" clId="{16BBCBC1-1739-4628-94AA-643C5DE5DCCE}" dt="2020-06-02T00:25:25.209" v="5414"/>
          <ac:inkMkLst>
            <pc:docMk/>
            <pc:sldMk cId="2719528299" sldId="279"/>
            <ac:inkMk id="170" creationId="{85F2C1EC-9196-440D-B15B-D8BD58D3A7BD}"/>
          </ac:inkMkLst>
        </pc:inkChg>
        <pc:inkChg chg="add">
          <ac:chgData name="Jim Beland" userId="d41a4da1a37fb713" providerId="LiveId" clId="{16BBCBC1-1739-4628-94AA-643C5DE5DCCE}" dt="2020-06-02T00:25:25.209" v="5414"/>
          <ac:inkMkLst>
            <pc:docMk/>
            <pc:sldMk cId="2719528299" sldId="279"/>
            <ac:inkMk id="171" creationId="{D1AAB581-4C7B-4842-9EF6-F6177BC56585}"/>
          </ac:inkMkLst>
        </pc:inkChg>
        <pc:inkChg chg="add">
          <ac:chgData name="Jim Beland" userId="d41a4da1a37fb713" providerId="LiveId" clId="{16BBCBC1-1739-4628-94AA-643C5DE5DCCE}" dt="2020-06-02T00:25:25.209" v="5414"/>
          <ac:inkMkLst>
            <pc:docMk/>
            <pc:sldMk cId="2719528299" sldId="279"/>
            <ac:inkMk id="172" creationId="{D179D30C-0E04-4788-9504-9B0B1F3F4643}"/>
          </ac:inkMkLst>
        </pc:inkChg>
        <pc:inkChg chg="add">
          <ac:chgData name="Jim Beland" userId="d41a4da1a37fb713" providerId="LiveId" clId="{16BBCBC1-1739-4628-94AA-643C5DE5DCCE}" dt="2020-06-02T00:25:25.209" v="5414"/>
          <ac:inkMkLst>
            <pc:docMk/>
            <pc:sldMk cId="2719528299" sldId="279"/>
            <ac:inkMk id="173" creationId="{5C80BC26-A3FA-40D7-882C-732660B3945C}"/>
          </ac:inkMkLst>
        </pc:inkChg>
        <pc:inkChg chg="add">
          <ac:chgData name="Jim Beland" userId="d41a4da1a37fb713" providerId="LiveId" clId="{16BBCBC1-1739-4628-94AA-643C5DE5DCCE}" dt="2020-06-02T00:25:25.209" v="5414"/>
          <ac:inkMkLst>
            <pc:docMk/>
            <pc:sldMk cId="2719528299" sldId="279"/>
            <ac:inkMk id="174" creationId="{69CB8199-6B3C-4EB1-B009-30EBA2E8D2CD}"/>
          </ac:inkMkLst>
        </pc:inkChg>
        <pc:inkChg chg="add del">
          <ac:chgData name="Jim Beland" userId="d41a4da1a37fb713" providerId="LiveId" clId="{16BBCBC1-1739-4628-94AA-643C5DE5DCCE}" dt="2020-06-02T00:25:28.834" v="5420"/>
          <ac:inkMkLst>
            <pc:docMk/>
            <pc:sldMk cId="2719528299" sldId="279"/>
            <ac:inkMk id="175" creationId="{D78549A0-D101-4A7F-8388-F137D469ED33}"/>
          </ac:inkMkLst>
        </pc:inkChg>
        <pc:inkChg chg="add del">
          <ac:chgData name="Jim Beland" userId="d41a4da1a37fb713" providerId="LiveId" clId="{16BBCBC1-1739-4628-94AA-643C5DE5DCCE}" dt="2020-06-02T00:25:28.834" v="5420"/>
          <ac:inkMkLst>
            <pc:docMk/>
            <pc:sldMk cId="2719528299" sldId="279"/>
            <ac:inkMk id="176" creationId="{F186006A-3A30-479E-B4AB-74DFC16FE0FA}"/>
          </ac:inkMkLst>
        </pc:inkChg>
        <pc:inkChg chg="add del">
          <ac:chgData name="Jim Beland" userId="d41a4da1a37fb713" providerId="LiveId" clId="{16BBCBC1-1739-4628-94AA-643C5DE5DCCE}" dt="2020-06-02T00:25:28.834" v="5420"/>
          <ac:inkMkLst>
            <pc:docMk/>
            <pc:sldMk cId="2719528299" sldId="279"/>
            <ac:inkMk id="177" creationId="{0A8159FB-761A-4563-AE6E-4222A6E23B20}"/>
          </ac:inkMkLst>
        </pc:inkChg>
        <pc:inkChg chg="add del">
          <ac:chgData name="Jim Beland" userId="d41a4da1a37fb713" providerId="LiveId" clId="{16BBCBC1-1739-4628-94AA-643C5DE5DCCE}" dt="2020-06-02T00:25:28.834" v="5420"/>
          <ac:inkMkLst>
            <pc:docMk/>
            <pc:sldMk cId="2719528299" sldId="279"/>
            <ac:inkMk id="178" creationId="{B3B43F43-CCE5-4230-9D39-E15B1B8CA311}"/>
          </ac:inkMkLst>
        </pc:inkChg>
        <pc:inkChg chg="add del">
          <ac:chgData name="Jim Beland" userId="d41a4da1a37fb713" providerId="LiveId" clId="{16BBCBC1-1739-4628-94AA-643C5DE5DCCE}" dt="2020-06-02T00:25:28.834" v="5420"/>
          <ac:inkMkLst>
            <pc:docMk/>
            <pc:sldMk cId="2719528299" sldId="279"/>
            <ac:inkMk id="179" creationId="{DB538C49-68E0-4F8B-B27E-9E73A0BC8B25}"/>
          </ac:inkMkLst>
        </pc:inkChg>
        <pc:inkChg chg="add">
          <ac:chgData name="Jim Beland" userId="d41a4da1a37fb713" providerId="LiveId" clId="{16BBCBC1-1739-4628-94AA-643C5DE5DCCE}" dt="2020-06-02T00:25:28.834" v="5420"/>
          <ac:inkMkLst>
            <pc:docMk/>
            <pc:sldMk cId="2719528299" sldId="279"/>
            <ac:inkMk id="180" creationId="{E791BBB6-E279-474A-AC35-9B0A948415BA}"/>
          </ac:inkMkLst>
        </pc:inkChg>
        <pc:inkChg chg="add">
          <ac:chgData name="Jim Beland" userId="d41a4da1a37fb713" providerId="LiveId" clId="{16BBCBC1-1739-4628-94AA-643C5DE5DCCE}" dt="2020-06-02T00:25:28.834" v="5420"/>
          <ac:inkMkLst>
            <pc:docMk/>
            <pc:sldMk cId="2719528299" sldId="279"/>
            <ac:inkMk id="181" creationId="{39A6F572-2E66-4576-AF1B-11F252723CC5}"/>
          </ac:inkMkLst>
        </pc:inkChg>
        <pc:inkChg chg="add del">
          <ac:chgData name="Jim Beland" userId="d41a4da1a37fb713" providerId="LiveId" clId="{16BBCBC1-1739-4628-94AA-643C5DE5DCCE}" dt="2020-06-02T00:25:32.193" v="5425"/>
          <ac:inkMkLst>
            <pc:docMk/>
            <pc:sldMk cId="2719528299" sldId="279"/>
            <ac:inkMk id="182" creationId="{9F9A6340-1A14-4B87-8BC8-DEFB8735AE8E}"/>
          </ac:inkMkLst>
        </pc:inkChg>
        <pc:inkChg chg="add del">
          <ac:chgData name="Jim Beland" userId="d41a4da1a37fb713" providerId="LiveId" clId="{16BBCBC1-1739-4628-94AA-643C5DE5DCCE}" dt="2020-06-02T00:25:32.193" v="5425"/>
          <ac:inkMkLst>
            <pc:docMk/>
            <pc:sldMk cId="2719528299" sldId="279"/>
            <ac:inkMk id="183" creationId="{F6530464-328E-4E61-ABE7-70FA381787FC}"/>
          </ac:inkMkLst>
        </pc:inkChg>
        <pc:inkChg chg="add del">
          <ac:chgData name="Jim Beland" userId="d41a4da1a37fb713" providerId="LiveId" clId="{16BBCBC1-1739-4628-94AA-643C5DE5DCCE}" dt="2020-06-02T00:25:32.193" v="5425"/>
          <ac:inkMkLst>
            <pc:docMk/>
            <pc:sldMk cId="2719528299" sldId="279"/>
            <ac:inkMk id="184" creationId="{254570DC-00AA-487B-9487-5E76A3A4A323}"/>
          </ac:inkMkLst>
        </pc:inkChg>
        <pc:inkChg chg="add del">
          <ac:chgData name="Jim Beland" userId="d41a4da1a37fb713" providerId="LiveId" clId="{16BBCBC1-1739-4628-94AA-643C5DE5DCCE}" dt="2020-06-02T00:25:32.193" v="5425"/>
          <ac:inkMkLst>
            <pc:docMk/>
            <pc:sldMk cId="2719528299" sldId="279"/>
            <ac:inkMk id="185" creationId="{71024CA3-93B3-44F0-8824-6E7FB12AA27F}"/>
          </ac:inkMkLst>
        </pc:inkChg>
        <pc:inkChg chg="add">
          <ac:chgData name="Jim Beland" userId="d41a4da1a37fb713" providerId="LiveId" clId="{16BBCBC1-1739-4628-94AA-643C5DE5DCCE}" dt="2020-06-02T00:25:32.193" v="5425"/>
          <ac:inkMkLst>
            <pc:docMk/>
            <pc:sldMk cId="2719528299" sldId="279"/>
            <ac:inkMk id="186" creationId="{B19477C7-5A67-4087-9F65-1CA490DD001E}"/>
          </ac:inkMkLst>
        </pc:inkChg>
        <pc:inkChg chg="add del">
          <ac:chgData name="Jim Beland" userId="d41a4da1a37fb713" providerId="LiveId" clId="{16BBCBC1-1739-4628-94AA-643C5DE5DCCE}" dt="2020-06-02T00:25:36.963" v="5430"/>
          <ac:inkMkLst>
            <pc:docMk/>
            <pc:sldMk cId="2719528299" sldId="279"/>
            <ac:inkMk id="187" creationId="{2AED2235-3B10-4A2F-AA06-E2E48C1EEE5A}"/>
          </ac:inkMkLst>
        </pc:inkChg>
        <pc:inkChg chg="add del">
          <ac:chgData name="Jim Beland" userId="d41a4da1a37fb713" providerId="LiveId" clId="{16BBCBC1-1739-4628-94AA-643C5DE5DCCE}" dt="2020-06-02T00:25:36.963" v="5430"/>
          <ac:inkMkLst>
            <pc:docMk/>
            <pc:sldMk cId="2719528299" sldId="279"/>
            <ac:inkMk id="188" creationId="{3AD446B1-5E34-43A9-96B2-02B99AF369F4}"/>
          </ac:inkMkLst>
        </pc:inkChg>
        <pc:inkChg chg="add del">
          <ac:chgData name="Jim Beland" userId="d41a4da1a37fb713" providerId="LiveId" clId="{16BBCBC1-1739-4628-94AA-643C5DE5DCCE}" dt="2020-06-02T00:25:36.963" v="5430"/>
          <ac:inkMkLst>
            <pc:docMk/>
            <pc:sldMk cId="2719528299" sldId="279"/>
            <ac:inkMk id="189" creationId="{0721E2D8-C2D5-4845-9B37-881CF2CB6105}"/>
          </ac:inkMkLst>
        </pc:inkChg>
        <pc:inkChg chg="add del">
          <ac:chgData name="Jim Beland" userId="d41a4da1a37fb713" providerId="LiveId" clId="{16BBCBC1-1739-4628-94AA-643C5DE5DCCE}" dt="2020-06-02T00:25:36.963" v="5430"/>
          <ac:inkMkLst>
            <pc:docMk/>
            <pc:sldMk cId="2719528299" sldId="279"/>
            <ac:inkMk id="190" creationId="{DB65A38A-4D54-4D3F-9DD5-3108B19C681F}"/>
          </ac:inkMkLst>
        </pc:inkChg>
        <pc:inkChg chg="add">
          <ac:chgData name="Jim Beland" userId="d41a4da1a37fb713" providerId="LiveId" clId="{16BBCBC1-1739-4628-94AA-643C5DE5DCCE}" dt="2020-06-02T00:25:36.963" v="5430"/>
          <ac:inkMkLst>
            <pc:docMk/>
            <pc:sldMk cId="2719528299" sldId="279"/>
            <ac:inkMk id="191" creationId="{2CE32305-0817-43BF-AF8D-C196100C1B03}"/>
          </ac:inkMkLst>
        </pc:inkChg>
        <pc:inkChg chg="add del">
          <ac:chgData name="Jim Beland" userId="d41a4da1a37fb713" providerId="LiveId" clId="{16BBCBC1-1739-4628-94AA-643C5DE5DCCE}" dt="2020-06-02T00:25:39.914" v="5434"/>
          <ac:inkMkLst>
            <pc:docMk/>
            <pc:sldMk cId="2719528299" sldId="279"/>
            <ac:inkMk id="192" creationId="{701EB2F6-4948-4447-A49E-2CA06C143EAA}"/>
          </ac:inkMkLst>
        </pc:inkChg>
        <pc:inkChg chg="add del">
          <ac:chgData name="Jim Beland" userId="d41a4da1a37fb713" providerId="LiveId" clId="{16BBCBC1-1739-4628-94AA-643C5DE5DCCE}" dt="2020-06-02T00:25:39.914" v="5434"/>
          <ac:inkMkLst>
            <pc:docMk/>
            <pc:sldMk cId="2719528299" sldId="279"/>
            <ac:inkMk id="193" creationId="{D2339A5E-4A80-446E-8F8B-C2614AF4C37C}"/>
          </ac:inkMkLst>
        </pc:inkChg>
        <pc:inkChg chg="add del">
          <ac:chgData name="Jim Beland" userId="d41a4da1a37fb713" providerId="LiveId" clId="{16BBCBC1-1739-4628-94AA-643C5DE5DCCE}" dt="2020-06-02T00:25:39.914" v="5434"/>
          <ac:inkMkLst>
            <pc:docMk/>
            <pc:sldMk cId="2719528299" sldId="279"/>
            <ac:inkMk id="194" creationId="{7E70E24B-3E2A-4323-85A0-A60E5C7E3CC6}"/>
          </ac:inkMkLst>
        </pc:inkChg>
        <pc:inkChg chg="add">
          <ac:chgData name="Jim Beland" userId="d41a4da1a37fb713" providerId="LiveId" clId="{16BBCBC1-1739-4628-94AA-643C5DE5DCCE}" dt="2020-06-02T00:25:39.914" v="5434"/>
          <ac:inkMkLst>
            <pc:docMk/>
            <pc:sldMk cId="2719528299" sldId="279"/>
            <ac:inkMk id="195" creationId="{4E540036-FBE5-4C1B-9A19-5BF7D0CF70EC}"/>
          </ac:inkMkLst>
        </pc:inkChg>
        <pc:inkChg chg="add del">
          <ac:chgData name="Jim Beland" userId="d41a4da1a37fb713" providerId="LiveId" clId="{16BBCBC1-1739-4628-94AA-643C5DE5DCCE}" dt="2020-06-02T00:26:11.251" v="5458" actId="9405"/>
          <ac:inkMkLst>
            <pc:docMk/>
            <pc:sldMk cId="2719528299" sldId="279"/>
            <ac:inkMk id="196" creationId="{0FC11DD5-6396-4498-95FF-2FF79C15AA0F}"/>
          </ac:inkMkLst>
        </pc:inkChg>
        <pc:inkChg chg="del">
          <ac:chgData name="Jim Beland" userId="d41a4da1a37fb713" providerId="LiveId" clId="{16BBCBC1-1739-4628-94AA-643C5DE5DCCE}" dt="2020-06-02T00:23:23.994" v="5251"/>
          <ac:inkMkLst>
            <pc:docMk/>
            <pc:sldMk cId="2719528299" sldId="279"/>
            <ac:inkMk id="197" creationId="{2C70F104-936F-43B7-8608-BD7E4F4815EF}"/>
          </ac:inkMkLst>
        </pc:inkChg>
        <pc:inkChg chg="del">
          <ac:chgData name="Jim Beland" userId="d41a4da1a37fb713" providerId="LiveId" clId="{16BBCBC1-1739-4628-94AA-643C5DE5DCCE}" dt="2020-06-02T00:23:23.993" v="5243"/>
          <ac:inkMkLst>
            <pc:docMk/>
            <pc:sldMk cId="2719528299" sldId="279"/>
            <ac:inkMk id="198" creationId="{E0636173-5B5F-4FEE-8022-D3C0B96FC6A0}"/>
          </ac:inkMkLst>
        </pc:inkChg>
        <pc:inkChg chg="del">
          <ac:chgData name="Jim Beland" userId="d41a4da1a37fb713" providerId="LiveId" clId="{16BBCBC1-1739-4628-94AA-643C5DE5DCCE}" dt="2020-06-02T00:23:23.993" v="5247"/>
          <ac:inkMkLst>
            <pc:docMk/>
            <pc:sldMk cId="2719528299" sldId="279"/>
            <ac:inkMk id="199" creationId="{814FFD0D-30CC-4A6D-A879-77B2955DD0D7}"/>
          </ac:inkMkLst>
        </pc:inkChg>
        <pc:inkChg chg="del">
          <ac:chgData name="Jim Beland" userId="d41a4da1a37fb713" providerId="LiveId" clId="{16BBCBC1-1739-4628-94AA-643C5DE5DCCE}" dt="2020-06-02T00:23:25.916" v="5253"/>
          <ac:inkMkLst>
            <pc:docMk/>
            <pc:sldMk cId="2719528299" sldId="279"/>
            <ac:inkMk id="200" creationId="{CA7B29D8-B4C2-41BC-8AF0-6A17F0995C11}"/>
          </ac:inkMkLst>
        </pc:inkChg>
        <pc:inkChg chg="del">
          <ac:chgData name="Jim Beland" userId="d41a4da1a37fb713" providerId="LiveId" clId="{16BBCBC1-1739-4628-94AA-643C5DE5DCCE}" dt="2020-06-02T00:23:23.994" v="5250"/>
          <ac:inkMkLst>
            <pc:docMk/>
            <pc:sldMk cId="2719528299" sldId="279"/>
            <ac:inkMk id="201" creationId="{4B0A193F-7276-4763-9439-CE1685F3E957}"/>
          </ac:inkMkLst>
        </pc:inkChg>
        <pc:inkChg chg="del">
          <ac:chgData name="Jim Beland" userId="d41a4da1a37fb713" providerId="LiveId" clId="{16BBCBC1-1739-4628-94AA-643C5DE5DCCE}" dt="2020-06-02T00:23:23.991" v="5238"/>
          <ac:inkMkLst>
            <pc:docMk/>
            <pc:sldMk cId="2719528299" sldId="279"/>
            <ac:inkMk id="202" creationId="{0EBF07CF-E928-4FD8-8174-52599D6E3501}"/>
          </ac:inkMkLst>
        </pc:inkChg>
        <pc:inkChg chg="del">
          <ac:chgData name="Jim Beland" userId="d41a4da1a37fb713" providerId="LiveId" clId="{16BBCBC1-1739-4628-94AA-643C5DE5DCCE}" dt="2020-06-02T00:23:23.992" v="5241"/>
          <ac:inkMkLst>
            <pc:docMk/>
            <pc:sldMk cId="2719528299" sldId="279"/>
            <ac:inkMk id="203" creationId="{C100B550-459B-4B51-A9AB-4258A3B2409E}"/>
          </ac:inkMkLst>
        </pc:inkChg>
        <pc:inkChg chg="del">
          <ac:chgData name="Jim Beland" userId="d41a4da1a37fb713" providerId="LiveId" clId="{16BBCBC1-1739-4628-94AA-643C5DE5DCCE}" dt="2020-06-02T00:23:23.993" v="5246"/>
          <ac:inkMkLst>
            <pc:docMk/>
            <pc:sldMk cId="2719528299" sldId="279"/>
            <ac:inkMk id="204" creationId="{33728DB2-F38C-43E3-8892-F933F5BF84C3}"/>
          </ac:inkMkLst>
        </pc:inkChg>
        <pc:inkChg chg="del">
          <ac:chgData name="Jim Beland" userId="d41a4da1a37fb713" providerId="LiveId" clId="{16BBCBC1-1739-4628-94AA-643C5DE5DCCE}" dt="2020-06-02T00:23:23.992" v="5242"/>
          <ac:inkMkLst>
            <pc:docMk/>
            <pc:sldMk cId="2719528299" sldId="279"/>
            <ac:inkMk id="205" creationId="{EE1AE115-2E5E-40B7-AA60-B1AAD824EF9A}"/>
          </ac:inkMkLst>
        </pc:inkChg>
        <pc:inkChg chg="del">
          <ac:chgData name="Jim Beland" userId="d41a4da1a37fb713" providerId="LiveId" clId="{16BBCBC1-1739-4628-94AA-643C5DE5DCCE}" dt="2020-06-02T00:23:23.994" v="5249"/>
          <ac:inkMkLst>
            <pc:docMk/>
            <pc:sldMk cId="2719528299" sldId="279"/>
            <ac:inkMk id="206" creationId="{C13D2609-93A8-49D9-B41A-C8EC0616E3B5}"/>
          </ac:inkMkLst>
        </pc:inkChg>
        <pc:inkChg chg="del">
          <ac:chgData name="Jim Beland" userId="d41a4da1a37fb713" providerId="LiveId" clId="{16BBCBC1-1739-4628-94AA-643C5DE5DCCE}" dt="2020-06-02T00:23:23.992" v="5239"/>
          <ac:inkMkLst>
            <pc:docMk/>
            <pc:sldMk cId="2719528299" sldId="279"/>
            <ac:inkMk id="207" creationId="{BE414E09-A1A3-461F-9D05-306FB507B991}"/>
          </ac:inkMkLst>
        </pc:inkChg>
        <pc:inkChg chg="del">
          <ac:chgData name="Jim Beland" userId="d41a4da1a37fb713" providerId="LiveId" clId="{16BBCBC1-1739-4628-94AA-643C5DE5DCCE}" dt="2020-06-02T00:23:23.993" v="5244"/>
          <ac:inkMkLst>
            <pc:docMk/>
            <pc:sldMk cId="2719528299" sldId="279"/>
            <ac:inkMk id="208" creationId="{FE45559F-0D37-402F-A37A-D0B0866652DB}"/>
          </ac:inkMkLst>
        </pc:inkChg>
        <pc:inkChg chg="del">
          <ac:chgData name="Jim Beland" userId="d41a4da1a37fb713" providerId="LiveId" clId="{16BBCBC1-1739-4628-94AA-643C5DE5DCCE}" dt="2020-06-02T00:23:23.992" v="5240"/>
          <ac:inkMkLst>
            <pc:docMk/>
            <pc:sldMk cId="2719528299" sldId="279"/>
            <ac:inkMk id="209" creationId="{B18D9E09-A363-47E7-A5A1-C3368E50A41D}"/>
          </ac:inkMkLst>
        </pc:inkChg>
        <pc:inkChg chg="del">
          <ac:chgData name="Jim Beland" userId="d41a4da1a37fb713" providerId="LiveId" clId="{16BBCBC1-1739-4628-94AA-643C5DE5DCCE}" dt="2020-06-02T00:23:23.991" v="5236"/>
          <ac:inkMkLst>
            <pc:docMk/>
            <pc:sldMk cId="2719528299" sldId="279"/>
            <ac:inkMk id="210" creationId="{3CD6BC07-4820-4D30-883F-BFBEEA085B33}"/>
          </ac:inkMkLst>
        </pc:inkChg>
        <pc:inkChg chg="del">
          <ac:chgData name="Jim Beland" userId="d41a4da1a37fb713" providerId="LiveId" clId="{16BBCBC1-1739-4628-94AA-643C5DE5DCCE}" dt="2020-06-02T00:23:23.991" v="5235"/>
          <ac:inkMkLst>
            <pc:docMk/>
            <pc:sldMk cId="2719528299" sldId="279"/>
            <ac:inkMk id="211" creationId="{1EB96F04-3F9B-4657-A37A-70C8755B13EB}"/>
          </ac:inkMkLst>
        </pc:inkChg>
        <pc:inkChg chg="del">
          <ac:chgData name="Jim Beland" userId="d41a4da1a37fb713" providerId="LiveId" clId="{16BBCBC1-1739-4628-94AA-643C5DE5DCCE}" dt="2020-06-02T00:23:23.994" v="5248"/>
          <ac:inkMkLst>
            <pc:docMk/>
            <pc:sldMk cId="2719528299" sldId="279"/>
            <ac:inkMk id="212" creationId="{3D4439F7-4F76-4323-87EF-71E2E1C3B348}"/>
          </ac:inkMkLst>
        </pc:inkChg>
        <pc:inkChg chg="del">
          <ac:chgData name="Jim Beland" userId="d41a4da1a37fb713" providerId="LiveId" clId="{16BBCBC1-1739-4628-94AA-643C5DE5DCCE}" dt="2020-06-02T00:23:23.991" v="5237"/>
          <ac:inkMkLst>
            <pc:docMk/>
            <pc:sldMk cId="2719528299" sldId="279"/>
            <ac:inkMk id="213" creationId="{EBFF70DC-2CA7-4381-8120-7E38112FC7DF}"/>
          </ac:inkMkLst>
        </pc:inkChg>
        <pc:inkChg chg="del">
          <ac:chgData name="Jim Beland" userId="d41a4da1a37fb713" providerId="LiveId" clId="{16BBCBC1-1739-4628-94AA-643C5DE5DCCE}" dt="2020-06-02T00:23:23.995" v="5252"/>
          <ac:inkMkLst>
            <pc:docMk/>
            <pc:sldMk cId="2719528299" sldId="279"/>
            <ac:inkMk id="214" creationId="{EDF12A41-8802-4EE2-A92C-C7EEFD3BF2ED}"/>
          </ac:inkMkLst>
        </pc:inkChg>
        <pc:inkChg chg="add del">
          <ac:chgData name="Jim Beland" userId="d41a4da1a37fb713" providerId="LiveId" clId="{16BBCBC1-1739-4628-94AA-643C5DE5DCCE}" dt="2020-06-02T00:26:10.949" v="5457" actId="9405"/>
          <ac:inkMkLst>
            <pc:docMk/>
            <pc:sldMk cId="2719528299" sldId="279"/>
            <ac:inkMk id="215" creationId="{7F47E689-EA0C-4153-BAF4-D306288294B0}"/>
          </ac:inkMkLst>
        </pc:inkChg>
        <pc:inkChg chg="add">
          <ac:chgData name="Jim Beland" userId="d41a4da1a37fb713" providerId="LiveId" clId="{16BBCBC1-1739-4628-94AA-643C5DE5DCCE}" dt="2020-06-02T00:26:09.099" v="5456"/>
          <ac:inkMkLst>
            <pc:docMk/>
            <pc:sldMk cId="2719528299" sldId="279"/>
            <ac:inkMk id="216" creationId="{8A91E9EA-F095-449D-9EAE-6D54B214CCAF}"/>
          </ac:inkMkLst>
        </pc:inkChg>
        <pc:inkChg chg="add">
          <ac:chgData name="Jim Beland" userId="d41a4da1a37fb713" providerId="LiveId" clId="{16BBCBC1-1739-4628-94AA-643C5DE5DCCE}" dt="2020-06-02T00:26:25.858" v="5463" actId="9405"/>
          <ac:inkMkLst>
            <pc:docMk/>
            <pc:sldMk cId="2719528299" sldId="279"/>
            <ac:inkMk id="217" creationId="{514A6A29-B810-46EA-9731-59A4B3EB8B58}"/>
          </ac:inkMkLst>
        </pc:inkChg>
        <pc:inkChg chg="add">
          <ac:chgData name="Jim Beland" userId="d41a4da1a37fb713" providerId="LiveId" clId="{16BBCBC1-1739-4628-94AA-643C5DE5DCCE}" dt="2020-06-02T00:26:26.474" v="5464" actId="9405"/>
          <ac:inkMkLst>
            <pc:docMk/>
            <pc:sldMk cId="2719528299" sldId="279"/>
            <ac:inkMk id="218" creationId="{DA14615B-11DC-488B-91E3-8695D54A66D7}"/>
          </ac:inkMkLst>
        </pc:inkChg>
        <pc:inkChg chg="add del">
          <ac:chgData name="Jim Beland" userId="d41a4da1a37fb713" providerId="LiveId" clId="{16BBCBC1-1739-4628-94AA-643C5DE5DCCE}" dt="2020-06-02T00:27:02.115" v="5473"/>
          <ac:inkMkLst>
            <pc:docMk/>
            <pc:sldMk cId="2719528299" sldId="279"/>
            <ac:inkMk id="219" creationId="{29DBD957-A410-4E58-A148-13D9F41C9F98}"/>
          </ac:inkMkLst>
        </pc:inkChg>
        <pc:inkChg chg="add del">
          <ac:chgData name="Jim Beland" userId="d41a4da1a37fb713" providerId="LiveId" clId="{16BBCBC1-1739-4628-94AA-643C5DE5DCCE}" dt="2020-06-02T00:27:02.115" v="5473"/>
          <ac:inkMkLst>
            <pc:docMk/>
            <pc:sldMk cId="2719528299" sldId="279"/>
            <ac:inkMk id="220" creationId="{AF4BD063-7F2C-46AE-89FF-0CDB49455389}"/>
          </ac:inkMkLst>
        </pc:inkChg>
        <pc:inkChg chg="del">
          <ac:chgData name="Jim Beland" userId="d41a4da1a37fb713" providerId="LiveId" clId="{16BBCBC1-1739-4628-94AA-643C5DE5DCCE}" dt="2020-06-02T00:23:23.993" v="5245"/>
          <ac:inkMkLst>
            <pc:docMk/>
            <pc:sldMk cId="2719528299" sldId="279"/>
            <ac:inkMk id="221" creationId="{8BAC5660-B68C-43C0-9918-DB000B25C9F7}"/>
          </ac:inkMkLst>
        </pc:inkChg>
        <pc:inkChg chg="add del">
          <ac:chgData name="Jim Beland" userId="d41a4da1a37fb713" providerId="LiveId" clId="{16BBCBC1-1739-4628-94AA-643C5DE5DCCE}" dt="2020-06-02T00:27:02.115" v="5473"/>
          <ac:inkMkLst>
            <pc:docMk/>
            <pc:sldMk cId="2719528299" sldId="279"/>
            <ac:inkMk id="222" creationId="{1B045D21-8B0D-4F26-9029-3A73043B0D3F}"/>
          </ac:inkMkLst>
        </pc:inkChg>
        <pc:inkChg chg="add del">
          <ac:chgData name="Jim Beland" userId="d41a4da1a37fb713" providerId="LiveId" clId="{16BBCBC1-1739-4628-94AA-643C5DE5DCCE}" dt="2020-06-02T00:27:02.115" v="5473"/>
          <ac:inkMkLst>
            <pc:docMk/>
            <pc:sldMk cId="2719528299" sldId="279"/>
            <ac:inkMk id="223" creationId="{9CAD5DA5-7FAD-4689-BD07-B028DC03D7B0}"/>
          </ac:inkMkLst>
        </pc:inkChg>
        <pc:inkChg chg="add del">
          <ac:chgData name="Jim Beland" userId="d41a4da1a37fb713" providerId="LiveId" clId="{16BBCBC1-1739-4628-94AA-643C5DE5DCCE}" dt="2020-06-02T00:27:02.115" v="5473"/>
          <ac:inkMkLst>
            <pc:docMk/>
            <pc:sldMk cId="2719528299" sldId="279"/>
            <ac:inkMk id="224" creationId="{2E83628D-5E31-45C9-AA56-700909AAB736}"/>
          </ac:inkMkLst>
        </pc:inkChg>
        <pc:inkChg chg="add del">
          <ac:chgData name="Jim Beland" userId="d41a4da1a37fb713" providerId="LiveId" clId="{16BBCBC1-1739-4628-94AA-643C5DE5DCCE}" dt="2020-06-02T00:27:02.115" v="5473"/>
          <ac:inkMkLst>
            <pc:docMk/>
            <pc:sldMk cId="2719528299" sldId="279"/>
            <ac:inkMk id="225" creationId="{73BD1333-751E-41EF-9229-EF8C41929B54}"/>
          </ac:inkMkLst>
        </pc:inkChg>
        <pc:inkChg chg="add">
          <ac:chgData name="Jim Beland" userId="d41a4da1a37fb713" providerId="LiveId" clId="{16BBCBC1-1739-4628-94AA-643C5DE5DCCE}" dt="2020-06-02T00:27:02.115" v="5473"/>
          <ac:inkMkLst>
            <pc:docMk/>
            <pc:sldMk cId="2719528299" sldId="279"/>
            <ac:inkMk id="226" creationId="{3A606F66-1CF3-402F-9C06-EA9B0FE7393F}"/>
          </ac:inkMkLst>
        </pc:inkChg>
        <pc:inkChg chg="add del">
          <ac:chgData name="Jim Beland" userId="d41a4da1a37fb713" providerId="LiveId" clId="{16BBCBC1-1739-4628-94AA-643C5DE5DCCE}" dt="2020-06-02T00:27:12.916" v="5480"/>
          <ac:inkMkLst>
            <pc:docMk/>
            <pc:sldMk cId="2719528299" sldId="279"/>
            <ac:inkMk id="227" creationId="{5A3F1D48-E9CD-41BC-92EF-87E9F1D346E4}"/>
          </ac:inkMkLst>
        </pc:inkChg>
        <pc:inkChg chg="add del">
          <ac:chgData name="Jim Beland" userId="d41a4da1a37fb713" providerId="LiveId" clId="{16BBCBC1-1739-4628-94AA-643C5DE5DCCE}" dt="2020-06-02T00:27:12.916" v="5480"/>
          <ac:inkMkLst>
            <pc:docMk/>
            <pc:sldMk cId="2719528299" sldId="279"/>
            <ac:inkMk id="228" creationId="{2082E976-9B59-47E1-A4E8-A7371AD6C14D}"/>
          </ac:inkMkLst>
        </pc:inkChg>
        <pc:inkChg chg="add del">
          <ac:chgData name="Jim Beland" userId="d41a4da1a37fb713" providerId="LiveId" clId="{16BBCBC1-1739-4628-94AA-643C5DE5DCCE}" dt="2020-06-02T00:27:12.916" v="5480"/>
          <ac:inkMkLst>
            <pc:docMk/>
            <pc:sldMk cId="2719528299" sldId="279"/>
            <ac:inkMk id="229" creationId="{F8A6E1C1-A5C2-4977-B55C-9E7C137A09A0}"/>
          </ac:inkMkLst>
        </pc:inkChg>
        <pc:inkChg chg="add del">
          <ac:chgData name="Jim Beland" userId="d41a4da1a37fb713" providerId="LiveId" clId="{16BBCBC1-1739-4628-94AA-643C5DE5DCCE}" dt="2020-06-02T00:27:12.916" v="5480"/>
          <ac:inkMkLst>
            <pc:docMk/>
            <pc:sldMk cId="2719528299" sldId="279"/>
            <ac:inkMk id="230" creationId="{4802D27B-499B-44AC-B4BA-2400BF42CB6B}"/>
          </ac:inkMkLst>
        </pc:inkChg>
        <pc:inkChg chg="add del">
          <ac:chgData name="Jim Beland" userId="d41a4da1a37fb713" providerId="LiveId" clId="{16BBCBC1-1739-4628-94AA-643C5DE5DCCE}" dt="2020-06-02T00:27:12.916" v="5480"/>
          <ac:inkMkLst>
            <pc:docMk/>
            <pc:sldMk cId="2719528299" sldId="279"/>
            <ac:inkMk id="231" creationId="{FF441EF5-8E2A-4531-A9F0-B101AB85B715}"/>
          </ac:inkMkLst>
        </pc:inkChg>
        <pc:inkChg chg="add del">
          <ac:chgData name="Jim Beland" userId="d41a4da1a37fb713" providerId="LiveId" clId="{16BBCBC1-1739-4628-94AA-643C5DE5DCCE}" dt="2020-06-02T00:27:12.916" v="5480"/>
          <ac:inkMkLst>
            <pc:docMk/>
            <pc:sldMk cId="2719528299" sldId="279"/>
            <ac:inkMk id="232" creationId="{AD4CD037-8B42-42D9-AA22-222A024E3248}"/>
          </ac:inkMkLst>
        </pc:inkChg>
        <pc:inkChg chg="add">
          <ac:chgData name="Jim Beland" userId="d41a4da1a37fb713" providerId="LiveId" clId="{16BBCBC1-1739-4628-94AA-643C5DE5DCCE}" dt="2020-06-02T00:27:12.916" v="5480"/>
          <ac:inkMkLst>
            <pc:docMk/>
            <pc:sldMk cId="2719528299" sldId="279"/>
            <ac:inkMk id="233" creationId="{8642AA32-F8E3-48AE-9B46-2660183DCD4C}"/>
          </ac:inkMkLst>
        </pc:inkChg>
        <pc:inkChg chg="add del">
          <ac:chgData name="Jim Beland" userId="d41a4da1a37fb713" providerId="LiveId" clId="{16BBCBC1-1739-4628-94AA-643C5DE5DCCE}" dt="2020-06-02T00:27:16.222" v="5485"/>
          <ac:inkMkLst>
            <pc:docMk/>
            <pc:sldMk cId="2719528299" sldId="279"/>
            <ac:inkMk id="234" creationId="{E62628D4-3FD4-494E-B508-9E6B25C06E81}"/>
          </ac:inkMkLst>
        </pc:inkChg>
        <pc:inkChg chg="add del">
          <ac:chgData name="Jim Beland" userId="d41a4da1a37fb713" providerId="LiveId" clId="{16BBCBC1-1739-4628-94AA-643C5DE5DCCE}" dt="2020-06-02T00:27:16.222" v="5485"/>
          <ac:inkMkLst>
            <pc:docMk/>
            <pc:sldMk cId="2719528299" sldId="279"/>
            <ac:inkMk id="235" creationId="{C222D80A-95CF-4A44-A3CE-5189A08AA809}"/>
          </ac:inkMkLst>
        </pc:inkChg>
        <pc:inkChg chg="add del">
          <ac:chgData name="Jim Beland" userId="d41a4da1a37fb713" providerId="LiveId" clId="{16BBCBC1-1739-4628-94AA-643C5DE5DCCE}" dt="2020-06-02T00:27:16.222" v="5485"/>
          <ac:inkMkLst>
            <pc:docMk/>
            <pc:sldMk cId="2719528299" sldId="279"/>
            <ac:inkMk id="236" creationId="{6E7A2056-F491-4F5B-AE7F-095A1D35F884}"/>
          </ac:inkMkLst>
        </pc:inkChg>
        <pc:inkChg chg="add del">
          <ac:chgData name="Jim Beland" userId="d41a4da1a37fb713" providerId="LiveId" clId="{16BBCBC1-1739-4628-94AA-643C5DE5DCCE}" dt="2020-06-02T00:27:16.222" v="5485"/>
          <ac:inkMkLst>
            <pc:docMk/>
            <pc:sldMk cId="2719528299" sldId="279"/>
            <ac:inkMk id="237" creationId="{C09EB4CC-EBE3-4BC4-810C-EF872B27A3E2}"/>
          </ac:inkMkLst>
        </pc:inkChg>
        <pc:inkChg chg="add">
          <ac:chgData name="Jim Beland" userId="d41a4da1a37fb713" providerId="LiveId" clId="{16BBCBC1-1739-4628-94AA-643C5DE5DCCE}" dt="2020-06-02T00:27:16.222" v="5485"/>
          <ac:inkMkLst>
            <pc:docMk/>
            <pc:sldMk cId="2719528299" sldId="279"/>
            <ac:inkMk id="238" creationId="{23D80E8D-3A4B-4F4F-A2F5-E03315D6537E}"/>
          </ac:inkMkLst>
        </pc:inkChg>
        <pc:inkChg chg="add del">
          <ac:chgData name="Jim Beland" userId="d41a4da1a37fb713" providerId="LiveId" clId="{16BBCBC1-1739-4628-94AA-643C5DE5DCCE}" dt="2020-06-02T00:27:30.026" v="5495"/>
          <ac:inkMkLst>
            <pc:docMk/>
            <pc:sldMk cId="2719528299" sldId="279"/>
            <ac:inkMk id="239" creationId="{F2948AF7-B8E1-4027-BDA9-EC46AE2148BC}"/>
          </ac:inkMkLst>
        </pc:inkChg>
        <pc:inkChg chg="add del">
          <ac:chgData name="Jim Beland" userId="d41a4da1a37fb713" providerId="LiveId" clId="{16BBCBC1-1739-4628-94AA-643C5DE5DCCE}" dt="2020-06-02T00:27:30.026" v="5495"/>
          <ac:inkMkLst>
            <pc:docMk/>
            <pc:sldMk cId="2719528299" sldId="279"/>
            <ac:inkMk id="240" creationId="{5266CCF9-00A4-4036-902F-A687B99F04CF}"/>
          </ac:inkMkLst>
        </pc:inkChg>
        <pc:inkChg chg="add del">
          <ac:chgData name="Jim Beland" userId="d41a4da1a37fb713" providerId="LiveId" clId="{16BBCBC1-1739-4628-94AA-643C5DE5DCCE}" dt="2020-06-02T00:27:30.026" v="5495"/>
          <ac:inkMkLst>
            <pc:docMk/>
            <pc:sldMk cId="2719528299" sldId="279"/>
            <ac:inkMk id="241" creationId="{5A532074-BD9D-4406-9E83-A82E58B26E51}"/>
          </ac:inkMkLst>
        </pc:inkChg>
        <pc:inkChg chg="add del">
          <ac:chgData name="Jim Beland" userId="d41a4da1a37fb713" providerId="LiveId" clId="{16BBCBC1-1739-4628-94AA-643C5DE5DCCE}" dt="2020-06-02T00:27:30.026" v="5495"/>
          <ac:inkMkLst>
            <pc:docMk/>
            <pc:sldMk cId="2719528299" sldId="279"/>
            <ac:inkMk id="242" creationId="{32F2AB50-5543-427C-B676-5F0C9A00F188}"/>
          </ac:inkMkLst>
        </pc:inkChg>
        <pc:inkChg chg="add del">
          <ac:chgData name="Jim Beland" userId="d41a4da1a37fb713" providerId="LiveId" clId="{16BBCBC1-1739-4628-94AA-643C5DE5DCCE}" dt="2020-06-02T00:27:30.026" v="5495"/>
          <ac:inkMkLst>
            <pc:docMk/>
            <pc:sldMk cId="2719528299" sldId="279"/>
            <ac:inkMk id="243" creationId="{E462EB5B-76C7-4D2F-858F-1663333F08F4}"/>
          </ac:inkMkLst>
        </pc:inkChg>
        <pc:inkChg chg="add del">
          <ac:chgData name="Jim Beland" userId="d41a4da1a37fb713" providerId="LiveId" clId="{16BBCBC1-1739-4628-94AA-643C5DE5DCCE}" dt="2020-06-02T00:27:30.026" v="5495"/>
          <ac:inkMkLst>
            <pc:docMk/>
            <pc:sldMk cId="2719528299" sldId="279"/>
            <ac:inkMk id="244" creationId="{F5D81A29-68BD-47E6-BFB4-2CDA71177FDE}"/>
          </ac:inkMkLst>
        </pc:inkChg>
        <pc:inkChg chg="add del">
          <ac:chgData name="Jim Beland" userId="d41a4da1a37fb713" providerId="LiveId" clId="{16BBCBC1-1739-4628-94AA-643C5DE5DCCE}" dt="2020-06-02T00:27:30.026" v="5495"/>
          <ac:inkMkLst>
            <pc:docMk/>
            <pc:sldMk cId="2719528299" sldId="279"/>
            <ac:inkMk id="245" creationId="{A676EC5E-DF03-4B3F-A689-FB453947B912}"/>
          </ac:inkMkLst>
        </pc:inkChg>
        <pc:inkChg chg="add del">
          <ac:chgData name="Jim Beland" userId="d41a4da1a37fb713" providerId="LiveId" clId="{16BBCBC1-1739-4628-94AA-643C5DE5DCCE}" dt="2020-06-02T00:27:30.026" v="5495"/>
          <ac:inkMkLst>
            <pc:docMk/>
            <pc:sldMk cId="2719528299" sldId="279"/>
            <ac:inkMk id="246" creationId="{55FF6C9B-D9EE-492B-8C85-8D093B0177F4}"/>
          </ac:inkMkLst>
        </pc:inkChg>
        <pc:inkChg chg="add">
          <ac:chgData name="Jim Beland" userId="d41a4da1a37fb713" providerId="LiveId" clId="{16BBCBC1-1739-4628-94AA-643C5DE5DCCE}" dt="2020-06-02T00:27:30.026" v="5495"/>
          <ac:inkMkLst>
            <pc:docMk/>
            <pc:sldMk cId="2719528299" sldId="279"/>
            <ac:inkMk id="247" creationId="{52C29502-898C-47D7-A3D6-8986E50B729D}"/>
          </ac:inkMkLst>
        </pc:inkChg>
        <pc:inkChg chg="add del">
          <ac:chgData name="Jim Beland" userId="d41a4da1a37fb713" providerId="LiveId" clId="{16BBCBC1-1739-4628-94AA-643C5DE5DCCE}" dt="2020-06-02T00:27:38.720" v="5504"/>
          <ac:inkMkLst>
            <pc:docMk/>
            <pc:sldMk cId="2719528299" sldId="279"/>
            <ac:inkMk id="248" creationId="{158FDEED-5B33-4E92-A77F-A4D1D37D5F45}"/>
          </ac:inkMkLst>
        </pc:inkChg>
        <pc:inkChg chg="add del">
          <ac:chgData name="Jim Beland" userId="d41a4da1a37fb713" providerId="LiveId" clId="{16BBCBC1-1739-4628-94AA-643C5DE5DCCE}" dt="2020-06-02T00:27:38.720" v="5504"/>
          <ac:inkMkLst>
            <pc:docMk/>
            <pc:sldMk cId="2719528299" sldId="279"/>
            <ac:inkMk id="249" creationId="{237F25DE-B754-40B7-BBAF-7C42306F08AC}"/>
          </ac:inkMkLst>
        </pc:inkChg>
        <pc:inkChg chg="add del">
          <ac:chgData name="Jim Beland" userId="d41a4da1a37fb713" providerId="LiveId" clId="{16BBCBC1-1739-4628-94AA-643C5DE5DCCE}" dt="2020-06-02T00:27:38.720" v="5504"/>
          <ac:inkMkLst>
            <pc:docMk/>
            <pc:sldMk cId="2719528299" sldId="279"/>
            <ac:inkMk id="250" creationId="{FEC83CD9-D089-41F7-8FFB-C2EDB2638C64}"/>
          </ac:inkMkLst>
        </pc:inkChg>
        <pc:inkChg chg="add del">
          <ac:chgData name="Jim Beland" userId="d41a4da1a37fb713" providerId="LiveId" clId="{16BBCBC1-1739-4628-94AA-643C5DE5DCCE}" dt="2020-06-02T00:27:38.720" v="5504"/>
          <ac:inkMkLst>
            <pc:docMk/>
            <pc:sldMk cId="2719528299" sldId="279"/>
            <ac:inkMk id="251" creationId="{D7344EF8-75E1-4D28-8C8A-33D5D21909DA}"/>
          </ac:inkMkLst>
        </pc:inkChg>
        <pc:inkChg chg="add del">
          <ac:chgData name="Jim Beland" userId="d41a4da1a37fb713" providerId="LiveId" clId="{16BBCBC1-1739-4628-94AA-643C5DE5DCCE}" dt="2020-06-02T00:27:38.720" v="5504"/>
          <ac:inkMkLst>
            <pc:docMk/>
            <pc:sldMk cId="2719528299" sldId="279"/>
            <ac:inkMk id="252" creationId="{1FB4C374-7338-415E-BB77-E36D004FA035}"/>
          </ac:inkMkLst>
        </pc:inkChg>
        <pc:inkChg chg="add del">
          <ac:chgData name="Jim Beland" userId="d41a4da1a37fb713" providerId="LiveId" clId="{16BBCBC1-1739-4628-94AA-643C5DE5DCCE}" dt="2020-06-02T00:27:38.720" v="5504"/>
          <ac:inkMkLst>
            <pc:docMk/>
            <pc:sldMk cId="2719528299" sldId="279"/>
            <ac:inkMk id="253" creationId="{9C6CE437-118C-45D6-8B6F-9F74E4482F80}"/>
          </ac:inkMkLst>
        </pc:inkChg>
        <pc:inkChg chg="add del">
          <ac:chgData name="Jim Beland" userId="d41a4da1a37fb713" providerId="LiveId" clId="{16BBCBC1-1739-4628-94AA-643C5DE5DCCE}" dt="2020-06-02T00:27:38.720" v="5504"/>
          <ac:inkMkLst>
            <pc:docMk/>
            <pc:sldMk cId="2719528299" sldId="279"/>
            <ac:inkMk id="254" creationId="{53FC3992-E0A6-4719-87A8-2067F9533644}"/>
          </ac:inkMkLst>
        </pc:inkChg>
        <pc:inkChg chg="add del">
          <ac:chgData name="Jim Beland" userId="d41a4da1a37fb713" providerId="LiveId" clId="{16BBCBC1-1739-4628-94AA-643C5DE5DCCE}" dt="2020-06-02T00:27:38.720" v="5504"/>
          <ac:inkMkLst>
            <pc:docMk/>
            <pc:sldMk cId="2719528299" sldId="279"/>
            <ac:inkMk id="255" creationId="{FEB81B08-D1A1-40E4-BB99-15C97FE7D6D4}"/>
          </ac:inkMkLst>
        </pc:inkChg>
        <pc:inkChg chg="add del">
          <ac:chgData name="Jim Beland" userId="d41a4da1a37fb713" providerId="LiveId" clId="{16BBCBC1-1739-4628-94AA-643C5DE5DCCE}" dt="2020-06-02T00:28:09.444" v="5534"/>
          <ac:inkMkLst>
            <pc:docMk/>
            <pc:sldMk cId="2719528299" sldId="279"/>
            <ac:inkMk id="256" creationId="{DAD8BDC5-C163-4146-A4BB-29CF8248534D}"/>
          </ac:inkMkLst>
        </pc:inkChg>
        <pc:inkChg chg="add">
          <ac:chgData name="Jim Beland" userId="d41a4da1a37fb713" providerId="LiveId" clId="{16BBCBC1-1739-4628-94AA-643C5DE5DCCE}" dt="2020-06-02T00:27:38.720" v="5504"/>
          <ac:inkMkLst>
            <pc:docMk/>
            <pc:sldMk cId="2719528299" sldId="279"/>
            <ac:inkMk id="257" creationId="{33BA1407-1B12-4B90-A8CA-DC827C34461F}"/>
          </ac:inkMkLst>
        </pc:inkChg>
        <pc:inkChg chg="del">
          <ac:chgData name="Jim Beland" userId="d41a4da1a37fb713" providerId="LiveId" clId="{16BBCBC1-1739-4628-94AA-643C5DE5DCCE}" dt="2020-06-02T00:25:48.114" v="5436"/>
          <ac:inkMkLst>
            <pc:docMk/>
            <pc:sldMk cId="2719528299" sldId="279"/>
            <ac:inkMk id="258" creationId="{A15FDBAF-CEB7-4258-95D0-963AB1E995CA}"/>
          </ac:inkMkLst>
        </pc:inkChg>
        <pc:inkChg chg="add del">
          <ac:chgData name="Jim Beland" userId="d41a4da1a37fb713" providerId="LiveId" clId="{16BBCBC1-1739-4628-94AA-643C5DE5DCCE}" dt="2020-06-02T00:28:09.444" v="5534"/>
          <ac:inkMkLst>
            <pc:docMk/>
            <pc:sldMk cId="2719528299" sldId="279"/>
            <ac:inkMk id="259" creationId="{6CE612EC-121C-474A-8DD9-1AE98AA7CAF1}"/>
          </ac:inkMkLst>
        </pc:inkChg>
        <pc:inkChg chg="del">
          <ac:chgData name="Jim Beland" userId="d41a4da1a37fb713" providerId="LiveId" clId="{16BBCBC1-1739-4628-94AA-643C5DE5DCCE}" dt="2020-06-02T00:25:48.113" v="5435"/>
          <ac:inkMkLst>
            <pc:docMk/>
            <pc:sldMk cId="2719528299" sldId="279"/>
            <ac:inkMk id="260" creationId="{5259DCA2-227C-4E19-8B6D-F94C062501D2}"/>
          </ac:inkMkLst>
        </pc:inkChg>
        <pc:inkChg chg="add del">
          <ac:chgData name="Jim Beland" userId="d41a4da1a37fb713" providerId="LiveId" clId="{16BBCBC1-1739-4628-94AA-643C5DE5DCCE}" dt="2020-06-02T00:27:50.427" v="5515"/>
          <ac:inkMkLst>
            <pc:docMk/>
            <pc:sldMk cId="2719528299" sldId="279"/>
            <ac:inkMk id="261" creationId="{D863AE02-A001-4641-B9E7-448A750F21A8}"/>
          </ac:inkMkLst>
        </pc:inkChg>
        <pc:inkChg chg="add del">
          <ac:chgData name="Jim Beland" userId="d41a4da1a37fb713" providerId="LiveId" clId="{16BBCBC1-1739-4628-94AA-643C5DE5DCCE}" dt="2020-06-02T00:27:50.427" v="5515"/>
          <ac:inkMkLst>
            <pc:docMk/>
            <pc:sldMk cId="2719528299" sldId="279"/>
            <ac:inkMk id="262" creationId="{1B7B1FDB-223B-4AF3-A692-94C64815A87E}"/>
          </ac:inkMkLst>
        </pc:inkChg>
        <pc:inkChg chg="add del">
          <ac:chgData name="Jim Beland" userId="d41a4da1a37fb713" providerId="LiveId" clId="{16BBCBC1-1739-4628-94AA-643C5DE5DCCE}" dt="2020-06-02T00:27:50.427" v="5515"/>
          <ac:inkMkLst>
            <pc:docMk/>
            <pc:sldMk cId="2719528299" sldId="279"/>
            <ac:inkMk id="263" creationId="{5BCD2C12-2AA1-4F9B-9E5A-CC49C21E2E2F}"/>
          </ac:inkMkLst>
        </pc:inkChg>
        <pc:inkChg chg="add del">
          <ac:chgData name="Jim Beland" userId="d41a4da1a37fb713" providerId="LiveId" clId="{16BBCBC1-1739-4628-94AA-643C5DE5DCCE}" dt="2020-06-02T00:27:50.427" v="5515"/>
          <ac:inkMkLst>
            <pc:docMk/>
            <pc:sldMk cId="2719528299" sldId="279"/>
            <ac:inkMk id="264" creationId="{A3F62FF0-1D27-4257-A661-350F811E8AAD}"/>
          </ac:inkMkLst>
        </pc:inkChg>
        <pc:inkChg chg="add del">
          <ac:chgData name="Jim Beland" userId="d41a4da1a37fb713" providerId="LiveId" clId="{16BBCBC1-1739-4628-94AA-643C5DE5DCCE}" dt="2020-06-02T00:27:50.427" v="5515"/>
          <ac:inkMkLst>
            <pc:docMk/>
            <pc:sldMk cId="2719528299" sldId="279"/>
            <ac:inkMk id="265" creationId="{2FA84534-A8D9-43F0-8872-79A149F37AEB}"/>
          </ac:inkMkLst>
        </pc:inkChg>
        <pc:inkChg chg="add del">
          <ac:chgData name="Jim Beland" userId="d41a4da1a37fb713" providerId="LiveId" clId="{16BBCBC1-1739-4628-94AA-643C5DE5DCCE}" dt="2020-06-02T00:27:50.427" v="5515"/>
          <ac:inkMkLst>
            <pc:docMk/>
            <pc:sldMk cId="2719528299" sldId="279"/>
            <ac:inkMk id="266" creationId="{CC9D45F8-6C29-4805-87F1-6DE2797137E7}"/>
          </ac:inkMkLst>
        </pc:inkChg>
        <pc:inkChg chg="add del">
          <ac:chgData name="Jim Beland" userId="d41a4da1a37fb713" providerId="LiveId" clId="{16BBCBC1-1739-4628-94AA-643C5DE5DCCE}" dt="2020-06-02T00:27:50.427" v="5515"/>
          <ac:inkMkLst>
            <pc:docMk/>
            <pc:sldMk cId="2719528299" sldId="279"/>
            <ac:inkMk id="267" creationId="{4C46618C-3740-4796-877F-090C26FDB784}"/>
          </ac:inkMkLst>
        </pc:inkChg>
        <pc:inkChg chg="add del">
          <ac:chgData name="Jim Beland" userId="d41a4da1a37fb713" providerId="LiveId" clId="{16BBCBC1-1739-4628-94AA-643C5DE5DCCE}" dt="2020-06-02T00:27:50.427" v="5515"/>
          <ac:inkMkLst>
            <pc:docMk/>
            <pc:sldMk cId="2719528299" sldId="279"/>
            <ac:inkMk id="268" creationId="{DB7688CA-C671-467E-8A2A-94485900436C}"/>
          </ac:inkMkLst>
        </pc:inkChg>
        <pc:inkChg chg="del">
          <ac:chgData name="Jim Beland" userId="d41a4da1a37fb713" providerId="LiveId" clId="{16BBCBC1-1739-4628-94AA-643C5DE5DCCE}" dt="2020-06-02T00:25:51.847" v="5448"/>
          <ac:inkMkLst>
            <pc:docMk/>
            <pc:sldMk cId="2719528299" sldId="279"/>
            <ac:inkMk id="269" creationId="{C3CE4AC0-77FC-49EA-9FC2-8F3ED3789EA9}"/>
          </ac:inkMkLst>
        </pc:inkChg>
        <pc:inkChg chg="add del">
          <ac:chgData name="Jim Beland" userId="d41a4da1a37fb713" providerId="LiveId" clId="{16BBCBC1-1739-4628-94AA-643C5DE5DCCE}" dt="2020-06-02T00:27:50.427" v="5515"/>
          <ac:inkMkLst>
            <pc:docMk/>
            <pc:sldMk cId="2719528299" sldId="279"/>
            <ac:inkMk id="270" creationId="{BEFAF097-1531-4608-B0F3-7AA7DA97B0EB}"/>
          </ac:inkMkLst>
        </pc:inkChg>
        <pc:inkChg chg="add del">
          <ac:chgData name="Jim Beland" userId="d41a4da1a37fb713" providerId="LiveId" clId="{16BBCBC1-1739-4628-94AA-643C5DE5DCCE}" dt="2020-06-02T00:28:19.525" v="5545"/>
          <ac:inkMkLst>
            <pc:docMk/>
            <pc:sldMk cId="2719528299" sldId="279"/>
            <ac:inkMk id="271" creationId="{C4CA42ED-B9DE-48DA-94C3-E26511252864}"/>
          </ac:inkMkLst>
        </pc:inkChg>
        <pc:inkChg chg="add del">
          <ac:chgData name="Jim Beland" userId="d41a4da1a37fb713" providerId="LiveId" clId="{16BBCBC1-1739-4628-94AA-643C5DE5DCCE}" dt="2020-06-02T00:28:19.525" v="5545"/>
          <ac:inkMkLst>
            <pc:docMk/>
            <pc:sldMk cId="2719528299" sldId="279"/>
            <ac:inkMk id="272" creationId="{7F28CFAF-F139-4B30-B027-CB7D3F863195}"/>
          </ac:inkMkLst>
        </pc:inkChg>
        <pc:inkChg chg="add">
          <ac:chgData name="Jim Beland" userId="d41a4da1a37fb713" providerId="LiveId" clId="{16BBCBC1-1739-4628-94AA-643C5DE5DCCE}" dt="2020-06-02T00:27:50.427" v="5515"/>
          <ac:inkMkLst>
            <pc:docMk/>
            <pc:sldMk cId="2719528299" sldId="279"/>
            <ac:inkMk id="273" creationId="{E75E563F-B59D-4FF5-A11F-FA5CAB77DDD0}"/>
          </ac:inkMkLst>
        </pc:inkChg>
        <pc:inkChg chg="add del">
          <ac:chgData name="Jim Beland" userId="d41a4da1a37fb713" providerId="LiveId" clId="{16BBCBC1-1739-4628-94AA-643C5DE5DCCE}" dt="2020-06-02T00:28:00.018" v="5524"/>
          <ac:inkMkLst>
            <pc:docMk/>
            <pc:sldMk cId="2719528299" sldId="279"/>
            <ac:inkMk id="274" creationId="{B3274267-1856-4397-B1F8-598653325C60}"/>
          </ac:inkMkLst>
        </pc:inkChg>
        <pc:inkChg chg="add del">
          <ac:chgData name="Jim Beland" userId="d41a4da1a37fb713" providerId="LiveId" clId="{16BBCBC1-1739-4628-94AA-643C5DE5DCCE}" dt="2020-06-02T00:28:00.018" v="5524"/>
          <ac:inkMkLst>
            <pc:docMk/>
            <pc:sldMk cId="2719528299" sldId="279"/>
            <ac:inkMk id="275" creationId="{EE6DF3C6-6B23-498E-B011-496EF72B3F41}"/>
          </ac:inkMkLst>
        </pc:inkChg>
        <pc:inkChg chg="add del">
          <ac:chgData name="Jim Beland" userId="d41a4da1a37fb713" providerId="LiveId" clId="{16BBCBC1-1739-4628-94AA-643C5DE5DCCE}" dt="2020-06-02T00:28:00.018" v="5524"/>
          <ac:inkMkLst>
            <pc:docMk/>
            <pc:sldMk cId="2719528299" sldId="279"/>
            <ac:inkMk id="276" creationId="{39CD280F-1C0A-498B-B9E0-7B3FB062C12B}"/>
          </ac:inkMkLst>
        </pc:inkChg>
        <pc:inkChg chg="add del">
          <ac:chgData name="Jim Beland" userId="d41a4da1a37fb713" providerId="LiveId" clId="{16BBCBC1-1739-4628-94AA-643C5DE5DCCE}" dt="2020-06-02T00:28:00.018" v="5524"/>
          <ac:inkMkLst>
            <pc:docMk/>
            <pc:sldMk cId="2719528299" sldId="279"/>
            <ac:inkMk id="277" creationId="{EFAEA3F7-6D47-4339-AFB1-F64292736FF4}"/>
          </ac:inkMkLst>
        </pc:inkChg>
        <pc:inkChg chg="add del">
          <ac:chgData name="Jim Beland" userId="d41a4da1a37fb713" providerId="LiveId" clId="{16BBCBC1-1739-4628-94AA-643C5DE5DCCE}" dt="2020-06-02T00:28:00.018" v="5524"/>
          <ac:inkMkLst>
            <pc:docMk/>
            <pc:sldMk cId="2719528299" sldId="279"/>
            <ac:inkMk id="278" creationId="{96B84AEA-1EB6-45D0-B898-01ED57DD0CDF}"/>
          </ac:inkMkLst>
        </pc:inkChg>
        <pc:inkChg chg="add del">
          <ac:chgData name="Jim Beland" userId="d41a4da1a37fb713" providerId="LiveId" clId="{16BBCBC1-1739-4628-94AA-643C5DE5DCCE}" dt="2020-06-02T00:28:00.018" v="5524"/>
          <ac:inkMkLst>
            <pc:docMk/>
            <pc:sldMk cId="2719528299" sldId="279"/>
            <ac:inkMk id="279" creationId="{B1E2035B-0078-4CA2-98D5-865F9E90731A}"/>
          </ac:inkMkLst>
        </pc:inkChg>
        <pc:inkChg chg="add del">
          <ac:chgData name="Jim Beland" userId="d41a4da1a37fb713" providerId="LiveId" clId="{16BBCBC1-1739-4628-94AA-643C5DE5DCCE}" dt="2020-06-02T00:28:00.018" v="5524"/>
          <ac:inkMkLst>
            <pc:docMk/>
            <pc:sldMk cId="2719528299" sldId="279"/>
            <ac:inkMk id="280" creationId="{34D068E8-9ECB-4FFF-BB78-E3B5C8D4980C}"/>
          </ac:inkMkLst>
        </pc:inkChg>
        <pc:inkChg chg="add del">
          <ac:chgData name="Jim Beland" userId="d41a4da1a37fb713" providerId="LiveId" clId="{16BBCBC1-1739-4628-94AA-643C5DE5DCCE}" dt="2020-06-02T00:28:00.018" v="5524"/>
          <ac:inkMkLst>
            <pc:docMk/>
            <pc:sldMk cId="2719528299" sldId="279"/>
            <ac:inkMk id="281" creationId="{0B14DDCB-780D-4C04-B9C1-C26712706A7B}"/>
          </ac:inkMkLst>
        </pc:inkChg>
        <pc:inkChg chg="add">
          <ac:chgData name="Jim Beland" userId="d41a4da1a37fb713" providerId="LiveId" clId="{16BBCBC1-1739-4628-94AA-643C5DE5DCCE}" dt="2020-06-02T00:28:00.018" v="5524"/>
          <ac:inkMkLst>
            <pc:docMk/>
            <pc:sldMk cId="2719528299" sldId="279"/>
            <ac:inkMk id="282" creationId="{056E948D-48CE-4944-AF03-341CB7EDB17A}"/>
          </ac:inkMkLst>
        </pc:inkChg>
        <pc:inkChg chg="add del">
          <ac:chgData name="Jim Beland" userId="d41a4da1a37fb713" providerId="LiveId" clId="{16BBCBC1-1739-4628-94AA-643C5DE5DCCE}" dt="2020-06-02T00:28:01.810" v="5527"/>
          <ac:inkMkLst>
            <pc:docMk/>
            <pc:sldMk cId="2719528299" sldId="279"/>
            <ac:inkMk id="283" creationId="{289D1130-F602-49C7-91EB-64CD2C684ED9}"/>
          </ac:inkMkLst>
        </pc:inkChg>
        <pc:inkChg chg="add del">
          <ac:chgData name="Jim Beland" userId="d41a4da1a37fb713" providerId="LiveId" clId="{16BBCBC1-1739-4628-94AA-643C5DE5DCCE}" dt="2020-06-02T00:28:01.810" v="5527"/>
          <ac:inkMkLst>
            <pc:docMk/>
            <pc:sldMk cId="2719528299" sldId="279"/>
            <ac:inkMk id="284" creationId="{C523CE21-8D0B-422C-B6D3-26D0DE19FD3D}"/>
          </ac:inkMkLst>
        </pc:inkChg>
        <pc:inkChg chg="add">
          <ac:chgData name="Jim Beland" userId="d41a4da1a37fb713" providerId="LiveId" clId="{16BBCBC1-1739-4628-94AA-643C5DE5DCCE}" dt="2020-06-02T00:28:01.810" v="5527"/>
          <ac:inkMkLst>
            <pc:docMk/>
            <pc:sldMk cId="2719528299" sldId="279"/>
            <ac:inkMk id="285" creationId="{15CEABDB-E345-4CE9-98AA-324F3DFEC9CF}"/>
          </ac:inkMkLst>
        </pc:inkChg>
        <pc:inkChg chg="add del">
          <ac:chgData name="Jim Beland" userId="d41a4da1a37fb713" providerId="LiveId" clId="{16BBCBC1-1739-4628-94AA-643C5DE5DCCE}" dt="2020-06-02T00:28:09.444" v="5534"/>
          <ac:inkMkLst>
            <pc:docMk/>
            <pc:sldMk cId="2719528299" sldId="279"/>
            <ac:inkMk id="286" creationId="{55DD0C21-23EC-4BD6-99AF-0A2A546BBAD7}"/>
          </ac:inkMkLst>
        </pc:inkChg>
        <pc:inkChg chg="add del">
          <ac:chgData name="Jim Beland" userId="d41a4da1a37fb713" providerId="LiveId" clId="{16BBCBC1-1739-4628-94AA-643C5DE5DCCE}" dt="2020-06-02T00:28:09.444" v="5534"/>
          <ac:inkMkLst>
            <pc:docMk/>
            <pc:sldMk cId="2719528299" sldId="279"/>
            <ac:inkMk id="287" creationId="{5DB639AD-DDC5-4546-B343-79C431D7463F}"/>
          </ac:inkMkLst>
        </pc:inkChg>
        <pc:inkChg chg="add del">
          <ac:chgData name="Jim Beland" userId="d41a4da1a37fb713" providerId="LiveId" clId="{16BBCBC1-1739-4628-94AA-643C5DE5DCCE}" dt="2020-06-02T00:28:09.444" v="5534"/>
          <ac:inkMkLst>
            <pc:docMk/>
            <pc:sldMk cId="2719528299" sldId="279"/>
            <ac:inkMk id="288" creationId="{678036BC-AA01-4B99-8705-035801D27A6A}"/>
          </ac:inkMkLst>
        </pc:inkChg>
        <pc:inkChg chg="add del">
          <ac:chgData name="Jim Beland" userId="d41a4da1a37fb713" providerId="LiveId" clId="{16BBCBC1-1739-4628-94AA-643C5DE5DCCE}" dt="2020-06-02T00:28:09.444" v="5534"/>
          <ac:inkMkLst>
            <pc:docMk/>
            <pc:sldMk cId="2719528299" sldId="279"/>
            <ac:inkMk id="289" creationId="{709D6874-67A3-4FA0-BE62-D2DE4AB5BA38}"/>
          </ac:inkMkLst>
        </pc:inkChg>
        <pc:inkChg chg="add del">
          <ac:chgData name="Jim Beland" userId="d41a4da1a37fb713" providerId="LiveId" clId="{16BBCBC1-1739-4628-94AA-643C5DE5DCCE}" dt="2020-06-02T00:28:09.444" v="5534"/>
          <ac:inkMkLst>
            <pc:docMk/>
            <pc:sldMk cId="2719528299" sldId="279"/>
            <ac:inkMk id="290" creationId="{5DCB4977-E3B7-474F-9116-0C72E168EEB2}"/>
          </ac:inkMkLst>
        </pc:inkChg>
        <pc:inkChg chg="add del">
          <ac:chgData name="Jim Beland" userId="d41a4da1a37fb713" providerId="LiveId" clId="{16BBCBC1-1739-4628-94AA-643C5DE5DCCE}" dt="2020-06-02T00:28:09.444" v="5534"/>
          <ac:inkMkLst>
            <pc:docMk/>
            <pc:sldMk cId="2719528299" sldId="279"/>
            <ac:inkMk id="291" creationId="{F31394A9-C076-4EAC-96DC-FD8DB98D886C}"/>
          </ac:inkMkLst>
        </pc:inkChg>
        <pc:inkChg chg="add">
          <ac:chgData name="Jim Beland" userId="d41a4da1a37fb713" providerId="LiveId" clId="{16BBCBC1-1739-4628-94AA-643C5DE5DCCE}" dt="2020-06-02T00:28:09.444" v="5534"/>
          <ac:inkMkLst>
            <pc:docMk/>
            <pc:sldMk cId="2719528299" sldId="279"/>
            <ac:inkMk id="292" creationId="{1D571747-8236-4A45-84F5-02A1361B98E2}"/>
          </ac:inkMkLst>
        </pc:inkChg>
        <pc:inkChg chg="add">
          <ac:chgData name="Jim Beland" userId="d41a4da1a37fb713" providerId="LiveId" clId="{16BBCBC1-1739-4628-94AA-643C5DE5DCCE}" dt="2020-06-02T00:28:13.446" v="5535" actId="9405"/>
          <ac:inkMkLst>
            <pc:docMk/>
            <pc:sldMk cId="2719528299" sldId="279"/>
            <ac:inkMk id="293" creationId="{3370686E-1043-44AC-AA79-A803B970293D}"/>
          </ac:inkMkLst>
        </pc:inkChg>
        <pc:inkChg chg="add del">
          <ac:chgData name="Jim Beland" userId="d41a4da1a37fb713" providerId="LiveId" clId="{16BBCBC1-1739-4628-94AA-643C5DE5DCCE}" dt="2020-06-02T00:28:19.525" v="5545"/>
          <ac:inkMkLst>
            <pc:docMk/>
            <pc:sldMk cId="2719528299" sldId="279"/>
            <ac:inkMk id="294" creationId="{7E0B466C-A7FD-45C9-9464-6B19F2B9E9DF}"/>
          </ac:inkMkLst>
        </pc:inkChg>
        <pc:inkChg chg="add del">
          <ac:chgData name="Jim Beland" userId="d41a4da1a37fb713" providerId="LiveId" clId="{16BBCBC1-1739-4628-94AA-643C5DE5DCCE}" dt="2020-06-02T00:28:19.525" v="5545"/>
          <ac:inkMkLst>
            <pc:docMk/>
            <pc:sldMk cId="2719528299" sldId="279"/>
            <ac:inkMk id="295" creationId="{A37A31E2-48CE-4B1B-BEE5-7C15B1D8B026}"/>
          </ac:inkMkLst>
        </pc:inkChg>
        <pc:inkChg chg="add del">
          <ac:chgData name="Jim Beland" userId="d41a4da1a37fb713" providerId="LiveId" clId="{16BBCBC1-1739-4628-94AA-643C5DE5DCCE}" dt="2020-06-02T00:26:18.857" v="5460"/>
          <ac:inkMkLst>
            <pc:docMk/>
            <pc:sldMk cId="2719528299" sldId="279"/>
            <ac:inkMk id="296" creationId="{92BB988C-1856-4309-86B6-E090AAF7E3D5}"/>
          </ac:inkMkLst>
        </pc:inkChg>
        <pc:inkChg chg="add del">
          <ac:chgData name="Jim Beland" userId="d41a4da1a37fb713" providerId="LiveId" clId="{16BBCBC1-1739-4628-94AA-643C5DE5DCCE}" dt="2020-06-02T00:28:19.525" v="5545"/>
          <ac:inkMkLst>
            <pc:docMk/>
            <pc:sldMk cId="2719528299" sldId="279"/>
            <ac:inkMk id="297" creationId="{E7E16C0B-FE09-4139-9F5D-57F7984B34B2}"/>
          </ac:inkMkLst>
        </pc:inkChg>
        <pc:inkChg chg="add del">
          <ac:chgData name="Jim Beland" userId="d41a4da1a37fb713" providerId="LiveId" clId="{16BBCBC1-1739-4628-94AA-643C5DE5DCCE}" dt="2020-06-02T00:28:19.525" v="5545"/>
          <ac:inkMkLst>
            <pc:docMk/>
            <pc:sldMk cId="2719528299" sldId="279"/>
            <ac:inkMk id="298" creationId="{99176237-5FD3-4453-B8B0-C39DECB64A0B}"/>
          </ac:inkMkLst>
        </pc:inkChg>
        <pc:inkChg chg="add del">
          <ac:chgData name="Jim Beland" userId="d41a4da1a37fb713" providerId="LiveId" clId="{16BBCBC1-1739-4628-94AA-643C5DE5DCCE}" dt="2020-06-02T00:28:19.525" v="5545"/>
          <ac:inkMkLst>
            <pc:docMk/>
            <pc:sldMk cId="2719528299" sldId="279"/>
            <ac:inkMk id="299" creationId="{EBA79B2D-17AC-41B5-AD98-CDD2B298EE04}"/>
          </ac:inkMkLst>
        </pc:inkChg>
        <pc:inkChg chg="add del">
          <ac:chgData name="Jim Beland" userId="d41a4da1a37fb713" providerId="LiveId" clId="{16BBCBC1-1739-4628-94AA-643C5DE5DCCE}" dt="2020-06-02T00:28:19.525" v="5545"/>
          <ac:inkMkLst>
            <pc:docMk/>
            <pc:sldMk cId="2719528299" sldId="279"/>
            <ac:inkMk id="300" creationId="{9895EDE2-C414-4291-BDAC-AE9365F58A83}"/>
          </ac:inkMkLst>
        </pc:inkChg>
        <pc:inkChg chg="add del">
          <ac:chgData name="Jim Beland" userId="d41a4da1a37fb713" providerId="LiveId" clId="{16BBCBC1-1739-4628-94AA-643C5DE5DCCE}" dt="2020-06-02T00:28:19.525" v="5545"/>
          <ac:inkMkLst>
            <pc:docMk/>
            <pc:sldMk cId="2719528299" sldId="279"/>
            <ac:inkMk id="301" creationId="{7ED79BB5-625A-4CEF-8F18-27626A060059}"/>
          </ac:inkMkLst>
        </pc:inkChg>
        <pc:inkChg chg="add del">
          <ac:chgData name="Jim Beland" userId="d41a4da1a37fb713" providerId="LiveId" clId="{16BBCBC1-1739-4628-94AA-643C5DE5DCCE}" dt="2020-06-02T00:28:19.525" v="5545"/>
          <ac:inkMkLst>
            <pc:docMk/>
            <pc:sldMk cId="2719528299" sldId="279"/>
            <ac:inkMk id="302" creationId="{B4D9A7F3-9ECA-41B7-86E1-1B91B7203DFA}"/>
          </ac:inkMkLst>
        </pc:inkChg>
        <pc:inkChg chg="add del">
          <ac:chgData name="Jim Beland" userId="d41a4da1a37fb713" providerId="LiveId" clId="{16BBCBC1-1739-4628-94AA-643C5DE5DCCE}" dt="2020-06-02T00:28:19.525" v="5545"/>
          <ac:inkMkLst>
            <pc:docMk/>
            <pc:sldMk cId="2719528299" sldId="279"/>
            <ac:inkMk id="303" creationId="{002171BF-A384-431D-A0B5-FE9B00E782C5}"/>
          </ac:inkMkLst>
        </pc:inkChg>
        <pc:inkChg chg="add">
          <ac:chgData name="Jim Beland" userId="d41a4da1a37fb713" providerId="LiveId" clId="{16BBCBC1-1739-4628-94AA-643C5DE5DCCE}" dt="2020-06-02T00:28:19.525" v="5545"/>
          <ac:inkMkLst>
            <pc:docMk/>
            <pc:sldMk cId="2719528299" sldId="279"/>
            <ac:inkMk id="304" creationId="{DCDD1FAB-3B13-4AEA-B703-2CF6A6F57FE1}"/>
          </ac:inkMkLst>
        </pc:inkChg>
        <pc:inkChg chg="add">
          <ac:chgData name="Jim Beland" userId="d41a4da1a37fb713" providerId="LiveId" clId="{16BBCBC1-1739-4628-94AA-643C5DE5DCCE}" dt="2020-06-02T00:28:19.525" v="5545"/>
          <ac:inkMkLst>
            <pc:docMk/>
            <pc:sldMk cId="2719528299" sldId="279"/>
            <ac:inkMk id="305" creationId="{CD76318C-3599-49E1-944B-C6A1C3ECD54A}"/>
          </ac:inkMkLst>
        </pc:inkChg>
        <pc:inkChg chg="add del">
          <ac:chgData name="Jim Beland" userId="d41a4da1a37fb713" providerId="LiveId" clId="{16BBCBC1-1739-4628-94AA-643C5DE5DCCE}" dt="2020-06-02T00:28:28.580" v="5554"/>
          <ac:inkMkLst>
            <pc:docMk/>
            <pc:sldMk cId="2719528299" sldId="279"/>
            <ac:inkMk id="306" creationId="{64320961-E5A6-4193-827F-DE9306832DC0}"/>
          </ac:inkMkLst>
        </pc:inkChg>
        <pc:inkChg chg="add del">
          <ac:chgData name="Jim Beland" userId="d41a4da1a37fb713" providerId="LiveId" clId="{16BBCBC1-1739-4628-94AA-643C5DE5DCCE}" dt="2020-06-02T00:28:28.580" v="5554"/>
          <ac:inkMkLst>
            <pc:docMk/>
            <pc:sldMk cId="2719528299" sldId="279"/>
            <ac:inkMk id="307" creationId="{FC6FC7CB-7B89-48FB-B912-BD11B91DC310}"/>
          </ac:inkMkLst>
        </pc:inkChg>
        <pc:inkChg chg="add del">
          <ac:chgData name="Jim Beland" userId="d41a4da1a37fb713" providerId="LiveId" clId="{16BBCBC1-1739-4628-94AA-643C5DE5DCCE}" dt="2020-06-02T00:28:28.580" v="5554"/>
          <ac:inkMkLst>
            <pc:docMk/>
            <pc:sldMk cId="2719528299" sldId="279"/>
            <ac:inkMk id="308" creationId="{0E6EC5E6-3F50-4D3C-BFF5-98A3C1EE2EB3}"/>
          </ac:inkMkLst>
        </pc:inkChg>
        <pc:inkChg chg="add del">
          <ac:chgData name="Jim Beland" userId="d41a4da1a37fb713" providerId="LiveId" clId="{16BBCBC1-1739-4628-94AA-643C5DE5DCCE}" dt="2020-06-02T00:28:28.580" v="5554"/>
          <ac:inkMkLst>
            <pc:docMk/>
            <pc:sldMk cId="2719528299" sldId="279"/>
            <ac:inkMk id="309" creationId="{EEBE0B19-9DEF-4E5E-8F21-ADEEB747E998}"/>
          </ac:inkMkLst>
        </pc:inkChg>
        <pc:inkChg chg="del">
          <ac:chgData name="Jim Beland" userId="d41a4da1a37fb713" providerId="LiveId" clId="{16BBCBC1-1739-4628-94AA-643C5DE5DCCE}" dt="2020-06-02T00:25:48.114" v="5440"/>
          <ac:inkMkLst>
            <pc:docMk/>
            <pc:sldMk cId="2719528299" sldId="279"/>
            <ac:inkMk id="310" creationId="{C5DBDC0B-BF4B-474F-B7FD-CF1684993D36}"/>
          </ac:inkMkLst>
        </pc:inkChg>
        <pc:inkChg chg="add del">
          <ac:chgData name="Jim Beland" userId="d41a4da1a37fb713" providerId="LiveId" clId="{16BBCBC1-1739-4628-94AA-643C5DE5DCCE}" dt="2020-06-02T00:28:28.580" v="5554"/>
          <ac:inkMkLst>
            <pc:docMk/>
            <pc:sldMk cId="2719528299" sldId="279"/>
            <ac:inkMk id="311" creationId="{C781601F-005B-4AAA-9FFD-878B97D02F7F}"/>
          </ac:inkMkLst>
        </pc:inkChg>
        <pc:inkChg chg="add del">
          <ac:chgData name="Jim Beland" userId="d41a4da1a37fb713" providerId="LiveId" clId="{16BBCBC1-1739-4628-94AA-643C5DE5DCCE}" dt="2020-06-02T00:28:28.580" v="5554"/>
          <ac:inkMkLst>
            <pc:docMk/>
            <pc:sldMk cId="2719528299" sldId="279"/>
            <ac:inkMk id="312" creationId="{8308A52E-DD26-4345-AC07-D0B2D74F2BC4}"/>
          </ac:inkMkLst>
        </pc:inkChg>
        <pc:inkChg chg="add del">
          <ac:chgData name="Jim Beland" userId="d41a4da1a37fb713" providerId="LiveId" clId="{16BBCBC1-1739-4628-94AA-643C5DE5DCCE}" dt="2020-06-02T00:28:28.580" v="5554"/>
          <ac:inkMkLst>
            <pc:docMk/>
            <pc:sldMk cId="2719528299" sldId="279"/>
            <ac:inkMk id="313" creationId="{4C069959-F111-4954-89A7-23B88364F76B}"/>
          </ac:inkMkLst>
        </pc:inkChg>
        <pc:inkChg chg="add del">
          <ac:chgData name="Jim Beland" userId="d41a4da1a37fb713" providerId="LiveId" clId="{16BBCBC1-1739-4628-94AA-643C5DE5DCCE}" dt="2020-06-02T00:28:28.580" v="5554"/>
          <ac:inkMkLst>
            <pc:docMk/>
            <pc:sldMk cId="2719528299" sldId="279"/>
            <ac:inkMk id="314" creationId="{9C7127D5-253B-4A17-9C41-70C9C1DCD546}"/>
          </ac:inkMkLst>
        </pc:inkChg>
        <pc:inkChg chg="add">
          <ac:chgData name="Jim Beland" userId="d41a4da1a37fb713" providerId="LiveId" clId="{16BBCBC1-1739-4628-94AA-643C5DE5DCCE}" dt="2020-06-02T00:28:28.580" v="5554"/>
          <ac:inkMkLst>
            <pc:docMk/>
            <pc:sldMk cId="2719528299" sldId="279"/>
            <ac:inkMk id="315" creationId="{0B4D74B4-BF0F-4E88-8B97-6F5FC6FBAA11}"/>
          </ac:inkMkLst>
        </pc:inkChg>
        <pc:inkChg chg="add">
          <ac:chgData name="Jim Beland" userId="d41a4da1a37fb713" providerId="LiveId" clId="{16BBCBC1-1739-4628-94AA-643C5DE5DCCE}" dt="2020-06-02T00:28:36.452" v="5555" actId="9405"/>
          <ac:inkMkLst>
            <pc:docMk/>
            <pc:sldMk cId="2719528299" sldId="279"/>
            <ac:inkMk id="316" creationId="{ACE32B33-2C1C-4CB9-B1B5-AFAFE021E67B}"/>
          </ac:inkMkLst>
        </pc:inkChg>
        <pc:inkChg chg="del">
          <ac:chgData name="Jim Beland" userId="d41a4da1a37fb713" providerId="LiveId" clId="{16BBCBC1-1739-4628-94AA-643C5DE5DCCE}" dt="2020-06-02T00:25:48.114" v="5438"/>
          <ac:inkMkLst>
            <pc:docMk/>
            <pc:sldMk cId="2719528299" sldId="279"/>
            <ac:inkMk id="317" creationId="{24315F58-96E6-4908-805A-27DBAAFAEA79}"/>
          </ac:inkMkLst>
        </pc:inkChg>
        <pc:inkChg chg="add del">
          <ac:chgData name="Jim Beland" userId="d41a4da1a37fb713" providerId="LiveId" clId="{16BBCBC1-1739-4628-94AA-643C5DE5DCCE}" dt="2020-06-02T00:28:55.286" v="5576"/>
          <ac:inkMkLst>
            <pc:docMk/>
            <pc:sldMk cId="2719528299" sldId="279"/>
            <ac:inkMk id="318" creationId="{ACB6F648-6ACA-4195-9B8E-55C5E6238D85}"/>
          </ac:inkMkLst>
        </pc:inkChg>
        <pc:inkChg chg="add del">
          <ac:chgData name="Jim Beland" userId="d41a4da1a37fb713" providerId="LiveId" clId="{16BBCBC1-1739-4628-94AA-643C5DE5DCCE}" dt="2020-06-02T00:28:55.286" v="5576"/>
          <ac:inkMkLst>
            <pc:docMk/>
            <pc:sldMk cId="2719528299" sldId="279"/>
            <ac:inkMk id="319" creationId="{55EC195B-E0BA-4FF3-B704-A4DE7D77716D}"/>
          </ac:inkMkLst>
        </pc:inkChg>
        <pc:inkChg chg="del">
          <ac:chgData name="Jim Beland" userId="d41a4da1a37fb713" providerId="LiveId" clId="{16BBCBC1-1739-4628-94AA-643C5DE5DCCE}" dt="2020-06-02T00:25:48.114" v="5439"/>
          <ac:inkMkLst>
            <pc:docMk/>
            <pc:sldMk cId="2719528299" sldId="279"/>
            <ac:inkMk id="320" creationId="{F971BCBE-9D5D-4792-AE3E-CDFFA41E6862}"/>
          </ac:inkMkLst>
        </pc:inkChg>
        <pc:inkChg chg="add del">
          <ac:chgData name="Jim Beland" userId="d41a4da1a37fb713" providerId="LiveId" clId="{16BBCBC1-1739-4628-94AA-643C5DE5DCCE}" dt="2020-06-02T00:28:55.286" v="5576"/>
          <ac:inkMkLst>
            <pc:docMk/>
            <pc:sldMk cId="2719528299" sldId="279"/>
            <ac:inkMk id="321" creationId="{94603CB0-DC2A-4F48-9113-2AA0B09CF893}"/>
          </ac:inkMkLst>
        </pc:inkChg>
        <pc:inkChg chg="add del">
          <ac:chgData name="Jim Beland" userId="d41a4da1a37fb713" providerId="LiveId" clId="{16BBCBC1-1739-4628-94AA-643C5DE5DCCE}" dt="2020-06-02T00:28:55.286" v="5576"/>
          <ac:inkMkLst>
            <pc:docMk/>
            <pc:sldMk cId="2719528299" sldId="279"/>
            <ac:inkMk id="322" creationId="{673C437B-8CE1-4297-8CC4-A8D9B2D062CA}"/>
          </ac:inkMkLst>
        </pc:inkChg>
        <pc:inkChg chg="add del">
          <ac:chgData name="Jim Beland" userId="d41a4da1a37fb713" providerId="LiveId" clId="{16BBCBC1-1739-4628-94AA-643C5DE5DCCE}" dt="2020-06-02T00:28:55.286" v="5576"/>
          <ac:inkMkLst>
            <pc:docMk/>
            <pc:sldMk cId="2719528299" sldId="279"/>
            <ac:inkMk id="323" creationId="{06715C38-C1F7-4F89-8B34-7EC16C9D2ECC}"/>
          </ac:inkMkLst>
        </pc:inkChg>
        <pc:inkChg chg="add del">
          <ac:chgData name="Jim Beland" userId="d41a4da1a37fb713" providerId="LiveId" clId="{16BBCBC1-1739-4628-94AA-643C5DE5DCCE}" dt="2020-06-02T00:28:55.286" v="5576"/>
          <ac:inkMkLst>
            <pc:docMk/>
            <pc:sldMk cId="2719528299" sldId="279"/>
            <ac:inkMk id="324" creationId="{BA7BE9A5-5F7A-4668-9DA3-499BC056CFCB}"/>
          </ac:inkMkLst>
        </pc:inkChg>
        <pc:inkChg chg="add del">
          <ac:chgData name="Jim Beland" userId="d41a4da1a37fb713" providerId="LiveId" clId="{16BBCBC1-1739-4628-94AA-643C5DE5DCCE}" dt="2020-06-02T00:28:55.286" v="5576"/>
          <ac:inkMkLst>
            <pc:docMk/>
            <pc:sldMk cId="2719528299" sldId="279"/>
            <ac:inkMk id="325" creationId="{FB874658-2634-4B4E-9926-B6546B3A1D65}"/>
          </ac:inkMkLst>
        </pc:inkChg>
        <pc:inkChg chg="add del">
          <ac:chgData name="Jim Beland" userId="d41a4da1a37fb713" providerId="LiveId" clId="{16BBCBC1-1739-4628-94AA-643C5DE5DCCE}" dt="2020-06-02T00:28:55.286" v="5576"/>
          <ac:inkMkLst>
            <pc:docMk/>
            <pc:sldMk cId="2719528299" sldId="279"/>
            <ac:inkMk id="326" creationId="{83A5ADF8-8E2C-431B-9FB8-96BF28116A2C}"/>
          </ac:inkMkLst>
        </pc:inkChg>
        <pc:inkChg chg="add del">
          <ac:chgData name="Jim Beland" userId="d41a4da1a37fb713" providerId="LiveId" clId="{16BBCBC1-1739-4628-94AA-643C5DE5DCCE}" dt="2020-06-02T00:28:55.286" v="5576"/>
          <ac:inkMkLst>
            <pc:docMk/>
            <pc:sldMk cId="2719528299" sldId="279"/>
            <ac:inkMk id="327" creationId="{8040BD78-22F0-4BBB-B18A-0D4FCB8BE6DB}"/>
          </ac:inkMkLst>
        </pc:inkChg>
        <pc:inkChg chg="add del">
          <ac:chgData name="Jim Beland" userId="d41a4da1a37fb713" providerId="LiveId" clId="{16BBCBC1-1739-4628-94AA-643C5DE5DCCE}" dt="2020-06-02T00:28:55.286" v="5576"/>
          <ac:inkMkLst>
            <pc:docMk/>
            <pc:sldMk cId="2719528299" sldId="279"/>
            <ac:inkMk id="328" creationId="{617E9E25-1D7A-4208-AF0A-F23F49C98503}"/>
          </ac:inkMkLst>
        </pc:inkChg>
        <pc:inkChg chg="add del">
          <ac:chgData name="Jim Beland" userId="d41a4da1a37fb713" providerId="LiveId" clId="{16BBCBC1-1739-4628-94AA-643C5DE5DCCE}" dt="2020-06-02T00:28:55.286" v="5576"/>
          <ac:inkMkLst>
            <pc:docMk/>
            <pc:sldMk cId="2719528299" sldId="279"/>
            <ac:inkMk id="329" creationId="{1A237A48-D0FD-4CD6-843E-9F80C96BF174}"/>
          </ac:inkMkLst>
        </pc:inkChg>
        <pc:inkChg chg="del">
          <ac:chgData name="Jim Beland" userId="d41a4da1a37fb713" providerId="LiveId" clId="{16BBCBC1-1739-4628-94AA-643C5DE5DCCE}" dt="2020-06-02T00:25:51.846" v="5445"/>
          <ac:inkMkLst>
            <pc:docMk/>
            <pc:sldMk cId="2719528299" sldId="279"/>
            <ac:inkMk id="330" creationId="{A7B57EA7-CAA8-466D-AA66-ABE81854F8D3}"/>
          </ac:inkMkLst>
        </pc:inkChg>
        <pc:inkChg chg="add del">
          <ac:chgData name="Jim Beland" userId="d41a4da1a37fb713" providerId="LiveId" clId="{16BBCBC1-1739-4628-94AA-643C5DE5DCCE}" dt="2020-06-02T00:28:55.286" v="5576"/>
          <ac:inkMkLst>
            <pc:docMk/>
            <pc:sldMk cId="2719528299" sldId="279"/>
            <ac:inkMk id="331" creationId="{1C46B5A2-6DC5-4C07-827C-E4A718FBB878}"/>
          </ac:inkMkLst>
        </pc:inkChg>
        <pc:inkChg chg="add del">
          <ac:chgData name="Jim Beland" userId="d41a4da1a37fb713" providerId="LiveId" clId="{16BBCBC1-1739-4628-94AA-643C5DE5DCCE}" dt="2020-06-02T00:28:55.286" v="5576"/>
          <ac:inkMkLst>
            <pc:docMk/>
            <pc:sldMk cId="2719528299" sldId="279"/>
            <ac:inkMk id="332" creationId="{EEB14C9A-F301-4AEF-9FCD-537AFC238E0F}"/>
          </ac:inkMkLst>
        </pc:inkChg>
        <pc:inkChg chg="add del">
          <ac:chgData name="Jim Beland" userId="d41a4da1a37fb713" providerId="LiveId" clId="{16BBCBC1-1739-4628-94AA-643C5DE5DCCE}" dt="2020-06-02T00:28:55.286" v="5576"/>
          <ac:inkMkLst>
            <pc:docMk/>
            <pc:sldMk cId="2719528299" sldId="279"/>
            <ac:inkMk id="333" creationId="{FC581D54-DA3F-40D0-8A5B-B09F0493CB7A}"/>
          </ac:inkMkLst>
        </pc:inkChg>
        <pc:inkChg chg="add del">
          <ac:chgData name="Jim Beland" userId="d41a4da1a37fb713" providerId="LiveId" clId="{16BBCBC1-1739-4628-94AA-643C5DE5DCCE}" dt="2020-06-02T00:28:55.286" v="5576"/>
          <ac:inkMkLst>
            <pc:docMk/>
            <pc:sldMk cId="2719528299" sldId="279"/>
            <ac:inkMk id="334" creationId="{5105C5F7-2111-4EF3-8C60-14DF27BA91A9}"/>
          </ac:inkMkLst>
        </pc:inkChg>
        <pc:inkChg chg="add del">
          <ac:chgData name="Jim Beland" userId="d41a4da1a37fb713" providerId="LiveId" clId="{16BBCBC1-1739-4628-94AA-643C5DE5DCCE}" dt="2020-06-02T00:28:55.286" v="5576"/>
          <ac:inkMkLst>
            <pc:docMk/>
            <pc:sldMk cId="2719528299" sldId="279"/>
            <ac:inkMk id="335" creationId="{DA65AB47-7CB0-4042-9A08-2B909545FE1A}"/>
          </ac:inkMkLst>
        </pc:inkChg>
        <pc:inkChg chg="add del">
          <ac:chgData name="Jim Beland" userId="d41a4da1a37fb713" providerId="LiveId" clId="{16BBCBC1-1739-4628-94AA-643C5DE5DCCE}" dt="2020-06-02T00:28:55.286" v="5576"/>
          <ac:inkMkLst>
            <pc:docMk/>
            <pc:sldMk cId="2719528299" sldId="279"/>
            <ac:inkMk id="336" creationId="{18D57E25-BE40-4323-9553-0C2D5BD969A0}"/>
          </ac:inkMkLst>
        </pc:inkChg>
        <pc:inkChg chg="add del">
          <ac:chgData name="Jim Beland" userId="d41a4da1a37fb713" providerId="LiveId" clId="{16BBCBC1-1739-4628-94AA-643C5DE5DCCE}" dt="2020-06-02T00:28:55.286" v="5576"/>
          <ac:inkMkLst>
            <pc:docMk/>
            <pc:sldMk cId="2719528299" sldId="279"/>
            <ac:inkMk id="337" creationId="{2A355ABB-5519-4D8B-8FCC-641E45BAD965}"/>
          </ac:inkMkLst>
        </pc:inkChg>
        <pc:inkChg chg="add del">
          <ac:chgData name="Jim Beland" userId="d41a4da1a37fb713" providerId="LiveId" clId="{16BBCBC1-1739-4628-94AA-643C5DE5DCCE}" dt="2020-06-02T00:28:55.286" v="5576"/>
          <ac:inkMkLst>
            <pc:docMk/>
            <pc:sldMk cId="2719528299" sldId="279"/>
            <ac:inkMk id="338" creationId="{94E15130-1CB7-4E6E-AA77-CCB6F8F01259}"/>
          </ac:inkMkLst>
        </pc:inkChg>
        <pc:inkChg chg="add del">
          <ac:chgData name="Jim Beland" userId="d41a4da1a37fb713" providerId="LiveId" clId="{16BBCBC1-1739-4628-94AA-643C5DE5DCCE}" dt="2020-06-02T00:28:55.286" v="5576"/>
          <ac:inkMkLst>
            <pc:docMk/>
            <pc:sldMk cId="2719528299" sldId="279"/>
            <ac:inkMk id="339" creationId="{5CB45AA9-591A-4160-920B-F2913BF23D07}"/>
          </ac:inkMkLst>
        </pc:inkChg>
        <pc:inkChg chg="add">
          <ac:chgData name="Jim Beland" userId="d41a4da1a37fb713" providerId="LiveId" clId="{16BBCBC1-1739-4628-94AA-643C5DE5DCCE}" dt="2020-06-02T00:28:55.286" v="5576"/>
          <ac:inkMkLst>
            <pc:docMk/>
            <pc:sldMk cId="2719528299" sldId="279"/>
            <ac:inkMk id="340" creationId="{090D1BA6-32C2-4330-95C0-7E1E81C85852}"/>
          </ac:inkMkLst>
        </pc:inkChg>
        <pc:inkChg chg="del">
          <ac:chgData name="Jim Beland" userId="d41a4da1a37fb713" providerId="LiveId" clId="{16BBCBC1-1739-4628-94AA-643C5DE5DCCE}" dt="2020-06-02T00:25:51.844" v="5442"/>
          <ac:inkMkLst>
            <pc:docMk/>
            <pc:sldMk cId="2719528299" sldId="279"/>
            <ac:inkMk id="341" creationId="{9EBF098A-D060-4572-B69A-9A846D061782}"/>
          </ac:inkMkLst>
        </pc:inkChg>
        <pc:inkChg chg="del">
          <ac:chgData name="Jim Beland" userId="d41a4da1a37fb713" providerId="LiveId" clId="{16BBCBC1-1739-4628-94AA-643C5DE5DCCE}" dt="2020-06-02T00:25:51.846" v="5444"/>
          <ac:inkMkLst>
            <pc:docMk/>
            <pc:sldMk cId="2719528299" sldId="279"/>
            <ac:inkMk id="342" creationId="{B71B144C-6CFF-4FD4-845B-17EF4E82D144}"/>
          </ac:inkMkLst>
        </pc:inkChg>
        <pc:inkChg chg="add">
          <ac:chgData name="Jim Beland" userId="d41a4da1a37fb713" providerId="LiveId" clId="{16BBCBC1-1739-4628-94AA-643C5DE5DCCE}" dt="2020-06-02T00:28:55.286" v="5576"/>
          <ac:inkMkLst>
            <pc:docMk/>
            <pc:sldMk cId="2719528299" sldId="279"/>
            <ac:inkMk id="343" creationId="{8B293E3E-AB33-44F3-A481-DBF5BCB17688}"/>
          </ac:inkMkLst>
        </pc:inkChg>
        <pc:inkChg chg="add">
          <ac:chgData name="Jim Beland" userId="d41a4da1a37fb713" providerId="LiveId" clId="{16BBCBC1-1739-4628-94AA-643C5DE5DCCE}" dt="2020-06-02T00:28:55.286" v="5576"/>
          <ac:inkMkLst>
            <pc:docMk/>
            <pc:sldMk cId="2719528299" sldId="279"/>
            <ac:inkMk id="344" creationId="{9E1E2E51-0A57-45D7-B5BC-C7BB9F7B2687}"/>
          </ac:inkMkLst>
        </pc:inkChg>
        <pc:inkChg chg="add">
          <ac:chgData name="Jim Beland" userId="d41a4da1a37fb713" providerId="LiveId" clId="{16BBCBC1-1739-4628-94AA-643C5DE5DCCE}" dt="2020-06-02T00:28:55.286" v="5576"/>
          <ac:inkMkLst>
            <pc:docMk/>
            <pc:sldMk cId="2719528299" sldId="279"/>
            <ac:inkMk id="345" creationId="{51583F13-9BEE-4E66-A40C-49EB2025132E}"/>
          </ac:inkMkLst>
        </pc:inkChg>
        <pc:inkChg chg="add del">
          <ac:chgData name="Jim Beland" userId="d41a4da1a37fb713" providerId="LiveId" clId="{16BBCBC1-1739-4628-94AA-643C5DE5DCCE}" dt="2020-06-02T00:26:18.858" v="5461"/>
          <ac:inkMkLst>
            <pc:docMk/>
            <pc:sldMk cId="2719528299" sldId="279"/>
            <ac:inkMk id="374" creationId="{78657178-B2A3-49EE-A60A-D9CC0EB678F4}"/>
          </ac:inkMkLst>
        </pc:inkChg>
        <pc:inkChg chg="add del">
          <ac:chgData name="Jim Beland" userId="d41a4da1a37fb713" providerId="LiveId" clId="{16BBCBC1-1739-4628-94AA-643C5DE5DCCE}" dt="2020-06-02T00:26:19.731" v="5462"/>
          <ac:inkMkLst>
            <pc:docMk/>
            <pc:sldMk cId="2719528299" sldId="279"/>
            <ac:inkMk id="376" creationId="{CE3F4230-A07A-4351-91E6-C00BF1E5E0C9}"/>
          </ac:inkMkLst>
        </pc:inkChg>
        <pc:inkChg chg="del">
          <ac:chgData name="Jim Beland" userId="d41a4da1a37fb713" providerId="LiveId" clId="{16BBCBC1-1739-4628-94AA-643C5DE5DCCE}" dt="2020-06-02T00:25:48.114" v="5437"/>
          <ac:inkMkLst>
            <pc:docMk/>
            <pc:sldMk cId="2719528299" sldId="279"/>
            <ac:inkMk id="379" creationId="{575DA411-AE8F-4B82-A986-5346BCF8BF38}"/>
          </ac:inkMkLst>
        </pc:inkChg>
        <pc:inkChg chg="del">
          <ac:chgData name="Jim Beland" userId="d41a4da1a37fb713" providerId="LiveId" clId="{16BBCBC1-1739-4628-94AA-643C5DE5DCCE}" dt="2020-06-02T00:25:51.847" v="5449"/>
          <ac:inkMkLst>
            <pc:docMk/>
            <pc:sldMk cId="2719528299" sldId="279"/>
            <ac:inkMk id="399" creationId="{0B180319-4730-4441-9C03-4285F5AB0FF8}"/>
          </ac:inkMkLst>
        </pc:inkChg>
        <pc:inkChg chg="del">
          <ac:chgData name="Jim Beland" userId="d41a4da1a37fb713" providerId="LiveId" clId="{16BBCBC1-1739-4628-94AA-643C5DE5DCCE}" dt="2020-06-02T00:25:52.252" v="5450"/>
          <ac:inkMkLst>
            <pc:docMk/>
            <pc:sldMk cId="2719528299" sldId="279"/>
            <ac:inkMk id="400" creationId="{3CE149BD-40ED-4554-8454-04365A3637C1}"/>
          </ac:inkMkLst>
        </pc:inkChg>
        <pc:inkChg chg="del">
          <ac:chgData name="Jim Beland" userId="d41a4da1a37fb713" providerId="LiveId" clId="{16BBCBC1-1739-4628-94AA-643C5DE5DCCE}" dt="2020-06-02T00:25:51.845" v="5443"/>
          <ac:inkMkLst>
            <pc:docMk/>
            <pc:sldMk cId="2719528299" sldId="279"/>
            <ac:inkMk id="401" creationId="{98BF88B3-5DCB-4557-8784-FB5B28FB77C0}"/>
          </ac:inkMkLst>
        </pc:inkChg>
        <pc:inkChg chg="del">
          <ac:chgData name="Jim Beland" userId="d41a4da1a37fb713" providerId="LiveId" clId="{16BBCBC1-1739-4628-94AA-643C5DE5DCCE}" dt="2020-06-02T00:25:51.847" v="5447"/>
          <ac:inkMkLst>
            <pc:docMk/>
            <pc:sldMk cId="2719528299" sldId="279"/>
            <ac:inkMk id="402" creationId="{153160AE-3D45-47F7-90E4-A1A704A5F092}"/>
          </ac:inkMkLst>
        </pc:inkChg>
        <pc:inkChg chg="del">
          <ac:chgData name="Jim Beland" userId="d41a4da1a37fb713" providerId="LiveId" clId="{16BBCBC1-1739-4628-94AA-643C5DE5DCCE}" dt="2020-06-02T00:25:48.115" v="5441"/>
          <ac:inkMkLst>
            <pc:docMk/>
            <pc:sldMk cId="2719528299" sldId="279"/>
            <ac:inkMk id="403" creationId="{5B7F0874-006A-4C8D-9CAC-915BC270222C}"/>
          </ac:inkMkLst>
        </pc:inkChg>
        <pc:inkChg chg="del">
          <ac:chgData name="Jim Beland" userId="d41a4da1a37fb713" providerId="LiveId" clId="{16BBCBC1-1739-4628-94AA-643C5DE5DCCE}" dt="2020-06-02T00:25:51.847" v="5446"/>
          <ac:inkMkLst>
            <pc:docMk/>
            <pc:sldMk cId="2719528299" sldId="279"/>
            <ac:inkMk id="414" creationId="{FBAF8DD8-E478-4FA6-85F5-D1DE2DFC5781}"/>
          </ac:inkMkLst>
        </pc:inkChg>
      </pc:sldChg>
      <pc:sldChg chg="addSp delSp add">
        <pc:chgData name="Jim Beland" userId="d41a4da1a37fb713" providerId="LiveId" clId="{16BBCBC1-1739-4628-94AA-643C5DE5DCCE}" dt="2020-06-02T00:33:07.277" v="5866"/>
        <pc:sldMkLst>
          <pc:docMk/>
          <pc:sldMk cId="2071704829" sldId="280"/>
        </pc:sldMkLst>
        <pc:inkChg chg="add del">
          <ac:chgData name="Jim Beland" userId="d41a4da1a37fb713" providerId="LiveId" clId="{16BBCBC1-1739-4628-94AA-643C5DE5DCCE}" dt="2020-06-02T00:30:10.806" v="5586"/>
          <ac:inkMkLst>
            <pc:docMk/>
            <pc:sldMk cId="2071704829" sldId="280"/>
            <ac:inkMk id="4" creationId="{C1E34D37-F5BD-41A1-A663-017B5075383C}"/>
          </ac:inkMkLst>
        </pc:inkChg>
        <pc:inkChg chg="add del">
          <ac:chgData name="Jim Beland" userId="d41a4da1a37fb713" providerId="LiveId" clId="{16BBCBC1-1739-4628-94AA-643C5DE5DCCE}" dt="2020-06-02T00:30:10.806" v="5586"/>
          <ac:inkMkLst>
            <pc:docMk/>
            <pc:sldMk cId="2071704829" sldId="280"/>
            <ac:inkMk id="5" creationId="{76FA2A2D-FB73-4070-93E9-7543EC659D58}"/>
          </ac:inkMkLst>
        </pc:inkChg>
        <pc:inkChg chg="add del">
          <ac:chgData name="Jim Beland" userId="d41a4da1a37fb713" providerId="LiveId" clId="{16BBCBC1-1739-4628-94AA-643C5DE5DCCE}" dt="2020-06-02T00:30:10.806" v="5586"/>
          <ac:inkMkLst>
            <pc:docMk/>
            <pc:sldMk cId="2071704829" sldId="280"/>
            <ac:inkMk id="6" creationId="{EB01B089-6256-4B5E-913A-023F98EC8991}"/>
          </ac:inkMkLst>
        </pc:inkChg>
        <pc:inkChg chg="add del">
          <ac:chgData name="Jim Beland" userId="d41a4da1a37fb713" providerId="LiveId" clId="{16BBCBC1-1739-4628-94AA-643C5DE5DCCE}" dt="2020-06-02T00:30:10.806" v="5586"/>
          <ac:inkMkLst>
            <pc:docMk/>
            <pc:sldMk cId="2071704829" sldId="280"/>
            <ac:inkMk id="7" creationId="{BFDD5797-DB27-4153-9738-7F4148A10F91}"/>
          </ac:inkMkLst>
        </pc:inkChg>
        <pc:inkChg chg="add del">
          <ac:chgData name="Jim Beland" userId="d41a4da1a37fb713" providerId="LiveId" clId="{16BBCBC1-1739-4628-94AA-643C5DE5DCCE}" dt="2020-06-02T00:30:10.806" v="5586"/>
          <ac:inkMkLst>
            <pc:docMk/>
            <pc:sldMk cId="2071704829" sldId="280"/>
            <ac:inkMk id="8" creationId="{FA211194-2C0C-4553-B263-8459720AA9C8}"/>
          </ac:inkMkLst>
        </pc:inkChg>
        <pc:inkChg chg="add del">
          <ac:chgData name="Jim Beland" userId="d41a4da1a37fb713" providerId="LiveId" clId="{16BBCBC1-1739-4628-94AA-643C5DE5DCCE}" dt="2020-06-02T00:30:10.806" v="5586"/>
          <ac:inkMkLst>
            <pc:docMk/>
            <pc:sldMk cId="2071704829" sldId="280"/>
            <ac:inkMk id="9" creationId="{30EECF78-344F-4106-BDBE-9861070757DA}"/>
          </ac:inkMkLst>
        </pc:inkChg>
        <pc:inkChg chg="add">
          <ac:chgData name="Jim Beland" userId="d41a4da1a37fb713" providerId="LiveId" clId="{16BBCBC1-1739-4628-94AA-643C5DE5DCCE}" dt="2020-06-02T00:30:10.806" v="5586"/>
          <ac:inkMkLst>
            <pc:docMk/>
            <pc:sldMk cId="2071704829" sldId="280"/>
            <ac:inkMk id="10" creationId="{2C485AD7-0101-4AC1-BF42-FDC8037E3052}"/>
          </ac:inkMkLst>
        </pc:inkChg>
        <pc:inkChg chg="add del">
          <ac:chgData name="Jim Beland" userId="d41a4da1a37fb713" providerId="LiveId" clId="{16BBCBC1-1739-4628-94AA-643C5DE5DCCE}" dt="2020-06-02T00:30:30.911" v="5599"/>
          <ac:inkMkLst>
            <pc:docMk/>
            <pc:sldMk cId="2071704829" sldId="280"/>
            <ac:inkMk id="11" creationId="{93199D6D-9E3B-43EA-ADF1-05FECD85190A}"/>
          </ac:inkMkLst>
        </pc:inkChg>
        <pc:inkChg chg="add del">
          <ac:chgData name="Jim Beland" userId="d41a4da1a37fb713" providerId="LiveId" clId="{16BBCBC1-1739-4628-94AA-643C5DE5DCCE}" dt="2020-06-02T00:30:30.911" v="5599"/>
          <ac:inkMkLst>
            <pc:docMk/>
            <pc:sldMk cId="2071704829" sldId="280"/>
            <ac:inkMk id="12" creationId="{2FC1DB9F-A0BC-4362-958C-89F3ACC16F99}"/>
          </ac:inkMkLst>
        </pc:inkChg>
        <pc:inkChg chg="add del">
          <ac:chgData name="Jim Beland" userId="d41a4da1a37fb713" providerId="LiveId" clId="{16BBCBC1-1739-4628-94AA-643C5DE5DCCE}" dt="2020-06-02T00:30:30.911" v="5599"/>
          <ac:inkMkLst>
            <pc:docMk/>
            <pc:sldMk cId="2071704829" sldId="280"/>
            <ac:inkMk id="13" creationId="{FAA7820C-9BA2-4921-B0D2-D1BB192EE3A3}"/>
          </ac:inkMkLst>
        </pc:inkChg>
        <pc:inkChg chg="add del">
          <ac:chgData name="Jim Beland" userId="d41a4da1a37fb713" providerId="LiveId" clId="{16BBCBC1-1739-4628-94AA-643C5DE5DCCE}" dt="2020-06-02T00:30:30.911" v="5599"/>
          <ac:inkMkLst>
            <pc:docMk/>
            <pc:sldMk cId="2071704829" sldId="280"/>
            <ac:inkMk id="14" creationId="{39FA1A46-D3E2-43E0-894F-7602A9016612}"/>
          </ac:inkMkLst>
        </pc:inkChg>
        <pc:inkChg chg="add del">
          <ac:chgData name="Jim Beland" userId="d41a4da1a37fb713" providerId="LiveId" clId="{16BBCBC1-1739-4628-94AA-643C5DE5DCCE}" dt="2020-06-02T00:30:30.911" v="5599"/>
          <ac:inkMkLst>
            <pc:docMk/>
            <pc:sldMk cId="2071704829" sldId="280"/>
            <ac:inkMk id="15" creationId="{C4E6AD76-2D9A-42BE-9CA3-5D53FA762C6E}"/>
          </ac:inkMkLst>
        </pc:inkChg>
        <pc:inkChg chg="add del">
          <ac:chgData name="Jim Beland" userId="d41a4da1a37fb713" providerId="LiveId" clId="{16BBCBC1-1739-4628-94AA-643C5DE5DCCE}" dt="2020-06-02T00:30:30.911" v="5599"/>
          <ac:inkMkLst>
            <pc:docMk/>
            <pc:sldMk cId="2071704829" sldId="280"/>
            <ac:inkMk id="16" creationId="{7AB15FBF-2F51-49D1-989E-ECD1DD03B50C}"/>
          </ac:inkMkLst>
        </pc:inkChg>
        <pc:inkChg chg="add del">
          <ac:chgData name="Jim Beland" userId="d41a4da1a37fb713" providerId="LiveId" clId="{16BBCBC1-1739-4628-94AA-643C5DE5DCCE}" dt="2020-06-02T00:30:30.911" v="5599"/>
          <ac:inkMkLst>
            <pc:docMk/>
            <pc:sldMk cId="2071704829" sldId="280"/>
            <ac:inkMk id="17" creationId="{71668DAB-3717-478A-AEE3-79332B74EBF6}"/>
          </ac:inkMkLst>
        </pc:inkChg>
        <pc:inkChg chg="add del">
          <ac:chgData name="Jim Beland" userId="d41a4da1a37fb713" providerId="LiveId" clId="{16BBCBC1-1739-4628-94AA-643C5DE5DCCE}" dt="2020-06-02T00:30:30.911" v="5599"/>
          <ac:inkMkLst>
            <pc:docMk/>
            <pc:sldMk cId="2071704829" sldId="280"/>
            <ac:inkMk id="18" creationId="{E76DFB75-532C-4C71-8821-47E495AC9C65}"/>
          </ac:inkMkLst>
        </pc:inkChg>
        <pc:inkChg chg="add del">
          <ac:chgData name="Jim Beland" userId="d41a4da1a37fb713" providerId="LiveId" clId="{16BBCBC1-1739-4628-94AA-643C5DE5DCCE}" dt="2020-06-02T00:30:30.911" v="5599"/>
          <ac:inkMkLst>
            <pc:docMk/>
            <pc:sldMk cId="2071704829" sldId="280"/>
            <ac:inkMk id="19" creationId="{0DFBB5B6-4EBC-4C1C-93E6-82B5218D3F33}"/>
          </ac:inkMkLst>
        </pc:inkChg>
        <pc:inkChg chg="add del">
          <ac:chgData name="Jim Beland" userId="d41a4da1a37fb713" providerId="LiveId" clId="{16BBCBC1-1739-4628-94AA-643C5DE5DCCE}" dt="2020-06-02T00:30:30.911" v="5599"/>
          <ac:inkMkLst>
            <pc:docMk/>
            <pc:sldMk cId="2071704829" sldId="280"/>
            <ac:inkMk id="20" creationId="{570E4BFB-42D0-4427-B6AF-1E645DC1EB00}"/>
          </ac:inkMkLst>
        </pc:inkChg>
        <pc:inkChg chg="add del">
          <ac:chgData name="Jim Beland" userId="d41a4da1a37fb713" providerId="LiveId" clId="{16BBCBC1-1739-4628-94AA-643C5DE5DCCE}" dt="2020-06-02T00:30:30.911" v="5599"/>
          <ac:inkMkLst>
            <pc:docMk/>
            <pc:sldMk cId="2071704829" sldId="280"/>
            <ac:inkMk id="21" creationId="{764C90AF-50A9-40EF-B8B3-5D558E99C237}"/>
          </ac:inkMkLst>
        </pc:inkChg>
        <pc:inkChg chg="add del">
          <ac:chgData name="Jim Beland" userId="d41a4da1a37fb713" providerId="LiveId" clId="{16BBCBC1-1739-4628-94AA-643C5DE5DCCE}" dt="2020-06-02T00:30:30.911" v="5599"/>
          <ac:inkMkLst>
            <pc:docMk/>
            <pc:sldMk cId="2071704829" sldId="280"/>
            <ac:inkMk id="22" creationId="{59D401B8-35A7-4C9D-9C10-81AB5596FAD6}"/>
          </ac:inkMkLst>
        </pc:inkChg>
        <pc:inkChg chg="add del">
          <ac:chgData name="Jim Beland" userId="d41a4da1a37fb713" providerId="LiveId" clId="{16BBCBC1-1739-4628-94AA-643C5DE5DCCE}" dt="2020-06-02T00:30:36.644" v="5608"/>
          <ac:inkMkLst>
            <pc:docMk/>
            <pc:sldMk cId="2071704829" sldId="280"/>
            <ac:inkMk id="23" creationId="{E034A7D2-FEF4-4A68-B479-532D4D8DF7B9}"/>
          </ac:inkMkLst>
        </pc:inkChg>
        <pc:inkChg chg="add">
          <ac:chgData name="Jim Beland" userId="d41a4da1a37fb713" providerId="LiveId" clId="{16BBCBC1-1739-4628-94AA-643C5DE5DCCE}" dt="2020-06-02T00:30:30.911" v="5599"/>
          <ac:inkMkLst>
            <pc:docMk/>
            <pc:sldMk cId="2071704829" sldId="280"/>
            <ac:inkMk id="24" creationId="{0EE982A2-6016-4F3A-88E5-7675EE9ADBDA}"/>
          </ac:inkMkLst>
        </pc:inkChg>
        <pc:inkChg chg="add del">
          <ac:chgData name="Jim Beland" userId="d41a4da1a37fb713" providerId="LiveId" clId="{16BBCBC1-1739-4628-94AA-643C5DE5DCCE}" dt="2020-06-02T00:30:36.644" v="5608"/>
          <ac:inkMkLst>
            <pc:docMk/>
            <pc:sldMk cId="2071704829" sldId="280"/>
            <ac:inkMk id="25" creationId="{E9379E70-C397-4869-BD4A-8A4E244357DF}"/>
          </ac:inkMkLst>
        </pc:inkChg>
        <pc:inkChg chg="add del">
          <ac:chgData name="Jim Beland" userId="d41a4da1a37fb713" providerId="LiveId" clId="{16BBCBC1-1739-4628-94AA-643C5DE5DCCE}" dt="2020-06-02T00:30:36.644" v="5608"/>
          <ac:inkMkLst>
            <pc:docMk/>
            <pc:sldMk cId="2071704829" sldId="280"/>
            <ac:inkMk id="26" creationId="{B63DE1DC-621B-455D-93EB-6CE411391BA2}"/>
          </ac:inkMkLst>
        </pc:inkChg>
        <pc:inkChg chg="add del">
          <ac:chgData name="Jim Beland" userId="d41a4da1a37fb713" providerId="LiveId" clId="{16BBCBC1-1739-4628-94AA-643C5DE5DCCE}" dt="2020-06-02T00:30:36.644" v="5608"/>
          <ac:inkMkLst>
            <pc:docMk/>
            <pc:sldMk cId="2071704829" sldId="280"/>
            <ac:inkMk id="27" creationId="{9544BD1C-1F52-4A2A-BDBE-66957B579B63}"/>
          </ac:inkMkLst>
        </pc:inkChg>
        <pc:inkChg chg="add del">
          <ac:chgData name="Jim Beland" userId="d41a4da1a37fb713" providerId="LiveId" clId="{16BBCBC1-1739-4628-94AA-643C5DE5DCCE}" dt="2020-06-02T00:30:36.644" v="5608"/>
          <ac:inkMkLst>
            <pc:docMk/>
            <pc:sldMk cId="2071704829" sldId="280"/>
            <ac:inkMk id="28" creationId="{5D03CBE9-F700-42DB-87EC-89C0E6011306}"/>
          </ac:inkMkLst>
        </pc:inkChg>
        <pc:inkChg chg="add del">
          <ac:chgData name="Jim Beland" userId="d41a4da1a37fb713" providerId="LiveId" clId="{16BBCBC1-1739-4628-94AA-643C5DE5DCCE}" dt="2020-06-02T00:30:36.644" v="5608"/>
          <ac:inkMkLst>
            <pc:docMk/>
            <pc:sldMk cId="2071704829" sldId="280"/>
            <ac:inkMk id="29" creationId="{19E5B0FA-30FF-4BA0-9607-5BC8101ACFC6}"/>
          </ac:inkMkLst>
        </pc:inkChg>
        <pc:inkChg chg="add del">
          <ac:chgData name="Jim Beland" userId="d41a4da1a37fb713" providerId="LiveId" clId="{16BBCBC1-1739-4628-94AA-643C5DE5DCCE}" dt="2020-06-02T00:30:36.644" v="5608"/>
          <ac:inkMkLst>
            <pc:docMk/>
            <pc:sldMk cId="2071704829" sldId="280"/>
            <ac:inkMk id="30" creationId="{1067E24C-A2DD-49BC-8FED-080501D13344}"/>
          </ac:inkMkLst>
        </pc:inkChg>
        <pc:inkChg chg="add del">
          <ac:chgData name="Jim Beland" userId="d41a4da1a37fb713" providerId="LiveId" clId="{16BBCBC1-1739-4628-94AA-643C5DE5DCCE}" dt="2020-06-02T00:30:36.644" v="5608"/>
          <ac:inkMkLst>
            <pc:docMk/>
            <pc:sldMk cId="2071704829" sldId="280"/>
            <ac:inkMk id="31" creationId="{9BD62170-47AA-42E8-9B53-AD114D577277}"/>
          </ac:inkMkLst>
        </pc:inkChg>
        <pc:inkChg chg="add del">
          <ac:chgData name="Jim Beland" userId="d41a4da1a37fb713" providerId="LiveId" clId="{16BBCBC1-1739-4628-94AA-643C5DE5DCCE}" dt="2020-06-02T00:30:40.288" v="5614"/>
          <ac:inkMkLst>
            <pc:docMk/>
            <pc:sldMk cId="2071704829" sldId="280"/>
            <ac:inkMk id="32" creationId="{12B1BDA9-8CD7-4E7C-8588-C85BB2FD3C3A}"/>
          </ac:inkMkLst>
        </pc:inkChg>
        <pc:inkChg chg="add">
          <ac:chgData name="Jim Beland" userId="d41a4da1a37fb713" providerId="LiveId" clId="{16BBCBC1-1739-4628-94AA-643C5DE5DCCE}" dt="2020-06-02T00:30:36.644" v="5608"/>
          <ac:inkMkLst>
            <pc:docMk/>
            <pc:sldMk cId="2071704829" sldId="280"/>
            <ac:inkMk id="33" creationId="{6FAF91EB-3E43-49F4-B8C8-0ABF789C7D58}"/>
          </ac:inkMkLst>
        </pc:inkChg>
        <pc:inkChg chg="add del">
          <ac:chgData name="Jim Beland" userId="d41a4da1a37fb713" providerId="LiveId" clId="{16BBCBC1-1739-4628-94AA-643C5DE5DCCE}" dt="2020-06-02T00:30:40.288" v="5614"/>
          <ac:inkMkLst>
            <pc:docMk/>
            <pc:sldMk cId="2071704829" sldId="280"/>
            <ac:inkMk id="34" creationId="{95FF04B6-E9D2-4C2E-BB13-37A624982184}"/>
          </ac:inkMkLst>
        </pc:inkChg>
        <pc:inkChg chg="add del">
          <ac:chgData name="Jim Beland" userId="d41a4da1a37fb713" providerId="LiveId" clId="{16BBCBC1-1739-4628-94AA-643C5DE5DCCE}" dt="2020-06-02T00:30:40.288" v="5614"/>
          <ac:inkMkLst>
            <pc:docMk/>
            <pc:sldMk cId="2071704829" sldId="280"/>
            <ac:inkMk id="35" creationId="{F81B467C-29D7-41BA-B259-CAB9527BC448}"/>
          </ac:inkMkLst>
        </pc:inkChg>
        <pc:inkChg chg="add del">
          <ac:chgData name="Jim Beland" userId="d41a4da1a37fb713" providerId="LiveId" clId="{16BBCBC1-1739-4628-94AA-643C5DE5DCCE}" dt="2020-06-02T00:30:40.288" v="5614"/>
          <ac:inkMkLst>
            <pc:docMk/>
            <pc:sldMk cId="2071704829" sldId="280"/>
            <ac:inkMk id="36" creationId="{DCB2E934-FB4C-432F-8770-3D096521C76A}"/>
          </ac:inkMkLst>
        </pc:inkChg>
        <pc:inkChg chg="add del">
          <ac:chgData name="Jim Beland" userId="d41a4da1a37fb713" providerId="LiveId" clId="{16BBCBC1-1739-4628-94AA-643C5DE5DCCE}" dt="2020-06-02T00:30:40.288" v="5614"/>
          <ac:inkMkLst>
            <pc:docMk/>
            <pc:sldMk cId="2071704829" sldId="280"/>
            <ac:inkMk id="37" creationId="{F95F0C79-8C31-4878-B995-562EB52447B5}"/>
          </ac:inkMkLst>
        </pc:inkChg>
        <pc:inkChg chg="add del">
          <ac:chgData name="Jim Beland" userId="d41a4da1a37fb713" providerId="LiveId" clId="{16BBCBC1-1739-4628-94AA-643C5DE5DCCE}" dt="2020-06-02T00:30:40.288" v="5614"/>
          <ac:inkMkLst>
            <pc:docMk/>
            <pc:sldMk cId="2071704829" sldId="280"/>
            <ac:inkMk id="38" creationId="{F4454E23-10BD-4A6C-A7E9-08196A5D0D12}"/>
          </ac:inkMkLst>
        </pc:inkChg>
        <pc:inkChg chg="add del">
          <ac:chgData name="Jim Beland" userId="d41a4da1a37fb713" providerId="LiveId" clId="{16BBCBC1-1739-4628-94AA-643C5DE5DCCE}" dt="2020-06-02T00:30:42.308" v="5619"/>
          <ac:inkMkLst>
            <pc:docMk/>
            <pc:sldMk cId="2071704829" sldId="280"/>
            <ac:inkMk id="39" creationId="{5C075940-2114-405F-9611-E6B6A3195A42}"/>
          </ac:inkMkLst>
        </pc:inkChg>
        <pc:inkChg chg="add del">
          <ac:chgData name="Jim Beland" userId="d41a4da1a37fb713" providerId="LiveId" clId="{16BBCBC1-1739-4628-94AA-643C5DE5DCCE}" dt="2020-06-02T00:30:42.308" v="5619"/>
          <ac:inkMkLst>
            <pc:docMk/>
            <pc:sldMk cId="2071704829" sldId="280"/>
            <ac:inkMk id="40" creationId="{215D838E-761D-4239-B41D-EE9246A9A57B}"/>
          </ac:inkMkLst>
        </pc:inkChg>
        <pc:inkChg chg="add del">
          <ac:chgData name="Jim Beland" userId="d41a4da1a37fb713" providerId="LiveId" clId="{16BBCBC1-1739-4628-94AA-643C5DE5DCCE}" dt="2020-06-02T00:30:42.308" v="5619"/>
          <ac:inkMkLst>
            <pc:docMk/>
            <pc:sldMk cId="2071704829" sldId="280"/>
            <ac:inkMk id="41" creationId="{08A444AD-D85D-4284-8025-72A8032A80BE}"/>
          </ac:inkMkLst>
        </pc:inkChg>
        <pc:inkChg chg="add del">
          <ac:chgData name="Jim Beland" userId="d41a4da1a37fb713" providerId="LiveId" clId="{16BBCBC1-1739-4628-94AA-643C5DE5DCCE}" dt="2020-06-02T00:30:42.308" v="5619"/>
          <ac:inkMkLst>
            <pc:docMk/>
            <pc:sldMk cId="2071704829" sldId="280"/>
            <ac:inkMk id="42" creationId="{C452A2F1-F001-4D40-8242-0041B8353CAC}"/>
          </ac:inkMkLst>
        </pc:inkChg>
        <pc:inkChg chg="add del">
          <ac:chgData name="Jim Beland" userId="d41a4da1a37fb713" providerId="LiveId" clId="{16BBCBC1-1739-4628-94AA-643C5DE5DCCE}" dt="2020-06-02T00:30:42.308" v="5619"/>
          <ac:inkMkLst>
            <pc:docMk/>
            <pc:sldMk cId="2071704829" sldId="280"/>
            <ac:inkMk id="43" creationId="{7C39B20B-0393-46B9-A1CB-4E86A7D69DE0}"/>
          </ac:inkMkLst>
        </pc:inkChg>
        <pc:inkChg chg="add">
          <ac:chgData name="Jim Beland" userId="d41a4da1a37fb713" providerId="LiveId" clId="{16BBCBC1-1739-4628-94AA-643C5DE5DCCE}" dt="2020-06-02T00:30:42.308" v="5619"/>
          <ac:inkMkLst>
            <pc:docMk/>
            <pc:sldMk cId="2071704829" sldId="280"/>
            <ac:inkMk id="44" creationId="{566AF500-C5CA-4001-9D37-2D38CFF5840D}"/>
          </ac:inkMkLst>
        </pc:inkChg>
        <pc:inkChg chg="add del">
          <ac:chgData name="Jim Beland" userId="d41a4da1a37fb713" providerId="LiveId" clId="{16BBCBC1-1739-4628-94AA-643C5DE5DCCE}" dt="2020-06-02T00:30:48.308" v="5625"/>
          <ac:inkMkLst>
            <pc:docMk/>
            <pc:sldMk cId="2071704829" sldId="280"/>
            <ac:inkMk id="45" creationId="{41D8BA16-0A33-4A0F-BFAA-A51A15CEC987}"/>
          </ac:inkMkLst>
        </pc:inkChg>
        <pc:inkChg chg="add del">
          <ac:chgData name="Jim Beland" userId="d41a4da1a37fb713" providerId="LiveId" clId="{16BBCBC1-1739-4628-94AA-643C5DE5DCCE}" dt="2020-06-02T00:30:48.308" v="5625"/>
          <ac:inkMkLst>
            <pc:docMk/>
            <pc:sldMk cId="2071704829" sldId="280"/>
            <ac:inkMk id="46" creationId="{2816563C-0745-4918-8522-0BB8F772DDD3}"/>
          </ac:inkMkLst>
        </pc:inkChg>
        <pc:inkChg chg="add del">
          <ac:chgData name="Jim Beland" userId="d41a4da1a37fb713" providerId="LiveId" clId="{16BBCBC1-1739-4628-94AA-643C5DE5DCCE}" dt="2020-06-02T00:30:48.308" v="5625"/>
          <ac:inkMkLst>
            <pc:docMk/>
            <pc:sldMk cId="2071704829" sldId="280"/>
            <ac:inkMk id="47" creationId="{3085152D-854B-441A-BD93-30AFDA64379C}"/>
          </ac:inkMkLst>
        </pc:inkChg>
        <pc:inkChg chg="add del">
          <ac:chgData name="Jim Beland" userId="d41a4da1a37fb713" providerId="LiveId" clId="{16BBCBC1-1739-4628-94AA-643C5DE5DCCE}" dt="2020-06-02T00:30:48.308" v="5625"/>
          <ac:inkMkLst>
            <pc:docMk/>
            <pc:sldMk cId="2071704829" sldId="280"/>
            <ac:inkMk id="48" creationId="{29B87602-C6C5-4974-BD6F-619A5F2EEB19}"/>
          </ac:inkMkLst>
        </pc:inkChg>
        <pc:inkChg chg="add del">
          <ac:chgData name="Jim Beland" userId="d41a4da1a37fb713" providerId="LiveId" clId="{16BBCBC1-1739-4628-94AA-643C5DE5DCCE}" dt="2020-06-02T00:30:54.016" v="5632"/>
          <ac:inkMkLst>
            <pc:docMk/>
            <pc:sldMk cId="2071704829" sldId="280"/>
            <ac:inkMk id="49" creationId="{1E0601EE-6A7B-4637-B9B3-D4CE33A0A543}"/>
          </ac:inkMkLst>
        </pc:inkChg>
        <pc:inkChg chg="add">
          <ac:chgData name="Jim Beland" userId="d41a4da1a37fb713" providerId="LiveId" clId="{16BBCBC1-1739-4628-94AA-643C5DE5DCCE}" dt="2020-06-02T00:30:48.308" v="5625"/>
          <ac:inkMkLst>
            <pc:docMk/>
            <pc:sldMk cId="2071704829" sldId="280"/>
            <ac:inkMk id="50" creationId="{B92C5D14-C9B0-441C-919F-904F068BD5CE}"/>
          </ac:inkMkLst>
        </pc:inkChg>
        <pc:inkChg chg="add del">
          <ac:chgData name="Jim Beland" userId="d41a4da1a37fb713" providerId="LiveId" clId="{16BBCBC1-1739-4628-94AA-643C5DE5DCCE}" dt="2020-06-02T00:30:54.016" v="5632"/>
          <ac:inkMkLst>
            <pc:docMk/>
            <pc:sldMk cId="2071704829" sldId="280"/>
            <ac:inkMk id="51" creationId="{86A228F8-511B-451B-816A-9DC009649CE7}"/>
          </ac:inkMkLst>
        </pc:inkChg>
        <pc:inkChg chg="add del">
          <ac:chgData name="Jim Beland" userId="d41a4da1a37fb713" providerId="LiveId" clId="{16BBCBC1-1739-4628-94AA-643C5DE5DCCE}" dt="2020-06-02T00:30:54.016" v="5632"/>
          <ac:inkMkLst>
            <pc:docMk/>
            <pc:sldMk cId="2071704829" sldId="280"/>
            <ac:inkMk id="52" creationId="{C2A72F8F-7497-4A96-8156-40DC8FB85C92}"/>
          </ac:inkMkLst>
        </pc:inkChg>
        <pc:inkChg chg="add del">
          <ac:chgData name="Jim Beland" userId="d41a4da1a37fb713" providerId="LiveId" clId="{16BBCBC1-1739-4628-94AA-643C5DE5DCCE}" dt="2020-06-02T00:30:54.016" v="5632"/>
          <ac:inkMkLst>
            <pc:docMk/>
            <pc:sldMk cId="2071704829" sldId="280"/>
            <ac:inkMk id="53" creationId="{3709A996-3FBE-41CA-9609-D05263580D93}"/>
          </ac:inkMkLst>
        </pc:inkChg>
        <pc:inkChg chg="add del">
          <ac:chgData name="Jim Beland" userId="d41a4da1a37fb713" providerId="LiveId" clId="{16BBCBC1-1739-4628-94AA-643C5DE5DCCE}" dt="2020-06-02T00:30:54.016" v="5632"/>
          <ac:inkMkLst>
            <pc:docMk/>
            <pc:sldMk cId="2071704829" sldId="280"/>
            <ac:inkMk id="54" creationId="{4F7E9A13-7C57-44B1-A52C-002BB46FDB96}"/>
          </ac:inkMkLst>
        </pc:inkChg>
        <pc:inkChg chg="add del">
          <ac:chgData name="Jim Beland" userId="d41a4da1a37fb713" providerId="LiveId" clId="{16BBCBC1-1739-4628-94AA-643C5DE5DCCE}" dt="2020-06-02T00:30:54.016" v="5632"/>
          <ac:inkMkLst>
            <pc:docMk/>
            <pc:sldMk cId="2071704829" sldId="280"/>
            <ac:inkMk id="55" creationId="{0EFA8F83-3915-4CBA-8D5E-4D1401972879}"/>
          </ac:inkMkLst>
        </pc:inkChg>
        <pc:inkChg chg="add del">
          <ac:chgData name="Jim Beland" userId="d41a4da1a37fb713" providerId="LiveId" clId="{16BBCBC1-1739-4628-94AA-643C5DE5DCCE}" dt="2020-06-02T00:30:54.016" v="5632"/>
          <ac:inkMkLst>
            <pc:docMk/>
            <pc:sldMk cId="2071704829" sldId="280"/>
            <ac:inkMk id="56" creationId="{0200F280-64BC-498C-9F6F-73784D184C47}"/>
          </ac:inkMkLst>
        </pc:inkChg>
        <pc:inkChg chg="add">
          <ac:chgData name="Jim Beland" userId="d41a4da1a37fb713" providerId="LiveId" clId="{16BBCBC1-1739-4628-94AA-643C5DE5DCCE}" dt="2020-06-02T00:30:54.016" v="5632"/>
          <ac:inkMkLst>
            <pc:docMk/>
            <pc:sldMk cId="2071704829" sldId="280"/>
            <ac:inkMk id="57" creationId="{3E349823-A509-45E1-8FDC-65A1719079C2}"/>
          </ac:inkMkLst>
        </pc:inkChg>
        <pc:inkChg chg="add del">
          <ac:chgData name="Jim Beland" userId="d41a4da1a37fb713" providerId="LiveId" clId="{16BBCBC1-1739-4628-94AA-643C5DE5DCCE}" dt="2020-06-02T00:31:11.795" v="5665"/>
          <ac:inkMkLst>
            <pc:docMk/>
            <pc:sldMk cId="2071704829" sldId="280"/>
            <ac:inkMk id="58" creationId="{003E4527-4CC8-4997-AB50-7838425D7C37}"/>
          </ac:inkMkLst>
        </pc:inkChg>
        <pc:inkChg chg="add del">
          <ac:chgData name="Jim Beland" userId="d41a4da1a37fb713" providerId="LiveId" clId="{16BBCBC1-1739-4628-94AA-643C5DE5DCCE}" dt="2020-06-02T00:31:11.795" v="5665"/>
          <ac:inkMkLst>
            <pc:docMk/>
            <pc:sldMk cId="2071704829" sldId="280"/>
            <ac:inkMk id="59" creationId="{6C15D356-D118-4F74-9EE6-C093C00B48CB}"/>
          </ac:inkMkLst>
        </pc:inkChg>
        <pc:inkChg chg="add del">
          <ac:chgData name="Jim Beland" userId="d41a4da1a37fb713" providerId="LiveId" clId="{16BBCBC1-1739-4628-94AA-643C5DE5DCCE}" dt="2020-06-02T00:31:11.795" v="5665"/>
          <ac:inkMkLst>
            <pc:docMk/>
            <pc:sldMk cId="2071704829" sldId="280"/>
            <ac:inkMk id="60" creationId="{B64BEF69-D2F8-4396-89C3-745F4D5824AE}"/>
          </ac:inkMkLst>
        </pc:inkChg>
        <pc:inkChg chg="add del">
          <ac:chgData name="Jim Beland" userId="d41a4da1a37fb713" providerId="LiveId" clId="{16BBCBC1-1739-4628-94AA-643C5DE5DCCE}" dt="2020-06-02T00:31:11.795" v="5665"/>
          <ac:inkMkLst>
            <pc:docMk/>
            <pc:sldMk cId="2071704829" sldId="280"/>
            <ac:inkMk id="61" creationId="{C6017203-4F7B-4A06-8A2B-2BD6FFA32274}"/>
          </ac:inkMkLst>
        </pc:inkChg>
        <pc:inkChg chg="add del">
          <ac:chgData name="Jim Beland" userId="d41a4da1a37fb713" providerId="LiveId" clId="{16BBCBC1-1739-4628-94AA-643C5DE5DCCE}" dt="2020-06-02T00:31:11.795" v="5665"/>
          <ac:inkMkLst>
            <pc:docMk/>
            <pc:sldMk cId="2071704829" sldId="280"/>
            <ac:inkMk id="62" creationId="{FFF7580B-CB39-47ED-9A89-B760768B1927}"/>
          </ac:inkMkLst>
        </pc:inkChg>
        <pc:inkChg chg="add del">
          <ac:chgData name="Jim Beland" userId="d41a4da1a37fb713" providerId="LiveId" clId="{16BBCBC1-1739-4628-94AA-643C5DE5DCCE}" dt="2020-06-02T00:31:11.795" v="5665"/>
          <ac:inkMkLst>
            <pc:docMk/>
            <pc:sldMk cId="2071704829" sldId="280"/>
            <ac:inkMk id="63" creationId="{0846FAD9-2170-4E63-BCD8-768C1794C6E5}"/>
          </ac:inkMkLst>
        </pc:inkChg>
        <pc:inkChg chg="add del">
          <ac:chgData name="Jim Beland" userId="d41a4da1a37fb713" providerId="LiveId" clId="{16BBCBC1-1739-4628-94AA-643C5DE5DCCE}" dt="2020-06-02T00:31:11.795" v="5665"/>
          <ac:inkMkLst>
            <pc:docMk/>
            <pc:sldMk cId="2071704829" sldId="280"/>
            <ac:inkMk id="64" creationId="{041634C2-9E34-461A-8A88-ACFA4AB3F5AA}"/>
          </ac:inkMkLst>
        </pc:inkChg>
        <pc:inkChg chg="add del">
          <ac:chgData name="Jim Beland" userId="d41a4da1a37fb713" providerId="LiveId" clId="{16BBCBC1-1739-4628-94AA-643C5DE5DCCE}" dt="2020-06-02T00:31:11.795" v="5665"/>
          <ac:inkMkLst>
            <pc:docMk/>
            <pc:sldMk cId="2071704829" sldId="280"/>
            <ac:inkMk id="65" creationId="{59CBEF26-DD1E-49D3-9C50-F51B52B84426}"/>
          </ac:inkMkLst>
        </pc:inkChg>
        <pc:inkChg chg="add del">
          <ac:chgData name="Jim Beland" userId="d41a4da1a37fb713" providerId="LiveId" clId="{16BBCBC1-1739-4628-94AA-643C5DE5DCCE}" dt="2020-06-02T00:31:11.795" v="5665"/>
          <ac:inkMkLst>
            <pc:docMk/>
            <pc:sldMk cId="2071704829" sldId="280"/>
            <ac:inkMk id="66" creationId="{09ADFB48-C21E-46BF-A8BF-0EE1E5C77D9C}"/>
          </ac:inkMkLst>
        </pc:inkChg>
        <pc:inkChg chg="add del">
          <ac:chgData name="Jim Beland" userId="d41a4da1a37fb713" providerId="LiveId" clId="{16BBCBC1-1739-4628-94AA-643C5DE5DCCE}" dt="2020-06-02T00:31:11.795" v="5665"/>
          <ac:inkMkLst>
            <pc:docMk/>
            <pc:sldMk cId="2071704829" sldId="280"/>
            <ac:inkMk id="67" creationId="{0FA522B2-39CD-4E2C-8BE2-E6DBDCE3674F}"/>
          </ac:inkMkLst>
        </pc:inkChg>
        <pc:inkChg chg="add del">
          <ac:chgData name="Jim Beland" userId="d41a4da1a37fb713" providerId="LiveId" clId="{16BBCBC1-1739-4628-94AA-643C5DE5DCCE}" dt="2020-06-02T00:31:11.795" v="5665"/>
          <ac:inkMkLst>
            <pc:docMk/>
            <pc:sldMk cId="2071704829" sldId="280"/>
            <ac:inkMk id="68" creationId="{868A31AB-058F-480D-9C93-F07595DC81D6}"/>
          </ac:inkMkLst>
        </pc:inkChg>
        <pc:inkChg chg="add del">
          <ac:chgData name="Jim Beland" userId="d41a4da1a37fb713" providerId="LiveId" clId="{16BBCBC1-1739-4628-94AA-643C5DE5DCCE}" dt="2020-06-02T00:31:11.795" v="5665"/>
          <ac:inkMkLst>
            <pc:docMk/>
            <pc:sldMk cId="2071704829" sldId="280"/>
            <ac:inkMk id="69" creationId="{F3DA6157-701E-43B8-9D69-81B18D507915}"/>
          </ac:inkMkLst>
        </pc:inkChg>
        <pc:inkChg chg="add del">
          <ac:chgData name="Jim Beland" userId="d41a4da1a37fb713" providerId="LiveId" clId="{16BBCBC1-1739-4628-94AA-643C5DE5DCCE}" dt="2020-06-02T00:31:11.795" v="5665"/>
          <ac:inkMkLst>
            <pc:docMk/>
            <pc:sldMk cId="2071704829" sldId="280"/>
            <ac:inkMk id="70" creationId="{D2550872-A497-4C49-998F-0E9483574798}"/>
          </ac:inkMkLst>
        </pc:inkChg>
        <pc:inkChg chg="add del">
          <ac:chgData name="Jim Beland" userId="d41a4da1a37fb713" providerId="LiveId" clId="{16BBCBC1-1739-4628-94AA-643C5DE5DCCE}" dt="2020-06-02T00:31:11.795" v="5665"/>
          <ac:inkMkLst>
            <pc:docMk/>
            <pc:sldMk cId="2071704829" sldId="280"/>
            <ac:inkMk id="71" creationId="{672104D8-479D-47ED-8643-D5BE48E5BDC1}"/>
          </ac:inkMkLst>
        </pc:inkChg>
        <pc:inkChg chg="add del">
          <ac:chgData name="Jim Beland" userId="d41a4da1a37fb713" providerId="LiveId" clId="{16BBCBC1-1739-4628-94AA-643C5DE5DCCE}" dt="2020-06-02T00:31:11.795" v="5665"/>
          <ac:inkMkLst>
            <pc:docMk/>
            <pc:sldMk cId="2071704829" sldId="280"/>
            <ac:inkMk id="72" creationId="{057295E1-06D2-4F42-85D6-CFF258DE7171}"/>
          </ac:inkMkLst>
        </pc:inkChg>
        <pc:inkChg chg="add del">
          <ac:chgData name="Jim Beland" userId="d41a4da1a37fb713" providerId="LiveId" clId="{16BBCBC1-1739-4628-94AA-643C5DE5DCCE}" dt="2020-06-02T00:31:11.795" v="5665"/>
          <ac:inkMkLst>
            <pc:docMk/>
            <pc:sldMk cId="2071704829" sldId="280"/>
            <ac:inkMk id="73" creationId="{A5C5BEAB-FCC8-4711-AF66-469FE52B99BF}"/>
          </ac:inkMkLst>
        </pc:inkChg>
        <pc:inkChg chg="add del">
          <ac:chgData name="Jim Beland" userId="d41a4da1a37fb713" providerId="LiveId" clId="{16BBCBC1-1739-4628-94AA-643C5DE5DCCE}" dt="2020-06-02T00:31:11.795" v="5665"/>
          <ac:inkMkLst>
            <pc:docMk/>
            <pc:sldMk cId="2071704829" sldId="280"/>
            <ac:inkMk id="74" creationId="{0247F5F6-A44C-42A8-808E-94A8FE6A0B62}"/>
          </ac:inkMkLst>
        </pc:inkChg>
        <pc:inkChg chg="add del">
          <ac:chgData name="Jim Beland" userId="d41a4da1a37fb713" providerId="LiveId" clId="{16BBCBC1-1739-4628-94AA-643C5DE5DCCE}" dt="2020-06-02T00:31:11.795" v="5665"/>
          <ac:inkMkLst>
            <pc:docMk/>
            <pc:sldMk cId="2071704829" sldId="280"/>
            <ac:inkMk id="75" creationId="{A03142D2-795E-486A-9D9D-166DB4E4AF08}"/>
          </ac:inkMkLst>
        </pc:inkChg>
        <pc:inkChg chg="add del">
          <ac:chgData name="Jim Beland" userId="d41a4da1a37fb713" providerId="LiveId" clId="{16BBCBC1-1739-4628-94AA-643C5DE5DCCE}" dt="2020-06-02T00:31:11.795" v="5665"/>
          <ac:inkMkLst>
            <pc:docMk/>
            <pc:sldMk cId="2071704829" sldId="280"/>
            <ac:inkMk id="76" creationId="{42757CC9-A5F4-4C56-9251-2A18F08A990F}"/>
          </ac:inkMkLst>
        </pc:inkChg>
        <pc:inkChg chg="add del">
          <ac:chgData name="Jim Beland" userId="d41a4da1a37fb713" providerId="LiveId" clId="{16BBCBC1-1739-4628-94AA-643C5DE5DCCE}" dt="2020-06-02T00:31:11.795" v="5665"/>
          <ac:inkMkLst>
            <pc:docMk/>
            <pc:sldMk cId="2071704829" sldId="280"/>
            <ac:inkMk id="77" creationId="{C9083A59-A182-45A2-9A16-83671DE72EC7}"/>
          </ac:inkMkLst>
        </pc:inkChg>
        <pc:inkChg chg="add del">
          <ac:chgData name="Jim Beland" userId="d41a4da1a37fb713" providerId="LiveId" clId="{16BBCBC1-1739-4628-94AA-643C5DE5DCCE}" dt="2020-06-02T00:31:11.795" v="5665"/>
          <ac:inkMkLst>
            <pc:docMk/>
            <pc:sldMk cId="2071704829" sldId="280"/>
            <ac:inkMk id="78" creationId="{98D589D4-6C05-4445-9D35-1EE2BC0EF5CA}"/>
          </ac:inkMkLst>
        </pc:inkChg>
        <pc:inkChg chg="add del">
          <ac:chgData name="Jim Beland" userId="d41a4da1a37fb713" providerId="LiveId" clId="{16BBCBC1-1739-4628-94AA-643C5DE5DCCE}" dt="2020-06-02T00:31:11.795" v="5665"/>
          <ac:inkMkLst>
            <pc:docMk/>
            <pc:sldMk cId="2071704829" sldId="280"/>
            <ac:inkMk id="79" creationId="{4E7996E7-C723-41B4-90F9-A47F9A7952B9}"/>
          </ac:inkMkLst>
        </pc:inkChg>
        <pc:inkChg chg="add del">
          <ac:chgData name="Jim Beland" userId="d41a4da1a37fb713" providerId="LiveId" clId="{16BBCBC1-1739-4628-94AA-643C5DE5DCCE}" dt="2020-06-02T00:31:11.795" v="5665"/>
          <ac:inkMkLst>
            <pc:docMk/>
            <pc:sldMk cId="2071704829" sldId="280"/>
            <ac:inkMk id="80" creationId="{F23015ED-9188-4F7A-840C-714228F598DF}"/>
          </ac:inkMkLst>
        </pc:inkChg>
        <pc:inkChg chg="add del">
          <ac:chgData name="Jim Beland" userId="d41a4da1a37fb713" providerId="LiveId" clId="{16BBCBC1-1739-4628-94AA-643C5DE5DCCE}" dt="2020-06-02T00:31:11.795" v="5665"/>
          <ac:inkMkLst>
            <pc:docMk/>
            <pc:sldMk cId="2071704829" sldId="280"/>
            <ac:inkMk id="81" creationId="{8615F2E2-84F2-4A33-A341-F658F719EDF5}"/>
          </ac:inkMkLst>
        </pc:inkChg>
        <pc:inkChg chg="add del">
          <ac:chgData name="Jim Beland" userId="d41a4da1a37fb713" providerId="LiveId" clId="{16BBCBC1-1739-4628-94AA-643C5DE5DCCE}" dt="2020-06-02T00:31:11.795" v="5665"/>
          <ac:inkMkLst>
            <pc:docMk/>
            <pc:sldMk cId="2071704829" sldId="280"/>
            <ac:inkMk id="82" creationId="{BD6E0D3B-2FF1-4BD7-A193-A7C1CDEC81E9}"/>
          </ac:inkMkLst>
        </pc:inkChg>
        <pc:inkChg chg="add del">
          <ac:chgData name="Jim Beland" userId="d41a4da1a37fb713" providerId="LiveId" clId="{16BBCBC1-1739-4628-94AA-643C5DE5DCCE}" dt="2020-06-02T00:31:11.795" v="5665"/>
          <ac:inkMkLst>
            <pc:docMk/>
            <pc:sldMk cId="2071704829" sldId="280"/>
            <ac:inkMk id="83" creationId="{F79F865C-0F31-492C-8B34-CCBBF24E7F65}"/>
          </ac:inkMkLst>
        </pc:inkChg>
        <pc:inkChg chg="add del">
          <ac:chgData name="Jim Beland" userId="d41a4da1a37fb713" providerId="LiveId" clId="{16BBCBC1-1739-4628-94AA-643C5DE5DCCE}" dt="2020-06-02T00:31:11.795" v="5665"/>
          <ac:inkMkLst>
            <pc:docMk/>
            <pc:sldMk cId="2071704829" sldId="280"/>
            <ac:inkMk id="84" creationId="{0B79743C-9964-4158-A896-2C053590FE13}"/>
          </ac:inkMkLst>
        </pc:inkChg>
        <pc:inkChg chg="add del">
          <ac:chgData name="Jim Beland" userId="d41a4da1a37fb713" providerId="LiveId" clId="{16BBCBC1-1739-4628-94AA-643C5DE5DCCE}" dt="2020-06-02T00:31:11.795" v="5665"/>
          <ac:inkMkLst>
            <pc:docMk/>
            <pc:sldMk cId="2071704829" sldId="280"/>
            <ac:inkMk id="85" creationId="{F0B49BE2-F415-47CB-AA59-7EF160232E87}"/>
          </ac:inkMkLst>
        </pc:inkChg>
        <pc:inkChg chg="add del">
          <ac:chgData name="Jim Beland" userId="d41a4da1a37fb713" providerId="LiveId" clId="{16BBCBC1-1739-4628-94AA-643C5DE5DCCE}" dt="2020-06-02T00:31:11.795" v="5665"/>
          <ac:inkMkLst>
            <pc:docMk/>
            <pc:sldMk cId="2071704829" sldId="280"/>
            <ac:inkMk id="86" creationId="{0E7A6FCB-E5DF-4ABB-BBA5-FAFF24153BA7}"/>
          </ac:inkMkLst>
        </pc:inkChg>
        <pc:inkChg chg="add del">
          <ac:chgData name="Jim Beland" userId="d41a4da1a37fb713" providerId="LiveId" clId="{16BBCBC1-1739-4628-94AA-643C5DE5DCCE}" dt="2020-06-02T00:31:11.795" v="5665"/>
          <ac:inkMkLst>
            <pc:docMk/>
            <pc:sldMk cId="2071704829" sldId="280"/>
            <ac:inkMk id="87" creationId="{1F5C5726-1AB7-48DE-81AA-0619654B9D71}"/>
          </ac:inkMkLst>
        </pc:inkChg>
        <pc:inkChg chg="add del">
          <ac:chgData name="Jim Beland" userId="d41a4da1a37fb713" providerId="LiveId" clId="{16BBCBC1-1739-4628-94AA-643C5DE5DCCE}" dt="2020-06-02T00:31:11.795" v="5665"/>
          <ac:inkMkLst>
            <pc:docMk/>
            <pc:sldMk cId="2071704829" sldId="280"/>
            <ac:inkMk id="88" creationId="{30F5141D-0980-47E3-BA6D-26193609FD79}"/>
          </ac:inkMkLst>
        </pc:inkChg>
        <pc:inkChg chg="add del">
          <ac:chgData name="Jim Beland" userId="d41a4da1a37fb713" providerId="LiveId" clId="{16BBCBC1-1739-4628-94AA-643C5DE5DCCE}" dt="2020-06-02T00:31:11.795" v="5665"/>
          <ac:inkMkLst>
            <pc:docMk/>
            <pc:sldMk cId="2071704829" sldId="280"/>
            <ac:inkMk id="89" creationId="{259B7941-D1C1-487E-B7DE-0BB375E4BA2C}"/>
          </ac:inkMkLst>
        </pc:inkChg>
        <pc:inkChg chg="add">
          <ac:chgData name="Jim Beland" userId="d41a4da1a37fb713" providerId="LiveId" clId="{16BBCBC1-1739-4628-94AA-643C5DE5DCCE}" dt="2020-06-02T00:31:11.795" v="5665"/>
          <ac:inkMkLst>
            <pc:docMk/>
            <pc:sldMk cId="2071704829" sldId="280"/>
            <ac:inkMk id="90" creationId="{B6A73DF3-E3BC-4342-964C-85E7AE69F0BC}"/>
          </ac:inkMkLst>
        </pc:inkChg>
        <pc:inkChg chg="add">
          <ac:chgData name="Jim Beland" userId="d41a4da1a37fb713" providerId="LiveId" clId="{16BBCBC1-1739-4628-94AA-643C5DE5DCCE}" dt="2020-06-02T00:31:11.795" v="5665"/>
          <ac:inkMkLst>
            <pc:docMk/>
            <pc:sldMk cId="2071704829" sldId="280"/>
            <ac:inkMk id="91" creationId="{399880EE-794F-4967-9662-8694DD583138}"/>
          </ac:inkMkLst>
        </pc:inkChg>
        <pc:inkChg chg="add">
          <ac:chgData name="Jim Beland" userId="d41a4da1a37fb713" providerId="LiveId" clId="{16BBCBC1-1739-4628-94AA-643C5DE5DCCE}" dt="2020-06-02T00:31:11.795" v="5665"/>
          <ac:inkMkLst>
            <pc:docMk/>
            <pc:sldMk cId="2071704829" sldId="280"/>
            <ac:inkMk id="92" creationId="{3D8151E1-3910-49E8-8279-4B98EEE8F4E0}"/>
          </ac:inkMkLst>
        </pc:inkChg>
        <pc:inkChg chg="add">
          <ac:chgData name="Jim Beland" userId="d41a4da1a37fb713" providerId="LiveId" clId="{16BBCBC1-1739-4628-94AA-643C5DE5DCCE}" dt="2020-06-02T00:31:11.795" v="5665"/>
          <ac:inkMkLst>
            <pc:docMk/>
            <pc:sldMk cId="2071704829" sldId="280"/>
            <ac:inkMk id="93" creationId="{02987595-57BD-40D0-A4AA-99221EE836AE}"/>
          </ac:inkMkLst>
        </pc:inkChg>
        <pc:inkChg chg="add">
          <ac:chgData name="Jim Beland" userId="d41a4da1a37fb713" providerId="LiveId" clId="{16BBCBC1-1739-4628-94AA-643C5DE5DCCE}" dt="2020-06-02T00:31:11.795" v="5665"/>
          <ac:inkMkLst>
            <pc:docMk/>
            <pc:sldMk cId="2071704829" sldId="280"/>
            <ac:inkMk id="94" creationId="{9E12D526-A782-4D0A-8F53-6D1AB383CB00}"/>
          </ac:inkMkLst>
        </pc:inkChg>
        <pc:inkChg chg="add">
          <ac:chgData name="Jim Beland" userId="d41a4da1a37fb713" providerId="LiveId" clId="{16BBCBC1-1739-4628-94AA-643C5DE5DCCE}" dt="2020-06-02T00:31:11.795" v="5665"/>
          <ac:inkMkLst>
            <pc:docMk/>
            <pc:sldMk cId="2071704829" sldId="280"/>
            <ac:inkMk id="95" creationId="{C0409BDF-1166-47FF-B1BE-28E074CB9348}"/>
          </ac:inkMkLst>
        </pc:inkChg>
        <pc:inkChg chg="add del">
          <ac:chgData name="Jim Beland" userId="d41a4da1a37fb713" providerId="LiveId" clId="{16BBCBC1-1739-4628-94AA-643C5DE5DCCE}" dt="2020-06-02T00:31:16.810" v="5673"/>
          <ac:inkMkLst>
            <pc:docMk/>
            <pc:sldMk cId="2071704829" sldId="280"/>
            <ac:inkMk id="96" creationId="{4D5A6400-B457-41F3-90FA-610D5114BEC7}"/>
          </ac:inkMkLst>
        </pc:inkChg>
        <pc:inkChg chg="add del">
          <ac:chgData name="Jim Beland" userId="d41a4da1a37fb713" providerId="LiveId" clId="{16BBCBC1-1739-4628-94AA-643C5DE5DCCE}" dt="2020-06-02T00:31:16.810" v="5673"/>
          <ac:inkMkLst>
            <pc:docMk/>
            <pc:sldMk cId="2071704829" sldId="280"/>
            <ac:inkMk id="97" creationId="{D8BEAF93-81F6-46D7-A47F-1687A20B0B1F}"/>
          </ac:inkMkLst>
        </pc:inkChg>
        <pc:inkChg chg="add del">
          <ac:chgData name="Jim Beland" userId="d41a4da1a37fb713" providerId="LiveId" clId="{16BBCBC1-1739-4628-94AA-643C5DE5DCCE}" dt="2020-06-02T00:31:16.810" v="5673"/>
          <ac:inkMkLst>
            <pc:docMk/>
            <pc:sldMk cId="2071704829" sldId="280"/>
            <ac:inkMk id="98" creationId="{D4FA7785-D714-42F7-9937-13B45FE6774B}"/>
          </ac:inkMkLst>
        </pc:inkChg>
        <pc:inkChg chg="add del">
          <ac:chgData name="Jim Beland" userId="d41a4da1a37fb713" providerId="LiveId" clId="{16BBCBC1-1739-4628-94AA-643C5DE5DCCE}" dt="2020-06-02T00:31:16.810" v="5673"/>
          <ac:inkMkLst>
            <pc:docMk/>
            <pc:sldMk cId="2071704829" sldId="280"/>
            <ac:inkMk id="99" creationId="{1A3F4F69-0031-4400-9719-68F2BFCD53AC}"/>
          </ac:inkMkLst>
        </pc:inkChg>
        <pc:inkChg chg="add del">
          <ac:chgData name="Jim Beland" userId="d41a4da1a37fb713" providerId="LiveId" clId="{16BBCBC1-1739-4628-94AA-643C5DE5DCCE}" dt="2020-06-02T00:31:16.810" v="5673"/>
          <ac:inkMkLst>
            <pc:docMk/>
            <pc:sldMk cId="2071704829" sldId="280"/>
            <ac:inkMk id="100" creationId="{9C24C5AE-AB08-4BD4-B4C3-D85EBD4CB167}"/>
          </ac:inkMkLst>
        </pc:inkChg>
        <pc:inkChg chg="add del">
          <ac:chgData name="Jim Beland" userId="d41a4da1a37fb713" providerId="LiveId" clId="{16BBCBC1-1739-4628-94AA-643C5DE5DCCE}" dt="2020-06-02T00:31:16.810" v="5673"/>
          <ac:inkMkLst>
            <pc:docMk/>
            <pc:sldMk cId="2071704829" sldId="280"/>
            <ac:inkMk id="101" creationId="{2AAA74FE-3F69-48B5-AEA2-6D0DFB46DD56}"/>
          </ac:inkMkLst>
        </pc:inkChg>
        <pc:inkChg chg="add del">
          <ac:chgData name="Jim Beland" userId="d41a4da1a37fb713" providerId="LiveId" clId="{16BBCBC1-1739-4628-94AA-643C5DE5DCCE}" dt="2020-06-02T00:31:16.810" v="5673"/>
          <ac:inkMkLst>
            <pc:docMk/>
            <pc:sldMk cId="2071704829" sldId="280"/>
            <ac:inkMk id="102" creationId="{C7B109B0-B527-47C0-B3F3-18DA03173800}"/>
          </ac:inkMkLst>
        </pc:inkChg>
        <pc:inkChg chg="add">
          <ac:chgData name="Jim Beland" userId="d41a4da1a37fb713" providerId="LiveId" clId="{16BBCBC1-1739-4628-94AA-643C5DE5DCCE}" dt="2020-06-02T00:31:16.810" v="5673"/>
          <ac:inkMkLst>
            <pc:docMk/>
            <pc:sldMk cId="2071704829" sldId="280"/>
            <ac:inkMk id="103" creationId="{8EDA057D-DCEA-4D37-99C3-4D0BE4D0004C}"/>
          </ac:inkMkLst>
        </pc:inkChg>
        <pc:inkChg chg="add del">
          <ac:chgData name="Jim Beland" userId="d41a4da1a37fb713" providerId="LiveId" clId="{16BBCBC1-1739-4628-94AA-643C5DE5DCCE}" dt="2020-06-02T00:31:23.410" v="5677"/>
          <ac:inkMkLst>
            <pc:docMk/>
            <pc:sldMk cId="2071704829" sldId="280"/>
            <ac:inkMk id="104" creationId="{22EF4B54-2ECB-4D18-B568-74FECD0C8800}"/>
          </ac:inkMkLst>
        </pc:inkChg>
        <pc:inkChg chg="add del">
          <ac:chgData name="Jim Beland" userId="d41a4da1a37fb713" providerId="LiveId" clId="{16BBCBC1-1739-4628-94AA-643C5DE5DCCE}" dt="2020-06-02T00:31:23.410" v="5677"/>
          <ac:inkMkLst>
            <pc:docMk/>
            <pc:sldMk cId="2071704829" sldId="280"/>
            <ac:inkMk id="105" creationId="{F7F9A337-146B-412C-82D1-90CB0A5883F7}"/>
          </ac:inkMkLst>
        </pc:inkChg>
        <pc:inkChg chg="add del">
          <ac:chgData name="Jim Beland" userId="d41a4da1a37fb713" providerId="LiveId" clId="{16BBCBC1-1739-4628-94AA-643C5DE5DCCE}" dt="2020-06-02T00:31:23.410" v="5677"/>
          <ac:inkMkLst>
            <pc:docMk/>
            <pc:sldMk cId="2071704829" sldId="280"/>
            <ac:inkMk id="106" creationId="{689BACFB-BFF4-4D76-9AFB-C7F4BC44F804}"/>
          </ac:inkMkLst>
        </pc:inkChg>
        <pc:inkChg chg="add del">
          <ac:chgData name="Jim Beland" userId="d41a4da1a37fb713" providerId="LiveId" clId="{16BBCBC1-1739-4628-94AA-643C5DE5DCCE}" dt="2020-06-02T00:31:29.417" v="5691"/>
          <ac:inkMkLst>
            <pc:docMk/>
            <pc:sldMk cId="2071704829" sldId="280"/>
            <ac:inkMk id="107" creationId="{57F14562-8613-4E32-B4F6-4EB406A62981}"/>
          </ac:inkMkLst>
        </pc:inkChg>
        <pc:inkChg chg="add del">
          <ac:chgData name="Jim Beland" userId="d41a4da1a37fb713" providerId="LiveId" clId="{16BBCBC1-1739-4628-94AA-643C5DE5DCCE}" dt="2020-06-02T00:31:29.417" v="5691"/>
          <ac:inkMkLst>
            <pc:docMk/>
            <pc:sldMk cId="2071704829" sldId="280"/>
            <ac:inkMk id="108" creationId="{D692D37A-CDA6-4DC1-B565-ED94AE4CE094}"/>
          </ac:inkMkLst>
        </pc:inkChg>
        <pc:inkChg chg="add del">
          <ac:chgData name="Jim Beland" userId="d41a4da1a37fb713" providerId="LiveId" clId="{16BBCBC1-1739-4628-94AA-643C5DE5DCCE}" dt="2020-06-02T00:31:29.417" v="5691"/>
          <ac:inkMkLst>
            <pc:docMk/>
            <pc:sldMk cId="2071704829" sldId="280"/>
            <ac:inkMk id="109" creationId="{B0EA1B79-DC9E-4F49-AD43-D53EFB5C38FE}"/>
          </ac:inkMkLst>
        </pc:inkChg>
        <pc:inkChg chg="add del">
          <ac:chgData name="Jim Beland" userId="d41a4da1a37fb713" providerId="LiveId" clId="{16BBCBC1-1739-4628-94AA-643C5DE5DCCE}" dt="2020-06-02T00:31:29.417" v="5691"/>
          <ac:inkMkLst>
            <pc:docMk/>
            <pc:sldMk cId="2071704829" sldId="280"/>
            <ac:inkMk id="110" creationId="{5C8C5A1E-4EF6-46D9-8FD4-7855FA6161C1}"/>
          </ac:inkMkLst>
        </pc:inkChg>
        <pc:inkChg chg="add del">
          <ac:chgData name="Jim Beland" userId="d41a4da1a37fb713" providerId="LiveId" clId="{16BBCBC1-1739-4628-94AA-643C5DE5DCCE}" dt="2020-06-02T00:31:29.417" v="5691"/>
          <ac:inkMkLst>
            <pc:docMk/>
            <pc:sldMk cId="2071704829" sldId="280"/>
            <ac:inkMk id="111" creationId="{C400225F-0C57-4CA3-9455-EEFDE770E1E7}"/>
          </ac:inkMkLst>
        </pc:inkChg>
        <pc:inkChg chg="add del">
          <ac:chgData name="Jim Beland" userId="d41a4da1a37fb713" providerId="LiveId" clId="{16BBCBC1-1739-4628-94AA-643C5DE5DCCE}" dt="2020-06-02T00:31:29.417" v="5691"/>
          <ac:inkMkLst>
            <pc:docMk/>
            <pc:sldMk cId="2071704829" sldId="280"/>
            <ac:inkMk id="112" creationId="{24A863B7-376E-4656-A7E7-EF89CB567A57}"/>
          </ac:inkMkLst>
        </pc:inkChg>
        <pc:inkChg chg="add del">
          <ac:chgData name="Jim Beland" userId="d41a4da1a37fb713" providerId="LiveId" clId="{16BBCBC1-1739-4628-94AA-643C5DE5DCCE}" dt="2020-06-02T00:31:29.417" v="5691"/>
          <ac:inkMkLst>
            <pc:docMk/>
            <pc:sldMk cId="2071704829" sldId="280"/>
            <ac:inkMk id="113" creationId="{90675ABE-CDDB-46E9-8E32-E2D4192675A0}"/>
          </ac:inkMkLst>
        </pc:inkChg>
        <pc:inkChg chg="add del">
          <ac:chgData name="Jim Beland" userId="d41a4da1a37fb713" providerId="LiveId" clId="{16BBCBC1-1739-4628-94AA-643C5DE5DCCE}" dt="2020-06-02T00:31:29.417" v="5691"/>
          <ac:inkMkLst>
            <pc:docMk/>
            <pc:sldMk cId="2071704829" sldId="280"/>
            <ac:inkMk id="114" creationId="{AF6EB6BB-048C-430A-AC50-9882C9ACA9FE}"/>
          </ac:inkMkLst>
        </pc:inkChg>
        <pc:inkChg chg="add del">
          <ac:chgData name="Jim Beland" userId="d41a4da1a37fb713" providerId="LiveId" clId="{16BBCBC1-1739-4628-94AA-643C5DE5DCCE}" dt="2020-06-02T00:31:29.417" v="5691"/>
          <ac:inkMkLst>
            <pc:docMk/>
            <pc:sldMk cId="2071704829" sldId="280"/>
            <ac:inkMk id="115" creationId="{684CD7C1-7EEA-430C-99E6-F61B120BB484}"/>
          </ac:inkMkLst>
        </pc:inkChg>
        <pc:inkChg chg="add del">
          <ac:chgData name="Jim Beland" userId="d41a4da1a37fb713" providerId="LiveId" clId="{16BBCBC1-1739-4628-94AA-643C5DE5DCCE}" dt="2020-06-02T00:31:29.417" v="5691"/>
          <ac:inkMkLst>
            <pc:docMk/>
            <pc:sldMk cId="2071704829" sldId="280"/>
            <ac:inkMk id="116" creationId="{DAC94EEF-C861-463E-B17D-B3E5D4E9FCB7}"/>
          </ac:inkMkLst>
        </pc:inkChg>
        <pc:inkChg chg="add del">
          <ac:chgData name="Jim Beland" userId="d41a4da1a37fb713" providerId="LiveId" clId="{16BBCBC1-1739-4628-94AA-643C5DE5DCCE}" dt="2020-06-02T00:31:29.417" v="5691"/>
          <ac:inkMkLst>
            <pc:docMk/>
            <pc:sldMk cId="2071704829" sldId="280"/>
            <ac:inkMk id="117" creationId="{F18BA776-42A0-4E14-A234-D30646194FF1}"/>
          </ac:inkMkLst>
        </pc:inkChg>
        <pc:inkChg chg="add del">
          <ac:chgData name="Jim Beland" userId="d41a4da1a37fb713" providerId="LiveId" clId="{16BBCBC1-1739-4628-94AA-643C5DE5DCCE}" dt="2020-06-02T00:31:29.417" v="5691"/>
          <ac:inkMkLst>
            <pc:docMk/>
            <pc:sldMk cId="2071704829" sldId="280"/>
            <ac:inkMk id="118" creationId="{8913850C-2EA6-431C-832C-34B0C2910A0C}"/>
          </ac:inkMkLst>
        </pc:inkChg>
        <pc:inkChg chg="add del">
          <ac:chgData name="Jim Beland" userId="d41a4da1a37fb713" providerId="LiveId" clId="{16BBCBC1-1739-4628-94AA-643C5DE5DCCE}" dt="2020-06-02T00:31:29.417" v="5691"/>
          <ac:inkMkLst>
            <pc:docMk/>
            <pc:sldMk cId="2071704829" sldId="280"/>
            <ac:inkMk id="119" creationId="{836E77C0-C89F-4150-AF19-392B4F92A4DF}"/>
          </ac:inkMkLst>
        </pc:inkChg>
        <pc:inkChg chg="add del">
          <ac:chgData name="Jim Beland" userId="d41a4da1a37fb713" providerId="LiveId" clId="{16BBCBC1-1739-4628-94AA-643C5DE5DCCE}" dt="2020-06-02T00:31:29.417" v="5691"/>
          <ac:inkMkLst>
            <pc:docMk/>
            <pc:sldMk cId="2071704829" sldId="280"/>
            <ac:inkMk id="120" creationId="{6D1794A8-10FD-411E-BB21-EFB754CB8C0B}"/>
          </ac:inkMkLst>
        </pc:inkChg>
        <pc:inkChg chg="add">
          <ac:chgData name="Jim Beland" userId="d41a4da1a37fb713" providerId="LiveId" clId="{16BBCBC1-1739-4628-94AA-643C5DE5DCCE}" dt="2020-06-02T00:31:29.417" v="5691"/>
          <ac:inkMkLst>
            <pc:docMk/>
            <pc:sldMk cId="2071704829" sldId="280"/>
            <ac:inkMk id="121" creationId="{15CF2BE2-C882-46B6-AE9F-C36E573E761A}"/>
          </ac:inkMkLst>
        </pc:inkChg>
        <pc:inkChg chg="add del">
          <ac:chgData name="Jim Beland" userId="d41a4da1a37fb713" providerId="LiveId" clId="{16BBCBC1-1739-4628-94AA-643C5DE5DCCE}" dt="2020-06-02T00:31:37.864" v="5706"/>
          <ac:inkMkLst>
            <pc:docMk/>
            <pc:sldMk cId="2071704829" sldId="280"/>
            <ac:inkMk id="122" creationId="{02021C50-D31C-4130-8CA3-1A1C44EED113}"/>
          </ac:inkMkLst>
        </pc:inkChg>
        <pc:inkChg chg="add del">
          <ac:chgData name="Jim Beland" userId="d41a4da1a37fb713" providerId="LiveId" clId="{16BBCBC1-1739-4628-94AA-643C5DE5DCCE}" dt="2020-06-02T00:31:37.864" v="5706"/>
          <ac:inkMkLst>
            <pc:docMk/>
            <pc:sldMk cId="2071704829" sldId="280"/>
            <ac:inkMk id="123" creationId="{29AE36DA-6BE9-4DED-8E80-B40ABB2204C6}"/>
          </ac:inkMkLst>
        </pc:inkChg>
        <pc:inkChg chg="add del">
          <ac:chgData name="Jim Beland" userId="d41a4da1a37fb713" providerId="LiveId" clId="{16BBCBC1-1739-4628-94AA-643C5DE5DCCE}" dt="2020-06-02T00:31:37.864" v="5706"/>
          <ac:inkMkLst>
            <pc:docMk/>
            <pc:sldMk cId="2071704829" sldId="280"/>
            <ac:inkMk id="124" creationId="{85C6F92D-8C40-442D-AC74-929FA2D6C730}"/>
          </ac:inkMkLst>
        </pc:inkChg>
        <pc:inkChg chg="add del">
          <ac:chgData name="Jim Beland" userId="d41a4da1a37fb713" providerId="LiveId" clId="{16BBCBC1-1739-4628-94AA-643C5DE5DCCE}" dt="2020-06-02T00:31:37.864" v="5706"/>
          <ac:inkMkLst>
            <pc:docMk/>
            <pc:sldMk cId="2071704829" sldId="280"/>
            <ac:inkMk id="125" creationId="{8C961A97-BC42-4B4F-BC90-33901E712BC1}"/>
          </ac:inkMkLst>
        </pc:inkChg>
        <pc:inkChg chg="add del">
          <ac:chgData name="Jim Beland" userId="d41a4da1a37fb713" providerId="LiveId" clId="{16BBCBC1-1739-4628-94AA-643C5DE5DCCE}" dt="2020-06-02T00:31:37.864" v="5706"/>
          <ac:inkMkLst>
            <pc:docMk/>
            <pc:sldMk cId="2071704829" sldId="280"/>
            <ac:inkMk id="126" creationId="{12DD84FE-3A24-4D46-AB13-98E4EAB7E58F}"/>
          </ac:inkMkLst>
        </pc:inkChg>
        <pc:inkChg chg="add del">
          <ac:chgData name="Jim Beland" userId="d41a4da1a37fb713" providerId="LiveId" clId="{16BBCBC1-1739-4628-94AA-643C5DE5DCCE}" dt="2020-06-02T00:31:37.864" v="5706"/>
          <ac:inkMkLst>
            <pc:docMk/>
            <pc:sldMk cId="2071704829" sldId="280"/>
            <ac:inkMk id="127" creationId="{D1E116A5-E6A7-4F22-A6DE-212596EEB1D9}"/>
          </ac:inkMkLst>
        </pc:inkChg>
        <pc:inkChg chg="add del">
          <ac:chgData name="Jim Beland" userId="d41a4da1a37fb713" providerId="LiveId" clId="{16BBCBC1-1739-4628-94AA-643C5DE5DCCE}" dt="2020-06-02T00:31:37.864" v="5706"/>
          <ac:inkMkLst>
            <pc:docMk/>
            <pc:sldMk cId="2071704829" sldId="280"/>
            <ac:inkMk id="128" creationId="{300DA9F9-98E2-4A16-8C4A-DEB033D8FEB0}"/>
          </ac:inkMkLst>
        </pc:inkChg>
        <pc:inkChg chg="add del">
          <ac:chgData name="Jim Beland" userId="d41a4da1a37fb713" providerId="LiveId" clId="{16BBCBC1-1739-4628-94AA-643C5DE5DCCE}" dt="2020-06-02T00:31:37.864" v="5706"/>
          <ac:inkMkLst>
            <pc:docMk/>
            <pc:sldMk cId="2071704829" sldId="280"/>
            <ac:inkMk id="129" creationId="{A43153C8-9FE1-480E-ACA3-7170C0A0E21D}"/>
          </ac:inkMkLst>
        </pc:inkChg>
        <pc:inkChg chg="add del">
          <ac:chgData name="Jim Beland" userId="d41a4da1a37fb713" providerId="LiveId" clId="{16BBCBC1-1739-4628-94AA-643C5DE5DCCE}" dt="2020-06-02T00:31:37.864" v="5706"/>
          <ac:inkMkLst>
            <pc:docMk/>
            <pc:sldMk cId="2071704829" sldId="280"/>
            <ac:inkMk id="130" creationId="{59F2EED0-2927-49C8-AF93-FFED3C56F4E3}"/>
          </ac:inkMkLst>
        </pc:inkChg>
        <pc:inkChg chg="add del">
          <ac:chgData name="Jim Beland" userId="d41a4da1a37fb713" providerId="LiveId" clId="{16BBCBC1-1739-4628-94AA-643C5DE5DCCE}" dt="2020-06-02T00:31:37.864" v="5706"/>
          <ac:inkMkLst>
            <pc:docMk/>
            <pc:sldMk cId="2071704829" sldId="280"/>
            <ac:inkMk id="131" creationId="{3448D5E0-E91D-49A9-A6E3-42338CC7AFE9}"/>
          </ac:inkMkLst>
        </pc:inkChg>
        <pc:inkChg chg="add del">
          <ac:chgData name="Jim Beland" userId="d41a4da1a37fb713" providerId="LiveId" clId="{16BBCBC1-1739-4628-94AA-643C5DE5DCCE}" dt="2020-06-02T00:31:37.864" v="5706"/>
          <ac:inkMkLst>
            <pc:docMk/>
            <pc:sldMk cId="2071704829" sldId="280"/>
            <ac:inkMk id="132" creationId="{A50597A3-16A4-46A7-848B-BD5BFD233842}"/>
          </ac:inkMkLst>
        </pc:inkChg>
        <pc:inkChg chg="add del">
          <ac:chgData name="Jim Beland" userId="d41a4da1a37fb713" providerId="LiveId" clId="{16BBCBC1-1739-4628-94AA-643C5DE5DCCE}" dt="2020-06-02T00:31:37.864" v="5706"/>
          <ac:inkMkLst>
            <pc:docMk/>
            <pc:sldMk cId="2071704829" sldId="280"/>
            <ac:inkMk id="133" creationId="{851AA812-7B71-4144-9D83-115DC0D676B4}"/>
          </ac:inkMkLst>
        </pc:inkChg>
        <pc:inkChg chg="add del">
          <ac:chgData name="Jim Beland" userId="d41a4da1a37fb713" providerId="LiveId" clId="{16BBCBC1-1739-4628-94AA-643C5DE5DCCE}" dt="2020-06-02T00:31:37.864" v="5706"/>
          <ac:inkMkLst>
            <pc:docMk/>
            <pc:sldMk cId="2071704829" sldId="280"/>
            <ac:inkMk id="134" creationId="{0F8F88AD-3E46-40BA-A8C3-DE6FC24350F9}"/>
          </ac:inkMkLst>
        </pc:inkChg>
        <pc:inkChg chg="add del">
          <ac:chgData name="Jim Beland" userId="d41a4da1a37fb713" providerId="LiveId" clId="{16BBCBC1-1739-4628-94AA-643C5DE5DCCE}" dt="2020-06-02T00:31:37.864" v="5706"/>
          <ac:inkMkLst>
            <pc:docMk/>
            <pc:sldMk cId="2071704829" sldId="280"/>
            <ac:inkMk id="135" creationId="{30B9C957-C750-4FB1-81AB-50ED7C7FC0DE}"/>
          </ac:inkMkLst>
        </pc:inkChg>
        <pc:inkChg chg="add del">
          <ac:chgData name="Jim Beland" userId="d41a4da1a37fb713" providerId="LiveId" clId="{16BBCBC1-1739-4628-94AA-643C5DE5DCCE}" dt="2020-06-02T00:31:41.111" v="5709"/>
          <ac:inkMkLst>
            <pc:docMk/>
            <pc:sldMk cId="2071704829" sldId="280"/>
            <ac:inkMk id="136" creationId="{5D2FABA1-634D-44EE-91C4-D850B1D46753}"/>
          </ac:inkMkLst>
        </pc:inkChg>
        <pc:inkChg chg="add">
          <ac:chgData name="Jim Beland" userId="d41a4da1a37fb713" providerId="LiveId" clId="{16BBCBC1-1739-4628-94AA-643C5DE5DCCE}" dt="2020-06-02T00:31:37.864" v="5706"/>
          <ac:inkMkLst>
            <pc:docMk/>
            <pc:sldMk cId="2071704829" sldId="280"/>
            <ac:inkMk id="137" creationId="{9D781BCB-BDD7-4B77-B539-83BACD56EE8F}"/>
          </ac:inkMkLst>
        </pc:inkChg>
        <pc:inkChg chg="add del">
          <ac:chgData name="Jim Beland" userId="d41a4da1a37fb713" providerId="LiveId" clId="{16BBCBC1-1739-4628-94AA-643C5DE5DCCE}" dt="2020-06-02T00:31:41.111" v="5709"/>
          <ac:inkMkLst>
            <pc:docMk/>
            <pc:sldMk cId="2071704829" sldId="280"/>
            <ac:inkMk id="138" creationId="{A4997EDF-20BA-4441-BD2A-045555AB203D}"/>
          </ac:inkMkLst>
        </pc:inkChg>
        <pc:inkChg chg="add del">
          <ac:chgData name="Jim Beland" userId="d41a4da1a37fb713" providerId="LiveId" clId="{16BBCBC1-1739-4628-94AA-643C5DE5DCCE}" dt="2020-06-02T00:31:41.111" v="5709"/>
          <ac:inkMkLst>
            <pc:docMk/>
            <pc:sldMk cId="2071704829" sldId="280"/>
            <ac:inkMk id="139" creationId="{A2EBF537-D492-4BFA-B90E-0D52000101C4}"/>
          </ac:inkMkLst>
        </pc:inkChg>
        <pc:inkChg chg="add del">
          <ac:chgData name="Jim Beland" userId="d41a4da1a37fb713" providerId="LiveId" clId="{16BBCBC1-1739-4628-94AA-643C5DE5DCCE}" dt="2020-06-02T00:31:51.322" v="5727"/>
          <ac:inkMkLst>
            <pc:docMk/>
            <pc:sldMk cId="2071704829" sldId="280"/>
            <ac:inkMk id="140" creationId="{137BEF46-5027-4EFE-925E-EBF1F0927281}"/>
          </ac:inkMkLst>
        </pc:inkChg>
        <pc:inkChg chg="add del">
          <ac:chgData name="Jim Beland" userId="d41a4da1a37fb713" providerId="LiveId" clId="{16BBCBC1-1739-4628-94AA-643C5DE5DCCE}" dt="2020-06-02T00:31:51.322" v="5727"/>
          <ac:inkMkLst>
            <pc:docMk/>
            <pc:sldMk cId="2071704829" sldId="280"/>
            <ac:inkMk id="141" creationId="{6D44E0E4-D919-4131-A74F-2F484DB2FA09}"/>
          </ac:inkMkLst>
        </pc:inkChg>
        <pc:inkChg chg="add del">
          <ac:chgData name="Jim Beland" userId="d41a4da1a37fb713" providerId="LiveId" clId="{16BBCBC1-1739-4628-94AA-643C5DE5DCCE}" dt="2020-06-02T00:31:51.322" v="5727"/>
          <ac:inkMkLst>
            <pc:docMk/>
            <pc:sldMk cId="2071704829" sldId="280"/>
            <ac:inkMk id="142" creationId="{2E5DC073-C686-465F-A596-6EC891B08C59}"/>
          </ac:inkMkLst>
        </pc:inkChg>
        <pc:inkChg chg="add del">
          <ac:chgData name="Jim Beland" userId="d41a4da1a37fb713" providerId="LiveId" clId="{16BBCBC1-1739-4628-94AA-643C5DE5DCCE}" dt="2020-06-02T00:31:51.322" v="5727"/>
          <ac:inkMkLst>
            <pc:docMk/>
            <pc:sldMk cId="2071704829" sldId="280"/>
            <ac:inkMk id="143" creationId="{DD4651FA-AB46-4AB1-8FC8-0ED22BEB95B9}"/>
          </ac:inkMkLst>
        </pc:inkChg>
        <pc:inkChg chg="add del">
          <ac:chgData name="Jim Beland" userId="d41a4da1a37fb713" providerId="LiveId" clId="{16BBCBC1-1739-4628-94AA-643C5DE5DCCE}" dt="2020-06-02T00:31:51.322" v="5727"/>
          <ac:inkMkLst>
            <pc:docMk/>
            <pc:sldMk cId="2071704829" sldId="280"/>
            <ac:inkMk id="144" creationId="{8E24C855-211C-40F4-B5AE-9EC7A7D3FFC1}"/>
          </ac:inkMkLst>
        </pc:inkChg>
        <pc:inkChg chg="add del">
          <ac:chgData name="Jim Beland" userId="d41a4da1a37fb713" providerId="LiveId" clId="{16BBCBC1-1739-4628-94AA-643C5DE5DCCE}" dt="2020-06-02T00:31:51.322" v="5727"/>
          <ac:inkMkLst>
            <pc:docMk/>
            <pc:sldMk cId="2071704829" sldId="280"/>
            <ac:inkMk id="145" creationId="{4886BD53-690C-4AD2-89FE-1B8BA32702B9}"/>
          </ac:inkMkLst>
        </pc:inkChg>
        <pc:inkChg chg="add del">
          <ac:chgData name="Jim Beland" userId="d41a4da1a37fb713" providerId="LiveId" clId="{16BBCBC1-1739-4628-94AA-643C5DE5DCCE}" dt="2020-06-02T00:31:51.322" v="5727"/>
          <ac:inkMkLst>
            <pc:docMk/>
            <pc:sldMk cId="2071704829" sldId="280"/>
            <ac:inkMk id="146" creationId="{01908367-8C9E-4DC4-AB82-AC531957E25F}"/>
          </ac:inkMkLst>
        </pc:inkChg>
        <pc:inkChg chg="add del">
          <ac:chgData name="Jim Beland" userId="d41a4da1a37fb713" providerId="LiveId" clId="{16BBCBC1-1739-4628-94AA-643C5DE5DCCE}" dt="2020-06-02T00:31:51.322" v="5727"/>
          <ac:inkMkLst>
            <pc:docMk/>
            <pc:sldMk cId="2071704829" sldId="280"/>
            <ac:inkMk id="147" creationId="{2DA6F399-5DF3-435E-A180-0A95505AABE9}"/>
          </ac:inkMkLst>
        </pc:inkChg>
        <pc:inkChg chg="add del">
          <ac:chgData name="Jim Beland" userId="d41a4da1a37fb713" providerId="LiveId" clId="{16BBCBC1-1739-4628-94AA-643C5DE5DCCE}" dt="2020-06-02T00:31:51.322" v="5727"/>
          <ac:inkMkLst>
            <pc:docMk/>
            <pc:sldMk cId="2071704829" sldId="280"/>
            <ac:inkMk id="148" creationId="{241FEDF7-B102-4EB5-88DF-F482BF8BDD28}"/>
          </ac:inkMkLst>
        </pc:inkChg>
        <pc:inkChg chg="add del">
          <ac:chgData name="Jim Beland" userId="d41a4da1a37fb713" providerId="LiveId" clId="{16BBCBC1-1739-4628-94AA-643C5DE5DCCE}" dt="2020-06-02T00:31:51.322" v="5727"/>
          <ac:inkMkLst>
            <pc:docMk/>
            <pc:sldMk cId="2071704829" sldId="280"/>
            <ac:inkMk id="149" creationId="{B6DA595B-704C-4720-8C32-C78A13A5966C}"/>
          </ac:inkMkLst>
        </pc:inkChg>
        <pc:inkChg chg="add del">
          <ac:chgData name="Jim Beland" userId="d41a4da1a37fb713" providerId="LiveId" clId="{16BBCBC1-1739-4628-94AA-643C5DE5DCCE}" dt="2020-06-02T00:31:51.322" v="5727"/>
          <ac:inkMkLst>
            <pc:docMk/>
            <pc:sldMk cId="2071704829" sldId="280"/>
            <ac:inkMk id="150" creationId="{FCF321EA-FD99-4E84-A4EF-4A9E0D918944}"/>
          </ac:inkMkLst>
        </pc:inkChg>
        <pc:inkChg chg="add del">
          <ac:chgData name="Jim Beland" userId="d41a4da1a37fb713" providerId="LiveId" clId="{16BBCBC1-1739-4628-94AA-643C5DE5DCCE}" dt="2020-06-02T00:31:51.322" v="5727"/>
          <ac:inkMkLst>
            <pc:docMk/>
            <pc:sldMk cId="2071704829" sldId="280"/>
            <ac:inkMk id="151" creationId="{8E8EEDB5-974E-4DBB-B56E-D25C2E643DB0}"/>
          </ac:inkMkLst>
        </pc:inkChg>
        <pc:inkChg chg="add del">
          <ac:chgData name="Jim Beland" userId="d41a4da1a37fb713" providerId="LiveId" clId="{16BBCBC1-1739-4628-94AA-643C5DE5DCCE}" dt="2020-06-02T00:31:51.322" v="5727"/>
          <ac:inkMkLst>
            <pc:docMk/>
            <pc:sldMk cId="2071704829" sldId="280"/>
            <ac:inkMk id="152" creationId="{062B75BA-11A2-4662-85B0-B383E8041980}"/>
          </ac:inkMkLst>
        </pc:inkChg>
        <pc:inkChg chg="add del">
          <ac:chgData name="Jim Beland" userId="d41a4da1a37fb713" providerId="LiveId" clId="{16BBCBC1-1739-4628-94AA-643C5DE5DCCE}" dt="2020-06-02T00:31:51.322" v="5727"/>
          <ac:inkMkLst>
            <pc:docMk/>
            <pc:sldMk cId="2071704829" sldId="280"/>
            <ac:inkMk id="153" creationId="{712B6BAF-4E03-403C-AB44-AF5720A5DB9B}"/>
          </ac:inkMkLst>
        </pc:inkChg>
        <pc:inkChg chg="add del">
          <ac:chgData name="Jim Beland" userId="d41a4da1a37fb713" providerId="LiveId" clId="{16BBCBC1-1739-4628-94AA-643C5DE5DCCE}" dt="2020-06-02T00:31:51.322" v="5727"/>
          <ac:inkMkLst>
            <pc:docMk/>
            <pc:sldMk cId="2071704829" sldId="280"/>
            <ac:inkMk id="154" creationId="{1045F4AF-B920-4652-AEA0-106F36259ED3}"/>
          </ac:inkMkLst>
        </pc:inkChg>
        <pc:inkChg chg="add del">
          <ac:chgData name="Jim Beland" userId="d41a4da1a37fb713" providerId="LiveId" clId="{16BBCBC1-1739-4628-94AA-643C5DE5DCCE}" dt="2020-06-02T00:31:51.322" v="5727"/>
          <ac:inkMkLst>
            <pc:docMk/>
            <pc:sldMk cId="2071704829" sldId="280"/>
            <ac:inkMk id="155" creationId="{83AD8E40-DBCB-47EC-9500-076157ACC200}"/>
          </ac:inkMkLst>
        </pc:inkChg>
        <pc:inkChg chg="add del">
          <ac:chgData name="Jim Beland" userId="d41a4da1a37fb713" providerId="LiveId" clId="{16BBCBC1-1739-4628-94AA-643C5DE5DCCE}" dt="2020-06-02T00:31:51.322" v="5727"/>
          <ac:inkMkLst>
            <pc:docMk/>
            <pc:sldMk cId="2071704829" sldId="280"/>
            <ac:inkMk id="156" creationId="{208A0539-F5B9-4277-8EBA-DE7AD8A65E09}"/>
          </ac:inkMkLst>
        </pc:inkChg>
        <pc:inkChg chg="add del">
          <ac:chgData name="Jim Beland" userId="d41a4da1a37fb713" providerId="LiveId" clId="{16BBCBC1-1739-4628-94AA-643C5DE5DCCE}" dt="2020-06-02T00:31:51.322" v="5727"/>
          <ac:inkMkLst>
            <pc:docMk/>
            <pc:sldMk cId="2071704829" sldId="280"/>
            <ac:inkMk id="157" creationId="{CD9A5459-3912-499E-90FF-9195BB1D6F6B}"/>
          </ac:inkMkLst>
        </pc:inkChg>
        <pc:inkChg chg="add">
          <ac:chgData name="Jim Beland" userId="d41a4da1a37fb713" providerId="LiveId" clId="{16BBCBC1-1739-4628-94AA-643C5DE5DCCE}" dt="2020-06-02T00:31:51.322" v="5727"/>
          <ac:inkMkLst>
            <pc:docMk/>
            <pc:sldMk cId="2071704829" sldId="280"/>
            <ac:inkMk id="158" creationId="{312A9F19-299F-4843-9D54-E51E1F563E11}"/>
          </ac:inkMkLst>
        </pc:inkChg>
        <pc:inkChg chg="add">
          <ac:chgData name="Jim Beland" userId="d41a4da1a37fb713" providerId="LiveId" clId="{16BBCBC1-1739-4628-94AA-643C5DE5DCCE}" dt="2020-06-02T00:31:51.322" v="5727"/>
          <ac:inkMkLst>
            <pc:docMk/>
            <pc:sldMk cId="2071704829" sldId="280"/>
            <ac:inkMk id="159" creationId="{6F21A578-C131-4BD9-A5D0-3C95BA33010E}"/>
          </ac:inkMkLst>
        </pc:inkChg>
        <pc:inkChg chg="add">
          <ac:chgData name="Jim Beland" userId="d41a4da1a37fb713" providerId="LiveId" clId="{16BBCBC1-1739-4628-94AA-643C5DE5DCCE}" dt="2020-06-02T00:31:53.701" v="5728" actId="9405"/>
          <ac:inkMkLst>
            <pc:docMk/>
            <pc:sldMk cId="2071704829" sldId="280"/>
            <ac:inkMk id="160" creationId="{97A63E8B-8AF3-452D-8DAC-8873AC1DC815}"/>
          </ac:inkMkLst>
        </pc:inkChg>
        <pc:inkChg chg="add del">
          <ac:chgData name="Jim Beland" userId="d41a4da1a37fb713" providerId="LiveId" clId="{16BBCBC1-1739-4628-94AA-643C5DE5DCCE}" dt="2020-06-02T00:32:10.633" v="5762"/>
          <ac:inkMkLst>
            <pc:docMk/>
            <pc:sldMk cId="2071704829" sldId="280"/>
            <ac:inkMk id="161" creationId="{5371B378-6094-4AA6-90F6-AA3A4E01F6E4}"/>
          </ac:inkMkLst>
        </pc:inkChg>
        <pc:inkChg chg="add del">
          <ac:chgData name="Jim Beland" userId="d41a4da1a37fb713" providerId="LiveId" clId="{16BBCBC1-1739-4628-94AA-643C5DE5DCCE}" dt="2020-06-02T00:32:10.633" v="5762"/>
          <ac:inkMkLst>
            <pc:docMk/>
            <pc:sldMk cId="2071704829" sldId="280"/>
            <ac:inkMk id="162" creationId="{C5238520-EFDE-4E5B-A6D3-32DF6D6807C4}"/>
          </ac:inkMkLst>
        </pc:inkChg>
        <pc:inkChg chg="add del">
          <ac:chgData name="Jim Beland" userId="d41a4da1a37fb713" providerId="LiveId" clId="{16BBCBC1-1739-4628-94AA-643C5DE5DCCE}" dt="2020-06-02T00:32:10.633" v="5762"/>
          <ac:inkMkLst>
            <pc:docMk/>
            <pc:sldMk cId="2071704829" sldId="280"/>
            <ac:inkMk id="163" creationId="{6AE70BCE-9BF7-4420-8F50-04C1F09BB9DE}"/>
          </ac:inkMkLst>
        </pc:inkChg>
        <pc:inkChg chg="add del">
          <ac:chgData name="Jim Beland" userId="d41a4da1a37fb713" providerId="LiveId" clId="{16BBCBC1-1739-4628-94AA-643C5DE5DCCE}" dt="2020-06-02T00:32:37.815" v="5812"/>
          <ac:inkMkLst>
            <pc:docMk/>
            <pc:sldMk cId="2071704829" sldId="280"/>
            <ac:inkMk id="164" creationId="{5FF4FD63-2EC9-4CE9-9150-5B6075485E30}"/>
          </ac:inkMkLst>
        </pc:inkChg>
        <pc:inkChg chg="add del">
          <ac:chgData name="Jim Beland" userId="d41a4da1a37fb713" providerId="LiveId" clId="{16BBCBC1-1739-4628-94AA-643C5DE5DCCE}" dt="2020-06-02T00:32:10.633" v="5762"/>
          <ac:inkMkLst>
            <pc:docMk/>
            <pc:sldMk cId="2071704829" sldId="280"/>
            <ac:inkMk id="165" creationId="{A0D0ED4C-16EA-492D-A650-52E21405C739}"/>
          </ac:inkMkLst>
        </pc:inkChg>
        <pc:inkChg chg="add del">
          <ac:chgData name="Jim Beland" userId="d41a4da1a37fb713" providerId="LiveId" clId="{16BBCBC1-1739-4628-94AA-643C5DE5DCCE}" dt="2020-06-02T00:32:10.633" v="5762"/>
          <ac:inkMkLst>
            <pc:docMk/>
            <pc:sldMk cId="2071704829" sldId="280"/>
            <ac:inkMk id="166" creationId="{98C542C5-AD23-41DB-AE86-91A0DAF1D381}"/>
          </ac:inkMkLst>
        </pc:inkChg>
        <pc:inkChg chg="add del">
          <ac:chgData name="Jim Beland" userId="d41a4da1a37fb713" providerId="LiveId" clId="{16BBCBC1-1739-4628-94AA-643C5DE5DCCE}" dt="2020-06-02T00:32:10.633" v="5762"/>
          <ac:inkMkLst>
            <pc:docMk/>
            <pc:sldMk cId="2071704829" sldId="280"/>
            <ac:inkMk id="167" creationId="{5D5128B0-1E10-4D30-A2F4-A0F22B23C821}"/>
          </ac:inkMkLst>
        </pc:inkChg>
        <pc:inkChg chg="add del">
          <ac:chgData name="Jim Beland" userId="d41a4da1a37fb713" providerId="LiveId" clId="{16BBCBC1-1739-4628-94AA-643C5DE5DCCE}" dt="2020-06-02T00:32:10.633" v="5762"/>
          <ac:inkMkLst>
            <pc:docMk/>
            <pc:sldMk cId="2071704829" sldId="280"/>
            <ac:inkMk id="168" creationId="{844FAAB3-2BA9-4FB4-90E4-F3333760E57E}"/>
          </ac:inkMkLst>
        </pc:inkChg>
        <pc:inkChg chg="add del">
          <ac:chgData name="Jim Beland" userId="d41a4da1a37fb713" providerId="LiveId" clId="{16BBCBC1-1739-4628-94AA-643C5DE5DCCE}" dt="2020-06-02T00:32:10.633" v="5762"/>
          <ac:inkMkLst>
            <pc:docMk/>
            <pc:sldMk cId="2071704829" sldId="280"/>
            <ac:inkMk id="169" creationId="{524C1A67-4722-47F0-B341-12CB677CCAD6}"/>
          </ac:inkMkLst>
        </pc:inkChg>
        <pc:inkChg chg="add del">
          <ac:chgData name="Jim Beland" userId="d41a4da1a37fb713" providerId="LiveId" clId="{16BBCBC1-1739-4628-94AA-643C5DE5DCCE}" dt="2020-06-02T00:32:10.633" v="5762"/>
          <ac:inkMkLst>
            <pc:docMk/>
            <pc:sldMk cId="2071704829" sldId="280"/>
            <ac:inkMk id="170" creationId="{612C0CDE-2CC3-446F-BF1F-42979708AE6A}"/>
          </ac:inkMkLst>
        </pc:inkChg>
        <pc:inkChg chg="add del">
          <ac:chgData name="Jim Beland" userId="d41a4da1a37fb713" providerId="LiveId" clId="{16BBCBC1-1739-4628-94AA-643C5DE5DCCE}" dt="2020-06-02T00:32:10.633" v="5762"/>
          <ac:inkMkLst>
            <pc:docMk/>
            <pc:sldMk cId="2071704829" sldId="280"/>
            <ac:inkMk id="171" creationId="{98A86004-10FF-42F7-BF75-2C9BAF9C8B91}"/>
          </ac:inkMkLst>
        </pc:inkChg>
        <pc:inkChg chg="add del">
          <ac:chgData name="Jim Beland" userId="d41a4da1a37fb713" providerId="LiveId" clId="{16BBCBC1-1739-4628-94AA-643C5DE5DCCE}" dt="2020-06-02T00:32:10.633" v="5762"/>
          <ac:inkMkLst>
            <pc:docMk/>
            <pc:sldMk cId="2071704829" sldId="280"/>
            <ac:inkMk id="172" creationId="{65412765-DA42-4F93-AB0B-026DF066262D}"/>
          </ac:inkMkLst>
        </pc:inkChg>
        <pc:inkChg chg="add del">
          <ac:chgData name="Jim Beland" userId="d41a4da1a37fb713" providerId="LiveId" clId="{16BBCBC1-1739-4628-94AA-643C5DE5DCCE}" dt="2020-06-02T00:32:10.633" v="5762"/>
          <ac:inkMkLst>
            <pc:docMk/>
            <pc:sldMk cId="2071704829" sldId="280"/>
            <ac:inkMk id="173" creationId="{BED9065F-359E-461B-AEE0-0B7DC866AC7E}"/>
          </ac:inkMkLst>
        </pc:inkChg>
        <pc:inkChg chg="add del">
          <ac:chgData name="Jim Beland" userId="d41a4da1a37fb713" providerId="LiveId" clId="{16BBCBC1-1739-4628-94AA-643C5DE5DCCE}" dt="2020-06-02T00:32:10.633" v="5762"/>
          <ac:inkMkLst>
            <pc:docMk/>
            <pc:sldMk cId="2071704829" sldId="280"/>
            <ac:inkMk id="174" creationId="{CB7AEB2F-BF50-47CC-ACC5-F2D4818DF5E7}"/>
          </ac:inkMkLst>
        </pc:inkChg>
        <pc:inkChg chg="add del">
          <ac:chgData name="Jim Beland" userId="d41a4da1a37fb713" providerId="LiveId" clId="{16BBCBC1-1739-4628-94AA-643C5DE5DCCE}" dt="2020-06-02T00:32:10.633" v="5762"/>
          <ac:inkMkLst>
            <pc:docMk/>
            <pc:sldMk cId="2071704829" sldId="280"/>
            <ac:inkMk id="175" creationId="{BC63BB0F-DE2F-4429-B8E1-FB560919416D}"/>
          </ac:inkMkLst>
        </pc:inkChg>
        <pc:inkChg chg="add del">
          <ac:chgData name="Jim Beland" userId="d41a4da1a37fb713" providerId="LiveId" clId="{16BBCBC1-1739-4628-94AA-643C5DE5DCCE}" dt="2020-06-02T00:32:10.633" v="5762"/>
          <ac:inkMkLst>
            <pc:docMk/>
            <pc:sldMk cId="2071704829" sldId="280"/>
            <ac:inkMk id="176" creationId="{34049DC6-3777-4EC3-86F2-763F2CEFDAF9}"/>
          </ac:inkMkLst>
        </pc:inkChg>
        <pc:inkChg chg="add del">
          <ac:chgData name="Jim Beland" userId="d41a4da1a37fb713" providerId="LiveId" clId="{16BBCBC1-1739-4628-94AA-643C5DE5DCCE}" dt="2020-06-02T00:32:10.633" v="5762"/>
          <ac:inkMkLst>
            <pc:docMk/>
            <pc:sldMk cId="2071704829" sldId="280"/>
            <ac:inkMk id="177" creationId="{658C4426-CA4C-4A16-B69C-A89F7B71552D}"/>
          </ac:inkMkLst>
        </pc:inkChg>
        <pc:inkChg chg="add del">
          <ac:chgData name="Jim Beland" userId="d41a4da1a37fb713" providerId="LiveId" clId="{16BBCBC1-1739-4628-94AA-643C5DE5DCCE}" dt="2020-06-02T00:32:10.633" v="5762"/>
          <ac:inkMkLst>
            <pc:docMk/>
            <pc:sldMk cId="2071704829" sldId="280"/>
            <ac:inkMk id="178" creationId="{72E75BC4-C080-408D-A98C-C67A8C739FEC}"/>
          </ac:inkMkLst>
        </pc:inkChg>
        <pc:inkChg chg="add del">
          <ac:chgData name="Jim Beland" userId="d41a4da1a37fb713" providerId="LiveId" clId="{16BBCBC1-1739-4628-94AA-643C5DE5DCCE}" dt="2020-06-02T00:32:10.633" v="5762"/>
          <ac:inkMkLst>
            <pc:docMk/>
            <pc:sldMk cId="2071704829" sldId="280"/>
            <ac:inkMk id="179" creationId="{68C6063A-A869-45CD-B9D3-E33F4E1B65EA}"/>
          </ac:inkMkLst>
        </pc:inkChg>
        <pc:inkChg chg="add del">
          <ac:chgData name="Jim Beland" userId="d41a4da1a37fb713" providerId="LiveId" clId="{16BBCBC1-1739-4628-94AA-643C5DE5DCCE}" dt="2020-06-02T00:32:10.633" v="5762"/>
          <ac:inkMkLst>
            <pc:docMk/>
            <pc:sldMk cId="2071704829" sldId="280"/>
            <ac:inkMk id="180" creationId="{4DFEF9F4-17E3-4883-B900-7CE848F2367C}"/>
          </ac:inkMkLst>
        </pc:inkChg>
        <pc:inkChg chg="add del">
          <ac:chgData name="Jim Beland" userId="d41a4da1a37fb713" providerId="LiveId" clId="{16BBCBC1-1739-4628-94AA-643C5DE5DCCE}" dt="2020-06-02T00:32:10.633" v="5762"/>
          <ac:inkMkLst>
            <pc:docMk/>
            <pc:sldMk cId="2071704829" sldId="280"/>
            <ac:inkMk id="181" creationId="{23DE1291-7451-4034-9AAA-674F604EBC40}"/>
          </ac:inkMkLst>
        </pc:inkChg>
        <pc:inkChg chg="add del">
          <ac:chgData name="Jim Beland" userId="d41a4da1a37fb713" providerId="LiveId" clId="{16BBCBC1-1739-4628-94AA-643C5DE5DCCE}" dt="2020-06-02T00:32:10.633" v="5762"/>
          <ac:inkMkLst>
            <pc:docMk/>
            <pc:sldMk cId="2071704829" sldId="280"/>
            <ac:inkMk id="182" creationId="{950AA783-906D-4155-9487-0C7C5FF66B87}"/>
          </ac:inkMkLst>
        </pc:inkChg>
        <pc:inkChg chg="add del">
          <ac:chgData name="Jim Beland" userId="d41a4da1a37fb713" providerId="LiveId" clId="{16BBCBC1-1739-4628-94AA-643C5DE5DCCE}" dt="2020-06-02T00:32:10.633" v="5762"/>
          <ac:inkMkLst>
            <pc:docMk/>
            <pc:sldMk cId="2071704829" sldId="280"/>
            <ac:inkMk id="183" creationId="{5B113379-8F78-41CF-957E-E542CA06BD6E}"/>
          </ac:inkMkLst>
        </pc:inkChg>
        <pc:inkChg chg="add del">
          <ac:chgData name="Jim Beland" userId="d41a4da1a37fb713" providerId="LiveId" clId="{16BBCBC1-1739-4628-94AA-643C5DE5DCCE}" dt="2020-06-02T00:32:10.633" v="5762"/>
          <ac:inkMkLst>
            <pc:docMk/>
            <pc:sldMk cId="2071704829" sldId="280"/>
            <ac:inkMk id="184" creationId="{A6920BC1-019C-4AC7-9EED-97635C39EE07}"/>
          </ac:inkMkLst>
        </pc:inkChg>
        <pc:inkChg chg="add del">
          <ac:chgData name="Jim Beland" userId="d41a4da1a37fb713" providerId="LiveId" clId="{16BBCBC1-1739-4628-94AA-643C5DE5DCCE}" dt="2020-06-02T00:32:10.633" v="5762"/>
          <ac:inkMkLst>
            <pc:docMk/>
            <pc:sldMk cId="2071704829" sldId="280"/>
            <ac:inkMk id="185" creationId="{4488C634-EB79-4A42-8C6D-C23D7BBC0427}"/>
          </ac:inkMkLst>
        </pc:inkChg>
        <pc:inkChg chg="add del">
          <ac:chgData name="Jim Beland" userId="d41a4da1a37fb713" providerId="LiveId" clId="{16BBCBC1-1739-4628-94AA-643C5DE5DCCE}" dt="2020-06-02T00:32:10.633" v="5762"/>
          <ac:inkMkLst>
            <pc:docMk/>
            <pc:sldMk cId="2071704829" sldId="280"/>
            <ac:inkMk id="186" creationId="{1FBA445D-5869-4C7C-909D-79AF5FFCA635}"/>
          </ac:inkMkLst>
        </pc:inkChg>
        <pc:inkChg chg="add del">
          <ac:chgData name="Jim Beland" userId="d41a4da1a37fb713" providerId="LiveId" clId="{16BBCBC1-1739-4628-94AA-643C5DE5DCCE}" dt="2020-06-02T00:32:10.633" v="5762"/>
          <ac:inkMkLst>
            <pc:docMk/>
            <pc:sldMk cId="2071704829" sldId="280"/>
            <ac:inkMk id="187" creationId="{187FBEE8-54DC-438B-8A3D-6AFFA87FAF1C}"/>
          </ac:inkMkLst>
        </pc:inkChg>
        <pc:inkChg chg="add del">
          <ac:chgData name="Jim Beland" userId="d41a4da1a37fb713" providerId="LiveId" clId="{16BBCBC1-1739-4628-94AA-643C5DE5DCCE}" dt="2020-06-02T00:32:10.633" v="5762"/>
          <ac:inkMkLst>
            <pc:docMk/>
            <pc:sldMk cId="2071704829" sldId="280"/>
            <ac:inkMk id="188" creationId="{D0B4A7F5-9B92-40D1-A22C-C7C6BBE19D6A}"/>
          </ac:inkMkLst>
        </pc:inkChg>
        <pc:inkChg chg="add del">
          <ac:chgData name="Jim Beland" userId="d41a4da1a37fb713" providerId="LiveId" clId="{16BBCBC1-1739-4628-94AA-643C5DE5DCCE}" dt="2020-06-02T00:32:10.633" v="5762"/>
          <ac:inkMkLst>
            <pc:docMk/>
            <pc:sldMk cId="2071704829" sldId="280"/>
            <ac:inkMk id="189" creationId="{7C914BBC-F6C3-4CBB-9A1A-65800EE4E85E}"/>
          </ac:inkMkLst>
        </pc:inkChg>
        <pc:inkChg chg="add del">
          <ac:chgData name="Jim Beland" userId="d41a4da1a37fb713" providerId="LiveId" clId="{16BBCBC1-1739-4628-94AA-643C5DE5DCCE}" dt="2020-06-02T00:32:10.633" v="5762"/>
          <ac:inkMkLst>
            <pc:docMk/>
            <pc:sldMk cId="2071704829" sldId="280"/>
            <ac:inkMk id="190" creationId="{D6687504-BE2C-418A-9345-EDA413E554FB}"/>
          </ac:inkMkLst>
        </pc:inkChg>
        <pc:inkChg chg="add del">
          <ac:chgData name="Jim Beland" userId="d41a4da1a37fb713" providerId="LiveId" clId="{16BBCBC1-1739-4628-94AA-643C5DE5DCCE}" dt="2020-06-02T00:32:10.633" v="5762"/>
          <ac:inkMkLst>
            <pc:docMk/>
            <pc:sldMk cId="2071704829" sldId="280"/>
            <ac:inkMk id="191" creationId="{4484F82D-7C46-4368-B95B-94BAF1DEC34F}"/>
          </ac:inkMkLst>
        </pc:inkChg>
        <pc:inkChg chg="add del">
          <ac:chgData name="Jim Beland" userId="d41a4da1a37fb713" providerId="LiveId" clId="{16BBCBC1-1739-4628-94AA-643C5DE5DCCE}" dt="2020-06-02T00:32:10.633" v="5762"/>
          <ac:inkMkLst>
            <pc:docMk/>
            <pc:sldMk cId="2071704829" sldId="280"/>
            <ac:inkMk id="192" creationId="{D7FCF1B9-BEF0-4FB3-B6C0-256EF0337F6E}"/>
          </ac:inkMkLst>
        </pc:inkChg>
        <pc:inkChg chg="add del">
          <ac:chgData name="Jim Beland" userId="d41a4da1a37fb713" providerId="LiveId" clId="{16BBCBC1-1739-4628-94AA-643C5DE5DCCE}" dt="2020-06-02T00:32:10.633" v="5762"/>
          <ac:inkMkLst>
            <pc:docMk/>
            <pc:sldMk cId="2071704829" sldId="280"/>
            <ac:inkMk id="193" creationId="{78C1A24A-23DE-4FEE-95FE-9DBF53F70711}"/>
          </ac:inkMkLst>
        </pc:inkChg>
        <pc:inkChg chg="add del">
          <ac:chgData name="Jim Beland" userId="d41a4da1a37fb713" providerId="LiveId" clId="{16BBCBC1-1739-4628-94AA-643C5DE5DCCE}" dt="2020-06-02T00:32:12.306" v="5764"/>
          <ac:inkMkLst>
            <pc:docMk/>
            <pc:sldMk cId="2071704829" sldId="280"/>
            <ac:inkMk id="194" creationId="{2B94E044-3535-4D63-B9DA-8BCD8823D4F0}"/>
          </ac:inkMkLst>
        </pc:inkChg>
        <pc:inkChg chg="add del">
          <ac:chgData name="Jim Beland" userId="d41a4da1a37fb713" providerId="LiveId" clId="{16BBCBC1-1739-4628-94AA-643C5DE5DCCE}" dt="2020-06-02T00:32:37.815" v="5812"/>
          <ac:inkMkLst>
            <pc:docMk/>
            <pc:sldMk cId="2071704829" sldId="280"/>
            <ac:inkMk id="195" creationId="{273CFFF5-6E8C-4DAA-9F28-EBE443AA05FA}"/>
          </ac:inkMkLst>
        </pc:inkChg>
        <pc:inkChg chg="add del">
          <ac:chgData name="Jim Beland" userId="d41a4da1a37fb713" providerId="LiveId" clId="{16BBCBC1-1739-4628-94AA-643C5DE5DCCE}" dt="2020-06-02T00:32:37.815" v="5812"/>
          <ac:inkMkLst>
            <pc:docMk/>
            <pc:sldMk cId="2071704829" sldId="280"/>
            <ac:inkMk id="196" creationId="{5FE5103D-CD4C-4720-901F-33969A68C58D}"/>
          </ac:inkMkLst>
        </pc:inkChg>
        <pc:inkChg chg="add del">
          <ac:chgData name="Jim Beland" userId="d41a4da1a37fb713" providerId="LiveId" clId="{16BBCBC1-1739-4628-94AA-643C5DE5DCCE}" dt="2020-06-02T00:32:37.815" v="5812"/>
          <ac:inkMkLst>
            <pc:docMk/>
            <pc:sldMk cId="2071704829" sldId="280"/>
            <ac:inkMk id="197" creationId="{49742851-D8A4-4A05-81C9-0071B8CCA084}"/>
          </ac:inkMkLst>
        </pc:inkChg>
        <pc:inkChg chg="add del">
          <ac:chgData name="Jim Beland" userId="d41a4da1a37fb713" providerId="LiveId" clId="{16BBCBC1-1739-4628-94AA-643C5DE5DCCE}" dt="2020-06-02T00:32:37.815" v="5812"/>
          <ac:inkMkLst>
            <pc:docMk/>
            <pc:sldMk cId="2071704829" sldId="280"/>
            <ac:inkMk id="198" creationId="{F8F356B1-DE4A-456F-8B67-A836BB43ED89}"/>
          </ac:inkMkLst>
        </pc:inkChg>
        <pc:inkChg chg="add del">
          <ac:chgData name="Jim Beland" userId="d41a4da1a37fb713" providerId="LiveId" clId="{16BBCBC1-1739-4628-94AA-643C5DE5DCCE}" dt="2020-06-02T00:32:37.815" v="5812"/>
          <ac:inkMkLst>
            <pc:docMk/>
            <pc:sldMk cId="2071704829" sldId="280"/>
            <ac:inkMk id="199" creationId="{C5F388C7-D9C0-47B3-98BB-F41AB349EE18}"/>
          </ac:inkMkLst>
        </pc:inkChg>
        <pc:inkChg chg="add del">
          <ac:chgData name="Jim Beland" userId="d41a4da1a37fb713" providerId="LiveId" clId="{16BBCBC1-1739-4628-94AA-643C5DE5DCCE}" dt="2020-06-02T00:32:12.306" v="5764"/>
          <ac:inkMkLst>
            <pc:docMk/>
            <pc:sldMk cId="2071704829" sldId="280"/>
            <ac:inkMk id="200" creationId="{944ED371-581D-419F-8613-28CC842ED112}"/>
          </ac:inkMkLst>
        </pc:inkChg>
        <pc:inkChg chg="add del">
          <ac:chgData name="Jim Beland" userId="d41a4da1a37fb713" providerId="LiveId" clId="{16BBCBC1-1739-4628-94AA-643C5DE5DCCE}" dt="2020-06-02T00:32:37.815" v="5812"/>
          <ac:inkMkLst>
            <pc:docMk/>
            <pc:sldMk cId="2071704829" sldId="280"/>
            <ac:inkMk id="201" creationId="{7E9EFB29-668D-4E20-B32C-A04D420B03A7}"/>
          </ac:inkMkLst>
        </pc:inkChg>
        <pc:inkChg chg="add del">
          <ac:chgData name="Jim Beland" userId="d41a4da1a37fb713" providerId="LiveId" clId="{16BBCBC1-1739-4628-94AA-643C5DE5DCCE}" dt="2020-06-02T00:32:37.815" v="5812"/>
          <ac:inkMkLst>
            <pc:docMk/>
            <pc:sldMk cId="2071704829" sldId="280"/>
            <ac:inkMk id="202" creationId="{A44B0142-64D4-4AD2-9833-43F481C07FAE}"/>
          </ac:inkMkLst>
        </pc:inkChg>
        <pc:inkChg chg="add del">
          <ac:chgData name="Jim Beland" userId="d41a4da1a37fb713" providerId="LiveId" clId="{16BBCBC1-1739-4628-94AA-643C5DE5DCCE}" dt="2020-06-02T00:32:15.017" v="5768"/>
          <ac:inkMkLst>
            <pc:docMk/>
            <pc:sldMk cId="2071704829" sldId="280"/>
            <ac:inkMk id="203" creationId="{48B50D3C-FE23-48BC-9338-9617114913BA}"/>
          </ac:inkMkLst>
        </pc:inkChg>
        <pc:inkChg chg="add del">
          <ac:chgData name="Jim Beland" userId="d41a4da1a37fb713" providerId="LiveId" clId="{16BBCBC1-1739-4628-94AA-643C5DE5DCCE}" dt="2020-06-02T00:32:15.017" v="5768"/>
          <ac:inkMkLst>
            <pc:docMk/>
            <pc:sldMk cId="2071704829" sldId="280"/>
            <ac:inkMk id="204" creationId="{A1625383-F2F4-4E1E-A996-CB1E901717E4}"/>
          </ac:inkMkLst>
        </pc:inkChg>
        <pc:inkChg chg="add del">
          <ac:chgData name="Jim Beland" userId="d41a4da1a37fb713" providerId="LiveId" clId="{16BBCBC1-1739-4628-94AA-643C5DE5DCCE}" dt="2020-06-02T00:32:37.815" v="5812"/>
          <ac:inkMkLst>
            <pc:docMk/>
            <pc:sldMk cId="2071704829" sldId="280"/>
            <ac:inkMk id="205" creationId="{BF2E23E5-B930-49EF-A449-70F71A5AA76D}"/>
          </ac:inkMkLst>
        </pc:inkChg>
        <pc:inkChg chg="add del">
          <ac:chgData name="Jim Beland" userId="d41a4da1a37fb713" providerId="LiveId" clId="{16BBCBC1-1739-4628-94AA-643C5DE5DCCE}" dt="2020-06-02T00:32:26.119" v="5788"/>
          <ac:inkMkLst>
            <pc:docMk/>
            <pc:sldMk cId="2071704829" sldId="280"/>
            <ac:inkMk id="206" creationId="{9349AF6F-2724-40A8-A8CE-417B0F55F792}"/>
          </ac:inkMkLst>
        </pc:inkChg>
        <pc:inkChg chg="add del">
          <ac:chgData name="Jim Beland" userId="d41a4da1a37fb713" providerId="LiveId" clId="{16BBCBC1-1739-4628-94AA-643C5DE5DCCE}" dt="2020-06-02T00:32:26.119" v="5788"/>
          <ac:inkMkLst>
            <pc:docMk/>
            <pc:sldMk cId="2071704829" sldId="280"/>
            <ac:inkMk id="207" creationId="{8FE18C04-20E9-4D64-93F0-02FAC355E1EB}"/>
          </ac:inkMkLst>
        </pc:inkChg>
        <pc:inkChg chg="add del">
          <ac:chgData name="Jim Beland" userId="d41a4da1a37fb713" providerId="LiveId" clId="{16BBCBC1-1739-4628-94AA-643C5DE5DCCE}" dt="2020-06-02T00:32:26.119" v="5788"/>
          <ac:inkMkLst>
            <pc:docMk/>
            <pc:sldMk cId="2071704829" sldId="280"/>
            <ac:inkMk id="208" creationId="{9B2518DF-9C8A-47F9-9745-9C3801AD08F7}"/>
          </ac:inkMkLst>
        </pc:inkChg>
        <pc:inkChg chg="add del">
          <ac:chgData name="Jim Beland" userId="d41a4da1a37fb713" providerId="LiveId" clId="{16BBCBC1-1739-4628-94AA-643C5DE5DCCE}" dt="2020-06-02T00:32:26.119" v="5788"/>
          <ac:inkMkLst>
            <pc:docMk/>
            <pc:sldMk cId="2071704829" sldId="280"/>
            <ac:inkMk id="209" creationId="{05AAFB3C-9D84-4B96-8176-28E6342E1280}"/>
          </ac:inkMkLst>
        </pc:inkChg>
        <pc:inkChg chg="add del">
          <ac:chgData name="Jim Beland" userId="d41a4da1a37fb713" providerId="LiveId" clId="{16BBCBC1-1739-4628-94AA-643C5DE5DCCE}" dt="2020-06-02T00:32:26.119" v="5788"/>
          <ac:inkMkLst>
            <pc:docMk/>
            <pc:sldMk cId="2071704829" sldId="280"/>
            <ac:inkMk id="210" creationId="{E402D2FA-131D-4DF0-9C43-23DEFA3F4874}"/>
          </ac:inkMkLst>
        </pc:inkChg>
        <pc:inkChg chg="add del">
          <ac:chgData name="Jim Beland" userId="d41a4da1a37fb713" providerId="LiveId" clId="{16BBCBC1-1739-4628-94AA-643C5DE5DCCE}" dt="2020-06-02T00:32:26.119" v="5788"/>
          <ac:inkMkLst>
            <pc:docMk/>
            <pc:sldMk cId="2071704829" sldId="280"/>
            <ac:inkMk id="211" creationId="{C0C4CC6E-5929-4EF2-AF88-454CE96370A7}"/>
          </ac:inkMkLst>
        </pc:inkChg>
        <pc:inkChg chg="add del">
          <ac:chgData name="Jim Beland" userId="d41a4da1a37fb713" providerId="LiveId" clId="{16BBCBC1-1739-4628-94AA-643C5DE5DCCE}" dt="2020-06-02T00:32:26.119" v="5788"/>
          <ac:inkMkLst>
            <pc:docMk/>
            <pc:sldMk cId="2071704829" sldId="280"/>
            <ac:inkMk id="212" creationId="{1400B093-BF26-402F-AB29-525BF57AD642}"/>
          </ac:inkMkLst>
        </pc:inkChg>
        <pc:inkChg chg="add del">
          <ac:chgData name="Jim Beland" userId="d41a4da1a37fb713" providerId="LiveId" clId="{16BBCBC1-1739-4628-94AA-643C5DE5DCCE}" dt="2020-06-02T00:32:26.119" v="5788"/>
          <ac:inkMkLst>
            <pc:docMk/>
            <pc:sldMk cId="2071704829" sldId="280"/>
            <ac:inkMk id="213" creationId="{553473C7-7DED-47C5-BA5C-97FF4DB06FA8}"/>
          </ac:inkMkLst>
        </pc:inkChg>
        <pc:inkChg chg="add del">
          <ac:chgData name="Jim Beland" userId="d41a4da1a37fb713" providerId="LiveId" clId="{16BBCBC1-1739-4628-94AA-643C5DE5DCCE}" dt="2020-06-02T00:32:26.119" v="5788"/>
          <ac:inkMkLst>
            <pc:docMk/>
            <pc:sldMk cId="2071704829" sldId="280"/>
            <ac:inkMk id="214" creationId="{EC76E9ED-438B-479B-9838-D21365AA73AD}"/>
          </ac:inkMkLst>
        </pc:inkChg>
        <pc:inkChg chg="add del">
          <ac:chgData name="Jim Beland" userId="d41a4da1a37fb713" providerId="LiveId" clId="{16BBCBC1-1739-4628-94AA-643C5DE5DCCE}" dt="2020-06-02T00:32:26.119" v="5788"/>
          <ac:inkMkLst>
            <pc:docMk/>
            <pc:sldMk cId="2071704829" sldId="280"/>
            <ac:inkMk id="215" creationId="{B3C52F9A-E7E7-4AD8-8706-60DF49D42AEE}"/>
          </ac:inkMkLst>
        </pc:inkChg>
        <pc:inkChg chg="add del">
          <ac:chgData name="Jim Beland" userId="d41a4da1a37fb713" providerId="LiveId" clId="{16BBCBC1-1739-4628-94AA-643C5DE5DCCE}" dt="2020-06-02T00:32:26.119" v="5788"/>
          <ac:inkMkLst>
            <pc:docMk/>
            <pc:sldMk cId="2071704829" sldId="280"/>
            <ac:inkMk id="216" creationId="{28C42B5F-D404-42B7-8C2D-B44D45431172}"/>
          </ac:inkMkLst>
        </pc:inkChg>
        <pc:inkChg chg="add del">
          <ac:chgData name="Jim Beland" userId="d41a4da1a37fb713" providerId="LiveId" clId="{16BBCBC1-1739-4628-94AA-643C5DE5DCCE}" dt="2020-06-02T00:32:26.119" v="5788"/>
          <ac:inkMkLst>
            <pc:docMk/>
            <pc:sldMk cId="2071704829" sldId="280"/>
            <ac:inkMk id="217" creationId="{D846BBC3-7CB4-4C2B-8078-EF5AB1D99342}"/>
          </ac:inkMkLst>
        </pc:inkChg>
        <pc:inkChg chg="add del">
          <ac:chgData name="Jim Beland" userId="d41a4da1a37fb713" providerId="LiveId" clId="{16BBCBC1-1739-4628-94AA-643C5DE5DCCE}" dt="2020-06-02T00:32:26.119" v="5788"/>
          <ac:inkMkLst>
            <pc:docMk/>
            <pc:sldMk cId="2071704829" sldId="280"/>
            <ac:inkMk id="218" creationId="{8A2A6E3D-B169-49B8-A9B8-AD50BAA7DD7C}"/>
          </ac:inkMkLst>
        </pc:inkChg>
        <pc:inkChg chg="add del">
          <ac:chgData name="Jim Beland" userId="d41a4da1a37fb713" providerId="LiveId" clId="{16BBCBC1-1739-4628-94AA-643C5DE5DCCE}" dt="2020-06-02T00:32:26.119" v="5788"/>
          <ac:inkMkLst>
            <pc:docMk/>
            <pc:sldMk cId="2071704829" sldId="280"/>
            <ac:inkMk id="219" creationId="{C61552F4-929F-4190-8908-2DCA8106CC86}"/>
          </ac:inkMkLst>
        </pc:inkChg>
        <pc:inkChg chg="add del">
          <ac:chgData name="Jim Beland" userId="d41a4da1a37fb713" providerId="LiveId" clId="{16BBCBC1-1739-4628-94AA-643C5DE5DCCE}" dt="2020-06-02T00:32:26.119" v="5788"/>
          <ac:inkMkLst>
            <pc:docMk/>
            <pc:sldMk cId="2071704829" sldId="280"/>
            <ac:inkMk id="220" creationId="{17686448-76B3-4EFA-B9E2-300229531673}"/>
          </ac:inkMkLst>
        </pc:inkChg>
        <pc:inkChg chg="add del">
          <ac:chgData name="Jim Beland" userId="d41a4da1a37fb713" providerId="LiveId" clId="{16BBCBC1-1739-4628-94AA-643C5DE5DCCE}" dt="2020-06-02T00:32:26.119" v="5788"/>
          <ac:inkMkLst>
            <pc:docMk/>
            <pc:sldMk cId="2071704829" sldId="280"/>
            <ac:inkMk id="221" creationId="{02E9706A-B6B8-4A42-AE0F-8DF49F3DD268}"/>
          </ac:inkMkLst>
        </pc:inkChg>
        <pc:inkChg chg="add del">
          <ac:chgData name="Jim Beland" userId="d41a4da1a37fb713" providerId="LiveId" clId="{16BBCBC1-1739-4628-94AA-643C5DE5DCCE}" dt="2020-06-02T00:32:26.119" v="5788"/>
          <ac:inkMkLst>
            <pc:docMk/>
            <pc:sldMk cId="2071704829" sldId="280"/>
            <ac:inkMk id="222" creationId="{88741F0E-DDD4-4531-86FE-724D7F92B607}"/>
          </ac:inkMkLst>
        </pc:inkChg>
        <pc:inkChg chg="add del">
          <ac:chgData name="Jim Beland" userId="d41a4da1a37fb713" providerId="LiveId" clId="{16BBCBC1-1739-4628-94AA-643C5DE5DCCE}" dt="2020-06-02T00:32:26.119" v="5788"/>
          <ac:inkMkLst>
            <pc:docMk/>
            <pc:sldMk cId="2071704829" sldId="280"/>
            <ac:inkMk id="223" creationId="{47648EB6-4C0E-489F-AF48-68A83634C139}"/>
          </ac:inkMkLst>
        </pc:inkChg>
        <pc:inkChg chg="add del">
          <ac:chgData name="Jim Beland" userId="d41a4da1a37fb713" providerId="LiveId" clId="{16BBCBC1-1739-4628-94AA-643C5DE5DCCE}" dt="2020-06-02T00:32:26.119" v="5788"/>
          <ac:inkMkLst>
            <pc:docMk/>
            <pc:sldMk cId="2071704829" sldId="280"/>
            <ac:inkMk id="224" creationId="{29062585-BDC1-45A9-A877-9380FA73C6BD}"/>
          </ac:inkMkLst>
        </pc:inkChg>
        <pc:inkChg chg="add del">
          <ac:chgData name="Jim Beland" userId="d41a4da1a37fb713" providerId="LiveId" clId="{16BBCBC1-1739-4628-94AA-643C5DE5DCCE}" dt="2020-06-02T00:32:33.335" v="5802"/>
          <ac:inkMkLst>
            <pc:docMk/>
            <pc:sldMk cId="2071704829" sldId="280"/>
            <ac:inkMk id="225" creationId="{9FDBBC92-FF65-478F-B613-36AA76F22AF3}"/>
          </ac:inkMkLst>
        </pc:inkChg>
        <pc:inkChg chg="add del">
          <ac:chgData name="Jim Beland" userId="d41a4da1a37fb713" providerId="LiveId" clId="{16BBCBC1-1739-4628-94AA-643C5DE5DCCE}" dt="2020-06-02T00:32:33.335" v="5802"/>
          <ac:inkMkLst>
            <pc:docMk/>
            <pc:sldMk cId="2071704829" sldId="280"/>
            <ac:inkMk id="226" creationId="{8E6FBDFB-8244-41FF-AFF0-04708BA89767}"/>
          </ac:inkMkLst>
        </pc:inkChg>
        <pc:inkChg chg="add del">
          <ac:chgData name="Jim Beland" userId="d41a4da1a37fb713" providerId="LiveId" clId="{16BBCBC1-1739-4628-94AA-643C5DE5DCCE}" dt="2020-06-02T00:32:33.335" v="5802"/>
          <ac:inkMkLst>
            <pc:docMk/>
            <pc:sldMk cId="2071704829" sldId="280"/>
            <ac:inkMk id="227" creationId="{47907404-BD1C-415D-BF95-44C69845D7A7}"/>
          </ac:inkMkLst>
        </pc:inkChg>
        <pc:inkChg chg="add del">
          <ac:chgData name="Jim Beland" userId="d41a4da1a37fb713" providerId="LiveId" clId="{16BBCBC1-1739-4628-94AA-643C5DE5DCCE}" dt="2020-06-02T00:32:33.335" v="5802"/>
          <ac:inkMkLst>
            <pc:docMk/>
            <pc:sldMk cId="2071704829" sldId="280"/>
            <ac:inkMk id="228" creationId="{A37848B0-D51B-49B9-8BE2-5E24F7567D23}"/>
          </ac:inkMkLst>
        </pc:inkChg>
        <pc:inkChg chg="add del">
          <ac:chgData name="Jim Beland" userId="d41a4da1a37fb713" providerId="LiveId" clId="{16BBCBC1-1739-4628-94AA-643C5DE5DCCE}" dt="2020-06-02T00:32:33.335" v="5802"/>
          <ac:inkMkLst>
            <pc:docMk/>
            <pc:sldMk cId="2071704829" sldId="280"/>
            <ac:inkMk id="229" creationId="{D53F18CC-C0E7-4B4A-9379-C9998CD3F9A9}"/>
          </ac:inkMkLst>
        </pc:inkChg>
        <pc:inkChg chg="add del">
          <ac:chgData name="Jim Beland" userId="d41a4da1a37fb713" providerId="LiveId" clId="{16BBCBC1-1739-4628-94AA-643C5DE5DCCE}" dt="2020-06-02T00:32:33.335" v="5802"/>
          <ac:inkMkLst>
            <pc:docMk/>
            <pc:sldMk cId="2071704829" sldId="280"/>
            <ac:inkMk id="230" creationId="{9505869A-E603-4A3B-946F-F96C16DD4FA4}"/>
          </ac:inkMkLst>
        </pc:inkChg>
        <pc:inkChg chg="add del">
          <ac:chgData name="Jim Beland" userId="d41a4da1a37fb713" providerId="LiveId" clId="{16BBCBC1-1739-4628-94AA-643C5DE5DCCE}" dt="2020-06-02T00:32:33.335" v="5802"/>
          <ac:inkMkLst>
            <pc:docMk/>
            <pc:sldMk cId="2071704829" sldId="280"/>
            <ac:inkMk id="231" creationId="{B2DBC97E-4AD0-4A97-812D-598EB6E55E6A}"/>
          </ac:inkMkLst>
        </pc:inkChg>
        <pc:inkChg chg="add del">
          <ac:chgData name="Jim Beland" userId="d41a4da1a37fb713" providerId="LiveId" clId="{16BBCBC1-1739-4628-94AA-643C5DE5DCCE}" dt="2020-06-02T00:32:33.335" v="5802"/>
          <ac:inkMkLst>
            <pc:docMk/>
            <pc:sldMk cId="2071704829" sldId="280"/>
            <ac:inkMk id="232" creationId="{5F42DF64-5C10-4ED7-AA78-DB24AFA36B8D}"/>
          </ac:inkMkLst>
        </pc:inkChg>
        <pc:inkChg chg="add del">
          <ac:chgData name="Jim Beland" userId="d41a4da1a37fb713" providerId="LiveId" clId="{16BBCBC1-1739-4628-94AA-643C5DE5DCCE}" dt="2020-06-02T00:32:33.335" v="5802"/>
          <ac:inkMkLst>
            <pc:docMk/>
            <pc:sldMk cId="2071704829" sldId="280"/>
            <ac:inkMk id="233" creationId="{AD5B44EF-F6B2-4C5F-AB93-8C493DBC0BA5}"/>
          </ac:inkMkLst>
        </pc:inkChg>
        <pc:inkChg chg="add del">
          <ac:chgData name="Jim Beland" userId="d41a4da1a37fb713" providerId="LiveId" clId="{16BBCBC1-1739-4628-94AA-643C5DE5DCCE}" dt="2020-06-02T00:32:33.335" v="5802"/>
          <ac:inkMkLst>
            <pc:docMk/>
            <pc:sldMk cId="2071704829" sldId="280"/>
            <ac:inkMk id="234" creationId="{F34F2EBD-9E52-4441-9800-F1C4CAE6E95D}"/>
          </ac:inkMkLst>
        </pc:inkChg>
        <pc:inkChg chg="add del">
          <ac:chgData name="Jim Beland" userId="d41a4da1a37fb713" providerId="LiveId" clId="{16BBCBC1-1739-4628-94AA-643C5DE5DCCE}" dt="2020-06-02T00:32:33.335" v="5802"/>
          <ac:inkMkLst>
            <pc:docMk/>
            <pc:sldMk cId="2071704829" sldId="280"/>
            <ac:inkMk id="235" creationId="{36E0C329-6CE8-408F-A7D5-C99CC52A0848}"/>
          </ac:inkMkLst>
        </pc:inkChg>
        <pc:inkChg chg="add del">
          <ac:chgData name="Jim Beland" userId="d41a4da1a37fb713" providerId="LiveId" clId="{16BBCBC1-1739-4628-94AA-643C5DE5DCCE}" dt="2020-06-02T00:32:33.335" v="5802"/>
          <ac:inkMkLst>
            <pc:docMk/>
            <pc:sldMk cId="2071704829" sldId="280"/>
            <ac:inkMk id="236" creationId="{4F4F5984-2341-4657-9347-686E55838E7A}"/>
          </ac:inkMkLst>
        </pc:inkChg>
        <pc:inkChg chg="add del">
          <ac:chgData name="Jim Beland" userId="d41a4da1a37fb713" providerId="LiveId" clId="{16BBCBC1-1739-4628-94AA-643C5DE5DCCE}" dt="2020-06-02T00:32:33.335" v="5802"/>
          <ac:inkMkLst>
            <pc:docMk/>
            <pc:sldMk cId="2071704829" sldId="280"/>
            <ac:inkMk id="237" creationId="{3F9EEC7D-4BEA-4BE3-813F-EBD8613DDD13}"/>
          </ac:inkMkLst>
        </pc:inkChg>
        <pc:inkChg chg="add del">
          <ac:chgData name="Jim Beland" userId="d41a4da1a37fb713" providerId="LiveId" clId="{16BBCBC1-1739-4628-94AA-643C5DE5DCCE}" dt="2020-06-02T00:32:33.335" v="5802"/>
          <ac:inkMkLst>
            <pc:docMk/>
            <pc:sldMk cId="2071704829" sldId="280"/>
            <ac:inkMk id="238" creationId="{3D3D0DC4-20D0-4F6F-95F0-969321DCD605}"/>
          </ac:inkMkLst>
        </pc:inkChg>
        <pc:inkChg chg="add del">
          <ac:chgData name="Jim Beland" userId="d41a4da1a37fb713" providerId="LiveId" clId="{16BBCBC1-1739-4628-94AA-643C5DE5DCCE}" dt="2020-06-02T00:32:34.816" v="5805"/>
          <ac:inkMkLst>
            <pc:docMk/>
            <pc:sldMk cId="2071704829" sldId="280"/>
            <ac:inkMk id="239" creationId="{94CAB621-5724-4F89-A543-DA7A75A4BAB7}"/>
          </ac:inkMkLst>
        </pc:inkChg>
        <pc:inkChg chg="add del">
          <ac:chgData name="Jim Beland" userId="d41a4da1a37fb713" providerId="LiveId" clId="{16BBCBC1-1739-4628-94AA-643C5DE5DCCE}" dt="2020-06-02T00:32:34.816" v="5805"/>
          <ac:inkMkLst>
            <pc:docMk/>
            <pc:sldMk cId="2071704829" sldId="280"/>
            <ac:inkMk id="240" creationId="{4678341D-5CD1-4E74-ADA2-47E98EB515FD}"/>
          </ac:inkMkLst>
        </pc:inkChg>
        <pc:inkChg chg="add del">
          <ac:chgData name="Jim Beland" userId="d41a4da1a37fb713" providerId="LiveId" clId="{16BBCBC1-1739-4628-94AA-643C5DE5DCCE}" dt="2020-06-02T00:32:34.816" v="5805"/>
          <ac:inkMkLst>
            <pc:docMk/>
            <pc:sldMk cId="2071704829" sldId="280"/>
            <ac:inkMk id="241" creationId="{9DBDF180-D95E-4F17-8BE3-015F2D42B330}"/>
          </ac:inkMkLst>
        </pc:inkChg>
        <pc:inkChg chg="add del">
          <ac:chgData name="Jim Beland" userId="d41a4da1a37fb713" providerId="LiveId" clId="{16BBCBC1-1739-4628-94AA-643C5DE5DCCE}" dt="2020-06-02T00:32:37.815" v="5812"/>
          <ac:inkMkLst>
            <pc:docMk/>
            <pc:sldMk cId="2071704829" sldId="280"/>
            <ac:inkMk id="242" creationId="{80EF07C1-090D-4694-BFFD-0F6973FABB1B}"/>
          </ac:inkMkLst>
        </pc:inkChg>
        <pc:inkChg chg="add del">
          <ac:chgData name="Jim Beland" userId="d41a4da1a37fb713" providerId="LiveId" clId="{16BBCBC1-1739-4628-94AA-643C5DE5DCCE}" dt="2020-06-02T00:32:37.815" v="5812"/>
          <ac:inkMkLst>
            <pc:docMk/>
            <pc:sldMk cId="2071704829" sldId="280"/>
            <ac:inkMk id="243" creationId="{89E09F59-C2CA-463E-87B0-C4B11D187B1E}"/>
          </ac:inkMkLst>
        </pc:inkChg>
        <pc:inkChg chg="add del">
          <ac:chgData name="Jim Beland" userId="d41a4da1a37fb713" providerId="LiveId" clId="{16BBCBC1-1739-4628-94AA-643C5DE5DCCE}" dt="2020-06-02T00:32:37.815" v="5812"/>
          <ac:inkMkLst>
            <pc:docMk/>
            <pc:sldMk cId="2071704829" sldId="280"/>
            <ac:inkMk id="244" creationId="{22508A0D-2A5C-42AB-A02A-102B73E9F81C}"/>
          </ac:inkMkLst>
        </pc:inkChg>
        <pc:inkChg chg="add del">
          <ac:chgData name="Jim Beland" userId="d41a4da1a37fb713" providerId="LiveId" clId="{16BBCBC1-1739-4628-94AA-643C5DE5DCCE}" dt="2020-06-02T00:32:37.815" v="5812"/>
          <ac:inkMkLst>
            <pc:docMk/>
            <pc:sldMk cId="2071704829" sldId="280"/>
            <ac:inkMk id="245" creationId="{D85B7C3D-9867-471A-89CF-ECCE58CC9C97}"/>
          </ac:inkMkLst>
        </pc:inkChg>
        <pc:inkChg chg="add del">
          <ac:chgData name="Jim Beland" userId="d41a4da1a37fb713" providerId="LiveId" clId="{16BBCBC1-1739-4628-94AA-643C5DE5DCCE}" dt="2020-06-02T00:32:37.815" v="5812"/>
          <ac:inkMkLst>
            <pc:docMk/>
            <pc:sldMk cId="2071704829" sldId="280"/>
            <ac:inkMk id="246" creationId="{E35C8DCF-F0CF-4BC7-A067-652777F0B448}"/>
          </ac:inkMkLst>
        </pc:inkChg>
        <pc:inkChg chg="add del">
          <ac:chgData name="Jim Beland" userId="d41a4da1a37fb713" providerId="LiveId" clId="{16BBCBC1-1739-4628-94AA-643C5DE5DCCE}" dt="2020-06-02T00:32:37.815" v="5812"/>
          <ac:inkMkLst>
            <pc:docMk/>
            <pc:sldMk cId="2071704829" sldId="280"/>
            <ac:inkMk id="247" creationId="{78BCC8FB-7C88-4A68-ADF8-563089BC7E9B}"/>
          </ac:inkMkLst>
        </pc:inkChg>
        <pc:inkChg chg="add del">
          <ac:chgData name="Jim Beland" userId="d41a4da1a37fb713" providerId="LiveId" clId="{16BBCBC1-1739-4628-94AA-643C5DE5DCCE}" dt="2020-06-02T00:32:37.815" v="5812"/>
          <ac:inkMkLst>
            <pc:docMk/>
            <pc:sldMk cId="2071704829" sldId="280"/>
            <ac:inkMk id="248" creationId="{2E151924-88DC-4B76-B8B3-9A4CEEBEEBA6}"/>
          </ac:inkMkLst>
        </pc:inkChg>
        <pc:inkChg chg="add">
          <ac:chgData name="Jim Beland" userId="d41a4da1a37fb713" providerId="LiveId" clId="{16BBCBC1-1739-4628-94AA-643C5DE5DCCE}" dt="2020-06-02T00:32:37.815" v="5812"/>
          <ac:inkMkLst>
            <pc:docMk/>
            <pc:sldMk cId="2071704829" sldId="280"/>
            <ac:inkMk id="249" creationId="{5E4BD5E9-4D34-4EDD-B883-DEF263962CB4}"/>
          </ac:inkMkLst>
        </pc:inkChg>
        <pc:inkChg chg="add del">
          <ac:chgData name="Jim Beland" userId="d41a4da1a37fb713" providerId="LiveId" clId="{16BBCBC1-1739-4628-94AA-643C5DE5DCCE}" dt="2020-06-02T00:32:39.920" v="5815"/>
          <ac:inkMkLst>
            <pc:docMk/>
            <pc:sldMk cId="2071704829" sldId="280"/>
            <ac:inkMk id="250" creationId="{03CC534A-5126-45FC-8F56-A262F041C9BB}"/>
          </ac:inkMkLst>
        </pc:inkChg>
        <pc:inkChg chg="add del">
          <ac:chgData name="Jim Beland" userId="d41a4da1a37fb713" providerId="LiveId" clId="{16BBCBC1-1739-4628-94AA-643C5DE5DCCE}" dt="2020-06-02T00:32:39.920" v="5815"/>
          <ac:inkMkLst>
            <pc:docMk/>
            <pc:sldMk cId="2071704829" sldId="280"/>
            <ac:inkMk id="251" creationId="{8FC60C01-118F-41F6-B928-5011F6B39C60}"/>
          </ac:inkMkLst>
        </pc:inkChg>
        <pc:inkChg chg="add">
          <ac:chgData name="Jim Beland" userId="d41a4da1a37fb713" providerId="LiveId" clId="{16BBCBC1-1739-4628-94AA-643C5DE5DCCE}" dt="2020-06-02T00:32:39.920" v="5815"/>
          <ac:inkMkLst>
            <pc:docMk/>
            <pc:sldMk cId="2071704829" sldId="280"/>
            <ac:inkMk id="252" creationId="{2D773F46-BAEB-4C3A-AF3D-A40B8CE14D63}"/>
          </ac:inkMkLst>
        </pc:inkChg>
        <pc:inkChg chg="add del">
          <ac:chgData name="Jim Beland" userId="d41a4da1a37fb713" providerId="LiveId" clId="{16BBCBC1-1739-4628-94AA-643C5DE5DCCE}" dt="2020-06-02T00:33:07.277" v="5866"/>
          <ac:inkMkLst>
            <pc:docMk/>
            <pc:sldMk cId="2071704829" sldId="280"/>
            <ac:inkMk id="253" creationId="{2022DEA1-78C9-42D0-95E5-734D40D4C1D2}"/>
          </ac:inkMkLst>
        </pc:inkChg>
        <pc:inkChg chg="add del">
          <ac:chgData name="Jim Beland" userId="d41a4da1a37fb713" providerId="LiveId" clId="{16BBCBC1-1739-4628-94AA-643C5DE5DCCE}" dt="2020-06-02T00:33:07.277" v="5866"/>
          <ac:inkMkLst>
            <pc:docMk/>
            <pc:sldMk cId="2071704829" sldId="280"/>
            <ac:inkMk id="254" creationId="{C7A87A37-DBEB-489E-B80C-29577F16D229}"/>
          </ac:inkMkLst>
        </pc:inkChg>
        <pc:inkChg chg="add del">
          <ac:chgData name="Jim Beland" userId="d41a4da1a37fb713" providerId="LiveId" clId="{16BBCBC1-1739-4628-94AA-643C5DE5DCCE}" dt="2020-06-02T00:33:07.277" v="5866"/>
          <ac:inkMkLst>
            <pc:docMk/>
            <pc:sldMk cId="2071704829" sldId="280"/>
            <ac:inkMk id="255" creationId="{251CB2DE-468A-43ED-B067-8E6298F082C1}"/>
          </ac:inkMkLst>
        </pc:inkChg>
        <pc:inkChg chg="add del">
          <ac:chgData name="Jim Beland" userId="d41a4da1a37fb713" providerId="LiveId" clId="{16BBCBC1-1739-4628-94AA-643C5DE5DCCE}" dt="2020-06-02T00:33:07.277" v="5866"/>
          <ac:inkMkLst>
            <pc:docMk/>
            <pc:sldMk cId="2071704829" sldId="280"/>
            <ac:inkMk id="256" creationId="{866D6CDF-1518-4680-A981-66349A2DA3DF}"/>
          </ac:inkMkLst>
        </pc:inkChg>
        <pc:inkChg chg="add del">
          <ac:chgData name="Jim Beland" userId="d41a4da1a37fb713" providerId="LiveId" clId="{16BBCBC1-1739-4628-94AA-643C5DE5DCCE}" dt="2020-06-02T00:33:07.277" v="5866"/>
          <ac:inkMkLst>
            <pc:docMk/>
            <pc:sldMk cId="2071704829" sldId="280"/>
            <ac:inkMk id="257" creationId="{85FBEAA5-E0BC-4332-98EA-7A65253C36F4}"/>
          </ac:inkMkLst>
        </pc:inkChg>
        <pc:inkChg chg="add del">
          <ac:chgData name="Jim Beland" userId="d41a4da1a37fb713" providerId="LiveId" clId="{16BBCBC1-1739-4628-94AA-643C5DE5DCCE}" dt="2020-06-02T00:33:07.277" v="5866"/>
          <ac:inkMkLst>
            <pc:docMk/>
            <pc:sldMk cId="2071704829" sldId="280"/>
            <ac:inkMk id="258" creationId="{CA4BAE53-B492-4AE8-825E-9A8FDF616F27}"/>
          </ac:inkMkLst>
        </pc:inkChg>
        <pc:inkChg chg="add del">
          <ac:chgData name="Jim Beland" userId="d41a4da1a37fb713" providerId="LiveId" clId="{16BBCBC1-1739-4628-94AA-643C5DE5DCCE}" dt="2020-06-02T00:33:07.277" v="5866"/>
          <ac:inkMkLst>
            <pc:docMk/>
            <pc:sldMk cId="2071704829" sldId="280"/>
            <ac:inkMk id="259" creationId="{6A0461D9-9E7F-48F3-88BA-F6A12C893942}"/>
          </ac:inkMkLst>
        </pc:inkChg>
        <pc:inkChg chg="add del">
          <ac:chgData name="Jim Beland" userId="d41a4da1a37fb713" providerId="LiveId" clId="{16BBCBC1-1739-4628-94AA-643C5DE5DCCE}" dt="2020-06-02T00:33:07.277" v="5866"/>
          <ac:inkMkLst>
            <pc:docMk/>
            <pc:sldMk cId="2071704829" sldId="280"/>
            <ac:inkMk id="260" creationId="{0933619E-B2F2-4931-B862-5ABD91DA8D41}"/>
          </ac:inkMkLst>
        </pc:inkChg>
        <pc:inkChg chg="add del">
          <ac:chgData name="Jim Beland" userId="d41a4da1a37fb713" providerId="LiveId" clId="{16BBCBC1-1739-4628-94AA-643C5DE5DCCE}" dt="2020-06-02T00:33:07.277" v="5866"/>
          <ac:inkMkLst>
            <pc:docMk/>
            <pc:sldMk cId="2071704829" sldId="280"/>
            <ac:inkMk id="261" creationId="{C1D6CBFE-2F44-4C53-BB02-3E30BC6DBBA2}"/>
          </ac:inkMkLst>
        </pc:inkChg>
        <pc:inkChg chg="add del">
          <ac:chgData name="Jim Beland" userId="d41a4da1a37fb713" providerId="LiveId" clId="{16BBCBC1-1739-4628-94AA-643C5DE5DCCE}" dt="2020-06-02T00:33:07.277" v="5866"/>
          <ac:inkMkLst>
            <pc:docMk/>
            <pc:sldMk cId="2071704829" sldId="280"/>
            <ac:inkMk id="262" creationId="{94E5EAFC-A803-4022-926D-8AE0ED739DAF}"/>
          </ac:inkMkLst>
        </pc:inkChg>
        <pc:inkChg chg="add del">
          <ac:chgData name="Jim Beland" userId="d41a4da1a37fb713" providerId="LiveId" clId="{16BBCBC1-1739-4628-94AA-643C5DE5DCCE}" dt="2020-06-02T00:33:07.277" v="5866"/>
          <ac:inkMkLst>
            <pc:docMk/>
            <pc:sldMk cId="2071704829" sldId="280"/>
            <ac:inkMk id="263" creationId="{BCB65A0E-4331-4FF1-A69C-CB467CB1150D}"/>
          </ac:inkMkLst>
        </pc:inkChg>
        <pc:inkChg chg="add del">
          <ac:chgData name="Jim Beland" userId="d41a4da1a37fb713" providerId="LiveId" clId="{16BBCBC1-1739-4628-94AA-643C5DE5DCCE}" dt="2020-06-02T00:33:07.277" v="5866"/>
          <ac:inkMkLst>
            <pc:docMk/>
            <pc:sldMk cId="2071704829" sldId="280"/>
            <ac:inkMk id="264" creationId="{5331591E-BED8-40E4-9965-23FC29BD6A4F}"/>
          </ac:inkMkLst>
        </pc:inkChg>
        <pc:inkChg chg="add del">
          <ac:chgData name="Jim Beland" userId="d41a4da1a37fb713" providerId="LiveId" clId="{16BBCBC1-1739-4628-94AA-643C5DE5DCCE}" dt="2020-06-02T00:33:07.277" v="5866"/>
          <ac:inkMkLst>
            <pc:docMk/>
            <pc:sldMk cId="2071704829" sldId="280"/>
            <ac:inkMk id="265" creationId="{388D6012-E9E4-4CD9-869E-C7A67B35CCA0}"/>
          </ac:inkMkLst>
        </pc:inkChg>
        <pc:inkChg chg="add del">
          <ac:chgData name="Jim Beland" userId="d41a4da1a37fb713" providerId="LiveId" clId="{16BBCBC1-1739-4628-94AA-643C5DE5DCCE}" dt="2020-06-02T00:33:07.277" v="5866"/>
          <ac:inkMkLst>
            <pc:docMk/>
            <pc:sldMk cId="2071704829" sldId="280"/>
            <ac:inkMk id="266" creationId="{450B0ADE-35F2-4EC2-BF77-E18481F0C8F5}"/>
          </ac:inkMkLst>
        </pc:inkChg>
        <pc:inkChg chg="add del">
          <ac:chgData name="Jim Beland" userId="d41a4da1a37fb713" providerId="LiveId" clId="{16BBCBC1-1739-4628-94AA-643C5DE5DCCE}" dt="2020-06-02T00:33:07.277" v="5866"/>
          <ac:inkMkLst>
            <pc:docMk/>
            <pc:sldMk cId="2071704829" sldId="280"/>
            <ac:inkMk id="267" creationId="{DAE08EF2-23F9-450E-B6ED-079A4BAE11DC}"/>
          </ac:inkMkLst>
        </pc:inkChg>
        <pc:inkChg chg="add del">
          <ac:chgData name="Jim Beland" userId="d41a4da1a37fb713" providerId="LiveId" clId="{16BBCBC1-1739-4628-94AA-643C5DE5DCCE}" dt="2020-06-02T00:33:07.277" v="5866"/>
          <ac:inkMkLst>
            <pc:docMk/>
            <pc:sldMk cId="2071704829" sldId="280"/>
            <ac:inkMk id="268" creationId="{3B9B753D-4050-49D7-A7C9-D62C9B458B4A}"/>
          </ac:inkMkLst>
        </pc:inkChg>
        <pc:inkChg chg="add del">
          <ac:chgData name="Jim Beland" userId="d41a4da1a37fb713" providerId="LiveId" clId="{16BBCBC1-1739-4628-94AA-643C5DE5DCCE}" dt="2020-06-02T00:33:07.277" v="5866"/>
          <ac:inkMkLst>
            <pc:docMk/>
            <pc:sldMk cId="2071704829" sldId="280"/>
            <ac:inkMk id="269" creationId="{70F389E4-588C-474D-9B68-F700713AB6D7}"/>
          </ac:inkMkLst>
        </pc:inkChg>
        <pc:inkChg chg="add del">
          <ac:chgData name="Jim Beland" userId="d41a4da1a37fb713" providerId="LiveId" clId="{16BBCBC1-1739-4628-94AA-643C5DE5DCCE}" dt="2020-06-02T00:33:07.277" v="5866"/>
          <ac:inkMkLst>
            <pc:docMk/>
            <pc:sldMk cId="2071704829" sldId="280"/>
            <ac:inkMk id="270" creationId="{C3CBD6BF-75BE-404A-B2A7-98B4E3F09294}"/>
          </ac:inkMkLst>
        </pc:inkChg>
        <pc:inkChg chg="add del">
          <ac:chgData name="Jim Beland" userId="d41a4da1a37fb713" providerId="LiveId" clId="{16BBCBC1-1739-4628-94AA-643C5DE5DCCE}" dt="2020-06-02T00:33:07.277" v="5866"/>
          <ac:inkMkLst>
            <pc:docMk/>
            <pc:sldMk cId="2071704829" sldId="280"/>
            <ac:inkMk id="271" creationId="{B7E5025D-8FF7-45D3-9908-AEC6B6EEB878}"/>
          </ac:inkMkLst>
        </pc:inkChg>
        <pc:inkChg chg="add del">
          <ac:chgData name="Jim Beland" userId="d41a4da1a37fb713" providerId="LiveId" clId="{16BBCBC1-1739-4628-94AA-643C5DE5DCCE}" dt="2020-06-02T00:33:07.277" v="5866"/>
          <ac:inkMkLst>
            <pc:docMk/>
            <pc:sldMk cId="2071704829" sldId="280"/>
            <ac:inkMk id="272" creationId="{F47B34F7-FFE9-4555-BC92-3B39F04A9CF3}"/>
          </ac:inkMkLst>
        </pc:inkChg>
        <pc:inkChg chg="add del">
          <ac:chgData name="Jim Beland" userId="d41a4da1a37fb713" providerId="LiveId" clId="{16BBCBC1-1739-4628-94AA-643C5DE5DCCE}" dt="2020-06-02T00:33:07.277" v="5866"/>
          <ac:inkMkLst>
            <pc:docMk/>
            <pc:sldMk cId="2071704829" sldId="280"/>
            <ac:inkMk id="273" creationId="{5776E900-7047-44C2-950F-DAFB15A4B77F}"/>
          </ac:inkMkLst>
        </pc:inkChg>
        <pc:inkChg chg="add del">
          <ac:chgData name="Jim Beland" userId="d41a4da1a37fb713" providerId="LiveId" clId="{16BBCBC1-1739-4628-94AA-643C5DE5DCCE}" dt="2020-06-02T00:33:07.277" v="5866"/>
          <ac:inkMkLst>
            <pc:docMk/>
            <pc:sldMk cId="2071704829" sldId="280"/>
            <ac:inkMk id="274" creationId="{77DA30F0-E354-44B2-8336-A920DB6C4B2B}"/>
          </ac:inkMkLst>
        </pc:inkChg>
        <pc:inkChg chg="add del">
          <ac:chgData name="Jim Beland" userId="d41a4da1a37fb713" providerId="LiveId" clId="{16BBCBC1-1739-4628-94AA-643C5DE5DCCE}" dt="2020-06-02T00:33:07.277" v="5866"/>
          <ac:inkMkLst>
            <pc:docMk/>
            <pc:sldMk cId="2071704829" sldId="280"/>
            <ac:inkMk id="275" creationId="{9A6F287F-B75F-49DB-BA1B-539982AD504B}"/>
          </ac:inkMkLst>
        </pc:inkChg>
        <pc:inkChg chg="add del">
          <ac:chgData name="Jim Beland" userId="d41a4da1a37fb713" providerId="LiveId" clId="{16BBCBC1-1739-4628-94AA-643C5DE5DCCE}" dt="2020-06-02T00:33:07.277" v="5866"/>
          <ac:inkMkLst>
            <pc:docMk/>
            <pc:sldMk cId="2071704829" sldId="280"/>
            <ac:inkMk id="276" creationId="{B7591308-C150-4D57-BC3F-7531F23E4689}"/>
          </ac:inkMkLst>
        </pc:inkChg>
        <pc:inkChg chg="add del">
          <ac:chgData name="Jim Beland" userId="d41a4da1a37fb713" providerId="LiveId" clId="{16BBCBC1-1739-4628-94AA-643C5DE5DCCE}" dt="2020-06-02T00:33:07.277" v="5866"/>
          <ac:inkMkLst>
            <pc:docMk/>
            <pc:sldMk cId="2071704829" sldId="280"/>
            <ac:inkMk id="277" creationId="{F332332F-ACF5-4BC8-9EBF-E557BF02D659}"/>
          </ac:inkMkLst>
        </pc:inkChg>
        <pc:inkChg chg="add del">
          <ac:chgData name="Jim Beland" userId="d41a4da1a37fb713" providerId="LiveId" clId="{16BBCBC1-1739-4628-94AA-643C5DE5DCCE}" dt="2020-06-02T00:33:07.277" v="5866"/>
          <ac:inkMkLst>
            <pc:docMk/>
            <pc:sldMk cId="2071704829" sldId="280"/>
            <ac:inkMk id="278" creationId="{A54CB641-7E24-4912-8A41-9C0E959CAD7C}"/>
          </ac:inkMkLst>
        </pc:inkChg>
        <pc:inkChg chg="add del">
          <ac:chgData name="Jim Beland" userId="d41a4da1a37fb713" providerId="LiveId" clId="{16BBCBC1-1739-4628-94AA-643C5DE5DCCE}" dt="2020-06-02T00:33:07.277" v="5866"/>
          <ac:inkMkLst>
            <pc:docMk/>
            <pc:sldMk cId="2071704829" sldId="280"/>
            <ac:inkMk id="279" creationId="{10B4B6FE-42A0-4E06-9996-6ABDBEC46C3C}"/>
          </ac:inkMkLst>
        </pc:inkChg>
        <pc:inkChg chg="add del">
          <ac:chgData name="Jim Beland" userId="d41a4da1a37fb713" providerId="LiveId" clId="{16BBCBC1-1739-4628-94AA-643C5DE5DCCE}" dt="2020-06-02T00:33:07.277" v="5866"/>
          <ac:inkMkLst>
            <pc:docMk/>
            <pc:sldMk cId="2071704829" sldId="280"/>
            <ac:inkMk id="280" creationId="{9835D745-86C3-4173-829F-C4AABC02E1B8}"/>
          </ac:inkMkLst>
        </pc:inkChg>
        <pc:inkChg chg="add del">
          <ac:chgData name="Jim Beland" userId="d41a4da1a37fb713" providerId="LiveId" clId="{16BBCBC1-1739-4628-94AA-643C5DE5DCCE}" dt="2020-06-02T00:33:07.277" v="5866"/>
          <ac:inkMkLst>
            <pc:docMk/>
            <pc:sldMk cId="2071704829" sldId="280"/>
            <ac:inkMk id="281" creationId="{CC20FE15-54F0-4906-8FE3-E10F7527BF62}"/>
          </ac:inkMkLst>
        </pc:inkChg>
        <pc:inkChg chg="add del">
          <ac:chgData name="Jim Beland" userId="d41a4da1a37fb713" providerId="LiveId" clId="{16BBCBC1-1739-4628-94AA-643C5DE5DCCE}" dt="2020-06-02T00:33:07.277" v="5866"/>
          <ac:inkMkLst>
            <pc:docMk/>
            <pc:sldMk cId="2071704829" sldId="280"/>
            <ac:inkMk id="282" creationId="{AF0D5D90-A81A-4F23-963C-22C65A22781E}"/>
          </ac:inkMkLst>
        </pc:inkChg>
        <pc:inkChg chg="add del">
          <ac:chgData name="Jim Beland" userId="d41a4da1a37fb713" providerId="LiveId" clId="{16BBCBC1-1739-4628-94AA-643C5DE5DCCE}" dt="2020-06-02T00:33:07.277" v="5866"/>
          <ac:inkMkLst>
            <pc:docMk/>
            <pc:sldMk cId="2071704829" sldId="280"/>
            <ac:inkMk id="283" creationId="{AAD05513-9CFA-4D80-84F0-A650E1E4BF9C}"/>
          </ac:inkMkLst>
        </pc:inkChg>
        <pc:inkChg chg="add del">
          <ac:chgData name="Jim Beland" userId="d41a4da1a37fb713" providerId="LiveId" clId="{16BBCBC1-1739-4628-94AA-643C5DE5DCCE}" dt="2020-06-02T00:33:07.277" v="5866"/>
          <ac:inkMkLst>
            <pc:docMk/>
            <pc:sldMk cId="2071704829" sldId="280"/>
            <ac:inkMk id="284" creationId="{0F0B33B7-E147-4D1A-A587-2B965291C4A6}"/>
          </ac:inkMkLst>
        </pc:inkChg>
        <pc:inkChg chg="add del">
          <ac:chgData name="Jim Beland" userId="d41a4da1a37fb713" providerId="LiveId" clId="{16BBCBC1-1739-4628-94AA-643C5DE5DCCE}" dt="2020-06-02T00:33:07.277" v="5866"/>
          <ac:inkMkLst>
            <pc:docMk/>
            <pc:sldMk cId="2071704829" sldId="280"/>
            <ac:inkMk id="285" creationId="{0AE02077-5EB0-4BE4-9447-04462D4A150D}"/>
          </ac:inkMkLst>
        </pc:inkChg>
        <pc:inkChg chg="add del">
          <ac:chgData name="Jim Beland" userId="d41a4da1a37fb713" providerId="LiveId" clId="{16BBCBC1-1739-4628-94AA-643C5DE5DCCE}" dt="2020-06-02T00:33:07.277" v="5866"/>
          <ac:inkMkLst>
            <pc:docMk/>
            <pc:sldMk cId="2071704829" sldId="280"/>
            <ac:inkMk id="286" creationId="{D464F0D5-9BB3-4F28-BA88-682AB27106EE}"/>
          </ac:inkMkLst>
        </pc:inkChg>
        <pc:inkChg chg="add del">
          <ac:chgData name="Jim Beland" userId="d41a4da1a37fb713" providerId="LiveId" clId="{16BBCBC1-1739-4628-94AA-643C5DE5DCCE}" dt="2020-06-02T00:33:07.277" v="5866"/>
          <ac:inkMkLst>
            <pc:docMk/>
            <pc:sldMk cId="2071704829" sldId="280"/>
            <ac:inkMk id="287" creationId="{7E93C05C-C591-4E39-8D1D-640566638D61}"/>
          </ac:inkMkLst>
        </pc:inkChg>
        <pc:inkChg chg="add del">
          <ac:chgData name="Jim Beland" userId="d41a4da1a37fb713" providerId="LiveId" clId="{16BBCBC1-1739-4628-94AA-643C5DE5DCCE}" dt="2020-06-02T00:33:07.277" v="5866"/>
          <ac:inkMkLst>
            <pc:docMk/>
            <pc:sldMk cId="2071704829" sldId="280"/>
            <ac:inkMk id="288" creationId="{2BFB72B7-4458-42FB-B58E-F547E6275C63}"/>
          </ac:inkMkLst>
        </pc:inkChg>
        <pc:inkChg chg="add del">
          <ac:chgData name="Jim Beland" userId="d41a4da1a37fb713" providerId="LiveId" clId="{16BBCBC1-1739-4628-94AA-643C5DE5DCCE}" dt="2020-06-02T00:33:07.277" v="5866"/>
          <ac:inkMkLst>
            <pc:docMk/>
            <pc:sldMk cId="2071704829" sldId="280"/>
            <ac:inkMk id="289" creationId="{916B0F20-C93B-48D5-B2B0-0CD45907392E}"/>
          </ac:inkMkLst>
        </pc:inkChg>
        <pc:inkChg chg="add del">
          <ac:chgData name="Jim Beland" userId="d41a4da1a37fb713" providerId="LiveId" clId="{16BBCBC1-1739-4628-94AA-643C5DE5DCCE}" dt="2020-06-02T00:33:07.277" v="5866"/>
          <ac:inkMkLst>
            <pc:docMk/>
            <pc:sldMk cId="2071704829" sldId="280"/>
            <ac:inkMk id="290" creationId="{AB41181A-D813-4307-A700-167BB5562D05}"/>
          </ac:inkMkLst>
        </pc:inkChg>
        <pc:inkChg chg="add del">
          <ac:chgData name="Jim Beland" userId="d41a4da1a37fb713" providerId="LiveId" clId="{16BBCBC1-1739-4628-94AA-643C5DE5DCCE}" dt="2020-06-02T00:33:07.277" v="5866"/>
          <ac:inkMkLst>
            <pc:docMk/>
            <pc:sldMk cId="2071704829" sldId="280"/>
            <ac:inkMk id="291" creationId="{409A41E5-D82A-4130-87C7-B40539AB6CBA}"/>
          </ac:inkMkLst>
        </pc:inkChg>
        <pc:inkChg chg="add del">
          <ac:chgData name="Jim Beland" userId="d41a4da1a37fb713" providerId="LiveId" clId="{16BBCBC1-1739-4628-94AA-643C5DE5DCCE}" dt="2020-06-02T00:33:07.277" v="5866"/>
          <ac:inkMkLst>
            <pc:docMk/>
            <pc:sldMk cId="2071704829" sldId="280"/>
            <ac:inkMk id="292" creationId="{DFBCAEAE-6E14-4D89-BEF7-ACE14035793B}"/>
          </ac:inkMkLst>
        </pc:inkChg>
        <pc:inkChg chg="add del">
          <ac:chgData name="Jim Beland" userId="d41a4da1a37fb713" providerId="LiveId" clId="{16BBCBC1-1739-4628-94AA-643C5DE5DCCE}" dt="2020-06-02T00:33:07.277" v="5866"/>
          <ac:inkMkLst>
            <pc:docMk/>
            <pc:sldMk cId="2071704829" sldId="280"/>
            <ac:inkMk id="293" creationId="{416EA63D-2116-4F94-95B7-42FAF461E907}"/>
          </ac:inkMkLst>
        </pc:inkChg>
        <pc:inkChg chg="add del">
          <ac:chgData name="Jim Beland" userId="d41a4da1a37fb713" providerId="LiveId" clId="{16BBCBC1-1739-4628-94AA-643C5DE5DCCE}" dt="2020-06-02T00:33:07.277" v="5866"/>
          <ac:inkMkLst>
            <pc:docMk/>
            <pc:sldMk cId="2071704829" sldId="280"/>
            <ac:inkMk id="294" creationId="{ADD02FBD-A6AF-436D-BF7A-84ECAFDE3B61}"/>
          </ac:inkMkLst>
        </pc:inkChg>
        <pc:inkChg chg="add del">
          <ac:chgData name="Jim Beland" userId="d41a4da1a37fb713" providerId="LiveId" clId="{16BBCBC1-1739-4628-94AA-643C5DE5DCCE}" dt="2020-06-02T00:33:07.277" v="5866"/>
          <ac:inkMkLst>
            <pc:docMk/>
            <pc:sldMk cId="2071704829" sldId="280"/>
            <ac:inkMk id="295" creationId="{9F43A869-3772-46FC-8D0F-79F60F905D2C}"/>
          </ac:inkMkLst>
        </pc:inkChg>
        <pc:inkChg chg="add del">
          <ac:chgData name="Jim Beland" userId="d41a4da1a37fb713" providerId="LiveId" clId="{16BBCBC1-1739-4628-94AA-643C5DE5DCCE}" dt="2020-06-02T00:33:07.277" v="5866"/>
          <ac:inkMkLst>
            <pc:docMk/>
            <pc:sldMk cId="2071704829" sldId="280"/>
            <ac:inkMk id="296" creationId="{00E137CF-2F65-42F7-BF0A-2FB8E1571A71}"/>
          </ac:inkMkLst>
        </pc:inkChg>
        <pc:inkChg chg="add del">
          <ac:chgData name="Jim Beland" userId="d41a4da1a37fb713" providerId="LiveId" clId="{16BBCBC1-1739-4628-94AA-643C5DE5DCCE}" dt="2020-06-02T00:33:07.277" v="5866"/>
          <ac:inkMkLst>
            <pc:docMk/>
            <pc:sldMk cId="2071704829" sldId="280"/>
            <ac:inkMk id="297" creationId="{9F893B5E-BAF8-4174-90E6-E9B05774D53E}"/>
          </ac:inkMkLst>
        </pc:inkChg>
        <pc:inkChg chg="add del">
          <ac:chgData name="Jim Beland" userId="d41a4da1a37fb713" providerId="LiveId" clId="{16BBCBC1-1739-4628-94AA-643C5DE5DCCE}" dt="2020-06-02T00:33:07.277" v="5866"/>
          <ac:inkMkLst>
            <pc:docMk/>
            <pc:sldMk cId="2071704829" sldId="280"/>
            <ac:inkMk id="298" creationId="{763B287F-BC27-41CA-8D58-73F1E7E2E11A}"/>
          </ac:inkMkLst>
        </pc:inkChg>
        <pc:inkChg chg="add del">
          <ac:chgData name="Jim Beland" userId="d41a4da1a37fb713" providerId="LiveId" clId="{16BBCBC1-1739-4628-94AA-643C5DE5DCCE}" dt="2020-06-02T00:33:07.277" v="5866"/>
          <ac:inkMkLst>
            <pc:docMk/>
            <pc:sldMk cId="2071704829" sldId="280"/>
            <ac:inkMk id="299" creationId="{71BC1143-3143-4EEF-B05A-9195B8197CAC}"/>
          </ac:inkMkLst>
        </pc:inkChg>
        <pc:inkChg chg="add del">
          <ac:chgData name="Jim Beland" userId="d41a4da1a37fb713" providerId="LiveId" clId="{16BBCBC1-1739-4628-94AA-643C5DE5DCCE}" dt="2020-06-02T00:33:07.277" v="5866"/>
          <ac:inkMkLst>
            <pc:docMk/>
            <pc:sldMk cId="2071704829" sldId="280"/>
            <ac:inkMk id="300" creationId="{21DE1E3C-337A-4E00-BF7A-D3AE32C14C8C}"/>
          </ac:inkMkLst>
        </pc:inkChg>
        <pc:inkChg chg="add del">
          <ac:chgData name="Jim Beland" userId="d41a4da1a37fb713" providerId="LiveId" clId="{16BBCBC1-1739-4628-94AA-643C5DE5DCCE}" dt="2020-06-02T00:33:07.277" v="5866"/>
          <ac:inkMkLst>
            <pc:docMk/>
            <pc:sldMk cId="2071704829" sldId="280"/>
            <ac:inkMk id="301" creationId="{41CC51C3-7010-4DD1-94D3-3B51E23E8A38}"/>
          </ac:inkMkLst>
        </pc:inkChg>
        <pc:inkChg chg="add del">
          <ac:chgData name="Jim Beland" userId="d41a4da1a37fb713" providerId="LiveId" clId="{16BBCBC1-1739-4628-94AA-643C5DE5DCCE}" dt="2020-06-02T00:33:07.277" v="5866"/>
          <ac:inkMkLst>
            <pc:docMk/>
            <pc:sldMk cId="2071704829" sldId="280"/>
            <ac:inkMk id="302" creationId="{056A2188-ABAE-42FB-8600-D28DBABD2D23}"/>
          </ac:inkMkLst>
        </pc:inkChg>
        <pc:inkChg chg="add">
          <ac:chgData name="Jim Beland" userId="d41a4da1a37fb713" providerId="LiveId" clId="{16BBCBC1-1739-4628-94AA-643C5DE5DCCE}" dt="2020-06-02T00:33:07.277" v="5866"/>
          <ac:inkMkLst>
            <pc:docMk/>
            <pc:sldMk cId="2071704829" sldId="280"/>
            <ac:inkMk id="303" creationId="{9DC0182A-AE14-471C-B643-1A63A1174B23}"/>
          </ac:inkMkLst>
        </pc:inkChg>
        <pc:inkChg chg="add">
          <ac:chgData name="Jim Beland" userId="d41a4da1a37fb713" providerId="LiveId" clId="{16BBCBC1-1739-4628-94AA-643C5DE5DCCE}" dt="2020-06-02T00:33:07.277" v="5866"/>
          <ac:inkMkLst>
            <pc:docMk/>
            <pc:sldMk cId="2071704829" sldId="280"/>
            <ac:inkMk id="304" creationId="{85449812-F61F-4A85-AC07-27570A248D83}"/>
          </ac:inkMkLst>
        </pc:inkChg>
      </pc:sldChg>
      <pc:sldChg chg="add del">
        <pc:chgData name="Jim Beland" userId="d41a4da1a37fb713" providerId="LiveId" clId="{16BBCBC1-1739-4628-94AA-643C5DE5DCCE}" dt="2020-06-02T00:29:07.696" v="5578"/>
        <pc:sldMkLst>
          <pc:docMk/>
          <pc:sldMk cId="3326755500" sldId="280"/>
        </pc:sldMkLst>
      </pc:sldChg>
      <pc:sldChg chg="addSp delSp add">
        <pc:chgData name="Jim Beland" userId="d41a4da1a37fb713" providerId="LiveId" clId="{16BBCBC1-1739-4628-94AA-643C5DE5DCCE}" dt="2020-06-02T00:33:33.921" v="5901"/>
        <pc:sldMkLst>
          <pc:docMk/>
          <pc:sldMk cId="2031342950" sldId="281"/>
        </pc:sldMkLst>
        <pc:inkChg chg="add del">
          <ac:chgData name="Jim Beland" userId="d41a4da1a37fb713" providerId="LiveId" clId="{16BBCBC1-1739-4628-94AA-643C5DE5DCCE}" dt="2020-06-02T00:33:33.921" v="5901"/>
          <ac:inkMkLst>
            <pc:docMk/>
            <pc:sldMk cId="2031342950" sldId="281"/>
            <ac:inkMk id="4" creationId="{1B29D89D-8B59-43ED-8DB8-7C2283125EA4}"/>
          </ac:inkMkLst>
        </pc:inkChg>
        <pc:inkChg chg="add del">
          <ac:chgData name="Jim Beland" userId="d41a4da1a37fb713" providerId="LiveId" clId="{16BBCBC1-1739-4628-94AA-643C5DE5DCCE}" dt="2020-06-02T00:33:33.921" v="5901"/>
          <ac:inkMkLst>
            <pc:docMk/>
            <pc:sldMk cId="2031342950" sldId="281"/>
            <ac:inkMk id="5" creationId="{B7D32CBB-53AA-4405-8B1D-7A46A1C3F92C}"/>
          </ac:inkMkLst>
        </pc:inkChg>
        <pc:inkChg chg="add del">
          <ac:chgData name="Jim Beland" userId="d41a4da1a37fb713" providerId="LiveId" clId="{16BBCBC1-1739-4628-94AA-643C5DE5DCCE}" dt="2020-06-02T00:33:33.921" v="5901"/>
          <ac:inkMkLst>
            <pc:docMk/>
            <pc:sldMk cId="2031342950" sldId="281"/>
            <ac:inkMk id="6" creationId="{8036429D-3452-4F57-A135-22D4CBB59E04}"/>
          </ac:inkMkLst>
        </pc:inkChg>
        <pc:inkChg chg="add del">
          <ac:chgData name="Jim Beland" userId="d41a4da1a37fb713" providerId="LiveId" clId="{16BBCBC1-1739-4628-94AA-643C5DE5DCCE}" dt="2020-06-02T00:33:33.921" v="5901"/>
          <ac:inkMkLst>
            <pc:docMk/>
            <pc:sldMk cId="2031342950" sldId="281"/>
            <ac:inkMk id="7" creationId="{5797DAF5-5190-4D6F-840B-6668391BDB6A}"/>
          </ac:inkMkLst>
        </pc:inkChg>
        <pc:inkChg chg="add del">
          <ac:chgData name="Jim Beland" userId="d41a4da1a37fb713" providerId="LiveId" clId="{16BBCBC1-1739-4628-94AA-643C5DE5DCCE}" dt="2020-06-02T00:33:33.921" v="5901"/>
          <ac:inkMkLst>
            <pc:docMk/>
            <pc:sldMk cId="2031342950" sldId="281"/>
            <ac:inkMk id="8" creationId="{15807087-75FA-41D6-8DF5-2A4E96BCCFCE}"/>
          </ac:inkMkLst>
        </pc:inkChg>
        <pc:inkChg chg="add del">
          <ac:chgData name="Jim Beland" userId="d41a4da1a37fb713" providerId="LiveId" clId="{16BBCBC1-1739-4628-94AA-643C5DE5DCCE}" dt="2020-06-02T00:33:33.921" v="5901"/>
          <ac:inkMkLst>
            <pc:docMk/>
            <pc:sldMk cId="2031342950" sldId="281"/>
            <ac:inkMk id="9" creationId="{BB076BC3-E5DD-47C0-A971-CD7B8F734552}"/>
          </ac:inkMkLst>
        </pc:inkChg>
        <pc:inkChg chg="add del">
          <ac:chgData name="Jim Beland" userId="d41a4da1a37fb713" providerId="LiveId" clId="{16BBCBC1-1739-4628-94AA-643C5DE5DCCE}" dt="2020-06-02T00:33:33.921" v="5901"/>
          <ac:inkMkLst>
            <pc:docMk/>
            <pc:sldMk cId="2031342950" sldId="281"/>
            <ac:inkMk id="10" creationId="{7CA1AAA2-EA9D-4486-B990-675E59807B49}"/>
          </ac:inkMkLst>
        </pc:inkChg>
        <pc:inkChg chg="add del">
          <ac:chgData name="Jim Beland" userId="d41a4da1a37fb713" providerId="LiveId" clId="{16BBCBC1-1739-4628-94AA-643C5DE5DCCE}" dt="2020-06-02T00:33:33.921" v="5901"/>
          <ac:inkMkLst>
            <pc:docMk/>
            <pc:sldMk cId="2031342950" sldId="281"/>
            <ac:inkMk id="11" creationId="{37505E21-3921-4F85-9420-05F530D50F01}"/>
          </ac:inkMkLst>
        </pc:inkChg>
        <pc:inkChg chg="add del">
          <ac:chgData name="Jim Beland" userId="d41a4da1a37fb713" providerId="LiveId" clId="{16BBCBC1-1739-4628-94AA-643C5DE5DCCE}" dt="2020-06-02T00:33:33.921" v="5901"/>
          <ac:inkMkLst>
            <pc:docMk/>
            <pc:sldMk cId="2031342950" sldId="281"/>
            <ac:inkMk id="12" creationId="{95120B53-085E-461D-8F6E-CFD299E8D736}"/>
          </ac:inkMkLst>
        </pc:inkChg>
        <pc:inkChg chg="add del">
          <ac:chgData name="Jim Beland" userId="d41a4da1a37fb713" providerId="LiveId" clId="{16BBCBC1-1739-4628-94AA-643C5DE5DCCE}" dt="2020-06-02T00:33:33.921" v="5901"/>
          <ac:inkMkLst>
            <pc:docMk/>
            <pc:sldMk cId="2031342950" sldId="281"/>
            <ac:inkMk id="13" creationId="{C9501F47-A1EB-4ED6-B24D-134012B29AF8}"/>
          </ac:inkMkLst>
        </pc:inkChg>
        <pc:inkChg chg="add del">
          <ac:chgData name="Jim Beland" userId="d41a4da1a37fb713" providerId="LiveId" clId="{16BBCBC1-1739-4628-94AA-643C5DE5DCCE}" dt="2020-06-02T00:33:33.921" v="5901"/>
          <ac:inkMkLst>
            <pc:docMk/>
            <pc:sldMk cId="2031342950" sldId="281"/>
            <ac:inkMk id="14" creationId="{A6B08A64-67C0-474D-A2EB-5071A7968183}"/>
          </ac:inkMkLst>
        </pc:inkChg>
        <pc:inkChg chg="add del">
          <ac:chgData name="Jim Beland" userId="d41a4da1a37fb713" providerId="LiveId" clId="{16BBCBC1-1739-4628-94AA-643C5DE5DCCE}" dt="2020-06-02T00:33:33.921" v="5901"/>
          <ac:inkMkLst>
            <pc:docMk/>
            <pc:sldMk cId="2031342950" sldId="281"/>
            <ac:inkMk id="15" creationId="{C72139CC-8946-4C16-B57B-32A7251092E8}"/>
          </ac:inkMkLst>
        </pc:inkChg>
        <pc:inkChg chg="add del">
          <ac:chgData name="Jim Beland" userId="d41a4da1a37fb713" providerId="LiveId" clId="{16BBCBC1-1739-4628-94AA-643C5DE5DCCE}" dt="2020-06-02T00:33:33.921" v="5901"/>
          <ac:inkMkLst>
            <pc:docMk/>
            <pc:sldMk cId="2031342950" sldId="281"/>
            <ac:inkMk id="16" creationId="{309EC669-8946-464E-B0D3-A3BD053DE5EB}"/>
          </ac:inkMkLst>
        </pc:inkChg>
        <pc:inkChg chg="add del">
          <ac:chgData name="Jim Beland" userId="d41a4da1a37fb713" providerId="LiveId" clId="{16BBCBC1-1739-4628-94AA-643C5DE5DCCE}" dt="2020-06-02T00:33:33.921" v="5901"/>
          <ac:inkMkLst>
            <pc:docMk/>
            <pc:sldMk cId="2031342950" sldId="281"/>
            <ac:inkMk id="17" creationId="{38A987C1-3825-45FF-A6C2-95950CDA606A}"/>
          </ac:inkMkLst>
        </pc:inkChg>
        <pc:inkChg chg="add del">
          <ac:chgData name="Jim Beland" userId="d41a4da1a37fb713" providerId="LiveId" clId="{16BBCBC1-1739-4628-94AA-643C5DE5DCCE}" dt="2020-06-02T00:33:33.921" v="5901"/>
          <ac:inkMkLst>
            <pc:docMk/>
            <pc:sldMk cId="2031342950" sldId="281"/>
            <ac:inkMk id="18" creationId="{2AC260AB-F91F-42F4-B8B4-586228B49846}"/>
          </ac:inkMkLst>
        </pc:inkChg>
        <pc:inkChg chg="add del">
          <ac:chgData name="Jim Beland" userId="d41a4da1a37fb713" providerId="LiveId" clId="{16BBCBC1-1739-4628-94AA-643C5DE5DCCE}" dt="2020-06-02T00:33:33.921" v="5901"/>
          <ac:inkMkLst>
            <pc:docMk/>
            <pc:sldMk cId="2031342950" sldId="281"/>
            <ac:inkMk id="19" creationId="{B294DAD6-0285-4123-A1BC-E9F3864B7E3E}"/>
          </ac:inkMkLst>
        </pc:inkChg>
        <pc:inkChg chg="add del">
          <ac:chgData name="Jim Beland" userId="d41a4da1a37fb713" providerId="LiveId" clId="{16BBCBC1-1739-4628-94AA-643C5DE5DCCE}" dt="2020-06-02T00:33:33.921" v="5901"/>
          <ac:inkMkLst>
            <pc:docMk/>
            <pc:sldMk cId="2031342950" sldId="281"/>
            <ac:inkMk id="20" creationId="{B5ADE6C3-F7F7-4F95-B4BD-A689141887FE}"/>
          </ac:inkMkLst>
        </pc:inkChg>
        <pc:inkChg chg="add del">
          <ac:chgData name="Jim Beland" userId="d41a4da1a37fb713" providerId="LiveId" clId="{16BBCBC1-1739-4628-94AA-643C5DE5DCCE}" dt="2020-06-02T00:33:33.921" v="5901"/>
          <ac:inkMkLst>
            <pc:docMk/>
            <pc:sldMk cId="2031342950" sldId="281"/>
            <ac:inkMk id="21" creationId="{68E6A753-FAF9-46FA-A12F-35131D1073F0}"/>
          </ac:inkMkLst>
        </pc:inkChg>
        <pc:inkChg chg="add del">
          <ac:chgData name="Jim Beland" userId="d41a4da1a37fb713" providerId="LiveId" clId="{16BBCBC1-1739-4628-94AA-643C5DE5DCCE}" dt="2020-06-02T00:33:33.921" v="5901"/>
          <ac:inkMkLst>
            <pc:docMk/>
            <pc:sldMk cId="2031342950" sldId="281"/>
            <ac:inkMk id="22" creationId="{AFBE48B2-17C0-488C-B9E3-5C773536A9B3}"/>
          </ac:inkMkLst>
        </pc:inkChg>
        <pc:inkChg chg="add del">
          <ac:chgData name="Jim Beland" userId="d41a4da1a37fb713" providerId="LiveId" clId="{16BBCBC1-1739-4628-94AA-643C5DE5DCCE}" dt="2020-06-02T00:33:33.921" v="5901"/>
          <ac:inkMkLst>
            <pc:docMk/>
            <pc:sldMk cId="2031342950" sldId="281"/>
            <ac:inkMk id="23" creationId="{083861B6-C821-4812-9170-768456117DEB}"/>
          </ac:inkMkLst>
        </pc:inkChg>
        <pc:inkChg chg="add del">
          <ac:chgData name="Jim Beland" userId="d41a4da1a37fb713" providerId="LiveId" clId="{16BBCBC1-1739-4628-94AA-643C5DE5DCCE}" dt="2020-06-02T00:33:33.921" v="5901"/>
          <ac:inkMkLst>
            <pc:docMk/>
            <pc:sldMk cId="2031342950" sldId="281"/>
            <ac:inkMk id="24" creationId="{C1A314AB-C88D-45CB-BDF2-26CF39A866B7}"/>
          </ac:inkMkLst>
        </pc:inkChg>
        <pc:inkChg chg="add del">
          <ac:chgData name="Jim Beland" userId="d41a4da1a37fb713" providerId="LiveId" clId="{16BBCBC1-1739-4628-94AA-643C5DE5DCCE}" dt="2020-06-02T00:33:33.921" v="5901"/>
          <ac:inkMkLst>
            <pc:docMk/>
            <pc:sldMk cId="2031342950" sldId="281"/>
            <ac:inkMk id="25" creationId="{37BBF2A2-FA74-4BB9-8FBE-E2285A919CC8}"/>
          </ac:inkMkLst>
        </pc:inkChg>
        <pc:inkChg chg="add del">
          <ac:chgData name="Jim Beland" userId="d41a4da1a37fb713" providerId="LiveId" clId="{16BBCBC1-1739-4628-94AA-643C5DE5DCCE}" dt="2020-06-02T00:33:33.921" v="5901"/>
          <ac:inkMkLst>
            <pc:docMk/>
            <pc:sldMk cId="2031342950" sldId="281"/>
            <ac:inkMk id="26" creationId="{691F8FC7-809D-4235-8BBF-C37FB95E6A6C}"/>
          </ac:inkMkLst>
        </pc:inkChg>
        <pc:inkChg chg="add del">
          <ac:chgData name="Jim Beland" userId="d41a4da1a37fb713" providerId="LiveId" clId="{16BBCBC1-1739-4628-94AA-643C5DE5DCCE}" dt="2020-06-02T00:33:33.921" v="5901"/>
          <ac:inkMkLst>
            <pc:docMk/>
            <pc:sldMk cId="2031342950" sldId="281"/>
            <ac:inkMk id="27" creationId="{6FE1666D-94A6-4620-8E9D-C2487E2FA633}"/>
          </ac:inkMkLst>
        </pc:inkChg>
        <pc:inkChg chg="add del">
          <ac:chgData name="Jim Beland" userId="d41a4da1a37fb713" providerId="LiveId" clId="{16BBCBC1-1739-4628-94AA-643C5DE5DCCE}" dt="2020-06-02T00:33:33.921" v="5901"/>
          <ac:inkMkLst>
            <pc:docMk/>
            <pc:sldMk cId="2031342950" sldId="281"/>
            <ac:inkMk id="28" creationId="{55D6AABC-5DF3-423C-8DC4-3CE53DC1133B}"/>
          </ac:inkMkLst>
        </pc:inkChg>
        <pc:inkChg chg="add del">
          <ac:chgData name="Jim Beland" userId="d41a4da1a37fb713" providerId="LiveId" clId="{16BBCBC1-1739-4628-94AA-643C5DE5DCCE}" dt="2020-06-02T00:33:33.921" v="5901"/>
          <ac:inkMkLst>
            <pc:docMk/>
            <pc:sldMk cId="2031342950" sldId="281"/>
            <ac:inkMk id="29" creationId="{28AE3142-6675-4FEA-A39A-B62FEAB4AA08}"/>
          </ac:inkMkLst>
        </pc:inkChg>
        <pc:inkChg chg="add del">
          <ac:chgData name="Jim Beland" userId="d41a4da1a37fb713" providerId="LiveId" clId="{16BBCBC1-1739-4628-94AA-643C5DE5DCCE}" dt="2020-06-02T00:33:33.921" v="5901"/>
          <ac:inkMkLst>
            <pc:docMk/>
            <pc:sldMk cId="2031342950" sldId="281"/>
            <ac:inkMk id="30" creationId="{F54488ED-B1E0-4F8B-9515-83F7C04F1CBF}"/>
          </ac:inkMkLst>
        </pc:inkChg>
        <pc:inkChg chg="add del">
          <ac:chgData name="Jim Beland" userId="d41a4da1a37fb713" providerId="LiveId" clId="{16BBCBC1-1739-4628-94AA-643C5DE5DCCE}" dt="2020-06-02T00:33:33.921" v="5901"/>
          <ac:inkMkLst>
            <pc:docMk/>
            <pc:sldMk cId="2031342950" sldId="281"/>
            <ac:inkMk id="31" creationId="{0CAE5452-6D8E-4659-9289-3F56F55F998E}"/>
          </ac:inkMkLst>
        </pc:inkChg>
        <pc:inkChg chg="add del">
          <ac:chgData name="Jim Beland" userId="d41a4da1a37fb713" providerId="LiveId" clId="{16BBCBC1-1739-4628-94AA-643C5DE5DCCE}" dt="2020-06-02T00:33:33.921" v="5901"/>
          <ac:inkMkLst>
            <pc:docMk/>
            <pc:sldMk cId="2031342950" sldId="281"/>
            <ac:inkMk id="32" creationId="{0C1DA3FF-6B70-4804-A111-B8358CDAB7E5}"/>
          </ac:inkMkLst>
        </pc:inkChg>
        <pc:inkChg chg="add del">
          <ac:chgData name="Jim Beland" userId="d41a4da1a37fb713" providerId="LiveId" clId="{16BBCBC1-1739-4628-94AA-643C5DE5DCCE}" dt="2020-06-02T00:33:33.921" v="5901"/>
          <ac:inkMkLst>
            <pc:docMk/>
            <pc:sldMk cId="2031342950" sldId="281"/>
            <ac:inkMk id="33" creationId="{62DE776A-4032-4660-83D8-C222F669E76C}"/>
          </ac:inkMkLst>
        </pc:inkChg>
        <pc:inkChg chg="add del">
          <ac:chgData name="Jim Beland" userId="d41a4da1a37fb713" providerId="LiveId" clId="{16BBCBC1-1739-4628-94AA-643C5DE5DCCE}" dt="2020-06-02T00:33:33.921" v="5901"/>
          <ac:inkMkLst>
            <pc:docMk/>
            <pc:sldMk cId="2031342950" sldId="281"/>
            <ac:inkMk id="34" creationId="{2A2F745E-3553-4C79-8762-EC7C1FE21F0D}"/>
          </ac:inkMkLst>
        </pc:inkChg>
        <pc:inkChg chg="add del">
          <ac:chgData name="Jim Beland" userId="d41a4da1a37fb713" providerId="LiveId" clId="{16BBCBC1-1739-4628-94AA-643C5DE5DCCE}" dt="2020-06-02T00:33:33.921" v="5901"/>
          <ac:inkMkLst>
            <pc:docMk/>
            <pc:sldMk cId="2031342950" sldId="281"/>
            <ac:inkMk id="35" creationId="{0F0F7AC1-C6D4-450A-B93B-05C0990C707A}"/>
          </ac:inkMkLst>
        </pc:inkChg>
        <pc:inkChg chg="add del">
          <ac:chgData name="Jim Beland" userId="d41a4da1a37fb713" providerId="LiveId" clId="{16BBCBC1-1739-4628-94AA-643C5DE5DCCE}" dt="2020-06-02T00:33:33.921" v="5901"/>
          <ac:inkMkLst>
            <pc:docMk/>
            <pc:sldMk cId="2031342950" sldId="281"/>
            <ac:inkMk id="36" creationId="{A5864A79-F264-4194-90DA-21B80DD12199}"/>
          </ac:inkMkLst>
        </pc:inkChg>
        <pc:inkChg chg="add">
          <ac:chgData name="Jim Beland" userId="d41a4da1a37fb713" providerId="LiveId" clId="{16BBCBC1-1739-4628-94AA-643C5DE5DCCE}" dt="2020-06-02T00:33:33.921" v="5901"/>
          <ac:inkMkLst>
            <pc:docMk/>
            <pc:sldMk cId="2031342950" sldId="281"/>
            <ac:inkMk id="37" creationId="{B5E63F8A-87DD-49AC-A0A7-27E6B544AFBA}"/>
          </ac:inkMkLst>
        </pc:inkChg>
        <pc:inkChg chg="add">
          <ac:chgData name="Jim Beland" userId="d41a4da1a37fb713" providerId="LiveId" clId="{16BBCBC1-1739-4628-94AA-643C5DE5DCCE}" dt="2020-06-02T00:33:33.921" v="5901"/>
          <ac:inkMkLst>
            <pc:docMk/>
            <pc:sldMk cId="2031342950" sldId="281"/>
            <ac:inkMk id="38" creationId="{C29CD9E2-929F-4501-9132-BDFF7496F92F}"/>
          </ac:inkMkLst>
        </pc:inkChg>
        <pc:inkChg chg="add">
          <ac:chgData name="Jim Beland" userId="d41a4da1a37fb713" providerId="LiveId" clId="{16BBCBC1-1739-4628-94AA-643C5DE5DCCE}" dt="2020-06-02T00:33:33.921" v="5901"/>
          <ac:inkMkLst>
            <pc:docMk/>
            <pc:sldMk cId="2031342950" sldId="281"/>
            <ac:inkMk id="39" creationId="{D2EA30CF-B339-4F35-B35A-A9701B5FD948}"/>
          </ac:inkMkLst>
        </pc:inkChg>
        <pc:inkChg chg="add">
          <ac:chgData name="Jim Beland" userId="d41a4da1a37fb713" providerId="LiveId" clId="{16BBCBC1-1739-4628-94AA-643C5DE5DCCE}" dt="2020-06-02T00:33:33.921" v="5901"/>
          <ac:inkMkLst>
            <pc:docMk/>
            <pc:sldMk cId="2031342950" sldId="281"/>
            <ac:inkMk id="40" creationId="{1E6A9FDC-9864-403D-94E3-59C0917D59A9}"/>
          </ac:inkMkLst>
        </pc:inkChg>
      </pc:sldChg>
      <pc:sldChg chg="delSp modSp add ord">
        <pc:chgData name="Jim Beland" userId="d41a4da1a37fb713" providerId="LiveId" clId="{16BBCBC1-1739-4628-94AA-643C5DE5DCCE}" dt="2020-06-02T14:57:08.867" v="9189" actId="20577"/>
        <pc:sldMkLst>
          <pc:docMk/>
          <pc:sldMk cId="3999965602" sldId="282"/>
        </pc:sldMkLst>
        <pc:spChg chg="mod">
          <ac:chgData name="Jim Beland" userId="d41a4da1a37fb713" providerId="LiveId" clId="{16BBCBC1-1739-4628-94AA-643C5DE5DCCE}" dt="2020-06-02T14:57:08.867" v="9189" actId="20577"/>
          <ac:spMkLst>
            <pc:docMk/>
            <pc:sldMk cId="3999965602" sldId="282"/>
            <ac:spMk id="3" creationId="{F6706268-ED91-44D7-AAAD-00D9B19E4AD0}"/>
          </ac:spMkLst>
        </pc:spChg>
        <pc:inkChg chg="del">
          <ac:chgData name="Jim Beland" userId="d41a4da1a37fb713" providerId="LiveId" clId="{16BBCBC1-1739-4628-94AA-643C5DE5DCCE}" dt="2020-06-02T00:35:09.052" v="5911"/>
          <ac:inkMkLst>
            <pc:docMk/>
            <pc:sldMk cId="3999965602" sldId="282"/>
            <ac:inkMk id="70" creationId="{11FC2A91-C0D7-4B5E-AA67-EF218E221489}"/>
          </ac:inkMkLst>
        </pc:inkChg>
        <pc:inkChg chg="del">
          <ac:chgData name="Jim Beland" userId="d41a4da1a37fb713" providerId="LiveId" clId="{16BBCBC1-1739-4628-94AA-643C5DE5DCCE}" dt="2020-06-02T00:35:22.030" v="5919"/>
          <ac:inkMkLst>
            <pc:docMk/>
            <pc:sldMk cId="3999965602" sldId="282"/>
            <ac:inkMk id="118" creationId="{4A5AEA1D-9FD1-498A-819B-9DB88D314D9B}"/>
          </ac:inkMkLst>
        </pc:inkChg>
        <pc:inkChg chg="del">
          <ac:chgData name="Jim Beland" userId="d41a4da1a37fb713" providerId="LiveId" clId="{16BBCBC1-1739-4628-94AA-643C5DE5DCCE}" dt="2020-06-02T00:35:22.030" v="5920"/>
          <ac:inkMkLst>
            <pc:docMk/>
            <pc:sldMk cId="3999965602" sldId="282"/>
            <ac:inkMk id="119" creationId="{E4061581-A43E-4952-8E63-9B532C10B74B}"/>
          </ac:inkMkLst>
        </pc:inkChg>
        <pc:inkChg chg="del">
          <ac:chgData name="Jim Beland" userId="d41a4da1a37fb713" providerId="LiveId" clId="{16BBCBC1-1739-4628-94AA-643C5DE5DCCE}" dt="2020-06-02T00:35:22.031" v="5921"/>
          <ac:inkMkLst>
            <pc:docMk/>
            <pc:sldMk cId="3999965602" sldId="282"/>
            <ac:inkMk id="120" creationId="{EB3B8C08-D302-40A7-A0A4-179AC7D4173C}"/>
          </ac:inkMkLst>
        </pc:inkChg>
        <pc:inkChg chg="del">
          <ac:chgData name="Jim Beland" userId="d41a4da1a37fb713" providerId="LiveId" clId="{16BBCBC1-1739-4628-94AA-643C5DE5DCCE}" dt="2020-06-02T00:35:22.030" v="5918"/>
          <ac:inkMkLst>
            <pc:docMk/>
            <pc:sldMk cId="3999965602" sldId="282"/>
            <ac:inkMk id="121" creationId="{5423C2F8-A776-435F-8F92-A83A19B5B9C3}"/>
          </ac:inkMkLst>
        </pc:inkChg>
        <pc:inkChg chg="del">
          <ac:chgData name="Jim Beland" userId="d41a4da1a37fb713" providerId="LiveId" clId="{16BBCBC1-1739-4628-94AA-643C5DE5DCCE}" dt="2020-06-02T00:35:18.183" v="5917"/>
          <ac:inkMkLst>
            <pc:docMk/>
            <pc:sldMk cId="3999965602" sldId="282"/>
            <ac:inkMk id="122" creationId="{FEFABB0B-E6AD-4FA5-9740-B3BC860C5C7B}"/>
          </ac:inkMkLst>
        </pc:inkChg>
        <pc:inkChg chg="del">
          <ac:chgData name="Jim Beland" userId="d41a4da1a37fb713" providerId="LiveId" clId="{16BBCBC1-1739-4628-94AA-643C5DE5DCCE}" dt="2020-06-02T00:35:18.183" v="5916"/>
          <ac:inkMkLst>
            <pc:docMk/>
            <pc:sldMk cId="3999965602" sldId="282"/>
            <ac:inkMk id="124" creationId="{0DF984BB-5795-4EE0-9472-D202045862E5}"/>
          </ac:inkMkLst>
        </pc:inkChg>
        <pc:inkChg chg="del">
          <ac:chgData name="Jim Beland" userId="d41a4da1a37fb713" providerId="LiveId" clId="{16BBCBC1-1739-4628-94AA-643C5DE5DCCE}" dt="2020-06-02T00:35:23.695" v="5923"/>
          <ac:inkMkLst>
            <pc:docMk/>
            <pc:sldMk cId="3999965602" sldId="282"/>
            <ac:inkMk id="167" creationId="{E06FDE05-483A-40BD-BC67-ABEA031833E5}"/>
          </ac:inkMkLst>
        </pc:inkChg>
        <pc:inkChg chg="del">
          <ac:chgData name="Jim Beland" userId="d41a4da1a37fb713" providerId="LiveId" clId="{16BBCBC1-1739-4628-94AA-643C5DE5DCCE}" dt="2020-06-02T00:35:22.031" v="5922"/>
          <ac:inkMkLst>
            <pc:docMk/>
            <pc:sldMk cId="3999965602" sldId="282"/>
            <ac:inkMk id="168" creationId="{72BC20C8-64B5-4717-9431-C2A8F1085546}"/>
          </ac:inkMkLst>
        </pc:inkChg>
        <pc:inkChg chg="del">
          <ac:chgData name="Jim Beland" userId="d41a4da1a37fb713" providerId="LiveId" clId="{16BBCBC1-1739-4628-94AA-643C5DE5DCCE}" dt="2020-06-02T00:35:23.696" v="5924"/>
          <ac:inkMkLst>
            <pc:docMk/>
            <pc:sldMk cId="3999965602" sldId="282"/>
            <ac:inkMk id="169" creationId="{FFBBA41D-708B-4914-8EBC-3CB625DFE78C}"/>
          </ac:inkMkLst>
        </pc:inkChg>
        <pc:inkChg chg="del">
          <ac:chgData name="Jim Beland" userId="d41a4da1a37fb713" providerId="LiveId" clId="{16BBCBC1-1739-4628-94AA-643C5DE5DCCE}" dt="2020-06-02T00:35:18.183" v="5915"/>
          <ac:inkMkLst>
            <pc:docMk/>
            <pc:sldMk cId="3999965602" sldId="282"/>
            <ac:inkMk id="170" creationId="{4C0BBFFD-B248-494E-BA4F-104BD726AA99}"/>
          </ac:inkMkLst>
        </pc:inkChg>
        <pc:inkChg chg="del">
          <ac:chgData name="Jim Beland" userId="d41a4da1a37fb713" providerId="LiveId" clId="{16BBCBC1-1739-4628-94AA-643C5DE5DCCE}" dt="2020-06-02T00:35:15.635" v="5914"/>
          <ac:inkMkLst>
            <pc:docMk/>
            <pc:sldMk cId="3999965602" sldId="282"/>
            <ac:inkMk id="171" creationId="{F5B3EF2A-0BB5-4909-8F1B-D813D81E4630}"/>
          </ac:inkMkLst>
        </pc:inkChg>
        <pc:inkChg chg="del">
          <ac:chgData name="Jim Beland" userId="d41a4da1a37fb713" providerId="LiveId" clId="{16BBCBC1-1739-4628-94AA-643C5DE5DCCE}" dt="2020-06-02T00:35:15.635" v="5913"/>
          <ac:inkMkLst>
            <pc:docMk/>
            <pc:sldMk cId="3999965602" sldId="282"/>
            <ac:inkMk id="172" creationId="{0C6F942F-A18C-4CCF-92F6-6A0D51E4556A}"/>
          </ac:inkMkLst>
        </pc:inkChg>
        <pc:inkChg chg="del">
          <ac:chgData name="Jim Beland" userId="d41a4da1a37fb713" providerId="LiveId" clId="{16BBCBC1-1739-4628-94AA-643C5DE5DCCE}" dt="2020-06-02T00:35:11.971" v="5912"/>
          <ac:inkMkLst>
            <pc:docMk/>
            <pc:sldMk cId="3999965602" sldId="282"/>
            <ac:inkMk id="173" creationId="{47F6958D-D3FD-419A-A2AC-F69095648F7B}"/>
          </ac:inkMkLst>
        </pc:inkChg>
      </pc:sldChg>
      <pc:sldChg chg="modSp add">
        <pc:chgData name="Jim Beland" userId="d41a4da1a37fb713" providerId="LiveId" clId="{16BBCBC1-1739-4628-94AA-643C5DE5DCCE}" dt="2020-06-02T14:58:00.951" v="9282" actId="20577"/>
        <pc:sldMkLst>
          <pc:docMk/>
          <pc:sldMk cId="3158672731" sldId="283"/>
        </pc:sldMkLst>
        <pc:spChg chg="mod">
          <ac:chgData name="Jim Beland" userId="d41a4da1a37fb713" providerId="LiveId" clId="{16BBCBC1-1739-4628-94AA-643C5DE5DCCE}" dt="2020-06-02T14:58:00.951" v="9282" actId="20577"/>
          <ac:spMkLst>
            <pc:docMk/>
            <pc:sldMk cId="3158672731" sldId="283"/>
            <ac:spMk id="3" creationId="{F6706268-ED91-44D7-AAAD-00D9B19E4AD0}"/>
          </ac:spMkLst>
        </pc:spChg>
      </pc:sldChg>
      <pc:sldChg chg="add del">
        <pc:chgData name="Jim Beland" userId="d41a4da1a37fb713" providerId="LiveId" clId="{16BBCBC1-1739-4628-94AA-643C5DE5DCCE}" dt="2020-06-02T00:36:02.456" v="5933" actId="2696"/>
        <pc:sldMkLst>
          <pc:docMk/>
          <pc:sldMk cId="289189778" sldId="284"/>
        </pc:sldMkLst>
      </pc:sldChg>
      <pc:sldChg chg="modSp add">
        <pc:chgData name="Jim Beland" userId="d41a4da1a37fb713" providerId="LiveId" clId="{16BBCBC1-1739-4628-94AA-643C5DE5DCCE}" dt="2020-06-02T14:58:29.495" v="9283"/>
        <pc:sldMkLst>
          <pc:docMk/>
          <pc:sldMk cId="2761767556" sldId="284"/>
        </pc:sldMkLst>
        <pc:spChg chg="mod">
          <ac:chgData name="Jim Beland" userId="d41a4da1a37fb713" providerId="LiveId" clId="{16BBCBC1-1739-4628-94AA-643C5DE5DCCE}" dt="2020-06-02T14:58:29.495" v="9283"/>
          <ac:spMkLst>
            <pc:docMk/>
            <pc:sldMk cId="2761767556" sldId="284"/>
            <ac:spMk id="3" creationId="{F6706268-ED91-44D7-AAAD-00D9B19E4AD0}"/>
          </ac:spMkLst>
        </pc:spChg>
      </pc:sldChg>
      <pc:sldChg chg="modSp add">
        <pc:chgData name="Jim Beland" userId="d41a4da1a37fb713" providerId="LiveId" clId="{16BBCBC1-1739-4628-94AA-643C5DE5DCCE}" dt="2020-06-02T00:50:40.647" v="6426" actId="20577"/>
        <pc:sldMkLst>
          <pc:docMk/>
          <pc:sldMk cId="3030757000" sldId="285"/>
        </pc:sldMkLst>
        <pc:spChg chg="mod">
          <ac:chgData name="Jim Beland" userId="d41a4da1a37fb713" providerId="LiveId" clId="{16BBCBC1-1739-4628-94AA-643C5DE5DCCE}" dt="2020-06-02T00:50:40.647" v="6426" actId="20577"/>
          <ac:spMkLst>
            <pc:docMk/>
            <pc:sldMk cId="3030757000" sldId="285"/>
            <ac:spMk id="3" creationId="{F6706268-ED91-44D7-AAAD-00D9B19E4AD0}"/>
          </ac:spMkLst>
        </pc:spChg>
      </pc:sldChg>
      <pc:sldChg chg="modSp add">
        <pc:chgData name="Jim Beland" userId="d41a4da1a37fb713" providerId="LiveId" clId="{16BBCBC1-1739-4628-94AA-643C5DE5DCCE}" dt="2020-06-02T14:58:58.096" v="9304" actId="6549"/>
        <pc:sldMkLst>
          <pc:docMk/>
          <pc:sldMk cId="2702016082" sldId="286"/>
        </pc:sldMkLst>
        <pc:spChg chg="mod">
          <ac:chgData name="Jim Beland" userId="d41a4da1a37fb713" providerId="LiveId" clId="{16BBCBC1-1739-4628-94AA-643C5DE5DCCE}" dt="2020-06-02T14:58:58.096" v="9304" actId="6549"/>
          <ac:spMkLst>
            <pc:docMk/>
            <pc:sldMk cId="2702016082" sldId="286"/>
            <ac:spMk id="3" creationId="{F6706268-ED91-44D7-AAAD-00D9B19E4AD0}"/>
          </ac:spMkLst>
        </pc:spChg>
      </pc:sldChg>
      <pc:sldChg chg="add del">
        <pc:chgData name="Jim Beland" userId="d41a4da1a37fb713" providerId="LiveId" clId="{16BBCBC1-1739-4628-94AA-643C5DE5DCCE}" dt="2020-06-02T00:47:53.662" v="6369" actId="2696"/>
        <pc:sldMkLst>
          <pc:docMk/>
          <pc:sldMk cId="2877367898" sldId="286"/>
        </pc:sldMkLst>
      </pc:sldChg>
      <pc:sldChg chg="modSp add">
        <pc:chgData name="Jim Beland" userId="d41a4da1a37fb713" providerId="LiveId" clId="{16BBCBC1-1739-4628-94AA-643C5DE5DCCE}" dt="2020-06-02T15:01:22.031" v="9366" actId="20577"/>
        <pc:sldMkLst>
          <pc:docMk/>
          <pc:sldMk cId="3749418821" sldId="287"/>
        </pc:sldMkLst>
        <pc:spChg chg="mod">
          <ac:chgData name="Jim Beland" userId="d41a4da1a37fb713" providerId="LiveId" clId="{16BBCBC1-1739-4628-94AA-643C5DE5DCCE}" dt="2020-06-02T15:01:22.031" v="9366" actId="20577"/>
          <ac:spMkLst>
            <pc:docMk/>
            <pc:sldMk cId="3749418821" sldId="287"/>
            <ac:spMk id="3" creationId="{F6706268-ED91-44D7-AAAD-00D9B19E4AD0}"/>
          </ac:spMkLst>
        </pc:spChg>
      </pc:sldChg>
      <pc:sldChg chg="modSp add">
        <pc:chgData name="Jim Beland" userId="d41a4da1a37fb713" providerId="LiveId" clId="{16BBCBC1-1739-4628-94AA-643C5DE5DCCE}" dt="2020-06-02T00:57:47.940" v="7096" actId="207"/>
        <pc:sldMkLst>
          <pc:docMk/>
          <pc:sldMk cId="3127659339" sldId="288"/>
        </pc:sldMkLst>
        <pc:spChg chg="mod">
          <ac:chgData name="Jim Beland" userId="d41a4da1a37fb713" providerId="LiveId" clId="{16BBCBC1-1739-4628-94AA-643C5DE5DCCE}" dt="2020-06-02T00:57:47.940" v="7096" actId="207"/>
          <ac:spMkLst>
            <pc:docMk/>
            <pc:sldMk cId="3127659339" sldId="288"/>
            <ac:spMk id="3" creationId="{F6706268-ED91-44D7-AAAD-00D9B19E4AD0}"/>
          </ac:spMkLst>
        </pc:spChg>
      </pc:sldChg>
      <pc:sldChg chg="modSp add">
        <pc:chgData name="Jim Beland" userId="d41a4da1a37fb713" providerId="LiveId" clId="{16BBCBC1-1739-4628-94AA-643C5DE5DCCE}" dt="2020-06-02T00:57:54.932" v="7097" actId="207"/>
        <pc:sldMkLst>
          <pc:docMk/>
          <pc:sldMk cId="3083360183" sldId="289"/>
        </pc:sldMkLst>
        <pc:spChg chg="mod">
          <ac:chgData name="Jim Beland" userId="d41a4da1a37fb713" providerId="LiveId" clId="{16BBCBC1-1739-4628-94AA-643C5DE5DCCE}" dt="2020-06-02T00:57:54.932" v="7097" actId="207"/>
          <ac:spMkLst>
            <pc:docMk/>
            <pc:sldMk cId="3083360183" sldId="289"/>
            <ac:spMk id="3" creationId="{F6706268-ED91-44D7-AAAD-00D9B19E4AD0}"/>
          </ac:spMkLst>
        </pc:spChg>
      </pc:sldChg>
      <pc:sldChg chg="add del">
        <pc:chgData name="Jim Beland" userId="d41a4da1a37fb713" providerId="LiveId" clId="{16BBCBC1-1739-4628-94AA-643C5DE5DCCE}" dt="2020-06-02T00:55:29.764" v="6730" actId="2696"/>
        <pc:sldMkLst>
          <pc:docMk/>
          <pc:sldMk cId="3288996556" sldId="289"/>
        </pc:sldMkLst>
      </pc:sldChg>
      <pc:sldChg chg="modSp add">
        <pc:chgData name="Jim Beland" userId="d41a4da1a37fb713" providerId="LiveId" clId="{16BBCBC1-1739-4628-94AA-643C5DE5DCCE}" dt="2020-06-02T00:59:35.300" v="7236" actId="20577"/>
        <pc:sldMkLst>
          <pc:docMk/>
          <pc:sldMk cId="1367635782" sldId="290"/>
        </pc:sldMkLst>
        <pc:spChg chg="mod">
          <ac:chgData name="Jim Beland" userId="d41a4da1a37fb713" providerId="LiveId" clId="{16BBCBC1-1739-4628-94AA-643C5DE5DCCE}" dt="2020-06-02T00:58:24.877" v="7132" actId="20577"/>
          <ac:spMkLst>
            <pc:docMk/>
            <pc:sldMk cId="1367635782" sldId="290"/>
            <ac:spMk id="2" creationId="{43D97E32-D208-4D2F-9C1E-C80EA18E09F9}"/>
          </ac:spMkLst>
        </pc:spChg>
        <pc:spChg chg="mod">
          <ac:chgData name="Jim Beland" userId="d41a4da1a37fb713" providerId="LiveId" clId="{16BBCBC1-1739-4628-94AA-643C5DE5DCCE}" dt="2020-06-02T00:59:35.300" v="7236" actId="20577"/>
          <ac:spMkLst>
            <pc:docMk/>
            <pc:sldMk cId="1367635782" sldId="290"/>
            <ac:spMk id="3" creationId="{B2F9E63D-B62C-45CA-8D3C-7642BBED00A4}"/>
          </ac:spMkLst>
        </pc:spChg>
      </pc:sldChg>
      <pc:sldChg chg="addSp delSp modSp add">
        <pc:chgData name="Jim Beland" userId="d41a4da1a37fb713" providerId="LiveId" clId="{16BBCBC1-1739-4628-94AA-643C5DE5DCCE}" dt="2020-06-02T01:15:30.618" v="8253" actId="20577"/>
        <pc:sldMkLst>
          <pc:docMk/>
          <pc:sldMk cId="4235070742" sldId="291"/>
        </pc:sldMkLst>
        <pc:spChg chg="mod">
          <ac:chgData name="Jim Beland" userId="d41a4da1a37fb713" providerId="LiveId" clId="{16BBCBC1-1739-4628-94AA-643C5DE5DCCE}" dt="2020-06-02T01:15:30.618" v="8253" actId="20577"/>
          <ac:spMkLst>
            <pc:docMk/>
            <pc:sldMk cId="4235070742" sldId="291"/>
            <ac:spMk id="2" creationId="{43D97E32-D208-4D2F-9C1E-C80EA18E09F9}"/>
          </ac:spMkLst>
        </pc:spChg>
        <pc:spChg chg="mod">
          <ac:chgData name="Jim Beland" userId="d41a4da1a37fb713" providerId="LiveId" clId="{16BBCBC1-1739-4628-94AA-643C5DE5DCCE}" dt="2020-06-02T01:00:53.315" v="7322" actId="20577"/>
          <ac:spMkLst>
            <pc:docMk/>
            <pc:sldMk cId="4235070742" sldId="291"/>
            <ac:spMk id="3" creationId="{B2F9E63D-B62C-45CA-8D3C-7642BBED00A4}"/>
          </ac:spMkLst>
        </pc:spChg>
        <pc:inkChg chg="add del">
          <ac:chgData name="Jim Beland" userId="d41a4da1a37fb713" providerId="LiveId" clId="{16BBCBC1-1739-4628-94AA-643C5DE5DCCE}" dt="2020-06-02T01:02:12.624" v="7345"/>
          <ac:inkMkLst>
            <pc:docMk/>
            <pc:sldMk cId="4235070742" sldId="291"/>
            <ac:inkMk id="16" creationId="{64790F7A-92AA-466F-B02C-F8C4523A31CE}"/>
          </ac:inkMkLst>
        </pc:inkChg>
        <pc:inkChg chg="add del">
          <ac:chgData name="Jim Beland" userId="d41a4da1a37fb713" providerId="LiveId" clId="{16BBCBC1-1739-4628-94AA-643C5DE5DCCE}" dt="2020-06-02T01:02:12.624" v="7345"/>
          <ac:inkMkLst>
            <pc:docMk/>
            <pc:sldMk cId="4235070742" sldId="291"/>
            <ac:inkMk id="17" creationId="{6E9CE1F0-D835-4EB5-80F2-CC2014B78E02}"/>
          </ac:inkMkLst>
        </pc:inkChg>
        <pc:inkChg chg="add del">
          <ac:chgData name="Jim Beland" userId="d41a4da1a37fb713" providerId="LiveId" clId="{16BBCBC1-1739-4628-94AA-643C5DE5DCCE}" dt="2020-06-02T01:02:12.624" v="7345"/>
          <ac:inkMkLst>
            <pc:docMk/>
            <pc:sldMk cId="4235070742" sldId="291"/>
            <ac:inkMk id="18" creationId="{145539D9-73E7-4A38-9103-6B309C219622}"/>
          </ac:inkMkLst>
        </pc:inkChg>
        <pc:inkChg chg="add del">
          <ac:chgData name="Jim Beland" userId="d41a4da1a37fb713" providerId="LiveId" clId="{16BBCBC1-1739-4628-94AA-643C5DE5DCCE}" dt="2020-06-02T01:02:12.624" v="7345"/>
          <ac:inkMkLst>
            <pc:docMk/>
            <pc:sldMk cId="4235070742" sldId="291"/>
            <ac:inkMk id="19" creationId="{210A5E20-6410-49BE-85AD-BA8E76DDCD26}"/>
          </ac:inkMkLst>
        </pc:inkChg>
        <pc:inkChg chg="add del">
          <ac:chgData name="Jim Beland" userId="d41a4da1a37fb713" providerId="LiveId" clId="{16BBCBC1-1739-4628-94AA-643C5DE5DCCE}" dt="2020-06-02T01:02:12.624" v="7345"/>
          <ac:inkMkLst>
            <pc:docMk/>
            <pc:sldMk cId="4235070742" sldId="291"/>
            <ac:inkMk id="20" creationId="{9F2857C5-4B48-411E-9422-F99B5AE4ACC1}"/>
          </ac:inkMkLst>
        </pc:inkChg>
        <pc:inkChg chg="add del">
          <ac:chgData name="Jim Beland" userId="d41a4da1a37fb713" providerId="LiveId" clId="{16BBCBC1-1739-4628-94AA-643C5DE5DCCE}" dt="2020-06-02T01:02:12.624" v="7345"/>
          <ac:inkMkLst>
            <pc:docMk/>
            <pc:sldMk cId="4235070742" sldId="291"/>
            <ac:inkMk id="21" creationId="{E7882EE9-B7C4-46D9-B0C4-F9DA98FFB080}"/>
          </ac:inkMkLst>
        </pc:inkChg>
        <pc:inkChg chg="add del">
          <ac:chgData name="Jim Beland" userId="d41a4da1a37fb713" providerId="LiveId" clId="{16BBCBC1-1739-4628-94AA-643C5DE5DCCE}" dt="2020-06-02T01:02:12.624" v="7345"/>
          <ac:inkMkLst>
            <pc:docMk/>
            <pc:sldMk cId="4235070742" sldId="291"/>
            <ac:inkMk id="22" creationId="{F3D42F20-14AF-455D-B54E-572D606A50D1}"/>
          </ac:inkMkLst>
        </pc:inkChg>
        <pc:inkChg chg="add del">
          <ac:chgData name="Jim Beland" userId="d41a4da1a37fb713" providerId="LiveId" clId="{16BBCBC1-1739-4628-94AA-643C5DE5DCCE}" dt="2020-06-02T01:02:12.624" v="7345"/>
          <ac:inkMkLst>
            <pc:docMk/>
            <pc:sldMk cId="4235070742" sldId="291"/>
            <ac:inkMk id="23" creationId="{8EBA863F-041A-48C0-A7C5-B3869337348F}"/>
          </ac:inkMkLst>
        </pc:inkChg>
        <pc:inkChg chg="add del">
          <ac:chgData name="Jim Beland" userId="d41a4da1a37fb713" providerId="LiveId" clId="{16BBCBC1-1739-4628-94AA-643C5DE5DCCE}" dt="2020-06-02T01:02:12.624" v="7345"/>
          <ac:inkMkLst>
            <pc:docMk/>
            <pc:sldMk cId="4235070742" sldId="291"/>
            <ac:inkMk id="24" creationId="{DF90CCE7-D8A8-4D26-A774-3BD02E1D1020}"/>
          </ac:inkMkLst>
        </pc:inkChg>
        <pc:inkChg chg="add del">
          <ac:chgData name="Jim Beland" userId="d41a4da1a37fb713" providerId="LiveId" clId="{16BBCBC1-1739-4628-94AA-643C5DE5DCCE}" dt="2020-06-02T01:02:12.624" v="7345"/>
          <ac:inkMkLst>
            <pc:docMk/>
            <pc:sldMk cId="4235070742" sldId="291"/>
            <ac:inkMk id="25" creationId="{0A3E8DDB-4FF1-458F-BCC5-7EC91503867E}"/>
          </ac:inkMkLst>
        </pc:inkChg>
        <pc:inkChg chg="add del">
          <ac:chgData name="Jim Beland" userId="d41a4da1a37fb713" providerId="LiveId" clId="{16BBCBC1-1739-4628-94AA-643C5DE5DCCE}" dt="2020-06-02T01:02:12.624" v="7345"/>
          <ac:inkMkLst>
            <pc:docMk/>
            <pc:sldMk cId="4235070742" sldId="291"/>
            <ac:inkMk id="26" creationId="{3F1D7C4A-7A45-4D7C-B30E-CFB9B8121AC8}"/>
          </ac:inkMkLst>
        </pc:inkChg>
        <pc:inkChg chg="add del">
          <ac:chgData name="Jim Beland" userId="d41a4da1a37fb713" providerId="LiveId" clId="{16BBCBC1-1739-4628-94AA-643C5DE5DCCE}" dt="2020-06-02T01:02:12.624" v="7345"/>
          <ac:inkMkLst>
            <pc:docMk/>
            <pc:sldMk cId="4235070742" sldId="291"/>
            <ac:inkMk id="27" creationId="{1F406ACD-B2CB-4A11-9586-AF187CCD9F35}"/>
          </ac:inkMkLst>
        </pc:inkChg>
        <pc:inkChg chg="add del">
          <ac:chgData name="Jim Beland" userId="d41a4da1a37fb713" providerId="LiveId" clId="{16BBCBC1-1739-4628-94AA-643C5DE5DCCE}" dt="2020-06-02T01:02:12.624" v="7345"/>
          <ac:inkMkLst>
            <pc:docMk/>
            <pc:sldMk cId="4235070742" sldId="291"/>
            <ac:inkMk id="28" creationId="{C153A1F7-AF67-4D5D-94D2-BD2428B9FBCF}"/>
          </ac:inkMkLst>
        </pc:inkChg>
        <pc:inkChg chg="add del">
          <ac:chgData name="Jim Beland" userId="d41a4da1a37fb713" providerId="LiveId" clId="{16BBCBC1-1739-4628-94AA-643C5DE5DCCE}" dt="2020-06-02T01:02:12.624" v="7345"/>
          <ac:inkMkLst>
            <pc:docMk/>
            <pc:sldMk cId="4235070742" sldId="291"/>
            <ac:inkMk id="29" creationId="{D66598E2-BF04-4D3C-9740-78CD1A3AFC98}"/>
          </ac:inkMkLst>
        </pc:inkChg>
        <pc:inkChg chg="add del">
          <ac:chgData name="Jim Beland" userId="d41a4da1a37fb713" providerId="LiveId" clId="{16BBCBC1-1739-4628-94AA-643C5DE5DCCE}" dt="2020-06-02T01:02:12.624" v="7345"/>
          <ac:inkMkLst>
            <pc:docMk/>
            <pc:sldMk cId="4235070742" sldId="291"/>
            <ac:inkMk id="30" creationId="{93ECDCE7-F282-4731-89AF-1B326CB006D4}"/>
          </ac:inkMkLst>
        </pc:inkChg>
        <pc:inkChg chg="add del">
          <ac:chgData name="Jim Beland" userId="d41a4da1a37fb713" providerId="LiveId" clId="{16BBCBC1-1739-4628-94AA-643C5DE5DCCE}" dt="2020-06-02T01:02:12.624" v="7345"/>
          <ac:inkMkLst>
            <pc:docMk/>
            <pc:sldMk cId="4235070742" sldId="291"/>
            <ac:inkMk id="31" creationId="{25FDC4BD-BD28-4C43-AF9E-C08CF87A6F65}"/>
          </ac:inkMkLst>
        </pc:inkChg>
        <pc:inkChg chg="add del">
          <ac:chgData name="Jim Beland" userId="d41a4da1a37fb713" providerId="LiveId" clId="{16BBCBC1-1739-4628-94AA-643C5DE5DCCE}" dt="2020-06-02T01:02:15.783" v="7350"/>
          <ac:inkMkLst>
            <pc:docMk/>
            <pc:sldMk cId="4235070742" sldId="291"/>
            <ac:inkMk id="32" creationId="{82DFE495-30EF-46F1-870E-7F7AC222F8FA}"/>
          </ac:inkMkLst>
        </pc:inkChg>
        <pc:inkChg chg="add del">
          <ac:chgData name="Jim Beland" userId="d41a4da1a37fb713" providerId="LiveId" clId="{16BBCBC1-1739-4628-94AA-643C5DE5DCCE}" dt="2020-06-02T01:02:15.783" v="7350"/>
          <ac:inkMkLst>
            <pc:docMk/>
            <pc:sldMk cId="4235070742" sldId="291"/>
            <ac:inkMk id="33" creationId="{96EC39EF-13C8-4FE2-A912-0AC93B8B4740}"/>
          </ac:inkMkLst>
        </pc:inkChg>
        <pc:inkChg chg="add del">
          <ac:chgData name="Jim Beland" userId="d41a4da1a37fb713" providerId="LiveId" clId="{16BBCBC1-1739-4628-94AA-643C5DE5DCCE}" dt="2020-06-02T01:02:15.783" v="7350"/>
          <ac:inkMkLst>
            <pc:docMk/>
            <pc:sldMk cId="4235070742" sldId="291"/>
            <ac:inkMk id="34" creationId="{1EF54E58-0C4B-443A-A759-01DC0487B239}"/>
          </ac:inkMkLst>
        </pc:inkChg>
        <pc:inkChg chg="add del">
          <ac:chgData name="Jim Beland" userId="d41a4da1a37fb713" providerId="LiveId" clId="{16BBCBC1-1739-4628-94AA-643C5DE5DCCE}" dt="2020-06-02T01:02:15.783" v="7350"/>
          <ac:inkMkLst>
            <pc:docMk/>
            <pc:sldMk cId="4235070742" sldId="291"/>
            <ac:inkMk id="35" creationId="{9906A50B-E1C1-4BAE-A501-AC77FFE4AD02}"/>
          </ac:inkMkLst>
        </pc:inkChg>
        <pc:inkChg chg="add del">
          <ac:chgData name="Jim Beland" userId="d41a4da1a37fb713" providerId="LiveId" clId="{16BBCBC1-1739-4628-94AA-643C5DE5DCCE}" dt="2020-06-02T01:02:15.783" v="7350"/>
          <ac:inkMkLst>
            <pc:docMk/>
            <pc:sldMk cId="4235070742" sldId="291"/>
            <ac:inkMk id="36" creationId="{9CF06307-6E8E-4C1A-803F-DE725BD0D5DF}"/>
          </ac:inkMkLst>
        </pc:inkChg>
        <pc:inkChg chg="add">
          <ac:chgData name="Jim Beland" userId="d41a4da1a37fb713" providerId="LiveId" clId="{16BBCBC1-1739-4628-94AA-643C5DE5DCCE}" dt="2020-06-02T01:02:15.783" v="7350"/>
          <ac:inkMkLst>
            <pc:docMk/>
            <pc:sldMk cId="4235070742" sldId="291"/>
            <ac:inkMk id="37" creationId="{AF254D90-D707-40E9-B653-79212BCD225C}"/>
          </ac:inkMkLst>
        </pc:inkChg>
        <pc:inkChg chg="add del">
          <ac:chgData name="Jim Beland" userId="d41a4da1a37fb713" providerId="LiveId" clId="{16BBCBC1-1739-4628-94AA-643C5DE5DCCE}" dt="2020-06-02T01:02:23.658" v="7362"/>
          <ac:inkMkLst>
            <pc:docMk/>
            <pc:sldMk cId="4235070742" sldId="291"/>
            <ac:inkMk id="38" creationId="{8CF85B2A-CF01-4445-B358-E36DCC748CA9}"/>
          </ac:inkMkLst>
        </pc:inkChg>
        <pc:inkChg chg="add del">
          <ac:chgData name="Jim Beland" userId="d41a4da1a37fb713" providerId="LiveId" clId="{16BBCBC1-1739-4628-94AA-643C5DE5DCCE}" dt="2020-06-02T01:02:23.658" v="7362"/>
          <ac:inkMkLst>
            <pc:docMk/>
            <pc:sldMk cId="4235070742" sldId="291"/>
            <ac:inkMk id="39" creationId="{0D9381C7-518E-44EA-9679-666EE707E8F3}"/>
          </ac:inkMkLst>
        </pc:inkChg>
        <pc:inkChg chg="add del">
          <ac:chgData name="Jim Beland" userId="d41a4da1a37fb713" providerId="LiveId" clId="{16BBCBC1-1739-4628-94AA-643C5DE5DCCE}" dt="2020-06-02T01:02:23.658" v="7362"/>
          <ac:inkMkLst>
            <pc:docMk/>
            <pc:sldMk cId="4235070742" sldId="291"/>
            <ac:inkMk id="40" creationId="{10817DBB-667A-4A63-87DC-B299A43683EF}"/>
          </ac:inkMkLst>
        </pc:inkChg>
        <pc:inkChg chg="add del">
          <ac:chgData name="Jim Beland" userId="d41a4da1a37fb713" providerId="LiveId" clId="{16BBCBC1-1739-4628-94AA-643C5DE5DCCE}" dt="2020-06-02T01:02:23.658" v="7362"/>
          <ac:inkMkLst>
            <pc:docMk/>
            <pc:sldMk cId="4235070742" sldId="291"/>
            <ac:inkMk id="41" creationId="{C4B9E5F4-C468-45A8-9EBA-2F1EB5B0CF02}"/>
          </ac:inkMkLst>
        </pc:inkChg>
        <pc:inkChg chg="add del">
          <ac:chgData name="Jim Beland" userId="d41a4da1a37fb713" providerId="LiveId" clId="{16BBCBC1-1739-4628-94AA-643C5DE5DCCE}" dt="2020-06-02T01:02:23.658" v="7362"/>
          <ac:inkMkLst>
            <pc:docMk/>
            <pc:sldMk cId="4235070742" sldId="291"/>
            <ac:inkMk id="42" creationId="{194A0D41-008E-4605-83CE-C7D452D504B9}"/>
          </ac:inkMkLst>
        </pc:inkChg>
        <pc:inkChg chg="add del">
          <ac:chgData name="Jim Beland" userId="d41a4da1a37fb713" providerId="LiveId" clId="{16BBCBC1-1739-4628-94AA-643C5DE5DCCE}" dt="2020-06-02T01:02:23.658" v="7362"/>
          <ac:inkMkLst>
            <pc:docMk/>
            <pc:sldMk cId="4235070742" sldId="291"/>
            <ac:inkMk id="43" creationId="{6AD089CB-5754-489F-843C-AC6D85ED9C2E}"/>
          </ac:inkMkLst>
        </pc:inkChg>
        <pc:inkChg chg="add del">
          <ac:chgData name="Jim Beland" userId="d41a4da1a37fb713" providerId="LiveId" clId="{16BBCBC1-1739-4628-94AA-643C5DE5DCCE}" dt="2020-06-02T01:02:23.658" v="7362"/>
          <ac:inkMkLst>
            <pc:docMk/>
            <pc:sldMk cId="4235070742" sldId="291"/>
            <ac:inkMk id="44" creationId="{FEEA4C8D-F8A3-4762-9B1C-ED604B892DA3}"/>
          </ac:inkMkLst>
        </pc:inkChg>
        <pc:inkChg chg="add del">
          <ac:chgData name="Jim Beland" userId="d41a4da1a37fb713" providerId="LiveId" clId="{16BBCBC1-1739-4628-94AA-643C5DE5DCCE}" dt="2020-06-02T01:02:23.658" v="7362"/>
          <ac:inkMkLst>
            <pc:docMk/>
            <pc:sldMk cId="4235070742" sldId="291"/>
            <ac:inkMk id="45" creationId="{F3B6F263-4A93-400C-B45A-C5DB8B9CF1DB}"/>
          </ac:inkMkLst>
        </pc:inkChg>
        <pc:inkChg chg="add del">
          <ac:chgData name="Jim Beland" userId="d41a4da1a37fb713" providerId="LiveId" clId="{16BBCBC1-1739-4628-94AA-643C5DE5DCCE}" dt="2020-06-02T01:02:23.658" v="7362"/>
          <ac:inkMkLst>
            <pc:docMk/>
            <pc:sldMk cId="4235070742" sldId="291"/>
            <ac:inkMk id="46" creationId="{2BF62D5D-8975-4195-AC48-3224CD9F9FB3}"/>
          </ac:inkMkLst>
        </pc:inkChg>
        <pc:inkChg chg="add del">
          <ac:chgData name="Jim Beland" userId="d41a4da1a37fb713" providerId="LiveId" clId="{16BBCBC1-1739-4628-94AA-643C5DE5DCCE}" dt="2020-06-02T01:02:23.658" v="7362"/>
          <ac:inkMkLst>
            <pc:docMk/>
            <pc:sldMk cId="4235070742" sldId="291"/>
            <ac:inkMk id="47" creationId="{046F9F94-0E35-417D-B4FD-B9490F21C3A3}"/>
          </ac:inkMkLst>
        </pc:inkChg>
        <pc:inkChg chg="add del">
          <ac:chgData name="Jim Beland" userId="d41a4da1a37fb713" providerId="LiveId" clId="{16BBCBC1-1739-4628-94AA-643C5DE5DCCE}" dt="2020-06-02T01:02:23.658" v="7362"/>
          <ac:inkMkLst>
            <pc:docMk/>
            <pc:sldMk cId="4235070742" sldId="291"/>
            <ac:inkMk id="48" creationId="{8B90CE3E-DC1D-4ABA-8432-137313D88101}"/>
          </ac:inkMkLst>
        </pc:inkChg>
        <pc:inkChg chg="add del">
          <ac:chgData name="Jim Beland" userId="d41a4da1a37fb713" providerId="LiveId" clId="{16BBCBC1-1739-4628-94AA-643C5DE5DCCE}" dt="2020-06-02T01:02:29.037" v="7372"/>
          <ac:inkMkLst>
            <pc:docMk/>
            <pc:sldMk cId="4235070742" sldId="291"/>
            <ac:inkMk id="49" creationId="{7EC83323-13AD-4F31-84AF-EA3F94CD21C8}"/>
          </ac:inkMkLst>
        </pc:inkChg>
        <pc:inkChg chg="add del">
          <ac:chgData name="Jim Beland" userId="d41a4da1a37fb713" providerId="LiveId" clId="{16BBCBC1-1739-4628-94AA-643C5DE5DCCE}" dt="2020-06-02T01:02:29.037" v="7372"/>
          <ac:inkMkLst>
            <pc:docMk/>
            <pc:sldMk cId="4235070742" sldId="291"/>
            <ac:inkMk id="50" creationId="{DB7CE8E6-3106-4FC0-9EC0-790CDD47FA76}"/>
          </ac:inkMkLst>
        </pc:inkChg>
        <pc:inkChg chg="add del">
          <ac:chgData name="Jim Beland" userId="d41a4da1a37fb713" providerId="LiveId" clId="{16BBCBC1-1739-4628-94AA-643C5DE5DCCE}" dt="2020-06-02T01:02:29.037" v="7372"/>
          <ac:inkMkLst>
            <pc:docMk/>
            <pc:sldMk cId="4235070742" sldId="291"/>
            <ac:inkMk id="51" creationId="{5CCC99C9-E3F5-4EB1-91D4-4AADDF46E302}"/>
          </ac:inkMkLst>
        </pc:inkChg>
        <pc:inkChg chg="add del">
          <ac:chgData name="Jim Beland" userId="d41a4da1a37fb713" providerId="LiveId" clId="{16BBCBC1-1739-4628-94AA-643C5DE5DCCE}" dt="2020-06-02T01:02:29.037" v="7372"/>
          <ac:inkMkLst>
            <pc:docMk/>
            <pc:sldMk cId="4235070742" sldId="291"/>
            <ac:inkMk id="52" creationId="{51D2B882-7749-41F9-BFBB-164318D864C8}"/>
          </ac:inkMkLst>
        </pc:inkChg>
        <pc:inkChg chg="add del">
          <ac:chgData name="Jim Beland" userId="d41a4da1a37fb713" providerId="LiveId" clId="{16BBCBC1-1739-4628-94AA-643C5DE5DCCE}" dt="2020-06-02T01:02:29.037" v="7372"/>
          <ac:inkMkLst>
            <pc:docMk/>
            <pc:sldMk cId="4235070742" sldId="291"/>
            <ac:inkMk id="53" creationId="{EEB51B5E-7E03-43AE-846F-E86BCB004C34}"/>
          </ac:inkMkLst>
        </pc:inkChg>
        <pc:inkChg chg="add del">
          <ac:chgData name="Jim Beland" userId="d41a4da1a37fb713" providerId="LiveId" clId="{16BBCBC1-1739-4628-94AA-643C5DE5DCCE}" dt="2020-06-02T01:02:29.037" v="7372"/>
          <ac:inkMkLst>
            <pc:docMk/>
            <pc:sldMk cId="4235070742" sldId="291"/>
            <ac:inkMk id="54" creationId="{2CC1ABD0-C357-4245-A39A-9FCD7CD75FC5}"/>
          </ac:inkMkLst>
        </pc:inkChg>
        <pc:inkChg chg="add del">
          <ac:chgData name="Jim Beland" userId="d41a4da1a37fb713" providerId="LiveId" clId="{16BBCBC1-1739-4628-94AA-643C5DE5DCCE}" dt="2020-06-02T01:02:29.037" v="7372"/>
          <ac:inkMkLst>
            <pc:docMk/>
            <pc:sldMk cId="4235070742" sldId="291"/>
            <ac:inkMk id="55" creationId="{C36E3F47-30E5-4474-8768-359167DAB6BB}"/>
          </ac:inkMkLst>
        </pc:inkChg>
        <pc:inkChg chg="add del">
          <ac:chgData name="Jim Beland" userId="d41a4da1a37fb713" providerId="LiveId" clId="{16BBCBC1-1739-4628-94AA-643C5DE5DCCE}" dt="2020-06-02T01:02:29.037" v="7372"/>
          <ac:inkMkLst>
            <pc:docMk/>
            <pc:sldMk cId="4235070742" sldId="291"/>
            <ac:inkMk id="56" creationId="{C3FDE168-0FF8-4BC3-B370-984317AAA739}"/>
          </ac:inkMkLst>
        </pc:inkChg>
        <pc:inkChg chg="add del">
          <ac:chgData name="Jim Beland" userId="d41a4da1a37fb713" providerId="LiveId" clId="{16BBCBC1-1739-4628-94AA-643C5DE5DCCE}" dt="2020-06-02T01:02:29.037" v="7372"/>
          <ac:inkMkLst>
            <pc:docMk/>
            <pc:sldMk cId="4235070742" sldId="291"/>
            <ac:inkMk id="57" creationId="{21FFA6F0-C30A-4E7A-A2DA-CD78C0282CC2}"/>
          </ac:inkMkLst>
        </pc:inkChg>
        <pc:inkChg chg="add del">
          <ac:chgData name="Jim Beland" userId="d41a4da1a37fb713" providerId="LiveId" clId="{16BBCBC1-1739-4628-94AA-643C5DE5DCCE}" dt="2020-06-02T01:02:29.037" v="7372"/>
          <ac:inkMkLst>
            <pc:docMk/>
            <pc:sldMk cId="4235070742" sldId="291"/>
            <ac:inkMk id="58" creationId="{3D869EAE-E512-46D0-BAAC-36DE38BD1D08}"/>
          </ac:inkMkLst>
        </pc:inkChg>
        <pc:inkChg chg="add">
          <ac:chgData name="Jim Beland" userId="d41a4da1a37fb713" providerId="LiveId" clId="{16BBCBC1-1739-4628-94AA-643C5DE5DCCE}" dt="2020-06-02T01:02:29.037" v="7372"/>
          <ac:inkMkLst>
            <pc:docMk/>
            <pc:sldMk cId="4235070742" sldId="291"/>
            <ac:inkMk id="59" creationId="{7F208DB1-7992-43B8-945F-9C05C38E3E39}"/>
          </ac:inkMkLst>
        </pc:inkChg>
        <pc:inkChg chg="add">
          <ac:chgData name="Jim Beland" userId="d41a4da1a37fb713" providerId="LiveId" clId="{16BBCBC1-1739-4628-94AA-643C5DE5DCCE}" dt="2020-06-02T01:02:29.037" v="7372"/>
          <ac:inkMkLst>
            <pc:docMk/>
            <pc:sldMk cId="4235070742" sldId="291"/>
            <ac:inkMk id="60" creationId="{73B0402C-C0B0-4F3A-AC9B-97642F21B250}"/>
          </ac:inkMkLst>
        </pc:inkChg>
        <pc:inkChg chg="add del">
          <ac:chgData name="Jim Beland" userId="d41a4da1a37fb713" providerId="LiveId" clId="{16BBCBC1-1739-4628-94AA-643C5DE5DCCE}" dt="2020-06-02T01:02:31.981" v="7376"/>
          <ac:inkMkLst>
            <pc:docMk/>
            <pc:sldMk cId="4235070742" sldId="291"/>
            <ac:inkMk id="61" creationId="{A207D10F-0498-499B-B9AA-A4E65FE1BCB0}"/>
          </ac:inkMkLst>
        </pc:inkChg>
        <pc:inkChg chg="add del">
          <ac:chgData name="Jim Beland" userId="d41a4da1a37fb713" providerId="LiveId" clId="{16BBCBC1-1739-4628-94AA-643C5DE5DCCE}" dt="2020-06-02T01:02:31.981" v="7376"/>
          <ac:inkMkLst>
            <pc:docMk/>
            <pc:sldMk cId="4235070742" sldId="291"/>
            <ac:inkMk id="62" creationId="{6E3DFFD4-24B3-4EC9-ADE4-6C5D0CBAE2C2}"/>
          </ac:inkMkLst>
        </pc:inkChg>
        <pc:inkChg chg="add del">
          <ac:chgData name="Jim Beland" userId="d41a4da1a37fb713" providerId="LiveId" clId="{16BBCBC1-1739-4628-94AA-643C5DE5DCCE}" dt="2020-06-02T01:02:31.981" v="7376"/>
          <ac:inkMkLst>
            <pc:docMk/>
            <pc:sldMk cId="4235070742" sldId="291"/>
            <ac:inkMk id="63" creationId="{45165B8B-5E64-4F33-96F8-1D848CE54E2B}"/>
          </ac:inkMkLst>
        </pc:inkChg>
        <pc:inkChg chg="add del">
          <ac:chgData name="Jim Beland" userId="d41a4da1a37fb713" providerId="LiveId" clId="{16BBCBC1-1739-4628-94AA-643C5DE5DCCE}" dt="2020-06-02T01:02:35.039" v="7382"/>
          <ac:inkMkLst>
            <pc:docMk/>
            <pc:sldMk cId="4235070742" sldId="291"/>
            <ac:inkMk id="64" creationId="{36E6FE77-B945-4E93-BAAD-8630D05A6610}"/>
          </ac:inkMkLst>
        </pc:inkChg>
        <pc:inkChg chg="add del">
          <ac:chgData name="Jim Beland" userId="d41a4da1a37fb713" providerId="LiveId" clId="{16BBCBC1-1739-4628-94AA-643C5DE5DCCE}" dt="2020-06-02T01:02:35.039" v="7382"/>
          <ac:inkMkLst>
            <pc:docMk/>
            <pc:sldMk cId="4235070742" sldId="291"/>
            <ac:inkMk id="65" creationId="{66B3AD59-0A83-4200-8F03-948B9F7564D3}"/>
          </ac:inkMkLst>
        </pc:inkChg>
        <pc:inkChg chg="add del">
          <ac:chgData name="Jim Beland" userId="d41a4da1a37fb713" providerId="LiveId" clId="{16BBCBC1-1739-4628-94AA-643C5DE5DCCE}" dt="2020-06-02T01:02:35.039" v="7382"/>
          <ac:inkMkLst>
            <pc:docMk/>
            <pc:sldMk cId="4235070742" sldId="291"/>
            <ac:inkMk id="66" creationId="{ECDB78AF-F85B-4BA4-B4E0-2B62B2C18F0B}"/>
          </ac:inkMkLst>
        </pc:inkChg>
        <pc:inkChg chg="add del">
          <ac:chgData name="Jim Beland" userId="d41a4da1a37fb713" providerId="LiveId" clId="{16BBCBC1-1739-4628-94AA-643C5DE5DCCE}" dt="2020-06-02T01:02:35.039" v="7382"/>
          <ac:inkMkLst>
            <pc:docMk/>
            <pc:sldMk cId="4235070742" sldId="291"/>
            <ac:inkMk id="67" creationId="{4B4ECF40-B9E5-44A4-B3AE-A3D8731881FB}"/>
          </ac:inkMkLst>
        </pc:inkChg>
        <pc:inkChg chg="add del">
          <ac:chgData name="Jim Beland" userId="d41a4da1a37fb713" providerId="LiveId" clId="{16BBCBC1-1739-4628-94AA-643C5DE5DCCE}" dt="2020-06-02T01:02:35.039" v="7382"/>
          <ac:inkMkLst>
            <pc:docMk/>
            <pc:sldMk cId="4235070742" sldId="291"/>
            <ac:inkMk id="68" creationId="{2F4B16DF-2530-4D5A-BD85-323F0F3F17CD}"/>
          </ac:inkMkLst>
        </pc:inkChg>
        <pc:inkChg chg="add del">
          <ac:chgData name="Jim Beland" userId="d41a4da1a37fb713" providerId="LiveId" clId="{16BBCBC1-1739-4628-94AA-643C5DE5DCCE}" dt="2020-06-02T01:02:35.039" v="7382"/>
          <ac:inkMkLst>
            <pc:docMk/>
            <pc:sldMk cId="4235070742" sldId="291"/>
            <ac:inkMk id="69" creationId="{65BD3C94-77EF-4E8C-8E05-68EFA13ADA65}"/>
          </ac:inkMkLst>
        </pc:inkChg>
        <pc:inkChg chg="add del">
          <ac:chgData name="Jim Beland" userId="d41a4da1a37fb713" providerId="LiveId" clId="{16BBCBC1-1739-4628-94AA-643C5DE5DCCE}" dt="2020-06-02T01:02:41.294" v="7395"/>
          <ac:inkMkLst>
            <pc:docMk/>
            <pc:sldMk cId="4235070742" sldId="291"/>
            <ac:inkMk id="70" creationId="{ACF1AD34-FD57-4403-8F18-F8FEBE491B51}"/>
          </ac:inkMkLst>
        </pc:inkChg>
        <pc:inkChg chg="add del">
          <ac:chgData name="Jim Beland" userId="d41a4da1a37fb713" providerId="LiveId" clId="{16BBCBC1-1739-4628-94AA-643C5DE5DCCE}" dt="2020-06-02T01:02:41.294" v="7395"/>
          <ac:inkMkLst>
            <pc:docMk/>
            <pc:sldMk cId="4235070742" sldId="291"/>
            <ac:inkMk id="71" creationId="{11714FF5-6F7F-4E23-83C6-5ABE182C42CB}"/>
          </ac:inkMkLst>
        </pc:inkChg>
        <pc:inkChg chg="add del">
          <ac:chgData name="Jim Beland" userId="d41a4da1a37fb713" providerId="LiveId" clId="{16BBCBC1-1739-4628-94AA-643C5DE5DCCE}" dt="2020-06-02T01:02:41.294" v="7395"/>
          <ac:inkMkLst>
            <pc:docMk/>
            <pc:sldMk cId="4235070742" sldId="291"/>
            <ac:inkMk id="72" creationId="{E07D00E5-538A-4CE7-9109-BF4C997721AF}"/>
          </ac:inkMkLst>
        </pc:inkChg>
        <pc:inkChg chg="add del">
          <ac:chgData name="Jim Beland" userId="d41a4da1a37fb713" providerId="LiveId" clId="{16BBCBC1-1739-4628-94AA-643C5DE5DCCE}" dt="2020-06-02T01:02:41.294" v="7395"/>
          <ac:inkMkLst>
            <pc:docMk/>
            <pc:sldMk cId="4235070742" sldId="291"/>
            <ac:inkMk id="73" creationId="{5F5424F7-73F7-4FE6-9754-F3EBDCC6ECE2}"/>
          </ac:inkMkLst>
        </pc:inkChg>
        <pc:inkChg chg="add del">
          <ac:chgData name="Jim Beland" userId="d41a4da1a37fb713" providerId="LiveId" clId="{16BBCBC1-1739-4628-94AA-643C5DE5DCCE}" dt="2020-06-02T01:02:41.294" v="7395"/>
          <ac:inkMkLst>
            <pc:docMk/>
            <pc:sldMk cId="4235070742" sldId="291"/>
            <ac:inkMk id="74" creationId="{222BDEA5-E307-45A9-9AF2-15617C8B4C15}"/>
          </ac:inkMkLst>
        </pc:inkChg>
        <pc:inkChg chg="add del">
          <ac:chgData name="Jim Beland" userId="d41a4da1a37fb713" providerId="LiveId" clId="{16BBCBC1-1739-4628-94AA-643C5DE5DCCE}" dt="2020-06-02T01:02:41.294" v="7395"/>
          <ac:inkMkLst>
            <pc:docMk/>
            <pc:sldMk cId="4235070742" sldId="291"/>
            <ac:inkMk id="75" creationId="{35715E25-50D6-4822-B707-43B33452FFDF}"/>
          </ac:inkMkLst>
        </pc:inkChg>
        <pc:inkChg chg="add del">
          <ac:chgData name="Jim Beland" userId="d41a4da1a37fb713" providerId="LiveId" clId="{16BBCBC1-1739-4628-94AA-643C5DE5DCCE}" dt="2020-06-02T01:02:41.294" v="7395"/>
          <ac:inkMkLst>
            <pc:docMk/>
            <pc:sldMk cId="4235070742" sldId="291"/>
            <ac:inkMk id="76" creationId="{BE802499-B963-453A-B656-F1768AE6315B}"/>
          </ac:inkMkLst>
        </pc:inkChg>
        <pc:inkChg chg="add del">
          <ac:chgData name="Jim Beland" userId="d41a4da1a37fb713" providerId="LiveId" clId="{16BBCBC1-1739-4628-94AA-643C5DE5DCCE}" dt="2020-06-02T01:02:41.294" v="7395"/>
          <ac:inkMkLst>
            <pc:docMk/>
            <pc:sldMk cId="4235070742" sldId="291"/>
            <ac:inkMk id="77" creationId="{57567F3E-7845-4D7A-A3DF-308E54159D5C}"/>
          </ac:inkMkLst>
        </pc:inkChg>
        <pc:inkChg chg="add del">
          <ac:chgData name="Jim Beland" userId="d41a4da1a37fb713" providerId="LiveId" clId="{16BBCBC1-1739-4628-94AA-643C5DE5DCCE}" dt="2020-06-02T01:02:41.294" v="7395"/>
          <ac:inkMkLst>
            <pc:docMk/>
            <pc:sldMk cId="4235070742" sldId="291"/>
            <ac:inkMk id="78" creationId="{1E5265FA-662D-41FB-A4B1-F3F2D58F9519}"/>
          </ac:inkMkLst>
        </pc:inkChg>
        <pc:inkChg chg="add del">
          <ac:chgData name="Jim Beland" userId="d41a4da1a37fb713" providerId="LiveId" clId="{16BBCBC1-1739-4628-94AA-643C5DE5DCCE}" dt="2020-06-02T01:02:41.294" v="7395"/>
          <ac:inkMkLst>
            <pc:docMk/>
            <pc:sldMk cId="4235070742" sldId="291"/>
            <ac:inkMk id="79" creationId="{B8A94F0A-172B-4DB9-B5FD-FCF03033B837}"/>
          </ac:inkMkLst>
        </pc:inkChg>
        <pc:inkChg chg="add del">
          <ac:chgData name="Jim Beland" userId="d41a4da1a37fb713" providerId="LiveId" clId="{16BBCBC1-1739-4628-94AA-643C5DE5DCCE}" dt="2020-06-02T01:02:41.294" v="7395"/>
          <ac:inkMkLst>
            <pc:docMk/>
            <pc:sldMk cId="4235070742" sldId="291"/>
            <ac:inkMk id="80" creationId="{9F252515-63DD-489C-8A66-7834796CFC99}"/>
          </ac:inkMkLst>
        </pc:inkChg>
        <pc:inkChg chg="add del">
          <ac:chgData name="Jim Beland" userId="d41a4da1a37fb713" providerId="LiveId" clId="{16BBCBC1-1739-4628-94AA-643C5DE5DCCE}" dt="2020-06-02T01:02:41.294" v="7395"/>
          <ac:inkMkLst>
            <pc:docMk/>
            <pc:sldMk cId="4235070742" sldId="291"/>
            <ac:inkMk id="81" creationId="{192BF937-861A-47CB-87FF-09D4892CBC69}"/>
          </ac:inkMkLst>
        </pc:inkChg>
        <pc:inkChg chg="add del">
          <ac:chgData name="Jim Beland" userId="d41a4da1a37fb713" providerId="LiveId" clId="{16BBCBC1-1739-4628-94AA-643C5DE5DCCE}" dt="2020-06-02T01:02:41.294" v="7395"/>
          <ac:inkMkLst>
            <pc:docMk/>
            <pc:sldMk cId="4235070742" sldId="291"/>
            <ac:inkMk id="82" creationId="{24B3CF4D-57DA-474C-9018-7E244B33D054}"/>
          </ac:inkMkLst>
        </pc:inkChg>
        <pc:inkChg chg="add">
          <ac:chgData name="Jim Beland" userId="d41a4da1a37fb713" providerId="LiveId" clId="{16BBCBC1-1739-4628-94AA-643C5DE5DCCE}" dt="2020-06-02T01:02:41.294" v="7395"/>
          <ac:inkMkLst>
            <pc:docMk/>
            <pc:sldMk cId="4235070742" sldId="291"/>
            <ac:inkMk id="83" creationId="{17CFCB4F-7929-4D1A-ACC7-3D8BBF06D565}"/>
          </ac:inkMkLst>
        </pc:inkChg>
        <pc:inkChg chg="add">
          <ac:chgData name="Jim Beland" userId="d41a4da1a37fb713" providerId="LiveId" clId="{16BBCBC1-1739-4628-94AA-643C5DE5DCCE}" dt="2020-06-02T01:02:41.294" v="7395"/>
          <ac:inkMkLst>
            <pc:docMk/>
            <pc:sldMk cId="4235070742" sldId="291"/>
            <ac:inkMk id="84" creationId="{A4A1AC76-9B4D-47DE-8074-27EFC7E53042}"/>
          </ac:inkMkLst>
        </pc:inkChg>
        <pc:cxnChg chg="add mod">
          <ac:chgData name="Jim Beland" userId="d41a4da1a37fb713" providerId="LiveId" clId="{16BBCBC1-1739-4628-94AA-643C5DE5DCCE}" dt="2020-06-02T01:01:02.832" v="7323" actId="11529"/>
          <ac:cxnSpMkLst>
            <pc:docMk/>
            <pc:sldMk cId="4235070742" sldId="291"/>
            <ac:cxnSpMk id="5" creationId="{8D8E3E0C-FD82-470C-B78A-51928D622D69}"/>
          </ac:cxnSpMkLst>
        </pc:cxnChg>
        <pc:cxnChg chg="add mod">
          <ac:chgData name="Jim Beland" userId="d41a4da1a37fb713" providerId="LiveId" clId="{16BBCBC1-1739-4628-94AA-643C5DE5DCCE}" dt="2020-06-02T01:01:12.233" v="7324" actId="11529"/>
          <ac:cxnSpMkLst>
            <pc:docMk/>
            <pc:sldMk cId="4235070742" sldId="291"/>
            <ac:cxnSpMk id="7" creationId="{C3FFB582-9E2B-4FF5-BAD6-38106DB9980D}"/>
          </ac:cxnSpMkLst>
        </pc:cxnChg>
        <pc:cxnChg chg="add mod">
          <ac:chgData name="Jim Beland" userId="d41a4da1a37fb713" providerId="LiveId" clId="{16BBCBC1-1739-4628-94AA-643C5DE5DCCE}" dt="2020-06-02T01:01:17.365" v="7325" actId="11529"/>
          <ac:cxnSpMkLst>
            <pc:docMk/>
            <pc:sldMk cId="4235070742" sldId="291"/>
            <ac:cxnSpMk id="9" creationId="{85C3BA36-EFFB-4854-AB0B-1D6579C27FF1}"/>
          </ac:cxnSpMkLst>
        </pc:cxnChg>
        <pc:cxnChg chg="add mod">
          <ac:chgData name="Jim Beland" userId="d41a4da1a37fb713" providerId="LiveId" clId="{16BBCBC1-1739-4628-94AA-643C5DE5DCCE}" dt="2020-06-02T01:01:23.165" v="7326" actId="11529"/>
          <ac:cxnSpMkLst>
            <pc:docMk/>
            <pc:sldMk cId="4235070742" sldId="291"/>
            <ac:cxnSpMk id="11" creationId="{04AE6891-8C6F-4B9C-BA09-71CF6869B71E}"/>
          </ac:cxnSpMkLst>
        </pc:cxnChg>
        <pc:cxnChg chg="add mod">
          <ac:chgData name="Jim Beland" userId="d41a4da1a37fb713" providerId="LiveId" clId="{16BBCBC1-1739-4628-94AA-643C5DE5DCCE}" dt="2020-06-02T01:01:28.339" v="7327" actId="11529"/>
          <ac:cxnSpMkLst>
            <pc:docMk/>
            <pc:sldMk cId="4235070742" sldId="291"/>
            <ac:cxnSpMk id="13" creationId="{D3DD5B7A-D549-48C9-9D66-E5CA49D786E8}"/>
          </ac:cxnSpMkLst>
        </pc:cxnChg>
        <pc:cxnChg chg="add mod">
          <ac:chgData name="Jim Beland" userId="d41a4da1a37fb713" providerId="LiveId" clId="{16BBCBC1-1739-4628-94AA-643C5DE5DCCE}" dt="2020-06-02T01:01:34.980" v="7328" actId="11529"/>
          <ac:cxnSpMkLst>
            <pc:docMk/>
            <pc:sldMk cId="4235070742" sldId="291"/>
            <ac:cxnSpMk id="15" creationId="{6164E312-A13E-46E5-87DB-EC2B2FC2DF32}"/>
          </ac:cxnSpMkLst>
        </pc:cxnChg>
      </pc:sldChg>
      <pc:sldChg chg="addSp delSp modSp add">
        <pc:chgData name="Jim Beland" userId="d41a4da1a37fb713" providerId="LiveId" clId="{16BBCBC1-1739-4628-94AA-643C5DE5DCCE}" dt="2020-06-02T01:15:35.766" v="8271" actId="20577"/>
        <pc:sldMkLst>
          <pc:docMk/>
          <pc:sldMk cId="1891928326" sldId="292"/>
        </pc:sldMkLst>
        <pc:spChg chg="mod">
          <ac:chgData name="Jim Beland" userId="d41a4da1a37fb713" providerId="LiveId" clId="{16BBCBC1-1739-4628-94AA-643C5DE5DCCE}" dt="2020-06-02T01:15:35.766" v="8271" actId="20577"/>
          <ac:spMkLst>
            <pc:docMk/>
            <pc:sldMk cId="1891928326" sldId="292"/>
            <ac:spMk id="2" creationId="{43D97E32-D208-4D2F-9C1E-C80EA18E09F9}"/>
          </ac:spMkLst>
        </pc:spChg>
        <pc:spChg chg="mod">
          <ac:chgData name="Jim Beland" userId="d41a4da1a37fb713" providerId="LiveId" clId="{16BBCBC1-1739-4628-94AA-643C5DE5DCCE}" dt="2020-06-02T01:06:22.782" v="7760" actId="20577"/>
          <ac:spMkLst>
            <pc:docMk/>
            <pc:sldMk cId="1891928326" sldId="292"/>
            <ac:spMk id="3" creationId="{B2F9E63D-B62C-45CA-8D3C-7642BBED00A4}"/>
          </ac:spMkLst>
        </pc:spChg>
        <pc:inkChg chg="add del">
          <ac:chgData name="Jim Beland" userId="d41a4da1a37fb713" providerId="LiveId" clId="{16BBCBC1-1739-4628-94AA-643C5DE5DCCE}" dt="2020-06-02T01:03:26.880" v="7405"/>
          <ac:inkMkLst>
            <pc:docMk/>
            <pc:sldMk cId="1891928326" sldId="292"/>
            <ac:inkMk id="4" creationId="{CEA52291-2211-4E60-92D4-7783058D6EDE}"/>
          </ac:inkMkLst>
        </pc:inkChg>
        <pc:inkChg chg="add del">
          <ac:chgData name="Jim Beland" userId="d41a4da1a37fb713" providerId="LiveId" clId="{16BBCBC1-1739-4628-94AA-643C5DE5DCCE}" dt="2020-06-02T01:03:26.880" v="7405"/>
          <ac:inkMkLst>
            <pc:docMk/>
            <pc:sldMk cId="1891928326" sldId="292"/>
            <ac:inkMk id="6" creationId="{29418BF8-3FDF-463E-AAB0-60888ED06A23}"/>
          </ac:inkMkLst>
        </pc:inkChg>
        <pc:inkChg chg="add del">
          <ac:chgData name="Jim Beland" userId="d41a4da1a37fb713" providerId="LiveId" clId="{16BBCBC1-1739-4628-94AA-643C5DE5DCCE}" dt="2020-06-02T01:03:26.880" v="7405"/>
          <ac:inkMkLst>
            <pc:docMk/>
            <pc:sldMk cId="1891928326" sldId="292"/>
            <ac:inkMk id="8" creationId="{8CF4EFB3-EABC-45AE-9980-3614E612A18F}"/>
          </ac:inkMkLst>
        </pc:inkChg>
        <pc:inkChg chg="add del">
          <ac:chgData name="Jim Beland" userId="d41a4da1a37fb713" providerId="LiveId" clId="{16BBCBC1-1739-4628-94AA-643C5DE5DCCE}" dt="2020-06-02T01:03:26.880" v="7405"/>
          <ac:inkMkLst>
            <pc:docMk/>
            <pc:sldMk cId="1891928326" sldId="292"/>
            <ac:inkMk id="10" creationId="{3C8445BB-ACCC-418B-8B6F-3762FA5BBEF2}"/>
          </ac:inkMkLst>
        </pc:inkChg>
        <pc:inkChg chg="add del">
          <ac:chgData name="Jim Beland" userId="d41a4da1a37fb713" providerId="LiveId" clId="{16BBCBC1-1739-4628-94AA-643C5DE5DCCE}" dt="2020-06-02T01:03:26.880" v="7405"/>
          <ac:inkMkLst>
            <pc:docMk/>
            <pc:sldMk cId="1891928326" sldId="292"/>
            <ac:inkMk id="12" creationId="{85384817-7482-4023-B5A5-CA63DE6A411A}"/>
          </ac:inkMkLst>
        </pc:inkChg>
        <pc:inkChg chg="add del">
          <ac:chgData name="Jim Beland" userId="d41a4da1a37fb713" providerId="LiveId" clId="{16BBCBC1-1739-4628-94AA-643C5DE5DCCE}" dt="2020-06-02T01:03:26.880" v="7405"/>
          <ac:inkMkLst>
            <pc:docMk/>
            <pc:sldMk cId="1891928326" sldId="292"/>
            <ac:inkMk id="14" creationId="{81890601-86C0-4875-8BCE-6895025F33AA}"/>
          </ac:inkMkLst>
        </pc:inkChg>
        <pc:inkChg chg="add del">
          <ac:chgData name="Jim Beland" userId="d41a4da1a37fb713" providerId="LiveId" clId="{16BBCBC1-1739-4628-94AA-643C5DE5DCCE}" dt="2020-06-02T01:03:26.880" v="7405"/>
          <ac:inkMkLst>
            <pc:docMk/>
            <pc:sldMk cId="1891928326" sldId="292"/>
            <ac:inkMk id="16" creationId="{D816D9D8-2FE6-4ADB-94E6-D05106818FDE}"/>
          </ac:inkMkLst>
        </pc:inkChg>
        <pc:inkChg chg="add del">
          <ac:chgData name="Jim Beland" userId="d41a4da1a37fb713" providerId="LiveId" clId="{16BBCBC1-1739-4628-94AA-643C5DE5DCCE}" dt="2020-06-02T01:03:26.880" v="7405"/>
          <ac:inkMkLst>
            <pc:docMk/>
            <pc:sldMk cId="1891928326" sldId="292"/>
            <ac:inkMk id="17" creationId="{F3481339-35AD-4828-851B-B54926944FB8}"/>
          </ac:inkMkLst>
        </pc:inkChg>
        <pc:inkChg chg="add del">
          <ac:chgData name="Jim Beland" userId="d41a4da1a37fb713" providerId="LiveId" clId="{16BBCBC1-1739-4628-94AA-643C5DE5DCCE}" dt="2020-06-02T01:03:27.830" v="7408"/>
          <ac:inkMkLst>
            <pc:docMk/>
            <pc:sldMk cId="1891928326" sldId="292"/>
            <ac:inkMk id="18" creationId="{01EA8AD7-A396-4AC1-BA8C-2975FBB8BB19}"/>
          </ac:inkMkLst>
        </pc:inkChg>
        <pc:inkChg chg="add del">
          <ac:chgData name="Jim Beland" userId="d41a4da1a37fb713" providerId="LiveId" clId="{16BBCBC1-1739-4628-94AA-643C5DE5DCCE}" dt="2020-06-02T01:03:27.830" v="7408"/>
          <ac:inkMkLst>
            <pc:docMk/>
            <pc:sldMk cId="1891928326" sldId="292"/>
            <ac:inkMk id="19" creationId="{0EC35264-A619-4BDF-B4ED-129269919010}"/>
          </ac:inkMkLst>
        </pc:inkChg>
        <pc:inkChg chg="add del">
          <ac:chgData name="Jim Beland" userId="d41a4da1a37fb713" providerId="LiveId" clId="{16BBCBC1-1739-4628-94AA-643C5DE5DCCE}" dt="2020-06-02T01:03:27.830" v="7408"/>
          <ac:inkMkLst>
            <pc:docMk/>
            <pc:sldMk cId="1891928326" sldId="292"/>
            <ac:inkMk id="20" creationId="{8585721D-7F36-4108-991B-890F99BAFA12}"/>
          </ac:inkMkLst>
        </pc:inkChg>
        <pc:inkChg chg="add">
          <ac:chgData name="Jim Beland" userId="d41a4da1a37fb713" providerId="LiveId" clId="{16BBCBC1-1739-4628-94AA-643C5DE5DCCE}" dt="2020-06-02T01:03:27.830" v="7408"/>
          <ac:inkMkLst>
            <pc:docMk/>
            <pc:sldMk cId="1891928326" sldId="292"/>
            <ac:inkMk id="21" creationId="{9F08C563-4B8C-4526-AA23-05F8060F7488}"/>
          </ac:inkMkLst>
        </pc:inkChg>
        <pc:inkChg chg="add del">
          <ac:chgData name="Jim Beland" userId="d41a4da1a37fb713" providerId="LiveId" clId="{16BBCBC1-1739-4628-94AA-643C5DE5DCCE}" dt="2020-06-02T01:03:44.364" v="7433"/>
          <ac:inkMkLst>
            <pc:docMk/>
            <pc:sldMk cId="1891928326" sldId="292"/>
            <ac:inkMk id="22" creationId="{489C6242-3F53-4234-9321-F6853963ECB9}"/>
          </ac:inkMkLst>
        </pc:inkChg>
        <pc:inkChg chg="add del">
          <ac:chgData name="Jim Beland" userId="d41a4da1a37fb713" providerId="LiveId" clId="{16BBCBC1-1739-4628-94AA-643C5DE5DCCE}" dt="2020-06-02T01:03:44.364" v="7433"/>
          <ac:inkMkLst>
            <pc:docMk/>
            <pc:sldMk cId="1891928326" sldId="292"/>
            <ac:inkMk id="23" creationId="{19AC8FBB-DE43-4D57-ADAF-6BA742C9359B}"/>
          </ac:inkMkLst>
        </pc:inkChg>
        <pc:inkChg chg="add del">
          <ac:chgData name="Jim Beland" userId="d41a4da1a37fb713" providerId="LiveId" clId="{16BBCBC1-1739-4628-94AA-643C5DE5DCCE}" dt="2020-06-02T01:03:44.364" v="7433"/>
          <ac:inkMkLst>
            <pc:docMk/>
            <pc:sldMk cId="1891928326" sldId="292"/>
            <ac:inkMk id="24" creationId="{8639E0A2-3A1E-4609-9FB1-6BD220BF804C}"/>
          </ac:inkMkLst>
        </pc:inkChg>
        <pc:inkChg chg="add del">
          <ac:chgData name="Jim Beland" userId="d41a4da1a37fb713" providerId="LiveId" clId="{16BBCBC1-1739-4628-94AA-643C5DE5DCCE}" dt="2020-06-02T01:03:44.364" v="7433"/>
          <ac:inkMkLst>
            <pc:docMk/>
            <pc:sldMk cId="1891928326" sldId="292"/>
            <ac:inkMk id="25" creationId="{426A88FE-2720-48C8-A925-6B8C5BF38EF8}"/>
          </ac:inkMkLst>
        </pc:inkChg>
        <pc:inkChg chg="add del">
          <ac:chgData name="Jim Beland" userId="d41a4da1a37fb713" providerId="LiveId" clId="{16BBCBC1-1739-4628-94AA-643C5DE5DCCE}" dt="2020-06-02T01:03:44.364" v="7433"/>
          <ac:inkMkLst>
            <pc:docMk/>
            <pc:sldMk cId="1891928326" sldId="292"/>
            <ac:inkMk id="26" creationId="{6DCF74B9-24BB-4A86-9C9F-DE8A66268999}"/>
          </ac:inkMkLst>
        </pc:inkChg>
        <pc:inkChg chg="add del">
          <ac:chgData name="Jim Beland" userId="d41a4da1a37fb713" providerId="LiveId" clId="{16BBCBC1-1739-4628-94AA-643C5DE5DCCE}" dt="2020-06-02T01:03:44.364" v="7433"/>
          <ac:inkMkLst>
            <pc:docMk/>
            <pc:sldMk cId="1891928326" sldId="292"/>
            <ac:inkMk id="27" creationId="{D8442C52-2805-4542-81B4-C8B5B3D9FCE6}"/>
          </ac:inkMkLst>
        </pc:inkChg>
        <pc:inkChg chg="add del">
          <ac:chgData name="Jim Beland" userId="d41a4da1a37fb713" providerId="LiveId" clId="{16BBCBC1-1739-4628-94AA-643C5DE5DCCE}" dt="2020-06-02T01:03:44.364" v="7433"/>
          <ac:inkMkLst>
            <pc:docMk/>
            <pc:sldMk cId="1891928326" sldId="292"/>
            <ac:inkMk id="28" creationId="{19256577-FB8B-4582-AE22-52A5F2E4453C}"/>
          </ac:inkMkLst>
        </pc:inkChg>
        <pc:inkChg chg="add del">
          <ac:chgData name="Jim Beland" userId="d41a4da1a37fb713" providerId="LiveId" clId="{16BBCBC1-1739-4628-94AA-643C5DE5DCCE}" dt="2020-06-02T01:03:44.364" v="7433"/>
          <ac:inkMkLst>
            <pc:docMk/>
            <pc:sldMk cId="1891928326" sldId="292"/>
            <ac:inkMk id="29" creationId="{8D98DC31-4366-4B58-9C18-91D1A6DFAE17}"/>
          </ac:inkMkLst>
        </pc:inkChg>
        <pc:inkChg chg="add del">
          <ac:chgData name="Jim Beland" userId="d41a4da1a37fb713" providerId="LiveId" clId="{16BBCBC1-1739-4628-94AA-643C5DE5DCCE}" dt="2020-06-02T01:03:44.364" v="7433"/>
          <ac:inkMkLst>
            <pc:docMk/>
            <pc:sldMk cId="1891928326" sldId="292"/>
            <ac:inkMk id="30" creationId="{EA2DED4E-3BB5-4A75-99AB-F1B31B362B06}"/>
          </ac:inkMkLst>
        </pc:inkChg>
        <pc:inkChg chg="add del">
          <ac:chgData name="Jim Beland" userId="d41a4da1a37fb713" providerId="LiveId" clId="{16BBCBC1-1739-4628-94AA-643C5DE5DCCE}" dt="2020-06-02T01:03:44.364" v="7433"/>
          <ac:inkMkLst>
            <pc:docMk/>
            <pc:sldMk cId="1891928326" sldId="292"/>
            <ac:inkMk id="31" creationId="{A0427795-27EF-40B1-B914-3DC159F6C5F2}"/>
          </ac:inkMkLst>
        </pc:inkChg>
        <pc:inkChg chg="add del">
          <ac:chgData name="Jim Beland" userId="d41a4da1a37fb713" providerId="LiveId" clId="{16BBCBC1-1739-4628-94AA-643C5DE5DCCE}" dt="2020-06-02T01:03:44.364" v="7433"/>
          <ac:inkMkLst>
            <pc:docMk/>
            <pc:sldMk cId="1891928326" sldId="292"/>
            <ac:inkMk id="32" creationId="{2DE8EA0C-0594-4AB7-86E2-67A527176F46}"/>
          </ac:inkMkLst>
        </pc:inkChg>
        <pc:inkChg chg="add del">
          <ac:chgData name="Jim Beland" userId="d41a4da1a37fb713" providerId="LiveId" clId="{16BBCBC1-1739-4628-94AA-643C5DE5DCCE}" dt="2020-06-02T01:03:44.364" v="7433"/>
          <ac:inkMkLst>
            <pc:docMk/>
            <pc:sldMk cId="1891928326" sldId="292"/>
            <ac:inkMk id="33" creationId="{5EE42913-B9CD-4983-981E-337EE3BD3B57}"/>
          </ac:inkMkLst>
        </pc:inkChg>
        <pc:inkChg chg="add del">
          <ac:chgData name="Jim Beland" userId="d41a4da1a37fb713" providerId="LiveId" clId="{16BBCBC1-1739-4628-94AA-643C5DE5DCCE}" dt="2020-06-02T01:03:44.364" v="7433"/>
          <ac:inkMkLst>
            <pc:docMk/>
            <pc:sldMk cId="1891928326" sldId="292"/>
            <ac:inkMk id="34" creationId="{561DF1DC-F332-436C-BB0A-41BF854A1C2D}"/>
          </ac:inkMkLst>
        </pc:inkChg>
        <pc:inkChg chg="add del">
          <ac:chgData name="Jim Beland" userId="d41a4da1a37fb713" providerId="LiveId" clId="{16BBCBC1-1739-4628-94AA-643C5DE5DCCE}" dt="2020-06-02T01:03:44.364" v="7433"/>
          <ac:inkMkLst>
            <pc:docMk/>
            <pc:sldMk cId="1891928326" sldId="292"/>
            <ac:inkMk id="35" creationId="{FAABDDFA-DE26-4369-8827-B1421C853535}"/>
          </ac:inkMkLst>
        </pc:inkChg>
        <pc:inkChg chg="add del">
          <ac:chgData name="Jim Beland" userId="d41a4da1a37fb713" providerId="LiveId" clId="{16BBCBC1-1739-4628-94AA-643C5DE5DCCE}" dt="2020-06-02T01:03:44.364" v="7433"/>
          <ac:inkMkLst>
            <pc:docMk/>
            <pc:sldMk cId="1891928326" sldId="292"/>
            <ac:inkMk id="36" creationId="{8EACBB1A-B1C6-4522-AE9C-7C34F1FBC2DA}"/>
          </ac:inkMkLst>
        </pc:inkChg>
        <pc:inkChg chg="add del">
          <ac:chgData name="Jim Beland" userId="d41a4da1a37fb713" providerId="LiveId" clId="{16BBCBC1-1739-4628-94AA-643C5DE5DCCE}" dt="2020-06-02T01:03:44.364" v="7433"/>
          <ac:inkMkLst>
            <pc:docMk/>
            <pc:sldMk cId="1891928326" sldId="292"/>
            <ac:inkMk id="38" creationId="{0A9DD1CF-6D16-475C-9F26-A9F678564AA2}"/>
          </ac:inkMkLst>
        </pc:inkChg>
        <pc:inkChg chg="add del">
          <ac:chgData name="Jim Beland" userId="d41a4da1a37fb713" providerId="LiveId" clId="{16BBCBC1-1739-4628-94AA-643C5DE5DCCE}" dt="2020-06-02T01:03:44.364" v="7433"/>
          <ac:inkMkLst>
            <pc:docMk/>
            <pc:sldMk cId="1891928326" sldId="292"/>
            <ac:inkMk id="39" creationId="{62BD62F1-95F8-4B62-8AE3-604F86C0AB89}"/>
          </ac:inkMkLst>
        </pc:inkChg>
        <pc:inkChg chg="add del">
          <ac:chgData name="Jim Beland" userId="d41a4da1a37fb713" providerId="LiveId" clId="{16BBCBC1-1739-4628-94AA-643C5DE5DCCE}" dt="2020-06-02T01:03:44.364" v="7433"/>
          <ac:inkMkLst>
            <pc:docMk/>
            <pc:sldMk cId="1891928326" sldId="292"/>
            <ac:inkMk id="40" creationId="{CD693045-EE63-4DC5-BE0E-9738F993EEE1}"/>
          </ac:inkMkLst>
        </pc:inkChg>
        <pc:inkChg chg="add del">
          <ac:chgData name="Jim Beland" userId="d41a4da1a37fb713" providerId="LiveId" clId="{16BBCBC1-1739-4628-94AA-643C5DE5DCCE}" dt="2020-06-02T01:03:44.364" v="7433"/>
          <ac:inkMkLst>
            <pc:docMk/>
            <pc:sldMk cId="1891928326" sldId="292"/>
            <ac:inkMk id="41" creationId="{B26135F2-FFD8-40AD-838F-49969AFCAF88}"/>
          </ac:inkMkLst>
        </pc:inkChg>
        <pc:inkChg chg="add del">
          <ac:chgData name="Jim Beland" userId="d41a4da1a37fb713" providerId="LiveId" clId="{16BBCBC1-1739-4628-94AA-643C5DE5DCCE}" dt="2020-06-02T01:03:44.364" v="7433"/>
          <ac:inkMkLst>
            <pc:docMk/>
            <pc:sldMk cId="1891928326" sldId="292"/>
            <ac:inkMk id="42" creationId="{2699B0D9-BD2E-4812-A695-261EC0B127D7}"/>
          </ac:inkMkLst>
        </pc:inkChg>
        <pc:inkChg chg="add del">
          <ac:chgData name="Jim Beland" userId="d41a4da1a37fb713" providerId="LiveId" clId="{16BBCBC1-1739-4628-94AA-643C5DE5DCCE}" dt="2020-06-02T01:03:44.364" v="7433"/>
          <ac:inkMkLst>
            <pc:docMk/>
            <pc:sldMk cId="1891928326" sldId="292"/>
            <ac:inkMk id="43" creationId="{338A5695-EF67-406A-AF6C-30B4623390F7}"/>
          </ac:inkMkLst>
        </pc:inkChg>
        <pc:inkChg chg="add del">
          <ac:chgData name="Jim Beland" userId="d41a4da1a37fb713" providerId="LiveId" clId="{16BBCBC1-1739-4628-94AA-643C5DE5DCCE}" dt="2020-06-02T01:03:44.364" v="7433"/>
          <ac:inkMkLst>
            <pc:docMk/>
            <pc:sldMk cId="1891928326" sldId="292"/>
            <ac:inkMk id="44" creationId="{4DDA6197-02A7-4AB5-B592-7A90BDBD46B6}"/>
          </ac:inkMkLst>
        </pc:inkChg>
        <pc:inkChg chg="add del">
          <ac:chgData name="Jim Beland" userId="d41a4da1a37fb713" providerId="LiveId" clId="{16BBCBC1-1739-4628-94AA-643C5DE5DCCE}" dt="2020-06-02T01:03:44.364" v="7433"/>
          <ac:inkMkLst>
            <pc:docMk/>
            <pc:sldMk cId="1891928326" sldId="292"/>
            <ac:inkMk id="45" creationId="{1121120B-6326-48CB-ADA0-CED06D4857C7}"/>
          </ac:inkMkLst>
        </pc:inkChg>
        <pc:inkChg chg="add del">
          <ac:chgData name="Jim Beland" userId="d41a4da1a37fb713" providerId="LiveId" clId="{16BBCBC1-1739-4628-94AA-643C5DE5DCCE}" dt="2020-06-02T01:03:44.364" v="7433"/>
          <ac:inkMkLst>
            <pc:docMk/>
            <pc:sldMk cId="1891928326" sldId="292"/>
            <ac:inkMk id="46" creationId="{93A68E59-D811-4000-827B-1E379A1E54B4}"/>
          </ac:inkMkLst>
        </pc:inkChg>
        <pc:inkChg chg="add">
          <ac:chgData name="Jim Beland" userId="d41a4da1a37fb713" providerId="LiveId" clId="{16BBCBC1-1739-4628-94AA-643C5DE5DCCE}" dt="2020-06-02T01:03:44.364" v="7433"/>
          <ac:inkMkLst>
            <pc:docMk/>
            <pc:sldMk cId="1891928326" sldId="292"/>
            <ac:inkMk id="47" creationId="{A63C0174-F4E0-4E2A-97D6-27E3ABAA01D5}"/>
          </ac:inkMkLst>
        </pc:inkChg>
        <pc:inkChg chg="add del">
          <ac:chgData name="Jim Beland" userId="d41a4da1a37fb713" providerId="LiveId" clId="{16BBCBC1-1739-4628-94AA-643C5DE5DCCE}" dt="2020-06-02T01:03:45.867" v="7436"/>
          <ac:inkMkLst>
            <pc:docMk/>
            <pc:sldMk cId="1891928326" sldId="292"/>
            <ac:inkMk id="48" creationId="{0937E4DC-597B-45A6-9ABE-A43F3032E069}"/>
          </ac:inkMkLst>
        </pc:inkChg>
        <pc:inkChg chg="add del">
          <ac:chgData name="Jim Beland" userId="d41a4da1a37fb713" providerId="LiveId" clId="{16BBCBC1-1739-4628-94AA-643C5DE5DCCE}" dt="2020-06-02T01:03:45.867" v="7436"/>
          <ac:inkMkLst>
            <pc:docMk/>
            <pc:sldMk cId="1891928326" sldId="292"/>
            <ac:inkMk id="49" creationId="{655F4CCA-069B-4B37-8E70-D3ED05A37CB1}"/>
          </ac:inkMkLst>
        </pc:inkChg>
        <pc:inkChg chg="add">
          <ac:chgData name="Jim Beland" userId="d41a4da1a37fb713" providerId="LiveId" clId="{16BBCBC1-1739-4628-94AA-643C5DE5DCCE}" dt="2020-06-02T01:03:45.867" v="7436"/>
          <ac:inkMkLst>
            <pc:docMk/>
            <pc:sldMk cId="1891928326" sldId="292"/>
            <ac:inkMk id="50" creationId="{E8D41B0F-AA22-4174-B01B-97F01717E19A}"/>
          </ac:inkMkLst>
        </pc:inkChg>
        <pc:inkChg chg="add del">
          <ac:chgData name="Jim Beland" userId="d41a4da1a37fb713" providerId="LiveId" clId="{16BBCBC1-1739-4628-94AA-643C5DE5DCCE}" dt="2020-06-02T01:04:26.663" v="7445"/>
          <ac:inkMkLst>
            <pc:docMk/>
            <pc:sldMk cId="1891928326" sldId="292"/>
            <ac:inkMk id="51" creationId="{F3F4BB42-4E0C-421B-B842-E475BA6C5420}"/>
          </ac:inkMkLst>
        </pc:inkChg>
        <pc:inkChg chg="add del">
          <ac:chgData name="Jim Beland" userId="d41a4da1a37fb713" providerId="LiveId" clId="{16BBCBC1-1739-4628-94AA-643C5DE5DCCE}" dt="2020-06-02T01:04:26.663" v="7445"/>
          <ac:inkMkLst>
            <pc:docMk/>
            <pc:sldMk cId="1891928326" sldId="292"/>
            <ac:inkMk id="52" creationId="{F2D8CAA4-40BB-43B1-B6A7-5E3C3FDA9E98}"/>
          </ac:inkMkLst>
        </pc:inkChg>
        <pc:inkChg chg="add del">
          <ac:chgData name="Jim Beland" userId="d41a4da1a37fb713" providerId="LiveId" clId="{16BBCBC1-1739-4628-94AA-643C5DE5DCCE}" dt="2020-06-02T01:04:26.663" v="7445"/>
          <ac:inkMkLst>
            <pc:docMk/>
            <pc:sldMk cId="1891928326" sldId="292"/>
            <ac:inkMk id="53" creationId="{880E1139-FA6E-40B3-9C93-E75CCD99A4BB}"/>
          </ac:inkMkLst>
        </pc:inkChg>
        <pc:inkChg chg="add del">
          <ac:chgData name="Jim Beland" userId="d41a4da1a37fb713" providerId="LiveId" clId="{16BBCBC1-1739-4628-94AA-643C5DE5DCCE}" dt="2020-06-02T01:04:26.663" v="7445"/>
          <ac:inkMkLst>
            <pc:docMk/>
            <pc:sldMk cId="1891928326" sldId="292"/>
            <ac:inkMk id="54" creationId="{47181A36-E2D7-4209-9451-B2B29FDD499B}"/>
          </ac:inkMkLst>
        </pc:inkChg>
        <pc:inkChg chg="add del">
          <ac:chgData name="Jim Beland" userId="d41a4da1a37fb713" providerId="LiveId" clId="{16BBCBC1-1739-4628-94AA-643C5DE5DCCE}" dt="2020-06-02T01:04:26.663" v="7445"/>
          <ac:inkMkLst>
            <pc:docMk/>
            <pc:sldMk cId="1891928326" sldId="292"/>
            <ac:inkMk id="55" creationId="{F75468CB-963D-4329-AFCB-9FD069BA3C43}"/>
          </ac:inkMkLst>
        </pc:inkChg>
        <pc:inkChg chg="add del">
          <ac:chgData name="Jim Beland" userId="d41a4da1a37fb713" providerId="LiveId" clId="{16BBCBC1-1739-4628-94AA-643C5DE5DCCE}" dt="2020-06-02T01:04:26.663" v="7445"/>
          <ac:inkMkLst>
            <pc:docMk/>
            <pc:sldMk cId="1891928326" sldId="292"/>
            <ac:inkMk id="56" creationId="{48A4DC0C-A0F7-4060-8C43-B415092FAB50}"/>
          </ac:inkMkLst>
        </pc:inkChg>
        <pc:inkChg chg="add del">
          <ac:chgData name="Jim Beland" userId="d41a4da1a37fb713" providerId="LiveId" clId="{16BBCBC1-1739-4628-94AA-643C5DE5DCCE}" dt="2020-06-02T01:04:26.663" v="7445"/>
          <ac:inkMkLst>
            <pc:docMk/>
            <pc:sldMk cId="1891928326" sldId="292"/>
            <ac:inkMk id="57" creationId="{BAF45DF3-77E6-4F46-9696-22235ED7F7C5}"/>
          </ac:inkMkLst>
        </pc:inkChg>
        <pc:inkChg chg="add del">
          <ac:chgData name="Jim Beland" userId="d41a4da1a37fb713" providerId="LiveId" clId="{16BBCBC1-1739-4628-94AA-643C5DE5DCCE}" dt="2020-06-02T01:04:26.663" v="7445"/>
          <ac:inkMkLst>
            <pc:docMk/>
            <pc:sldMk cId="1891928326" sldId="292"/>
            <ac:inkMk id="58" creationId="{6F7B3127-A77F-43BB-B898-89E5AA9BF2FF}"/>
          </ac:inkMkLst>
        </pc:inkChg>
        <pc:inkChg chg="add del">
          <ac:chgData name="Jim Beland" userId="d41a4da1a37fb713" providerId="LiveId" clId="{16BBCBC1-1739-4628-94AA-643C5DE5DCCE}" dt="2020-06-02T01:04:26.663" v="7445"/>
          <ac:inkMkLst>
            <pc:docMk/>
            <pc:sldMk cId="1891928326" sldId="292"/>
            <ac:inkMk id="61" creationId="{663B94D8-42B3-4600-A62D-3B456822FED0}"/>
          </ac:inkMkLst>
        </pc:inkChg>
        <pc:inkChg chg="add">
          <ac:chgData name="Jim Beland" userId="d41a4da1a37fb713" providerId="LiveId" clId="{16BBCBC1-1739-4628-94AA-643C5DE5DCCE}" dt="2020-06-02T01:04:26.663" v="7445"/>
          <ac:inkMkLst>
            <pc:docMk/>
            <pc:sldMk cId="1891928326" sldId="292"/>
            <ac:inkMk id="62" creationId="{4778001C-5AE7-4AED-B00A-E436A5648456}"/>
          </ac:inkMkLst>
        </pc:inkChg>
        <pc:inkChg chg="add del">
          <ac:chgData name="Jim Beland" userId="d41a4da1a37fb713" providerId="LiveId" clId="{16BBCBC1-1739-4628-94AA-643C5DE5DCCE}" dt="2020-06-02T01:04:40.089" v="7451"/>
          <ac:inkMkLst>
            <pc:docMk/>
            <pc:sldMk cId="1891928326" sldId="292"/>
            <ac:inkMk id="63" creationId="{490A7EE1-DF2E-4C18-95B0-A551B9469C56}"/>
          </ac:inkMkLst>
        </pc:inkChg>
        <pc:inkChg chg="add del">
          <ac:chgData name="Jim Beland" userId="d41a4da1a37fb713" providerId="LiveId" clId="{16BBCBC1-1739-4628-94AA-643C5DE5DCCE}" dt="2020-06-02T01:04:40.089" v="7451"/>
          <ac:inkMkLst>
            <pc:docMk/>
            <pc:sldMk cId="1891928326" sldId="292"/>
            <ac:inkMk id="64" creationId="{76EBD541-DE82-45B6-82C9-545D5AE219DF}"/>
          </ac:inkMkLst>
        </pc:inkChg>
        <pc:inkChg chg="add del">
          <ac:chgData name="Jim Beland" userId="d41a4da1a37fb713" providerId="LiveId" clId="{16BBCBC1-1739-4628-94AA-643C5DE5DCCE}" dt="2020-06-02T01:04:40.089" v="7451"/>
          <ac:inkMkLst>
            <pc:docMk/>
            <pc:sldMk cId="1891928326" sldId="292"/>
            <ac:inkMk id="65" creationId="{1EECA7F6-0DF1-4E53-A713-0D90AB9E51FC}"/>
          </ac:inkMkLst>
        </pc:inkChg>
        <pc:inkChg chg="add del">
          <ac:chgData name="Jim Beland" userId="d41a4da1a37fb713" providerId="LiveId" clId="{16BBCBC1-1739-4628-94AA-643C5DE5DCCE}" dt="2020-06-02T01:04:40.089" v="7451"/>
          <ac:inkMkLst>
            <pc:docMk/>
            <pc:sldMk cId="1891928326" sldId="292"/>
            <ac:inkMk id="66" creationId="{CE60CF25-CCB6-4126-8EF8-9BE57FD13B69}"/>
          </ac:inkMkLst>
        </pc:inkChg>
        <pc:inkChg chg="add del">
          <ac:chgData name="Jim Beland" userId="d41a4da1a37fb713" providerId="LiveId" clId="{16BBCBC1-1739-4628-94AA-643C5DE5DCCE}" dt="2020-06-02T01:04:40.089" v="7451"/>
          <ac:inkMkLst>
            <pc:docMk/>
            <pc:sldMk cId="1891928326" sldId="292"/>
            <ac:inkMk id="67" creationId="{ACBA4E34-7E80-4206-A3FE-EA9DDEED0890}"/>
          </ac:inkMkLst>
        </pc:inkChg>
        <pc:inkChg chg="add">
          <ac:chgData name="Jim Beland" userId="d41a4da1a37fb713" providerId="LiveId" clId="{16BBCBC1-1739-4628-94AA-643C5DE5DCCE}" dt="2020-06-02T01:04:40.089" v="7451"/>
          <ac:inkMkLst>
            <pc:docMk/>
            <pc:sldMk cId="1891928326" sldId="292"/>
            <ac:inkMk id="68" creationId="{E4F302A2-7289-420F-BCFF-E4F8C01FB1C7}"/>
          </ac:inkMkLst>
        </pc:inkChg>
      </pc:sldChg>
      <pc:sldChg chg="modSp add">
        <pc:chgData name="Jim Beland" userId="d41a4da1a37fb713" providerId="LiveId" clId="{16BBCBC1-1739-4628-94AA-643C5DE5DCCE}" dt="2020-06-02T01:15:41.648" v="8289" actId="20577"/>
        <pc:sldMkLst>
          <pc:docMk/>
          <pc:sldMk cId="1470674838" sldId="293"/>
        </pc:sldMkLst>
        <pc:spChg chg="mod">
          <ac:chgData name="Jim Beland" userId="d41a4da1a37fb713" providerId="LiveId" clId="{16BBCBC1-1739-4628-94AA-643C5DE5DCCE}" dt="2020-06-02T01:15:41.648" v="8289" actId="20577"/>
          <ac:spMkLst>
            <pc:docMk/>
            <pc:sldMk cId="1470674838" sldId="293"/>
            <ac:spMk id="2" creationId="{43D97E32-D208-4D2F-9C1E-C80EA18E09F9}"/>
          </ac:spMkLst>
        </pc:spChg>
      </pc:sldChg>
      <pc:sldChg chg="modSp add">
        <pc:chgData name="Jim Beland" userId="d41a4da1a37fb713" providerId="LiveId" clId="{16BBCBC1-1739-4628-94AA-643C5DE5DCCE}" dt="2020-06-02T01:08:07.821" v="7893" actId="20577"/>
        <pc:sldMkLst>
          <pc:docMk/>
          <pc:sldMk cId="1149281321" sldId="294"/>
        </pc:sldMkLst>
        <pc:spChg chg="mod">
          <ac:chgData name="Jim Beland" userId="d41a4da1a37fb713" providerId="LiveId" clId="{16BBCBC1-1739-4628-94AA-643C5DE5DCCE}" dt="2020-06-02T01:06:39.573" v="7781" actId="20577"/>
          <ac:spMkLst>
            <pc:docMk/>
            <pc:sldMk cId="1149281321" sldId="294"/>
            <ac:spMk id="2" creationId="{FDE5F1C3-9D16-4442-8A59-C85AA814D262}"/>
          </ac:spMkLst>
        </pc:spChg>
        <pc:spChg chg="mod">
          <ac:chgData name="Jim Beland" userId="d41a4da1a37fb713" providerId="LiveId" clId="{16BBCBC1-1739-4628-94AA-643C5DE5DCCE}" dt="2020-06-02T01:08:07.821" v="7893" actId="20577"/>
          <ac:spMkLst>
            <pc:docMk/>
            <pc:sldMk cId="1149281321" sldId="294"/>
            <ac:spMk id="3" creationId="{61246AEA-D92F-4043-9E9D-5831EC7468E3}"/>
          </ac:spMkLst>
        </pc:spChg>
      </pc:sldChg>
      <pc:sldChg chg="addSp modSp add">
        <pc:chgData name="Jim Beland" userId="d41a4da1a37fb713" providerId="LiveId" clId="{16BBCBC1-1739-4628-94AA-643C5DE5DCCE}" dt="2020-06-02T01:15:48.588" v="8307" actId="20577"/>
        <pc:sldMkLst>
          <pc:docMk/>
          <pc:sldMk cId="2665097330" sldId="295"/>
        </pc:sldMkLst>
        <pc:spChg chg="mod">
          <ac:chgData name="Jim Beland" userId="d41a4da1a37fb713" providerId="LiveId" clId="{16BBCBC1-1739-4628-94AA-643C5DE5DCCE}" dt="2020-06-02T01:15:48.588" v="8307" actId="20577"/>
          <ac:spMkLst>
            <pc:docMk/>
            <pc:sldMk cId="2665097330" sldId="295"/>
            <ac:spMk id="2" creationId="{FDE5F1C3-9D16-4442-8A59-C85AA814D262}"/>
          </ac:spMkLst>
        </pc:spChg>
        <pc:spChg chg="mod">
          <ac:chgData name="Jim Beland" userId="d41a4da1a37fb713" providerId="LiveId" clId="{16BBCBC1-1739-4628-94AA-643C5DE5DCCE}" dt="2020-06-02T01:09:02.839" v="7966" actId="20577"/>
          <ac:spMkLst>
            <pc:docMk/>
            <pc:sldMk cId="2665097330" sldId="295"/>
            <ac:spMk id="3" creationId="{61246AEA-D92F-4043-9E9D-5831EC7468E3}"/>
          </ac:spMkLst>
        </pc:spChg>
        <pc:cxnChg chg="add mod">
          <ac:chgData name="Jim Beland" userId="d41a4da1a37fb713" providerId="LiveId" clId="{16BBCBC1-1739-4628-94AA-643C5DE5DCCE}" dt="2020-06-02T01:09:13.533" v="7967" actId="11529"/>
          <ac:cxnSpMkLst>
            <pc:docMk/>
            <pc:sldMk cId="2665097330" sldId="295"/>
            <ac:cxnSpMk id="5" creationId="{132E4080-83C1-41FE-BD95-E15B17113EAC}"/>
          </ac:cxnSpMkLst>
        </pc:cxnChg>
        <pc:cxnChg chg="add mod">
          <ac:chgData name="Jim Beland" userId="d41a4da1a37fb713" providerId="LiveId" clId="{16BBCBC1-1739-4628-94AA-643C5DE5DCCE}" dt="2020-06-02T01:09:19.848" v="7968" actId="11529"/>
          <ac:cxnSpMkLst>
            <pc:docMk/>
            <pc:sldMk cId="2665097330" sldId="295"/>
            <ac:cxnSpMk id="7" creationId="{45375CFB-3109-4742-AB36-3460DABCACDA}"/>
          </ac:cxnSpMkLst>
        </pc:cxnChg>
        <pc:cxnChg chg="add mod">
          <ac:chgData name="Jim Beland" userId="d41a4da1a37fb713" providerId="LiveId" clId="{16BBCBC1-1739-4628-94AA-643C5DE5DCCE}" dt="2020-06-02T01:09:23.544" v="7969" actId="11529"/>
          <ac:cxnSpMkLst>
            <pc:docMk/>
            <pc:sldMk cId="2665097330" sldId="295"/>
            <ac:cxnSpMk id="9" creationId="{E7393B56-2BEA-469E-91FB-E37BAA33FF89}"/>
          </ac:cxnSpMkLst>
        </pc:cxnChg>
        <pc:cxnChg chg="add mod">
          <ac:chgData name="Jim Beland" userId="d41a4da1a37fb713" providerId="LiveId" clId="{16BBCBC1-1739-4628-94AA-643C5DE5DCCE}" dt="2020-06-02T01:09:30.087" v="7970" actId="11529"/>
          <ac:cxnSpMkLst>
            <pc:docMk/>
            <pc:sldMk cId="2665097330" sldId="295"/>
            <ac:cxnSpMk id="11" creationId="{BE2E9932-739F-483F-B830-A1684BA4407D}"/>
          </ac:cxnSpMkLst>
        </pc:cxnChg>
        <pc:cxnChg chg="add mod">
          <ac:chgData name="Jim Beland" userId="d41a4da1a37fb713" providerId="LiveId" clId="{16BBCBC1-1739-4628-94AA-643C5DE5DCCE}" dt="2020-06-02T01:09:34.894" v="7971" actId="11529"/>
          <ac:cxnSpMkLst>
            <pc:docMk/>
            <pc:sldMk cId="2665097330" sldId="295"/>
            <ac:cxnSpMk id="13" creationId="{C735F6DF-D29F-42E1-BE84-90F7070ADDB2}"/>
          </ac:cxnSpMkLst>
        </pc:cxnChg>
        <pc:cxnChg chg="add mod">
          <ac:chgData name="Jim Beland" userId="d41a4da1a37fb713" providerId="LiveId" clId="{16BBCBC1-1739-4628-94AA-643C5DE5DCCE}" dt="2020-06-02T01:09:41.776" v="7972" actId="11529"/>
          <ac:cxnSpMkLst>
            <pc:docMk/>
            <pc:sldMk cId="2665097330" sldId="295"/>
            <ac:cxnSpMk id="15" creationId="{147F69EB-0555-44B1-9BD1-3E33C4A9910D}"/>
          </ac:cxnSpMkLst>
        </pc:cxnChg>
      </pc:sldChg>
      <pc:sldChg chg="addSp delSp modSp add">
        <pc:chgData name="Jim Beland" userId="d41a4da1a37fb713" providerId="LiveId" clId="{16BBCBC1-1739-4628-94AA-643C5DE5DCCE}" dt="2020-06-02T01:16:04.589" v="8343" actId="20577"/>
        <pc:sldMkLst>
          <pc:docMk/>
          <pc:sldMk cId="19833193" sldId="296"/>
        </pc:sldMkLst>
        <pc:spChg chg="mod">
          <ac:chgData name="Jim Beland" userId="d41a4da1a37fb713" providerId="LiveId" clId="{16BBCBC1-1739-4628-94AA-643C5DE5DCCE}" dt="2020-06-02T01:16:04.589" v="8343" actId="20577"/>
          <ac:spMkLst>
            <pc:docMk/>
            <pc:sldMk cId="19833193" sldId="296"/>
            <ac:spMk id="2" creationId="{FDE5F1C3-9D16-4442-8A59-C85AA814D262}"/>
          </ac:spMkLst>
        </pc:spChg>
        <pc:spChg chg="mod">
          <ac:chgData name="Jim Beland" userId="d41a4da1a37fb713" providerId="LiveId" clId="{16BBCBC1-1739-4628-94AA-643C5DE5DCCE}" dt="2020-06-02T01:12:55.247" v="8128" actId="20577"/>
          <ac:spMkLst>
            <pc:docMk/>
            <pc:sldMk cId="19833193" sldId="296"/>
            <ac:spMk id="3" creationId="{61246AEA-D92F-4043-9E9D-5831EC7468E3}"/>
          </ac:spMkLst>
        </pc:spChg>
        <pc:spChg chg="add mod">
          <ac:chgData name="Jim Beland" userId="d41a4da1a37fb713" providerId="LiveId" clId="{16BBCBC1-1739-4628-94AA-643C5DE5DCCE}" dt="2020-06-02T01:14:28.530" v="8230" actId="20577"/>
          <ac:spMkLst>
            <pc:docMk/>
            <pc:sldMk cId="19833193" sldId="296"/>
            <ac:spMk id="148" creationId="{A427742B-959E-4787-9F3E-B5602AB6C557}"/>
          </ac:spMkLst>
        </pc:spChg>
        <pc:inkChg chg="add del">
          <ac:chgData name="Jim Beland" userId="d41a4da1a37fb713" providerId="LiveId" clId="{16BBCBC1-1739-4628-94AA-643C5DE5DCCE}" dt="2020-06-02T01:10:06.501" v="7992"/>
          <ac:inkMkLst>
            <pc:docMk/>
            <pc:sldMk cId="19833193" sldId="296"/>
            <ac:inkMk id="4" creationId="{AAF2EC02-EB89-4AFC-84B6-8565E96E8A40}"/>
          </ac:inkMkLst>
        </pc:inkChg>
        <pc:inkChg chg="add del">
          <ac:chgData name="Jim Beland" userId="d41a4da1a37fb713" providerId="LiveId" clId="{16BBCBC1-1739-4628-94AA-643C5DE5DCCE}" dt="2020-06-02T01:10:06.501" v="7992"/>
          <ac:inkMkLst>
            <pc:docMk/>
            <pc:sldMk cId="19833193" sldId="296"/>
            <ac:inkMk id="6" creationId="{D70D32FA-AB80-42F7-BB5F-5C4A4DB2D511}"/>
          </ac:inkMkLst>
        </pc:inkChg>
        <pc:inkChg chg="add del">
          <ac:chgData name="Jim Beland" userId="d41a4da1a37fb713" providerId="LiveId" clId="{16BBCBC1-1739-4628-94AA-643C5DE5DCCE}" dt="2020-06-02T01:10:06.501" v="7992"/>
          <ac:inkMkLst>
            <pc:docMk/>
            <pc:sldMk cId="19833193" sldId="296"/>
            <ac:inkMk id="8" creationId="{A24F2CAA-5D73-4FBC-90E9-011EB89941EE}"/>
          </ac:inkMkLst>
        </pc:inkChg>
        <pc:inkChg chg="add del">
          <ac:chgData name="Jim Beland" userId="d41a4da1a37fb713" providerId="LiveId" clId="{16BBCBC1-1739-4628-94AA-643C5DE5DCCE}" dt="2020-06-02T01:10:06.501" v="7992"/>
          <ac:inkMkLst>
            <pc:docMk/>
            <pc:sldMk cId="19833193" sldId="296"/>
            <ac:inkMk id="10" creationId="{3F16DF03-4CDC-4567-8B26-D3EBC2B9FF30}"/>
          </ac:inkMkLst>
        </pc:inkChg>
        <pc:inkChg chg="add del">
          <ac:chgData name="Jim Beland" userId="d41a4da1a37fb713" providerId="LiveId" clId="{16BBCBC1-1739-4628-94AA-643C5DE5DCCE}" dt="2020-06-02T01:10:06.501" v="7992"/>
          <ac:inkMkLst>
            <pc:docMk/>
            <pc:sldMk cId="19833193" sldId="296"/>
            <ac:inkMk id="12" creationId="{80A49B9B-0302-49A3-9E4C-FE680C32101E}"/>
          </ac:inkMkLst>
        </pc:inkChg>
        <pc:inkChg chg="add del">
          <ac:chgData name="Jim Beland" userId="d41a4da1a37fb713" providerId="LiveId" clId="{16BBCBC1-1739-4628-94AA-643C5DE5DCCE}" dt="2020-06-02T01:10:06.501" v="7992"/>
          <ac:inkMkLst>
            <pc:docMk/>
            <pc:sldMk cId="19833193" sldId="296"/>
            <ac:inkMk id="14" creationId="{29ABE74B-257A-46FA-B482-BCD25C775D35}"/>
          </ac:inkMkLst>
        </pc:inkChg>
        <pc:inkChg chg="add del">
          <ac:chgData name="Jim Beland" userId="d41a4da1a37fb713" providerId="LiveId" clId="{16BBCBC1-1739-4628-94AA-643C5DE5DCCE}" dt="2020-06-02T01:10:06.501" v="7992"/>
          <ac:inkMkLst>
            <pc:docMk/>
            <pc:sldMk cId="19833193" sldId="296"/>
            <ac:inkMk id="16" creationId="{4AB6833F-F4B4-4C76-B8BB-338B5B0FBB4D}"/>
          </ac:inkMkLst>
        </pc:inkChg>
        <pc:inkChg chg="add del">
          <ac:chgData name="Jim Beland" userId="d41a4da1a37fb713" providerId="LiveId" clId="{16BBCBC1-1739-4628-94AA-643C5DE5DCCE}" dt="2020-06-02T01:10:06.501" v="7992"/>
          <ac:inkMkLst>
            <pc:docMk/>
            <pc:sldMk cId="19833193" sldId="296"/>
            <ac:inkMk id="17" creationId="{C9FB53AC-97AC-46AE-A74B-995EBF7EDE35}"/>
          </ac:inkMkLst>
        </pc:inkChg>
        <pc:inkChg chg="add del">
          <ac:chgData name="Jim Beland" userId="d41a4da1a37fb713" providerId="LiveId" clId="{16BBCBC1-1739-4628-94AA-643C5DE5DCCE}" dt="2020-06-02T01:10:06.501" v="7992"/>
          <ac:inkMkLst>
            <pc:docMk/>
            <pc:sldMk cId="19833193" sldId="296"/>
            <ac:inkMk id="18" creationId="{D1F5A5CF-64E7-494B-A713-1B955DB7E67D}"/>
          </ac:inkMkLst>
        </pc:inkChg>
        <pc:inkChg chg="add del">
          <ac:chgData name="Jim Beland" userId="d41a4da1a37fb713" providerId="LiveId" clId="{16BBCBC1-1739-4628-94AA-643C5DE5DCCE}" dt="2020-06-02T01:10:06.501" v="7992"/>
          <ac:inkMkLst>
            <pc:docMk/>
            <pc:sldMk cId="19833193" sldId="296"/>
            <ac:inkMk id="19" creationId="{38F4488E-6F00-48DB-BD9A-CEA4F26FF5F2}"/>
          </ac:inkMkLst>
        </pc:inkChg>
        <pc:inkChg chg="add del">
          <ac:chgData name="Jim Beland" userId="d41a4da1a37fb713" providerId="LiveId" clId="{16BBCBC1-1739-4628-94AA-643C5DE5DCCE}" dt="2020-06-02T01:10:06.501" v="7992"/>
          <ac:inkMkLst>
            <pc:docMk/>
            <pc:sldMk cId="19833193" sldId="296"/>
            <ac:inkMk id="20" creationId="{93553713-823B-46DA-ADA5-5AFE4DC835E4}"/>
          </ac:inkMkLst>
        </pc:inkChg>
        <pc:inkChg chg="add del">
          <ac:chgData name="Jim Beland" userId="d41a4da1a37fb713" providerId="LiveId" clId="{16BBCBC1-1739-4628-94AA-643C5DE5DCCE}" dt="2020-06-02T01:10:06.501" v="7992"/>
          <ac:inkMkLst>
            <pc:docMk/>
            <pc:sldMk cId="19833193" sldId="296"/>
            <ac:inkMk id="21" creationId="{D2A40C12-9883-4CBF-922A-FBFC8AB09082}"/>
          </ac:inkMkLst>
        </pc:inkChg>
        <pc:inkChg chg="add del">
          <ac:chgData name="Jim Beland" userId="d41a4da1a37fb713" providerId="LiveId" clId="{16BBCBC1-1739-4628-94AA-643C5DE5DCCE}" dt="2020-06-02T01:10:06.501" v="7992"/>
          <ac:inkMkLst>
            <pc:docMk/>
            <pc:sldMk cId="19833193" sldId="296"/>
            <ac:inkMk id="22" creationId="{D6C9440F-815C-4A60-90C2-54C572261B7A}"/>
          </ac:inkMkLst>
        </pc:inkChg>
        <pc:inkChg chg="add del">
          <ac:chgData name="Jim Beland" userId="d41a4da1a37fb713" providerId="LiveId" clId="{16BBCBC1-1739-4628-94AA-643C5DE5DCCE}" dt="2020-06-02T01:10:06.501" v="7992"/>
          <ac:inkMkLst>
            <pc:docMk/>
            <pc:sldMk cId="19833193" sldId="296"/>
            <ac:inkMk id="23" creationId="{04781853-989C-4A36-8506-2FFE51C51546}"/>
          </ac:inkMkLst>
        </pc:inkChg>
        <pc:inkChg chg="add del">
          <ac:chgData name="Jim Beland" userId="d41a4da1a37fb713" providerId="LiveId" clId="{16BBCBC1-1739-4628-94AA-643C5DE5DCCE}" dt="2020-06-02T01:10:06.501" v="7992"/>
          <ac:inkMkLst>
            <pc:docMk/>
            <pc:sldMk cId="19833193" sldId="296"/>
            <ac:inkMk id="24" creationId="{2911D286-EDDE-4BD6-882E-FA590FD954F9}"/>
          </ac:inkMkLst>
        </pc:inkChg>
        <pc:inkChg chg="add del">
          <ac:chgData name="Jim Beland" userId="d41a4da1a37fb713" providerId="LiveId" clId="{16BBCBC1-1739-4628-94AA-643C5DE5DCCE}" dt="2020-06-02T01:10:06.501" v="7992"/>
          <ac:inkMkLst>
            <pc:docMk/>
            <pc:sldMk cId="19833193" sldId="296"/>
            <ac:inkMk id="25" creationId="{AB48E8FB-1B5D-45B6-9FA1-C8789F93F010}"/>
          </ac:inkMkLst>
        </pc:inkChg>
        <pc:inkChg chg="add del">
          <ac:chgData name="Jim Beland" userId="d41a4da1a37fb713" providerId="LiveId" clId="{16BBCBC1-1739-4628-94AA-643C5DE5DCCE}" dt="2020-06-02T01:10:06.501" v="7992"/>
          <ac:inkMkLst>
            <pc:docMk/>
            <pc:sldMk cId="19833193" sldId="296"/>
            <ac:inkMk id="26" creationId="{CCF4EB7D-ECE1-4D94-B674-4F31DF104C06}"/>
          </ac:inkMkLst>
        </pc:inkChg>
        <pc:inkChg chg="add del">
          <ac:chgData name="Jim Beland" userId="d41a4da1a37fb713" providerId="LiveId" clId="{16BBCBC1-1739-4628-94AA-643C5DE5DCCE}" dt="2020-06-02T01:10:06.501" v="7992"/>
          <ac:inkMkLst>
            <pc:docMk/>
            <pc:sldMk cId="19833193" sldId="296"/>
            <ac:inkMk id="27" creationId="{6EA36DBB-D431-4581-BD09-0054545ECA32}"/>
          </ac:inkMkLst>
        </pc:inkChg>
        <pc:inkChg chg="add">
          <ac:chgData name="Jim Beland" userId="d41a4da1a37fb713" providerId="LiveId" clId="{16BBCBC1-1739-4628-94AA-643C5DE5DCCE}" dt="2020-06-02T01:10:06.501" v="7992"/>
          <ac:inkMkLst>
            <pc:docMk/>
            <pc:sldMk cId="19833193" sldId="296"/>
            <ac:inkMk id="28" creationId="{1D42F241-EC32-48C9-9E49-EAD05B57E649}"/>
          </ac:inkMkLst>
        </pc:inkChg>
        <pc:inkChg chg="add del">
          <ac:chgData name="Jim Beland" userId="d41a4da1a37fb713" providerId="LiveId" clId="{16BBCBC1-1739-4628-94AA-643C5DE5DCCE}" dt="2020-06-02T01:10:10.195" v="7995"/>
          <ac:inkMkLst>
            <pc:docMk/>
            <pc:sldMk cId="19833193" sldId="296"/>
            <ac:inkMk id="29" creationId="{EB259D1D-44E6-419C-813F-DCCE1E73AD4A}"/>
          </ac:inkMkLst>
        </pc:inkChg>
        <pc:inkChg chg="add del">
          <ac:chgData name="Jim Beland" userId="d41a4da1a37fb713" providerId="LiveId" clId="{16BBCBC1-1739-4628-94AA-643C5DE5DCCE}" dt="2020-06-02T01:10:10.195" v="7995"/>
          <ac:inkMkLst>
            <pc:docMk/>
            <pc:sldMk cId="19833193" sldId="296"/>
            <ac:inkMk id="30" creationId="{AF62F947-0D41-4849-BF4F-8FF988995C6E}"/>
          </ac:inkMkLst>
        </pc:inkChg>
        <pc:inkChg chg="add">
          <ac:chgData name="Jim Beland" userId="d41a4da1a37fb713" providerId="LiveId" clId="{16BBCBC1-1739-4628-94AA-643C5DE5DCCE}" dt="2020-06-02T01:10:10.195" v="7995"/>
          <ac:inkMkLst>
            <pc:docMk/>
            <pc:sldMk cId="19833193" sldId="296"/>
            <ac:inkMk id="31" creationId="{4E4AF0D5-B0E3-4F07-95C1-0478B949E321}"/>
          </ac:inkMkLst>
        </pc:inkChg>
        <pc:inkChg chg="add del">
          <ac:chgData name="Jim Beland" userId="d41a4da1a37fb713" providerId="LiveId" clId="{16BBCBC1-1739-4628-94AA-643C5DE5DCCE}" dt="2020-06-02T01:10:16.675" v="8005"/>
          <ac:inkMkLst>
            <pc:docMk/>
            <pc:sldMk cId="19833193" sldId="296"/>
            <ac:inkMk id="32" creationId="{1EA12350-4946-41BF-B6EA-F9834B2398ED}"/>
          </ac:inkMkLst>
        </pc:inkChg>
        <pc:inkChg chg="add del">
          <ac:chgData name="Jim Beland" userId="d41a4da1a37fb713" providerId="LiveId" clId="{16BBCBC1-1739-4628-94AA-643C5DE5DCCE}" dt="2020-06-02T01:10:16.675" v="8005"/>
          <ac:inkMkLst>
            <pc:docMk/>
            <pc:sldMk cId="19833193" sldId="296"/>
            <ac:inkMk id="33" creationId="{7FECB033-E59D-451B-B909-35AFA5537701}"/>
          </ac:inkMkLst>
        </pc:inkChg>
        <pc:inkChg chg="add del">
          <ac:chgData name="Jim Beland" userId="d41a4da1a37fb713" providerId="LiveId" clId="{16BBCBC1-1739-4628-94AA-643C5DE5DCCE}" dt="2020-06-02T01:10:16.675" v="8005"/>
          <ac:inkMkLst>
            <pc:docMk/>
            <pc:sldMk cId="19833193" sldId="296"/>
            <ac:inkMk id="34" creationId="{9DA3BC45-DEA7-4E1D-B40C-945801ED73F1}"/>
          </ac:inkMkLst>
        </pc:inkChg>
        <pc:inkChg chg="add del">
          <ac:chgData name="Jim Beland" userId="d41a4da1a37fb713" providerId="LiveId" clId="{16BBCBC1-1739-4628-94AA-643C5DE5DCCE}" dt="2020-06-02T01:10:16.675" v="8005"/>
          <ac:inkMkLst>
            <pc:docMk/>
            <pc:sldMk cId="19833193" sldId="296"/>
            <ac:inkMk id="35" creationId="{6E6EBBEF-8121-4387-8C05-3FDACA33D17D}"/>
          </ac:inkMkLst>
        </pc:inkChg>
        <pc:inkChg chg="add del">
          <ac:chgData name="Jim Beland" userId="d41a4da1a37fb713" providerId="LiveId" clId="{16BBCBC1-1739-4628-94AA-643C5DE5DCCE}" dt="2020-06-02T01:10:16.675" v="8005"/>
          <ac:inkMkLst>
            <pc:docMk/>
            <pc:sldMk cId="19833193" sldId="296"/>
            <ac:inkMk id="36" creationId="{C7928916-3614-4FF5-AE6A-1DA07B811A16}"/>
          </ac:inkMkLst>
        </pc:inkChg>
        <pc:inkChg chg="add del">
          <ac:chgData name="Jim Beland" userId="d41a4da1a37fb713" providerId="LiveId" clId="{16BBCBC1-1739-4628-94AA-643C5DE5DCCE}" dt="2020-06-02T01:10:16.675" v="8005"/>
          <ac:inkMkLst>
            <pc:docMk/>
            <pc:sldMk cId="19833193" sldId="296"/>
            <ac:inkMk id="37" creationId="{EEEF42CB-E954-45FF-84E7-AF64FC8C6DCE}"/>
          </ac:inkMkLst>
        </pc:inkChg>
        <pc:inkChg chg="add del">
          <ac:chgData name="Jim Beland" userId="d41a4da1a37fb713" providerId="LiveId" clId="{16BBCBC1-1739-4628-94AA-643C5DE5DCCE}" dt="2020-06-02T01:10:16.675" v="8005"/>
          <ac:inkMkLst>
            <pc:docMk/>
            <pc:sldMk cId="19833193" sldId="296"/>
            <ac:inkMk id="38" creationId="{76D5F696-9763-4457-8693-BE137C30EA98}"/>
          </ac:inkMkLst>
        </pc:inkChg>
        <pc:inkChg chg="add del">
          <ac:chgData name="Jim Beland" userId="d41a4da1a37fb713" providerId="LiveId" clId="{16BBCBC1-1739-4628-94AA-643C5DE5DCCE}" dt="2020-06-02T01:10:16.675" v="8005"/>
          <ac:inkMkLst>
            <pc:docMk/>
            <pc:sldMk cId="19833193" sldId="296"/>
            <ac:inkMk id="39" creationId="{D62C985F-9EA1-40AB-AA62-5CBE82A8E7F5}"/>
          </ac:inkMkLst>
        </pc:inkChg>
        <pc:inkChg chg="add del">
          <ac:chgData name="Jim Beland" userId="d41a4da1a37fb713" providerId="LiveId" clId="{16BBCBC1-1739-4628-94AA-643C5DE5DCCE}" dt="2020-06-02T01:10:16.675" v="8005"/>
          <ac:inkMkLst>
            <pc:docMk/>
            <pc:sldMk cId="19833193" sldId="296"/>
            <ac:inkMk id="40" creationId="{AD78069F-A1B3-47F8-B2B8-4CC13D4B23AE}"/>
          </ac:inkMkLst>
        </pc:inkChg>
        <pc:inkChg chg="add del">
          <ac:chgData name="Jim Beland" userId="d41a4da1a37fb713" providerId="LiveId" clId="{16BBCBC1-1739-4628-94AA-643C5DE5DCCE}" dt="2020-06-02T01:10:17.276" v="8007"/>
          <ac:inkMkLst>
            <pc:docMk/>
            <pc:sldMk cId="19833193" sldId="296"/>
            <ac:inkMk id="41" creationId="{5F78DCA3-A4CB-4BF6-9D9E-7691B1C96422}"/>
          </ac:inkMkLst>
        </pc:inkChg>
        <pc:inkChg chg="add del">
          <ac:chgData name="Jim Beland" userId="d41a4da1a37fb713" providerId="LiveId" clId="{16BBCBC1-1739-4628-94AA-643C5DE5DCCE}" dt="2020-06-02T01:10:17.276" v="8007"/>
          <ac:inkMkLst>
            <pc:docMk/>
            <pc:sldMk cId="19833193" sldId="296"/>
            <ac:inkMk id="42" creationId="{4B411F7D-565F-4EFF-8BED-2312F98494F6}"/>
          </ac:inkMkLst>
        </pc:inkChg>
        <pc:inkChg chg="add">
          <ac:chgData name="Jim Beland" userId="d41a4da1a37fb713" providerId="LiveId" clId="{16BBCBC1-1739-4628-94AA-643C5DE5DCCE}" dt="2020-06-02T01:10:17.276" v="8007"/>
          <ac:inkMkLst>
            <pc:docMk/>
            <pc:sldMk cId="19833193" sldId="296"/>
            <ac:inkMk id="43" creationId="{6DB588DD-00DA-4485-B271-C98E8EE6232C}"/>
          </ac:inkMkLst>
        </pc:inkChg>
        <pc:inkChg chg="add del">
          <ac:chgData name="Jim Beland" userId="d41a4da1a37fb713" providerId="LiveId" clId="{16BBCBC1-1739-4628-94AA-643C5DE5DCCE}" dt="2020-06-02T01:10:24.192" v="8017"/>
          <ac:inkMkLst>
            <pc:docMk/>
            <pc:sldMk cId="19833193" sldId="296"/>
            <ac:inkMk id="44" creationId="{1BF3EAFE-79ED-43AE-BB64-A6E0F1C108C9}"/>
          </ac:inkMkLst>
        </pc:inkChg>
        <pc:inkChg chg="add del">
          <ac:chgData name="Jim Beland" userId="d41a4da1a37fb713" providerId="LiveId" clId="{16BBCBC1-1739-4628-94AA-643C5DE5DCCE}" dt="2020-06-02T01:10:24.192" v="8017"/>
          <ac:inkMkLst>
            <pc:docMk/>
            <pc:sldMk cId="19833193" sldId="296"/>
            <ac:inkMk id="45" creationId="{854471F9-97CB-4A08-9C1F-66F9109C6960}"/>
          </ac:inkMkLst>
        </pc:inkChg>
        <pc:inkChg chg="add del">
          <ac:chgData name="Jim Beland" userId="d41a4da1a37fb713" providerId="LiveId" clId="{16BBCBC1-1739-4628-94AA-643C5DE5DCCE}" dt="2020-06-02T01:10:24.192" v="8017"/>
          <ac:inkMkLst>
            <pc:docMk/>
            <pc:sldMk cId="19833193" sldId="296"/>
            <ac:inkMk id="46" creationId="{253335A5-7EF4-4ED9-ACAC-4536D8692D58}"/>
          </ac:inkMkLst>
        </pc:inkChg>
        <pc:inkChg chg="add del">
          <ac:chgData name="Jim Beland" userId="d41a4da1a37fb713" providerId="LiveId" clId="{16BBCBC1-1739-4628-94AA-643C5DE5DCCE}" dt="2020-06-02T01:10:24.192" v="8017"/>
          <ac:inkMkLst>
            <pc:docMk/>
            <pc:sldMk cId="19833193" sldId="296"/>
            <ac:inkMk id="47" creationId="{DFB8B869-ABD4-4C70-9FBF-64474C3C43BA}"/>
          </ac:inkMkLst>
        </pc:inkChg>
        <pc:inkChg chg="add del">
          <ac:chgData name="Jim Beland" userId="d41a4da1a37fb713" providerId="LiveId" clId="{16BBCBC1-1739-4628-94AA-643C5DE5DCCE}" dt="2020-06-02T01:10:24.192" v="8017"/>
          <ac:inkMkLst>
            <pc:docMk/>
            <pc:sldMk cId="19833193" sldId="296"/>
            <ac:inkMk id="48" creationId="{AD82E71C-A56F-495E-994B-EA4150D4CF87}"/>
          </ac:inkMkLst>
        </pc:inkChg>
        <pc:inkChg chg="add del">
          <ac:chgData name="Jim Beland" userId="d41a4da1a37fb713" providerId="LiveId" clId="{16BBCBC1-1739-4628-94AA-643C5DE5DCCE}" dt="2020-06-02T01:10:24.192" v="8017"/>
          <ac:inkMkLst>
            <pc:docMk/>
            <pc:sldMk cId="19833193" sldId="296"/>
            <ac:inkMk id="49" creationId="{86F1B6A1-9EE1-4D8B-9142-060C48DE8339}"/>
          </ac:inkMkLst>
        </pc:inkChg>
        <pc:inkChg chg="add del">
          <ac:chgData name="Jim Beland" userId="d41a4da1a37fb713" providerId="LiveId" clId="{16BBCBC1-1739-4628-94AA-643C5DE5DCCE}" dt="2020-06-02T01:10:24.192" v="8017"/>
          <ac:inkMkLst>
            <pc:docMk/>
            <pc:sldMk cId="19833193" sldId="296"/>
            <ac:inkMk id="50" creationId="{22A63790-9890-4614-A027-86FB4A03FB98}"/>
          </ac:inkMkLst>
        </pc:inkChg>
        <pc:inkChg chg="add del">
          <ac:chgData name="Jim Beland" userId="d41a4da1a37fb713" providerId="LiveId" clId="{16BBCBC1-1739-4628-94AA-643C5DE5DCCE}" dt="2020-06-02T01:10:24.192" v="8017"/>
          <ac:inkMkLst>
            <pc:docMk/>
            <pc:sldMk cId="19833193" sldId="296"/>
            <ac:inkMk id="51" creationId="{8C90C433-D730-4A92-9B68-142BEDC576C0}"/>
          </ac:inkMkLst>
        </pc:inkChg>
        <pc:inkChg chg="add del">
          <ac:chgData name="Jim Beland" userId="d41a4da1a37fb713" providerId="LiveId" clId="{16BBCBC1-1739-4628-94AA-643C5DE5DCCE}" dt="2020-06-02T01:10:24.192" v="8017"/>
          <ac:inkMkLst>
            <pc:docMk/>
            <pc:sldMk cId="19833193" sldId="296"/>
            <ac:inkMk id="52" creationId="{CFBF5880-AD5B-490D-91E4-8E20F2556D76}"/>
          </ac:inkMkLst>
        </pc:inkChg>
        <pc:inkChg chg="add">
          <ac:chgData name="Jim Beland" userId="d41a4da1a37fb713" providerId="LiveId" clId="{16BBCBC1-1739-4628-94AA-643C5DE5DCCE}" dt="2020-06-02T01:10:24.192" v="8017"/>
          <ac:inkMkLst>
            <pc:docMk/>
            <pc:sldMk cId="19833193" sldId="296"/>
            <ac:inkMk id="53" creationId="{4A9C9FD7-5B95-42BF-B967-A8897E96A91E}"/>
          </ac:inkMkLst>
        </pc:inkChg>
        <pc:inkChg chg="add del">
          <ac:chgData name="Jim Beland" userId="d41a4da1a37fb713" providerId="LiveId" clId="{16BBCBC1-1739-4628-94AA-643C5DE5DCCE}" dt="2020-06-02T01:10:30.864" v="8022"/>
          <ac:inkMkLst>
            <pc:docMk/>
            <pc:sldMk cId="19833193" sldId="296"/>
            <ac:inkMk id="54" creationId="{CDB4E6E9-DD67-43CB-9BED-0368551417E5}"/>
          </ac:inkMkLst>
        </pc:inkChg>
        <pc:inkChg chg="add del">
          <ac:chgData name="Jim Beland" userId="d41a4da1a37fb713" providerId="LiveId" clId="{16BBCBC1-1739-4628-94AA-643C5DE5DCCE}" dt="2020-06-02T01:10:30.864" v="8022"/>
          <ac:inkMkLst>
            <pc:docMk/>
            <pc:sldMk cId="19833193" sldId="296"/>
            <ac:inkMk id="55" creationId="{6494AF59-20E1-4F11-A3F3-7200DF3C1DCD}"/>
          </ac:inkMkLst>
        </pc:inkChg>
        <pc:inkChg chg="add del">
          <ac:chgData name="Jim Beland" userId="d41a4da1a37fb713" providerId="LiveId" clId="{16BBCBC1-1739-4628-94AA-643C5DE5DCCE}" dt="2020-06-02T01:10:30.864" v="8022"/>
          <ac:inkMkLst>
            <pc:docMk/>
            <pc:sldMk cId="19833193" sldId="296"/>
            <ac:inkMk id="56" creationId="{3001BD56-9EB2-4122-A215-08DF74B1A66A}"/>
          </ac:inkMkLst>
        </pc:inkChg>
        <pc:inkChg chg="add del">
          <ac:chgData name="Jim Beland" userId="d41a4da1a37fb713" providerId="LiveId" clId="{16BBCBC1-1739-4628-94AA-643C5DE5DCCE}" dt="2020-06-02T01:10:30.864" v="8022"/>
          <ac:inkMkLst>
            <pc:docMk/>
            <pc:sldMk cId="19833193" sldId="296"/>
            <ac:inkMk id="57" creationId="{34B9BBBD-AB03-498F-A13C-A098E591957B}"/>
          </ac:inkMkLst>
        </pc:inkChg>
        <pc:inkChg chg="add del">
          <ac:chgData name="Jim Beland" userId="d41a4da1a37fb713" providerId="LiveId" clId="{16BBCBC1-1739-4628-94AA-643C5DE5DCCE}" dt="2020-06-02T01:10:40.083" v="8039"/>
          <ac:inkMkLst>
            <pc:docMk/>
            <pc:sldMk cId="19833193" sldId="296"/>
            <ac:inkMk id="58" creationId="{3C51EE61-D55C-48EC-9393-E34FD41B909B}"/>
          </ac:inkMkLst>
        </pc:inkChg>
        <pc:inkChg chg="add del">
          <ac:chgData name="Jim Beland" userId="d41a4da1a37fb713" providerId="LiveId" clId="{16BBCBC1-1739-4628-94AA-643C5DE5DCCE}" dt="2020-06-02T01:10:40.083" v="8039"/>
          <ac:inkMkLst>
            <pc:docMk/>
            <pc:sldMk cId="19833193" sldId="296"/>
            <ac:inkMk id="59" creationId="{72408CF0-E80A-4F09-93EA-6F750B072543}"/>
          </ac:inkMkLst>
        </pc:inkChg>
        <pc:inkChg chg="add del">
          <ac:chgData name="Jim Beland" userId="d41a4da1a37fb713" providerId="LiveId" clId="{16BBCBC1-1739-4628-94AA-643C5DE5DCCE}" dt="2020-06-02T01:10:40.083" v="8039"/>
          <ac:inkMkLst>
            <pc:docMk/>
            <pc:sldMk cId="19833193" sldId="296"/>
            <ac:inkMk id="60" creationId="{A3C55695-A1C7-4D54-8C7D-2C94FEBBB3D6}"/>
          </ac:inkMkLst>
        </pc:inkChg>
        <pc:inkChg chg="add del">
          <ac:chgData name="Jim Beland" userId="d41a4da1a37fb713" providerId="LiveId" clId="{16BBCBC1-1739-4628-94AA-643C5DE5DCCE}" dt="2020-06-02T01:10:40.083" v="8039"/>
          <ac:inkMkLst>
            <pc:docMk/>
            <pc:sldMk cId="19833193" sldId="296"/>
            <ac:inkMk id="61" creationId="{E4C68C34-DB2E-486B-A8E3-4DC004C4D429}"/>
          </ac:inkMkLst>
        </pc:inkChg>
        <pc:inkChg chg="add del">
          <ac:chgData name="Jim Beland" userId="d41a4da1a37fb713" providerId="LiveId" clId="{16BBCBC1-1739-4628-94AA-643C5DE5DCCE}" dt="2020-06-02T01:10:40.083" v="8039"/>
          <ac:inkMkLst>
            <pc:docMk/>
            <pc:sldMk cId="19833193" sldId="296"/>
            <ac:inkMk id="62" creationId="{F2FEE00B-B41C-4AF2-8998-E705798A1B73}"/>
          </ac:inkMkLst>
        </pc:inkChg>
        <pc:inkChg chg="add del">
          <ac:chgData name="Jim Beland" userId="d41a4da1a37fb713" providerId="LiveId" clId="{16BBCBC1-1739-4628-94AA-643C5DE5DCCE}" dt="2020-06-02T01:10:40.083" v="8039"/>
          <ac:inkMkLst>
            <pc:docMk/>
            <pc:sldMk cId="19833193" sldId="296"/>
            <ac:inkMk id="63" creationId="{A61EC863-3219-4282-9615-44B9A1DE5C45}"/>
          </ac:inkMkLst>
        </pc:inkChg>
        <pc:inkChg chg="add del">
          <ac:chgData name="Jim Beland" userId="d41a4da1a37fb713" providerId="LiveId" clId="{16BBCBC1-1739-4628-94AA-643C5DE5DCCE}" dt="2020-06-02T01:10:40.083" v="8039"/>
          <ac:inkMkLst>
            <pc:docMk/>
            <pc:sldMk cId="19833193" sldId="296"/>
            <ac:inkMk id="64" creationId="{74EA7CF7-0973-45EF-8BD8-B1C9C80FC8E0}"/>
          </ac:inkMkLst>
        </pc:inkChg>
        <pc:inkChg chg="add del">
          <ac:chgData name="Jim Beland" userId="d41a4da1a37fb713" providerId="LiveId" clId="{16BBCBC1-1739-4628-94AA-643C5DE5DCCE}" dt="2020-06-02T01:10:40.083" v="8039"/>
          <ac:inkMkLst>
            <pc:docMk/>
            <pc:sldMk cId="19833193" sldId="296"/>
            <ac:inkMk id="65" creationId="{E2BDCB9B-0BB1-4B0A-AD63-377C4A3328AB}"/>
          </ac:inkMkLst>
        </pc:inkChg>
        <pc:inkChg chg="add del">
          <ac:chgData name="Jim Beland" userId="d41a4da1a37fb713" providerId="LiveId" clId="{16BBCBC1-1739-4628-94AA-643C5DE5DCCE}" dt="2020-06-02T01:10:40.083" v="8039"/>
          <ac:inkMkLst>
            <pc:docMk/>
            <pc:sldMk cId="19833193" sldId="296"/>
            <ac:inkMk id="66" creationId="{B35ED818-EB92-4EB5-A0FB-5E0341E7ACE7}"/>
          </ac:inkMkLst>
        </pc:inkChg>
        <pc:inkChg chg="add del">
          <ac:chgData name="Jim Beland" userId="d41a4da1a37fb713" providerId="LiveId" clId="{16BBCBC1-1739-4628-94AA-643C5DE5DCCE}" dt="2020-06-02T01:10:40.083" v="8039"/>
          <ac:inkMkLst>
            <pc:docMk/>
            <pc:sldMk cId="19833193" sldId="296"/>
            <ac:inkMk id="67" creationId="{21057C2A-C8E6-4582-909F-595DD519CE5E}"/>
          </ac:inkMkLst>
        </pc:inkChg>
        <pc:inkChg chg="add del">
          <ac:chgData name="Jim Beland" userId="d41a4da1a37fb713" providerId="LiveId" clId="{16BBCBC1-1739-4628-94AA-643C5DE5DCCE}" dt="2020-06-02T01:10:40.083" v="8039"/>
          <ac:inkMkLst>
            <pc:docMk/>
            <pc:sldMk cId="19833193" sldId="296"/>
            <ac:inkMk id="68" creationId="{DB9FE500-3021-44A3-8FF7-18755618010B}"/>
          </ac:inkMkLst>
        </pc:inkChg>
        <pc:inkChg chg="add del">
          <ac:chgData name="Jim Beland" userId="d41a4da1a37fb713" providerId="LiveId" clId="{16BBCBC1-1739-4628-94AA-643C5DE5DCCE}" dt="2020-06-02T01:10:40.083" v="8039"/>
          <ac:inkMkLst>
            <pc:docMk/>
            <pc:sldMk cId="19833193" sldId="296"/>
            <ac:inkMk id="69" creationId="{09049A3F-A7AD-4BA6-B600-15115614D0E0}"/>
          </ac:inkMkLst>
        </pc:inkChg>
        <pc:inkChg chg="add del">
          <ac:chgData name="Jim Beland" userId="d41a4da1a37fb713" providerId="LiveId" clId="{16BBCBC1-1739-4628-94AA-643C5DE5DCCE}" dt="2020-06-02T01:10:40.083" v="8039"/>
          <ac:inkMkLst>
            <pc:docMk/>
            <pc:sldMk cId="19833193" sldId="296"/>
            <ac:inkMk id="70" creationId="{92B066B4-6C23-479E-9018-ED4FA8421488}"/>
          </ac:inkMkLst>
        </pc:inkChg>
        <pc:inkChg chg="add del">
          <ac:chgData name="Jim Beland" userId="d41a4da1a37fb713" providerId="LiveId" clId="{16BBCBC1-1739-4628-94AA-643C5DE5DCCE}" dt="2020-06-02T01:10:40.083" v="8039"/>
          <ac:inkMkLst>
            <pc:docMk/>
            <pc:sldMk cId="19833193" sldId="296"/>
            <ac:inkMk id="71" creationId="{C5908CD8-8951-4694-9760-E1F46FF6941C}"/>
          </ac:inkMkLst>
        </pc:inkChg>
        <pc:inkChg chg="add del">
          <ac:chgData name="Jim Beland" userId="d41a4da1a37fb713" providerId="LiveId" clId="{16BBCBC1-1739-4628-94AA-643C5DE5DCCE}" dt="2020-06-02T01:10:40.083" v="8039"/>
          <ac:inkMkLst>
            <pc:docMk/>
            <pc:sldMk cId="19833193" sldId="296"/>
            <ac:inkMk id="72" creationId="{9E0C60F7-0CB6-4741-AC13-C461699F9C2E}"/>
          </ac:inkMkLst>
        </pc:inkChg>
        <pc:inkChg chg="add del">
          <ac:chgData name="Jim Beland" userId="d41a4da1a37fb713" providerId="LiveId" clId="{16BBCBC1-1739-4628-94AA-643C5DE5DCCE}" dt="2020-06-02T01:10:40.083" v="8039"/>
          <ac:inkMkLst>
            <pc:docMk/>
            <pc:sldMk cId="19833193" sldId="296"/>
            <ac:inkMk id="73" creationId="{0652618C-FE66-4C69-988B-13CF0E257799}"/>
          </ac:inkMkLst>
        </pc:inkChg>
        <pc:inkChg chg="add del">
          <ac:chgData name="Jim Beland" userId="d41a4da1a37fb713" providerId="LiveId" clId="{16BBCBC1-1739-4628-94AA-643C5DE5DCCE}" dt="2020-06-02T01:10:40.083" v="8039"/>
          <ac:inkMkLst>
            <pc:docMk/>
            <pc:sldMk cId="19833193" sldId="296"/>
            <ac:inkMk id="74" creationId="{784EDA64-E9F7-4D26-94E0-4BBCBBA0E03C}"/>
          </ac:inkMkLst>
        </pc:inkChg>
        <pc:inkChg chg="add del">
          <ac:chgData name="Jim Beland" userId="d41a4da1a37fb713" providerId="LiveId" clId="{16BBCBC1-1739-4628-94AA-643C5DE5DCCE}" dt="2020-06-02T01:10:43.077" v="8044"/>
          <ac:inkMkLst>
            <pc:docMk/>
            <pc:sldMk cId="19833193" sldId="296"/>
            <ac:inkMk id="75" creationId="{E24124E7-68A0-4AA3-A989-4801EC48A7B8}"/>
          </ac:inkMkLst>
        </pc:inkChg>
        <pc:inkChg chg="add del">
          <ac:chgData name="Jim Beland" userId="d41a4da1a37fb713" providerId="LiveId" clId="{16BBCBC1-1739-4628-94AA-643C5DE5DCCE}" dt="2020-06-02T01:10:43.077" v="8044"/>
          <ac:inkMkLst>
            <pc:docMk/>
            <pc:sldMk cId="19833193" sldId="296"/>
            <ac:inkMk id="76" creationId="{491ADE05-03CC-420E-A1BC-7AF5362810FF}"/>
          </ac:inkMkLst>
        </pc:inkChg>
        <pc:inkChg chg="add del">
          <ac:chgData name="Jim Beland" userId="d41a4da1a37fb713" providerId="LiveId" clId="{16BBCBC1-1739-4628-94AA-643C5DE5DCCE}" dt="2020-06-02T01:10:43.077" v="8044"/>
          <ac:inkMkLst>
            <pc:docMk/>
            <pc:sldMk cId="19833193" sldId="296"/>
            <ac:inkMk id="77" creationId="{2852E7C9-ED26-46BE-BBBD-45624739BAAF}"/>
          </ac:inkMkLst>
        </pc:inkChg>
        <pc:inkChg chg="add del">
          <ac:chgData name="Jim Beland" userId="d41a4da1a37fb713" providerId="LiveId" clId="{16BBCBC1-1739-4628-94AA-643C5DE5DCCE}" dt="2020-06-02T01:10:43.077" v="8044"/>
          <ac:inkMkLst>
            <pc:docMk/>
            <pc:sldMk cId="19833193" sldId="296"/>
            <ac:inkMk id="78" creationId="{38F3C9AE-A709-40D9-B99E-285B5EF9F779}"/>
          </ac:inkMkLst>
        </pc:inkChg>
        <pc:inkChg chg="add del">
          <ac:chgData name="Jim Beland" userId="d41a4da1a37fb713" providerId="LiveId" clId="{16BBCBC1-1739-4628-94AA-643C5DE5DCCE}" dt="2020-06-02T01:10:43.077" v="8044"/>
          <ac:inkMkLst>
            <pc:docMk/>
            <pc:sldMk cId="19833193" sldId="296"/>
            <ac:inkMk id="79" creationId="{C58BB0F4-F25A-4BE3-95FB-258A517A05B4}"/>
          </ac:inkMkLst>
        </pc:inkChg>
        <pc:inkChg chg="add">
          <ac:chgData name="Jim Beland" userId="d41a4da1a37fb713" providerId="LiveId" clId="{16BBCBC1-1739-4628-94AA-643C5DE5DCCE}" dt="2020-06-02T01:10:43.077" v="8044"/>
          <ac:inkMkLst>
            <pc:docMk/>
            <pc:sldMk cId="19833193" sldId="296"/>
            <ac:inkMk id="80" creationId="{59411B3F-73E6-46F6-87BA-D61EE8E94EA1}"/>
          </ac:inkMkLst>
        </pc:inkChg>
        <pc:inkChg chg="add del">
          <ac:chgData name="Jim Beland" userId="d41a4da1a37fb713" providerId="LiveId" clId="{16BBCBC1-1739-4628-94AA-643C5DE5DCCE}" dt="2020-06-02T01:10:58.986" v="8054"/>
          <ac:inkMkLst>
            <pc:docMk/>
            <pc:sldMk cId="19833193" sldId="296"/>
            <ac:inkMk id="81" creationId="{FFD19EE7-B562-4BD3-A421-F9CED770C8F0}"/>
          </ac:inkMkLst>
        </pc:inkChg>
        <pc:inkChg chg="add del">
          <ac:chgData name="Jim Beland" userId="d41a4da1a37fb713" providerId="LiveId" clId="{16BBCBC1-1739-4628-94AA-643C5DE5DCCE}" dt="2020-06-02T01:10:58.986" v="8054"/>
          <ac:inkMkLst>
            <pc:docMk/>
            <pc:sldMk cId="19833193" sldId="296"/>
            <ac:inkMk id="82" creationId="{61F7D164-7C85-478C-8A66-112F5285425A}"/>
          </ac:inkMkLst>
        </pc:inkChg>
        <pc:inkChg chg="add del">
          <ac:chgData name="Jim Beland" userId="d41a4da1a37fb713" providerId="LiveId" clId="{16BBCBC1-1739-4628-94AA-643C5DE5DCCE}" dt="2020-06-02T01:10:58.986" v="8054"/>
          <ac:inkMkLst>
            <pc:docMk/>
            <pc:sldMk cId="19833193" sldId="296"/>
            <ac:inkMk id="83" creationId="{72CE8A55-97B7-49C6-913B-88519063DD20}"/>
          </ac:inkMkLst>
        </pc:inkChg>
        <pc:inkChg chg="add del">
          <ac:chgData name="Jim Beland" userId="d41a4da1a37fb713" providerId="LiveId" clId="{16BBCBC1-1739-4628-94AA-643C5DE5DCCE}" dt="2020-06-02T01:10:58.986" v="8054"/>
          <ac:inkMkLst>
            <pc:docMk/>
            <pc:sldMk cId="19833193" sldId="296"/>
            <ac:inkMk id="84" creationId="{9062ADF8-E65B-4482-98D1-2BBCF6F45D1E}"/>
          </ac:inkMkLst>
        </pc:inkChg>
        <pc:inkChg chg="add del">
          <ac:chgData name="Jim Beland" userId="d41a4da1a37fb713" providerId="LiveId" clId="{16BBCBC1-1739-4628-94AA-643C5DE5DCCE}" dt="2020-06-02T01:11:02.573" v="8059" actId="9405"/>
          <ac:inkMkLst>
            <pc:docMk/>
            <pc:sldMk cId="19833193" sldId="296"/>
            <ac:inkMk id="85" creationId="{32B24620-AFE5-4D99-B337-9BBAF391909C}"/>
          </ac:inkMkLst>
        </pc:inkChg>
        <pc:inkChg chg="add del">
          <ac:chgData name="Jim Beland" userId="d41a4da1a37fb713" providerId="LiveId" clId="{16BBCBC1-1739-4628-94AA-643C5DE5DCCE}" dt="2020-06-02T01:11:01.807" v="8058" actId="9405"/>
          <ac:inkMkLst>
            <pc:docMk/>
            <pc:sldMk cId="19833193" sldId="296"/>
            <ac:inkMk id="86" creationId="{AA472F88-F32E-4711-BD89-72EF2157C50F}"/>
          </ac:inkMkLst>
        </pc:inkChg>
        <pc:inkChg chg="add del">
          <ac:chgData name="Jim Beland" userId="d41a4da1a37fb713" providerId="LiveId" clId="{16BBCBC1-1739-4628-94AA-643C5DE5DCCE}" dt="2020-06-02T01:11:01.234" v="8057" actId="9405"/>
          <ac:inkMkLst>
            <pc:docMk/>
            <pc:sldMk cId="19833193" sldId="296"/>
            <ac:inkMk id="87" creationId="{5287C658-BAD5-460F-938C-E4F8C0BF9811}"/>
          </ac:inkMkLst>
        </pc:inkChg>
        <pc:inkChg chg="add del">
          <ac:chgData name="Jim Beland" userId="d41a4da1a37fb713" providerId="LiveId" clId="{16BBCBC1-1739-4628-94AA-643C5DE5DCCE}" dt="2020-06-02T01:11:00.724" v="8056" actId="9405"/>
          <ac:inkMkLst>
            <pc:docMk/>
            <pc:sldMk cId="19833193" sldId="296"/>
            <ac:inkMk id="88" creationId="{B8F1E9CC-4373-439C-A77C-A5CB308EFFAC}"/>
          </ac:inkMkLst>
        </pc:inkChg>
        <pc:inkChg chg="add del">
          <ac:chgData name="Jim Beland" userId="d41a4da1a37fb713" providerId="LiveId" clId="{16BBCBC1-1739-4628-94AA-643C5DE5DCCE}" dt="2020-06-02T01:11:00.228" v="8055" actId="9405"/>
          <ac:inkMkLst>
            <pc:docMk/>
            <pc:sldMk cId="19833193" sldId="296"/>
            <ac:inkMk id="89" creationId="{6C974991-4D81-4FCE-88FA-CDB2F544833B}"/>
          </ac:inkMkLst>
        </pc:inkChg>
        <pc:inkChg chg="add">
          <ac:chgData name="Jim Beland" userId="d41a4da1a37fb713" providerId="LiveId" clId="{16BBCBC1-1739-4628-94AA-643C5DE5DCCE}" dt="2020-06-02T01:10:58.986" v="8054"/>
          <ac:inkMkLst>
            <pc:docMk/>
            <pc:sldMk cId="19833193" sldId="296"/>
            <ac:inkMk id="90" creationId="{70235AB0-599F-476E-96AB-01EA51CF5A19}"/>
          </ac:inkMkLst>
        </pc:inkChg>
        <pc:inkChg chg="add">
          <ac:chgData name="Jim Beland" userId="d41a4da1a37fb713" providerId="LiveId" clId="{16BBCBC1-1739-4628-94AA-643C5DE5DCCE}" dt="2020-06-02T01:10:58.986" v="8054"/>
          <ac:inkMkLst>
            <pc:docMk/>
            <pc:sldMk cId="19833193" sldId="296"/>
            <ac:inkMk id="91" creationId="{F251AC2D-5312-485B-90C1-29C278605B45}"/>
          </ac:inkMkLst>
        </pc:inkChg>
        <pc:inkChg chg="add del">
          <ac:chgData name="Jim Beland" userId="d41a4da1a37fb713" providerId="LiveId" clId="{16BBCBC1-1739-4628-94AA-643C5DE5DCCE}" dt="2020-06-02T01:11:13.159" v="8070"/>
          <ac:inkMkLst>
            <pc:docMk/>
            <pc:sldMk cId="19833193" sldId="296"/>
            <ac:inkMk id="92" creationId="{706AE7FC-5B62-4802-A1B5-E025B2FADC5C}"/>
          </ac:inkMkLst>
        </pc:inkChg>
        <pc:inkChg chg="add del">
          <ac:chgData name="Jim Beland" userId="d41a4da1a37fb713" providerId="LiveId" clId="{16BBCBC1-1739-4628-94AA-643C5DE5DCCE}" dt="2020-06-02T01:11:13.159" v="8070"/>
          <ac:inkMkLst>
            <pc:docMk/>
            <pc:sldMk cId="19833193" sldId="296"/>
            <ac:inkMk id="93" creationId="{3F9DABBD-01E8-4EC2-A0FF-A5D2F4E51040}"/>
          </ac:inkMkLst>
        </pc:inkChg>
        <pc:inkChg chg="add del">
          <ac:chgData name="Jim Beland" userId="d41a4da1a37fb713" providerId="LiveId" clId="{16BBCBC1-1739-4628-94AA-643C5DE5DCCE}" dt="2020-06-02T01:11:13.159" v="8070"/>
          <ac:inkMkLst>
            <pc:docMk/>
            <pc:sldMk cId="19833193" sldId="296"/>
            <ac:inkMk id="94" creationId="{5E494726-0120-49B8-9DFF-AD339ED24E80}"/>
          </ac:inkMkLst>
        </pc:inkChg>
        <pc:inkChg chg="add del">
          <ac:chgData name="Jim Beland" userId="d41a4da1a37fb713" providerId="LiveId" clId="{16BBCBC1-1739-4628-94AA-643C5DE5DCCE}" dt="2020-06-02T01:11:13.159" v="8070"/>
          <ac:inkMkLst>
            <pc:docMk/>
            <pc:sldMk cId="19833193" sldId="296"/>
            <ac:inkMk id="95" creationId="{B8E5B007-BD38-4DF2-9FCD-D5E0DF2ACFB1}"/>
          </ac:inkMkLst>
        </pc:inkChg>
        <pc:inkChg chg="add del">
          <ac:chgData name="Jim Beland" userId="d41a4da1a37fb713" providerId="LiveId" clId="{16BBCBC1-1739-4628-94AA-643C5DE5DCCE}" dt="2020-06-02T01:11:13.159" v="8070"/>
          <ac:inkMkLst>
            <pc:docMk/>
            <pc:sldMk cId="19833193" sldId="296"/>
            <ac:inkMk id="96" creationId="{55390C3E-3D5A-4159-9C7C-18D052876FC8}"/>
          </ac:inkMkLst>
        </pc:inkChg>
        <pc:inkChg chg="add del">
          <ac:chgData name="Jim Beland" userId="d41a4da1a37fb713" providerId="LiveId" clId="{16BBCBC1-1739-4628-94AA-643C5DE5DCCE}" dt="2020-06-02T01:11:13.159" v="8070"/>
          <ac:inkMkLst>
            <pc:docMk/>
            <pc:sldMk cId="19833193" sldId="296"/>
            <ac:inkMk id="97" creationId="{351CEF2F-5250-4869-87AA-F1D2BA54740F}"/>
          </ac:inkMkLst>
        </pc:inkChg>
        <pc:inkChg chg="add del">
          <ac:chgData name="Jim Beland" userId="d41a4da1a37fb713" providerId="LiveId" clId="{16BBCBC1-1739-4628-94AA-643C5DE5DCCE}" dt="2020-06-02T01:11:13.159" v="8070"/>
          <ac:inkMkLst>
            <pc:docMk/>
            <pc:sldMk cId="19833193" sldId="296"/>
            <ac:inkMk id="98" creationId="{533049EB-7F96-4774-AA6E-7A143BABD3FF}"/>
          </ac:inkMkLst>
        </pc:inkChg>
        <pc:inkChg chg="add del">
          <ac:chgData name="Jim Beland" userId="d41a4da1a37fb713" providerId="LiveId" clId="{16BBCBC1-1739-4628-94AA-643C5DE5DCCE}" dt="2020-06-02T01:11:13.159" v="8070"/>
          <ac:inkMkLst>
            <pc:docMk/>
            <pc:sldMk cId="19833193" sldId="296"/>
            <ac:inkMk id="99" creationId="{065E4E28-664B-419B-BE8E-ED4D0B503F13}"/>
          </ac:inkMkLst>
        </pc:inkChg>
        <pc:inkChg chg="add del">
          <ac:chgData name="Jim Beland" userId="d41a4da1a37fb713" providerId="LiveId" clId="{16BBCBC1-1739-4628-94AA-643C5DE5DCCE}" dt="2020-06-02T01:11:13.159" v="8070"/>
          <ac:inkMkLst>
            <pc:docMk/>
            <pc:sldMk cId="19833193" sldId="296"/>
            <ac:inkMk id="100" creationId="{433D46BC-72CB-4EE3-8B07-347E3968FAC2}"/>
          </ac:inkMkLst>
        </pc:inkChg>
        <pc:inkChg chg="add del">
          <ac:chgData name="Jim Beland" userId="d41a4da1a37fb713" providerId="LiveId" clId="{16BBCBC1-1739-4628-94AA-643C5DE5DCCE}" dt="2020-06-02T01:11:13.159" v="8070"/>
          <ac:inkMkLst>
            <pc:docMk/>
            <pc:sldMk cId="19833193" sldId="296"/>
            <ac:inkMk id="101" creationId="{0A8D3506-BCA3-47CE-A9FA-34B0A7E24902}"/>
          </ac:inkMkLst>
        </pc:inkChg>
        <pc:inkChg chg="add del">
          <ac:chgData name="Jim Beland" userId="d41a4da1a37fb713" providerId="LiveId" clId="{16BBCBC1-1739-4628-94AA-643C5DE5DCCE}" dt="2020-06-02T01:11:19.083" v="8075"/>
          <ac:inkMkLst>
            <pc:docMk/>
            <pc:sldMk cId="19833193" sldId="296"/>
            <ac:inkMk id="102" creationId="{FF961DE4-594C-4A21-BB74-736C2552C23E}"/>
          </ac:inkMkLst>
        </pc:inkChg>
        <pc:inkChg chg="add del">
          <ac:chgData name="Jim Beland" userId="d41a4da1a37fb713" providerId="LiveId" clId="{16BBCBC1-1739-4628-94AA-643C5DE5DCCE}" dt="2020-06-02T01:11:19.083" v="8075"/>
          <ac:inkMkLst>
            <pc:docMk/>
            <pc:sldMk cId="19833193" sldId="296"/>
            <ac:inkMk id="103" creationId="{58C7AC17-C4FA-417B-9C7F-9A8199EB011A}"/>
          </ac:inkMkLst>
        </pc:inkChg>
        <pc:inkChg chg="add del">
          <ac:chgData name="Jim Beland" userId="d41a4da1a37fb713" providerId="LiveId" clId="{16BBCBC1-1739-4628-94AA-643C5DE5DCCE}" dt="2020-06-02T01:11:19.083" v="8075"/>
          <ac:inkMkLst>
            <pc:docMk/>
            <pc:sldMk cId="19833193" sldId="296"/>
            <ac:inkMk id="104" creationId="{886D2A9B-EB24-4E5D-B228-DE3E8A7926ED}"/>
          </ac:inkMkLst>
        </pc:inkChg>
        <pc:inkChg chg="add del">
          <ac:chgData name="Jim Beland" userId="d41a4da1a37fb713" providerId="LiveId" clId="{16BBCBC1-1739-4628-94AA-643C5DE5DCCE}" dt="2020-06-02T01:11:19.083" v="8075"/>
          <ac:inkMkLst>
            <pc:docMk/>
            <pc:sldMk cId="19833193" sldId="296"/>
            <ac:inkMk id="105" creationId="{3ADA3593-0B97-4800-9194-474C01F3DDD3}"/>
          </ac:inkMkLst>
        </pc:inkChg>
        <pc:inkChg chg="add del">
          <ac:chgData name="Jim Beland" userId="d41a4da1a37fb713" providerId="LiveId" clId="{16BBCBC1-1739-4628-94AA-643C5DE5DCCE}" dt="2020-06-02T01:11:19.083" v="8075"/>
          <ac:inkMkLst>
            <pc:docMk/>
            <pc:sldMk cId="19833193" sldId="296"/>
            <ac:inkMk id="106" creationId="{81BD33E0-52AC-43AC-96EC-DD694C1364FB}"/>
          </ac:inkMkLst>
        </pc:inkChg>
        <pc:inkChg chg="add del">
          <ac:chgData name="Jim Beland" userId="d41a4da1a37fb713" providerId="LiveId" clId="{16BBCBC1-1739-4628-94AA-643C5DE5DCCE}" dt="2020-06-02T01:11:30.493" v="8097"/>
          <ac:inkMkLst>
            <pc:docMk/>
            <pc:sldMk cId="19833193" sldId="296"/>
            <ac:inkMk id="107" creationId="{16D82D50-AE7C-4975-9C13-D4232915ACBE}"/>
          </ac:inkMkLst>
        </pc:inkChg>
        <pc:inkChg chg="add del">
          <ac:chgData name="Jim Beland" userId="d41a4da1a37fb713" providerId="LiveId" clId="{16BBCBC1-1739-4628-94AA-643C5DE5DCCE}" dt="2020-06-02T01:11:30.493" v="8097"/>
          <ac:inkMkLst>
            <pc:docMk/>
            <pc:sldMk cId="19833193" sldId="296"/>
            <ac:inkMk id="108" creationId="{B7F11495-DDC6-4614-932B-62A9AFDFC0B5}"/>
          </ac:inkMkLst>
        </pc:inkChg>
        <pc:inkChg chg="add del">
          <ac:chgData name="Jim Beland" userId="d41a4da1a37fb713" providerId="LiveId" clId="{16BBCBC1-1739-4628-94AA-643C5DE5DCCE}" dt="2020-06-02T01:11:30.493" v="8097"/>
          <ac:inkMkLst>
            <pc:docMk/>
            <pc:sldMk cId="19833193" sldId="296"/>
            <ac:inkMk id="109" creationId="{0F1D1924-3966-4C0E-BBA5-F3DC68A26504}"/>
          </ac:inkMkLst>
        </pc:inkChg>
        <pc:inkChg chg="add del">
          <ac:chgData name="Jim Beland" userId="d41a4da1a37fb713" providerId="LiveId" clId="{16BBCBC1-1739-4628-94AA-643C5DE5DCCE}" dt="2020-06-02T01:11:30.493" v="8097"/>
          <ac:inkMkLst>
            <pc:docMk/>
            <pc:sldMk cId="19833193" sldId="296"/>
            <ac:inkMk id="110" creationId="{5F840BCE-AE50-4AB8-8CF1-80AB384067A1}"/>
          </ac:inkMkLst>
        </pc:inkChg>
        <pc:inkChg chg="add del">
          <ac:chgData name="Jim Beland" userId="d41a4da1a37fb713" providerId="LiveId" clId="{16BBCBC1-1739-4628-94AA-643C5DE5DCCE}" dt="2020-06-02T01:11:30.493" v="8097"/>
          <ac:inkMkLst>
            <pc:docMk/>
            <pc:sldMk cId="19833193" sldId="296"/>
            <ac:inkMk id="111" creationId="{09C5C527-97BF-4F32-9D8C-24271FB2B3D1}"/>
          </ac:inkMkLst>
        </pc:inkChg>
        <pc:inkChg chg="add del">
          <ac:chgData name="Jim Beland" userId="d41a4da1a37fb713" providerId="LiveId" clId="{16BBCBC1-1739-4628-94AA-643C5DE5DCCE}" dt="2020-06-02T01:11:30.493" v="8097"/>
          <ac:inkMkLst>
            <pc:docMk/>
            <pc:sldMk cId="19833193" sldId="296"/>
            <ac:inkMk id="112" creationId="{16973765-F380-4369-8EC6-C0FCBF5E6800}"/>
          </ac:inkMkLst>
        </pc:inkChg>
        <pc:inkChg chg="add del">
          <ac:chgData name="Jim Beland" userId="d41a4da1a37fb713" providerId="LiveId" clId="{16BBCBC1-1739-4628-94AA-643C5DE5DCCE}" dt="2020-06-02T01:11:30.493" v="8097"/>
          <ac:inkMkLst>
            <pc:docMk/>
            <pc:sldMk cId="19833193" sldId="296"/>
            <ac:inkMk id="113" creationId="{C796A4DC-A5EC-426C-8F0F-86BF9FFC7DF1}"/>
          </ac:inkMkLst>
        </pc:inkChg>
        <pc:inkChg chg="add del">
          <ac:chgData name="Jim Beland" userId="d41a4da1a37fb713" providerId="LiveId" clId="{16BBCBC1-1739-4628-94AA-643C5DE5DCCE}" dt="2020-06-02T01:11:30.493" v="8097"/>
          <ac:inkMkLst>
            <pc:docMk/>
            <pc:sldMk cId="19833193" sldId="296"/>
            <ac:inkMk id="114" creationId="{0D8BCB73-C4F0-424C-BDEB-4CDA718EAD1A}"/>
          </ac:inkMkLst>
        </pc:inkChg>
        <pc:inkChg chg="add del">
          <ac:chgData name="Jim Beland" userId="d41a4da1a37fb713" providerId="LiveId" clId="{16BBCBC1-1739-4628-94AA-643C5DE5DCCE}" dt="2020-06-02T01:11:30.493" v="8097"/>
          <ac:inkMkLst>
            <pc:docMk/>
            <pc:sldMk cId="19833193" sldId="296"/>
            <ac:inkMk id="115" creationId="{1B2853EE-5757-4A07-AFCC-482C5DF4EE14}"/>
          </ac:inkMkLst>
        </pc:inkChg>
        <pc:inkChg chg="add del">
          <ac:chgData name="Jim Beland" userId="d41a4da1a37fb713" providerId="LiveId" clId="{16BBCBC1-1739-4628-94AA-643C5DE5DCCE}" dt="2020-06-02T01:11:30.493" v="8097"/>
          <ac:inkMkLst>
            <pc:docMk/>
            <pc:sldMk cId="19833193" sldId="296"/>
            <ac:inkMk id="116" creationId="{E9ED35C7-B4B3-4596-AA7E-AFC65D485F31}"/>
          </ac:inkMkLst>
        </pc:inkChg>
        <pc:inkChg chg="add del">
          <ac:chgData name="Jim Beland" userId="d41a4da1a37fb713" providerId="LiveId" clId="{16BBCBC1-1739-4628-94AA-643C5DE5DCCE}" dt="2020-06-02T01:11:30.493" v="8097"/>
          <ac:inkMkLst>
            <pc:docMk/>
            <pc:sldMk cId="19833193" sldId="296"/>
            <ac:inkMk id="117" creationId="{6B8ECFDF-80A1-4834-AA3C-99E0EB5FFBE1}"/>
          </ac:inkMkLst>
        </pc:inkChg>
        <pc:inkChg chg="add del">
          <ac:chgData name="Jim Beland" userId="d41a4da1a37fb713" providerId="LiveId" clId="{16BBCBC1-1739-4628-94AA-643C5DE5DCCE}" dt="2020-06-02T01:11:30.493" v="8097"/>
          <ac:inkMkLst>
            <pc:docMk/>
            <pc:sldMk cId="19833193" sldId="296"/>
            <ac:inkMk id="118" creationId="{090D8188-62E4-4154-91F8-5421618A9A14}"/>
          </ac:inkMkLst>
        </pc:inkChg>
        <pc:inkChg chg="add del">
          <ac:chgData name="Jim Beland" userId="d41a4da1a37fb713" providerId="LiveId" clId="{16BBCBC1-1739-4628-94AA-643C5DE5DCCE}" dt="2020-06-02T01:11:30.493" v="8097"/>
          <ac:inkMkLst>
            <pc:docMk/>
            <pc:sldMk cId="19833193" sldId="296"/>
            <ac:inkMk id="119" creationId="{B302E3FE-62A7-43BA-AC3D-A3564D6E6011}"/>
          </ac:inkMkLst>
        </pc:inkChg>
        <pc:inkChg chg="add del">
          <ac:chgData name="Jim Beland" userId="d41a4da1a37fb713" providerId="LiveId" clId="{16BBCBC1-1739-4628-94AA-643C5DE5DCCE}" dt="2020-06-02T01:11:30.493" v="8097"/>
          <ac:inkMkLst>
            <pc:docMk/>
            <pc:sldMk cId="19833193" sldId="296"/>
            <ac:inkMk id="120" creationId="{3E8241C9-06A1-4AD7-85C0-D0AB856088E5}"/>
          </ac:inkMkLst>
        </pc:inkChg>
        <pc:inkChg chg="add del">
          <ac:chgData name="Jim Beland" userId="d41a4da1a37fb713" providerId="LiveId" clId="{16BBCBC1-1739-4628-94AA-643C5DE5DCCE}" dt="2020-06-02T01:11:30.493" v="8097"/>
          <ac:inkMkLst>
            <pc:docMk/>
            <pc:sldMk cId="19833193" sldId="296"/>
            <ac:inkMk id="121" creationId="{231715A2-9B26-45D4-9662-E10185FCA834}"/>
          </ac:inkMkLst>
        </pc:inkChg>
        <pc:inkChg chg="add del">
          <ac:chgData name="Jim Beland" userId="d41a4da1a37fb713" providerId="LiveId" clId="{16BBCBC1-1739-4628-94AA-643C5DE5DCCE}" dt="2020-06-02T01:11:30.493" v="8097"/>
          <ac:inkMkLst>
            <pc:docMk/>
            <pc:sldMk cId="19833193" sldId="296"/>
            <ac:inkMk id="122" creationId="{870E6A02-9724-4AC0-8B02-D1075D08F10C}"/>
          </ac:inkMkLst>
        </pc:inkChg>
        <pc:inkChg chg="add del">
          <ac:chgData name="Jim Beland" userId="d41a4da1a37fb713" providerId="LiveId" clId="{16BBCBC1-1739-4628-94AA-643C5DE5DCCE}" dt="2020-06-02T01:11:30.493" v="8097"/>
          <ac:inkMkLst>
            <pc:docMk/>
            <pc:sldMk cId="19833193" sldId="296"/>
            <ac:inkMk id="123" creationId="{37329DFC-60A2-4DA0-890F-E25DBE2E21BC}"/>
          </ac:inkMkLst>
        </pc:inkChg>
        <pc:inkChg chg="add del">
          <ac:chgData name="Jim Beland" userId="d41a4da1a37fb713" providerId="LiveId" clId="{16BBCBC1-1739-4628-94AA-643C5DE5DCCE}" dt="2020-06-02T01:11:30.493" v="8097"/>
          <ac:inkMkLst>
            <pc:docMk/>
            <pc:sldMk cId="19833193" sldId="296"/>
            <ac:inkMk id="124" creationId="{34428DB7-61F5-4AAA-99D9-C03F19625E03}"/>
          </ac:inkMkLst>
        </pc:inkChg>
        <pc:inkChg chg="add del">
          <ac:chgData name="Jim Beland" userId="d41a4da1a37fb713" providerId="LiveId" clId="{16BBCBC1-1739-4628-94AA-643C5DE5DCCE}" dt="2020-06-02T01:11:30.493" v="8097"/>
          <ac:inkMkLst>
            <pc:docMk/>
            <pc:sldMk cId="19833193" sldId="296"/>
            <ac:inkMk id="125" creationId="{2F791F1B-71ED-4910-95BF-E896C8115883}"/>
          </ac:inkMkLst>
        </pc:inkChg>
        <pc:inkChg chg="add del">
          <ac:chgData name="Jim Beland" userId="d41a4da1a37fb713" providerId="LiveId" clId="{16BBCBC1-1739-4628-94AA-643C5DE5DCCE}" dt="2020-06-02T01:11:30.493" v="8097"/>
          <ac:inkMkLst>
            <pc:docMk/>
            <pc:sldMk cId="19833193" sldId="296"/>
            <ac:inkMk id="126" creationId="{D569BBB4-5F22-4189-B427-E5A220C2BE2E}"/>
          </ac:inkMkLst>
        </pc:inkChg>
        <pc:inkChg chg="add del">
          <ac:chgData name="Jim Beland" userId="d41a4da1a37fb713" providerId="LiveId" clId="{16BBCBC1-1739-4628-94AA-643C5DE5DCCE}" dt="2020-06-02T01:11:30.493" v="8097"/>
          <ac:inkMkLst>
            <pc:docMk/>
            <pc:sldMk cId="19833193" sldId="296"/>
            <ac:inkMk id="127" creationId="{9F3917D4-F8B7-439A-A49A-6B2F65CD92BB}"/>
          </ac:inkMkLst>
        </pc:inkChg>
        <pc:inkChg chg="add del">
          <ac:chgData name="Jim Beland" userId="d41a4da1a37fb713" providerId="LiveId" clId="{16BBCBC1-1739-4628-94AA-643C5DE5DCCE}" dt="2020-06-02T01:11:30.493" v="8097"/>
          <ac:inkMkLst>
            <pc:docMk/>
            <pc:sldMk cId="19833193" sldId="296"/>
            <ac:inkMk id="128" creationId="{E4B55599-05C4-4101-99B1-2F696890DC35}"/>
          </ac:inkMkLst>
        </pc:inkChg>
        <pc:inkChg chg="add del">
          <ac:chgData name="Jim Beland" userId="d41a4da1a37fb713" providerId="LiveId" clId="{16BBCBC1-1739-4628-94AA-643C5DE5DCCE}" dt="2020-06-02T01:11:32.278" v="8099"/>
          <ac:inkMkLst>
            <pc:docMk/>
            <pc:sldMk cId="19833193" sldId="296"/>
            <ac:inkMk id="129" creationId="{7F706B7B-E1BB-4B04-8B0D-BAF256ED9571}"/>
          </ac:inkMkLst>
        </pc:inkChg>
        <pc:inkChg chg="add del">
          <ac:chgData name="Jim Beland" userId="d41a4da1a37fb713" providerId="LiveId" clId="{16BBCBC1-1739-4628-94AA-643C5DE5DCCE}" dt="2020-06-02T01:11:32.278" v="8099"/>
          <ac:inkMkLst>
            <pc:docMk/>
            <pc:sldMk cId="19833193" sldId="296"/>
            <ac:inkMk id="130" creationId="{976247DA-B742-44DC-9FE7-B720289F648F}"/>
          </ac:inkMkLst>
        </pc:inkChg>
        <pc:inkChg chg="add del">
          <ac:chgData name="Jim Beland" userId="d41a4da1a37fb713" providerId="LiveId" clId="{16BBCBC1-1739-4628-94AA-643C5DE5DCCE}" dt="2020-06-02T01:11:35.577" v="8101"/>
          <ac:inkMkLst>
            <pc:docMk/>
            <pc:sldMk cId="19833193" sldId="296"/>
            <ac:inkMk id="131" creationId="{FC9EC069-F046-4D21-B821-59B538AA7F31}"/>
          </ac:inkMkLst>
        </pc:inkChg>
        <pc:inkChg chg="add del">
          <ac:chgData name="Jim Beland" userId="d41a4da1a37fb713" providerId="LiveId" clId="{16BBCBC1-1739-4628-94AA-643C5DE5DCCE}" dt="2020-06-02T01:11:35.577" v="8101"/>
          <ac:inkMkLst>
            <pc:docMk/>
            <pc:sldMk cId="19833193" sldId="296"/>
            <ac:inkMk id="132" creationId="{A81A3927-C1CF-464F-AE3E-21B4DEDA3838}"/>
          </ac:inkMkLst>
        </pc:inkChg>
        <pc:inkChg chg="add">
          <ac:chgData name="Jim Beland" userId="d41a4da1a37fb713" providerId="LiveId" clId="{16BBCBC1-1739-4628-94AA-643C5DE5DCCE}" dt="2020-06-02T01:11:35.577" v="8101"/>
          <ac:inkMkLst>
            <pc:docMk/>
            <pc:sldMk cId="19833193" sldId="296"/>
            <ac:inkMk id="133" creationId="{B377D59B-400D-49D1-AFA7-4E71D58E12C8}"/>
          </ac:inkMkLst>
        </pc:inkChg>
        <pc:inkChg chg="add del">
          <ac:chgData name="Jim Beland" userId="d41a4da1a37fb713" providerId="LiveId" clId="{16BBCBC1-1739-4628-94AA-643C5DE5DCCE}" dt="2020-06-02T01:11:41.081" v="8107"/>
          <ac:inkMkLst>
            <pc:docMk/>
            <pc:sldMk cId="19833193" sldId="296"/>
            <ac:inkMk id="134" creationId="{E7C929BD-5D3B-405D-978A-9635B1760ACB}"/>
          </ac:inkMkLst>
        </pc:inkChg>
        <pc:inkChg chg="add del">
          <ac:chgData name="Jim Beland" userId="d41a4da1a37fb713" providerId="LiveId" clId="{16BBCBC1-1739-4628-94AA-643C5DE5DCCE}" dt="2020-06-02T01:11:41.081" v="8107"/>
          <ac:inkMkLst>
            <pc:docMk/>
            <pc:sldMk cId="19833193" sldId="296"/>
            <ac:inkMk id="135" creationId="{1C646FC8-B02B-4A75-B518-78F5AB717BBF}"/>
          </ac:inkMkLst>
        </pc:inkChg>
        <pc:inkChg chg="add del">
          <ac:chgData name="Jim Beland" userId="d41a4da1a37fb713" providerId="LiveId" clId="{16BBCBC1-1739-4628-94AA-643C5DE5DCCE}" dt="2020-06-02T01:11:41.081" v="8107"/>
          <ac:inkMkLst>
            <pc:docMk/>
            <pc:sldMk cId="19833193" sldId="296"/>
            <ac:inkMk id="136" creationId="{BD889001-5AC8-4687-A552-AD5DC113E2F8}"/>
          </ac:inkMkLst>
        </pc:inkChg>
        <pc:inkChg chg="add del">
          <ac:chgData name="Jim Beland" userId="d41a4da1a37fb713" providerId="LiveId" clId="{16BBCBC1-1739-4628-94AA-643C5DE5DCCE}" dt="2020-06-02T01:11:41.081" v="8107"/>
          <ac:inkMkLst>
            <pc:docMk/>
            <pc:sldMk cId="19833193" sldId="296"/>
            <ac:inkMk id="137" creationId="{44266DE6-5CF0-4E05-BE38-3033437BFA80}"/>
          </ac:inkMkLst>
        </pc:inkChg>
        <pc:inkChg chg="add del">
          <ac:chgData name="Jim Beland" userId="d41a4da1a37fb713" providerId="LiveId" clId="{16BBCBC1-1739-4628-94AA-643C5DE5DCCE}" dt="2020-06-02T01:11:41.081" v="8107"/>
          <ac:inkMkLst>
            <pc:docMk/>
            <pc:sldMk cId="19833193" sldId="296"/>
            <ac:inkMk id="138" creationId="{2EDE3014-B9A4-4CE7-8899-3BEFAA927506}"/>
          </ac:inkMkLst>
        </pc:inkChg>
        <pc:inkChg chg="add">
          <ac:chgData name="Jim Beland" userId="d41a4da1a37fb713" providerId="LiveId" clId="{16BBCBC1-1739-4628-94AA-643C5DE5DCCE}" dt="2020-06-02T01:11:41.081" v="8107"/>
          <ac:inkMkLst>
            <pc:docMk/>
            <pc:sldMk cId="19833193" sldId="296"/>
            <ac:inkMk id="139" creationId="{52CC3298-DE74-4803-A08E-E73ECDC533F6}"/>
          </ac:inkMkLst>
        </pc:inkChg>
        <pc:inkChg chg="add">
          <ac:chgData name="Jim Beland" userId="d41a4da1a37fb713" providerId="LiveId" clId="{16BBCBC1-1739-4628-94AA-643C5DE5DCCE}" dt="2020-06-02T01:11:41.081" v="8107"/>
          <ac:inkMkLst>
            <pc:docMk/>
            <pc:sldMk cId="19833193" sldId="296"/>
            <ac:inkMk id="140" creationId="{B12B6B21-D9B8-45EC-9666-57DB4B6CCC3B}"/>
          </ac:inkMkLst>
        </pc:inkChg>
        <pc:inkChg chg="add del">
          <ac:chgData name="Jim Beland" userId="d41a4da1a37fb713" providerId="LiveId" clId="{16BBCBC1-1739-4628-94AA-643C5DE5DCCE}" dt="2020-06-02T01:12:05.036" v="8114"/>
          <ac:inkMkLst>
            <pc:docMk/>
            <pc:sldMk cId="19833193" sldId="296"/>
            <ac:inkMk id="141" creationId="{31AFBB40-6680-4947-B5A1-F1B3C61B517F}"/>
          </ac:inkMkLst>
        </pc:inkChg>
        <pc:inkChg chg="add del">
          <ac:chgData name="Jim Beland" userId="d41a4da1a37fb713" providerId="LiveId" clId="{16BBCBC1-1739-4628-94AA-643C5DE5DCCE}" dt="2020-06-02T01:12:05.036" v="8114"/>
          <ac:inkMkLst>
            <pc:docMk/>
            <pc:sldMk cId="19833193" sldId="296"/>
            <ac:inkMk id="142" creationId="{DD443C19-4DD7-44D8-83BD-E3E1DAE0CD6C}"/>
          </ac:inkMkLst>
        </pc:inkChg>
        <pc:inkChg chg="add del">
          <ac:chgData name="Jim Beland" userId="d41a4da1a37fb713" providerId="LiveId" clId="{16BBCBC1-1739-4628-94AA-643C5DE5DCCE}" dt="2020-06-02T01:12:05.036" v="8114"/>
          <ac:inkMkLst>
            <pc:docMk/>
            <pc:sldMk cId="19833193" sldId="296"/>
            <ac:inkMk id="143" creationId="{9361C498-9C71-4F18-B32B-87427D510DC4}"/>
          </ac:inkMkLst>
        </pc:inkChg>
        <pc:inkChg chg="add del">
          <ac:chgData name="Jim Beland" userId="d41a4da1a37fb713" providerId="LiveId" clId="{16BBCBC1-1739-4628-94AA-643C5DE5DCCE}" dt="2020-06-02T01:12:05.036" v="8114"/>
          <ac:inkMkLst>
            <pc:docMk/>
            <pc:sldMk cId="19833193" sldId="296"/>
            <ac:inkMk id="144" creationId="{292C00F6-93D8-4EEE-A42E-148F93FB205A}"/>
          </ac:inkMkLst>
        </pc:inkChg>
        <pc:inkChg chg="add del">
          <ac:chgData name="Jim Beland" userId="d41a4da1a37fb713" providerId="LiveId" clId="{16BBCBC1-1739-4628-94AA-643C5DE5DCCE}" dt="2020-06-02T01:12:05.036" v="8114"/>
          <ac:inkMkLst>
            <pc:docMk/>
            <pc:sldMk cId="19833193" sldId="296"/>
            <ac:inkMk id="145" creationId="{08F8C07D-298D-46D3-9571-FB04ED8ACC77}"/>
          </ac:inkMkLst>
        </pc:inkChg>
        <pc:inkChg chg="add del">
          <ac:chgData name="Jim Beland" userId="d41a4da1a37fb713" providerId="LiveId" clId="{16BBCBC1-1739-4628-94AA-643C5DE5DCCE}" dt="2020-06-02T01:12:56.119" v="8129" actId="9405"/>
          <ac:inkMkLst>
            <pc:docMk/>
            <pc:sldMk cId="19833193" sldId="296"/>
            <ac:inkMk id="146" creationId="{63EF1115-E160-463F-87C7-A3A1A0F986F9}"/>
          </ac:inkMkLst>
        </pc:inkChg>
        <pc:inkChg chg="add">
          <ac:chgData name="Jim Beland" userId="d41a4da1a37fb713" providerId="LiveId" clId="{16BBCBC1-1739-4628-94AA-643C5DE5DCCE}" dt="2020-06-02T01:12:05.036" v="8114"/>
          <ac:inkMkLst>
            <pc:docMk/>
            <pc:sldMk cId="19833193" sldId="296"/>
            <ac:inkMk id="147" creationId="{00142FB6-BAC2-43D6-99FE-F20B616C0F88}"/>
          </ac:inkMkLst>
        </pc:inkChg>
        <pc:inkChg chg="add">
          <ac:chgData name="Jim Beland" userId="d41a4da1a37fb713" providerId="LiveId" clId="{16BBCBC1-1739-4628-94AA-643C5DE5DCCE}" dt="2020-06-02T01:14:43.395" v="8231" actId="9405"/>
          <ac:inkMkLst>
            <pc:docMk/>
            <pc:sldMk cId="19833193" sldId="296"/>
            <ac:inkMk id="149" creationId="{FC0C027F-23C3-4A27-ABB3-5A0B8A440D14}"/>
          </ac:inkMkLst>
        </pc:inkChg>
      </pc:sldChg>
      <pc:sldChg chg="modSp add del">
        <pc:chgData name="Jim Beland" userId="d41a4da1a37fb713" providerId="LiveId" clId="{16BBCBC1-1739-4628-94AA-643C5DE5DCCE}" dt="2020-06-02T01:12:42.352" v="8126"/>
        <pc:sldMkLst>
          <pc:docMk/>
          <pc:sldMk cId="547931573" sldId="297"/>
        </pc:sldMkLst>
        <pc:spChg chg="mod">
          <ac:chgData name="Jim Beland" userId="d41a4da1a37fb713" providerId="LiveId" clId="{16BBCBC1-1739-4628-94AA-643C5DE5DCCE}" dt="2020-06-02T01:12:40.932" v="8125" actId="20577"/>
          <ac:spMkLst>
            <pc:docMk/>
            <pc:sldMk cId="547931573" sldId="297"/>
            <ac:spMk id="3" creationId="{61246AEA-D92F-4043-9E9D-5831EC7468E3}"/>
          </ac:spMkLst>
        </pc:spChg>
      </pc:sldChg>
      <pc:sldChg chg="delSp modSp add ord">
        <pc:chgData name="Jim Beland" userId="d41a4da1a37fb713" providerId="LiveId" clId="{16BBCBC1-1739-4628-94AA-643C5DE5DCCE}" dt="2020-06-02T01:15:58.344" v="8325" actId="20577"/>
        <pc:sldMkLst>
          <pc:docMk/>
          <pc:sldMk cId="2468648188" sldId="297"/>
        </pc:sldMkLst>
        <pc:spChg chg="mod">
          <ac:chgData name="Jim Beland" userId="d41a4da1a37fb713" providerId="LiveId" clId="{16BBCBC1-1739-4628-94AA-643C5DE5DCCE}" dt="2020-06-02T01:15:58.344" v="8325" actId="20577"/>
          <ac:spMkLst>
            <pc:docMk/>
            <pc:sldMk cId="2468648188" sldId="297"/>
            <ac:spMk id="2" creationId="{FDE5F1C3-9D16-4442-8A59-C85AA814D262}"/>
          </ac:spMkLst>
        </pc:spChg>
        <pc:spChg chg="del">
          <ac:chgData name="Jim Beland" userId="d41a4da1a37fb713" providerId="LiveId" clId="{16BBCBC1-1739-4628-94AA-643C5DE5DCCE}" dt="2020-06-02T01:14:56.648" v="8233" actId="478"/>
          <ac:spMkLst>
            <pc:docMk/>
            <pc:sldMk cId="2468648188" sldId="297"/>
            <ac:spMk id="148" creationId="{A427742B-959E-4787-9F3E-B5602AB6C557}"/>
          </ac:spMkLst>
        </pc:spChg>
      </pc:sldChg>
      <pc:sldChg chg="modSp add del">
        <pc:chgData name="Jim Beland" userId="d41a4da1a37fb713" providerId="LiveId" clId="{16BBCBC1-1739-4628-94AA-643C5DE5DCCE}" dt="2020-06-02T01:20:27.985" v="8445" actId="2696"/>
        <pc:sldMkLst>
          <pc:docMk/>
          <pc:sldMk cId="3949355041" sldId="298"/>
        </pc:sldMkLst>
        <pc:spChg chg="mod">
          <ac:chgData name="Jim Beland" userId="d41a4da1a37fb713" providerId="LiveId" clId="{16BBCBC1-1739-4628-94AA-643C5DE5DCCE}" dt="2020-06-02T01:16:10.016" v="8349" actId="20577"/>
          <ac:spMkLst>
            <pc:docMk/>
            <pc:sldMk cId="3949355041" sldId="298"/>
            <ac:spMk id="2" creationId="{91340283-B69D-476A-AE85-DF5BCC854A2F}"/>
          </ac:spMkLst>
        </pc:spChg>
        <pc:spChg chg="mod">
          <ac:chgData name="Jim Beland" userId="d41a4da1a37fb713" providerId="LiveId" clId="{16BBCBC1-1739-4628-94AA-643C5DE5DCCE}" dt="2020-06-02T01:19:59.701" v="8435" actId="20577"/>
          <ac:spMkLst>
            <pc:docMk/>
            <pc:sldMk cId="3949355041" sldId="298"/>
            <ac:spMk id="3" creationId="{C5DF310A-F494-4304-99E9-736EC9BA22F3}"/>
          </ac:spMkLst>
        </pc:spChg>
      </pc:sldChg>
      <pc:sldChg chg="addSp delSp modSp add">
        <pc:chgData name="Jim Beland" userId="d41a4da1a37fb713" providerId="LiveId" clId="{16BBCBC1-1739-4628-94AA-643C5DE5DCCE}" dt="2020-06-02T01:23:18.049" v="8450" actId="1076"/>
        <pc:sldMkLst>
          <pc:docMk/>
          <pc:sldMk cId="2814217934" sldId="299"/>
        </pc:sldMkLst>
        <pc:spChg chg="mod">
          <ac:chgData name="Jim Beland" userId="d41a4da1a37fb713" providerId="LiveId" clId="{16BBCBC1-1739-4628-94AA-643C5DE5DCCE}" dt="2020-06-02T01:20:09.451" v="8442" actId="20577"/>
          <ac:spMkLst>
            <pc:docMk/>
            <pc:sldMk cId="2814217934" sldId="299"/>
            <ac:spMk id="2" creationId="{850E7E1D-E863-4E7D-96FA-EC777A361E74}"/>
          </ac:spMkLst>
        </pc:spChg>
        <pc:spChg chg="mod">
          <ac:chgData name="Jim Beland" userId="d41a4da1a37fb713" providerId="LiveId" clId="{16BBCBC1-1739-4628-94AA-643C5DE5DCCE}" dt="2020-06-02T01:20:23.657" v="8444"/>
          <ac:spMkLst>
            <pc:docMk/>
            <pc:sldMk cId="2814217934" sldId="299"/>
            <ac:spMk id="3" creationId="{607086BB-77F6-48FD-B9A4-EEEC6EE29BB6}"/>
          </ac:spMkLst>
        </pc:spChg>
        <pc:spChg chg="del mod">
          <ac:chgData name="Jim Beland" userId="d41a4da1a37fb713" providerId="LiveId" clId="{16BBCBC1-1739-4628-94AA-643C5DE5DCCE}" dt="2020-06-02T01:23:06.687" v="8449"/>
          <ac:spMkLst>
            <pc:docMk/>
            <pc:sldMk cId="2814217934" sldId="299"/>
            <ac:spMk id="4" creationId="{5E0C6D91-DCB9-4FB9-85A1-5E00FFAD4EA0}"/>
          </ac:spMkLst>
        </pc:spChg>
        <pc:picChg chg="add del">
          <ac:chgData name="Jim Beland" userId="d41a4da1a37fb713" providerId="LiveId" clId="{16BBCBC1-1739-4628-94AA-643C5DE5DCCE}" dt="2020-06-02T01:23:00.686" v="8447"/>
          <ac:picMkLst>
            <pc:docMk/>
            <pc:sldMk cId="2814217934" sldId="299"/>
            <ac:picMk id="1026" creationId="{5204672F-8E4E-4140-8000-0E0D7CE7BE9C}"/>
          </ac:picMkLst>
        </pc:picChg>
        <pc:picChg chg="add mod">
          <ac:chgData name="Jim Beland" userId="d41a4da1a37fb713" providerId="LiveId" clId="{16BBCBC1-1739-4628-94AA-643C5DE5DCCE}" dt="2020-06-02T01:23:18.049" v="8450" actId="1076"/>
          <ac:picMkLst>
            <pc:docMk/>
            <pc:sldMk cId="2814217934" sldId="299"/>
            <ac:picMk id="1028" creationId="{6B4A75A8-CF56-4BE2-8B57-6ED26CED83F3}"/>
          </ac:picMkLst>
        </pc:picChg>
      </pc:sldChg>
      <pc:sldChg chg="modSp add del">
        <pc:chgData name="Jim Beland" userId="d41a4da1a37fb713" providerId="LiveId" clId="{16BBCBC1-1739-4628-94AA-643C5DE5DCCE}" dt="2020-06-02T01:23:48.981" v="8459" actId="2696"/>
        <pc:sldMkLst>
          <pc:docMk/>
          <pc:sldMk cId="2683135116" sldId="300"/>
        </pc:sldMkLst>
        <pc:spChg chg="mod">
          <ac:chgData name="Jim Beland" userId="d41a4da1a37fb713" providerId="LiveId" clId="{16BBCBC1-1739-4628-94AA-643C5DE5DCCE}" dt="2020-06-02T01:23:30.928" v="8457" actId="20577"/>
          <ac:spMkLst>
            <pc:docMk/>
            <pc:sldMk cId="2683135116" sldId="300"/>
            <ac:spMk id="2" creationId="{850E7E1D-E863-4E7D-96FA-EC777A361E74}"/>
          </ac:spMkLst>
        </pc:spChg>
      </pc:sldChg>
      <pc:sldChg chg="addSp modSp add">
        <pc:chgData name="Jim Beland" userId="d41a4da1a37fb713" providerId="LiveId" clId="{16BBCBC1-1739-4628-94AA-643C5DE5DCCE}" dt="2020-06-02T01:27:40.388" v="8524" actId="255"/>
        <pc:sldMkLst>
          <pc:docMk/>
          <pc:sldMk cId="3450528944" sldId="301"/>
        </pc:sldMkLst>
        <pc:spChg chg="add mod">
          <ac:chgData name="Jim Beland" userId="d41a4da1a37fb713" providerId="LiveId" clId="{16BBCBC1-1739-4628-94AA-643C5DE5DCCE}" dt="2020-06-02T01:27:40.388" v="8524" actId="255"/>
          <ac:spMkLst>
            <pc:docMk/>
            <pc:sldMk cId="3450528944" sldId="301"/>
            <ac:spMk id="4" creationId="{3DB2F648-718B-455E-B5AB-AC1E0E332DB5}"/>
          </ac:spMkLst>
        </pc:spChg>
      </pc:sldChg>
      <pc:sldChg chg="addSp delSp modSp add">
        <pc:chgData name="Jim Beland" userId="d41a4da1a37fb713" providerId="LiveId" clId="{16BBCBC1-1739-4628-94AA-643C5DE5DCCE}" dt="2020-06-02T01:30:18.082" v="8887" actId="478"/>
        <pc:sldMkLst>
          <pc:docMk/>
          <pc:sldMk cId="2665694981" sldId="302"/>
        </pc:sldMkLst>
        <pc:spChg chg="del">
          <ac:chgData name="Jim Beland" userId="d41a4da1a37fb713" providerId="LiveId" clId="{16BBCBC1-1739-4628-94AA-643C5DE5DCCE}" dt="2020-06-02T01:28:21.307" v="8526" actId="478"/>
          <ac:spMkLst>
            <pc:docMk/>
            <pc:sldMk cId="2665694981" sldId="302"/>
            <ac:spMk id="4" creationId="{3DB2F648-718B-455E-B5AB-AC1E0E332DB5}"/>
          </ac:spMkLst>
        </pc:spChg>
        <pc:spChg chg="add mod">
          <ac:chgData name="Jim Beland" userId="d41a4da1a37fb713" providerId="LiveId" clId="{16BBCBC1-1739-4628-94AA-643C5DE5DCCE}" dt="2020-06-02T01:30:01.414" v="8781" actId="255"/>
          <ac:spMkLst>
            <pc:docMk/>
            <pc:sldMk cId="2665694981" sldId="302"/>
            <ac:spMk id="5" creationId="{789BB097-32F0-4053-AA9F-1F90123877AA}"/>
          </ac:spMkLst>
        </pc:spChg>
        <pc:spChg chg="add del mod">
          <ac:chgData name="Jim Beland" userId="d41a4da1a37fb713" providerId="LiveId" clId="{16BBCBC1-1739-4628-94AA-643C5DE5DCCE}" dt="2020-06-02T01:30:18.082" v="8887" actId="478"/>
          <ac:spMkLst>
            <pc:docMk/>
            <pc:sldMk cId="2665694981" sldId="302"/>
            <ac:spMk id="6" creationId="{AABCC818-63CF-43C8-AC6C-27CEB2EC59B7}"/>
          </ac:spMkLst>
        </pc:spChg>
      </pc:sldChg>
      <pc:sldChg chg="modSp add">
        <pc:chgData name="Jim Beland" userId="d41a4da1a37fb713" providerId="LiveId" clId="{16BBCBC1-1739-4628-94AA-643C5DE5DCCE}" dt="2020-06-02T01:31:05.902" v="8918"/>
        <pc:sldMkLst>
          <pc:docMk/>
          <pc:sldMk cId="3749930410" sldId="303"/>
        </pc:sldMkLst>
        <pc:spChg chg="mod">
          <ac:chgData name="Jim Beland" userId="d41a4da1a37fb713" providerId="LiveId" clId="{16BBCBC1-1739-4628-94AA-643C5DE5DCCE}" dt="2020-06-02T01:30:36.821" v="8916" actId="20577"/>
          <ac:spMkLst>
            <pc:docMk/>
            <pc:sldMk cId="3749930410" sldId="303"/>
            <ac:spMk id="2" creationId="{36B55A0B-3557-4CA2-9E5D-9F1DABD33E8E}"/>
          </ac:spMkLst>
        </pc:spChg>
        <pc:spChg chg="mod">
          <ac:chgData name="Jim Beland" userId="d41a4da1a37fb713" providerId="LiveId" clId="{16BBCBC1-1739-4628-94AA-643C5DE5DCCE}" dt="2020-06-02T01:31:05.902" v="8918"/>
          <ac:spMkLst>
            <pc:docMk/>
            <pc:sldMk cId="3749930410" sldId="303"/>
            <ac:spMk id="3" creationId="{E6223DC2-4736-4A2E-B15D-F10545E3CB43}"/>
          </ac:spMkLst>
        </pc:spChg>
      </pc:sldChg>
      <pc:sldChg chg="modSp add">
        <pc:chgData name="Jim Beland" userId="d41a4da1a37fb713" providerId="LiveId" clId="{16BBCBC1-1739-4628-94AA-643C5DE5DCCE}" dt="2020-06-02T01:33:45.451" v="9001" actId="20577"/>
        <pc:sldMkLst>
          <pc:docMk/>
          <pc:sldMk cId="273292673" sldId="304"/>
        </pc:sldMkLst>
        <pc:spChg chg="mod">
          <ac:chgData name="Jim Beland" userId="d41a4da1a37fb713" providerId="LiveId" clId="{16BBCBC1-1739-4628-94AA-643C5DE5DCCE}" dt="2020-06-02T01:33:45.451" v="9001" actId="20577"/>
          <ac:spMkLst>
            <pc:docMk/>
            <pc:sldMk cId="273292673" sldId="304"/>
            <ac:spMk id="3" creationId="{E6223DC2-4736-4A2E-B15D-F10545E3CB43}"/>
          </ac:spMkLst>
        </pc:spChg>
      </pc:sldChg>
      <pc:sldChg chg="addSp delSp modSp add">
        <pc:chgData name="Jim Beland" userId="d41a4da1a37fb713" providerId="LiveId" clId="{16BBCBC1-1739-4628-94AA-643C5DE5DCCE}" dt="2020-06-02T15:03:12.238" v="9370" actId="20577"/>
        <pc:sldMkLst>
          <pc:docMk/>
          <pc:sldMk cId="3366047911" sldId="305"/>
        </pc:sldMkLst>
        <pc:spChg chg="mod">
          <ac:chgData name="Jim Beland" userId="d41a4da1a37fb713" providerId="LiveId" clId="{16BBCBC1-1739-4628-94AA-643C5DE5DCCE}" dt="2020-06-02T01:34:07.434" v="9006" actId="20577"/>
          <ac:spMkLst>
            <pc:docMk/>
            <pc:sldMk cId="3366047911" sldId="305"/>
            <ac:spMk id="3" creationId="{E6223DC2-4736-4A2E-B15D-F10545E3CB43}"/>
          </ac:spMkLst>
        </pc:spChg>
        <pc:spChg chg="add del mod">
          <ac:chgData name="Jim Beland" userId="d41a4da1a37fb713" providerId="LiveId" clId="{16BBCBC1-1739-4628-94AA-643C5DE5DCCE}" dt="2020-06-02T01:34:42.622" v="9046"/>
          <ac:spMkLst>
            <pc:docMk/>
            <pc:sldMk cId="3366047911" sldId="305"/>
            <ac:spMk id="4" creationId="{5E6B6F86-7392-4774-BFEF-43169D610F24}"/>
          </ac:spMkLst>
        </pc:spChg>
        <pc:spChg chg="add mod">
          <ac:chgData name="Jim Beland" userId="d41a4da1a37fb713" providerId="LiveId" clId="{16BBCBC1-1739-4628-94AA-643C5DE5DCCE}" dt="2020-06-02T15:03:12.238" v="9370" actId="20577"/>
          <ac:spMkLst>
            <pc:docMk/>
            <pc:sldMk cId="3366047911" sldId="305"/>
            <ac:spMk id="5" creationId="{14CCF9CA-2D28-427E-9899-5F292839EE80}"/>
          </ac:spMkLst>
        </pc:spChg>
      </pc:sldChg>
      <pc:sldChg chg="delSp modSp add">
        <pc:chgData name="Jim Beland" userId="d41a4da1a37fb713" providerId="LiveId" clId="{16BBCBC1-1739-4628-94AA-643C5DE5DCCE}" dt="2020-06-02T01:37:02.401" v="9097" actId="20577"/>
        <pc:sldMkLst>
          <pc:docMk/>
          <pc:sldMk cId="3097289287" sldId="306"/>
        </pc:sldMkLst>
        <pc:spChg chg="mod">
          <ac:chgData name="Jim Beland" userId="d41a4da1a37fb713" providerId="LiveId" clId="{16BBCBC1-1739-4628-94AA-643C5DE5DCCE}" dt="2020-06-02T01:37:02.401" v="9097" actId="20577"/>
          <ac:spMkLst>
            <pc:docMk/>
            <pc:sldMk cId="3097289287" sldId="306"/>
            <ac:spMk id="3" creationId="{E6223DC2-4736-4A2E-B15D-F10545E3CB43}"/>
          </ac:spMkLst>
        </pc:spChg>
        <pc:spChg chg="del">
          <ac:chgData name="Jim Beland" userId="d41a4da1a37fb713" providerId="LiveId" clId="{16BBCBC1-1739-4628-94AA-643C5DE5DCCE}" dt="2020-06-02T01:34:49.315" v="9047" actId="478"/>
          <ac:spMkLst>
            <pc:docMk/>
            <pc:sldMk cId="3097289287" sldId="306"/>
            <ac:spMk id="5" creationId="{14CCF9CA-2D28-427E-9899-5F292839EE80}"/>
          </ac:spMkLst>
        </pc:spChg>
      </pc:sldChg>
      <pc:sldChg chg="addSp modSp add">
        <pc:chgData name="Jim Beland" userId="d41a4da1a37fb713" providerId="LiveId" clId="{16BBCBC1-1739-4628-94AA-643C5DE5DCCE}" dt="2020-06-02T01:37:55.322" v="9183" actId="1076"/>
        <pc:sldMkLst>
          <pc:docMk/>
          <pc:sldMk cId="3245981122" sldId="307"/>
        </pc:sldMkLst>
        <pc:spChg chg="add mod">
          <ac:chgData name="Jim Beland" userId="d41a4da1a37fb713" providerId="LiveId" clId="{16BBCBC1-1739-4628-94AA-643C5DE5DCCE}" dt="2020-06-02T01:37:55.322" v="9183" actId="1076"/>
          <ac:spMkLst>
            <pc:docMk/>
            <pc:sldMk cId="3245981122" sldId="307"/>
            <ac:spMk id="5" creationId="{7B4E7C8B-217D-4122-8A16-06BA370D7CAA}"/>
          </ac:spMkLst>
        </pc:spChg>
      </pc:sldChg>
      <pc:sldChg chg="add">
        <pc:chgData name="Jim Beland" userId="d41a4da1a37fb713" providerId="LiveId" clId="{16BBCBC1-1739-4628-94AA-643C5DE5DCCE}" dt="2020-06-02T14:57:30.799" v="9190"/>
        <pc:sldMkLst>
          <pc:docMk/>
          <pc:sldMk cId="1169165966" sldId="308"/>
        </pc:sldMkLst>
      </pc:sldChg>
      <pc:sldChg chg="addSp modSp add">
        <pc:chgData name="Jim Beland" userId="d41a4da1a37fb713" providerId="LiveId" clId="{16BBCBC1-1739-4628-94AA-643C5DE5DCCE}" dt="2020-06-02T15:14:58.503" v="9690" actId="1076"/>
        <pc:sldMkLst>
          <pc:docMk/>
          <pc:sldMk cId="2979362459" sldId="309"/>
        </pc:sldMkLst>
        <pc:spChg chg="mod">
          <ac:chgData name="Jim Beland" userId="d41a4da1a37fb713" providerId="LiveId" clId="{16BBCBC1-1739-4628-94AA-643C5DE5DCCE}" dt="2020-06-02T15:14:37.349" v="9689" actId="207"/>
          <ac:spMkLst>
            <pc:docMk/>
            <pc:sldMk cId="2979362459" sldId="309"/>
            <ac:spMk id="3" creationId="{F6706268-ED91-44D7-AAAD-00D9B19E4AD0}"/>
          </ac:spMkLst>
        </pc:spChg>
        <pc:spChg chg="add mod">
          <ac:chgData name="Jim Beland" userId="d41a4da1a37fb713" providerId="LiveId" clId="{16BBCBC1-1739-4628-94AA-643C5DE5DCCE}" dt="2020-06-02T15:14:58.503" v="9690" actId="1076"/>
          <ac:spMkLst>
            <pc:docMk/>
            <pc:sldMk cId="2979362459" sldId="309"/>
            <ac:spMk id="4" creationId="{A3A19B9D-44D9-4A10-8E7E-D9A7242FC345}"/>
          </ac:spMkLst>
        </pc:spChg>
      </pc:sldChg>
      <pc:sldChg chg="add del">
        <pc:chgData name="Jim Beland" userId="d41a4da1a37fb713" providerId="LiveId" clId="{16BBCBC1-1739-4628-94AA-643C5DE5DCCE}" dt="2020-06-02T14:59:20.267" v="9306" actId="2696"/>
        <pc:sldMkLst>
          <pc:docMk/>
          <pc:sldMk cId="3977807011" sldId="30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5:11.859"/>
    </inkml:context>
    <inkml:brush xml:id="br0">
      <inkml:brushProperty name="width" value="0.05" units="cm"/>
      <inkml:brushProperty name="height" value="0.05" units="cm"/>
    </inkml:brush>
  </inkml:definitions>
  <inkml:trace contextRef="#ctx0" brushRef="#br0">1 16 5673,'0'0'2981,"0"0"-779,0 0-449,0 0-207,0 0-134,0 0-217,11-1 234,31-4-1110,-18 1-273,1 1 1,11 1-47,-31 2-18,1 0 0,-1 0 0,1 0 1,-1 1-1,1 0 0,-1 0 1,0 0-1,5 2 18,-8-2-3,0 1-1,0-1 1,0 0 0,-1 1 0,1-1-1,-1 1 1,1-1 0,-1 1 0,1 0 0,-1 0-1,0 0 1,0 0 0,0 0 0,0 0-1,0 0 1,-1 0 0,1 0 0,0 0 0,-1 0-1,0 0 1,1 0 0,-1 1 0,0-1 3,1 5 29,0 0 1,0-1-1,0 1 0,-1 0 1,0 0-1,-1 0 1,1 0-1,-1-1 1,-1 1-1,1 0 1,-1-1-1,0 1 1,-1-1-1,0 1 1,0-1-1,0 0 1,0 0-1,-1-1 1,0 1-1,-4 3-29,-116 107-53,123-115 31,0 0 1,0 0 0,0 0 0,-1 0-1,1 0 1,1 0 0,-1 1 0,0-1-1,0 0 1,0 0 0,1 1-1,-1-1 1,1 1 0,-1-1 0,1 0-1,-1 1 1,1-1 0,0 1 0,0-1-1,0 1 1,0-1 0,0 1-1,0-1 1,0 1 21,1 0-8,0-1 0,0 1 0,-1-1 0,2 1 0,-1-1 1,0 0-1,0 1 0,0-1 0,1 0 0,-1 0 0,0 0 0,1 0 0,-1 0 0,1 0 0,-1-1 0,1 1 0,-1 0 0,1-1 8,12 4 69,-1 0 0,1-1 0,0 0 0,12 0-69,-18-2 56,174 20-1505,-156-18-1996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5:07.218"/>
    </inkml:context>
    <inkml:brush xml:id="br0">
      <inkml:brushProperty name="width" value="0.05" units="cm"/>
      <inkml:brushProperty name="height" value="0.05" units="cm"/>
    </inkml:brush>
  </inkml:definitions>
  <inkml:trace contextRef="#ctx0" brushRef="#br0">256 441 5153,'0'0'2511,"0"0"-597,0 0-371,0 0-252,0 0-221,0 0-136,0 1 4015,0 15-4987,-6 85 766,-4-1 0,-22 93-728,11-66 253,19-120-962,3-19-1032,3-28-2514,2 8-298</inkml:trace>
  <inkml:trace contextRef="#ctx0" brushRef="#br0" timeOffset="345.18">1 626 8010,'0'0'4161,"0"0"-2841,0 0-200,0 0-112,0 0 409,179 0-481,-103-9-520,3-3-248,-3 6-160,-3 0 8,-10 3-16,-7 3-88,-7 0-200,-12 0-536,-4 0-705,-13 12-727,-14 3-2761</inkml:trace>
  <inkml:trace contextRef="#ctx0" brushRef="#br0" timeOffset="966.34">1403 551 7402,'0'0'2930,"0"0"-986,0 0-496,0 0-103,0 0 8,0 0-254,2-6-415,-2 5-662,1 0-1,-1 0 1,1 0-1,-1 0 1,0 1-1,0-1 0,1 0 1,-1 0-1,0 0 1,0 0-1,0 0 1,0 0-1,0 0 1,0 0-1,0 0 1,0 0-1,-1 0 1,1 0-1,0 0 0,-1 1 1,1-1-1,0 0 1,-1 0-1,1 0 1,-1 0-1,1 1 1,-1-1-1,0 0 1,1 0-1,-1 1 0,0-1 1,1 1-1,-1-1 1,0 0-1,0 1 1,1-1-22,-6 0 17,1 1 1,0-1-1,-1 0 1,1 1-1,0 0 1,-1 1-1,1-1 0,-3 1-17,-1 1-1,1 0 0,-1 0 1,1 1-1,0 0 0,0 0 0,0 1 0,0 0 0,1 1 0,0-1 0,0 2 0,0-1 0,0 1 1,-17 15 1,1 1 0,-13 16-1,23-23-12,0 1-1,2 0 1,-1 1 0,-1 4 12,9-13-9,0 0 0,0 0 0,1 1 0,0-1 0,1 1 0,-1-1 0,2 1 0,-1 0 0,1 0 0,1 5 9,-1-9-9,1 0-1,0 0 0,1 0 0,-1 0 0,1 0 0,0 0 0,0 0 1,1 2 9,-1-5 0,0 0 1,1-1 0,-1 1-1,0-1 1,1 1-1,-1-1 1,1 0 0,-1 1-1,1-1 1,-1 0 0,1 0-1,0 0 1,0 0 0,0 0-1,-1 0 1,1-1-1,0 1 1,0-1 0,0 1-1,0-1 1,2 0-1,10 2-5,-1 0-1,1-2 1,0 1-1,0-2 1,-1 0 0,1-1-1,0 0 1,-1-1-1,0 0 1,1-1 0,-1-1-1,-1 0 1,1-1-1,-1 0 1,5-4 5,5-3-96,-2-1 0,0-1 0,0-1 0,-2-1 1,0-1-1,0 0 0,-2-2 0,0 0 96,-12 16 42,-1 0 1,1-1-1,-1 1 1,0-1-1,-1 0 1,1 0-1,-1 0 1,0 0-1,0 0 1,0-1-1,-1 1 1,1 0-1,-1-1 1,0-1-43,-1 6 593,-1 4-186,-39 291-492,29-238 307,2-11-1114,7-17-3203,2-26-1552</inkml:trace>
  <inkml:trace contextRef="#ctx0" brushRef="#br0" timeOffset="1397.18">1674 971 7738,'0'0'3600,"0"0"-1654,0 0-562,0 0-327,0 0-324,0 0-207,15-1-36,119-1 151,-132 2-644,0-1 0,0 1 0,0 0 0,0 0 0,0 1 1,0-1-1,0 0 0,0 1 0,0-1 0,0 1 0,0-1 1,0 1-1,0 0 0,-1 0 0,1 0 0,0 0 0,0 0 1,-1 0-1,1 1 0,-1-1 0,1 1 3,-1 0-1,0 0 1,-1 1-1,1-1 0,0 1 0,-1-1 0,1 1 0,-1-1 1,0 1-1,0-1 0,0 1 0,0-1 0,-1 1 0,1-1 1,0 1-1,-1-1 0,0 1 0,0 1 1,-1 0 21,0 0 0,1 0-1,-1 0 1,-1 0 0,1 0 0,-1-1-1,1 1 1,-1-1 0,0 0 0,0 1-1,-1-1-20,-41 34 147,29-24-136,-17 9 25,24-16-68,1-1 1,0 1-1,0 0 0,0 1 0,0 1 32,8-8-14,0 0 0,-1 0 0,1 1 0,0-1 0,0 0 0,0 0 0,-1 1 0,1-1 0,0 0 0,0 1 0,0-1 0,0 0 0,0 1 0,-1-1 0,1 0 0,0 1 0,0-1 0,0 0 0,0 1 0,0-1 0,0 0 0,0 1 0,0-1 0,0 0 1,1 1-1,-1-1 0,0 0 0,0 1 0,0-1 0,0 0 0,0 1 0,0-1 0,1 0 0,-1 0 0,0 1 0,0-1 0,1 0 0,-1 0 0,0 1 14,17 8-38,25-1 319,-41-8-286,2 1 5,41 6-394,1-2 0,13-2 394,-36-5-1900,-7-8-1022</inkml:trace>
  <inkml:trace contextRef="#ctx0" brushRef="#br0" timeOffset="1945.77">2190 1 5945,'0'0'5100,"0"0"-3376,0 0-1206,0 0-205,0 0-43,0 0-29,20 2-26,7 0-146,24 2 268,23 6-337,-70-10 3,1 1-1,-1 0 0,1 0 0,-1 0 0,0 1 0,0-1 0,0 1 0,0 0 0,0 0 0,3 2-2,-5-2-10,-1 0 0,1 0 0,-1 0 0,0 0 0,1 0 0,-1 0 0,0 0 0,-1 0 0,1 0 0,0 1 0,-1-1-1,1 0 1,-1 0 0,1 1 0,-1-1 0,0 0 0,0 1 0,0-1 0,0 0 0,-1 1 0,1-1 10,-1 3 7,0-1 1,0 0 0,0 0 0,0 0-1,-1 0 1,0 0 0,0-1 0,0 1-1,0 0 1,0-1 0,-1 1-1,0-1 1,-1 1-8,-44 43 203,21-23-123,1 0-41,10-10-20,0 1 0,2 0-1,-7 9-18,18-20-11,0 0 0,0 0-1,1 0 1,0 0-1,-1 0 1,1 1-1,1-1 1,-1 1-1,1-1 1,0 1 0,0 0-1,0 0 1,0-1-1,1 1 1,0 0-1,0 0 1,0 2 11,1-6 6,-1 0-1,1 1 1,0-1-1,0 0 1,-1 0 0,1 0-1,0 0 1,0 0 0,0 0-1,0 0 1,0 0 0,0 0-1,1-1 1,-1 1 0,0 0-1,0-1 1,0 1 0,1-1-1,-1 1 1,0-1 0,1 0-1,-1 1-5,31 6 304,22-6 106,-46-2-557,0 0 1,-1 1-1,1 0 0,-1 0 1,1 1-1,0 0 0,-1 0 1,0 1-1,1 0 1,-1 0-1,0 1 0,6 2 147,-8 1-3654</inkml:trace>
  <inkml:trace contextRef="#ctx0" brushRef="#br0" timeOffset="3312.15">2997 194 10266,'0'0'2067,"0"0"-736,0 0-507,0 0-238,0 0-41,0 0-110,1 0-398,-1 1 0,1-1 0,-1 0 0,1 1 0,-1-1 0,1 1 0,-1-1 0,0 1 0,1-1 0,-1 0 0,0 1 0,1-1 0,-1 1 0,0 0 0,0-1 0,1 1 0,-1-1 0,0 1 0,0-1 0,0 1 0,0 0 0,0-1 0,0 1 0,0 0-37,0 39 209,1 4 54,-2-1 1,-1 1 0,-3-1-1,-6 23-263,8-53 51,-23 102 470,-5-2 1,-5 0-1,-14 21-521,42-119 46,6-10-21,-1-1-1,1 1 0,0 0 0,0 0 0,0 0 0,1 0 0,0 0 0,0 2-24,1-7 127,0 0 177,0-8 437,3-3-711,0 0 0,1 1 0,0-1 0,1 1 0,0 0 0,1 0-1,6-8-29,5-12-10,5-7-283,1 1 0,2 0 1,27-29 292,-35 46-133,0 1 1,1 1 0,1 1-1,1 1 1,0 0 0,1 1 0,12-5 132,-29 17-25,0 0 0,0 0 1,1 1-1,-1-1 1,1 1-1,-1 0 1,1 0-1,0 1 1,-1-1-1,6 1 25,-9 0-9,0 1 0,0-1 0,-1 1-1,1 0 1,0-1 0,0 1 0,0 0 0,-1 0 0,1-1 0,0 1-1,-1 0 1,1 0 0,0 0 0,-1 0 0,1 0 0,-1 0-1,0 0 1,1 0 0,-1 0 0,0 0 0,1 0 0,-1 0-1,0 0 1,0 0 0,0 0 0,0 0 0,0 0 0,0 0-1,-1 1 10,1 45 58,0-35-27,0-9-29,0 17 46,0-1-1,-1 0 1,-1 0-1,-4 15-47,4-27 10,0 0 0,-1 0 0,0-1-1,0 1 1,0-1 0,-1 0 0,0 0 0,0 0-1,0 0 1,-1-1 0,0 1 0,0-1-1,-1 0 1,-3 2-10,-18 11-92,-2-1 0,0-1 1,0-2-1,-2-1 0,1-1 0,-30 6 92,14-2-53,22-9-103,23-7-139,1 0-276,2 0-245,7-2 243,0 1 0,-1-1-1,1-1 1,0 1-1,-1-2 1,4-1 573,17-6-3981,-8 5-3127</inkml:trace>
  <inkml:trace contextRef="#ctx0" brushRef="#br0" timeOffset="3731.18">3355 908 1112,'0'0'9593,"0"0"-6052,0 0-2098,0 0-630,0 0-329,0 0-196,0 0-267,1 1 0,-1-1 0,1 0 0,-1 0 0,0 0 0,1 0 0,-1 1 0,1-1 0,-1 0 0,0 0 0,1 1 0,-1-1 0,1 0 0,-1 1 0,0-1 0,1 0 0,-1 1 0,0-1 0,0 1 0,1-1 0,-1 0 0,0 1 0,0-1 0,0 1 0,1-1 0,-1 1 1,0-1-1,0 1 0,0-1 0,0 1 0,0-1 0,0 1-21,2 41 1535,-2 35-1535,-1-21 182,0-46-158,0 0 0,0 0 0,0 0 0,-1 0 0,-1-1-1,0 1 1,0-1 0,-3 5-24,-16 51 4,22-63-153,0-13-1209,1 2 568,1 0-1,0 1 1,0-1-1,0 1 1,1-1 0,1 0 790,9-21-6576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04.214"/>
    </inkml:context>
    <inkml:brush xml:id="br0">
      <inkml:brushProperty name="width" value="0.05" units="cm"/>
      <inkml:brushProperty name="height" value="0.05" units="cm"/>
    </inkml:brush>
  </inkml:definitions>
  <inkml:trace contextRef="#ctx0" brushRef="#br0">0 3 10682,'0'0'2902,"0"0"-760,0 0-399,0 0-267,0 0-338,1 0 5074,13-3-6336,111 4 129,-1 6 1,8 6-6,16 8-8,-132-9-16,-17-9-4025,-12-10-2942,-3-1-2102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04.881"/>
    </inkml:context>
    <inkml:brush xml:id="br0">
      <inkml:brushProperty name="width" value="0.05" units="cm"/>
      <inkml:brushProperty name="height" value="0.05" units="cm"/>
    </inkml:brush>
  </inkml:definitions>
  <inkml:trace contextRef="#ctx0" brushRef="#br0">0 12 3729,'0'0'6467,"0"0"-3636,0 0-1139,0 0-166,0 0-173,0 0-179,2 0 5300,18 0-6584,470-12 637,-490 13-733,0-1 1,0 0-1,0 0 0,0 0 1,0 0-1,0 0 0,0 0 1,0 0-1,0 0 1,0 0-1,0 0 0,0 0 1,0 0-1,0 0 1,0 0-1,0 0 0,0 0 1,0 0-1,0 0 0,0 0 1,0 0-1,0 0 1,0 1-1,0-1 0,0 0 1,0 0-1,0 0 0,0 0 1,0 0-1,0 0 1,0 0-1,0 0 0,1 0 1,-1 0-1,0 0 206,-7 1-3955,-3-1-7043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07.044"/>
    </inkml:context>
    <inkml:brush xml:id="br0">
      <inkml:brushProperty name="width" value="0.05" units="cm"/>
      <inkml:brushProperty name="height" value="0.05" units="cm"/>
    </inkml:brush>
  </inkml:definitions>
  <inkml:trace contextRef="#ctx0" brushRef="#br0">333 608 6705,'0'0'2934,"0"0"-864,0 0-599,0 0-376,0 0-235,0 0-73,1-4-303,-1 0 0,0 0-1,0 0 1,-1 0 0,1 0-1,-1 0 1,0-2-484,-5 1 101,0-1-1,0 1 1,0 1-1,-1-1 1,0 1-1,0 0 1,0 1-1,-1-1 1,1 1-1,-1 1 1,1-1-1,-1 1 1,-4 0-101,-12-2-29,-1 1 1,0 1 0,-18 1 28,40 2-3,0 0 0,0 0 0,0 0 1,0 0-1,0 0 0,0 1 0,0-1 0,0 1 1,1-1-1,-1 1 0,1 0 0,0 0 0,-1 1 1,1-1-1,0 0 0,0 1 0,0-1 1,0 1-1,1 0 0,-1-1 0,1 1 0,-1 1 3,-6 13-22,0 0 0,0 1 0,1 2 22,7-20 0,-7 24-30,2-1 0,0 1 1,1 0-1,1 0 0,2 0 1,0 0-1,2 0 0,1 9 30,-2-31-4,1 0 0,-1-1-1,1 1 1,0 0-1,0-1 1,-1 1-1,1-1 1,0 1 0,0-1-1,0 0 1,0 1-1,1-1 1,-1 0 0,0 1-1,0-1 1,1 0-1,-1 0 1,1 0 0,-1-1-1,1 1 1,-1 0-1,1 0 1,0-1 0,-1 1-1,1-1 1,0 1-1,0-1 1,-1 0 0,1 0-1,0 0 1,1 0 4,6 1 29,0-1 1,0 0-1,0 0 1,-1-1-1,9-2-29,-7 0 27,0-1 1,0 0-1,0 0 1,-1-1-1,0 0 1,0-1-1,0 0 1,-1 0-1,1-1 1,-2 0-1,3-2-27,14-16 27,-1 0 0,16-26-27,-30 40-2,29-44 63,-35 50-51,0 1 0,-1-1 1,1 1-1,-1-1 0,-1 0 0,1 0 1,0 0-1,-1 0 0,0 0 0,0-3-10,-11 201-220,0 6 266,10-140-435,0-35-7379,0-23-256</inkml:trace>
  <inkml:trace contextRef="#ctx0" brushRef="#br0" timeOffset="517.19">621 1063 7786,'0'0'2763,"0"0"-1120,0 0-623,0 0-370,0 0-256,0 0-63,27-13 65,86-42-60,-72 35-153,-25 11-116,0 1-1,1 1 1,0 0-1,0 1 1,1 0-1,-1 2 1,1 0-1,4 1-66,-22 3-4,1-1-1,-1 1 0,0 0 1,1 0-1,-1 0 1,1 0-1,-1 0 1,0 0-1,1 0 0,-1 0 1,0 0-1,1 0 1,-1 0-1,0 0 1,1 0-1,-1 0 0,0 1 1,1-1-1,-1 0 1,0 0-1,1 0 1,-1 0-1,0 1 0,1-1 1,-1 0-1,0 0 1,0 1-1,1-1 1,-1 0-1,0 0 0,0 1 1,1-1-1,-1 0 1,0 1-1,0-1 1,0 0-1,0 1 0,0-1 1,1 0-1,-1 1 1,0-1-1,0 1 1,0-1-1,0 0 1,0 1-1,0-1 0,0 0 1,0 1-1,0-1 1,-1 0-1,1 1 1,0-1-1,0 0 0,0 1 1,0-1-1,0 0 1,-1 1-1,1-1 1,0 0-1,0 1 0,-1-1 5,-13 22 227,-8 2 108,-1-1-1,-20 16-334,23-23 61,2 1-1,0 0 1,1 2 0,0 0-1,-8 14-60,23-30-6,0-1-1,1 1 1,0-1-1,-1 1 1,1-1-1,0 1 1,0 0-1,0 0 0,1-1 1,-1 1-1,1 0 1,0 0-1,-1 0 7,2-2-2,-1 0 0,0 1-1,1-1 1,-1 0 0,1 0-1,-1 0 1,1 0-1,-1 0 1,1 0 0,0 0-1,-1 0 1,1-1 0,0 1-1,0 0 1,0 0-1,0 0 1,0-1 0,0 1-1,0-1 1,0 1 0,0-1-1,0 1 1,0-1-1,0 1 1,0-1 0,0 0-1,0 0 1,1 1 0,-1-1-1,1 0 3,32 5 167,1-2 0,0-1 0,0-1 0,0-2 0,23-5-167,-40 3 64,0-1 1,0 0-1,-1-1 0,14-7-64,-22 8-334,0 0 1,0-1-1,0 0 0,-1 0 0,0-1 0,0 0 0,0 0 1,-1-1-1,4-4 334,1-6-4396</inkml:trace>
  <inkml:trace contextRef="#ctx0" brushRef="#br0" timeOffset="1214.99">1514 298 8618,'0'0'1927,"0"0"-868,0 0-226,0 0-45,0 0 13,0 30-41,0 99-176,2-70 30,2 1-1,3-1 1,11 39-614,-5-28 283,-1 19-283,-8-70 140,-4-18-123,0-1 1,1 0-1,-1 0 0,0 0 1,0 0-1,0 0 0,0 0 1,1 0-1,-1 0 0,0 0 0,0 0 1,0 0-1,1 0 0,-1 0 1,0-1-1,0 1 0,0 0 1,0 0-1,1 0 0,-1 0 0,0 0 1,0 0-1,0 0 0,0 0 1,0-1-1,1 1 0,-1 0 1,0 0-1,0 0 0,0 0 0,0 0 1,0-1-1,0 1 0,0 0 1,0 0-1,1 0 0,-1 0 0,0-1 1,0 1-1,0 0 0,0 0 1,0 0-1,0-1 0,0 1 1,0 0-18,11-38 1367,-8 26-1625,2-4 260,0 0 1,1 1 0,1-1 0,1 1 0,0 1 0,1 0 0,0 0 0,1 0-1,10-10-2,-13 18-12,0-1-1,0 1 0,0 0 0,1 0 0,0 1 0,0 0 1,0 0-1,1 1 0,0 0 0,0 1 0,0 0 1,0 0-1,0 1 0,0 0 0,1 0 0,-1 1 0,9 0 13,-11 1-17,-1 0-1,1 1 1,-1-1-1,1 1 1,-1 0-1,1 1 1,-1-1-1,0 1 1,4 2 17,-6-2-10,-1 1 0,1-1 0,-1 1-1,0-1 1,0 1 0,0 0 0,0 0 0,0 0 0,-1 1 0,1-1 0,-1 1-1,0-1 1,0 1 0,0 0 0,0 1 10,2 7 18,-1 1 0,0 0 0,0 0 1,-2-1-1,1 1 0,-2 0 0,0 1 0,0-1 0,-2 5-18,2-6 28,-2-1-21,-1 0-1,0 0 1,0 0 0,-1 0-1,0 0 1,-1-1 0,0 0 0,-1 0-1,0 0 1,-1-1 0,0 1 0,0-2-1,-1 1 1,0-1 0,0 0-1,-1-1 1,0 0 0,0 0 0,-1-1-1,0 0 1,0-1 0,-8 3-7,-19-4-711,34-4 536,2 0-129,1 0-57,0 0 305,0-1 0,0 1 0,0 0-1,0-1 1,0 1 0,0 0 0,0-1 0,0 1 0,1 0 0,-1-1 0,0 1 0,0 0 0,0-1 0,0 1-1,0 0 1,1-1 0,-1 1 0,0 0 0,0-1 0,0 1 0,1 0 0,-1 0 0,0-1 0,0 1 0,1 0-1,-1 0 1,0 0 0,1-1 0,-1 1 0,0 0 0,1 0 0,-1 0 0,0 0 56,37-9-4375,-17 3-782</inkml:trace>
  <inkml:trace contextRef="#ctx0" brushRef="#br0" timeOffset="1793.99">2189 1063 11026,'0'0'2238,"0"0"-607,0 0-400,0 0-339,0 0-384,0 0-230,14-4-53,12-4-113,6-2 7,1 1 1,0 1 0,0 2-1,0 1 1,4 1-120,-37 4-10,1 1 1,-1-1 0,1 0-1,0 0 1,-1 0-1,1 0 1,-1 0 0,1 1-1,-1-1 1,1 0-1,-1 0 1,1 1 0,-1-1-1,1 0 1,-1 1-1,1-1 1,-1 1 0,0-1-1,1 0 1,-1 1 0,0-1-1,1 1 1,-1-1-1,0 1 1,1-1 0,-1 1-1,0-1 1,0 1-1,0 0 10,3 22-86,-4-17 100,1 0 0,-1 0-1,0 0 1,-1 0 0,1-1-1,-1 1 1,-1 0-14,-6 9 53,-1-1 0,-1 0 0,0-1 0,-1-1 0,-1 0 0,1 0 0,-2-1 0,-3 1-53,17-9-334,7-1 185,13 0 134,-14-1 10,7 1 61,1 0-1,-1 1 1,0 0-1,0 1 0,0 1 1,0 0-1,2 2-55,-14-6 0,0 0 1,0 0-1,1 0 0,-1 0 0,0 0 0,0 0 0,-1 0 0,1 0 1,0 1-1,0-1 0,-1 0 0,1 1 0,0-1 0,-1 0 0,1 1 1,-1-1-1,0 1 0,1-1 0,-1 1 0,0-1 0,0 1 0,0-1 1,0 1-1,0-1 0,-1 1 0,1-1 0,0 0 0,-1 1 0,1-1 1,0 1-1,-1 0 0,-1 2 23,0 0 0,1 0 0,-1 0-1,-1 0 1,1-1 0,-1 1 0,1-1 0,-1 1 0,-1 0-23,-14 13 81,-1-1 0,-1-1 0,-2 0-81,12-8-537,1-1 1,-1-1-1,0 0 1,0 0-1,-1-1 1,1-1-1,-10 3 537,20-6-136,0 0 1,0 0-1,-1 0 0,1-1 0,0 1 0,0 0 0,0 0 1,0 0-1,0 0 0,-1 0 0,1 0 0,0 0 0,0 0 0,0 0 1,0-1-1,0 1 0,-1 0 0,1 0 0,0 0 0,0 0 0,0 0 1,0-1-1,0 1 0,0 0 0,0 0 0,0 0 0,0 0 1,0-1-1,0 1 0,0 0 0,0 0 0,0 0 0,0 0 0,0-1 1,0 1-1,0 0 0,0 0 0,0 0 0,0 0 0,0-1 1,0 1-1,0 0 0,0 0 0,0 0 0,0 0 136,0-2-1375,0-17-5692</inkml:trace>
  <inkml:trace contextRef="#ctx0" brushRef="#br0" timeOffset="2493.5">2781 66 7450,'0'0'2427,"0"0"-604,0 0-344,0 0-263,0 0-197,0 0-118,12-8-51,1 0-649,0 1-1,1 0 1,0 0 0,0 2 0,0-1-1,1 2 1,0 0 0,0 1-201,12-1 111,0 2 1,0 1-1,10 2-111,-34-1-11,0 1 0,0 0 0,0 0 0,-1 0 0,1 0 0,0 0 0,-1 0 0,1 1 0,-1-1 0,1 1 0,-1 0 0,0 0 0,0-1 0,0 2 0,0-1 0,0 0 0,0 0 0,0 1 0,-1-1 0,1 1 0,-1-1 0,0 1 0,0-1 0,0 1 0,0 0 0,0 0 0,0 0 0,-1-1 0,1 4 11,0 1 1,0 0-1,0-1 0,-1 1 1,1 0-1,-2 0 1,1 0-1,-1 0 0,0 0 1,0 0-1,-1 0 0,0 0 1,-2 3-1,-6 6 28,-1 0 0,0 0 1,-1-2-1,-1 1 0,0-2 0,-1 1 1,-14 8-29,6-2 23,-5 3 10,13-11-2,-1 0 1,-10 14-32,28-21-81,10-3-97,15-2-93,-27 0 274,80-1 327,-19-1-185,41 6-145,-101-4-20,-1 0-1,0 0 1,0 0 0,0 1-1,0-1 1,0 0 0,0 1-1,0-1 1,0 1 0,0-1-1,0 1 1,0-1-1,0 1 1,0 0 0,0-1-1,0 1 1,0 0 0,0 0-1,-1 0 1,1 0 0,0 0-1,-1 0 1,1 0 0,-1 0-1,1 0 1,-1 0 0,1 1 20,2 20-3935,-3-13-2387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11.902"/>
    </inkml:context>
    <inkml:brush xml:id="br0">
      <inkml:brushProperty name="width" value="0.05" units="cm"/>
      <inkml:brushProperty name="height" value="0.05" units="cm"/>
    </inkml:brush>
  </inkml:definitions>
  <inkml:trace contextRef="#ctx0" brushRef="#br0">1 46 3265,'0'0'2819,"0"0"-573,0 0-358,0 0-311,0 0-152,0 0-122,0 0-100,0 0-95,0 0-120,0 0-62,0 0-100,0 0-152,0 0-91,0 0-88,5 0 97,43-3-19,-1-1-1,46-12-572,-45 8-2,0 1 1,0 2-1,1 3 2,-58 35-7193,6-16 2130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12.788"/>
    </inkml:context>
    <inkml:brush xml:id="br0">
      <inkml:brushProperty name="width" value="0.05" units="cm"/>
      <inkml:brushProperty name="height" value="0.05" units="cm"/>
    </inkml:brush>
  </inkml:definitions>
  <inkml:trace contextRef="#ctx0" brushRef="#br0">1 83 4441,'0'0'5078,"0"0"-2760,0 0-857,0 0-311,0 0-336,0 0-335,19-8 22,17-7-293,1 1 0,1 1-1,0 3 1,0 1 0,3 1-208,-25 6 38,-3 1-23,0-1 0,0 2 0,0 0 0,-1 0 0,10 2-15,-19-1 1,0-1 1,0 1-1,0 0 1,-1 0 0,1 0-1,0 0 1,0 0-1,-1 1 1,1-1-1,-1 1 1,1 0 0,-1 0-1,0 0 1,0 0-1,0 0 1,0 0-1,0 0 1,0 1-1,0-1 1,-1 1 0,1-1-1,-1 1 1,0 0-1,0 0 1,0-1-1,0 2-1,2 7 23,-1 0-1,0 0 1,-1 0-1,0 1 0,0-1 1,-2 0-1,1 0 0,-1 1 1,-1-1-1,0 0 1,-1 0-1,0 0 0,-1 0 1,0-1-1,0 0 1,-1 1-1,-5 6-22,-12 18 71,-2 0 1,-2-2-1,-1-1 1,-8 6-72,-32 39 106,47-55-36,-13 19 156,33-41-196,0 1 1,-1-1 0,1 0-1,0 0 1,0 1-1,0-1 1,0 0 0,0 0-1,0 1 1,0-1 0,0 0-1,0 0 1,0 1 0,0-1-1,0 0 1,0 0-1,0 1 1,0-1 0,0 0-1,0 0 1,0 1 0,0-1-1,0 0 1,0 0 0,1 1-1,-1-1 1,0 0-1,0 0 1,0 0 0,0 1-1,1-1 1,-1 0 0,0 0-1,0 0 1,0 0 0,1 1-1,-1-1 1,0 0-1,0 0 1,0 0 0,1 0-1,-1 0 1,0 0 0,0 0-1,1 0 1,-1 1 0,0-1-1,0 0 1,1 0-1,-1 0 1,0 0 0,0 0-1,1-1 1,-1 1-31,19 0-25,-13 0 181,106-3 662,34-8-818,-33 7-23,-112 4-1,-1 0-19,0 0 39,0 0-12,0 0-166,0 0-412,0 0-622,0 0-844,0 0-2100,0 0-4911</inkml:trace>
  <inkml:trace contextRef="#ctx0" brushRef="#br0" timeOffset="647.61">1317 333 4585,'0'0'4985,"0"0"-2931,0 0-685,0 0-19,0 0-147,0 0-215,-15-6-288,-50-20-229,59 24-417,1 0-1,0 1 1,-1-1-1,0 1 1,1 0 0,-1 1-1,0-1 1,1 1-1,-1 1 1,0-1 0,-3 1-54,-8 1 77,8-1-64,1 0 0,-1 1 0,1 0 0,0 0 1,-1 1-1,1 0 0,1 1 0,-1 0 0,0 0 0,1 0 0,0 1 1,0 0-1,0 1 0,1-1 0,0 1 0,0 1 0,-4 4-13,3-3-8,1 1-1,0-1 0,1 1 0,0 0 1,0 0-1,1 1 0,0-1 1,0 1-1,1 0 0,1 0 0,-1 0 1,2 0-1,0 1 0,-1 4 9,3-13-3,-1-1 0,0 0 0,1 1 0,-1-1 0,1 1 0,0-1 0,-1 0 0,1 0 0,0 1 0,0-1 0,0 0 0,-1 0 0,1 0 0,1 0 0,-1 0 0,0 0 0,0 0 0,0 0 0,0 0 0,1-1 0,-1 1 0,0 0 0,1-1 0,-1 1 0,0-1 0,1 1 0,-1-1 0,1 0 0,-1 0 0,1 1 0,-1-1 0,1 0 3,57 2 201,-47-3-112,-3 2-74,-1-2 1,1 1-1,-1-1 1,1-1-1,-1 1 1,0-1-1,0-1 1,0 0-1,0 0 1,0 0 0,0-1-1,-1 0 1,0 0-1,0-1 1,0 0-1,0-1 1,2-2-16,-1 1 5,1-1 1,-1 0 0,-1 0 0,0-1 0,0 0-1,2-3-5,-8 114 6,-6 20 32,-5 6-38,2-43-621,8-65-3683,0-19-1770</inkml:trace>
  <inkml:trace contextRef="#ctx0" brushRef="#br0" timeOffset="1117.61">1565 619 9090,'0'0'2853,"0"0"-1198,0 0-432,0 0-155,0 0-225,0 0-325,5 0-199,32-1 82,-13 0-206,1 0-1,-1 2 0,6 2-194,-27-2-6,-1-1-1,0 1 1,1 0 0,-1 0-1,0 1 1,0-1-1,0 0 1,0 1-1,0-1 1,0 1 0,0 0-1,0 0 1,-1-1-1,1 1 1,-1 0-1,1 1 1,-1-1 0,0 0-1,0 0 1,0 0-1,0 1 1,0-1-1,0 0 1,-1 1 0,1-1-1,-1 1 1,0-1-1,0 1 1,0-1-1,0 2 7,1 3-4,-1-1-1,0 1 0,-1 0 0,1-1 1,-1 1-1,-1 0 0,1-1 0,-1 1 0,0-1 1,-1 0-1,0 2 5,-7 7-24,-1 0-1,-1-1 1,0 0 0,-1-1 0,-1 1 24,-16 16-66,30-30 40,0 0 1,0 0-1,0 0 0,0 1 0,0-1 1,0 0-1,0 0 0,0 0 0,0 0 0,0 1 1,0-1-1,1 0 0,-1 0 0,0 0 1,0 0-1,0 0 0,0 1 0,0-1 0,0 0 1,0 0-1,0 0 0,0 0 0,0 0 1,0 0-1,1 0 0,-1 1 0,0-1 0,0 0 1,0 0-1,0 0 0,0 0 0,0 0 1,1 0-1,-1 0 0,0 0 0,0 0 0,0 0 1,0 0-1,1 0 0,-1 0 0,0 0 1,0 0-1,0 0 0,0 0 0,0 0 0,1 0 1,-1 0-1,0 0 0,0 0 0,0 0 0,0 0 26,19 2-286,23-1 502,-39-1-294,19-1 12,1-1 0,-1-1 0,1 0 1,3-3 65,47-15-4615,-54 12-1436</inkml:trace>
  <inkml:trace contextRef="#ctx0" brushRef="#br0" timeOffset="1748.61">2548 110 10058,'0'0'1551,"0"0"-403,0 0-27,0 0-10,0 0-171,0 0-168,-11-12-313,-37-33-363,45 43-97,1 1 1,0-1 0,-1 1-1,1-1 1,-1 1 0,1 0 0,-1 0-1,0 0 1,1 1 0,-1-1-1,0 0 1,0 1 0,1 0-1,-1 0 1,0 0 0,0 0 0,0 0-1,1 0 1,-1 1 0,0 0-1,0-1 1,1 1 0,-2 1 0,-2 0-2,0 1 0,1 0 1,-1 0-1,1 1 1,0-1-1,0 1 0,0 1 1,0-1 1,-8 9 5,0 1 0,1 1 0,0 0 1,1 0-1,1 1 0,0 0 0,1 1 1,1 0-1,1 0 0,0 1 0,1 0 1,1 0-1,1 1 0,1-1 1,0 1-1,1 0 0,1 5-5,1-22-1,1-1 0,-1 1 0,1 0 0,-1 0 0,1-1 0,-1 1 0,1 0-1,0-1 1,0 1 0,0-1 0,0 1 0,0-1 0,0 1 0,1-1 0,-1 0 0,0 0 0,1 1 0,-1-1 0,1 0 0,-1 0-1,1 0 1,-1-1 0,1 1 0,0 0 0,-1 0 0,1-1 0,0 0 0,0 1 0,0-1 0,-1 0 0,1 1 0,0-1 0,2-1 1,10 3 40,0-2 1,0 0-1,0-1 1,1 0-41,-9 0 5,4 0-8,0-1-1,0-1 1,0 0 0,0 0 0,-1-1-1,0-1 1,0 1 0,0-1-1,0-1 1,-1 1 0,0-2 0,0 1-1,2-3 4,-2 2-20,-1 0 0,0-1-1,0 0 1,-1 0-1,0 0 1,0-1-1,-1 1 1,0-1 0,0-1-1,-1 1 1,-1-1-1,1 1 1,-1-3 20,-6 54 110,2 0 0,4 21-110,-1 18 16,-2-40-213,0 34 52,0-26-4863,0-41-2946</inkml:trace>
  <inkml:trace contextRef="#ctx0" brushRef="#br0" timeOffset="2349.43">2865 485 7962,'0'0'2466,"0"0"-1297,0 0-519,0 0-30,0 0 71,0 0 91,13 0-231,138 0 217,-150 0-783,0 1-1,-1 0 1,1-1-1,-1 1 1,0-1-1,1 1 1,-1 0-1,1-1 1,-1 1-1,0 0 1,0 0-1,1-1 1,-1 1-1,0 0 0,0 0 1,0-1-1,0 1 1,0 0-1,0 0 1,0 0-1,0-1 1,0 1-1,0 0 1,0 0-1,-1 0 16,-2 22-9,-3-12-7,0-1 0,-1-1 0,-1 1 1,1-1-1,-1 0 0,-1 0 0,0-1 0,0-1 1,-6 5 15,-10 9-716,24-20 594,1-1 31,0 0 128,24 0 351,-14 1-368,0 0 0,0 1-1,0 0 1,0 0 0,0 1-1,-1 1 1,1 0-1,-1 0 1,0 1 0,0 0-1,-1 0 1,1 1 0,-1 0-1,2 3-19,-9-8 14,0 0-1,0 0 1,0 0-1,0 0 1,-1 0-1,1 1 1,0-1 0,0 0-1,-1 1 1,1-1-1,-1 0 1,1 1-1,-1-1 1,1 1-1,-1-1 1,0 0-1,0 1 1,0-1 0,0 1-1,0-1 1,0 1-1,0-1 1,-1 1-1,1 0-13,-1 1 24,0 0 0,-1-1 0,1 1 0,-1-1 0,0 1 0,1-1 0,-1 1 0,0-1 0,0 0-1,-1 0 1,1 0 0,0 0-24,-8 5-70,0 0-1,-1-1 1,1 0 0,-1-1-1,-6 2 71,9-4-799,0-1-1,-1 0 1,1-1-1,0 1 1,-1-2 0,1 1-1,-9-2 800,14 1-590,-12 0-5886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17.901"/>
    </inkml:context>
    <inkml:brush xml:id="br0">
      <inkml:brushProperty name="width" value="0.05" units="cm"/>
      <inkml:brushProperty name="height" value="0.05" units="cm"/>
    </inkml:brush>
  </inkml:definitions>
  <inkml:trace contextRef="#ctx0" brushRef="#br0">3 1 8314,'0'0'1125,"0"0"-320,0 0 332,0 0 170,0 0-107,5 27-382,2 13-582,4 18 357,-1 23-593,-5-24 148,-3 0-1,-2 0 1,-5 30-148,1-62 23,0 0 0,-6 12-23,5-17 69,0 0 0,1 0 1,1 1-1,0 14-69,4-38 84,0 1 1,0-1-1,0 1 1,0 0 0,0 0-1,0-1 1,1 1-1,-1 0 1,2-1-85,2-4 79,5-8-54,0 0 0,1 0 0,1 2-1,0-1 1,1 2 0,1-1 0,3-1-25,-9 8 0,0 1 0,1-1 0,-1 1 0,1 1 0,1 0 0,-1 0 0,0 1 0,1 0 1,0 0-1,0 1 0,-1 0 0,1 1 0,9 0 0,-9 1 1,0 0 10,1 0 0,-1 0 0,1 1-1,-1 0 1,0 1 0,6 2-11,-13-3 7,1 1 0,-1-1 1,1 1-1,-1 0 0,0 0 0,0 1 1,0-1-1,0 1 0,0-1 0,0 1 1,-1 0-1,1 0 0,-1 0 0,0 0 1,0 1-1,0-1 0,0 0 0,-1 1 1,2 2-8,-1 2 17,1-1 0,-1 1 0,0 0 0,0 0 1,-1 0-1,0 0 0,-1 0 0,0 0 0,0 1 1,-1-1-1,0 0 0,0 0 0,-1 0 0,0 0 1,0-1-1,-1 1 0,0 0 0,0-1 0,-1 0 1,0 0-1,0 0 0,0 0 0,-1 0 0,0-1 0,-1 0 1,1 0-1,-4 1-17,-5 6-21,0-1 1,-1 0-1,-1-1 1,0-1-1,0 0 1,-1-2-1,0 0 0,-15 5 21,17-8-479,-1-1 1,0 0-1,-1-1 0,1-1 0,0-1 0,-10 0 479,26-1-41,0-1 0,-1 1 0,1 0 0,-1 0 0,1-1 0,-1 1 0,1-1 0,0 1 0,-1 0 0,1-1 0,0 1 0,0-1 0,-1 1 0,1-1 0,0 1 0,0-1 0,0 1 0,-1-1 0,1 1 0,0-1 0,0 1 0,0-1 0,0 1 0,0-1 0,0 1 0,0-1 0,0 1 0,0-1 0,0 1 0,0-1 0,1 1 0,-1-1 0,0 1 0,0-1 0,0 1 0,1-1 0,-1 1 41,0-2-124,1 1 0,-1-1 0,0 1 0,1-1 0,0 1 0,-1 0-1,1-1 1,0 1 0,0 0 0,0-1 0,-1 1 0,1 0 0,1 0 0,-1 0 0,0-1 124,39-10-5051,-23 6-994</inkml:trace>
  <inkml:trace contextRef="#ctx0" brushRef="#br0" timeOffset="1268.42">678 778 5633,'0'0'3797,"0"0"-2434,0 0-542,0 0 90,0 0 100,0 0-93,6 0 414,10-1-912,0-1 0,0-1 0,0 0 0,12-4-420,-11 2 91,0 1 0,0 1 0,0 1 0,16-1-91,-32 6-15,0 0-1,-1 1 1,1-1-1,-1 0 1,1 0-1,-1 1 1,0-1-1,0 0 1,-1 1-1,1-1 1,-1 0 15,1 0 4,-1 0 1,1 0-1,-1-1 1,0 1-1,0 0 1,0 0 0,-1-1-1,1 1 1,0-1-1,-1 1 1,0-1-1,0 0 1,1 0-1,-1 0 1,-1 0-1,1 0 1,-1 1-5,-46 27 93,40-25-81,0 0-1,0 0 0,0 1 1,-1 2-12,9-8-6,1 1 0,-1-1-1,1 0 1,0 1 0,-1-1 0,1 1 0,0-1 0,-1 0 0,1 1 0,0-1 0,-1 1-1,1-1 1,0 1 0,0-1 0,0 1 0,0-1 0,0 1 0,-1 0 0,1-1 0,0 1-1,0-1 1,0 1 0,0-1 0,0 1 0,1-1 0,-1 1 0,0-1 0,0 1-1,0-1 1,0 1 0,1-1 0,-1 1 0,0-1 0,0 1 0,1-1 0,-1 1 0,0-1-1,1 1 1,-1-1 0,1 0 0,-1 1 0,0-1 0,1 0 0,-1 1 0,1-1 0,-1 0-1,1 0 1,-1 1 0,1-1 0,-1 0 0,1 0 0,-1 0 0,1 0 6,32 12-400,-28-10 388,2 0 45,0 0 0,0 1 0,0 0 0,0 0 0,0 1 0,-1 0 1,4 2-34,-7-4-5,-1 0-1,0 0 1,0 0 0,0 0 0,0 1 0,0-1 0,0 1 0,-1-1 0,1 1 0,-1-1 0,0 1 0,0 0 0,0 0 0,0-1 0,0 1 0,-1 0 0,1 0-1,-1 0 1,0 0 0,1 2 5,-1 0 12,0-1-1,-1 1 0,1-1 0,-1 1 0,1 0 0,-2-1 1,1 1-1,0-1 0,-1 0 0,0 1 0,0-1 1,0 0-1,0 0 0,-1 0 0,1 0 0,-1-1 0,0 1 1,0-1-1,-1 1 0,1-1 0,-1 0 0,1-1 1,-1 1-1,0 0 0,0-1 0,-3 1-11,2 0-22,1 1-18,-1-1 0,1 0 1,-1 0-1,0 0 1,0-1-1,0 1 1,0-1-1,-1-1 0,1 1 1,-1-1-1,1 0 1,-1 0-1,1 0 1,-1-1-1,-1 0 40,6 0-85,0-1 0,1 0 1,-1 0-1,0 0 0,1 1 1,-1-1-1,0 0 0,1 0 0,-1 0 1,1 0-1,0 0 0,-1 0 0,1 0 1,0 0-1,0 0 0,-1 0 1,1-1-1,0 1 0,0 0 0,0 0 1,0 0-1,0 0 0,1 0 0,-1 0 1,0 0-1,1-1 85,-1-2-399,0-21-1977,0-2-2421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16.737"/>
    </inkml:context>
    <inkml:brush xml:id="br0">
      <inkml:brushProperty name="width" value="0.05" units="cm"/>
      <inkml:brushProperty name="height" value="0.05" units="cm"/>
    </inkml:brush>
  </inkml:definitions>
  <inkml:trace contextRef="#ctx0" brushRef="#br0">24 2 5657,'0'0'2793,"0"0"-1025,0 0-514,0 0-153,0 0-111,0 0-223,0-1-708,1 1 0,0 0 1,-1 0-1,1 0 0,-1 0 1,1 0-1,-1 0 0,1 0 1,0 0-1,-1 0 0,1 0 1,-1 0-1,1 0 0,-1 0 0,1 1 1,0-1-1,-1 0 0,1 0 1,-1 1-1,1-1 0,-1 0 1,1 1-1,-1-1-59,-1 118 1567,-14 101-1567,2-74 567,6 132-567,7-276 177,0-1 155,0-8 602,0-5-888,2 1 0,-1 0 0,2 0-1,-1 0 1,2 0 0,0 0 0,0 1 0,1-1 0,0 1 0,1 0 0,0 1 0,1-1 0,2-2-46,3-3-16,1 1 0,1 0 0,0 1 1,1 1-1,0 0 0,1 1 1,16-10 15,-19 14-33,1 1 1,0 0-1,0 0 1,0 2-1,1 0 1,0 0-1,0 1 1,0 1-1,1 1 1,-1 0 0,0 1-1,4 0 33,-18 2-9,0-1 0,0 0 0,0 0 0,1 1-1,-1-1 1,0 1 0,0-1 0,0 1 0,0 0 0,0-1 0,0 1-1,0 0 1,0 0 0,-1-1 0,1 1 0,0 0 0,0 0 0,-1 0-1,1 0 1,0 0 0,-1 0 0,1 0 0,-1 0 0,1 0 0,-1 1-1,0-1 1,1 0 0,-1 0 0,0 0 0,0 0 0,0 1 0,0-1-1,0 0 10,1 51-6,-1-36 7,-1-4 18,0 0-1,-1 0 0,0 0 1,-1 0-1,0 0 0,-1 0 1,-1-1-1,1 1 1,-2-1-1,1 0 0,-2-1 1,-4 6-19,1-1 8,-1-2 0,0 1 0,-1-2 0,0 1 0,-1-2 0,-1 0 1,0 0-1,-11 5-8,21-13-106,-1 0 0,1-1 1,-1 1-1,0-1 0,0-1 1,0 1-1,0-1 0,0 0 1,-1 0-1,1 0 0,0 0 1,0-1-1,-1 0 0,1-1 1,0 1-1,-1-1 0,1 0 106,4-1-161,0 0-1,0 0 1,0 0-1,1 0 1,-1 0-1,0 0 0,1 0 1,0 0-1,0 0 1,-1-1-1,1 1 1,1 0-1,-1 0 1,0 0-1,0 0 0,1-2 162,4-8-3548,7 6-876</inkml:trace>
  <inkml:trace contextRef="#ctx0" brushRef="#br0" timeOffset="429.84">540 737 6465,'0'0'4293,"0"0"-2412,0 0-888,0 0-311,0 0-119,0 0-11,16 0-143,3-1-319,2 0-10,0 1 1,1 0 0,-1 2-1,4 1-80,-22-2-4,0-1-1,0 0 0,-1 1 1,1 0-1,0 0 1,-1 0-1,1 0 1,-1 0-1,1 0 0,-1 1 1,0-1-1,1 1 1,-1 0-1,0-1 1,0 1-1,0 0 0,0 0 1,1 3 4,-1-1-17,-1 0 0,1 0 0,-1 1 0,0-1 0,0 0 1,0 1-1,0-1 0,-1 1 0,0-1 0,0 1 0,0 0 17,-1 0 21,0 0 0,0 0 0,0 0 0,0 0 0,-1-1 0,0 1 0,0 0 0,0-1 0,0 0 0,-1 1 0,0-1 0,1 0 0,-2 0 0,0 1-21,-13 13 116,0 0 0,-10 6-116,1 1 76,10-11-70,13-12-21,-1 1 0,1-1-1,0 1 1,0 0 0,0 0 0,0 0-1,0 0 1,1 1 0,-1-1-1,1 1 1,0-1 0,0 1-1,0 0 1,1 0 0,-2 3 15,8-5-44,-1-2-1,1 1 1,-1 0 0,0-1-1,1 0 1,-1 0 0,1 0-1,1-1 45,0 1 4,26 0 61,0-2-1,-1-2 1,1 0-1,2-3-64,-5 0-1675,-1-2-1,19-8 1676,-16 5-4515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22.397"/>
    </inkml:context>
    <inkml:brush xml:id="br0">
      <inkml:brushProperty name="width" value="0.05" units="cm"/>
      <inkml:brushProperty name="height" value="0.05" units="cm"/>
    </inkml:brush>
  </inkml:definitions>
  <inkml:trace contextRef="#ctx0" brushRef="#br0">105 0 936,'0'0'9187,"0"0"-6543,0 0-1944,0 0 431,0 0 236,-4 33-147,-15 108-314,-18 246 316,25-223-1155,11-145-67,1-18 0,0-4 0,0-4-11,0 0-1,1 0 1,0 0 0,0 0 0,0 0-1,1 1 1,0-1 0,0 0-1,1 1 1,-1-1 0,3-2 11,-2 5-11,0-1 0,1 1 0,0-1 0,-1 1 0,2 0 0,-1 1 0,0-1 0,1 1 0,-1 0 1,1 0-1,0 0 0,0 1 0,0-1 0,0 1 0,1 0 11,6-1-21,-1 1-1,1 0 1,0 1 0,0 0-1,-1 0 1,1 1-1,2 1 22,8-1-43,-19 0 31,0 0 0,0 1 0,0-1 0,0 0-1,0 1 1,0-1 0,0 1 0,0 0 0,0 0 0,-1 0 0,1 1 0,0-1 0,-1 1 0,1-1 0,-1 1 0,1 0 0,-1 0 0,0 0 0,1 0 0,-1 1 0,0-1 0,-1 0 0,1 1 0,0-1-1,-1 1 1,1 0 0,-1 0 0,0-1 0,0 1 0,0 0 0,0 0 0,-1 0 0,1 0 0,-1 0 0,0 0 0,1 3 12,-1 1 1,0-1-1,0 1 1,-1-1 0,0 0 0,0 1-1,0-1 1,-1 0 0,0 0-1,0 0 1,-1 0 0,1 0 0,-1 0-1,0 0 1,-1-1 0,0 0 0,0 1-1,-2 0 0,-18 19 29,-2-2 1,-1-1-1,-10 4-29,28-19-166,-1-1 0,0 0 0,0-1 0,0 0 0,0-1 0,-1 0 0,0 0 0,1-1 0,-2-1 0,1 0 0,0 0 0,-1-1 166,11-1-126,0 0 1,0 0-1,0-1 1,0 1-1,0 0 1,0-1-1,0 1 0,0 0 1,0-1-1,0 1 1,0-1-1,0 1 1,0-1-1,0 0 0,0 1 1,1-1-1,-1 0 1,0 0-1,0 0 1,1 1-1,-1-1 1,1 0-1,-1 0 0,1 0 1,-1 0-1,1 0 1,-1 0-1,1 0 1,0 0-1,0 0 0,-1 0 1,1 0-1,0 0 1,0 0-1,0-1 1,0 1-1,0 0 1,1 0 125,-1-5-728,0 1 0,1-1-1,-1 1 1,2 0 0,-1-1 0,0 1 0,2-2 728,14-20-5809</inkml:trace>
  <inkml:trace contextRef="#ctx0" brushRef="#br0" timeOffset="445.03">423 842 10722,'0'0'1902,"0"0"-712,0 0-588,0 0-312,0 0-7,0 0-35,18 1-100,58 2-43,-72-3-105,-1 0 0,1 1 0,-1-1 0,0 0 0,0 1 0,1 0 0,-1 0 0,0 0 0,0 0 0,0 0 0,0 1 0,0-1 1,0 1-1,0 0 0,0 0 0,-1 0 0,1 0 0,-1 0 0,1 1 0,-1-1 0,0 1 0,1 1 0,-1 2-33,0-1 0,0 0 1,-1 1-1,0-1 0,0 1 0,0 0 1,-1-1-1,0 1 0,0 0 0,0 1 33,0-3-13,-1 0 21,1 0 0,-1 0 1,0-1-1,0 1 0,-1 0 1,1 0-1,-1-1 0,0 1 0,0-1 1,0 1-1,0-1 0,0 0 1,-1 0-1,1 0 0,-1 0 1,-2 1-9,-10 10 93,-1 0 0,-14 8-93,8-5 74,8-7-40,9-7-40,0 1 1,1-1-1,-1 1 0,1 0 1,0 0-1,0 0 0,0 1 0,0 1 6,8-4-32,1-1 0,-1-1-1,1 1 1,-1-1 0,1 1-1,0-1 1,2-1 32,-7 1-3,14 1-123,0-1 1,0-1-1,-1 0 0,1-1 1,0 0-1,-1-2 0,1 1 1,-1-1-1,0-1 0,0 0 1,-1-1-1,0-1 1,0 0-1,0 0 126,12-11-3605</inkml:trace>
  <inkml:trace contextRef="#ctx0" brushRef="#br0" timeOffset="1027.49">886 122 9074,'0'0'2757,"0"0"-1222,0 0-559,0 0-223,0 0 143,0 0 70,24 0-226,176-9 520,-170 8-1146,-18 0-98,0 1 1,0 0-1,0 1 0,9 1-16,-20-1-10,1 0 0,0 0-1,-1 0 1,1 1 0,-1-1-1,1 0 1,-1 1 0,0-1 0,1 1-1,-1-1 1,0 1 0,0-1-1,0 1 1,0 0 0,0 0 0,-1 0-1,1-1 1,-1 1 0,1 0-1,-1 0 1,1 0 0,-1 0 0,0 0-1,0 0 1,0 0 0,0 0-1,0 0 1,-1 1 10,1 3 7,0 1 0,-1-1 0,0 0-1,0 0 1,0 0 0,-1 1 0,0-1 0,0-1-1,0 1-6,-7 8-13,-1 0 0,-1-1 0,0 0 0,0-1 0,-4 2 13,2-2-32,1 1 1,1 0-1,0 1 0,0 0 0,-2 5 32,13-18-7,-1-1-1,1 1 1,-1 0-1,0 0 1,1-1-1,-1 1 1,1 0-1,0 0 1,-1 0-1,1 0 1,0 0-1,-1 0 1,1-1-1,0 1 1,0 0-1,0 0 1,0 0-1,0 0 1,0 0-1,0 0 1,0 0-1,0 0 1,0 0-1,1 0 1,-1 0-1,0 0 1,1-1-1,-1 1 0,0 0 1,1 0-1,-1 0 1,1-1-1,0 1 1,-1 0-1,1 0 1,-1-1-1,1 1 1,0 0-1,0-1 1,-1 1-1,1-1 1,0 1-1,0-1 1,0 0-1,0 1 8,5 1 24,0-1-1,0 0 0,0 0 1,0 0-1,0-1 1,5 0-24,-1 0 105,39 0 161,-35-1-248,0 1 1,0 0 0,0 1 0,-1 1 0,1 0 0,0 0 0,-1 2-1,9 2-18,-20-5-142,-1 1 1,1-1-1,0 0 0,-1 1 0,1-1 0,-1 1 0,0-1 0,1 1 0,-1 0 0,0 0 0,0 0 1,0 0-1,0-1 0,0 1 0,0 0 0,-1 0 0,1 1 0,-1-1 0,0 0 0,1 0 0,-1 0 1,0 0-1,0 0 0,0 0 0,0 1 0,-1-1 0,1 0 0,-1 1 142,1 9-2337,0-2-3553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20.332"/>
    </inkml:context>
    <inkml:brush xml:id="br0">
      <inkml:brushProperty name="width" value="0.05" units="cm"/>
      <inkml:brushProperty name="height" value="0.05" units="cm"/>
    </inkml:brush>
  </inkml:definitions>
  <inkml:trace contextRef="#ctx0" brushRef="#br0">133 1 8834,'0'0'2778,"0"0"-722,0 0-542,0 0-290,0 0-302,0 0-305,17 43 561,-12-1-917,-1 1-1,-2-1 1,-3 0 0,-1 6-261,0 36 69,-5 122-46,7-205 35,0-1 56,0 0-20,0-3-475,0 1 0,0 0-1,-1-1 1,1 1-1,-1 0 1,0-1-1,1 1 1,-1 0 0,0 0-1,0 0 1,-1 0-1,1-1 382,-6-6-3396,4 3-2690</inkml:trace>
  <inkml:trace contextRef="#ctx0" brushRef="#br0" timeOffset="330.02">1 284 8786,'0'0'2175,"0"0"-501,0 0-369,0 0-375,0 0-395,0 0-91,6 1 277,54 4 420,-1-2 0,45-5-1141,-15 1 80,-24-1-203,52 1-45,-104 1-582,1 2 0,0-1-1,0 2 1,-1 0-1,1 0 1,9 5 750,0 4-5417</inkml:trace>
  <inkml:trace contextRef="#ctx0" brushRef="#br0" timeOffset="919">1459 66 5705,'0'0'4229,"0"0"-2376,0 0-484,0 0-207,0 0-457,-28-8-302,-92-23-190,111 29-189,-1 0 1,1 0-1,-1 1 0,1 1 0,-1 0 0,1 0 0,-1 1 0,1 0 0,0 0 0,-1 1 1,1 1-1,0-1 0,0 2 0,-3 1-24,-2 2 36,0 2 1,0-1-1,1 2 1,0 0-1,0 1 0,-5 6-36,6-5 38,0 0-1,0 1 0,1 1 0,0 0 1,-6 13-38,12-18-3,1-1 0,0 1 0,0 0 0,1 1 0,0-1 0,1 1 0,0-1 0,0 1 0,1 0 0,0-1 0,1 2 3,0-9 2,0 1 1,1-1 0,-1 0-1,0 1 1,1-1-1,0 0 1,0 0 0,-1 0-1,1 1 1,0-1-1,1 0 1,-1 0-1,0 0 1,1 0 0,-1-1-1,1 1 1,-1 0-1,1-1 1,0 1 0,0-1-1,0 1 1,0-1-1,0 0 1,0 0 0,0 0-1,0 0 1,0 0-1,0 0 1,1-1-1,-1 1 1,1 0-3,10 1 52,0 0 0,0 0 0,0-1 0,0-1 1,2 0-53,-11 0 14,18 0-23,0-1 0,0-2 0,0 0 0,0-1 1,-1-1-1,0-1 0,1 0 0,-2-2 1,1-1-1,-1 0 0,-1-2 0,13-8 9,-17 10-78,1-1 0,-1 0 0,-1-1 0,0-1 0,0 0 0,-1-1 0,-1 0 0,3-6 78,-7-1 343,-10 15 356,-6 11-455,4-1-249,1 1-1,-1 0 1,1-1 0,0 1 0,1 0 0,0 1-1,-1-1 1,2 0 0,-1 1 0,1-1 0,0 3 5,-5 78-40,6-67 73,-1 150-12,1-98-2596,0-58-1113</inkml:trace>
  <inkml:trace contextRef="#ctx0" brushRef="#br0" timeOffset="1429.54">1859 364 4001,'0'0'7132,"0"0"-4739,0 0-1617,0 0-237,0 0-185,0 0-2,19 0 20,134 0 119,-97 1-562,-55-1 55,-1 0 0,1 1 0,0 0 0,-1-1-1,1 1 1,-1-1 0,1 1 0,-1 0-1,1-1 1,-1 1 0,1 0 0,-1 0 0,0-1-1,1 1 1,-1 0 0,0 0 0,0-1-1,0 1 1,1 0 0,-1 0 0,0 0-1,0 0 1,0-1 0,0 1 0,-1 1 16,-3 23-83,-2-18 140,0 0-1,0-1 0,0 0 0,-1 0 0,0 0 1,0-1-1,-1 0 0,1 0 0,-1-1 0,0 0-56,-5 3 67,1 0-1,0 1 1,-6 6-67,13-4-249,10-7 24,-4-3 253,24 9 142,1-2 0,12 1-170,-13-3 81,1 2 0,19 7-81,-38-11-5,-1-1 1,0 1-1,1 1 1,-1-1 0,-1 1-1,1 0 1,3 3 4,-8-6-2,0 0 0,1 1 0,-1-1 0,0 1 0,0 0 0,0-1 0,0 1 0,0 0 0,0-1 0,0 1 1,-1 0-1,1 0 0,-1 0 0,1 0 0,-1 0 0,0 0 0,0 0 0,0 0 0,0 0 0,0 0 0,0 0 1,0 0-1,-1 0 0,1-1 0,-1 1 0,1 0 0,-1 0 0,0 0 0,0 0 2,-2 4 24,-1 0 1,0 0-1,-1 0 0,0-1 0,1 0 0,-2 0 0,1 0 1,0-1-1,-1 1 0,0-1 0,0-1 0,-3 2-24,-11 6-538,-1 0-1,0-2 1,-3 0 538,-6 0-2418,5-7-2211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30.140"/>
    </inkml:context>
    <inkml:brush xml:id="br0">
      <inkml:brushProperty name="width" value="0.05" units="cm"/>
      <inkml:brushProperty name="height" value="0.05" units="cm"/>
    </inkml:brush>
  </inkml:definitions>
  <inkml:trace contextRef="#ctx0" brushRef="#br0">0 45 9250,'0'0'2267,"0"0"-691,0 0-298,0 0-107,0 0-136,0 0-344,3 0-353,5-1-264,0-1 0,0 1 0,0-1-1,0-1 1,-1 1 0,1-2 0,3-1-74,39-13 226,-37 16-249,1 0 0,-1 0 0,13 1 23,-26 19-172,-1-15 187,0-1 1,0 1-1,0-1 1,0 1-1,0-1 1,-1 1-1,1-1 0,-1 0 1,1 1-1,-1-1 1,0 0-1,0 0 1,0 0-1,-2 1-15,-35 26 132,27-21-103,-5 4 15,-15 13 38,26-16-305,10-6-36,-3-3 251,27 7 18,1-1 0,7-1-10,-14-2 27,-1 1 0,1 0 0,-1 2 0,0 0 0,5 3-27,-25-8-3,0-1 0,0 0 0,0 1 0,0-1 0,0 1 0,0 0 0,0-1 0,0 1 0,0 0 0,0-1 0,0 1 1,-1 0-1,1 0 0,0 0 0,0 0 0,-1 0 0,1 0 0,0 0 0,-1 0 0,0 0 0,1 0 0,-1 0 0,1 0 0,-1 1 0,0-1 0,0 0 0,0 0 0,0 0 0,0 0 0,0 1 1,0-1-1,0 0 0,0 0 0,0 0 0,0 0 0,-1 0 0,1 1 3,-2 1-17,1 0 1,0-1-1,-1 1 1,0 0-1,0-1 0,0 1 1,0-1-1,0 1 1,0-1-1,0 0 0,-1 0 1,-1 1 16,-5 3-269,0 0 0,0-1 0,-1-1 0,1 1 0,-1-1 0,-9 2 269,14-5-661,-1 0 1,1 0 0,-1 0-1,1-1 1,-1 0-1,1 0 1,-1 0 0,1-1-1,-2 0 661,-7-4-6489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33.953"/>
    </inkml:context>
    <inkml:brush xml:id="br0">
      <inkml:brushProperty name="width" value="0.05" units="cm"/>
      <inkml:brushProperty name="height" value="0.05" units="cm"/>
    </inkml:brush>
  </inkml:definitions>
  <inkml:trace contextRef="#ctx0" brushRef="#br0">306 195 9690,'0'0'2026,"0"0"-475,0 0-119,0 0-49,0 0-293,0 0-502,-18-12-392,-60-34-165,74 44-31,0 0 0,0 0 0,-1 0 0,1 0 0,-1 0 0,1 1 0,-1 0 0,0 0 0,1 0 0,-1 1 1,0 0-1,0 0 0,1 0 0,-1 0 0,-4 1 0,-6 1 0,10-1-4,0 0 0,1 0 0,-1 0 0,1 1 0,-1 0 0,1 0 0,0 0 0,0 0 0,0 1 0,0-1 0,0 1 1,0 0-1,1 0 0,-1 1 0,1-1 0,0 1 0,0-1 0,0 1 0,1 0 0,-1 0 0,1 0 0,-2 5 4,-1 3-15,0-1 0,0 1 1,2 0-1,-1 1 0,1-1 0,1 1 0,0 0 0,1 1 15,1-10-11,-1 5-15,0 0 0,1 0-1,0 0 1,1 0 0,0 0 0,2 7 26,-2-14-3,0 1 0,0-1 1,0 1-1,0-1 0,1 0 0,-1 0 1,1 1-1,-1-1 0,1 0 1,0 0-1,0 0 0,0 0 1,0-1-1,0 1 0,0-1 1,0 1-1,1-1 0,-1 0 1,0 1-1,1-1 0,-1-1 0,1 1 1,0 0-1,-1 0 0,1-1 3,6 2-16,0 0-1,0 0 1,0-1-1,0 0 1,0-1-1,0 0 1,0 0-1,0-1 0,0 0 1,0-1-1,0 0 1,0 0-1,-1-1 1,1 0-1,-1 0 0,0-1 1,0 0-1,0-1 1,0 0-1,-1 0 1,0-1-1,0 1 1,0-2-1,2-2 17,5-8-69,0-1 0,-2 0 0,0-1 0,-1 0 0,4-9 69,6-12 52,-21 39 18,0 18 25,4 166 421,-1 2-3353,-3-178 265,3-6-2675</inkml:trace>
  <inkml:trace contextRef="#ctx0" brushRef="#br0" timeOffset="330.02">739 421 10306,'0'0'1793,"0"0"-1049,0 0 272,0 0-192,0 0-376,0 0-296,0 0-72,-13 161-72,6-119-8,1-4-8,-4-2-104,3-3-464,0-10-896,4-11-2849</inkml:trace>
  <inkml:trace contextRef="#ctx0" brushRef="#br0" timeOffset="902.82">1397 37 9154,'0'0'3618,"0"0"-2156,0 0-690,0 0-388,-30-6-228,-96-20-145,121 25-18,0-1 0,0 1 0,0 1 0,-1-1 0,1 1 0,0 0 0,-1 0 0,1 1 0,0 0 0,0-1 0,0 2 0,0-1 0,0 1 0,0-1 0,0 1 0,0 1 0,0-1 0,1 1 0,-1 0 0,-3 3 7,2 0-7,0 1 1,1 0-1,-1 0 0,1 1 1,1 0-1,0 0 0,0 0 1,0 0-1,1 1 7,-2 3-12,-3 8-9,1 1 0,2 0-1,0 0 1,1 0 0,1 1 0,1-1 0,1 1 0,1-1 0,2 20 21,-2-38 1,1 0 0,-1 1 0,1-1 1,0 0-1,0 1 0,0-1 0,1 0 0,-1 0 0,1 0 0,-1 0 0,1 0 0,0-1 0,0 1 0,0 0 1,1-1-1,-1 1 0,0-1 0,1 0 0,0 0 0,0 0 0,-1 0 0,1 0 0,0-1 0,0 1 0,0-1 0,1 0 1,-1 0-1,3 1-1,0-1 1,0 0 1,0 0-1,0 0 1,1 0-1,-1-1 1,0 0-1,0-1 1,0 1-1,0-1 1,0 0-1,0-1 1,0 1-1,0-1 1,0-1-1,0 1 1,1-1-2,8-7-73,0-1 1,0 0-1,-1-1 1,-1-1-1,0 0 1,-1 0-1,2-4 73,19-26-410,23-39 410,-48 70 104,-5 8 126,0-1 1,0 0-1,0 0 0,0 0 1,-1 0-1,0 0 1,1-3-231,-22 76 206,-1-2-139,9-5-395,3 1-1,3 0 1,2 42 328,3-104-129,0 0 1,1 0 0,-1 0-1,0 1 1,0-1 0,0 0-1,0 0 1,0 0 0,1 0-1,-1 1 1,0-1 0,0 0 0,0 0-1,0 0 1,1 0 0,-1 0-1,0 0 1,0 0 0,0 0-1,1 1 1,-1-1 0,0 0-1,0 0 1,0 0 0,1 0 0,-1 0-1,0 0 1,0 0 0,0 0-1,1 0 1,-1 0 0,0 0-1,0 0 1,0 0 0,1-1-1,-1 1 1,0 0 128,2 0-1094,12 0-5360</inkml:trace>
  <inkml:trace contextRef="#ctx0" brushRef="#br0" timeOffset="1463.73">1705 421 8162,'0'0'4023,"0"0"-2346,0 0-879,0 0-192,0 0-74,0 0-169,7 1-83,81-1 638,-51-2-785,0 3 0,25 3-133,-61-4-4,1 1-1,-1-1 1,0 0-1,1 1 1,-1-1-1,0 1 1,1-1 0,-1 1-1,0 0 1,0 0-1,0-1 1,1 1-1,-1 0 1,0 0 0,0 0-1,0 0 1,0 0-1,-1 0 1,1 1-1,0-1 1,0 0 0,-1 0-1,1 1 1,-1-1-1,1 0 1,-1 1-1,1-1 1,-1 0 0,0 1-1,0-1 1,0 1-1,1-1 1,-1 1-1,-1-1 1,1 1 4,0 1-2,0 0-1,-1 0 1,1 0 0,-1 0 0,0 1-1,0-1 1,0 0 0,0 0-1,0 0 1,-1-1 0,1 1 0,-1 0-1,0 0 1,0-1 0,-2 3 2,-61 45-68,49-38-104,0-1 0,1 2 0,0 0 0,0 2 172,15-15-7,-1 0 0,1 1 0,0-1 1,0 0-1,0 1 0,-1-1 0,1 0 1,0 0-1,0 1 0,0-1 0,0 0 0,0 1 1,0-1-1,0 0 0,0 1 0,0-1 1,0 0-1,0 1 0,0-1 0,0 0 1,0 1-1,0-1 0,0 0 0,0 0 1,0 1-1,0-1 0,0 0 0,0 1 1,0-1-1,1 0 0,-1 1 0,0-1 1,0 0-1,0 0 0,1 1 0,-1-1 1,0 0-1,0 0 0,1 0 0,-1 1 1,0-1-1,0 0 0,1 0 0,-1 0 0,0 0 1,1 0-1,-1 0 0,0 1 0,1-1 1,-1 0-1,0 0 0,1 0 0,-1 0 1,0 0-1,1 0 0,-1 0 0,0 0 1,1 0-1,-1 0 7,29 3-418,-20-3 350,-2 1 74,3 1 57,-1-1-1,0 1 1,1 0 0,-1 1-1,5 2-62,-12-4 16,0 0-1,0 0 1,-1 0-1,1 0 0,0 0 1,0 1-1,-1-1 1,1 0-1,-1 1 1,1-1-1,-1 1 1,1 0-1,-1 0 1,0-1-1,0 1 1,0 0-1,0 0 0,0 0 1,0 0-1,-1 0 1,1 0-1,-1 0 1,1 0-1,-1 0 1,0 1-1,0-1 1,0 0-16,0 1 38,-1 0 1,0 0 0,1 0 0,-1 0-1,0 1 1,-1-2 0,1 1 0,-1 0-1,1 0 1,-1 0 0,0-1 0,0 1-1,0-1 1,0 1 0,0-1 0,-1 0-1,1 0 1,-1 0 0,1 0 0,-2 0-39,-13 9-98,1-2 1,-1 0 0,-3 1 97,0 0-249,-1 0-1275,0-1 0,0 0 1,-19 4 1523,21-9-4241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28.074"/>
    </inkml:context>
    <inkml:brush xml:id="br0">
      <inkml:brushProperty name="width" value="0.05" units="cm"/>
      <inkml:brushProperty name="height" value="0.05" units="cm"/>
    </inkml:brush>
  </inkml:definitions>
  <inkml:trace contextRef="#ctx0" brushRef="#br0">215 1 8266,'0'0'2570,"0"0"-1043,0 0-355,0 0-53,0 0-80,1 0-877,1 0 0,-1 0 1,0-1-1,0 1 1,0 0-1,0 0 0,0 0 1,0 1-1,0-1 1,1 0-1,-1 0 0,0 1 1,0-1-1,0 0 1,0 1-1,0-1 0,0 1-162,3 7 58,-1 0 0,0 0-1,0 0 1,-1 0 0,0 1 0,0-1-1,-1 1 1,0 4-58,0-6 65,7 81 571,-5-1 0,-4 50-636,-1-25 44,-8 73 16,10-183-68,0-2 0,0 0-21,0 0-110,0 0-163,0 0-221,0 0-108,-4-18-4937,-2 9-58</inkml:trace>
  <inkml:trace contextRef="#ctx0" brushRef="#br0" timeOffset="350.9">0 388 8242,'0'0'1824,"0"0"-412,0 0-251,0 0-250,0 0-253,0 0-87,9 1 245,185 8 2881,92-10-3697,-236-2-44,38-2-1294,26 5 1338,-112-1-138,-1 1 0,0 0-1,0 0 1,1 0-1,-1 0 1,0 0 0,0 0-1,1 0 1,-1 1-1,0-1 1,0 0 0,1 1-1,-1-1 1,0 1-1,0-1 1,0 1-1,0 0 1,0-1 0,1 1-1,-1 0 1,-1 0-1,1 0 1,0-1 0,0 1-1,0 0 1,0 0-1,-1 0 1,1 1 0,0-1-1,-1 0 1,1 0-1,-1 0 1,1 1 138,1 19-5477</inkml:trace>
  <inkml:trace contextRef="#ctx0" brushRef="#br0" timeOffset="982.79">1393 174 6937,'0'0'2866,"0"0"-1201,0 0-325,0 0 247,0 0 76,0 0-408,-3-8-556,1 3-605,2 4-81,0-1 0,0 1 0,-1-1 0,1 1 0,-1-1 0,1 1 1,-1-1-1,1 1 0,-1 0 0,0-1 0,0 1 0,0 0 0,0 0 0,0-1 0,0 1 0,0 0 1,0 0-1,0 0 0,-1 0 0,1 1 0,0-1 0,0 0 0,-1 0 0,1 1 0,-1-1 0,1 1 1,-1-1-1,1 1 0,-1 0 0,1-1 0,-2 1-13,-1 0 2,-13 0-19,-1 0 0,1 2 1,-10 1 16,21-1-4,-1-1 1,1 1 0,0 0 0,0 1-1,0 0 1,0 0 0,0 0 0,1 1-1,-1-1 1,1 1 0,0 1 3,-4 3-8,0 0 0,1 0 0,1 1 0,-1 0 1,1 1-1,1-1 0,0 1 0,0 1 0,1-1 0,0 1 0,1 0 0,-2 10 8,0 4-37,1 0-1,2 1 1,1-1-1,0 1 0,2 8 38,1-31-2,-1 1-1,0 0 0,1 0 1,0-1-1,0 1 0,0 0 1,0-1-1,1 1 0,0-1 1,-1 1-1,1-1 1,0 0-1,0 0 0,1 0 1,-1 0-1,1 0 0,0 0 1,-1-1-1,1 1 0,0-1 1,0 0-1,1 0 0,-1 0 1,0 0-1,1 0 1,-1-1-1,1 1 0,0-1 1,3 0 2,0 1 17,1 0 0,0-1 0,-1 0 0,1 0 0,0-1 0,-1 1 0,1-2 0,0 0 1,0 0-1,-1 0 0,1-1 0,-1 0 0,1 0 0,-1 0 0,1-2-17,6-4 15,-1 0-1,-1-1 0,1-1 1,-2 0-1,1 0 0,-2-1 1,1-1-1,-1 0 0,2-5-14,3-4 5,-1 0 0,-1-1 0,-1 0 0,-1-1 0,3-9-5,-11 24 27,5-21 151,-8 28-78,0 11-55,-6 131-235,2-56-14,4 35 204,1-113-181,-1 0 1,1-1-1,0 1 1,1-1-1,0 0 1,0 1-1,1 1 181,-1-4-470,-1-1-1,1 1 1,0-1-1,0 0 0,1 0 1,-1 0-1,0-1 1,3 3 470,5 2-4429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41.447"/>
    </inkml:context>
    <inkml:brush xml:id="br0">
      <inkml:brushProperty name="width" value="0.05" units="cm"/>
      <inkml:brushProperty name="height" value="0.05" units="cm"/>
    </inkml:brush>
  </inkml:definitions>
  <inkml:trace contextRef="#ctx0" brushRef="#br0">424 407 6993,'0'0'3883,"0"0"-2075,0 0-708,0 0 137,0 0 67,0 0-196,0-1-1045,0 1 0,0-1 0,0 1 0,0-1 0,0 1 0,0-1 0,0 1 0,0-1 0,0 1 0,0-1 0,0 1 0,0-1 0,0 1 0,0-1 0,0 1 0,-1-1 0,1 1 0,0-1 0,0 1 0,-1-1 0,1 1 0,0 0 0,-1-1 0,1 1-63,-4-2 21,0 1 0,0 0 0,0 1-1,0-1 1,-1 1 0,1 0 0,0 0 0,0 0-1,0 0 1,-4 1-21,-8 0-38,6 0 35,0 0 0,0 1 0,1 0 0,-1 1 0,1 0 1,-1 0-1,1 1 0,0 0 0,0 0 0,1 1 0,-1 1 0,-4 4 3,-12 8-1,2 2 0,0 0-1,-10 14 2,14-14-32,2 1-1,0 0 1,1 1-1,-8 16 33,19-29-12,0 0 0,1 0 0,0 1-1,1-1 1,0 1 0,0 0-1,1 0 1,0 0 0,1 0 0,0 0-1,0 0 1,1 0 0,1 9 12,0-17-1,0 0 0,-1 0 1,1-1-1,0 1 0,0 0 0,0 0 1,0 0-1,0-1 0,1 1 1,-1-1-1,0 1 0,1-1 1,-1 0-1,1 1 0,0-1 0,-1 0 1,1 0-1,0 0 0,0 0 1,0 0-1,-1 0 0,1-1 1,0 1-1,0-1 0,0 1 0,0-1 1,0 0-1,2 0 1,11 2 24,0-1-1,1 0 1,11-2-24,-9 1 22,-2-2-20,0 1 0,0-2 0,0 0 0,0-1 1,0 0-1,-1-2 0,0 0 0,0 0 0,0-1 0,-1-1 0,11-8-2,-7 4-29,0-1 1,-1 0-1,-1-2 0,0 0 1,-1 0-1,-1-2 0,0 0 0,8-14 29,-17 23 4,-1 0 0,0 0 0,0 0 0,0 0 0,-1-1 0,-1 1 0,1-1-1,-2 0 1,1 0 0,-1 0 0,0 0 0,-1-1-4,0 8 161,0 25-367,0 43 171,-1-2 31,2 1 0,9 44 4,-4-46-3347,-2 1 1,-4 22 3346,0-78-8054</inkml:trace>
  <inkml:trace contextRef="#ctx0" brushRef="#br0" timeOffset="351.03">953 901 7986,'0'0'4137,"0"0"-3009,0 0-184,0 0-464,0 0 136,0 0-32,0 0 105,-4 116-289,-2-80-272,-4 3-112,3-7 56,1-5-72,-4-6 0,3-6-48,1-9-849,-1-6-799,0-3-616,4-18-9099</inkml:trace>
  <inkml:trace contextRef="#ctx0" brushRef="#br0" timeOffset="750">1333 82 9026,'0'0'2555,"0"0"-1499,0 0-536,0 0-95,0 0 75,0 0-40,26-4-147,84-15-122,-90 16-160,-1 0 1,1 1-1,-1 1 0,5 1-31,-5 0-1,-18 0-7,1 0 1,-1 0-1,0 0 0,0 0 0,1 1 1,-1-1-1,0 0 0,0 1 1,0-1-1,0 1 0,1-1 0,-1 1 1,0 0-1,0-1 0,0 1 1,0 0-1,0 0 0,-1 0 1,1 0-1,0 0 0,0 0 0,0 0 1,-1 0-1,1 0 8,1 2-20,-1 1 0,1-1-1,-1 1 1,0-1 0,0 1 0,-1 0-1,1-1 1,-1 1 0,1 0 20,-1 6-13,0-1-1,0 1 1,-1-1 0,0 0-1,-1 1 1,0-1 0,-1 2 13,-1-2 24,0 0 0,0 0 0,-1 0 1,0-1-1,0 0 0,-1 0 0,0 0 0,-6 4-24,-11 11 397,-27 20-397,33-29 122,0 0-1,0 2 1,1 0-1,-12 17-121,27-32 3,0 0 0,0 0 0,0 0 0,1 0-1,-1-1 1,0 1 0,1 0 0,-1 0 0,1 1 0,-1-1 0,1 0-1,0 0 1,-1 0 0,1 0 0,0 0 0,0 0 0,0 0 0,0 1 0,-1-1-1,2 0 1,-1 0 0,0 0 0,0 0 0,0 0 0,0 1 0,1-1 0,-1 0-1,1 0 1,-1 0 0,1 0 0,-1 0 0,1 0 0,-1 0 0,1 0-1,0 0 1,0-1 0,-1 1 0,1 0 0,0 0 0,0-1 0,0 1 0,0 0-1,0-1 1,0 1 0,0-1 0,0 1 0,0-1 0,0 1 0,0-1-1,1 0 1,-1 0 0,0 1 0,1-1-3,9 2 144,1 0 0,0 0-1,-1-1 1,1 0 0,0-1-144,-4 0 92,172 0-1331,-163 1-883,-6 4-1640</inkml:trace>
  <inkml:trace contextRef="#ctx0" brushRef="#br0" timeOffset="1411.07">2220 145 10762,'0'0'2489,"0"0"-1400,0 0-499,0 0 155,0 0-23,-4 30-214,-2 6-375,-1 16 118,3-1 0,1 22-251,1-1 210,-9 197 199,5-212-325,-2-1 0,-3 0 1,-13 39-85,23-94 283,0-6-118,-1-18-84,4-33-167,2 34 79,1 0 1,0 0 0,2 1-1,0 0 1,1 0 0,1 0-1,2 1 1,1-2 6,-9 18-6,0 0-1,1 0 1,-1 1 0,1-1-1,0 1 1,0 0 0,1 0-1,-1 0 1,1 0 0,-1 1-1,1 0 1,0 0 0,0 0-1,0 0 1,0 1 0,0 0-1,0 0 1,5 0 6,15-1-57,0 0 0,-1 2 0,15 2 57,3 0-28,-38-2 23,1 0 0,-1 0 0,0 0 0,0 1 0,0-1 0,0 1 0,0 0 0,0 1 0,0-1 0,0 1 0,0-1 0,0 1 0,-1 0 0,3 2 5,-4-2-7,1 1 0,-1-1 0,0 1 0,0-1 0,0 1-1,-1 0 1,1 0 0,0 0 0,-1 0 0,0 0 0,0 0 0,0 0 0,0 1 0,0-1 0,-1 0-1,1 0 1,-1 1 0,0 1 7,0 3 7,1-1 0,-1 1 1,-1-1-1,0 0 0,0 1 0,0-1 0,-1 0 0,0 0 0,0 0 0,-1 0 0,-2 6-7,0-6 14,0 1-1,-1 0 0,1-1 0,-1 0 1,-1-1-1,0 1 0,1-1 0,-2-1 1,-4 4-14,-6 4-64,-1-2 0,0 0 0,-1-1 0,0-1 0,0 0 0,-1-2 0,0 0 0,-8 0 64,3-2-1454,-1-1 0,0-1 0,0-1 0,-2-2 1454,28 0-70,1 0 1,0 0-1,0 0 1,0 0-1,-1 0 1,1 0-1,0 0 1,0 0-1,0 0 1,-1 0-1,1 0 1,0 0-1,0 0 1,0 0-1,-1 0 1,1 0 0,0 0-1,0 0 1,0 0-1,0-1 1,-1 1-1,1 0 1,0 0-1,0 0 1,0 0-1,0 0 1,0-1-1,0 1 1,-1 0-1,1 0 1,0 0-1,0 0 1,0-1-1,0 1 1,0 0 0,0 0-1,0 0 1,0-1-1,0 1 1,0 0-1,0 0 1,0 0-1,0-1 1,0 1-1,0 0 1,0 0-1,0 0 1,0-1-1,0 1 1,0 0-1,0 0 1,0 0 0,1 0-1,-1-1 1,0 1-1,0 0 1,0 0-1,0 0 70,8-11-1757,13 0-699,5 5-568</inkml:trace>
  <inkml:trace contextRef="#ctx0" brushRef="#br0" timeOffset="1982.13">2563 952 8122,'0'0'4019,"0"0"-2280,0 0-815,0 0-297,0 0-169,0 0-69,12 0-133,135 0-17,-147 0-245,1 0 1,0-1-1,-1 2 0,1-1 1,-1 0-1,1 0 0,0 0 1,-1 0-1,1 0 0,-1 0 1,1 0-1,-1 1 0,1-1 1,-1 0-1,1 1 0,0-1 1,-1 0-1,1 1 0,-1-1 1,0 0-1,1 1 0,-1-1 1,1 1-1,-1-1 1,0 1-1,1-1 0,-1 1 1,0-1-1,0 1 0,1 0 1,-1-1 5,-2 22-230,0-17 210,1-1-1,-1 0 1,0 0-1,0 0 0,-1 0 1,1 0-1,-1 0 0,-3 3 21,-13 7-81,-1 0-1,-16 8 82,19-12-118,17-10 110,0 0 0,-1 0 0,1 0 0,0 0 0,-1 1 1,1-1-1,0 0 0,-1 0 0,1 1 0,0-1 0,0 0 0,-1 1 0,1-1 0,0 0 0,0 1 0,-1-1 0,1 0 0,0 1 1,0-1-1,0 0 0,0 1 0,0-1 0,0 0 0,0 1 0,0-1 0,0 1 0,0-1 0,0 0 0,0 1 0,0-1 0,0 1 1,0-1-1,0 0 0,0 1 0,0-1 0,0 0 0,0 1 0,1-1 0,-1 0 0,0 1 0,0-1 0,0 0 0,1 1 0,-1-1 1,0 0-1,0 1 0,1-1 0,-1 0 0,0 0 0,1 0 0,-1 1 0,0-1 0,1 0 0,-1 0 0,0 0 8,20 11 113,-8-6-9,-3-3-56,-1 2-1,1-1 1,-1 1-1,0 1 0,0-1 1,-1 1-1,1 1 1,-1-1-1,1 2-47,-7-6 12,-1 0 0,1 0 0,0 1 0,0-1 0,-1 0 0,1 0 0,-1 0 0,1 1 0,-1-1 0,0 0 0,1 1 0,-1-1 0,0 1 0,0-1 0,0 0 1,0 1-1,0-1 0,0 0 0,0 1 0,-1-1 0,1 1 0,0-1 0,-1 0 0,1 0 0,-1 1 0,1-1 0,-1 0 0,0 0 0,1 1 0,-1-1 0,0 0 0,0 0 0,0 0 0,0 0 0,0 0 0,0 0 0,0-1 0,0 1 0,0 0 0,-2 0-12,-6 5 69,0 0 0,0-1 0,0 0-1,-10 3-68,15-7-45,-8 5-513,0-1-1,0-1 1,-1 0-1,0 0 1,0-2-1,0 1 1,-9-1 558,12-4-4261,8-8-2242</inkml:trace>
  <inkml:trace contextRef="#ctx0" brushRef="#br0" timeOffset="2529.24">3083 38 7882,'0'0'4554,"0"0"-2775,0 0-771,0 0-388,0 0-192,0 0-46,21-5-49,-4 2-270,25-7 203,0 2 0,40-1-266,-66 8 45,0 0-18,-1 1 1,1 0 0,9 2-28,-23-2-5,-1 1 0,1-1 1,-1 1-1,0 0 0,0-1 0,1 1 0,-1 0 1,0 0-1,0 0 0,0-1 0,0 1 0,0 1 1,0-1-1,0 0 0,0 0 0,0 0 0,0 0 0,-1 1 1,1-1-1,0 0 0,-1 0 0,1 1 0,-1-1 1,0 1-1,1-1 0,-1 0 0,0 1 0,0-1 1,0 2 3,-1 45 7,1-46-4,-1 5 1,0-1 0,-1 1 1,0-1-1,0 0 0,-1 0 0,1 0 0,-2 0 0,1-1 0,0 1 1,-1-1-1,-4 5-3,-10 11-41,-1-1 0,-7 5 41,-13 13-101,21-19 41,14-16 37,0 1 1,0-1-1,0 1 1,0 0 0,1 0-1,0 0 1,0 1-1,0-1 1,0 1 0,0 0-1,1-1 1,0 1-1,0 0 1,1 0-1,-1 1 1,1-1 0,0 0 22,3-4-3,-1 0 1,1 0 0,-1 0-1,1 0 1,0-1 0,-1 1 0,1-1-1,0 1 1,0-1 0,-1 0-1,1 0 1,0 1 0,0-1-1,-1 0 1,1-1 0,0 1-1,1 0 3,2 0 12,39 1 114,-24-1-112,-1 0 0,1 1-1,-1 2 1,1-1 0,-1 2-1,0 1 1,-1 0 0,18 8-14,-36-13-54,9 4-449,-5-4-2418,-3 0-4148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40.132"/>
    </inkml:context>
    <inkml:brush xml:id="br0">
      <inkml:brushProperty name="width" value="0.05" units="cm"/>
      <inkml:brushProperty name="height" value="0.05" units="cm"/>
    </inkml:brush>
  </inkml:definitions>
  <inkml:trace contextRef="#ctx0" brushRef="#br0">229 0 5553,'0'0'5157,"0"0"-2967,0 0-795,0 0-143,0 0-182,0 0-311,0 3-290,-1 13-100,-1 1 0,-1-1 0,-2 8-369,-4 23 437,-2 74 88,6 1-1,5 10-524,0-101 24,0-25-29,0 0 1,-1 0-1,1 0 1,-1 0-1,0 0 1,-1 0-1,1-1 0,-1 1 1,-1 0-1,0 0 5,3-5-54,0-1-1,0 0 0,0 0 1,0 0-1,0 1 0,0-1 1,0 0-1,0 0 1,0 0-1,0 1 0,0-1 1,0 0-1,0 0 0,-1 0 1,1 0-1,0 1 0,0-1 1,0 0-1,0 0 0,0 0 1,-1 0-1,1 0 0,0 0 1,0 1-1,0-1 0,-1 0 1,1 0-1,0 0 0,0 0 1,0 0-1,0 0 1,-1 0-1,1 0 0,0 0 1,0 0-1,-1 0 0,1 0 1,0 0-1,0 0 0,0 0 1,-1 0-1,1 0 0,0 0 1,0 0-1,0 0 0,0-1 1,-1 1-1,1 0 0,0 0 1,0 0-1,0 0 1,0 0-1,-1 0 0,1-1 1,0 1-1,0 0 0,0 0 1,0 0-1,0 0 0,0-1 1,0 1-1,-1 0 0,1 0 1,0 0-1,0-1 0,0 1 1,0 0-1,0 0 0,0 0 1,0-1 54,-4-13-3679,1-9-3952</inkml:trace>
  <inkml:trace contextRef="#ctx0" brushRef="#br0" timeOffset="344.87">1 310 5905,'0'0'6314,"0"0"-5058,0 0 96,0 0-248,0 0-295,0 0-121,0 0 192,86 0-216,-37 0-136,4 0-160,7 0-160,-1 0-120,-6 0-80,-6 0-8,-8 0-80,-6 0-832,-6 3-1312,-14-3-4682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37.933"/>
    </inkml:context>
    <inkml:brush xml:id="br0">
      <inkml:brushProperty name="width" value="0.05" units="cm"/>
      <inkml:brushProperty name="height" value="0.05" units="cm"/>
    </inkml:brush>
  </inkml:definitions>
  <inkml:trace contextRef="#ctx0" brushRef="#br0">89 63 6689,'0'0'2298,"0"0"-455,0 0-465,0 0-367,0 0-210,0 0-233,0 20 1133,-3 104 413,-16 91-2114,-30 120 664,38-270-616,6-36 78,4-28 152,1-6 51,3-45 151,0 28-484,0 0 0,2 1 0,0-1 0,1 1 0,2 0-1,0 0 1,1 1 0,0 0 0,8-8 4,-15 25-11,0 1 1,0-1-1,0 1 0,0 0 0,1 0 1,-1 0-1,1 0 0,-1 0 1,1 1-1,0-1 0,0 1 0,0 0 1,0-1-1,0 1 0,0 1 0,0-1 1,0 0-1,2 0 11,8 0-63,0 1-1,1-1 1,12 3 63,-13-1-38,-8-1 26,-1 1 1,1-1 0,-1 1-1,0 1 1,1-1 0,-1 1-1,0-1 1,0 1 0,0 0-1,0 1 1,-1-1 0,1 1 0,0-1-1,-1 1 1,0 0 0,0 1-1,0-1 1,0 0 0,0 1-1,0 0 1,-1-1 0,0 1-1,0 0 1,0 0 0,0 0 0,-1 1-1,0-1 1,1 3 11,3 12-7,-1 0 0,-1 1 0,0-1 1,-2 1-1,0 18 7,-2-33 12,0 1-1,0-1 1,0 0 0,-1 0 0,0 1 0,0-1-1,0-1 1,0 1 0,-1 0 0,0 0-1,0-1 1,0 1 0,0-1 0,-1 0 0,0 0-1,0-1 1,0 1 0,0-1 0,0 0-1,-1 0 1,0 0 0,-3 1-12,-2 2-80,0-1 0,0 0 0,0-1 0,-1 0 0,0-1 0,0 0 1,0 0-1,0-1 0,0-1 0,-7 0 80,7 0-289,-27-2-1113,37 1 1332,0 0 0,0 0-1,1 0 1,-1-1-1,0 1 1,1 0 0,-1 0-1,0-1 1,1 1 0,-1 0-1,1-1 1,-1 1-1,0-1 1,1 1 0,-1 0-1,1-1 1,-1 1 0,1-1-1,0 0 1,-1 1 0,1-1-1,-1 1 1,1-1-1,0 0 1,-1 1 0,1-1-1,0 0 1,0 1 0,0-1-1,0 0 1,-1 1-1,1-1 1,0 0 0,0 0-1,0 1 1,0-1 0,1 0-1,-1 1 1,0-1 0,0 0-1,0 1 1,0-1-1,1 0 1,-1 1 0,1-1 70,-1-1-178,1 1 0,0-1 1,0 1-1,0 0 0,0 0 0,0-1 1,1 1-1,-1 0 0,0 0 1,0 0-1,1 0 0,-1 0 1,1 1-1,-1-1 0,2 0 178,1-2-803,14-8-3585</inkml:trace>
  <inkml:trace contextRef="#ctx0" brushRef="#br0" timeOffset="329.71">665 718 3833,'0'0'6525,"0"0"-4167,0 0-1416,0 0-246,0 0 87,0 0-71,-9 19-175,5-9-481,-18 37 234,3 1-1,-2 13-289,13-37-269,2 1 0,1 0 0,1 0 0,-1 20 269,5-44-1783,0-4-1893,0-15-3361</inkml:trace>
  <inkml:trace contextRef="#ctx0" brushRef="#br0" timeOffset="960.46">1138 0 6849,'0'0'2409,"0"0"-1110,-4 28-76,-25 190 1264,19-31 387,9 63-2874,2-168 2212,-1-114-2208,2 0-1,2 0 0,1 0 1,1 0-1,2 0 0,1 1 0,1 0 1,2 1-1,1 1 0,1 0 0,3-2-3,-13 24-17,2 0 1,-1 0-1,1 0 0,0 1 0,1 0 0,-1 0 0,1 1 0,0 0 0,1 0 0,-1 0 0,1 1 0,0 0 0,0 1 0,0 0 0,7-2 17,3 1-22,1 1 1,-1 0 0,1 1-1,0 1 1,-1 1 0,19 2 21,-31-1-8,0-1 0,1 2 0,-1-1 0,1 1 1,-1 0-1,0 0 0,0 0 0,0 1 0,-1 0 0,1 0 0,0 1 1,-1-1-1,0 1 0,0 0 0,0 1 0,-1-1 0,1 1 1,-1 0-1,0 0 0,0 1 0,-1-1 0,1 1 0,-1 0 8,2 6 19,0-1 0,0 1 0,-1 0 0,-1 1 0,0-1-1,-1 1 1,0-1 0,-1 1 0,0 0 0,-1-1-1,-1 8-18,-1-11 14,0 0 0,0 0-1,-1 0 1,0 0-1,-1 0 1,0-1 0,0 0-1,-1 1 1,0-1 0,0-1-1,-1 1 1,0-1-1,0 0 1,-1-1 0,0 1-1,0-1 1,0 0-1,-3 0-13,-14 11-53,-1-1 0,0-1 0,-1-1 0,0-2 0,-9 2 53,17-8-395,0-1-1,-1-1 1,1 0-1,-1-2 0,0 0 1,0-1-1,0-1 1,-2-1 395,13 1-412,7 0 350,1-1 0,-1 1 0,0-1 0,1 1 0,-1-1 0,0 0 0,1 1 0,-1-1 0,1 0 0,-1 0 0,1 1 0,-1-1 0,1 0 0,0 0 0,-1 1 0,1-1 0,0 0 1,-1 0-1,1 0 0,0 0 0,0 0 0,0 0 0,0 1 0,0-1 0,0 0 0,0 0 0,0 0 0,1 0 0,-1 0 0,0 0 0,0 1 0,1-1 0,-1 0 0,0 0 0,1 0 0,-1 1 0,1-1 1,-1 0-1,1 0 0,-1 1 0,1-1 0,0 0 62,50-16-3064,-24 8-554</inkml:trace>
  <inkml:trace contextRef="#ctx0" brushRef="#br0" timeOffset="1598.14">1766 691 1168,'0'0'7934,"0"0"-5328,0 0-1618,0 0-277,0 0-91,0 0 8,3 1-64,5 0-463,0 0 1,0-1-1,0 0 0,0-1 0,0 0 0,0 0 0,0 0 1,0-1-1,5-2-101,44-6 52,-39 8-40,-11 1-10,1 1-1,-1-1 0,1 1 1,-1 0-1,1 1 0,-1 0 0,0 0 1,2 1-2,-8-1 2,0 0 0,0 1-1,1-1 1,-1 0 0,0 1 0,0 0 0,-1-1 0,1 1 0,0-1 0,0 1 0,-1 0-1,1 0 1,-1-1 0,1 1 0,-1 0 0,0 0 0,0 0 0,0-1 0,0 1 0,0 0-1,0 0 1,-1 1-2,1 2 50,0-1 0,-1 1 1,1-1-1,-1 0 0,0 1 0,-1-1 0,1 0 0,-1 0 0,-1 3-50,-8 6 59,-1 0 1,0-1-1,-1-1 1,0 0 0,-1-1-1,0 0 1,-10 4-60,1 1 35,1 0 1,-11 11-36,33-26-12,0 1 1,-1-1-1,1 0 0,0 0 1,0 0-1,0 0 1,-1 1-1,1-1 0,0 0 1,0 0-1,0 1 0,0-1 1,-1 0-1,1 0 0,0 1 1,0-1-1,0 0 0,0 0 1,0 1-1,0-1 1,0 0-1,0 0 0,0 1 1,0-1-1,0 0 0,0 0 1,0 1-1,0-1 0,0 0 1,0 1-1,0-1 1,0 0-1,1 0 0,-1 1 1,0-1-1,0 0 0,0 0 1,0 0-1,0 1 0,1-1 12,13 8-71,30 4 338,-29-8-305,-4-1 43,28 12 16,-37-14-21,-1-1 0,0 1 0,1 0 0,-1 0 1,0 0-1,0 1 0,0-1 0,0 0 0,0 0 0,0 1 0,0-1 1,0 0-1,-1 1 0,1-1 0,0 1 0,-1-1 0,1 1 1,-1-1-1,0 1 0,1-1 0,-1 1 0,0 0 0,0 1 0,0 0 29,0 0-1,-1 0 0,1-1 0,-1 1 0,0 0 1,0 0-1,0 0 0,0 0 0,0-1 0,0 1 1,-1 0-1,1-1 0,-1 1 0,0-1 0,-1 2-27,-2 1 47,0 0 0,-1 0 1,1-1-1,-1 0 1,0 0-1,-6 3-48,-7 2-277,-1 0-1,0-2 1,0 0-1,-5 0 278,7-3-1521,18-4 487,0-3-818,0-10-2495,3-7-3409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46.452"/>
    </inkml:context>
    <inkml:brush xml:id="br0">
      <inkml:brushProperty name="width" value="0.05" units="cm"/>
      <inkml:brushProperty name="height" value="0.05" units="cm"/>
    </inkml:brush>
  </inkml:definitions>
  <inkml:trace contextRef="#ctx0" brushRef="#br0">395 381 1120,'0'0'3800,"0"0"-1292,0 0-143,0 0-137,0 0-195,0 0-286,-7-12-564,-26-39-550,30 49-585,0-1-1,0 0 1,-1 1 0,1 0-1,-1 0 1,1 0 0,-1 0-1,0 1 1,0-1 0,0 1-1,0 0 1,0 0 0,0 0-1,0 1 1,0-1 0,0 1-1,0 0 1,0 0-1,-1 1-47,-9-1 77,8-2-89,0 2 0,0-1 0,0 1 0,0 0 0,0 0 0,0 1 0,0-1 0,1 1 0,-1 1 0,0-1 0,0 1 0,1 0 1,-1 0-1,1 1 0,-1 0 0,1 0 0,0 0 0,-1 1 12,-8 9-3,1 1 1,0 0-1,1 1 0,0 0 1,1 1-1,1 0 1,0 0-1,1 2 0,1-1 1,-3 13 2,3-8-26,2 0 1,0 0 0,2 0-1,0 1 1,2 0-1,0-1 1,1 1 0,3 19 25,-1-40-1,-1-1 0,1 1 0,-1 0 0,1-1 0,0 1 1,0-1-1,0 1 0,0-1 0,0 0 0,0 1 0,0-1 0,0 0 1,1 0-1,-1 0 0,0 0 0,1 0 0,-1 0 0,1 0 1,-1 0-1,1-1 0,-1 1 0,1 0 0,0-1 0,-1 1 1,1-1-1,0 0 0,-1 0 0,1 1 0,0-1 0,1-1 1,4 2 5,0-1 0,-1 0 0,1 0-1,0 0 1,-1-1 0,1 0 0,5-2-5,-2-1 15,0-1-1,0 0 1,-1 0 0,0-1 0,0 0 0,0-1 0,0 0 0,-1-1 0,1-1-15,5-6-36,0 0-1,-1-1 1,0-1 0,4-8 36,27-65-44,-44 89 39,0 1-69,10 14-727,-1 17 852,-2-1 1,-1 1-1,-1 0 1,-2 1-1,-1-1 1,-1 4-52,3 39-371,-4-73 201,4 19-1312,-4-19 1245,0-1 0,0 0-1,0 1 1,1-1 0,-1 0 0,0 1 0,0-1 0,0 0-1,1 1 1,-1-1 0,0 0 0,1 1 0,-1-1-1,0 0 1,1 0 0,-1 0 0,0 1 0,1-1 0,-1 0-1,0 0 1,1 0 0,-1 0 0,1 0 0,-1 1 0,0-1-1,1 0 238,3 0-7555</inkml:trace>
  <inkml:trace contextRef="#ctx0" brushRef="#br0" timeOffset="336.01">653 670 6585,'0'0'1281,"0"0"-289,0 0 248,0 0-192,0 0-423,0 0-313,0 167-104,0-129-112,0-2-40,0-3-48,0-3-8,0-10 0,7-5-232,-1-9-1393,1-6-3176</inkml:trace>
  <inkml:trace contextRef="#ctx0" brushRef="#br0" timeOffset="820.59">964 54 8690,'0'0'1586,"0"0"-716,0 0-7,0 0-27,0 0-197,33-8-227,105-24-200,-125 28-194,1 1 0,0 0 0,0 1 0,0 1 0,11 0-18,-11 1-11,-13 1 0,0-1 0,1 0 0,-1 0 0,0 1 0,-1-1 0,1 0 0,0 1 0,0-1 0,0 1 0,0 0 0,0-1 1,0 1-1,-1 0 0,1-1 0,0 1 0,0 0 0,-1 0 0,1 0 0,-1 0 0,1-1 0,-1 1 0,1 0 0,-1 0 0,1 0 0,-1 0 0,0 0 0,0 0 0,1 0 0,-1 0 0,0 0 0,0 0 0,0 0 0,0 1 0,0-1 1,0 0 10,0 5-10,-1 0 0,1 0 1,-1 0-1,0 0 0,0 0 1,-1 3 9,-5 7 50,-1-1 1,0 0 0,-1-1-1,-1 0 1,0 0 0,-1-1 0,0 0-1,-1-1 1,-4 3-51,-46 55 152,61-69-159,0 0 0,1-1 0,-1 1 0,0 0 0,0 0 0,1 0 0,-1 0 0,0 0 0,1 0 1,-1 0-1,1 0 0,0 0 0,-1 0 0,1 0 0,0 0 0,-1 0 0,1 0 0,0 0 0,0 0 0,0 0 0,0 0 1,0 1-1,0-1 0,0 0 0,1 0 0,-1 0 0,0 0 0,1 0 0,-1 0 0,0 0 0,1 0 0,-1 0 0,1 0 1,0 0-1,-1 0 0,1 0 0,0 0 0,0-1 0,-1 1 0,1 0 0,0 0 0,0-1 0,0 1 0,0-1 0,0 1 1,0-1-1,0 1 0,0-1 0,0 1 0,1-1 7,8 3 82,0 0-1,0-1 1,0 0 0,0-1-1,6 0-81,-3 0 83,79 5 292,-59-5-1039,1 1 1,-1 2 0,31 8 663,-50-7-3914</inkml:trace>
  <inkml:trace contextRef="#ctx0" brushRef="#br0" timeOffset="1532.88">1854 238 8058,'0'0'2079,"0"0"-1292,0 0-461,0 0 480,0 0 261,0 27-62,0 159 424,0 226-441,1-418-953,0 0 0,1 0 1,0 0-1,0 0 0,1 1 0,0-1 1,0 1-1,0-1-35,4-7 17,1-1-19,0-1 0,1 2 0,1-1 0,0 2 0,1-1 0,0 1 0,0 1 0,2 0 0,1-1 2,-7 6-29,1 1 0,0-1 0,0 1 1,0 1-1,1-1 0,-1 2 0,1-1 0,0 1 1,0 0-1,1 1 0,-1 0 0,0 1 0,1 0 0,-1 0 1,1 1-1,2 0 29,-11 0-13,0 1 1,1-1-1,-1 1 1,0-1-1,0 1 1,0 0-1,1-1 1,-1 1-1,0 0 1,0 0-1,0 0 1,0 0-1,0 0 1,0 0-1,0 0 1,-1 0-1,1 0 1,0 0-1,0 1 1,-1-1-1,1 0 1,-1 0-1,1 1 1,-1-1-1,0 0 1,0 1-1,1-1 1,-1 0-1,0 1 13,3 46-2,-3-40 4,0 2 25,0 0 0,0 0 0,-1 0 0,-1 0 0,1 0 0,-1 0 0,-1 0 0,0-1 0,0 1 0,-1-1 0,-1 0 0,1 0 0,-1 0 0,-1-1 0,1 1 0,-1-1 0,-7 6-27,6-6-100,1-1 1,-1 0 0,0 0-1,-1-1 1,1 0-1,-1 0 1,-1-1-1,1 0 1,-1-1 0,1 1-1,-1-2 1,-1 1-1,1-1 1,0-1 0,-1 0-1,1 0 1,-1-1-1,0 0 1,0 0-1,-2-1 100,11 0-75,0 0 0,0 0 0,0 0-1,0 0 1,0 0 0,-1-1-1,1 1 1,0 0 0,0-1-1,0 1 1,0 0 0,0-1-1,0 1 1,0-1 0,0 0 0,0 1-1,0-1 1,0 0 0,1 0-1,-1 1 1,0-1 0,0 0-1,1 0 1,-1 0 75,0-2-465,0 1 1,0 0-1,0-1 1,1 1-1,-1-1 0,1 1 1,-1-1-1,1 0 1,0 1-1,0-3 465,0 5-73,0-1-1,0 1 1,1-1-1,-1 1 1,0-1-1,0 1 1,0 0 0,1-1-1,-1 1 1,0-1-1,0 1 1,1 0-1,-1-1 1,0 1 0,1 0-1,-1-1 1,0 1-1,1 0 1,-1 0-1,1-1 1,-1 1 0,0 0-1,1 0 1,-1 0-1,1 0 1,-1 0-1,1-1 1,-1 1 0,1 0-1,-1 0 1,1 0-1,-1 0 1,0 0-1,1 0 1,-1 0-1,1 1 1,-1-1 73,1 0-108,18-1-1589</inkml:trace>
  <inkml:trace contextRef="#ctx0" brushRef="#br0" timeOffset="1984.46">2260 881 3529,'0'0'6114,"0"0"-3649,0 0-1700,0 0-331,0 0 71,0 0-50,16-2-143,-1-1-260,1 0-18,1 0 0,1 1 0,-1 1 0,0 1-1,3 0-33,-18 0-3,1 1 0,-1 0 0,0-1-1,0 1 1,0 0 0,1 0 0,-1 0-1,0 0 1,0 0 0,-1 1 0,1-1-1,0 1 1,0-1 0,-1 1-1,1 0 1,-1 0 0,1-1 0,-1 1-1,0 0 1,1 0 0,-1 0 0,0 0-1,-1 1 1,1-1 0,0 0 0,0 0-1,-1 1 1,0-1 0,1 0 0,-1 0-1,0 1 1,0-1 0,0 1 3,0 4 20,0 0 1,0-1-1,0 1 1,-1-1-1,0 1 1,0-1-1,-1 0 0,0 1 1,0-1-1,0 0 1,-4 5-21,-1 0 61,-1-1 0,0-1 0,-1 0 0,-8 8-61,9-10 20,-1 2 0,2-1 0,-1 1 0,1 0 0,-5 8-20,12-16-9,0-1 1,0 1-1,0-1 1,0 1-1,1-1 0,-1 1 1,0-1-1,0 1 1,0-1-1,1 0 0,-1 1 1,0-1-1,0 1 1,1-1-1,-1 0 1,0 1-1,1-1 0,-1 0 1,1 0-1,-1 1 1,0-1-1,1 0 0,-1 0 1,1 1-1,-1-1 1,1 0-1,-1 0 0,0 0 1,1 0-1,-1 0 1,1 0-1,-1 0 1,1 0-1,-1 0 0,1 0 1,-1 0-1,1 0 1,-1 0 8,23 3 157,-23-3-159,155 0 422,-150 0-554,-1 0 0,1 0-1,-1-1 1,1 0 0,-1 0-1,1 0 1,-1 0 0,1-1 134,20-12-3825,-11 3-3002</inkml:trace>
  <inkml:trace contextRef="#ctx0" brushRef="#br0" timeOffset="2504.03">2608 143 4337,'0'0'5250,"0"0"-3328,0 0-1322,0 0-16,0 0 314,0 0 55,17-4-176,-10 2-704,20-5 200,0 1 1,0 2-1,0 0 1,13 1-274,-16 2 149,-15 0-130,1 1 0,-1 0 1,1 0-1,0 1 0,7 1-19,-16-1-1,1-1 0,0 0-1,-1 1 1,1 0 0,0-1 0,-1 1 0,1 0-1,-1 0 1,1 0 0,-1 0 0,1 0 0,-1 0-1,0 0 1,0 0 0,0 0 0,1 1-1,-1-1 1,0 0 0,0 1 0,-1-1 0,1 1-1,0 0 1,0-1 0,-1 1 0,1-1 0,-1 1-1,0 0 1,1-1 0,-1 1 0,0 0-1,0 0 1,0 1 1,0 4 18,0 0-1,-1 0 1,0 1-1,-1-1 1,1 0-1,-1-1 1,0 1-1,-1 0 1,0-1-1,0 1 1,0-1-1,-1 0 1,0 0-1,0 0 1,-1 0-1,0 0-17,-9 12 25,1-2 18,0 1-1,-8 17-42,17-28-28,1 0 0,0 1 0,1-1 0,0 1-1,0 0 1,0 0 0,1 0 0,0-1-1,0 1 1,0 5 28,1-11-2,1 0-1,-1 0 1,0-1-1,0 1 0,0 0 1,0-1-1,1 1 1,-1-1-1,0 1 1,1 0-1,-1-1 0,0 1 1,1-1-1,-1 1 1,1-1-1,-1 1 1,1-1-1,-1 1 0,1-1 1,-1 1-1,1-1 1,0 0-1,-1 1 1,1-1-1,0 0 0,-1 1 1,1-1-1,-1 0 1,1 0-1,0 0 3,24 3 50,-20-3-41,204 1-168,-206-1-81,-1 0 0,1 0 0,-1 1 1,1-1-1,-1 1 0,0-1 0,1 1 0,-1 0 1,0 0-1,0 0 0,1 0 0,-1 0 0,0 0 1,0 0-1,0 1 0,1 1 240,5 9-5738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45.427"/>
    </inkml:context>
    <inkml:brush xml:id="br0">
      <inkml:brushProperty name="width" value="0.05" units="cm"/>
      <inkml:brushProperty name="height" value="0.05" units="cm"/>
    </inkml:brush>
  </inkml:definitions>
  <inkml:trace contextRef="#ctx0" brushRef="#br0">199 0 8890,'0'0'2098,"0"0"-802,0 0-489,0 0-192,0 0-155,0 0-160,0 0-110,0 8 161,10 88 3246,-3 71-3597,-7 0-1552,-1-97-2360,1-87-154</inkml:trace>
  <inkml:trace contextRef="#ctx0" brushRef="#br0" timeOffset="344.48">0 307 8410,'0'0'1998,"0"0"-737,0 0-431,0 0-274,0 0-139,0 0 126,9 0 295,-3 0-687,45 0 924,-1-3-1,21-3-1074,-12-5-279,1 3 1,0 3-1,0 2 0,25 3 279,-71 4-2029,-10 3-2310,-4 0-4243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56.147"/>
    </inkml:context>
    <inkml:brush xml:id="br0">
      <inkml:brushProperty name="width" value="0.05" units="cm"/>
      <inkml:brushProperty name="height" value="0.05" units="cm"/>
    </inkml:brush>
  </inkml:definitions>
  <inkml:trace contextRef="#ctx0" brushRef="#br0">49 0 9658,'0'0'2534,"0"0"-1554,0 0-442,0 0 354,0 27 181,1 1-805,-2 43 858,-5 27-1126,-11 86 644,-5 82-408,20-248-220,0 13-56,4-29 8,4-17 8,5-18-13,2 1-1,0 1 1,3 1 0,0 0-1,2 1 1,19-25 37,-34 50-4,1 0 0,0 1 0,-1-1 0,1 1 0,0-1 0,1 1 0,-1 1 0,0-1 0,1 0 0,0 1 0,0 0 0,-1 0 0,1 0 0,0 1 0,1 0 4,9-2-41,0 2 1,0-1-1,0 2 1,7 1 40,0-1-13,-17 0 25,-1 1-1,0 0 0,1 0 0,-1 1 0,0-1 0,0 1 0,0 0 1,0 0-1,0 0 0,-1 1 0,1-1 0,0 1 0,-1 0 0,0 0 1,0 0-1,0 1 0,0-1 0,0 1 0,-1-1 0,0 1 0,1 0 1,-1 0-1,-1 0 0,1 0 0,0 0 0,0 3-11,0-1 5,0-1 0,-1 0 0,1 0 0,-1 1 0,0-1-1,0 1 1,-1-1 0,0 1 0,0-1 0,0 1 0,-1-1 0,1 1-1,-1-1 1,0 1 0,-1-1 0,0 1 0,0-1 0,0 0 0,0 0 0,-1 0-1,-1 2-4,-15 12-404,-1-1 0,0-1-1,-1-1 1,-1-1-1,0-1 1,-7 2 404,-3 3-463,1 1 73,-3 2-293,-1-2 0,-1-1-1,-10 3 684,45-22-191,-4 1-486,5-2-2301,0-4-792</inkml:trace>
  <inkml:trace contextRef="#ctx0" brushRef="#br0" timeOffset="517.55">585 676 8130,'0'0'1535,"0"0"-775,0 0-432,0 0-27,0 0 70,0 0 29,23 2-160,70 10-90,-90-12-141,-1 1 0,1-1 0,-1 1 0,1 0 0,-1-1 0,1 1 0,-1 0 0,0 0 0,1 1 0,-1-1 0,0 0 0,0 1 0,0 0 0,0-1 0,0 1 1,0 0-1,0 0 0,-1 0 0,1 0 0,-1 0 0,1 0 0,-1 0 0,0 1 0,0-1 0,0 1 0,0-1 0,0 2-9,0 2 67,0 1 0,0 0 0,-1-1 0,0 1 0,0 0 0,-1 0 0,0-1 0,0 1-67,0 0 92,0-2-70,-1-1 1,1 1-1,-1-1 1,0 1-1,0-1 1,0 0-1,-1 0 1,1 1 0,-1-2-1,0 1 1,-1 0-1,-1 1-22,-49 44 56,29-28-45,-7 5-55,23-20 17,0 0-1,1 1 1,0 1 0,-5 5 27,12-13-3,1 1 0,0-1 0,0 0 0,-1 0 0,1 0 0,0 1 0,0-1 0,-1 0 0,1 0 0,0 0 0,0 1 0,0-1 0,0 0 0,-1 0 0,1 1 0,0-1 0,0 0 0,0 1 0,0-1 0,0 0 0,0 0 0,0 1 0,0-1 0,0 0 0,0 1 0,0-1 0,0 0 0,0 1 0,0-1 0,0 0 0,0 0 0,0 1 0,0-1 0,0 0 0,0 1 0,0-1 0,1 0 0,-1 0 0,0 1 0,0-1 0,0 0 0,0 0 0,1 1 0,-1-1 0,0 0 0,0 0 0,1 0 0,-1 1 0,0-1 0,0 0 0,1 0 0,-1 0 0,0 0 3,17 2 299,228-5 1929,-245 3-2263,1 0 0,-1 0-1,1 0 1,-1-1-1,1 1 1,-1 0 0,1 0-1,-1 0 1,1 0-1,-1 0 1,1 0 0,-1 0-1,0 0 1,1 0-1,-1 0 1,1 1 0,-1-1-1,1 0 1,-1 0-1,1 0 1,-1 1-1,0-1 1,1 0 0,-1 0-1,1 1 1,-1-1-1,0 0 1,1 1 0,-1-1-1,0 0 1,1 1-1,-1-1 1,0 0 0,0 1-1,1-1 1,-1 1-1,0-1 1,0 1 0,0-1-1,0 0 1,0 1-1,0-1 1,1 1 0,-1-1-1,0 1 1,0-1-1,0 1 1,0-1 0,-1 1-1,1-1 1,0 1-1,0-1 1,0 1 35,0 3-730,0 11-4149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50.086"/>
    </inkml:context>
    <inkml:brush xml:id="br0">
      <inkml:brushProperty name="width" value="0.05" units="cm"/>
      <inkml:brushProperty name="height" value="0.05" units="cm"/>
    </inkml:brush>
  </inkml:definitions>
  <inkml:trace contextRef="#ctx0" brushRef="#br0">0 560 2697,'0'0'2867,"0"0"-767,0 0-374,0 0-206,0 0-247,0 0-132,3-3 3413,7 1-4296,108-3 1938,51-11-2196,-51 3-4054,54 5 4054,-170 8-2883,-2 0-2200,-3 0-1837</inkml:trace>
  <inkml:trace contextRef="#ctx0" brushRef="#br0" timeOffset="549.4">867 194 8546,'0'0'2078,"0"0"-1098,0 0-291,0 0-90,0 0-41,29-12 10,93-38-39,-91 37-200,0 2-1,1 2 1,26-6-329,-39 13 73,-1 0 0,0 1 1,0 1-1,1 0 0,-1 1 1,5 2-74,-18-2 12,-1 0 1,1 1-1,-1-1 1,1 1-1,-1 0 1,1 0-1,-1 0 1,0 0-1,0 1 1,0 0-1,-1 0 1,1 0-1,0 0 1,-1 1-1,0-1 1,0 1-1,0 0 1,0 0-1,-1 0 1,1 0-1,-1 0 1,0 1-1,-1-1 1,1 1-1,-1-1 0,1 1 1,-1 2-13,4 16 116,-2 0 0,0 1 0,-1-1 0,-2 0 0,0 1-116,0-7 21,-2 1 0,0-1 0,0 1-1,-2-1 1,0 0 0,-1 0 0,-1 0 0,-6 12-21,-3 3 72,-2-2 1,-2 0-1,-19 25-72,-21 19 127,-12 7-127,-42 52 75,111-130-83,1-2 0,0 0 0,0 0 0,0 1 0,0-1 1,1 1-1,-1-1 0,0 1 0,0-1 0,1 1 0,-1-1 0,1 1 0,0 0 8,19-2-116,6-1 266,-2-2 0,1-1-1,0-1 1,18-7-150,33-7 48,-28 11-74,1 2 1,0 3 0,0 1-1,26 3 26,-72 0-52,0-1 0,0 0 0,-1 0 0,1 1 0,0-1-1,0 0 1,-1 1 0,1 0 0,0-1 0,-1 1 0,1 0-1,-1 0 1,1 0 0,-1 0 0,1 0 0,-1 0 0,0 1-1,0-1 1,1 0 0,-1 1 0,0-1 0,0 1-1,0-1 1,0 1 0,-1-1 0,1 1 52,0 0-262,-1 0 1,1 0-1,-1-1 1,0 1-1,0 0 1,1 0-1,-1 0 1,0 0-1,-1 0 1,1 0-1,0 0 0,-1-1 1,1 1-1,-1 0 1,1 0-1,-1 1 262,-8 6-5876</inkml:trace>
  <inkml:trace contextRef="#ctx0" brushRef="#br0" timeOffset="1129.17">1886 316 1584,'0'0'3008,"0"0"-943,0 0-439,0 0-292,-24 28-218,-73 87-196,91-108-799,1 0 0,-1 1-1,2-1 1,-1 1 0,1 0 0,0 0 0,-2 9-121,5-12 62,0 1 0,0 0 0,1-1 0,-1 1 0,1 0 1,0 0-1,1 3-62,0 14 85,-1-21-64,0 0 0,1 0 1,-1 0-1,0 0 0,0 0 0,1 0 1,-1-1-1,1 1 0,0 0 0,0 0 1,-1 0-1,1-1 0,0 1 0,0 0 0,1-1 1,-1 1-1,0-1 0,0 0 0,1 1 1,0 0-22,1 0 59,0 0 0,1 0 0,-1-1 0,0 1 0,1-1 1,-1 1-1,1-1 0,0 0 0,-1-1 0,3 1-59,12 1 175,-1-1 1,1-1-1,-1-1 0,10-2-175,-18 2-30,3-1-31,1-1 0,-1 0-1,0 0 1,0-2 0,-1 1 0,1-2 0,-1 1 0,0-2 0,-1 1 0,1-2 0,-1 1-1,-1-1 1,1-1 0,-1 1 0,-1-2 0,0 1 0,4-7 61,-12 16 18,1 0 0,-1-1 0,0 1 1,1 0-1,-1-1 0,0 1 0,1 0 0,-1-1 1,0 1-1,0-1 0,1 1 0,-1 0 0,0-1 0,0 1 1,0-1-1,0 1 0,0-1 0,0 1 0,1-1 0,-1 1 1,0-1-1,0 1 0,0 0 0,-1-1 0,1 1 0,0-1 1,0 1-1,0-1 0,0 1 0,0-1 0,-1 1-18,1 0 9,-1 0 0,1 1 0,-1-1 0,1 1 0,-1-1 0,1 1 0,-1-1 0,1 1-1,0-1 1,-1 1 0,1-1 0,0 1 0,-1 0 0,1-1 0,0 1 0,0-1 0,0 1 0,-1 0-1,1-1 1,0 1 0,0 0 0,0-1 0,0 1-9,-3 32 121,2 0 1,1 0-1,1 1 1,2 1-122,7 50 249,0-8-874,-8-26-3120,-2-40-2158</inkml:trace>
  <inkml:trace contextRef="#ctx0" brushRef="#br0" timeOffset="1465.17">2378 748 6753,'0'0'4640,"0"0"-2852,0 0-873,0 0-228,0 0-47,0 0-32,1 4 38,6 85 146,-5 64-792,-2-153-90,0 0-1,1-1 1,-1 1-1,0 0 1,0 0-1,0 0 1,0-1-1,0 1 1,1 0-1,-1 0 1,0 0-1,0 0 1,0-1-1,1 1 1,-1 0-1,0 0 1,0 0-1,0 0 1,1 0-1,-1 0 1,0 0-1,0 0 1,1 0-1,-1 0 1,0 0-1,0-1 1,1 1-1,-1 1 1,0-1-1,0 0 1,1 0-1,-1 0 1,0 0-1,0 0 1,1 0-1,-1 0 1,0 0-1,0 0 1,0 0-1,1 0 1,-1 1-1,0-1 1,0 0-1,0 0 1,1 0-1,-1 0 1,0 1-1,0-1 1,0 0-1,0 0 1,0 0-1,0 1 1,1-1-1,-1 0 1,0 0-1,0 1 1,0-1-1,0 0 1,0 0-1,0 0 1,0 1-1,0-1 1,0 0-1,0 0 1,0 1-1,0-1 1,0 0-1,0 0 1,0 1-1,0-1 91,9-15-6077</inkml:trace>
  <inkml:trace contextRef="#ctx0" brushRef="#br0" timeOffset="2417.8">1813 418 1672,'0'0'2704,"0"0"-692,0 0-544,0 0-435,0 0-243,0 0-156,0 0-102,0 0-49,0 0-62,0 0-70,0 0-58,0 0-57,17-13 1407,-8 7-1562,0 1 0,0 0-1,1 1 1,-1 0 0,1 0-1,0 1 1,0 0 0,0 0-1,10 0-80,11-1 7,1 2 1,19 1-8,-50 1-10,0 0 0,-1 1 1,1-1-1,0 0 0,0 0 1,0 1-1,0-1 0,-1 1 1,1-1-1,0 1 0,0-1 1,-1 1-1,1-1 0,0 1 1,-1 0-1,1-1 0,0 1 1,-1 0-1,1 0 0,-1-1 1,1 1-1,-1 0 0,0 0 1,1 0-1,-1-1 0,0 1 1,0 0-1,1 0 0,-1 0 1,0 0-1,0 0 0,0 0 1,0 0 9,0 39 38,-1-27 16,1 36 149,-2-1-1,-3 1 1,-4 12-203,-1 2-663,10-63-574,0-1-1204,0-4-2123</inkml:trace>
  <inkml:trace contextRef="#ctx0" brushRef="#br0" timeOffset="3695.18">3199 334 6569,'0'0'2913,"0"0"-834,0 0-744,0 0-375,0 0-238,0 0-117,-9-8-45,-27-25-85,32 30-426,-2 0 0,1 0 0,0 0 1,-1 1-1,1 0 0,-1 0 0,0 0 0,1 0 0,-1 1 0,0 0 0,0 1 0,0-1 0,0 1 1,0 0-1,0 1 0,0-1 0,-2 2-49,-16-1-21,12 0 17,-1 0 1,1 2 0,-1-1-1,1 1 1,0 1 0,1 1 0,-1-1-1,1 2 1,-1-1 0,1 2-1,1-1 1,0 2 0,-8 5 3,1 1 22,1 1 1,0 0-1,1 1 1,0 1-1,2 0 1,0 1-1,-5 10-22,14-20 9,0 0 0,0 1 1,1-1-1,0 1 0,0 0 0,1 0 0,0 0 0,1 0 0,0 1 0,1-1 0,0 0 0,0 0 0,1 1 0,0-1 0,1 5-9,0-10 8,-1-1 0,1 0 0,0-1-1,0 1 1,0 0 0,0 0 0,1-1 0,-1 1-1,1-1 1,-1 0 0,1 0 0,0 0-1,0 0 1,0 0 0,0-1 0,0 1-1,0-1 1,1 0 0,-1 0 0,0 0 0,1 0-1,-1-1 1,1 1-8,13 2 82,0-1-1,0 0 1,0-2 0,1 1-82,-3-2 11,1 1 1,-1-2-1,1 0 1,-1-1-1,0-1 1,0 0-1,0-1 1,0 0 0,-1-1-1,0-1 1,0 0-1,-1-1 1,0-1-1,12-9-11,-10 7-17,0-2 0,-1 0 0,-1 0 1,0-1-1,0-1 0,-2 0 0,0-1 0,0 0 0,1-5 17,-10 17 4,1-11 44,-3 14-125,0 5-93,0 46 54,-2-2 130,3 1 0,2-1 0,2 0 1,2 0-1,2 2-14,-4-31-127,6 21-3824,-7-33-1654</inkml:trace>
  <inkml:trace contextRef="#ctx0" brushRef="#br0" timeOffset="4325.84">3572 727 4977,'0'0'5668,"0"0"-3565,0 0-1151,0 0-266,0 0-93,0 0-254,11-5-74,2-2-201,1 1 0,-1 0 0,2 2 0,-1-1 0,0 2 0,1 0-1,-1 0 1,1 2 0,2 0-64,-16 1 1,0 0 0,0 0-1,-1 0 1,1 1 0,0-1 0,0 0-1,-1 1 1,1-1 0,0 1 0,-1-1 0,1 1-1,0-1 1,-1 1 0,1 0 0,-1-1-1,1 1 1,-1 0 0,1-1 0,-1 1-1,1 0 1,-1-1 0,0 1 0,1 0-1,-1 0 1,0 0 0,0-1 0,0 1-1,1 0 1,-1 0 0,0 0 0,0 0-1,1 34 258,-1-29-180,0 6-18,-1-1 0,0 1 0,-1-1 0,-1 0 0,1 0 0,-2 0 0,0 0 0,0 0 0,-1-1 0,0 1 0,0-1 0,-1 0 0,-1-1 0,-4 5-60,-8 11 52,13-18-43,0 0 0,1 1 0,0 0-1,0 0 1,0 0 0,1 0 0,0 0 0,-2 9-9,6-16 0,0-1-1,1 1 1,-1-1 0,0 1 0,0 0-1,1-1 1,-1 1 0,0-1-1,1 1 1,-1-1 0,0 1 0,1-1-1,-1 1 1,1-1 0,-1 1-1,1-1 1,-1 0 0,1 1-1,-1-1 1,1 0 0,-1 1 0,1-1-1,0 0 1,-1 0 0,1 1-1,-1-1 1,1 0 0,0 0-1,-1 0 1,1 0 0,-1 0 0,1 0-1,0 0 1,-1 0 0,1 0-1,0 0 1,-1 0 0,1-1-1,-1 1 1,1 0 0,0 0 0,31-5 352,13-6-276,1 2 0,-1 2-1,1 3 1,29 0-76,-74 4-40,-1 0 23,0 0-3,0 0-102,0 0-443,-4-1-3467,1-7-2070</inkml:trace>
  <inkml:trace contextRef="#ctx0" brushRef="#br0" timeOffset="5063.08">4330 1 11739,'0'0'1768,"0"0"-1068,0 0-393,0 0 177,0 0 303,0 0 34,-1 31-126,0 103-184,2-81 279,6 41-790,0 7 221,-7 60-141,0-161-56,0 0 42,0-2-10,0-22-125,1-1 0,1 1 0,1 0 0,2 1-1,0-1 1,1 1 0,1-1 0,2 2-1,0-1 1,10-14 69,-18 34-10,1 0-1,0 1 1,0-1-1,0 1 1,0-1-1,0 1 1,1 0-1,-1 0 1,1 0-1,-1 0 0,1 1 1,0-1-1,0 1 1,0-1-1,0 1 1,0 0-1,3 0 11,3-1-45,0 1-1,1 1 1,-1-1-1,0 2 1,5 0 45,-5-1-4,-1 1-3,-1 1 1,0-1 0,0 1 0,0 0-1,0 1 1,0 0 0,0 0 0,-1 0 0,1 1-1,-1 0 1,0 1 0,0-1 0,0 1 0,-1 0-1,0 0 1,0 1 0,0-1 0,3 6 6,-2-2 13,0-1 1,0 1-1,-1 0 0,-1 1 1,1-1-1,-2 1 1,1 0-1,-1 0 0,-1 0 1,0 1-1,0-1 1,-1 0-1,0 3-13,-1-2 48,0 0 0,-1 0 0,0 0 0,-1 1 1,-1 4-49,1-10 15,0-1 1,0 0-1,-1 0 1,1 0 0,-1 0-1,0 0 1,-1-1 0,1 0-1,-1 1 1,0-1 0,0 0-1,-1 0-15,-5 6-81,0-1 0,-1 0 0,-1 0 0,0-1 0,0-1 0,0 0 0,-1-1 0,0 0 0,0-1-1,0 0 1,-1-1 0,0-1 0,0 0 0,0-1 0,-9 0 81,23-2-62,-1 0 0,0 0 0,0-1 0,0 1 0,1 0 0,-1-1 0,0 1 0,0-1 0,1 1 0,-1-1 0,0 1 0,1-1 0,-1 1 0,1-1 0,-1 0 0,0 1 0,1-1 0,0 0 0,-1 1 0,1-1 0,-1 0 0,1 0 0,0 0 0,-1 1 0,1-1 0,0 0 0,0 0 0,0 0 0,0 0 0,0 1 0,0-2 62,-1 0-114,1 1 0,0-1 0,0 0 0,0 0 1,0 0-1,0 0 0,1 0 0,-1 1 0,0-1 0,1 0 1,0 0-1,-1 0 0,1 1 0,0-1 0,0 0 1,0 0 113,4-2-1058,1-1 1,0 1 0,0 0 0,0 0 0,0 1 0,4-2 1057,13-7-6975</inkml:trace>
  <inkml:trace contextRef="#ctx0" brushRef="#br0" timeOffset="5416.97">4879 549 10578,'0'0'2297,"0"0"-1465,0 0-136,0 0-48,0 0-248,0 0-144,0 0-184,-17 187-64,17-145 72,0-1-16,0-2-56,0-3 40,0-6-40,0-7-8,0-5 0,-3-12-784,3-6-1568,0 0-6074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57.709"/>
    </inkml:context>
    <inkml:brush xml:id="br0">
      <inkml:brushProperty name="width" value="0.05" units="cm"/>
      <inkml:brushProperty name="height" value="0.05" units="cm"/>
    </inkml:brush>
  </inkml:definitions>
  <inkml:trace contextRef="#ctx0" brushRef="#br0">186 382 5777,'0'0'5161,"0"0"-3102,0 0-913,0 0-172,0 0-178,0 0-176,1 8-115,15 516 3043,-16-396-3982,-2-128-180,0 1 0,1-1 0,-1 0 0,0 0 0,1 0 0,-1 0-1,0 0 1,0 0 0,1-1 0,-1 1 0,0-1 0,0 1 614,-8-13-7870</inkml:trace>
  <inkml:trace contextRef="#ctx0" brushRef="#br0" timeOffset="335.01">1 748 5297,'0'0'5065,"0"0"-3146,0 0-773,0 0-290,0 0-188,0 0-126,0 1-478,0 0 1,0-1-1,0 1 0,0 0 1,0-1-1,0 1 1,0 0-1,0-1 1,0 1-1,0 0 0,1-1 1,-1 1-1,0 0 1,0-1-1,1 1 1,-1-1-1,0 1 1,1-1-1,-1 1 0,1-1 1,-1 1-1,1-1 1,-1 1-1,1-1 1,-1 1-65,19 3 227,0 0 1,0-1-1,0 0 1,0-2-1,1-1 0,-1 0 1,14-2-228,21 0 173,5 2-205,15-2-820,0 4 0,0 3 0,49 11 852,-73-4-2974</inkml:trace>
  <inkml:trace contextRef="#ctx0" brushRef="#br0" timeOffset="967.28">1536 620 7618,'0'0'2359,"0"0"-1135,0 0-56,0 0 143,0 0-17,0 0-158,-5-18-192,-17-56-157,21 72-760,1 0-1,-1 0 1,-1 1 0,1-1-1,0 0 1,0 1 0,-1-1-1,1 1 1,0 0 0,-1-1-1,0 1 1,1 0-1,-1 0 1,0 0 0,1 0-1,-1 0 1,0 1 0,0-1-1,0 0 1,0 1 0,-1-1-27,-39 0 135,28 2-130,1-1-1,0 0 0,0 1-1,0 0 1,0 1 0,0 1-1,0 0 1,0 0-1,1 2 1,-1-1 0,1 1-1,0 1 1,1 1 0,-1-1-1,1 2 1,-9 7-4,8-6-9,1 1 0,0 0 0,0 1 0,1 0 0,0 1 0,-5 9 9,10-14-6,1 1 0,0-1 0,1 1 1,-1 0-1,1 1 0,1-1 1,0 0-1,0 1 0,0-1 1,1 1-1,1 0 0,-1 2 6,1-4-10,0-1 0,0 0 1,1 1-1,-1-1 0,1 1 0,1-1 0,-1 0 0,1 0 0,0 0 0,1 1 10,-1-4 3,1 1-1,-1-1 1,1 1-1,0-1 1,0 0-1,0 0 1,1-1-1,-1 1 1,1 0-1,-1-1 1,1 0-1,0 0 1,0 0-1,0 0 1,2 0-3,10 3-8,0-1 0,0-1 0,0 0 0,0-1 0,1-1-1,-1 0 1,15-2 8,-23 1-4,1 0-13,-1-1 0,1-1 1,-1 1-1,0-1 1,1-1-1,-1 0 1,0 0-1,0 0 1,-1-1-1,1 0 0,-1-1 1,0 1-1,6-6 17,2-3-84,0 0-1,-1 0 1,-1-2 0,0 0-1,6-10 85,-18 24-1,2-3 6,-1 1 0,1 0 1,-1-1-1,0 1 0,0-1 1,0 0-1,-1 0 0,1 0 1,-1 0-1,0 0 0,0 0 1,0 0-1,0 0 0,-1-2-5,0 6-56,1 2-98,3 11 81,1 1 1,1-1 0,4 6 72,-3-6 40,-1 0 0,-1 1-1,4 10-39,-4 1-24,-1-1-1,-2 1 0,0-1 0,-1 1 0,-2 4 25,1-15-112,0-8-55,0 0-1,-1 1 1,1-1-1,-1 0 0,-1 0 1,1 0-1,-1 0 0,0 0 1,-1 1 167,-20 28-4293,9-18-3907</inkml:trace>
  <inkml:trace contextRef="#ctx0" brushRef="#br0" timeOffset="1387.28">1790 969 7274,'0'0'3906,"0"0"-2311,0 0-896,0 0-137,0 0 236,0 0-73,18-4-229,-10 2-447,19-5 128,0 2 0,0 1-1,27-1-176,-53 5-5,0 1 0,0 0-1,0-1 1,0 1 0,-1 0 0,1 0-1,0-1 1,0 1 0,0 0 0,-1 0-1,1 0 1,-1 0 0,1 0 0,0 0-1,-1 0 1,0 0 0,1 0-1,-1 0 1,0 0 0,1 1 0,-1-1-1,0 0 1,0 0 0,0 0 0,0 0-1,0 0 1,0 1 0,0-1 0,-1 0-1,1 0 6,-5 41 270,0-31-230,-1 0 0,0-1-1,0 0 1,-1 0 0,-1 0 0,1-1-1,-1 0 1,-1-1 0,0 0-1,0 0 1,-2 0-40,0 1 12,0 0 0,1 1 0,0 1 0,0-1 0,1 1-1,1 1 1,-6 8-12,14-19-7,-1-1 0,1 1 0,-1 0-1,1-1 1,-1 1 0,1 0-1,-1 0 1,1-1 0,0 1 0,-1 0-1,1 0 1,0 0 0,0-1 0,0 1-1,0 0 1,-1 0 0,1 0 0,0 0-1,0 0 1,1-1 0,-1 1 0,0 0-1,0 0 1,0 0 0,0 0-1,1-1 1,-1 1 0,0 0 0,1 0-1,-1-1 1,1 1 0,-1 0 0,1-1-1,-1 1 1,1 0 0,-1-1 0,1 1-1,0-1 1,-1 1 0,1-1-1,0 1 1,0-1 0,-1 1 0,1-1-1,0 0 1,0 1 0,-1-1 0,2 0 7,4 1 6,1 0 0,-1 0 0,1-1 0,0 0 0,-1-1 1,3 0-7,8 0 74,6 2-21,-1-2 0,0-1 1,0 0-1,7-3-53,-21 3-284,1-1 1,-1 0-1,0 0 0,0-1 1,4-2 283,-6 3-710,0-1 1,0-1-1,0 1 1,-1-1-1,0 0 1,0 0-1,2-2 710,4-11-7488</inkml:trace>
  <inkml:trace contextRef="#ctx0" brushRef="#br0" timeOffset="1883.84">2280 16 7090,'0'0'3643,"0"0"-2445,0 0-713,0 0-17,0 0 206,0 0 72,30 0-221,142-3-113,-170 3-397,0 1 1,1-1-1,-1 0 1,0 1-1,0-1 0,0 1 1,0 0-1,1 0 1,-1 0-1,0 0 1,0 0-1,-1 0 1,1 1-1,0-1 1,0 1-1,-1-1 1,1 1-1,0 0 1,-1-1-1,0 1 1,1 0-1,-1 0 1,0 0-1,0 0 1,0 0-1,0 0 0,-1 0 1,1 1-1,0-1 1,-1 0-1,0 0 1,1 1-1,-1-1 1,0 0-1,0 1-15,0 3 52,1 0 0,-1 0 0,-1 0 0,1-1-1,-1 1 1,0 0 0,0 0 0,-1-1 0,0 1-1,0-1 1,0 1 0,-1-1 0,1 0 0,-2 2-52,-14 14 30,-1 0 1,-1-1 0,-1 0 0,-11 7-31,9-8-228,0 1 1,2 1 0,-19 23 227,38-42-15,0 1 0,0-1 1,0 1-1,1-1 1,-1 1-1,1 0 0,0 0 1,-1-1-1,1 1 0,0 0 1,1 0-1,-1 0 0,1 1 1,-1-1-1,1 0 0,0 0 1,0 0-1,0 0 0,1 0 1,-1 0-1,1 0 1,-1 0 14,2 0 7,-1 0 1,1-1 0,-1 1 0,1-1 0,0 1 0,0-1 0,0 0 0,0 0 0,0 0 0,0 0 0,1 0-1,-1 0 1,1-1 0,-1 1 0,1-1 0,0 1 0,-1-1 0,1 0 0,0 0 0,0-1 0,3 2-8,24 4 253,1-1 1,-1-2 0,14 0-254,46-2-2792,-68-1-2096</inkml:trace>
  <inkml:trace contextRef="#ctx0" brushRef="#br0" timeOffset="2852.46">3196 105 10666,'0'0'2029,"0"0"-1028,0 0-2,0 0-51,-5 33 9,-19 109-104,-9 125 809,26-180-1451,-5 0-1,-3-1 1,-7 11-211,16-80 26,-2 18 40,8-34-39,0-1 61,0 0 38,1-14 97,4 2-224,0 1-1,1-1 1,0 1 0,0 0 0,1 0-1,1 1 1,0 0 0,0 0 0,1 1-1,0 0 2,9-9-23,2 2 0,-1 0 0,2 2 0,15-9 23,-24 16-31,2 0 0,-1 1 1,1 1-1,0 0 0,0 1 1,0 1-1,0 0 0,1 1 1,-1 0-1,1 1 0,0 1 1,7 0 30,-20 0-13,0 1 1,0-1-1,-1 0 1,1 1-1,0-1 1,0 1-1,-1-1 1,1 1-1,-1 0 1,1 0-1,-1 0 1,1 0-1,-1 0 1,1 0 0,-1 0-1,0 0 1,1 0-1,-1 1 1,1 0 12,0 2-15,0-1 0,0 1-1,-1-1 1,1 1 0,-1 0 0,0-1 0,0 1 0,0 0 0,0 1 15,1 12-12,-1 0-1,0 0 1,-2 0 0,0 3 12,0-9 12,0-3 1,0-1 1,-1 0-1,0 1 0,-1-1 1,1 0-1,-2 0 0,1 0 1,-1-1-1,1 1 0,-2-1 1,1 0-1,-1 0 0,0 0 1,0-1-1,-1 1 0,1-1 1,-1-1-1,-5 4-13,-6 4 16,0-1 0,-1 0 0,0-2 0,0 0 0,-1-1 0,-8 2-16,7-5-220,0-1 0,-1-1 0,1 0 0,-1-2 0,1 0 0,-11-2 220,13 1-396,16 0 269,-1 0 0,1 1 1,-1-1-1,1-1 0,0 1 0,-1 0 1,1-1-1,-1 1 0,1-1 0,0 0 1,-1 1-1,1-1 0,0 0 0,0-1 0,0 1 1,0 0-1,0-1 0,0 1 0,0-1 1,0 1-1,0-1 0,1 0 0,-1 0 1,1 0-1,-1 0 0,1 0 0,0 0 1,0 0-1,0 0 0,0-1 0,0 1 1,0 0-1,0-1 0,1 1 0,0 0 0,-1-1 1,1 1-1,0-1 0,0 1 0,0-3 127,1 4-196,-1-1 0,0 1 0,1 0 0,-1-1 0,1 1 0,0 0 0,-1-1-1,1 1 1,0 0 0,0 0 0,0 0 0,0 0 0,0 0 0,0 0-1,0 0 1,0 0 0,0 0 0,0 1 0,1-1 0,-1 0 0,0 1 0,0-1-1,1 1 1,-1-1 0,0 1 0,1 0 0,-1-1 0,1 1 0,-1 0-1,0 0 1,2 0 196,3-1-846,17-5-2925</inkml:trace>
  <inkml:trace contextRef="#ctx0" brushRef="#br0" timeOffset="3198.27">3679 897 9402,'0'0'2797,"0"0"-1174,0 0-763,0 0-409,0 0 115,0 0 57,0 22-132,-2 44 21,-9 49-512,9-93 19,1-11-18,0 0 0,-1 0 0,0-1 0,0 1 0,-1 0 0,0-1 0,-1 0 0,0 0 0,-5 8-1,8-18-59,1 0-1,0 0 1,0 0-1,-1 0 1,1 0-1,0 0 1,-1 0-1,1 0 1,0 0-1,0 0 1,-1-1 0,1 1-1,0 0 1,0 0-1,-1 0 1,1 0-1,0-1 1,0 1-1,0 0 1,-1 0-1,1 0 1,0-1 0,0 1-1,0 0 1,0 0-1,0 0 1,-1-1-1,1 1 1,0 0-1,0-1 1,0 1-1,0 0 1,0 0 0,0-1-1,0 1 1,0 0-1,0 0 1,0-1-1,0 1 1,0 0-1,0-1 1,0 1-1,0 0 1,0 0-1,0-1 1,0 1 0,0 0-1,1 0 60,-2-19-3905</inkml:trace>
  <inkml:trace contextRef="#ctx0" brushRef="#br0" timeOffset="3731.09">4096 1 8314,'0'0'3713,"0"0"-2418,0 0-483,0 0 253,0 0-134,30 0-425,187 0-36,-212 0-456,0 0-19,0 0 0,0 0-1,0 0 1,0 1 0,0 0 0,0-1-1,0 2 1,3 0 5,-6-1-4,0 0 0,-1 0 0,0 0 0,1 1 0,-1-1 0,0 0 0,0 1 0,1-1 0,-1 0 0,0 1 0,0-1 0,-1 1 0,1 0 0,0-1 0,0 1 0,-1 0 0,1-1 0,-1 1 0,1 0 0,-1 0 0,0 0 0,0-1 0,0 1 0,0 0 0,0 0 0,0 1 4,0 4 34,0 0 1,-1 1-1,1-1 0,-2 0 0,1 0 0,-1 0 0,1 0 0,-2 0 0,1 0 1,-1-1-1,0 1 0,-1-1 0,0 1 0,1-1 0,-2 0 0,1-1 0,-5 5-34,-26 28 128,18-21-77,1 1 0,0 1 0,-3 7-51,16-21-11,0 0 0,0 0 0,0 0 0,1 0 0,-1 0 0,2 0 0,-1 1 0,0-1-1,1 1 1,0-1 0,0 1 0,1-1 0,0 1 0,-1 0 0,2-1 0,-1 3 11,1-7 0,-1 1 0,1 0 0,0-1 0,0 1-1,-1-1 1,1 0 0,0 1 0,0-1 0,0 1 0,0-1-1,1 0 1,-1 0 0,0 0 0,1 0 0,-1 0-1,0 0 1,1 0 0,-1 0 0,1 0 0,-1-1-1,1 1 1,0-1 0,0 1 0,45 9 258,-36-9-147,38 4-100,1-2 1,40-3-12,-32-1-3047,-32 1-3422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7:50.996"/>
    </inkml:context>
    <inkml:brush xml:id="br0">
      <inkml:brushProperty name="width" value="0.1" units="cm"/>
      <inkml:brushProperty name="height" value="0.1" units="cm"/>
      <inkml:brushProperty name="color" value="#66CC00"/>
    </inkml:brush>
  </inkml:definitions>
  <inkml:trace contextRef="#ctx0" brushRef="#br0">1697 1323 3121,'0'0'5085,"0"0"-2715,0 0-1151,0 0-402,0 0-107,0 0-73,-8 0 6422,-35-6-6978,13-4-58,-23-8 113,-1 2 0,-1 3 0,0 1 0,-21 1-136,-27 5 115,-102 7-115,177 2 3,1 2 1,-1 1 0,1 1 0,0 1-1,-5 4-3,-40 11 6,20-6-21,1 3 0,1 1 1,1 3-1,1 2 0,1 2 1,-30 25 14,45-28-21,0 1 1,2 2-1,-23 26 21,-10 19-88,-1 8 88,50-62-17,1 0 0,0 1-1,2 1 1,0 0 0,1 0-1,2 1 1,0 0 0,1 0-1,1 1 1,1 0 0,1 0-1,1 2 18,-7 151 102,7 41-102,4-202 5,1 0 0,0 0 0,1 0 1,3 8-6,6 43 20,-5-1 25,1 36 270,5 0 1,26 95-316,-14-110 166,5-2-1,35 69-165,90 153 285,-84-169-243,12 40 46,-42-86-7,48 78-81,-34-79 558,9 4-558,-43-65 131,2-2 1,1 0 0,1-1-1,1-2 1,3 1-132,4 2 62,-2 1-1,0 2 0,-2 1 1,-2 2-1,4 7-61,36 43 67,11 5-67,-4-4 44,-13-20 55,2-2 0,69 50-99,-49-43 375,51 56-375,-22-14 186,80 59-186,133 88 179,-249-200-119,259 219 35,-158-128-55,-85-79 17,2-4 0,94 49-57,-160-102 51,0-1 1,1-1-1,0-1 1,1-2-1,24 3-51,62 19 72,-7 3 16,1-4 0,2-5 0,109 9-88,-201-31 5,281 34 33,-197-20-49,90 29 11,-183-42 0,170 48 3,3-9 1,28-2-4,1-14 9,214 35 22,-148-10-11,3-12 0,32-11-20,-107-16-3,490 38-17,-35-12 41,1-33 63,-557-5-78,247 13-51,13 17 45,75 4-19,226 11 25,401 17 116,148-47 54,-650-25-125,-226 2-22,-143-1 18,68-17-47,194-40 124,-139 18-78,-164 27-17,0-8 1,-3-6-1,23-14-29,491-203 131,-389 142-126,-9-7-16,137-87 11,-95 45 3,-215 110 9,-3-4 0,-2-5 0,-3-3 0,-2-4-12,-29 20 5,128-107 10,-144 114-45,-1-2 0,-2-1 0,8-15 30,14-23-8,336-452 13,-347 452-31,-3-2 1,-3-2-1,-4-2 0,-4-1 1,14-56 25,-23 49-28,-3-1-1,-5 0 1,-4-2 0,1-68 28,-9-390-302,-8 318 5,2 202 230,-1-1 1,-2 1-1,-1 0 1,-2 0-1,-2 0 1,-7-20 66,-8-8-89,-4 1 0,-7-10 89,0 1-143,-7-27 143,27 57-28,-3-1 0,-1 2 1,-1 1-1,-3 0 0,-1 1 1,-1 2-1,-26-29 28,-67-76-55,-15-33 55,-124-143 7,154 196-6,30 36-1,-3 4 0,-65-53 0,12 14 18,4-8-18,-95-89 25,169 171-21,-2 3 0,-1 3 0,-39-21-4,-50-16-59,-92-33 59,104 50-10,8 7-36,-3 5 0,-1 6 0,-97-17 46,-51 4-136,-72 3 136,-80 12 19,-62 17-19,11 2 12,-570-42-4,923 53-13,-1380-57 6,1105 64 7,-452 5-52,-391 45 65,777-26-1,-1012 91-60,1099-63 41,-1001 111 5,691-97-14,355-20-13,-16 18 21,-225 63-39,8 27-28,-283 128 27,218-66 48,567-186-19,44-18 2,0-1-1,0-1 1,-1-1-1,-2-1 10,28-8-5404,44-20 1658,-13-1-850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6:30.791"/>
    </inkml:context>
    <inkml:brush xml:id="br0">
      <inkml:brushProperty name="width" value="0.05" units="cm"/>
      <inkml:brushProperty name="height" value="0.05" units="cm"/>
    </inkml:brush>
  </inkml:definitions>
  <inkml:trace contextRef="#ctx0" brushRef="#br0">504 1 10458,'0'0'1247,"0"0"-579,-3 28 7,-1 6-428,-4 45 914,3 22-1161,4 352 1222,2-241-1078,-1-211-59,0-4 198,0-23-152,2 0 1,1 0-1,1 0 0,1 0 1,1 1-1,2-2-131,-3 11-14,1 0-1,1 1 1,0 0 0,1 0-1,0 0 1,2 1-1,-1 0 1,2 1 0,0 0-1,1 0 15,-7 9-14,0 0 0,0 0 0,0 1-1,0-1 1,1 1 0,0 0 0,-1 1-1,1 0 1,0 0 0,0 0 0,0 0-1,1 1 1,-1 0 0,0 0 0,0 1-1,1 0 1,-1 0 0,0 0 0,6 2 14,-9-1 8,0 0 1,0 0-1,0 0 1,0 0-1,-1 1 1,1 0 0,0-1-1,-1 1 1,1 0-1,-1 0 1,1 1-1,-1-1 1,0 0 0,0 1-1,0-1 1,0 1-1,-1 0 1,1-1-1,-1 1 1,0 0 0,1 0-1,-1 0 1,0 1-9,3 8 99,-1 1 1,1-1 0,-2 1 0,0-1 0,0 4-100,-1-1 22,0 0-1,0 0 1,-2 0 0,0 0 0,-1 6-22,0-15-12,1 0 0,-1 1-1,0-1 1,-1 0 0,1 0 0,-1-1 0,0 1-1,-1-1 1,1 1 0,-1-1 0,0 0 0,-1 0-1,-2 3 13,-1-1-156,-1 0-1,1 0 1,-1-1-1,0 0 0,-1-1 1,1 0-1,-1 0 1,0-1-1,0 0 0,-9 2 157,4-3-1451,1 0 1,-1-1-1,1-1 0,-14 0 1451,27-1-1566,1 0-512,2 0-809,9 0-167</inkml:trace>
  <inkml:trace contextRef="#ctx0" brushRef="#br0" timeOffset="334.01">990 846 3577,'0'0'6841,"0"0"-5520,0 0-177,0 0 168,0 0-256,0 0-536,0 0-144,-27 128-144,21-92-47,-1 0-89,4 2-96,-1-2 8,-2-6 40,3-3-48,-1-10-72,-2-5-689,2-9-1439,1-3-4538</inkml:trace>
  <inkml:trace contextRef="#ctx0" brushRef="#br0" timeOffset="880.58">1231 54 4641,'0'0'6400,"0"0"-4277,0 0-1136,0 0-120,0 0-274,0 0-119,12-2 171,6 0-458,38-8 144,1 3 1,17 2-332,-72 5 2,0 0 1,-1 0 0,1 0-1,-1 0 1,1 0-1,0 1 1,-1-1-1,1 1 1,-1-1 0,1 1-1,-1 0 1,1 0-1,-1-1 1,0 1 0,1 0-1,-1 0 1,0 0-1,0 0 1,0 1 0,1-1-1,-1 0 1,-1 0-1,2 2-2,0 0 24,-1 1 0,1-1 0,-1 1 0,0-1 0,0 1 1,0-1-1,-1 1 0,1 0 0,-1 0 0,0 2-24,0 3 31,0 0 0,-1-1 1,0 1-1,-1 0 0,0-1 0,0 0 1,-1 1-1,0-1 0,-2 3-31,-8 9 7,-1 0-1,0-2 1,-2 0-1,0 0 1,-7 4-7,-45 52-385,67-73 376,0-1 0,1 1 1,-1 0-1,0 0 0,1-1 0,-1 1 0,1 0 0,-1 0 0,1 0 0,-1 0 1,1 0-1,0 0 0,0 0 0,-1 0 0,1 0 0,0 0 0,0 0 0,0 0 1,0 0-1,0 0 0,0 0 0,0 0 0,0 0 0,0 0 0,1 0 1,-1 0-1,0-1 0,1 1 0,-1 0 0,0 0 0,1 0 0,-1 0 0,1 0 1,0 0-1,-1-1 0,1 1 0,0 0 0,-1-1 0,1 1 0,0 0 0,0-1 1,-1 1-1,1-1 0,0 1 0,0-1 0,0 1 0,0-1 0,0 0 0,0 1 1,0-1-1,0 0 0,0 0 9,10 4 183,1-1 0,-1-1 0,1 0 0,8 0-183,-3 0 199,1 1-104,-9-3-169,0 1 0,1 0 0,-1 1-1,0 0 1,0 1 0,0 0 0,0 0 0,-1 1-1,7 3 75,-11-1-1979,-4-3-1601</inkml:trace>
  <inkml:trace contextRef="#ctx0" brushRef="#br0" timeOffset="1930.66">1952 813 1320,'0'0'4707,"0"0"-1917,0 0-822,0 0-504,0 0-305,0 0-108,0 0-57,0 0 22,14 0 588,372-14 423,-243 8-2084,-83 6-2324,-58 0-54,-2 0-1620,-3 0-1628</inkml:trace>
  <inkml:trace contextRef="#ctx0" brushRef="#br0" timeOffset="2509.67">2981 307 10538,'0'0'1814,"0"0"-941,0 0-403,0 0-217,0 0-61,0 0 51,26-3 77,84-11-46,-100 13-252,-1 0 1,1 1-1,0 0 1,0 0-1,-1 1 1,1 1-1,-1 0 1,1 0-1,-1 0 0,1 1 1,0 1-23,-4-1 1,0 0 0,0 1 0,0-1 0,-1 1 0,0 0 0,1 1-1,-1-1 1,-1 1 0,1 0 0,-1 0 0,0 1 0,3 5-1,-1 1 6,0 1 0,-1 0 0,0 1 0,-1-1 0,-1 1 0,0-1 0,-1 1 0,0 0 0,-1 0 0,-1 0 0,0 1 0,-3 12-6,1-12 26,-1 0-1,-1 0 1,0 0 0,-1-1-1,0 1 1,-2-1-1,1 0 1,-2-1 0,0 0-1,0 0 1,-4 3-26,-19 23 83,-1-1 0,-32 28-83,-82 66 299,178-132-33,-19 1-89,407-1 1124,-420 0-1398,1 0 0,-1 0-1,0-1 1,1 1-1,-1 0 1,0 0 0,1 0-1,-1 0 1,0 0-1,1 0 1,-1 0 0,0 0-1,1 0 1,-1 0-1,0 0 1,1 0-1,-1 0 1,0 1 0,1-1-1,-1 0 1,0 0-1,1 0 1,-1 0 0,0 0-1,0 1 1,1-1-1,-1 0 1,0 0 0,0 1-1,1-1 1,-1 0-1,0 0 1,0 1-1,0-1 1,1 0 0,-1 1-1,0-1 1,0 0-1,0 0 1,0 1 0,0-1-1,0 0 1,0 1-1,0-1 1,1 0 0,-1 1-1,0-1 1,-1 1-1,1-1 1,0 0 0,0 1-1,0-1 1,0 0-1,0 1 98,0 0-653,0 6-5415</inkml:trace>
  <inkml:trace contextRef="#ctx0" brushRef="#br0" timeOffset="183003.04">11 138 16,'0'0'1120,"0"0"-596,0 0-362,0 0-129,-2-1-1286,-6-4 18598,8 4-17332,0-1 0,1 1 0,-1 0 0,0 0 0,1 0 0,-1 0 0,1 0 0,-1 0 0,1 0 0,0 0 1,0 0-1,-1 0 0,1 0 0,0 0 0,0 0 0,0 1 0,0-1 0,0 0 0,0 0-13,26-15 3,-12 8 10,-11 5-34,-1 1 0,0 0 1,0 0-1,0 1 0,1-1 1,-1 1-1,1-1 1,0 1-1,-1 0 0,1 0 1,0 1-1,-1-1 0,1 1 1,0 0-1,3 0 21,-5 0-11,0 1 0,0-1 0,0 1 0,-1 0 0,1 0 0,0-1 0,0 1 0,-1 1 0,1-1 0,-1 0 0,1 0 0,-1 0 0,1 1 0,-1-1 0,0 1 0,1-1 0,-1 1 0,0 0-1,0-1 1,0 1 0,0 0 0,-1 0 0,1 0 0,0-1 0,-1 1 0,1 0 0,-1 0 0,0 0 0,0 1 11,1 3-22,0 0 0,0 0-1,-1 0 1,0 0 0,0 0-1,0 0 1,-1 0 0,0 0 0,0-1-1,-1 1 1,-1 4 22,-2 3 31,-2-1 0,1 0 0,-1 0 0,-4 4-31,-18 30 80,21-30-77,-2-1-1,0 0 1,0-1 0,-2 0-1,1-1 1,-2 0-3,39-10 544,-7-4-392,0-1 0,-1-1 1,16-4-153,-15 2 21,0 2 1,0 0-1,19 0-21,-19 3-26,-18 0 10,-1 0-55,0 0-101,0 0-159,0 0-186,0 0-227,0 0-341,0 0-863,-1 0-2230,-1 0-2114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20.560"/>
    </inkml:context>
    <inkml:brush xml:id="br0">
      <inkml:brushProperty name="width" value="0.05" units="cm"/>
      <inkml:brushProperty name="height" value="0.05" units="cm"/>
    </inkml:brush>
  </inkml:definitions>
  <inkml:trace contextRef="#ctx0" brushRef="#br0">1 75 3625,'0'0'1668,"0"0"-440,0 0-146,0 0-79,0 0-172,0 0 10,0 0 42,0 0-72,0 0-82,0 0-58,0 0-120,0 0-142,0 0-129,0 0-92,0 0-42,0 0 58,0 0 76,0 0 101,11-1 462,1-3-652,0 0 0,0-1 0,-1 0 0,7-4-191,29-13 231,-30 16-203,0 1 0,0 1 0,1 1-1,0 0 1,0 1 0,0 1 0,10 1-28,-28 16-190,0-10 190,-1 0 0,0 0 0,0-1 0,-1 1-1,1 0 1,-1 0 0,0-1 0,-1 1-1,0-1 1,0 1 0,0-1 0,0 0-1,-4 4 1,-10 11 82,0-1-1,-17 13-81,-7 9 40,23-22 6,10-11-34,-1 1 1,2 0-1,0 0 1,0 1 0,0 1-13,6-10 4,1 0 0,-1-1 0,1 1 0,0-1 0,-1 1 0,1 0 0,0-1 0,0 1 0,-1 0 0,1-1 0,0 1 0,0 0 0,0-1 0,0 1 0,0 0 0,0 0 0,0-1 1,0 1-1,0 0 0,0-1 0,0 1 0,1 0 0,-1-1 0,0 1 0,0 0 0,1-1 0,-1 1 0,0 0 0,1-1 0,-1 1 0,1-1 0,-1 1 0,0-1 0,1 1 1,0-1-1,-1 1 0,1-1 0,-1 1 0,1-1 0,-1 0 0,1 1 0,0-1 0,-1 0 0,1 1 0,0-1 0,-1 0 0,2 0-4,255 3 288,-272 7-2574,4-6-680,1-3-2733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22.797"/>
    </inkml:context>
    <inkml:brush xml:id="br0">
      <inkml:brushProperty name="width" value="0.05" units="cm"/>
      <inkml:brushProperty name="height" value="0.05" units="cm"/>
    </inkml:brush>
  </inkml:definitions>
  <inkml:trace contextRef="#ctx0" brushRef="#br0">343 193 6449,'0'0'3012,"0"0"-1252,0 0-510,0 0-174,0 0-92,0 0-18,0 0-25,0 0-87,0 0-166,0 0-139,0 0-79,0 0-73,0 0-49,0 0-26,0 0-13,0 0 4,0 0-18,0 0-36,0 0-52,0 0-38,-8 7-6,-32 24-81,2 1 0,1 2 1,2 1-1,2 2 0,-6 9-82,26-28 29,0 1 0,1 0 0,0 1 0,2 1 0,1 0 0,0 0 0,2 0 0,0 1 0,2 0 0,0 1 0,1-1-1,0 14-28,2-2-6,2-1 0,1 1 0,3 17 6,-2-36-7,1 0 1,1 1-1,0-1 1,1-1-1,0 1 1,2-1-1,-1 0 1,8 10 6,-5-10-9,1 0 1,1 0-1,1-1 1,-1-1 0,2 0-1,0 0 1,11 7 8,17 9-20,2-2 0,1-1 20,-26-15 11,9 11 22,-26-21-12,-1 0 27,0 0 2,0 0-8,0 0-11,0 0 32,0 0 6,0 0-9,0 0-29,0-14-3045,0 2-998</inkml:trace>
  <inkml:trace contextRef="#ctx0" brushRef="#br0" timeOffset="887.04">938 854 5097,'0'0'2962,"0"0"-576,0 0-447,0 0-297,0 0-357,0 0-469,-6-2-410,0 0-330,0 1 0,0-1 0,-1 1 0,1 0 0,-1 1-1,1-1 1,-1 1 0,1 0 0,0 1 0,-1 0 0,1 0 0,-1 0 0,1 1 0,0 0 0,0 0 0,0 0 0,-3 3-76,-7 4 94,0 1 1,1 1-1,0 1 0,1 0 1,1 0-1,0 2 1,-10 11-95,17-17-9,0 1 0,0 0-1,1 0 1,0 0 0,0 1 0,1 0 0,1 0 0,-1 0 0,2 0 0,-1 0 0,1 1-1,1-1 1,0 1 0,0 2 9,1-3-13,0-7-2,0 0 1,0 1 0,0-1-1,0 0 1,1 0 0,-1 0-1,1 0 1,0 0 0,0 2 14,0-4-3,0 0 0,0 1 0,0-1 0,0 0 0,0 0 0,0-1 0,0 1 0,0 0 0,0 0 1,1 0-1,-1-1 0,0 1 0,0-1 0,1 1 0,-1-1 0,1 1 0,-1-1 0,0 0 0,1 0 1,-1 0-1,1 0 0,-1 0 0,1 0 3,7 1-5,0-1-1,0 0 1,-1-1 0,1 0 0,0 0-1,-1-1 1,1 0 0,-1 0-1,1-1 1,-1 0 0,0-1 0,0 0 5,6-4 1,-1-1 0,0-1 0,-1 0 0,0 0 1,0-1-1,1-3-1,-4 5 11,0 0-1,-1 0 1,0-1 0,-1 0 0,0 0 0,0-1-1,-1 0 1,-1 0 0,1 0 0,2-12-11,-21 135 789,5-54-733,1 41-56,6-32-3427,5-65-1819,2-2-205</inkml:trace>
  <inkml:trace contextRef="#ctx0" brushRef="#br0" timeOffset="1238.87">1150 1122 7218,'0'0'3978,"0"0"-2014,0 0-822,0 0-390,0 0-277,0 0-181,0 13 100,0-1-202,0 53 193,-3 1-1,-3 9-384,4-66-720,2-10-4,0-17-867,1 5-1,-1-19-4638</inkml:trace>
  <inkml:trace contextRef="#ctx0" brushRef="#br0" timeOffset="2164.87">1385 313 1536,'0'0'5950,"0"0"-2826,0 0-1253,0 0-576,0 0-405,0 0-241,1-3-91,2-3-454,0 0 1,1 0-1,0 1 1,0 0-1,1-1 1,-1 2-1,1-1 1,0 0-1,0 1 1,0 0-1,1 0 1,0 1-1,0-1-104,3-1-18,0 0 1,0 0-1,1 1 0,-1 1 0,1-1 1,0 1-1,-1 1 0,9-1 18,-18 3 0,4-1-23,-1 1 1,1-1 0,0 1-1,0 0 1,0 1 0,0-1 0,0 0-1,-1 1 1,1 0 22,-3 0-3,0-1-1,0 1 1,0 0-1,0 0 1,0 0-1,0 0 1,0 0 0,0 0-1,0 0 1,-1 0-1,1 0 1,0 0-1,-1 0 1,1 0 0,-1 0-1,1 1 1,-1-1-1,0 0 1,1 0 0,-1 1-1,0-1 1,0 0-1,0 0 1,0 1-1,0-1 1,0 0 0,-1 2 3,1 4 23,0 1 1,-1-1 0,0 1 0,-1-1-1,1 0 1,-2 1 0,1-1 0,-1 0 0,0 0-1,0-1 1,-1 1 0,0-1 0,0 1-1,0-1 1,-1 0 0,0-1 0,-2 3-24,-4 6 84,2-5-50,1 1 1,0 0-1,0 0 1,1 1-1,1 0 1,0 0-1,0 0 1,1 1-1,0 4-34,5-16 6,0 1 1,0-1-1,0 1 0,0-1 0,0 0 0,0 1 0,0-1 0,0 1 0,0-1 0,1 1 0,-1-1 0,0 1 0,0-1 0,1 0 0,-1 1 0,0-1 0,1 1 0,-1-1 0,0 0 0,1 1 1,-1-1-1,0 0 0,1 0 0,-1 1 0,1-1 0,-1 0 0,0 0 0,1 0 0,-1 1 0,1-1 0,-1 0 0,1 0 0,-1 0 0,1 0 0,-1 0 0,1 0 0,-1 0 0,1 0-6,23 1 108,-20-1-68,45 1 173,-17 0-36,0-1 0,21-4-177,-65 9-5247,-4-2-4996</inkml:trace>
  <inkml:trace contextRef="#ctx0" brushRef="#br0" timeOffset="4098.88">1990 717 928,'0'0'5425,"0"0"-2668,0 0-1138,0 0-407,0 0-214,0 0-38,0 0-876,0 0 1,1 0-1,-1 0 1,0 0-1,0 0 1,1 0-1,-1 0 1,0 0-1,0 0 1,0 0-1,1 0 1,-1 0-1,0 0 1,0 0-1,1 0 1,-1 1-1,0-1 0,0 0 1,0 0-1,1 0 1,-1 0-1,0 0 1,0 0-1,0 0 1,0 1-1,1-1 1,-1 0-1,0 0 1,0 0-1,0 1 1,0-1-1,0 0 1,0 0-1,0 0 0,1 1 1,-1-1-1,0 0 1,0 0-1,0 0 1,0 1-1,0-1 1,0 0-1,0 0 1,0 0-1,0 1 1,0-1-1,0 0-84,1 95 147,2-38 70,-3-1 1,-3 1-1,-9 52-217,5-84-83,-2 10-265,9-34-107,0-1-115,0 0-169,0-19-1818,0-3-330,0 0-1733</inkml:trace>
  <inkml:trace contextRef="#ctx0" brushRef="#br0" timeOffset="4428.28">1759 979 7258,'0'0'2408,"0"0"-750,0 0-554,0 0-308,0 0 158,0 0 67,21 0-199,-13 0-764,77-3 1120,19-6-1178,-26 1 120,5 3-120,-14 4-8760,-64 1 1919</inkml:trace>
  <inkml:trace contextRef="#ctx0" brushRef="#br0" timeOffset="4932.78">2714 822 3729,'0'0'5205,"0"0"-3077,0 0-999,0 0-253,0 0-315,0 0-277,-19-4-100,-61-12-141,78 16-42,0-1-1,0 1 1,-1-1-1,1 1 1,0 0-1,0 0 0,-1 0 1,1 0-1,0 0 1,0 1-1,-1-1 1,1 1-1,0-1 1,0 1-1,0 0 1,0 0-1,0 0 1,0 0-1,0 0 1,0 1-1,0-1 1,0 0-1,1 1 1,-1-1-1,1 1 1,-1 0-1,1 0 1,-1-1-1,1 1 1,0 0-1,-1 2 0,-5 6 6,-2 1 7,0 0 0,1 1 0,1 0 0,0 0 0,0 0 0,1 3-13,3-7-17,0-1 0,1 1 0,0 0 0,0 0 0,1 0 0,0 0 0,0 1 0,1-1 0,0 0 0,1 0 0,0 2 17,-1-9-2,1 0 0,-1 0 1,0 0-1,1 0 0,-1-1 0,1 1 1,-1 0-1,1 0 0,-1 0 0,1-1 0,0 1 1,-1 0-1,1 0 0,0-1 0,0 1 1,0-1-1,-1 1 0,1-1 0,0 1 0,0-1 1,0 1-1,0-1 0,0 0 0,0 0 1,0 1-1,0-1 0,0 0 0,0 0 2,32 2-187,-27-2 116,2-1 41,0 0 0,1-1 0,-1 0 1,0 0-1,0-1 0,0 1 0,-1-2 0,1 1 0,-1-1 0,0-1 1,0 1-1,0-1 0,0 0 0,-1-1 0,5-4 30,-1 0 26,-1 0 1,1 0-1,-2-1 0,1 0 1,-2-1-1,0 0 1,0 0-1,-1-1 0,1-1-26,-6 6 2087,-9 21-1784,-11 26-508,11-10 209,1 1 0,2-1 0,1 1 0,1 0 0,2 0 1,2 28-5,-1-37-16,0-18-29,0 1 0,0-1 0,0 1 0,0-1 0,1 1 0,0-1 0,-1 1 0,1-1 0,1 0 0,-1 1 0,0-1 0,1 1 45,0-2-212,-1-1 0,1 1 0,-1-1 1,1 1-1,0-1 0,-1 0 0,1 0 0,0 0 0,0 0 0,0 0 0,0 0 0,0 0 0,0-1 0,0 1 0,0-1 0,0 0 0,1 1 1,-1-1-1,0 0 0,0 0 212,15 0-6035</inkml:trace>
  <inkml:trace contextRef="#ctx0" brushRef="#br0" timeOffset="5429.69">3029 1086 10202,'0'0'2226,"0"0"-936,0 0-312,0 0-147,0 0-177,0 0-211,11-6-183,33-22-168,-42 27-94,-1 0 0,1 0 0,-1 0 0,1 0 0,-1 0 0,1 1 0,0-1 0,-1 1 0,1-1 0,0 1 1,0 0-1,-1 0 0,1 0 0,0-1 0,0 2 0,0-1 2,-1 0 2,0 0 0,0 1 0,0-1 0,0 1 0,-1-1 0,1 1-1,0-1 1,0 1 0,-1-1 0,1 1 0,0 0 0,-1-1 0,1 1 0,-1 0 0,1-1 0,-1 1 0,1 0 0,-1 0 0,1 0 0,-1 0 0,0 0-2,2 5-6,-1-1 0,0 1 0,0 0 0,-1 0 1,0-1-1,0 1 0,-1 2 6,1 0-92,0-2 44,0 0 0,-1 1 0,0-1-1,0 0 1,-1 0 0,1 0 0,-1 0 0,-1 0 0,1 0 0,-1 0 0,0-1-1,0 0 1,-1 1 0,1-1 0,-1 0 0,-1 0 0,1-1 0,0 0 0,-1 1-1,0-1 1,0-1 0,0 1 0,-4 1 48,8-5 10,1 0-1,0 0 1,0 0 0,0 1 0,-1-1-1,1 0 1,0 0 0,0 0 0,0 0-1,-1 0 1,1 0 0,0 1-1,0-1 1,0 0 0,0 0 0,0 0-1,-1 0 1,1 1 0,0-1-1,0 0 1,0 0 0,0 0 0,0 1-1,0-1 1,0 0 0,0 0-1,0 0 1,0 1 0,0-1 0,0 0-1,0 0 1,0 1 0,0-1-1,0 0 1,0 0 0,0 0 0,0 1-1,0-1 1,0 0-10,8 5 17,15 1-74,-15-5 46,1 0-1,0-1 1,0 1 0,-1-2 0,1 1 0,0-1-1,0-1 1,-1 1 0,1-1 0,-1-1 0,0 0 0,1 0-1,2-2 12,78-57-3663,-54 35-3444</inkml:trace>
  <inkml:trace contextRef="#ctx0" brushRef="#br0" timeOffset="6012.12">3376 193 288,'0'0'7716,"0"0"-4830,0 0-1748,0 0-302,0 0-228,0 0-181,15-6-174,49-22-118,-57 25-126,1 1-1,0 0 1,0 1 0,0 0-1,0 0 1,0 0 0,1 1 0,-1 1-1,0-1 1,0 1-9,19 1 4,-26-2-8,0 1 0,0-1 0,0 1 0,0-1 1,0 1-1,0 0 0,0-1 0,0 1 0,0 0 0,-1 0 1,1-1-1,0 1 0,-1 0 0,1 0 0,0 0 1,-1 0-1,1 0 0,-1 0 0,0 0 0,1 0 0,-1 0 1,0 0-1,0 0 0,1 0 0,-1 0 0,0 1 0,0-1 1,0 0-1,0 0 0,-1 0 0,1 0 0,0 0 4,0 5 1,0 0 0,0 0-1,-1 0 1,0 0-1,0-1 1,-1 3-1,-3 2 27,-1 1 0,0-1-1,0 0 1,-1 0 0,0-1 0,-1 0 0,0 0 0,0-1-1,-3 2-26,-1 1 34,1 2 0,-1-1-1,2 2 1,-4 5-34,13-17-10,-1 0 0,1 0 0,1 0 0,-1 0 0,0 1 0,0-1 0,1 0 0,-1 0 0,1 0 0,0 1 0,-1-1 0,1 0 0,0 1 10,1-2-1,-1 0 0,0 0 0,0 0 0,0 0 1,1 0-1,-1 0 0,0-1 0,1 1 0,-1 0 0,1 0 0,-1 0 1,1 0-1,-1-1 0,1 1 0,0 0 0,-1-1 0,1 1 0,0 0 1,-1-1-1,1 1 0,0-1 0,0 1 0,0-1 0,0 0 0,-1 1 1,1-1-1,0 0 0,0 1 0,0-1 0,0 0 1,28 4 496,1-1 0,-1-2 1,1-1-1,14-2-496,24 0 381,67 2-2336,-128 0-1981</inkml:trace>
  <inkml:trace contextRef="#ctx0" brushRef="#br0" timeOffset="7080.2">4371 691 2865,'0'0'4970,"0"0"-2264,0 0-960,0 0-343,0 0-370,0 0-233,0 0-719,0 0 0,0 0 0,0 0 0,0 0 0,0 0 0,0 0 0,0 0 0,1 0 0,-1 0 0,0 1 0,0-1 0,0 0 0,0 0 0,0 0 0,0 0 0,0 0 0,0 0 0,0 0 0,0 0 0,0 0 0,0 0-1,0 0 1,0 1 0,0-1 0,1 0 0,-1 0 0,0 0 0,0 0 0,0 0 0,0 0 0,0 0 0,0 0 0,0 0 0,0 0 0,0 0 0,1 0 0,-1 0 0,0 0 0,0 0 0,0 0 0,0 0 0,0 0 0,0 0 0,0 0 0,0 0 0,0 0 0,1 0 0,-1 0-82,0 38 107,-2 0-1,-2 1 0,-1-1 0,-4 11-105,8-46 1,-7 29 2,2 0 0,1 0 0,1 1 0,1 22-3,3-54-21,0-1-111,0 0-290,0 0-405,0-26-7392,0 14 358</inkml:trace>
  <inkml:trace contextRef="#ctx0" brushRef="#br0" timeOffset="7508.46">4110 920 7922,'0'0'3607,"0"0"-1668,0 0-708,0 0-329,0 0-248,0 0-132,3 0-53,245-2 4221,-184 1-8042,1 1-4688,-65 0-296</inkml:trace>
  <inkml:trace contextRef="#ctx0" brushRef="#br0" timeOffset="9159.42">5020 699 4905,'0'0'1683,"0"0"184,0 0-208,0 0-333,0 0-210,0 0-202,9-6-116,29-20 41,-29 20 87,-9 6-67,0 0-70,0 0 1,0 0-173,0 0-190,-11 0 257,6 0-629,-5-1-48,0 1 1,0 0-1,-1 0 1,1 1-1,0 1 1,0 0 0,0 0-1,1 1 1,-1 0-1,0 1 1,1 0-1,-2 1-7,-10 8-4,0 1 0,1 1 0,1 1 0,0 0-1,1 1 1,1 1 0,-14 20 4,22-25-15,0-1 0,1 1 0,1 0-1,0 0 1,0 1 0,2 0 0,0 1 0,0-1-1,1 1 1,1-1 0,0 1 0,2 0 0,-1 10 15,1-12-25,3 21-32,-2-33 53,0 0 1,1 0-1,-1 0 1,0 0-1,1 0 1,-1 0-1,1 0 1,-1 0-1,1 0 1,0 0-1,-1 0 0,1 0 1,0 0-1,0-1 1,-1 1-1,1 0 1,0-1-1,0 1 1,0 0-1,0-1 1,0 1-1,0-1 1,0 1-1,0-1 1,0 0-1,1 1 4,10 0-29,-1 0 1,1 0-1,-1-1 0,1-1 0,-1 0 0,0 0 0,1-1 0,-1-1 0,0 0 1,0 0-1,0-1 0,-1-1 0,0 0 0,1 0 0,-1-1 0,-1 0 0,1 0 1,2-4 28,8-6-72,0-1 1,-1-1 0,-1-1 0,-1 0 0,0-2 0,-2 0 0,9-14 71,-18 24 30,1 1 0,-2-1 0,1-1 0,-1 1 0,-1 0 1,0-1-1,-1 0 0,0 0 0,-1 0 0,1-7-30,-14 38 414,-5 16-408,2 0 0,1 1 1,2 0-1,1 1 0,2 0 1,0 12-7,-1 35-378,4 1 0,4 24 378,1-108-137,0-1-1,0 1 1,0-1 0,0 1-1,0-1 1,0 0-1,0 1 1,0-1 0,0 1-1,1-1 1,-1 1-1,0-1 1,0 1 0,0-1-1,1 0 1,-1 1 0,0-1-1,1 0 1,-1 1-1,0-1 1,1 0 0,-1 1-1,0-1 1,1 0-1,-1 1 1,1-1 0,-1 0-1,0 0 1,1 0-1,-1 0 1,1 1 0,-1-1-1,1 0 1,-1 0 0,1 0-1,-1 0 1,1 0-1,-1 0 1,1 0 0,-1 0-1,0 0 1,1 0-1,-1 0 1,1-1 0,-1 1-1,1 0 1,-1 0 0,1 0-1,-1-1 1,0 1-1,1 0 1,-1 0 0,1-1-1,-1 1 1,0 0-1,1-1 1,-1 1 0,0 0-1,1-1 138,12-16-7673</inkml:trace>
  <inkml:trace contextRef="#ctx0" brushRef="#br0" timeOffset="9743.55">5317 1078 12547,'0'0'2029,"0"0"-1080,0 0-601,0 0-235,9 0-102,7 1-8,1 0-1,-1 1 1,0 1 0,0 0 0,0 1 0,0 1 0,4 3-3,-19-8-6,0 1 0,-1 0 0,1-1 0,0 1 0,-1 0 0,1 0 1,0-1-1,-1 1 0,1 0 0,-1 0 0,1 0 0,-1 0 0,1 0 0,-1 0 1,0 0-1,0 0 0,1 0 0,-1 0 0,0 0 0,0 0 0,0 0 0,0 0 1,0 0-1,0 0 0,0 0 0,-1 0 0,1 0 0,0 0 0,0 0 0,-1-1 1,1 1-1,-1 1 6,0 1-4,0 0 1,0 0-1,-1-1 1,1 1 0,-1 0-1,0 0 1,0-1-1,0 1 1,-1 1 3,-20 14 140,0-1-1,-10 5-139,-9 7 161,41-24-524,9-1 298,15-1 222,-20-3-166,35 3 156,1-2-1,3-2-146,-1 1 50,-41 0-50,1 0 0,0 0 0,-1 0 0,1 0 0,0 0 0,-1 0 0,1 0 0,0 0 0,-1 0 0,1 0 0,0 0 0,-1 1 0,1-1 0,0 0 0,-1 0 0,1 1 0,0-1 0,-1 1 0,1-1 0,-1 0 0,1 1 0,-1-1-1,1 1 1,-4 11-3,-22 10-3,4-10-39,-4 4-420,-1-2-1,0-1 1,-15 4 465,8-12-4472,31-5-705</inkml:trace>
  <inkml:trace contextRef="#ctx0" brushRef="#br0" timeOffset="10374.28">5780 170 2761,'0'0'6938,"0"0"-4368,0 0-1507,0 0-60,0 0-189,0 0-226,0 0-162,9 0 139,46-2 487,-32 0-832,-1 1 0,1 2 0,0 0 0,14 3-220,-36-4-4,1 1 1,-1-1-1,1 1 0,-1 0 1,1-1-1,-1 1 0,1 0 0,-1 0 1,1 0-1,-1 0 0,0 0 1,0 0-1,1 0 0,-1 0 1,0 0-1,0 1 0,0-1 1,0 0-1,-1 1 0,1-1 0,0 2 4,1 0-5,-1 1 0,0 0-1,0-1 1,-1 1 0,1 0-1,-1 0 1,0-1 0,0 1-1,0 4 6,-1-1 3,0 0-1,0 0 0,0 0 0,-1 0 1,0 0-1,-1 0 0,0 0 1,0-1-1,0 1 0,-2 2-2,-10 8 32,-1 0 0,-1 0-1,-1-2 1,0 0 0,-18 11-32,-39 33 103,74-59-106,1 1-1,-1 0 1,0-1 0,0 1 0,0 0 0,1 0 0,-1-1-1,0 1 1,1 0 0,-1 0 0,1 0 0,-1 0 0,1 0 0,-1 0-1,1 0 1,0 0 0,-1 0 0,1 0 0,0 0 0,0 0-1,0 0 4,0 0-4,0 0 0,1-1 0,-1 1 0,0 0 0,1-1 0,-1 1 0,1-1-1,-1 1 1,1-1 0,-1 1 0,1-1 0,-1 1 0,1-1 0,0 1 0,-1-1-1,1 0 1,0 1 0,-1-1 0,1 0 0,0 0 0,-1 1 0,1-1 0,0 0 4,8 2 2,0-1 0,0 0 1,0 0-1,7-1-2,-7 0 86,246 1-652,-254-1-2567,-1 0-4351</inkml:trace>
  <inkml:trace contextRef="#ctx0" brushRef="#br0" timeOffset="13219.89">6333 125 4993,'0'0'2583,"0"0"-472,0 0-493,0 0-392,0 0-289,0 0-210,0 0-211,0 0-134,0 0-58,0 0 80,0 0 80,0 0 107,0 0 59,0 0-40,0 0-95,0 0-107,0 0-58,0 1-325,0 0 0,0 0 1,0 0-1,0 0 0,0 0 0,1 0 0,-1 0 0,0 0 0,1 0 0,-1-1 0,1 1 0,-1 0 0,1 0 0,-1 0 0,1 0 0,0-1 0,-1 1 0,1 0 0,0-1 0,0 1-25,46 33 399,15 14-399,-46-34 24,-1 1-1,0 0 0,-1 1 0,-1 1 1,6 9-24,-11-11 8,0-1 1,0 1 0,-2 0 0,1 0-1,-2 1 1,0 0 0,1 11-9,-1 2 8,-2-1-1,-1 1 1,-1-1 0,-1 2-8,-2-12 2,0-1 0,-1 0 1,-1 0-1,0 0 1,-1 0-1,-1-1 0,-1 1 1,0-2-1,-1 1 0,0-1 1,-2 0-1,-4 5-2,-20 25-3,-2-2 0,-2-2-1,-12 9 4,-88 74 24,49-47-1045,88-76 546,1-1-62,1-3 421,-1 1 0,1 0 0,0 1 0,0-1 0,0 0 0,1 0 0,-1 0 0,0 1 0,1-1 0,-1 0 1,1 1-1,1-2 116,2-2-299,23-30-1917,-14 11-2536,-9 11-2224</inkml:trace>
  <inkml:trace contextRef="#ctx0" brushRef="#br0" timeOffset="13791.89">7196 158 5233,'0'0'4240,"0"0"-1769,0 0-751,0 0-366,0 0-373,0 0-303,-7 1-187,-2 1-407,0 1 0,1 1 1,-1-1-1,0 1 1,1 1-1,0 0 0,0 0 1,0 0-1,1 1 0,0 0 1,0 1-1,0-1 0,-1 4-84,-16 17 157,1 2-1,1 0 0,1 3-156,-1 3 74,1 1-1,1 1 0,3 1 1,1 1-1,1 0 0,3 1 1,1 0-1,2 1 0,2 0 1,1 0-1,1 32-73,4-49 13,0-2-5,1 1 0,1-1 0,0 1 0,5 21-8,-4-38-9,0 1-1,0-1 0,0 0 1,1 1-1,0-1 0,0 0 0,0-1 1,1 1-1,0-1 0,0 1 1,0-1-1,1 0 0,0-1 1,0 1-1,0-1 0,0 0 1,1 0-1,4 2 10,-3-2-106,1 0 0,0-1 1,0 0-1,0 0 0,1-1 0,-1 0 1,1-1-1,2 1 106,-7-2-269,1 1 1,0-1-1,-1 0 1,1 0-1,-1-1 1,1 1 0,-1-1-1,1 0 1,-1 0-1,1-1 1,-1 1-1,0-1 1,0 0-1,1 0 1,2-3 268,14-15-5432</inkml:trace>
  <inkml:trace contextRef="#ctx0" brushRef="#br0" timeOffset="14475.9">7424 342 3409,'0'0'7283,"0"0"-4063,0 0-1253,0 0-582,0 0-640,-1 2-421,-2 3-306,1 0 0,0 0-1,0 0 1,0 1-1,1-1 1,-1 1 0,1-1-1,1 1 1,-1-1 0,1 2-18,-4 20 97,-93 583 668,96-606-239,1-6-177,1-13-38,9-25-223,-6 31-90,2 0 0,-1 1 0,1 0 0,0-1 0,1 2 0,0-1 0,0 1 0,1 0 0,0 1 0,0 0 0,0 0 0,1 0 0,0 1 0,0 1 0,0 0 0,1 0 0,3-1 2,7-1-42,1 1 0,-1 1-1,1 1 1,0 0 0,0 2 0,0 0-1,20 3 43,-39-2-5,0 0 0,0 0 0,-1 1-1,1-1 1,0 0 0,0 1-1,-1-1 1,1 1 0,0 0 0,-1 0-1,1 0 1,-1 0 0,1 0 0,-1 0-1,1 0 1,-1 0 0,0 0-1,0 1 1,1-1 0,-1 0 0,0 1-1,0-1 1,0 1 0,-1-1 0,1 1-1,0 0 1,-1-1 0,1 1-1,0 0 6,0 6-1,1 0-1,-1 0 0,0 1 1,-1-1-1,0 8 2,-1-6 3,0-4 9,0-1 0,0 1 1,-1-1-1,0 0 0,0 1 0,0-1 1,-1 0-1,0 0 0,0-1 1,0 1-1,-1-1 0,1 1 1,-1-1-1,0 0 0,0 0 0,-1-1 1,1 1-1,-1-1 0,-3 2-12,-7 5-7,0-1-1,0 0 0,-1-2 0,0 1 0,0-2 0,-1 0 8,3-3-254,1 0-1,-1-2 0,0 1 0,1-1 0,-13-2 255,21 1-213,4 0-188,1 0-104,0 0-257,0 0-225,16 0-6029,-2 0 110</inkml:trace>
  <inkml:trace contextRef="#ctx0" brushRef="#br0" timeOffset="14804.9">7788 1089 8890,'0'0'2288,"0"0"-573,0 0-54,0 0-178,0 0-260,0 0-267,0 9-348,-2 7-557,0 0 0,-1 1 0,-1-1 0,0-1 0,-4 9-51,-5 21 21,1 8-16,7-28-115,-1-1-1,-1 0 0,-6 15 111,13-39-81,0 0 0,0 0-1,-1 0 1,1 0 0,0 0 0,0 0-1,0 0 1,0 0 0,0 0-1,0 0 1,0 0 0,0 0 0,0 0-1,0 0 1,0-1 0,0 1-1,0 0 1,0 0 0,0 0 0,-1 0-1,1 0 1,0 0 0,0 0-1,0 0 1,0 0 0,0 0 0,0 0-1,0 0 1,0 0 0,0 0-1,0 0 1,0 0 0,0 0 0,-1 0-1,1 0 1,0 0 0,0 0-1,0 0 1,0 1 0,0-1 0,0 0-1,0 0 1,0 0 0,0 0-1,0 0 1,0 0 81,-1-11-2026,1 9 1509,0-25-7677</inkml:trace>
  <inkml:trace contextRef="#ctx0" brushRef="#br0" timeOffset="15254.86">8125 321 8210,'0'0'3998,"0"0"-2204,0 0-905,0 0-305,0 0-190,0 0-78,14-3 27,9-3-219,1 2 0,-1 1 1,1 0-1,3 2-124,-5 0 15,-13 0-20,0 1 1,0 0-1,0 0 1,0 1-1,7 2 5,-14-3-8,0 1 0,0 0 0,0-1-1,0 1 1,-1 0 0,1 0 0,0 0 0,0 0 0,-1 0-1,1 0 1,-1 1 0,1-1 0,-1 0 0,0 1 0,1-1 0,-1 1-1,0 0 1,0-1 0,0 1 0,0 0 0,0-1 0,-1 1 0,1 0-1,-1 0 1,1 0 0,-1 0 0,1 0 0,-1 0 8,1 4-15,-1-1 0,0 1 1,0 0-1,0 0 0,-1 0 0,0 0 1,0-1-1,0 1 0,-1 0 0,1-1 0,-2 1 1,1-1-1,0 1 0,-1-1 0,0 0 1,0 0-1,-1 0 0,-2 2 15,-8 9 48,-1-1-1,-1-1 1,0 0-1,-11 6-47,-14 13 71,25-20-73,-22 18 35,37-29-43,-1 0 0,0-1 0,0 1 0,1 0 0,0 0 0,-1 0 0,1 1 0,0-1 0,0 0 0,0 0 0,0 1 0,0-1 0,1 0 0,-1 1 1,1-1-1,-1 1 10,1-2-6,1-1 0,-1 1 0,0-1 1,1 1-1,-1-1 0,0 1 0,1-1 1,-1 1-1,1-1 0,-1 1 1,1-1-1,-1 0 0,1 1 0,-1-1 1,1 1-1,-1-1 0,1 0 1,-1 0-1,1 1 0,0-1 0,-1 0 1,1 0-1,-1 0 0,1 0 0,0 0 1,-1 0-1,1 0 0,0 0 6,24 2 93,-20-2-84,84 1 198,-60-3-404,0 2 0,0 1-1,0 1 1,-1 2 0,1 1 0,6 2 197,-18 0-2673,-9-1-3193</inkml:trace>
  <inkml:trace contextRef="#ctx0" brushRef="#br0" timeOffset="15721.63">8936 759 11042,'0'0'2514,"0"0"-1076,0 0-511,0 0-223,0 0-289,0 0-137,1 6 130,2 20-76,-1 0 0,-1 0 0,-1-1 0,-1 1 0,-2 0 0,-1 3-332,-12 58-6,-7 13 6,4-17-148,18-86-4186,3-17 1808,6-3-2544</inkml:trace>
  <inkml:trace contextRef="#ctx0" brushRef="#br0" timeOffset="16055.03">8655 1075 7706,'0'0'2976,"0"0"-1839,0 0-121,0 0-24,0 0 328,0 0 1,0 0-161,162 14-488,-109-14-184,-1 0-192,1 0-216,-10 0-80,-3 0-8,-7 0-288,-10 0-744,-6 0-881,-11 0-1975,-2 0-4818</inkml:trace>
  <inkml:trace contextRef="#ctx0" brushRef="#br0" timeOffset="17183.9">9594 441 1592,'0'0'3489,"0"0"-2099,0 0-174,0 0 312,0 0-22,0 0-216,1 0 6119,1 13-7497,-1 71 616,1-15-413,-3 0 1,-3-1-1,-4 0 1,-2 1-116,-20 55 73,-9 7-73,35-118 58,2-13 299,3-22 446,1 5-933,-2 10 117,1 0-1,0 0 1,1 0-1,0 0 0,0 0 1,1 0-1,0 1 1,0-1-1,0 1 1,1 0-1,0-1 0,0 2 1,0-1-1,1 0 1,0 1-1,4-4 14,14-11-59,0 0 0,1 1-1,9-4 60,-26 19-11,4-5-23,1 2 0,0-1 0,0 2 0,1-1 1,0 2-1,0-1 0,0 2 0,0 0 0,1 1 1,0 0-1,0 1 0,9-1 34,-21 4-21,0-1 0,0 0-1,-1 1 1,1-1 0,0 1 0,-1-1-1,1 1 1,0 0 0,-1 0-1,1 0 1,-1 0 0,0 0 0,1 0-1,-1 0 1,0 0 0,1 1 0,-1-1-1,0 0 1,0 1 0,0-1 0,0 1-1,0-1 1,-1 1 0,1 0 0,0-1-1,-1 1 1,1 0 0,-1-1-1,0 1 1,1 0 0,-1 0 0,0 0-1,0 0 22,2 13-40,-1 0 0,-1 0-1,-1 14 41,0-8-12,1-14 9,-1 0 1,1 0-1,-1 0 0,0-1 0,-1 1 0,0 0 0,0-1 1,0 1-1,-1-1 0,0 0 0,0 0 0,-1 0 1,0 0-1,0-1 0,-1 2 3,-2 1 11,-1 0 1,0-1-1,-1 1 1,0-2-1,0 1 0,0-1 1,-1 0-1,0-1 1,-1 0-12,-14 5-57,-1 0 0,-1-2 1,1-1-1,-1-2 0,0 0 1,-1-2-1,-7 0 57,11-3-1241,39-4-921,4-1 1923,18-7-2240,-1-2-3082</inkml:trace>
  <inkml:trace contextRef="#ctx0" brushRef="#br0" timeOffset="17620.91">10004 1188 4825,'0'0'6116,"0"0"-4262,0 0-1513,0 0-233,0 0-85,0 0 1,15 0 59,131 0 586,-145 0-658,1 0 0,-1 0 1,1 0-1,-1 0 0,1 0 0,-1 0 1,1 1-1,-1-1 0,0 1 0,1-1 0,-1 1 1,1-1-1,-1 1 0,0 0 0,0 0 1,1-1-1,-1 2-11,0-1 24,-1 0 0,1 0 0,-1 0 1,1 0-1,-1 0 0,1 0 0,-1 0 0,0 0 1,0 0-1,0 0 0,0 0 0,1 0 0,-1 0 1,0 0-1,-1 0 0,1 0 0,0 0 0,0 0 1,0 0-1,-1 0 0,1 0 0,0 0 0,-1 0 1,1 0-1,-1 0 0,1 0 0,-1 0-24,-5 6 67,0 1 0,0-1 0,-1 0 0,0-1 0,0 0 0,-1 0-1,0 0 1,0-1 0,-7 3-67,-6 6 110,9-7-73,-18 13 108,29-19-160,0 0 0,0 0 0,-1 0 1,1 0-1,0 0 0,0 0 0,0 0 0,1 0 0,-1 1 0,0-1 0,0 0 0,0 1 0,1-1 0,-1 0 0,1 1 0,-1-1 1,1 1-1,0 0 15,0-2 0,0 1 1,0-1 0,1 1 0,-1-1-1,0 1 1,1-1 0,-1 1 0,0-1-1,1 0 1,-1 1 0,1-1 0,-1 1-1,1-1 1,-1 0 0,1 0-1,-1 1 1,1-1 0,-1 0 0,1 0-1,-1 0 1,1 1 0,-1-1 0,1 0-1,-1 0 1,1 0 0,0 0-1,21 3 120,-15-3-74,36 5-573,0-2 0,1-1 1,18-4 526,-32-5-3330,-9-9-4921</inkml:trace>
  <inkml:trace contextRef="#ctx0" brushRef="#br0" timeOffset="18215.91">10480 310 7162,'0'0'2501,"0"0"-1155,0 0-570,0 0 152,0 0 135,0 0-49,13-4-149,42-9 169,0 3-1,31-2-1033,-72 11 34,6-1-25,1 0 1,-1 2-1,1 1 0,6 1-9,-26-2-8,0 1 0,0-1 1,-1 1-1,1-1 0,0 1 0,0-1 0,0 1 0,-1-1 1,1 1-1,0 0 0,-1 0 0,1-1 0,-1 1 0,1 0 0,-1 0 1,1 0-1,-1-1 0,0 1 0,1 0 0,-1 0 0,0 0 0,1 0 1,-1 0-1,0 0 0,0 0 0,0 0 0,0 0 0,0 0 1,0-1-1,0 2 8,-5 30-130,4-27 125,-1 0 1,0 0 0,0 0 0,0 0-1,-1-1 1,0 1 0,0-1-1,0 0 1,0 0 0,-1 0 0,0 0 4,-46 38 36,29-25-13,-132 101 123,152-117-152,0 0-1,-1 0 1,1 0-1,0 0 0,0 0 1,0 0-1,0 0 0,0 0 1,0 0-1,0 1 0,0-1 1,0 0-1,1 1 1,-1-1-1,1 1 0,-1-1 1,1 1-1,-1-1 0,1 2 7,0-2-3,0-1-1,1 1 1,-1 0 0,0 0-1,1 0 1,-1-1-1,1 1 1,-1 0-1,1-1 1,-1 1-1,1 0 1,-1-1-1,1 1 1,0 0 0,-1-1-1,1 1 1,0-1-1,0 0 1,-1 1-1,1-1 1,0 1-1,0-1 1,0 0 0,0 0 3,10 3 3,-1 0 1,1-1 0,0-1 0,0 0 0,1 0-4,2 0 65,59 4-274,17-2 209,-20-3-3186,-67 0 2965,32 0-6992</inkml:trace>
  <inkml:trace contextRef="#ctx0" brushRef="#br0" timeOffset="18904.9">11625 560 6161,'0'0'1439,"0"0"143,0 0 205,0 0-93,0 0-241,0 0-223,0-1-1185,0 1-1,-1 0 1,1 0 0,0 0-1,0 0 1,0 0 0,0 0 0,0 0-1,0 0 1,0-1 0,0 1-1,0 0 1,0 0 0,0 0-1,0 0 1,0 0 0,0 0 0,1 0-1,-1-1 1,0 1 0,0 0-1,0 0 1,0 0 0,0 0-1,0 0 1,0 0 0,0 0 0,0 0-1,0 0 1,0-1 0,0 1-1,0 0 1,1 0 0,-1 0-1,0 0 1,0 0 0,0 0 0,0 0-1,0 0 1,0 0 0,0 0-1,1 0 1,-1 0 0,0 0 0,0 0-1,0 0 1,0 0 0,0 0-1,0 0 1,0 0 0,1 0-1,-1 0 1,0 0 0,0 0-45,-2 16 383,0-1-1,-1 1 1,0-1 0,-4 8-383,-3 18 221,-4 25-63,-4 23-106,-16 38-52,34-126-125,0-1 0,-1 1 0,1 0 0,0 0 1,-1-1-1,1 1 0,-1 0 0,1-1 0,-1 1 1,1 0-1,-1-1 0,1 1 0,-1-1 1,0 1-1,1-1 0,-1 1 0,0-1 0,0 0 1,1 1-1,-1-1 0,0 0 0,0 0 0,1 1 1,-1-1-1,0 0 0,0 0 0,0 0 1,1 0-1,-1 0 0,0 0 0,0 0 0,0 0 1,0 0-1,1-1 0,-1 1 0,0 0 0,0 0 1,1-1-1,-1 1 0,0 0 0,0-1 1,1 1-1,-1-1 0,0 1 0,1-1 0,-1 1 1,1-1-1,-1 0 0,1 1 0,-1-1 0,1 0 126,-13-14-6085</inkml:trace>
  <inkml:trace contextRef="#ctx0" brushRef="#br0" timeOffset="19251.1">11330 827 9210,'0'0'2336,"0"0"-1271,0 0-425,0 0 432,0 0 272,0 0-519,0 0-553,152 9-144,-109 0-120,4-6 32,2 0-40,4-3-464,10 0-873,-10 0-1111,-7-12-5930</inkml:trace>
  <inkml:trace contextRef="#ctx0" brushRef="#br0" timeOffset="19799.47">12332 226 10298,'0'0'1099,"0"0"-636,0 0 145,0 0 406,-11 28 19,-35 93-179,28-69-380,3 0 0,3 1 1,-3 28-475,-3 14 153,-7 2-44,-8 11-109,28-94 8,1-7 203,2-15 405,2-15-62,1 13-542,1-1 0,1 1 1,0 0-1,0 0 0,1 0 1,0 0-1,1 1 1,0-1-1,0 1 0,5-5-12,0-1-8,2 0 0,0 1 0,0 0-1,1 1 1,11-8 8,-16 14-23,1 1-1,-1 1 0,1 0 0,0 0 0,1 0 1,-1 2-1,1-1 0,0 1 0,-1 0 1,8 0 23,-12 2-17,0 0 1,0 1-1,0-1 1,0 1-1,0 1 1,0-1-1,0 1 1,0-1-1,0 2 1,0-1-1,-1 0 1,1 1-1,0 0 1,-1 0-1,1 0 1,-1 1 0,0-1-1,0 1 1,0 0-1,0 0 1,0 1-1,1 1 17,1 2-23,0 1 1,0 0-1,-1 0 0,0 1 0,0 0 1,-1 0-1,-1 0 0,1 0 1,-1 0-1,-1 1 0,0 0 0,0-1 1,-1 1-1,0 0 0,0 0 0,-1 0 1,-1-1-1,0 1 0,0 0 0,-1 2 23,0-8 4,0 1 0,0 0 0,-1-1-1,0 0 1,0 1 0,0-1 0,0 0-1,-1 0 1,1-1 0,-1 1 0,0-1-1,0 0 1,0 0 0,-1 0 0,1 0-1,-1-1 1,-2 2-4,-11 4 13,1-1-1,-2 0 0,1-1 1,-3-1-13,0 1-698,-1-2 0,1 0 0,-1-2 0,0 0 0,0-1 1,0-2-1,-15-1 698,37 2-71,0 0-1,0 0 1,-1 0 0,1 0 0,0 0 0,0 0 0,-1 0-1,1 0 1,0 0 0,0-1 0,-1 1 0,1 0 0,0 0-1,0 0 1,0 0 0,-1 0 0,1 0 0,0 0 0,0-1-1,0 1 1,-1 0 0,1 0 0,0 0 0,0 0 0,0-1-1,0 1 1,0 0 0,-1 0 0,1 0 0,0-1 0,0 1-1,0 0 1,0 0 0,0-1 0,0 1 0,0 0 0,0 0-1,0-1 1,0 1 0,0 0 0,0 0 0,0-1 0,0 1-1,0 0 1,0 0 0,0 0 0,0-1 0,0 1 0,0 0-1,0 0 1,1-1 0,-1 1 0,0 0 0,0 0 0,0 0-1,0-1 1,0 1 0,1 0 0,-1 0 0,0 0 0,0 0-1,0 0 1,1-1 0,-1 1 0,0 0 0,0 0 0,0 0-1,1 0 1,-1 0 71,15-10-2966,7 4-1248</inkml:trace>
  <inkml:trace contextRef="#ctx0" brushRef="#br0" timeOffset="20369.93">12630 947 11026,'0'0'1558,"0"0"-716,0 0-458,0 0-203,0 0-20,0 0 113,15 5-8,108 28-51,-122-33-222,0 1 1,0-1-1,0 0 0,0 0 1,0 1-1,0-1 0,0 1 0,0-1 1,0 1-1,0-1 0,0 1 1,-1 0-1,1-1 0,0 1 0,0 0 1,-1 0-1,1-1 0,0 1 1,-1 0-1,1 0 0,-1 0 0,1 0 1,-1 0-1,1 0 0,-1 0 1,0 0-1,1 0 7,-1 1-15,-1-1-1,1 1 1,-1-1-1,1 0 1,-1 1 0,1-1-1,-1 0 1,0 1 0,0-1-1,0 0 1,0 0-1,0 0 1,0 0 0,0 0-1,0 0 1,0 0 0,-1 1 14,-9 5-31,0 1-1,0-1 0,-1-1 0,-2 1 33,11-6 43,-42 20-6,19-11-62,2 2 1,0 1-1,-1 2 25,26-15-17,0 1 0,0 0 1,0-1-1,0 1 0,0 0 0,0-1 0,0 1 1,0-1-1,0 1 0,0-1 0,0 0 0,0 0 1,0 1-1,1-1 0,-1 0 0,0 0 0,0 0 1,0 0-1,1 0 17,35 5 140,-14-3-97,-5 0-32,0 0 0,0 2 0,0 0 0,0 0 0,1 2-11,-19-6 0,0 0 0,1 0 1,-1 0-1,1 0 0,-1 1 1,1-1-1,-1 0 1,0 0-1,1 0 0,-1 0 1,1 0-1,-1 1 0,0-1 1,1 0-1,-1 0 0,0 1 1,1-1-1,-1 0 0,0 1 1,1-1-1,-1 0 0,0 1 1,1-1-1,-1 0 0,0 1 1,0-1-1,0 1 0,1-1 1,-1 0-1,0 1 1,0-1-1,0 1 0,0-1 1,0 1-1,0-1 0,0 0 1,0 1-1,0-1 0,0 1 1,0-1-1,0 1 0,0-1 1,0 0-1,0 1 0,-1-1 1,1 1-1,0-1 0,0 0 1,0 1-1,-1-1 1,1 1-1,0-1 0,0 0 1,-1 1-1,1-1 0,0 0 1,-1 0-1,1 1 0,0-1 1,-1 0-1,1 0 0,-1 1 1,1-1-1,0 0 0,-1 0 1,1 0-1,-1 0 0,-30 15 136,30-14-122,-25 8-61,-1 0 0,0-1 0,-7 0 47,-15-4-3041,47-5-238,2-7-2475</inkml:trace>
  <inkml:trace contextRef="#ctx0" brushRef="#br0" timeOffset="21165.09">13090 80 3345,'0'0'4794,"0"0"-3002,0 0-470,0 0 157,0 0-203,0 0-265,5 0 475,187-6-775,-191 7-721,1-1 1,-1 1 0,0 0 0,0-1 0,0 1 0,0 0-1,0 0 1,0-1 0,0 1 0,0 0 0,0 0-1,0 0 1,0 0 0,-1 1 0,1-1 0,0 0-1,-1 0 1,1 0 0,-1 0 0,1 1 0,-1-1 0,0 0-1,1 1 1,-1-1 0,0 0 0,0 0 0,0 1-1,0-1 1,0 0 0,0 1 0,0-1 0,-1 0 9,2 6-43,-1-1 1,-1 1-1,1-1 0,-1 1 1,0-1-1,-2 4 43,1-3-1,-1-1 1,-1 0-1,1 0 0,-1 0 0,0-1 1,0 1-1,-1-1 0,0 0 0,0 0 1,0 0 0,-61 46 33,29-25-99,28-19-16,6-5 28,0-1-1,1 1 1,-1 0-1,0 0 0,1 1 1,-1-1-1,1 0 0,0 1 1,-1 0-1,1-1 0,1 1 1,-1 0-1,0 0 0,1 0 1,-1 0-1,1 0 0,-1 2 55,4-4-24,0 0-1,1 0 0,-1 0 0,0-1 1,0 1-1,0-1 0,0 0 0,1 1 1,-1-1-1,0 0 0,3 0 25,-3 0-24,92 2 269,-18-2-895,-27 4-2647,-37-4-2703</inkml:trace>
  <inkml:trace contextRef="#ctx0" brushRef="#br0" timeOffset="21847.51">13791 0 9754,'0'0'2161,"0"0"-804,0 0 18,0 0-85,0 0-462,0 0-341,1 3-127,10 25 634,1-1-1,1-1 1,16 23-994,21 42 461,-33-50-439,-1 0 1,-2 1-1,-2 1 1,-2 0-1,0 9-22,0 19 11,-4 1 1,-2 58-12,-5-115 6,-1 0 1,0 0-1,-1-1 1,0 1-1,-1 0 1,-1-1 0,-1 0-1,0 0 1,0-1-1,-2 1 1,1-1 0,-2-1-1,0 0 1,0 0-1,-1 0 1,-11 9-7,-4 2 21,-1 0 0,-1-2 0,-1-1 0,-1-1 0,-1-2 1,-30 14-22,59-31 4,-6 5 30,-1-2 0,0 1 0,0-1 0,0 0 0,-1-1-1,1 0 1,0-1 0,-1 1 0,-1-1-34,10-1 60,0 0-13,0 0-34,0 0-38,0 0-106,0 0-148,0 0-258,0 0-518,0-10-4589,0-4-3286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47.161"/>
    </inkml:context>
    <inkml:brush xml:id="br0">
      <inkml:brushProperty name="width" value="0.05" units="cm"/>
      <inkml:brushProperty name="height" value="0.05" units="cm"/>
    </inkml:brush>
  </inkml:definitions>
  <inkml:trace contextRef="#ctx0" brushRef="#br0">3 7 2937,'0'0'4550,"0"0"-1954,0 0-1023,0 0-497,0 0-173,-2 0 3458,6 0-3142,370-6-758,-368 5-462,1 2 0,-1-1 1,1 0-1,-1 1 0,0 0 0,1 1 0,-1 0 0,0 0 0,3 1 1,-8-2-8,-53 2-6772,38-3 1278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47.640"/>
    </inkml:context>
    <inkml:brush xml:id="br0">
      <inkml:brushProperty name="width" value="0.05" units="cm"/>
      <inkml:brushProperty name="height" value="0.05" units="cm"/>
    </inkml:brush>
  </inkml:definitions>
  <inkml:trace contextRef="#ctx0" brushRef="#br0">336 6 7082,'0'0'1929,"0"0"-226,0 0-381,-22 27-355,-73 86-327,69-82-406,1 0 0,2 2 0,2 0-1,0 2 1,3 0 0,0 1 0,3 1 0,-8 26-234,16-36 33,0 0 1,2 0-1,1 1 0,1-1 1,1 1-1,1 0 0,2 0 1,1 3-34,-1-23 6,1-1 1,-1 0 0,1 0 0,0 0-1,1 0 1,-1 0 0,2-1-1,-1 1 1,1-1 0,0 0 0,0 0-1,0 0 1,1 0 0,0-1-1,0 1 1,0-1 0,1-1-1,0 1 1,0-1 0,4 2-7,3 2-269,0-2 0,0 1-1,1-2 1,0 0 0,1 0 0,-1-1 0,1-1-1,0-1 1,6 1 269,21-2-3554</inkml:trace>
  <inkml:trace contextRef="#ctx0" brushRef="#br0" timeOffset="587.98">1027 542 6937,'0'0'2810,"0"0"-502,0 0-648,0 0-346,0 0-94,0 0-265,-9-15-473,-33-47-303,40 60-174,-1 0 0,0 0-1,1 0 1,-1 1 0,0-1 0,0 1 0,0 0-1,0-1 1,-1 1 0,1 1 0,0-1 0,0 0-1,-1 1 1,1 0 0,0-1 0,-1 1-1,1 1 1,0-1 0,-1 0 0,1 1 0,0 0-1,0 0 1,-1 0 0,-2 1-5,0 1 15,-1 0 1,1 0-1,0 0 0,0 1 1,0 0-1,0 0 0,1 1 0,0-1 1,-1 2-16,-45 51 72,39-42-50,-1 0-13,1 1-1,0 1 1,-8 16-9,16-25-21,0 0 0,0 1 0,1-1 0,0 0-1,1 1 1,0 0 0,0 0 0,1-1 0,0 1 0,1 2 21,2-10-24,0 0 1,1-1 0,-1 1-1,1 0 1,-1-1 0,1 0 0,-1 1-1,1-1 1,0 0 0,-1 0-1,1 0 1,-1-1 0,1 1 23,1 0-31,6-1 23,0-1 0,0 1-1,0-2 1,0 1 0,-1-1-1,1-1 1,-1 0 0,0 0-1,0-1 1,0 0 0,-1 0 0,8-7 8,3-2 2,-2-1 0,1-1 0,-2-1 0,0 0 0,-1-2-2,-5 11 26,-11 20-73,-1-3 24,-10 58 51,7-42-23,0 1 0,2 0 1,0 18-6,3-29 238,0-2-1259,0-6-5219,0-14-844</inkml:trace>
  <inkml:trace contextRef="#ctx0" brushRef="#br0" timeOffset="916.23">1265 673 4601,'0'0'4561,"0"0"-1944,0 0-1022,0 0-501,0 0-280,0 0-213,0 9 150,0 21-275,-1 1 0,-5 27-476,4-47-28,0 0-1,-1 0 0,-1 0 1,1 0-1,-2-1 1,1 0-1,-2 0 1,1 0-1,-7 8 29,11-16-292,-7 6-20,1-6-3912,7-2-43</inkml:trace>
  <inkml:trace contextRef="#ctx0" brushRef="#br0" timeOffset="1603.27">1765 0 5313,'0'0'5420,"0"0"-3024,0 0-955,0 0-533,0 0-413,0 0 60,-4 24 43,-22 158 92,23-162-649,-25 157 226,-37 119-267,71-323 1071,-5 15-1053,2 0 0,-1 0 0,2 0 0,0-1-18,0 2-15,1 1 1,0 1-1,0-1 0,0 1 1,1-1-1,1 2 1,0-1-1,0 1 0,1 0 1,-1 0-1,2 1 0,-1 0 1,1 0-1,0 1 1,1 1-1,-1-1 0,1 1 1,0 1-1,0 0 1,1 0-1,-1 1 0,1 1 1,3-1 14,33-3-47,1 2 1,-1 2 0,1 2-1,1 3 47,-45-3-15,0 0-1,-1 0 0,1 0 1,-1 1-1,1 0 0,-1 0 1,1 0-1,-1 0 0,1 0 0,-1 1 1,0-1-1,1 1 0,-1 0 1,0 0-1,0 0 0,-1 1 1,1-1-1,0 1 0,-1 0 16,1 0-44,-1 1-1,0 0 0,0 0 0,0 0 0,0 0 1,-1 0-1,0 0 0,0 0 0,0 0 1,0 1-1,0-1 0,-1 1 0,0-1 1,0 0-1,0 5 45,-1-4-7,0-1 1,-1 1-1,1 0 0,-1-1 1,0 1-1,0-1 0,0 0 1,-1 0-1,1 0 0,-1 0 1,0 0-1,0 0 1,-1-1-1,1 1 0,-1-1 1,1 0-1,-1 0 0,0 0 1,-2 0 6,-16 11 63,0-1 1,-1-1-1,-5 1-63,15-7 32,-44 21 0,-1-3 1,-12 0-33,50-17-87,-1-1-1,-1-2 1,1 0-1,-1-1 1,1-1-1,-1-1 1,0-1-1,-2-1 88,23 1-28,1-1 0,-1 1 0,1 0 0,-1-1 0,0 1 0,1 0 0,-1-1 0,1 1 0,-1-1 0,1 1-1,-1-1 1,1 1 0,-1-1 0,1 1 0,0-1 0,-1 1 0,1-1 0,0 0 0,-1 1 0,1-1 0,0 1 0,0-1 0,0 0 0,0 1 0,-1-1 0,1 0 0,0 1 0,0-1 0,0 0 0,0 0 28,0 0-37,0-1 1,0 1 0,0 0-1,0-1 1,0 1 0,1-1-1,-1 1 1,0 0 0,1-1 0,-1 1-1,1 0 1,-1-1 0,1 1-1,-1 0 37,3-1-44,-1 0 0,1 1-1,-1-1 1,1 1 0,0 0-1,-1 0 1,1 0 0,0 0 0,0 0-1,0 0 1,0 1 0,2-1 44,42-2-1279,-38 2 736,52 1-6111,-36 0 446</inkml:trace>
  <inkml:trace contextRef="#ctx0" brushRef="#br0" timeOffset="2065.14">2347 658 2833,'0'0'4781,"0"0"-2492,0 0-634,0 0-328,0 0-34,0 0-104,3 18 1030,-3 5-1849,0 31 798,-4 19-1168,2-54 68,-1 0 0,-1 0-1,0-1 1,-2 1 0,-4 10-68,-26 49 180,35-76 215,1-2 1038,1-10-878,-1 9-691,0 1-328,0 0-510,0 0-566,0 0-582,0-1-1270,0-3-2956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56.637"/>
    </inkml:context>
    <inkml:brush xml:id="br0">
      <inkml:brushProperty name="width" value="0.05" units="cm"/>
      <inkml:brushProperty name="height" value="0.05" units="cm"/>
    </inkml:brush>
  </inkml:definitions>
  <inkml:trace contextRef="#ctx0" brushRef="#br0">213 51 7434,'0'0'3878,"0"0"-2847,0 0-730,-4 27 226,-28 173 621,21-133-823,-34 173 370,33-191-636,-2-1 0,-2 0 1,-18 36-60,29-73 15,0-1 1,-1 0-1,0 0 1,0-1-1,-7 7-15,13-16 6,0 0-1,0 0 1,0 0-1,0 1 1,0-1 0,0 0-1,0 0 1,-1 0 0,1 0-1,0 0 1,0 0-1,0 0 1,0 0 0,0 0-1,0 0 1,0 0 0,-1 0-1,1 0 1,0 0-1,0 0 1,0 0 0,0 0-1,0 0 1,0-1-1,0 1 1,0 0 0,-1 0-1,1 0 1,0 0 0,0 0-1,0 0 1,0 0-1,0 0 1,0 0 0,0 0-1,0 0 1,0-1 0,0 1-1,0 0 1,0 0-1,-1 0 1,1 0 0,0 0-1,0 0 1,0 0 0,0 0-1,0-1 1,0 1-1,0 0 1,0 0 0,0 0-1,0 0 1,0 0-1,0 0 1,0 0 0,0-1-1,0 1 1,0 0 0,0 0-1,1 0 1,-1 0-1,0 0 1,0 0 0,0 0-6,-1-17 63,5-19-93,5 16 27,0 1 0,2-1 0,0 2 0,1-1-1,1 2 1,0 0 0,1 0 0,1 1-1,1 1 1,0 1 0,1 0 0,2-1 3,-11 10-9,0 1 0,0 0 0,1 0 0,0 0 0,-1 1 0,1 0 0,0 1 0,0 0 1,0 1-1,1-1 0,-1 2 0,0-1 0,1 1 0,-1 1 0,0 0 0,0 0 0,1 1 0,-1 0 1,3 1 8,-6-1 6,0 0 0,-1 0 0,1 1 0,-1-1 0,1 1 0,-1 0 0,0 1 0,0-1 1,0 1-1,-1 0 0,0 1 0,1-1 0,-1 1 0,0-1 0,-1 1 0,0 0 0,1 1 1,-1-1-1,-1 0 0,1 1 0,-1 0 0,0 0 0,-1-1 0,1 1 0,-1 0 0,0 0 1,0 0-1,-1 0 0,0 3-6,0-5-6,0 0 0,-1 1 0,1-1 0,-1 0 0,0 0 0,0 0 0,-1 1 0,1-1 0,-1 0 0,0 0 0,0-1 1,0 1-1,-1 0 0,-1 1 6,-1 1-11,-1 0 1,1 0 0,-1-1-1,-1 0 1,1 0 0,-1-1-1,-6 4 11,-12 4-106,-1-1-1,-1 0 1,1-2-1,-7 0 107,23-6-68,-19 5-545,-1-2 0,1-1 0,-1-1-1,0-1 1,-11-1 613,36-2-546,-4-1-215,6-3-2818,3-9-615</inkml:trace>
  <inkml:trace contextRef="#ctx0" brushRef="#br0" timeOffset="532.06">563 834 9994,'0'0'2513,"0"0"-1090,0 0-665,0 0-224,0 0-154,0 0-200,28 0-97,86 2-33,-106-2-46,0 0-1,0 1 0,0 0 1,0 1-1,6 1-3,-12-2-1,-1 0 0,1 0 1,0 0-1,-1 0 0,1 0 0,0 0 1,-1 0-1,1 0 0,-1 1 0,0-1 1,1 1-1,-1-1 0,1 2 1,-2-2-3,1 0 1,0 0-1,-1 0 1,1 0-1,0 0 0,-1 0 1,0 0-1,1 0 0,-1 0 1,1 0-1,-1 0 0,0 0 1,0 1-1,0-1 0,0 0 1,0 0-1,0 0 1,0 0-1,0 1 0,0-1 1,0 0-1,-1 0 0,1 0 1,0 0-1,-1 0 0,1 0 1,-1 0-1,1 0 0,-1 0 1,0 0-1,1 0 1,-1 0-1,0 0 0,0 0 1,1 0-1,-1-1 0,0 1 1,0 0-1,-1 0 3,-4 3-24,-1 0 0,0 0 0,0 0 0,0-1 0,-5 1 24,2 0-8,-127 55-142,137-59 144,1 1 0,-1-1 0,0 0 0,1 0 0,-1 0 0,0 0 0,0 0 0,1 0-1,-1 1 1,0-1 0,0 0 0,1 0 0,-1 0 0,0 1 0,0-1 0,0 0 0,1 0 0,-1 1 0,0-1 0,0 0 0,0 1 0,0-1 0,0 0 0,1 0 0,-1 1 0,0-1 0,0 0 0,0 1 0,0-1 0,0 0 0,0 1 0,0-1 0,0 0 0,0 1 0,0-1 0,0 0 0,0 0 0,-1 1 0,1-1 0,0 0 0,0 1 0,0-1 0,0 0 0,0 0 0,-1 1 0,1-1 0,0 0 0,0 0 0,0 1 0,-1-1 0,1 0 0,0 0 0,0 0 0,-1 1 0,1-1 0,0 0 0,0 0 0,-1 0 0,1 0 0,0 0 0,-1 0 0,1 0-1,0 1 1,-1-1 0,1 0 0,0 0 0,-1 0 0,1 0 6,29 8-67,-23-6 88,18 4 17,43 15 23,-61-19-62,-1 0 1,1 1-1,-1 0 1,0 0 0,0 0-1,-1 1 1,1-1-1,-1 1 1,1 1-1,1 2 1,-5-6 1,0 0 0,0 0 0,0 0 0,0 0 0,-1 0 0,1 0 0,0 0 0,-1 0 0,1 0 0,-1 1 0,1-1 0,-1 0 0,0 1 0,1-1 0,-1 0 0,0 0 0,0 1 0,0-1 0,0 0 0,0 1 0,0-1 0,0 0 0,0 1 0,-1-1 0,1 0 0,-1 1 0,1-1 0,-1 0 0,1 0 0,-1 0 0,0 1 0,1-1 0,-1 0-1,0 0 1,0 0 0,0 0 0,0 0 0,0 0 0,0-1 0,0 1 0,0 0 0,0 0 0,0-1 0,0 1 0,-1-1 0,1 1 0,0-1 0,0 1 0,-1-1-1,-7 4-95,-1-1 0,1 0 0,-1-1 1,0 0-1,0 0 0,-3-1 95,-84 1-5615,62-2-1852</inkml:trace>
  <inkml:trace contextRef="#ctx0" brushRef="#br0" timeOffset="928.62">1301 60 6785,'0'0'2573,"0"0"-1337,0 0 99,0 0 28,0 0-168,12 30-303,40 100-236,-39-94-456,-1-1-1,-2 2 0,-1-1 0,-2 1 0,-1 0 0,-3 1 0,0 0 0,-3-1 0,-1 1 1,-5 28-200,3-45 18,0 0 0,-2 0 0,0-1 1,-1 0-1,-2 0 0,0 0 0,-1-1 0,0 0 1,-2-1-1,0 0 0,-1-1 0,-1 0 1,-3 2-19,-5 5-437,-1-1 1,-1-2 0,-21 16 436,16-16-1546,-2-1-1,0-1 1,-6 0 1546,-2 1-4610</inkml:trace>
  <inkml:trace contextRef="#ctx0" brushRef="#br0" timeOffset="1408.23">1771 1 5065,'0'0'6191,"0"0"-4111,0 0-1350,0 0 74,0 0-39,0 0-153,18 0-89,62 2-29,-72-2-389,0 2 0,1-1 0,-2 1 0,1 0 0,0 1 0,0 0 0,-1 0 0,1 0 0,-1 1 1,0 0-1,0 1 0,-1 0 0,1 0 0,-1 0 0,2 2-105,-6-5 9,0-1 1,0 1-1,0 0 1,0 0-1,0 0 0,-1 0 1,1 0-1,-1 1 1,1-1-1,-1 0 0,0 1 1,0-1-1,0 1 1,0-1-1,0 1 1,0 0-1,-1-1 0,0 1 1,1-1-1,-1 1 1,0 0-1,0 0 0,0-1 1,-1 1-1,1 0 1,-1-1-1,1 1 0,-1-1 1,0 2-10,-2 2 5,-1 0 0,1 0-1,-1-1 1,0 1 0,-1-1 0,1 1 0,-1-1 0,0-1 0,-1 1-1,-2 2-4,-3 1 39,3-2-74,-1 1 0,1 0 0,0 1 1,0 0-1,-1 3 35,7-9-16,0 0 0,1 0 0,0 0 0,-1 1 1,1-1-1,0 1 0,0-1 0,0 1 0,0-1 0,1 1 0,-1-1 1,1 1-1,-1 0 0,1-1 0,0 1 0,0 0 0,0-1 0,1 1 1,-1 0-1,1-1 0,-1 1 0,1 0 0,0-1 0,1 2 16,-1-1 1,2 0-1,-1 0 1,0-1-1,1 1 1,-1-1-1,1 1 1,-1-1-1,1 0 1,0 0-1,0-1 1,0 1-1,0 0 0,1-1 1,-1 0-1,0 0 1,1 0-1,-1 0 1,0 0-1,2 0 0,11 2-93,-1-1 0,1-1 0,7 0 93,24 0-1369,-3-1-2002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54.753"/>
    </inkml:context>
    <inkml:brush xml:id="br0">
      <inkml:brushProperty name="width" value="0.05" units="cm"/>
      <inkml:brushProperty name="height" value="0.05" units="cm"/>
    </inkml:brush>
  </inkml:definitions>
  <inkml:trace contextRef="#ctx0" brushRef="#br0">222 1 7922,'0'0'2910,"0"0"-625,0 0-325,0 0-261,0 0-499,0 0-423,0 5-270,-3 40-68,-2 0 0,-2 0-1,-1 0 1,-5 5-439,2-4-430,2 1-1,1 0 1,3 0-1,1 9 431,0-63-6145,2-9 351</inkml:trace>
  <inkml:trace contextRef="#ctx0" brushRef="#br0" timeOffset="328.73">0 236 7666,'0'0'2896,"0"0"-1167,0 0-233,0 0-552,0 0 8,0 0 217,0 0-289,133 30-200,-84-18-320,4-1-264,0-2-88,0-3-8,0 0-376,20 0-1112,-17 0-1137,-10-6-3936</inkml:trace>
  <inkml:trace contextRef="#ctx0" brushRef="#br0" timeOffset="749.78">1261 251 9882,'0'0'1894,"0"0"-183,0 0-508,0 0-386,-30-2-263,-94-6-123,113 7-380,0 1 0,0 0 0,0 0 1,0 2-1,0-1 0,0 1 1,1 1-1,-1 0 0,0 0 0,1 1 1,-4 2-52,5 0 37,0-1 0,1 1 0,-1 0 0,1 1 1,1 0-1,0 0 0,0 1 0,0 0 1,1 0-1,0 1-37,1-2 6,1 1 1,1 0-1,-1 0 1,1 1-1,1-1 1,0 1-1,0-1 1,0 1-1,1 0 1,1-1-1,-1 1 0,1 0 1,2 7-7,-2-11 1,0-4 1,0 0 0,0 1 0,1-1-1,-1 1 1,1-1 0,-1 0 0,1 0 0,0 1-1,-1-1 1,1 0 0,0 0 0,0 0 0,0 1-1,0-1 1,0 0 0,0 0 0,0-1 0,0 1-1,0 0 1,1 0 0,-1 0 0,0-1 0,1 1 0,-1-1-1,0 1 1,1-1 0,-1 1 0,0-1 0,1 0-1,-1 0 1,1 0 0,-1 0 0,1 0-2,10 2-14,1-1 1,-1-1 0,11-1 13,-7 1-39,-5-1-1,0 0 0,-1-1 0,1 0 0,0 0 0,-1-1 0,0-1-1,1 0 1,-1 0 0,-1-1 0,1 0 0,-1 0 0,0-1 0,3-3 40,2-1-41,-1-2 0,0 1 0,-1-2 0,0 1 0,-1-2 0,-1 1 0,0-2 0,0 0 41,-2-5 8,-5 13 103,-5 15 291,-3 13-455,-4 11 18,1 0 1,2 1-1,1 0 0,0 28 35,5 5-3267,0-59-582</inkml:trace>
  <inkml:trace contextRef="#ctx0" brushRef="#br0" timeOffset="1245.72">1429 486 6705,'0'0'4785,"0"0"-2721,0 0-896,0 0-457,0 0-362,0 0-58,15 0 77,1-1-279,1 0-33,1 0 0,-1 2 0,0 0 0,0 1 0,1 0 0,-1 1-56,-16-2-5,1-1 0,-1 0 1,1 1-1,-1-1 0,1 1 0,-1-1 0,1 1 0,-1 0 0,1 0 0,-1-1 0,0 1 1,0 0-1,1 0 0,-1 0 0,0 1 0,0-1 0,0 0 0,0 0 0,0 1 0,0-1 0,0 2 5,-1-2-2,0 0 0,0 0 0,0 1 0,0-1 0,0 0 0,0 0 0,-1 1 0,1-1 0,0 0 0,-1 0 0,1 1 0,-1-1 0,1 0 0,-1 0 0,0 0 0,1 0 0,-1 0 0,0 0 0,0 0 0,0 1 2,-7 5 26,-1 1 1,0-1-1,0 0 0,0-1 0,-4 2-26,12-7 12,-11 5-60,-21 15 157,31-20-167,1 0 0,-1 1 0,1-1 0,0 0 0,0 0 0,0 1 0,0-1 0,0 0 0,0 1 0,0-1 0,0 1 0,0-1 0,0 1 0,1 0 0,-1-1 0,1 1 0,-1 0 0,1-1 0,0 1 58,0-1-5,0 0 1,1-1 0,-1 1-1,0-1 1,1 1 0,-1 0-1,1-1 1,-1 1 0,1-1-1,-1 1 1,1-1-1,-1 1 1,1-1 0,-1 0-1,1 1 1,0-1 0,-1 1-1,1-1 1,0 0 0,-1 0-1,1 0 1,0 1 0,-1-1-1,2 0 5,21 5-21,-17-3 21,-4-2 0,78 22 4,-74-20-5,-1 1 0,1-1 0,-1 1 1,0-1-1,0 2 0,0-1 0,0 0 0,-1 1 0,1 0 0,-1 0 1,0 0-1,3 4 1,-6-7-8,0 0-1,-1 0 1,1 1 0,0-1 0,0 0 0,0 0 0,-1 1 0,1-1-1,-1 0 1,1 1 0,-1-1 0,1 1 0,-1-1 0,0 1 0,0-1-1,0 1 1,0-1 0,0 1 0,0-1 0,0 1 0,0-1 0,0 1-1,-1-1 1,1 0 0,-1 1 0,1-1 0,-1 1 0,1-1 0,-1 0-1,0 0 1,0 1 0,0-1 0,0 0 0,0 0 0,0 0 0,0 0 0,0 0-1,0 0 1,0 0 0,0 0 0,-1 0 0,1-1 0,-1 1 8,-7 3-19,0 0 0,0-1 0,0 0 1,0 0-1,-1-1 0,-1 0 19,3-1-12,-17 3-1408,1-1 1,-1-1-1,-24-2 1420,39 0-1270,-16 0-7443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32:44.547"/>
    </inkml:context>
    <inkml:brush xml:id="br0">
      <inkml:brushProperty name="width" value="0.05" units="cm"/>
      <inkml:brushProperty name="height" value="0.05" units="cm"/>
    </inkml:brush>
  </inkml:definitions>
  <inkml:trace contextRef="#ctx0" brushRef="#br0">0 9 3793,'0'0'1611,"0"0"-522,0 0-491,0 0-266,0 0-12,8-6 3780,-3 3 6135,8 4-10126,0 0 1,-1 1-1,1 0 0,-1 1 1,0 1-1,0 0 1,0 0-1,0 1 0,-1 0 1,0 1-1,0 1 0,7 5-109,12 9 149,-2 1 1,0 1-1,-2 1 0,0 1 0,-2 2 0,16 22-149,-19-18 99,-2 0 0,-1 1-1,13 32-98,-14-21 115,-3 0-1,1 11-114,-12-42 11,30 133 109,-29-120-77,-1 0-1,-2 0 0,0 1 1,-2-1-1,-1 0-42,0 48 60,2-71-58,0-1 4,-3 23 212,-13-23-2225,2 7-678,-2 0-1923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53.654"/>
    </inkml:context>
    <inkml:brush xml:id="br0">
      <inkml:brushProperty name="width" value="0.05" units="cm"/>
      <inkml:brushProperty name="height" value="0.05" units="cm"/>
    </inkml:brush>
  </inkml:definitions>
  <inkml:trace contextRef="#ctx0" brushRef="#br0">196 1 10786,'0'0'2006,"0"0"-1218,0 0-317,0 0 257,-14 35 26,-45 115-101,32-74-356,4 2 0,4 0 0,-11 78-297,21-100 21,-6 84 10,15-158 1182,1 12-1206,0 0 0,0 1 0,0-1 1,0 0-1,1 1 0,0-2-7,7-13-17,1 1 1,1 1-1,0 0 0,1 0 0,1 1 0,8-8 17,-14 18-18,-1 0 0,1 0 0,1 1 0,-1 0 0,1 1 0,0-1 0,0 1 0,1 1 0,0 0 0,-1 0 0,1 1 0,1 0 1,-1 0-1,0 1 0,9-1 18,1 1-38,64-3-37,-73 5 70,-1 0 0,1 1-1,-1 0 1,0 1 0,1 0-1,-1 0 1,3 2 5,-8-2-9,-1 0 0,0 0 0,0 0-1,0 0 1,0 0 0,0 1 0,0-1 0,-1 1-1,1 0 1,-1 0 0,0 0 0,0 0 0,0 0-1,0 1 1,-1-1 0,1 1 0,-1-1 0,0 1-1,0-1 1,0 1 0,0 0 0,-1-1-1,1 1 1,-1 1 9,0 0-5,1 1-1,-1 0 1,0-1-1,-1 1 1,0-1 0,1 1-1,-2 0 1,1-1-1,-1 0 1,0 1-1,0-1 1,0 0-1,-1 0 1,1 0 0,-1 0-1,-1 1 6,-9 6 18,1 1 0,-2-2 1,1 0-1,-2 0 0,1-1 0,-1-1 0,-7 3-18,-38 18-218,-18 4 218,70-31-46,-7 3-159,-41 16-364,52-20 329,-1-1 0,0 0 0,1 0 0,-1 0 0,0-1 0,0 1 0,1-1 0,-1 0 0,0-1 0,-2 1 240,7-2-276,-1 1 1,1 0 0,0 0-1,-1-1 1,1 1 0,0 0 0,0-1-1,0 1 1,0 0 0,0-1-1,0 1 1,0 0 0,0-1-1,1 1 1,-1 0 0,1-2 275,7-18-4048</inkml:trace>
  <inkml:trace contextRef="#ctx0" brushRef="#br0" timeOffset="445.94">556 846 1488,'0'0'8395,"0"0"-5121,0 0-1592,0 0-366,0 0-462,0 0-370,9 0-277,15-1-182,44-1-22,-61 2-14,0 0 0,0 1 1,0 0-1,-1 0 0,1 0 1,0 1-1,6 2 11,-11-2-2,0 0-1,0-1 1,1 1-1,-1 0 1,-1 0-1,1 1 1,0-1 0,0 0-1,-1 1 1,1-1-1,-1 0 1,0 1-1,0 0 1,0-1-1,0 1 1,0 0 0,-1 0-1,1-1 1,-1 1-1,0 0 1,0 0-1,0 0 1,0-1-1,0 1 1,0 0 0,-1 0-1,0 0 1,1-1-1,-1 1 1,0 0-1,0-1 1,0 1-1,-1-1 1,1 1 0,-1-1-1,-1 2 3,-6 4 25,-1-1 0,0 0 0,0-1 0,-1 0 1,1 0-1,-1-2 0,-2 1-25,2 0-14,1-1 0,-1 1 0,1 1 0,0 0 0,0 0 0,1 1 0,0 0 0,-2 3 14,10-10-10,1 0 0,-1 1-1,1-1 1,-1 0 0,1 1-1,0-1 1,-1 1 0,1-1 0,-1 1-1,1-1 1,0 1 0,-1-1-1,1 1 1,0-1 0,0 1 0,0-1-1,-1 1 1,1-1 0,0 1-1,0 0 1,0-1 0,0 1 0,0-1-1,0 1 1,0 0 0,0-1-1,0 1 1,0-1 0,0 1 0,0-1-1,1 1 1,-1 0 0,0-1-1,0 1 1,1-1 0,-1 1 0,0-1-1,1 1 1,-1-1 0,0 1-1,1-1 1,-1 0 0,1 1 0,-1-1-1,1 1 1,-1-1 0,1 0-1,-1 1 1,1-1 0,-1 0 0,1 0-1,-1 0 1,1 1 0,-1-1-1,1 0 1,0 0 0,-1 0 0,1 0-1,-1 0 1,1 0 0,0 0-1,0 0 11,48 4 49,-40-4-72,199 0-1824,-166-3-688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8:51.838"/>
    </inkml:context>
    <inkml:brush xml:id="br0">
      <inkml:brushProperty name="width" value="0.05" units="cm"/>
      <inkml:brushProperty name="height" value="0.05" units="cm"/>
    </inkml:brush>
  </inkml:definitions>
  <inkml:trace contextRef="#ctx0" brushRef="#br0">282 28 3041,'0'0'2161,"0"0"228,0 0-43,0 0-426,0 0-389,0 0-249,3-5-145,8-13-59,-9 14-366,-2 4-362,0 19-124,0 12-66,-2 0 0,-1 0 0,-1 0 0,-2 0 0,-1-1-1,-1 0 1,-2 0 0,-9 20-160,-46 88 55,63-137-2532,3-8 1236,3-11-1161,2-5-3623</inkml:trace>
  <inkml:trace contextRef="#ctx0" brushRef="#br0" timeOffset="316.46">1 188 5193,'0'0'5353,"0"0"-3552,0 0-353,0 0-632,0 0 216,0 0 33,0 0-417,158 18-400,-108-15-176,0 0-64,-7 0-8,-4 0-216,-6 0-560,1 0-457,-1 0-439,-7 0-1265,-3-3-4280</inkml:trace>
  <inkml:trace contextRef="#ctx0" brushRef="#br0" timeOffset="817.62">1046 164 4505,'0'0'5801,"0"0"-3438,0 0-950,0 0-249,0 0-337,0 0-208,-21-6-311,-66-20-210,82 25-94,0 0-1,-1 0 1,1 0-1,-1 1 0,1 0 1,-1 0-1,1 0 1,-1 1-1,1-1 0,-1 1 1,1 1-1,-1-1 1,1 1-1,0 0 1,-4 2-4,-1 2 4,0 0 0,1 1 1,0-1-1,0 2 1,-6 6-5,14-13 0,-8 8-6,1 0 0,0 0 0,0 1 0,1 0 0,0 0 0,1 0 0,0 1 0,0 0 0,1 1 0,1-1 0,0 1 0,1 0 1,0-1-1,0 2 0,2-1 0,-1 0 0,2 0 0,-1 1 0,2-1 0,0 3 6,-1-14-3,0-1 0,1 1 0,-1 0 0,0 0 0,1-1 0,-1 1 0,1 0 1,-1-1-1,1 1 0,-1-1 0,1 1 0,-1-1 0,1 1 0,-1-1 0,1 1 0,0-1 0,-1 1 0,1-1 0,0 0 0,0 1 0,-1-1 0,1 0 1,0 0-1,0 1 0,-1-1 0,1 0 0,0 0 0,0 0 0,0 0 3,29 1-113,-21-2 74,2 1-19,1-2 1,-1 1-1,0-1 1,0-1 0,-1 0-1,1-1 1,0 0-1,-1 0 1,0-1 0,0 0-1,9-7 58,-6 3-41,1-1 1,-1-1-1,-1 0 0,0 0 0,-1-1 0,0-1 0,8-12 41,-18 24 33,0 0 0,0-1-1,0 1 1,-1 0 0,1-1 0,0 1 0,-1 0-1,1-1 1,-1 1 0,0-1 0,1 1 0,-1-1-1,0 1 1,0-1-33,-4 1 753,-5 12-557,1 0-191,2 1-1,-1 0 0,2 1 0,0-1 1,0 1-1,1 0 0,0 0 1,1 3-5,-3 25-198,1-1 0,2 4 198,-2 19-1410,4-51-1410,-2-5-2966</inkml:trace>
  <inkml:trace contextRef="#ctx0" brushRef="#br0" timeOffset="1217.62">1142 438 9218,'0'0'2378,"0"0"-827,0 0-7,0 0-178,0 0-445,0 0-427,25 1-308,75 2-154,-98-3-32,0-1 0,0 1 0,0 0 0,0 0 0,0 1 0,-1-1-1,1 0 1,0 1 0,0-1 0,0 1 0,-1-1 0,1 1-1,0 0 1,-1 0 0,1 0 0,-1 0 0,1 0 0,-1 0-1,1 0 1,-1 0 0,0 1 0,1-1 0,-1 1 0,1 0 0,-2 0 1,1 0 0,-1 0 1,0 0-1,1 0 0,-1 0 1,0 0-1,0 0 0,-1 0 1,1 0-1,0 0 0,-1-1 1,1 1-1,-1 0 0,1 0-1,-2 4 12,0-2-5,0-1 0,0 1 0,0-1 0,0 0 0,-1 0 0,1 0 0,-1 0 0,0 0 0,0-1 0,0 1 0,0-1 0,0 0 0,-1 0 0,1 0 0,-1 0 0,1 0 0,-3 0-7,-10 6 62,-38 21 124,33-18-168,0 0 1,1 1-1,-1 2-18,21-14-8,-1 0 1,1 0 0,-1 1 0,1-1 0,0 0 0,-1 0 0,1 0-1,0 0 1,-1 0 0,1 0 0,0 1 0,-1-1 0,1 0 0,0 0-1,0 1 1,-1-1 0,1 0 0,0 0 0,0 1 0,-1-1 0,1 0 0,0 1-1,0-1 1,0 0 0,0 1 0,-1-1 0,1 0 0,0 1 0,0-1-1,0 0 1,0 1 0,0-1 0,0 0 0,0 1 0,0-1 0,0 0-1,0 1 1,0-1 0,0 1 0,0-1 0,0 0 0,1 1 0,-1-1 0,0 0-1,0 1 1,0-1 0,0 0 0,1 0 0,-1 1 0,0-1 0,0 0-1,1 1 1,-1-1 0,0 0 0,0 0 0,1 0 0,-1 1 0,0-1-1,1 0 1,-1 0 0,0 0 0,1 0 0,-1 1 0,0-1 0,1 0 0,-1 0-1,0 0 1,1 0 7,29 4-4,-24-3 5,81 4-1220,34-4 1219,-76-1-3003,-18 0-3480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04.627"/>
    </inkml:context>
    <inkml:brush xml:id="br0">
      <inkml:brushProperty name="width" value="0.05" units="cm"/>
      <inkml:brushProperty name="height" value="0.05" units="cm"/>
    </inkml:brush>
  </inkml:definitions>
  <inkml:trace contextRef="#ctx0" brushRef="#br0">0 60 3977,'0'0'3691,"0"0"-1614,0 0-704,0 0-458,0 0-379,13 0-206,-5 0-241,4 0 152,-1 0 0,1 0 0,-1-1 0,1-1 0,-1 0 0,1 0 0,-1-1 1,5-3-242,-1 1 407,1 1 0,-1 0 0,1 1 0,-1 0 0,1 2 1,0 0-1,9 0-407,34-3 452,-14-1-243,12-2-110,48 1-99,-105 7-105,0 0 0,0 0 0,1 0-1,-1 0 1,0 0 0,0 0 0,0 0 0,-1 0 0,1-1 0,0 1 0,0 0 0,0 0 0,-1 0 0,1 0 0,0 0 0,-1 0 0,1 0 0,-1-1 0,1 1 0,-1 0 0,0 0 105,-27 3-5159,15-4-1410</inkml:trace>
  <inkml:trace contextRef="#ctx0" brushRef="#br0" timeOffset="398.35">166 286 5697,'0'0'3044,"0"0"-813,0 0-691,0 0-314,0 0-149,0 0-45,0 0-51,0 0-152,0 0-117,0 0-82,0 0-129,5 0 35,51-1 0,-16 0-413,0 1 1,26 5-124,-65-5-27,24 5 227,-25-4-330,1-1 1,0 0-1,-1 1 0,1-1 1,0 1-1,-1-1 0,1 0 0,0 1 1,-1 0-1,1-1 0,-1 1 1,1-1-1,-1 1 0,1 0 1,-1-1-1,0 1 0,1 0 1,-1-1-1,0 1 0,1 0 1,-1-1-1,0 1 0,0 0 0,0 0 1,0-1-1,0 1 0,0 1 130,-13 1-6362,-3-2-1253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12.203"/>
    </inkml:context>
    <inkml:brush xml:id="br0">
      <inkml:brushProperty name="width" value="0.05" units="cm"/>
      <inkml:brushProperty name="height" value="0.05" units="cm"/>
    </inkml:brush>
  </inkml:definitions>
  <inkml:trace contextRef="#ctx0" brushRef="#br0">179 634 6513,'0'0'2642,"0"0"-677,0 0-486,0 0-255,0 0-208,0 0-182,7 31 1141,1 16-1684,-2 0-1,-2 0 1,-2 0 0,-3 1-1,-4 29-290,0-39 91,-9 28-91,-2 18-812,14-76-44,1-7-5307,1-18 1179</inkml:trace>
  <inkml:trace contextRef="#ctx0" brushRef="#br0" timeOffset="351.93">0 854 4305,'0'0'5593,"0"0"-4353,0 0-375,0 0-41,0 0-160,0 0 304,0 0 136,86 18-207,-43-12-185,10-6-352,3 3-248,4-3-104,3 0-8,-4 3-664,4 9-681,-17-3-935,-9 0-4450</inkml:trace>
  <inkml:trace contextRef="#ctx0" brushRef="#br0" timeOffset="781.88">1164 819 2841,'0'0'7002,"0"0"-4708,0 0-1458,0 0-97,0 0-56,0 0-188,-27-5-168,-87-13-147,105 17-158,0 0 0,0 0 1,1 1-1,-1 0 0,0 1 1,0 0-1,-4 1-22,9-1 8,1 0 1,0 0-1,0 0 0,0 0 0,0 1 0,0-1 1,0 1-1,0 0 0,1-1 0,-1 1 0,1 1 1,-1-1-1,1 0 0,0 1-8,-2 2-6,1 1-1,0 0 1,1 0 0,-1 0-1,1 0 1,0 0 0,1 0-1,0 1 1,0-1 0,0 0-1,1 1 1,-1-1 0,2 1-1,-1 1 7,0-4-8,0 0 0,0-1 0,0 1 0,1-1 0,-1 1 0,1-1 0,0 1 0,0-1 0,0 0 0,0 1 0,1-1 0,-1 0 0,1 0 0,0 0 0,0 1 8,1-2-5,0 1 0,0-1 0,0 1 0,0-1 0,0 0 0,0 0 0,1-1 0,-1 1 0,1-1 0,-1 1 0,1-1 0,-1 0 0,1-1 0,3 1 5,5 1-69,1 0 0,-1-1 0,1 0 0,-1-2 0,1 1 0,0-1 1,-1-1-1,1 0 0,-1-1 0,4-2 69,-9 3-25,0 0 0,0-1 0,0 0 0,0 0 0,-1-1-1,0 0 1,1 0 0,-2 0 0,1-1 0,0 0 0,-1 0 0,0 0 0,0-1 0,-1 0 0,1 0 0,-1 0-1,0 0 1,1-4 25,-1-11 1419,-5 74-1606,0-22-149,1 0 0,1 0-1,1 0 1,2 0 0,1-1 0,4 11 336,-8-34-3597</inkml:trace>
  <inkml:trace contextRef="#ctx0" brushRef="#br0" timeOffset="1116.84">1568 1006 8066,'0'0'3977,"0"0"-3073,0 0-432,0 0-208,0 0 40,0 0-72,0 0-104,0 119-56,0-89-8,0-3-64,-3-3 0,-1-3 0,4-10 0,0-5-480,0-6-968,-3 0-2649,3 0-2393</inkml:trace>
  <inkml:trace contextRef="#ctx0" brushRef="#br0" timeOffset="1532.99">1743 384 8282,'0'0'3933,"0"0"-2588,0 0-910,0 0-18,0 0-34,28-10-120,90-30-111,-110 37-144,0 0-1,0 1 1,0 0-1,1 0 1,-1 1 0,1 0-1,-1 0 1,1 1 0,-1 1-1,2-1-7,15 2-13,-25-2 2,1 0 1,0 0-1,-1 0 1,1 0-1,-1 0 1,1 0-1,-1 1 1,1-1 0,0 0-1,-1 0 1,1 1-1,-1-1 1,1 0-1,-1 1 1,1-1-1,-1 0 1,1 1-1,-1-1 1,0 1 0,1-1-1,-1 1 1,0-1-1,1 1 1,-1-1-1,0 1 1,1-1-1,-1 1 1,0 0 0,0-1-1,0 1 11,2 25-254,-3-20 236,0 0 1,0-1 0,0 1 0,-1 0 0,0 0 0,0-1-1,-2 4 18,-7 6 69,-1-1-1,0-1 0,0 0 0,-2 0 1,0-1-1,-6 3-68,4-3 24,1 1 0,1 0 1,0 1-1,1 0 0,-8 11-24,20-24-13,0 0 0,1 1 0,-1-1 0,0 0 0,0 1 0,1-1 0,-1 1 0,1-1 0,-1 1 1,1-1-1,-1 1 0,1-1 0,0 1 0,0-1 0,0 1 0,0 0 13,0-1-5,0 0 0,1 0 1,-1-1-1,0 1 1,1 0-1,-1 0 0,1-1 1,-1 1-1,1 0 0,-1 0 1,1-1-1,-1 1 1,1-1-1,0 1 0,-1-1 1,1 1-1,0-1 1,-1 1-1,1-1 0,0 1 1,0-1 4,5 2 21,1 0 0,-1-1 0,1 1 1,-1-2-1,1 1 0,5-1-21,-1 1 93,84 3 150,21-6-243,-21 1-4716,-68 1-2209</inkml:trace>
  <inkml:trace contextRef="#ctx0" brushRef="#br0" timeOffset="2216.99">2623 342 4385,'0'0'7151,"0"0"-5024,0 0-1828,0 0-121,0 0 401,0 0 189,0 26-113,0 146-48,-5-64-516,-5 0-1,-17 78-90,23-141-194,4-44-128,0-1 38,0-4 153,4-11 127,1-1-1,1 1 0,0 0 0,1 0 1,1 0-1,0 1 5,8-16-6,-1-2 5,26-47-4,-37 72 4,0 1 0,0-1-1,1 1 1,1 0 0,-1 0-1,1 1 1,-1 0 0,2 0-1,3-3 2,-6 6-13,1 0 1,-1 0-1,0 0 0,1 1 0,0-1 0,-1 1 0,1 0 0,0 1 0,-1-1 0,1 1 0,0 0 0,-1 0 0,1 0 0,0 1 0,0 0 0,-1 0 0,3 1 13,2 0-7,-1 1-1,1 1 1,-1-1-1,0 1 1,0 1-1,-1-1 1,0 2-1,6 4 8,-6-4-12,0 0 0,0 0-1,-1 1 1,0 0 0,0 1 0,-1-1-1,0 1 1,0 0 0,-1 0-1,0 1 1,0-1 0,-1 1-1,0 0 1,-1 0 0,0 0-1,0 0 1,-1 0 0,0 0 0,-1 1-1,0-1 1,0 0 0,-2 8 12,1-13 10,-1 1 0,0-1 1,0 1-1,0-1 0,0 1 1,0-1-1,-1 0 0,0 0 1,0-1-1,0 1 1,-1 0-1,1-1 0,-1 0 1,1 0-1,-1 0 0,0 0 1,-1 0-1,1-1 0,-2 1-10,-11 6-43,1-1 0,-1-1 0,0-1 0,-12 3 43,15-5-485,-1-1 0,0-1-1,-1 0 1,1-1 0,0-1 0,0 0 0,-14-2 485,28 2-100,1-1 1,0 1-1,-1 0 0,1 0 0,-1 0 1,1 0-1,0 0 0,-1-1 0,1 1 1,-1 0-1,1 0 0,0-1 1,-1 1-1,1 0 0,0-1 0,0 1 1,-1 0-1,1-1 0,0 1 0,0 0 1,-1-1-1,1 1 0,0 0 0,0-1 1,0 1-1,0-1 0,0 1 0,-1-1 1,1 1-1,0 0 0,0-1 0,0 1 1,0-1-1,0 1 0,0-1 0,0 1 1,1 0-1,-1-1 0,0 1 0,0-1 100,0-3-975,0-2-1100</inkml:trace>
  <inkml:trace contextRef="#ctx0" brushRef="#br0" timeOffset="2816.99">3155 1075 4033,'0'0'2374,"0"0"-631,0 0-552,0 0-554,0 0-254,0 0 5,23-3-59,70-8-109,-92 10-215,1 1 0,-1 0 0,1 0 0,0-1 0,-1 1 0,1 0 0,0 0 0,-1 1 0,1-1 0,-1 0 0,1 0-1,0 1 1,-1-1 0,1 1 0,-1-1 0,1 1 0,-1 0 0,1 0 0,-1 0 0,0 0 0,1 0 0,-1 0 0,0 0-1,0 0 1,0 0 0,0 0 0,0 1 0,0-1 0,1 1-5,-1 1 5,-1 0 1,1 0-1,-1 0 1,1 0-1,-1 0 1,0 0-1,0 1 0,0-1 1,-1 0-1,0 3-5,0 4 95,1-5-62,0-1 0,-1 1 0,1 0-1,-1-1 1,0 0 0,-1 1-1,1-1 1,-1 0 0,0 1 0,0-1-1,0 0 1,0 0 0,-1-1-1,0 1 1,-1 2-33,-7 5 91,0-1 0,0 0 0,-1 0 0,-1 0-91,0-1 72,0 1 0,1 1-1,-4 5-71,13-11 13,2-4 25,4-1 156,26 0 174,63-2 436,-82 1-1124,0-1 1,0 0-1,0 0 1,0-1-1,-1 0 0,1-1 1,8-4 319,-4-1-3974</inkml:trace>
  <inkml:trace contextRef="#ctx0" brushRef="#br0" timeOffset="3326.91">3609 167 9778,'0'0'2309,"0"0"-1283,0 0-445,0 0 208,0 0 145,0 0-70,13-2-249,81-5 203,2 4-818,-94 3-9,0 0 0,-1 0 0,1 1-1,0-1 1,-1 0 0,1 1 0,0 0 0,-1-1-1,1 1 1,0 0 0,-1 0 0,1 0-1,-1 0 1,0 0 0,1 0 0,-1 0-1,0 0 1,1 0 0,-1 1 0,0-1-1,0 1 1,0-1 0,0 1 0,-1-1-1,1 1 1,0-1 0,-1 1 0,1 0-1,-1-1 1,1 1 0,-1 1 9,1 2-20,0-1-1,-1 0 1,1 0-1,-1 1 1,0-1-1,-1 0 1,1 0 0,-1 1-1,0-1 1,0 0-1,0 0 1,0 0-1,-1 2 21,-4 3-27,0 0 0,-1 0-1,0-1 1,0 1 0,-1-2-1,0 1 1,-1-1 0,1 0-1,-6 2 28,2 0-158,0 1-1,1 0 0,0 0 0,0 1 0,1 2 159,9-13-22,0 1 0,1 0 0,-1 0 0,0 0 0,0 0 0,1 0 0,-1 0 0,1 1 0,-1-1 0,1 0 0,0 0 0,-1 0 0,1 0 0,0 1 0,0-1 0,-1 0 0,1 0 0,0 0 0,0 1 0,1-1 0,-1 1 22,1-1-7,-1 0-1,1 0 0,-1 0 1,1 0-1,0-1 1,0 1-1,-1 0 0,1-1 1,0 1-1,0 0 1,0-1-1,0 1 0,0-1 1,0 1-1,-1-1 1,1 0-1,0 1 0,0-1 1,1 0-1,-1 0 8,9 2 24,0-1 0,0-1 0,0 0 0,0 0 0,1-1-24,3 1 29,48 0 157,-12 0-986,-18 0-2472,-21 0-4474</inkml:trace>
  <inkml:trace contextRef="#ctx0" brushRef="#br0" timeOffset="4145.74">4561 467 9434,'0'0'2546,"0"0"-1046,0 0-908,0 0-424,0 0-82,0 0-26,-5 35-6,-16 113 30,-34 260 763,53-379-1118,2-22-972,1-19-918,2-10-1925</inkml:trace>
  <inkml:trace contextRef="#ctx0" brushRef="#br0" timeOffset="4478.02">4343 712 4097,'0'0'4809,"0"0"-3049,0 0-567,0 0-401,0 0 0,0 0 400,0 0-64,205 0-279,-136 0-489,-2 0-200,-1 0-160,-10 0-136,3 0-897,-16 0-1215,-13 0-5250</inkml:trace>
  <inkml:trace contextRef="#ctx0" brushRef="#br0" timeOffset="4891.72">5497 604 10162,'0'0'1999,"0"0"-526,0 0-524,0 0-557,0 0-200,-28-7-49,-91-20-51,112 25-68,0 1-1,-1 0 1,1 0-1,0 1 1,-1 0-1,1 0 1,0 1 0,-1 0-1,1 0 1,0 1-1,0 0 1,0 0 0,0 0-1,0 1 1,0 0-1,1 1 1,0-1-1,-1 1 1,1 1 0,1-1-1,-1 1 1,-2 3-24,-2 2 67,1 2 0,0-1 1,1 1-1,0 1 0,1-1 0,0 1 1,1 1-1,1-1 0,-2 6-67,4-10 43,-1 1 0,2 0-1,-1 0 1,2-1 0,-1 2-1,1-1 1,1 0 0,0 0-1,0 0 1,1 0 0,1 9-43,-1-17 7,0-1 0,0 1 0,1-1 0,-1 1 0,0 0 0,0-1 1,1 0-1,-1 1 0,1-1 0,-1 0 0,1 0 0,0 0 0,-1 0 0,1 0 1,0 0-1,0 0 0,-1-1 0,1 1 0,0-1 0,0 1 0,0-1 0,0 0 1,0 0-1,2 1-7,53-2 228,-48 0-191,0 0-20,0-1-1,1 0 1,-1-1 0,0 0 0,-1 0 0,1-1 0,-1 0-1,1 0 1,-1-1 0,-1 0 0,1-1 0,-1 0 0,5-4-17,7-8 2,-1 0 0,-1-2 1,0 0-1,3-7-2,-7 4 37,-6 14 34,-6 32-150,10 168 300,-2-78-433,-9-74-1789,0-28-955,0-9-2263</inkml:trace>
  <inkml:trace contextRef="#ctx0" brushRef="#br0" timeOffset="5225.59">5643 941 3953,'0'0'5585,"0"0"-4265,0 0 169,0 0-9,0 0-288,0 0-496,0 0-272,13 86-208,-13-59-95,0 3-65,0-1-8,0-2-40,0-3-8,-3-6-136,3-6-657,0-12-639,0 0-536,0 0-2329</inkml:trace>
  <inkml:trace contextRef="#ctx0" brushRef="#br0" timeOffset="5812.39">5960 86 8690,'0'0'1495,"0"0"-740,0 0-21,0 0 175,0 0-80,0 0-169,5 0-70,164 0 365,-168 0-965,0 0 1,0 0-1,-1 1 1,1-1-1,0 0 1,0 0-1,0 0 1,0 0-1,0 1 0,0-1 1,-1 0-1,1 1 1,0-1-1,0 1 1,0-1-1,-1 1 1,1-1-1,0 1 1,-1 0-1,1-1 1,0 1-1,-1 0 1,1-1-1,-1 1 1,1 0-1,-1 0 10,1 1-19,0 0-1,-1 0 1,1 0-1,-1 0 1,0 0-1,1 0 1,-1 0-1,0 0 1,0 0-1,0 0 1,-1 2 19,0 1-1,1 0 1,-1-1 0,-1 1-1,1-1 1,-1 1 0,1-1-1,-1 0 1,-1 1 0,1-1-1,-3 3 1,-6 3 42,0 1 1,-1-2-1,-1 0 0,1 0 0,-2-1-42,3-1 9,0 0 0,0 0 0,1 1 1,0 1-1,0 0 0,1 0 0,-2 3-9,10-11-12,1 0 1,-1-1-1,0 1 0,1 0 1,-1 0-1,0 0 0,1-1 1,-1 1-1,1 0 1,0 0-1,-1 0 0,1 0 1,0 0-1,-1 0 0,1 0 1,0 0-1,0 0 0,0 0 1,0 0-1,0 0 1,0 0-1,0 0 0,0 0 1,0 0-1,1 0 0,-1 0 1,0 0-1,1 0 0,-1 0 1,0 0-1,1 0 1,-1-1-1,1 1 0,0 0 1,-1 0-1,1 0 0,0-1 1,-1 1-1,1 0 0,0-1 1,0 1-1,-1 0 1,1-1-1,0 1 0,0-1 1,0 0-1,0 1 0,0-1 1,0 0 11,7 3 22,1 0 0,0-1 0,-1 0 1,1-1-1,4 1-22,-5-1 24,135 11-3147,-119-9-903</inkml:trace>
  <inkml:trace contextRef="#ctx0" brushRef="#br0" timeOffset="6495.47">6665 256 3673,'0'0'5885,"0"0"-3815,0 0-1229,0 0 116,0 0 3,-5 30-217,-15 99-257,16-93-270,1 1 1,2 0-1,2 1-216,-3 49 133,-4-39-95,-2 1 0,-2-1 0,-2 0 0,-3-1 1,-6 11-39,21-56 25,0-2 66,1-6-70,0 0 1,0 0 0,1 0 0,0 0 0,0 1-1,1-1 1,0 1 0,-1-1 0,2 1 0,-1 0 0,1 0-1,0 0-21,8-13 15,3-8-1,2 1 1,0 0 0,2 1-1,0 1 1,2 1 0,19-16-15,-35 36-20,1 0 1,-1 0-1,1 0 1,0 1 0,0-1-1,0 1 1,0 1-1,0-1 1,0 1-1,0 0 1,0 1 0,0-1-1,0 1 20,14 0-43,-10-1 35,-1 1 0,1 0 1,-1 1-1,1 0 0,-1 0 1,0 1-1,0 0 0,0 1 0,0-1 1,-1 2-1,1 0 0,-1 0 1,0 0-1,0 1 0,2 2 8,-5-4-13,-1 1 0,1 0 0,-1-1 0,0 1 0,0 1 0,-1-1 0,1 0 0,-1 1 0,0 0 0,-1 0 0,0 0 0,1 0 0,-2 0 0,1 0 0,-1 1 0,0-1 0,0 0 0,-1 1 0,0-1 0,0 1 0,0-1 0,-1 0 0,0 3 13,-1-5 2,1-1-1,-1 1 1,1-1 0,-1 1-1,0-1 1,0 0 0,-1 1 0,1-1-1,-1 0 1,1-1 0,-1 1 0,0 0-1,0-1 1,0 1 0,-1-1-1,1 0 1,0 0 0,-2 0-2,-12 7-4,-1-1 0,0-1 1,-2 0 3,13-4-22,-16 4-431,0-1 0,0-1-1,-1 0 1,0-2-1,0-1 1,0-1-1,0-1 1,-19-3 453,42 3-80,-1 0 0,1 0 1,-1 0-1,1 0 0,-1-1 0,1 1 0,0-1 0,-1 1 1,1-1-1,-1 1 0,1-1 0,0 0 0,0 0 0,-1 0 1,1 0-1,0 0 0,0 0 0,0 0 0,0 0 0,0 0 1,0 0-1,1 0 0,-1-1 0,0 1 0,0 0 0,1-1 1,-1 0 79,0-3-562,0 0 0,0 0 1,1 0-1,0 0 1,0 0-1,0 0 0,1-4 562,2-9-2808</inkml:trace>
  <inkml:trace contextRef="#ctx0" brushRef="#br0" timeOffset="7075.54">7237 878 5033,'0'0'4057,"0"0"-2554,0 0-1004,0 0-210,0 0-34,0 0-68,20 0-70,63 1-49,-78-2-62,0 1 0,0 0 0,0 1 0,0-1 0,0 1 0,0 0-1,0 0 1,0 1 0,-1-1 0,3 2-6,-6-2-14,1 0-1,-1 1 0,0-1 1,0 0-1,0 0 0,0 1 1,0-1-1,-1 1 0,1-1 1,0 1-1,-1-1 1,1 1-1,-1-1 0,1 1 1,-1-1-1,0 1 0,0 0 1,0-1-1,0 1 0,0-1 1,0 1-1,0 0 0,0-1 16,-1 2 0,1-1 1,-1 0 0,1 0 0,-1 0 0,0 0 0,0 0 0,0 0 0,0 0 0,-1 0 0,1 0 0,0 0 0,-1-1 0,1 1 0,-1-1 0,0 1 0,0-1 0,1 1 0,-1-1-2,-42 28 160,28-19-121,-3 3-21,1-3 18,2 2-1,-1 0 0,-10 12-35,26-24-7,0 1 0,1-1 0,-1 1 0,0 0 0,1-1 0,-1 1 0,1 0 0,0-1 0,-1 1 0,1 0 0,-1 0 0,1-1 0,0 1 0,-1 0 0,1 0 0,0 0 0,0-1 0,0 2 7,8 5-36,28-6 129,-27-1-42,22-2-24,30 1 14,-57 1-40,1 0-1,-1 1 1,0-1-1,0 1 1,0 0-1,0 1 1,0-1 0,0 0-1,0 1 1,0 0-1,3 2 0,-6-2 0,0-1-1,0 1 1,0 0-1,0-1 1,-1 1-1,1 0 0,0 0 1,-1-1-1,1 1 1,-1 0-1,0 0 1,1 0-1,-1 0 1,0 0-1,0 0 1,0 0-1,-1 0 1,1 0-1,0-1 0,-1 1 1,1 0-1,-1 0 1,0 0-1,1 0 1,-1-1-1,0 1 1,0 0-1,0-1 1,0 1-1,-1-1 0,1 1 1,-1 0 0,-11 7 15,1 0 1,-1-1-1,0-1 1,-1 0-1,0-1 1,0 0-1,0-1 0,-8 1-15,12-3-1131,-1-1 0,1-1 0,-1 1 0,-6-2 1131,6 0-5238</inkml:trace>
  <inkml:trace contextRef="#ctx0" brushRef="#br0" timeOffset="7642.35">7763 0 10722,'0'0'1497,"0"0"-752,0 0-334,0 0 56,0 0-38,0 0-134,14 2-98,47 5-85,-58-7-108,0 1 0,0-1 0,0 1-1,0 0 1,-1 0 0,1 0 0,0 0 0,0 1-1,-1-1 1,1 1 0,-1-1 0,1 1 0,-1 0-1,1 0 1,-1 0 0,0 0 0,0 0-1,0 1 1,0-1 0,-1 1 0,1-1 0,-1 1-1,1 0 1,-1 0 0,0-1 0,0 1 0,0 0-1,0 1-3,-1 0 14,1 1 0,-1-1 0,0 1 0,0-1 0,0 1 0,-1-1-1,1 1 1,-1-1 0,0 0 0,0 1 0,-1-1 0,1 0 0,-1 0 0,0 0-1,0 0 1,-3 4-14,-6 6 78,-1-1 0,-1 0 0,0-1 1,-7 5-79,7-5 37,-1 0 0,2 1 0,0 0 1,-6 9-38,17-22-3,1 1 1,-1-1-1,1 0 1,0 0-1,-1 1 1,1-1-1,0 1 1,-1-1-1,1 0 1,0 1-1,0-1 1,0 1-1,-1-1 1,1 0-1,0 1 1,0-1-1,0 1 1,0-1-1,0 1 1,0-1-1,0 1 1,0-1-1,0 1 1,0-1-1,0 1 1,0-1-1,0 1 1,0-1-1,0 0 1,0 1-1,0-1 0,1 1 1,-1-1-1,0 1 1,0-1-1,1 0 1,-1 1-1,0-1 1,0 1-1,1-1 1,-1 0-1,0 1 1,1-1-1,-1 0 1,1 0-1,-1 1 1,0-1-1,1 0 1,-1 0-1,1 0 1,-1 1-1,1-1 1,-1 0-1,1 0 1,-1 0-1,1 0 1,-1 0-1,1 0 3,36 0 367,-24-1-170,51 0 295,-7 0-674,33 4 182,-64 2-1909,-10 1-2917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08.036"/>
    </inkml:context>
    <inkml:brush xml:id="br0">
      <inkml:brushProperty name="width" value="0.05" units="cm"/>
      <inkml:brushProperty name="height" value="0.05" units="cm"/>
    </inkml:brush>
  </inkml:definitions>
  <inkml:trace contextRef="#ctx0" brushRef="#br0">277 436 1168,'0'0'1481,"0"0"-77,0 0-95,0 0-160,0 0-154,0 0-118,5-8-135,20-37 1271,-23 41-1120,0 0-1,-1 0 1,1-1-1,-1 1 1,1 0-1,-1 0 1,-1-1-1,1 1 1,-1-2-893,1-27 654,-1 32-691,0 0 51,0 0-1,-1 0 0,1 0 1,-1-1-1,0 1 1,1 0-1,-1 0 0,0 0 1,0 0-1,0 0 1,1 0-1,-1 1 0,0-1 1,0 0-1,0 0 1,0 1-1,-1-1 0,1 0 1,0 1-1,0-1 1,0 1-1,0 0 0,-1-1 1,1 1-1,0 0 1,0 0-1,-1 0 0,1 0 1,-1 0-14,-43-4-205,38 4 190,0 0-1,-1 0 1,1 0-1,0 1 1,-1 0-1,1 1 1,0-1-1,0 1 0,0 1 1,0-1-1,0 1 1,0 1-1,1-1 1,0 1-1,-1 0 1,1 0-1,0 1 16,-7 6-18,1 0 0,0 1-1,0 1 1,1 0 0,1 0 0,-3 5 18,8-9-14,0 1 1,0-1 0,1 1 0,1 0 0,-1-1 0,2 2-1,-1-1 1,1 0 0,1 0 0,-1 9 13,1 0 1,0-6-14,0 1 0,1-1 0,1 1 0,0-1 0,2 12 13,-2-22-2,-1-1 0,1 1 0,0 0 1,0-1-1,0 1 0,0-1 0,0 1 0,1-1 1,-1 0-1,1 1 0,0-1 0,-1 0 0,1 0 0,0 0 1,0 0-1,0-1 0,1 1 0,-1-1 0,0 1 0,1-1 1,-1 1-1,1-1 0,-1 0 0,1 0 0,-1-1 0,1 1 1,0 0-1,-1-1 0,1 0 0,2 1 2,2 0 18,-1-1-1,1 0 1,0 0-1,0 0 1,0-1-1,0 1 1,0-2 0,-1 1-1,1-1 1,0 0-1,-1-1 1,0 1-1,1-1 1,-1 0-1,0-1 1,0 0-1,-1 0 1,1 0 0,3-4-18,0 1 19,53-51 5,-57 53 16,-1-1-1,1 1 1,-1-1-1,0 0 1,0 0-1,-1 0 1,0-1-1,0 1 1,-1-1-1,2-4-39,-2 34 66,2 0-1,0-1 0,5 12-65,9 51 64,-15-61-73,-1 1 0,-1 0-1,-1 5 10,0-30-76,0 0-93,0 0-103,3 0-1546,1 0-5198,-4 0 2584</inkml:trace>
  <inkml:trace contextRef="#ctx0" brushRef="#br0" timeOffset="1000.71">635 689 5601,'0'0'2515,"0"0"-381,0 0-271,0 0-178,0 0-228,0 0-296,0 0-1115,0 0 1,0 0-1,0 0 1,0 0-1,0 0 1,0-1-1,0 1 1,0 0-1,0 0 1,0 0-1,0 0 1,0 0-1,0 0 1,0 0-1,0-1 1,0 1-1,0 0 1,0 0 0,0 0-1,0 0 1,-1 0-1,1 0 1,0 0-1,0 0 1,0-1-1,0 1 1,0 0-1,0 0 1,0 0-1,0 0 1,0 0-1,0 0 1,0 0-1,-1 0 1,1 0 0,0 0-1,0 0 1,0 0-1,0 0 1,0 0-1,0 0 1,0 0-1,0 0 1,-1 0-1,1 0 1,0 0-1,0 0 1,0 0-1,0 0 1,0 0-1,0 0 1,0 0-1,-1 0 1,1 0-47,-2 32 0,-2 0 1,-1 0-1,-8 27 0,1-6 11,5-26-3,4-19-6,1 0 0,1 0 0,-1 0-1,1 0 1,0 2-2,1-9 18,0-1 44,0-15-331,1 13 37,-1 0 1,0 1-1,0-1 1,0 0-1,0 0 0,0 0 1,-1 0-1,1 0 1,-1 0-1,1 1 1,-1-1-1,1 0 0,-1 0 1,0 1-1,0-1 1,0 1-1,0-1 0,0 0 1,0 1-1,-1 0 1,1-1-1,0 1 0,-1 0 1,1 0-1,-1-1 1,0 1 231,-11-5-5842</inkml:trace>
  <inkml:trace contextRef="#ctx0" brushRef="#br0" timeOffset="1553.52">737 46 5169,'0'0'5212,"0"0"-3178,0 0-985,0 0-31,0 0-53,0 0-281,8 0-358,17-3-199,-1-2 0,0 0 1,4-2-128,-4 0 13,0 1 1,1 2-1,0 0 1,15 1-14,-27 2-7,-10 1-11,0 0 0,0 0 1,0 0-1,0 0 0,0 0 0,0 1 0,0-1 1,0 1-1,-1 0 0,1 0 18,-2 0-17,1 0 0,-2-1 1,1 1-1,0 0 0,0 0 0,0 0 0,0 1 1,-1-1-1,1 0 0,0 0 0,-1 0 0,1 1 1,-1-1-1,1 0 0,-1 0 0,0 1 0,1-1 1,-1 0-1,0 1 0,0-1 0,0 0 0,0 1 1,0-1-1,-1 1 17,1 4-12,-1 0-1,0-1 1,0 1 0,0-1 0,-1 1 0,0-1-1,0 0 1,0 0 0,-1 0 0,0 0 0,0 0-1,0 0 1,-1-1 0,1 1 0,-1-1 0,-2 2 12,-12 11-63,0-1 0,-2-1 1,-5 4 62,3-3-71,9-8 46,11-7 9,-1 0-1,0 1 1,1-1 0,-1 1 0,1 0 0,0-1-1,0 1 1,-1 0 0,1 0 0,0 1-1,1-1 1,-1 0 0,0 1 0,1-1 0,-1 1-1,1-1 1,0 1 0,-1 1 16,11 0-289,9-2 408,1 0 0,0 0 1,-1-2-1,9-1-119,-11 0-41,0 1-1,-1 0 1,1 1 0,0 1-1,-1 0 1,16 5 41,-29-6-363,1 0-1,0 1 1,0-1 0,-1 0-1,1 1 1,-1 0 0,1 0-1,-1 0 1,1 0-1,-1 0 1,1 2 363,2 8-6124</inkml:trace>
  <inkml:trace contextRef="#ctx0" brushRef="#br0" timeOffset="2365.54">1501 216 7762,'0'0'4453,"0"0"-2630,0 0-1145,0 0-303,0 0-87,0 0-129,0 9 110,2 155 821,-4 203-909,-3-329-92,2-30 248,1-25-128,2 10-188,-1-9-12,1 0-1,1 1 1,0-1 0,1 0 0,1 1-1,0-1 1,1 1 0,4-9-9,5-5 0,1 1 0,2 0 1,6-8-1,-15 25-1,0 2 0,0-1 0,1 1 0,0 1 0,1-1 0,0 1-1,0 1 1,1-1 0,-1 2 0,7-4 1,-13 8-14,1 1 0,-1-1 0,1 1 0,0-1 0,0 1 1,0 0-1,-1 0 0,1 1 0,0-1 0,0 1 0,0 0 0,0 0 0,0 0 0,0 0 0,0 1 0,0 0 0,0 0 0,0 0 0,-1 0 0,1 0 14,1 2-19,-1 0 1,1 0 0,-1 0-1,0 0 1,0 0-1,-1 1 1,1 0 0,-1 0-1,0 0 1,1 0 0,-2 0-1,1 0 1,1 5 18,3 6-25,-1 0 1,0 0-1,-2 0 0,0 1 1,0 0-1,-2 0 1,0 0-1,0 0 0,-2 2 25,0-8-13,0 0-1,0-1 1,-1 1-1,-1-1 1,0 1-1,-1 2 14,1-6 4,-1 0 0,1-1 0,-1 1 1,0-1-1,-1 0 0,1 0 0,-1 0 0,0-1 0,0 1 0,-4 2-4,-10 9 13,0 0 1,-2-2-1,0 0 0,-8 4-13,19-13-102,-1 0-1,0 0 1,0 0 0,-1-1 0,1-1 0,-1 0-1,0 0 1,0-1 0,0-1 0,-6 1 102,16-2-292,1 0-238,0 0-271,13-4-4203,0-1 1907</inkml:trace>
  <inkml:trace contextRef="#ctx0" brushRef="#br0" timeOffset="2702.3">2206 761 10354,'0'0'1761,"0"0"-1145,0 0 48,0 0 192,0 0-376,0 0-192,0 0-112,-33 160-80,29-127-40,-2-3-56,2 0 8,-2-4-8,2-5-24,1-9-600,0-12-656,-1 0-1049,4 0-3608</inkml:trace>
  <inkml:trace contextRef="#ctx0" brushRef="#br0" timeOffset="3235.72">2378 103 10242,'0'0'2389,"0"0"-1224,0 0-779,0 0-214,0 0 112,0 0 221,25-12 17,82-35-102,-96 42-383,-1 0-1,1 1 1,0 0 0,0 1 0,0 0-1,0 1 1,0 0 0,1 0 0,-1 2-1,1-1 1,2 1-37,1 1-56,-14-1 40,0 0-1,0 1 1,0-1 0,0 1-1,-1-1 1,1 1 0,0-1-1,0 1 1,0 0 0,-1-1-1,1 1 1,0 0 0,-1 0-1,1-1 1,-1 1 0,1 0-1,-1 0 1,1 0 0,-1 0 0,1 0-1,-1 0 1,0 0 0,0 0-1,1 0 1,-1 0 0,0 0-1,0 0 1,0 0 0,0 0-1,0 0 1,0 0 0,-1 1 16,-1 39-103,2-40 106,-1 5 18,0 0-1,-1 1 0,0-1 0,0 0 1,-1 0-1,0-1 0,0 1 0,0-1 1,0 1-1,-1-1 0,-2 3-20,-55 55 148,25-26-68,25-26-84,-22 26 58,32-35-68,-1 0 1,0 1-1,0-1 1,1 1-1,-1 0 1,1-1-1,0 1 1,0 0-1,0 0 1,0 0 0,0 0-1,0 2 14,11-4-216,71-1 484,80 0 385,-53 0-3820,-107 0-2495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22.691"/>
    </inkml:context>
    <inkml:brush xml:id="br0">
      <inkml:brushProperty name="width" value="0.05" units="cm"/>
      <inkml:brushProperty name="height" value="0.05" units="cm"/>
    </inkml:brush>
  </inkml:definitions>
  <inkml:trace contextRef="#ctx0" brushRef="#br0">1 26 8706,'0'0'1620,"0"0"-508,0 0-219,0 0-245,0 0-215,0 0-70,26-4-43,80-11-107,-79 11-155,-25 3-50,0 0 1,0 1-1,0 0 0,0-1 0,0 1 0,1 0 0,-1 0 1,0 0-1,0 0 0,0 1 0,0-1 0,0 1 1,2 0-9,-3-1-1,0 2-7,0 0 0,0 0 0,-1 0-1,1 0 1,-1 0 0,1 0 0,-1 0-1,0 0 1,0 0 0,0 0 0,0 0-1,0 0 1,0 0 0,0 0 0,-1 1 8,1 3-1,-1 0 23,0 0-1,0 0 1,-1 0-1,0 0 1,0 0-1,0-1 1,-1 1-1,0-1 0,0 0 1,0 0-1,-1 0 1,1 0-1,-1 0 1,-2 0-22,-15 18 114,-1 0-1,-7 2-113,19-16 9,4-3-5,2-4-4,1 1 0,-1 0-1,1 0 1,0 0 0,0 0-1,0 0 1,1 1 0,-1-1-1,1 1 1,-1 0 0,1 0-1,0 0 1,1 0 0,-2 3 0,22-6-90,116-3 951,1 1-4390,-112 1-2253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21.677"/>
    </inkml:context>
    <inkml:brush xml:id="br0">
      <inkml:brushProperty name="width" value="0.05" units="cm"/>
      <inkml:brushProperty name="height" value="0.05" units="cm"/>
    </inkml:brush>
  </inkml:definitions>
  <inkml:trace contextRef="#ctx0" brushRef="#br0">275 23 7154,'0'0'1900,"0"0"-22,0 0-242,0 0-473,0 0-431,0 0-320,-19-5-236,-63-12-128,80 17-37,-1-1 0,0 1 1,0 0-1,0 0 0,1 0 0,-1 1 0,0-1 0,0 1 0,1-1 0,-1 1 0,0 0 1,1 0-1,-1 0 0,1 1 0,-1-1 0,1 0 0,-1 1 0,1 0 0,0 0 0,0-1 1,0 1-1,0 0 0,0 1 0,0-1 0,0 1-11,-5 5 92,-3 2-4,0 1 1,1 0 0,0 1 0,1 0 0,0 0 0,0 1 0,2 0-1,0 0 1,0 1 0,1 0 0,1 0 0,0 0 0,1 0 0,0 1-1,1-1 1,1 6-89,1-18-5,0 0-1,0 0 0,0 0 1,1-1-1,-1 1 1,0 0-1,1 0 0,-1-1 1,1 1-1,0 0 1,0-1-1,0 1 0,0 0 1,0-1-1,0 1 1,0-1-1,0 0 0,0 1 1,1-1-1,0 1 6,2 0-2,-1 0 0,0 0 0,1 0 0,-1 0 0,1-1 0,0 0 0,0 0 0,-1 0 0,5 1 2,10 0 30,0-1 0,-1-1 0,1 0 0,5-2-30,-11 1 29,5-2-49,0 0 1,0-1-1,0 0 1,-1-2-1,0 0 1,0-1-1,-1 0 1,0-1-1,0-1 1,-1 0-1,0-1 1,0-1-1,-1 0 1,-1-1-1,0 0 1,0-1-1,-1-1 1,-1 1-1,-1-1 1,1-1-1,-2 0 1,5-12 19,-7 13 364,-6 24 240,-2 12-623,3 17 76,0-3-101,-1 0 0,-2 0 0,-1-1 0,-2 1 0,-1-1 0,-3 1 44,8-33-343,-6 14-555,-1-12-3751,4-5-1242</inkml:trace>
  <inkml:trace contextRef="#ctx0" brushRef="#br0" timeOffset="430.22">725 232 8890,'0'0'1794,"0"0"-390,0 0-549,0 0-330,0 0-143,0 0-170,19-3-131,58-9-69,-76 11-19,0 1-1,0 0 1,0-1 0,1 1-1,-1 0 1,0 0 0,1 0 0,-1 0-1,0 0 1,0 0 0,1 0-1,-1 0 1,0 0 0,1 1-1,-1-1 1,0 1 0,0-1-1,0 1 1,0-1 0,1 1 0,-1-1-1,0 1 1,0 0 0,0 0-1,0 0 8,-1 0-20,1 0 1,-1 0-1,0 1 0,1-1 0,-1 0 0,0 1 1,0-1-1,0 0 0,0 0 0,0 1 1,0-1-1,-1 0 0,1 1 0,0-1 0,-1 0 20,0 8-72,1-5 91,-1 0 0,0-1 0,1 1 0,-1 0 0,-1-1 0,1 1 0,0-1 0,-1 1 0,0-1 0,1 0 0,-1 0 0,-1 0 0,1 0 0,0 0 0,-1 0 0,1-1 0,-2 2-19,-9 7 132,-1 0 0,0 0-1,-5 1-131,-6 5 103,12-8-49,-20 16 89,31-23-147,1-1 0,-1 0 0,1 1-1,0-1 1,-1 1 0,1 0 0,0-1 0,0 1-1,0 0 1,0 0 0,0 0 0,1-1 0,-1 1-1,0 0 1,1 0 0,0 0 0,-1 0 4,2-1-1,-1 0-1,1-1 1,0 1 0,-1 0 0,1-1 0,0 1-1,-1-1 1,1 1 0,0-1 0,-1 1 0,1-1 0,0 0-1,0 1 1,0-1 0,0 0 0,-1 0 0,1 0-1,0 1 1,0-1 0,0 0 0,0 0 0,0 0-1,-1 0 1,1-1 0,0 1 0,0 0 0,0 0-1,0 0 1,0-1 1,3 1 27,52 1 295,-27 1-358,1-2 0,0-1-1,14-3 37,-39 3-423,-1 0-1,1-1 1,-1 1-1,1-1 1,-1 0 0,0 0-1,0-1 1,0 1-1,0-1 1,3-2 423,7-8-6928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20.792"/>
    </inkml:context>
    <inkml:brush xml:id="br0">
      <inkml:brushProperty name="width" value="0.05" units="cm"/>
      <inkml:brushProperty name="height" value="0.05" units="cm"/>
    </inkml:brush>
  </inkml:definitions>
  <inkml:trace contextRef="#ctx0" brushRef="#br0">242 1 4929,'0'0'4409,"0"0"-2061,0 0-869,0 0-426,0 0-365,0 0-81,0 5 9,1 61 900,1 4-473,-6 27-1043,1-78 39,-1 1 0,-1 0 1,-1-1-1,-1 0 0,0-1 0,-8 13-39,-5 16-43,14-28-688,4-15-4391,2-9 2193</inkml:trace>
  <inkml:trace contextRef="#ctx0" brushRef="#br0" timeOffset="336.69">1 310 7986,'0'0'2520,"0"0"-1055,0 0-233,0 0 32,0 0-536,0 0-376,0 0-72,165 6 40,-115-6 297,6 0-217,0 0-280,-6 0-120,-7 0-48,3 0-592,-16 0-1025,-7 0-2880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25.787"/>
    </inkml:context>
    <inkml:brush xml:id="br0">
      <inkml:brushProperty name="width" value="0.05" units="cm"/>
      <inkml:brushProperty name="height" value="0.05" units="cm"/>
    </inkml:brush>
  </inkml:definitions>
  <inkml:trace contextRef="#ctx0" brushRef="#br0">276 141 7482,'0'0'1993,"0"0"-768,0 0-504,0 0-287,0 0-212,0 0-132,0 0-54,0 18 646,-1-11-488,0 1 0,0-1 0,0 0 0,-1 0 0,0 0 0,0 0 0,-1 0 0,0 0 0,-3 4-194,-38 61 593,16-31-314,-16 37 897,-17 41-1176,44-80 186,1 1 1,2 0-1,2 1 0,-1 10-186,9-6 896,4-41-63,0-6-98,0-23-236,0 23-517,1 0-1,-1 1 0,1-1 1,-1 0-1,1 0 1,-1 0-1,1 1 1,0-1-1,0 0 1,0 1-1,0-1 1,0 1-1,1-1 1,-1 1-1,0 0 1,1-1-1,-1 1 1,0 0-1,3-1 19,35-21-46,-25 16 31,4-4 2,32-17 16,28-10-3,-64 32-19,0 0 0,1 1-1,0 1 1,0 0 0,0 1-1,0 1 1,1 0 0,1 1 19,-16 1-12,1 1 0,-1-1-1,1 0 1,-1 1 0,0-1 0,1 1 0,-1 0 0,0 0 0,1-1 0,-1 1 0,0 0 0,0 0 0,0 0 0,0 0 0,1 0 0,-1 0 0,-1 1 0,1-1 0,0 0 0,0 0 0,0 1 0,-1-1 0,1 1 0,-1-1 0,1 0 0,-1 1 0,1-1 0,-1 1 0,0-1 0,0 1 0,0-1 0,0 1 0,0 1 12,1 12 36,0 0 1,-1 1 0,-2 7-37,1 0 75,1-14-44,-1 0 0,1 0 0,-1 0 1,-1 0-1,0 0 0,0-1 1,-1 1-1,0-1 0,0 0 0,-1 1 1,0-2-1,-1 2-31,2-5 19,0 1 1,-1-1-1,1 0 0,-1 0 1,0 0-1,0 0 1,-1-1-1,1 0 0,-1 0 1,1 0-1,-1 0 0,0-1 1,0 1-1,0-1 1,-1-1-1,1 1 0,0-1 1,-1 0-1,1 0 0,-2 0-19,-21 1 74,-1 0-1,1-2 0,-14-2-73,30 0-49,0 1 1,-1-1-1,1-1 1,0 0-1,1-1 1,-1-1-1,1 1 1,-1-2-1,0 0 49,9 1-1959,12 1 1419,25 0-713,-9 0-6185,-22 2 725</inkml:trace>
  <inkml:trace contextRef="#ctx0" brushRef="#br0" timeOffset="382.91">639 840 1008,'0'0'7707,"0"0"-4669,0 0-1135,0 0-376,0 0-431,0 0-297,-3-13 611,2 25-1335,-2 0 1,1 0-1,-1 0 1,-1-1-1,0 1 1,-1-1-1,-4 8-75,-3 10 179,-12 27 268,-21 38-447,45-94-66,0 1 0,0-1 0,0 0-1,0 1 1,0-1 0,0 0 0,0 0 0,0 1 0,0-1 0,-1 0 0,1 1 0,0-1 0,0 0 0,0 0 0,0 1 0,-1-1 0,1 0 0,0 0 0,0 0 0,-1 1 0,1-1 0,0 0 0,0 0 0,-1 0 0,1 0 0,0 1 0,0-1 0,-1 0 0,1 0 0,0 0 0,-1 0 0,1 0 0,0 0 0,-1 0 0,1 0 0,0 0 0,0 0 0,-1 0 0,1 0 0,0 0 0,-1 0 0,1 0 0,0 0 0,-1 0 0,1-1 0,0 1 0,0 0 0,-1 0 0,1 0 66,-5-15-4863,4-5-2760</inkml:trace>
  <inkml:trace contextRef="#ctx0" brushRef="#br0" timeOffset="847.93">1013 1 8546,'0'0'2296,"0"0"-733,0 0-540,0 0-88,0 0 91,0 0-126,27 0-209,197 0 107,-133 0-807,-90 0-2,0 0 0,-1 0-1,1 0 1,0 1 0,0-1-1,0 0 1,-1 1 0,1-1 0,0 1-1,-1-1 1,1 1 0,0-1-1,-1 1 1,1-1 0,0 1 0,-1 0-1,1-1 1,-1 1 0,1 0 0,-1-1-1,1 1 1,-1 0 0,0 0-1,1-1 1,-1 1 0,0 0 0,0 0-1,0 0 1,0-1 0,1 1-1,-1 0 1,0 0 0,0 0 0,0 0 11,0 2-11,0 0 0,0 0 1,0 0-1,-1 0 1,1 0-1,0-1 0,-1 1 1,0 0-1,0 0 1,0 1 10,-3 3 17,-1 0 0,1-1 1,-1 0-1,0 0 0,0 0 0,-1-1 1,1 0-1,-3 1-17,-56 42 160,21-17-65,39-28-127,-25 23 125,28-25-121,0 0 1,0 0-1,0 0 0,0-1 1,0 1-1,1 0 1,-1 0-1,0 0 1,1 1-1,-1-1 0,1 0 1,-1 0-1,1 0 1,-1 0-1,1 0 1,0 1-1,0-1 1,0 0-1,0 0 0,0 1 1,0-1-1,0 0 1,0 0-1,0 1 1,0-1-1,1 1 28,1 0-13,1-1-1,0 1 1,0 0 0,0-1 0,0 0-1,0 0 1,0 0 0,0 0-1,0 0 1,1 0 0,-1-1 0,0 0-1,1 1 1,-1-1 0,0-1-1,1 1 14,9 1 17,57 7 84,16 2-2507,3 4 2406,-47-5-3890</inkml:trace>
  <inkml:trace contextRef="#ctx0" brushRef="#br0" timeOffset="1255.73">2009 486 1768,'0'0'9632,"0"0"-6236,0 0-1831,0 0-514,0 0-443,0 0-324,0 7-99,-1 62 525,-2-1 0,-9 39-710,9-83-8,-2 1 0,-1 0 1,-1-1-1,-1 0 0,-1-1 0,-1 0 1,-1 0-1,-13 19 8,13-28-93,8-11-195,0 1 1,0-1 0,0 1 0,1 0-1,0-1 1,0 1 0,0 0 0,-1 2 287,2-12-868,1 0 1,-1 0-1,1 1 1,0-1-1,1 0 1,-1-1 867,1-11-2525,-1-18-3688</inkml:trace>
  <inkml:trace contextRef="#ctx0" brushRef="#br0" timeOffset="1589.3">1694 757 8026,'0'0'2200,"0"0"-327,0 0-369,0 0-176,0 0 8,0 0-511,0 0-505,67 0 176,-14 0 248,9 0-184,8 0-304,-4 3-216,-3 3-40,-10 3-632,0 3-1168,-17-1-2137,-13-5-4265</inkml:trace>
  <inkml:trace contextRef="#ctx0" brushRef="#br0" timeOffset="1981.33">3014 605 936,'0'0'8834,"0"0"-5715,0 0-1569,0 0-363,0 0-307,-32-10-365,-103-32-339,127 39-177,0 1 1,0 0-1,-1 1 1,1 0-1,0 0 1,-1 1-1,1 0 1,-1 0-1,1 1 0,-1 0 1,1 0-1,0 1 1,0 0-1,0 1 1,-7 2 0,4 2-7,-1 0 0,1 1 0,1 0 0,0 1 0,0 0 0,0 1 1,-4 5 6,5-4-1,-7 6 29,1 0 1,1 1-1,1 1 1,0 0-1,-1 7-28,7-15 13,2 1 0,0 0-1,0 0 1,1 0 0,1 1-1,0 0 1,1-1 0,0 1-1,1 0 1,0 1-13,1-11-8,0-1 0,0 1 0,0-1 0,0 1 0,0-1 0,0 1 0,1-1-1,-1 1 1,1-1 0,-1 1 0,1-1 0,0 0 0,0 1 0,0-1 0,1 0 0,0 2 8,1-2-3,-1-1 1,1 0 0,0 0-1,-1 0 1,1 0-1,0 0 1,0 0 0,-1-1-1,1 1 1,0-1-1,0 0 1,0 0 0,0 0-1,0 0 1,0-1 2,8 2-19,1-1 1,0 0 0,-1-1-1,1-1 1,-1 0 0,1 0 0,-1-1-1,0 0 1,0-1 0,0-1-1,5-2 19,14-10-149,-1-1 0,0-2 0,10-10 149,-28 22 16,-2-1-1,1 0 1,-1-1-1,0 0 1,-1 0-1,0-1 1,-1 0-1,0-1 1,-1 1-1,3-9-15,-20 51 191,2 1-1,1 0 0,2 1 0,1-1 1,1 1-1,2 14-190,2 160-3316,0-202-770</inkml:trace>
  <inkml:trace contextRef="#ctx0" brushRef="#br0" timeOffset="2364.36">3051 1078 7090,'0'0'4140,"0"0"-2145,0 0-561,0 0 56,28-3-378,191-26 367,-133 23-1400,-87 21-454,0-11 378,0 0 0,0 0 1,-1 0-1,0 0 0,0-1 1,0 1-1,0-1 0,-1 1 0,1-1 1,-1 0-1,-1 1-3,-38 35 165,18-18-81,11-9-49,-29 30 69,40-39-112,0 0 1,-1 0-1,1 1 1,1-1-1,-1 0 0,0 1 1,1-1-1,-1 1 0,1-1 1,0 1-1,0-1 1,1 1-1,-1 0 0,1 0 8,0-3-6,0-1 0,0 1-1,0 0 1,0-1-1,0 1 1,0-1-1,1 1 1,-1 0 0,0-1-1,0 1 1,0-1-1,1 1 1,-1-1 0,0 1-1,1-1 1,-1 1-1,0-1 1,1 1 0,-1-1-1,1 0 1,-1 1-1,1-1 1,-1 1-1,1-1 1,-1 0 0,1 0-1,-1 1 1,1-1-1,-1 0 1,1 0 0,0 0-1,-1 1 7,24 0 9,-17-1-3,51-1-368,24-3 362,-62 1-1038,0 0 0,0-1 0,0-1 0,0-1 0,16-7 1038,-7-2-5417</inkml:trace>
  <inkml:trace contextRef="#ctx0" brushRef="#br0" timeOffset="2851.64">3854 129 9794,'0'0'2301,"0"0"-1189,0 0-280,0 0-120,0 0-97,0 0 6,20-1-106,154-1-112,-170 1-405,0 1 0,0 0-1,0 0 1,0 1 0,0-1 0,0 1 0,0 0 0,0 0-1,-1 0 1,1 1 0,3 0 2,-6 0-21,1-1 0,-1 1 0,0-1 0,0 1-1,1-1 1,-1 1 0,0 0 0,-1 0 0,1-1 0,0 1 0,0 0 0,-1 0-1,1 0 1,-1 0 0,1 0 0,-1 0 0,0 0 0,0 0 0,0 0 0,0 0 0,0 0-1,-1 0 1,1 0 0,0 0 21,-1 1-13,0 1 1,0-1-1,0 1 0,0-1 0,-1 0 0,1 0 0,-1 0 1,0 0-1,0 0 0,0 0 0,0 0 0,0 0 1,-1-1-1,1 1 0,-1-1 0,-1 1 13,-54 38 71,35-26-85,-3 2 8,13-9 2,1 0-1,-1 0 1,2 1-1,0 1 1,0 0-1,0 0 1,-4 7 4,14-16-8,0 0 0,0 0 0,1 0 1,-1 1-1,0-1 0,0 0 0,1 0 0,-1 1 1,0-1-1,1 0 0,-1 1 0,1-1 0,0 0 1,-1 1-1,1-1 0,0 1 0,0-1 0,0 0 1,0 1-1,0-1 0,0 1 0,1-1 0,-1 0 1,0 1-1,1-1 0,-1 0 0,1 1 1,-1-1-1,1 0 0,0 1 0,-1-1 0,1 0 1,0 0-1,0 0 0,0 0 0,0 0 0,0 0 1,0 0-1,0 0 0,0 0 0,0 0 0,1-1 1,-1 1-1,0 0 0,1-1 0,-1 1 0,1-1 8,8 4 49,0-1 0,0 0 0,1-1 0,0 0 0,8 1-49,-15-3 19,47 5 97,47-1-116,1-9-3518,-44-5-5365</inkml:trace>
  <inkml:trace contextRef="#ctx0" brushRef="#br0" timeOffset="3701.69">4668 245 6465,'0'0'5399,"0"0"-3547,0 0-1124,0 0-339,0 0-228,0 0 79,-1 18 364,-25 236 1163,20-204-1570,-13 127 358,1-10-140,-15 46-415,33-213 49,0 0 0,0 0 0,0 0 1,0 0-1,0 0 0,0 0 0,0 0 0,0 0 0,0 0 0,-1 0 0,1 0 1,0 0-1,0 0 0,0 0 0,0 0 0,0-1 0,0 1 0,0 0 1,0 0-1,0 0 0,-1 0 0,1 0 0,0 0 0,0 0 0,0 0 0,0 1 1,0-1-1,0 0 0,0 0 0,0 0 0,-1 0-49,-1-25 559,1-35-434,1 50-131,-1-8 15,2 1 0,0 0 1,0 0-1,2 0 0,1-3-9,-3 16 0,1-1-1,-1 0 0,1 0 1,0 0-1,1 1 0,-1-1 1,1 1-1,0 0 1,0 0-1,1 0 0,-1 0 1,1 0-1,-1 1 0,1-1 1,0 1-1,1 0 0,-1 1 1,0-1-1,4-1 1,4-1-29,1 1 0,-1 1 0,1 0 0,0 0 0,-1 1 0,1 1 0,12 0 29,8 0-39,0 3 0,17 2 39,-43-3-13,0 0 0,-1 1 1,1-1-1,0 1 0,-1 1 0,1-1 1,-1 1-1,0 0 0,0 1 1,0-1-1,0 1 0,1 2 13,-4-3-23,1 0 0,-1 0 1,0 1-1,0 0 0,0 0 0,0-1 0,-1 2 0,1-1 0,-1 0 0,0 0 1,-1 1-1,1-1 0,-1 1 0,0-1 0,0 1 0,0 0 0,-1 0 1,1 0 22,-1 1-9,0-1 1,0 1 0,0-1 0,-1 1-1,1-1 1,-1 1 0,-1-1 0,1 0 0,-1 1-1,0-1 1,0 0 0,0 0 0,-3 3 8,0-1 5,0-1-1,-1 1 1,0-1 0,-1 0 0,1 0 0,-1 0 0,0-1 0,-4 2-5,-8 5-259,0 0 0,-1-1 0,0 0 0,-1-2 0,0-1 1,0 0-1,-1-2 0,0 0 0,0-2 0,-1 0 0,1-2 1,-13 1 258,34-4-55,1 1 0,0 0 0,-1 0 0,1 0 0,-1 0 0,1 0 0,-1 0 0,1-1 0,0 1 0,-1 0 0,1 0 0,0-1 0,-1 1 0,1 0 0,0 0 0,-1-1 0,1 1 0,0-1 0,-1 1 0,1 0 0,0-1 0,0 1 0,0 0 0,-1-1 0,1 1 0,0-1 0,0 1 0,0-1 0,0 1 0,0 0 0,0-1 0,0 1 0,0-1 0,0 1 0,0-1 55,0 0-93,0-1 0,0 1 1,0 0-1,0-1 1,0 1-1,1 0 1,-1-1-1,0 1 1,1 0-1,-1 0 1,1-1-1,0 1 0,-1 0 1,1 0 92,4-3-333,-1-1 1,1 2-1,0-1 0,1 1 1,-1-1-1,0 2 0,1-1 1,0 0-1,5 0 333,23-10-3836</inkml:trace>
  <inkml:trace contextRef="#ctx0" brushRef="#br0" timeOffset="4115.72">5091 1048 3777,'0'0'6258,"0"0"-3920,0 0-808,0 0-418,0 0-354,31 1-129,94 2-210,-117-3-372,1 1 0,0 0 1,-1 1-1,1-1 0,0 2-47,-7-3 2,0 1 0,0 0 1,1 0-1,-1 0 0,0 0 0,0 1 1,0-1-1,0 0 0,0 1 0,0-1 0,-1 1 1,1 0-3,0 1-8,-1 0 0,1 0 0,-1 0-1,0 0 1,0 1 0,0-1 0,0 0 0,0 1 0,-1-1 0,1 0 0,-1 1 0,0-1 0,0 1 0,-1-1 0,1 0 8,0 4 2,0-3 24,-1-1-1,0 1 1,0-1 0,0 1-1,0-1 1,0 0-1,-1 0 1,1 1 0,-1-1-1,0 0 1,0-1 0,0 1-1,0 0 1,0 0 0,-1-1-1,0 1 1,1-1-1,-3 2-25,-10 7 96,-1 0 0,-1 0 0,-1-1-96,-4 4 91,0-2-41,14-8-36,0 1 0,1 0 0,-1 0 0,1 0 0,0 1-1,-5 5-13,11-10-8,1-1 0,0 1-1,-1-1 1,1 0-1,0 1 1,-1-1-1,1 1 1,0-1-1,0 1 1,-1-1-1,1 1 1,0-1-1,0 1 1,0-1-1,0 1 1,0-1-1,-1 1 1,1-1-1,0 1 1,0-1-1,0 1 1,1-1-1,-1 1 1,0 0-1,0-1 1,0 1-1,0-1 1,0 1-1,1-1 1,-1 1-1,0-1 1,0 1-1,1-1 1,-1 1 8,20 10-37,29-2 208,-5-5-488,0-3 1,0-1 0,0-3-1,28-5 317,-33-3-2776,-13-4-2516</inkml:trace>
  <inkml:trace contextRef="#ctx0" brushRef="#br0" timeOffset="4617.46">5624 200 12067,'0'0'1569,"0"0"-598,0 0-233,0 0 51,0 0-50,0 0-247,30 0-223,157 0-67,-182 0-204,0 0 0,0 0 0,-1 0 0,1 1 0,0 0 0,-1 0 1,1 0-1,-1 0 0,1 1 0,0 0 2,-3-1-18,0 1 1,-1-1 0,1 0-1,-1 1 1,1-1-1,-1 0 1,0 1-1,0 0 1,1-1 0,-1 1-1,0 0 1,0 0-1,-1-1 1,1 1-1,0 0 1,-1 0-1,1 0 1,-1 0 0,1 0-1,-1 0 1,0 0-1,0 0 1,0 0-1,0 2 18,-1-1 0,1 1 0,-1-1-1,0 0 1,0 0 0,0 0-1,0 0 1,0 0 0,-1-1-1,0 1 1,1 0 0,-1-1-1,0 1 1,0-1 0,0 1-1,-1-1 1,1 0-1,-2 1 1,-50 37 134,34-27-91,-2 3 4,-30 21 38,48-34-84,0 1-1,0-1 1,1 1 0,-1 0-1,1 0 1,0 0 0,0 0-1,0 1 1,1-1 0,-1 2-1,2-5-7,1 0-1,-1 1 1,1-1 0,0 0-1,-1 0 1,1 0 0,0 1 0,0-1-1,0 0 1,0 0 0,0 1-1,0-1 1,0 0 0,0 0 0,0 1-1,1-1 1,-1 0 0,0 0 0,1 0-1,-1 1 1,1-1 0,0 0-1,-1 0 1,1 0 0,0 0 0,-1 0-1,1 0 1,0 0 0,0 0-1,0-1 1,0 1 0,0 0 0,0 0-1,0-1 1,0 1 0,0-1 0,0 1-1,0-1 1,1 1 0,-1-1-1,0 0 1,1 1 7,8 1 28,0 0-1,-1-1 1,1 0 0,0-1-1,4 0-27,-2 0 54,195 1 186,-119-1-2531,-61 0-2330</inkml:trace>
  <inkml:trace contextRef="#ctx0" brushRef="#br0" timeOffset="6314.93">6411 608 3185,'0'0'2975,"0"0"-345,0 0-612,0 0-539,0 0-350,0 0-170,10-3 395,-7 6 2900,-6 93-3561,-7 34-693,4-47 281,5-71-3346,1-6-3349,0-18 137</inkml:trace>
  <inkml:trace contextRef="#ctx0" brushRef="#br0" timeOffset="6699.93">6183 813 7090,'0'0'2819,"0"0"-553,0 0-650,0 0-450,0 0-254,0 0-296,0 0-264,0 0-152,14 0 152,152 1 1207,46 0-1776,-75-3-4590,-101-1-2083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33.071"/>
    </inkml:context>
    <inkml:brush xml:id="br0">
      <inkml:brushProperty name="width" value="0.05" units="cm"/>
      <inkml:brushProperty name="height" value="0.05" units="cm"/>
    </inkml:brush>
  </inkml:definitions>
  <inkml:trace contextRef="#ctx0" brushRef="#br0">286 9 8266,'0'0'1954,"0"0"-79,0 0-688,0 0-642,0 0-304,-10-2-169,4 0-70,0 1 0,0-1 0,-1 2 0,1-1 0,0 1 0,0 0 0,0 0 0,-1 1 0,1-1 0,0 1 0,0 1-1,0-1 1,0 1 0,0 0 0,1 1 0,-1-1 0,1 1 0,-3 1-2,-11 9 52,0 0 0,1 1 0,0 1 1,1 1-1,-5 7-52,17-19-2,1 1 1,-1 1-1,1-1 0,1 1 1,-1-1-1,1 1 1,0 0-1,0 0 1,1 0-1,-1 1 1,2-1-1,-1 1 0,1-1 1,-1 1-1,2 0 1,-1-1-1,1 1 1,0 0-1,0-1 0,2 6 2,-1-10 6,0 0-1,0 0 0,0 0 1,0 0-1,1 0 1,-1 0-1,1-1 0,-1 1 1,1 0-1,-1-1 0,1 1 1,0-1-1,0 0 0,0 0 1,0 0-1,0 0 0,0 0 1,0 0-1,0 0 0,0 0 1,1-1-1,-1 1 1,0-1-1,0 0 0,1 0-5,58 5 306,-60-5-300,14 1-1,-1-1-1,0-1 1,0 0 0,1-1 0,-1 0 0,0-1-1,-1-1 1,1 0 0,0-1 0,-1 0-1,0-1 1,12-7-5,-13 5 32,0 0-1,0 0 0,0-1 1,-1-1-1,-1 0 0,1 0 1,-2-1-1,1-1 0,-2 1 1,0-1-1,0-1 0,3-7-31,-10 113 748,-14 58-41,5-71-2427,3 32 1720,7-111-3416,6-1-4233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32:48.080"/>
    </inkml:context>
    <inkml:brush xml:id="br0">
      <inkml:brushProperty name="width" value="0.05" units="cm"/>
      <inkml:brushProperty name="height" value="0.05" units="cm"/>
    </inkml:brush>
  </inkml:definitions>
  <inkml:trace contextRef="#ctx0" brushRef="#br0">0 286 1568,'0'0'1694,"0"0"-334,0 0-383,0 0-284,0 0-117,0 0-60,0 0 8,0 0-30,0 0-77,0 0-43,0 0-21,0 0-37,0 0-40,0 0-68,0 0 15,0 0 141,0 0 101,0 0 17,0 0 47,0 0 1,0 0-31,0 0-19,0 0-114,0 0-160,0 0-114,0 0-70,0 0 0,0 0 20,17-24 945,-10 20-938,0 1 1,0 0-1,0 0 0,0 1 0,1 0 0,-1 0 0,1 0 0,-1 1 0,1 1 1,0-1-1,-1 1 0,1 0 0,7 2-49,6-2 39,-20 0-16,0 1 0,1-1 0,-1 1 0,0 0 0,0-1 0,0 1 1,0 0-1,0 0 0,0 0 0,0-1 0,0 1 0,-1 0 0,1 0 0,0 0 0,0 1 0,-1-1 1,1 0-1,0 1-23,13 25 318,-12-23-289,4 11 29,0 0 0,-1 1 0,-1 0 0,0 0 0,-1 0 0,-1 0 0,0 0 0,-1 0 0,-1 1 0,-1 0-58,0-8 5,0 0 1,-1 0-1,0 0 0,0 0 1,-1-1-1,-2 5-5,-6 18 16,5-25 40,0-1 0,-1 0 0,0 0 1,0-1-1,0 0 0,-8 4-56,4-4 15,6-1-3,0-1 1,0 0-1,0 0 0,0 0 1,-1-1-1,1 1 0,-1-1 1,1-1-1,-1 1 1,1-1-1,-3 0-12,5-27 119,3-20-109,0 47 4,0 0-4,0 0 4,0 0-8,0 0-19,0 0-35,0 0-7,0 0 11,0 0 24,0 0 0,0 0-32,0 0 28,0 0 14,0 0-4,0 0 5,0 0 1,0 0 0,0 0-1,0 0-13,0 0-19,0 0 14,4 0 54,0 0-1,1 0 0,-1 1 1,0 0-1,0 0 1,0 0-1,0 0 1,0 0-1,-1 1 0,1 0 1,0 0-1,-1 0 1,1 0-1,-1 0 0,0 1 1,1 0-1,-1 0 1,-1-1-1,1 2 1,0-1-1,1 2-26,-3-4 25,0 1 1,1-1-1,-1 1 0,1-1 1,0 0-1,0 0 0,-1 0 1,1 0-1,0 0 1,0 0-1,2 1-25,-2-2 8,-1 1 1,1 0 0,0-1-1,0 1 1,-1 0 0,1 0-1,-1 0 1,1 0-1,-1 1 1,1-1 0,-1 0-1,0 1 1,1-1-1,-1 1 1,0 0-9,5 3 16,-1 0 1,1 0-1,0-1 0,1 1 0,3 1-16,0 2 20,-9-7-19,0 0 0,1 0 0,-1 0 0,0 0 0,1 0 1,-1 0-1,0 0 0,1 0 0,-1-1 0,1 1 0,0 0 0,-1-1 1,1 1-1,-1-1 0,1 0 0,0 0 0,-1 1 0,2-1-1,-3 0 7,0 0 12,0 0 31,0 0-12,0 0 56,0 0-4,0 0-10,-3 3-522,-24 11-3073,11-5-1045</inkml:trace>
  <inkml:trace contextRef="#ctx0" brushRef="#br0" timeOffset="1289.74">414 187 472,'0'0'906,"0"0"-126,0 0 5,0 0 197,0 0 79,0 0-35,0-7 720,0 6 1646,0 2 3697,0 221-5089,30-225-2051,33-6 49,-42 7 3,0-1 1,0-1-1,3-2-1,-15 4-191,-1-1-57,-7-3-6507,-1 5 1377</inkml:trace>
  <inkml:trace contextRef="#ctx0" brushRef="#br0" timeOffset="9254.28">569 137 1176,'0'0'2033,"0"0"-622,0 0-753,0 0-429,0 0-164,0-33 4073,0 29-4060,2-20 4183,2 24-1823,3 14-1532,-2-2-592,-1 1 1,-1 0-1,-1 0 0,1 0 0,-2 1-314,8 35 301,-3-25-302,-1-8 105,-1 0 1,-1 1 0,-1-1-1,0 1 1,-1 2-105,2 260 480,-3-278-484,0-1 9,0 0 5,0 0 3,0 0 4,0 0 23,0 0-16,0 0 19,0 0-16,0 0-17,0 0 0,0 0 3,0 0-25,0 0-120,0 0-184,0-20-1359,0 1-1162,0 1-2912</inkml:trace>
  <inkml:trace contextRef="#ctx0" brushRef="#br0" timeOffset="11234.29">777 152 1296,'0'0'1731,"0"0"-344,0 0-348,0 0-119,0 0-11,0 0 65,0 4 7207,0 16-8112,-1 3-18,1-16-46,-1 1 0,1-1 0,0 1 0,1-1 0,0 1 1,0 1-6,0-8-8,0 1 1,1-1 0,-1 0 0,0 0-1,1 1 1,-1-1 0,0 0 0,1 0-1,-1 0 1,1-1 0,0 1 0,-1 0-1,1-1 1,0 1 0,0-1-1,-1 1 1,1-1 0,0 0 0,0 0-1,-1 0 1,1 0 0,1 0 7,0 1 32,-1-1-1,1 0 1,0 0-1,-1 0 1,1 0-1,0-1 1,0 1-1,-1-1 1,1 1-1,-1-1 1,1 0-1,-1 0 1,1 0-1,-1 0 1,1-1-32,7-10 124,0-1 1,-2 0-1,1 0 1,3-10-125,-5 12 27,-4 2 99,0 0 0,0 0 0,-1 0-1,0-1 1,0 1 0,-1-1-1,0 1 1,-1 0 0,0-1 0,0-1-126,0 7 39,0-9 108,1 10-104,-1 1 0,0-1 0,1 0 0,-1 0 0,0 0 0,-1 0 0,1 0 0,0 1 0,-1-1 0,0 0 0,1 0 0,-1 0 0,0 1 0,0-1 0,-1-1-43,0 3-2,0 0 0,1 0 0,-1 0 0,1 0 0,-1 1-1,0-1 1,0 0 0,1 1 0,-1-1 0,0 1 0,0 0 0,0-1 0,0 1 0,0 0 0,1 0 0,-1 0 0,0 0 0,0 1 0,0-1 0,0 0 0,0 1-1,0 0 3,-2 0-32,-1 1 0,1-1 0,0 1 0,0 0 0,0 1-1,1-1 1,-1 1 0,-3 2 32,3 0-29,0 0 0,1 1 0,0-1-1,0 1 1,0 0 0,0-1 0,1 1 0,0 0-1,0 1 1,1-1 0,0 0 0,0 0 0,0 1 0,1-1-1,0 0 1,0 1 0,1 2 29,-11 62-2232,10-64 1479,0 5-751,0-4-2960,0-8-1490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39.159"/>
    </inkml:context>
    <inkml:brush xml:id="br0">
      <inkml:brushProperty name="width" value="0.05" units="cm"/>
      <inkml:brushProperty name="height" value="0.05" units="cm"/>
    </inkml:brush>
  </inkml:definitions>
  <inkml:trace contextRef="#ctx0" brushRef="#br0">1 1267 2977,'0'0'1905,"0"0"-254,0 0-90,0 0-70,0 0-128,4 0-220,18-3 944,-22 3-1135,0 0-181,0 0-190,0 0-183,0 0-133,24-15 915,11-7-919,2 3 1,0 1-1,1 1 0,0 3 0,22-6-261,-52 18 13,1-1-26,-4 0-13,0 2 0,1-1-1,-1 1 1,1 0 0,-1 0-1,1 0 1,1 1 26,-7 16-474,0-8 470,-1 0-1,-1 1 1,1-1-1,-1 0 0,-1 0 1,0-1-1,0 1 0,0 0 1,-1-1-1,0 0 1,0 0-1,-2 2 5,-14 18 117,-1-1 0,-12 11-117,5-5 35,0-1-17,10-12 5,1 1 0,-6 11-23,23-30-6,-1-1 1,1 0 0,0 0-1,0 1 1,-1-1-1,1 0 1,0 1-1,0-1 1,0 0 0,0 1-1,0-1 1,0 0-1,-1 1 1,1-1 0,0 0-1,0 1 1,0-1-1,0 0 1,0 1-1,0-1 1,0 0 0,0 1-1,1-1 1,-1 0-1,0 1 1,0-1 0,0 0-1,0 1 1,0-1-1,0 0 1,1 1-1,-1-1 1,0 0 0,0 1 5,14 3 5,27-4 245,-30 0-176,48-2 595,-31 1-1459,-1 1-4167,-35 0-367</inkml:trace>
  <inkml:trace contextRef="#ctx0" brushRef="#br0" timeOffset="665.19">461 382 6177,'0'0'2363,"0"0"-395,0 0-375,0 0-363,0 0-245,0 0-244,21-11-181,71-39-136,-74 42-278,-1 0 0,1 1 0,0 1 0,1 1 0,0 0 0,16-1-146,-12 2 23,-6 2-41,0 0 1,1 1 0,2 0 17,-19 1-14,-1 0 1,1 1 0,0-1-1,-1 0 1,1 0 0,0 0-1,-1 0 1,1 1-1,0-1 1,-1 0 0,1 1-1,-1-1 1,1 1 0,-1-1-1,1 0 1,0 1 0,-1-1-1,0 1 1,1-1 0,-1 1-1,1 0 1,-1-1 0,0 1-1,1-1 1,-1 1-1,0 0 1,1-1 0,-1 1-1,0 0 1,0-1 0,0 1-1,0 0 1,0-1 0,0 1 13,0 29-261,0-19 185,0-6 65,-1-1 0,0 1 1,1 0-1,-1 0 0,-1-1 0,1 1 1,-1-1-1,0 1 0,0-1 0,0 0 1,-1 0-1,1 0 0,-1 0 1,0 0-1,0 0 0,0-1 11,-11 11 29,-1-1 0,0 0-1,-9 5-28,12-9 22,0 0 0,1 1 0,0 0 0,1 0 0,-3 4-22,12-13-9,1 0-1,-1 0 1,0 0 0,0 0-1,1 0 1,-1 0 0,1 0 0,-1 0-1,1 0 1,-1 0 0,1 1 0,-1-1-1,1 0 1,0 0 0,0 1 0,0-1-1,0 0 1,0 0 0,0 0-1,0 1 10,0-1-3,1-1-1,-1 1 0,1 0 0,-1 0 0,1-1 0,-1 1 1,1 0-1,0-1 0,-1 1 0,1-1 0,0 1 0,-1-1 1,1 1-1,0-1 0,0 0 0,-1 1 0,1-1 0,0 0 1,0 1-1,0-1 0,0 0 4,8 1 22,0 0 0,0 0 0,0-1 1,0 0-1,3-1-22,3 0 113,31 0-107,13 0-804,-21 4-3145,-33-1-832</inkml:trace>
  <inkml:trace contextRef="#ctx0" brushRef="#br0" timeOffset="1447.13">1321 332 3993,'0'0'4566,"0"0"-2176,0 0-806,0 0-375,0 0-380,0 0-78,-2 11 60,-32 142 479,0-5-884,2 13-200,-15 85-124,47-268 1866,0 11-1928,-1-1 0,1 1 0,1 0 0,0 0 0,1 0 0,0 0 1,0 0-1,4-8-20,1 7-11,0 0 0,1 1 0,1 0 1,0 0-1,0 1 0,1 0 1,0 0-1,1 1 0,0 1 0,0-1 1,1 2-1,0 0 0,0 0 0,1 1 1,2 0 10,8-3-25,0 1-1,1 1 1,0 1 0,1 1 0,-1 1-1,1 1 1,0 1 0,2 2 25,-25-1-11,0 1-1,0 0 1,-1 0 0,1 0-1,0 0 1,-1 1 0,1-1-1,0 0 1,-1 1 0,1-1-1,0 1 1,-1 0 0,1-1-1,-1 1 1,1 0 0,-1 0-1,1 0 1,-1 0 0,0 0-1,1 0 1,-1 0 0,0 1 11,1 1-30,-1 0 1,0 0-1,0 1 0,0-1 1,0 0-1,-1 0 1,1 1-1,-1-1 0,0 0 1,0 1-1,0 2 30,0 1-7,0 1-1,-1-1 1,0 0-1,0 1 1,-1-1-1,0 0 1,0 0-1,-1 0 1,1 0-1,-4 5 8,-1-2 16,1 0 0,-2 0 0,1-1 0,-1 0-1,-1 0 1,-3 2-16,-19 18 49,-2-2-1,-1-1 1,-2-1-49,21-15-61,0-1-1,-1 0 1,-1-1 0,1-1 0,-1-1-1,0 0 1,-1-1 0,-5 0 61,19-4-60,1 0-1,-1 0 1,1-1-1,-1 0 1,0 0 0,1 0-1,-1 0 1,1 0-1,-1-1 1,1 1 0,-1-1-1,1 0 1,-1 0 60,2 0-88,1-1-1,0 1 1,0 0 0,-1-1 0,1 1-1,0-1 1,0 1 0,0-1-1,0 0 1,1 1 0,-1-1 0,0 0-1,1 0 1,-1 0 0,1 1 0,0-1-1,-1 0 1,1 0 0,0 0 0,0 0-1,0 1 1,1-1 0,-1-1 88,0 1-159,0 1 1,0 0 0,0 0-1,1-1 1,-1 1 0,0 0-1,1 0 1,-1 0 0,0 0-1,1 0 1,0-1 0,-1 1-1,1 0 1,0 0 0,-1 0-1,1 0 1,0 1 0,0-1-1,0 0 1,0 0 0,0 0-1,0 1 1,0-1 0,0 0-1,0 1 1,0-1-1,0 1 1,0 0 0,0-1-1,1 1 1,-1 0 0,0-1-1,0 1 159,4-2-1256,11-4-5482</inkml:trace>
  <inkml:trace contextRef="#ctx0" brushRef="#br0" timeOffset="2101.33">1724 921 6105,'0'0'4324,"0"0"-2302,0 0-951,0 0-538,0 0-265,0 0 52,16 0 116,132 0 248,-146 0-681,-1 0 0,0 0 0,0 0 0,0 0 0,0 0 0,0 0 0,1 0 0,-1 0 0,0 1 0,0-1-1,0 0 1,0 1 0,0-1 0,0 1 0,0-1 0,0 1 0,0-1 0,0 1 0,0 0 0,0-1 0,0 1 0,0 1-3,0 0-2,0 0 0,-1 0 0,1 0 0,-1 0 0,0 0 0,1 0 0,-1 0 0,0 0 0,0 0 1,0 0-1,-1 0 2,1 10 8,0-7 8,-1-1 0,0 1-1,0-1 1,0 1 0,0-1 0,-1 0-1,1 0 1,-1 1 0,0-1-1,0-1 1,-1 1 0,1 0-1,-1 0 1,0-1 0,0 1 0,-1 0-16,-11 10 88,0 0 0,-1-1 0,-4 1-88,-20 18 50,39-32-58,0 1 1,1-1 0,-1 0-1,1 1 1,-1-1 0,0 1-1,1-1 1,-1 1 0,1-1-1,0 1 1,-1-1 0,1 1-1,-1 0 1,1-1 0,0 1-1,-1-1 1,1 1 0,0 0-1,0-1 1,0 1 0,-1 0-1,1-1 1,0 1-1,0 0 1,0 0 7,15 5-418,0-2 522,18 6 16,-12-4-40,-1 0-1,0 2 1,13 6-80,-32-14 3,0 1 0,0-1 0,0 1 0,0-1 0,0 1 0,0-1 0,-1 1 0,1-1 0,0 1 0,0 0 0,0 0-1,-1-1 1,1 1 0,0 0 0,-1 0 0,1 0 0,0 0 0,-1 0 0,0 0 0,1 0 0,-1 0 0,1 0 0,-1 0 0,0 0 0,0 0 0,1 0 0,-1 0 0,0 0-1,0 0 1,0 0 0,0 0 0,-1 0 0,1 0 0,0 0 0,0 0 0,-1 0 0,1 1-3,-1 0 22,-1 0 1,1 0-1,-1 1 1,0-1-1,0 0 1,1-1-1,-1 1 0,-1 0 1,1 0-1,0-1 1,0 1-1,-1-1 0,1 0 1,-1 1-23,-28 11-145,-1 0 0,-1-2 0,0-1 1,0-2-1,-17 1 145,35-8-1036,12-1-367,3 0-843,0 0-1856</inkml:trace>
  <inkml:trace contextRef="#ctx0" brushRef="#br0" timeOffset="2732.81">2247 49 208,'0'0'6920,"0"0"-3866,0 0-1485,0 0-495,0 0-273,0 0-173,26-6-168,87-21-148,-90 22-168,-1 1 1,1 1-1,0 1 0,0 1 1,0 1-1,22 3-144,-31-2 14,-12-1-15,0 1 1,0-1-1,-1 1 0,1 0 0,-1 0 1,1 0-1,0-1 0,-1 2 1,1-1-1,-1 0 0,0 0 0,1 0 1,-1 0-1,0 1 0,0-1 0,0 1 1,0-1-1,0 1 0,0-1 0,0 1 1,-1 0-1,1-1 0,0 1 1,-1 0-1,1-1 0,-1 1 0,0 0 1,0 0-1,0 0 0,0-1 0,0 3 1,1 6-5,-1 1 0,0-1 0,0 1 0,-1-1 0,-1 1 5,0-4 14,0 0 0,0-1 0,-1 1 0,0-1 0,-1 0 0,1 0 0,-1 0 0,0 0 0,0 0 0,-1-1 0,0 0 0,0 0 1,-1 0-15,-18 17 107,-1-2 0,-7 4-107,25-19 26,-18 13 42,13-11-49,0 1-1,1 1 0,0 0 1,0 1-1,1 0 1,-3 5-19,12-15-6,1 0 1,0 1 0,-1-1 0,1 0-1,0 1 1,-1-1 0,1 0 0,0 1 0,0-1-1,-1 1 1,1-1 0,0 1 0,0-1 0,0 1-1,0-1 1,-1 0 0,1 1 0,0-1 0,0 1-1,0-1 1,0 1 0,0-1 0,0 1 0,0-1-1,0 1 1,1-1 0,-1 1 0,0-1 0,0 1-1,0-1 1,0 1 0,1-1 0,-1 0 0,0 1-1,0-1 1,1 1 0,-1-1 0,0 0 0,1 1-1,-1-1 1,0 0 0,1 1 0,-1-1-1,1 0 1,-1 0 0,0 1 0,1-1 5,23 5-5,-20-4 49,61 5 562,0-3 1,21-3-607,-37-1-995,-48 1-2958,-1 0-5709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53.281"/>
    </inkml:context>
    <inkml:brush xml:id="br0">
      <inkml:brushProperty name="width" value="0.05" units="cm"/>
      <inkml:brushProperty name="height" value="0.05" units="cm"/>
    </inkml:brush>
  </inkml:definitions>
  <inkml:trace contextRef="#ctx0" brushRef="#br0">172 581 4305,'0'0'6796,"0"0"-4209,0 0-1577,0 0-419,0 0-243,0 0-187,1 8 31,-1 46 383,-1 0 1,-3-1-1,-4 11-575,0 9-560,2 43 560,6-115-1299,0-11-4202,0-7-1206</inkml:trace>
  <inkml:trace contextRef="#ctx0" brushRef="#br0" timeOffset="332.5">0 790 8010,'0'0'2376,"0"0"-1272,0 0-335,0 0 359,0 0 96,215-9-424,-155 6-472,-1 3-224,-6 0-104,0 0-656,-13 9-1088,-17 3-2777</inkml:trace>
  <inkml:trace contextRef="#ctx0" brushRef="#br0" timeOffset="749.29">1158 745 8602,'0'0'1656,"0"0"-564,0 0-217,0 0-65,-34 1-214,-106 3-275,132-4-295,0 0-1,0 1 0,1 0 1,-1 0-1,1 1 1,-1 0-1,1 0 0,0 1 1,0-1-1,0 2 0,0-1 1,0 1-1,0 0 1,1 0-1,-4 4-25,0 0 50,3-3-35,1 1 0,0 0 0,0 0 0,0 0 0,1 0 1,0 1-1,1 0 0,-1 0 0,1 0 0,0 1 0,1-1 0,0 1 0,0 0 0,1 0 0,0 0 0,0 0 0,1 0 0,0 1 1,0-1-1,1 0 0,0 0 0,1 1 0,1 7-15,-2-14-4,1 0 1,0-1 0,0 1-1,0 0 1,0 0-1,0-1 1,0 1 0,0-1-1,0 1 1,0-1-1,1 1 1,-1-1-1,1 0 1,-1 1 0,1-1-1,0 0 1,-1 0-1,1 0 1,0-1 0,0 1-1,0 0 1,-1-1-1,1 1 1,0-1 0,0 1-1,0-1 1,0 0-1,1 0 4,11 2-68,0-1 0,0-1 0,12-1 68,-6 0-112,-10 0-36,-1 1-1,1-2 1,-1 0 0,1 0 0,-1-1 0,0 0 0,0 0-1,0-1 1,0 0 0,0-1 0,6-4 148,-3 1-146,-1 0 0,0-1 1,0-1-1,-1 0 0,0 0 1,-1 0-1,7-11 146,-12 14 318,-2 6 1350,-7 18-1251,1 31 31,1 0 0,3 25-448,7 38-2318,-7-97-1457</inkml:trace>
  <inkml:trace contextRef="#ctx0" brushRef="#br0" timeOffset="1831.83">1406 1087 7314,'0'0'2051,"0"0"-671,0 0-342,0 0-150,0 0-171,0 0-198,0 0-120,20 0 233,1-3-259,-1-1 0,0-1 0,6-3-373,-10 3 17,0 0 0,1 2-1,-1-1 1,1 2 0,12 0-17,-29 2-9,1 0 0,-1-1 1,1 1-1,0 0 0,-1 0 0,1 0 0,0 0 1,-1 0-1,1 1 0,0-1 0,-1 0 1,1 0-1,0 0 0,-1 0 0,1 1 1,-1-1-1,1 0 0,-1 1 0,1-1 1,0 0-1,-1 1 0,1-1 0,-1 1 1,0-1-1,1 1 0,-1-1 0,1 1 0,-1-1 1,0 1-1,1-1 0,-1 1 0,0 0 1,0-1-1,1 1 0,-1-1 0,0 1 1,0 0-1,0-1 0,0 1 0,0 0 1,0-1-1,0 1 0,0 0 0,0-1 1,0 1-1,0 0 0,0-1 0,0 1 1,-1-1-1,1 1 0,0 0 9,0 8 31,-1-4-3,0 0 0,1 0 0,-2 0 0,1 0 0,0 0 0,-1 0 0,0 0 1,0-1-1,-1 1 0,1-1 0,-1 1 0,0-1 0,0 0 0,-1 0 0,1 0 0,-4 3-28,-9 7 93,-1 0-1,0-1 1,-8 4-93,86-2-170,-58-14 161,0 0 0,0 0 0,0 0 1,0 0-1,-1 0 0,1 0 0,0 1 0,-1-1 0,1 1 0,-1 0 0,1 0 0,-1 0 1,0 0-1,0 0 0,0 0 0,0 1 0,0-1 0,0 1 0,-1-1 0,1 1 0,-1 0 1,0 0-1,0-1 0,0 1 0,0 0 0,0 0 0,-1 0 0,1 0 0,-1 0 0,0 0 1,0 0-1,0 0 0,0 3 9,-1-4 10,1 1 0,-1 0 0,0-1 0,0 1 0,0-1 0,0 0 0,0 1 1,-1-1-1,1 0 0,-1 0 0,0 0 0,1 0 0,-1 0 0,0 0 0,0 0 0,0 0 0,0-1 0,-1 1 1,1-1-1,-2 1-10,-56 29 99,48-26-155,4-1-361,-1 0 0,0-1 0,1 0 0,-1 0 1,-1-1-1,1 0 0,0 0 0,-1-1 417,8-1-1907,2-1-1401,0-4-1847</inkml:trace>
  <inkml:trace contextRef="#ctx0" brushRef="#br0" timeOffset="2581">1836 25 3265,'0'0'2316,"0"0"-709,0 0-65,0 0-166,0 0-162,30-4-258,97-12-247,-51 12-113,-60 4-513,-14 0-89,0 0 0,0 0 0,0 0 0,0 1 0,0-1 0,0 1 0,0-1 1,0 1-1,0 0 0,-1-1 0,1 1 0,0 0 0,-1 0 0,1 0 0,0 1 0,-1-1 0,1 0 0,-1 0 0,0 1 0,1-1 0,-1 1 0,0-1 0,0 1 0,0 0 0,0 0 0,0-1 0,0 1 0,-1 0 0,1 0 0,0 0 0,-1 0 0,0 0 0,1-1 0,-1 1 0,0 0 0,0 2 6,0 2-15,0-1 0,0 1 0,-1 0 0,1 0-1,-1 0 1,-1-1 0,1 1 0,-1 0-1,0-1 1,0 0 0,0 1 0,-2 1 15,-7 8 53,0-1 1,-1 0 0,-1-1-1,0 0 1,0-1 0,-8 4-54,7-5 29,1 0 0,0 1 0,1 0 0,0 1 0,1 0 0,1 1 0,-3 4-29,12-16-3,0-1-1,0 0 1,1 0-1,-1 0 1,0 1-1,1-1 1,-1 0-1,1 1 1,-1-1 0,1 0-1,0 1 1,-1-1-1,1 1 1,0-1-1,0 1 1,0-1-1,0 0 1,0 1-1,1-1 1,-1 1-1,0-1 1,1 0-1,-1 1 1,1-1-1,-1 0 1,1 1-1,0-1 1,-1 0-1,1 0 1,0 0 0,0 1-1,0-1 1,0 0-1,0 0 1,0 0-1,0 0 1,0-1-1,0 1 1,1 0-1,-1 0 1,0-1-1,1 1 4,7 3 50,0-1 0,0-1-1,0 1 1,1-1 0,-1-1 0,2 0-50,2 1 35,30 5-992,0-3-1,27 0 958,-45-4-4151</inkml:trace>
  <inkml:trace contextRef="#ctx0" brushRef="#br0" timeOffset="3325.98">2438 364 3393,'0'0'6449,"0"0"-4422,0 0-1487,0 0-101,0 0 15,0 0-9,-7 29 2,-19 94-105,21-88-190,1-1-1,2 1 0,2-1 1,1 5-152,1-16 28,-2 1 1,-1-1 0,-1 0 0,0 0 0,-6 17-29,-1-11 30,-1-1 0,-1 0 0,-2 0 0,-1-1-30,7-12 21,1-6 1004,11-21-650,12-24-328,0 9-35,1-1 0,1 2 0,2 1 0,18-18-12,-31 35 10,0 1-1,1 0 1,0 0 0,0 1 0,1 0 0,-1 0-1,2 1 1,-1 1 0,0-1 0,1 2 0,0-1 0,-1 2-1,1-1 1,1 2 0,6-1-10,-10 1 0,-1 0-1,1 1 1,0 0 0,0 1 0,0 0-1,-1 0 1,1 1 0,0-1 0,-5 1-8,0-1 0,-1 1 0,1-1 0,0 1 0,-1 0 0,1 0 0,-1 0 0,0 1 0,0-1 0,0 0-1,0 1 1,0-1 0,0 1 0,0 0 0,-1 0 0,0 0 0,1 0 0,-1 0 0,0 0 0,0 2 8,4 11 2,-1-1-1,-1 1 0,0 0 1,-1 0-1,-1 0 0,0 1 1,-1-1-1,-1 0 0,-1 1-1,1-13-10,-1 1 0,1-1 0,-1 0 0,0 1-1,-1-1 1,1 0 0,-1 0 0,1 0 0,-1 0 0,-1-1-1,1 1 1,0-1 0,-1 0 0,1 0 0,-1 0 0,0 0-1,0-1 1,-1 1 0,1-1 0,0 0 0,-4 1 10,-8 3-206,0 0-1,-1-1 1,1 0 0,-1-1 0,-7 0 206,0-1-856,0-1 0,0-2 0,0 0 1,-17-2 855,40 2-198,0 0 0,-1 0 0,1-1 0,0 1 0,0 0 1,0 0-1,-1-1 0,1 1 0,0 0 0,0-1 0,0 1 0,0-1 1,0 0-1,0 1 0,0-1 0,0 0 0,0 0 0,0 1 1,0-1-1,1 0 0,-1 0 0,0 0 0,1 0 0,-1 0 0,0 0 1,1 0-1,-1 0 0,1 0 0,0-1 0,-1 1 0,1 0 1,0 0-1,-1 0 0,1-1 198,0-4-3059</inkml:trace>
  <inkml:trace contextRef="#ctx0" brushRef="#br0" timeOffset="3894.5">2841 1004 11282,'0'0'2198,"0"0"-999,0 0-629,0 0-245,0 0-108,11 0-109,136 0-69,-146 0-51,0 0 1,1 0-1,-1 1 1,0-1-1,1 0 0,-1 0 1,0 1-1,0-1 1,0 1-1,1-1 0,-1 1 1,0 0-1,0-1 0,0 1 1,0 0-1,0 0 1,0 0-1,0-1 0,0 1 1,-1 0-1,1 0 1,0 1-1,0-1 0,-1 0 1,1 0-1,-1 0 0,1 0 1,-1 0-1,1 1 1,-1-1-1,0 0 0,0 0 1,1 1-1,-1-1 1,0 0-1,0 1 0,0-1 1,0 0-1,-1 0 0,1 1 12,0 1-16,0 1 0,-1-1 0,1 0 0,-1 1 0,0-1 0,0 0-1,0 0 1,-1 1 0,1-1 0,-1 0 0,1 0 0,-1-1 0,0 1-1,0 0 1,-1 0 16,-126 92 92,128-94-106,0 0 0,0 0-1,-1 0 1,1 0-1,0 0 1,0 0 0,0 0-1,0 0 1,0 0 0,0 0-1,1 1 1,-1-1 0,0 0-1,1 0 1,-1 1 0,1-1-1,-1 1 1,1-1-1,0 1 1,-1-1 0,1 0-1,0 1 1,0-1 0,0 1-1,0-1 1,0 1 0,0-1-1,1 1 1,-1-1-1,0 1 1,1-1 0,-1 0-1,1 1 15,1 0 5,-1 0 0,1 0 0,0 0 0,0-1 0,0 1 0,0-1 0,0 1 0,0-1 0,0 0 0,1 1 0,-1-1 0,0-1 0,1 1 0,-1 0 0,1 0 0,-1-1 0,2 1-5,22 3 147,-17-4-130,-1 1 0,1 0 0,-1 1 0,1 0 0,-1 0 0,0 1-1,0 0 1,0 0 0,0 1 0,0 0 0,2 2-17,-9-5-6,0 0 0,0-1 0,0 1 0,-1 0 0,1 0 0,0-1 0,-1 1 0,1 0 0,0 0 0,-1 0 0,1 0 0,-1 0-1,0 0 1,1 0 0,-1 0 0,0 0 0,0 0 0,1 0 0,-1 0 0,0 0 0,0 0 0,0 0 0,0 0 0,0 0 0,0 0 0,-1 0 0,1 0-1,0 0 1,0 0 0,-1 0 0,1 0 0,-1 0 0,1 0 0,-1 0 0,1-1 0,-1 1 0,0 0 0,1 0 0,-1 0 0,0-1 0,1 1 0,-1 0 0,0-1-1,0 1 1,0 0 0,0-1 0,0 1 6,-5 3-17,-1 0-1,1 0 1,-1-1 0,0 0-1,-7 2 18,-4 1-497,0 0 0,-1-2 0,-11 1 497,-27 1-5382,35-6 97</inkml:trace>
  <inkml:trace contextRef="#ctx0" brushRef="#br0" timeOffset="4482.39">3397 87 1584,'0'0'8507,"0"0"-5835,0 0-2152,0 0-313,0 0-75,0 0-32,23-2-15,74-8-28,-90 9-51,0 1 0,0 0-1,-1 0 1,1 0 0,0 1-1,0 0 1,-1 0 0,4 2-6,-7-2-6,-1 0 0,1 0 1,-1 0-1,0 0 0,0 0 1,1 1-1,-1-1 0,0 1 1,0 0-1,0-1 0,-1 1 1,1 0-1,0 0 0,-1 0 1,1 1 5,1 3-15,-1 0 1,0 0-1,0 1 1,-1-1-1,0 0 1,0 1-1,-1-1 1,1 1-1,-1-1 1,-1 0-1,1 1 1,-2 4 14,0-2 24,0 0 0,0 0 0,-1-1 1,0 1-1,0-1 0,-1 1 0,0-1 0,-1 0 0,0-1 1,0 1-1,-3 3-24,-17 18 66,0 0 1,-6 2-67,5-4 78,12-13-66,2-2 28,-1 2-1,2-1 1,0 2-40,8-10-19,0-1-1,0 0 1,1 1-1,0-1 1,0 1-1,0 0 1,1 0-1,-1 0 1,1 0 0,0 0-1,1 0 1,-1 4 19,1-8 1,0 0 0,1-1 0,-1 1 0,0-1 0,1 1 0,-1 0 0,0-1 0,1 1 0,-1-1 0,1 1 1,-1-1-1,0 1 0,1-1 0,0 0 0,-1 1 0,1-1 0,-1 1 0,1-1 0,-1 0 0,1 0 0,0 1 0,-1-1 0,1 0 1,0 0-1,-1 0 0,1 0 0,0 1 0,-1-1 0,1 0 0,0 0-1,26 1 159,-23-1-117,12 0-207,111 0 952,-45 0-5111,-73 0-3496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43.677"/>
    </inkml:context>
    <inkml:brush xml:id="br0">
      <inkml:brushProperty name="width" value="0.05" units="cm"/>
      <inkml:brushProperty name="height" value="0.05" units="cm"/>
    </inkml:brush>
  </inkml:definitions>
  <inkml:trace contextRef="#ctx0" brushRef="#br0">222 711 5841,'0'0'4132,"0"0"-1908,0 0-1015,0 0-412,0 0-107,0 0-69,0-4-153,0-12-101,0 12-83,0 4-55,0 0 2,0 0 14,0 0 27,0 0-4,0 0-39,0 11-76,-3 51 147,-3-1 1,-3 0-1,-6 15-300,-7 57 51,22-132-118,-1-1-1,1 1 1,0 0 0,0 0-1,0-1 1,-1 1-1,1 0 1,0 0 0,0-1-1,-1 1 1,1 0-1,-1-1 1,1 1 0,-1 0-1,1-1 1,-1 1 0,1-1-1,-1 1 1,0 0 67,0-1-541,-1 1 0,1-1 0,-1 1 0,1-1 0,0 0 0,-1 0 0,1 1 0,-1-1 0,1 0 0,-1 0 0,1 0 0,-1-1 0,0 1 541,-5 0-2741,-1 0-5257</inkml:trace>
  <inkml:trace contextRef="#ctx0" brushRef="#br0" timeOffset="359.14">1 827 9570,'0'0'2694,"0"0"-564,0 0-495,0 0-466,0 0-450,0 0-361,8-4-186,24-8 78,0 2 0,1 1 0,1 2 0,11-1-250,32-7 219,-39 7-387,0 1 0,0 2 1,36 0 167,-74 5-752,0 3 412,-1-1 0,0 0 0,1 0 1,-1 0-1,0 1 0,-1-1 1,1 0-1,0-1 0,-1 1 0,1 0 1,-1 0-1,1 0 0,-1-1 0,0 1 1,0-1-1,1 0 0,-2 1 340,1 0-546,-15 10-4926</inkml:trace>
  <inkml:trace contextRef="#ctx0" brushRef="#br0" timeOffset="1391.06">1115 696 6857,'0'0'3637,"0"0"-1682,0 0-696,0 0-225,0 0-195,0 0-122,-6-8-137,-20-22-142,24 29-416,0-1 0,0 1 1,0 0-1,0 0 0,0 0 0,0 0 1,0 0-1,-1 0 0,1 0 1,0 1-1,0-1 0,-1 1 1,1 0-1,0-1 0,-1 1 0,1 0 1,0 1-1,-1-1 0,1 0 1,0 1-1,-1-1-22,-8 1 28,3 0-24,1 0 0,0 0 0,0 0 0,0 1 0,0 0 1,0 1-1,0-1 0,1 1 0,-1 1 0,1-1 0,0 1 0,0 0 0,0 0 1,0 1-1,1 0 0,0 0 0,0 0 0,0 1 0,0-1 0,1 1 0,0 0 1,0 1-1,-1 3-4,-2 3-8,0 2 0,1-1 0,0 1 0,1 0 0,1 0 0,0 0 0,1 1 0,1 0 0,0-1-1,1 8 9,1-17-14,0 0-1,0 0 0,1 0 0,-1 0 0,1-1 0,1 1 0,-1 0 0,1 0 0,0-1 1,0 1-1,2 2 15,-2-5-13,0-1 0,0 0 0,0 1 0,1-1 1,-1 0-1,0 0 0,1 0 0,-1-1 0,1 1 0,0-1 1,-1 1-1,1-1 0,0 0 0,0 0 0,0 0 0,0 0 1,0-1-1,0 1 0,0-1 0,0 1 0,0-1 1,0 0-1,2-1 13,1 2-25,1-1 1,0 0 0,-1-1 0,1 1 0,-1-1-1,1 0 1,-1-1 0,1 0 0,-1 0-1,0 0 1,1-1 0,-1 0 0,-1 0 0,1 0-1,0-1 1,-1 0 0,0 0 0,1-1 24,2-3 20,0 1 0,0-2 0,-1 1 1,0-1-1,0-1 0,-1 1 1,0-1-1,-1 0 0,0 0 0,3-10-20,-3 3 53,-1 0-1,-1 0 1,0-1-1,-1 1 1,-1-1-1,-1-11-52,0 29 176,0 0-197,0 3-170,-5 137 118,-6 7 73,7-65 92,4-48-3896,0-15-1119,0-10-2302</inkml:trace>
  <inkml:trace contextRef="#ctx0" brushRef="#br0" timeOffset="2013.66">1393 961 8306,'0'0'2691,"0"0"-963,0 0-826,0 0-347,0 0 2,0 0-67,24-8-134,75-24-143,-91 29-197,0 0 0,0 1 0,0 0-1,1 0 1,-1 1 0,0 0 0,1 1 0,2 0-16,3 0-55,-13 1 35,-1-1-1,1 1 1,-1-1 0,0 1 0,1 0-1,-1-1 1,1 1 0,-1 0-1,0-1 1,1 1 0,-1 0-1,0-1 1,0 1 0,0 0 0,1 0-1,-1-1 1,0 1 0,0 0-1,0 0 1,0-1 0,0 1-1,0 0 1,-1-1 0,1 1-1,0 1 21,-4 21 31,-1-15-5,0 0 0,0 0 0,-1 0 0,0-1 0,-1 0 0,1 0 0,-1-1 0,-3 2-26,-34 37-12,43-45-3,1 1 1,-1-1-1,1 1 1,-1-1 0,1 1-1,0-1 1,-1 1-1,1-1 1,0 1 0,0-1-1,-1 1 1,1-1-1,0 1 1,0 0 0,0-1-1,-1 1 1,1-1-1,0 1 1,0 0 0,0-1-1,0 1 1,0-1-1,0 1 1,1 0-1,-1-1 1,0 1 0,0-1-1,0 1 1,0 0-1,1-1 1,-1 1 0,0-1-1,1 1 1,-1-1-1,0 1 1,1-1 0,-1 1-1,1-1 1,-1 0-1,1 1 1,-1-1 0,0 1-1,1-1 1,0 0-1,-1 1 1,1-1-1,-1 0 1,1 0 0,-1 0-1,1 1 1,0-1-1,-1 0 1,1 0 14,40 5 100,-30-4-75,26 1 87,-26-2-77,0 0-1,0 1 1,0 0 0,-1 1-1,1 0 1,-1 1 0,1 0-1,-1 1-34,-9-4-4,0 0 0,-1 1 0,1-1 0,0 1 0,0-1 0,0 1 0,-1-1 0,1 1-1,0 0 1,-1-1 0,1 1 0,-1 0 0,1-1 0,-1 1 0,1 0 0,-1 0 0,1 0 0,-1-1 0,0 1-1,1 0 1,-1 0 0,0 0 0,0 0 0,0 0 0,0 0 0,0 0 0,0-1 0,0 1 0,0 0-1,0 0 1,0 0 0,0 0 0,0 0 0,-1 0 0,1 0 0,-1 0 4,0 1-9,0 0 1,0 1-1,0-1 0,-1 0 1,1 0-1,-1 0 1,1-1-1,-1 1 0,0 0 1,0 0-1,0-1 1,-1 2 8,-25 13-18,1-1 0,-2-1 0,-2-1 18,17-7-780,-1-1-1,0-1 0,1 0 0,-1-1 1,-1-1-1,1 0 0,-7-1 781,20-5-4260,2-3 518</inkml:trace>
  <inkml:trace contextRef="#ctx0" brushRef="#br0" timeOffset="2559.21">1780 47 7330,'0'0'2974,"0"0"-1150,0 0-896,0 0-381,0 0-66,0 0-45,9-6-103,-6 5-314,6-5 14,0 1 0,0 0 0,1 1 0,0 0 0,0 1 1,0 0-1,0 0 0,0 1 0,3 0-33,1 1-7,-4 0 12,-1 0-1,0 1 0,0 0 1,7 2-5,-15-2-12,1 0 1,-1 0-1,1 1 1,-1-1-1,0 0 1,1 1-1,-1-1 0,1 1 1,-1 0-1,0-1 1,0 1-1,1 0 1,-1 0-1,0 0 1,0 0-1,0 0 0,0 0 1,0 0-1,0 0 1,0 0-1,0 0 1,0 1-1,-1-1 1,1 0-1,0 1 1,-1-1-1,1 0 0,-1 1 1,1 1 11,0 3-13,-1 1 0,1 0 1,-1 0-1,-1 0 0,1-1 0,-1 1 0,0 0 1,0 0-1,-1-1 0,0 1 0,0-1 1,-1 0-1,0 1 0,-1 0 13,-5 9 69,-2-1 0,0 0-1,-1-1 1,-5 6-69,-6 6 0,10-13 25,11-12-31,0 1 0,0 0-1,0-1 1,1 1-1,-1 0 1,0 0-1,1 1 1,-1-1 0,1 0-1,-1 0 1,1 1-1,0-1 1,0 1-1,0-1 1,1 1 0,-1 1 6,22 0-371,24-2 575,-14-1-1200,0 2 1,12 3 995,-31-3-4652,-7 3-3331</inkml:trace>
  <inkml:trace contextRef="#ctx0" brushRef="#br0" timeOffset="3397.2">2498 380 10682,'0'0'2143,"0"0"-892,0 0-683,0 0-159,0 0 57,0 0 25,-6 23-67,-3 7-309,-1 4 83,1 1 1,-3 29-199,-12 170 583,17-137-494,-4-1-1,-10 29-88,22-141 604,-1 7-589,0 0 1,1 1-1,0-1 1,0 1-1,1-1 1,3-6-16,4-5-10,2 1 1,0 0 0,1 1 0,0 1-1,2 0 1,0 0 0,1 2 0,1 0-1,0 0 1,1 2 0,0 0 0,1 1-1,1 0 1,0 2 0,17-7 9,-26 13-15,-1 1-1,1 0 1,0 0 0,0 2 0,0-1 0,0 1-1,4 0 16,-11 1-12,1 0-1,-1 0 1,0 0-1,0 1 0,0-1 1,1 1-1,-1 0 1,0 0-1,0 0 1,0 0-1,0 0 1,0 1-1,0 0 0,-1-1 1,1 1-1,0 0 1,-1 0-1,0 0 1,1 1-1,-1-1 0,0 0 1,0 1-1,0 0 1,0 0 12,4 8-2,-1 1 1,-1 0-1,1 0 0,-2 1 1,0-1-1,0 1 0,-2-1 1,1 1-1,-1 0 0,-1-1 1,-1 1-1,1 0 0,-3 9 2,2-18-1,-1 1 0,1-1 0,-1 1 0,0-1 0,0 0 0,0 0-1,-1 0 1,1 0 0,-1-1 0,0 1 0,0-1 0,0 1-1,0-1 1,-1 0 0,0 0 0,1-1 0,-1 1 0,0-1-1,0 0 1,0 0 0,0 0 0,-1 0 0,-3 0 1,-6 3-221,-1-2 0,0 1 1,0-2-1,1 0 0,-1-1 1,-11 0 220,23-1-116,1 0 0,-1 0 0,0 0 0,0 0 0,0 0 0,1 0 1,-1-1-1,0 1 0,1-1 0,-1 0 0,0 0 0,1 0 0,-1 0 1,1 0-1,-1-1 0,1 1 0,0-1 0,-1 0 0,1 1 0,0-1 1,0 0-1,0 0 0,1-1 0,-1 1 0,0 0 0,1 0 0,-1-1 1,1 1-1,0-1 0,0 1 0,0-1 0,0 0 0,0 1 0,1-1 0,-1 0 1,1 0-1,0 1 0,0-1 0,0 0 0,0 0 116,8 2-5537,4 1-607</inkml:trace>
  <inkml:trace contextRef="#ctx0" brushRef="#br0" timeOffset="3726.78">3100 988 1504,'0'0'6550,"0"0"-4147,0 0-1524,0 0-166,0 0-126,0 0-148,0 12-156,0 6-201,-1 0 1,0 0 0,-2 0 0,0 0 0,0-1 0,-2 1 0,-6 14-83,4-14 27,3-9-25,0 1-1,0-1 1,-1 0-1,0 0 0,0-1 1,-1 1-1,0-1 0,-4 3-1,0-6-858,4-9-3227,5-10-1555</inkml:trace>
  <inkml:trace contextRef="#ctx0" brushRef="#br0" timeOffset="4241.09">3308 294 11707,'0'0'2579,"0"0"-1042,0 0-802,0 0-456,0 0-166,0 0-19,14-7-38,48-21-42,-56 25-23,0 1-1,0 0 0,0 0 1,0 1-1,1-1 0,-1 2 0,0-1 1,1 1-1,-1-1 0,1 2 1,-1-1-1,1 1 0,-1 0 1,1 0-1,0 1 10,-5-1-17,0 0 0,0 1 1,0-1-1,-1 0 0,1 1 0,0-1 0,-1 1 1,1-1-1,-1 1 0,1 0 0,-1-1 0,0 1 1,0 0-1,0 0 0,0 0 0,0 0 0,0 0 1,-1 0-1,1 0 0,-1 1 0,1-1 0,-1 0 1,0 0-1,0 0 0,0 2 17,1 9-61,-1 0 0,-1 0 1,-1 10 60,2-22 4,-1 6 15,-1-1-1,0 1 1,0-1-1,0 0 0,-1 0 1,0 0-1,0 0 1,-1 0-1,1-1 0,-1 1 1,-2 1-19,-55 58 141,42-47-126,0-1-23,15-14-1,-1 1 0,1 0 0,-1 0 0,1 0 0,0 0 0,1 1 0,-1-1 0,1 1 0,-1 1 9,6-5-46,-1-1 1,0 1-1,0 0 0,1-1 1,-1 0-1,0 1 0,1-1 1,-1 0-1,0 0 0,1 0 1,-1 0-1,0 0 0,1 0 1,-1 0-1,2 0 46,-1 0-41,61-1 321,0-3 1,5-3-281,8 1-1563,-54 6-1868</inkml:trace>
  <inkml:trace contextRef="#ctx0" brushRef="#br0" timeOffset="5007.17">4307 883 5033,'0'0'4436,"0"0"-2169,0 0-784,0 0-68,0 0-208,0 0-428,1-3-350,1 1 212,0 11-198,-1 30 20,-5 52 24,-8-29-110,-12 36-377,-8 33-805,32-125 145,0-4-2467,0-2 314,0-7-1040</inkml:trace>
  <inkml:trace contextRef="#ctx0" brushRef="#br0" timeOffset="5340.19">4029 1113 8322,'0'0'2000,"0"0"-615,0 0-633,0 0-352,0 0 344,0 0 600,0 0-296,208-15-383,-145 12-361,0 0-200,-3 3-104,-11 0-232,-2 12-1129,-18 8-1367,-12 1-7122</inkml:trace>
  <inkml:trace contextRef="#ctx0" brushRef="#br0" timeOffset="5854.72">5286 1011 9234,'0'0'2907,"0"0"-957,0 0-420,0 0-203,0 0-259,0 0-349,-17-17-258,-52-50-220,66 64-229,0 0-1,0 1 0,0-1 1,-1 1-1,1 0 0,0 0 1,-1 1-1,-1-2-11,-14 3 19,9 1-19,2-1-1,1 0 1,-1 0 0,0 1-1,1 0 1,-1 0 0,1 1-1,-1 0 1,1 0 0,0 1-1,0 0 1,0 0 0,0 1-1,1-1 1,-1 2 0,1-1-1,0 1 1,0 0 0,0 0-1,0 1 1,-3 1-16,1 1 0,-1 1 0,1-1 0,0 1 0,1 1 0,0-1 0,1 1 0,0 1 0,0-1 0,1 1 0,1 0 0,0 0 0,0 0 0,1 1 0,0-1 0,1 1 0,1 0 0,-1 10 16,2-20-3,0 0-1,0 0 1,1 0-1,-1 0 1,1 0-1,-1 0 1,1 0-1,0 0 0,0-1 1,0 1-1,0 0 1,0 0-1,0-1 1,0 1-1,1 0 1,-1-1-1,0 1 1,1-1-1,0 0 1,-1 1-1,1-1 1,0 0-1,-1 0 1,1 0-1,0 0 1,0 0-1,0-1 1,0 1-1,0-1 1,0 1-1,0-1 1,0 1-1,1-1 4,11 2-39,1-1 0,-1 0 0,1-1 0,10-1 39,0 0-105,-12 0 48,-1-1 0,1-1 1,0 0-1,-1 0 1,0-1-1,1-1 0,-1 0 1,-1 0-1,1-1 1,-1-1-1,0 0 0,-1 0 1,0-1-1,0-1 0,0 0 1,-1 0-1,-1-1 1,1 1-1,-2-2 0,1 0 1,-1 1-1,0-4 57,-6 11 17,1 0 0,-1-1 0,0 1-1,0-1 1,-1 1 0,1-1 0,-1 0 0,0-3-17,0 6 199,0 1-5,0 3-300,0 227 49,0-130-8631,0-99 2407</inkml:trace>
  <inkml:trace contextRef="#ctx0" brushRef="#br0" timeOffset="6375.07">5494 1241 624,'0'0'9162,"0"0"-5646,0 0-2356,0 0-461,0 0-137,0 0-188,15-7-136,49-22-105,-57 26-133,1 1 0,0 0 0,0 0 0,0 0 1,0 1-1,0 1 0,0-1 0,0 1 0,0 0 1,0 1-1,0 0 0,5 1 0,-12-2-6,0 1-19,0 0 1,0 0 0,0 0-1,0 0 1,0 0 0,0 1 0,0-1-1,-1 0 1,1 0 0,0 1 0,-1-1-1,1 0 1,-1 1 0,1-1-1,-1 0 1,0 1 0,1-1 0,-1 1-1,0-1 1,0 1 0,0-1 0,0 1-1,0-1 1,-1 2 24,-3 37-76,0-33 88,0 0 1,0 0-1,-1 0 0,0-1 1,0 0-1,-1 0 1,0 0-1,0-1 1,-3 3-13,2-3-44,0 1 0,1 0 0,0 0 0,0 1 0,1-1 0,0 1 0,0 0 0,-3 6 44,8-13-20,0 1 1,0-1-1,0 1 1,0-1-1,0 0 1,0 1-1,0-1 0,0 1 1,0-1-1,0 1 1,0-1-1,1 1 1,-1-1-1,0 0 1,0 1-1,0-1 1,0 1-1,1-1 1,-1 0-1,0 1 1,0-1-1,1 0 1,-1 1-1,0-1 1,1 0-1,-1 1 1,0-1-1,1 0 1,-1 0-1,1 0 1,-1 1-1,0-1 0,1 0 1,-1 0-1,1 0 1,-1 0-1,1 0 1,-1 1-1,0-1 1,1 0-1,-1 0 1,1 0-1,-1 0 1,1 0-1,-1-1 20,28 4 193,-22-3-207,16 0 109,-16-1-90,-1 1-1,0 0 1,1 0-1,-1 0 1,0 1-1,0-1 1,1 2-1,-1-1 1,0 0-1,0 1 0,0 0 1,4 2-5,-8-3-19,0 0 0,0 0 0,-1 0 0,1 0 0,0 0 0,-1 0 0,1 1 0,-1-1 0,0 0 0,1 0 0,-1 0 0,0 1 0,0-1 0,1 0-1,-1 0 1,0 1 0,0-1 0,0 0 0,-1 0 0,1 1 0,0-1 0,0 0 0,-1 0 0,1 1 19,-1 0-7,0 0-1,0 1 1,1-1 0,-2 0-1,1 0 1,0 0-1,0 0 1,-1 0 0,1 0-1,-1 0 1,1-1-1,-2 2 8,-14 9-12,0-1-1,-1 0 0,0-2 0,-7 3 13,14-7-1358,0-1 1,0 0-1,-1-1 0,1 0 0,-3-1 1358,-7-1-7300</inkml:trace>
  <inkml:trace contextRef="#ctx0" brushRef="#br0" timeOffset="6923.52">5977 404 9994,'0'0'2849,"0"0"-1349,0 0-982,0 0-282,0 0-23,0 0-58,23-9-63,73-30-44,-90 37-47,1-1 0,-1 1 0,1 0 0,0 1 0,0 0 0,0 0 0,0 0 0,0 1 0,0 0 1,0 0-1,4 1-1,1 0-6,-10 0-7,-1-1 1,1 1-1,-1-1 0,1 1 0,-1 0 0,0 0 0,1-1 0,-1 1 0,0 0 1,0 0-1,0 0 0,1 1 0,-1-1 0,0 0 0,-1 0 0,1 1 0,0-1 1,0 0-1,0 1 0,-1-1 0,1 1 0,-1-1 0,1 1 0,-1-1 0,0 1 0,1-1 1,-1 1-1,0-1 0,0 1 0,0-1 0,0 2 13,0 4-24,0 0 1,0 0-1,0 0 0,-1-1 0,0 1 1,-1 0-1,0 1 24,-1 0 27,0-1 0,0 0-1,-1-1 1,0 1 0,-1-1 0,1 0 0,-1 0 0,-1 1-27,-49 48 119,29-31-88,7-7-37,-22 24 34,39-38-43,0-1 1,0 1 0,0 0 0,0-1-1,1 1 1,-1 0 0,1 0-1,0 0 1,-1 0 0,1 1-1,1-1 1,-1 0 0,0 0 0,1 2 14,0-4-15,0 0 0,0 0 1,1-1-1,-1 1 1,0 0-1,1 0 1,-1 0-1,1 0 1,-1-1-1,1 1 1,-1 0-1,1 0 0,-1-1 1,1 1-1,0 0 1,-1-1-1,1 1 1,0-1-1,0 1 1,-1-1-1,1 1 1,0-1-1,0 0 0,0 1 1,0-1-1,-1 0 1,1 1-1,0-1 1,0 0-1,0 0 1,0 0 14,33 3 103,-27-3-115,39 2 24,35 1-1848,10 5 1836,-59-2-4415</inkml:trace>
  <inkml:trace contextRef="#ctx0" brushRef="#br0" timeOffset="7922.58">6685 354 8810,'0'0'1687,"0"0"-899,0 0-188,0 0 98,0 0-36,0 26-92,0 87-127,-2-47 150,-3-1 1,-3 0 0,-4 10-594,-7 50 577,6 1-184,3 90-393,10-215 157,0-1 105,0 0 175,1-31 654,1 27-1094,0 0-1,0 1 1,0-1-1,0 0 1,0 1 0,1-1-1,0 1 1,0 0-1,0 0 1,0 0 0,0 0-1,1 0 4,48-32-76,-35 25 54,8-5-33,2 1-1,-1 1 0,2 1 0,0 1 1,0 2-1,1 1 0,0 1 0,0 2 0,0 0 1,1 2-1,9 1 56,-38 2-15,0 0 0,1 1 0,-1-1 0,0 0 0,0 0 1,1 0-1,-1 1 0,0-1 0,0 1 0,0-1 0,0 1 0,0-1 0,0 1 0,0 0 1,0-1-1,0 1 0,0 0 0,0 0 0,0 0 0,0 0 0,-1 0 0,1 0 0,0 0 15,1 2-22,-1 0-1,0 0 0,0 0 0,0 0 0,0 0 0,0 0 0,-1 1 0,1-1 0,-1 3 23,1 2 3,-2 0-1,1 0 1,-1-1-1,0 1 0,0 0 1,-1 0-1,0-1 0,-1 3-2,-4 3 24,0-1 0,0 0 0,-1 0-1,0-1 1,-1 0 0,-1 0-1,1-1 1,-2 0 0,1 0-1,-2-1-23,-10 7 23,0 0 1,-1-1-1,0-2 0,-22 10-23,34-19-178,0 0 1,0 0-1,-1-1 1,1-1-1,-1 0 1,0 0-1,0-2 1,1 1-1,-4-1 178,13-1-85,0 1 0,1-1-1,-1 0 1,0 1 0,1-1-1,-1 0 1,1 0 0,-1 0-1,1 0 1,0 0 0,-1 0-1,1-1 1,0 1 0,0 0 0,0-1-1,0 1 1,0-1 0,0 1-1,0-1 1,1 1 0,-1-1-1,0 1 1,1-1 0,-1 0-1,1 1 1,0-1 0,-1 0 0,1 0-1,0 1 1,0-1 0,0-1 85,0 0-284,-1 0 1,1 0-1,0 1 0,0-1 1,0 0-1,0 0 1,1 0-1,-1 0 1,1 0-1,-1 0 1,1 0-1,0 1 1,0-1-1,1 0 0,-1 1 1,0-1-1,1 1 1,1-3 283,10-2-4569</inkml:trace>
  <inkml:trace contextRef="#ctx0" brushRef="#br0" timeOffset="8386.13">7221 1321 7618,'0'0'4913,"0"0"-3065,0 0-1173,0 0-419,0 0-173,28-4-65,90-9-11,-101 10-17,1 1 0,-1 2 0,1-1-1,9 3 11,-17-1-30,-8-1 20,-1 0-1,0 1 0,1-1 0,-1 1 0,0-1 1,1 1-1,-1 0 0,0 0 0,0-1 0,0 1 1,0 0-1,0 0 0,0 0 0,0 0 1,0 0-1,0 1 0,0-1 0,0 0 0,-1 0 1,1 0-1,0 1 0,-1-1 0,0 0 0,1 1 1,-1-1-1,1 0 0,-1 1 0,0-1 1,0 1-1,0 0 11,1 2-10,-1-1 0,0 1-1,0 0 1,0 0 0,0 0 0,-1 0 0,1-1 0,-1 1 0,0 0 0,0 0 0,-1 1 10,-2 1 27,1-1 1,-1 1 0,0-1 0,0 0 0,-1-1 0,1 1 0,-1-1 0,-5 4-28,-49 32 151,33-24-47,24-15-109,0 1 0,0-1 1,0 1-1,0 0 0,0 0 0,0 0 0,0 0 0,0 0 0,1 0 0,-1 0 5,4 6-271,15-3 193,38-1 335,0-3 1,23-3-258,-63 2-41,-2-1-515,0 0-1,-1-1 0,1-1 1,-1 0-1,0 0 1,1-1-1,-2-1 0,11-5 557,3-2-4957</inkml:trace>
  <inkml:trace contextRef="#ctx0" brushRef="#br0" timeOffset="8905.17">7869 327 9858,'0'0'1811,"0"0"-681,0 0-414,0 0-239,31-2-26,100-4-3,-117 5-344,-1 1 0,0 0 0,1 1 0,-1 0 0,1 1 0,5 2-104,-16-3-1,1 0 0,-1 1-1,1-1 1,-1 1-1,0 0 1,0 0 0,0 1-1,0-1 1,0 1-1,0-1 1,0 1-1,-1 0 1,0 0 0,1 0-1,-1 0 1,0 0-1,0 1 2,-1 0 5,1 0-1,0 1 0,-1-1 1,0 1-1,0-1 0,0 1 0,-1-1 1,1 1-1,-1 0 0,0-1 1,-1 1-1,1-1 0,-1 1 1,0 0-1,0-1 0,0 0 1,0 1-1,-1-1 0,0 0 0,0 1 1,0-1-1,-1 0 0,1-1 1,-1 1-1,0 0 0,-2 2-4,-48 41 185,36-33-163,1 0-1,1 1 1,0 1 0,0 1 0,0 2-22,14-17-14,-1 0-1,1 0 1,0 0 0,0 0 0,0 0 0,0 0 0,0 0 0,0 1 0,0-1 0,1 0-1,-1 0 1,1 1 0,0-1 0,0 1 0,0-1 0,0 0 0,0 1 0,0-1-1,0 0 1,1 1 0,0-1 0,-1 1 14,1-1-5,1-1 0,-1 1 0,0 0-1,0-1 1,1 1 0,-1-1 0,1 1 0,-1-1 0,1 0-1,0 1 1,-1-1 0,1 0 0,0 0 0,0 0 0,0-1-1,0 1 1,0 0 0,0-1 0,0 1 0,0-1 0,0 0-1,0 1 1,2-1 5,72 3-2766,61-5 2766,-119 1-1272,21-1-4836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5.789"/>
    </inkml:context>
    <inkml:brush xml:id="br0">
      <inkml:brushProperty name="width" value="0.05" units="cm"/>
      <inkml:brushProperty name="height" value="0.05" units="cm"/>
    </inkml:brush>
  </inkml:definitions>
  <inkml:trace contextRef="#ctx0" brushRef="#br0">196 0 11506,'0'0'1343,"0"0"-717,0 0 46,0 0 126,-11 29 14,-35 95-136,37-95-520,2-1 1,0 2-1,3-1 1,0 1 0,0 28-157,-4 37 186,0-40-134,-3-1-1,-2 0 0,-2-1 0,-3-1 0,-8 13-51,21-55 5,5-12 57,8-17-26,1 4-47,1 0 0,0 1 0,1 1 0,0 0-1,1 0 1,1 1 0,0 1 0,0 0 0,1 1 0,1 0-1,0 1 1,0 1 0,0 0 0,1 1 0,0 1 0,1 0 0,-1 1-1,1 1 1,0 1 0,0 0 0,0 1 0,4 1 11,-16 1-5,1-1-12,0 1 1,0 0-1,0 1 0,0 0 0,0 0 0,0 0 0,6 2 17,-10-2-14,-1 0 0,1 0 0,0 0 0,0 0 0,-1 1 0,1-1 0,-1 0 0,1 1 0,-1 0 0,0-1 0,0 1 0,0 0-1,1-1 1,-2 1 0,1 0 0,0 0 0,0 0 0,0 0 0,-1 0 0,1 0 0,-1 0 0,0 0 0,0 0 0,1 0 0,-1 0 0,0 0 14,0 3-13,1 0 1,-1 0-1,0 1 1,0-1-1,0 0 1,0 0-1,-1 0 1,0 0-1,0 0 1,-1 0 0,1-1-1,-1 1 1,0 0-1,0-1 1,-1 1-1,1-1 1,-1 1-1,0-1 1,0 0-1,0 0 1,-1-1-1,1 1 1,-4 1 12,-13 10-207,0-1 0,-1-1-1,-1 0 1,0-2 0,0-1 0,-1 0 0,0-2-1,-1-1 1,0-1 0,0-1 0,-1 0 0,1-2-1,-1-1 1,-3-2 207,27 1-139,0-1 0,0 0 0,0 0 0,0 0 0,0 0 0,-1 0 0,1-1 0,0 1 0,0 0 0,0 0 0,0-1 0,0 1 0,0-1 0,0 1 0,0-1 0,0 1 139,-2-17-4696,3 14 4225,0-12-4034</inkml:trace>
  <inkml:trace contextRef="#ctx0" brushRef="#br0" timeOffset="562.96">441 777 10730,'0'0'1662,"0"0"-519,0 0-479,0 0-111,0 0-50,0 0-164,26 0-122,178 0-25,-203 0-199,0 0 0,1 0 0,-1 0 0,0 0-1,0 0 1,1 0 0,-1 0 0,0 0-1,0 1 1,0-1 0,0 1 0,1-1 0,-1 1-1,0-1 1,0 1 0,0-1 0,0 1-1,0 0 1,0 0 0,0-1 0,0 1 0,-1 0-1,1 0 1,0 0 0,0 0 0,-1 0-1,1 0 1,-1 0 0,1 0 0,-1 0 0,1 0-1,-1 1 1,1-1 0,-1 0 0,0 0-1,0 0 1,0 1 0,0-1 0,0 0 0,0 0-1,0 0 1,0 1 0,0-1 7,0 2-4,-1 0 0,0 0 0,0 0 0,1 0 0,-2 0 0,1 0 0,0 0 0,-1 0 1,1 0-1,-1-1 0,0 1 0,0-1 0,0 1 0,0-1 0,0 0 0,-1 1 4,-29 19-306,-29 15 306,30-18-840,30-19 829,1 0 0,0 0 0,0 0 0,-1 0 0,1 1 0,0-1 0,0 0-1,-1 0 1,1 0 0,0 0 0,0 1 0,0-1 0,-1 0 0,1 0 0,0 1 0,0-1-1,0 0 1,0 0 0,-1 1 0,1-1 0,0 0 0,0 0 0,0 1 0,0-1-1,0 0 1,0 1 0,0-1 0,0 0 0,0 0 0,0 1 0,0-1 0,0 0-1,0 1 1,0-1 0,0 0 0,0 0 0,1 1 0,-1-1 0,0 0 0,0 1 0,0-1-1,0 0 1,0 0 0,1 0 0,-1 1 0,0-1 0,0 0 0,0 0 0,1 0-1,-1 1 1,0-1 0,0 0 0,1 0 0,-1 0 0,0 0 0,0 0 0,1 0-1,-1 1 1,0-1 0,1 0 0,-1 0 0,0 0 0,0 0 0,1 0 0,-1 0 0,0 0-1,1 0 12,23 7 251,-21-7-261,16 4 128,-10-3-25,-1 1 0,0-1 1,0 2-1,1-1 0,-2 1 1,1 0-1,0 1 1,2 1-94,-10-5 0,1 1 0,0-1 1,-1 0-1,1 1 0,-1-1 1,1 1-1,-1-1 0,1 1 1,-1-1-1,1 1 0,-1-1 1,1 1-1,-1 0 0,0-1 1,1 1-1,-1 0 1,0-1-1,0 1 0,1 0 1,-1-1-1,0 1 0,0 0 1,0-1-1,0 1 0,0 0 1,0 0-1,0-1 0,0 1 1,0 0-1,0-1 0,0 1 1,-1 0-1,1-1 0,0 1 1,0 0-1,-1-1 1,1 1-1,0 0 0,-1-1 1,1 1-1,-1-1 0,1 1 1,-1-1-1,1 1 0,-1-1 1,1 1-1,-1-1 0,1 1 1,-1-1-1,0 0 0,1 1 1,-1-1-1,0 0 1,1 1-1,-37 15 25,21-12-600,-1-1 0,0 0 0,0-1 0,0-1 0,-4 0 575,9-1-1226,-16 1-5609</inkml:trace>
  <inkml:trace contextRef="#ctx0" brushRef="#br0" timeOffset="999.99">947 119 7074,'0'0'3830,"0"0"-2415,0 0-56,0 0-35,0 0-245,0 0-256,16 32-253,52 100-199,-39-76 225,15 41-596,-38-79 41,0 0 0,-2 0 0,0 1 1,-1-1-1,-1 1 0,0 7-41,-1 11 60,0-1-1,-5 30-59,2-50 9,-1 0 0,0 0 0,-1 0 0,-1-1 1,-1 1-1,0-1 0,-3 6-9,-7 6-54,0 0 1,-2-2-1,-1 0 1,-1-1 0,-1-1-1,-15 12 54,-25 20-6009,-60 39 6009,86-71-4515</inkml:trace>
  <inkml:trace contextRef="#ctx0" brushRef="#br0" timeOffset="1437.54">1605 149 7394,'0'0'1471,"0"0"-573,0 0 263,0 0 124,0 0-70,-30 31-116,-94 104-245,113-123-698,1 1 1,0 0-1,1 1 1,0 0-1,1 0 1,1 0 0,-4 10-157,-1 5 229,-19 39 145,3 1-1,4 1 1,-6 30-374,19-52 6,1 2-1,3 0 0,2 0 1,2 0-1,3 24-5,0-71-62,0 1 0,0 0 0,0-1 0,0 1 0,1-1 0,-1 1 0,1 0-1,0-1 1,0 1 0,0-1 0,1 0 0,-1 1 0,1-1 0,0 0 0,0 0-1,0 0 1,0 0 0,0 0 0,1 0 0,-1-1 0,1 1 0,0-1 0,0 0-1,0 0 1,0 0 0,0 0 0,0 0 0,0-1 0,1 1 0,-1-1 0,1 0-1,-1 0 1,1 0 0,-1-1 0,1 1 0,3-1 62,41 4-3214,-2-3-4713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3.776"/>
    </inkml:context>
    <inkml:brush xml:id="br0">
      <inkml:brushProperty name="width" value="0.05" units="cm"/>
      <inkml:brushProperty name="height" value="0.05" units="cm"/>
    </inkml:brush>
  </inkml:definitions>
  <inkml:trace contextRef="#ctx0" brushRef="#br0">222 11 4625,'0'0'2937,"0"0"-754,0 0-451,0 0-365,0 0-141,0 0-199,4-3-210,6-4-144,-4 10 415,-6 26 301,0-23-1458,-5 38 412,-2 1-1,-2-2 1,-5 13-343,-7 34 60,4-21-24,10-47-220,1 0-1,1 1 0,2-1 1,0 1-1,1 1 185,2-23-1105,0-7-2999,0-9 1031</inkml:trace>
  <inkml:trace contextRef="#ctx0" brushRef="#br0" timeOffset="331.01">1 234 7282,'0'0'2408,"0"0"-400,0 0-343,0 0-441,0 0-296,0 0-39,0 0 359,142 0-336,-82 0-472,-4 0-336,0 0-104,-3 0-56,-3 0-536,-11 0-512,1 12-641,-10-3-1039,-10-3-3466</inkml:trace>
  <inkml:trace contextRef="#ctx0" brushRef="#br0" timeOffset="781.49">1119 73 7922,'0'0'1095,"0"0"-369,0 0-25,-29 5-44,-94 16-64,115-19-501,1 0-1,-1 0 0,1 0 1,0 1-1,-1 1 0,1-1 1,1 1-1,-1 0 0,1 0 1,-1 1-1,1 0 0,1 0 0,-1 1 1,1-1-1,0 1 0,0 0 1,0 0-1,1 1 0,0 0 1,-1 2-92,-6 8 294,7-10-208,-1 1 1,1-1-1,1 1 0,-1 0 1,1 0-1,1 0 0,0 1 1,0-1-1,0 0 0,1 1 1,0-1-1,1 8-86,0-14 0,0-1 0,0 1 1,1-1-1,-1 1 0,1-1 0,-1 1 0,1-1 0,0 0 1,-1 1-1,1-1 0,0 0 0,0 1 0,0-1 0,0 0 0,0 0 1,0 0-1,0 0 0,1 0 0,-1 0 0,0 0 0,0-1 0,1 1 1,-1 0-1,1-1 0,-1 1 0,0-1 0,1 1 0,-1-1 1,1 0-1,-1 1 0,1-1 0,-1 0 0,1 0 0,0 0 0,11 1-4,0 0-1,0-1 0,13-2 5,-9 1-34,-4-1-163,0 1 0,-1-2-1,1 1 1,-1-2-1,0 0 1,0 0-1,0-1 1,-1-1-1,1 0 1,-1 0-1,-1-1 1,6-5 197,7-5-400,-2-2-1,0 0 1,-1-1-1,-2-1 1,3-4 400,3-14 776,-24 38-81,0 1-159,0 3-123,-13 302 2237,13-290-2634,-9 29-3024,8-42-1937</inkml:trace>
  <inkml:trace contextRef="#ctx0" brushRef="#br0" timeOffset="1299.48">1549 309 11330,'0'0'2368,"0"0"-780,0 0-748,0 0-386,0 0-233,0 0-116,14 0-27,100 0 3,-113-1-88,0 1-1,0 0 1,1 0-1,-1 0 1,0 0-1,0 1 1,1-1-1,-1 0 1,0 1-1,0-1 1,0 0-1,1 1 1,-1-1-1,0 1 1,0 0 0,0-1-1,0 1 1,0 0-1,0 0 1,0-1-1,0 1 1,-1 0-1,1 0 1,0 0-1,0 0 1,-1 0-1,1 0 1,-1 1 0,1-1-1,-1 0 1,1 0-1,-1 0 1,0 0-1,1 1 1,-1-1-1,0 0 1,0 0-1,0 1 1,0-1-1,0 1 8,0 1 3,-1 0 1,1 0-1,-1 0 0,1 0 0,-1 0 0,0 0 0,0-1 0,0 1 0,-1 0 0,1-1 0,-1 1 0,1-1 0,-1 0 0,0 1 1,0-1-1,-1 1-3,-4 3 27,-5 3-53,0 1 1,1 1-1,0-1 1,1 2 0,-6 7 25,16-19-14,-1 1 0,1 0 0,-1 0 0,1-1 1,0 1-1,-1 0 0,1 0 0,0-1 1,-1 1-1,1 0 0,0 0 0,0 0 0,0 0 1,0-1-1,0 1 0,0 0 0,0 0 1,0 0-1,0 0 0,0-1 0,0 1 0,1 0 1,-1 0-1,0 0 0,0-1 0,1 1 1,-1 0-1,1 0 0,-1-1 0,1 1 0,-1 0 1,1-1-1,-1 1 0,1 0 0,-1-1 1,1 1-1,0-1 0,-1 1 0,1-1 0,0 1 1,0-1-1,-1 0 0,1 1 0,1-1 14,4 3 38,1-1 1,0 0-1,0 0 0,0-1 0,2 1-38,3 0 23,6 2 17,28 7 0,-43-10-42,-1 0 0,1 0-1,-1 0 1,1 0-1,-1 0 1,0 1 0,0-1-1,0 1 1,0-1 0,0 1-1,0 0 1,0 0 0,0 0-1,1 2 3,-2-3-9,-1 0 0,1 0 0,-1 0 0,0 0 0,1 0 0,-1 0-1,0 0 1,0 0 0,1 0 0,-1 0 0,0 0 0,0 0 0,0 0 0,0 0 0,0 0 0,-1 0 0,1 1-1,0-1 1,0 0 0,-1 0 0,1 0 0,-1 0 0,1 0 0,-1 0 0,1 0 0,-1-1 0,0 1-1,1 0 1,-1 0 0,0 0 0,1 0 0,-1-1 0,0 1 0,0 0 0,0-1 0,-1 1 9,-4 3 21,0-1 0,0 0 0,-1 0 0,1 0 0,-4 0-21,5-1 3,-25 8-145,0-2 0,-1-1 0,-4 0 142,11-4-3660,0-1-1,-14 0 3661,30-2-4843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2.457"/>
    </inkml:context>
    <inkml:brush xml:id="br0">
      <inkml:brushProperty name="width" value="0.05" units="cm"/>
      <inkml:brushProperty name="height" value="0.05" units="cm"/>
    </inkml:brush>
  </inkml:definitions>
  <inkml:trace contextRef="#ctx0" brushRef="#br0">142 0 6065,'0'0'5734,"0"0"-3877,0 0-1366,0 0 70,0 0 232,-5 35-96,-17 113-175,-60 397 639,73-499-1096,6-30-52,0 0 1,1 0 0,-1 13-14,3-28-19,0-11-101,1 2 103,0 0 1,1 0-1,0 1 1,0-1-1,1 0 1,0 1-1,0-1 1,1 1-1,0 0 1,0 0-1,3-3 17,1-2-18,1 0 0,0 1 0,1 0-1,0 0 1,1 1 0,2-1 18,-6 7-19,1 0 1,0 0-1,-1 0 0,1 1 1,0 0-1,1 1 0,-1 0 1,0 0-1,1 1 0,-1 0 1,1 0-1,-1 1 0,1 0 1,-1 1-1,1 0 0,6 1 19,-12-1-10,-1 0-1,1 0 1,0 0-1,0 0 1,-1 1-1,1-1 1,-1 1-1,1-1 1,-1 1-1,1 0 1,-1 0-1,0 0 1,0 0-1,0 1 1,0-1-1,-1 0 1,1 1-1,0-1 1,-1 1-1,0 0 1,0 0-1,0-1 1,0 1-1,0 0 1,0 0-1,0 3 11,1 3-20,-1 1 0,0 0 0,0-1-1,-1 1 1,0 0 0,0-1 0,-3 11 20,1-15 5,0 0 1,0 1-1,0-1 1,-1 0-1,0 0 1,0-1-1,0 1 1,-1-1-1,1 1 1,-1-1-1,0 0 1,-1 0 0,1-1-1,-1 1 1,1-1-1,-5 2-5,-10 7-262,-2-1 0,0 0 0,-10 2 262,16-7-803,0-2 0,-1 1 1,0-2-1,0 0 0,0-1 0,0-1 0,-8 0 803,-7-1-3949</inkml:trace>
  <inkml:trace contextRef="#ctx0" brushRef="#br0" timeOffset="501.89">466 890 6513,'0'0'3937,"0"0"-2543,0 0-521,0 0-280,0 0-311,0 0-162,23 2-36,6 0-54,-7-2 7,-1 2 0,0 1 1,15 3-38,-35-6-2,1 1 0,-1-1-1,0 0 1,0 0 0,1 1 0,-1-1 0,0 1 0,0-1 0,1 1 0,-1-1 0,0 1 0,0 0 0,0-1 0,0 1 0,0 0 0,0 0 0,0 0 0,0 0-1,-1 0 1,1 0 0,0 0 0,0 0 0,-1 0 0,1 0 0,-1 1 0,1-1 0,-1 0 0,1 0 0,-1 1 0,0-1 0,0 0 0,1 0 0,-1 1 0,0-1-1,0 0 1,0 1 0,-1-1 0,1 0 0,0 1 0,0-1 2,-1 3 22,-1 0 0,1-1 0,0 1 0,-1-1-1,0 1 1,0-1 0,0 0 0,0 1 0,0-1 0,-1 0-1,0-1 1,1 1 0,-2 0-22,-43 34 198,32-27-117,0 1 1,1 0 0,1 1-1,0 0 1,0 1 0,1 1-1,1 0 1,-2 3-82,12-16 15,1 0 0,-1-1 1,1 1-1,-1-1 0,1 1 0,0 0 1,-1-1-1,1 1 0,0 0 0,-1-1 0,1 1 1,0 0-1,0 0 0,0-1 0,-1 1 1,1 0-1,0 0 0,0-1 0,0 1 1,0 0-1,0 0 0,1-1 0,-1 1 1,0 0-1,0 0 0,0-1 0,1 1 1,-1 0-1,0-1 0,1 1 0,-1 0 0,1-1 1,-1 1-1,0 0 0,1-1 0,-1 1 1,1-1-1,0 1 0,-1-1 0,1 1 1,-1-1-1,1 0 0,0 1 0,-1-1 1,1 0-1,0 1 0,0-1 0,-1 0 1,1 0-1,0 0 0,0 1 0,0-1-15,6 1 109,1-1 0,0 1-1,-1-1 1,1-1 0,3 0-109,4 0 156,27 2 50,-20 0-216,0 0-1,0-2 1,6-2 10,-27 3-182,0 0 0,0 0-1,0 0 1,-1 0 0,1-1 0,0 1 0,0 0 0,0-1 0,0 1-1,-1 0 1,1-1 0,0 1 0,-1-1 0,1 1 0,0-1 0,-1 1-1,1-1 1,0 0 0,0 0 182,-1-2-5946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9:58.677"/>
    </inkml:context>
    <inkml:brush xml:id="br0">
      <inkml:brushProperty name="width" value="0.05" units="cm"/>
      <inkml:brushProperty name="height" value="0.05" units="cm"/>
    </inkml:brush>
  </inkml:definitions>
  <inkml:trace contextRef="#ctx0" brushRef="#br0">7 977 4841,'0'0'1767,"0"0"-519,0 0 91,0 0-34,0 0-201,0 0-191,-5-6 1639,5 6-2476,0 0 0,0 0 0,0 0 0,0 0 0,0-1 1,0 1-1,0 0 0,-1 0 0,1 0 0,0 0 0,0 0 0,0 0 0,0 0 0,0 0 0,0-1 0,0 1 0,0 0 0,0 0 1,0 0-1,0 0 0,0 0 0,0 0 0,-1-1 0,1 1 0,0 0 0,0 0 0,0 0 0,0 0 0,0 0 0,0-1 0,0 1 1,1 0-1,-1 0 0,0 0 0,0 0 0,0 0 0,0 0 0,0-1 0,0 1 0,0 0 0,0 0 0,0 0 0,0 0 0,0 0 1,0 0-1,0 0 0,1 0 0,-1-1 0,0 1 0,0 0 0,0 0 0,0 0 0,0 0 0,0 0 0,0 0 0,1 0 0,-1 0-76,85-1 623,102 2-368,-182-1-286,1 0 1,0 1-1,0 0 1,-1-1-1,1 2 1,0-1-1,-1 1 0,1 0 1,-1 0-1,0 0 1,0 1-1,1 0 1,1 1 30,-6-3-233,1 0 0,0-1 1,-1 1-1,1 0 0,0-1 1,0 0-1,-1 1 1,1-1-1,0 0 0,0 0 1,0 0-1,-1 0 1,1 0-1,0 0 0,1-1 233,5 1-1688,5 0-1354</inkml:trace>
  <inkml:trace contextRef="#ctx0" brushRef="#br0" timeOffset="797.53">996 0 5193,'0'0'4472,"0"0"-2828,0 0-768,0 0 298,0 0 117,0 0-175,-22 23-213,-72 77-287,73-77-421,1 1-1,2 1 1,0 1 0,2 0 0,1 2-1,1 0 1,1 0 0,-5 18-195,14-34 66,-13 35 52,2 0 0,3 1 0,2 1-1,1 0 1,3 0 0,2 1 0,3 46-118,2-73 40,1-1 1,1 0-1,0 1 1,2-1-1,1-1 1,1 1-1,1-1 1,1 1-41,5 10-1620,17 28 1620,24 24-6682,-40-64-1073</inkml:trace>
  <inkml:trace contextRef="#ctx0" brushRef="#br0" timeOffset="1486.97">1396 873 6665,'0'0'2876,"0"0"-1087,0 0-702,0 0-269,0 0-43,0 0-37,-21-7-159,-65-19-185,83 25-336,0 0 1,-1 0 0,1 0 0,-1 1 0,1-1-1,-1 1 1,1 0 0,-1-1 0,1 2 0,-1-1-1,0 0 1,1 1 0,-1 0 0,1-1 0,0 1-1,-1 1 1,1-1 0,0 0 0,0 1 0,-1 0-1,1 0 1,0 0 0,-1 1-59,-1 3 67,0-1-1,1 1 1,0 0-1,0 0 1,0 1-1,1-1 1,0 1 0,-2 5-67,0 1 40,-1 3-45,0 0 0,2 1 0,0 0 0,1-1-1,0 1 1,2 0 0,0 0 0,1 0 0,0 0-1,2 5 6,-2-20-6,0 0 0,1 0 0,-1 0 0,1 0-1,0 0 1,-1 0 0,1 0 0,0 0-1,0 0 1,0 0 0,1 0 0,-1-1 0,0 1-1,1 0 1,-1-1 0,1 1 0,-1-1-1,1 1 1,0-1 0,0 0 0,-1 0 0,1 0-1,0 0 1,0 0 0,0 0 0,0 0-1,0-1 1,0 1 0,1-1 0,-1 0 0,2 1 6,9 0-69,-1 0 0,1-1 0,0 0 0,-1-1 0,2 0 69,-6 0-5,0 0-86,0 0 1,0-1-1,0-1 1,0 1-1,-1-1 1,1-1-1,0 1 1,-1-1-1,0-1 1,0 1-1,-1-1 1,1 0 0,-1-1-1,0 1 1,0-1-1,0-2 91,0 2 55,0-1-1,-1 0 0,0 0 1,-1 0-1,1-1 0,-1 0 1,-1 0-1,0 0 0,0 0 1,0-1-1,-1 1 0,0-1 1,-1 1-1,0-1 1,0-1-55,-1 9 453,-1 4-445,0 0 1,1 1 0,0-1-1,-1 0 1,1 1-1,0-1 1,1 0-1,-1 0 1,1 2-9,0 9 76,0 26 35,2-1 0,1 0-1,2 0 1,7 20-111,0-29-2745,-7-23-1665</inkml:trace>
  <inkml:trace contextRef="#ctx0" brushRef="#br0" timeOffset="1865.76">1730 1176 8914,'0'0'2072,"0"0"-871,0 0-465,0 0 112,0 0-56,0 0-88,0 0-160,0 104-208,0-71-128,0-3-111,0-3-57,0-3-40,0-4-96,0-8-777,0-6-1223,0-6-4314</inkml:trace>
  <inkml:trace contextRef="#ctx0" brushRef="#br0" timeOffset="28105.12">2081 584 2841,'0'0'2025,"0"0"-620,0 0-469,0 0-109,7-27 5015,0 18-4135,-5 7 143,-2 16-1346,0-12-552,0 25 326,-3 0 1,0 1-1,-2-1 0,-4 16-278,-37 107 600,26-93-112,3 2 1,-5 35-489,10-34 309,-4 0 1,-11 26-310,12-41 56,13-33 56,1-10 446,1-10-320,0 7-245,1-2 5,-1 0-1,1 0 1,0 0-1,0 1 1,1-1-1,-1 0 1,1 0-1,-1 1 1,1-1-1,0 1 1,0 0-1,0-1 1,0 1-1,2-2 3,40-34-77,-32 29 69,9-8-32,0 2 0,1 0 0,0 2 0,1 0 0,1 1 0,23-7 40,-42 18-40,0 0 0,0 0 0,0 0 0,0 1 0,0 0 0,0 0 0,2 0 40,5 1-185,-11-1 172,-1 1-1,1-1 1,0 1 0,0 0-1,0-1 1,-1 1 0,1 0 0,0 0-1,-1-1 1,1 1 0,0 0 0,-1 0-1,1 0 1,-1 0 0,0 0-1,1 0 1,-1 0 0,0 0 0,1 0-1,-1 0 1,0 0 0,0 0-1,0 0 14,4 26-61,0 92 156,-4-107-93,0-11 0,0 0 0,-1 0 0,1 0 0,-1 0-1,1-1 1,0 1 0,-1 0 0,1 0-1,-1 0 1,0-1 0,1 1 0,-1 0 0,0-1-1,1 1 1,-1 0 0,0-1 0,0 1-1,0-1 1,1 1 0,-1-1 0,0 0 0,0 1-1,0-1-1,-26 10 64,22-9-55,-16 6 2,-54 17 15,-35 19-26,107-42-916,-2 1 2337,3-2-4854,0 0-4493,2 0 1546</inkml:trace>
  <inkml:trace contextRef="#ctx0" brushRef="#br0" timeOffset="28756.9">2385 1322 856,'0'0'4181,"0"0"-1691,0 0-540,0 0-382,0 0-365,0 0-260,2-2-188,6-4 410,-4 9 1455,-6 24-1230,-5 7-1090,-2 0 0,-2 0 0,-12 26-300,6-15 71,20-68-2079,-1 2-3699,-1 9-3573</inkml:trace>
  <inkml:trace contextRef="#ctx0" brushRef="#br0" timeOffset="31737.04">2878 849 1192,'0'0'2265,"0"0"-388,0 0-279,0 0-270,0 0-123,0 0 39,7-5 5583,-6 79-5559,1-30-747,-2-1 1,-5 39-522,2-69 19,0 0 1,-1 0-1,-1 0 1,-4 9-20,3-8 2,0 0 0,2 0 0,-3 12-2,3-17-858,-1-10-2557,-4-12-2962,3 1-808</inkml:trace>
  <inkml:trace contextRef="#ctx0" brushRef="#br0" timeOffset="32071.1">2656 1099 7114,'0'0'2873,"0"0"-896,0 0-816,0 0-511,0 0-263,0 0-190,21 0 135,96-2 1106,2 1-2140,2 4 702,-106 1-2245,-11 4-2164,-4 4-3948</inkml:trace>
  <inkml:trace contextRef="#ctx0" brushRef="#br0" timeOffset="32722.3">3526 968 5737,'0'0'2765,"0"0"-353,0 0-705,0 0-518,0 0-360,0 0-169,-9 0-145,2 0-438,0 0 0,0 0-1,0 1 1,0 0 0,0 0 0,0 1-1,0-1 1,1 2 0,-1-1 0,0 1 0,1 0-1,0 0 1,0 1 0,-4 2-77,-4 5 35,1 0 1,0 1-1,0 1 0,2-1 1,-1 2-1,-7 12-35,14-18-1,-1 1 0,2 0 0,-1 1-1,1-1 1,1 1 0,0-1 0,0 1 0,1 0 0,0 0 0,1 0 0,0 0 0,0 5 1,1-13-26,0 1 1,0-1 0,0 1 0,0-1-1,0 1 1,1-1 0,-1 1-1,1-1 1,-1 1 0,1-1 0,1 2 25,-1-3-18,0 0 0,0 0 0,1 0 0,-1 0 0,0-1 0,1 1 0,-1 0 0,1-1 0,-1 1 0,1-1 0,-1 0 0,1 1 0,-1-1 0,1 0 0,-1 0 0,1 0 0,-1 0 0,1 0 0,-1 0 0,1 0 18,12-1-80,0 1 0,0-2 0,0 0 0,0 0 0,-1-2 0,1 1 0,-1-2 0,0 0 0,0 0 0,0-1 0,-1-1 0,0 0 0,8-7 80,-14 10-51,9-5-109,-1-2 0,0 1 0,-1-2 1,0 0 159,-9 8 24,-1 1 0,0-1 0,0 0 0,0 0 0,0 0 0,-1-1 0,0 1-1,0 0 1,0-1 0,0 0 0,-1 1 0,1-1 0,-1 0 0,-1 0 0,1 1 0,0-5-24,-12 12 310,7 3-277,0 1 0,0 0 0,1 0 0,0 1 0,0-1 0,0 1 0,1-1 0,0 4-33,-12 70 515,11-64-398,-1 32-627,1 1-1,3 19 511,0-44-1924,0-25-2242,3 0-2752</inkml:trace>
  <inkml:trace contextRef="#ctx0" brushRef="#br0" timeOffset="33163.03">3764 1325 7522,'0'0'2344,"0"0"-598,0 0-645,0 0-344,0 0-197,0 0-156,9 0 1,153 0 1921,-161 0-2339,-1 1 1,1-1-1,-1 0 0,1 1 1,-1-1-1,0 1 0,1-1 1,-1 1-1,0-1 0,1 1 1,-1-1-1,0 1 1,0-1-1,1 1 0,-1-1 1,0 1-1,0-1 0,0 1 1,0 0-1,0-1 0,1 1 1,-1-1-1,0 1 0,-1-1 1,1 1-1,0 0 0,0-1 1,0 1-1,0-1 0,0 1 1,0-1-1,-1 1 0,1-1 1,0 1 12,-1 1-9,1 1 0,-1-1 1,1 0-1,-1 0 0,0 0 0,0 0 1,0 1-1,0-1 0,0-1 1,-2 3 8,-12 8 43,-1 0 1,0 0-1,-1-2 1,0 0-1,-15 6-43,15-8 34,-1 1 0,2 1-1,-1 0 1,1 1 0,1 1 0,-5 6-34,19-18-3,1 0 0,-1 1 0,1-1 0,-1 0 0,1 1 0,-1-1 0,1 1 0,-1-1 0,1 1 0,0 0 0,-1-1 0,1 1 0,0-1 0,-1 1 0,1-1 0,0 1 0,0 0 0,0-1 0,0 1 0,0 0 0,-1-1 0,1 1 0,0-1 0,0 1 0,1 0 0,-1-1 0,0 1 0,0 0 0,0-1 0,0 1 3,1 0-12,0 0-1,0-1 0,0 1 1,-1 0-1,1-1 0,0 1 1,0-1-1,0 1 0,0-1 0,0 1 1,0-1-1,1 0 0,-1 1 1,0-1-1,0 0 0,0 0 13,53 2-360,-46-2 350,54 1-30,75-2-4009,-112-2-377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8.574"/>
    </inkml:context>
    <inkml:brush xml:id="br0">
      <inkml:brushProperty name="width" value="0.05" units="cm"/>
      <inkml:brushProperty name="height" value="0.05" units="cm"/>
    </inkml:brush>
  </inkml:definitions>
  <inkml:trace contextRef="#ctx0" brushRef="#br0">300 0 4033,'0'0'4081,"0"0"-1970,0 0-637,0 0-353,0 0-169,-30 5-158,-93 17-129,116-20-559,0-1 0,0 1 0,0 1 0,0-1 0,1 1 0,-1 0 0,1 1-106,3-2 96,0 0-1,1 0 1,-1 0-1,1 1 1,0-1-1,-1 1 1,1-1-1,0 2-95,-6 7 253,0 0-181,0 1 1,1 0-1,1 0 0,0 1 0,0 0 0,1 0 1,1 0-1,0 0 0,1 1 0,1 0 0,0-1 0,1 1 1,0 0-1,1 0 0,1 0 0,1 7-72,-2-19-7,0-1 0,0 1 0,1 0 0,-1 0 0,1 0 0,0 0 0,-1-1 0,1 1 0,0 0 0,0-1 0,0 1 0,0 0 0,0-1 0,0 0 0,1 1 0,-1-1 0,1 0 0,-1 1 0,1-1 0,0 1 7,2 0-14,0 0-1,0 0 1,0 0 0,1-1-1,-1 0 1,0 1 0,1-1-1,-1-1 1,2 1 14,4 0-10,-1-1 1,0 1-1,1-2 1,-1 1-1,0-2 1,1 1-1,-1-1 1,0 0-1,1-2 10,7-4-102,0-1 0,-1 0 0,0-2 0,-1 0 0,0 0 0,-1-2 0,-1 0 0,1 0 0,-2-1 0,0-1 0,-1 0 0,0 0 0,6-14 102,-4-3-141,-11 27-67,-2 20 100,-1-5 119,-5 158 597,6-167-633,0 1-1,0-1 1,0 0 0,0 1-1,0-1 1,0 1 0,1-1-1,-1 1 1,0-1-1,1 0 1,-1 1 0,1-1-1,0 1 1,-1-1-1,1 0 1,0 0 0,0 0-1,0 1 1,0-1 0,0 0-1,0 0 1,0 0-1,0 0 1,0 0 0,1-1-1,-1 1 26,3 1-594,-1-1 1,1 0-1,0 0 0,0-1 0,-1 1 1,1-1-1,0 0 0,0 0 0,1 0 594,9 0-5469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8.936"/>
    </inkml:context>
    <inkml:brush xml:id="br0">
      <inkml:brushProperty name="width" value="0.05" units="cm"/>
      <inkml:brushProperty name="height" value="0.05" units="cm"/>
    </inkml:brush>
  </inkml:definitions>
  <inkml:trace contextRef="#ctx0" brushRef="#br0">1 1 520,'0'0'6916,"0"0"-4391,0 0-933,0 0-12,0 0-145,0 0-294,1 12-378,1-1-654,5 36 1012,-1 44-1121,-6-35-180,0-56-262,0 0-186,0-8-1294,0-11-1350,0-4-3473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39.686"/>
    </inkml:context>
    <inkml:brush xml:id="br0">
      <inkml:brushProperty name="width" value="0.05" units="cm"/>
      <inkml:brushProperty name="height" value="0.05" units="cm"/>
    </inkml:brush>
  </inkml:definitions>
  <inkml:trace contextRef="#ctx0" brushRef="#br0">69 0 4841,'0'0'2609,"0"0"-1144,0 0-398,0 0-164,0 0-144,0 0-39,-3 23-37,-6 41 248,4 1 0,2 1-931,3 2 948,-7 36-948,4-80 79,0 0 0,-2 0 0,-1-1-1,-1 0 1,-1 0 0,-1 1-79,10-66 1897,-2 29-1933,1 0-1,1 0 0,0 0 1,0 0-1,2-3 37,0 7-14,1 0-1,0 0 1,1 1-1,0 0 1,1-1 0,-1 2-1,1-1 1,1 1 0,0 0-1,0 0 1,0 0 0,1 1-1,-1 0 1,8-3 14,-7 4-23,-1 1 0,1 0 1,-1 0-1,1 0 0,0 1 0,1 1 0,-1-1 1,0 1-1,1 1 0,0 0 0,-1 0 1,1 0-1,-1 1 0,1 0 0,0 1 0,7 1 23,-12 0-5,0 0-1,-1-1 0,1 1 0,-1 1 0,1-1 0,-1 0 0,0 1 0,0 0 0,0-1 0,0 1 0,-1 0 1,1 1-1,-1-1 0,0 0 0,0 1 0,0-1 0,0 1 0,0 0 0,-1 0 0,1 2 6,2 6 31,0 1 0,-1-1 0,0 1 0,-1 0-1,0 11-30,-1-19 15,0 6 27,-1-1-1,0 1 1,-1 0 0,0-1 0,0 3-42,0-10 8,0 0 0,0 0 0,0 0 0,0-1 0,0 1 0,0 0 0,-1-1 1,1 0-1,-1 1 0,0-1 0,0 0 0,0 1 0,0-1 0,0 0 0,0-1 0,-1 1 1,1 0-1,0-1 0,-1 1 0,-1 0-8,-7 3 19,-1 0 0,-1-1 0,1 0 0,0-1 0,-1-1 1,0 0-1,-7 1-19,-22-1-1137,-29-3 1137,16 0-1663,55 1 1262,0 0-245,7 0-1277,38 0-3313,-25 0-1080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32:44.547"/>
    </inkml:context>
    <inkml:brush xml:id="br0">
      <inkml:brushProperty name="width" value="0.05" units="cm"/>
      <inkml:brushProperty name="height" value="0.05" units="cm"/>
    </inkml:brush>
  </inkml:definitions>
  <inkml:trace contextRef="#ctx0" brushRef="#br0">0 9 3793,'0'0'1611,"0"0"-522,0 0-491,0 0-266,0 0-12,8-6 3780,-3 3 6135,8 4-10126,0 0 1,-1 1-1,1 0 0,-1 1 1,0 1-1,0 0 1,0 0-1,0 1 0,-1 0 1,0 1-1,0 1 0,7 5-109,12 9 149,-2 1 1,0 1-1,-2 1 0,0 1 0,-2 2 0,16 22-149,-19-18 99,-2 0 0,-1 1-1,13 32-98,-14-21 115,-3 0-1,1 11-114,-12-42 11,30 133 109,-29-120-77,-1 0-1,-2 0 0,0 1 1,-2-1-1,-1 0-42,0 48 60,2-71-58,0-1 4,-3 23 212,-13-23-2225,2 7-678,-2 0-1923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0.022"/>
    </inkml:context>
    <inkml:brush xml:id="br0">
      <inkml:brushProperty name="width" value="0.05" units="cm"/>
      <inkml:brushProperty name="height" value="0.05" units="cm"/>
    </inkml:brush>
  </inkml:definitions>
  <inkml:trace contextRef="#ctx0" brushRef="#br0">51 1 6889,'0'0'2726,"0"0"-1092,0 0-579,0 0-416,0 0-91,0 0-84,-2 14-123,-16 114 364,16-116-681,1 1-73,0 1 0,-1-1 1,-1 1-1,0-1 1,-1 0-1,0 0 0,-6 10 49,10-22-1362,0-2-1758,0-1-3169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0.384"/>
    </inkml:context>
    <inkml:brush xml:id="br0">
      <inkml:brushProperty name="width" value="0.05" units="cm"/>
      <inkml:brushProperty name="height" value="0.05" units="cm"/>
    </inkml:brush>
  </inkml:definitions>
  <inkml:trace contextRef="#ctx0" brushRef="#br0">163 0 8650,'0'0'2082,"0"0"-1034,0 0-63,0 0 49,0 0-187,0 0-183,-4 31-247,-13 101-117,12-94-172,-1-2 0,-1 1 0,-2-1-1,-13 32-127,21-66-29,-23 52 215,22-52-250,1 1 0,0-1 0,0 0-1,-1 0 1,1 0 0,-1 0 0,1 0-1,-1-1 1,0 1 0,0 0 0,0-1-1,0 1 1,0-1 0,0 0 0,0 0-1,-1 0 1,1 0 0,0 0-1,-1 0 1,1 0 0,-3-1 64,4 1-117,1-1 1,-1 0-1,0 0 1,1 0-1,-1 0 0,0-1 1,1 1-1,-1 0 0,1 0 1,-1 0-1,0 0 1,1-1-1,-1 1 0,1 0 1,-1 0-1,1-1 1,-1 1-1,0-1 0,1 1 1,0 0-1,-1-1 1,1 1-1,-1-1 0,1 1 1,-1-1-1,1 1 1,0-1-1,-1 0 0,1 1 1,0-1-1,0 1 0,-1-1 117,-5-18-4781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0.720"/>
    </inkml:context>
    <inkml:brush xml:id="br0">
      <inkml:brushProperty name="width" value="0.05" units="cm"/>
      <inkml:brushProperty name="height" value="0.05" units="cm"/>
    </inkml:brush>
  </inkml:definitions>
  <inkml:trace contextRef="#ctx0" brushRef="#br0">1 1 6633,'0'0'2065,"0"0"-249,0 0-375,0 0 15,0 0-32,0 0-432,0 0-415,238 20-145,-169-20-120,-2 0-176,-11 3-128,-16 3-8,-11 3-296,-9 6-889,-10-3-807,-10 0-2441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1.122"/>
    </inkml:context>
    <inkml:brush xml:id="br0">
      <inkml:brushProperty name="width" value="0.05" units="cm"/>
      <inkml:brushProperty name="height" value="0.05" units="cm"/>
    </inkml:brush>
  </inkml:definitions>
  <inkml:trace contextRef="#ctx0" brushRef="#br0">259 29 6449,'0'0'2401,"0"0"-250,0 0-496,0 0-540,0 0-375,0 0-305,-19-5-242,-62-15-141,78 19-47,-1 0 0,0 1-1,1-1 1,-1 1 0,0 0 0,0 0-1,1 0 1,-1 0 0,0 1 0,0 0-1,1-1 1,-1 1 0,0 1 0,1-1-1,-1 0 1,1 1 0,0 0 0,0 0-1,-3 2-4,0 1 39,0 0-1,1 1 0,0 0 0,0 0 1,0 0-1,1 1 0,-1 2-38,-1 0 58,0 1-7,1 0 0,0 1-1,1-1 1,0 1 0,1 0-1,0 0 1,0 0 0,1 1-1,1-1 1,0 0 0,1 1-1,0 10-50,0-19-5,0-1 0,1 1 0,-1-1 0,0 0 0,1 1 0,-1-1 0,1 1 0,0-1 0,0 0 0,0 0 0,0 0 0,0 1 0,1-1 0,-1 0 0,1 0 0,-1-1 1,1 1-1,0 0 0,0 0 0,-1-1 0,1 1 0,0-1 0,0 0 0,1 1 0,-1-1 0,0 0 0,0 0 0,1-1 0,-1 1 0,0 0 0,2-1 5,9 3-124,0-1 1,0 0 0,0-1-1,1-1 1,4 0 123,-7 0-78,-5 0 42,0 0-1,0-1 1,0 1-1,0-1 1,0 0 0,0-1-1,0 0 1,0 0-1,-1 0 1,1 0 0,-1-1-1,0 0 1,0 0-1,0 0 1,0-1 0,0 0-1,-1 0 1,1 0-1,-1 0 1,0-1 0,0 1-1,0-2 37,1-3-69,0 1-1,-1-2 1,0 1-1,0 0 1,-1-1-1,0 0 1,-1 0-1,0 0 1,0 0-1,-1 0 0,0 0 1,-1-7 69,0 15 112,2 8-74,0 0 1,0-1-1,-1 1 1,0 0-1,0 0 0,0 0 1,-1 4-39,3 18 130,8 39 226,2 47-356,-10-36-4078,-3-70-2361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1.533"/>
    </inkml:context>
    <inkml:brush xml:id="br0">
      <inkml:brushProperty name="width" value="0.05" units="cm"/>
      <inkml:brushProperty name="height" value="0.05" units="cm"/>
    </inkml:brush>
  </inkml:definitions>
  <inkml:trace contextRef="#ctx0" brushRef="#br0">1 46 8042,'0'0'2444,"0"0"-527,0 0-744,0 0-226,0 0-163,32-7-249,104-21-84,-121 25-351,-1 0 0,1 1 0,-1 0-1,1 2 1,10 0-100,-1 1 0,-23-1 0,0 1 1,1 0-1,-1-1 0,0 1 1,0 0-1,0 0 1,0 0-1,-1 0 1,1 0-1,0 0 1,0 0-1,-1 0 1,1 0-1,0 0 1,-1 1-1,1-1 0,-1 0 1,1 0-1,-1 1 1,0-1-1,0 0 1,0 1-1,1-1 1,-1 0-1,0 0 1,0 1-1,-1-1 1,1 0-1,0 1 0,0 5 27,0 0 0,0 0 1,-1 0-1,0 0 0,-1 5-27,-2-5 11,1 0-1,-2 0 1,1-1 0,-1 1 0,1-1-1,-2 0 1,1 0 0,-1-1 0,0 0-1,-3 3-10,0 0 7,0 0-1,1 0 1,0 1-1,-4 7-6,-2 14-45,14-29 43,-1-1 1,1 1 0,0 0-1,-1 0 1,1 0 0,0 0 0,0 0-1,-1 0 1,1 0 0,0 0 0,0 0-1,0 0 1,0 0 0,0 0-1,1 0 1,-1 0 0,0 0 0,0 0-1,1 0 1,-1 0 0,0 0-1,1 0 1,-1 0 0,1 0 0,0-1-1,-1 1 1,1 0 0,-1 0-1,1-1 1,0 1 0,0 0 0,-1 0 1,9 1-19,-1 1 1,0-1-1,1-1 1,-1 1-1,1-1 1,-1-1-1,6 0 19,67-3-572,-69 2 363,-3 1-236,0-1 0,-1 0 0,1-1 1,-1 0-1,0 0 0,1-1 0,-1 0 1,4-3 444,14-11-5750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2.164"/>
    </inkml:context>
    <inkml:brush xml:id="br0">
      <inkml:brushProperty name="width" value="0.05" units="cm"/>
      <inkml:brushProperty name="height" value="0.05" units="cm"/>
    </inkml:brush>
  </inkml:definitions>
  <inkml:trace contextRef="#ctx0" brushRef="#br0">53 0 4049,'0'0'5041,"0"0"-3590,0 0-706,0 0 389,0 0 6,-2 32-266,-4 105-213,3 79 244,3-120-759,-3-1-1,-9 37-145,5-101 22,7-30-19,0 1 1,-1-1-1,1 0 1,0 1-1,-1-1 0,1 0 1,-1 1-1,1-1 1,-1 0-1,0 0 0,1 0 1,-1 1-1,0-1 1,0 0-1,0 0 0,0 0 1,0 0-1,-1 0-3,2-1 30,0 0 39,0 0 35,0-5-108,0 0-1,0-1 1,1 1 0,0 0 0,0 0 0,0 0-1,1 0 1,0 0 0,0 0 0,0 0 0,0 0-1,1 1 1,0-1 0,0 1 0,0 0 0,0 0-1,1 0 1,0 0 0,0 1 0,1-2 4,4-3-16,0 1 1,0-1-1,1 2 1,0-1-1,0 2 1,0-1-1,1 1 1,0 1-1,0 0 1,0 0-1,0 1 0,1 1 1,0 0-1,-1 0 1,1 1-1,0 0 1,5 2 15,-15-1-1,0 0 0,0 0 0,0 1-1,1-1 1,-1 1 0,0-1 0,0 1 0,0 0 0,0 0 0,0 0 0,0 0 0,-1 0 0,1 1 0,0-1-1,0 0 1,-1 1 0,1-1 0,-1 1 0,0 0 0,1 0 0,-1-1 0,0 1 0,0 0 0,0 0 0,0 0-1,0 0 1,0 0 0,-1 0 0,1 0 0,-1 0 0,1 1 0,-1-1 1,2 12 85,0 0 1,-1 0-1,0 0 1,-1 11-86,-1-11 52,1-7-55,-1 1 0,-1-1 1,1 0-1,-1 0 0,0 1 1,-1-1-1,0-1 0,0 1 1,0 0-1,-1-1 0,0 0 1,0 0-1,0 0 0,-1 0 1,0-1-1,0 1 1,-1-1-1,0-1 0,1 1 1,-1-1-1,-1 0 0,-3 2 3,-3 2-398,0-2-1,0 1 0,-1-2 0,1 1 0,-2-2 1,1 0-1,0-1 0,-1 0 0,1-1 0,-1-1 1,0 0 398,-12-2-3274,9-7-3210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2.599"/>
    </inkml:context>
    <inkml:brush xml:id="br0">
      <inkml:brushProperty name="width" value="0.05" units="cm"/>
      <inkml:brushProperty name="height" value="0.05" units="cm"/>
    </inkml:brush>
  </inkml:definitions>
  <inkml:trace contextRef="#ctx0" brushRef="#br0">1 1 7362,'0'0'3434,"0"0"-2105,0 0-549,0 0-162,0 0-181,0 0-107,27 4-48,84 14-108,-108-18-169,0 0-1,0 1 1,0-1 0,0 1 0,0 0-1,-1 0 1,1 0 0,0 1 0,0-1-1,-1 1 1,1-1 0,0 1 0,-1 0 0,0 0-1,1 0 1,-1 0 0,0 0 0,0 1-1,0-1 1,1 2-5,-2 0 5,0-1-1,0 0 0,-1 1 1,1-1-1,-1 1 1,1-1-1,-1 1 1,0-1-1,0 1 0,-1-1 1,0 4-5,0 10 48,1-14-50,0-1 0,-1 1 1,1 0-1,-1-1 0,1 1 0,-1 0 0,0-1 1,0 1-1,0-1 0,0 1 0,-1-1 1,1 0-1,-1 0 0,1 1 0,-1-1 0,0 0 1,0 0 1,-39 30-126,32-27 75,1 1 1,0 0 0,0 0-1,-2 3 51,8-7-15,0 0 0,0 1 1,1-1-1,-1 0 0,1 1 0,-1-1 0,1 1 1,0-1-1,0 1 0,0 0 0,0-1 0,0 1 1,1 0-1,-1 0 0,1 0 0,0 0 0,0 0 15,0-2-9,0 0-1,1 1 0,-1-1 0,1 0 1,-1 1-1,1-1 0,0 0 0,0 0 1,0 1-1,-1-1 0,1 0 1,0 0-1,0 0 0,0 0 0,1 0 1,-1 0-1,0-1 0,0 1 0,0 0 1,1-1-1,-1 1 0,0 0 0,1-1 1,-1 0-1,2 1 10,42 11 10,-37-11-15,14 3-158,-1-2-1,1-1 1,-1 0 0,7-2 163,6 0-1321,0 1-2241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3.036"/>
    </inkml:context>
    <inkml:brush xml:id="br0">
      <inkml:brushProperty name="width" value="0.05" units="cm"/>
      <inkml:brushProperty name="height" value="0.05" units="cm"/>
    </inkml:brush>
  </inkml:definitions>
  <inkml:trace contextRef="#ctx0" brushRef="#br0">89 1 6209,'0'0'2444,"0"0"-688,0 0-189,0 0-213,0 0-313,0 29-354,0 16-470,-4 142 857,2-170-979,0-1-1,-2 1 1,0-1 0,0 0 0,-2-1 0,-2 6-95,-12 21-1249,-14 24 1249,33-65-1750,1-1-1584,0 0-2802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3.363"/>
    </inkml:context>
    <inkml:brush xml:id="br0">
      <inkml:brushProperty name="width" value="0.05" units="cm"/>
      <inkml:brushProperty name="height" value="0.05" units="cm"/>
    </inkml:brush>
  </inkml:definitions>
  <inkml:trace contextRef="#ctx0" brushRef="#br0">0 0 7770,'0'0'1968,"0"0"-200,0 0-351,0 0-177,0 0-88,0 0-152,0 0-391,169 30-313,-123-27-176,1-3-112,-1 3-8,0-3-720,-6 0-1481,-14 0-5209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4.021"/>
    </inkml:context>
    <inkml:brush xml:id="br0">
      <inkml:brushProperty name="width" value="0.05" units="cm"/>
      <inkml:brushProperty name="height" value="0.05" units="cm"/>
    </inkml:brush>
  </inkml:definitions>
  <inkml:trace contextRef="#ctx0" brushRef="#br0">394 5 5977,'0'0'5351,"0"0"-3327,0 0-761,0 0-428,0 0-408,0 0-137,-16 0-35,1-2-180,10 1-47,-1 1 0,0-1 1,1 1-1,-1 0 0,1 0 1,-1 0-1,1 1 0,-1 0 1,1 0-1,-1 0 1,1 1-1,0 0 0,0 0 1,0 0-1,0 1 0,-4 2-28,-22 16 157,2 1-1,0 2 1,2 1 0,-19 22-157,34-34 2,0 0 0,2 1 1,-1 1-1,2 0 0,0 0 1,1 0-1,1 1 0,0 1 1,1-1-1,1 1 0,0 1-2,3-3-8,0 0-1,1 0 0,1 10 9,0-15-27,0-9 9,0 0-1,0 0 1,1 1 0,-1-1-1,0 0 1,0 0-1,1 0 1,-1 0 0,1 0-1,-1 0 1,1 0 0,-1 0-1,1 0 1,0 0-1,-1 0 1,1 0 0,0-1-1,0 1 1,0 0 0,0 0-1,-1-1 1,1 1-1,0-1 1,0 1 0,0-1-1,0 1 1,0-1-1,1 1 1,-1-1 0,0 0-1,0 0 1,1 1 18,43 1-486,-33-2 377,0-1-65,0 0 1,0-1-1,0-1 0,0 0 1,-1 0-1,1-1 0,-1 0 0,0-1 1,0-1-1,-1 0 0,1 0 0,-1-1 1,-1 0-1,1-1 0,-1 0 1,1-1 173,3-5-103,0 0 1,0 0-1,-1-1 1,-1-1 0,-1 0-1,0 0 1,-1-1 0,-1 0-1,6-18 103,-13 217 2844,-3-167-2859,0-1 0,-1 1 0,0-1 0,-1 0 1,-1 0-1,-1-1 0,1 1 0,-2-1 0,-2 2 15,-13 31-1733,18-35-1285,4-6-3629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32:48.080"/>
    </inkml:context>
    <inkml:brush xml:id="br0">
      <inkml:brushProperty name="width" value="0.05" units="cm"/>
      <inkml:brushProperty name="height" value="0.05" units="cm"/>
    </inkml:brush>
  </inkml:definitions>
  <inkml:trace contextRef="#ctx0" brushRef="#br0">0 286 1568,'0'0'1694,"0"0"-334,0 0-383,0 0-284,0 0-117,0 0-60,0 0 8,0 0-30,0 0-77,0 0-43,0 0-21,0 0-37,0 0-40,0 0-68,0 0 15,0 0 141,0 0 101,0 0 17,0 0 47,0 0 1,0 0-31,0 0-19,0 0-114,0 0-160,0 0-114,0 0-70,0 0 0,0 0 20,17-24 945,-10 20-938,0 1 1,0 0-1,0 0 0,0 1 0,1 0 0,-1 0 0,1 0 0,-1 1 0,1 1 1,0-1-1,-1 1 0,1 0 0,7 2-49,6-2 39,-20 0-16,0 1 0,1-1 0,-1 1 0,0 0 0,0-1 0,0 1 1,0 0-1,0 0 0,0 0 0,0-1 0,0 1 0,-1 0 0,1 0 0,0 0 0,0 1 0,-1-1 1,1 0-1,0 1-23,13 25 318,-12-23-289,4 11 29,0 0 0,-1 1 0,-1 0 0,0 0 0,-1 0 0,-1 0 0,0 0 0,-1 0 0,-1 1 0,-1 0-58,0-8 5,0 0 1,-1 0-1,0 0 0,0 0 1,-1-1-1,-2 5-5,-6 18 16,5-25 40,0-1 0,-1 0 0,0 0 1,0-1-1,0 0 0,-8 4-56,4-4 15,6-1-3,0-1 1,0 0-1,0 0 0,0 0 1,-1-1-1,1 1 0,-1-1 1,1-1-1,-1 1 1,1-1-1,-3 0-12,5-27 119,3-20-109,0 47 4,0 0-4,0 0 4,0 0-8,0 0-19,0 0-35,0 0-7,0 0 11,0 0 24,0 0 0,0 0-32,0 0 28,0 0 14,0 0-4,0 0 5,0 0 1,0 0 0,0 0-1,0 0-13,0 0-19,0 0 14,4 0 54,0 0-1,1 0 0,-1 1 1,0 0-1,0 0 1,0 0-1,0 0 1,0 0-1,-1 1 0,1 0 1,0 0-1,-1 0 1,1 0-1,-1 0 0,0 1 1,1 0-1,-1 0 1,-1-1-1,1 2 1,0-1-1,1 2-26,-3-4 25,0 1 1,1-1-1,-1 1 0,1-1 1,0 0-1,0 0 0,-1 0 1,1 0-1,0 0 1,0 0-1,2 1-25,-2-2 8,-1 1 1,1 0 0,0-1-1,0 1 1,-1 0 0,1 0-1,-1 0 1,1 0-1,-1 1 1,1-1 0,-1 0-1,0 1 1,1-1-1,-1 1 1,0 0-9,5 3 16,-1 0 1,1 0-1,0-1 0,1 1 0,3 1-16,0 2 20,-9-7-19,0 0 0,1 0 0,-1 0 0,0 0 0,1 0 1,-1 0-1,0 0 0,1 0 0,-1-1 0,1 1 0,0 0 0,-1-1 1,1 1-1,-1-1 0,1 0 0,0 0 0,-1 1 0,2-1-1,-3 0 7,0 0 12,0 0 31,0 0-12,0 0 56,0 0-4,0 0-10,-3 3-522,-24 11-3073,11-5-1045</inkml:trace>
  <inkml:trace contextRef="#ctx0" brushRef="#br0" timeOffset="1289.74">414 187 472,'0'0'906,"0"0"-126,0 0 5,0 0 197,0 0 79,0 0-35,0-7 720,0 6 1646,0 2 3697,0 221-5089,30-225-2051,33-6 49,-42 7 3,0-1 1,0-1-1,3-2-1,-15 4-191,-1-1-57,-7-3-6507,-1 5 1377</inkml:trace>
  <inkml:trace contextRef="#ctx0" brushRef="#br0" timeOffset="9254.28">569 137 1176,'0'0'2033,"0"0"-622,0 0-753,0 0-429,0 0-164,0-33 4073,0 29-4060,2-20 4183,2 24-1823,3 14-1532,-2-2-592,-1 1 1,-1 0-1,-1 0 0,1 0 0,-2 1-314,8 35 301,-3-25-302,-1-8 105,-1 0 1,-1 1 0,-1-1-1,0 1 1,-1 2-105,2 260 480,-3-278-484,0-1 9,0 0 5,0 0 3,0 0 4,0 0 23,0 0-16,0 0 19,0 0-16,0 0-17,0 0 0,0 0 3,0 0-25,0 0-120,0 0-184,0-20-1359,0 1-1162,0 1-2912</inkml:trace>
  <inkml:trace contextRef="#ctx0" brushRef="#br0" timeOffset="11234.29">777 152 1296,'0'0'1731,"0"0"-344,0 0-348,0 0-119,0 0-11,0 0 65,0 4 7207,0 16-8112,-1 3-18,1-16-46,-1 1 0,1-1 0,0 1 0,1-1 0,0 1 1,0 1-6,0-8-8,0 1 1,1-1 0,-1 0 0,0 0-1,1 1 1,-1-1 0,0 0 0,1 0-1,-1 0 1,1-1 0,0 1 0,-1 0-1,1-1 1,0 1 0,0-1-1,-1 1 1,1-1 0,0 0 0,0 0-1,-1 0 1,1 0 0,1 0 7,0 1 32,-1-1-1,1 0 1,0 0-1,-1 0 1,1 0-1,0-1 1,0 1-1,-1-1 1,1 1-1,-1-1 1,1 0-1,-1 0 1,1 0-1,-1 0 1,1-1-32,7-10 124,0-1 1,-2 0-1,1 0 1,3-10-125,-5 12 27,-4 2 99,0 0 0,0 0 0,-1 0-1,0-1 1,0 1 0,-1-1-1,0 1 1,-1 0 0,0-1 0,0-1-126,0 7 39,0-9 108,1 10-104,-1 1 0,0-1 0,1 0 0,-1 0 0,0 0 0,-1 0 0,1 0 0,0 1 0,-1-1 0,0 0 0,1 0 0,-1 0 0,0 1 0,0-1 0,-1-1-43,0 3-2,0 0 0,1 0 0,-1 0 0,1 0 0,-1 1-1,0-1 1,0 0 0,1 1 0,-1-1 0,0 1 0,0 0 0,0-1 0,0 1 0,0 0 0,1 0 0,-1 0 0,0 0 0,0 1 0,0-1 0,0 0 0,0 1-1,0 0 3,-2 0-32,-1 1 0,1-1 0,0 1 0,0 0 0,0 1-1,1-1 1,-1 1 0,-3 2 32,3 0-29,0 0 0,1 1 0,0-1-1,0 1 1,0 0 0,0-1 0,1 1 0,0 0-1,0 1 1,1-1 0,0 0 0,0 0 0,0 1 0,1-1-1,0 0 1,0 1 0,1 2 29,-11 62-2232,10-64 1479,0 5-751,0-4-2960,0-8-1490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4.499"/>
    </inkml:context>
    <inkml:brush xml:id="br0">
      <inkml:brushProperty name="width" value="0.05" units="cm"/>
      <inkml:brushProperty name="height" value="0.05" units="cm"/>
    </inkml:brush>
  </inkml:definitions>
  <inkml:trace contextRef="#ctx0" brushRef="#br0">1 0 7906,'0'0'2065,"0"0"-692,0 0-802,0 0-326,0 0 48,0 0 82,19 0 116,98 0 606,-114 1-1043,1-1 0,-1 1 1,1 0-1,-1 0 0,0 0 0,0 0 0,1 1 0,-1-1 0,0 1 0,0 0 0,0-1 0,0 2 0,-1-1 0,2 1-54,-3-3-2,-1 1 0,1 0-1,0 0 1,0-1 0,0 1 0,-1 0 0,1 0-1,0 0 1,-1 0 0,1 0 0,-1 0 0,1 0 0,-1 0-1,0 0 1,1 0 0,-1 0 0,0 0 0,0 1-1,0-1 1,0 0 0,0 0 0,0 0 0,0 0 0,0 0-1,0 0 1,0 1 0,-1-1 0,1 0 0,0 0-1,-1 0 1,1 0 0,-1 0 0,1 0 0,-1 0 0,0 0-1,1 0 1,-1-1 0,0 1 0,0 0 0,1 0-1,-1 0 1,0-1 0,0 1 0,0-1 0,0 1 0,-1 0 2,-49 25-496,42-22 166,0 0-1,0 0 1,0 1 0,1 0-1,-1 1 1,-2 2 330,10-7-5,0 0 0,1-1 0,-1 1 0,0-1 0,1 1 1,-1 0-1,1 0 0,-1-1 0,1 1 0,-1 0 0,1 0 0,0 0 1,-1-1-1,1 1 0,0 0 0,0 0 0,0 0 0,-1 0 1,1 0-1,0 0 0,0-1 0,0 1 0,1 0 0,-1 0 0,0 0 1,0 0-1,0 0 0,1-1 0,-1 1 0,0 0 0,1 0 1,-1 0-1,0-1 0,1 1 0,-1 0 0,1 0 0,0-1 0,-1 1 1,1 0-1,0-1 0,-1 1 0,1-1 0,0 1 0,-1-1 0,1 1 1,0-1-1,0 0 0,0 1 5,40 19 130,-39-19-147,8 3 18,-1 0 1,0 1 0,0 0-1,0 1 1,7 5-2,-15-9 6,1-1 1,-1 0 0,0 0-1,0 0 1,1 1 0,-1-1-1,0 1 1,0-1 0,0 1-1,-1-1 1,1 1 0,0-1-1,0 1 1,-1 0 0,1-1-1,-1 2-6,0-1 16,0-1-1,0 0 1,-1 0 0,1 1-1,-1-1 1,1 0-1,-1 0 1,1 0 0,-1 0-1,1 0 1,-1 0-1,0 0 1,0 0 0,0 0-1,1 0 1,-1 0-1,0 0 1,0 0 0,0-1-1,-1 1 1,1 0-1,0-1 1,0 1 0,0-1-1,0 1 1,-1-1-16,-15 7-66,0-1 1,-1 0-1,0-2 1,-14 3 65,6-2-881,-12 2-2721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0:45.146"/>
    </inkml:context>
    <inkml:brush xml:id="br0">
      <inkml:brushProperty name="width" value="0.05" units="cm"/>
      <inkml:brushProperty name="height" value="0.05" units="cm"/>
    </inkml:brush>
  </inkml:definitions>
  <inkml:trace contextRef="#ctx0" brushRef="#br0">106 54 4729,'0'0'1403,"0"0"-345,0 26 238,-3 154 1208,3-134-1768,-1 0-1,-2 0 1,-3-1-1,-11 45-735,4-44 147,-2-1-1,-2 0 0,-6 8-146,17-46 649,5-15-534,5-16-168,-1 17 16,0 0-1,1 1 1,-1 0 0,2-1-1,-1 1 1,1 1 0,-1-1 0,2 1-1,-1 0 1,0 0 0,1 0-1,0 1 1,0 0 0,1 0 0,-1 0-1,1 1 1,-1 0 0,2 0 37,3-1-39,-1 0 1,1 2-1,-1-1 1,1 1-1,0 0 1,0 1-1,0 1 1,0-1-1,0 2 1,0 0-1,11 2 39,-21-3 4,0 1-1,1 0 1,-1-1 0,1 1 0,-1 0-1,0 0 1,0 0 0,1 0-1,-1 0 1,0 0 0,0 1 0,0-1-1,0 0 1,-1 0 0,1 1 0,0-1-1,0 1 1,-1-1 0,1 1-1,-1-1 1,1 1 0,-1-1 0,0 1-1,1-1 1,-1 1 0,0-1-1,0 1-3,1 52 377,-2-39-321,1-4-41,1 0-19,-1-1 0,-1 1 0,0 0 1,0-1-1,-2 3 4,2-9-21,-1 0 0,1 0 0,-1-1 0,0 1 0,0 0 0,0-1 0,0 1 0,-1-1 1,0 0-1,1 0 0,-1 0 0,0 0 0,-1 0 0,-2 2 21,-2 0-177,1 0 0,-1-1 1,0 0-1,0 0 0,0 0 0,0-1 0,-1-1 1,0 1-1,-7 0 177,-7 0-2196,0-1 1,-1-1-1,0-2 2196,-1 1-6045</inkml:trace>
  <inkml:trace contextRef="#ctx0" brushRef="#br0" timeOffset="666.5">381 822 576,'0'0'8389,"0"0"-5193,0 0-1722,0 0-622,0 0-380,0 0-161,7 0-127,0 0-179,-1-1 0,0 2-1,0-1 1,1 1 0,-1 0 0,0 0 0,0 1 0,0 0-1,0 0 1,0 0 0,-1 1 0,1 0 0,-1 0 0,1 0-1,-1 1 1,2 2-5,-2-2-66,1 0 0,-1 1 0,-1-1-1,1 1 1,-1 1 0,1-1 0,-2 1 0,1-1-1,0 1 1,-1 0 0,0 1 0,-1-1 0,1 0-1,-1 1 1,-1-1 0,1 1 0,0 5 66,-3-11-56,0 0 0,0 0 0,0 1 0,0-1-1,0 0 1,0 0 0,0 0 0,0 0 0,-1 0 0,1-1 0,0 1 0,-1 0 0,1-1 0,0 1 0,-1 0 0,1-1 0,-1 0 0,1 1 0,-1-1 0,1 0 0,-1 0 0,1 0-1,-1 0 57,-5 2-107,-27 6-166,-34 10-141,63-16 384,-1 1 1,1-1 0,-1 1-1,1-1 1,0 1-1,0 1 1,0-1 0,0 1-1,-3 3 30,7-6 17,0 0 1,0-1-1,0 1 0,0 0 0,1 0 0,-1 0 1,0 0-1,0 0 0,1 0 0,-1 0 0,0 0 1,1 0-1,-1 0 0,1 0 0,0 0 0,-1 1 1,1-1-1,0 0 0,-1 0 0,1 1 0,0-1 1,0 0-1,0 0 0,0 0 0,1 1 0,-1-1 1,0 0-1,0 0 0,1 0 0,-1 1 0,0-1 1,1 0-1,0 0 0,0 1-17,1 0 92,0 0 0,0-1-1,0 1 1,1-1 0,-1 1 0,1-1-1,-1 0 1,1 0 0,-1 0 0,1 0 0,0 0-1,-1 0 1,1-1 0,0 1-92,9 1 152,-7-2-117,1 1-1,-1 0 0,0 0 1,1 1-1,-1 0 1,0-1-1,0 2 1,4 1-35,-7-2 5,-1-1 0,1 1 0,0 0 1,-1 0-1,1 0 0,-1 0 1,1 0-1,-1 0 0,0 1 1,0-1-1,0 0 0,0 1 0,-1-1 1,1 0-1,0 1 0,-1-1 1,0 1-1,0-1 0,1 1 1,-1-1-1,-1 1 0,1 0-5,0-1-23,0 0 0,1 0 0,-2 0 0,1 0 0,0 1 0,0-1 0,-1 0 0,1 0 0,-1 0 0,1 0-1,-1 0 1,0 0 0,0 0 0,0 0 0,0 0 0,-1 1 23,-1-1-83,0 0 0,0 0 0,0 0-1,0-1 1,0 0 0,0 1 0,0-1-1,0 0 1,0 0 0,-1-1 0,-2 1 83,-70 11-4629,42-11-400</inkml:trace>
  <inkml:trace contextRef="#ctx0" brushRef="#br0" timeOffset="8446.24">265 42 3953,'0'0'1855,"0"0"-747,0 0-397,0 0-380,-10-4-2042,7-16-3625,3 10 7786,0 2 7716,1 8-9952,1 0-1,0 0 1,-1 0 0,1 1-1,-1-1 1,1 0 0,0 1-1,-1-1 1,1 1 0,-1-1-1,1 1 1,-1 0 0,2 0-214,134 130 6173,-114-106-6008,-1 0 0,-2 2 0,0 0 0,9 21-165,13 18 286,-30-48-215,0 1 1,-1 0 0,-1 0 0,0 1-1,2 12-71,0 4 74,-2 0-1,-2 0 0,-2 1 1,-1 0-1,-1 0 1,-2 12-74,-2-32 65,1 0-5,-1-1 0,-1 0-1,-1 0 1,0 0 0,0 0 0,-2 0 0,-3 9-60,3-13 25,-18 48 112,-2-2 1,-18 29-138,4-9 59,29-55-29,-2-1 0,-1 1-1,0-2 1,-2 0 0,-2 3-30,-21 27 85,34-46-84,2-2 1,1-3 15,0 0 46,0 0 13,0 0-7,0 0-2,0 0-71,0 0-174,0-16-3644,0-3 339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16.268"/>
    </inkml:context>
    <inkml:brush xml:id="br0">
      <inkml:brushProperty name="width" value="0.05" units="cm"/>
      <inkml:brushProperty name="height" value="0.05" units="cm"/>
    </inkml:brush>
  </inkml:definitions>
  <inkml:trace contextRef="#ctx0" brushRef="#br0">321 554 5673,'0'0'2107,"0"0"-456,0 0-225,0 0-276,0 0-472,-33 18-332,-102 56-59,128-71-255,0 1 1,1 0-1,-1 0 1,1 1-1,-1 0 1,1 0-1,1 0 1,-1 1-1,1 0 1,0 0-1,-2 3-32,-2 4 88,1-3-48,0 1 0,1 0-1,0 0 1,1 1 0,0-1 0,1 1 0,0 1 0,1-1-1,0 1 1,1 0 0,1-1 0,0 1 0,0 1 0,1-1-1,1 4-39,1-16-4,-1 0-1,1-1 0,0 1 0,-1 0 0,1-1 0,0 1 1,0-1-1,-1 1 0,1-1 0,0 1 0,0-1 0,0 0 1,0 1-1,0-1 0,-1 0 0,1 0 0,0 1 0,0-1 1,0 0-1,0 0 0,0 0 0,0 0 0,0 0 0,0-1 0,0 1 5,33-1 134,-30 1-133,2-1-18,0-1-1,0 1 1,-1-1 0,1-1 0,-1 1 0,1-1 0,-1 1 0,0-2 0,0 1 0,0 0-1,0-1 1,-1 0 0,0 0 0,1-1 0,-1 1 0,-1-1 0,1 0 17,9-12-22,-1 1 1,-1-2-1,-1 0 0,3-6 22,-8 14 17,-3 7 12,-1 0 0,1 0 0,-1 0 0,1-1 0,-1 1 0,0-1 0,0 1 0,-1-1 0,1-1-29,-1 4 192,0 7-114,-2 17 45,-2-1-1,0 0 0,-1-1 0,-1 1 1,-1-1-1,-1 0 0,-8 13-122,3-3-138,1 2-1,-6 28 139,11-31-3997,6-23-3048</inkml:trace>
  <inkml:trace contextRef="#ctx0" brushRef="#br0" timeOffset="434.03">414 956 3265,'0'0'4894,"0"0"-2528,0 0-995,0 0-320,0 0-327,0 0-200,13-1-140,209-7 674,-221 8-1067,0 0-1,0 0 1,0 0 0,0 0 0,-1 1 0,1-1 0,0 0 0,0 0 0,0 0 0,-1 1 0,1-1 0,0 1-1,0-1 1,-1 0 0,1 1 0,0-1 0,-1 1 0,1 0 0,0-1 0,-1 1 0,1-1 0,-1 1 0,1 0-1,-1 0 1,1-1 0,-1 1 0,0 0 0,1 0 0,-1-1 0,0 1 0,0 0 0,0 0 0,1 0-1,-1-1 1,0 1 0,0 0 0,0 0 0,0 0 0,0 0 0,0-1 0,-1 1 0,1 0 9,0 2-5,-1 0 0,1 0 0,-1 0 0,0 0 0,0 0 0,0 0 0,0 0 0,-1 0 0,1-1 1,-1 1-1,0 1 5,-9 8 84,-1-1 0,0-1 1,0 0-1,-1-1 0,-10 6-84,-39 30 347,62-45-347,0 0 0,-1 1 0,1-1 0,0 0 0,0 0 0,0 0 0,-1 0 0,1 0 0,0 1 1,0-1-1,0 0 0,0 0 0,-1 0 0,1 0 0,0 1 0,0-1 0,0 0 0,0 0 0,0 1 0,0-1 0,0 0 0,0 0 1,0 0-1,0 1 0,0-1 0,-1 0 0,1 0 0,0 1 0,1-1 0,-1 0 0,0 0 0,0 1 0,0-1 0,0 0 0,0 0 1,0 0-1,0 1 0,0-1 0,0 0 0,0 0 0,0 0 0,1 1 0,-1-1 0,0 0 0,0 0 0,0 0 0,0 1 0,1-1 1,-1 0-1,0 0 0,0 0 0,0 0 0,1 0 0,-1 0 0,0 0 0,0 1 0,0-1 0,1 0 0,-1 0 0,0 0 1,0 0-1,1 0 0,-1 0 0,0 0 0,0 0 0,1 0 0,-1 0 0,0 0 0,22 1-38,-18-1 64,189 1-1916,-163-3-2201,-6-8-5306</inkml:trace>
  <inkml:trace contextRef="#ctx0" brushRef="#br0" timeOffset="900.57">939 1 6361,'0'0'1591,"0"0"-449,0 0-258,0 0-213,0 0-172,0 0-165,23 2-101,69 8-61,-91-10-167,1 0 1,0 0 0,-1 0 0,1 0 0,0 1 0,-1-1 0,1 1 0,-1-1 0,1 1 0,-1 0-1,1 0 1,-1 0 0,1 0 0,-1 0 0,0 0 0,1 0 0,-1 0 0,0 0 0,0 0 0,0 1-1,0-1 1,0 0 0,0 1 0,0-1 0,0 1 0,-1-1 0,1 1 0,-1 0 0,1-1 0,-1 1-1,1 0 1,-1-1 0,0 1 0,0 0 0,0-1 0,0 1 0,0 0 0,0-1 0,0 1 0,-1 0-1,1-1 1,-1 1 0,0 1-6,0 7-15,1-7 23,-1 1 0,0-1 0,0 1 0,0-1 0,0 0 0,-1 1-1,1-1 1,-1 0 0,0 0 0,0 0 0,0 0 0,0 0 0,-2 1-8,-40 42 277,21-24-217,19-17-93,-23 28 152,26-31-144,1-1 1,-1 0 0,0 1 0,0-1 0,1 1 0,-1-1-1,0 1 1,1-1 0,0 1 0,-1-1 0,1 1 0,0 0-1,0-1 1,0 1 0,0 0 0,0-1 0,0 1-1,0-1 1,1 1 0,-1 0 0,0-1 0,1 1 0,0 0 24,1 0 7,1-1 0,0 1 0,0 0 0,-1-1 1,1 1-1,0-1 0,0 0 0,1 0 0,-1 0 1,0 0-1,0-1 0,0 1 0,1-1 0,2 0-7,1 1 16,124 14-1907,-107-15-3108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00.298"/>
    </inkml:context>
    <inkml:brush xml:id="br0">
      <inkml:brushProperty name="width" value="0.05" units="cm"/>
      <inkml:brushProperty name="height" value="0.05" units="cm"/>
    </inkml:brush>
  </inkml:definitions>
  <inkml:trace contextRef="#ctx0" brushRef="#br0">0 638 1280,'0'0'1574,"0"0"-649,0 0-100,0 0 224,0 0 126,0 0 6025,1 0-3737,16-3-3584,23-8 152,1 3-1,0 1 1,0 2-1,0 1 0,34 3-30,-74 1-59,0 0 1,0 0-1,0 0 0,-1 1 0,1-1 0,0 0 0,0 0 0,0 1 0,-1-1 0,1 0 0,0 1 0,0-1 0,-1 1 0,1-1 0,0 1 0,-1-1 0,1 1 1,0 0-1,-1-1 0,1 1 0,-1 0 0,1-1 0,-1 1 0,0 0 0,1-1 0,-1 1 0,0 0 0,1 0 0,-1 0 0,0 0 0,0-1 0,0 1 0,0 0 0,1 0 1,-1 0-1,0 0 0,-1-1 0,1 1 0,0 0 0,0 0 59,0 1-217,0-1 1,-1 0-1,1 0 1,0 0 0,0 0-1,-1 0 1,1 0-1,-1 0 1,1 0-1,-1 0 1,1 0-1,-1-1 1,0 1-1,0 0 1,1 0-1,-1 0 1,0-1 0,0 1-1,0 0 1,0 0 216,-12 3-4475</inkml:trace>
  <inkml:trace contextRef="#ctx0" brushRef="#br0" timeOffset="406.25">23 801 4201,'0'0'3455,"0"0"-2148,0 0-645,0 0-37,0 0-115,0 0-9,0 1-438,0-1-1,1 0 1,-1 1 0,0-1-1,0 0 1,0 1 0,0-1 0,0 0-1,1 0 1,-1 1 0,0-1-1,0 0 1,1 0 0,-1 1-1,0-1 1,0 0 0,1 0-1,-1 0 1,0 0 0,0 1-1,1-1 1,-1 0 0,0 0-1,1 0 1,-1 0 0,0 0-1,1 0 1,-1 0 0,0 0-1,1 0 1,-1 0-63,15 0 296,1 0 0,-1 1 0,1 0 0,-1 1 0,0 1 0,0 1-1,0 0 1,7 3-296,-20-6-75,-1 0-1,1 1 1,-1-1-1,0 0 1,1 1-1,-1-1 1,0 0-1,0 1 1,0-1-1,0 1 1,-1 0-1,1-1 1,0 1-1,-1 0 0,1 0 1,-1-1-1,1 1 1,-1 0-1,0 0 1,0 0-1,1-1 1,-1 1-1,-1 0 1,1 0-1,0 0 1,0-1-1,-1 2 76,1 7-1400,0 11-4059</inkml:trace>
  <inkml:trace contextRef="#ctx0" brushRef="#br0" timeOffset="1283.55">1049 539 8754,'0'0'2248,"0"0"-929,0 0-381,0 0-198,0 0-324,0 0-205,-20-4-137,-62-11-44,75 13-20,0 2 0,-1-1-1,1 1 1,0 0 0,-1 0 0,1 1 0,0 0 0,0 0 0,-1 1 0,1 0-1,0 0 1,0 1 0,1 0 0,-7 3-10,-1 3 19,1 1-1,0 0 1,1 0-1,0 1 1,-3 4-19,4-5-13,0 1 0,1 0 0,1 1 0,-1 0 0,2 1 0,0 0 0,0 0 1,1 0-1,1 1 0,0 0 0,1 1 0,1-1 0,0 1 0,1 0 1,0 0-1,1 0 0,0 9 13,2-20-41,0 1 0,0 0 0,1 0 0,-1 0 0,1-1 0,0 1 0,0 0 1,0-1-1,2 3 41,-2-5-1,0 0 0,1 0 1,-1-1-1,0 1 0,1-1 1,0 1-1,-1-1 0,1 1 1,0-1-1,0 0 0,-1 0 1,1 0-1,0 0 0,0 0 1,0 0-1,0-1 0,0 1 1,1-1-1,-1 1 0,0-1 1,0 0-1,2 0 1,2 1 24,0-1 0,0 0 0,0 0 0,0 0 0,1-1 0,-1 0 0,0 0 0,0-1 0,0 0 0,-1 0-1,1 0 1,0-1 0,2-1-24,1-1 20,0-1 0,-1-1-1,1 1 1,-1-1 0,-1-1-1,1 1 1,4-8-20,4-6 22,-1-2 0,-1 0 0,-1-1 0,-1 0 0,8-25-22,-16 39 32,0 1 0,-1-1 0,0 0 1,-1 0-1,0 0 0,-1 0 0,1-7-32,-2 16-149,0 12-370,2 174 1166,-1 2-4417,-1-174-589</inkml:trace>
  <inkml:trace contextRef="#ctx0" brushRef="#br0" timeOffset="1615.08">1131 876 7058,'0'0'2192,"0"0"-816,0 0-472,0 0-287,0 0-113,0 0-216,0 164-112,0-141-72,0 1 24,0-6-72,0 0-48,0-3 0,0-6-8,-3 0-184,-7-9-640,0 0-1785,0 0-2656</inkml:trace>
  <inkml:trace contextRef="#ctx0" brushRef="#br0" timeOffset="2100.69">1320 227 264,'0'0'7824,"0"0"-4786,0 0-1799,0 0-485,0 0-259,0 0-209,19-12-134,59-39-53,-75 48-96,0 1 0,0 0 0,0 0 0,1 0 0,-1 0 1,1 1-1,-1-1 0,1 1 0,0 0 0,0 0 0,-1 0 0,1 1 0,0-1 0,0 1 0,0 0 1,3 0-4,7 1-123,-14 32-169,-1-28 297,-1 1 0,1-1 0,-1 1 0,1-1 0,-2 0 0,1 0 0,0 0 0,-1 0 0,0 0 0,0 0 0,-2 0-5,-44 53-103,27-34 89,11-12-13,8-10 8,0 1-1,1 0 1,-1 0 0,1 0-1,-1 0 1,1 0 0,0 1-1,0-1 1,0 1 0,1-1-1,-1 1 1,1-1 0,0 1-1,0 0 1,0 0 0,0 0-1,1 0 20,0-4-1,0 1 0,1 0 0,-1-1 0,0 1 0,0-1-1,1 1 1,-1-1 0,1 1 0,-1 0 0,0-1 0,1 1 0,-1-1 0,1 0-1,0 1 1,-1-1 0,1 1 0,-1-1 0,1 0 0,-1 1 0,1-1 0,0 0 0,-1 0-1,1 0 1,0 1 0,-1-1 0,1 0 0,0 0 0,-1 0 0,1 0 0,0 0-1,-1 0 2,28 1 268,-22-1-195,133 0 251,-128 1-2217,-6 6-3563</inkml:trace>
  <inkml:trace contextRef="#ctx0" brushRef="#br0" timeOffset="3063.98">1932 551 4369,'0'0'5058,"0"0"-2436,0 0-943,0 0-340,0 0-249,0 0-333,-25-12-47,19 12-746,2 0 26,-1 0 0,0-1 0,0 1-1,0 1 1,1-1 0,-1 1 0,0 0-1,0 0 1,1 0 0,-1 1 0,1-1-1,-1 1 1,1 0 0,0 1-1,0-1 1,0 1 0,0-1 0,-1 2 10,-5 5-36,0 0 1,0 0-1,1 1 1,1 1 0,-1-1-1,2 2 1,0-1-1,0 1 1,1 0 0,0 0-1,1 1 1,0-1-1,1 1 1,1 0 0,0 1-1,0-1 1,2 0-1,-1 12 36,2-23-10,0 0 0,-1 0 0,1 0-1,0 0 1,0-1 0,1 1 0,-1 0-1,0 0 1,1 0 0,-1-1 0,1 1-1,-1 0 1,1-1 0,0 1 0,0 0-1,0-1 1,0 1 0,0-1 0,0 1-1,0-1 1,0 0 0,1 1 0,-1-1-1,0 0 1,1 0 0,-1 0 0,1 0-1,-1 0 1,1 0 0,0 0 0,-1-1-1,1 1 1,0-1 0,0 1 0,-1-1-1,1 1 1,0-1 0,0 0 0,0 0-1,-1 0 1,1 0 0,0 0 0,0 0 0,0-1 9,3 1 5,0 0-1,0-1 0,0 1 0,0-1 0,0 0 0,-1 0 0,1-1 0,0 0 0,-1 1 1,1-1-1,-1-1 0,0 1 0,1-1 0,-1 0 0,0 0 0,-1 0 0,1 0 1,0-1-1,-1 1 0,0-1 0,2-2-3,14-16 43,0 0 0,-1-2 0,-2 0 0,0 0 0,-2-2 0,0 0 0,-2 0 0,1-8-43,-12 10 1696,-1 23-1689,0 1 1,0 0 0,0 0-3,0 0-22,0 0-58,0 0-31,0 0 16,0 0-3,-1 19-85,-1-15-102,-1-1 0,0 1 0,1 0-1,-1-1 1,0 0 0,0 1 0,-1-1-1,1-1 1,-1 1 280,-5 5-1444,-7 7-3214</inkml:trace>
  <inkml:trace contextRef="#ctx0" brushRef="#br0" timeOffset="4211.69">1892 185 4729,'0'0'1195,"0"0"-412,0 0-422,0 0-331,0 0-227,0-5 56,0-21 99,0 13 2466,0 13-1708,0 0-150,0 0-72,0 0-14,0 0 31,0 0-39,0 0-14,0 0-57,-6 5 269,-97 218 1201,92-195-1666,1 0 0,1 0 0,1 1 0,2 0 0,1 0 1,-1 27-206,5-44 117,-1 4-43,-1 0 0,0 0 0,-1 0 0,-1-1-1,0 0 1,-1 0 0,-1 0 0,0 0 0,-1-1 0,-9 12-74,15-22 6,-1 0-1,1 0 1,0 0 0,0 1 0,0-1 0,0 1-1,1-1 1,0 1 0,0 0 0,0 0 0,1-1 0,-1 1-1,1 0 1,1 2-6,-3 3-443,0-16-1364,0-21-3846,8 9-2121</inkml:trace>
  <inkml:trace contextRef="#ctx0" brushRef="#br0" timeOffset="4714.69">2064 724 6065,'0'0'2544,"0"0"-823,0 0-694,0 0-417,0 0-209,0 0-129,0 16 1015,-2 9-889,-2 0-1,0 1 1,-1-2 0,-2 1-1,-1-1 1,-8 18-398,2-2 51,4-15-907,6-22-1493,2-16-166,2-5-1352</inkml:trace>
  <inkml:trace contextRef="#ctx0" brushRef="#br0" timeOffset="5260.8">2295 51 8194,'0'0'2688,"0"0"-1070,0 0-479,0 0-239,0 0-264,0 0-193,11-9 168,-3 4-549,0 0 0,1 0 0,-1 1 0,1 0 0,0 0 0,0 1 0,0 0 0,0 0 0,1 1 0,-1 1 0,1 0 0,1 0-62,-11 23-209,0-16 183,-1 1 1,-1-1-1,1 0 1,-1 1 0,0-1-1,-1 0 1,1 0 0,-1 0-1,0 0 1,-1-1 0,1 1-1,-1-1 1,0 0-1,-1 0 1,1 0 0,-4 2 25,-1 3-34,0 0 1,1 1-1,1 0 0,-1 0 34,8-10-16,0-1 0,0 0 0,-1 1-1,1-1 1,0 0 0,0 1 0,0-1 0,0 1-1,-1-1 1,1 0 0,0 1 0,0-1-1,0 1 1,0-1 0,0 1 0,0-1-1,0 0 1,0 1 0,0-1 0,0 1-1,1-1 1,-1 0 0,0 1 0,0-1-1,0 1 1,0-1 0,1 0 0,-1 1-1,0-1 1,0 0 0,1 1 16,14 5-77,30-6 419,-33-1-297,101 1-1327,-101 0-2592</inkml:trace>
  <inkml:trace contextRef="#ctx0" brushRef="#br0" timeOffset="6598.93">3000 781 6177,'0'0'1882,"0"0"-387,0 0-188,0 0-309,0 0-322,0 0-218,0 7 195,-1 27-276,-1 0 0,-2 0 1,-1-1-1,-1 0 1,-3 0-1,-7 20-377,-44 119-723,60-171 418,0 0-1,0 0 1,-1 0 0,1-1-1,-1 1 1,1 0 0,-1 0-1,1-1 1,-1 1-1,1 0 1,-1-1 0,1 1-1,-1 0 1,0-1-1,0 1 1,1-1 0,-1 1-1,0-1 1,0 0-1,1 1 1,-1-1 0,0 0-1,0 1 1,0-1-1,0 0 1,0 0 0,1 0-1,-2 0 306,2 1-221,-7-1-2793</inkml:trace>
  <inkml:trace contextRef="#ctx0" brushRef="#br0" timeOffset="6980.19">2785 1066 5249,'0'0'4018,"0"0"-1875,0 0-717,0 0-275,0 0-347,0 0-268,12-6-28,14-8-349,0 2 0,1 1 0,1 1 0,0 2 0,0 0 0,1 2 0,18-2-159,-33 8-62,-6-1-240,0 0 0,0 1 0,0 0 0,0 1 1,6 1 301,-13-2-233,0 1 0,-1-1 0,1 1 0,0-1 0,-1 1 0,1-1 0,0 1 0,-1-1 0,1 1 0,-1 0 0,1-1 0,-1 1 0,1 0 0,-1 0 0,0-1 0,1 1 1,-1 0-1,0 0 0,1 0 0,-1-1 0,0 1 0,0 0 0,0 0 0,0 0 0,0 0 0,0-1 0,0 2 233,0 0-931,1 14-5761</inkml:trace>
  <inkml:trace contextRef="#ctx0" brushRef="#br0" timeOffset="7492.71">3754 831 6585,'0'0'2168,"0"0"-284,0 0-480,0 0-492,0 0-338,-9-5-315,3 1-246,4 2-14,-1 0-1,0 0 1,1 0-1,-1 1 1,0-1-1,0 1 1,0-1-1,0 1 1,0 0-1,0 0 1,0 0-1,0 1 1,0-1-1,-1 1 1,1 0-1,0 0 1,0 0-1,0 0 1,-3 1 1,-4 3 13,1 0 1,-1 0-1,1 1 0,0 1 1,0-1-1,1 1 1,0 1-1,-7 6-13,3-2 4,1 1-1,0 0 1,1 0 0,0 1-1,-3 7-3,10-14-40,0 1 0,0 0-1,1 0 1,0 0 0,0 0 0,1 1-1,-1-1 1,2 0 0,-1 1-1,1-1 1,0 0 0,1 1-1,0-1 1,0 2 40,0-7-11,-1 0 0,1 0-1,-1-1 1,1 1 0,0 0-1,0-1 1,0 1 0,0-1-1,0 1 1,0-1 0,0 0-1,0 1 1,1-1 0,-1 0-1,0 0 1,1 0 0,-1 0-1,1 0 1,-1 0 0,1 0-1,0-1 1,-1 1 0,1 0-1,0-1 1,0 0 0,-1 1-1,2-1 12,7 2 40,1-1 0,-1-1 0,0 0 0,6 0-40,0-1 37,-6 0-27,0 0 1,0-1 0,0-1-1,0 1 1,0-2 0,-1 1-1,1-1 1,-1-1-1,0 0 1,-1 0 0,1 0-1,-1-1 1,0-1 0,0 1-1,-1-2-10,4-1 46,0-2 0,-1 1 0,-1-1 1,0-1-1,0 0 0,-1 0 0,-1-1 0,0 0 0,-1 0 0,2-5-46,-12 69 1598,-11 43-1405,8-62-399,-9 36 436,14-63-744,0 1 0,-1-1-1,1 1 1,-1-1 0,0 0 0,-1 0-1,1-1 1,-1 1 0,0-1 0,-2 3 514,-5 2-5147</inkml:trace>
  <inkml:trace contextRef="#ctx0" brushRef="#br0" timeOffset="7830.71">4091 1102 6905,'0'0'1905,"0"0"-401,0 0-168,0 0-383,0 0-361,0 0-192,0 0-176,-26 143-120,26-119-24,-3-6-72,-1-1 0,1-2 48,3-6-56,-3 0-136,-4-9-752,0 0-1913,1 0-3480</inkml:trace>
  <inkml:trace contextRef="#ctx0" brushRef="#br0" timeOffset="8378.11">4359 394 5265,'0'0'4101,"0"0"-2209,0 0-914,0 0-382,0 0-292,0 0-158,18-12-36,61-38-26,-72 45-93,1 1-1,-1 0 1,1 0-1,0 1 1,0 0 0,0 0-1,1 1 1,-1 0-1,1 1 1,-1-1-1,1 2 1,0-1 0,5 1 9,-13 1-15,0-1 1,-1 1 0,0-1 0,1 1 0,-1-1 0,1 1 0,-1 0 0,0-1 0,1 1 0,-1 0-1,0-1 1,0 1 0,1 0 0,-1-1 0,0 1 0,0 0 0,0-1 0,0 1 0,0 0 0,0-1 0,0 1-1,0 0 1,0-1 0,0 1 0,0 0 0,-1 0 14,-1 21-160,0-15 171,-1-1 1,0 0 0,0 0-1,0 0 1,0 0 0,-1 0-1,0-1 1,0 1 0,-1-1-12,-46 48 94,35-38-123,-4 4-5,-28 28-200,46-44 200,-1 0 0,1 1 0,-1-1 0,1 0 0,0 1 0,0-1 0,1 1 0,-1 0 0,1 0 0,0-1 0,0 1 0,0 0 0,0 0 0,1 2 34,0-5-9,1 0 0,-1 0-1,0 0 1,1-1-1,0 1 1,-1 0 0,1 0-1,0 0 1,-1 0 0,1-1-1,0 1 1,0 0 0,-1-1-1,1 1 1,0 0 0,0-1-1,0 1 1,0-1-1,0 1 1,0-1 0,0 0-1,0 1 1,0-1 0,0 0-1,0 0 1,0 0 0,0 0-1,0 0 1,2 0 9,42 2 393,-33-2-284,-7 1-151,15-1-343,0 1 0,-1 1 1,1 1-1,0 1 0,17 6 385,-23-4-4397</inkml:trace>
  <inkml:trace contextRef="#ctx0" brushRef="#br0" timeOffset="9076.21">4922 453 9658,'0'0'2004,"0"0"-630,0 0-484,0 0-389,0 0-329,0 0 72,0 19 246,0 293 276,-2-277-762,-1 1-1,-2-1 0,-2 0 0,-1-1 0,-3 7-3,8-30 33,3-18 226,2-11-149,-1 7-95,0-1 0,0 1 1,1 0-1,0 0 0,1-1 1,1 2-1,0-1 0,0 0 1,1 1-1,0 0 0,1 0 0,0 0 1,0 1-1,1 0 0,0 0 1,1 1-1,0 0 0,1 0 1,-1 1-1,7-4-15,-4 2-25,1 1 1,1 1-1,-1 1 1,1-1-1,0 2 1,0 0-1,1 0 1,0 1-1,0 1 0,0 1 1,0 0-1,0 0 1,0 1-1,0 1 1,1 1-1,2 0 25,-15 0-11,0-1 0,0 1 1,0 0-1,0-1 0,0 1 0,0 0 0,0 0 0,0 1 1,0-1-1,0 0 0,-1 1 0,1-1 0,-1 1 0,1-1 0,-1 1 1,1 0-1,-1-1 0,0 1 0,0 0 0,0 0 0,0 0 0,0 0 1,0 0-1,-1 0 0,1 0 0,-1 1 0,1-1 0,-1 1 11,2 11-39,0 0 0,-1-1 0,-1 1-1,-1 4 40,1-2-43,0-9 25,-1 1 1,0 0-1,-1 0 0,0-1 1,0 1-1,0-1 0,-1 1 0,0-1 1,-1 0-1,1 0 0,-1-1 1,-1 1-1,1-1 0,-1 0 0,0 0 1,-1 0-1,1 0 0,-7 3 18,-3 3-290,0-1 0,-1 0 0,0-1 0,-1-1 0,0-1 1,0-1-1,-9 3 290,17-7-188,-1-1 0,0 0-1,0 0 1,0-1 0,0-1 0,0 1 0,-5-2 188,14 1-17,0 0-8,0 0 0,1 0 1,-1 0-1,0 0 0,1 0 0,-1 0 1,0 0-1,1 0 0,-1 0 0,0-1 1,1 1-1,-1 0 0,0-1 0,1 1 1,-1 0-1,1-1 0,-1 1 0,1-1 1,-1 1-1,1-1 0,-1 1 0,1-1 1,-1 1-1,1-1 0,-1 1 0,1-1 1,0 0-1,-1 1 0,1-1 0,0 1 1,0-1-1,-1 0 25,1-25-208,0 14 237,1 11-66,-1 0-1,1 0 0,-1 0 1,1 0-1,0 0 1,-1 0-1,1 0 1,0 0-1,0 0 1,0 0-1,0 1 0,0-1 1,0 0-1,0 0 1,0 1-1,0-1 1,0 1-1,0-1 1,0 1-1,0-1 0,1 1 1,-1 0-1,0 0 1,0-1-1,0 1 1,1 0-1,-1 0 0,0 0 1,0 0-1,1 1 38,4-2-807,13-2-2163</inkml:trace>
  <inkml:trace contextRef="#ctx0" brushRef="#br0" timeOffset="9540.81">5457 1016 5905,'0'0'4711,"0"0"-2688,0 0-820,0 0-374,0 0-361,0 0-272,14 0-136,97 0-144,-110 0 77,0 0-1,-1 0 0,1 1 1,-1-1-1,1 0 0,0 1 0,-1-1 1,1 0-1,-1 1 0,1-1 1,-1 1-1,0-1 0,1 1 1,-1-1-1,1 1 0,-1-1 1,0 1-1,1-1 0,-1 1 0,0 0 1,0-1-1,1 1 0,-1-1 1,0 1-1,0 0 0,0-1 1,0 1-1,0 0 0,0-1 1,0 1-1,0 0 8,0 29-83,0-22 82,0-3 7,-1-1 1,1 1 0,-1-1 0,0 1-1,0-1 1,-1 0 0,1 1 0,-1-1 0,0 0-1,0 0 1,0 0 0,-1 1-7,-37 44 188,32-41-163,0 2 1,0-1 0,1 1-1,0 0 1,-2 5-26,8-14-19,1-1 1,0 0-1,0 1 1,0-1-1,0 0 1,0 1 0,-1-1-1,1 0 1,0 1-1,0-1 1,0 1-1,0-1 1,0 0-1,0 1 1,0-1-1,0 0 1,0 1-1,0-1 1,1 0-1,-1 1 1,0-1-1,0 1 1,0-1-1,0 0 1,0 1-1,1-1 1,-1 0-1,0 0 1,0 1-1,1-1 1,-1 0-1,0 1 19,15 4-89,28-6 423,-30 1-371,77 0 28,-52 0-4839,-37 0-1544</inkml:trace>
  <inkml:trace contextRef="#ctx0" brushRef="#br0" timeOffset="10076.62">5755 242 10298,'0'0'1901,"0"0"-537,0 0-504,0 0-501,0 0-235,0 0-91,20-1 6,9-2-33,-7 1-7,-1 1-1,1 1 0,12 1 2,-31-1-12,-1 1-1,1-1 1,0 0-1,-1 1 1,1 0-1,-1-1 1,1 1-1,-1 0 1,0 0-1,1 0 1,-1 1-1,0-1 1,0 1-1,0-1 1,0 1-1,0 0 1,0-1-1,0 1 1,-1 0-1,1 0 1,-1 0-1,1 1 1,-1-1-1,0 0 1,1 0-1,-1 1 1,-1-1-1,1 1 1,0-1-1,-1 1 1,1-1 12,0 3-8,-1 1 0,1-1 1,-1 0-1,0 0 1,-1 0-1,1 0 0,-1 0 1,0 0-1,0 0 0,0 0 1,-1 0-1,0 0 1,0 0-1,0-1 0,-1 1 1,1-1 7,-10 12 90,0-1 0,0-1-1,-15 13-89,13-13 35,0 1-1,1 0 0,-5 8-34,17-22-21,1-1-1,0 1 1,-1-1 0,1 1 0,0 0 0,-1-1-1,1 1 1,0 0 0,0-1 0,0 1 0,0 0-1,0-1 1,0 1 0,-1 0 0,1-1 0,1 1-1,-1 0 1,0-1 0,0 1 0,0 0 0,0-1-1,0 1 1,1 0 0,-1-1 0,0 1-1,0-1 1,1 1 0,-1 0 0,1-1 0,-1 1-1,0-1 1,1 1 0,-1-1 0,1 1 0,-1-1-1,1 1 22,26 14 242,-12-7-239,-5-1-51,4 3-417,0 1-1,0 0 1,-1 1 0,-1 0 0,3 4 465,2 6-4043</inkml:trace>
  <inkml:trace contextRef="#ctx0" brushRef="#br0" timeOffset="10494.81">6565 816 7282,'0'0'4155,"0"0"-2635,0 0-567,0 0 167,0 0-212,0 0-344,0 11 10,4 365 506,-5-363-1100,1-1 1,-2 1-1,1 0 0,-2-1 0,-2 7 20,4-14-206,0 0-1,-1 0 0,0-1 0,0 1 0,0-1 1,-1 0-1,1 1 0,-1-1 0,0 0 0,0-1 0,-1 1 1,1 0-1,-1-1 0,1 0 0,-4 2 207,-14-2-4254,17-3 1841,0 0-3603</inkml:trace>
  <inkml:trace contextRef="#ctx0" brushRef="#br0" timeOffset="10824.33">6334 1028 6529,'0'0'2905,"0"0"-1833,0 0-456,0 0 433,0 0 807,0 0-224,0 0-223,188 0-441,-128 0-144,-1 0-328,-2 0-368,-4 0-128,-1 0-176,-12 6-1184,-10 3-2865</inkml:trace>
  <inkml:trace contextRef="#ctx0" brushRef="#br0" timeOffset="11638.53">7303 804 7514,'0'0'2934,"0"0"-1159,0 0-825,0 0-448,0 0-282,0 0-131,-11 0-38,-5 0-44,1-1-4,-1 1 1,1 0-1,0 1 1,0 1-1,0 0 1,0 1-1,0 1 1,-13 5-4,6 3 66,1 1 1,0 1-1,0 1 1,2 0-1,-17 18-66,23-20 44,0 1 0,1 0-1,1 1 1,0 0-1,1 0 1,1 1 0,0 1-1,-2 7-43,9-18 7,0 0 1,0 0-1,1 1 0,-1-1 0,1 0 1,1 1-1,-1-1 0,1 1 1,0-1-1,1 1 0,-1-1 0,2 2-7,-2-6 10,1 1-1,0 0 0,-1-1 1,1 1-1,1-1 0,-1 0 1,0 1-1,0-1 1,1 0-1,0 0 0,-1 0 1,1 0-1,0 0 0,0 0 1,0 0-1,0-1 1,0 1-1,0-1 0,1 1 1,-1-1-1,0 0 0,1 0 1,-1 0-1,1 0 0,-1-1 1,1 1-1,0 0 1,-1-1-1,2 0-9,12 2 88,-1-1-1,0-1 1,0 0 0,1-1 0,12-3-88,-20 3 20,0-1 1,0-1-1,0 1 1,-1-2 0,1 1-1,-1-1 1,0 0 0,0 0-1,0-1 1,0 0-1,3-3-20,1-3 24,0-1-1,-1 0 0,0 0 0,-1-1 1,0 0-1,5-11-23,-9 14 140,0 0-1,0-1 1,-1 1 0,-1-1 0,0 0 0,0 0-1,-1 0 1,-1 0 0,1-9-140,-2 19 240,0 10-423,0 23 338,-1 6 343,2-1 1,2 1-499,-2-27-142,1-1 0,0 0 0,0 0 0,1 0 0,0 0 0,1 0 0,0-1 0,0 0 0,5 7 142,4-5-4728,-7-10-647</inkml:trace>
  <inkml:trace contextRef="#ctx0" brushRef="#br0" timeOffset="11973.67">7644 1123 5129,'0'0'3834,"0"0"-1644,0 0-792,0 0-459,0 0-425,0 0-216,0 6 278,3 30 516,-2 1 1,-2 11-1093,0-30-146,0-1-1,-2 0 1,0 0-1,-1 0 1,-1 0 0,-2 5 146,6-20-174,0-1 0,1 1 0,-1-1 1,0 0-1,0 0 0,0 1 0,0-1 1,0 0-1,0 0 0,0 0 0,0 0 0,-1 0 1,1 0-1,0 0 0,-1 0 0,1-1 174,-16 5-5645,6-4-1906</inkml:trace>
  <inkml:trace contextRef="#ctx0" brushRef="#br0" timeOffset="12492.71">7763 310 10386,'0'0'2611,"0"0"-1154,0 0-538,0 0-415,0 0-322,10 0-152,14-1-39,53-1-43,-70 2 46,0 1 0,0-1 0,0 1 0,0 1 0,-1-1 0,1 1 0,0 0 0,-1 0 0,3 2 6,-7-2-31,0-1 0,0 1 0,0 0 0,0 0 0,-1 0 0,1 0 0,0 0 0,-1 0 0,0 0 0,1 1 0,-1-1 0,0 1-1,0-1 1,-1 0 0,1 1 0,0-1 0,-1 1 0,1 0 0,-1-1 0,0 1 0,0-1 0,0 1 0,0 0 0,-1-1 0,1 1 0,-1-1 0,1 1 0,-1 0 31,-1 5-68,0-1 0,-1 0 1,1 0-1,-1 0 0,-1 0 0,1 0 1,-1-1-1,0 1 0,-1-1 68,-62 67-492,44-51 359,1 2 0,2 0 0,-2 4 133,14-8-355,8-19 337,0-1 0,0 1 0,0-1 0,0 1 0,0-1 0,0 0 0,0 1 0,0-1 0,1 1 0,-1-1 0,0 1 0,0-1 0,0 0 0,1 1 0,-1-1 0,0 0 0,1 1 0,-1-1 0,0 0 0,1 1 0,-1-1 0,0 0 0,1 0 0,-1 0 0,0 1 0,1-1 0,0 0 18,3 1-80,0 0 0,0-1 0,0 1 0,1-1 0,-1 0 1,0 0-1,4-1 80,9 1 228,34-1-126,65 2-220,-109 0-227,-1 1 0,0-1 1,0 1-1,1 0 0,-1 0 0,0 0 0,-1 1 1,1 0-1,0 0 0,-1 1 0,0 0 1,0 0-1,0 0 0,0 0 0,3 5 345,8 12-4763</inkml:trace>
  <inkml:trace contextRef="#ctx0" brushRef="#br0" timeOffset="13169.54">8431 438 9330,'0'0'1582,"0"0"-986,0 0-313,0 0 438,0 0 262,0 0-238,-1 32-266,-5 105-91,-26 216 582,21-255-878,3-53 49,0 16 293,8-60-340,0-1 97,0-7 386,0-18-518,2 0 1,0 0-1,2 0 0,1 0 0,1 0 0,8-19-59,-11 34-15,1 0 0,0 0-1,1 0 1,0 1 0,0-1 0,1 1 0,0 1 0,1-1 0,0 1 0,0 0-1,1 1 1,0 0 0,0 0 0,0 1 0,1-1 0,0 2 0,8-4 15,-9 6-20,0 0-1,0 0 1,1 1 0,-1 0 0,1 1-1,0 0 1,-1 0 0,1 1 0,0 0-1,-1 1 1,1-1 0,0 2 0,-1-1-1,6 3 21,-10-3-12,1 1 0,0-1 0,-1 1-1,0 1 1,0-1 0,0 0 0,0 1 0,0 0-1,0 0 1,0 0 0,-1 1 0,0-1-1,0 1 1,0 0 0,0-1 0,0 1-1,-1 1 1,1-1 0,-1 0 0,0 1 0,-1-1-1,1 1 1,-1-1 0,0 1 0,0 0-1,0 3 13,0-3-9,0 0-1,0-1 0,-1 1 1,0 0-1,0 0 0,0 0 1,0 0-1,-1-1 0,0 1 1,0 0-1,0 0 0,-1-1 1,1 1-1,-1-1 0,0 1 1,0-1-1,-1 0 0,1 0 1,-1 0-1,0 0 0,0 0 1,-1-1-1,1 1 0,-3 1 10,-11 7-171,0 0 1,0-2-1,-1 0 0,-1-1 0,1-1 0,-1-1 0,-1 0 1,-10 1 170,7-3-1256,0-1 0,0 0 0,-1-2 0,-13-1 1256,37-1-89,0 0 0,0-1 1,0 1-1,0 0 1,0 0-1,0 0 1,0 0-1,0-1 1,0 1-1,0 0 0,0 0 1,0 0-1,0-1 1,0 1-1,0 0 1,0 0-1,0 0 1,0 0-1,0-1 1,0 1-1,0 0 0,0 0 1,0 0-1,0-1 1,0 1-1,1 0 1,-1 0-1,0 0 1,0 0-1,0 0 0,0-1 1,0 1-1,0 0 1,1 0-1,-1 0 1,0 0-1,0 0 1,0 0-1,0 0 0,1-1 89,16-7-1663,9-1-226</inkml:trace>
  <inkml:trace contextRef="#ctx0" brushRef="#br0" timeOffset="13702.1">8844 1040 7138,'0'0'4362,"0"0"-2905,0 0-790,0 0 116,0 0-164,0 0-328,7 0-190,26-1-45,78 2-8,-110-1-53,0 0-1,0 0 1,0 1 0,0-1-1,0 0 1,0 1-1,0-1 1,0 1 0,0-1-1,0 1 1,-1-1 0,1 1-1,0-1 1,0 1-1,0 0 1,-1 0 0,1-1-1,0 1 1,-1 0 0,1 0-1,0 0 1,-1 0-1,1 0 1,-1 0 0,0 0-1,1-1 1,-1 1 0,0 1-1,0-1 1,1 0-1,-1 0 1,0 0 0,0 0-1,0 0 1,0 0 0,0 0-1,0 0 1,-1 0-1,1 0 1,0 0 0,0 0-1,-1 0 1,1 0 0,-1 0-1,1 0 1,-1 0 5,0 3-6,-1 1 0,0-1 0,0 1 0,0-1 0,-1 0 0,1 0 0,-1 0 0,0 0 0,-1 1 6,-140 102-143,145-106 114,-1-1 0,1 1 0,-1-1 0,1 1 0,-1-1 0,1 1 0,0-1 0,-1 1 1,1-1-1,-1 1 0,1-1 0,0 0 0,0 1 0,-1-1 0,1 0 0,0 0 0,0 0 0,-1 1 0,1-1 0,0 0 0,0 0 1,-1 0-1,1 0 29,35 7 391,-23-4-298,-5-1-30,2 0-32,0 0 1,0 1-1,-1 0 1,1 1 0,1 1-32,-10-5-4,0 0 0,0 1 1,0-1-1,0 1 0,0-1 1,0 1-1,0 0 0,0-1 0,0 1 1,0 0-1,0 0 0,-1 0 1,1-1-1,0 1 0,-1 0 0,1 0 1,0 0-1,-1 0 0,1 0 1,-1 0-1,1 0 0,-1 1 0,0-1 1,1 0-1,-1 0 0,0 0 0,0 0 1,0 0-1,0 1 0,0-1 1,0 0-1,0 0 0,0 0 0,-1 0 1,1 0-1,0 1 0,-1-1 1,1 0-1,0 0 0,-1 0 0,0 0 1,1 0-1,-1 0 0,0 0 1,1 0-1,-1 0 0,0 0 4,-5 4-24,0 1 0,0-1-1,0-1 1,-1 1 0,0-1 0,0 0-1,0-1 1,-5 2 24,-62 23-1258,3-12-3470,49-15-322</inkml:trace>
  <inkml:trace contextRef="#ctx0" brushRef="#br0" timeOffset="14235.64">9281 158 3089,'0'0'5498,"0"0"-3825,0 0-1220,0 0 152,0 0-46,0 0-187,10 0 234,28-1-4,-2 0 259,1 1-1,23 3-860,-59-2-2,1-1 0,-1 1-1,0 0 1,1-1 0,-1 1 0,1 0 0,-1 0 0,0-1 0,0 1-1,0 0 1,1 0 0,-1 1 0,0-1 0,0 0 0,0 0-1,0 0 1,-1 1 0,1-1 0,0 1 0,-1-1 0,1 0-1,0 1 1,-1-1 0,0 1 0,1-1 0,-1 1 0,0-1 0,0 1-1,0 0 1,0-1 0,0 1 0,0-1 0,0 2 2,-1 2 7,1 1 0,-1-1 0,0 0 0,0 1 1,0-1-1,-1 0 0,0 0 0,0 0 0,-2 5-7,-11 9 59,1-1 0,-2 0 0,-1-1 0,0 0-1,-1-2 1,-14 10-59,5-3-44,0 1 1,-14 18 43,40-40-21,0-1 1,1 1-1,-1-1 0,0 1 1,1 0-1,-1 0 1,0-1-1,1 1 1,-1 0-1,1 0 0,0 0 1,-1 0-1,1 0 1,0-1-1,-1 1 1,1 0-1,0 0 0,0 0 1,0 0-1,0 0 1,0 0-1,0 0 1,0 0-1,0 0 1,0 0-1,0 0 21,1 0-6,0 0 0,0 0 0,0 0 0,0 0 0,0 0 0,0-1 0,0 1 0,0 0 0,0-1 0,0 1 0,0-1 0,0 1 0,1-1 0,-1 1 0,0-1 0,0 0 0,0 0 0,1 1 6,10 0 70,1 0 0,0 0 0,0-1 0,1-1-70,-3 1 31,136-1-522,-109-1-1776</inkml:trace>
  <inkml:trace contextRef="#ctx0" brushRef="#br0" timeOffset="15173.04">10134 837 10506,'0'0'2255,"0"0"-870,0 0-534,0 0-411,0 0-302,0 0 30,0 16 56,-2 32 155,-1 0-1,-3-1 0,-6 22-378,2-24 258,8-28-326,-2 1 0,0-1 0,-1 0 0,0-1 0,-1 1 1,-2-1-1,1 0 0,-2-1 0,-1 3 68,9-17-299,-1 1-1,1 0 1,0-1 0,-1 1-1,0-1 1,1 1 0,-1-1-1,0 0 1,0 0 0,1 0-1,-1 0 1,0 0 0,0 0-1,0 0 1,0 0 0,0-1-1,-1 1 1,1-1 0,0 0-1,-1 0 300,-7 0-4417</inkml:trace>
  <inkml:trace contextRef="#ctx0" brushRef="#br0" timeOffset="15519.05">9800 1081 8250,'0'0'2448,"0"0"-663,0 0 15,0 0-288,0 0-487,0 0-385,189-41-200,-140 38-184,1 0-144,3 3-104,0 0-8,23 0-400,-13 0-1305,-14-3-2832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18.032"/>
    </inkml:context>
    <inkml:brush xml:id="br0">
      <inkml:brushProperty name="width" value="0.05" units="cm"/>
      <inkml:brushProperty name="height" value="0.05" units="cm"/>
    </inkml:brush>
  </inkml:definitions>
  <inkml:trace contextRef="#ctx0" brushRef="#br0">111 197 6129,'0'0'4987,"0"0"-3302,0 0-911,0 0 206,0 0-116,0 0-360,0 16-49,-19 217 211,-2 20-385,14-131-200,-2 72 29,9-193-66,0-1 40,0 0 72,0 0 35,0-31 161,0 22-329,0-5-10,0 1-1,1-1 0,2-10-12,-2 18-6,1 1 0,0 0 0,0-1 0,0 1-1,0 0 1,1 0 0,0 1 0,0-1-1,0 1 1,4-5 6,6-4-28,-1 0 0,2 1 0,0 0 0,0 1-1,1 1 1,1 0 0,0 1 0,0 1 0,0 0 0,1 1 0,0 1-1,1 1 1,-1 0 0,1 2 0,0-1 0,0 2 0,0 1-1,14 0 29,-30 1-10,-1 0 0,0 0 0,0 0-1,0 1 1,1-1 0,-1 0-1,0 1 1,0-1 0,0 0-1,0 1 1,0 0 0,0-1-1,0 1 1,0 0 0,0-1-1,0 1 1,0 0 0,0 0-1,0 0 1,0 0 0,-1 0-1,1 0 1,0 0 0,-1 0-1,1 0 11,1 3-28,-1-1 0,0 1 0,0-1 0,0 0 0,-1 1 0,1 0-1,-1-1 1,1 1 0,-2 3 28,1-1-37,0 0 1,-1 0-1,1 0 0,-2 0 0,1 0 1,-1-1-1,1 1 0,-2 0 1,1-1-1,-1 1 0,0-1 0,-1 2 37,-6 4-42,-1-1-1,0-1 0,0 1 0,-1-2 0,-1 0 1,1 0-1,-1-1 0,-1-1 0,1 0 1,-3 0 42,-20 7-334,0-2 0,-1-2 0,-15 2 334,37-8-184,0-1 0,-1 0 0,1-1 0,-1 0 1,1-2-1,-8-1 184,22 2-51,1-1 0,-1 0 0,1 1 0,-1-1 1,1 0-1,-1 0 0,1 1 0,-1-1 0,1 0 1,0 0-1,-1 0 0,1 0 0,0 0 0,0 0 0,0 1 1,0-1-1,0 0 0,0 0 0,0 0 0,0 0 0,0 0 1,0 0-1,0 0 0,0 0 0,1 1 0,-1-1 1,0 0-1,1 0 0,-1 0 0,1 0 0,-1 1 0,1-1 1,-1 0-1,1 0 0,0 1 0,-1-1 0,1 1 0,0-1 1,-1 0-1,1 1 0,0-1 0,0 1 0,-1 0 1,1-1-1,0 1 0,1-1 51,56-2-4644,-31 3-468</inkml:trace>
  <inkml:trace contextRef="#ctx0" brushRef="#br0" timeOffset="355.02">521 891 9538,'0'0'2577,"0"0"-1153,0 0-280,0 0-304,0 0-240,0 0 25,0 0-169,-29 80-208,22-50-128,0 0-40,7-1-80,-3-5 0,3 0-16,0-9-160,0-3-592,0-9-681,0-3-1015,0 0-4186</inkml:trace>
  <inkml:trace contextRef="#ctx0" brushRef="#br0" timeOffset="804.93">796 96 4993,'0'0'5058,"0"0"-3464,0 0-1108,0 0 83,0 0-118,0 0-140,14 0 237,13-1-252,72 1 617,-91 0-887,1 1 0,-1 0 1,0 0-1,0 1 0,0 0 1,0 0-1,0 1 0,-1 0 1,1 0-1,6 5-26,-12-6-12,0 0 0,-1 0 0,1 0 0,0 0 1,-1 0-1,1 0 0,-1 1 0,1-1 0,-1 1 0,0-1 0,0 1 0,-1-1 0,1 1 0,0-1 1,-1 1-1,1 0 0,-1 0 0,0-1 0,0 1 0,0 0 0,0 0 0,-1-1 0,1 1 1,-1 2 11,0 1 2,-1-1 1,1 1 0,-1-1 0,0 1-1,0-1 1,-1 0 0,0 0 0,1 0 0,-2 0-1,1 0 1,-1 0-3,-65 59 232,46-45-204,1 1 0,-10 13-28,31-32-12,0 0-1,0-1 1,0 1-1,1 0 0,-1 0 1,0 0-1,1 0 1,-1 0-1,1 0 1,-1 0-1,1 0 0,0 0 1,-1 0-1,1 0 1,0 0-1,0 0 1,0 0-1,-1 0 1,1 1-1,0-1 13,1-1-4,-1 1-1,0-1 1,1 1-1,-1 0 1,1-1-1,-1 1 1,0-1 0,1 1-1,-1-1 1,1 1-1,0-1 1,-1 0-1,1 1 1,-1-1 0,1 0-1,-1 1 1,1-1-1,0 0 1,-1 0-1,1 1 1,0-1 0,-1 0-1,1 0 5,8 1 29,-1 0-1,1-1 1,-1 0-1,1 0 1,-1-1-29,6 0 137,9 1-131,3 0 157,0 1 0,0 0 0,1 2-163,-20-1-131,0-1 0,0 1 0,0 0 0,0 0 0,0 1 1,-1-1-1,1 2 0,-1-1 0,1 1 0,-1 0 0,0 0 0,-1 1 0,1 0 131,9 13-3593</inkml:trace>
  <inkml:trace contextRef="#ctx0" brushRef="#br0" timeOffset="1964.37">1646 501 8890,'0'0'3453,"0"0"-2145,0 0-603,0 0-119,0 0-323,0 0-59,0 17 162,1 8-222,-1 5 124,0 1-1,-3 13-267,0-17 138,-2-1 0,-1 0-1,-1 0 1,-1 0 0,-1-1 0,-1 0-1,-2 0-137,-25 44 80,-35 49-80,72-117-1,-3 6-83,2-4-839,1-6-6060,0-9 1469</inkml:trace>
  <inkml:trace contextRef="#ctx0" brushRef="#br0" timeOffset="2302.9">1302 888 9018,'0'0'2240,"0"0"-919,0 0 71,0 0-320,0 0-392,0 0 209,0 0-121,198-9-208,-122 3-360,4 0-192,-4 0-8,-7 3-248,-6-3-1248,-20 3-2345,-16 0-5801</inkml:trace>
  <inkml:trace contextRef="#ctx0" brushRef="#br0" timeOffset="2799.94">2158 828 1488,'0'0'6580,"0"0"-3814,0 0-1149,0 0-162,0 0-272,0 0-323,0-10-255,0-32-263,0 42-341,0-1 1,0 1 0,0-1-1,0 1 1,0-1 0,0 1-1,-1-1 1,1 1 0,0-1-1,0 1 1,0-1 0,-1 1-1,1-1 1,0 1 0,-1-1 0,1 1-1,0 0 1,-1-1 0,1 1-1,0 0 1,-1-1 0,1 1-1,-1 0 1,1-1 0,0 1-1,-1 0 1,1 0 0,-1 0-1,1-1 1,-1 1 0,1 0-1,-1 0 1,1 0 0,-1 0-1,1 0 1,-1 0 0,1 0 0,-1 0-1,1 0 1,-1 0 0,1 0-1,-1 0 1,1 0 0,-1 1-1,1-1 1,-1 0 0,1 0-1,-1 1 1,1-1 0,-1 0-2,0 1 9,-6 0 4,0 2 1,1-1-1,-1 1 1,1 0-1,0 0 0,0 0 1,0 1-1,1 0 1,-1 0-1,1 1 1,-5 4-14,-9 11 162,0 0 1,-4 8-163,15-18-30,0 0-1,0 1 0,1 0 0,1 0 1,0 0-1,1 1 0,0-1 0,1 1 1,0 1-1,0-1 0,2 1 0,-1-1 1,2 1-1,0 0 0,0 4 31,1-16-12,0 0 1,0 0-1,0 0 0,0-1 1,1 1-1,-1 0 0,0 0 1,1 0-1,-1 0 0,0 0 1,1 0-1,-1-1 0,1 1 1,-1 0-1,1 0 1,0-1-1,-1 1 0,1 0 1,0-1-1,-1 1 0,1-1 1,0 1-1,0-1 0,-1 1 1,1-1-1,0 1 0,0-1 1,0 0-1,0 1 0,0-1 1,0 0-1,0 0 0,0 0 12,37 2 98,-25-3-82,-2 0-24,0 0 0,1-1 0,-1 0 0,0-1 0,0 0 0,0 0 0,0-2 0,-1 1 0,1-1 0,-1-1 0,-1 0 0,1 0 0,4-4 8,-3 1-103,1-1 1,-1 0 0,-1-1 0,0 0 0,0 0 0,-1-1 0,-1 0 0,0-1 0,0 0 0,1-4 102,-9 17-8,0 0 0,0 0 1,0 0-1,0 0 0,0 0 0,0 0 1,0 0-1,0 0 0,0 1 0,0-1 1,0 0-1,0 0 0,0 0 1,0 0-1,0 0 0,0 0 0,0 0 1,0 0-1,0 0 0,1 0 1,-1 0-1,0 1 0,0-1 0,0 0 1,0 0-1,0 0 0,0 0 0,0 0 1,0 0-1,0 0 0,1 0 1,-1 0-1,0 0 0,0 0 0,0 0 1,0 0-1,0 0 0,0 0 1,0 0-1,0 0 0,1 0 0,-1 0 1,0 0-1,0 0 0,0 0 0,0 0 1,0 0-1,0-1 0,0 1 1,0 0-1,0 0 0,1 0 0,-1 0 1,0 0-1,0 0 0,0 0 8,3 21 25,-1 41 553,-1-38-444,0 82 141,-1-60-4678,0-45-1049</inkml:trace>
  <inkml:trace contextRef="#ctx0" brushRef="#br0" timeOffset="3212.49">2618 983 4929,'0'0'4580,"0"0"-2471,0 0-594,0 0-246,0 0-548,32-11-371,100-35-216,-86 33-113,-29 15-32,-14-2 4,-2 1-4,0-1-1,-1 1 1,1-1 0,0 1-1,-1-1 1,1 1 0,0-1-1,-1 1 1,1-1 0,-1 1-1,1 0 1,-1-1 0,1 1-1,-1 0 1,1 0 0,-1-1 0,0 1-1,0 0 1,1 0 0,-1 0-1,0-1 1,0 1 0,0 0-1,0 0 1,0 0 11,1 25-231,-1-19 178,-1-1 51,0 1 1,0-1-1,-1 0 0,1 1 0,-1-1 0,-1 0 0,1 0 0,-1 0 1,0 0-1,0-1 0,-1 1 0,0-1 0,0 0 0,0 0 1,0 0-1,-1 0 0,0-1 2,-17 16 102,-2 0 0,0-2 1,-6 2-103,-2 3 90,23-18-45,7-4-16,0 1 0,0-1-1,0 0 1,0 1 0,0-1 0,0 1 0,0-1 0,0 1 0,0 0 0,1 0 0,-1 0 0,1 0 0,-1 0-1,1 0 1,-1 2-29,19-4 180,33 3 105,28-2-517,-70-2-369,-1 0-1,0 0 1,0-1 0,0 1-1,6-4 602,15-9-6031</inkml:trace>
  <inkml:trace contextRef="#ctx0" brushRef="#br0" timeOffset="3677.48">3058 51 7314,'0'0'2465,"0"0"-790,0 0-382,0 0-426,0 0-426,0 0-240,17 1-121,54 5-61,-67-6-18,-1 1 0,0-1 0,0 1 0,1-1 0,-1 1 1,0 0-1,0 0 0,0 1 0,0-1 0,0 1 0,0-1 0,-1 1 0,1 0 0,0 0 0,-1 0 0,1 0 0,-1 0 1,0 1-1,0-1 0,0 1 0,1 1-1,-1 1-24,0 0 0,-1 0 0,1 1 0,-1-1 1,-1 0-1,1 1 0,-1-1 0,0 0 0,0 6 24,0-6-19,-1 1 47,0-1 0,0 1 0,-1 0-1,0-1 1,0 0 0,0 1 0,0-1 0,-1 0-1,0 0 1,0 0 0,-1 0 0,1-1 0,-1 1-1,0-1 1,-1 0-28,0 3 40,-1-1 1,1 1-1,0 0 0,0 1 1,1-1-1,-2 6-40,5-12-3,1 0-1,0-1 0,-1 1 1,1 0-1,0 0 1,0-1-1,0 1 1,-1 0-1,1 0 0,0-1 1,0 1-1,0 0 1,0 0-1,1 0 1,-1-1-1,0 1 1,0 0-1,0 0 0,1-1 1,-1 1-1,0 0 1,0-1-1,1 1 1,-1 0-1,1-1 0,-1 1 1,1-1-1,-1 1 1,1 0-1,-1-1 1,1 1-1,-1-1 0,1 1 1,0-1-1,-1 0 1,1 1-1,0-1 1,0 0 3,32 8 146,-24-7-127,64 7-1620,-43-5-2205</inkml:trace>
  <inkml:trace contextRef="#ctx0" brushRef="#br0" timeOffset="4362.22">3680 242 7154,'0'0'1961,"0"0"-614,0 0 127,-7 28-139,-4 14-936,-2 8 108,3 0 0,-1 14-507,1 43 250,4 1 0,5 12-250,-3 68 315,3-183-301,1 1 8,0-1-1,0 1 1,-1-1-1,0 0 0,0 1 1,0-1-1,-1 0 1,1 0-1,-4 5-21,5-9 87,0-1 38,0-22 64,1 9-189,0-1-1,1 1 0,1 0 1,0 0-1,0 0 0,2 0 1,-1 1-1,2 0 0,-1 0 1,2 0-1,0 0 0,0 1 0,1 0 1,0 1 0,2-2-9,0 1 0,0 0 0,1 1-1,0 0 1,0 1 0,1 0 0,1 0 0,0 2 0,0 0 0,0 0 0,1 1 0,10-3 9,-15 6-17,0 1 0,0 0 0,0 1 0,0 0 0,0 0 0,10 1 17,-16 0-1,0 1 0,-1-1 0,1 0 0,0 1 0,0-1 0,0 1 0,-1 0 0,1 0 1,0 0-1,-1 0 0,1 1 0,-1-1 0,1 1 0,-1-1 0,0 1 0,1 0 0,-1 0 1,0 0-1,0 0 0,0 0 0,-1 0 0,1 1 0,0 1 1,2 7 8,0-1-1,-1 2 1,0-1-1,-1 0 1,-1 1-1,0-1 1,0 1-1,-1-1 1,-1 9-8,1 0 24,-1-17-12,1 0 0,0 0 0,-1 0 0,1 1 0,-1-1-1,0 0 1,0-1 0,0 1 0,0 0 0,-1 0 0,1 0 0,-1-1 0,0 1 0,0-1 0,0 1-1,0-1 1,-1 2-12,-2 0 12,-1 1 0,0-1-1,0 0 1,0 0-1,0 0 1,-1-1 0,-6 2-12,-5 2-102,0-2 1,0 0 0,-1-1 0,1-1-1,-15 1 102,20-3-198,-48 1-505,59-2 619,-1 0-1,0 0 1,0-1-1,0 1 0,1-1 1,-1 1-1,0-1 1,1 0-1,-1 0 0,1 0 1,-1-1-1,1 1 1,-1 0-1,1-1 0,0 0 1,0 1-1,-2-3 85,-2-11-1260,9 10-3422,8 3 53</inkml:trace>
  <inkml:trace contextRef="#ctx0" brushRef="#br0" timeOffset="4849.99">4073 959 9010,'0'0'2877,"0"0"-1434,0 0-415,0 0-175,0 0-379,0 0-249,18-1-104,-1-1-101,3-2-12,1 2-1,-1 1 1,1 1-1,0 0 1,6 2-8,-26-1-5,1-1-1,0 1 1,-1 0 0,1-1 0,-1 1 0,0 0 0,1 0-1,-1 0 1,0 0 0,1 0 0,-1 1 0,0-1 0,0 0-1,0 0 1,0 1 0,0-1 0,0 1 0,0-1 0,-1 1-1,1-1 1,0 1 0,-1 0 0,0-1 0,1 1 0,-1-1-1,0 1 1,0 0 0,1 1 5,-1 8-18,1-1 1,-1 1-1,-1 0 0,0 1 18,1-5 17,-1-2 2,0 0 0,-1 0 1,1 0-1,-1 0 0,0-1 0,0 1 0,-1-1 0,1 1 0,-1-1 1,0 0-1,0 0 0,-4 4-19,4-5-9,0 0 0,0 1 0,0 0 0,1 0 0,-1 0 1,1 0-1,0 0 0,0 1 0,0-1 0,1 0 0,0 1 0,-1 0 0,2-1 0,-2 4 9,3-7-3,-1 0-1,1-1 0,-1 1 0,0-1 0,1 1 0,-1-1 0,1 1 1,-1-1-1,1 1 0,-1-1 0,1 1 0,-1-1 0,1 0 1,0 1-1,-1-1 0,1 0 0,0 0 0,-1 1 0,1-1 0,0 0 1,-1 0-1,1 0 0,0 0 0,-1 0 0,1 0 0,0 0 0,-1 0 1,1 0 3,25 0 95,-22 0-95,9 0-99,32 0 242,-1-1 0,3-3-143,-32 2-740,-1-1-1,1 0 1,-1-1 0,0-1 0,0 0 0,-1-1 0,1 0 0,1-2 740,5-4-6632</inkml:trace>
  <inkml:trace contextRef="#ctx0" brushRef="#br0" timeOffset="5345.03">4494 1 10426,'0'0'1491,"0"0"-897,0 0-242,0 0 115,0 0 71,0 0-86,18 7-205,98 37-110,-114-44-143,0 1 0,0 0 0,0 0-1,-1 0 1,1 0 0,0 0-1,0 0 1,-1 1 0,1-1-1,-1 0 1,1 1 0,-1-1-1,0 1 1,0 0 0,1-1-1,-1 1 1,0 0 0,0 0-1,-1 0 1,1-1 0,0 1-1,-1 0 1,1 0 0,-1 0-1,1 0 1,-1 0 0,0 0-1,0 0 1,0 1 0,0-1-1,0 0 1,-1 0 0,1 1 6,-1 2-11,-1 0 1,1 0-1,-1-1 0,0 1 1,0 0-1,0-1 1,-1 1-1,1-1 0,-1 0 1,0 1-1,-1-1 0,0 1 11,-65 55 155,46-42-80,1 1-1,1 1 1,-4 7-75,24-26-5,0 0 0,0 0-1,0 0 1,0 0 0,0 1 0,1-1-1,-1 0 1,0 0 0,1 0 0,-1 1-1,1-1 1,-1 0 0,1 1 0,0-1-1,-1 0 1,1 1 0,0-1-1,0 2 6,0-2-6,1-1 0,-1 1-1,0 0 1,1-1-1,-1 1 1,1 0-1,-1-1 1,1 1-1,-1 0 1,1-1-1,-1 1 1,1-1-1,0 1 1,-1-1-1,1 0 1,0 1-1,-1-1 1,1 1-1,0-1 1,0 0-1,-1 0 1,1 1-1,0-1 7,8 1-13,-1 1 0,1-2 0,-1 1-1,1-1 1,5-1 13,-2 1 117,237 6-1257,-195-3-2808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24.427"/>
    </inkml:context>
    <inkml:brush xml:id="br0">
      <inkml:brushProperty name="width" value="0.05" units="cm"/>
      <inkml:brushProperty name="height" value="0.05" units="cm"/>
    </inkml:brush>
  </inkml:definitions>
  <inkml:trace contextRef="#ctx0" brushRef="#br0">163 970 7770,'0'0'2794,"0"0"-667,0 0-291,0 0-112,0 0-290,0 0-232,0-5-259,3-10-86,-3 40-498,0-4-477,0 214 240,-1-226-330,0 1 0,0 0 1,-1-1-1,0 1 0,-1-1 1,0 0-1,0 1 0,-1-1 0,0-1 1,0 1-1,-1-1 0,-5 7 208,9-14-275,0 0-1,0 0 1,0 0 0,0 0-1,0-1 1,0 1-1,0 0 1,-1-1 0,1 1-1,0-1 1,0 1-1,0-1 1,-1 0-1,1 1 1,0-1 0,-1 0-1,1 0 1,0 0-1,0 0 1,-1 0-1,1 0 1,-1 0 275,-3 0-1656,-5 0-4913</inkml:trace>
  <inkml:trace contextRef="#ctx0" brushRef="#br0" timeOffset="335.88">1 1074 8058,'0'0'2936,"0"0"-1583,0 0-73,0 0-208,0 0 264,0 0-215,0 0-465,162 6-248,-99-3-128,6 3-240,4 0-40,20 6-1032,-17 0-1657,-17-7-4504</inkml:trace>
  <inkml:trace contextRef="#ctx0" brushRef="#br0" timeOffset="834.92">1185 854 9434,'0'0'2248,"0"0"-610,0 0-103,0 0-328,0 0-612,-15-6-468,-50-18-154,60 22 28,-1 1 0,1 0 0,-1 0 0,0 1-1,1 0 1,-1-1 0,0 2 0,1-1 0,-1 1 0,1 0 0,-1 0 0,1 0 0,-3 2-1,-4 2 23,0 0 0,0 1 1,0 1-1,-4 3-23,5-3 14,1-1-6,1 0 0,-1 1 1,1 0-1,1 1 0,-1-1 1,1 2-1,1-1 1,-2 3-9,7-7-17,-1 0 1,0 0-1,1 1 1,0 0 0,0-1-1,0 1 1,0 0 0,1 0-1,0 0 1,0 0 0,0 0-1,1 0 1,0 0-1,-1 0 1,2 0 0,-1 0-1,1 0 1,0 0 0,1 4 16,-1-7-1,0 1 0,0 0 0,0-1 0,1 1 0,0-1 0,-1 0 0,1 0 0,0 1 0,0-1 0,0 0 0,0 0 0,1-1 0,-1 1 0,0 0 0,1-1 0,-1 0 0,1 1 1,0-1-1,-1 0 0,1 0 0,0 0 0,0-1 0,0 1 0,2-1 1,11 3 26,1-1 1,-1-1 0,16-1-27,-22 0-11,4 0-55,0 0-1,0-1 0,0-1 1,0 0-1,0-1 0,-1-1 1,9-2 66,-14 2-19,-1 1 0,0-1 0,0 0 0,0 0 0,0-1 0,-1 0 0,0-1 0,0 1 1,0-1-1,0 0 0,-1 0 0,0-1 0,3-5 19,-5 5 81,1 0-1,-1 0 1,-1 0-1,1 0 1,-1 0-1,-1-1 1,1 1 0,-1-1-1,0 1 1,-1-1-1,0 0 1,0 1-1,-1-1-80,1 4 131,0 3 55,0 19-408,0 216 272,0-226-342,0 1-1,-1-1 1,0 0-1,0 1 1,-2 3 292,-10 20-5287,6-18-1809</inkml:trace>
  <inkml:trace contextRef="#ctx0" brushRef="#br0" timeOffset="1285.38">1423 999 8858,'0'0'2478,"0"0"-658,0 0-534,0 0-561,0 0-402,0 0-183,27-1-85,83-3-41,-102 3-10,0 1 0,0 1 0,0 0 0,0 0 0,6 2-4,12 12 22,-22-12-25,-3-2-9,0 0 0,0 0 1,0 0-1,0 0 0,0 1 0,0-1 1,0 0-1,0 0 0,0 1 0,-1-1 0,1 0 1,-1 1-1,1-1 0,-1 0 0,1 1 0,-1-1 1,0 1-1,0-1 0,0 1 0,0-1 0,0 1 1,0-1-1,0 1 0,0-1 0,0 0 1,-1 1-1,1-1 0,-1 1 0,1-1 0,-1 0 1,1 1-1,-1-1 0,0 0 0,0 1 0,1-1 1,-1 0-1,-1 0 12,-2 6 24,-2-1-1,1 0 1,0 0 0,-1-1 0,0 1 0,-3 1-24,-34 21 132,31-21-100,0 0-1,1 0 0,1 1 0,-1 1 0,1 0 0,0 0 0,-4 7-31,14-15-2,-1-1-1,0 1 1,1 0-1,-1 0 1,1 0-1,-1 0 1,1 0-1,0 0 1,-1 0-1,1 0 0,0 0 1,0 0-1,0 0 1,0 0-1,0 0 1,0 0-1,0 0 1,0 0-1,0 0 1,0 0-1,0 0 1,1 0-1,-1 0 1,0 0-1,1 0 0,-1 0 1,1 0-1,-1 0 1,1 0-1,-1 0 1,1-1-1,0 1 1,-1 0-1,1 0 1,0-1-1,0 1 1,-1 0-1,1-1 1,0 1-1,0-1 0,0 1 1,0-1-1,0 1 1,0-1-1,0 0 1,0 1 2,7 2-20,0 0 1,1-1 0,-1 0 0,1 0-1,0 0 20,-5-2 8,24 5-4,1-2-1,20 0-3,19-8-4124,-47-3-2596</inkml:trace>
  <inkml:trace contextRef="#ctx0" brushRef="#br0" timeOffset="1763.21">1774 80 8890,'0'0'1828,"0"0"-490,0 0-153,0 0-256,0 0-349,0 0-247,28 8-174,87 29-82,-111-36-76,-1 0 0,1 0-1,-1 1 1,0-1 0,1 1-1,-1 0 1,0 0 0,0 0-1,0 1 1,0-1 0,-1 0-1,1 1 1,-1 0 0,1 0 0,-1 0-1,1 1 0,-2-1-10,0 0 0,0 0 0,0 0 0,-1 0 0,1 0 0,-1 0-1,0 1 1,0-1 0,0 0 0,0 0 0,0 3 10,-1 6-53,1-8 58,0 0-1,0 0 1,-1 0-1,1-1 1,-1 1-1,0 0 1,0 0 0,0 0-1,-1-1 1,1 1-1,-1 0 1,0-1 0,-2 4-5,-3 0 31,1 1 1,-1-1 0,-1-1 0,1 1 0,-2-1-32,-31 24 71,24-19-17,0 1 0,1 0 0,-2 3-54,17-15-13,-1 1 1,1-1-1,0 0 1,-1 0-1,1 1 1,-1-1-1,1 0 1,0 0-1,-1 1 1,1-1-1,0 0 1,-1 1-1,1-1 1,0 1-1,0-1 0,-1 0 1,1 1-1,0-1 1,0 1-1,0-1 1,-1 1-1,1-1 1,0 1-1,0-1 1,0 0-1,0 1 1,0-1-1,0 1 0,0-1 1,0 1-1,0-1 1,0 1-1,0-1 1,1 1-1,-1-1 1,0 1-1,0-1 1,0 0-1,0 1 1,1-1-1,-1 1 1,0-1-1,1 0 0,-1 1 1,0-1-1,0 1 1,1-1-1,-1 0 1,1 0-1,-1 1 1,0-1-1,1 0 1,-1 0-1,1 1 1,-1-1-1,1 0 1,-1 0-1,0 0 0,1 0 1,-1 0-1,1 0 1,0 0 12,38 4 239,-23-3-233,60 12-904,21 8 898,-56-11-2377</inkml:trace>
  <inkml:trace contextRef="#ctx0" brushRef="#br0" timeOffset="2463.57">2442 318 9818,'0'0'1696,"0"0"-507,0 0 342,0 0-30,-2 26-335,-13 161 176,-3 10-604,-33 141-738,45-306-37,-1 2 271,7-66 65,2 12-271,1 1 0,1 0 0,6-17-28,4-17 70,-14 51-71,1-1 0,1 1 0,-1 0 0,0-1 0,0 1 0,1 0 0,-1 0 0,1 0 0,0 0 0,0 0 1,0 0-1,0 0 0,0 1 0,0-1 0,0 1 0,0-1 0,1 1 0,-1 0 0,0 0 0,1 0 0,-1 0 0,1 0 0,-1 1 0,1-1 0,0 1 0,0-1 1,13-1-63,0 0 0,1 0 0,14 2 63,-12 0 20,-15 0-20,8-1-21,1 0-1,0 1 1,-1 1-1,1 0 0,-1 1 1,10 2 21,-19-3-11,0 1-1,0-1 1,1 1 0,-1-1 0,0 1 0,0 0 0,-1 0-1,1 0 1,0 1 0,-1-1 0,1 1 0,-1-1 0,0 1-1,0 0 1,0 0 0,0 0 0,0 0 0,-1 0 0,1 0-1,-1 0 1,0 1 0,0-1 0,0 0 0,0 1 0,-1-1-1,1 2 12,0 1-32,1 0 0,-1 0 0,-1 1 0,1-1 0,-1 0 0,0 1 0,-1-1-1,1 0 1,-1 0 0,-1 1 0,1-1 0,-1 0 0,0 0 0,0 0 0,-1 0 0,0-1-1,0 1 1,0-1 0,0 1 0,-1-1 0,0 0 0,0-1 0,-1 1 0,1-1 0,-3 2 32,-5 3-390,0 0 1,0-1-1,-1-1 1,0 0-1,-1 0 0,1-2 1,-1 1-1,0-2 1,-1 0-1,1-1 1,-1 0-1,1-1 1,-1-1-1,0 0 390,14-1-134,1 0 0,-1 0 0,1 0 0,-1 0 0,1 0 0,-1 0 0,1 0 1,-1 0-1,1 0 0,-1 0 0,1 0 0,-1 0 0,1 0 0,-1 0 0,1 0 0,-1-1 0,1 1 0,-1 0 0,1 0 0,0-1 0,-1 1 0,1 0 0,-1-1 0,1 1 0,0 0 0,-1-1 0,1 1 0,0 0 0,-1-1 0,1 1 0,0-1 0,0 1 0,0-1 0,-1 1 0,1-1 0,0 1 0,0-1 0,0 1 0,0-1 0,0 1 0,0-1 0,0 1 0,0-1 0,0 1 0,0-1 0,0 1 0,0-1 134,-1-18-4119</inkml:trace>
  <inkml:trace contextRef="#ctx0" brushRef="#br0" timeOffset="3010.48">2802 1038 7042,'0'0'4815,"0"0"-2902,0 0-748,0 0 57,0 0-447,0 0-449,10-3-199,1 0-119,1 0 0,-1 1 0,1 0 1,-1 1-1,1 1 0,1 0-8,-9 0-3,-1 0 0,1 0 0,-1 1 0,1-1 0,-1 1 0,0 0 1,1 0-1,-1 1 0,0-1 0,0 1 0,0-1 0,1 2 3,-2-2-9,0 1-1,-1-1 1,1 1 0,-1 0-1,1 0 1,-1-1 0,0 1-1,0 0 1,0 0-1,0 0 1,0 0 0,0 0-1,0 0 1,-1 1 0,1-1-1,-1 0 1,0 0-1,1 0 1,-1 1 0,0-1-1,0 1 10,0 0-28,0 1-1,0-1 0,0 1 1,0-1-1,0 0 1,-1 1-1,1-1 0,-1 1 1,0-1-1,0 0 1,-1 0-1,1 1 0,0-1 1,-1 0-1,0 0 0,0-1 1,0 1-1,0 0 1,0 0-1,-1-1 0,1 0 1,-1 1-1,1-1 1,-3 1 28,-21 16-449,0-2 1,-1-1 0,-1-1 0,0-1 0,-12 2 448,92 4-113,-50-19 138,8 2 79,1 1-1,-1 0 1,0 1 0,5 3-104,-13-6 4,0-1 0,0 0 1,0 1-1,0 0 1,0-1-1,0 1 1,0 0-1,-1 0 0,1 0 1,-1 0-1,1 0 1,-1 0-1,0 0 1,0 1-1,0-1 1,0 0-1,0 1 0,0-1 1,-1 1-1,1-1 1,-1 0-1,0 3-4,0-3 11,0 1 0,-1 0-1,1 0 1,-1-1 0,1 1 0,-1-1-1,0 1 1,0 0 0,-1-1 0,1 0-1,0 1 1,-1-1 0,1 0-1,-1 0 1,0 0 0,0 0 0,0 0-1,0 0 1,0 0 0,0 0 0,0-1-1,-1 1 1,1-1 0,0 0 0,-1 0-1,1 0 1,-1 0-11,-7 3-713,0-1-1,0 0 1,-1-1 0,1 0-1,-1-1 1,-4 1 713,-4-2-4732</inkml:trace>
  <inkml:trace contextRef="#ctx0" brushRef="#br0" timeOffset="3545.99">3054 175 9194,'0'0'3902,"0"0"-2596,0 0-831,0 0 27,0 0-195,0 0-208,21-5-78,68-17-4,-85 20-22,0 1 0,0 1 0,0-1 0,0 0 0,0 1-1,1 0 1,-1 0 0,0 0 0,0 1 0,0-1 0,0 1 0,0 0-1,0 0 1,0 0 0,0 1 0,0 0 0,0-1 0,0 1-1,-1 0 1,1 1 0,-1-1 0,0 1 0,1-1 0,-1 1-1,0 0 1,-1 0 0,1 1 0,0-1 0,-1 0 0,0 1 0,0 0-1,0-1 1,0 1 0,0 1 5,0 1-20,0 1 1,0 0-1,-1-1 0,0 1 0,0 0 1,-1 0-1,1 0 0,-1 0 0,-1 0 1,1 0-1,-1 0 0,-1 0 0,1-1 1,-1 1-1,0 0 0,-1-1 0,0 1 1,0 0 19,-8 9 40,-1-1 0,0 0 0,-1-1 0,-1-1 0,0 0 0,-14 10-40,-36 35 165,63-58-171,1 0 0,0 0-1,-1 1 1,1-1 0,0 0 0,0 0-1,-1 1 1,1-1 0,0 0 0,0 0-1,0 1 1,-1-1 0,1 0 0,0 1-1,0-1 1,0 0 0,0 1 0,0-1-1,0 0 1,-1 1 0,1-1 0,0 0-1,0 1 1,0-1 0,0 0 0,0 1-1,0-1 1,1 0 0,-1 1 0,0-1-1,0 0 1,0 1 0,0-1 0,0 0-1,0 1 1,1-1 6,13 5-7,31-6 295,-35 1-203,26-3 182,-1-2 0,5-2-267,60-7-1111,-81 13-1628</inkml:trace>
  <inkml:trace contextRef="#ctx0" brushRef="#br0" timeOffset="4700.54">3708 797 4337,'0'0'1156,"0"0"-297,0 0 400,0 0 460,0 0 32,0 0-260,5-15-195,23-68 1171,-31 104 1625,-4 16-4417,-23 55 210,-4-3 1,-4-1 0,-4-1-1,-24 33 115,58-109-1294,4-12-1646,6-21-2019,-2 18 4893,6-23-5982</inkml:trace>
  <inkml:trace contextRef="#ctx0" brushRef="#br0" timeOffset="5043.73">3388 991 6265,'0'0'4297,"0"0"-3008,0 0 39,0 0-112,0 0-280,0 0 225,0 0-537,145-6-256,-92-3-184,0 3-184,-3 6-200,-1 0-1081,-9 0-1903,-17 0-6202</inkml:trace>
  <inkml:trace contextRef="#ctx0" brushRef="#br0" timeOffset="5630.55">4218 839 6489,'0'0'3892,"0"0"-1993,0 0-489,0 0-247,0 0-447,0 0-187,0-5 5,0 4-519,0 1 0,0-1 0,0 0 0,0 0 0,0 0 0,0 1 0,0-1 0,0 0 0,0 0 0,-1 1 0,1-1 0,0 0 0,-1 0 0,1 1 0,0-1 0,-1 0 1,1 1-1,-1-1 0,1 0 0,-1 1 0,1-1 0,-1 1 0,1-1 0,-1 1 0,0-1 0,1 1 0,-1-1 0,0 1 0,0-1-15,-28-1 274,19 2-260,1 1-12,1 0 0,-1 1 0,1 0 0,0 0 0,0 1 1,0 0-1,0 1 0,0-1 0,0 2 0,1-1 0,0 1 1,0 0-1,0 0 0,1 1 0,-6 5-2,0 2 2,0-1 0,1 2 0,1-1 0,0 1 0,0 1 0,2 0 0,-5 9-2,9-12-43,0 0-1,0 1 1,1-1-1,0 1 1,1 0 0,1 0-1,0 0 1,1 0-1,0 0 1,2 7 43,-1-18-6,-1-1 1,1 0-1,0 0 1,-1 0-1,1 0 1,0 0 0,0 0-1,0 0 1,0 0-1,0 0 1,0 0-1,0-1 1,1 1-1,-1 0 1,0-1 0,0 1-1,1-1 1,-1 1-1,0-1 1,1 1-1,-1-1 1,0 0-1,1 0 1,-1 0 0,0 0-1,1 0 1,-1 0-1,0 0 1,1 0 5,48-3 149,-48 3-143,8-2 15,0 0 1,0-1-1,0 0 0,-1-1 1,0 0-1,1 0 1,-2-1-1,1 0 0,6-6-21,14-10 0,-1-1-1,2-5 1,-11 10-11,-1-2 1,-1 0 0,-1-1 0,0 0 0,-2-2 0,0 0-1,-2 0 1,0-1 10,-10 19 29,3-6 78,-5 14-95,-2 17-78,-7 201 511,-1-129-5486,9-85-333</inkml:trace>
  <inkml:trace contextRef="#ctx0" brushRef="#br0" timeOffset="6209.95">4618 994 7682,'0'0'3491,"0"0"-1652,0 0-473,0 0-323,0 0-370,0 0-287,9-3-112,-6 2-256,2 0 8,-1-1 0,0 1 1,1 0-1,0 0 0,-1 1 0,1-1 0,-1 1 0,1 0 0,0 0 0,-1 1 0,1 0 0,-1-1 0,1 1 0,-1 1 0,1-1 0,0 1-26,7 4 10,-2-2-3,-1 1 0,1 0 0,-1 1 0,0 0 0,4 3-7,-13-8-14,1 0-1,0 0 1,-1 0-1,1 0 1,-1 0-1,1 0 1,-1 0-1,1 0 1,-1 0-1,0 0 1,0 0-1,1 1 1,-1-1-1,0 0 0,0 0 1,0 0-1,0 1 1,0-1-1,-1 0 1,1 0-1,0 0 1,-1 0-1,1 0 1,0 1-1,-1-1 1,1 0-1,-1 0 1,0 0-1,1 0 1,-1 0-1,0 0 0,0 0 16,-24 29 6,8-16-12,1 0-1,-1-1 1,-1-1 0,-1 0-1,1-2 1,-2 0 0,1-1 5,27-9-42,0 1 1,0 0 0,0 1 0,0 0 0,0 0 0,0 0 41,-2 0 9,0-1 1,0 1-1,-1 0 1,1 1-1,-1-1 1,1 1-1,-1 0 1,0 1-1,0-1 1,4 5-10,-8-7 11,0 1 0,0-1 0,0 1 1,0 0-1,0-1 0,-1 1 1,1 0-1,-1 0 0,1 0 1,-1-1-1,0 1 0,0 0 1,0 0-1,0 0 0,0 0 1,0-1-1,0 1 0,0 0 1,-1 0-1,1 0 0,-1-1 1,0 1-1,1 0 0,-1 0 0,0-1 1,0 1-1,0-1 0,0 1 1,0-1-1,0 1 0,-1-1 1,1 0-1,0 1 0,-1-1 1,1 0-1,-2 1-11,-6 5 8,0-1 0,0 0 0,0 0 1,-1-1-1,-3 1-8,-29 11-971,39-16 704,1-1-1,-1 1 0,1 0 0,-1-1 1,1 1-1,-1-1 0,1 0 0,-1 0 1,0 0-1,1 0 0,-1 0 0,1-1 1,-1 1-1,1-1 0,-3 0 268,4-6-3695,1-9-906</inkml:trace>
  <inkml:trace contextRef="#ctx0" brushRef="#br0" timeOffset="6712.54">4740 175 7538,'0'0'3603,"0"0"-2195,0 0-431,0 0-88,0 0-334,0 0-295,24-4-176,-2 1-73,13-3-6,1 2 0,-1 1-1,8 2-4,-41 1-10,0 0-1,1 0 1,-1 1-1,0-1 0,0 0 1,1 1-1,-1 0 1,0-1-1,0 1 1,0 0-1,0 0 1,0 0-1,0 1 0,0-1 1,-1 0-1,1 1 1,0-1-1,-1 1 1,1-1-1,-1 1 0,1 0 1,-1 0-1,0 0 1,0-1-1,1 1 1,-2 1-1,1-1 1,0 0-1,0 0 0,-1 0 1,1 0-1,-1 0 1,1 1-1,-1-1 1,0 0-1,0 0 0,0 1 1,0 0 10,-1 4-31,1 0 0,0-1 1,-1 1-1,-1-1 0,1 1 0,-1-1 0,0 1 1,0-1-1,-1 0 0,0 0 0,0 0 0,-4 5 31,-83 92 289,89-102-304,0 0 0,0-1 0,0 1 0,1 0 1,-1 0-1,0 0 0,1 0 0,-1 0 0,1 0 1,-1 0-1,1 0 0,0 0 0,-1 0 1,1 0-1,0 0 0,0 0 0,-1 1 15,2-1-5,-1-1-1,0 1 0,0-1 0,0 0 1,1 1-1,-1-1 0,0 1 1,0-1-1,1 0 0,-1 1 1,0-1-1,1 0 0,-1 1 0,1-1 1,-1 0-1,0 1 0,1-1 1,-1 0-1,1 0 0,-1 0 1,1 1-1,-1-1 0,1 0 0,-1 0 1,1 0-1,-1 0 6,45 0-1,-28-1 125,159 1-1519,-148 0-2052</inkml:trace>
  <inkml:trace contextRef="#ctx0" brushRef="#br0" timeOffset="7523.96">5686 312 8482,'0'0'1361,"0"0"-668,0 0-117,0 0 185,0 0-190,-15 32-151,-50 107-33,55-116-180,1 1 0,1 0 1,2 0-1,0 0 0,-2 24-207,0-2 261,-84 404 946,87-430-689,11-45 102,1 2-599,2 1 0,1 0 0,0 0 0,2 1 0,0 0 0,1 1 0,1 1 0,1 0 0,1 1 0,1 1 0,15-13-21,-27 26-11,1 0 0,-1 0-1,1 1 1,0 0 0,1 0 0,-1 0 0,0 1 0,1 0 0,-1 0 0,1 0 0,4 1 11,10-2-34,0 2 1,1 1-1,-1 0 34,7 1 0,-19-1-8,0 0 1,-1 1-1,1 1 0,0-1 1,-1 2-1,1-1 0,-1 1 1,0 0-1,0 1 0,0 0 1,0 0-1,-1 0 0,7 6 8,-8-6-8,-1 1 0,0-1 0,0 1 0,-1 0-1,1 1 1,-1-1 0,0 1 0,-1 0 0,1 0 0,-1 0-1,0 0 1,-1 0 0,1 1 0,-1-1 0,-1 1 0,1 0-1,-1 0 1,0-1 8,0 0 8,-1 0 0,1 0-1,-1 0 1,0 0 0,0 0 0,-1-1-1,0 1 1,0 0 0,0 0 0,-1-1-1,0 1 1,0-1 0,0 1 0,0-1-1,-1 0 1,0 0 0,0 0-1,-1 0 1,0 0 0,1-1 0,-1 0-1,-1 1 1,1-1 0,0-1 0,-3 2-8,-7 5-39,0 0 0,-1-1 0,1-1 0,-2 0 1,1-1-1,-1-1 0,0-1 0,0 0 1,-1-1-1,1 0 0,-1-2 0,0 0 0,-13 0 39,28-2-43,1-1 0,-1 1 0,0 0 0,1-1 0,-1 1 0,1-1 0,-1 0 0,1 1 0,-1-1 0,1 0 0,0 0 0,-1 0 0,1 0 0,0 0 0,0 0 0,-1 0 0,1 0 0,0-1 0,0 1 0,0 0 0,1-1 0,-1 1 0,0-1 0,0 1 0,1-1 0,-1 1-1,1-1 1,-1 1 0,1-1 0,0 1 0,0-1 0,-1 0 0,1 1 0,0-1 0,1 0 0,-1 1 0,0-1 0,0 0 0,1 0 43,-1-1-155,0-1 1,1 1-1,-1-1 0,1 0 1,0 1-1,0 0 0,0-1 1,0 1-1,1 0 0,-1-1 1,1 1-1,0 0 0,0 0 1,0 0-1,0 1 1,1-1-1,-1 0 0,2 0 155,16-6-2678,-3 5-1308</inkml:trace>
  <inkml:trace contextRef="#ctx0" brushRef="#br0" timeOffset="7876.04">6206 1080 3369,'0'0'7744,"0"0"-5025,0 0-1677,0 0-27,0 0-287,0 0-456,0 5-221,0 38 86,1-3 282,-5 39-419,3-66-74,-1 0 0,0 0 0,-1-1 1,-1 1-1,0-1 0,-1 1 0,0-1 0,-2 2 74,6-13-1376,1-2-1026,0-4-1611</inkml:trace>
  <inkml:trace contextRef="#ctx0" brushRef="#br0" timeOffset="8342.26">6510 151 11779,'0'0'2501,"0"0"-854,0 0-186,0 0-265,0 0-467,0 0-330,20 0-221,66 0-145,-79 0-27,-1 0-1,0 1 1,0-1 0,1 2-1,-1-1 1,0 0 0,0 1-6,-4-1-27,0 0 1,1 0-1,-1 0 1,0 0-1,0 0 0,0 1 1,-1-1-1,1 1 1,0-1-1,0 1 1,-1 0-1,1-1 1,0 2 26,0 1-143,0 1 0,0 0 1,-1-1-1,1 1 0,-1 0 0,0 0 1,0 0-1,-1 0 0,1 0 1,-1 0-1,0 0 0,-1 2 143,0-2-19,1-1 0,-1 0 0,0 0-1,-1 0 1,1 0 0,-1 0 0,1 0-1,-1 0 1,0 0 0,-1-1 0,1 1 0,-1-1-1,0 1 1,1-1 0,-1 0 0,-1 0 0,-2 2 19,-12 10 60,-1-1 0,-18 10-60,9-6-7,4-4 15,18-11 0,1 0-1,0 0 0,0 0 0,1 0 1,-1 1-1,1-1 0,-1 1 1,1 0-1,0 1 0,-2 2-7,6-7-12,0 0-1,0 1 1,0-1 0,1 0-1,-1 0 1,0 1 0,0-1-1,0 0 1,0 0 0,0 1-1,0-1 1,1 0 0,-1 0-1,0 0 1,0 1 0,0-1-1,0 0 1,1 0 0,-1 0-1,0 0 1,0 0 0,1 1-1,-1-1 1,0 0 0,0 0-1,1 0 1,-1 0 0,0 0-1,0 0 1,1 0 0,-1 0-1,0 0 1,0 0 0,1 0-1,-1 0 1,0 0 0,0 0-1,1 0 1,-1 0 0,0 0-1,0 0 1,1 0 0,-1 0-1,0-1 1,0 1 12,4 0-65,82 4 124,40 4 114,-45 6-3071,-57-7-2043</inkml:trace>
  <inkml:trace contextRef="#ctx0" brushRef="#br0" timeOffset="9091.6">7185 720 9882,'0'0'1312,"0"0"-786,0 0-129,0 0 150,0 0 249,0 0-4,-1 26-45,1 2-530,1-6-49,-2-1 0,0 0 0,-1 0 0,-1 0-1,-1 0 1,-6 16-168,-39 102 830,25-74-337,-7 32-493,27-67 84,4-25-3201,0 0-3329,0-20-893</inkml:trace>
  <inkml:trace contextRef="#ctx0" brushRef="#br0" timeOffset="9438.54">6913 1005 8906,'0'0'2592,"0"0"-1719,0 0 727,0 0 416,0 0-695,0 0-785,196-3-328,-140 3-144,-3 0-64,-4 0-88,14 21-856,-17-3-1585,-6-3-4800</inkml:trace>
  <inkml:trace contextRef="#ctx0" brushRef="#br0" timeOffset="9859.2">8104 752 6905,'0'0'1529,"0"0"-870,0 0-197,0 0 97,-30 7-229,-97 23-122,120-28-163,1 0 0,-1 0 0,1 1 0,-1 0 0,1 0 0,0 0 0,0 1 1,0 0-1,1 0 0,-1 0 0,1 1 0,0 0 0,0 0 0,1 0 0,0 1 1,0-1-1,-1 2-45,-9 12 310,6-10-231,1 0 0,0 0 1,1 0-1,0 1 0,1-1 0,0 2 0,0-1 0,1 0 1,0 1-1,1 0 0,0 0 0,1 0 0,0 0 0,1 0 0,0 0 1,0 1-1,2 6-79,-1-16 2,1 0 0,0 0 1,-1 0-1,1 0 0,0 0 1,0 0-1,0 0 1,0-1-1,1 1 0,-1 0 1,0-1-1,1 1 0,-1-1 1,1 0-1,-1 1 0,1-1 1,0 0-1,0 0 0,-1 0 1,1 0-1,0 0 0,0 0 1,0-1-1,0 1 0,0-1 1,0 1-1,0-1 0,0 0 1,0 0-1,0 0-2,12 2 0,1-1-1,-1 0 1,0-2 0,1 0 0,-7 1-73,0-1-22,1 0 0,0-1 0,-1-1 0,0 1 0,1-1 0,-1 0 0,0-1 0,0 0 0,-1 0 0,1-1 0,-1 0 0,0 0 0,0-1 0,-1 0 0,4-4 95,-2 2 18,-1 1 0,0-2 1,-1 1-1,0-1 0,0 0 1,-1 0-1,0-1 0,0 1 0,-1-1 1,-1 0-1,0-1 0,2-7-18,-54 195 1943,41-131-1890,1 1 0,1 24-53,4-3-3931,2-59-1579</inkml:trace>
  <inkml:trace contextRef="#ctx0" brushRef="#br0" timeOffset="10393.09">8296 1110 6601,'0'0'3783,"0"0"-2034,0 0-468,0 0-329,0 0-540,18-6-291,57-16-106,-73 22-17,-1-1 0,1 0-1,-1 1 1,1-1 0,0 1 0,-1 0 0,1-1 0,0 1-1,0 0 1,-1 0 0,1 0 0,0 0 0,-1 0 0,1 1-1,0-1 1,0 0 0,-1 1 0,1 0 0,-1-1 0,1 1-1,-1 0 1,1-1 0,-1 1 0,1 0 0,-1 0 0,1 0-1,-1 1 1,0-1 0,0 0 0,0 0 0,0 1 0,0-1-1,0 1 1,0-1 0,0 1 0,0-1 0,0 1 2,0 3-77,0 0 0,0 0 0,0 0 0,-1 0 0,1 0 0,-1 0-1,0 0 1,-1 0 0,0 1 77,1-4 3,-1 0 0,0 0-1,1 0 1,-1 0 0,0 0 0,0 0-1,-1 0 1,1-1 0,0 1-1,-1 0 1,1-1 0,-1 1 0,1-1-1,-1 0 1,0 1 0,1-1-1,-3 1-2,-38 20 121,30-16-106,-20 6-5,26-11-21,0 1 1,1 0 0,-1 1 0,0-1 0,1 1 0,0 0-1,-3 2 11,7-4-76,1-1-178,5 0-329,7 3 641,0 0 0,0 0 0,-1 1 0,1 1 0,-1 0 0,0 1 1,5 3-59,-15-8-3,0 0 1,1 0 0,-1 0 0,0 0 0,0 0-1,0 0 1,0 1 0,0-1 0,0 0 0,0 1-1,0-1 1,0 0 0,-1 1 0,1-1 0,-1 1-1,1-1 1,-1 1 0,1-1 0,-1 1-1,0 0 1,0-1 0,0 1 0,0-1 0,0 1-1,0 0 1,0-1 0,0 1 0,-1-1 0,1 1-1,-1-1 1,1 1 0,-1-1 0,1 1 0,-1-1 2,-1 3-3,0 0 0,0-1 0,0 1 0,-1-1 0,1 0 0,-1 0 0,0 0 0,0 0 0,0 0 0,0-1 0,-1 1 0,0 0 3,-17 8-402,0-2 0,-1 0 0,0-1 0,0-1 0,-10 1 402,-9 2-4359</inkml:trace>
  <inkml:trace contextRef="#ctx0" brushRef="#br0" timeOffset="11090.07">8666 35 11026,'0'0'1833,"0"0"-680,0 0 126,0 0-178,0 0-511,0 0-278,32-5-137,102-17-92,-122 19-84,1 1 0,0 1 1,-1 0-1,1 0 1,0 1-1,5 1 1,-4 1-34,-13-2 25,0 1 0,1-1-1,-1 1 1,0 0 0,0-1-1,0 1 1,1 0 0,-1 0-1,0 0 1,0 0 0,0 0-1,0 0 1,-1 0 0,1 0-1,0 0 1,0 0 0,-1 0-1,1 1 1,0-1 0,-1 0-1,1 0 1,-1 1 0,0-1-1,1 0 1,-1 1 0,0-1-1,0 1 1,0-1 0,0 0-1,0 1 1,0-1 9,0 5-19,0 0 0,0 0 0,0 0 0,-1 0 0,0 0 0,0-1 0,-1 3 19,-1 0 10,-1-1 0,1 0 0,-2 0 0,1 0 0,-1 0 0,0-1 0,0 0-1,0 0 1,-3 2-10,-59 50 174,40-38-119,-6 4 4,25-18-50,0-1-1,0 1 1,0 1 0,1-1-1,0 1 1,-3 4-9,10-10-40,1-1 0,-1 1 0,0-1 0,1 1 0,-1-1 0,0 1 0,1-1 0,-1 0 0,1 1-1,-1-1 1,0 0 0,1 0 0,-1 1 0,1-1 0,-1 0 0,1 0 0,-1 1 0,1-1 0,-1 0 0,1 0 0,0 0 0,-1 0 0,1 0 0,-1 0 0,1 0-1,-1 0 1,1 0 0,-1 0 0,1 0 0,-1 0 0,1 0 0,0-1 40,27 2 173,-26-1-239,14 0-94,89 3-106,-37 8-5452,-56-7-2228</inkml:trace>
  <inkml:trace contextRef="#ctx0" brushRef="#br0" timeOffset="11856.43">9258 279 8162,'0'0'2658,"0"0"-1537,0 0-291,0 0 397,0 0-106,0 29-233,-1 95-234,-2-73-278,-2-1-1,-2 0 1,-14 45-376,-1 11 168,13-38-157,2 1 0,4-1 0,2 4-11,1-71 39,0-1 22,0 0 29,0 0 27,-3-39-113,2-1-1,3-30-3,0-4-46,-2 70 40,0 1-1,1-1 1,-1 0 0,1 1-1,0-1 1,0 1-1,0 0 1,1-1 0,-1 1-1,1 0 1,0 0-1,0-1 1,0 1 0,0 1-1,2-3 7,2-1-11,-1 0-1,1 1 1,0 0 0,1 1-1,-1-1 1,1 1 0,4-1 11,8-4-17,0 1 1,1 1 0,0 1-1,0 1 1,8-1 16,-8 2-32,0 0 1,0 2 0,0 1-1,0 0 1,0 1-1,0 1 1,5 2 31,-23-2-10,1 0 0,-1 0 0,1 0 1,0 0-1,-1 0 0,0 1 0,1-1 1,-1 1-1,0 0 0,0-1 0,0 1 0,0 0 1,0 0-1,0 1 0,-1-1 0,1 0 1,-1 1-1,1-1 0,-1 1 0,0-1 0,0 1 1,0-1-1,0 1 0,-1 0 0,1-1 1,-1 1-1,1 0 10,1 10-42,-1 0 0,-1 1-1,1-1 1,-2 0 0,0 3 42,-1-7 3,0 0 0,-1-1 0,1 1 0,-1-1 0,-1 0-1,0 0 1,0 0 0,-1 0 0,0-1 0,0 0 0,0 0 0,-1 0 0,0-1 0,-1 0 0,1 0-1,-1 0 1,-2 1-3,-15 11 19,-1-2-1,-1 0 0,0-1 1,-15 5-19,21-11-228,0-1 0,0-1 1,-1-1-1,1 0 0,-2-2 0,1 0 1,0-2-1,-22 1 228,43-3-34,0 0 0,0 0 1,-1 0-1,1 0 0,0 0 0,0 0 1,0-1-1,-1 1 0,1 0 0,0 0 1,0 0-1,0 0 0,-1 0 0,1 0 1,0 0-1,0 0 0,0-1 0,0 1 1,-1 0-1,1 0 0,0 0 0,0 0 1,0 0-1,0-1 0,0 1 0,0 0 0,-1 0 1,1 0-1,0-1 0,0 1 0,0 0 1,0 0-1,0 0 0,0-1 0,0 1 1,0 0-1,0 0 0,0 0 0,0-1 1,0 1-1,0 0 0,0 0 0,0-1 1,0 1-1,0 0 0,0 0 0,1 0 1,-1-1-1,0 1 0,0 0 34,9-10-1354,8 4-1403,3 0-2561</inkml:trace>
  <inkml:trace contextRef="#ctx0" brushRef="#br0" timeOffset="12358.98">9606 1133 7162,'0'0'1254,"0"0"-236,0 0 326,0 0-219,0 0-431,31 0-231,96 0-185,-121 0-267,0-1 1,0 1-1,1 0 1,-1 1 0,0-1-1,0 1 1,0 0 0,0 1-1,0 0 1,0 0 0,5 2-12,-9-2-14,-1 0 0,1 0 0,-1 0 1,0 0-1,0 0 0,0 1 0,0-1 1,0 0-1,-1 1 0,1-1 1,-1 0-1,1 1 0,-1-1 0,0 1 1,0-1-1,0 0 0,0 1 0,-1-1 1,1 2 13,0-2-13,-1 1 23,0 0-1,0 0 0,1 0 1,-2 0-1,1-1 0,0 1 1,-1 0-1,1-1 0,-1 1 1,0 0-1,0-1 1,0 0-1,0 0 0,0 1 1,0-1-1,-1-1 0,1 1 1,-1 0-1,-1 0-9,-62 37 198,43-27-203,-39 26 21,62-38-26,0 0 1,0 0-1,1 0 1,-1 0-1,0 0 1,0 0-1,0 0 1,0 0 0,1 0-1,-1 0 1,0 0-1,0 0 1,0 0-1,0 0 1,1 0-1,-1 0 1,0 0-1,0 0 1,0 0-1,0 0 1,1 0-1,-1 0 1,0 0-1,0 1 1,0-1-1,0 0 1,0 0-1,0 0 1,1 0-1,-1 0 1,0 0-1,0 1 1,0-1-1,0 0 1,0 0-1,0 0 1,0 0-1,0 1 1,0-1-1,0 0 1,0 0-1,0 0 1,0 0-1,0 1 1,0-1-1,0 0 1,0 0 0,0 0-1,0 0 1,0 1-1,0-1 1,0 0-1,0 0 1,0 0-1,0 0 1,0 1-1,0-1 1,0 0-1,0 0 1,-1 0-1,1 0 1,0 0-1,0 1 10,21-1 88,-16 0-120,25-1-209,1-1-1,-1-1 0,0-2 0,0-1 1,0-1-1,-1-2 0,6-3 242,-4 0-3847</inkml:trace>
  <inkml:trace contextRef="#ctx0" brushRef="#br0" timeOffset="13071.93">10171 89 616,'0'0'8419,"0"0"-5573,0 0-1838,0 0 123,0 0-84,0 0-299,7-2-133,19-3-78,1 2 1,0 1-1,-1 1 0,15 2-537,-20-1 12,-19 0-17,1 0 1,0 0 0,-1 0-1,0 0 1,1 1 0,-1-1-1,1 1 1,-1 0 0,1 0-1,-1 0 1,0 0 0,0 0-1,1 0 1,-1 1 0,0-1-1,0 1 1,0-1 0,-1 1-1,1 0 1,0 0 0,-1 0-1,1 0 1,-1 0 0,1 0-1,-1 0 1,0 0 0,0 1-1,0-1 1,0 0 0,0 1-1,-1-1 1,1 3 4,1 8-35,0 0 0,-1 0 0,-1 0 0,0 1 0,-1 10 35,0-12 23,0-7-29,0 1 1,0-1-1,0 0 0,-1 1 0,0-1 1,0 0-1,0 0 0,-1-1 1,0 1-1,0 0 0,0-1 1,0 0-1,-1 1 0,1-1 0,-5 3 6,-10 9-32,-1 0-1,-1-2 1,-2 2 32,-21 15-2,42-31-16,-1 1 1,1 0-1,0 0 1,0 0-1,0 0 1,0 0-1,-1 0 1,1 0-1,1 1 1,-1-1 0,0 0-1,0 1 1,0-1-1,1 0 1,-1 1-1,1-1 1,-1 1-1,1-1 1,-1 1-1,1-1 1,0 1-1,0 0 18,0 0-19,1-1-1,0 0 0,0 0 1,-1 0-1,1 0 0,0 1 1,0-1-1,0 0 0,0-1 1,0 1-1,1 0 0,-1 0 1,0 0-1,0-1 0,0 1 1,1-1-1,-1 1 0,0-1 1,1 1-1,-1-1 0,1 0 1,-1 1-1,0-1 0,1 0 20,39 7 150,0-2 0,10-1-150,24 4-2504,-56-5-307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39.330"/>
    </inkml:context>
    <inkml:brush xml:id="br0">
      <inkml:brushProperty name="width" value="0.05" units="cm"/>
      <inkml:brushProperty name="height" value="0.05" units="cm"/>
    </inkml:brush>
  </inkml:definitions>
  <inkml:trace contextRef="#ctx0" brushRef="#br0">216 614 968,'0'0'0,"0"0"-80</inkml:trace>
  <inkml:trace contextRef="#ctx0" brushRef="#br0" timeOffset="414.45">216 614 96,'-2'-3'1094,"-1"-1"1,1 1-1,1-1 0,-1 0 1,1 0-1,-1 0 0,1 0 1,0 0-1,0 0 0,1 0 1,-1-1-1095,-2-30 5666,3 16-5902,-2-1 2806,-2 27-697,-3 35-1566,-7 61-1202,-5 0 0,-4 1 895,22-102-537,-3 12-70,3-11-2091,0-8-4143,1-9 809</inkml:trace>
  <inkml:trace contextRef="#ctx0" brushRef="#br0" timeOffset="734.18">1 629 6433,'0'0'4281,"0"0"-1922,0 0-740,0 0-148,0 0-154,0 0-254,0-1-1013,0 1 0,0 0 1,1-1-1,-1 1 1,0-1-1,1 1 0,-1-1 1,0 1-1,1-1 0,-1 1 1,0 0-1,1-1 1,-1 1-1,1 0 0,-1-1 1,0 1-1,1 0 0,-1 0 1,1-1-1,-1 1 1,1 0-1,-1 0 0,1 0 1,-1 0-1,1 0 1,0 0-1,-1 0-50,57-6 186,186-21-296,-201 21-494,63-10-4241,-74 11-1003</inkml:trace>
  <inkml:trace contextRef="#ctx0" brushRef="#br0" timeOffset="1647">1059 498 9178,'0'0'2068,"0"0"-575,0 0-210,0 0-135,0 0-453,0 0-350,-1-6-139,1 4-200,0 1 1,0-1 0,0 1 0,-1 0 0,1-1 0,-1 1 0,1 0 0,-1-1 0,1 1 0,-1 0 0,0 0 0,1-1 0,-1 1 0,0 0 0,0 0 0,0 0 0,0 0 0,0 0 0,0 0 0,0 0 0,-1 1 0,1-1 0,0 0 0,0 0 0,0 1 0,-1-1-7,-5 0 1,1 0-1,-1 0 1,0 1 0,1 0-1,-1 0 1,-5 1-1,4 0-9,-1 1 1,0 0-1,0 1 1,1-1-1,0 2 1,-1-1-1,1 1 0,1 0 1,-1 1-1,0 0 1,1 0-1,0 1 1,-3 3 8,-6 5 3,1 1 0,1 1 1,0 0-1,1 1 0,-2 5-3,5-7-23,2 1 0,0 0-1,1 1 1,1-1 0,0 1 0,1 1-1,1-1 1,1 1 0,0 0 0,1-1 0,1 1-1,1 0 1,1 0 0,0 3 23,0-19-9,-1-1 0,0 1 1,1-1-1,-1 1 0,1-1 1,-1 0-1,1 1 0,-1-1 1,1 0-1,0 1 0,0-1 1,0 0-1,0 0 0,0 1 0,0-1 1,0 0-1,0 0 0,0 0 1,0 0-1,1-1 0,0 2 9,2 0 3,0 0 0,0-1 0,0 1 0,1-1-1,-1 0 1,0 0 0,1 0 0,0 0-3,6 0 41,0 0 0,0-1 0,0 0 0,0-1 0,0-1 0,4 0-41,-5-2 16,0 1 0,0-1-1,0-1 1,-1 0-1,0 0 1,0-1 0,0 0-1,-1-1 1,0 0-1,0 0 1,-1 0 0,1-1-1,4-9-15,4-4-1,-1 0 1,-1-2-1,-2 1 0,0-2 0,0-2 1,27-84-168,-35 189-809,-4 179 1077,0-253-270,4 33-1028,-4-36 766,1 0 1,-1 0-1,1 0 1,0-1-1,0 1 0,0 0 1,0-1-1,0 1 1,0-1-1,0 1 0,1-1 1,-1 1 431,6 2-5865</inkml:trace>
  <inkml:trace contextRef="#ctx0" brushRef="#br0" timeOffset="2230.99">1383 751 6873,'0'0'1998,"0"0"-952,0 0-410,0 0-105,0 0-231,0 0 8,11 0 441,84-8 1680,-93 7-2408,-1 1-1,1 0 1,0 0 0,0 0 0,0 0-1,0 0 1,0 0 0,-1 0 0,1 1-1,0-1 1,0 1 0,0-1 0,-1 1-1,1 0 1,0-1 0,0 2-21,-2-1 3,1 0 1,-1 0-1,1 0 1,-1 0 0,1 0-1,-1 0 1,1 0-1,-1 0 1,0 1-1,0-1 1,0 0 0,0 0-1,0 0 1,0 0-1,0 1 1,0-1-1,0 0 1,0 0-1,-1 0 1,1 0 0,-1 1-1,1-1 1,0 0-1,-1 0 1,0 0-1,1 0 1,-1 0-4,-4 9 67,-1-1 0,0 0 0,0 0 0,-1 0 0,-1-1 0,1 0 0,-5 4-67,4-5 14,0 1 0,1 0 0,0 0 0,0 1-1,1-1 1,0 2 0,0-1 0,-1 6-14,7-15-16,0 1 0,0-1 0,1 1 0,-1 0 0,0-1 1,1 1-1,-1-1 0,0 1 0,1-1 0,-1 1 0,0-1 0,1 1 0,-1-1 0,1 1 0,-1-1 0,1 0 0,-1 1 1,1-1-1,0 0 0,-1 1 0,1-1 0,-1 0 0,1 0 0,-1 0 0,1 1 0,0-1 0,-1 0 0,1 0 0,0 0 1,-1 0-1,1 0 0,-1 0 0,1 0 0,0 0 0,-1-1 0,1 1 16,39 2 237,-23-1-265,-15-1 27,0 0-1,-1 1 1,1-1 0,-1 1-1,1-1 1,-1 1-1,1 0 1,-1-1 0,0 1-1,1 0 1,-1 0 0,0 0-1,0 0 1,1 0-1,-1 0 1,0 0 0,0 0-1,0 1 1,0-1 0,-1 0-1,1 1 1,0-1-1,0 1 1,-1-1 0,1 1-1,-1-1 1,1 1 0,-1-1-1,0 1 1,0-1 0,1 1-1,-1-1 1,0 1-1,0 0 1,-1-1 1,1 3 9,0-1 0,0 1-1,0-1 1,-1 1 0,0-1 0,0 0-1,0 1 1,0-1 0,0 0 0,-1 0-1,1 0 1,-1 0 0,0 0 0,0 0-1,0 0 1,0 0-9,-8 6-261,0-1 0,0 0 1,0-1-1,-1 0 0,0 0 0,-1-1 0,-6 3 261,17-9-148,1 0 0,-1 0 0,1 1 0,0-1 0,-1 0 0,1 0 0,-1 0 0,1 0 0,-1 0 0,1 0 0,0 1 0,-1-1 0,1 0 0,-1 0 0,1 0 0,-1-1 0,1 1 0,-1 0 0,1 0 0,0 0 0,-1 0 0,1 0 0,-1 0 0,1-1-1,0 1 1,-1 0 148,0-8-5482</inkml:trace>
  <inkml:trace contextRef="#ctx0" brushRef="#br0" timeOffset="2749.12">1628 1 6889,'0'0'1187,"0"0"-637,0 0 31,0 0 322,0 0-371,0 0-185,10 0 292,112 0 1093,-120 1-1732,0-1-1,-1 0 0,1 0 1,0 1-1,0-1 1,0 1-1,-1-1 1,1 1-1,0 0 0,-1 0 1,1 0-1,0 0 1,-1 0-1,1 0 1,-1 0-1,0 0 0,1 1 1,-1-1-1,0 1 1,0-1-1,0 1 1,1 1-3,0 0 0,-1 0 0,0 0 0,0 1 0,0-1 1,0 0-1,0 1 0,0-1 0,-1 1 0,0-1 0,0 2 3,0 2 26,0 1 0,-1-1 0,0 1 1,0-1-1,-1 1 0,0-1 0,0 0 0,0 0 0,-1 0 1,-3 5-27,-10 12 157,-1-1 0,-16 16-157,-16 23 47,48-61-56,0 0 0,1 0 0,-1-1 1,0 1-1,1 0 0,0 0 0,-1 0 0,1 0 0,-1 0 0,1 0 1,0 0-1,0 0 0,0 0 0,-1 0 0,1 0 0,0 0 0,0 0 9,1-1-8,-1 1 0,0-1 0,0 1-1,0-1 1,1 1 0,-1-1-1,0 0 1,0 1 0,1-1-1,-1 0 1,0 1 0,1-1-1,-1 0 1,1 1 0,-1-1-1,0 0 1,1 0 0,-1 1-1,1-1 1,-1 0 0,1 0-1,-1 0 1,1 0 0,-1 1 8,38-1-197,-23-1 341,19 1-150,17 0-1633,20 3 1639,-46 0-4377</inkml:trace>
  <inkml:trace contextRef="#ctx0" brushRef="#br0" timeOffset="3746.55">2472 129 7722,'0'0'1856,"0"0"-814,0 0-401,0 0-159,0 0-102,0 0 94,0 17 5,-1 48 577,-2 1-1,-10 52-1055,-41 119 1065,-17 94 279,67-265-1407,4-64 68,1-11 375,1-2-321,0 0 0,2 0 0,-1 1 0,1-1 0,1 1 0,0 0 0,4-6-59,1-2-1,2 1 1,0 0-1,13-13 1,-13 18-20,0 2-1,1-1 0,0 2 1,0-1-1,1 2 0,1 0 1,-1 1-1,1 0 0,0 1 1,1 1-1,0 0 0,0 1 1,0 1-1,0 1 0,0 0 1,0 1-1,1 0 0,-1 2 0,0 0 1,6 1 20,-19-2-6,-1 1 0,1-1 1,-1 1-1,1 0 0,-1 0 1,1 0-1,-1 0 0,1 0 1,-1 0-1,0 1 0,0-1 1,1 1-1,-1-1 0,0 1 1,0 0-1,-1 0 0,1 0 1,0 0-1,-1 0 0,1 0 1,-1 1-1,0-1 0,1 1 1,-1-1-1,0 0 0,-1 1 1,1 0-1,0 0 6,1 8-6,0 0-1,-1 0 1,0 0-1,0 0 1,-2 0-1,0 4 7,1-10 15,-1 1-1,-1-1 0,1 0 1,-1 0-1,0 0 0,0 0 1,0 0-1,-1 0 0,0-1 1,0 1-1,0-1 0,0 0 1,-1 0-1,1 0 0,-1 0 1,0 0-1,0-1 0,-1 0 1,1 0-1,-3 1-14,-3 2-135,0 0-1,-1 0 1,0-1 0,-1-1-1,1 0 1,-1 0 0,1-1-1,-9 1 136,-18-1-2376,1 0 1,-10-3 2375,46 0-653,1 0-568,10-7-3452,3-4 185</inkml:trace>
  <inkml:trace contextRef="#ctx0" brushRef="#br0" timeOffset="4311">2882 897 8546,'0'0'1840,"0"0"-786,0 0-387,0 0-93,0 0-184,0 0-82,7 1 123,9 0-218,-5 0-148,0 0 0,0 0 0,0 1 0,0 0 0,0 1 0,0 0 0,3 3-65,-12-5 8,-1 0 1,0 1-1,0-1 1,0 1-1,1-1 1,-1 1-1,-1 0 1,1-1-1,0 1 1,0 0-1,-1-1 1,1 1-1,-1 0 1,1 0-1,-1 0 1,0 0-1,0-1 1,0 1-1,0 0 1,0 0-1,0 0 1,0 0-1,-1 1-8,1 1 56,-1 1 0,0 0-1,0-1 1,0 1-1,-1-1 1,0 1-1,0-1 1,-1 4-56,-3-1 72,0 0-1,-1 0 1,1 0 0,-6 3-72,6-5 6,0 1 0,0-1 0,0 1 1,1 1-1,0-1 0,-1 3-6,5-8-95,1-1-61,0 0-36,0 0 76,8 0 120,0 1 0,1-1-1,-1 1 1,0 1 0,0 0 0,2 0-4,-8-1 0,0-1 0,-1 1 0,1 0 0,0-1 0,0 1 0,-1 0 0,1 0 0,-1 0 1,1 0-1,-1 0 0,1 0 0,-1 1 0,0-1 0,1 0 0,-1 1 0,0-1 0,0 1 0,0-1 1,0 1-1,0 0 0,-1-1 0,1 1 0,0 0 0,-1 0 0,1-1 0,-1 1 0,0 0 0,1 0 1,-1 1-1,-1 1 22,0 1 0,0 0 0,0 0 0,-1-1 1,0 1-1,0-1 0,0 1 0,0-1 1,-1 0-1,0 1 0,1-1 0,-1-1 0,-1 1 1,1 0-1,-1-1 0,1 0 0,-1 0 1,0 0-23,-1 2-302,0-1 1,-1 0 0,1-1-1,-1 1 1,0-1 0,0-1 0,0 1-1,0-1 1,0 0 0,0 0-1,-1 0 1,1-1 0,-5 0 301,2-1-4126</inkml:trace>
  <inkml:trace contextRef="#ctx0" brushRef="#br0" timeOffset="4826.94">3103 141 9658,'0'0'1368,"0"0"-615,0 0-316,0 0-97,0 0-84,0 0-84,22-4-67,6-2-82,-12 3-16,0 0 0,0 1 0,0 0 0,0 1 0,6 1-7,-21 0-3,0 0-1,0 0 1,0 0 0,1 0 0,-1 0 0,0 0 0,0 0 0,0 0-1,0 0 1,0 1 0,0-1 0,0 0 0,1 1 0,-1-1-1,0 1 1,0-1 0,0 1 0,-1 0 0,1-1 0,0 1 0,0 0-1,0 0 4,0 1-8,0 0-1,-1 0 1,1 0 0,-1 0-1,0 0 1,1 0-1,-1 0 1,0 0-1,0 0 1,-1 0-1,1 1 9,0 9 29,-1-3-5,-1-1 0,0 0 0,0 1 0,0-1 0,-1 0-1,-1 0 1,1 0 0,-1-1 0,0 1 0,-1-1-1,0 0 1,0 0 0,-6 5-24,4-3 22,0 0 0,0 1 0,1 0 0,0 0-1,1 0 1,0 1 0,-1 4-22,6-14-6,0-1-1,0 1 0,0-1 1,0 1-1,0-1 1,0 1-1,0 0 0,0-1 1,0 1-1,0-1 1,0 1-1,0-1 0,1 1 1,-1 0-1,0-1 1,0 1-1,0-1 0,1 1 1,-1-1-1,0 1 1,1-1-1,-1 0 0,0 1 1,1-1-1,-1 1 1,1-1-1,-1 0 0,1 1 1,-1-1-1,1 0 1,-1 1-1,1-1 0,-1 0 1,1 0-1,-1 1 1,1-1-1,-1 0 1,1 0-1,-1 0 0,1 0 1,0 0-1,-1 0 1,1 0-1,-1 0 7,36 0 197,-23-1-180,120 1-252,-78 0-3727,-35 0-3025</inkml:trace>
  <inkml:trace contextRef="#ctx0" brushRef="#br0" timeOffset="5827.88">3662 742 6633,'0'0'1765,"0"0"-353,0 0-49,0 0-103,0 0-181,0 0-160,0 0-117,0 0-101,0 0-198,0 0-204,0 0-269,0 0 0,0 0 0,1 0 0,-1 0 0,0 0 0,0 0 0,0 0 1,0 0-1,0 0 0,0 0 0,0 0 0,0 0 0,0 0 0,1 0 0,-1 0 1,0 0-1,0 0 0,0 0 0,0 0 0,0 0 0,0 0 0,0 0 0,0 0 1,1 0-1,-1 0 0,0 0 0,0 0 0,0 0 0,0 0 0,0 0 0,0 0 0,0 0 1,0 0-1,0 0 0,0 0 0,0 1 0,1-1 0,-1 0 0,0 0 0,0 0 1,0 0-1,0 0 0,0 0 0,0 0 0,0 0 0,0 0 0,0 1 0,0-1 1,0 0-1,0 0 0,0 0 0,0 0 0,0 0 0,0 0 0,0 0 0,0 0 1,0 0-1,0 1 0,0-1 0,0 0 0,0 0 0,0 0 0,0 0-30,190 9 878,5 0-881,-177-8-465,-1 1-3998,-7-2-970</inkml:trace>
  <inkml:trace contextRef="#ctx0" brushRef="#br0" timeOffset="6908.22">4535 218 5697,'0'0'2518,"0"0"-547,0 0-543,0 0-383,0 0-88,0 0-211,0 0-258,0 0-143,-11 8 149,-19 28 270,2 2 0,1 1 1,-17 36-765,43-73 9,-23 40 96,1 1 1,3 0 0,2 2 0,1 1 0,3 0 0,1 1-1,3 0 1,2 1 0,2 0 0,2 0 0,1 25-106,3-61 30,0 7 31,0 1 1,0-1-1,2 0 0,1 1 1,0-1-1,1 0 1,5 10-62,8 16 69,2-2 0,7 10-69,-16-35 10,0-1 0,1 0 0,1-1-1,0 0 1,2-1 0,9 9-10,-22-23-665,5 5 2093,-6-4-3128,-4-1-5002,-5-1-2358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50.870"/>
    </inkml:context>
    <inkml:brush xml:id="br0">
      <inkml:brushProperty name="width" value="0.05" units="cm"/>
      <inkml:brushProperty name="height" value="0.05" units="cm"/>
    </inkml:brush>
  </inkml:definitions>
  <inkml:trace contextRef="#ctx0" brushRef="#br0">272 435 5873,'0'0'2952,"0"0"-896,0 0-609,0 0-337,0 0-286,0 0-304,-7-1 3249,-27-1-3767,26 2-9,1 0 0,-1 1 0,0 0 1,0 0-1,0 0 0,1 1 0,-1 1 0,1-1 0,0 1 0,0 0 0,-1 1 0,2 0 0,-1 0 0,0 0 0,1 1 0,0 0 0,0 0 0,1 1 0,-4 3 7,0 1-31,0 0 0,1 1-1,0-1 1,1 1 0,0 1 0,1 0-1,0-1 1,1 2 0,0-1 0,1 1-1,0 0 1,1-1 0,1 2 0,0-1-1,0 0 1,2 0 0,-1 0-1,2 2 32,-1-14-4,0 0-1,0-1 1,0 1-1,1 0 0,-1 0 1,0-1-1,0 1 0,1 0 1,-1-1-1,1 1 0,-1 0 1,1-1-1,-1 1 0,1-1 1,-1 1-1,1-1 0,-1 1 1,1-1-1,-1 1 1,1-1-1,0 1 0,-1-1 1,1 0-1,0 1 0,0-1 1,-1 0-1,1 0 0,0 1 1,0-1-1,-1 0 0,1 0 1,0 0-1,0 0 1,-1 0 3,34 0 161,-23-1-127,-5 1-14,-1-1 1,0 0-1,1-1 0,-1 1 0,0-1 1,0 0-1,0-1 0,0 1 0,0-1 1,-1 0-1,1 0 0,-1 0 1,0 0-1,0-1 0,0 0 0,0 0 1,-1 0-1,1 0 0,-1-1 0,0-1-19,13-16 77,-2-1 0,-1-1 0,4-13-77,-13 29 24,0 123-465,-6-85 432,1-20-175,1 0-1,-1 0 0,2 0 1,-1 0-1,2 0 1,-1 1 184,4-5-1272,-4-6-5615,-1 0-506</inkml:trace>
  <inkml:trace contextRef="#ctx0" brushRef="#br0" timeOffset="547.44">494 738 1344,'0'0'5504,"0"0"-2759,0 0-1128,0 0-436,0 0-337,0 0-308,0 0-219,0 9-45,0 34 280,1-16-262,-1-1 1,-1 1 0,-1-1-1,-1 0 1,-5 16-291,7-59-6121,1 2 2102</inkml:trace>
  <inkml:trace contextRef="#ctx0" brushRef="#br0" timeOffset="1097.66">676 21 5033,'0'0'2551,"0"0"-1097,0 0-577,0 0-278,0 0-112,0 0 85,12-1-60,32-6-205,-22 3-216,0 0 1,0 2-1,1 0 0,18 2-91,-40 0-5,0 1 0,0-1-1,-1 1 1,1 0-1,0-1 1,-1 1-1,1 0 1,-1-1-1,1 1 1,-1 0 0,1 0-1,-1-1 1,1 1-1,-1 0 1,0 0-1,0 0 1,1 0-1,-1-1 1,0 1 0,0 0-1,0 0 1,0 0-1,0 0 1,0 0-1,0 0 1,0 0-1,0 0 6,-2 31 3,2-29-4,-1 3 5,0-1 1,-1 1-1,1 0 0,-1-1 1,0 1-1,-1-1 0,1 0 1,-1 0-1,0 0 1,0 0-1,-1 0-4,-44 50-1,0-1 23,47-53-33,1-1-1,0 0 1,0 1 0,-1-1-1,1 0 1,0 0-1,0 1 1,0-1-1,0 0 1,-1 1-1,1-1 1,0 1-1,0-1 1,0 0 0,0 1-1,0-1 1,0 0-1,0 1 1,0-1-1,0 0 1,0 1-1,0-1 1,0 1-1,0-1 1,0 0-1,0 1 1,0-1 0,1 0-1,-1 1 1,0-1-1,0 0 1,1 1 11,12 4-14,28-5 396,-29-1-306,151 1-720,-128 0-1853</inkml:trace>
  <inkml:trace contextRef="#ctx0" brushRef="#br0" timeOffset="2051.42">1433 161 6041,'0'0'2588,"0"0"-473,0 0-406,0 0-247,0 0-204,0 0-254,0-5-359,0-17-302,0 16-154,0 6-86,0 12-256,-3 66 282,-4 0 1,-3-1 0,-3-1 0,-4 0-1,-3 0 1,-3-2 0,-22 45-130,90-234 449,-41 105-458,1 1 1,0-1-1,1 1 0,0-1 0,1 2 0,0-1 0,0 1 0,1 0 1,0 0-1,5-3 9,-6 6-17,1 0-1,-1 1 1,1 0 0,-1 1 0,1 0 0,0 0-1,1 0 1,-1 1 0,0 0 0,1 1 0,-1 0-1,0 0 1,9 1 17,-4 0-12,-7 0-2,1-1-1,-1 2 1,1-1 0,-1 1 0,0 0-1,1 0 15,-5 0-7,0 0-1,1 0 1,-1 0-1,0 0 0,0 1 1,0-1-1,0 1 1,0-1-1,0 1 1,0-1-1,-1 1 0,1 0 1,0 0-1,-1 0 1,0 0-1,1 0 1,0 2 7,1 3 0,-1 0 1,1 1-1,-1-1 1,-1 1-1,1 0 1,-1 0-1,0-1 1,-1 1 0,0 0-1,0 0 1,-1 2-1,0 12 64,1-17-65,-1-1-1,-1 1 1,1 0-1,-1 0 1,0-1-1,0 1 0,0-1 1,0 0-1,-1 0 1,0 1-1,0-2 1,0 1-1,0 0 1,0-1-1,-1 1 1,0-1-1,0 0 1,0 0-1,0 0 0,-3 1 2,-2 2-232,-1-1-1,1 0 0,-1 0 0,0-1 1,0 0-1,0-1 0,-1 0 0,0-1 0,-2 1 233,-72-2-2156,85-1 2143,-1 0-1,1 0 1,0 0-1,-1 0 1,1-1-1,-1 1 1,1 0 0,0 0-1,-1 0 1,1 0-1,-1-1 1,1 1 0,0 0-1,-1 0 1,1-1-1,0 1 1,-1 0 0,1-1-1,0 1 1,-1 0-1,1-1 1,0 1-1,0 0 1,-1-1 0,1 1-1,0-1 1,0 1-1,0 0 1,0-1 0,0 1-1,0-1 1,-1 1-1,1-1 1,0 1-1,0 0 1,0-1 0,0 1-1,1-1 1,-1 1-1,0-1 1,0 1 0,0 0-1,0-1 1,0 1-1,0-1 1,1 1 0,-1 0-1,0-1 1,0 1-1,1-1 1,-1 1-1,0 0 1,1-1 13,-1 0-67,1-1 0,0 1 0,0-1 0,0 1 0,0-1 0,0 1 0,0-1 1,1 1-1,-1 0 0,0 0 0,0 0 0,1 0 0,-1 0 0,1 0 0,0 0 67,27-3-4512,-19 4-379</inkml:trace>
  <inkml:trace contextRef="#ctx0" brushRef="#br0" timeOffset="2494.34">1790 822 4825,'0'0'3824,"0"0"-1823,0 0-568,0 0-145,0 0-185,0 0-328,7 16 109,-7 26-278,1-14-278,-1 1-1,-3 19-327,1-40 40,1 1 0,-1 0 0,0-1 0,-1 1 0,0-1 0,0 0-1,-1 0 1,0 0 0,-1 0 0,-3 4-40,7-38-6280,1 8-1496</inkml:trace>
  <inkml:trace contextRef="#ctx0" brushRef="#br0" timeOffset="3147.42">1800 206 6633,'0'0'1778,"0"0"-311,0 0-99,0 0-177,0 0-202,0 0-133,5-4-149,6-4-579,1 2 0,-1-1 0,1 2 0,0 0 0,1 0 0,-1 1 0,1 0 0,0 1 0,0 1 0,0 0 0,0 1 0,1 0 0,10 1-128,-23 2-17,0-1 0,-1 1 0,1 0 0,0-1 0,-1 1-1,1 0 1,-1 0 0,0-1 0,0 1 0,1 0 0,-1 0 0,0-1 0,0 1 0,-1 0 0,1 0 0,0 0 0,-1 0 17,1 3-24,0 1 35,-1 0-1,1-1 0,-1 1 0,-1 0 0,1 0 0,-1-1 0,0 1 0,0-1 0,-1 0 0,1 1 0,-1-1 0,-2 2-10,-8 10 134,0 0-1,-15 14-133,16-19 45,0 0 0,1 2 0,1-1 1,-5 9-46,19-20-7,0 1 0,0-1 0,0-1 0,0 1 0,0-1 0,1 1 0,-1-1 0,0 0 0,2 0 7,23 4 24,1-2 0,-1 0 0,11-2-24,-40 11-5451,0-9-846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1:57.012"/>
    </inkml:context>
    <inkml:brush xml:id="br0">
      <inkml:brushProperty name="width" value="0.05" units="cm"/>
      <inkml:brushProperty name="height" value="0.05" units="cm"/>
    </inkml:brush>
  </inkml:definitions>
  <inkml:trace contextRef="#ctx0" brushRef="#br0">229 48 936,'0'0'2090,"0"0"-198,0 0-71,0 0 0,0 0-243,0 0-250,0 0-334,1-6-286,0 3-550,-1 0 13,0 0 1,1 0-1,-1 0 0,1 0 0,0 1 0,0-1 1,0 0-1,0 0 0,1 1 0,-1-1 0,1 1 1,1-3-172,-3 5 480,2 5-145,0 0 0,-1 0 1,0 0-1,-1 0 0,1 0 0,-1 0 1,0 0-1,0 0 0,0 1-335,-6 53-201,5-51 447,-20 107 7,7-49-162,11-58-1039,2-8 547,1 1-1,-1-1 0,1 0 1,-1 1-1,1-1 1,-1 0-1,1 0 1,-1 1-1,1-1 0,-1 0 1,1 0-1,-1 0 1,1 0-1,-1 0 1,0 0-1,1 0 0,-1 0 1,1 0-1,-1 0 1,0 0-1,1 0 1,-1 0-1,1 0 402,-8-1-278,-2 1-4158</inkml:trace>
  <inkml:trace contextRef="#ctx0" brushRef="#br0" timeOffset="415.41">1 153 7826,'0'0'1785,"0"0"-767,0 0-313,0 0 26,0 0-91,0 0-184,18-1-38,152-4 1060,-112 0-1559,1 3 1,-1 3-1,4 2 81,-61-3-121,-1 0 0,1 0-1,0 0 1,-1 1 0,1-1 0,-1 0-1,1 0 1,-1 0 0,1 1-1,-1-1 1,1 0 0,-1 1 0,1-1-1,-1 0 1,0 1 0,1-1-1,-1 1 1,1-1 0,-1 0 0,0 1-1,1-1 1,-1 1 0,0-1 0,0 1-1,1-1 1,-1 1 0,0-1-1,0 1 1,0 0 0,0-1 0,0 1-1,0-1 1,0 1 0,0-1-1,0 1 1,0 0 0,0-1 0,0 1-1,0-1 1,0 1 0,0-1 0,-1 1 120,1 4-2381,0 4-2236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02.027"/>
    </inkml:context>
    <inkml:brush xml:id="br0">
      <inkml:brushProperty name="width" value="0.05" units="cm"/>
      <inkml:brushProperty name="height" value="0.05" units="cm"/>
    </inkml:brush>
  </inkml:definitions>
  <inkml:trace contextRef="#ctx0" brushRef="#br0">265 611 3513,'0'0'4327,"0"0"-2046,0 0-882,0 0-246,0 0-139,0 0-197,3-7-204,0-3-456,1 2 324,-1-1 1,0 0-1,-1 0 1,0 0-1,0 0 1,0-1-482,-2 10 352,0 0-52,-9 1-307,0 0 0,1 0 0,-1 1 0,1 0 0,-1 1-1,1 0 1,0 0 0,0 1 0,1 0 0,-1 0 0,1 1 0,0 0 0,0 0 0,0 1 0,-5 5 7,-9 11-21,1 0 0,0 1 0,2 0 0,1 2 21,9-15-86,1 1 0,1-1 0,0 1 0,0 1-1,1-1 1,0 1 0,1 0 0,0 0 0,1 0 0,0 0-1,1 0 1,1 1 0,0 4 86,1-17-13,0 1 0,0 0 0,1 0-1,-1 0 1,0-1 0,0 1 0,1 0 0,-1 0 0,1-1-1,-1 1 1,1 0 0,-1 0 0,1-1 0,-1 1 0,1-1 0,0 1-1,-1-1 1,1 1 0,0-1 0,-1 1 0,1-1 0,0 1-1,0-1 1,-1 0 0,1 0 0,0 1 0,0-1 0,0 0-1,0 0 1,-1 0 0,1 0 0,0 0 13,33 2 92,-27-2-92,5-1 28,0 0 1,0-1-1,-1-1 1,1 0 0,0 0-1,-1-1 1,0 0-1,0-1 1,0-1 0,-1 0-1,0 0 1,8-7-29,-6 5 19,0-2 1,-1 0-1,0 0 1,0-1 0,-1 0-1,-1-1 1,0 0-1,-1 0 1,0-1-1,1-3-19,-3-16 156,-3 14-168,-1 34-228,-2 162 565,0-101-2787,0-76 2174,0-1 0,-1 1 0,1 0 0,0 0 0,1 0 0,-1 0 0,0 0 0,0 0 0,0-1 0,0 1 0,1 0 0,-1 0 0,0 0 0,1 0 0,-1-1 0,1 1 0,-1 0 0,1 0 1,-1-1-1,1 1 0,-1 0 0,1-1 0,0 1 0,-1-1 0,1 1 288,14 5-5233</inkml:trace>
  <inkml:trace contextRef="#ctx0" brushRef="#br0" timeOffset="329.66">609 852 696,'0'0'6496,"0"0"-3754,0 0-1483,0 0-277,0 0 84,0 0-307,1 16-369,0 6-317,1 8 26,-1 0 1,-1 0-1,-2 0 1,-1 0 0,-3 7-100,2-20 11,0-8-8,2 0 0,0 1-1,0 0 1,0-1 0,1 5-3,0-8 21,-1-11-4315,2-10 110</inkml:trace>
  <inkml:trace contextRef="#ctx0" brushRef="#br0" timeOffset="1013.76">1281 501 7562,'0'0'1773,"0"0"-439,0 0-477,0 0-415,0 0-239,0 0-138,-23 4-50,-73 15-7,87-16-6,0-1 0,0 1 0,0 1 0,1 0 0,0 0 1,0 1-1,0-1 0,0 2 0,1-1 0,0 1 0,0 0 1,-1 2-3,-9 7 19,8-8 54,1 0 0,0 1 0,0 0 0,1 0 0,0 1 0,0 0 1,1 0-1,0 0 0,1 1 0,0 0 0,1 0 0,0 0 0,0 1 0,1-1 0,0 1 0,1 0 0,0 0 0,1 0 1,0 0-1,1 1-73,0-11-2,0 0 1,0 0 0,0 0-1,0 0 1,0 0 0,0 0 0,0 0-1,0 0 1,0 0 0,1 0-1,-1-1 1,0 1 0,1 0 0,-1 0-1,1 0 1,-1 0 0,1 0-1,-1 0 1,1-1 0,-1 1-1,1 0 1,0 0 0,0-1 0,0 1 1,22 2 131,-12-4-50,-4 1-61,-1-1-1,0 0 1,1-1-1,-1 0 1,0 0-1,0 0 1,0-1 0,0 1-1,0-2 1,-1 1-1,1 0 1,-1-1-1,0 0 1,0-1 0,0 1-1,-1-1 1,2-1-20,9-11-5,-1 0-1,-1-2 1,0 1 0,3-10 5,-9 18 51,-1-1 0,-1-1 0,0 1 0,0-1 0,-1 1 1,-1-1-1,0 0 0,0-1 0,-1 1 0,-1-2-51,-1 14 153,0 0-174,0 33 297,2 111 1473,0-1-5871,-2-143 4046,0 0 0,0 0 0,0 1 0,0-1 0,0 0 0,0 0 0,0 1 0,0-1 0,0 0 0,0 0 0,1 0 0,-1 1 0,0-1 0,0 0 0,0 0 0,0 0 0,0 1 0,1-1 0,-1 0 0,0 0 0,0 0 0,0 0 0,1 0-1,-1 0 1,0 1 0,0-1 0,1 0 0,-1 0 0,0 0 0,0 0 0,0 0 0,1 0 0,-1 0 0,0 0 0,0 0 0,1 0 0,-1 0 0,0 0 0,0 0 0,1 0 0,-1 0 0,0 0 0,0 0 0,1-1 0,-1 1 76,3 0-789,12 0-1893</inkml:trace>
  <inkml:trace contextRef="#ctx0" brushRef="#br0" timeOffset="1545.64">1433 843 6065,'0'0'2933,"0"0"-958,0 0-447,0 0-266,0 0-371,0 0-280,19-6-179,-11 3-413,13-5 55,1 1 1,0 1-1,1 1 0,-1 1 1,1 1-1,5 1-74,-28 2-10,1 0 0,0 0 0,-1 0-1,1 0 1,-1 0 0,1 0 0,-1 0 0,1 1 0,0-1 0,-1 0-1,1 0 1,-1 1 0,1-1 0,-1 0 0,0 1 0,1-1-1,-1 1 1,1-1 0,-1 0 0,1 1 0,-1-1 0,0 1-1,1-1 1,-1 1 0,0-1 0,0 1 0,1-1 0,-1 1-1,0 0 11,2 22-50,-3-17 80,0-1 0,0 1 1,0 0-1,-1-1 0,0 1 0,0-1 1,-1 4-31,-9 8 99,0-1-1,-1 0 1,-5 5-99,-31 39 81,49-60-94,0 0 0,0 0 0,0 0-1,0 0 1,0 1 0,0-1 0,-1 0 0,1 0 0,0 0-1,0 1 1,0-1 0,0 0 0,0 0 0,0 1 0,0-1-1,0 0 1,0 0 0,0 0 0,0 1 0,0-1 0,0 0-1,0 0 1,0 1 0,0-1 0,0 0 0,1 0 0,-1 0-1,0 1 1,0-1 0,0 0 0,0 0 0,0 0 0,0 0-1,1 1 1,-1-1 0,0 0 0,0 0 0,0 0 0,1 0 13,11 5-77,23-3 336,-28-2-291,10 2-111,49-1 18,-61-1-411,-1 0 0,0-1-1,0 0 1,0 0 0,1 0 0,-1 0-1,0-1 1,0 0 536,11-9-7604</inkml:trace>
  <inkml:trace contextRef="#ctx0" brushRef="#br0" timeOffset="2259.07">2055 22 1408,'0'0'6526,"0"0"-4414,0 0-1066,0 0 330,-3 26 51,-8 192 861,12-152-1682,0-9-425,-1-1 1,-4 0-1,-10 53-181,11-70 44,3-38 3,0-1 26,0 0 22,0 0 9,0 0 66,0 0-24,0-24 149,0 21-296,1 0 0,-1 0 0,1 0 0,0 1 0,0-1 1,1 0-1,-1 1 0,0-1 0,1 0 0,0 1 0,-1 0 0,1-1 1,0 1-1,0 0 0,0 0 0,1 0 0,0-1 1,48-33-56,-40 29 49,12-8-28,0 1 0,25-10 35,-41 20-27,1 1-1,-1 0 1,1 1 0,0 0-1,0 0 1,0 1-1,0 0 1,0 0 0,0 1-1,0 0 1,0 0-1,2 1 28,-10-1-7,1 0 0,-1 1-1,1-1 1,-1 1-1,1-1 1,-1 0-1,1 1 1,-1-1-1,1 1 1,-1-1 0,0 1-1,1-1 1,-1 1-1,0-1 1,1 1-1,-1 0 1,0-1-1,0 1 1,0-1-1,0 1 1,1 0 0,-1-1-1,0 1 1,0 0-1,0-1 1,0 1-1,0 0 8,-1 23-32,1-15 24,-1-1 17,1-1 0,-2 1 1,1 0-1,-1-1 0,0 1 0,-1-1 0,0 1 0,0-1 0,0 0 1,-1 0-1,0-1 0,-1 1 0,1-1 0,-1 0 0,0 0 0,-5 4-9,-1 0-110,0 0 0,-1-1 0,0 0 0,0 0 0,-1-1 0,0-1-1,-1-1 1,-5 3 110,12-7-189,1 0-1,-1-1 0,0 0 1,1 0-1,-1 0 1,0-1-1,0 0 0,-5 0 190,-5-1-882,16 1 623,1 0-33,0 0-156,0 0-519,3 0-1062,10 0-1659,1 0-3084</inkml:trace>
  <inkml:trace contextRef="#ctx0" brushRef="#br0" timeOffset="2829.77">2504 703 6489,'0'0'2760,"0"0"-851,0 0-542,0 0-321,0 0-330,0 0-140,0 10 70,0 10-440,0-1 1,-2 0 0,-1 1-1,0-1 1,-2 3-207,-50 167 388,53-187-2035,2-6 551,1-13-816,0 12 747,1-24-5168</inkml:trace>
  <inkml:trace contextRef="#ctx0" brushRef="#br0" timeOffset="3493.77">2749 1 576,'0'0'8423,"0"0"-5920,0 0-1922,0 0 311,0 0 77,0 33-358,0 109-259,0 381 2680,1-526-3045,-1-1 0,1 0 0,0 0 1,0 1-1,1-1 0,-1 0 1,1 1-1,0-1 0,0 1 1,0 0-1,0 0 0,0 0 1,1 0-1,-1 0 0,1 0 1,0 0-1,0 1 0,0 0 1,0-1-1,0 1 0,2 0 13,14-10-35,0 2-1,1 0 1,8-2 35,-9 3-2,-6 3-35,0 1 0,0 0 0,0 0 0,0 1 0,1 1 0,-1 0 0,1 1 1,0 1-1,1 0 37,-15 1-7,1 0 1,-1 0 0,1 0-1,-1 1 1,1-1-1,-1 0 1,1 1 0,-1-1-1,0 0 1,1 1-1,-1-1 1,0 0 0,1 1-1,-1-1 1,0 1 0,1-1-1,-1 1 1,0-1-1,0 1 1,1-1 0,-1 1-1,0-1 1,0 1-1,0-1 1,0 1 0,0-1-1,0 1 1,0-1-1,0 1 1,0-1 0,0 1 6,0 23-43,0-16 25,-1 2 27,0-1 1,-1 1-1,0-1 1,0 0-1,-1 0 1,0 0-1,-1 0 1,0-1-1,0 1 1,-1-1-1,0 0 1,0 0-1,-1 0 1,0-1-1,-5 5-9,-10 9-21,0-1 0,-1-1 1,-2-1-1,-12 7 21,30-20-185,0-1 0,0 0 1,-1 0-1,0-1 0,0 1 1,0-1-1,0-1 0,0 1 1,0-1-1,-1-1 1,-2 1 184,9-3-157,0 0 1,0 0 0,1-1 0,-1 1-1,1 0 1,-1 0 0,1-1 0,-1 1 0,1 0-1,0-1 1,-1 1 0,1 0 0,0-1 0,0 1-1,0-1 1,0 1 0,0 0 0,1-1-1,-1 1 1,1-2 156,-1-2-356,0 1 80,0 1 0,0-1 1,0 1-1,1 0 1,-1-1-1,1 1 0,0-1 1,0 1-1,0 0 0,1 0 1,-1-1-1,1 1 0,1-2 276,10-13-4191</inkml:trace>
  <inkml:trace contextRef="#ctx0" brushRef="#br0" timeOffset="4008.05">3020 802 9154,'0'0'2459,"0"0"-764,0 0-376,0 0-288,0 0-439,0 0-257,14 0-76,166 0-46,-178 0-223,0 0 0,0 0 0,0 0 0,0 1 0,0-1 0,0 1 0,0-1 1,0 1-1,-1 0 0,1-1 0,0 1 0,0 0 0,-1 0 0,1 1 0,-1-1 0,1 0 0,-1 0 0,1 1 0,-1-1 0,0 1 0,0-1 1,0 1-1,0-1 0,0 1 0,0 0 0,0 0 0,0-1 0,0 1 0,-1 0 0,1 0 0,-1 0 0,0 0 0,1 0 10,-1 3-23,1 0-1,-1 0 1,0-1-1,0 1 1,0 0-1,-1-1 0,1 1 1,-1 0-1,-1-1 1,1 1-1,0-1 1,-1 1-1,0-1 1,0 1 22,-4 4-33,0-1-1,0 0 0,-1 0 0,0 0 0,0-1 0,-1 0 0,-1 0 35,-62 46-200,46-35 74,-21 15-398,45-33 409,1 0-65,0 0 36,38-1 626,32-7-482,-33 4-858,33 0 858,-64 5-1782,-5 7-2004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49:55.505"/>
    </inkml:context>
    <inkml:brush xml:id="br0">
      <inkml:brushProperty name="width" value="0.1" units="cm"/>
      <inkml:brushProperty name="height" value="0.1" units="cm"/>
      <inkml:brushProperty name="color" value="#E71224"/>
    </inkml:brush>
  </inkml:definitions>
  <inkml:trace contextRef="#ctx0" brushRef="#br0">351 4 3209,'0'0'1875,"0"0"-222,0 0-140,0 0-294,0 0-338,5-1 7430,20-1-8188,-18 2-38,0 0-1,-1 0 1,1 1 0,0 0 0,0 0-1,0 0 1,0 1 0,-1 1-1,1-1 1,2 2-85,-4-1 22,-1 0 1,1 0-1,-1 1 0,0 0 1,0-1-1,0 1 0,0 1 1,-1-1-1,0 1 1,0-1-1,0 1 0,0 0 1,0 2-23,64 109 171,-43-76-19,-1 0 0,-2 1 0,-2 2-1,-1 2-151,-5-2 101,6 45-101,-12-48 19,3 0 0,10 28-19,-14-48 10,0 0 0,-2 0-1,0 0 1,-1 0 0,-1 17-10,0 33 32,-4 3-32,0 7 6,2-56 2,1-7-2,-1 0-1,0 0 1,-2 0 0,0 0-1,-1 0 1,0-1 0,-4 9-6,7-22 5,0 0-2,0-3 3,0 0 0,0 0-9,0 0 8,0 0 5,0 0-1,0 0-18,0 0-9,-4-33-3906,4 7-633</inkml:trace>
  <inkml:trace contextRef="#ctx0" brushRef="#br0" timeOffset="2018">308 629 4929,'0'0'2506,"0"0"-784,0 0-685,0 0-363,0 0-281,0 0-85,0 0 91,0 0 61,0 0-43,-17 7 938,3 8-1257,0 2 0,1-1-1,1 2 1,1 0 0,-7 15-98,-9 11 19,20-34-24,1-1-1,0 1 1,1 0-1,0 0 0,0 0 1,1 1-1,1 0 0,0 0 1,0 0-1,1 0 0,0 0 1,1 0-1,0 6 6,1-3-7,-1-9 5,1 0 0,0 0 1,0 0-1,0 0 0,0 0 0,1 0 1,0 0-1,0-1 0,0 1 1,0 0-1,1 0 0,0-1 0,0 1 1,0-1-1,1 1 0,-1-1 1,1 0-1,0 0 0,3 3 2,-3-4-11,0 0 0,0 0 0,1 0 0,-1 0 0,0-1-1,1 0 1,0 0 0,-1 0 0,1 0 0,0 0 0,0-1 0,0 0 0,0 0-1,0 0 1,0 0 0,1 0 0,-1-1 0,0 0 0,0 0 0,1 0 0,-1 0 0,0-1-1,0 0 1,1 0 11,1-1 18,0 0-1,0-1 0,0 0 0,0 0 1,0 0-1,-1 0 0,0-1 0,0 0 1,0 0-1,0-1 0,0 1 0,-1-1 1,0 0-1,0 0 0,1-3-17,27-44 206,-3-2 0,-2-1-1,-2-2 1,0-10-206,-21 56 41,-1 1 1,0-1-1,-1 0 0,0 0 1,-1 0-1,0 0 1,-1-1-1,0-1-41,0 6 45,-1 1 0,1 0 0,-1 0 1,-1 0-1,1 0 0,-1 0 0,0 0 0,-1 0 0,1 1 0,-1-1 1,0 1-1,-1-1 0,1 1 0,-1 0 0,0 0-45,2 3-2,0 0 0,0 0-1,0 0 1,0 1 0,-1-1 0,1 0-1,0 1 1,-1 0 0,1 0-1,-1-1 1,1 1 0,-1 1 0,1-1-1,-1 0 1,0 1 0,1-1-1,-1 1 1,0 0 0,0 0 0,1 0-1,-1 0 1,0 0 0,1 1 0,-1-1-1,0 1 1,1 0 0,-1 0-1,0 0 1,1 0 0,-1 0 0,1 0-1,0 1 1,-1-1 0,1 1-1,0 0 1,0 0 0,0-1 0,0 1-1,0 1 1,1-1 0,-1 0 2,-21 27 11,13-15 42,-1 0-1,-1-1 0,-4 4-52,-32 4 407,35-11-448,0 0 0,0 1 1,1 1-1,1 0 0,0 0 1,1 1-1,0 0 0,1 1 1,0 0-1,0 3 41,7-15 13,0 0 0,1 0 1,-1 0-1,0-1 0,0 1 0,0-1 1,0 0-1,0 1 0,0-1 0,-1 0 1,1 0-1,0 0 0,-1-1 0,1 1 1,0 0-1,-1-1 0,-2 1-13,-41 2-224,17-3 55,28 0 222,1 0-3,0 0-34,0 0-11,0 0-22,0 0-40,0 0 31,0 0-22,0 0-22,19 0 106,60 3 740,36 8-776,23 2 155,60-13-527,-198 12-4334,0-6-397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12.052"/>
    </inkml:context>
    <inkml:brush xml:id="br0">
      <inkml:brushProperty name="width" value="0.05" units="cm"/>
      <inkml:brushProperty name="height" value="0.05" units="cm"/>
    </inkml:brush>
  </inkml:definitions>
  <inkml:trace contextRef="#ctx0" brushRef="#br0">90 1 9074,'0'0'1155,"0"0"-304,0 0 200,-5 32 49,-16 107-365,13-63 217,1 50-952,6-84 129,-2-1 0,-1 0 0,-2 0 0,-5 15-129,10-55-72,-10 37 922,5-30 120,4-25-615,2 9-347,0 0 0,0 0 0,1 0 0,0 0 0,1 0 0,1-6-8,-1 10-5,0-1 0,0 1 0,0 0 0,1 1-1,-1-1 1,1 0 0,0 1 0,0 0 0,0-1 0,0 1 0,1 0 0,-1 1-1,3-2 6,10-7-19,0 1 0,1 0 0,0 1 0,1 1 0,3 0 19,-10 4-30,0 0 0,1 1 0,-1 1 0,1-1 0,0 2 0,0 0 0,0 0 0,-1 1 0,3 1 30,-13-1-3,1 1 0,0-1 1,-1 1-1,1 0 0,-1 0 0,1 0 1,-1 0-1,0 0 0,1 0 0,-1 0 1,0 0-1,1 0 0,-1 0 0,0 1 1,0-1-1,0 1 0,0-1 0,0 1 1,-1-1-1,1 1 0,0-1 0,-1 1 1,1 0-1,-1-1 0,0 1 0,1 0 0,-1-1 1,0 2 2,4 50 52,-4-51-47,0 6 5,1-4 4,-1 1-1,1 0 1,-1 0 0,-1 0 0,1 0 0,-1 0-1,1-1 1,-1 1 0,-1 0 0,1 0 0,-1-1-1,0 1 1,0-1 0,0 1 0,0-1 0,-1 0-1,0 0 1,0 0 0,-2 2-14,-6 3-92,0 0 0,0 0 0,-1-1 0,0-1 0,0 0 0,-1 0 0,0-1 0,0-1 0,-1 0 0,-9 1 92,4-1-1354,0-2 0,0 0 0,0-1 0,-16-1 1354,35-1-179,-1 0 0,0 0 0,0 1 1,0-1-1,0 0 0,0 0 0,1-1 0,-1 1 0,0 0 0,0 0 0,0 0 0,0-1 1,1 1-1,-1 0 0,0-1 0,0 1 0,0 0 0,1-1 0,-1 1 0,0-1 1,1 1-1,-1-1 0,0 0 0,1 1 0,-1-1 0,1 0 0,-1 1 0,1-1 0,-1 0 1,1 0-1,0 1 0,-1-1 0,1 0 0,0 0 0,0 0 0,-1 1 0,1-1 0,0 0 1,0 0-1,0 0 0,0 0 0,0 0 0,0 1 0,0-1 0,1-1 179,-1-10-2259</inkml:trace>
  <inkml:trace contextRef="#ctx0" brushRef="#br0" timeOffset="612.01">368 700 10722,'0'0'1735,"0"0"-1041,0 0-395,0 0 39,0 0-143,10-2-128,9-2-64,-1 0 1,1 2 0,0 0 0,0 2-1,5 0-3,-22 0 0,0 0 0,0 1 0,-1-1 0,1 1-1,0-1 1,0 1 0,-1-1 0,1 1 0,0 0 0,-1 0-1,1 0 1,-1 0 0,1 0 0,-1 0 0,0 1-1,1-1 1,-1 0 0,0 1 0,0-1 0,0 1 0,0-1-1,0 1 1,0-1 0,0 1 0,-1 0 0,1 0-1,0-1 1,-1 3 0,2 4-12,0 1 0,-1 0-1,0 0 1,-1 0-1,0 3 13,0-7-5,-1-2 13,1 1 0,-1-1 0,0 0 0,0 1 0,-1-1 0,1 0 0,-1 0 0,1 1-1,-1-1 1,0 0 0,0-1 0,0 1 0,-1 0 0,1-1 0,-1 1 0,1-1 0,-1 0 0,-2 2-8,-12 8 12,0 0 1,-15 7-13,12-7-144,2-3-25,15-8 132,0 0-1,0 0 1,1 1 0,-1-1 0,1 1 0,-1-1-1,1 1 1,-1 0 0,1 0 0,0 0 0,-2 1 37,4-2-103,0-1-137,0 0-167,3 0 90,32-1 366,41 0 36,-71 1-71,-1 0-1,0 1 1,0-1-1,0 1 1,1 0-1,-1 1 1,0-1-1,0 1 1,0 0 0,-1-1-1,1 2 1,0-1-1,-1 0 1,4 3-14,-5-1 30,0 0 1,-1-1 0,1 1 0,0 0-1,-1 0 1,0 0 0,0 0 0,0 0-1,-1 0 1,0 0 0,1 0 0,-1 0-1,0 1 1,-1-1 0,1 0 0,-1 0-1,0 0 1,0 0 0,-2 4-31,0-4 29,-1 0 0,0 0 1,0 0-1,-1 0 0,1-1 0,-1 0 0,0 0 1,1 0-1,-6 2-29,-50 20-187,52-22-332,0-1 1,0 0-1,0 0 0,0 0 1,-1-1-1,1-1 1,-1 0-1,-3 0 519,-3 0-4321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07.456"/>
    </inkml:context>
    <inkml:brush xml:id="br0">
      <inkml:brushProperty name="width" value="0.05" units="cm"/>
      <inkml:brushProperty name="height" value="0.05" units="cm"/>
    </inkml:brush>
  </inkml:definitions>
  <inkml:trace contextRef="#ctx0" brushRef="#br0">229 438 7090,'0'0'3863,"0"0"-1935,0 0-693,0 0-301,0 0-243,0 0-146,0 1 2101,0 15-2790,1 68 377,0 6 338,-4 6-571,1-68-152,-1 0 0,-2 0 1,-1-1-1,-1 1 0,-6 13 152,10-37-2755,3-12-1147,0 3 3538,-3-12-4847</inkml:trace>
  <inkml:trace contextRef="#ctx0" brushRef="#br0" timeOffset="328.45">1 700 1512,'0'0'7250,"0"0"-5058,0 0-551,0 0-113,0 0-336,0 0-368,0 0-231,182-44-49,-130 38-144,5 3-232,-4 3-128,-4 0-40,-6 0-392,-10 0-1033,-10 15-1055,-16-1-4098</inkml:trace>
  <inkml:trace contextRef="#ctx0" brushRef="#br0" timeOffset="915.49">1062 510 5233,'0'0'2257,"0"0"-469,0 0 6,0 0-190,0 0-388,0 0-484,-5-8-310,3 6-409,0-1 0,0 0 0,0 1 0,0-1 0,0 1 0,-1 0 0,1 0 0,-1 0 0,1 0 0,-1 0 0,0 0 0,0 1 0,0-1 0,0 1 0,0 0 0,0 0 0,0 0 0,0 0 0,0 1 0,-1-1 0,1 1 0,0 0 0,0 0 0,-1 0 0,1 0 0,0 0 0,0 1 0,-1 0 0,1-1 0,0 1 0,0 1-13,-11 3 6,0 1-1,1 0 1,0 1 0,0 1 0,1 0 0,0 1 0,0 0 0,1 1 0,0 0 0,1 1 0,0 0 0,0 1 0,1 0 0,1 0 0,0 1-1,1 0 1,0 0 0,1 2-6,4-9-24,0-1 0,0 1 0,1 0-1,0 0 1,0 0 0,0 0-1,1 0 1,0 0 0,0 0 0,1 0-1,0 1 25,-1-4-2,1-1 0,0 1 0,0 0 0,0 0-1,0-1 1,1 1 0,-1-1 0,1 1 0,-1-1-1,1 0 1,0 1 0,0-1 0,0 0 0,0 0-1,0 0 1,1-1 0,-1 1 0,0 0 0,1-1 0,-1 0-1,1 1 1,0-1 0,1 0 2,11 3 41,0-1 0,0 0 0,1-1 0,-1-1 0,1 0 0,0-1 0,0-1-41,6 1 28,-13-1-35,0 0 0,0 0 0,-1 0 0,1-1 0,-1-1 0,1 1 0,-1-1 0,0-1 0,3-1 7,-6 3-6,0-1 0,0 0 0,-1 0 1,1 0-1,-1 0 0,0-1 0,0 0 0,0 1 0,0-2 0,-1 1 0,1 0 1,-1-1-1,0 1 0,-1-1 0,2-3 6,-3 4 65,0 1 0,0 0 1,-1-1-1,0 1 0,0-1 0,0 1 1,0-1-1,0-1-65,-1-7 806,1 12-528,0 0-154,0 0-207,1 16-348,6 25 87,-1 0 1,-2 0-1,-2 1 0,-3 26 344,1-66-317,0 0 1,0 0-1,0 0 0,-1 0 0,1 0 0,-1 0 0,1 0 0,-1-1 1,0 1-1,1 0 0,-1 0 0,0-1 0,0 1 0,0 0 0,-1-1 1,1 1-1,0-1 317,-9 6-6152</inkml:trace>
  <inkml:trace contextRef="#ctx0" brushRef="#br0" timeOffset="1314.69">1377 813 1528,'0'0'5896,"0"0"-3721,0 0-1192,0 0-151,0 0-181,0 0-116,0 6 29,0 31-16,-1 1 0,-2-1-1,-1 0 1,-8 31-548,9-57 23,0 0 0,2-1-1,-1 1 1,1 0 0,1 1-23,0-12-202,0 0-183,0 0-94,0-5-1237,0-11-1598,0-2-3979</inkml:trace>
  <inkml:trace contextRef="#ctx0" brushRef="#br0" timeOffset="2381.17">1582 587 6585,'0'0'3759,"0"0"-2146,0 0-510,0 0-145,0 0-460,0 0-324,-14-3-92,-42-11-8,50 13-68,1 0 0,0 1-1,0 0 1,-1 0 0,1 0 0,0 1 0,0 0 0,-1 0 0,1 0 0,0 1-1,0-1 1,0 1 0,0 0 0,1 1 0,-1-1 0,1 1 0,-1 0 0,-1 1-6,-4 4 25,1 0 1,0 1-1,0 0 1,1 1-1,0-1 1,-3 6-26,7-9 11,0 1 0,0 0 0,1-1 0,0 1 1,0 1-1,0-1 0,1 0 0,0 1 0,1 2-11,-2 9-90,2 1 0,0 19 90,1-36-5,0 0 0,0 0 0,1 0 0,-1 0 0,1 0 0,-1 0 1,1 0-1,0-1 0,0 1 0,1 0 0,-1 0 0,0-1 0,1 1 1,0-1-1,-1 1 0,1-1 0,0 0 0,2 2 5,0-1 10,0 0 1,1 0-1,-1 0 0,1-1 1,-1 1-1,1-1 0,0 0 0,0-1 1,0 1-1,3 0-10,9 0 35,1 1 0,-1-2 0,0-1 0,0 0 0,1-1 0,4-1-35,-6-2-104,0 1 1,0-2-1,-1 0 1,0-1-1,0-1 1,0 0 0,-1-1-1,0-1 1,-1 0-1,0-1 1,0 0-1,-1-1 1,0 0-1,-1-1 1,0 0-1,-1-1 1,-1 0-1,0-1 1,0 0-1,3-9 104,-10 16 6,1 0-1,-1-1 1,-1 1-1,0-1 1,0 0-1,0 1 1,-1-1-1,0-6-5,0 13 35,0 13-6,-3 144 1188,-1 5-4664,4-160-2474</inkml:trace>
  <inkml:trace contextRef="#ctx0" brushRef="#br0" timeOffset="2914.35">2154 766 1176,'0'0'9052,"0"0"-6437,0 0-2139,0 0-231,0 0-94,0 0-87,18-8-49,58-21-26,-74 28 8,0 0 0,0 0 1,0 0-1,1 1 0,-1-1 0,0 1 1,0 0-1,0-1 0,1 1 1,-1 0-1,0 0 0,0 1 0,1-1 1,-1 0-1,0 1 0,0-1 0,0 1 1,0 0-1,0 0 0,0 0 0,0 0 1,0 0-1,0 0 0,0 0 0,0 1 1,0-1-1,-1 1 0,1-1 0,-1 1 1,1 0-1,-1-1 0,0 1 0,1 0 1,-1 0-1,0 0 0,0 1 3,2 4-35,-1 0 0,1 0 0,-1 0 0,-1 1 0,0-1 0,0 0 0,0 1 0,-1 4 35,0-8 21,0 0 0,-1 0 0,0 0 0,0-1 0,0 1 0,0 0 0,-1-1 0,1 1-1,-1-1 1,0 1 0,0-1 0,0 0 0,-1 0 0,1 0 0,-1 0 0,1 0 0,-1 0 0,0-1 0,0 1 0,-1-1-21,-11 9 83,0-2 1,-1 1 0,-15 5-84,4-2 10,18-7 97,9-3-62,17-2-32,7 0 101,-8 3-52,-4-1-5,1-1 0,-1 2 0,1 0 0,-1 1 0,0 0 0,-1 0 0,1 1 0,-1 1 0,5 4-57,-15-10-2,0 0 1,0 0-1,0 0 0,-1 0 1,1 0-1,0 0 0,0 0 1,-1 0-1,1 1 0,-1-1 1,1 0-1,-1 1 1,0-1-1,1 0 0,-1 1 1,0-1-1,0 0 0,0 1 1,0-1-1,0 0 0,0 1 1,0-1-1,-1 0 1,1 1-1,0-1 0,-1 1 2,0 0 14,0 0 0,0 1 0,0-1 0,0 0 1,0 0-1,-1 0 0,1 0 0,-1 0 0,1 0 0,-1-1 0,0 1 0,0 0 0,-1 0-14,-11 6-537,0 0 0,0-1 0,-1-1-1,0 0 1,0-2 0,0 1 0,-1-2 0,-3 1 537,-12 2-4556</inkml:trace>
  <inkml:trace contextRef="#ctx0" brushRef="#br0" timeOffset="3598.22">2733 1 6977,'0'0'3669,"0"0"-2578,0 0-636,0 0 514,0 0 140,-1 33-241,-1 109-247,3-68 515,10 69-1136,-5-83 450,-2 34-450,-4 29 144,15-179 666,-13 49-825,1 0 0,0 1 1,1-1-1,0 1 0,0 0 1,0 0-1,1 1 0,-1-1 1,1 1-1,1 0 0,-1 0 1,1 0-1,0 1 0,0 0 1,0 0-1,0 0 0,1 1 1,0 0-1,3-1 15,6-1-34,0-1 0,1 2 1,0 0-1,0 1 0,0 1 1,1 1-1,10 0 34,-26 1-9,0 0 1,-1 0 0,1 0-1,0 0 1,-1 0-1,1 0 1,0 1-1,-1-1 1,1 0 0,-1 1-1,1 0 1,-1-1-1,1 1 1,-1 0-1,1 0 1,-1 0 0,0-1-1,1 2 1,-1-1-1,0 0 1,0 0 0,0 0-1,0 0 1,0 1-1,0-1 1,0 1-1,0-1 1,-1 0 0,1 1-1,0 0 1,-1 0 8,2 5-31,-1 0 1,0 0 0,-1 0-1,0 0 1,0 0 0,-1 7 30,0-4-13,1-5 14,-2 0 1,1 1 0,-1-1-1,1 0 1,-1 0-1,-1 0 1,1 0 0,-1 0-1,0-1 1,0 1-1,0-1 1,0 0 0,-1 0-1,0 0 1,0 0-1,-1 0-1,-14 12 2,-1 0 0,-21 11-2,40-26-3,-23 14-191,-1-1-1,0-1 0,-3 0 195,16-8-262,0-1 0,-1 0 0,1 0 0,-1-1 0,0-1 0,0 0 1,-12 0 261,24-2-74,0 0 1,1-1-1,-1 1 1,0 0-1,1 0 1,-1 0-1,0 0 0,1 0 1,-1-1-1,0 1 1,1 0-1,-1-1 1,0 1-1,1 0 1,-1-1-1,1 1 1,-1-1-1,1 1 1,-1-1-1,1 1 1,-1-1-1,1 1 1,0-1-1,-1 0 1,1 1-1,0-1 1,-1 1-1,1-1 1,0 0-1,0 1 1,-1-1-1,1 0 1,0 1-1,0-1 1,0 0-1,0 0 1,0 1-1,0-1 1,0 0-1,0 0 74,1-1-114,-1 0 0,0-1-1,1 1 1,-1 0 0,1 0-1,0 0 1,0-1 0,0 1 0,0 0-1,0 0 1,0 0 0,1 0-1,0-1 115,7-5-621,1 1 0,0 0 0,0 1-1,0 0 1,9-4 621,14-6-3627</inkml:trace>
  <inkml:trace contextRef="#ctx0" brushRef="#br0" timeOffset="3925.3">3172 674 7842,'0'0'2486,"0"0"-906,0 0-485,0 0-235,0 0-369,0 0-179,1 11 208,2 62 130,-4-1 0,-4 26-650,4-88-189,1-10-5024,0 0-2478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27.186"/>
    </inkml:context>
    <inkml:brush xml:id="br0">
      <inkml:brushProperty name="width" value="0.05" units="cm"/>
      <inkml:brushProperty name="height" value="0.05" units="cm"/>
    </inkml:brush>
  </inkml:definitions>
  <inkml:trace contextRef="#ctx0" brushRef="#br0">308 513 4729,'0'0'1886,"0"0"-487,0 0-110,0 0-51,0 0-229,0 0-228,0 0-83,0 0-55,0 0-129,0 0-94,0 0-5,0 0-2,0 0-74,0 13-99,-5 13 81,0 0 1,-2 0 0,-9 24-322,-9 32 259,18-49-84,1 1 1,2 0-1,1 0 1,2 12-176,-3-45-684,0 0 1,0 0 0,1-1-1,-1 1 1,0-1 0,0 0-1,0 0 1,0 0 0,0-1 0,0 1-1,0-1 684,-15-7-6613</inkml:trace>
  <inkml:trace contextRef="#ctx0" brushRef="#br0" timeOffset="330.02">1 751 4257,'0'0'4037,"0"0"-2216,0 0-694,0 0 228,0 0 106,0 0-260,26-3-230,153-15-93,-119 12-781,29 3-97,-23 3-9099,-66 0 4130</inkml:trace>
  <inkml:trace contextRef="#ctx0" brushRef="#br0" timeOffset="945.11">960 510 7938,'0'0'2164,"0"0"-601,0 0-209,0 0-215,0 0-531,0 0-392,-11-2-95,5 1-105,1-1-5,0 1 0,0 0 0,0 1 0,0-1 0,0 1 0,-1 0 0,1 0 0,0 1 0,0 0 0,0 0 0,0 0-1,0 0 1,0 1 0,0 0 0,-1 1-11,-18 10 73,0 2 0,2 1-1,0 0 1,0 2 0,-7 9-73,16-15 36,2 1 0,-1 0 1,2 1-1,0 0 0,0 1 0,2 0 0,0 0 1,0 1-1,0 3-36,6-10 9,0 0 0,0-1 0,1 1-1,0 0 1,1 0 0,0 0 0,0 3-9,1 3-100,-1-14 102,0 0-1,0 0 0,1 0 0,-1 0 1,0 0-1,1 0 0,-1 0 0,1 0 0,0 0 1,-1 0-1,1-1 0,0 1 0,-1 0 1,1 0-1,0-1 0,0 1 0,0-1 1,-1 1-1,1 0 0,0-1 0,0 0 0,0 1 1,0-1-1,0 0 0,0 1 0,0-1 1,0 0-1,0 0 0,0 0 0,0 0 1,0 0-1,0 0 0,1 0-1,43-1 146,-39 1-131,6-2-24,-1 0 1,0-1 0,1-1-1,-1 1 1,0-2-1,-1 1 1,1-2-1,-1 1 1,7-6 8,7-6-316,0 0 1,-1-2-1,6-7 316,-21 20 13,-1-1 1,0 0-1,0 0 1,0-1-1,-1 0 1,0 0-1,-1-1 0,1 1 1,-2-1-1,1 0 1,-1 0-1,-1-1 1,2-4-14,-6 19 48,-10 50 366,3 0-1,2 0 1,2 12-414,6-46-271,-1 18-108,-6-19-7178,4-19 682</inkml:trace>
  <inkml:trace contextRef="#ctx0" brushRef="#br0" timeOffset="1433.04">1128 816 1880,'0'0'6299,"0"0"-3780,0 0-1354,0 0-231,0 0-268,0 0-331,7 0-121,-1 0-161,1 0 0,0 1 0,-1 0 0,1 0 1,0 0-1,-1 1 0,1 0-53,-5-2-5,0 1 0,0 0 0,0 0 1,-1 0-1,1 0 0,0 0 0,0 0 1,-1 0-1,1 1 0,-1-1 0,1 1 1,-1-1-1,0 1 0,0-1 0,1 1 1,-1 0-1,0-1 0,0 1 0,-1 0 1,1 0-1,0 0 0,-1 0 0,1 0 0,-1 0 1,1 0-1,-1 0 0,0 0 0,0 0 1,0 0 4,0 2-2,-1-1 1,1 1 0,-1-1 0,0 1 0,0-1-1,0 1 1,0-1 0,-1 0 0,1 0 0,-1 0-1,0 0 1,0 0 0,0 0 0,0 0-1,-1 0 1,0 0 1,-47 39 294,29-26-219,-8 6 24,19-16-14,0 1 1,1 1-1,0 0 0,0 0 1,1 0-1,-2 4-85,9-11 0,1-1 1,-1 1 0,1-1-1,-1 1 1,1-1-1,-1 1 1,1 0-1,-1-1 1,1 1 0,0 0-1,-1-1 1,1 1-1,0 0 1,0-1-1,-1 1 1,1 0-1,0-1 1,0 1 0,0 0-1,0 0 1,0-1-1,0 1 1,0 0-1,0 0 1,0-1-1,0 1 1,1 0 0,-1 0-1,0-1 1,0 1-1,1 0 1,-1-1-1,0 1 1,1 0 0,-1-1-1,1 1 1,-1-1-1,1 1 1,-1 0-1,1-1 1,-1 1-1,1-1 1,-1 0 0,1 1-1,0-1 1,-1 1-1,1-1 1,0 0-1,-1 0 1,1 1-1,0-1 1,0 0 0,-1 0-1,2 0 0,5 2 61,1-1 0,0-1 0,-1 1 0,1-1 0,2-1-61,-2 1 14,38 1 67,-13 0-931,-1-1 0,3-2 850,-35 2-124,1 0 0,-1 0 0,0 0 0,1 0 0,-1 0 0,0 0 0,0 0 0,1 0 0,-1 0 0,0 0 0,1 0 0,-1-1-1,0 1 1,1 0 0,-1 0 0,0 0 0,0 0 0,1 0 0,-1 0 0,0-1 0,0 1 0,1 0 0,-1 0 0,0-1 0,0 1 0,0 0 0,1 0 0,-1 0-1,0-1 1,0 1 0,0 0 0,0-1 0,1 1 0,-1 0 0,0 0 0,0-1 124,0-2-6077</inkml:trace>
  <inkml:trace contextRef="#ctx0" brushRef="#br0" timeOffset="1929.81">1330 155 6025,'0'0'2800,"0"0"-1320,0 0-140,0 0-220,0 0-499,0 0-301,20-4-70,-6 1-205,20-4 100,1 1 0,-1 1 0,21 1-145,-9 4-58,-46 16-189,0-12 247,0 0 1,-1 0-1,1 0 1,-1 0-1,0 0 0,-1 0 1,1 0-1,-1 0 0,0 0 1,1 0-1,-2-1 1,0 3-1,-35 39 213,6-8-91,31-36-127,0 0 1,0 0-1,0 0 0,1 1 1,-1-1-1,0 0 0,1 0 0,-1 1 1,1-1-1,-1 0 0,1 1 1,0-1-1,0 0 0,-1 1 0,1-1 1,0 0-1,0 1 0,1 0 5,-1-1 2,0 0-1,1-1 1,-1 1-1,0 0 0,1 0 1,0 0-1,-1-1 1,1 1-1,-1 0 1,1-1-1,0 1 0,-1-1 1,1 1-1,0-1 1,0 1-1,-1-1 1,1 1-1,0-1 0,0 1 1,0-1-1,0 0-1,7 2 37,0 0 0,0-1 0,0 0 0,0-1 0,8 1-37,1-1 41,114 13-3069,-102-8-1937</inkml:trace>
  <inkml:trace contextRef="#ctx0" brushRef="#br0" timeOffset="3051.13">2174 149 4417,'0'0'3898,"0"0"-1836,0 0-535,0 0-117,0 0-316,0 0-391,0-3-56,-1 3-392,-5 25 210,-13 62 491,3 0 1,-2 57-957,10-27 824,-20 88-824,25-171 230,2-32 27,1-7-37,0-7-114,1-5-130,1 0 0,1 0 0,0 0 0,1 0-1,1 1 1,1-1 0,0 1 0,1 1 0,0-1 0,2 1 0,-1 0-1,2 1 1,0 0 0,1 1 0,0 0 0,1 0 0,6-3 24,-15 13-16,1 0 1,-1 0 0,1 1 0,0 0 0,0-1 0,0 1-1,0 1 1,0-1 0,1 1 0,-1-1 0,0 1-1,1 0 1,-1 1 0,1-1 0,-1 1 0,1 0 0,-1 0-1,1 0 1,-1 1 0,1 0 0,-1 0 0,1 0 0,-1 0-1,0 0 1,0 1 0,1 0 0,-1 0 0,-1 0 0,1 1-1,0-1 1,0 1 0,-1 0 0,1 0 0,-1 0 0,0 0-1,0 0 1,0 1 0,-1 0 0,1-1 0,1 5 15,1 1-16,-1 1 0,-1 0 1,1 0-1,-2 0 0,1 0 1,-2 0-1,1 1 0,-1-1 0,-1 0 1,0 1-1,0-1 0,-1 1 1,0-1 15,0-7 2,0 0 1,0 0 0,-1 0-1,1-1 1,-1 1 0,1-1-1,-1 1 1,0-1 0,0 0-1,0 1 1,0-1 0,0 0-1,-1 0 1,1-1 0,0 1 0,-1 0-1,0-1 1,-1 2-3,-56 22 149,53-23-132,-18 5-136,0-1 0,-1-1 0,1-1-1,-1-2 1,0 0 0,0-2 0,-2-1 119,27 1-387,1 0 308,0 0 0,0-1 0,0 1 1,0 0-1,0-1 0,0 1 0,1 0 0,-1-1 1,0 1-1,0 0 0,0 0 0,1-1 0,-1 1 1,0 0-1,0 0 0,1-1 0,-1 1 0,0 0 1,0 0-1,1 0 0,-1 0 0,0-1 0,1 1 1,-1 0-1,0 0 0,1 0 0,-1 0 0,0 0 1,1 0-1,-1 0 0,0 0 79,4-1-334,54-16-4871,-31 8-1676</inkml:trace>
  <inkml:trace contextRef="#ctx0" brushRef="#br0" timeOffset="3611.17">2531 807 9434,'0'0'1756,"0"0"-546,0 0 105,0 0-171,0 0-302,0 0-234,10-1-288,-6 0-292,36-4 43,-37 4-72,0 1 0,0 0 0,0 0-1,0 0 1,0 0 0,0 0 0,0 1 0,-1-1 0,1 1-1,0 0 1,0 0 0,0 0 0,1 1 1,-2 0-14,-1-1 0,1 1 0,-1 0 0,1 0 0,-1 1 1,0-1-1,1 0 0,-1 0 0,0 1 0,-1-1 0,1 0 0,0 1 0,-1-1 1,1 1-1,-1-1 0,0 1 0,0 0 14,0 51-20,-1-32 41,0-18-4,0 0 0,0 0 0,0 0 0,-1 0 0,1 0 0,-1 0 0,0 0 0,-1 0 0,1-1 0,0 1 0,-1-1 0,0 0 0,0 0 0,0 0 0,0 0 0,-1 0 0,-2 2-17,0-1 15,1 1 1,0 0-1,0 1 1,0-1-1,0 1 1,0 2-16,5-8-21,0 1 0,0-1 0,0 1 0,0-1 1,0 1-1,0 0 0,0-1 0,0 1 0,0-1 1,0 1-1,0-1 0,0 1 0,0-1 0,1 1 1,-1 0-1,0-1 0,0 1 0,1-1 0,-1 1 1,0-1-1,0 1 0,1-1 0,-1 0 0,1 1 1,-1-1-1,0 1 0,1-1 0,-1 0 0,1 1 1,-1-1-1,1 0 0,-1 1 0,1-1 0,-1 0 1,1 0-1,-1 0 0,1 0 0,0 1 0,-1-1 1,1 0-1,-1 0 0,1 0 0,0 0 21,29 6 222,-27-6-263,31 3-217,0-1 0,19-3 258,-11 0-3075,-24 1-1966</inkml:trace>
  <inkml:trace contextRef="#ctx0" brushRef="#br0" timeOffset="4198.56">2967 1 5761,'0'0'4564,"0"0"-3255,0 0-998,0 0 136,0 0-58,0 0-135,9 0 105,5-1-133,-1 2 0,1 0 0,0 1 0,0 0 0,0 1 1,9 3-227,-19-5 6,-1 0 0,1 1 0,0 0 0,-1-1 0,1 1 0,-1 1 0,1-1 0,-1 0 0,0 1 0,0-1 0,0 1 0,-1 0 0,1 0 0,-1 0 0,1 1 0,-1-1 0,0 0 0,0 1 0,0 0 0,-1-1 0,1 1 0,-1 0 0,0 0 0,0 0 0,0 0 0,-1-1 0,1 5-6,0 1 6,0-1 0,-1 1 0,1 0 0,-2 0 0,1-1 0,-1 1 0,-1 0 1,0-1-1,0 1 0,0-1 0,-1 0 0,0 1 0,-1-1 0,0-1 1,-2 5-7,-16 15 79,-1-2 1,-1 0-1,-14 10-79,37-34-3,0 0-1,0 0 1,0 0 0,0 0-1,-1 0 1,1 0-1,1 0 1,-1 1 0,0-1-1,0 0 1,0 0-1,1 1 1,-1-1-1,1 1 1,-1-1 0,1 0-1,-1 1 1,1-1-1,0 2 4,0-2 5,0 0 0,0 0 0,1-1 0,-1 1 0,1 0-1,-1 0 1,1-1 0,-1 1 0,1 0 0,-1-1 0,1 1-1,0-1 1,-1 1 0,1 0 0,0-1 0,-1 1 0,1-1 0,0 0-1,0 1 1,-1-1 0,1 0 0,0 1 0,0-1 0,0 0-5,9 2 132,0 0 1,-1 0 0,1-1-1,0 0 1,3-1-133,-6 0 144,4 0-217,1 0-1,-1 1 1,0 1-1,1 0 1,-1 0-1,0 1 1,0 1-1,0 0 1,-1 0-1,1 1 1,0 1 73,7 6-2715</inkml:trace>
  <inkml:trace contextRef="#ctx0" brushRef="#br0" timeOffset="5743.7">3804 498 8410,'0'0'2692,"0"0"-1258,0 0-574,0 0-192,0 0 62,0 0 57,-4 25-107,-2 8-473,-1 12 178,-3 0 0,-3 4-385,7-25 131,-7 21-76,1 0 0,3 0 0,2 1 0,2 0 0,1 5-55,10-50-8189,-5-1 1351</inkml:trace>
  <inkml:trace contextRef="#ctx0" brushRef="#br0" timeOffset="6112.73">3437 825 5313,'0'0'4889,"0"0"-3328,0 0-65,0 0 120,0 0 225,0 0-425,172-30-384,-89 18-560,3 4-344,-4-1-128,-6 9-80,-9 0-640,-11 0-808,-20 6-1641,-13 5-6305</inkml:trace>
  <inkml:trace contextRef="#ctx0" brushRef="#br0" timeOffset="6578.27">4628 560 8490,'0'0'2007,"0"0"-496,0 0-221,0 0-318,0 0-377,0 0-119,-7-13-55,-27-38-212,32 49-204,0 0-1,0 1 1,0-1-1,0 1 1,-1 0-1,1 0 1,-1 0-1,1 0 1,-1 0-1,1 0 1,-1 1 0,1-1-1,-1 1 1,0 0-1,1 0 1,-1 0-1,0 0 1,1 0-1,-1 0 1,1 1-1,-1-1 1,0 1-1,1 0 1,-1 0-1,-1 1-4,3-2 1,-15 6 27,-1 0-1,2 1 1,-1 1 0,1 1 0,-12 8-28,-13 12 298,-16 16-298,40-32 117,1 1-1,1 1 0,0 0 0,-6 9-116,16-18 33,-1 0 0,1 1-1,0-1 1,1 1 0,0 0-1,0 0 1,0 1 0,1-1-1,0 1 1,0-1-1,1 1 1,0-1 0,0 5-33,1-9 0,0 0 0,0 0 0,0-1-1,0 1 1,0 0 0,1 0 0,-1 0 0,1 0 0,0-1 0,0 1 0,0 0 0,0-1 0,0 1 0,1 0 0,-1-1 0,2 2 0,0-2 8,0 0-1,0 0 1,0 0 0,0-1 0,0 1 0,0-1-1,0 0 1,0 0 0,0 0 0,1 0 0,-1-1-1,0 1 1,1-1 0,-1 0 0,1 0-8,21 2-13,0-2 0,0 0 0,-1-1-1,1-2 1,0-1 0,-1 0 0,0-2 0,0-1 0,0-1 0,10-5 13,-3 0-310,-1-2-1,6-4 311,-28 14-35,1 0 0,-1-1 0,0 0 0,-1 0 0,0-1 0,0 0 0,0 0 0,-1 0 0,5-8 35,-10 13 49,0 0 0,0 1 0,0-1-1,0 0 1,-1 1 0,1-1 0,0 0 0,-1 0 0,0 0 0,1 1 0,-1-1 0,0-1-49,0 2 264,0 1-148,-1 4-84,-1 16 24,-8 47 219,4 0-1,2 13-274,1-15-298,-4-23-3490,4-30-1565</inkml:trace>
  <inkml:trace contextRef="#ctx0" brushRef="#br0" timeOffset="6990.05">4863 897 8730,'0'0'3601,"0"0"-2109,0 0-238,0 0 118,0 0-368,0 0-402,26-11-258,84-33-206,-103 41-133,1 0 0,0 1-1,0 0 1,0 0-1,1 1 1,1 0-5,-8 1 0,1 0 0,-1 0 0,1 1 0,0-1 0,-1 1-1,1 0 1,-1-1 0,1 1 0,-1 1 0,0-1 0,1 0 0,-1 1-8,1 0 1,-1 0-1,0 0 1,1 0-1,-1 0 1,0 0-1,0 1 1,-1-1-1,1 1 0,0 0 1,-1-1-1,0 1 1,0 0-1,1 0 1,-2 0-1,1 0 1,0 0-1,-1 0 1,1 0 7,0 1-8,-1 0 0,1 0 0,-1 0 0,0 0 0,0 0 0,0 0 1,0 0-1,-1 0 0,0 0 0,0 0 0,0 0 0,0 0 0,-1 0 1,-1 3 7,-4 1 18,0 1 1,0-2-1,-1 1 0,0-1 1,0-1-1,0 1 1,-1-1-1,-5 2-18,1 0 32,1 1 1,0 0-1,0 1 0,0 1-32,11-11-13,0 1 1,1 0 0,-1-1 0,0 1 0,1 0-1,-1 0 1,1-1 0,-1 1 0,1 0 0,-1 0-1,1 0 1,-1 0 0,1 0 0,0 0 0,0 0-1,-1 0 1,1 0 0,0 0 0,0 0 12,0 0-9,1-1 0,-1 1 0,0 0 0,0-1 0,1 1 0,-1-1 0,0 1 0,1-1-1,-1 1 1,1-1 0,-1 1 0,1-1 0,-1 0 0,1 1 0,-1-1 0,1 0 0,-1 1 0,1-1 0,-1 0 0,1 0 0,-1 1 0,1-1 9,38 5-54,-36-4 80,24 0-839,1 0-1,0-1 1,-1-2 0,1-1 0,14-3 813,-2-6-4724</inkml:trace>
  <inkml:trace contextRef="#ctx0" brushRef="#br0" timeOffset="7589.83">5937 420 10386,'0'0'1627,"0"0"-708,0 0-205,0 0 24,0 0-268,0 0-226,-22-7-196,-75-23-36,87 28-6,0 0 0,0 0 1,0 1-1,0 1 0,0-1 0,0 2 0,0-1 1,0 1-1,0 1 0,0 0 0,0 0 1,0 1-1,1 0 0,-1 1 0,1 0 1,0 1-1,0 0 0,-4 2-6,1 2 35,0 1-1,0 0 1,1 0-1,0 1 1,1 0-1,0 1 1,1 1-1,0-1 1,1 1-1,-5 10-34,9-13 0,0 0 0,0 1 0,2-1 0,-1 1 0,1-1 0,0 1-1,1 0 1,1 0 0,0 0 0,0 0 0,2 5 0,-2-14 3,0 0 1,0 0-1,1 0 1,-1 0-1,1 0 1,-1 0-1,1 0 0,0-1 1,0 1-1,0 0 1,0-1-1,0 1 1,0 0-1,1-1 0,-1 1 1,0-1-1,1 0 1,-1 1-1,1-1 1,0 0-1,-1 0 0,1 0 1,0 0-1,-1 0 1,1 0-1,0-1 1,0 1-1,0-1 0,0 1 1,0-1-4,9 2 37,0-1 0,0 0 0,-1 0 0,1-1 0,3-1-37,2 1 40,-1-1-39,0 0 0,1-1 0,-1 0-1,0-2 1,0 1 0,-1-2 0,1 0 0,-1-1-1,4-2 0,-7 2-18,0 0 0,0 0 0,-1-1 0,0-1 0,0 0 0,-1 0 0,0-1-1,0 0 1,-1 0 0,0-1 0,4-6 18,-4 5 587,-8 21 269,-1 9-988,6 77 348,-2-65-659,-1 0-1,-2 0 1,-1 1-1,-3 12 444,-5-20-3272,-3-8-3846</inkml:trace>
  <inkml:trace contextRef="#ctx0" brushRef="#br0" timeOffset="8123">6053 769 7514,'0'0'3702,"0"0"-2187,0 0-488,0 0 165,0 0-297,0 0-434,4-4-295,-1 1-149,0 0 1,1 1 0,-1 0 0,1-1 0,0 1 0,0 1-1,0-1 1,0 0 0,0 1 0,0 0 0,0 0 0,0 0-1,0 1 1,1 0 0,3-1-18,81 2 142,-51 0-157,-17-2 16,-16 0-11,1 1 0,-1 0 0,0 0 1,0 0-1,1 1 0,-1 0 0,0 0 10,-4-1-8,0 0-1,-1 1 1,1-1-1,0 1 0,-1-1 1,1 1-1,-1-1 1,1 1-1,-1-1 1,1 1-1,-1-1 0,0 1 1,1 0-1,-1-1 1,0 1-1,1-1 1,-1 1-1,0 0 0,0 0 1,1-1-1,-1 1 1,0 0-1,0-1 1,0 1-1,0 0 0,0 0 1,0-1-1,0 1 1,0 0-1,0-1 1,0 1-1,-1 0 0,1 0 1,0 0 8,-1 1-22,1 0-1,-1 0 1,0 0 0,1-1 0,-1 1 0,0 0-1,0 0 1,0 0 0,-1 0 0,1-1 0,0 1-1,-1-1 1,1 1 22,-16 10-16,1-1-1,-2-1 1,0-1-1,-13 5 17,-37 21 34,68-35-44,-1 0-1,1 0 1,-1 0-1,1 1 1,-1-1-1,1 0 1,0 0-1,-1 1 1,1-1-1,-1 0 1,1 1-1,0-1 1,-1 0-1,1 1 1,0-1-1,-1 1 1,1-1-1,0 1 1,0-1-1,-1 0 1,1 1-1,0-1 1,0 1 0,0-1-1,0 1 1,0-1-1,-1 1 1,1-1-1,0 1 1,0 0-1,0-1 1,0 1-1,1-1 1,-1 1-1,0-1 1,0 1-1,0-1 1,0 1-1,0-1 1,1 0-1,-1 1 1,0-1-1,0 1 1,1-1-1,-1 1 1,0-1-1,1 0 1,-1 1-1,1-1 1,-1 0-1,0 1 1,1-1 0,-1 0 10,28 16 64,-23-14-42,49 20 245,-37-16-221,0 1 0,0 1 0,4 3-46,-19-11-1,-1 1 0,0 0-1,0-1 1,0 1 0,0 0-1,1-1 1,-1 1 0,0 0-1,0 0 1,-1 0 0,1 0 0,0 0-1,0 0 1,0 0 0,-1 1-1,1-1 1,0 0 0,-1 0 0,1 0-1,-1 1 1,0-1 0,1 0-1,-1 1 1,0-1 0,0 0-1,0 1 1,0-1 0,0 0 0,0 1-1,0-1 1,0 0 0,0 1-1,-1-1 1,1 0 0,0 0-1,-1 1 1,0-1 0,1 0 0,-1 0-1,0 1 2,-1 1 1,-1 1 0,1-1 0,-1 0 0,0 0-1,0 0 1,-1 0 0,1-1 0,0 1 0,-1-1 0,0 0-1,-3 1 0,-9 4-670,0 0-1,0-1 0,-1-1 0,0-1 0,0-1 1,-4 1 670,-13-1-5390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35.992"/>
    </inkml:context>
    <inkml:brush xml:id="br0">
      <inkml:brushProperty name="width" value="0.05" units="cm"/>
      <inkml:brushProperty name="height" value="0.05" units="cm"/>
    </inkml:brush>
  </inkml:definitions>
  <inkml:trace contextRef="#ctx0" brushRef="#br0">99 45 1616,'0'0'8159,"0"0"-5726,0 0-1878,0 0 392,0 0 472,-5 28-415,-33 179 89,27-111-869,4 0 0,4 0-1,6 41-223,-2-3-337,-2-134 316,-1 1 0,1-1 0,0 0 0,-1 0 0,1 0 0,-1-1-1,1 1 1,-1 0 0,1 0 0,0-1 0,-1 1 0,1-1 0,-1 1 0,1-1 0,0 0 0,0 1 0,-1-1 0,1 0 21,-1-1-2,1 0 1,0 1-1,0-1 1,0 0-1,0 0 1,0 0-1,0 0 1,0 0-1,0 0 1,1 0-1,-1 0 1,1 0-1,0 0 1,-1 0-1,1 0 0,0 0 1,0 0-1,1 0 1,-1-1-1,0 1 1,1-1 1,0 0-5,0 0 1,1 1 0,-1-1-1,1 1 1,0-1 0,0 1-1,-1 0 1,1 0 0,1 0-1,-1 0 1,0 0-1,1 0 1,-1 0 0,1 0 4,12-6-28,0 1 0,0 0 1,0 1-1,1 1 0,5-1 28,-10 3-16,12-5-10,1 2-1,-1 0 1,1 2 0,0 0-1,0 2 1,1 1 0,-1 0-1,22 4 27,-45-3-8,0 0 0,0 1 0,0-1 0,1 1 0,-1-1 0,0 1 0,0-1 0,0 1 0,0 0 0,0-1 0,0 1 0,0 0-1,0 0 1,0 0 0,0 0 0,-1 0 0,1 0 0,0 0 0,-1 0 0,1 0 0,0 0 0,-1 1 8,2 2-20,-1 0 0,1 0-1,-1 1 1,0-1 0,-1 0 0,1 1 0,-1 0 20,1 8-32,-1 0 1,-1 0 0,0 0-1,-2 5 32,1-11-47,0-1 1,-1 1-1,0-1 1,0 0-1,0 0 0,-1 0 1,0-1-1,0 1 0,0-1 1,-1 0-1,0 0 0,0-1 1,0 1-1,0-1 0,-4 2 47,-11 8-371,0-2-1,-1 0 0,-19 7 372,26-13-227,0 0 1,-1 0-1,0-2 0,0 0 1,-1 0-1,1-1 0,-1-1 0,-10-1 227,26-1-78,-1 0 0,0 0-1,0 0 1,1-1-1,-1 1 1,0 0 0,1-1-1,-1 1 1,0-1 0,1 1-1,-1-1 1,1 1-1,-1-1 1,0 1 0,1-1-1,-1 1 1,1-1-1,0 0 1,-1 1 0,1-1-1,0 0 1,-1 0 0,1 1-1,0-1 1,0 0-1,-1 0 1,1 1 0,0-1-1,0 0 1,0 0-1,0 1 1,0-1 0,0 0-1,0 0 1,0 0 78,3-31-3398,6 8-838</inkml:trace>
  <inkml:trace contextRef="#ctx0" brushRef="#br0" timeOffset="504.96">529 920 6937,'0'0'3873,"0"0"-2131,0 0-670,0 0-329,0 0-279,0 0-212,19 0-148,61 2-89,-78-1-19,1-1-1,-1 0 1,1 1 0,-1-1-1,0 1 1,1 0 0,-1-1-1,0 1 1,0 0 0,1 1-1,-1-1 1,0 0 0,0 1-1,0-1 1,-1 1 0,1-1-1,0 1 1,-1 0 0,1 0-1,-1 0 1,1 0 0,-1 0-1,0 0 1,0 0 0,0 0-1,1 2 5,0 2-85,-1 1 0,0 0 0,0-1 0,0 1 0,-1 0 0,0 0 0,-1 3 85,1 0-236,0-7 212,0 0 0,-1 0 0,0 0 1,0-1-1,0 1 0,0 0 0,0 0 1,0-1-1,0 1 0,-1-1 0,0 1 1,1-1-1,-1 0 0,0 1 0,0-1 1,0 0-1,0 0 0,-1 0 0,0 0 24,-9 7-21,-2 0 1,1-1-1,-5 2 21,-8 5 35,17-9-52,-22 14 116,30-19-116,0 1-1,-1-1 1,1 0 0,0 0 0,0 0 0,0 1 0,0-1 0,0 0-1,0 1 1,0-1 0,0 1 0,0 0 0,1-1 0,-1 1 0,1-1 0,-1 1-1,1 0 1,0 0 17,1-1-6,0 0 0,1 0 0,-1 0-1,1 0 1,0-1 0,-1 1 0,1 0-1,0-1 1,-1 0 0,1 1 0,0-1-1,-1 0 1,1 0 0,0 1 0,0-1 0,1-1 6,-2 1-2,48 3-383,0-2 0,32-5 385,-59-2-2292,-5-2-2384</inkml:trace>
  <inkml:trace contextRef="#ctx0" brushRef="#br0" timeOffset="1351.79">1290 0 360,'0'0'10232,"0"0"-7173,0 0-2174,-8 29 158,-25 96-12,12-44-636,4 2 0,4 0 0,3 1 0,5 0 0,2 37-395,3-120 34,0-1-41,0-5-68,0 0 54,0 0 0,0 0 0,0 0 0,0 1 0,1-1 0,-1 0-1,1 0 1,1 1 0,-1-1 0,1 0 0,-1 1 0,1-1 0,1 1-1,-1 0 1,0 0 0,1 0 0,0 0 0,0 0 0,0 0 0,1 1 0,-1 0-1,1-1 1,0 1 0,0 0 0,0 1 0,1-1 21,20-11-6,1 1 0,0 1 0,1 2-1,0 0 1,1 2 0,0 1 0,2 1 6,19 5 50,-48 1-55,0 1 0,-1-1 1,1 0-1,0 0 0,-1 1 1,1-1-1,0 0 0,-1 1 1,1-1-1,-1 0 0,1 1 1,-1-1-1,1 1 0,-1-1 0,1 1 1,-1 0-1,1-1 0,-1 1 1,0-1-1,1 1 0,-1 0 1,0-1-1,1 1 0,-1-1 1,0 1-1,0 0 0,0 0 1,0-1-1,0 1 0,0 0 1,0 0 4,2 26-29,-2-22 18,0 9-15,1-4 24,-1 0 0,0 1-1,-1-1 1,0 1-1,0-1 1,-1 0 0,0 0-1,-1 0 1,0 0 0,-1 0-1,0-1 1,-1 1 2,-4 5 3,-2 0 0,0-1 0,-1 0-1,0 0 1,-1-2 0,0 1 0,-1-2 0,-1 0 0,0 0 0,0-1 0,-1-1 0,0-1 0,-1 0 0,1-2 0,-2 1 0,1-2-1,-1 0 1,1-1 0,-1-1 0,0-1 0,-16 0-3,33-2-86,-1 0 0,0 0-1,0-1 1,1 1 0,-1 0-1,0-1 1,0 0 0,1 1-1,-1-1 1,1 0 0,-1 0-1,1 0 1,-1 0 0,1 0-1,-1 0 1,1 0 0,0 0-1,0-1 1,-1 1 0,1 0 0,0-1-1,0 1 1,0-1 0,1 1-1,-1-1 1,0 0 0,1 1-1,-1-1 1,1 0 0,-1 0-1,1 1 1,0-1 0,-1 0-1,1 0 1,0 1 0,0-1 0,1 0-1,-1 0 1,0 0 0,1 1-1,-1-1 1,0 0 0,1 0 86,0 1-132,-1 1 0,0-1 1,1 1-1,-1 0 0,0-1 1,1 1-1,-1-1 0,0 1 1,1 0-1,-1-1 0,0 1 1,1 0-1,-1 0 0,1-1 1,-1 1-1,1 0 0,-1 0 1,1 0-1,-1 0 0,1-1 1,-1 1-1,1 0 0,-1 0 1,1 0-1,-1 0 0,1 0 1,-1 0-1,1 0 0,-1 0 1,1 1-1,-1-1 132,2 0-737,12 0-4877</inkml:trace>
  <inkml:trace contextRef="#ctx0" brushRef="#br0" timeOffset="4678.97">1498 887 3041,'0'0'1903,"0"0"-643,0 0-112,0 0 78,0 0-319,0 0-234,0 0-59,0 0-48,0 0-89,0 0-115,0 0-92,0 0-34,0 0-2,0 0 6,0 0-21,0 0-20,0 0-27,0 0-28,0 0 20,0 0-16,0 0-37,0 0-21,0 0-27,0 0-8,0 0-3,0 0 8,0 0 0,0 0 6,0 0-7,0 0-4,0 0-11,0 0-8,20 0 141,131-3-419,-150 3-8,-1 0 83,0 0 45,0 33-58,0-29 191,-1-1 0,0 0 0,1 0 0,-1 0 0,0 0 1,-1 0-1,1 0 0,0 0 0,-1 0 0,0-1 0,1 1 0,-1-1 1,0 1-1,0-1 0,-1 1 0,1-1 0,0 0 0,-1 0 0,1 0 1,-2 0-12,-10 7 164,-1 0 1,1-1-1,-8 3-164,0 0 277,-4 2 322,64 4-470,-36-16-130,17 5 34,0 2 0,15 8-33,-29-13-25,0 0 0,0 0 1,0 1-1,0 0 0,-1 0 1,1 0-1,-1 0 1,0 1-1,0-1 0,-1 1 1,3 4 24,-4-6-32,-1 0 0,0 0 1,0 0-1,0 1 0,-1-1 1,1 0-1,-1 0 0,1 0 0,-1 1 1,0-1-1,0 0 0,-1 0 1,1 1-1,-1 0 32,1-2-29,-1 0 0,1 0 0,-1 0 0,0 1 0,1-1-1,-1 0 1,0 0 0,0 0 0,0-1 0,-1 1 0,1 0 0,0 0 0,-1 0 0,1-1 0,-1 1-1,1-1 1,-1 1 0,0-1 0,0 0 0,0 1 29,-15 6 27,0-1 1,-1-1-1,0 0 0,0-1 1,0-1-1,0 0 1,-1-2-1,-6 0-27,24-2 52,1 0-27,-32 9-3099,31-6 1914,1-3-2091,0 0-658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44.824"/>
    </inkml:context>
    <inkml:brush xml:id="br0">
      <inkml:brushProperty name="width" value="0.05" units="cm"/>
      <inkml:brushProperty name="height" value="0.05" units="cm"/>
    </inkml:brush>
  </inkml:definitions>
  <inkml:trace contextRef="#ctx0" brushRef="#br0">331 0 8122,'0'0'2540,"0"0"-929,0 0-707,0 0-313,0 0-59,0 0 5,0 0 32,0 0 152,0 0 193,0 0-42,0 0-220,0 0-238,0 6-204,-1 5-201,-1 1-1,-1-1 0,0 1 1,-1-1-1,0 0 0,-1 0 0,-1 2-8,-9 24 25,-33 76 111,31-76-102,1 1 1,2 0 0,2 1 0,-2 15-35,14-54-58,0 0-1,0 0 1,0 0 0,0 0-1,0 1 1,0-1 0,0 0-1,0 0 1,0 0 0,0 0 0,0 1-1,-1-1 1,1 0 0,0 0-1,0 0 1,0 0 0,0 1 0,0-1-1,0 0 1,0 0 0,0 0-1,0 0 1,-1 0 0,1 1 0,0-1-1,0 0 1,0 0 0,0 0-1,0 0 1,-1 0 0,1 0-1,0 0 1,0 0 0,0 0 0,0 0-1,0 0 1,-1 0 0,1 0-1,0 1 1,0-1 0,0 0 0,-1 0-1,1-1 1,0 1 0,0 0-1,0 0 1,0 0 0,-1 0-1,1 0 1,0 0 0,0 0 0,0 0-1,0 0 1,0 0 0,-1 0-1,1 0 1,0 0 0,0-1 0,0 1-1,0 0 1,0 0 58,-12-13-2576,4 4-1397,-2-3-3973</inkml:trace>
  <inkml:trace contextRef="#ctx0" brushRef="#br0" timeOffset="376.02">1 277 8186,'0'0'2722,"0"0"-911,0 0-740,0 0-457,0 0-219,0 0-92,3 0 120,35-2 1364,0-2 1,35-8-1788,-35 5 63,1 2 1,38-1-64,-62 6-18,-12-1-109,-1 1-1,1-1 1,0 1 0,-1 0 0,1 0 0,0 0-1,0 1 1,-1-1 0,1 1 0,0-1 0,-1 1-1,1 0 1,0 0 0,-1 0 0,1 0 0,-1 0-1,3 2 128,-4-1-210,1-1-1,0 1 1,0-1-1,0 1 1,1-1-1,-1 0 1,0 0-1,0 0 1,0 0-1,1-1 0,-1 1 1,1-1-1,-1 1 1,3-1 210,37 1-2645,-25-2 194,7 1-3671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54.209"/>
    </inkml:context>
    <inkml:brush xml:id="br0">
      <inkml:brushProperty name="width" value="0.05" units="cm"/>
      <inkml:brushProperty name="height" value="0.05" units="cm"/>
    </inkml:brush>
  </inkml:definitions>
  <inkml:trace contextRef="#ctx0" brushRef="#br0">438 295 8210,'0'0'2702,"0"0"-995,0 0-532,0 0-418,0 0-358,-28 0-111,-94 6 9,116-6-271,0 1 0,0 0 0,0 0 0,0 0 0,0 1-1,0 0 1,1 0 0,-1 0 0,1 1 0,-1 0 0,1 0 0,0 0-1,0 1 1,0 0 0,0 0-26,-7 6 90,-7 4 100,1 2 0,1 0 0,0 1 0,1 1 0,1 0 1,0 1-1,-7 15-190,15-24 19,1 1 1,0 1-1,1-1 1,0 1-1,1 0 1,1 0 0,-1 0-1,2 1 1,0-1-1,0 1 1,1-1-1,1 1 1,0 0 0,1-1-1,0 5-19,0-14 4,0 0 0,0 0-1,0-1 1,0 1 0,0 0-1,1-1 1,-1 1 0,1-1 0,0 0-1,0 1 1,-1-1 0,1 0 0,1 0-1,-1 0 1,0-1 0,0 1 0,1 0-1,-1-1 1,1 1 0,-1-1-1,1 0 1,0 0 0,0 0 0,-1 0-1,1-1 1,0 1 0,0-1-4,13 3 55,0-1 0,0-1 1,-1 0-1,11-1-55,-11-1 25,-1 1-83,1-2 0,-1 0 0,1 0 0,-1-2 0,0 0-1,0 0 1,-1-1 0,1-1 0,-1 0 0,0-1 0,-1 0 0,1-1 0,-2-1 0,1 0 0,-1 0 0,0-1 0,-1 0 0,0-1 0,-1 0 0,0-1 0,-1 0 0,0 0-1,-1-1 1,0 0 0,-1 0 0,-1-1 0,0 0 0,1-6 58,-18 105 2309,2 35-2309,10-6-434,0-113 256,0 0-1,0 0 0,0 1 1,0-1-1,0 0 0,0 0 1,0 0-1,0 1 1,1-1-1,-1 0 0,1 0 1,-1 0-1,1 0 0,-1 0 1,1 0-1,-1 0 0,1 0 1,0 1 178,6 5-4944</inkml:trace>
  <inkml:trace contextRef="#ctx0" brushRef="#br0" timeOffset="548.6">709 840 5329,'0'0'4396,"0"0"-2297,0 0-612,0 0-135,0 0-165,0 0-316,11-7-363,34-21-229,-41 26-235,1 0-1,0 0 1,1 1 0,-1 0 0,0 0 0,0 0 0,0 1-1,1 0 1,-1-1 0,0 2 0,0-1 0,1 1 0,-1 0-1,0 0 1,1 1-44,-3-2-8,0 1 0,0 1-1,0-1 1,-1 0 0,1 1 0,0-1-1,-1 1 1,1 0 0,-1 0 0,0 0-1,0 0 1,0 0 0,0 0-1,0 1 1,0-1 0,0 1 0,-1-1-1,1 1 1,-1 0 0,0-1 0,0 1-1,0 0 1,0 0 0,0 0-1,-1 0 1,1 0 0,-1 0 0,0 0-1,0 0 1,0 0 0,0 0 0,0 0-1,-1 0 1,0 0 0,1 0 0,-1 0-1,0 0 1,0-1 0,-1 1-1,1 0 1,0 0 0,-1-1 0,0 1-1,1-1 1,-1 0 0,0 1 0,-1-1-1,1 0 1,0 0 0,-2 1 8,-16 11-149,-2-1 0,0 0-1,-1-2 1,0 0 0,-7 0 149,24-10 14,5-1 6,1 0 10,2 0-18,16 1 40,-1-1-1,1 2 0,4 1-51,-18-2 14,0-1 0,0 1 1,-1 0-1,1 0 0,0 0 1,0 1-1,-1-1 0,1 1 1,-1 0-1,1 0 0,-1 0 0,0 1 1,0-1-1,0 1 0,0-1 1,0 1-1,-1 0 0,1 1-14,-2-2 18,0 0-1,0-1 1,0 1-1,-1 0 1,1 0-1,-1 0 1,1 0-1,-1 0 1,0 0-1,0 0 1,0 0-1,0 0 1,0 0-1,0 0 1,0 0-1,-1 0 1,1 0-1,-1 0 1,1-1-1,-1 1 1,0 0-1,0 0 1,0 0-1,0-1 1,0 1-1,0 0 1,0-1-1,0 1 1,-1-1 0,1 0-1,-1 1 1,1-1-1,-1 0 1,0 0-1,1 0 1,-1 0-1,0 0 1,0 0-1,1 0 1,-2-1-18,-1 3-238,0-1 1,-1-1 0,0 1-1,1-1 1,-1 1 0,0-1-1,0-1 1,0 1 0,1-1-1,-1 1 1,0-1 0,0-1-1,0 1 1,0-1 0,0 0-1,0 0 238,-2-7-4114,3-6-5160</inkml:trace>
  <inkml:trace contextRef="#ctx0" brushRef="#br0" timeOffset="1562.25">1268 0 8618,'0'0'2003,"0"0"-1238,0 0-526,0 0 65,0 0 162,0 0-41,0 15-68,0-14-350,0 23 323,-1-1 1,-1 0 0,-1 0 0,-4 15-331,-12 47 992,4 1 0,4 1 0,0 50-992,1-6 439,-10 19 1499,32-171-1881,1 0 1,1 1-1,0 0 0,1 2 0,16-15-57,-11 11 17,-11 11-22,3-3 8,0 1 1,1 0 0,1 0-4,-11 10-10,1 1 0,-1-1 0,1 1 0,0-1 0,0 1 1,0 0-1,0 0 0,0 1 0,0-1 0,1 1 0,-1 0 1,0 0-1,1 0 0,2 1 10,0 0-22,-4-1 11,0 1 0,0-1 0,0 1 0,0 0 0,-1 0 0,1 1 0,0-1 0,0 0 0,0 1 0,0 0 1,-1-1-1,1 1 0,0 0 0,-1 1 0,1-1 0,-1 0 0,1 1 0,-1-1 0,1 1 0,-1 0 0,0 0 0,0 0 0,0 0 0,0 0 0,0 0 0,0 1 11,5 9 0,-1 1-1,0-1 1,0 1-1,-1 1 1,-1-1-1,-1 1 1,0-1-1,0 1 1,-1 0-1,-1 0 1,0 0-1,-1 0 1,-1 2 0,1-14 0,-1 1 1,0-1 0,1 1 0,-1-1 0,0 0 0,-1 1-1,1-1 1,0 0 0,0 1 0,-1-1 0,0 0 0,1 0 0,-1 0-1,0-1 1,0 1 0,0 0 0,0-1 0,0 1 0,0-1 0,0 1-1,-1-1 1,1 0 0,-1 0 0,1 0 0,-1 0-1,-13 5-173,0-1 0,0 0 0,-8 1 173,18-5-89,-39 10-1025,-1-3 0,0-1 0,0-2 0,-4-3 1114,52-2-46,0 0-1,0-1 1,-1 1 0,1-1-1,0 1 1,-1-1 0,1 0-1,0 0 1,-1 0 0,1 0-1,-1 0 1,1 0 46,10-6-120,82-38-2269,-53 26-1707</inkml:trace>
  <inkml:trace contextRef="#ctx0" brushRef="#br0" timeOffset="2033.79">1705 825 8090,'0'0'4414,"0"0"-2782,0 0-727,0 0 120,0 0-78,0 0-375,3 0-321,18-1-278,-6 1 87,0-1 1,1 2-1,11 2-60,-24-3 2,1 1-1,-1-1 0,0 1 1,0 0-1,1 0 0,-1 0 1,0 1-1,0-1 0,0 1 1,0 0-1,-1 0 1,1 0-1,0 0 0,-1 0 1,0 0-1,1 1 0,-1-1 1,0 1-1,1 2-1,-1-3-1,-1 1 0,0 0 1,0 0-1,0-1 0,0 1 1,-1 0-1,1 0 0,-1 0 0,1 0 1,-1 0-1,0 0 0,0 0 1,-1 0-1,1 0 0,-1 0 1,1 0-1,-1 0 0,0 0 0,0 0 1,0-1-1,0 1 0,-1 0 1,1-1-1,-1 1 0,0-1 0,0 1 1,1-1-1,-2 0 0,1 0 1,0 0-1,0 0 0,-1 0 1,-10 9-67,-1 0-1,-1-2 1,1 1 0,-1-2-1,-3 1 68,4-2-151,-7 4-15,14-9 105,0 1 0,1 1 0,-1-1 0,1 1 0,0 0 0,0 1 1,0-1-1,-1 3 61,6-6-10,1-1 0,0 0 0,0 1 1,0-1-1,-1 1 0,1-1 0,0 0 1,0 1-1,0-1 0,0 0 0,0 1 1,0-1-1,0 1 0,0-1 0,0 0 1,0 1-1,0-1 0,0 1 0,0-1 1,0 0-1,0 1 0,1-1 0,-1 1 1,0-1-1,0 0 0,0 1 0,1-1 1,-1 0-1,0 1 0,0-1 0,1 0 1,-1 0-1,0 1 0,0-1 0,1 0 1,-1 0-1,0 1 0,1-1 0,-1 0 1,0 0-1,1 0 10,14 7 124,4-1-65,-3-1-221,-1-1-1,0 0 0,1-1 1,0 0-1,11 0 163,-13-6-4041,-4-9-6652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52.180"/>
    </inkml:context>
    <inkml:brush xml:id="br0">
      <inkml:brushProperty name="width" value="0.05" units="cm"/>
      <inkml:brushProperty name="height" value="0.05" units="cm"/>
    </inkml:brush>
  </inkml:definitions>
  <inkml:trace contextRef="#ctx0" brushRef="#br0">289 0 6481,'0'0'3570,"0"0"-2568,0 0-769,0 0 226,0 0 405,0 0 13,-8 30-124,-23 95-214,13-63 1405,-26 60-1944,9-30 831,29-74-730,-38 124 63,38-130-1471,6-11 1162,0-1 0,-1 0 0,1 0 0,0 0 0,0 0 1,-1 1-1,1-1 0,0 0 0,0 0 0,-1 0 0,1 0 0,0 0 0,0 0 0,-1 0 0,1 0 0,0 0 0,-1 0 0,1 0 0,0 0 0,0 0 0,-1 0 0,1 0 0,0 0 0,0 0 0,-1 0 0,1 0 0,0 0 0,0-1 0,-1 1 0,1 0 1,0 0-1,0 0 0,-1 0 0,1 0 0,0-1 0,0 1 0,0 0 0,-1 0 0,1-1 0,0 1 0,0 0 0,0 0 0,0 0 0,0-1 0,0 1 0,-1 0 0,1-1 0,0 1 0,0 0 0,0 0 145,-6-13-8823</inkml:trace>
  <inkml:trace contextRef="#ctx0" brushRef="#br0" timeOffset="331.1">1 387 2657,'0'0'8321,"0"0"-6776,0 0-417,0 0-192,0 0 40,0 0-87,0 0-209,102-41-264,-55 29-168,2 6-128,4-3-112,0 9-8,-3 0-144,-7 0-624,-7 9-641,-6 12-671,-10-1-2537,-10-2-3905</inkml:trace>
  <inkml:trace contextRef="#ctx0" brushRef="#br0" timeOffset="879.5">1062 203 6545,'0'0'2710,"0"0"-727,0 0-370,0 0-212,0 0-360,0 0-331,-2-10-247,1 5-387,-5-21 65,5 25-131,1 0 0,-1 0 1,1 0-1,-1 0 0,1 0 0,-1 0 1,0 1-1,0-1 0,1 0 1,-1 0-1,0 0 0,0 1 0,0-1 1,0 1-1,0-1 0,0 1 1,0-1-1,0 1 0,0-1 1,0 1-1,0 0 0,0 0 0,0-1 1,0 1-1,0 0 0,-1 0-10,-8 0 12,-1 1 0,1 0 0,0 1 0,0 0 0,0 0 0,0 1 0,0 1 0,0-1 0,1 2 0,0-1 0,-1 1 0,2 1 0,-1-1 0,1 1 0,-6 6-12,5-5 23,-1 1 0,2 0-1,-1 0 1,1 1 0,0 0-1,1 1 1,0-1 0,0 1-1,1 1 1,1-1 0,0 1-1,0 0 1,1 0 0,0 1-1,1-1 1,0 1 0,1 0-1,1 0 1,0 0 0,0 0-1,1 0 1,1 3-23,-1-13 4,1 0 1,-1 0-1,1 0 1,0 0-1,0 0 0,0-1 1,0 1-1,0 0 1,0-1-1,0 1 0,0-1 1,1 1-1,-1-1 1,1 1-1,-1-1 0,1 0 1,0 0-1,-1 0 1,1 0-1,0 0 0,0 0 1,-1 0-1,1-1 0,0 1 1,0-1-1,0 1 1,0-1-1,0 0 0,0 1 1,0-1-5,13 2 20,-1-1 0,1-1 0,13 0-20,-13-1-15,-4 1-42,-1-1-1,1-1 0,-1 0 0,0 0 0,1-1 0,-1 0 0,-1-1 0,1 0 0,0-1 0,-1 0 0,2-1 58,1-2-63,-1 0-1,0 0 1,0-1-1,-1 0 1,0-1-1,-1 0 0,0 0 1,3-6 63,-10 12 153,1-1 0,-1 0 0,1 0 0,-1-1 0,-1 1 0,1 0 0,-1-1 0,0 1 1,0-6-154,-2 34 78,0 0 0,-2 0 1,-1-1-1,-1 0 0,-2 6-78,-15 41-90,-3-2 90,-15 48-3910,36-103 750,4-10-2789</inkml:trace>
  <inkml:trace contextRef="#ctx0" brushRef="#br0" timeOffset="1316.53">1314 480 7738,'0'0'4107,"0"0"-2022,0 0-585,0 0-138,0 0-330,0 0-293,20-5-273,-5 1-402,15-3 37,0 1 1,1 1-1,0 1 1,4 2-102,-34 2-6,0 0 1,0 0-1,-1 0 1,1 0-1,0 0 1,0 1-1,0-1 1,0 0-1,0 1 0,0-1 1,0 0-1,-1 1 1,1-1-1,0 1 1,0 0-1,0-1 1,-1 1-1,1-1 1,0 1-1,-1 0 1,1 0-1,-1-1 1,1 1-1,-1 0 0,1 0 1,-1 0 5,1 2-6,0-1 0,0 1 1,0 0-1,-1 0 0,1-1 0,-1 1 0,0 0 1,1 0-1,-2 2 6,1 1 4,0 0 1,-1 0-1,0 0 1,0 0-1,-1-1 1,0 1 0,0-1-1,0 1 1,0-1-1,-2 2-4,-12 14 9,-2 0 0,0-2 1,-15 13-10,-8 9 11,40-40-25,0-1 0,1 1 0,-1-1 1,1 1-1,-1 0 0,0-1 0,1 1 1,0 0-1,-1-1 0,1 1 0,-1 0 1,1-1-1,0 1 0,-1 0 0,1 0 0,0 0 1,0-1-1,0 1 0,-1 0 0,1 0 1,0 0-1,0-1 0,0 1 0,0 0 1,1 0 13,-1 0-6,1 0 1,-1-1 0,1 1 0,0-1 0,-1 1 0,1-1 0,0 1-1,-1-1 1,1 1 0,0-1 0,0 1 0,0-1 0,-1 0 0,1 1 0,0-1-1,0 0 1,0 0 0,0 0 0,0 0 5,55 0 65,-41 0-107,6 0-84,-14 1-297,1-1-1,0 0 1,0 0 0,-1-1 0,1 0 0,0-1 0,-1 1 0,5-3 423,10-9-5175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49.733"/>
    </inkml:context>
    <inkml:brush xml:id="br0">
      <inkml:brushProperty name="width" value="0.05" units="cm"/>
      <inkml:brushProperty name="height" value="0.05" units="cm"/>
    </inkml:brush>
  </inkml:definitions>
  <inkml:trace contextRef="#ctx0" brushRef="#br0">123 0 8754,'0'0'2208,"0"0"-822,0 0-537,0 0-102,0 0 21,0 0 3,0 2-149,0 63-126,-2-1 1,-4 0-1,-2 0 1,-3 6-497,-27 82 142,13-59 8,-7 71-150,32-178 105,1 1-1,0 0 1,1 0 0,1 0 0,0 0 0,3-9-105,4 4-16,1 0-1,0 0 1,1 1 0,1 0 0,1 1-1,0 1 1,1 0 0,14-11 16,-17 17-13,0 0 0,1 0 0,-1 1 0,2 1 0,-1 0 0,1 1-1,0 1 1,0 0 0,1 0 0,-1 2 0,1-1 0,10 1 13,-23 3-15,-1 0 0,1 0-1,0 0 1,0 0 0,-1 0-1,1 0 1,-1 0 0,1 1 0,0-1-1,-1 1 1,1 0 0,-1-1-1,1 1 1,-1 0 0,1 0-1,-1 0 1,1 0 0,-1 0-1,0 0 1,1 1 15,0 1-10,0-1-1,0 1 1,0 0 0,-1 0-1,0 0 1,1 0 0,-1 0-1,0 0 1,0 0 0,-1 0-1,1 0 11,1 14 13,0 0 1,-2 0-1,0 1 0,-1 5-13,0 4 21,0-17-22,0 0 1,-1 0-1,0 0 1,0 0-1,-1 0 1,0 0-1,-1-1 1,0 1-1,-1-1 1,1 0 0,-2 0-1,0-1 1,0 1-1,0-1 1,-1-1-1,0 1 1,-6 4 0,2-2-77,-1 0 1,0-1-1,0-1 0,-1 0 1,0-1-1,0 0 1,-1-1-1,0 0 0,0-1 1,0-1-1,-1 0 1,0-1 76,12-2-80,1-1 0,-1 1 0,1-1 0,-1 0 0,1 0 1,-1 0-1,1 0 0,-1 0 0,0 0 0,1-1 0,-1 1 0,1-1 1,-2 0 79,3 0-116,0 0 1,0 0 0,0 0-1,1 0 1,-1 0 0,0 0-1,0-1 1,1 1 0,-1 0 0,0-1-1,1 1 1,0 0 0,-1-1-1,1 1 1,0 0 0,-1-1-1,1 1 1,0-1 0,0 1 0,0 0-1,0-1 1,1 1 0,-1-1 115,0-30-6146,0 26 1555</inkml:trace>
  <inkml:trace contextRef="#ctx0" brushRef="#br0" timeOffset="494.84">556 706 3633,'0'0'3879,"0"0"-1568,0 0-697,0 0-464,0 0-398,0 0-323,0 3-185,4 27 287,-2 0 1,-2 0-1,0 0 0,-4 20-531,-1-21 22,-2 1 0,0-1 0,-3 0 0,-6 14-22,12-34-427,2-9-1290,1-16-1736,1 11 3286,0-21-4493</inkml:trace>
  <inkml:trace contextRef="#ctx0" brushRef="#br0" timeOffset="1232">976 33 4353,'0'0'2612,"0"0"-830,0 0-313,0 0-247,0 0-185,0 31-149,-1 104-151,-1-84-406,-2-1 0,-3 0-1,-1 0 1,-3 0 0,-2-1-1,-12 26-330,14-38 178,-13 26 613,25-73-734,0-1 1,1 1-1,0-1 0,0 1 0,1 0 1,1 0-1,0 0 0,0 1 1,1-1-1,1-1-57,-2 4-14,0 0-1,0 0 1,1 1 0,0 0 0,0 0-1,1 0 1,-1 1 0,1-1 0,0 1-1,1 1 1,-1-1 0,1 1 0,0 0-1,1 0 15,9 0-4,0 0-1,-1 1 0,1 1 1,1 1-1,-1 0 0,0 2 1,0-1-1,2 2 5,-15-1 4,-1-1 0,1 1-1,-1 0 1,1 0 0,-1 0 0,1 1 0,-1-1-1,0 1 1,1 0 0,-1 0 0,0 0 0,0 0 0,-1 0-1,1 1 1,0-1 0,-1 1 0,1 0 0,-1 0-1,0 0 1,0 0 0,0 0 0,0 0 0,-1 1-1,1-1 1,-1 0 0,0 1 0,0 0 0,0-1-1,-1 1 1,1 0-4,0 2 14,0 0 1,0 0-1,-1 1 0,1-1 0,-1 0 1,-1 0-1,1 1 0,-1-1 0,0 0 1,-1 0-1,0 0 0,0 0 0,0 0 0,0-1 1,-1 1-1,0-1 0,-3 5-14,-6 4-47,0-1 0,-1-1 0,0 0 0,-1-1 0,0-1 0,-1 0 0,-13 7 47,16-10-226,-1-1 0,0 0 0,0-1 0,-1 0 0,1-1 0,-1-1 0,0 0-1,0-1 1,0 0 0,-2-1 226,15-1-60,0 0-1,-1 0 1,1-1 0,0 1-1,0 0 1,-1-1-1,1 1 1,0-1-1,0 1 1,0-1 0,0 0-1,0 0 1,-1 1-1,1-1 1,1 0-1,-1 0 1,0 0 0,0 0-1,0 0 1,0 0-1,1 0 1,-1 0 0,0-1-1,1 1 1,-1 0-1,1 0 1,-1 0-1,1-1 1,0 1 0,0 0-1,-1-1 1,1 1-1,0 0 1,0 0-1,0-1 1,0 1 0,0 0-1,1-1 1,-1 1-1,0 0 1,1-1 60,-1-2-280,1-1 0,0 0 0,0 1 0,0-1 0,1 1 0,-1-1 0,1 1 0,0 0 0,0 0 0,1 0 0,1-3 280,17-13-2825,-4 4-1852</inkml:trace>
  <inkml:trace contextRef="#ctx0" brushRef="#br0" timeOffset="1833.1">1287 718 9674,'0'0'2522,"0"0"-1176,0 0-653,0 0-158,0 0-186,4-3-235,5 0-125,0-1 0,0 2 1,0-1-1,1 1 0,-1 0 1,0 1-1,1 0 0,-1 1 1,1 0-1,0 0 0,-1 1 1,9 2 10,-17-2-5,0-1 0,0 1 0,0 0 0,0 0 0,0 0 0,-1 0 0,1 0 0,0-1 0,0 1 0,-1 1 1,1-1-1,-1 0 0,1 0 0,-1 0 0,0 0 0,1 0 0,-1 0 0,0 1 0,0-1 0,0 0 0,0 0 1,0 0-1,0 1 0,0-1 5,-3 31 10,0-27-7,1-1 0,-1 0 0,1 0 0,-1 0 0,-1 0 0,1 0 0,0-1 0,-1 1 0,0-1 0,-1 1-3,-47 32-150,27-20 21,-20 11-109,32-20 130,0 0 0,1 1 0,-1 1 0,1 1 108,10-9-147,2-1-145,9 0-9,147 1 886,-155-1-584,1 0 0,0 0 0,-1 0-1,1 0 1,0 1 0,0-1 0,-1 0 0,1 1 0,-1 0 0,1-1-1,-1 1 1,1 0 0,-1 0 0,1 0 0,-1 0 0,1 0 0,-1 0-1,0 0 1,0 0 0,0 1 0,0-1 0,0 0 0,0 1 0,0-1-1,1 3 18,-1-1 0,0 0 1,-1 0-1,1 0 0,-1 1 1,1-1-1,-1 0 1,0 1-1,0-1 0,0 0 1,-1 4-19,0-5 36,0 0 0,0 0 0,0 0 0,0 0 0,0 0 0,0 0 0,-1 0 0,1 0 0,-1 0 0,1 0 0,-1-1 0,0 1 0,1-1 0,-1 1 0,0-1 0,0 0 0,0 0 0,0 0 0,-1 0 0,1 0 0,-2 1-36,-57 17 242,47-15-267,5-2-315,0-1 0,0 1-1,0-1 1,0-1 0,-4 0 340,13 0-73,0 0 1,0 0-1,0 0 1,-1 0-1,1 0 1,0 0-1,0 0 1,0 1-1,0-1 1,-1 0 0,1-1-1,0 1 1,0 0-1,0 0 1,0 0-1,-1 0 1,1 0-1,0 0 1,0 0 0,0 0-1,0 0 1,0 0-1,-1 0 1,1 0-1,0 0 1,0 0-1,0-1 1,0 1-1,0 0 1,0 0 0,-1 0-1,1 0 1,0 0-1,0-1 1,0 1-1,0 0 1,0 0-1,0 0 1,0 0 0,0 0-1,0-1 1,0 1-1,0 0 1,0 0-1,0 0 1,0 0-1,0-1 1,0 1-1,0 0 1,0 0 0,0 0-1,0 0 1,0-1 72,0-1-1026,0-9-3749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48.164"/>
    </inkml:context>
    <inkml:brush xml:id="br0">
      <inkml:brushProperty name="width" value="0.05" units="cm"/>
      <inkml:brushProperty name="height" value="0.05" units="cm"/>
    </inkml:brush>
  </inkml:definitions>
  <inkml:trace contextRef="#ctx0" brushRef="#br0">327 153 1696,'0'0'6492,"0"0"-3752,0 0-1459,0 0-482,0 0-180,0 0-235,-6-23-191,-22-69-105,27 89-88,1 1 1,-1 0-1,0 0 0,0 0 0,0 1 0,0-1 0,0 0 0,-1 0 0,1 0 0,-1 1 0,1-1 0,-1 1 0,1-1 1,-1 1-1,0 0 0,0-1 0,0 1 0,0 0 0,0 0 0,0 0 0,0 1 0,0-1 0,0 0 0,0 1 1,0-1-1,0 1 0,-1 0 0,1 0 0,0 0 0,0 0 0,0 0 0,-1 0 0,1 1 0,0-1 0,-2 1 0,-7 0 20,2 0 0,1-1 1,-1 1-1,1 0 1,0 1-1,-1 0 1,1 1-1,0-1 0,1 1 1,-1 1-1,0 0 1,1 0-1,0 0 0,0 1 1,0 0-1,0 0 1,1 1-1,0 0 0,0 0 1,0 0-1,1 1 1,-1 1-21,-1 3 59,0 0 1,0 1-1,2 0 1,-1 0-1,1 0 0,1 1 1,0 0-1,1 0 1,0 0-1,1 0 1,1 0-1,0 0 1,1 2-60,-1 14 108,0-17-90,1 1 1,0-1-1,1 1 0,0 0 0,1-1 1,1 2-19,-2-11-2,0 0 0,0 0 0,0 0 0,0 0 0,1 0 0,-1 0 0,1-1 0,0 1 0,0-1 0,0 1 1,0-1-1,0 0 0,1 0 0,-1 0 0,1 0 0,-1 0 0,1 0 0,0-1 0,0 1 0,-1-1 0,1 0 0,0 0 0,0 0 1,0 0-1,1 0 0,0-1 2,4 1 8,1 0 0,-1-1-1,0 0 1,0-1 0,0 1 0,0-2 0,0 1 0,0-1 0,0 0 0,0-1 0,-1 0 0,1 0 0,-1-1-1,0 0 1,0 0 0,0 0 0,0-1 0,3-4-8,7-5-11,-1-2-1,0 0 1,-2 0-1,0-1 1,0-1-1,3-8 12,-15 22-10,9-12-3,-1 0 1,-1 0-1,0-1 1,3-10 12,-11 127 1000,-1-12-679,0 62 107,0-50-5786,0-93-1298</inkml:trace>
  <inkml:trace contextRef="#ctx0" brushRef="#br0" timeOffset="548.23">694 513 10922,'0'0'2764,"0"0"-925,0 0-812,0 0-490,0 0-301,0 0-151,9 0-53,2 0-21,68 3 74,-72-2-83,1 0 0,0 0 0,0 1 0,-1 0 0,1 0 0,-1 1 0,1 0 0,-1 0 0,3 3-2,-8-5-7,-1 1 1,0-1-1,0 0 1,1 1-1,-1-1 1,0 1-1,0-1 1,-1 1 0,1 0-1,0-1 1,0 1-1,-1 0 1,1 0-1,-1 0 1,0-1-1,1 1 1,-1 0-1,0 0 1,0 0-1,0-1 1,0 1-1,-1 0 1,1 0 0,0 0-1,-1 0 1,0 0 6,0 3-5,0-1 1,0 0-1,-1 0 1,0 0-1,1 0 0,-2 0 1,1 0-1,0 0 1,-1 0-1,-2 1 5,-17 16-262,-2-1 0,0-1 0,-1-2 0,-5 3 262,41-17-779,49 12 770,-56-14 35,-1 0-1,0 0 1,0 0 0,1 0-1,-1 1 1,0 0 0,0-1-1,0 1 1,-1 0 0,1 1-1,0-1 1,-1 0 0,0 1-1,1-1 1,-1 1 0,0 0-26,0 1 56,-1 0 0,0-1 1,0 1-1,0 0 0,-1 0 1,0 0-1,1 0 0,-1 0 1,0 0-1,-1-1 0,1 1 1,-1 0-1,0 0 0,0 0 1,0 0-1,0-1 0,0 1 0,-1-1 1,0 1-1,0-1 0,0 1 1,0-1-1,0 0 0,-1 0 1,1 0-1,-1 0 0,0-1 1,0 1-1,-2 1-56,-1 1-206,0-1 1,0 0-1,0 0 0,-1-1 1,1 0-1,-1 0 1,-4 1 205,6-2-865,-1 0 0,0-1 0,0 0 0,0 0 0,0 0 0,-1-1 0,1 0 0,-3 0 865,-5-3-6494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46.971"/>
    </inkml:context>
    <inkml:brush xml:id="br0">
      <inkml:brushProperty name="width" value="0.05" units="cm"/>
      <inkml:brushProperty name="height" value="0.05" units="cm"/>
    </inkml:brush>
  </inkml:definitions>
  <inkml:trace contextRef="#ctx0" brushRef="#br0">315 34 6001,'0'0'4032,"0"0"-1978,0 0-847,0 0-261,0 0-157,0 0-116,0-3-150,0 2-492,0 0-1,0 0 1,0 0 0,0 0-1,-1 0 1,1 0 0,0 1 0,-1-1-1,1 0 1,-1 0 0,1 0-1,-1 1 1,1-1 0,-1 0 0,1 1-1,-1-1 1,0 0 0,1 1-1,-1-1 1,0 1 0,1-1 0,-1 1-1,0-1 1,0 1-31,-31-9 392,-41 6-213,61 3-183,7 0-7,0 0 0,1 0 0,-1 0 1,0 1-1,0 0 0,0 0 0,0 0 0,1 1 0,-1-1 0,1 1 0,-1 0 0,1 0 0,-1 1 1,1 0-1,0-1 0,0 1 0,1 1 0,-1-1 0,0 0 0,1 1 0,0 0 0,0 0 1,0 0-1,-2 3 11,-4 5-34,0 1 1,1 0-1,0 0 1,1 1 0,0 0-1,1 0 1,1 0-1,0 1 1,1 0-1,0 0 1,2 0-1,-1 0 1,2 1 0,0 6 33,1-14-23,0-3-42,0 0-1,0-1 0,0 1 0,0 0 1,1-1-1,0 1 0,0 0 0,1 1 66,-1-4-10,0-1 0,0 1 0,0-1-1,0 1 1,0-1 0,1 0 0,-1 0-1,0 0 1,1 1 0,-1-1-1,1 0 1,-1-1 0,1 1 0,-1 0-1,1 0 1,0-1 0,-1 1-1,1-1 1,0 1 0,-1-1 0,1 0-1,0 0 1,0 1 0,1-1 10,4 0 29,-1 1 0,1-1 0,0-1 1,-1 1-1,1-1 0,-1 0 0,1 0 0,-1-1 1,1 0-1,-1 0 0,0 0 0,3-3-29,0 0 24,-1 0-1,0-1 1,0-1-1,0 1 1,-1-1-1,0 0 1,0-1 0,0 0-24,25-34 142,-12 17 6,1 0-1,21-19-147,-42 44 15,0 0 34,0 0 16,0 0 15,0 0 14,0 0 7,0 0 16,0 0-22,0 0-34,0 0-18,0 0-20,0 0 23,0 0 8,0 0 16,0 0 15,0 0-8,0 0-24,0 0-31,0 0-13,0 0-1,0 0 0,0 0 0,0 0 7,0 0 19,0 0-8,0 0 35,0 0 8,0 0-17,0 0-20,0 0 30,0 0 4,0 0 9,0 0 26,0 0 41,0 0 7,0 0 19,0 0 12,0 0-34,0 0-41,0 0-30,0 0-18,0 0-4,0 0 5,4-22 71,-2 17-122,-1 16-62,-1 325 104,0-335-139,0-1-22,0 0 12,0 0-66,0 0-269,0 0-535,0 0-824,0 0-1836,0-3-4444</inkml:trace>
  <inkml:trace contextRef="#ctx0" brushRef="#br0" timeOffset="525.35">653 397 7538,'0'0'2531,"0"0"-885,0 0-625,0 0-269,0 0-56,0 0-42,0 0-151,0 0-171,0 0-128,6 13 9,2 41 287,-3 0 0,-3 0 0,-3 45-500,1-30 182,0-67-164,0-2 24,0 0-140,0-4-426,0-34-3874,0 17-1637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49:55.505"/>
    </inkml:context>
    <inkml:brush xml:id="br0">
      <inkml:brushProperty name="width" value="0.1" units="cm"/>
      <inkml:brushProperty name="height" value="0.1" units="cm"/>
      <inkml:brushProperty name="color" value="#E71224"/>
    </inkml:brush>
  </inkml:definitions>
  <inkml:trace contextRef="#ctx0" brushRef="#br0">351 4 3209,'0'0'1875,"0"0"-222,0 0-140,0 0-294,0 0-338,5-1 7430,20-1-8188,-18 2-38,0 0-1,-1 0 1,1 1 0,0 0 0,0 0-1,0 0 1,0 1 0,-1 1-1,1-1 1,2 2-85,-4-1 22,-1 0 1,1 0-1,-1 1 0,0 0 1,0-1-1,0 1 0,0 1 1,-1-1-1,0 1 1,0-1-1,0 1 0,0 0 1,0 2-23,64 109 171,-43-76-19,-1 0 0,-2 1 0,-2 2-1,-1 2-151,-5-2 101,6 45-101,-12-48 19,3 0 0,10 28-19,-14-48 10,0 0 0,-2 0-1,0 0 1,-1 0 0,-1 17-10,0 33 32,-4 3-32,0 7 6,2-56 2,1-7-2,-1 0-1,0 0 1,-2 0 0,0 0-1,-1 0 1,0-1 0,-4 9-6,7-22 5,0 0-2,0-3 3,0 0 0,0 0-9,0 0 8,0 0 5,0 0-1,0 0-18,0 0-9,-4-33-3906,4 7-633</inkml:trace>
  <inkml:trace contextRef="#ctx0" brushRef="#br0" timeOffset="2018">308 629 4929,'0'0'2506,"0"0"-784,0 0-685,0 0-363,0 0-281,0 0-85,0 0 91,0 0 61,0 0-43,-17 7 938,3 8-1257,0 2 0,1-1-1,1 2 1,1 0 0,-7 15-98,-9 11 19,20-34-24,1-1-1,0 1 1,1 0-1,0 0 0,0 0 1,1 1-1,1 0 0,0 0 1,0 0-1,1 0 0,0 0 1,1 0-1,0 6 6,1-3-7,-1-9 5,1 0 0,0 0 1,0 0-1,0 0 0,0 0 0,1 0 1,0 0-1,0-1 0,0 1 1,0 0-1,1 0 0,0-1 0,0 1 1,0-1-1,1 1 0,-1-1 1,1 0-1,0 0 0,3 3 2,-3-4-11,0 0 0,0 0 0,1 0 0,-1 0 0,0-1-1,1 0 1,0 0 0,-1 0 0,1 0 0,0 0 0,0-1 0,0 0 0,0 0-1,0 0 1,0 0 0,1 0 0,-1-1 0,0 0 0,0 0 0,1 0 0,-1 0 0,0-1-1,0 0 1,1 0 11,1-1 18,0 0-1,0-1 0,0 0 0,0 0 1,0 0-1,-1 0 0,0-1 0,0 0 1,0 0-1,0-1 0,0 1 0,-1-1 1,0 0-1,0 0 0,1-3-17,27-44 206,-3-2 0,-2-1-1,-2-2 1,0-10-206,-21 56 41,-1 1 1,0-1-1,-1 0 0,0 0 1,-1 0-1,0 0 1,-1-1-1,0-1-41,0 6 45,-1 1 0,1 0 0,-1 0 1,-1 0-1,1 0 0,-1 0 0,0 0 0,-1 0 0,1 1 0,-1-1 1,0 1-1,-1-1 0,1 1 0,-1 0 0,0 0-45,2 3-2,0 0 0,0 0-1,0 0 1,0 1 0,-1-1 0,1 0-1,0 1 1,-1 0 0,1 0-1,-1-1 1,1 1 0,-1 1 0,1-1-1,-1 0 1,0 1 0,1-1-1,-1 1 1,0 0 0,0 0 0,1 0-1,-1 0 1,0 0 0,1 1 0,-1-1-1,0 1 1,1 0 0,-1 0-1,0 0 1,1 0 0,-1 0 0,1 0-1,0 1 1,-1-1 0,1 1-1,0 0 1,0 0 0,0-1 0,0 1-1,0 1 1,1-1 0,-1 0 2,-21 27 11,13-15 42,-1 0-1,-1-1 0,-4 4-52,-32 4 407,35-11-448,0 0 0,0 1 1,1 1-1,1 0 0,0 0 1,1 1-1,0 0 0,1 1 1,0 0-1,0 3 41,7-15 13,0 0 0,1 0 1,-1 0-1,0-1 0,0 1 0,0-1 1,0 0-1,0 1 0,0-1 0,-1 0 1,1 0-1,0 0 0,-1-1 0,1 1 1,0 0-1,-1-1 0,-2 1-13,-41 2-224,17-3 55,28 0 222,1 0-3,0 0-34,0 0-11,0 0-22,0 0-40,0 0 31,0 0-22,0 0-22,19 0 106,60 3 740,36 8-776,23 2 155,60-13-527,-198 12-4334,0-6-397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2:16.442"/>
    </inkml:context>
    <inkml:brush xml:id="br0">
      <inkml:brushProperty name="width" value="0.05" units="cm"/>
      <inkml:brushProperty name="height" value="0.05" units="cm"/>
    </inkml:brush>
  </inkml:definitions>
  <inkml:trace contextRef="#ctx0" brushRef="#br0">613 331 3793,'0'0'2530,"0"0"-489,0 0-339,0 0-298,0 0-335,0 0-260,0 0-81,0 0-40,0 0-45,0 0-60,0 0-55,0 0-105,0 0-96,0 0-83,0 0-34,0 0-12,0 0-31,0 0-57,0 0-4,0 0 8,0 0-4,0 0 4,0 0-8,0 0-12,0 0-14,0 0-30,-2 5-226,-18 36 187,2 1 0,2 1 0,2 1 0,1 0 1,-3 28-12,13-54-45,1 0 1,1 0-1,0 8 45,1-25-262,0-1-250,0 0-257,-5 0-1871,-23 3-3743,12 0 448</inkml:trace>
  <inkml:trace contextRef="#ctx0" brushRef="#br0" timeOffset="383.08">342 530 5825,'0'0'2683,"0"0"-935,0 0-471,0 0-271,0 0-231,0 0-158,0 0-104,0 0-90,0 0-73,12-3 572,145-18 2138,-61 12-3659,48 3 599,-144 6-77,1 1-1,-1-1 1,1 0 0,-1 0-1,1 0 1,-1 0 0,0 0-1,1 0 1,-1 1 0,1-1 0,-1 0-1,1 0 1,-1 1 0,0-1-1,1 0 1,-1 1 0,0-1-1,1 0 1,-1 1 0,0-1-1,0 0 1,1 1 0,-1-1-1,0 1 1,0-1 0,1 0-1,-1 1 1,0-1 0,0 1 0,0-1-1,0 1 1,0-1 0,0 1-1,0-1 1,0 1 0,0-1-1,0 1 1,0-1 0,0 1-1,0-1 1,0 0 0,0 1-1,-1-1 1,1 1 0,0-1 0,0 1-1,0-1 1,-1 0 0,1 1-1,0-1 1,-1 0 0,1 1 77,-15 21-2900,1-15 5,4-1-1089</inkml:trace>
  <inkml:trace contextRef="#ctx0" brushRef="#br0" timeOffset="1034.47">1569 384 3025,'0'0'5374,"0"0"-2825,0 0-954,0 0-170,0 0-295,0 0-273,-6-13-130,-18-40-105,22 50-574,1 1 1,-1-1-1,0 0 0,-1 1 1,1 0-1,0-1 1,-1 1-1,1 0 1,-1 0-1,0 0 0,0 1 1,0-1-1,0 0 1,0 1-1,0 0 0,0 0 1,0 0-1,0 0 1,0 1-1,-1-1 1,1 1-1,0-1 0,-1 1 1,1 0-1,-2 1-48,-2-1 30,-11-1-27,0 1 0,1 1 0,-1 1 0,0 0 0,1 1-1,-1 1 1,1 1 0,0 1 0,-10 4-3,18-6 3,1 0-1,-1 0 1,1 1 0,0 1-1,0-1 1,0 1 0,1 0-1,0 1 1,0 0-1,1 0 1,0 1 0,0-1-1,1 1 1,-1 0-1,2 1 1,-1-1 0,1 1-1,-1 6-2,2-4-27,1 0 0,0 1 0,1-1-1,0 0 1,1 1 0,1 8 27,-1 2-61,0-20 61,0 0 0,0 0 0,1 0-1,-1 0 1,0-1 0,1 1 0,0 0 0,-1 0-1,1-1 1,0 1 0,0 0 0,0-1 0,0 1 0,0-1-1,0 1 1,0-1 0,1 0 0,-1 1 0,1-1-1,-1 0 1,1 0 0,-1 0 0,1 0 0,-1 0-1,1 0 1,0 0 0,-1-1 0,1 1 0,0-1-1,0 1 1,0-1 0,1 0 0,9 2 51,-1-1-1,1 0 1,0-1 0,11-1-51,-15 1 15,5-2-7,0 0-1,1-1 0,-1 0 1,-1-1-1,1 0 0,0-1 1,-1-1-1,0 0 0,8-6-7,7-4-74,-1-2-1,-1-1 0,13-13 75,-31 26 23,0-1 0,-1 1 0,0-1 1,0 0-1,-1 0 0,0-1 0,1-1-23,-5 8 79,-1 7-308,-7 160 817,2-62-1924,3-35-3572,2-69-597</inkml:trace>
  <inkml:trace contextRef="#ctx0" brushRef="#br0" timeOffset="1368.02">1843 619 7330,'0'0'2640,"0"0"-819,0 0-329,0 0-260,0 0-297,0 0-356,6-4-377,-2 1-174,13-8 23,-16 11-49,-1 0 1,0 0-1,1 0 0,-1 0 1,1 0-1,-1 0 0,1 0 1,-1 0-1,0 0 0,1 1 1,-1-1-1,0 0 0,1 0 1,-1 0-1,1 0 0,-1 1 1,0-1-1,1 0 0,-1 1 1,0-1-1,0 0 0,1 0 1,-1 1-1,0-1 0,0 0 1,1 1-1,-1-1 0,0 1 1,0-1-1,0 0 0,0 1 1,1-1-1,-1 1 0,0-1 1,0 0-1,0 1 0,0-1 1,0 1-1,0-1 0,0 0 1,0 1-1,0-1 1,0 1-1,0-1 0,-1 0 1,1 1-1,0-1 0,0 1-2,-2 36 444,-2 0 0,-6 27-444,-3 34 32,12-94-447,1 1-1,-1-1 1,0 0-1,0 1 1,0-1-1,-1 0 1,0 0-1,1 0 1,-3 2 415,0 1-4681</inkml:trace>
  <inkml:trace contextRef="#ctx0" brushRef="#br0" timeOffset="1968.53">2594 212 1408,'0'0'7213,"0"0"-4494,0 0-1318,0 0-99,0 0-424,0 0-454,-32-5-238,32 5-186,-51-7 78,-34 1-78,78 6 4,0 0 0,0 0 0,0 1 0,0 0 0,0 1-1,1-1 1,-1 1 0,0 1 0,1-1 0,-1 1 0,1 0 0,0 1 0,0-1 0,0 1 0,-3 4-4,-9 3 25,-9 6 19,1 2 1,1 0 0,0 1 0,2 2 0,-7 7-45,23-21-8,0 0 1,1 0 0,-1 1 0,2 0-1,-1 0 1,1 0 0,1 1-1,0-1 1,0 1 0,1 0-1,0 1 1,0-1 0,1 0 0,1 1-1,0-1 1,0 1 0,1 6 7,1-15 2,0 1 0,-1-1 1,1 0-1,0 0 1,0 0-1,0 0 0,1 0 1,-1 0-1,0 0 1,1 0-1,-1 0 0,1 0 1,0-1-1,-1 1 1,1-1-1,0 1 0,0-1 1,0 0-1,0 0 1,0 0-1,0 0 0,0 0 1,1 0-1,-1 0 1,0-1-1,2 1-2,8 2 44,0 0 1,1-1-1,-1 0 1,7 0-45,6-1 61,0 0 1,0-2 0,24-3-62,-35 2 6,-1-1 0,0 0 0,0-1 1,-1-1-1,1 0 0,-1 0 0,0-1 0,2-2-6,-4 2-8,0 0 0,-1-1 0,0 0-1,0-1 1,0 0 0,-1 0 0,0-1-1,2-3 9,-6 6 106,0-1-1,-1 1 1,1 0-1,-1-1 0,-1 0 1,1 0-1,-1 0 1,0 0-1,-1 0 1,1 0-1,-2 0 0,1-1 1,-1-4-106,-2 57 66,-3-1 0,-2 0 1,-1 0-1,-11 29-66,-12 68-77,28-110-755,2-11-4579,1-19-2089</inkml:trace>
  <inkml:trace contextRef="#ctx0" brushRef="#br0" timeOffset="2403.9">2740 771 4065,'0'0'6883,"0"0"-4578,0 0-1250,0 0 72,0 0-126,0 0-341,21-11-334,67-35-187,-84 44-133,1 0-1,0 0 1,-1 0-1,1 1 1,0-1-1,0 1 1,0 0-1,0 1 1,0-1-1,0 1 1,0 0-1,0 0 1,0 1-1,1-1-5,11 2 4,-12-2-1,0-1-8,-1 1 0,0 0 0,0 1 0,0-1 0,0 1 0,1-1 0,-1 1 0,3 2 5,-6-3-9,0 1 0,1 0 0,-1 0 0,0 1 0,0-1 0,0 0 0,1 0 0,-1 0 0,-1 1 1,1-1-1,0 0 0,0 1 0,0-1 0,-1 1 0,1-1 0,-1 1 0,1 0 0,-1-1 0,0 1 0,1-1 0,-1 1 0,0 0 0,0-1 0,0 1 9,0 5 2,0 0-1,0-1 0,-1 1 1,0-1-1,0 1 0,0-1 1,-1 1-1,0-1 0,0 0 1,0 0-1,-1 0 0,0 0 1,-1 0-1,1 0 0,-4 3-1,-7 9 100,-2-1-1,0-1 0,-18 14-99,14-12 55,1 0 0,-7 9-55,14-6-81,12-21 72,0 0 0,0 1 0,0-1 0,0 0 0,0 1 0,0-1 0,0 0 0,0 1 0,0-1 0,0 1 0,0-1 0,0 0 0,0 1 0,0-1 0,0 0-1,0 1 1,1-1 0,-1 0 0,0 1 0,0-1 0,0 0 0,1 1 0,-1-1 0,0 0 0,0 0 0,1 1 0,-1-1 0,0 0 0,0 0 0,1 1 9,2 0-28,0 0 1,0-1-1,1 1 1,-1-1-1,0 1 1,0-1 0,1 0-1,-1 0 1,2-1 27,5 1 146,19 0-273,88-2-258,-97 0-2556,0-1-1,16-5 2942,-17 2-8505</inkml:trace>
  <inkml:trace contextRef="#ctx0" brushRef="#br0" timeOffset="3664.31">3484 0 9314,'0'0'2398,"0"0"-760,0 0-278,0 0-245,0 0-422,0 0-299,0 0-64,0 0 13,0 13 152,-2 76-45,-3 0 1,-4 0-1,-9 26-450,6-56 40,-3 0-1,-2-1 0,-3-1 1,-2 0-1,-13 19-39,35-75 6,-1 0-1,1 0 0,-1 0 0,1 1 1,-1-1-1,1 0 0,-1 0 1,0 0-1,1 0 0,-1 0 1,0 0-1,0 0 0,0-1 1,0 1-1,1 0 0,-1 0 0,-1 0-5,0-17 297,10-32-82,-3 31-222,1 1 0,0 0 1,1 0-1,0 0 0,2 1 0,0 0 1,0 1-1,1 0 0,1 0 1,6-4 6,-11 11-26,1 0 1,0 1 0,1 0 0,0 0 0,0 1 0,0 0-1,0 1 1,1-1 0,0 2 0,0-1 0,0 1-1,0 1 1,0-1 0,1 2 0,-1-1 0,1 1 0,-1 1-1,1 0 1,3 0 25,-9 1-9,-1 0 0,0 0-1,1 1 1,-1-1 0,0 1 0,1 0-1,-1 0 1,0 0 0,-1 0-1,1 1 1,0-1 0,0 1 0,-1 0-1,0-1 1,1 1 0,-1 0-1,0 0 1,-1 1 0,1-1 0,0 0-1,-1 1 1,0-1 0,0 1 9,4 7-14,-1 1 0,0 0 0,-1 0 0,-1 0 0,0 0 0,0 6 14,-1-8 0,-1 1 0,0-1 0,-1 1 0,0-1 0,0 2 0,0-8 8,0 0 0,-1 0 0,1 0 0,-1 0 0,0-1 0,0 1 0,0 0 0,0-1 0,-1 1 0,1-1 0,-1 0 0,0 0 0,-2 2-8,-8 6-59,0-2 1,0 0-1,-1 0 1,0-1 0,-1-1-1,1-1 1,-1 0-1,-1 0 1,1-2-1,-1 0 1,-2 0 58,2-1-735,-1-1 0,1-1 0,0 0 0,-1-1 0,1-1 0,-15-2 735,30 3-69,-1-1-1,1 1 1,0 0 0,0-1 0,0 1 0,0-1-1,0 1 1,0-1 0,0 0 0,0 1 0,0-1-1,0 0 1,0 0 0,1 1 0,-1-1 0,0 0-1,0 0 1,1 0 0,-1 0 0,1 0 0,-1 0-1,1 0 1,-1 0 0,1 0 0,-1 0 0,1-1-1,0 1 1,0 0 0,0 0 0,0 0 0,-1 0-1,2-1 1,-1 1 0,0 0 0,0 0 0,0 0-1,0 0 1,1 0 0,-1 0 0,0-1 0,1 1-1,-1 0 1,1 0 0,0 0 0,-1 0 0,1 0-1,0 0 1,-1 1 0,1-1 0,0 0 0,0 0-1,0 0 1,0 1 0,0-1 69,7-2-78,-1 1-1,1 0 1,0 0-1,-1 1 1,1 0-1,0 1 1,7 0 78,12-2-998,4-1-1491</inkml:trace>
  <inkml:trace contextRef="#ctx0" brushRef="#br0" timeOffset="4018.02">3861 756 1504,'0'0'8952,"0"0"-5786,0 0-1989,0 0-201,0 0-151,0 0-439,0 8-284,0 298-859,0-304-1002,0-3-882,0-4-1208</inkml:trace>
  <inkml:trace contextRef="#ctx0" brushRef="#br0" timeOffset="4716">4268 21 8090,'0'0'2515,"0"0"-1261,0 0-218,0 0 237,0 25-152,3 154 122,-2-33-1003,-3 163-135,-7-256-47,6-44-3,1 0-1,0-1 0,1 1 0,-1 9-54,2-18 77,0 0 48,0 0 45,0 0 35,0-7-190,0 0 1,1 0-1,-1 0 0,1 0 1,1 0-1,-1 0 0,1 0 1,0 0-1,1 0 0,0 1 0,0-1 1,0 1-1,1 0 0,0 0 1,0 0-1,1 1 0,1-2-15,10-11-24,1 2 0,1 0 0,0 1 0,1 0 0,0 2 0,2 0-1,-1 2 1,1 0 0,1 1 0,0 1 0,1 1 0,-1 1 0,1 1 0,11-1 24,-29 7-2,23-1-60,-27 1 60,-1 0 1,1 0-1,0 1 1,-1-1-1,1 0 1,0 0-1,-1 1 1,1-1-1,0 0 1,-1 1-1,1-1 1,-1 1-1,1-1 1,0 1-1,-1-1 1,1 1-1,-1-1 1,0 1-1,1 0 1,-1-1-1,1 1 1,-1 0-1,0-1 1,0 1-1,1 0 1,-1-1-1,0 1 1,0 0-1,0 0 1,0-1-1,0 1 1,0 0 1,2 11 11,-2-1 0,0 1 0,0 0-1,-1 0 1,0-1 0,-4 12-11,3-15 11,0-1 1,-1 0-1,0 0 0,-1 0 0,0-1 0,0 1 0,0-1 0,0 1 1,-1-1-1,0-1 0,-2 2-11,-7 6 19,1-2-1,-1 0 1,-1-1 0,0 0-1,0-1 1,-1-1 0,0 0 0,0-1-1,-13 3-18,12-5-457,-1-1-1,1 0 0,0-1 0,-1-1 1,0-1-1,0 0 458,18-1-55,-1 0 0,1-1 0,-1 1 0,1 0 0,0 0 0,-1-1 0,1 1 0,-1 0 1,1 0-1,0-1 0,-1 1 0,1-1 0,0 1 0,0 0 0,-1-1 0,1 1 0,0 0 0,0-1 0,0 1 0,-1-1 0,1 1 0,0-1 1,0 1-1,0-1 0,0 1 0,0-1 0,0 1 0,0 0 0,0-1 0,0 1 0,0-1 0,0 1 0,0-1 0,0 1 0,1-1 0,-1 1 1,0 0-1,0-1 0,0 1 0,1-1 0,-1 1 0,0 0 0,1-1 55,10-20-2050,10 8-697,2 2-1315</inkml:trace>
  <inkml:trace contextRef="#ctx0" brushRef="#br0" timeOffset="5318.57">4770 813 8162,'0'0'2199,"0"0"-395,0 0-270,0 0-194,0 0-188,0 0-267,30-6-352,91-15-294,-109 18-221,-1 2 1,0-1 0,1 2-1,9 0-18,-8 0 0,-10 0-8,-1 1 0,0-1 0,0 1-1,1-1 1,-1 1 0,0 0-1,0 0 1,0 0 0,0 0-1,0 0 1,0 0 0,0 0-1,-1 1 1,1-1 0,0 1-1,-1-1 1,1 1 0,-1 0 0,1-1-1,-1 1 1,0 0 0,0 0-1,0 0 1,0 0 0,0 0-1,0 1 1,0-1 0,-1 0-1,1 0 1,-1 0 0,1 2 8,-1 1-3,1-1 1,0 1 0,-1-1-1,0 0 1,0 1 0,0-1-1,-1 0 1,0 1 0,1-1-1,-2 0 1,1 1 0,0-1-1,-1 0 1,0 0 0,1 0-1,-2 0 1,1 0 2,-7 6 40,0-1 0,0-1 0,0 1 0,-1-1-1,0-1 1,-1 0 0,-3 1-40,-4 4 61,0 0 1,-14 14-62,31-26-27,1 0-79,0 0 9,11 0 73,104-2-100,52-10 124,-145 11-206,-14 1-2351,-3 0-1965,-22 0-4066</inkml:trace>
  <inkml:trace contextRef="#ctx0" brushRef="#br0" timeOffset="40500.37">107 1337 11282,'0'0'3496,"0"0"-2289,0 0-610,0 0-14,0 0-86,0 0-88,-1 25 121,1-17-478,-3 41 315,-1 0 0,-11 45-367,-21 80 464,-10 157-464,45-307 3,1-22 19,0-2 77,0 0 60,0-3 11,0-12-150,0 0-1,2 0 1,-1 0-1,3-7-19,-2 14-50,1 1-1,-1 0 0,1 0 1,0 0-1,1 1 1,-1-1-1,1 1 0,1 0 1,-1 0-1,4-3 51,3-3-54,0 1 0,1 1 0,1-1 0,0 2 0,0 0 0,1 1 0,0 0 0,1 1 0,-1 0-1,1 1 1,1 1 0,-1 0 0,1 2 0,0-1 0,0 2 0,0 0 0,0 1 0,0 1 0,0 0 0,11 2 54,-25-2-5,0 1-1,0 0 1,1-1 0,-1 1 0,0 0 0,0 0 0,0 0 0,0 1-1,0-1 1,-1 0 0,1 1 0,0-1 0,-1 1 0,1-1 0,-1 1 0,1 0-1,-1 0 1,0 0 0,0 0 0,1 0 0,-1 0 0,-1 0 0,1 0-1,0 0 1,0 0 0,-1 0 0,0 1 0,1-1 5,1 11-10,0-1 0,-1 1 0,-1-1 0,0 9 10,0-13 1,0-3-1,0 1-1,-1-1 1,0 1 0,0-1-1,0 0 1,-1 1 0,0-1-1,0 0 1,0 0 0,-1 0-1,1-1 1,-1 1 0,-1 0 0,-2 3 4,-1 1 1,-1-1 0,1-1 0,-1 1-1,0-1 1,-7 3-5,-10 7-3,-1-2 0,-1-1 0,0 0 0,-12 2 3,23-10-285,0 0 0,0-2 0,-1 1 0,1-2 1,-1 0-1,0-1 0,1-1 0,-2-1 285,17 0-101,0 0 1,0 0-1,0 0 0,0 0 1,0 0-1,0 0 0,0 0 1,-1-1-1,1 1 0,0 0 1,0-1-1,0 1 1,0-1-1,0 1 0,0-1 1,1 0-1,-1 1 0,0-1 1,0 0-1,0 0 1,0 1-1,1-1 0,-1 0 1,0 0-1,1 0 0,-1 0 1,1 0-1,-1 0 0,1-1 101,-1 0-214,0-1-1,1 0 1,0 0-1,-1 0 1,1 0-1,0 0 0,1 0 1,-1 1-1,0-1 1,1 0-1,0 0 1,-1 0 214,1 1-95,0 0 0,0 1 0,-1-1 0,1 0 0,0 0 0,0 1 0,1-1 0,-1 1 0,0-1 0,1 1 0,-1 0 0,0-1 0,1 1 0,0 0 0,-1 0 0,1 0 1,0 0-1,0-1 95,38-12-2168,-24 9 398,14-4-3435</inkml:trace>
  <inkml:trace contextRef="#ctx0" brushRef="#br0" timeOffset="41168.08">444 2102 5433,'0'0'3202,"0"0"-488,0 0-473,0 0-396,0 0-447,0 0-526,11 0-374,0 0-412,4-1-25,1 1 0,0 1 1,0 0-1,-1 1 0,14 4-61,-11-1 9,-12-3-1,0-1 1,0 1-1,-1 0 0,1 0 0,-1 1 0,3 1-8,-6-3-6,-1 0 0,1 0 0,-1 1 0,1-1 0,-1 0 0,0 1 0,0-1 0,0 1 0,0-1 0,0 1 0,0 0 0,0-1 0,0 1 0,-1 0 0,1 0 0,-1-1 0,1 1 0,-1 0 0,0 0 0,1 0 0,-1 0 0,0 0 0,0 0 6,0 1-20,0 0 1,-1 1 0,1-1-1,-1 1 1,1-1 0,-1 0-1,0 0 1,0 1 0,-1-1-1,1 0 1,-1 0 0,1 0-1,-1 0 1,0-1 0,0 1-1,0 0 1,-1-1 0,1 0-1,0 1 1,-1-1 0,0 0-1,0 0 1,1 0 0,-1 0-1,0-1 1,-1 1 19,-84 45-1410,97-43 1506,0 1 0,0-1 0,-1 1 0,0 1 0,5 3-96,-11-7 19,0 0 0,1 0 0,-1 0 0,0 0 1,-1 0-1,1 0 0,0 1 0,-1-1 0,1 0 0,-1 1 0,0 0 0,1-1 0,-2 1 0,1 0 0,0 0 0,0-1 0,-1 1 0,1 0 0,-1 0 0,0 0 0,0 0 0,0 0 0,0-1 0,-1 1 0,1 0-19,-1-2 14,1 0-1,0 0 1,-1 0-1,1 0 0,-1 0 1,1 0-1,-1 0 0,1 0 1,-1-1-1,0 1 1,1 0-1,-1 0 0,0-1 1,0 1-1,0 0 1,0-1-1,1 1 0,-1-1 1,0 1-1,0-1 0,0 0 1,0 1-1,0-1 1,0 0-14,-29 9 126,25-8-73,-132 37-1938,135-37 596,2-1-731,0 0-1851</inkml:trace>
  <inkml:trace contextRef="#ctx0" brushRef="#br0" timeOffset="42676.97">1281 1867 1120,'0'0'4321,"0"0"-1467,0 0-468,0 0-55,0 0-172,0 0-426,5-9-461,12-25-277,-12 26-144,-5 8-162,0 0-138,0 0-126,0 0-103,-4 74-236,-3 0 1,-4 0 0,-3 6-87,-17 116 189,30-180-225,1-7-121,-1 0-1,-1 0 0,1 0 1,-1 0-1,-1 0 158,3-9-95,0 1 0,0-1 1,0 0-1,0 0 0,0 1 0,-1-1 1,1 0-1,0 1 0,0-1 0,0 0 0,0 0 1,0 0-1,-1 1 0,1-1 0,0 0 1,0 0-1,-1 0 0,1 1 0,0-1 1,0 0-1,0 0 0,-1 0 0,1 0 0,0 1 1,-1-1-1,1 0 0,0 0 0,0 0 1,-1 0-1,1 0 0,0 0 0,-1 0 1,1 0-1,0 0 0,0 0 0,-1 0 0,1 0 1,0 0-1,-1 0 95,-10-10-2000,-5-12-348,0-8-2947,-1 0-3000</inkml:trace>
  <inkml:trace contextRef="#ctx0" brushRef="#br0" timeOffset="43010.08">977 2027 1632,'0'0'7234,"0"0"-4938,0 0-623,0 0 87,0 0-72,0 0-487,0 0-137,73-35-304,-24 23-272,7 0-208,11 6-184,-1 3-96,3 3-128,17 3-1040,-20 15-1401,-16 0-3456</inkml:trace>
  <inkml:trace contextRef="#ctx0" brushRef="#br0" timeOffset="43495.06">2082 1774 9554,'0'0'3017,"0"0"-1053,0 0-773,0 0-396,0 0-450,0 0-262,-25 8-68,-81 29-9,95-32-5,1 0 0,0 1 0,0 0 0,0 0-1,1 1 1,0 0 0,0 1 0,0 0 0,1 0 0,1 1-1,-1 0 1,1 0 0,1 1 0,0 0-1,5-9 0,-7 12 34,0 0 0,1 1 0,0 0 1,1 1-1,1-1 0,0 1 0,1 0 0,1 0 0,0 1 0,1-1 0,0 1 0,2-1 0,0 7-34,0-20 4,0 1-1,0-1 1,0 1 0,1-1-1,-1 1 1,1-1 0,-1 0-1,1 1 1,0-1 0,0 0-1,0 0 1,0 1 0,1-1-1,-1 0 1,0 0 0,1 0-1,0-1 1,-1 1 0,2 0-4,0 1 13,1-1 0,-1 1-1,1-1 1,0 0 0,-1-1 0,1 1 0,0-1 0,0 1 0,0-1 0,0 0 0,1-1-13,7 2 34,0-1 0,0 0 1,0-1-1,0-1 0,0 0 1,0-1-1,11-2-34,-10 0-22,1-1-1,-1 0 0,0-1 1,0-1-1,0 0 1,-1 0-1,0-1 0,-1-1 1,0 0-1,4-5 23,-2 2-54,0-1 1,-1-1-1,-1 0 0,0-1 0,-1 0 1,0 0-1,-2-1 0,1-1 54,-4-3 6,-2 11 155,0 21-85,33 306-72,-36-277-6318,0-33-1639</inkml:trace>
  <inkml:trace contextRef="#ctx0" brushRef="#br0" timeOffset="44028.09">2508 2277 5881,'0'0'4672,"0"0"-2864,0 0-727,0 0 39,0 0-227,3-4-449,-1 3-444,0-1-1,-1 0 1,1 1 0,0-1-1,0 1 1,0 0-1,0 0 1,0-1-1,0 1 1,1 1-1,-1-1 1,0 0-1,0 0 1,1 1 0,1-1 0,3 0 7,-1 1 0,1 0 0,-1 0 0,0 1 0,1 0 0,4 1-7,18 5 122,1 2 0,16 7-122,-22-7 46,-22-8-49,0-1 1,-1 1 0,1 0-1,0 0 1,0 0 0,-1 0-1,1 0 1,-1 0 0,1 0-1,-1 0 1,1 1 0,-1-1-1,0 1 1,1 0 2,-1-1-7,-1 0 0,0-1 1,1 1-1,-1 0 0,0 0 0,1 0 1,-1 0-1,0 0 0,0 0 0,0-1 0,0 1 1,0 0-1,0 0 0,0 0 0,0 0 1,0 0-1,-1 0 0,1 0 0,0 0 0,-1-1 1,1 2 6,-2 1-12,0 0 0,0 0 0,0-1 0,-1 1 0,1 0 0,-1-1 0,1 0 0,-1 1 0,0-1 0,0 0 0,0 0 0,0-1 0,-4 2 12,-47 20-569,-1-3 0,-13 0 569,-61 23-242,231-39 874,-34-5-260,83 2 15,-150-1-389,1 0 1,0 0-1,-1 0 1,1 1-1,-1-1 1,1 0-1,-1 0 1,1 1-1,-1-1 1,1 1-1,-1 0 1,1-1-1,-1 1 1,0 0-1,1 0 1,-1 0-1,0 0 1,0 0-1,1 0 1,-1 0 1,-1 0 1,1 0 0,-1 0 0,0 0 0,1 0 0,-1 0 0,0 0 0,0 1 0,0-1 1,1 0-1,-1 0 0,0 0 0,-1 0 0,1 0 0,0 0 0,0 0 0,0 0 0,-1 0 0,1 0 0,0 0 1,-1 0-1,1 1-1,-3 2 20,1 0 1,0 0-1,-1 0 1,0 0-1,0 0 1,0-1-1,0 1 1,-1-1-1,1 0 1,-1 0-1,-3 2-20,-13 5-332,0 0 0,0-2 0,-1 0 0,0-1 0,0-1 0,0-1 0,-1-1 0,0-1 0,-5-1 332,-21 0-3853</inkml:trace>
  <inkml:trace contextRef="#ctx0" brushRef="#br0" timeOffset="44508.64">2938 1462 9762,'0'0'2789,"0"0"-1314,0 0-411,0 0-160,0 0-384,0 0-372,13-1-101,-1-1-41,-5 1-5,-1 1 0,0-1 1,0 1-1,0 0 0,1 0 1,-1 1-1,0-1 0,0 1 0,0 1 1,0-1-1,0 1 0,4 2-1,-4-1 25,3 1-53,0 0-1,0 0 1,0 1 0,-1 1-1,0-1 1,1 2 28,-7-5-30,0-1 1,-1 1 0,1 0-1,0 0 1,-1 0 0,0-1-1,1 1 1,-1 1 0,0-1-1,0 0 1,0 0 0,0 0-1,-1 1 1,1-1 0,-1 0-1,1 0 1,-1 1 0,0-1-1,0 1 1,0-1 0,0 0-1,0 1 1,0-1 0,-1 0-1,1 1 1,-1-1 0,0 0-1,0 2 30,-2 2-7,0 0 1,0-1-1,-1 1 0,1-1 0,-1 0 0,-1 0 0,1 0 0,-1 0 0,1-1 0,-6 4 7,-61 41-90,29-22 36,-69 52 15,102-68-100,11-5-166,21-4 50,-19-2 328,118-1 106,40 1-531,-57 2-2967,-63 0-2913</inkml:trace>
  <inkml:trace contextRef="#ctx0" brushRef="#br0" timeOffset="45447.09">3593 1480 7634,'0'0'3820,"0"0"-2663,0 0-989,0 0 49,0 0 435,0 0 106,0 20-103,0 137 341,1-112-692,-3-1-1,-1 1 1,-2-1 0,-3 0 0,-1 3-304,-11 20 375,-3 0 1,-2-2-1,-3 0 0,-18 24-375,47-157 750,0 60-774,1 0 1,0 0-1,1 0 1,0 1-1,0-1 1,0 1-1,1-1 1,0 1-1,1 0 1,-1 1-1,1-1 1,1 1-1,-1 0 1,1 0-1,0 0 0,0 1 1,3-2 23,0 1-21,0 1 0,1 0 0,-1 0 0,1 1 0,0 0 0,0 0 0,0 2 0,0-1 0,1 1 1,-1 0-1,1 1 0,-1 0 0,3 1 21,-5 0-2,2 0-8,0 0 0,0 0 0,-1 1 1,1 0-1,0 1 0,3 1 10,-10-2 0,0 1-1,0-1 1,0 1 0,0 0-1,0 0 1,0 0 0,0 0-1,0 0 1,-1 1 0,1-1 0,-1 1-1,0-1 1,0 1 0,0 0-1,0 0 1,0 0 0,-1 0-1,1 0 1,0 3 0,0-1 19,1 1 0,-2 0 0,1 0 0,0 0 0,-1 0 0,0 0 0,-1 0 0,1 0 0,-1 1-1,0-1 1,-1 0 0,1 0 0,-1 0 0,-1 0-19,1-1 17,0-1-1,-1 1 1,0-1 0,0 0-1,-1 0 1,1 0-1,-1 0 1,0 0 0,0-1-1,0 1 1,0-1 0,0 0-1,-1 0 1,0 0-1,0 0 1,1 0 0,-2-1-1,1 1-16,-9 3-77,1-1-1,-1 0 1,0 0-1,0-1 1,0-1-1,-1 0 1,-8 0 77,-58 1-3720,80-4 3658,-1 0-1,1-1 1,0 1 0,-1 0-1,1 0 1,-1-1-1,1 1 1,0-1 0,-1 1-1,1 0 1,0-1 0,0 1-1,-1-1 1,1 1 0,0 0-1,0-1 1,0 1 0,0-1-1,-1 1 1,1-1-1,0 1 1,0-1 0,0 1-1,0-1 1,0 1 0,0-1-1,0 1 1,0-1 0,1 1-1,-1-1 1,0 1 0,0-1-1,0 1 1,0 0-1,1-1 1,-1 1 0,0-1-1,0 1 1,1 0 0,-1-1 62,9-19-1069,17 0-1535,7-3-1682</inkml:trace>
  <inkml:trace contextRef="#ctx0" brushRef="#br0" timeOffset="45979.09">3980 2170 8674,'0'0'5010,"0"0"-2807,0 0-956,0 0-234,0 0-333,0 0-386,7 0-219,28-1-49,-17 0-16,0 0 1,0 1-1,1 1 0,-1 1 1,0 0-1,11 4-10,-28-5-8,0-1-1,0 1 1,0 0 0,0-1 0,0 1-1,0 0 1,0 0 0,0 0-1,0 0 1,0 0 0,0 0-1,0 0 1,-1 0 0,1 0-1,0 0 1,-1 0 0,1 0-1,-1 1 1,1-1 0,-1 0-1,0 0 1,1 1 0,-1-1-1,0 0 1,0 0 0,0 1 0,0-1-1,0 0 1,0 1 0,-1-1-1,1 0 1,0 0 0,-1 2 8,0 0-11,0 1 0,0 0 1,0-1-1,0 1 0,-1-1 0,0 1 1,0-1-1,0 0 0,0 0 1,0 0-1,-1 1 11,-14 11-13,-1-1 0,0-1 0,-1-1 0,0 0 0,-1-2 0,0 0 0,0-1 0,-19 5 13,39-14-4,0 0 0,0 0 1,0 0-1,0 0 0,0 0 0,0 0 1,0 0-1,0 0 0,0 1 0,0-1 1,0 0-1,0 0 0,0 0 0,0 0 0,0 0 1,1 0-1,-1 0 0,0 0 0,0 0 1,0 0-1,0 0 0,0 0 0,0 0 1,0 0-1,0 0 0,0 1 0,0-1 0,0 0 1,0 0-1,0 0 0,0 0 0,0 0 1,0 0-1,0 0 0,0 0 0,0 0 1,0 0-1,0 0 0,0 0 0,0 0 0,-1 0 1,1 1-1,0-1 0,0 0 0,0 0 1,0 0-1,0 0 0,0 0 4,15 2-13,27 0 163,-33-2-138,0 0-3,1 1 0,-1 0 0,0 0 0,0 1 0,-1 0 0,1 0 0,0 1-1,-1 0 1,1 1 0,0 0-9,-8-3-3,0 0 0,0 0 0,0 0-1,0 0 1,0 0 0,0 0 0,-1 0 0,1 0-1,0 0 1,-1 0 0,1 0 0,-1 0 0,1 0-1,-1 1 1,1-1 0,-1 0 0,0 0-1,0 0 1,0 1 0,0-1 0,0 0 0,0 1-1,0-1 1,0 0 0,0 0 0,0 0-1,-1 1 1,1-1 0,-1 0 0,1 0 0,-1 0-1,0 2 4,0 0 7,-1 0 1,0 0-1,0 0 0,0-1 0,-1 1 0,1 0 0,-1-1 0,1 1 0,-1-1 0,-2 1-7,-13 9-249,-1-1 0,-1-2-1,0 1 1,0-2-1,-1-1 1,0-1 0,-7 1 249,15-6-4135,12-4-1036</inkml:trace>
  <inkml:trace contextRef="#ctx0" brushRef="#br0" timeOffset="47871.29">4304 1408 3753,'0'0'5085,"0"0"-2805,0 0-1051,0 0-1,0 0 12,0 0-157,0 0-280,0 0-298,0 0-185,6 0 60,25-1-121,-20 0-248,-1 0 0,0 1 0,1 0 0,-1 1 0,1 0 0,-1 0 0,0 1 0,8 3-11,-16-4-5,0 0-1,-1 1 1,1-1-1,-1 1 1,1-1-1,-1 1 1,1-1-1,-1 1 1,0 0-1,0 0 1,0 0-1,0 0 1,0 0-1,0 0 1,0 0 0,-1 0-1,1 0 1,-1 0-1,1 1 1,-1-1 5,1 1 2,-1 0 1,0 1 0,0-1-1,0 0 1,0 0 0,0 1-1,0-1 1,-1 0 0,1 0-1,-1 1 1,0-1 0,0 0 0,-1 0-1,1 0-2,-5 4 12,0 1 0,-1-1-1,0-1 1,-1 1 0,1-1 0,-1-1-1,-2 2-11,-25 19 4,35-26-11,0 0 0,0 1 0,-1-1 0,1 0 0,0 0 0,-1 0 0,1 0 0,0 0 0,0 0 0,0 0 0,-1 1 0,1-1 0,0 0 0,0 0 0,0 0 0,-1 0 0,1 1 0,0-1 0,0 0 0,0 0 0,0 1 0,-1-1 0,1 0 0,0 0 0,0 1 0,0-1 0,0 0 0,0 0 0,0 1 0,0-1 0,0 0 0,0 0 0,0 1 0,0-1 0,0 0 0,0 0 0,0 1 0,0-1 0,0 0 0,0 1 0,0-1 0,0 0 0,1 0 0,-1 0-1,0 1 1,0-1 0,0 0 0,0 0 0,0 1 0,1-1 0,-1 0 0,0 0 0,0 0 0,0 0 0,1 1 0,-1-1 0,0 0 0,0 0 0,1 0 0,-1 0 0,0 0 0,0 0 0,1 0 0,-1 0 0,0 1 0,0-1 0,1 0 0,-1 0 0,0 0 0,1 0 8,22 0-131,-18 0 173,232 0-1300,-237 0 1176,0-1 0,0 1 0,0 0 0,1 0 0,-1 0 0,0 0 0,0 0 1,1 0-1,-1 0 0,0 0 0,1-1 0,-1 1 0,0 0 0,0 0 0,1 0 0,-1 0 0,0 0 0,0 0 1,1 1-1,-1-1 0,0 0 0,0 0 0,1 0 0,-1 0 0,0 0 0,0 0 0,1 0 0,-1 0 0,0 1 1,0-1-1,1 0 0,-1 0 0,0 0 0,0 1 0,0-1 0,0 0 0,1 0 0,-1 0 0,0 1 1,0-1-1,0 0 0,0 0 0,0 1 0,0-1 0,0 0 0,1 0 0,-1 1 0,0-1 0,0 0 0,0 1 1,0-1-1,0 0 0,0 0 0,0 1 0,-1-1 81,1 0-98,0 9-6850</inkml:trace>
  <inkml:trace contextRef="#ctx0" brushRef="#br0" timeOffset="48605.74">4896 1268 6329,'0'0'4579,"0"0"-2832,0 0-824,0 0 313,0 0 231,0 0-196,0 0-243,0 0-125,0 0-100,0 0-94,0 0-99,0 0-102,0 0-114,0 0-93,0 0-49,0 0-51,0 0-52,0 0-53,0 0-32,0 0-34,0 0 20,7 2 54,3 6 66,-2 0 0,1 1 0,-1 0 0,0 1-170,20 20 213,16 13-131,-2 2 0,-3 2 0,18 26-82,-45-55 15,-1 0-1,0 1 1,-2 0-1,0 1 1,-1 0-1,-1 0 1,-1 1 0,-1 0-1,-1 0 1,0 0-1,0 21-14,-3-5 1,-1 1-1,-5 25 0,3-45-6,-1 1 0,-2-1 1,1 0-1,-2 0 1,0-1-1,-6 9 6,-13 22-112,-2-2 0,-2-1 0,-2-2 1,-2 0-1,-1-3 0,-3 0 0,-1-3 0,-1-1 0,-14 7 112,48-39-90,-20 11-631,24-15 491,1 0 68,0 0-59,0-18-1368,3-8-2909,0 17-121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3:54.272"/>
    </inkml:context>
    <inkml:brush xml:id="br0">
      <inkml:brushProperty name="width" value="0.05" units="cm"/>
      <inkml:brushProperty name="height" value="0.05" units="cm"/>
    </inkml:brush>
  </inkml:definitions>
  <inkml:trace contextRef="#ctx0" brushRef="#br0">27 944 7962,'0'0'2911,"0"0"-899,0 0-410,0 0-410,0 0-437,0 0-303,2-1 3473,-1 7-2957,1 65-955,0-40 19,-1 1-1,-2 0 1,-1 0-1,-6 29-31,4-19 32,4-41-79,-1-3-284,-1 0 0,1-1-1,0 1 1,0 0 0,0-1-1,0 1 1,0-1 0,0 1-1,1-1 1,-1 0 0,1 0 331,-2-3-1398,-4-15-3532</inkml:trace>
  <inkml:trace contextRef="#ctx0" brushRef="#br0" timeOffset="532.41">252 114 8194,'0'0'2643,"0"0"-1011,0 0-429,0 0-372,0 0-389,0 0-120,21 0 125,169 0 531,-168-1-926,-14 0-43,1 1 1,-1 0-1,1 0 1,-1 1-1,6 1-9,-12-2-2,-1 0 0,1 1 0,-1-1 0,1 1 0,-1-1-1,1 1 1,-1 0 0,1 0 0,-1 0 0,0-1-1,1 1 1,-1 0 0,0 1 0,0-1 0,0 0 0,0 0-1,0 0 1,0 1 0,0-1 0,0 0 0,-1 1 0,1-1-1,0 1 1,-1-1 0,1 1 0,-1-1 0,0 1 0,1 0-1,-1-1 1,0 2 2,1 3 13,0 0-1,-1 0 1,0 1-1,0-1 1,-1 0-1,0 0 1,0 0-1,0 0 0,-1 0 1,1 0-1,-2-1 1,1 1-1,0 0 1,-1-1-1,0 0 1,-1 1-1,1-1 1,-1 0-1,0-1 1,-3 4-13,-22 21 65,-27 27-2,52-51-64,-1 1-1,1 0 1,0 0-1,0 0 1,1 0-1,0 0 0,0 1 1,1 0-1,-1 1 2,2-7-8,1 0-1,0 0 1,0 0-1,0 0 1,0 1 0,-1-1-1,2 0 1,-1 0-1,0 0 1,0 0-1,0 0 1,0 0-1,1 0 1,-1 0-1,0 0 1,1 0-1,-1 0 1,1 0 0,-1 0-1,1 0 1,0 0-1,-1 0 1,1 0-1,0 0 9,1 1 16,1 0 1,-1-1-1,0 0 0,0 1 0,1-1 0,-1 0 0,1 0 0,-1 0 0,1-1 1,-1 1-1,1 0-16,12 1 234,1 0 0,-1-1 0,15-1-234,-13 0 118,79 0 259,-30-1-2293,17 5 1916,-54-1-2791</inkml:trace>
  <inkml:trace contextRef="#ctx0" brushRef="#br0" timeOffset="1299.43">1330 212 7466,'0'0'5059,"0"0"-3324,0 0-816,0 0 91,0 0-287,0 0-310,0 12 135,1 28-150,0 14-47,-2 1 0,-3-1 0,-4 18-351,-40 154 472,-18 28-472,62-248 190,5-24 229,7-29 210,1 22-623,2 1 1,0 1-1,13-20-6,-18 33-12,0 1 0,1 0 0,0 0-1,1 0 1,-1 1 0,2 0 0,-1 0 0,1 1-1,0 0 1,3-1 12,-6 6-32,1 0-1,-1 0 1,0 0-1,1 1 1,-1 0-1,0 0 1,1 1-1,-1 0 1,1 0-1,6 1 33,6-1-40,-16 0 37,0 0 0,0 1 0,0-1 0,0 1 1,-1 0-1,1-1 0,0 1 0,0 0 0,-1 0 1,1 1-1,-1-1 0,1 1 0,-1-1 0,1 1 1,-1 0-1,0 0 0,1 1 3,1 1-9,-1 0 0,1 0 0,-1 1 0,0 0-1,0 0 1,-1 0 0,0 0 0,1 0 0,-1 2 9,1 1-9,-1 1-1,0 0 1,0-1 0,-1 1-1,0 0 1,-1 0 0,0 0 0,0-1-1,0 1 1,-2 0 0,1 0-1,-1 1 10,-1-4 0,0 0-1,0 0 0,0 0 0,-1 0 0,0-1 1,0 1-1,-1-1 0,1 0 0,-1 0 1,0-1-1,0 0 0,-4 3 1,-12 8-45,-1-1 1,-14 7 44,25-15-124,-1 0 0,0-1 0,0 0 0,-1-1 0,1 0-1,-1-1 1,0-1 0,0 0 0,0 0 0,0-2 0,-7 0 124,19 0-76,0 0-1,0 0 1,0 0-1,0-1 0,0 1 1,0 0-1,1-1 0,-1 1 1,0-1-1,0 1 1,0-1-1,1 1 0,-1-1 1,0 1-1,1-1 0,-1 0 1,0 1-1,1-1 1,-1 0-1,1 0 0,-1 0 1,1 1-1,0-1 1,-1 0-1,1 0 0,0 0 1,-1 0-1,1 0 0,0 0 1,0 0-1,0 1 1,0-1-1,0 0 0,0 0 1,0 0-1,0 0 0,0 0 1,0 0-1,1 0 1,-1 0-1,0 0 0,1 1 1,-1-1-1,0 0 1,1 0-1,-1 0 0,1 1 1,0-1-1,-1 0 0,1 0 1,-1 1-1,1-1 1,0 1-1,0-1 0,-1 1 1,1-1-1,0 1 0,0-1 1,0 1-1,0-1 1,-1 1-1,1 0 77,18-3-2434,1 3-2161</inkml:trace>
  <inkml:trace contextRef="#ctx0" brushRef="#br0" timeOffset="1659.42">1720 974 7009,'0'0'5280,"0"0"-3161,0 0-1013,0 0-258,0 0-394,0 14-386,-1 7 23,-2-1 0,-1 0 1,0 0-1,-2 0 0,-1 2-91,-7 32 245,-20 84-701,31-127-2315,3-38-3049</inkml:trace>
  <inkml:trace contextRef="#ctx0" brushRef="#br0" timeOffset="2192.92">2121 1 11178,'0'0'2642,"0"0"-993,0 0-72,0 0-200,0 0-561,0 0-489,3 0-249,12 4-49,-1 0-1,0 1 1,0 0-1,11 7-28,18 6 94,-37-16-91,0 0 0,0 1-1,0-1 1,-1 1 0,1 1-1,-1-1 1,1 1 0,-1 0-1,0 0 1,-1 0 0,1 1-1,2 3-2,-4-4-1,-1 0-1,0 0 0,0 1 0,-1-1 0,1 0 0,-1 1 0,0-1 0,0 0 0,0 1 0,-1 0 0,0-1 0,1 1 0,-2-1 0,1 1 0,0-1 0,-1 1 1,0-1-1,-1 3 2,1-2 6,-1 0 0,0 0 1,0 0-1,0 0 1,-1-1-1,0 1 0,0-1 1,0 0-1,0 1 1,0-1-1,-5 3-6,-48 40 80,32-29-68,-3 2-43,20-16 8,1 0 0,-1 1 0,1 0 0,0 0 0,1 1 0,-1 0 0,1 0 1,-4 5 22,10-11-19,0 1 0,-1 0 0,1-1 1,0 1-1,-1-1 0,1 1 0,0-1 1,0 1-1,0-1 0,-1 1 0,1-1 1,0 0-1,0 0 0,0 1 0,0-1 1,0 0-1,0 0 0,0 0 1,0 0-1,-1 0 0,2 0 19,0 0-28,7 2-113,27 4 514,-1 2-1,27 9-372,-49-12-435,-1 0-1,0 1 1,11 7 435,-14-7-1124,0 0 0,-1 1 0,1 0 1,-2 0-1,4 4 1124,7 11-10823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08.508"/>
    </inkml:context>
    <inkml:brush xml:id="br0">
      <inkml:brushProperty name="width" value="0.05" units="cm"/>
      <inkml:brushProperty name="height" value="0.05" units="cm"/>
    </inkml:brush>
  </inkml:definitions>
  <inkml:trace contextRef="#ctx0" brushRef="#br0">2024 0 11699,'0'0'1258,"0"0"-584,0 0-113,0 0-45,0 0-106,29 6-187,94 17-131,-116-22-91,0 1 1,1-1 0,-1 1 0,0 1 0,0-1 0,-1 1-1,1 0 1,-1 1 0,1-1 0,-1 1 0,1 1-2,-5-2-17,0-1 1,0 1-1,-1-1 1,1 1-1,-1 0 1,1 0-1,-1 0 0,0 0 1,0 0-1,0 0 1,0 0-1,-1 0 1,1 1-1,-1-1 1,0 0-1,0 0 1,0 0-1,0 2 17,-1-1 12,0 1-1,0-1 1,0 0-1,-1 0 1,1 1-1,-1-1 1,0 0-1,0 0 1,-1 0-1,1-1 1,-1 1-1,0-1 1,0 1-1,0-1 1,0 0-1,0 0 1,-1 0-1,0 0-11,-17 13 83,0-1-1,-17 9-82,17-11-2,-64 46 79,84-59-81,0 1 1,0-1-1,0 1 1,0 0-1,0 0 1,1 0-1,-1-1 1,0 1-1,0 0 1,1 0-1,-1 0 1,1 0-1,-1 0 1,1 0-1,-1 0 1,1 0-1,-1 1 4,2-1 4,-1-1 0,0 1 0,0-1 0,0 1 0,0-1 0,0 0-1,1 1 1,-1-1 0,0 1 0,0-1 0,1 1 0,-1-1 0,0 0 0,1 1 0,-1-1 0,0 0-1,1 1 1,-1-1 0,1 0 0,-1 1 0,0-1 0,1 0 0,-1 0 0,1 1 0,-1-1 0,1 0-4,38 7 736,-35-7-600,71 5 965,27 3-861,-37 3-2879,-47-8-2017</inkml:trace>
  <inkml:trace contextRef="#ctx0" brushRef="#br0" timeOffset="-1700.43">208 640 12291,'0'0'2583,"0"0"-1606,0 0-581,0 0 99,0 0-239,0 0-32,0 26 6,1 10-164,-1 33 142,-4 11-208,-5 190 164,9-268-214,0 3 20,-1 0-1,1 0 1,-1 0-1,0 0 1,0 0-1,0 0 1,-1 2 30,-10 5-2179,-9-7-3972,11-5-2610</inkml:trace>
  <inkml:trace contextRef="#ctx0" brushRef="#br0" timeOffset="-1365">0 905 10122,'0'0'4633,"0"0"-3441,0 0 353,0 0-57,0 0-552,0 0-200,0 0-416,172 0-199,-106 0-113,7 0-8,3 0-81,0 6-551,13 0-808,-19 3-2361,-14-6-3976</inkml:trace>
  <inkml:trace contextRef="#ctx0" brushRef="#br0" timeOffset="-903.83">1214 694 6225,'0'0'1650,"0"0"-1131,0 0-453,0 0-15,-29 7-34,-94 24-13,115-29 81,0 0 0,0 1 0,0 0 0,0 1 0,0 0 0,0 0 0,1 0 0,0 1 0,0 0 0,0 1 0,1 0 0,0-1 0,0 2-1,0-1 1,1 1 0,0 0 0,0 0 0,0 1-85,1-1 220,1-2-27,0 1 1,0 0 0,0 0-1,1 0 1,0 0-1,1 0 1,-1 0-1,1 1 1,0-1-1,1 0 1,-1 1-1,1-1 1,1 1 0,-1-1-1,1 2-193,0-6 18,-1 0 0,1 1-1,-1-1 1,1 0 0,0 0 0,0-1 0,0 1-1,0 0 1,1 0 0,-1 0 0,0-1 0,1 1-1,-1-1 1,1 1 0,-1-1 0,1 1-1,0-1 1,0 0 0,0 0 0,0 0 0,-1 0-1,1 0 1,0 0 0,1-1 0,-1 1-1,0-1 1,0 1 0,0-1-18,11 3 14,0-1 0,-1-1 1,1 0-1,3 0-14,1 0-140,1 0 0,-1-1-1,0-1 1,1-1 0,-1 0 0,0-1 0,0-1 0,0-1-1,-1 0 1,16-7 140,-18 5-97,-1 0-1,0-1 1,0-1-1,0 0 1,1-2 97,-11 8 48,1-1 1,-1 1-1,0-1 1,0 1-1,-1-1 1,1 0-1,-1 0 1,0 0-1,0-1 1,0 1-1,0 0 1,-1-1-1,0 1 1,0-1-1,0 1 1,0-1-1,-1 0 1,1-3-49,-1 4 63,-2-13 1064,2 17-1107,0-1 0,0 1 0,0 0 0,0-1 0,0 1 0,0 0 0,-1 0 0,1-1 0,0 1 0,0 0 0,0 0 0,-1-1 0,1 1 0,0 0 0,0 0 0,-1 0 0,1-1 0,0 1 0,0 0-1,-1 0 1,1 0 0,0 0 0,-1 0 0,1-1 0,0 1 0,-1 0 0,1 0 0,0 0 0,0 0 0,-1 0 0,1 0 0,0 0 0,-1 0 0,1 0 0,0 0 0,-1 1 0,1-1 0,0 0 0,-1 0 0,1 0 0,0 0 0,0 0-1,-1 0 1,1 1 0,0-1 0,0 0 0,-1 0 0,1 0 0,0 1-20,-2 2-4,0 0 0,0 0 0,1 0 0,-1 1 0,1-1 0,0 0 0,0 1-1,0-1 1,1 1 0,-1-1 0,1 1 0,0-1 0,0 3 4,-2 7 4,-12 75-21,4-27 33,-9 32-16,12-71-920,0 0 0,-1 0 0,-6 9 920,-3 1-4727</inkml:trace>
  <inkml:trace contextRef="#ctx0" brushRef="#br0" timeOffset="-504.09">1548 1039 10426,'0'0'4146,"0"0"-2737,0 0-474,0 0 154,0 0-461,0 0-422,30 0-140,93 0-55,-116-1-23,-1 1-1,1 0 1,-1 0-1,1 1 1,-1-1-1,1 2 1,-1-1-1,1 1 1,-1-1-1,4 3 13,-8-2-19,-1-1 0,0 1-1,1 0 1,-1-1 0,0 1-1,0 0 1,0 0 0,0 0-1,-1 0 1,1 0 0,0 0 0,-1 0-1,1 0 1,-1 0 0,0 0-1,0 0 1,0 0 0,0 0-1,0 0 1,0 0 0,0 0 0,-1 0 19,1 2-6,-1 0 1,1-1 0,-1 0 0,0 1 0,0-1 0,0 1-1,-1-1 1,1 0 0,-1 0 0,0 0 0,0 0 0,0 0 0,0 0-1,-1-1 1,1 1 0,-1 0 0,0 0 5,-11 9 33,-1-1 0,1 0 0,-2-1-33,-5 4 25,-19 13 17,21-16-31,1 2 0,-12 10-11,30-23-3,0 0 0,0 0 0,1 0 1,-1 0-1,0 0 0,0 0 0,1 0 1,-1 0-1,0 0 0,0 0 0,0 0 1,1 0-1,-1 0 0,0 0 0,0 0 1,1 0-1,-1 0 0,0 0 0,0 0 1,1 0-1,-1 0 0,0 0 0,0 1 1,0-1-1,1 0 0,-1 0 0,0 0 1,0 0-1,0 1 0,0-1 0,1 0 1,-1 0-1,0 0 0,0 0 0,0 1 1,0-1-1,0 0 0,0 0 0,1 1 1,-1-1-1,0 0 0,0 0 0,0 0 1,0 1-1,0-1 0,0 0 0,0 0 1,0 1-1,0-1 0,0 0 0,0 0 1,0 1-1,0-1 0,0 0 0,-1 0 1,1 0-1,0 1 0,0-1 0,0 0 1,0 0-1,0 1 0,0-1 0,-1 0 1,1 0-1,0 0 0,0 0 0,0 1 1,0-1-1,-1 0 3,27 0 89,-21 0-82,14-1-361,1 0 0,0-2-1,-1 0 1,0-1 0,0-1-1,0-1 1,0-1 0,-1 0 0,5-4 354,19-10-4879</inkml:trace>
  <inkml:trace contextRef="#ctx0" brushRef="#br0" timeOffset="1994.92">3066 185 9794,'0'0'2601,"0"0"-1692,0 0-290,0 0 345,-4 29-376,-17 100-349,13-86-199,-3 0-1,-1-1 1,-18 39-40,10-27 24,-24 50 112,23-57 543,-9 31-679,31-84 494,0 0 0,-1 0 0,0-1 0,0 1 0,0 0 1,-1-1-495,0-7-28,1 0 1,0-1 0,1-8 27,0 19-13,0-1 1,0 1-1,0 0 0,0-1 0,0 1 0,1 0 1,0 0-1,0 0 0,0 0 0,0 0 1,1 0-1,0 1 0,0-1 0,1 0 13,4-4-44,1 1 1,1 0-1,-1 0 0,1 1 1,0 0-1,1 1 0,-1 0 1,1 1-1,0 0 0,0 1 0,7-1 44,9-2-78,0 2 0,0 1 0,1 2 0,7 1 78,-33 0-12,-1 0 0,0 0 0,1 0 1,-1 0-1,0 0 0,0 1 0,1-1 1,-1 1-1,0-1 0,0 1 0,0-1 1,0 1-1,0-1 0,1 1 0,-1 0 1,0 0-1,-1 0 0,1 0 0,0 0 1,0 0-1,0 0 0,0 0 0,0 0 12,0 2-12,1 1 0,-1-1 0,0 0 0,0 0 0,0 1 0,0-1-1,0 1 1,-1-1 0,1 3 12,-1 2 0,0 1 0,0-1 0,-1 1 0,0-1 0,-1 0 0,1 1 0,-4 7 0,0-5 5,-1 0 1,0-1-1,0 0 0,-1 0 1,-1-1-1,1 0 1,-2 0-1,1 0 1,-5 3-6,-18 13-25,0-1 1,-10 4 24,13-10-181,-1 0 0,-20 7 181,38-20-214,-1 0 0,1-1 0,-1 0 1,0-1-1,-1 0 0,1-1 0,0 0 0,-10-1 214,21 0-97,-1-1 0,0-1-1,1 1 1,-1 0 0,0 0 0,1 0 0,-1-1-1,0 1 1,1-1 0,-1 0 0,1 1 0,-1-1-1,1 0 1,-1 0 0,1 0 0,0 0 0,-1 0-1,1 0 1,0 0 0,0 0 0,0 0 0,0-1-1,0 1 1,0 0 0,0-1 0,0 1 0,0-1-1,1 1 1,-1-1 0,1 1 0,-1-1-1,1 0 1,0 0 97,-2-6-684,1 0-1,1-1 0,0 1 1,0-1-1,0 1 1,1-2 684,0-3-1472,2-13-1750</inkml:trace>
  <inkml:trace contextRef="#ctx0" brushRef="#br0" timeOffset="2361.79">3393 902 9962,'0'0'2465,"0"0"-1793,0 0-168,0 0 544,0 0-376,0 0-424,0 0-136,-23 137-48,13-101-56,-3-1 0,3-5 40,0-3-48,0-3 0,4-9 0,-1-6-328,1-9-800,2 0-1424,4-6-3050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19.445"/>
    </inkml:context>
    <inkml:brush xml:id="br0">
      <inkml:brushProperty name="width" value="0.05" units="cm"/>
      <inkml:brushProperty name="height" value="0.05" units="cm"/>
    </inkml:brush>
  </inkml:definitions>
  <inkml:trace contextRef="#ctx0" brushRef="#br0">1 6 14539,'0'0'2275,"0"0"-1372,0 0-363,0 0-44,0 0-261,29-1-188,173-4-29,-187 5-14,0 1-1,0 1 0,0 0 0,-1 0 1,1 1-1,10 5-3,-20-7-11,-1 1 0,1-1 0,-1 1 0,0 0 0,0 0 1,0 1-1,0 0 0,0-1 0,-1 1 0,1 0 0,-1 1 0,0-1 0,0 0 1,0 1-1,0 0 0,-1 0 0,1 0 0,-1 0 0,0 0 0,0 0 0,-1 0 1,1 1-1,0 3 11,-1-2-14,0-1 0,-1 1 1,0 0-1,0 0 0,0 0 0,-1 0 1,0 0-1,0 0 0,0-1 1,-1 1-1,0 0 0,0-1 0,0 1 1,-1-1-1,0 0 0,0 0 1,0 0-1,-1 0 0,1 0 1,-1-1-1,-4 4 14,-9 7-27,-1 0 1,0-1-1,-1-1 1,-1 0-1,0-2 27,7-2-15,-194 106-257,205-114 261,1 0 0,-1 0 1,0 0-1,0 0 0,1 0 1,-1 1-1,1-1 0,-1 0 1,1 1-1,-1-1 1,1 1-1,0 0 0,-1 0 11,2-2-4,0 0-1,0 1 0,0-1 0,0 1 0,0-1 1,0 0-1,0 1 0,0-1 0,0 1 0,0-1 1,1 0-1,-1 1 0,0-1 0,0 1 1,0-1-1,0 0 0,1 1 0,-1-1 0,0 0 1,0 1-1,0-1 0,1 0 0,-1 1 0,0-1 1,1 0-1,-1 0 0,0 1 0,1-1 1,-1 0-1,0 0 0,1 0 0,-1 0 0,0 1 1,1-1-1,-1 0 0,1 0 5,6 2 22,1 0-1,0 0 1,0-1-1,0 0 1,3 0-22,-7-1 56,103 8 614,-42-5-605,-1 4 0,57 12-65,-78-5-4588,-32-11-2310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11.383"/>
    </inkml:context>
    <inkml:brush xml:id="br0">
      <inkml:brushProperty name="width" value="0.05" units="cm"/>
      <inkml:brushProperty name="height" value="0.05" units="cm"/>
    </inkml:brush>
  </inkml:definitions>
  <inkml:trace contextRef="#ctx0" brushRef="#br0">1 6 5577,'0'0'7362,"0"0"-5118,0 0-1684,0 0 110,0 0-47,0 0-321,0 0-6,24 0 162,147 0 39,-133-1-448,-27-1-47,1 1-1,-1 1 0,1 0 0,-1 1 0,1 0 1,-1 0-1,0 2 0,11 2-1,-20-4-9,-1 0 0,1 1-1,0-1 1,-1 1 0,1-1 0,-1 1 0,1-1 0,-1 1-1,0 0 1,0 0 0,0-1 0,0 1 0,0 0 0,0 0-1,0 0 1,-1 0 0,1 0 0,-1 0 0,1 0 0,-1 1-1,0-1 1,0 0 0,0 0 0,0 0 0,0 0-1,-1 2 10,1 1 1,0 0-1,-1 0 0,0 0 0,-1 1 1,1-1-1,-1 0 0,0-1 0,0 1 1,0 0-1,-3 3 0,-8 8 15,-1-1 1,-1-1-1,0 0 0,-1-1 1,0 0-1,-1-2 0,-2 1-15,-6 5-1,1 0 0,2 1 0,-2 3 1,23-20-7,0 0-1,-1 0 1,1 0 0,0 1-1,0-1 1,0 0 0,0 1 0,0-1-1,0 0 1,1 1 0,-1 0-1,0-1 1,1 1 0,-1-1 0,1 1-1,-1 1 8,1-2-5,1-1 0,-1 1-1,0 0 1,0-1-1,0 1 1,1 0 0,-1-1-1,0 1 1,1 0-1,-1-1 1,1 1 0,-1-1-1,0 1 1,1 0-1,0-1 1,-1 1 0,1-1-1,-1 1 1,1-1-1,-1 0 1,1 1 0,0-1-1,-1 0 1,1 1 0,0-1 5,6 2 7,1 0 1,-1 0 0,0-1 0,1 0 0,-1 0 0,3-1-8,-5 0 48,100 2 277,-61-2-1476,1 2-1,20 3 1152,-47-2-3955</inkml:trace>
  <inkml:trace contextRef="#ctx0" brushRef="#br0" timeOffset="600.44">784 533 8330,'0'0'5450,"0"0"-3581,0 0-1117,0 0 16,0 0-173,0 0-299,0 12-89,-2 95 206,1-20-290,-4 1-1,-4 1-122,8-79-230,-1 0-1,0 0 1,-1 0-1,0 0 1,-1-1-1,-3 6 231,7-26-4370,0-12-1552</inkml:trace>
  <inkml:trace contextRef="#ctx0" brushRef="#br0" timeOffset="933.35">563 658 10066,'0'0'2433,"0"0"-1793,0 0 968,0 0 489,0 0-689,0 0-528,172 0-400,-119 0-312,-4 6-120,1 3-48,3 3-320,13 3-880,-13 0-1481,-10-6-3936</inkml:trace>
  <inkml:trace contextRef="#ctx0" brushRef="#br0" timeOffset="1319.27">1760 450 12635,'0'0'2044,"0"0"-809,0 0-695,0 0-297,-32 4-156,-107 19-75,130-21-12,0 1 0,0 0 0,0 0 0,0 1 0,0 0 0,1 0 0,-1 1 0,1 0 0,1 0 0,-1 1 0,1 0 0,-1 1 0,-8 7 0,-3 2 0,1 0 0,1 1 1,0 0-1,1 2 1,-5 8-1,15-18 18,0 0 0,0 1 1,1-1-1,1 1 1,-1 0-1,2 0 0,-1 1 1,1-1-1,1 1 1,0 0-1,1-1 0,-1 12-18,2-19 12,-1-1 0,1 1 0,0 0 0,0-1 0,1 1 0,-1 0 0,0-1 0,1 1 0,0 0 0,-1-1-1,1 1 1,0-1 0,1 1 0,-1-1 0,0 1 0,1-1 0,-1 0 0,1 1-12,1-1 16,1-1 1,-1 1-1,0-1 1,0 1 0,1-1-1,-1 0 1,1 0-1,-1-1 1,1 1-1,0-1 1,-1 0-1,1 0 1,3 0-17,10 1 10,0 0 0,1-1-1,-1-1 1,0-1 0,0-1 0,0 0 0,0-1 0,0-1 0,-1 0 0,1-1 0,-1-1 0,-1-1 0,1 0-1,5-5-9,-6 3-23,0-2 0,0 0-1,-1 0 1,13-15 23,-23 22 74,1-1-1,-1 1 0,0-1 1,0 0-1,-1 0 0,1 0 1,-1-1-1,-1 1 0,1-1 1,-1 1-1,-1-1 0,1 0 1,-1 0-1,0 0 0,0-2-73,-2 19-33,0 0 0,-1 0 0,-1-1 0,1 1 1,-4 6 32,-5 24-46,-9 87-230,10-44-3459,6-57-1531</inkml:trace>
  <inkml:trace contextRef="#ctx0" brushRef="#br0" timeOffset="1688.27">1909 923 9690,'0'0'4502,"0"0"-2897,0 0-540,30-6-127,98-16-349,-112 19-490,1 1-1,-1 0 1,1 1-1,7 1-98,-6 0-4,-17 0-3,0 1-1,0-1 1,0 0 0,0 1 0,0-1 0,0 1 0,0-1 0,0 1 0,0 0 0,0-1 0,0 1 0,0 0 0,-1-1-1,1 1 1,0 0 0,-1 0 0,1 0 0,0 0 0,-1 0 0,1 0 0,-1 0 0,1 0 0,-1 0 0,0 0-1,1 0 1,-1 0 0,0 0 0,0 0 0,0 0 0,0 0 0,0 0 0,0 0 0,0 0 0,0 1 7,0 2-26,0 1 0,0-1 1,0 1-1,-1-1 0,1 1 0,-1-1 1,0 0-1,-2 4 26,-1 0-11,0-1 0,-1 0-1,0 0 1,0 0 0,0-1 0,-1 0 0,0 0 0,0 0-1,-3 1 12,-65 48 27,53-41-21,0 0 26,13-10-31,1 0 1,-1 1-1,1 0 0,0 0 1,1 1-1,-1 0 0,1 0 1,0 1-1,1-1 0,0 1 1,-1 1-2,6-8-7,0 1 0,0-1 0,-1 1 0,1-1 0,0 1 0,0-1 0,0 1 0,0-1 0,0 1 0,-1-1 0,1 1 0,0-1 0,0 1 0,0-1 0,1 1 0,-1-1 0,0 1 0,0-1 0,0 1 0,0-1 0,0 1 0,0-1 0,1 1 0,-1-1 0,0 1 0,0-1 0,1 0 0,-1 1 0,0-1 0,1 1 0,-1-1 0,1 0 0,-1 1 0,0-1 0,1 0 0,-1 1 0,1-1 0,-1 0 0,1 0 0,-1 0 0,1 1 0,-1-1 0,0 0 0,1 0 0,0 0 0,-1 0 0,1 0 7,28 1 122,-21-1-110,16 1-397,-1-1 1,1-1 0,0-2-1,0 0 1,-1-1-1,0-1 1,0-2 0,4-1 384,21-13-3735</inkml:trace>
  <inkml:trace contextRef="#ctx0" brushRef="#br0" timeOffset="2185.28">2650 39 14635,'0'0'2299,"0"0"-1404,0 0-345,0 0 38,9 4-283,29 12-30,-1 2 0,-1 1-1,21 16-274,-54-33-4,-1 0 1,1 0-1,-1 0 0,0 1 0,1-1 0,-1 1 1,0-1-1,0 1 0,-1 0 0,1 0 0,0 0 1,-1 0-1,0 0 0,0 0 0,0 1 0,0-1 1,0 0-1,-1 1 0,1-1 0,-1 0 0,0 1 1,0-1-1,0 0 0,-1 1 0,1-1 0,-1 2 4,-1 2 5,0-1 0,0 0 0,-1 0 0,0 0-1,0 0 1,0 0 0,-1-1 0,0 1 0,0-1-1,0 0 1,-1 0 0,-3 3-5,-12 8 42,0-1 1,-21 11-43,20-13 35,1 0 1,-17 16-36,37-29-6,0 0 0,-1 0 0,1 0 0,0 0 1,0 1-1,0-1 0,0 0 0,-1 0 0,1 0 0,0 0 0,0 0 0,0 1 0,0-1 1,0 0-1,-1 0 0,1 0 0,0 0 0,0 1 0,0-1 0,0 0 0,0 0 0,0 0 1,0 1-1,0-1 0,0 0 0,0 0 0,0 0 0,0 1 0,0-1 0,0 0 0,0 0 1,0 1-1,0-1 0,0 0 0,0 0 0,0 0 0,0 0 0,0 1 0,0-1 0,0 0 1,1 0-1,-1 0 0,0 1 0,0-1 0,0 0 0,0 0 0,0 0 0,1 0 0,-1 0 6,15 4-52,30-3 234,-35-1-151,61-1 110,83 2-1297,-135 2-1899,-13 3-3740</inkml:trace>
  <inkml:trace contextRef="#ctx0" brushRef="#br0" timeOffset="3289.12">3503 36 10058,'0'0'5752,"0"0"-3704,0 0-1221,0 0-92,0 0-248,0 0-276,-9 27 101,-64 189 569,9 7 570,-8 86-1451,53-220 226,13-68-142,6-21-75,0 0 0,0 0 0,0 0 0,0 0-1,0 0 1,0 0 0,0 0 0,0-1 0,0 1-1,0 0 1,0 0 0,0 0 0,0 0 0,0 0 0,0 0-1,0 0 1,0 0 0,0 0 0,0-1 0,0 1 0,0 0-1,0 0 1,0 0 0,-1 0 0,1 0 0,0 0-1,0 0 1,0 0 0,0 0 0,0 0 0,0 0 0,0 0-1,0 0 1,0 0 0,0-1 0,0 1 0,0 0 0,0 0-1,-1 0 1,1 0 0,0 0 0,0 0 0,0 0-1,0 0 1,0 0 0,0 0 0,0 0 0,0 0 0,0 0-1,0 0 1,-1 0 0,1 0 0,0 0 0,0 0 0,0 0-9,1-40 949,-1 22-1140,-1-8 177,0 17 16,1 0 0,0 1 0,0-1-1,1 0 1,1-7-2,-1 14-13,-1-1 0,1 1 0,0 0 0,0 0 0,0-1-1,0 1 1,0 0 0,0 0 0,1 0 0,-1 0 0,1 1 0,-1-1-1,1 0 1,0 1 0,0-1 0,0 1 0,-1-1 0,1 1 0,1 0 0,-1 0-1,0 0 1,0 0 0,2-1 13,16-3-94,-1 0-1,1 1 1,1 1 0,-1 1-1,9 1 95,105 3-180,-100-1 79,-31-1 82,1 0 0,0 1 1,0-1-1,-1 1 0,1 0 0,0 0 1,-1 0-1,1 1 0,-1-1 1,1 1-1,-1 0 0,0-1 0,1 2 1,-1-1-1,0 0 0,-1 1 1,2 0 18,-2-1-17,-1 0 0,1 1 0,-1-1 0,1 0 0,-1 1 0,0-1 0,0 1 0,0-1 0,0 1 0,-1-1 0,1 1 0,-1 0 0,1-1 0,-1 1 0,0 0 0,0 0 0,0-1 0,-1 1 0,1 0 0,-1-1 0,1 1 0,-1-1 0,0 1 0,-1 2 17,0-1-9,0 0-1,0 1 1,-1-1-1,0 0 1,0-1-1,0 1 1,0 0-1,-1-1 1,1 0-1,-1 0 1,0 0-1,-1 1 10,-54 30-133,52-30 99,-14 7-315,-1-1 0,0-1-1,-1-1 1,0-1 0,0-1 0,0-1 0,0-1 0,-1-1 0,-11 0 349,35-3-61,-1-1 0,1 1 0,-1 0 1,1 0-1,-1 0 0,1 0 0,0-1 0,-1 1 1,1 0-1,0 0 0,-1-1 0,1 1 0,0 0 1,-1-1-1,1 1 0,0 0 0,-1-1 0,1 1 1,0 0-1,0-1 0,-1 1 0,1-1 1,0 1-1,0 0 0,0-1 0,0 1 0,0-1 1,0 1-1,0-1 0,0 1 0,-1-1 0,2 1 1,-1 0-1,0-1 0,0 1 0,0-1 0,0 1 1,0-1-1,0 1 0,0-1 0,0 1 0,1 0 1,-1-1-1,0 1 0,0-1 61,10-20-2013,16-1-2502,3 1-4096</inkml:trace>
  <inkml:trace contextRef="#ctx0" brushRef="#br0" timeOffset="3669.13">4016 971 14803,'0'0'2165,"0"0"-1316,0 0-382,0 0-23,0 0-277,9 3-153,-1 1-24,1-1-1,-1 2 0,0-1 1,0 1-1,0 0 0,0 2 11,-5-5-23,1 1-1,-1 0 1,0 0-1,0 1 1,0-1-1,-1 1 1,1-1-1,-1 1 1,0 0-1,0 0 1,0 0-1,-1 0 1,1 0-1,-1 0 1,0 0-1,1 4 24,-2-2-30,1 0 0,-1 0-1,0 0 1,-1 0 0,1 0-1,-1-1 1,0 1 0,-1 0-1,1 0 1,-1-1 0,0 1-1,-1-1 1,1 0 0,-1 0-1,0 1 1,0-2-1,-2 3 32,-4 2-59,0 1 0,0-1 0,-1 0 0,0-1 0,0 0 0,-1-1 0,-4 2 58,8-5 0,4-3 1,0 0-1,1 0 1,0 0 0,-1 1-1,1-1 1,0 1 0,0-1-1,-1 1 1,1 0-1,1 0 1,-1 0 0,-1 1-1,9-3 24,29 0-38,-3 2-288,0-2 0,0-2 0,-1-1 0,1-1 0,-1-2 0,7-3 302,4-7-3783</inkml:trace>
  <inkml:trace contextRef="#ctx0" brushRef="#br0" timeOffset="4136.28">4512 104 8618,'0'0'4086,"0"0"-2872,0 0-604,0 0 599,0 0-156,30-1-571,100-3-344,-109 3-133,0 1 0,0 1-1,0 1 1,4 1-5,-21-2-7,0 0 1,0 0-1,0 0 0,0 1 1,0 0-1,-1-1 0,1 1 1,0 0-1,-1 1 0,0-1 1,1 1-1,-1-1 0,0 1 1,0 0-1,-1 0 0,1 0 1,-1 1-1,1-1 0,-1 1 7,0-2-7,-1 1-1,1 1 1,-1-1-1,0 0 1,0 0-1,0 0 1,0 1-1,-1-1 1,1 0-1,-1 1 1,0-1-1,0 0 1,0 1-1,0-1 1,-1 0-1,1 1 1,-1-1-1,0 0 1,0 0-1,0 1 1,-1-1-1,1 0 1,-1 0-1,1 0 1,-1-1-1,0 1 1,0 0-1,0-1 1,-1 1-1,1-1 1,-1 0-1,-1 2 8,-11 8 35,0 0-1,-1-1 1,0-1-1,0 0 0,-6 1-34,8-4 11,-164 85 122,164-82-154,14-2-113,1-7 134,1 0 0,-1 0 0,1 0-1,-1 0 1,1 0 0,-1-1 0,1 1-1,0 0 1,-1-1 0,1 1-1,0-1 1,0 0 0,-1 1 0,2-1 0,94 11 173,2-4 1,-1-5 0,2-4-174,-5 2-3405,-43 0-5330</inkml:trace>
  <inkml:trace contextRef="#ctx0" brushRef="#br0" timeOffset="4548.46">5438 399 12051,'0'0'4702,"0"0"-3391,0 0-975,0 0 151,0 0-219,0 0-107,-9 28-22,-60 173 6,47-131-668,4 1 0,3 1 0,0 26 523,11-88-6743,4-9-1744</inkml:trace>
  <inkml:trace contextRef="#ctx0" brushRef="#br0" timeOffset="4899.28">5197 661 11202,'0'0'3169,"0"0"-2049,0 0 857,0 0-449,0 0-440,205 18-320,-143-15-367,-5 3-361,12 3-40,-16 0-1145,-13-3-2904</inkml:trace>
  <inkml:trace contextRef="#ctx0" brushRef="#br0" timeOffset="5501.72">6301 545 12579,'0'0'2380,"0"0"-895,0 0-67,0 0-141,0 0-537,-18-3-509,4 0-220,7 2-15,-1-1 1,1 1-1,-1 0 1,1 0-1,-1 1 1,0 0-1,1 0 0,-1 1 1,1 0-1,-1 0 1,1 1-1,-1 0 1,1 0-1,0 1 1,0 0-1,-1 1 4,-12 7 7,0 1-1,2 1 1,-1 0-1,1 2 0,1 0 1,-12 14-7,22-21-3,1 0 1,-1 1-1,1-1 0,1 1 1,0 0-1,0 1 0,1-1 1,0 1-1,1 0 0,0 0 1,0 0-1,1 1 0,1-1 1,-1 1-1,1 8 3,1-17 0,0 0 1,1 1-1,-1-1 0,0 0 0,1 0 1,-1 1-1,1-1 0,-1 0 1,1 0-1,0 0 0,0 0 1,0 0-1,0 0 0,1 0 0,-1 0 1,1 0-1,-1-1 0,1 1 1,1 1-1,0-1 7,1 1 0,-1-1 0,1 0 1,0 0-1,-1-1 0,1 1 0,0-1 1,0 0-1,0 0 0,4 0-7,11 1 13,0-1 0,0-1-1,0 0 1,13-3-13,-21 2-25,0-1-3,0 0-1,0 0 1,0-1 0,0 0 0,0-1-1,-1 0 1,0-1 0,0 0-1,0-1 1,0 0 0,-1 0-1,8-7 29,-5 2-27,-1 0-1,0 0 0,0-1 0,-1-1 0,-1 0 0,0 0 0,-1-1 0,6-12 28,-12 29-599,-1 11 393,0 20 151,-5 31-99,-3 0-1,-2 0 1,-5 6 154,8-40-493,-4 8-3201,8-30 1008,1-1-5009</inkml:trace>
  <inkml:trace contextRef="#ctx0" brushRef="#br0" timeOffset="5878.29">6596 959 1064,'0'0'11661,"0"0"-8021,0 0-2881,0 0 54,0 0-39,0 0-368,19-4-279,61-10-112,-76 14-23,0-1 1,0 1 0,0-1 0,0 1-1,1 0 1,-1 1 0,0-1-1,0 1 1,0 0 0,2 1 7,-4-2-9,-1 1 0,1-1 0,-1 1 0,1 0 0,-1 0 0,0 0 0,1 0 0,-1 0-1,0 0 1,0 0 0,0 1 0,0-1 0,0 0 0,0 1 0,0-1 0,0 1 0,0 0 9,1 4-60,-1-1 1,0 1-1,0 0 0,-1-1 0,1 1 1,-1 0-1,-1-1 0,1 1 0,-1 0 1,0 2 59,0-6-26,1 2-17,-1 1 0,0-1 0,-1 0-1,1 1 1,-1-1 0,0 0 0,0 0-1,0 0 1,0 0 0,-1 0 0,0-1-1,1 1 1,-4 2 43,-6 6-47,-1-1 0,1-1 0,-6 3 47,9-7-7,0 0 0,0 1 0,1 0 0,0 1 0,0 0 0,1 0 0,-3 5 7,9-12-9,0 0 0,1 0 0,-1-1 0,0 1-1,1 0 1,-1 0 0,1 0 0,-1 0 0,1 0 0,0 0 0,-1 0 0,1 0-1,0 0 1,0 0 0,0 0 0,-1 0 0,1 0 0,0 0 0,0 0-1,0 0 1,1 0 0,-1 0 0,0 0 0,0 0 0,1 0 0,-1 0 0,0 0-1,1 0 1,-1 0 0,1-1 0,-1 1 0,1 0 0,-1 0 0,1 0-1,0 0 1,0-1 0,-1 1 0,1 0 0,0-1 0,0 1 0,0-1 0,-1 1-1,1-1 1,0 1 0,0-1 0,0 1 0,0-1 0,0 0 0,0 1-1,0-1 1,0 0 0,0 0 9,9 2 10,0-1-1,0 0 0,0 0 1,0-1-1,2 0-9,-2-1-33,-2 1-18,25 1-577,1-3 1,12-2 627,-31 2-936,-1-1 0,0-1 0,0 0 1,3-2 935,41-20-8234</inkml:trace>
  <inkml:trace contextRef="#ctx0" brushRef="#br0" timeOffset="6313.47">7145 0 808,'0'0'9277,"0"0"-6474,0 0-2029,0 0 406,0 0 36,0 0-376,13 1-100,72 12-128,-72-11-582,-1 2 1,1-1 0,-1 2 0,0 0 0,0 0 0,9 6-31,-19-10-7,0 1 0,0-1 0,0 1 0,0 0 0,0-1 0,0 1 0,0 0 0,-1 0 0,1 0 0,-1 1 0,0-1 0,1 0 0,-1 0 0,0 1 0,0-1 0,-1 1 0,1-1 0,0 1 0,-1-1 0,0 1 0,1-1 0,-1 1 0,0 0 0,0-1 0,-1 1 0,1-1 0,0 1 0,-1-1 0,1 1 0,-1-1 0,0 1 0,0-1 0,0 0 0,0 1 0,-1-1 0,0 2 7,-6 9-20,-1 1 0,0-2 0,-1 0 0,-1 0 0,-5 5 20,13-14-4,-12 13-28,2-5 21,1 2 1,1 0-1,-7 10 11,16-21-13,0 1 1,0 0-1,0 0 0,1 0 0,-1 0 1,1 0-1,0 0 0,-1 0 0,2 1 0,-1-1 1,0 0-1,1 1 0,-1-1 0,1 1 1,0-1-1,0 0 0,0 1 0,1-1 1,-1 0-1,2 4 13,-1-5-5,0-1 0,1 1 0,-1-1 0,1 1-1,0-1 1,-1 0 0,1 1 0,0-1 0,0 0 0,0 0 0,0 0 0,0 0 0,0-1 0,0 1 0,0 0 0,0-1 0,0 0 0,0 1 0,0-1 0,0 0-1,0 0 1,0 0 0,3-1 5,-2 2-15,120 0-2799,-66-1-2062</inkml:trace>
  <inkml:trace contextRef="#ctx0" brushRef="#br0" timeOffset="6996.59">7945 277 11522,'0'0'3340,"0"0"-2420,0 0-689,0 0 42,0 0-19,0 0 239,-2 31-40,0 9-344,-2 18 22,-2-1 0,-4 10-131,-8 33 97,2-13 62,3 1-1,4 0 0,3 12-158,6-99 22,0-1 56,1-5-46,1 0-1,-1 0 1,1 0-1,0 0 1,1 0-1,-1 1 1,2-3-32,9-18-18,18-77-178,-20 62 83,2 1-1,12-25 114,-23 60 5,0 0-1,1 1 1,-1-1-1,1 1 0,0 0 1,0-1-1,1 1 1,-1 1-1,0-1 1,1 0-1,0 1 1,0 0-1,-1 0 0,1 0 1,1 0-1,-1 1 1,0-1-1,0 1 1,0 0-1,1 1 1,2-1-5,14-2 45,1 2 0,0 0 0,20 2-45,-9 0 67,-19-1-47,-1 0 0,1 1 0,0 1 0,-1 0 1,0 1-1,1 0 0,-1 1 0,7 3-20,-16-5 4,1 0 0,-1 0 0,0 1 1,0 0-1,0-1 0,-1 1 0,1 1 1,0-1-1,-1 0 0,0 1 0,0 0 1,0 0-1,-1 0 0,1 0 0,-1 0 1,0 0-1,0 1 0,0-1 0,-1 1 1,1-1-1,-1 1 0,0 0 0,-1-1 1,1 1-1,-1 0 0,0 0-4,1 1 4,-2 1-1,1-1 1,-1 1 0,0 0 0,0-1-1,-1 0 1,0 1 0,0-1-1,0 0 1,-1 0 0,0 0 0,0 0-1,-1 1-3,-3 2 15,0 0-1,0-1 0,0 0 1,-1 0-1,-1 0 1,1-1-1,-6 4-14,-16 7 24,0-1 0,0-1-1,-1-1 1,-23 6-24,28-11-194,-1-1 0,-1-1 0,1-1 0,-1-2-1,0 0 1,0-2 0,-20-1 194,48-2-27,-1 0 0,1 0 1,-1-1-1,0 1 0,1 0 0,-1 0 0,1-1 1,-1 1-1,1 0 0,-1-1 0,1 1 0,-1 0 0,1-1 1,0 1-1,-1-1 0,1 1 0,-1-1 0,1 1 1,0-1-1,-1 1 0,1-1 0,0 1 0,0-1 0,0 1 1,-1-1-1,1 1 0,0-1 0,0 0 0,0 1 0,0-1 1,0 1-1,0-1 0,0 0 0,0 1 0,0-1 1,0 1-1,0-1 0,0 1 0,1-1 0,-1 0 0,0 1 1,1-1 26,-1-1-64,0 0 0,1 0 0,0 0-1,-1 0 1,1 1 0,0-1 0,0 0 0,0 0 0,0 1 0,0-1 0,0 1 0,1-1 0,-1 1 0,0-1 0,1 1 64,12-6-1360,0 0-1,1 2 1,13-5 1360,-26 10-333,32-10-5774</inkml:trace>
  <inkml:trace contextRef="#ctx0" brushRef="#br0" timeOffset="7501.29">8392 917 4369,'0'0'9667,"0"0"-6221,0 0-2293,0 0-93,0 0-313,0 0-414,14 0-146,6-1-138,5 0-6,1 1 0,-1 1-1,9 1-42,-30-1-9,-1 0-1,1 0 1,-1 0 0,0 0-1,1 1 1,-1 0-1,0-1 1,0 1 0,0 0-1,0 0 1,0 1 0,0-1-1,-1 0 1,1 1-1,1 1 10,-3-2-16,0-1 0,0 1 0,0-1 0,-1 1-1,1-1 1,0 1 0,0 0 0,-1 0 0,1-1 0,-1 1-1,0 0 1,1 0 0,-1-1 0,0 1 0,0 0-1,0 0 1,0 0 0,-1-1 0,1 1 0,0 0-1,-1 0 1,1-1 0,-1 1 0,0 0 0,1-1 0,-1 1-1,0 0 1,0-1 0,0 1 0,0-1 0,0 0-1,-1 1 17,-10 10-133,-1-2-1,0 0 0,0 0 0,-1-1 1,-1-1-1,1 0 0,-11 3 134,25-11-12,0 0 1,-1 0-1,1 1 0,0-1 1,-1 0-1,1 1 0,0-1 0,-1 0 1,1 1-1,0-1 0,0 1 0,0-1 1,-1 0-1,1 1 0,0-1 1,0 1-1,0-1 0,0 0 0,0 1 1,0-1-1,0 1 0,-1-1 0,1 1 1,1-1-1,-1 1 0,0-1 1,0 0-1,0 1 0,0-1 0,0 1 1,0-1-1,0 1 0,1-1 0,-1 0 1,0 1-1,0-1 0,0 0 1,1 1-1,-1-1 0,0 0 0,1 1 1,-1-1-1,1 1 12,14 16 27,-14-16-42,17 16 43,-10-10-22,-1 0 1,0 1-1,0 0 0,-1 0 1,1 1-7,-5-6 0,0 0 1,-1 1 0,1-1 0,-1 0 0,0 1 0,0 0 0,0-1-1,0 1 1,-1 0 0,1-1 0,-1 1 0,0 0 0,0 0 0,0-1 0,-1 1-1,1 1 0,-2-2 10,1 0-1,-1 0 1,0 0-1,1 0 1,-1 0 0,0-1-1,-1 1 1,1 0-1,0-1 1,-1 0-1,1 0 1,-1 1-1,0-2 1,0 1-1,0 0 1,0 0-1,0-1 1,0 0-1,-1 1-9,-12 4-95,0 0 0,0 0 0,-5-1 95,-27 5-1122,45-10 666,-1 1 1,1-1 0,-1 0-1,1 0 1,0 0-1,-1-1 1,1 1-1,0-1 1,-1 1-1,1-1 1,0 0-1,-3-2 456,-6-14-7936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3:51.224"/>
    </inkml:context>
    <inkml:brush xml:id="br0">
      <inkml:brushProperty name="width" value="0.05" units="cm"/>
      <inkml:brushProperty name="height" value="0.05" units="cm"/>
    </inkml:brush>
  </inkml:definitions>
  <inkml:trace contextRef="#ctx0" brushRef="#br0">17 140 7882,'0'0'3939,"0"0"-2244,0 0-635,0 0-131,0 0-213,0 0-151,0 0-97,0 0-40,0 0-14,0 0-9,0 0 38,0 0 30,0 0 8,0 0-77,0 0-20,0 0 88,0 0 5,0 0 15,0 0-29,0 0-71,0 0-60,0 0-76,0 0-5,11-1 101,133-24 13,1 6 0,21 5-365,27 8-3832,-264 10-1730,32 4-1313</inkml:trace>
  <inkml:trace contextRef="#ctx0" brushRef="#br0" timeOffset="397.21">0 417 10042,'0'0'2655,"0"0"-820,0 0-289,0 0-199,0 0-372,0 0-386,6 0 289,46-1 780,0-2 1,51-11-1659,-45 4 56,0 3 0,56 0-56,-114 7-74,0 0-42,0 0-252,0 0-560,0 0-435,-2 3-337,-25 24-5494,13-12-1958</inkml:trace>
  <inkml:trace contextRef="#ctx0" brushRef="#br0" timeOffset="1599.19">1697 81 4545,'0'0'5797,"0"0"-3094,0 0-944,0 0-256,0 0-461,0 0-335,-4-8-276,3 5-397,-1-1 6,1 1 0,-1-1 0,0 1-1,0 0 1,0 0 0,0 0-1,0 0 1,-1 0 0,0 0-1,1 1 1,-1-1 0,0 1 0,0 0-1,0-1 1,0 1 0,-1 1-1,1-1 1,-4-1-40,-9-1 88,-1 0 1,1 0-1,-1 2 0,0 0 0,0 1 1,-8 0-89,22 2-6,0 0 0,0-1 0,0 1 1,0 0-1,0 1 0,0-1 0,0 0 1,1 1-1,-1 0 0,1-1 0,-1 1 1,1 0-1,-1 0 0,1 1 0,0-1 1,0 0-1,0 1 0,1-1 0,-1 1 1,0-1-1,1 2 6,-8 11-19,1 0 0,0 1 0,1 3 19,-1 5-30,2 0 0,0 0-1,2 0 1,0 1 0,2-1-1,1 1 1,1 24 30,0-48-3,0 0 1,1 0-1,-1 0 0,0 0 0,0 0 1,0 0-1,1 0 0,-1 0 1,1 0-1,-1 0 0,0 0 0,1 0 1,0 0-1,-1 0 0,1 0 0,-1-1 1,1 1-1,0 0 0,0-1 0,-1 1 1,1 0-1,0-1 0,0 1 0,0-1 1,0 1 2,2 0 9,1 1 0,-1-1 0,1 0 0,-1 0-1,1-1 1,-1 1 0,1-1 0,0 1-9,11-1 86,0 0 0,0-1-1,7-2-85,-14 1 47,1 0 0,-1 0 0,0-1 0,0 0 0,0-1 0,0 1 0,-1-2 0,0 1 0,1-1 0,-2 0 0,1 0 0,0-1 0,-1 0 0,0 0 0,-1-1 0,1 0 0,-1 0 0,0 0 0,-1 0 0,0-1 0,0 1 0,-1-1 0,0 0 0,0-1 0,-1 1 0,0 0 0,0-1 0,-1 1 0,0-1 0,0-4-47,-1-9 302,0 33 172,1 36 157,5 28-635,-2 1 1,-6 39 3,-10-67-2104,12-84-334,0 7-2011,0-7-6005</inkml:trace>
  <inkml:trace contextRef="#ctx0" brushRef="#br0" timeOffset="30104.52">483 1301 10682,'0'0'3049,"0"0"-891,0 0-517,0 0-411,0 0-387,0 0-390,0 0-238,3 7-180,2 19 23,-2 1 1,-1 0-1,-1 0 1,-1-1-1,-2 6-57,0 29 152,0-19-85,-3 0-1,-1-1 0,-2 0 0,-1 0 0,-3 0 0,-9 20-67,18-52-262,0 0 0,0 0 0,-1-1 1,-1 1-1,-3 5 262,8-14-54,0 0 0,0 0 1,-1 1-1,1-1 0,0 0 0,0 0 1,0 0-1,0 0 0,0 0 1,0 0-1,-1 0 0,1 0 1,0 1-1,0-1 0,0 0 1,0 0-1,0 0 0,-1 0 1,1 0-1,0 0 0,0 0 1,0 0-1,0 0 0,-1 0 1,1 0-1,0 0 0,0 0 1,0 0-1,0 0 0,-1 0 0,1 0 1,0 0-1,0 0 0,0-1 1,0 1-1,0 0 0,-1 0 1,1 0-1,0 0 0,0 0 1,0 0-1,0 0 0,0 0 1,0-1-1,-1 1 0,1 0 1,0 0-1,0 0 0,0 0 1,0 0-1,0-1 0,0 1 1,0 0-1,0 0 0,0 0 0,0 0 1,0-1-1,0 1 0,0 0 1,0 0-1,0 0 0,0 0 1,0-1-1,0 1 0,0 0 54,-3-12-1922,2-14-3083,-1-6-1655</inkml:trace>
  <inkml:trace contextRef="#ctx0" brushRef="#br0" timeOffset="30453.31">129 1513 8850,'0'0'2760,"0"0"-407,182-3-169,-83-12-519,14-6-537,6 0-560,-7 3-352,-9 3-168,-17 6-48,-17 3-504,-19 6-608,-27 0-889,-16 12-1079,-7 9-4010</inkml:trace>
  <inkml:trace contextRef="#ctx0" brushRef="#br0" timeOffset="30953.8">1680 1370 4993,'0'0'5987,"0"0"-3564,0 0-785,0 0 91,0 0-476,0 0-547,-7-9-284,4 6-416,1 0 0,-1 0 1,0 0-1,0 0 0,0 0 1,0 1-1,-1-1 0,1 1 0,-1 0 1,1 0-1,-1 0 0,0 0 1,0 1-1,0 0 0,0-1 1,0 2-1,0-1 0,0 0 0,0 1 1,0-1-1,0 1 0,0 1 1,0-1-1,0 0 0,-1 1 1,1 0-1,0 0 0,0 0 0,-2 1-6,-12 6-13,1 0-1,0 1 1,1 1-1,0 1 1,0 0-1,2 1 0,-7 6 14,-5 7-5,1 1 0,1 0 0,-10 18 5,27-36-20,1 1 1,1 0-1,-1 0 1,2 1 0,-1-1-1,1 1 1,1 0-1,0 0 1,0 1-1,1-1 1,0 0 0,1 1-1,0-1 1,1 4 19,0-13-7,0 0 1,0 0-1,1 0 1,-1 0 0,0 0-1,1 0 1,-1 0-1,1 0 1,-1 0 0,1 0-1,-1 0 1,1 0-1,0 0 1,-1-1 0,1 1-1,0 0 1,0 0-1,0-1 1,-1 1 0,1 0-1,0-1 1,0 1-1,0-1 1,0 0 0,0 1-1,0-1 1,0 0-1,0 1 1,0-1 0,0 0-1,0 0 1,0 0-1,1 0 7,44 1-67,-36-2 44,6 0-79,0-1-1,-1-1 0,0 0 0,1-2 1,-1 1-1,-1-2 0,1 0 0,-1-1 1,12-7 102,7-6-419,-1-2 1,-1 0 0,15-16 418,-39 31 32,1 1-1,-1-1 0,0 0 1,0-1-1,-1 0 0,0 0 1,0 0-1,-1-1 0,0 1 1,0-1-1,-1 0 0,0-1 1,-1 1-1,0-1 0,-1 0 1,0 0-1,0 0 0,-1 0 1,0 0-1,-1-1-31,-14 44 36,-16 69-426,4 1 0,-2 43 390,20-93-5604,5-45-1224</inkml:trace>
  <inkml:trace contextRef="#ctx0" brushRef="#br0" timeOffset="31503.86">1942 1649 9754,'0'0'4017,"0"0"-2731,0 0-814,0 0 18,0 0-220,0 0-161,15 0-11,5 0-61,3-2 20,0 2 0,0 1 1,10 1-58,-31-2 0,-1 1-1,1-1 1,-1 0 0,1 0 0,-1 1 0,1-1-1,-1 1 1,1-1 0,-1 1 0,1-1-1,-1 1 1,1 0 0,-1 0 0,0 0 0,0 0-1,1 0 1,-1 0 0,0 0 0,0 0-1,0 0 1,1 2 0,-2-2 3,0 0-1,0 0 1,0 0-1,0 1 1,0-1-1,0 0 1,0 0 0,0 1-1,0-1 1,0 0-1,-1 0 1,1 0-1,0 1 1,-1-1-1,1 0 1,-1 0-1,0 0 1,1 0-1,-1 0 1,0 0 0,0 0-3,-6 8 30,0-1 1,-1 0 0,-1 0 0,1-1 0,-4 2-31,8-5 14,-14 9-14,-27 22 40,43-33-51,0 0 0,0 0-1,0 0 1,0 1 0,0-1-1,1 0 1,-1 1 0,1-1-1,0 1 1,-1-1 0,1 1-1,0 0 1,1-1 0,-1 1-1,0 0 1,1 1 11,1-3-4,0 0 0,0 0-1,0 0 1,0 0 0,0 0 0,1-1 0,-1 1 0,0 0-1,1-1 1,-1 1 0,0-1 0,1 1 0,-1-1 0,1 0-1,-1 0 1,1 0 0,-1 0 0,0 0 0,1 0 0,1 0 4,2 0 0,23 4 48,-1-1-37,-1 1 1,1 1-1,-1 1 1,0 2 0,23 9-12,-48-16-1,1-1 1,-1 1-1,0-1 0,1 1 1,-1 0-1,0 0 1,0 0-1,1-1 1,-1 1-1,0 1 1,0-1-1,0 0 1,0 0-1,0 0 1,0 0-1,-1 1 1,1-1-1,0 0 0,-1 1 1,1-1-1,-1 1 1,1-1-1,-1 0 1,1 1-1,-1-1 1,0 1-1,0-1 1,0 1-1,0-1 1,0 1-1,0 0 1,0-1-1,-1 0 0,1 1 1,0-1-1,-1 1 1,1-1-1,-1 1 1,0-1-1,1 0 1,-1 1-1,0-1 1,0 0-1,0 0 1,0 0-1,0 1 1,0-1-1,0 0 0,0 0 1,-1-1-1,1 1 1,0 0-1,0 0 1,-1 0-1,0 0 1,-13 6-312,0 0-1,-1-1 0,0 0 1,0-1-1,0-1 1,-1-1-1,1 0 0,-1-1 1,0-1-1,-2 0 313,-2-4-3663,10-12-3633</inkml:trace>
  <inkml:trace contextRef="#ctx0" brushRef="#br0" timeOffset="31999.41">2487 813 4081,'0'0'8287,"0"0"-5660,0 0-1360,0 0-68,0 0-348,29-7-467,90-23-253,-111 28-126,0 0 1,1 0-1,-1 1 1,1 0 0,-1 0-1,1 1 1,5 1-6,-11 0 4,0 0 0,0 0 0,0 0 0,-1 0 1,1 1-1,0-1 0,0 1 0,-1-1 0,1 1 1,-1 0-1,1 0 0,1 3-4,-2-3-4,0 0 0,0 1 0,0-1-1,0 1 1,-1 0 0,1-1 0,-1 1 0,1 0 0,-1 0 0,0 0-1,0 0 1,-1 0 0,1 0 0,-1 0 0,1 0 0,-1 0 0,0 0-1,0 1 1,0-1 0,-1 0 0,1 0 0,-1 0 0,1 0 0,-1 0-1,0 0 1,-1 0 4,0 6 10,-2-1 1,1 0-1,-1-1 0,-1 1 0,1-1 0,-1 1 0,0-1 0,-5 4-10,-24 22 52,24-26-52,1 1 0,1 0 0,0 1 0,0 0 0,0 0 0,1 1 0,1 0 0,0 0 0,0 1 0,5-10 11,1-1-18,0 0 1,0 1-1,0-1 1,0 0-1,0 0 1,-1 1-1,1-1 0,0 0 1,0 0-1,0 1 1,0-1-1,0 0 1,0 0-1,0 1 0,0-1 1,0 0-1,0 0 1,0 1-1,0-1 0,0 0 1,1 0-1,-1 1 1,0-1-1,0 0 1,0 0-1,0 1 0,0-1 1,0 0-1,1 0 1,-1 0-1,0 0 0,0 1 1,0-1-1,0 0 1,1 0-1,-1 0 1,0 0-1,0 1 0,1-1 1,-1 0-1,0 0 1,0 0-1,1 0 1,-1 0-1,0 0 0,0 0 1,1 0-1,-1 0 1,0 0-1,0 0 0,1 0 1,-1 0-1,0 0 1,0 0-1,1 0 1,-1 0-1,0 0 0,0 0 1,0 0-1,1-1 7,91 5 175,30-5-175,-19-1-1511,-74 3-2479,-13 4-5912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38.862"/>
    </inkml:context>
    <inkml:brush xml:id="br0">
      <inkml:brushProperty name="width" value="0.05" units="cm"/>
      <inkml:brushProperty name="height" value="0.05" units="cm"/>
    </inkml:brush>
  </inkml:definitions>
  <inkml:trace contextRef="#ctx0" brushRef="#br0">0 57 12907,'0'0'1607,"0"0"-848,0 0-17,0 0-9,34-9-247,110-27-266,-129 32-207,-1 1-1,1 1 0,-1 1 0,1-1 0,0 2 0,0 0 0,0 1-12,18 1-13,-30-2-2,0 0-1,-1 0 0,1 0 0,0 1 1,-1-1-1,1 1 0,-1-1 0,1 1 0,-1 0 1,1 0-1,-1 0 0,1 1 0,-1-1 1,0 0-1,0 1 0,1-1 0,-1 1 0,0 0 1,-1 0-1,1 0 0,0 0 0,-1 0 1,1 0-1,-1 0 0,1 1 0,-1-1 0,0 1 1,0-1-1,0 1 0,0-1 0,-1 1 1,1-1-1,-1 1 0,1 0 0,-1-1 0,0 1 1,0 0-1,0-1 0,0 1 0,-1-1 1,1 1-1,-1 0 0,1-1 0,-1 1 0,0-1 1,0 1-1,-1 1 16,-1 2 0,-1 1 0,1-1 0,-1-1 1,0 1-1,-1-1 0,1 0 0,-1 1 0,0-2 0,0 1 1,-5 3-1,-65 41 170,41-28-113,6-3-9,15-11-37,1 1 1,-1 0 0,2 1-1,-1 0 1,2 0 0,-1 1 0,-7 9-12,18-18-6,-1 0 0,1-1 1,-1 1-1,0 0 0,1-1 1,0 1-1,-1 0 0,1 0 0,-1-1 1,1 1-1,0 0 0,0 0 1,-1 0-1,1 0 0,0-1 1,0 1-1,0 0 0,0 0 1,0 0-1,0 0 0,0 0 1,0 0-1,0-1 0,0 1 1,1 0-1,-1 0 0,0 0 0,1-1 1,-1 1-1,0 0 0,1 0 1,-1 0-1,1-1 0,-1 1 1,1 0-1,-1-1 0,1 1 1,0-1-1,-1 1 0,1-1 1,0 1-1,0-1 0,-1 1 1,1-1-1,0 1 0,0-1 0,0 0 6,6 3 43,0-1 0,-1-1-1,2 1 1,-1-1-1,5 0-42,2 1 80,217 39-891,-186-31-1784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39.709"/>
    </inkml:context>
    <inkml:brush xml:id="br0">
      <inkml:brushProperty name="width" value="0.05" units="cm"/>
      <inkml:brushProperty name="height" value="0.05" units="cm"/>
    </inkml:brush>
  </inkml:definitions>
  <inkml:trace contextRef="#ctx0" brushRef="#br0">0 15 9418,'0'0'2135,"0"0"-523,0 0-50,0 0-130,0 0-337,0 0-156,22 0-145,142-1 346,-79-4-741,10-1-520,0 4 0,18 5 121,-111-3-202,33 6-201,-20 2-1505,-14-7 1553,-1-1 0,1 1 0,-1-1 0,1 1 0,-1 0 0,1 0 1,-1-1-1,0 1 0,1 0 0,-1 0 0,0-1 0,0 1 0,1 0 0,-1 0 0,0 0 0,0-1 0,0 1 0,0 0 355,0 3-8061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04.656"/>
    </inkml:context>
    <inkml:brush xml:id="br0">
      <inkml:brushProperty name="width" value="0.05" units="cm"/>
      <inkml:brushProperty name="height" value="0.05" units="cm"/>
    </inkml:brush>
  </inkml:definitions>
  <inkml:trace contextRef="#ctx0" brushRef="#br0">9284 185 4097,'0'0'7680,"0"0"-5445,0 0-1841,0 0 402,0 0 416,0 28-420,3 176-298,-6-124-129,-14 72-365,7-73 264,1 74-264,9-153 136,0-15 338,2 1-420,1 0 0,0 1 0,1-1 1,1 1-1,0-1 0,5-9-54,44-78 37,-51 97-30,-1 0-8,10-18 48,2 0-1,0 1 1,13-13-47,-23 28 6,1 1 0,-1 0-1,2 1 1,-1-1 0,0 1 0,1 0-1,0 1 1,0-1 0,0 1 0,0 0-1,0 0 1,1 1 0,-1 0-1,1 0 1,0 1 0,1-1-6,3 1-8,-1 0 0,1 1 0,0 0 0,0 0 0,-1 1 0,1 1 0,0 0 0,-1 0 0,7 3 8,-12-3-3,0 0 0,-1 0 0,1 1 0,-1 0 0,0 0 0,0 0 0,0 0-1,0 0 1,0 1 0,-1 0 0,1 0 0,-1 0 0,0 0 0,0 0 0,-1 1 0,1-1 0,-1 1 0,0-1 0,0 1 0,-1 0 0,1 1 3,0 2 6,0-1-1,-1 1 1,1 0 0,-2-1-1,1 1 1,-1 0 0,0 0-1,-1 0 1,1-1 0,-2 1-1,1 0 1,-1-1 0,0 1 0,-1-1-1,0 0 1,0 1 0,0-1-1,-1-1 1,0 1 0,0 0-1,-1-1 1,0 0 0,0 0-1,0-1 1,-1 1 0,-3 1-6,-6 7-163,-2 0 0,0-1 0,0-1 0,-1 0 0,-1-2 0,0 0 0,0-1 0,-1-1 0,0-1 0,0 0 0,-1-2 0,0 0 0,0-2 0,0 0 0,-9-1 163,29-2-75,-1 0 0,1 0 0,0 0 0,-1 0-1,1-1 1,-1 1 0,1 0 0,0-1 0,0 1-1,-1-1 1,1 0 0,0 1 0,0-1 0,-1 0 0,1 0-1,0 0 1,0 1 0,0-1 0,0 0 0,0 0-1,0-1 1,1 1 0,-1 0 0,0 0 0,1 0 0,-1-1-1,0 1 1,1 0 0,-1 0 0,1-1 0,0 1-1,-1 0 1,1-1 0,0 1 0,0-1 0,0 1 0,0 0-1,0-2 76,0 0-244,0 0 0,1 1 0,-1-1 1,1 0-1,-1 0 0,1 0 0,0 1 0,0-1 0,0 0 0,0 1 0,0-1 0,1 1 0,-1-1 0,1 1 0,0 0 0,-1 0 0,1-1 0,2 0 244,13-9-4521</inkml:trace>
  <inkml:trace contextRef="#ctx0" brushRef="#br0" timeOffset="1035.03">10104 843 5233,'0'0'3752,"0"0"-2024,0 0-325,0 0 213,0 0-347,0 0-497,3 0-208,20-2 33,1 0 1,17-5-598,-16 3 91,-1 1 0,21 0-91,-28 2 46,18 1-22,-34 0-28,0 1 1,0-1-1,0 0 0,0 0 1,0 1-1,-1-1 0,1 1 0,0-1 1,0 0-1,-1 1 0,1 0 1,0-1-1,0 1 0,-1-1 1,1 1-1,-1 0 0,1-1 1,-1 1-1,1 0 0,-1 0 1,1 0-1,-1-1 0,1 1 1,-1 0-1,0 0 0,0 0 1,1 0-1,-1 0 0,0 0 0,0-1 1,0 1-1,0 0 0,0 1 4,0 2 8,0 0 0,0 0 0,-1 0 0,1 0 0,-1 0 0,0 0 0,0 0 0,0 0 0,-1 0 0,0 0 0,1-1 0,-1 1 0,0-1 0,-1 1 0,1-1 0,-1 0 0,1 0 0,-1 0 0,0 0 0,0 0 0,0 0 0,-1-1 0,1 0 0,0 0 0,-2 1-8,-26 16 36,0-1 0,-1-1 0,-18 5-36,41-18 2,57 9-121,-37-12 147,0 1 0,-1 0 0,1 0 0,-1 1 0,0 1 0,0 0 0,0 0 0,0 1 0,3 2-28,-13-6-5,1 0 0,0-1 0,0 1 0,-1 0 0,1 0 0,-1-1 0,1 1 0,-1 0-1,1 0 1,-1 0 0,1 0 0,-1 0 0,0 0 0,1 0 0,-1 0 0,0 0 0,0 0 0,0 0 0,0 0-1,0 0 1,0 0 0,0 0 0,0 0 0,0 0 0,0 0 0,0-1 0,-1 1 0,1 0 0,0 0 0,-1 0 0,1 0-1,-1 0 1,1 0 0,-1 0 0,1-1 0,-1 1 0,0 0 0,1 0 0,-1-1 0,0 1 0,0 0 0,1-1 0,-1 1-1,0-1 6,-5 5-81,-1 0 0,1-1 0,-1 0 0,0 0 0,-1-1 81,8-3-10,-14 7-835,0-1 0,-1-1-1,0-1 1,0 0 0,0 0-1,-1-2 1,-13 1 845,-9-2-7300</inkml:trace>
  <inkml:trace contextRef="#ctx0" brushRef="#br0" timeOffset="1515">10587 12 9578,'0'0'5592,"0"0"-3592,0 0-1097,0 0 48,0 0-311,0 0-414,13-2-142,-11 1-82,13-2 0,1 1-1,-1 0 0,8 1-1,-17 1-6,1 0 0,0 1 0,0-1 0,-1 2 0,1-1 0,0 1 0,-1 0 0,0 0 0,1 1 0,-1-1 0,3 3 6,-5-2-24,0-1 1,-1 1 0,1 0 0,0 1 0,-1-1 0,0 0 0,0 1 0,0 0 0,0 0 0,-1 0 0,1 0-1,-1 0 1,0 0 0,0 1 0,-1-1 0,1 1 0,-1-1 0,0 1 0,0 0 0,-1-1 0,1 1 0,-1 2 23,0 0-13,0 0 1,-1 0-1,0 0 1,0-1-1,-1 1 1,1-1-1,-1 1 1,-1-1-1,1 1 1,-1-1 0,0 0-1,-1 0 1,1-1-1,-1 1 1,-2 2 12,-14 13 45,-2-1 0,0 0 0,-11 6-45,8-6-15,0 1 0,-11 13 15,36-34-23,0 0 0,0 1 0,0-1 1,0 0-1,0 0 0,-1 0 0,1 0 0,0 0 0,0 0 0,0 1 0,0-1 1,0 0-1,0 0 0,0 0 0,0 0 0,-1 1 0,1-1 0,0 0 0,0 0 0,0 0 1,0 0-1,0 1 0,0-1 0,0 0 0,0 0 0,0 0 0,0 1 0,0-1 1,0 0-1,0 0 0,0 0 0,0 0 0,1 1 0,-1-1 0,0 0 0,0 0 0,0 0 1,0 0-1,0 1 0,0-1 0,0 0 0,1 0 23,9 3-307,20-3 432,-24 0-194,52-1 97,-36-1-499,0 1 1,0 1 0,0 1-1,0 1 1,0 1 0,16 5 470,-6 6-2939</inkml:trace>
  <inkml:trace contextRef="#ctx0" brushRef="#br0" timeOffset="-7171.58">1816 593 6425,'0'0'4281,"0"0"-2651,0 0-767,0 0-79,0 0-172,0 0-68,0 11 192,-1 78 1717,-11 84-2453,-14-4 140,26-168-254,-1-1-1,1 1 1,0-1-1,0 1 1,0-1-1,-1 1 1,1-1 0,0 1-1,0-1 1,-1 1-1,1-1 1,0 1 0,-1-1-1,1 1 1,-1-1-1,1 0 1,0 1 0,-1-1-1,1 0 1,-1 1-1,1-1 1,-1 0 0,1 0-1,-1 1 1,1-1-1,-1 0 1,0 0-1,1 0 1,-1 0 0,1 0-1,-1 0 1,1 0-1,-1 0 1,0 0 0,1 0-1,-1 0 1,1 0-1,-1 0 1,1 0 0,-1-1 114,-5 1-1957,-4 0-4225</inkml:trace>
  <inkml:trace contextRef="#ctx0" brushRef="#br0" timeOffset="-6837.46">1654 840 7042,'0'0'5321,"0"0"-3337,0 0 73,0 0-473,0 0-624,0 0-248,0 0-240,165-9-152,-92 9-232,9 0-32,1 0-56,3 0-120,-10 0-560,7 0-752,-20 0-1417,-20 9-2168</inkml:trace>
  <inkml:trace contextRef="#ctx0" brushRef="#br0" timeOffset="-6352.57">2904 783 10426,'0'0'1875,"0"0"-337,0 0-3,0 0-285,0 0-540,0 0-358,-12-6-221,12 5-130,-10-4 2,0 0-1,0 0 0,-1 1 0,-8-3-2,14 6-5,-1 0 0,1 0 0,-1 0 0,1 1 1,-1-1-1,1 1 0,-1 1 0,1-1 0,-1 1 0,1 0 0,-1 0 0,1 0 0,0 1 0,-3 1 5,-2 1 7,1 1-1,0 0 0,0 0 1,0 1-1,1 0 0,0 1 0,0 0 1,-3 3-7,8-7 18,0 0 1,1 0 0,-1 1 0,1-1-1,-1 1 1,1-1 0,0 1 0,1 0-1,-1 0 1,1-1 0,-1 1 0,1 0-1,0 1 1,1-1 0,-1 0 0,1 0-1,0 0 1,0 0 0,0 0 0,0 1-1,1-1 1,-1 0 0,1 0-19,0-3 7,0 1-1,0-1 1,-1 0-1,1 0 1,0 1 0,0-1-1,0 0 1,0 0 0,0 0-1,1 0 1,-1-1 0,0 1-1,0 0 1,0 0-1,1-1 1,-1 1 0,1-1-1,-1 1 1,0-1 0,1 1-1,-1-1 1,1 0 0,-1 0-1,2 0-6,42 2 117,-35-2-81,4 0-15,0 0 0,-1-2 0,1 1 0,0-2 0,-1 0 0,1 0 0,10-5-21,-17 5 10,0-1 0,0 1 0,0-1 0,-1 0 0,1-1 0,-1 0 0,0 0 0,0 0 0,-1 0 0,0-1 0,0 0 0,0 0 0,-1-1 0,4-5-10,-1 0 475,-7 20 6,0 9-629,-4 42 193,-1 0 1,-14 54-46,1 0-439,16-97-85,-3 17-1075,-2-14-3633,4-17-1727</inkml:trace>
  <inkml:trace contextRef="#ctx0" brushRef="#br0" timeOffset="-6022.42">3198 1039 12307,'0'0'2960,"0"0"-1367,0 0-177,0 0-288,0 0-632,0 0-496,0 0-72,-6 45 72,-8-7 48,1 4-32,0 3-16,3-7-8,0-8-144,7-3-408,-4-12-576,7-15-793,0 0-615,0 0-2041</inkml:trace>
  <inkml:trace contextRef="#ctx0" brushRef="#br0" timeOffset="-5609.63">3635 226 10186,'0'0'1987,"0"0"-1128,0 0-309,0 0 127,0 0-85,0 0-181,28-6-144,92-22-2,-110 25-206,-1 1-1,1 1 1,-1-1-1,1 2 1,0-1 0,-1 1-1,2 1-58,10 0 22,-20-1-27,-1 0-1,1 0 1,0 0-1,0 0 1,0 0 0,0 0-1,0 0 1,-1 1-1,1-1 1,0 0-1,0 1 1,0-1-1,-1 0 1,1 1 0,0-1-1,-1 1 1,1-1-1,0 1 1,-1-1-1,1 1 1,-1 0 0,1-1-1,0 1 1,-1 0-1,0-1 1,1 2 5,0-1-19,-1 1-1,1 0 1,-1 0 0,1 0 0,-1 0 0,0 0-1,0 0 1,0 0 0,0 0 0,0 0-1,0 0 1,-1 0 19,1 3-18,-2 0-1,1 0 0,0 0 0,-1 0 1,0 0-1,0 0 0,-1-1 1,1 1-1,-3 2 19,-17 16 87,0-1-1,-2-2 1,0 0-1,-2-1 1,-6 2-87,-57 45 172,86-64-173,1 0-1,0 0 0,0 0 0,0 0 0,0 1 0,0-1 0,1 1 1,-1-1-1,1 1 0,-1 0 2,2-2 1,0-1 1,-1 0-1,1 1 1,0-1-1,0 1 1,0-1-1,0 1 1,0-1-1,0 1 0,0-1 1,0 1-1,0-1 1,0 1-1,0-1 1,0 0-1,1 1 1,-1-1-1,0 1 1,0-1-1,0 1 1,1-1-1,-1 0 1,0 1-1,1-1-1,15 6 165,193-5 965,-112-2-3263,-69 1-1294</inkml:trace>
  <inkml:trace contextRef="#ctx0" brushRef="#br0" timeOffset="-4820.2">4415 286 10546,'0'0'5547,"0"0"-4008,0 0-1259,0 0 59,0 0 66,0 10-188,-7 36 16,-1-1-1,-2 0 0,-13 31-232,-1 13 189,-4 14 23,0-1-67,-8 71-145,32-128 11,4-44 20,0-11 182,1-4-216,1-1 0,0 0-1,1 1 1,1-1 0,0 1 0,1 0 0,1 0 0,0 1-1,4-7 4,1-1-33,2 0 0,1 0 0,0 2 0,1-1-1,9-7 34,-21 24-17,1 0 0,-1-1 0,1 1 1,-1 0-1,1 1 0,0-1 0,0 1 0,0 0 0,0 0 0,1 0 0,-1 0 0,1 1 0,-1-1 0,1 1 0,-1 0 0,1 1 0,0-1 0,-1 1 0,1 0 1,0 0-1,-1 0 0,1 1 0,0 0 0,-1 0 0,1 0 0,-1 0 0,1 1 0,-1 0 0,0 0 0,1 0 0,-1 0 0,0 1 0,0-1 0,-1 1 0,1 0 0,0 0 1,0 1 16,5 5-3,0-1 1,-1 2 0,0-1 0,0 2-1,-1-1 1,0 1 0,0-1 0,0 5 2,-4-9 0,0 1 0,-1-1 0,0 1 0,0-1 0,-1 1 0,0 0 0,0 0 0,0-1 0,-1 1 0,0 0 0,0 0 0,-1 0 0,0 0 0,0-1 0,-1 1 0,0 0 0,0-2 9,0 0 0,-1 0 0,0 0 0,0-1 0,0 1-1,0-1 1,-1 0 0,0 0 0,0 0 0,0 0 0,0-1 0,0 0 0,-1 0-1,1 0 1,-4 1-9,-11 6 15,1-1 0,-1-1 0,-10 2-15,17-6-214,-1 0 0,1-1 0,-1 0 0,0-1 1,0 0-1,0-1 0,0-1 0,-1 0 1,1-1-1,-5-1 214,16 2-108,1 0 0,0-1 1,-1 1-1,1-1 0,0 0 1,-1 1-1,1-1 1,0 0-1,0 0 0,0 0 1,-1 0-1,1 0 0,0 0 1,0 0-1,1 0 0,-1 0 1,0 0-1,0-1 0,0 1 1,1 0-1,-1-1 0,1 1 1,-1 0-1,1-1 0,0 1 1,-1-1-1,1 1 0,0-1 1,0 1-1,0-1 0,0 1 1,0-1 107,0 0-264,0 0 0,0-1-1,0 1 1,1 0 0,-1-1 0,1 1 0,0 0 0,-1-1 0,1 1 0,0 0 0,0 0-1,1 0 1,-1 0 0,0 0 0,1 0 0,-1 0 0,1 0 0,1-1 264,16-9-5676</inkml:trace>
  <inkml:trace contextRef="#ctx0" brushRef="#br0" timeOffset="-4409.17">4786 1054 12803,'0'0'1708,"0"0"-1002,0 0-349,0 0-32,0 0-82,0 0-119,31 0-93,145 0-47,-174 0 7,-1 0 0,0 0 1,1 1-1,-1-1 0,1 1 1,-1-1-1,1 1 0,-1-1 0,0 1 1,1 0-1,-1-1 0,0 1 0,0 0 1,0 0-1,1 0 0,-1 0 1,0 0-1,0 0 0,0 0 0,-1 1 1,1-1-1,0 0 0,0 0 1,-1 1-1,1-1 0,-1 1 0,1-1 1,-1 0-1,1 1 0,-1-1 1,0 1-1,0-1 0,0 1 0,0 0 9,1 1 0,-1 1-1,0-1 0,0 1 0,0 0 0,0-1 0,-1 1 1,0 0-1,0-1 0,0 1 0,0-1 0,0 0 0,0 1 1,-1-1-1,-1 2 1,-8 7 25,0-2 1,0 1 0,-1-1 0,0-1-1,-1 0 1,0-1 0,-1 0-1,-3 0-25,-29 20 49,45-28-45,-3 2-14,1 1 1,-1-1-1,0 1 0,1 0 0,0 0 0,0 0 1,-1 1 9,4-3-4,-1-1 1,1 0 0,0 0-1,0 1 1,0-1 0,0 0-1,0 1 1,-1-1 0,1 0-1,0 1 1,0-1 0,0 0-1,0 1 1,0-1 0,0 1-1,0-1 1,0 0 0,0 1-1,0-1 1,0 0 0,1 1-1,-1-1 1,0 0 0,0 1 0,0-1-1,0 0 1,0 1 0,1-1-1,-1 0 1,0 1 3,18 7 64,36 6 215,39 3-279,-31-12-2404,-44-5-2260</inkml:trace>
  <inkml:trace contextRef="#ctx0" brushRef="#br0" timeOffset="-3891.01">5384 185 9234,'0'0'2142,"0"0"-1167,0 0-330,0 0-79,0 0 62,31-1 83,150-4 199,-158 4-695,-13 0-143,-1 1 0,0 0 0,0 1 0,0 0 0,0 0 0,1 1-72,-9-2-4,0 1 0,-1-1 0,1 1 0,0-1 0,-1 1 0,1-1 0,-1 1 0,1 0 0,-1-1 0,1 1 0,-1 0 0,1-1 0,-1 1 0,0 0 0,1 0 0,-1 0 0,0-1 0,0 1 0,1 0 0,-1 0 0,0 0 0,0-1 0,0 1 0,0 0 0,0 0 0,0 0 0,0 0 0,0-1 0,-1 1 0,1 0 0,0 0 4,-1 2-9,1 0 0,-1 0 1,0 0-1,0 0 0,0 0 1,0-1-1,0 1 0,-1 0 0,1-1 9,-11 12 78,1-2-1,-2 1 0,0-2 0,0 1 0,-5 1-77,0 1 22,0 1 0,2 0-1,-1 1-21,16-15 4,0 0 1,0 1-1,0-1 0,0 0 0,0 0 1,0 0-1,1 1 0,-1-1 0,0 0 1,1 1-1,-1-1 0,1 0 0,-1 1 1,1-1-1,0 1 0,-1-1 0,1 1 1,0-1-1,0 1 0,0-1 0,0 1-4,1 0 17,-1-1-1,1 0 1,0 0-1,-1 0 1,1 1-1,0-1 1,0 0-1,0 0 1,0 0-1,0 0 1,0 0-1,0-1 1,0 1-1,0 0 1,0 0-1,0-1 1,0 1-1,2 0-16,5 2 63,1 0 0,0-1 0,-1 0-1,1 0 1,0-1 0,2 0-63,75 5-1501,37-5 1501,-84-1-2831,-7 0-5585</inkml:trace>
  <inkml:trace contextRef="#ctx0" brushRef="#br0" timeOffset="-2479.49">6592 640 5961,'0'0'5139,"0"0"-2560,0 0-685,0 0-230,0 0-518,0 0-453,0-3 60,0 6-690,0 371 253,-7-346-1736,7-27 1218,0 0-1,-1-1 1,1 1 0,-1 0-1,1 0 1,-1 0-1,1 0 1,-1-1 0,0 1-1,0 0 1,1-1-1,-1 1 1,0 0 0,0-1-1,0 1 1,1-1-1,-1 1 1,0-1 0,0 1-1,0-1 1,0 0-1,0 0 1,0 1 0,0-1-1,0 0 203,-4-2-3171,-1-8-3257</inkml:trace>
  <inkml:trace contextRef="#ctx0" brushRef="#br0" timeOffset="-2140.45">6221 866 6513,'0'0'4305,"0"0"-2608,0 0 167,0 0-208,169-5-495,-113 2-465,4 3-328,6 0-120,7 0-80,-1 0-160,1 0-8,-3 0 0,-11 8-456,-3 7-784,-19-3-1425,-14 0-3232</inkml:trace>
  <inkml:trace contextRef="#ctx0" brushRef="#br0" timeOffset="-1610.01">7541 712 5673,'0'0'2342,"0"0"-968,0 0-381,0 0-126,0 0 0,0 0-128,-27 5-123,-86 18-89,101-20-440,0 0 1,0 1 0,1 1 0,-1 0-1,1 0 1,0 1 0,0 1-1,1-1 1,-9 9-88,-4 2 83,16-12-49,-1 1 1,1-1-1,1 1 0,-1 1 1,1-1-1,0 1 1,1 1-1,-1-1 0,2 1 1,-3 3-35,4-5 18,0 1-1,1-1 1,0 1 0,0 0-1,1-1 1,0 1 0,0 0 0,0 0-1,1 0 1,0 0 0,1 0 0,-1-1-1,1 1 1,0 0-18,0-4 4,0 0-1,0-1 1,0 1 0,0-1-1,1 0 1,-1 1 0,0-1 0,1 0-1,0 0 1,-1 0 0,1 0-1,0 0 1,0 0 0,0-1-1,1 1 1,-1-1 0,0 1-1,0-1 1,1 0 0,-1 0 0,1 0-1,-1 0 1,1 0 0,0 0-1,-1-1 1,2 1-4,11 1 63,0 0 1,-1 0-1,1-2 0,5 0-63,-14 0 31,20 0 42,0-1-1,-1-1 1,14-4-73,-25 3-8,-1 0 1,1-1-1,-1-1 1,0-1-1,-1 1 1,1-2-1,2-2 8,-4 2-22,0 0 0,-1 0 0,0-1-1,-1-1 1,1 1 0,-2-2 0,1 1-1,5-10 23,-9 12 143,-1-1 0,1 0-1,-2 0 1,1 0 0,-1-1-1,0 1 1,-1-1-1,0 0 1,0 1 0,-1-1-1,0 0 1,-1-8-143,0 16 356,0 1-238,1 11-411,3 67 805,-4 50-512,-1-45-1718,0-63-1272,-2-7-2598</inkml:trace>
  <inkml:trace contextRef="#ctx0" brushRef="#br0" timeOffset="-1263.6">7984 971 10402,'0'0'2083,"0"0"-402,0 0-160,0 0-390,0 0-621,0 0-400,0 9-50,-10 346-1009,10-353-1713,0-6-2311,0-13-2925</inkml:trace>
  <inkml:trace contextRef="#ctx0" brushRef="#br0" timeOffset="-678.26">8355 81 10282,'0'0'1907,"0"0"-746,0 0-59,0 0-167,0 0-379,0 0-66,21-1 5,133-1 227,6 2-471,-159-1-257,1 1 0,-1 0 0,0 0-1,1 0 1,-1 0 0,0 1 0,0-1 0,1 0-1,-1 0 1,0 1 0,0-1 0,0 1 0,0-1 0,1 1-1,-1-1 1,0 1 0,0 0 0,0-1 0,0 1-1,0 0 1,0 0 0,-1 0 0,1 0 0,0 0 0,0 0-1,0 0 7,-1 1-23,1 1 0,-1-1 0,1 1-1,-1-1 1,0 1 0,1-1 0,-1 1 0,-1-1-1,1 1 1,0-1 0,-1 1 0,1-1-1,-1 1 24,-1 3 13,-1-1 0,0 1 0,0-1 0,0 0 0,0 0-1,-1 0 1,0 0 0,0-1 0,-1 0 0,1 0 0,-1 0-1,1 0 1,-1-1 0,-1 1 0,-3 1-13,-12 10 65,-31 22 42,28-21-65,1 1 0,1 1 0,-1 2-42,23-20-15,0 0-1,-1 0 0,1 1 1,-1-1-1,1 0 0,0 1 1,-1-1-1,1 0 0,0 1 1,0-1-1,-1 1 0,1-1 1,0 0-1,0 1 0,-1-1 1,1 1-1,0-1 0,0 1 1,0-1-1,0 1 0,0-1 1,0 0-1,0 1 0,0-1 1,0 1-1,0-1 1,0 1-1,0-1 0,0 1 1,0-1-1,0 1 0,0-1 1,1 1 15,15 5-80,41-6 404,-41 0-307,32-2 57,-26 1-598,1 1 0,0 0-1,21 5 525,-18 5-2581,-10 4-2131</inkml:trace>
  <inkml:trace contextRef="#ctx0" brushRef="#br0" timeOffset="19415.71">238 1554 7498,'0'0'5258,"0"0"-3508,0 0-851,0 0-31,0 0-245,0 0-373,-2 6-182,-52 168 924,-45 155-107,20-81-828,76-236-49,9-39 222,-4 17-203,0 0 1,1 0 0,1 0-1,2-6-27,-4 13 2,25-54 38,2 1-1,15-18-39,-35 59-11,1 1 1,0 1-1,1-1 0,1 2 0,0-1 1,1 2-1,0 0 0,1 0 0,0 1 1,0 1-1,5-2 11,-11 8-21,-1-1 1,1 2-1,0-1 1,0 1-1,0 0 1,0 1-1,1-1 1,3 1 20,-10 1-8,1 0 0,-1 0 0,1 0 0,-1 1 1,1-1-1,0 0 0,-1 1 0,1 0 0,-1 0 1,0-1-1,1 2 0,-1-1 0,0 0 0,1 0 1,-1 1-1,0-1 0,0 1 0,0-1 0,0 1 1,0 0-1,-1 0 0,1 0 0,0 0 0,-1 0 1,0 0-1,1 1 0,-1 0 8,5 14-6,0 1 0,-2 0-1,0 0 1,-1 0 0,-1 0-1,-1 0 1,0 0 0,-2 0 0,0 1-1,-1 0 7,1-9 2,-2 0 0,1-1 0,-1 1 0,-1-1-1,0 1 1,0-1 0,0 0 0,-1-1 0,-1 1-1,0-1 1,0 0 0,0 0 0,-1-1-1,0 0 1,-3 2-2,-8 7-65,0-1 0,-1-1 0,0-1 1,-1 0-1,-1-2 0,-1 1 65,15-9-272,-1 0 0,0-1 0,1 0 0,-1 0 1,0 0-1,0-1 0,0 0 0,0-1 1,0 0-1,-5 0 272,14-15-4440,5 6-420</inkml:trace>
  <inkml:trace contextRef="#ctx0" brushRef="#br0" timeOffset="19735.71">718 2251 1504,'0'0'10603,"0"0"-8563,0 0-800,0 0-215,0 0-441,0 0-304,0 0-184,-90 128-96,67-81 8,-3 1-8,6-4 0,0-8 0,7-6 0,3-9-8,7-9-512,3-12-657,0 0-1039,0 0-3345</inkml:trace>
  <inkml:trace contextRef="#ctx0" brushRef="#br0" timeOffset="20231.04">1032 1411 6569,'0'0'1518,"0"0"194,0 0 27,0 0-321,0 0-303,29-4-268,90-14-271,-102 15-389,1 1 0,-1 1 0,0 1 1,5 0-188,6 1 210,-27 0-214,0-1 1,0 1-1,0 0 0,0-1 1,-1 1-1,1 0 0,0 0 1,0 0-1,-1-1 0,1 1 1,-1 0-1,1 0 0,0 0 1,-1 0-1,0 0 0,1 0 1,-1 0-1,0 0 0,1 0 1,-1 0-1,0 0 0,0 0 1,0 0-1,0 1 0,0-1 1,0 0-1,0 0 0,0 0 1,-1 1 3,-4 38 94,2-32-70,-1-1 1,0 0 0,0-1-1,-1 1 1,0-1-1,0 0 1,0 0-1,-4 3-24,-54 46 102,27-25-83,33-28-18,1-1-1,0 1 1,0-1-1,1 1 1,-1 0 0,0 0-1,1 0 1,-1 0-1,1 0 1,-1 1-1,1-1 1,0 0-1,0 0 1,0 1 0,0 0-1,1-2-2,0-1 0,0 1 1,1-1-1,-1 1 1,0 0-1,0-1 0,0 1 1,1-1-1,-1 1 1,0-1-1,0 1 0,1-1 1,-1 1-1,1-1 0,-1 0 1,0 1-1,1-1 1,-1 1-1,1-1 0,-1 0 1,1 1-1,-1-1 1,1 0 1,22 8 91,11-3-87,1-2-1,-1-1 1,1-2-1,13-2-3,20 0-2595,-32 2-3587</inkml:trace>
  <inkml:trace contextRef="#ctx0" brushRef="#br0" timeOffset="21147.22">1812 1938 4561,'0'0'5466,"0"0"-2933,0 0-1041,0 0-481,0 0-456,0 0-338,0 13 15,1 41 247,1 6-94,-3 0-1,-3 0 1,-8 44-385,3-60 23,-2 0 0,-2-1 0,-1-1 0,-3 0-1,-10 18-22,25-56-103,-1 0-1,1-1 0,-1 1 0,1-1 0,-1 0 0,0 0 0,0 0 0,-2 1 104,-18 8-3599,12-11-1631</inkml:trace>
  <inkml:trace contextRef="#ctx0" brushRef="#br0" timeOffset="21484.04">1607 2161 8874,'0'0'1424,"0"0"-56,0 0 137,0 0 191,0 0-23,0 0-481,0 0-400,219 0-352,-147 0-288,1 0-152,26 0-600,-19 15-1128,-17 0-1481</inkml:trace>
  <inkml:trace contextRef="#ctx0" brushRef="#br0" timeOffset="21884.04">2682 2123 7586,'0'0'4741,"0"0"-3268,0 0-943,0 0-277,0 0-180,-29 8-73,-97 32-18,118-38 17,0 2 0,1-1 0,0 1 0,-1 0 0,1 0 0,1 1 1,-1 0-1,1 0 0,0 1 0,0 0 0,0 0 0,-2 3 1,-4 6 0,-3 0 9,2 2-1,0 0 1,1 1 0,-7 13-9,14-23 43,1 0 1,1 0-1,0 1 1,0-1-1,0 1 0,1 0 1,0 0-1,1 0 1,0 0-1,0 0 1,1 0-1,1 3-43,-1-11 5,0 0 0,1 0 0,-1 0 0,0 0 0,1 0 0,-1 0 0,1 0 0,0 0 0,-1-1 0,1 1 0,0 0 0,-1 0 0,1 0 0,0-1 0,0 1 0,0-1 0,-1 1 0,1 0 0,0-1 0,0 1 0,0-1 0,0 0 0,0 1 0,0-1 0,0 0 0,0 0 0,0 1 0,0-1 0,1 0 0,-1 0-5,38 1 87,-29-1-57,5-1-58,-1-1-1,1 0 1,-1-1-1,0-1 1,0 0-1,0 0 1,0-2-1,-1 0 1,0 0 0,0-1-1,0-1 1,7-6 28,-4 2-62,0 0 1,-1-1 0,-1-1-1,0 0 1,0-1 0,-2-1-1,0 0 1,-1 0-1,1-3 62,-1-5-32,0 3 597,-9 25-355,-3 14-232,-8 48-58,-3 0 0,-3-1 1,-11 24 79,4-24-3966,18-48-2897</inkml:trace>
  <inkml:trace contextRef="#ctx0" brushRef="#br0" timeOffset="22363.73">2957 2373 7906,'0'0'5866,"0"0"-4023,0 0-1327,0 0-13,0 0-89,0 0-214,16-6-134,55-16-56,-64 20-26,-1 0 1,1 1 0,0 0-1,0 0 1,0 0-1,0 1 1,-1 0 0,1 0-1,0 1 1,0 0-1,5 1 16,-11-2-8,0 1 0,0 0-1,-1-1 1,1 1-1,0 0 1,0 0 0,-1-1-1,1 1 1,0 0-1,-1 0 1,1 0 0,-1 0-1,1 0 1,-1 0-1,0 0 1,1 0 0,-1 0-1,0 0 1,0 0-1,1 0 1,-1 0 0,0 0-1,0 0 1,0 0 0,0 0 8,-1 31-52,0-29 51,1 0 0,-1 1 1,1-1-1,-1 0 1,0 0-1,-1-1 1,1 1-1,0 0 1,-1 0-1,1 0 1,-1-1-1,0 1 1,0-1-1,0 0 1,0 1-1,-1-1 1,1 0-1,-2 1 1,-52 33-239,7-5-266,49-31 497,0 0-1,0 1 0,0-1 0,-1 0 0,1 0 1,0 0-1,0 1 0,0-1 0,0 0 0,0 0 0,0 0 1,0 1-1,0-1 0,0 0 0,0 0 0,0 0 1,0 1-1,0-1 0,0 0 0,0 0 0,0 0 1,1 1-1,-1-1 0,0 0 0,0 0 0,0 0 0,0 1 1,0-1-1,0 0 0,1 0 0,-1 0 0,0 0 1,0 0-1,0 1 0,0-1 0,0 0 0,1 0 0,-1 0 1,0 0-1,0 0 0,0 0 0,1 0 0,-1 0 1,0 0-1,0 0 0,0 0 0,1 0 9,11 5 58,-11-4-79,155 52 751,-155-53-731,0 0 1,-1 0-1,1 1 1,0-1 0,0 0-1,-1 0 1,1 1-1,0-1 1,-1 0 0,1 1-1,0-1 1,-1 1-1,1-1 1,-1 1 0,1-1-1,-1 1 1,1-1-1,-1 1 1,1 0 0,-1-1-1,1 1 1,-1 0 0,0-1-1,1 1 1,-1 0-1,0-1 1,0 1 0,1 0-1,-1 0 1,0-1-1,0 1 1,0 0 0,0 0-1,0-1 1,0 1-1,0 0 1,0 0 0,-1-1-1,1 1 1,0 0 0,0 0-1,-1 0 1,0 1 7,-1 0 0,1 0 0,-1 0 0,0 0 0,1 0 0,-1 0 0,0 0 0,0-1-1,-1 1 1,1-1 0,0 1 0,-1-1-7,-16 8-238,0-1-1,0 0 1,-1-2 0,-17 4 238,-42 2-4095,60-12-430</inkml:trace>
  <inkml:trace contextRef="#ctx0" brushRef="#br0" timeOffset="22845.04">3549 1551 13931,'0'0'1560,"0"0"-701,0 0-104,0 0-254,0 0-299,0 0-165,24 3-24,-11-1-19,22 2-24,-1 1 0,1 2 0,31 11 30,-59-16-52,-1 1 0,0-1 0,1 1 0,-1 0 0,0 1 0,4 3 52,-9-6-12,0 0 0,0 0 0,1 0 1,-1 0-1,0 0 0,0 0 0,-1 1 1,1-1-1,0 0 0,0 1 1,-1-1-1,1 0 0,0 1 0,-1-1 1,0 1-1,1-1 0,-1 1 0,0-1 1,0 1-1,1-1 0,-1 1 0,0-1 1,-1 1-1,1 0 0,0-1 0,0 1 1,-1-1-1,1 0 0,-1 1 1,1-1-1,-1 1 0,0-1 0,0 2 12,-5 4 6,1 0-1,-1 0 0,-1 0 1,1-1-1,-1 0 0,0 0 1,0-1-1,-8 5-5,-14 11 1,-1 2-10,21-17-13,0 0 0,0 1 0,1 0 0,-1 1 0,2 0 0,-1 0 0,1 1 0,-5 7 22,11-15-9,1 0-1,-1 0 1,1 0 0,-1 0 0,1 0-1,-1 0 1,1 0 0,0 0-1,-1 0 1,1 0 0,0 0 0,0 1-1,0-1 1,0 0 0,0 0 0,0 0-1,0 0 1,0 0 0,0 0-1,1 0 1,-1 0 0,0 0 0,1 0-1,-1 1 1,1-1 0,-1-1-1,1 1 1,-1 0 0,1 0 0,0 0-1,-1 0 1,1 0 0,0 0 0,0-1-1,0 1 1,0 0 0,0-1-1,-1 1 1,1-1 0,0 1 0,0-1-1,0 1 1,1-1 0,-1 1 9,8 1 24,0 0 1,-1 0-1,1-1 1,0 0-1,6 0-24,0 0 3,40 4-196,12 1-1498,-23 1-2673,-19-1-4562</inkml:trace>
  <inkml:trace contextRef="#ctx0" brushRef="#br0" timeOffset="23445.05">4257 1834 13715,'0'0'1672,"0"0"-1081,0 0-454,0 0 138,0 0 279,-4 32-17,1-1-399,-4 38 592,-16 65-730,2-36 196,-4 12-102,6 2-1,2 14-93,16-110 245,3-38-97,6-9-150,2 1 0,1 0 0,1 0 0,2 1 0,13-21 2,-24 45-4,0-1 1,0 1 0,1 0-1,-1-1 1,1 2 0,1-1 0,-1 0-1,1 1 1,0 0 0,0 0-1,0 0 1,0 1 0,0 0-1,1 0 1,0 0 0,0 0 3,7-1-13,-1 1 0,1 0 1,0 1-1,0 1 1,0 0-1,0 0 0,5 2 13,-10-2-1,0 1 0,-1 1-1,1 0 1,0 0 0,-1 0-1,1 1 1,-1 0-1,1 0 1,-1 1 0,0 0-1,4 2 2,-8-2-4,1-1-1,-1 1 0,0 0 0,0 0 0,0 0 0,0 0 0,-1 1 0,1-1 0,-1 1 0,0-1 1,0 1-1,0 0 0,0 0 0,-1 0 0,1 0 0,-1 0 0,0 0 0,0 0 0,-1 0 0,1 1 1,-1-1-1,0 1 5,0 1-1,-1-1 1,1 1 0,-1 0-1,0-1 1,0 1 0,-1-1-1,1 0 1,-1 1 0,-1-1-1,1 0 1,-1 0 0,1 0-1,-2-1 1,1 1 0,0-1-1,-1 1 1,0-1 0,0 0-1,0-1 1,0 1 0,-1-1-1,-3 3 1,-7 4-74,-1-2 1,0 1-1,0-2 0,0 0 0,-1-1 0,-13 3 74,13-5-377,-1 0 1,0-1-1,1-2 1,-1 1-1,0-2 1,-16-1 376,33 1-133,0-1 0,0 1-1,0 0 1,0-1 0,0 1 0,0-1 0,0 1 0,0-1 0,1 1 0,-1-1 0,0 1-1,0-1 1,0 0 0,1 1 0,-1-1 0,0 0 0,1 0 0,-1 0 0,1 0 0,-1 1-1,1-1 1,-1 0 0,1 0 0,0 0 0,-1 0 0,1 0 0,0 0 0,0 0 0,0-1 133,-1 0-368,1 0 1,0-1 0,0 1-1,0 0 1,0 0 0,0 0-1,0-1 1,1 1 0,-1 0 0,1 0-1,-1 0 1,1 0 0,0 0 367,13-11-4425</inkml:trace>
  <inkml:trace contextRef="#ctx0" brushRef="#br0" timeOffset="23828.97">4515 2545 11811,'0'0'1937,"0"0"-674,0 0-364,0 0-244,0 0-174,0 0-207,21 0-192,64 1-79,-83-1-8,-1-1 1,1 1-1,0 0 1,-1 0-1,1 0 1,-1 1-1,1-1 1,0 0-1,-1 1 0,1-1 1,-1 1-1,1-1 1,-1 1-1,1 0 1,-1 0-1,1-1 0,-1 1 1,0 0-1,1 0 1,-1 0-1,0 1 1,0-1-1,0 0 1,0 0-1,0 1 0,0-1 1,0 0-1,0 1 1,-1 0 4,1 1-12,0 0 0,-1 0 0,0 1 0,0-1 0,0 0 0,0 1 0,0-1 0,0 0 0,-1 1 0,0 0 12,0 5-4,0-7 4,0 1 0,0 0 0,0-1 0,0 1 0,-1-1 0,1 1 0,0-1 0,-1 0 0,0 0 0,0 1 1,0-1-1,0 0 0,0-1 0,0 1 0,0 0 0,-2 0 0,-43 28 10,38-24-8,-7 2-3,11-6-18,0 1 1,0 0-1,0 0 1,1 0 0,-1 0-1,1 1 1,-2 2 18,5-6-9,1 0 0,0 0 0,0 1 1,0-1-1,0 0 0,0 0 0,0 0 1,0 0-1,0 1 0,0-1 0,0 0 0,0 0 1,0 0-1,0 1 0,0-1 0,0 0 1,0 0-1,0 0 0,0 1 0,0-1 1,0 0-1,0 0 0,0 0 0,1 0 1,-1 1-1,0-1 0,0 0 0,0 0 0,0 0 1,0 0-1,0 0 0,1 1 0,-1-1 1,0 0-1,0 0 0,0 0 0,0 0 1,1 0-1,-1 0 0,0 0 0,0 0 1,0 0-1,1 0 0,-1 1 0,0-1 1,0 0-1,0 0 0,0 0 0,1 0 0,-1 0 1,0-1-1,0 1 0,0 0 0,1 0 1,-1 0-1,0 0 0,0 0 0,0 0 9,17 1 73,-16-1-100,0 0 27,44 0-152,0-1 0,-1-3 0,34-6 152,-4-5-4196,-52 9-1200</inkml:trace>
  <inkml:trace contextRef="#ctx0" brushRef="#br0" timeOffset="24331.86">4994 1503 12427,'0'0'1497,"0"0"-767,0 0-99,28 2-35,91 8-186,-112-9-397,0-1-1,-1 1 0,1 0 0,0 1 1,0 0-1,-1 0 0,1 0 0,-1 1 1,1 0-1,-1 0 0,0 0 0,0 1 1,-1 0-1,1 0 0,-1 1 0,0 0 0,0 0-12,-2-1-9,-1 0-1,1 0 0,-1 0 0,0 0 0,-1 1 0,1-1 0,-1 1 1,0-1-1,0 1 0,0 0 0,0-1 0,-1 1 0,0 0 0,0 0 0,0-1 1,-1 1-1,0 0 0,0-1 0,0 1 0,-1 1 10,1-1-21,-1-1 0,0 0 0,0 1 0,-1-1 0,1 0 0,-1 0 0,0 0 0,0-1-1,0 1 1,0-1 0,-1 1 0,-3 1 21,-54 38-323,31-23 200,-10 15 50,39-34 71,0 1 0,0-1 1,0 1-1,0-1 1,0 1-1,0 0 1,0-1-1,0 1 1,0 0-1,1 0 1,-1 0-1,1 1 2,0-2 6,0-1-1,0 1 1,0 0-1,0 0 1,0-1 0,0 1-1,1 0 1,-1 0-1,0-1 1,1 1-1,-1 0 1,0-1-1,1 1 1,-1 0 0,1-1-1,-1 1 1,1-1-1,-1 1 1,1-1-1,-1 1 1,1-1 0,0 1-1,-1-1 1,1 0-1,0 1 1,-1-1-1,1 0 1,0 1-1,0-1 1,0 0-6,14 5 167,1-1-1,-1 0 1,1-1-1,0-1 1,15 0-167,85-3-27,-48 0-738,-20 1-1311</inkml:trace>
  <inkml:trace contextRef="#ctx0" brushRef="#br0" timeOffset="25494.05">6033 2063 7378,'0'0'2541,"0"0"-523,0 0-145,0 0-104,0 0-370,0 0-545,2-4-387,7-14-238,-9 18-225,0-1 0,0 1 0,0 0 0,0 0 0,0 0 0,0 0 0,1 0 0,-1 0 1,0-1-1,0 1 0,0 0 0,0 0 0,0 0 0,1 0 0,-1 0 0,0 0 0,0 0 0,0 0 0,0 0 0,1 0 0,-1 0 0,0 0 0,0 0 1,0 0-1,0 0 0,1 0 0,-1 0 0,0 0 0,0 0 0,0 0 0,0 0 0,1 0 0,-1 0 0,0 0 0,0 0 0,0 0 0,0 0 0,1 0 0,-1 1 1,0-1-1,0 0 0,0 0 0,0 0 0,0 0 0,0 0 0,0 0 0,1 1 0,-1-1 0,0 0 0,0 0 0,0 0 0,0 0 0,0 1 0,0-1 1,0 0-1,0 0 0,0 0 0,0 0 0,0 1 0,0-1 0,0 0 0,0 0-4,5 13 43,-5-13-22,12 36 287,-3 0-1,-1 1 1,-1 0-1,-1 18-307,0 39 90,-5 18-90,-1-103-16,0-1-1,-1 1 1,0-1-1,-1 1 1,0-1-1,0 0 1,-1 1-1,0-1 1,0 0-1,-1 0 1,-3 5 16,3-7-734,0 0 1,-1 0-1,0 0 1,0-1-1,-3 2 734,8-20-5223,0-9-1060</inkml:trace>
  <inkml:trace contextRef="#ctx0" brushRef="#br0" timeOffset="25827.96">5801 2274 8346,'0'0'2232,"0"0"-1328,0 0 865,0 0 7,0 0-448,222-3-455,-156 0-401,0 3-296,-6 0-176,-7 0-40,9 12-728,-12 0-1241,-10-6-3440</inkml:trace>
  <inkml:trace contextRef="#ctx0" brushRef="#br0" timeOffset="26297.96">7227 1995 8994,'0'0'1656,"0"0"-185,0 0-69,0 0-263,0 0-424,0 0-379,-27-5-220,-86-13-95,106 17-17,0 1 0,-1 0-1,1 0 1,0 1 0,0 0 0,-1 0-1,1 0 1,0 1 0,0 0 0,0 1-1,1 0 1,-1 0 0,1 0 0,-1 1-1,1 0 1,0 0 0,0 0 0,1 1-1,-3 2-3,-4 2 14,3-1 32,0 0 0,0 0-1,0 1 1,1 0 0,0 1-1,1 0 1,-5 9-46,9-14 31,0 1-1,0-1 1,1 0 0,0 1-1,0 0 1,1-1 0,-1 1 0,1 0-1,0 0 1,1 0 0,0 0-1,0 0 1,0 0 0,0 0 0,1 0-1,0-1 1,1 3-31,-1-5 11,1 0 1,-1 0-1,1-1 0,0 1 1,0 0-1,0-1 1,0 1-1,0-1 0,1 0 1,-1 0-1,1 0 0,-1 0 1,1 0-1,0 0 1,0-1-1,0 1 0,0-1 1,0 0-1,0 0 0,0 0 1,1 0-12,9 2 10,0 0 0,0 0 0,1-1 0,6-1-10,0 1-139,1-1-1,0-2 1,0 0 0,11-3 139,-23 2-51,0 0 0,1 0 0,-1-1 0,0-1-1,0 0 1,-1 0 0,1 0 0,-1-1 0,0-1-1,6-5 52,1-2-11,-2-2 1,0 1-1,0-2 0,-1 0 0,-1 0 0,-1-1 0,-1 0 0,0-1 0,-1 0 0,2-9 11,-10 27 0,0 0 0,0 0-1,1 0 1,-1 0 0,0 0-1,0 0 1,0 0 0,0 0 0,0 0-1,0 0 1,0 1 0,0-1 0,0 0-1,1 0 1,-1 0 0,0 0 0,0 0-1,0 0 1,0 0 0,0 0 0,0 0-1,0 0 1,0 0 0,1 0 0,-1 0-1,0 0 1,0 0 0,0 0 0,0 0-1,0 0 1,0 0 0,0-1-1,0 1 1,0 0 0,1 0 0,-1 0-1,0 0 1,0 0 0,0 0 0,0 0-1,0 0 1,0 0 0,0 0 0,0 0-1,0 0 1,0-1 0,0 1 0,0 0-1,0 0 1,0 0 0,0 0 0,0 0-1,0 0 1,1 0 0,-1 0-1,0-1 1,0 1 0,0 0 0,0 0-1,-1 0 1,1 0 0,0 0 0,0 0-1,0 0 1,0 0 0,0-1 0,2 15-55,-1 25 10,-1-34 71,-1 29 55,-2-1 0,-2 0 0,0 0 0,-6 15-81,-42 129-164,45-154 79,5-12-242,-11 29-987,0-17-4416,12-21-673</inkml:trace>
  <inkml:trace contextRef="#ctx0" brushRef="#br0" timeOffset="26878.12">7548 2262 1840,'0'0'8542,"0"0"-5812,0 0-1975,0 0-300,0 0-221,20-4-144,67-11-78,-82 14-14,0 0 1,0 0-1,1 1 1,-1 0-1,0 0 0,0 1 1,1-1-1,-1 1 2,-3 0-4,-1-1 0,1 0 0,0 1-1,-1 0 1,1-1 0,-1 1 0,1 0 0,-1 0 0,1 0-1,-1 0 1,0 0 0,1 0 0,-1 1 0,0-1-1,1 1 5,0 2-4,0 0-1,-1 0 0,1 0 0,-1 0 0,0 1 0,-1-1 0,1 0 1,-1 0-1,1 1 0,-1-1 0,0 0 0,-1 2 5,1 1 12,-1-4 13,1 1-1,-1 0 0,0-1 0,0 1 0,-1-1 0,1 1 1,-1-1-1,0 0 0,0 0 0,0 1 0,0-1 0,0 0 0,-1-1 1,1 1-1,-1 0 0,0-1 0,0 0-24,-60 46 180,41-32-144,-31 20-18,59-32 42,0-1 0,0-1 1,0 1-1,1-1 0,-1 0 1,0 0-1,6 0-60,-4 0 58,24 7 39,0 2 1,-1 1 0,4 3-98,-34-15-4,0 0 0,-1 1 0,1-1 0,0 1 0,0-1 0,0 1 0,0-1 0,0 1 0,0-1 0,-1 1 0,1 0 0,0 0 0,0-1 0,-1 1 0,1 0 0,-1 0 0,1 0-1,-1 0 1,1 0 0,-1 0 0,1 0 0,-1 0 0,0 0 0,1 0 0,-1 0 4,0 0 4,-1 0-1,1 1 1,0-1 0,-1 0-1,1 0 1,-1 0-1,0 0 1,1 0 0,-1 0-1,0 0 1,0 0-1,1 0 1,-1-1 0,0 1-1,0 0 1,0 0-1,0-1 1,0 1-4,-8 5 53,0-1 0,0-1-1,0 0 1,-7 2-53,14-5 2,-30 11-280,0-1 0,-2-1 0,-26 4 278,59-15-1599,7-2 1010,1-1-439,18-11-3091</inkml:trace>
  <inkml:trace contextRef="#ctx0" brushRef="#br0" timeOffset="27446.49">8087 1465 9570,'0'0'1623,"0"0"-776,0 0 32,0 0-4,0 0-229,0 0-187,19-3-161,62-9-64,-77 12-226,-1-1 0,1 1-1,0-1 1,-1 1 0,1 0 0,0 1-1,-1-1 1,1 1 0,0-1 0,-1 1-1,1 0 1,-1 0 0,1 1 0,-1-1-1,0 1 1,0 0 0,1-1-1,-1 1 1,0 1 0,0-1 0,-1 0-1,1 1 1,0 0 0,-1-1 0,0 1-1,0 0 1,1 0 0,-2 0-1,1 1 1,0-1 0,-1 0 0,1 2-8,0 0 6,-1 1 0,0 0 0,0 0 0,0-1 0,0 1 0,-1 0 0,0 0 0,-1 0 0,1-1 0,-1 1 1,0 0-1,0-1 0,-1 1 0,0 0 0,0-1 0,0 0 0,-2 4-6,-5 4 56,0-1 1,-1 0-1,0 0 1,-1-1-1,-6 4-56,4-3 19,1 0 0,0 1 0,1 0-1,0 2-18,11-15-4,0 1-1,0-1 0,0 1 0,0-1 0,0 0 0,0 1 0,0-1 0,0 0 0,0 1 0,0-1 0,0 1 1,0-1-1,0 0 0,0 1 0,0-1 0,0 1 0,0-1 0,1 0 0,-1 1 0,0-1 0,0 0 0,0 1 1,1-1-1,-1 0 0,0 0 0,0 1 0,1-1 0,-1 0 0,0 0 0,1 1 0,-1-1 0,0 0 0,1 0 1,-1 0-1,0 1 0,1-1 0,-1 0 0,1 0 0,-1 0 0,0 0 0,1 0 0,-1 0 0,1 0 0,-1 0 1,0 0-1,1 0 0,-1 0 0,0 0 0,1 0 0,-1 0 0,1 0 0,-1-1 5,26 2 120,-25-1-125,129 0-233,-11 0-3074,-84 0-599</inkml:trace>
  <inkml:trace contextRef="#ctx0" brushRef="#br0" timeOffset="28613.06">8556 1530 10698,'0'0'2505,"0"0"-691,0 0-170,0 0-262,0 0-468,0 0-383,0 0-265,0 0-168,0 0-90,0 8 2,1 24 147,-2 1 1,-2-1-1,0 0 1,-2 0 0,-8 24-158,-13 22 480,-15 27-480,18-47 51,1 0 0,4 2 0,1 3-51,14-44 42,2-10 500,1-19 74,0-2-595,1 0 1,1 0-1,0 1 0,0-1 0,1 0 0,1 1 0,0 0 0,0 0 0,1 0 0,1 0 0,-1 1 0,2 0 0,-1 0 0,2 0 0,-1 1 0,9-7-21,-5 5-80,0 1 1,0 1 0,2 0-1,-1 0 1,1 1 0,0 1 0,0 0-1,1 1 1,0 1 0,0 0-1,1 1 1,-1 0 0,7 0 79,-15 3-26,12-3-79,1 1 0,-1 1 0,1 0 0,0 2 0,0 0 0,0 1 1,15 3 104,-31-2-18,1-1 1,-1 0 0,0 1 0,0 0-1,0 0 1,0 0 0,0 0 0,0 0 0,-1 1-1,1-1 1,-1 1 0,0 0 0,0-1 0,0 1-1,0 0 1,0 0 0,0 0 0,-1 1-1,1-1 1,-1 0 0,0 1 0,0-1 0,0 1-1,-1-1 1,1 2 17,1 9-29,-1-1 0,0 0 0,-1 1-1,-1-1 1,0 0 0,-1 4 29,0-6-5,-1-1 0,0 0 0,-1 0 0,0 0 1,-1 0-1,0 0 0,0-1 0,-1 0 0,-1 0 0,1-1 0,-1 1 0,0-1 0,-4 1 5,-16 17 4,-1-2 0,-1-1 0,-8 4-4,11-9 41,-1-1-1,-24 11-40,41-22-200,-1-2 0,0 0-1,0 0 1,-1-1 0,1 0-1,0-1 1,-1 0 0,0-1-1,-4-1 201,15-2-194,1 0 1,-1 0-1,0-1 0,0 1 0,1-1 0,-1 1 0,1-1 0,0 1 0,0 0 1,0-1-1,0 1 0,0-1 0,1 1 0,-1-1 0,1 1 0,0-2 194,0 3-321,0 0 0,0 0 0,0 0-1,0 0 1,1 0 0,-1 1 0,0-1 0,0 0-1,1 0 1,-1 1 0,1-1 0,-1 1-1,1 0 1,-1-1 0,1 1 321,11-3-6784</inkml:trace>
  <inkml:trace contextRef="#ctx0" brushRef="#br0" timeOffset="29128.64">8956 2340 4889,'0'0'6124,"0"0"-4318,0 0-1490,0 0-189,0 0-43,0 0-10,33-1-7,102-1-48,-126 2-17,0 0 0,1 1 1,-1 0-1,7 2-2,-14-3-3,1 1-1,-1 0 1,0-1 0,0 1-1,0 0 1,0 0-1,0 0 1,0 1-1,0-1 1,0 0-1,-1 1 1,2 0 3,-1 1-6,-1 0-1,1-1 1,-1 1 0,0 0 0,0 0 0,0 0 0,0 0-1,0 0 1,-1 0 0,0 0 0,1 0 0,-1 0 0,0 1 0,-1-1-1,1 0 1,0 0 6,-1 10-3,1-8 18,-1-1 0,0 0 0,0 1 0,-1-1 0,1 0 0,-1 0 0,0 0 0,0 0 0,0 0 0,-1-1 0,0 1 0,1-1 0,-1 1 0,0-1 1,0 0-1,-1 0 0,1 0 0,-1-1 0,1 1 0,-2-1-15,-15 12 135,0-2 0,-1-1 0,-5 2-135,16-8 46,-89 35 313,177-37-182,-59-3-151,0 1 0,0 0 0,2 2-26,-15-2 4,-1 0 1,1 1-1,0-1 0,0 1 1,-1 1-1,1-1 0,-1 1 1,0 0-1,0 0 0,0 0 1,3 4-5,-7-7 3,0 1 0,0 0 0,0 0 1,0 0-1,0-1 0,0 1 0,-1 0 0,1 0 1,0 0-1,-1 1 0,1-1 0,-1 0 0,1 0 1,-1 0-1,0 0 0,1 0 0,-1 1 1,0-1-1,0 0 0,0 0 0,0 0 0,0 1 1,0-1-1,0 0 0,0 0 0,0 0 0,-1 1 1,1-1-1,0 0 0,-1 0 0,1 0 0,-1 0 1,1 0-1,-1 0 0,0 0 0,1 0 0,-1 0 1,0 0-1,0 0 0,0 0 0,0 0 0,1 0 1,-1-1-1,-1 1-3,-4 4 34,0 0 0,-1-1-1,0 0 1,1 0 0,-1-1 0,-2 0-34,-19 9-148,0-2-1,-2-1 1,1-1 0,-2-1 148,-70 6-3159,52-9-2194</inkml:trace>
  <inkml:trace contextRef="#ctx0" brushRef="#br0" timeOffset="29680.16">9664 1521 4305,'0'0'6083,"0"0"-4338,0 0-1397,0 0-29,0 0 149,0 0 128,33 3-26,102 9-208,-128-12-344,-1 1 0,0 0 0,0 1 0,0 0 0,0 0 0,0 0-1,0 0 1,-1 1 0,6 3-18,-9-4 2,1 0-1,0 0 0,-1 0 1,0 0-1,0 0 0,1 1 1,-1-1-1,-1 1 0,1 0 1,0 0-1,-1-1 0,1 1 1,-1 0-1,0 1-1,0 0 5,0 0-1,0 1 1,-1-1-1,1 0 1,-1 1 0,0-1-1,0 0 1,-1 1 0,0-1-1,1 0 1,-1 0 0,-1 1-1,1-1 1,-1 0-1,1 0 1,-1 0 0,0-1-1,-1 1 1,1 0 0,-2 1-5,-6 7 35,0 0 0,-2 0 0,0-1 0,0 0 0,-1-1 0,-6 4-35,-91 54 214,43-29-56,59-30-214,15-5 126,25-4 282,-22-1-194,78 1 287,32-1-1991,36 8 1546,-113-4-4344</inkml:trace>
  <inkml:trace contextRef="#ctx0" brushRef="#br0" timeOffset="31456.08">10623 2426 5497,'0'0'3108,"0"0"-849,0 0-442,0 0-140,0 0-248,0 0-307,-4 0 925,2 0-905,3 0-716,11 1-314,0 0-1,-1 1 0,0 1 1,1 0-1,2 1-111,34 8 394,22-4-112,0-3 0,1-3 0,30-5-282,8 1 18,-87 3 166,-13 1-582,-11 1-1895,-9 1 1076,0 0 0,0-1 0,-1 0 1,0-1-1,0 0 0,-6 0 1217,-10-1-6194</inkml:trace>
  <inkml:trace contextRef="#ctx0" brushRef="#br0" timeOffset="32072.62">11993 2402 10730,'0'0'2341,"0"0"-754,0 0-208,0 0-142,0 0-406,0 0-387,-21-12-252,-66-35-162,81 44-35,-1 1 1,1 0 0,0 0 0,-1 0-1,1 1 1,-1 0 0,1 0 0,-1 0-1,1 1 1,-1 0 0,0 1-1,1-1 1,-1 1 0,1 1 0,-1-1-1,1 1 1,0 0 0,-1 0 0,1 1-1,-5 3 5,-9 3-11,0 2 0,0 0 0,1 1-1,-7 7 12,17-13-16,0 1 0,1 0 0,0 1 0,1 0 0,0 0 0,0 1 0,0 0 0,1 0 0,-4 10 16,8-16-22,0 1 1,1 0-1,-1-1 0,1 1 1,0 0-1,0 0 1,1 0-1,-1 0 0,1 0 1,0 0-1,0 0 1,0 0-1,0 0 0,1 0 1,0 0-1,-1 0 0,1 0 1,1 0-1,-1-1 1,1 3 21,1-3-1,-1 1 1,1-1 0,0 0-1,-1 0 1,1 0-1,1 0 1,-1 0 0,0-1-1,1 1 1,-1-1 0,1 0-1,0 0 1,0 0 0,-1-1-1,1 1 1,0-1 0,1 0-1,2 1 1,22 2 12,1 0 0,0-2 0,0-1 0,0-2 0,0-1 0,12-2-12,-16-1-51,1-1 1,-1-1-1,-1-2 0,0 0 0,0-2 0,0 0 1,-2-2-1,1 0 0,-2-2 0,21-17 51,-39 30 30,-1-1 1,1 0-1,-1 0 0,0 0 1,0 0-1,0 0 0,0 0 1,-1-1-1,1 0 0,-1 1 0,0-1 1,0 0-1,0 0 0,0 0 1,-1 0-1,0 0 0,0-1 1,1-2-31,-2 5 206,0 2-62,-11 15-100,1 0 19,1 1-1,1 0 1,0 1-1,2-1 0,0 2 1,1-1-1,-2 8-62,2 3-728,0 0 0,1 9 728,2 24-4706,2-60-1865</inkml:trace>
  <inkml:trace contextRef="#ctx0" brushRef="#br0" timeOffset="32407.32">12555 2495 8122,'0'0'4833,"0"0"-3577,0 0-320,0 0-136,0 0-512,0 0-240,0 0 417,7 95-105,-21-47-96,1-4-104,0-2-72,3-3-80,0-10 56,3-5-64,4-9-152,3-15-1505,0 0-2295,0 0-3402</inkml:trace>
  <inkml:trace contextRef="#ctx0" brushRef="#br0" timeOffset="32860.06">12899 1896 8730,'0'0'4110,"0"0"-2890,0 0-757,0 0 235,30-1-181,101-4-248,-98 4-223,195-7-14,-228 8-46,1 0 0,0 0 0,0 0 1,0 1-1,0-1 0,-1 0 0,1 0 1,0 0-1,0 1 0,0-1 0,-1 0 1,1 1-1,0-1 0,0 0 0,-1 1 1,1-1-1,0 1 0,-1 0 0,1-1 1,-1 1-1,1-1 0,-1 1 0,1 0 0,-1-1 1,1 1-1,-1 0 0,1 0 0,-1-1 1,0 1-1,0 0 0,1 0 0,-1 0 1,0-1-1,0 1 0,0 0 0,0 0 1,0 0-1,0-1 0,0 1 0,0 0 1,0 0-1,0 0 0,0 0 0,-1-1 1,1 1-1,0 0 0,-1 0 0,1-1 0,0 1 14,-2 4-18,1-1-1,-1 0 0,0 1 0,0-1 0,0 0 0,-1 0 0,0 0 0,1 0 1,-3 1 18,-22 20 91,-1-2-1,-2 0 1,0-2 0,-17 8-91,-59 42 95,88-53-107,17-18 8,1 1-1,0-1 1,-1 0-1,1 1 1,0-1 0,-1 0-1,1 1 1,0-1-1,-1 0 1,1 1 0,0-1-1,0 1 1,0-1-1,-1 0 1,1 1 0,0-1-1,0 1 1,0-1-1,0 1 1,0-1 0,0 1-1,0-1 1,0 0-1,0 1 1,0-1-1,0 1 1,0-1 0,0 1-1,0-1 1,0 1-1,0-1 1,1 0 0,-1 1-1,0-1 1,0 1-1,0-1 1,1 0 0,-1 1-1,0-1 1,1 0-1,-1 1 1,0-1 0,1 0-1,-1 1 1,0-1-1,1 0 1,-1 0-1,1 1 1,-1-1 0,0 0-1,1 0 1,-1 0-1,1 0 1,-1 0 0,1 1 4,29 3 263,0 0 1,0-2 0,1-1 0,18-3-264,27 2 125,-52 0-161,0 2 0,0 1 1,22 5 35,-35-5-860,0 0 0,0 1 1,0 1-1,0 0 1,5 3 859,7 10-7899</inkml:trace>
  <inkml:trace contextRef="#ctx0" brushRef="#br0" timeOffset="33490.31">13881 1977 9858,'0'0'4054,"0"0"-2804,0 0-927,0 0 101,0 0-4,0 0 165,-3 27 131,2-11-613,-7 57 684,-13 50-787,-46 276 957,60-355-1022,3-30 237,3-28 816,1-5-985,0-1-1,1 0 0,2 1 0,0-1 0,1 1 1,1 0-1,0 0 0,2 0 0,0 1 0,1 0 0,1 1 1,1-1-1,0 2 0,4-5-2,-10 17-28,-1 0 0,1 0 0,0 1 0,0 0 0,0 0 0,0 0 0,1 0 0,-1 1 1,1-1-1,0 1 0,-1 1 0,1-1 0,0 0 0,0 1 0,0 0 0,0 0 0,0 1 0,0-1 0,1 1 0,4 1 28,-4-1-23,1 1 0,-1 0 1,1 0-1,-1 1 0,0 0 0,1 0 0,-1 0 0,0 1 1,0 0-1,-1 0 0,1 0 0,-1 1 0,1 0 1,-1 0-1,0 0 0,0 2 23,1 0-9,0 1 0,-1 0 0,1 1 0,-2-1 0,1 1 0,-1 0 0,0 0 1,0 1-1,-1-1 0,-1 1 0,1-1 0,-1 1 0,-1 0 0,0 0 0,0 0 0,0 0 0,-1 0 0,-1 0 1,0 3 8,0-7 2,0 1 0,-1 0 0,1-1 1,-1 1-1,-1-1 0,1 0 1,-1 0-1,0 0 0,0 0 0,0 0 1,-1-1-1,1 1 0,-1-1 1,-1 0-1,1 0 0,0 0 0,-1-1 1,0 0-1,-3 2-2,-13 9-99,-1-1-1,-1-2 1,-20 8 99,27-13-436,0 0 0,-1-1-1,0-1 1,0 0 0,0-2 0,-1 0 0,1-1 0,-1 0 436,17-1-108,0 0 1,0-1-1,1 1 0,-1 0 0,0 0 1,0 0-1,0-1 0,0 1 0,0-1 1,1 1-1,-1-1 0,0 1 1,0-1-1,1 1 0,-1-1 0,0 1 1,0-1-1,1 0 0,-1 0 0,1 1 1,-1-1-1,1 0 0,-1 0 1,1 1-1,0-1 0,-1 0 0,1 0 1,0 0-1,-1 0 0,1 0 0,0 0 1,0 0 107,0-1-348,-1-1 0,1 1 0,0 0 1,0-1-1,0 1 0,0 0 0,1 0 0,-1-1 1,1 1-1,-1 0 0,1 0 0,0 0 0,0-1 1,0 1 347,15-16-3977</inkml:trace>
  <inkml:trace contextRef="#ctx0" brushRef="#br0" timeOffset="33820.07">14318 2608 10762,'0'0'4345,"0"0"-3105,0 0-359,0 0-361,0 0-512,0 0 104,0 0-56,-46 119-8,29-80-40,0-1-8,4-5 8,3-6-8,4-6-104,2-10-832,4-11-881,0 0-463,4-8-2537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40.325"/>
    </inkml:context>
    <inkml:brush xml:id="br0">
      <inkml:brushProperty name="width" value="0.05" units="cm"/>
      <inkml:brushProperty name="height" value="0.05" units="cm"/>
    </inkml:brush>
  </inkml:definitions>
  <inkml:trace contextRef="#ctx0" brushRef="#br0">375 801 7434,'0'0'4409,"0"0"-2724,0 0-818,0 0-65,0 0-109,-18-4-450,2 0-230,9 1-16,0 1 1,0 0-1,-1 0 0,1 1 1,-1 0-1,1 1 1,-1-1-1,1 1 1,-1 1-1,1-1 1,0 1-1,-1 1 1,1-1-1,0 1 0,-2 1 3,-11 6-11,1 0 0,-1 1-1,2 1 1,-1 1 0,-11 11 11,21-17 6,0 2 1,1-1 0,0 1 0,0 1-1,1-1 1,0 1 0,0 0 0,1 1-1,0 0 1,1 0 0,-4 10-7,7-15 29,1 1-1,0-1 1,0 1 0,0-1-1,0 1 1,1 0 0,0-1 0,0 1-1,1 4-28,0-8 8,-1 1 0,1-1 0,0 1 0,-1-1 0,1 0 0,0 0 0,0 1-1,1-1 1,-1 0 0,0 0 0,1 0 0,-1 0 0,1 0 0,0 0 0,0-1-1,-1 1 1,1 0 0,0-1 0,0 0 0,1 1 0,0-1-8,9 4-9,0 0-1,1-1 1,0-1 0,-1 0 0,1 0 0,1-2-1,-1 1 1,2-2 9,17 1-436,-1-2-1,29-5 437,-43 3-144,-1 0 1,0-1-1,0-1 0,0-1 1,-1 0-1,0-1 0,13-8 144,-18 10-6,-1-1 0,1-1 0,-1 0 0,-1 0-1,1-1 1,-1 0 0,0 0 0,-1-1-1,0 0 1,-1 0 0,1 0 0,-2-1 6,-2 5 178,-1-1-1,0 1 1,-1-1 0,1 1 0,-1-1-1,0 0 1,-1 1 0,1-1 0,-1 0-1,0-1-177,0 6 367,0 17-515,-1 71-138,-4-1 0,-10 55 286,3-97-4517,8-34-3143</inkml:trace>
  <inkml:trace contextRef="#ctx0" brushRef="#br0" timeOffset="352.86">842 1120 6305,'0'0'2297,"0"0"-409,0 0-195,0 0-138,0 0-470,0 0-423,0 22-193,0 75-141,0-88-296,1 1-1,-2 0 1,1-1 0,-2 1-1,1 0 1,-1-1 0,0 0-1,-1 1 1,0-1 0,-1 0-1,0 0 1,0 0 0,-1-1-1,0 0 1,-3 4-32,1-5-606,7-7 479,0-1 1,0 1-1,-1 0 1,1 0-1,0 0 1,0 0-1,0 0 1,-1 0-1,1 0 1,0 0-1,0-1 1,0 1-1,0 0 1,-1 0-1,1 0 1,0 0-1,0-1 1,0 1-1,0 0 1,0 0-1,0 0 1,-1-1-1,1 1 1,0 0-1,0 0 1,0 0-1,0-1 1,0 1-1,0 0 1,0 0 0,0-1-1,0 1 1,0 0-1,0 0 1,0 0-1,0-1 1,0 1-1,0 0 1,0 0-1,0 0 1,1-1-1,-1 1 1,0 0 126,0-18-9208</inkml:trace>
  <inkml:trace contextRef="#ctx0" brushRef="#br0" timeOffset="915.45">1652 661 9938,'0'0'1354,"0"0"-838,0 0-379,0 0-67,-34 0 36,-36-1 2,-5 4-108,69-3 11,-1 1-1,1 0 1,-1 0-1,1 0 0,-1 1 1,1 0-1,-1 0 1,1 1-1,0-1 1,0 2-1,1-1 0,-1 0 1,0 1-1,1 0 1,-4 4-11,-5 4 53,-2-1 122,2 2 1,0 0 0,0 1-1,1 0 1,-3 6-176,10-14 115,2 1 0,-1 0 0,1 0 0,0 1 0,1-1 0,0 1 0,0 0 0,0 0 0,1 0 0,0 0 0,1 0 0,0 0 0,0 7-115,0-12 15,1 0-1,0 0 0,0 0 0,0 0 0,0 0 0,1 0 1,-1 0-1,1 0 0,0 0 0,0 0 0,0-1 0,0 1 1,0 0-1,1 0 0,-1-1 0,1 1 0,0-1 0,0 1 1,-1-1-1,2 0 0,-1 0 0,0 1 0,0-2 0,1 1 1,-1 0-1,1 0 0,-1-1 0,1 1 0,0-1 0,0 0 1,0 0-1,0 0 0,-1 0 0,1-1 0,0 1 0,0-1 1,2 1-15,17 2-9,-1-1 0,1-1 0,-1-1 0,1-1 1,15-2 8,-30 1-11,0 1 0,0-2 0,0 1 0,-1-1 0,0 0 0,1 0 0,-1-1 0,0 1 0,0-2 0,-1 1 1,1 0-1,-1-1 0,0 0 0,0-1 0,-1 1 0,0-1 0,2-2 11,0 1 20,-1-2 0,0 1-1,-1 0 1,1-1 0,-2 0 0,1 0 0,-1 0-1,-1 0 1,1-1 0,-2 1 0,1-1 0,-1-5-20,-1 13 1,0 6-222,-2 32 264,-2 0 1,-2 0 0,-1-1 0,-2 1 0,-9 20-44,-14 61-1000,31-95-1669,1-17 299,0-4-5143</inkml:trace>
  <inkml:trace contextRef="#ctx0" brushRef="#br0" timeOffset="1298.85">1715 1087 960,'0'0'6894,"0"0"-4598,0 0-1232,0 0 119,30-10-237,95-27-413,-119 34-506,0 2-1,-1-1 1,1 1-1,0-1 0,0 2 1,0-1-1,0 0 1,0 1-1,0 1-26,4-1 8,-8 0-14,-1 1 1,0-1-1,1 0 1,-1 0-1,0 1 1,0-1-1,1 1 1,-1-1-1,0 1 1,0 0-1,0 0 1,0-1-1,1 1 1,-1 0-1,0 0 1,-1 0-1,1 0 1,0 0-1,0 0 1,0 0-1,-1 0 1,1 0-1,0 1 1,-1-1-1,1 0 1,-1 0-1,1 1 1,-1-1-1,0 0 1,0 1-1,1-1 1,-1 0-1,0 1 6,0 2-13,1 0 0,-1 0-1,0 0 1,0 0 0,0 0 0,-1 0 0,0 0 0,1 0-1,-1-1 1,-1 1 0,0 3 13,-5 3 32,1-1-1,-2 0 1,1 0-1,-1 0 1,-1-1 0,0-1-1,0 1 1,-2 0-32,-10 9 70,-11 9 9,22-19-73,-1 1 1,2 0-1,-1 1 0,1 0 1,1 0-1,-7 10-6,14-19-2,1 0 0,0 1 0,-1-1 0,1 0 0,-1 1 0,1-1 0,0 1 0,-1-1 0,1 1 0,0-1 0,0 1 0,-1-1 0,1 1 0,0-1 0,0 1 0,0-1 0,0 1 0,0-1 0,0 1 0,0 0 0,0-1 0,0 1 0,0-1 0,0 1 0,0-1 0,0 1-1,0-1 1,0 1 0,0-1 0,1 1 0,-1-1 0,0 1 0,0-1 0,1 1 0,-1-1 0,0 1 0,1-1 0,-1 1 0,1-1 2,20 3 133,-17-3-87,-1 0-23,44 1-36,0-3 0,0-1 0,36-8 13,-17-7-1262,-11 0-1481</inkml:trace>
  <inkml:trace contextRef="#ctx0" brushRef="#br0" timeOffset="1915.41">2694 265 13067,'0'0'1420,"0"0"-961,0 0-120,0 0 225,-14 36-184,-44 122-252,37-96-154,3 0 0,2 2 0,3 0 0,3 0 0,3 1 0,3 5 26,2-4-348,2-40 205,1-23 84,-1-10 11,2-3 28,0 0 0,1-1-1,0 1 1,0 0-1,1 0 1,0 1-1,1-1 1,0 1 0,2-2 20,9-15-49,2 2 0,13-16 49,-25 33-11,0 0 0,0 0 0,1 0 0,0 1 1,0 0-1,0 0 0,1 1 0,0 0 0,0 0 0,0 1 0,1 0 0,0 0 1,-1 1-1,1 0 0,0 1 0,1 0 0,-1 0 0,0 1 0,6 0 11,-13 1-3,1 1-1,-1-1 0,1 1 1,-1 0-1,0 0 1,1 0-1,-1 0 1,0 0-1,1 0 0,-1 1 1,0-1-1,0 1 1,0-1-1,-1 1 1,1 0-1,0 0 0,0 0 1,-1 0-1,0 0 1,1 0-1,-1 1 0,0-1 1,0 0-1,0 1 1,0-1-1,0 0 1,-1 1-1,1 1 4,3 12-25,0 0 0,-1 1 0,1 15 25,-4-25-1,1 3 1,2 17 5,-1 0-1,-1 0 0,-2 2-4,1-23 2,0 1 0,-1 0 0,0-1 0,-1 1 0,1-1 0,-1 0 0,-1 1 0,1-1 0,-1 0 0,0 0 0,0 0 0,-1-1 0,0 1 1,-3 3-3,-2 1-72,0-1 1,-1-1 0,0 0 0,0 0-1,-1-1 1,0-1 0,0 1 0,0-2-1,-1 1 1,0-2 0,0 0 0,-1 0 0,1-1-1,-1 0 1,1-1 0,-1-1 0,-9 0 71,21-1-74,-1 0 0,1 0 1,-1 0-1,1 0 0,0 0 0,-1 0 1,1-1-1,-1 1 0,1-1 1,-1 1-1,1-1 0,0 1 1,0-1-1,-1 0 0,1 0 0,0 0 1,0 1-1,0-1 0,0 0 1,0 0-1,-1-1 74,0-1-497,1 0 1,0 1-1,-1-1 0,1 0 0,0 0 1,1 0-1,-1 0 0,0 0 1,1 0-1,0-1 497,-2-19-4462</inkml:trace>
  <inkml:trace contextRef="#ctx0" brushRef="#br0" timeOffset="2251.01">3087 1081 7906,'0'0'2328,"0"0"-1456,0 0 241,0 0 39,0 0-504,0 0-368,-105 190-144,81-148-120,1-3-16,7-4-48,-1 1-512,7-12-856,4-9-2945</inkml:trace>
  <inkml:trace contextRef="#ctx0" brushRef="#br0" timeOffset="2996.76">3650 158 9418,'0'0'3961,"0"0"-2565,0 0-897,0 0-118,0 0-150,-1 25 106,1-15-281,-1 44 295,-3 0 0,-7 33-351,-113 481 367,119-536-313,5-31-38,0-1 31,6-11 88,4-6-152,1 1 1,1 0 0,1 0-1,0 2 1,1 0-1,0 0 1,1 1 0,1 1-1,0 1 1,0 0 0,1 1-1,1 0 1,-1 2-1,12-4 17,4 3-61,0 1 0,1 1 0,-1 2 1,1 2-1,1 1 0,-1 1 0,10 3 61,-41-2-17,-1 0-1,1 0 1,0 0 0,-1 1 0,1-1 0,-1 1 0,1-1 0,-1 1 0,1 0 0,-1 0-1,0 0 1,1 0 0,-1 0 0,0 1 0,0-1 0,0 1 0,0 0 0,0-1 0,0 1 0,0 0-1,-1 0 1,1 0 0,0 2 17,0 0-45,0-1 0,-1 1-1,0 0 1,0 0 0,0 0-1,-1 0 1,1 0-1,-1 1 1,0-1 0,0 0-1,-1 0 1,1 0 0,-1 0-1,0 0 1,0 1 45,-1 1-14,-1 1 0,0 0-1,0-1 1,0 0 0,-1 1 0,0-1-1,0-1 1,-1 1 0,0-1 0,0 0 0,0 0-1,0 0 1,-1 0 0,0-1 0,-5 3 14,-17 10 109,0 0 1,-25 8-110,51-24 2,-23 11-222,1-1-1,-1-1 0,0-1 1,-1-2-1,0 0 1,0-2-1,-1-1 1,-24 1 220,51-6-234,-1 0 0,1 1 0,-1-1-1,1 0 1,-1 0 0,1 0 0,0 0 0,-1 0 0,1 0 0,0 0 0,0 0 0,0 0 0,0 0 0,-1 0 0,1 0 0,1 1 0,-1-1 0,0 0 0,0 0 0,0 0 0,0-1 234,1 2-610,-1-24-4258</inkml:trace>
  <inkml:trace contextRef="#ctx0" brushRef="#br0" timeOffset="3501.51">4252 1003 9946,'0'0'2503,"0"0"-1490,0 0-667,0 0-107,0 0-86,0 0-38,25 4-47,82 12-56,-101-16-16,0 1 0,0 0 0,0 1-1,0 0 1,0 0 0,-1 0 0,1 0 0,-1 1 0,1 0 0,-1 0-1,0 0 1,0 1 0,0 0 0,4 4 4,-7-6-13,-1 1 0,1 0 0,0 0 0,-1 0 0,0 0 0,1 1 1,-1-1-1,-1 0 0,1 0 0,0 1 0,-1-1 0,0 0 0,1 1 0,-1-1 0,0 0 0,-1 1 0,1-1 0,-1 1 1,0-1-1,1 0 0,-2 2 13,0-1 5,0 1 1,0-1-1,0 1 1,-1-1-1,1 0 1,-1 0-1,0 0 1,0-1-1,-1 1 1,1-1-1,-1 0 1,-3 3-6,-55 36 193,44-31-142,-17 9 57,25-15-86,0 0-1,0 1 0,0 0 1,1 1-1,0 0 0,-2 3-21,9-7-22,2-3 18,0 1 0,0-1 0,0 0-1,0 0 1,0 0 0,0 1 0,0-1 0,0 0-1,0 0 1,0 0 0,0 0 0,0 1 0,0-1-1,0 0 1,0 0 0,0 0 0,0 1 0,0-1-1,0 0 1,0 0 0,1 0 0,-1 0 0,0 0-1,0 1 1,0-1 0,0 0 0,0 0 0,1 0-1,-1 0 1,0 0 0,0 0 0,0 0 0,0 0-1,1 1 1,-1-1 0,0 0 0,0 0 0,0 0-1,1 0 1,-1 0 0,0 0 0,0 0 0,0 0-1,0 0 1,1 0 0,-1 0 0,0 0 0,0 0-1,1-1 5,78 5 511,0-4-1,4-4-510,66-1-251,-143 7-1111,-4 5-1332</inkml:trace>
  <inkml:trace contextRef="#ctx0" brushRef="#br0" timeOffset="6263.54">5002 762 7514,'0'0'2283,"0"0"-748,0 0-180,0 0-172,0 0-337,0 0-180,0 0 18,0 0 23,0 0-54,0 0-19,0 0-22,0 0-104,0 0-134,3 0-109,150 1 348,442-10-662,-585 9-1680,-27 1 1047,-46 6 420,42-4 234,19-2-711,4-1-124,19-1-338,61 1-3569,-47 0-1770</inkml:trace>
  <inkml:trace contextRef="#ctx0" brushRef="#br0" timeOffset="6907.87">6540 679 8434,'0'0'3486,"0"0"-2349,0 0-371,0 0 382,0 0-189,0 0-496,-6-22-330,-24-66-55,29 87-77,1-1 0,-1 1 1,0 0-1,1-1 0,-1 1 1,0-1-1,0 1 0,1 0 1,-1 0-1,0 0 0,0-1 1,-1 1-1,1 0 1,0 0-1,0 0 0,0 0 1,-1 1-1,1-1 0,0 0 1,-1 1-1,1-1 0,-1 0 1,1 1-1,-1 0 0,1-1 1,-1 1-1,1 0 1,-1 0-1,1 0 0,-1 0 1,1 0-1,-1 0 0,0 0 1,1 0-1,-2 1-1,-6 0-1,-4-1-9,0 0 1,0 0-1,0 1 0,0 1 0,0 1 0,0 0 0,1 0 1,-1 1-1,1 1 0,0 0 0,-3 2 10,-7 5-1,-1 0 1,2 2-1,0 0 0,1 2 0,-1 1 1,15-11-21,0-1 0,1 1 0,0 0 0,0 0 0,0 1-1,1-1 1,0 1 0,0 0 0,1 0 0,0 1 0,0-1 0,1 0 0,-1 1 0,2 0-1,-1 0 1,1-1 0,0 1 0,1 2 21,0-8 1,-1 0 0,1 0 0,0 0 0,0 0 0,0 0 0,0 0 0,0 0 0,1 0 0,-1-1 0,1 1-1,-1 0 1,1 0 0,-1 0 0,1 0 0,0-1 0,0 1 0,0 0 0,0-1 0,0 1 0,1 0 0,-1-1 0,0 0 0,1 1 0,-1-1 0,1 0 0,-1 0 0,1 0 0,0 0-1,-1 0 1,1 0 0,0 0 0,0 0 0,0-1 0,-1 1 0,1-1 0,0 1 0,0-1 0,0 0 0,0 0 0,0 0 0,2 0-1,17 2-10,0 0-1,1-2 1,-1 0 0,0-1 0,1-2 0,-1 0-1,0-1 1,-1-1 0,1-1 0,-1-1 0,0 0-1,0-2 1,-1 0 0,0-2 0,-1 0 0,0-1-1,-1 0 1,0-1 0,-1-2 0,6-6 10,-21 20 16,1-1 44,0 0 0,1 0 0,-1 0-1,-1-1 1,1 1 0,0-1 0,0 1 0,-1-1 0,0 1 0,1-1 0,-1 0 0,0 0 0,0-2-60,-1 4 253,0 1-205,-1 2-75,-17 34 20,1 0 0,2 1 0,1 1 0,2 0-1,2 1 1,2 0 0,1 1 0,0 20 7,5-52-300,0 0-664,3-2-4248,-1-6-2252</inkml:trace>
  <inkml:trace contextRef="#ctx0" brushRef="#br0" timeOffset="7424.98">6891 864 10138,'0'0'1573,"0"0"-907,0 0-186,0 0 10,0 0-231,0 0-149,0 8-48,-2 158 3011,1 22-1372,1-187-1572,0-1 78,10-24 645,-9 21-1013,13-32 153,-3 22-3416,-11 13 1351,0 0-1579,0 0-2969</inkml:trace>
  <inkml:trace contextRef="#ctx0" brushRef="#br0" timeOffset="8040.07">7645 494 8146,'0'0'2576,"0"0"-1133,0 0-577,0 0-149,0 0-262,0 0-235,-33-3-117,-110-9 9,135 11-74,-1 1 0,1 0 1,-1 1-1,1 0 1,-1 0-1,1 1 0,0 0 1,0 0-1,-1 1 0,2 0 1,-1 1-1,-6 3-38,4 0 127,1 0-1,0 0 1,1 1-1,0 1 1,0-1 0,-5 9-127,10-15 29,-3 7 53,-1 0 1,1 1-1,0-1 0,1 1 0,0 0 0,0 1 0,1-1 0,1 1 0,0 0 0,0 0-82,-1 13 180,1 1 1,1-1-1,1 25-180,1-47 7,0 1 1,0-1-1,0 0 1,1 1-1,-1-1 1,1 0-1,-1 1 0,1-1 1,0 0-1,0 0 1,0 0-1,0 1 0,0-1 1,1 0-1,-1-1 1,0 1-1,1 0 1,0 0-1,-1-1 0,2 1-7,0 1 12,0-1 0,0-1 0,0 1-1,1 0 1,-1-1 0,1 1 0,0-1 0,-1 0-1,1 0 1,0-1 0,-1 1 0,2-1-12,3 1 5,1-1 0,-1 0-1,1-1 1,-1 0 0,1 0 0,-1-1 0,0 0 0,0 0 0,0-1 0,0 0 0,3-2-5,4-4 4,-2-1 1,1 0-1,-1 0 1,-1-2-1,0 1 0,0-2 1,-1 1-1,-1-1 1,0-1-1,-1 0 0,0-1 1,-1 1-1,-1-2 1,0 1-1,-1-1 0,-1 0 1,1-4-5,-6 15 62,0 12-119,-1 0 0,0-1-1,-1 1 1,0 0-1,0-1 1,0 0-1,-2 4 58,-5 13-22,-6 30 25,1 1 0,4 0 0,-5 55-3,10 10-2932,5-105-633</inkml:trace>
  <inkml:trace contextRef="#ctx0" brushRef="#br0" timeOffset="8595.87">7698 896 9738,'0'0'3965,"0"0"-2327,0 0-366,0 0-53,0 0-542,7-1-457,-3 1-218,51-7 52,-50 7-70,-1-1-1,1 1 1,-1 0 0,1 1-1,-1-1 1,1 1 0,-1 0-1,0 0 1,1 0 0,-1 0-1,2 2 17,-5-3-33,0 1 0,-1 0-1,1 0 1,-1-1 0,1 1-1,-1 0 1,1 0 0,-1 0-1,1 0 1,-1 0 0,0-1-1,0 1 1,1 0 0,-1 0-1,0 0 1,0 0 0,0 0-1,0 0 1,0 0 0,0 0-1,0 0 1,0 0 0,-1 0-1,1 0 1,0 0 0,-1 0 33,-11 23-255,7-20 246,0 0-1,0-1 1,-1 1 0,1-1 0,-1 0 0,-3 1 9,3-2-44,1 1 0,-1 0 0,1 0 1,0 0-1,0 0 0,1 1 0,-5 4 44,8-7-41,0-1-1,1 1 0,-1 0 0,0-1 0,1 1 1,-1 0-1,1 0 0,-1 0 0,1 0 1,0-1-1,-1 1 0,1 0 0,0 0 0,0 0 1,-1 0-1,1 0 0,0 0 0,0 0 1,0 0-1,0 0 0,0 0 0,0 0 0,0 0 1,1 0-1,-1 0 0,0-1 0,1 1 1,-1 0-1,0 0 0,1 0 0,-1 0 0,1 0 1,-1-1-1,1 1 0,-1 0 0,1 0 1,0-1-1,-1 1 0,1 0 0,0-1 1,0 1-1,0-1 0,-1 1 0,2-1 42,4 4 23,0 0 0,1-1 0,0 0 0,0 0 0,3 0-23,-3 0-30,34 9 93,-33-11-56,0 1-1,0 0 1,0 1-1,0 0 1,0 0-1,-1 0 0,1 1 1,-1 0-1,0 1 1,6 4-7,-12-8 2,0 0 1,0 0 0,-1-1-1,1 1 1,0 0 0,0 0 0,-1 0-1,1 0 1,-1 0 0,1 0-1,-1 0 1,1 1 0,-1-1 0,0 0-1,1 0 1,-1 0 0,0 0-1,0 1 1,0-1 0,0 0-1,0 0 1,0 0 0,0 0 0,0 1-1,-1-1-2,0 1 23,0 0-1,0 0 1,0-1-1,0 1 1,0 0-1,-1-1 1,1 1-1,0-1 1,-1 1-1,0-1 1,1 0-1,-1 0 1,0 0-1,1 0-22,-10 5 132,0-1 0,0 0-1,0-1 1,-9 2-132,18-5 0,-124 31-438,42-20-4672,68-11-403</inkml:trace>
  <inkml:trace contextRef="#ctx0" brushRef="#br0" timeOffset="9226.87">8485 0 14075,'0'0'2224,"0"0"-1273,0 0-288,0 0-91,-1 17-466,-41 276-5,29-172-89,1-15 7,-15 58-19,21-143 146,5-30 340,5-34-255,-3 38-246,1 0 1,-1 1-1,1-1 1,0 0 0,0 1-1,0-1 1,1 1 0,-1 0-1,1 0 1,0 0-1,0 0 1,1 0 0,-1 1-1,1-1 1,0 1 0,0 0-1,0 0 1,0 1 0,1-1-1,-1 1 1,1 0-1,-1 0 1,1 0 0,0 1-1,3-1 15,11-3-82,0 0 0,0 2-1,1 0 1,-1 2 0,19 0 82,-34 1-13,0-1 0,0 1 1,0 0-1,0 1 0,0-1 1,0 1-1,0 0 0,0 0 1,0 0-1,0 0 0,-1 1 1,1 0-1,-1-1 0,1 1 1,-1 1-1,1-1 0,-1 0 1,0 1-1,0-1 0,0 1 1,-1 0-1,1 0 0,-1 0 1,1 1-1,-1-1 0,0 0 1,0 1-1,-1 0 0,1-1 1,-1 1-1,1 0 0,-1 0 1,-1 0-1,1 0 0,0 0 1,-1-1-1,0 1 0,0 1 13,1 1-24,0-1 0,0 1 0,-1 0 0,0 0 0,0 0 1,-1 0-1,0 0 0,0 0 0,0 0 0,-1 0 0,1-1 0,-2 1 0,1-1 0,0 1 0,-1-1 0,0 0 0,0 0 0,-1 0 0,1 0 0,-1-1 0,0 1 0,-1-1 0,1 0 0,-1 0 0,-3 2 24,-12 8-242,0-1-1,0-1 1,-1 0-1,-1-2 0,0-1 1,-1 0-1,1-2 0,-13 3 243,7-4-1414,1-2-1,-1 0 1,0-2 0,-11-1 1414,22-1-3022</inkml:trace>
  <inkml:trace contextRef="#ctx0" brushRef="#br0" timeOffset="9555.87">8704 834 9394,'0'0'2985,"0"0"-2001,0 0-376,0 0 40,0 0-232,0 0-192,0 0-80,-10 146-64,3-108-72,-6 1 40,0-3-48,-1-7 0,-2-8-288,6-6-384,3-9-496,4-6-1265,3 0-3360</inkml:trace>
  <inkml:trace contextRef="#ctx0" brushRef="#br0" timeOffset="10187.74">9163 102 7458,'0'0'3676,"0"0"-2671,0 0-593,0 0 289,0 0-23,0 27-206,2 15-335,-1 0 44,-1 0 0,-5 32-181,-4-18 44,-2 0 1,-3-1 0,-3-1-1,-12 27-44,0 4 52,-2 19-52,28-95 6,3-7 48,0-22-21,2 0 0,0 0 0,2 0 0,0 0 0,1 1 0,1 0 0,1 0 0,0 0 0,2 1 0,0 0 0,6-8-33,-11 21-10,0 0 0,0 0 0,1 0 0,0 1 0,0 0 0,0-1 0,0 2 0,0-1 0,1 1 0,0 0 0,0 0 0,0 0 0,0 1 0,0 0 0,1 0 0,-1 1 0,5-1 10,14-2-51,1 2 0,-1 1 0,26 2 51,-11 0 7,-37-1-7,0 0-1,1 0 1,-1 0 0,1 0 0,-1 1 0,0 0-1,1-1 1,-1 1 0,0 0 0,0 1-1,0-1 1,0 1 0,0-1 0,0 1-1,0 0 1,0 0 0,0 0 0,-1 1-5,1 0 0,-1 0 1,0 0-1,-1 0 0,1 1 0,-1-1 1,1 0-1,-1 1 0,0-1 0,0 1 1,0-1-1,-1 1 0,1-1 0,-1 1 1,0 0-1,0 0 5,0 4-13,0 1 0,-1 0 0,0 0 0,0-1 0,-1 1 0,0 0 0,-1-1 0,1 0 0,-2 1 0,1-1 0,-5 6 13,1-1 28,-2-1-1,0 0 0,0 0 1,-1-1-1,0 0 0,-11 8-27,-6 2-92,0-1-1,-2-1 1,0-1-1,-2-2 0,-27 11 93,46-22-612,0 0-1,0-1 1,-1 0-1,1-1 1,-1 0-1,0-1 1,-11 0 612,24-2-88,0 0 0,0 0 0,0 0 0,0 0 0,-1 0 0,1-1 0,0 1 0,0 0 0,0 0 0,0 0 0,0 0 1,-1 0-1,1 0 0,0 0 0,0-1 0,0 1 0,0 0 0,0 0 0,0 0 0,-1 0 0,1-1 0,0 1 0,0 0 0,0 0 0,0 0 0,0 0 0,0-1 0,0 1 0,0 0 1,0 0-1,0 0 0,0-1 0,0 1 0,0 0 0,0 0 0,0 0 0,0 0 0,0-1 0,0 1 0,0 0 0,0 0 0,1 0 88,-1-2-774,0-11-3659</inkml:trace>
  <inkml:trace contextRef="#ctx0" brushRef="#br0" timeOffset="10758.87">9474 893 11811,'0'0'1715,"0"0"-941,0 0 16,0 0-123,0 0-405,0 0-74,13 5 53,-1-1-207,0-2 2,0 2 0,-1 0-1,0 0 1,0 1 0,0 1-1,0 0 1,-1 0 0,0 1 0,1 0-36,-9-4-4,-1-1 0,1 1 1,-1-1-1,1 1 0,-1-1 1,0 1-1,1 0 0,-1 0 1,-1 0-1,1 0 0,0-1 0,-1 1 1,0 0-1,1 0 0,-1 0 1,0 0-1,-1 0 0,1 0 1,0 0-1,-1 0 0,0 0 1,1 0-1,-1 0 0,-1 0 1,1-1-1,0 1 0,0 0 1,-1-1-1,0 1 0,1-1 1,-1 0-1,0 1 0,0-1 1,0 0-1,-1 0 0,1 0 1,-1 0 3,-27 15 49,-1-2 0,0 0 0,-29 8-49,33-13-167,27-10 158,0 0 0,-1 0 0,1 0 0,-1 0 1,1 0-1,0 0 0,-1 0 0,1 1 0,0-1 1,-1 0-1,1 0 0,0 0 0,-1 0 0,1 1 1,0-1-1,0 0 0,-1 0 0,1 1 0,0-1 1,0 0-1,-1 0 0,1 1 0,0-1 0,0 0 1,0 1-1,0-1 0,-1 0 0,1 1 0,0-1 1,0 0-1,0 1 0,0-1 0,0 0 0,0 1 1,0-1-1,0 1 0,0-1 0,0 0 0,0 1 1,0-1-1,0 0 0,0 1 0,0-1 1,1 0-1,-1 1 0,0-1 0,0 0 0,0 1 1,0-1-1,1 0 0,-1 1 0,0-1 0,0 0 1,1 0-1,-1 1 0,0-1 0,1 0 9,20 15 136,-16-12-111,3 2-4,0 0 0,-1 1 0,0 0 0,0 0 0,-1 0 0,1 1 0,3 6-21,-7-8-8,0 0 1,0 0-1,-1 0 1,0 0-1,0 0 1,0 1-1,0-1 0,-1 1 1,0-1-1,0 1 1,-1-1-1,0 1 1,0 2 6,1-5 4,-1 0-1,0 0 0,0 0 0,-1 0 0,1 0 0,-1 0 0,1 0 0,-1 0 0,0-1 0,0 1 0,-1 0 0,1 0 1,0-1-1,-1 1 0,0 1-2,-3 0 22,0 0 0,1 0 1,-1 0-1,-1 0 1,1-1-1,0 0 1,-1 0-23,3-1 9,-19 9 2,0-1 0,0-1 0,-1-1 0,0 0 0,-11 0-11,5-2-3582,0-1 1,-13 0 3581,7-4-9365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04.022"/>
    </inkml:context>
    <inkml:brush xml:id="br0">
      <inkml:brushProperty name="width" value="0.1" units="cm"/>
      <inkml:brushProperty name="height" value="0.1" units="cm"/>
      <inkml:brushProperty name="color" value="#E71224"/>
    </inkml:brush>
  </inkml:definitions>
  <inkml:trace contextRef="#ctx0" brushRef="#br0">12444 49 5297,'0'0'2630,"0"0"-811,0 0-615,0 0-338,0 0-231,0 0-218,-23 6 821,-10 4-489,-21 8-184,-1-3 0,-1-2 0,0-3 0,0-2 0,-2-2-565,-279-4 1755,176-3-1396,43-4 36,-29-8-395,15 1 377,-40-4 104,-127-31-481,193 30 97,-2 4 0,-53 3-97,-218 7-38,208 5 49,-491 9-2,187-1 6,-1064-7-410,776 33-71,2 34-127,693-63 557,-463 49 19,464-53 18,-18-3-1,15 0 7,-10 4-7,-75 14-26,1 7-1,1 7 1,-133 47 26,90-6-18,107-38-4,-39 9 22,-544 174 31,555-178-28,-49 20-19,2 8 1,-129 75 15,211-104 28,-2-3-1,-66 17-27,-46 19 29,2 17-22,3 9-7,-55 27 2,223-113-19,0 1-1,1 1 1,0 1 0,2 1-1,-10 10 18,-28 30-134,-4 8 134,4-3-27,-11 11-117,2 3 0,-6 16 144,59-68-28,0 1 0,1 1 0,2 0 0,0 1 0,2 0 0,-2 8 28,-29 75-8,7-40 49,-3-1-1,-3-2 0,-46 58-40,75-108 1,0-1 0,1 1-1,1 0 1,1 1 0,0 0-1,1 0 1,-3 18-1,-3 22-49,-3 47 49,15-101 2,-6 73-37,4 1 0,4 32 35,0 2-17,-3 26 8,2 153-22,7-208 24,3 0 1,3-1-1,4 0 0,4-1 1,8 14 6,-15-52-2,2 0-1,2-2 1,2 0 0,1-1 0,2-1 0,20 24 2,-26-40 5,0-1 1,1 0-1,2-1 1,0-1-1,0-2 1,2 0-1,0-1 1,1-1 0,1-1-1,0-1 1,5 0-6,11 0 24,0-2 1,0-2 0,1-2 0,14-1-25,43 9 21,-41-5-5,1-2 0,0-2 0,14-3-16,213-3-1622,-285 11-4719,-1-7 598</inkml:trace>
  <inkml:trace contextRef="#ctx0" brushRef="#br0" timeOffset="662.05">1252 4490 2481,'0'0'6304,"0"0"-4023,0 0-1602,0 0-392,0 0-114,0 0 46,0 0 4,0 0 145,0 0 249,0 0 213,0 0-50,0 0-216,0 0-205,5 13 302,5-2-586,0-1 0,0-1 0,1 0-1,1 0 1,0-1 0,0-1 0,10 5-75,-14-7 20,72 34 107,13 8-43,-84-42-82,0 1 0,0 0 0,-1 0 0,0 1-1,0 1 1,-1-1 0,0 1 0,2 2-2,-4-1 6,-1-1-1,0 0 1,0 1 0,0 0 0,-1 0 0,-1 0 0,0 0 0,0 1-1,0-1 1,-1 1 0,-1 0-6,1 13 16,-1 0-1,-1 0 1,0 0-1,-3 2-15,0-6-28,-1 0 0,-1 0 0,-1-1 0,-1 0 0,0-1 0,-1 1 0,-1-1 0,-1-1 0,0 0 0,-1-1 0,-1 0 0,0-1 0,-1 0 0,-1-1 0,0 0 0,-9 5 28,18-15 31,5-3-68,1 0-211,0 0-401,0 0-551,0 0-1436,0 0-3026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4:53.314"/>
    </inkml:context>
    <inkml:brush xml:id="br0">
      <inkml:brushProperty name="width" value="0.05" units="cm"/>
      <inkml:brushProperty name="height" value="0.05" units="cm"/>
    </inkml:brush>
  </inkml:definitions>
  <inkml:trace contextRef="#ctx0" brushRef="#br0">4 0 7034,'0'0'3868,"0"0"-1967,0 0-766,0 0-226,0 0-193,0 0-246,0 0-382,-1 1 1,1-1 0,0 0 0,0 0-1,0 0 1,0 0 0,-1 0-1,1 0 1,0 0 0,0 1-1,0-1 1,0 0 0,-1 0 0,1 0-1,0 0 1,0 0 0,0 1-1,0-1 1,0 0 0,0 0-1,0 0 1,0 1 0,-1-1-1,1 0 1,0 0 0,0 0 0,0 1-1,0-1 1,0 0 0,0 0-1,0 0 1,0 1 0,0-1-1,0 0 1,0 0 0,1 1 0,-1-1-1,0 0 1,0 0 0,0 0-1,0 0 1,0 1 0,0-1-1,0 0 1,0 0 0,1 0-1,-1 0 1,0 1 0,0-1 0,0 0-1,0 0 1,1 0 0,-1 0-1,0 0 1,0 0 0,0 1-1,1-1 1,-1 0 0,0 0 0,0 0-1,0 0-88,48 11 253,0-3 0,1-1 0,40-1-253,13 3 60,-89-8-59,16 2-1,-1 2-1,1 0 1,2 2 0,-8-4-7295,-13-3 2122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04.719"/>
    </inkml:context>
    <inkml:brush xml:id="br0">
      <inkml:brushProperty name="width" value="0.05" units="cm"/>
      <inkml:brushProperty name="height" value="0.05" units="cm"/>
    </inkml:brush>
  </inkml:definitions>
  <inkml:trace contextRef="#ctx0" brushRef="#br0">2388 0 9674,'0'0'1447,"0"0"-880,0 0-147,0 0 443,0 0 64,0 0-227,2 24-191,6 189 423,-7-122-521,-5-1-1,-12 74-410,11-126 7,4-26-1,-1 1 1,0 0 0,0-1 0,-1 1 0,-1-1-1,0 0 1,-3 4-7,7-15 51,0-1 50,0 0 39,0 0 27,0 0 34,0 0 3,0-13 96,0 9-294,0-1-1,0 1 0,0-1 0,1 1 0,0-1 1,0 1-1,0-1 0,0 1 0,0-1 0,1 1 1,0 0-1,0 0 0,0 0 0,0 0 0,1 0 0,0 1 1,0-1-1,3-3-5,11-10-31,1 0 0,1 1-1,1 1 1,0 1 0,11-5 31,-20 13-34,1 0 1,1 0-1,-1 1 1,1 1-1,0 0 0,0 1 1,0 0-1,0 1 0,0 1 1,11 0 33,-22 1-9,1 0 1,-1 0 0,0 1-1,0-1 1,1 1-1,-1 0 1,0 0-1,0-1 1,0 1 0,0 1-1,0-1 1,0 0-1,-1 0 1,1 1-1,0-1 1,-1 1 0,1 0-1,0-1 1,-1 1-1,0 0 1,0 0 0,1 0-1,-1 0 1,0 0-1,0 0 1,-1 0-1,1 0 1,0 0 0,-1 0-1,1 1 1,-1-1-1,0 1 9,3 12-5,-2 0-1,1 0 1,-2 0-1,-1 9 6,1-8-10,0-11 14,-1-1 0,0 1 0,0-1 0,0 0 0,0 0 0,-1 1-1,0-1 1,0 0 0,0 0 0,0-1 0,-1 1 0,1 0 0,-1-1-1,0 1 1,0-1 0,0 0 0,-1 0 0,1 0 0,-1-1 0,0 1-1,1-1 1,-2 1-4,-14 8 21,0-1 0,-1-1-1,-20 7-20,34-14-16,-12 5-403,-1-1 1,0-1-1,0 0 0,0-1 0,-1-1 1,0-1-1,-13-1 419,33-1-44,-1 0 0,1 0 0,-1 0 0,1 0 0,-1 0 0,1 0 0,-1 0 0,1 0 0,-1 0 0,1 0-1,-1-1 1,1 1 0,0 0 0,-1 0 0,1 0 0,-1-1 0,1 1 0,-1 0 0,1-1 0,0 1 0,-1 0 0,1-1 0,0 1 0,-1 0 0,1-1 0,0 1 0,-1-1 0,1 1 0,0-1 0,0 1 0,0-1 0,-1 1 0,1-1 0,0 1 0,0-1 0,0 1 0,0-1 0,0 1 0,0-1 0,0 1 0,0-1 0,0 1 0,0-1 0,0 1 0,0-1 0,1 1 0,-1-1 0,0 1 0,0-1 44,1 0-60,-1-1 0,1 1 1,0-1-1,0 1 0,-1 0 0,1-1 1,0 1-1,0 0 0,0 0 1,0 0-1,1-1 0,-1 1 1,0 0-1,0 1 0,1-1 1,-1 0-1,0 0 0,2 0 60,69-16-2915,-38 11-651</inkml:trace>
  <inkml:trace contextRef="#ctx0" brushRef="#br0" timeOffset="336.6">2908 730 5753,'0'0'4715,"0"0"-2886,0 0-862,0 0-59,0 0-332,0 0-335,0 13-136,0-12-104,1 15 13,-1 0 1,0 0-1,-2 0 0,1 0 0,-2 0 1,-2 5-15,-28 99-566,33-118-670,0-2-1461,0 0-2376</inkml:trace>
  <inkml:trace contextRef="#ctx0" brushRef="#br0" timeOffset="1119.02">3351 15 7938,'0'0'1627,"0"0"-936,0 0-113,0 0 265,0 0-109,-2 33-185,-8 107-111,1-60 226,-3-1 0,-4-1 0,-11 27-664,3-9 485,2 12-485,20-80-75,1-13 157,0-27 1630,1 9-1714,1 1-1,-1-1 0,1 1 1,0-1-1,-1 1 0,1 0 0,0-1 1,0 1-1,1 0 0,-1 0 1,0-1-1,1 1 0,-1 0 1,1 1-1,0-1 0,0 0 3,36-30-52,-25 21 30,6-2-3,0 0 1,0 0-1,1 2 0,1 1 1,0 0-1,0 2 0,1 0 1,0 1-1,0 2 0,1 0 1,0 1-1,-1 1 0,1 2 1,3 0 24,-25 1-7,0 0 0,0 1 0,-1-1 0,1 0 0,0 1 0,0-1 0,-1 1 0,1-1 0,0 1 1,-1-1-1,1 1 0,-1-1 0,1 1 0,-1 0 0,1-1 0,-1 1 0,1 0 0,-1 0 0,1-1 0,-1 1 1,0 0-1,1 0 0,-1-1 0,0 1 0,0 0 0,0 0 0,0 0 0,0 0 0,0-1 0,0 1 1,0 0-1,0 0 7,0 38-30,0-27 2,-1-2 37,0 0 0,-1-1-1,0 1 1,-1-1 0,1 1 0,-2-1-1,0 0 1,0 0 0,0-1 0,-1 1 0,0-1-1,-1 0 1,0 0 0,0-1 0,-1 0 0,0 0-1,0 0 1,0-1 0,-1 0 0,-2 1-9,-3 2-160,1-1 0,-1 0 0,0-1 0,-1 0 0,0-1 0,0-1 0,0 0 0,-1-1 0,1 0 0,-1-1 0,0-1 0,-15 0 160,28-2-92,1 1 0,-1-2 0,1 1 0,-1 0 0,0 0 0,1 0 0,-1-1 1,1 1-1,-1-1 0,1 1 0,-1-1 0,1 0 0,-1 1 0,1-1 1,0 0-1,0 0 0,-1 0 0,1 0 0,0 0 0,0 0 0,0 0 1,0-1-1,0 1 0,0 0 0,0-1 0,0 1 0,0-1 92,0-3-525,-1 0-1,1 0 1,0 1-1,0-1 1,1 0-1,-1 0 1,1 0-1,0-3 526,0 8-106,1-1 0,-1 1 0,0-1 0,0 1 0,0-1 0,1 1 0,-1-1-1,0 1 1,0-1 0,1 1 0,-1-1 0,1 1 0,-1-1 0,0 1 0,1-1-1,-1 1 1,1 0 0,-1-1 0,1 1 0,-1 0 0,1 0 0,-1-1 0,1 1-1,-1 0 1,1 0 0,-1 0 0,1-1 0,0 1 0,-1 0 0,1 0 0,-1 0-1,1 0 1,0 0 106,1 0-422,14-1-2518</inkml:trace>
  <inkml:trace contextRef="#ctx0" brushRef="#br0" timeOffset="1748.66">3778 840 576,'0'0'8435,"0"0"-5762,0 0-2060,0 0-113,0 0 83,0 0-104,8 0-68,24-1-91,-4-1 5,-1 2 0,0 0 0,19 4-325,-44-3-2,1 0 1,0-1 0,-1 1-1,1 0 1,0 1-1,-1-1 1,1 0 0,-1 1-1,0-1 1,1 1 0,-1 0-1,0 0 1,0 0 0,0 0-1,0 0 1,-1 0-1,1 1 1,-1-1 0,1 0-1,-1 1 1,0-1 0,0 1-1,0 0 1,0-1 0,0 1-1,0 0 1,-1 0-1,0-1 1,1 1 0,-1 0-1,0 0 1,0 0 0,-1 0 1,1 3-12,0-1 1,-1 1 0,0 0 0,0-1 0,-1 1-1,1-1 1,-1 1 0,0-1 0,-1 0-1,1 0 1,-1 0 0,0 0 0,-1 0 0,1-1-1,-4 5 12,-31 23-312,0-1 1,-14 5 311,-16 14-181,67-49 169,0-1 0,1 1 0,-1-1 0,0 1 0,0 0 0,1-1-1,-1 1 1,0 0 0,1-1 0,-1 1 0,1 0 0,-1 0 0,1 0 0,-1-1 0,1 1 0,0 0-1,-1 0 1,1 0 12,0 0 2,0-1-1,0 1 0,1-1 1,-1 0-1,0 1 0,0-1 1,0 0-1,1 1 1,-1-1-1,0 0 0,0 1 1,1-1-1,-1 0 0,0 0 1,1 1-1,-1-1 0,0 0 1,1 0-1,-1 1 1,0-1-1,1 0 0,-1 0 1,1 0-1,-1 0 0,0 0 1,1 0-1,-1 0-1,35 3 439,-32-3-370,175 0 900,-178 0-989,0 0-42,0 0 8,0 9-3000,0-9-869</inkml:trace>
  <inkml:trace contextRef="#ctx0" brushRef="#br0" timeOffset="-2432.04">245 569 2617,'0'0'2517,"0"0"-397,0 0-37,0 0-214,0 0-386,3-3-278,-1 2-804,0-1 0,0 1 1,-1-1-1,1 0 0,-1 0 1,1 0-1,-1 0 1,0 0-1,0 0 0,0 0 1,0 0-1,0 0 0,0 0 1,-1-1-1,1 1 0,-1 0 1,0-1-1,1 1 0,-1 0 1,0-1-1,0 1 1,-1-1-402,1 3-4,-1-1 0,1 1 0,-1-1 1,1 1-1,-1-1 0,0 1 1,1-1-1,-1 1 0,0 0 1,1-1-1,-1 1 0,0 0 1,0 0-1,1-1 0,-1 1 1,0 0-1,0 0 0,1 0 1,-1 0-1,0 0 0,0 0 1,1 0-1,-2 0 4,-25 0-168,21 0 107,-4 0-25,0 0 1,0 1-1,0 0 0,1 0 0,-10 3 86,14-2-9,0 0 0,0 0 0,0 1 0,1 0-1,-1-1 1,1 1 0,0 1 0,0-1 0,0 1 0,0-1 0,0 1-1,1 0 10,-9 11-44,2 0 0,0 0 0,1 0-1,0 1 1,2 1 0,0 0 0,0 0-1,2 0 1,0 0 0,1 1 0,1 0-1,0 0 1,1 0 0,2 0 0,-1 0-1,2 0 1,2 14 44,-2-31-11,-1 0 0,0-1-1,0 1 1,1 0 0,-1-1 0,1 1 0,-1-1-1,1 1 1,-1-1 0,1 1 0,-1-1-1,1 1 1,-1-1 0,1 1 0,-1-1-1,1 0 1,0 1 0,-1-1 0,1 0 0,0 1-1,-1-1 1,1 0 0,0 0 0,-1 0-1,1 0 1,0 0 0,0 0 0,-1 0-1,1 0 1,0 0 11,27-1 23,-24 0-29,5 0 28,-1-1 0,0 0 0,-1-1 0,1 0-1,0 0 1,-1 0 0,1-1 0,-1-1 0,0 1 0,1-2-22,69-57 63,-59 47-74,9-8-119,22-25 130,-42 42 6,-1-1 1,0 1 0,0-1-1,-1 0 1,0-1-1,0 1 1,-1-1 0,0 0-1,1-7-6,-4 7 100,-1 8-145,0 1-117,0 8-104,-10 138 196,10-23 240,0-71-8623,0-51 1797</inkml:trace>
  <inkml:trace contextRef="#ctx0" brushRef="#br0" timeOffset="-2048.43">579 855 6161,'0'0'2742,"0"0"-1232,0 0-453,0 0-43,0 0 18,0 0-89,1 9-229,0 4-575,2 40 478,-2 0 0,-4 32-617,2-83-399,-1 11 969,3-9-5873,2-4 66</inkml:trace>
  <inkml:trace contextRef="#ctx0" brushRef="#br0" timeOffset="-1314.68">1333 551 6169,'0'0'1513,"0"0"-92,0 0-24,0 0-117,0 0-172,0 0-165,-11-15-162,-35-46-124,44 59-599,0-1 1,1 1-1,-1 0 1,-1 0 0,1 0-1,0 0 1,0 1 0,-1-1-1,1 0 1,-1 1 0,1 0-1,-1-1 1,0 1-1,0 0 1,1 1 0,-1-1-1,0 0 1,0 1 0,0 0-1,0-1 1,0 1-1,0 0 1,0 0 0,0 1-1,1-1 1,-4 1-59,-11 1 33,10-1-38,0 0 1,1 0-1,-1 0 0,0 1 0,1 0 0,-1 1 0,1 0 1,-1 0-1,1 0 0,0 0 0,0 1 0,1 0 0,-1 1 1,-4 4 4,-12 11-7,1 2 1,-15 20 6,29-34 0,-28 35-28,2 0 0,-11 23 28,33-49-18,2 0 0,0 1 1,0 0-1,2 0 0,0 0 0,2 1 0,0 0 1,-1 11 17,5-27-4,1 0-31,-1 0 1,1 0-1,0 1 0,0-1 0,0 0 0,0 1 0,0-1 1,1 2 34,0-4-4,-1 0 0,1 0 0,-1 0 0,1-1 0,-1 1 0,1 0 1,0-1-1,-1 1 0,1 0 0,0-1 0,0 1 0,0-1 1,-1 1-1,1-1 0,0 1 0,0-1 0,0 0 0,0 1 1,0-1-1,0 0 0,0 0 0,-1 0 0,1 0 0,0 0 0,0 0 1,0 0-1,0 0 0,0 0 0,0 0 4,16-1 37,0-1-1,0-1 1,0 0-1,-1-1 1,1-1 0,-1 0-1,0-2 1,-1 1-1,1-2 1,-2 0 0,11-7-37,20-16-77,-2-2 1,-1-2-1,0-2 77,-27 24-65,-1-1 0,0-1 0,-1 0 0,9-14 65,-17 22 113,-1 0 0,0-1 1,0 1-1,-1-1 0,1 0 1,-2 0-1,1-1 0,-1 1 1,-1 0-1,1-1 0,-1 1 0,-1-7-113,0 15 142,0 0-53,0 0-117,0 0-56,0 9-137,1 53 302,-2 1 0,-3-1 1,-3 1-1,-14 52-81,14-81-1619,7-31 191,0-3-901,0 0-1806</inkml:trace>
  <inkml:trace contextRef="#ctx0" brushRef="#br0" timeOffset="-779.44">1469 807 1192,'0'0'7813,"0"0"-5164,0 0-1670,0 0 102,0 0-24,0 0-353,26-3-364,7-2-284,35-5 20,22 2-76,-85 7 12,21 3-168,-25-2 148,0 0-1,-1 1 1,1-1-1,0 1 0,-1-1 1,1 1-1,-1 0 1,1-1-1,-1 1 1,1 0-1,-1-1 0,1 1 1,-1 0-1,1-1 1,-1 1-1,0 0 1,0 0-1,1 0 0,-1-1 1,0 1-1,0 0 1,0 0-1,0 0 1,0-1-1,0 1 0,0 0 1,0 0-1,0 0 9,0 4 0,0 0 0,0 1-1,-1-1 1,0 0-1,0 0 1,0 0-1,0 0 1,-1 0 0,0 0-1,0 0 1,0-1-1,-1 2 1,-4 3 44,0 0 0,-1 0 0,0 0 0,0-1 0,-1 0-44,-49 40 110,35-30-138,1 1 1,-9 11 27,31-30-15,0 0 0,-1 0-1,1 1 1,0-1 0,0 0 0,-1 0 0,1 0 0,0 0 0,0 1 0,-1-1 0,1 0-1,0 0 1,0 0 0,0 1 0,-1-1 0,1 0 0,0 0 0,0 1 0,0-1 0,0 0-1,0 0 1,-1 1 0,1-1 0,0 0 0,0 0 0,0 1 0,0-1 0,0 0 0,0 1-1,0-1 1,0 0 0,0 0 0,0 1 0,0-1 0,0 0 0,0 1 0,1-1 0,-1 0-1,0 0 1,0 1 0,0-1 0,0 0 0,0 0 0,0 1 0,1-1 0,-1 0 0,0 0-1,0 0 1,0 1 0,1-1 0,-1 0 0,0 0 0,0 0 0,1 0 0,-1 1 0,0-1 0,0 0-1,1 0 1,-1 0 0,0 0 0,1 0 0,-1 0 0,0 0 15,23 0-16,-17 0 10,217 0 202,-129 0-4681,-79 0-1292</inkml:trace>
  <inkml:trace contextRef="#ctx0" brushRef="#br0" timeOffset="3844.63">4439 694 1816,'0'0'6542,"0"0"-3966,0 0-1519,0 0-143,0 0 28,0 0-141,0 0-211,0 0-110,0 0-73,0 0-67,0 0-117,0 0-50,3 0-30,155-1 1714,78-13-1857,-113 2-41,54 3 41,-176 9-43,-1 0-9,0 0-150,0 0-166,0-1 201,-1 0 0,1 0 0,0 0 0,0 1 0,0-1 0,0 0 0,0 0 0,0 0 0,0 0 0,1 0 0,-1 0 0,0 0 0,0 0 0,1 0 0,-1 0 0,1 1 0,-1-1 0,1 0 167,31-11-4792,-18 8-100</inkml:trace>
  <inkml:trace contextRef="#ctx0" brushRef="#br0" timeOffset="4512.63">5931 593 9578,'0'0'2233,"0"0"-765,0 0-151,0 0 4,0 0-488,0 0-537,-10-10-216,-32-30-20,39 37-52,-1 1-1,0 0 1,0 0 0,-1 0-1,1 1 1,0-1-1,-1 1 1,1 0-1,-1 0 1,1 1 0,-1-1-1,1 1 1,-1 0-1,1 0 1,-1 1-1,-1 0-7,-10-1 15,2 0 16,0 0 0,0 1 0,0 0 0,0 1 0,1 1-1,-9 2-30,16-2 0,0-1 0,1 1 1,-1 0-1,1 0 0,-1 1 0,1-1 0,0 1 0,0 1 0,1-1 0,-1 0 0,1 1 0,0 0 0,0 0 0,1 1 0,-3 4 0,1 1-41,0 1-1,1 0 1,0 0 0,1 0 0,0 0-1,1 0 1,1 1 0,0-1 0,1 1-1,0-1 1,1 6 41,-1-9-38,0-7 37,0 0 0,0-1 0,0 1 0,0 0 0,1 0 0,-1 0 0,0-1 0,1 1 0,0 0 0,-1 0-1,1-1 1,0 1 0,0 0 0,0-1 0,0 1 0,0-1 0,0 1 0,1-1 0,-1 0 0,0 0 0,1 1 0,-1-1 0,1 0 0,-1 0 0,1 0 0,0 0 0,-1-1 0,1 1 0,0 0 0,0-1 0,1 1 1,7 1 4,0-1-1,-1 0 1,1 0-1,0-1 1,8-1-4,0 1-10,-8-1-16,0-1-1,0 1 1,-1-2 0,1 1 0,-1-2 0,1 1 0,-1-1 0,0 0 0,-1-1 0,1 0-1,-1-1 1,7-5 26,10-9-48,-1 0 0,0-2 0,6-10 48,-15 9 246,-15 18 168,-9 13-299,4-2-102,1 1-1,0-1 1,0 1 0,1 0-1,-1 0 1,2 0 0,-1 0-1,1 0 1,0 1 0,0-1-1,1 1 1,0 3-13,-2 22 111,2-1-1,2 13-110,-1-14 82,0 120-852,4-151-3043,2-5-558</inkml:trace>
  <inkml:trace contextRef="#ctx0" brushRef="#br0" timeOffset="4961.6">6215 875 4217,'0'0'6512,"0"0"-4076,0 0-1431,0 0-236,0 0-107,0 0-329,8 0-177,4 1-117,1 0 0,-1 1 1,1 0-1,-1 1 0,0 0 0,0 1 0,0 1 0,0 0 1,-1 0-1,0 1 0,7 5-39,-17-10 0,1 0 0,-1 0 0,0 0 0,1 1 1,-1-1-1,0 0 0,0 1 0,0-1 0,0 1 0,0-1 0,0 1 1,-1 0-1,1-1 0,0 1 0,-1 0 0,1-1 0,-1 1 0,0 0 1,1 0-1,-1 0 0,0-1 0,0 1 0,0 0 0,-1 0 0,1 0 1,0-1-1,-1 1 0,1 0 0,-1 0 0,1-1 0,-1 1 0,0 0 1,0-1-1,0 1 0,0-1 0,-1 2 0,-2 3 64,0 0 0,-1-1 0,0 1 0,-1-1 0,1 0 0,-1 0 0,-6 3-64,-13 8 138,17-12-122,1 0 1,-1 1-1,1 0 1,1 0-1,-1 1 0,0 0-16,7-5-10,-1 0 0,0-1 0,1 1 0,-1 0 0,1 0-1,-1-1 1,1 1 0,-1 0 0,1 0 0,-1 0 0,1-1 0,0 1-1,0 0 1,-1 0 0,1 0 0,0 0 0,0 0 0,0 0-1,0 0 1,0 0 0,0 0 0,0 0 0,0-1 0,1 1 0,-1 0-1,0 0 1,0 0 0,1 0 0,-1 0 0,1-1 0,-1 1-1,1 0 1,-1 0 0,1 0 0,-1-1 0,1 1 0,0 0 0,-1-1-1,1 1 1,0-1 0,-1 1 0,1-1 0,0 1 0,0-1-1,0 1 1,0-1 0,-1 0 0,1 1 0,1-1 10,6 3 36,-1 0 0,1 0 0,0-1 0,7 1-36,10 1-328,0-2 0,0-1 0,15-1 328,-15-1-1066,8-1-1438,-8-10-2325</inkml:trace>
  <inkml:trace contextRef="#ctx0" brushRef="#br0" timeOffset="5494.67">6728 140 5825,'0'0'2102,"0"0"-626,0 0-250,0 0-335,0 0-283,0 0-112,28 0-120,90 1-187,-112-1-181,0 0 0,1 1 0,-1-1 0,0 1 0,-1 1 0,1-1 0,2 2-8,-7-3-4,1 1 1,-1-1-1,0 1 1,1 0-1,-1 0 1,0-1 0,1 1-1,-1 0 1,0 0-1,0 0 1,0 1-1,0-1 1,0 0 0,0 0-1,0 0 1,-1 1-1,2 0 4,-2 1-1,0-1 1,1 1-1,-1-1 0,0 1 0,0-1 0,-1 1 0,1-1 0,0 1 0,-1-1 1,0 1-1,1-1 0,-1 0 0,0 1 0,0-1 0,0 0 0,-1 1 1,1-1-1,0 0 0,-1 0 0,0 0 0,1 0 1,-14 15 139,0-1 0,-2 0 0,1-1 1,-11 6-140,8-5 58,0 0 0,1 2 0,-10 11-58,27-28-12,1 0 0,-1 0 0,0 0 0,0 0 0,0 0 0,1 0 0,-1 1 0,0-1 0,1 0 0,-1 0 0,1 1 0,0-1 0,-1 0 0,1 1 0,0-1 0,0 1 12,0-1-2,0-1 0,0 1 1,1-1-1,-1 1 0,0-1 0,0 1 0,1-1 0,-1 1 0,0-1 0,1 1 1,-1-1-1,0 1 0,1-1 0,-1 1 0,1-1 0,-1 0 0,1 1 1,-1-1-1,1 0 0,-1 0 0,1 1 0,-1-1 0,1 0 0,0 0 1,-1 0 1,6 2 31,0-1-1,0-1 1,0 1 0,0-1 0,0 0 0,2-1-31,3 1 86,48-2 45,-36 0-493,1 2 0,0 0 0,0 1 0,21 5 362,-16 6-2279,-11 3-1840</inkml:trace>
  <inkml:trace contextRef="#ctx0" brushRef="#br0" timeOffset="6247.61">7512 352 11258,'0'0'1399,"0"0"-881,0 0-51,0 0 357,0 0-117,-3 28-267,-8 92-219,4-71-102,-2 0 0,-12 35-119,-1 2 19,10-38-11,6-28-20,1 1-1,1-1 1,1 1 0,0 16 12,3-37 93,0 0 111,2-17 451,8-9-610,2 0 0,1 1 0,0 1 0,2 0 0,3-2-45,11-20 7,-18 29-15,0 0 0,1 0-1,1 1 1,1 1 0,0 0-1,13-10 9,-19 18-9,1 1-1,0 0 1,0 1-1,0-1 1,1 2-1,-1 0 1,1 0-1,0 0 1,1 1 0,-1 1-1,0 0 1,1 0-1,0 1 1,-1 1 9,-1-1-1,5 0-13,0 1 0,0 0 1,0 0-1,0 2 0,0-1 0,11 4 14,-22-3 0,1-1 0,0 0 1,-1 1-1,0 0 0,1 0 0,-1 0 1,0 0-1,0 1 0,0-1 0,0 1 1,0-1-1,-1 1 0,1 0 0,-1 0 1,0 1-1,0-1 0,0 0 0,0 1 1,0-1-1,-1 1 0,0-1 0,0 1 1,0 0-1,0 0 0,0-1 0,0 5 0,0-1 17,0 1 0,0-1 0,0 1 0,-1-1-1,0 1 1,0-1 0,-1 1 0,0-1 0,-1 1-1,1-1 1,-1 0 0,-1 0 0,1 0 0,-1 0 0,-1 0-1,1 0 1,-1-1 0,-4 6-17,-11 8 35,-1-2 0,0 0 0,-2-1 0,0-1 0,-1-1 0,0-1 0,-2 0-35,-42 18-20,-66 24 20,117-50-332,1-1-1,-2 0 0,1-1 1,0 0-1,-1-1 1,0-1-1,-8-1 333,24-3-208,1 0 0,0-1 0,-1 1 1,1 0-1,1 0 0,-1-1 0,0 1 0,0 0 0,1-1 1,-1 1-1,1 0 0,0 0 0,0-2 208,5-1-832,0-1 1,1 2-1,-1-1 0,1 1 0,0 0 1,6-3 831,16-8-4641</inkml:trace>
  <inkml:trace contextRef="#ctx0" brushRef="#br0" timeOffset="6697.76">7952 899 704,'0'0'8462,"0"0"-5712,0 0-1801,0 0-214,0 0-276,0 0-295,8 0-137,29 0-25,-36 0-2,0 0 1,0 0-1,0 0 0,0 1 0,0-1 0,0 0 0,0 0 0,0 1 0,0-1 0,-1 0 0,1 1 0,0-1 0,0 1 1,0-1-1,0 1 0,0 0 0,-1-1 0,1 1 0,0 0 0,-1-1 0,1 1 0,0 0 0,-1 0 0,1 0 1,-1 0-1,1-1 0,-1 1 0,0 0 0,1 0 0,-1 0 0,0 0 0,0 0 0,1 0 0,0 35-78,-2-25 32,0-7 56,1-1 1,-1 1-1,0 0 1,0-1-1,0 1 1,-1-1-1,1 1 1,-1-1-1,0 1 1,0-1-1,0 0 0,-1 0 1,1 0-1,-1 0 1,-1 2-11,-52 43 282,35-31-152,10-8-38,4-4-45,1 0 0,0 0 0,1 0 0,-1 1 1,1 0-1,0 0 0,-1 2-47,6-7-92,2-1 5,154-3 719,2 0-5197,-140 3 172</inkml:trace>
  <inkml:trace contextRef="#ctx0" brushRef="#br0" timeOffset="7225.05">8405 131 9594,'0'0'1531,"0"0"-341,0 0-209,0 0-85,0 0-210,0 0-222,30 0-160,95 1-63,-70 4-61,-53-4-172,0-1 0,-1 1 0,1 0 0,0 0 0,0 0 0,-1 0 0,1 0 0,-1 0 0,1 0 0,-1 1-1,2 0-7,-1 0 1,0-1-3,-1 1 0,0-1 0,0 1 0,0-1-1,-1 1 1,1-1 0,0 1 0,0-1-1,-1 1 1,1 0 0,-1-1 0,1 1-1,-1 0 1,0-1 0,0 1 0,0 0-1,0 0 1,0-1 0,0 1 0,0 0-1,-1 0 1,1-1 0,0 1 0,-1 1 2,-1 1-1,1 0-1,0-1 1,-1 1 0,0-1 0,0 1 0,0-1 0,0 0-1,0 1 1,-1-1 0,0 1 1,-133 111 324,135-114-346,0 0 1,0 0-1,0 0 0,0 0 0,0 0 1,0 0-1,0 0 0,0 0 0,1 0 0,-1 0 1,0 0-1,1 1 0,-1-1 0,1 0 1,-1 2 21,1-3-14,0 1 0,0-1 1,1 1-1,-1-1 0,0 1 1,0-1-1,0 1 0,0-1 1,1 0-1,-1 1 0,0-1 1,0 1-1,1-1 1,-1 1-1,0-1 0,1 0 1,-1 1-1,0-1 0,1 0 1,-1 1-1,1-1 0,-1 0 1,0 0-1,1 1 0,-1-1 1,1 0-1,0 0 14,4 2-42,1-1 1,0 0-1,0 0 1,0 0-1,0 0 0,1-1 42,3 0 181,27 3-218,-9-1-566,0 1 1,0 1 0,15 5 602,-25-3-4980</inkml:trace>
  <inkml:trace contextRef="#ctx0" brushRef="#br0" timeOffset="8507.08">8821 679 8066,'0'0'2290,"0"0"-1009,0 0-162,0 0 169,0 0-175,0 0-349,25 1 508,219 16 434,68-11-1706,-303-5 272,-7 0-1020,-7 0-3361,-9-1 109</inkml:trace>
  <inkml:trace contextRef="#ctx0" brushRef="#br0" timeOffset="9159">10217 596 11827,'0'0'1999,"0"0"-632,0 0-179,0 0-369,0 0-497,0 0-214,-24-3-80,-77-7-18,86 9 20,0 1 1,0 0 0,0 0-1,0 2 1,0 0-1,1 1 1,-1 0 0,0 1-1,1 0 1,0 2-1,0 0 1,1 0 0,-1 1-1,2 1 1,-1 0-1,1 0 1,0 2 0,0-1-1,1 1 1,-1 3-31,9-10-10,-1 1-1,1 0 1,0-1 0,0 1-1,1 0 1,-1 1 0,1-1-1,0 0 1,0 1 0,0-1-1,0 1 1,1 0 0,0 0-1,0-1 1,0 1 0,1 0-1,0 0 1,-1 0 0,2 0-1,-1 0 1,0-1 0,1 1 0,0 0 10,0-3 1,1 1 1,-1-1-1,1 0 1,-1 0 0,1 0-1,-1 0 1,1 0 0,0 0-1,0 0 1,0 0 0,0-1-1,1 1 1,-1-1 0,0 0-1,0 0 1,1 1-1,-1-2 1,1 1 0,-1 0-1,1 0 1,0-1 0,-1 1-1,3-1-1,12 3 20,1-1 0,-1-1-1,5-1-19,-10 0-20,13 1-164,1-1 1,-1-1-1,0-1 1,0-2 0,0 0-1,0-2 1,14-5 183,-30 8-27,0-1 0,-1 1 0,0-2-1,0 1 1,0-1 0,0 0 0,0-1 0,-1 0 0,0 0 0,-1-1 0,1 1-1,-1-1 1,-1-1 0,1 1 0,-1-1 0,0 0 0,-1 0 0,0-1 0,0 1-1,-1-1 1,0 0 0,0-3 27,8-45 518,-9 49 76,-6 38-514,-8 37 225,-11 35-305,-3 12 50,23-99-106,-4 35-972,7-48-287,2-4-1195,6-5-2100</inkml:trace>
  <inkml:trace contextRef="#ctx0" brushRef="#br0" timeOffset="9611.29">10511 828 9842,'0'0'2877,"0"0"-1490,0 0-583,0 0 61,0 0-100,0 0-416,4 1-274,45 16 101,-44-15-173,-1 0 0,1 1 0,-1-1-1,0 1 1,0-1 0,0 1 0,0 1 0,0-1 0,-1 0 0,2 3-3,-4-4-1,0 1-1,0-1 1,0 0-1,0 1 1,0-1 0,-1 1-1,1-1 1,-1 1-1,0-1 1,0 1 0,0-1-1,0 1 1,0 0-1,0-1 1,-1 1 0,1-1-1,-1 1 1,0-1-1,0 0 1,0 1-1,0-1 1,0 0 0,0 1-1,0-1 1,-1 0-1,1 0 1,-1 0 0,0 0-1,-1 1 2,-8 8 80,0 0-1,0 0 1,-1-1-1,-6 3-79,12-8-4,4-4-7,-21 19 29,23-20-31,0 0 0,-1 0 1,1 1-1,0-1 0,-1 0 1,1 0-1,0 1 0,-1-1 1,1 0-1,0 0 1,0 1-1,-1-1 0,1 0 1,0 1-1,0-1 0,-1 0 1,1 1-1,0-1 0,0 1 1,0-1-1,0 0 0,0 1 1,0-1-1,0 1 0,0-1 1,0 0-1,0 1 0,0-1 1,0 1-1,0-1 0,0 1 1,0-1-1,0 0 0,0 1 1,0-1-1,0 1 0,1-1 1,-1 0-1,0 1 0,0-1 1,0 0-1,1 1 0,-1-1 1,0 0-1,1 1 0,-1-1 1,0 0-1,0 0 0,1 1 1,-1-1-1,1 0 0,-1 0 1,0 0-1,1 0 0,-1 1 1,0-1-1,1 0 0,-1 0 1,1 0-1,-1 0 0,0 0 1,1 0 12,62 9-36,59 1 36,-44-8-4568,-66-2-907</inkml:trace>
  <inkml:trace contextRef="#ctx0" brushRef="#br0" timeOffset="10241.62">11500 423 6409,'0'0'4753,"0"0"-3367,0 0-1119,0 0-79,0 0 159,0 0 59,-30 1-106,-95 2-136,119-4-132,-1 1 0,0 0 0,0 1 0,0 0 0,0 0 1,1 0-1,-1 1 0,0 0 0,1 0 0,-1 1 0,1 0 0,0 0 0,-5 3-32,-8 6 105,4-4-32,1 1 1,0 0 0,0 2-1,1-1 1,1 2-1,-1-1 1,2 2 0,0 0-1,-4 5-73,10-10 1,0-1 0,0 0 1,1 1-1,0 0 0,1 0 0,-1 0 0,1 0 0,1 1 0,0-1 1,0 1-1,0-1 0,1 1 0,1 0 0,-1 0 0,1 0 1,1-1-1,0 1 0,0 0 0,1 0-1,-1-6-5,0-1 1,0 0-1,0 1 1,0-1-1,0 0 0,1 1 1,-1-1-1,1 0 1,0 0-1,0 0 1,0 0-1,0-1 0,0 1 1,0 0-1,0-1 1,0 1-1,0-1 0,1 0 1,-1 0-1,1 0 1,-1 0-1,1 0 0,-1-1 1,1 1-1,0-1 1,-1 1 4,12 0-178,0 1 1,0-2 0,0 0 0,8-1 177,-10 1-139,-3-1 18,0-1 0,0 0 0,0 0 0,0-1 0,0 0 1,0-1-1,-1 0 0,0 0 0,1-1 0,-2 0 0,1 0 0,0 0 0,-1-2 121,16-12-273,-1-1 0,-1-2 0,7-10 273,-24 27 86,0 0 1,0 0 0,-1 0-1,0-1 1,0 1-1,0-1 1,0-3-87,3-6 2167,-18 45-2124,2 0 1,1 0-1,1 1 1,1 0-1,2 0 1,-2 32-44,4 48-2303,3-102-550,0-5-3356</inkml:trace>
  <inkml:trace contextRef="#ctx0" brushRef="#br0" timeOffset="10789.17">11666 828 8146,'0'0'3498,"0"0"-2369,0 0-532,0 0 259,0 0-167,0 0-282,19 0-227,149 0-35,-167 0-150,0 0 0,0-1 1,0 1-1,-1 0 0,1 0 0,0 0 0,0 0 0,0 1 0,0-1 0,0 0 0,-1 0 0,1 0 0,0 1 0,0-1 0,0 0 0,-1 1 0,1-1 0,0 1 0,-1-1 0,1 1 1,0-1-1,-1 1 0,1 0 0,0-1 0,-1 1 0,1 0 0,-1-1 0,1 1 0,-1 0 0,0 0 0,1-1 0,-1 1 0,0 0 0,1 0 0,-1 0 0,0-1 0,0 1 1,0 0-1,0 0 0,0 0 0,0 0 0,0 0 0,0-1 0,0 1 0,0 0 0,0 0 0,-1 0 0,1 0 0,0-1 0,0 1 0,-1 0 0,1 0 0,-1-1 0,1 1 0,-1 0 1,1 0-1,-1-1 0,0 1 5,-5 6 22,-1 0 1,0-1-1,0 0 1,0 0 0,-1-1-1,0 0 1,0 0 0,0-1-1,-9 4-22,-21 13-210,31-17 115,5-3 64,-1 0 0,1 0 0,0 0 0,0 0 0,0 1 0,0-1 0,1 1 0,-1-1 0,0 1 0,1 0 0,-1-1 0,1 1 0,-1 0 1,1 0-1,0 0 0,0 0 0,0 0 0,0 0 0,0 1 0,0-1 0,0 0 0,1 1 31,1-1 15,1-1 1,0 0 0,0 1 0,0-1-1,0 0 1,0 0 0,0 0-1,0 0 1,0 0 0,0-1 0,1 1-1,-1 0 1,0-1 0,2 0-16,1 1 43,108 35 502,-112-36-545,0 0-1,-1 0 1,1 0 0,0 1-1,-1-1 1,1 0 0,0 0-1,-1 1 1,1-1 0,-1 1 0,1-1-1,0 0 1,-1 1 0,1-1-1,-1 1 1,1-1 0,-1 1-1,0 0 1,1-1 0,-1 1-1,0-1 1,1 1 0,-1 0 0,0-1-1,1 1 1,-1 0 0,0-1-1,0 1 1,0 0 0,0 0-1,0-1 1,0 1 0,0 0-1,0-1 1,0 1 0,0 0-1,0 0 1,0-1 0,-1 1 0,1 0-1,0-1 1,0 1 0,-1 0-1,1-1 1,0 1 0,-1-1-1,1 1 1,-1-1 0,1 1-1,-1-1 1,1 1 0,-1-1-1,1 1 1,-1 0 0,-31 23 134,10-13-276,0-1 0,-1-1 0,-9 2 142,-36 3-5959,47-13 266</inkml:trace>
  <inkml:trace contextRef="#ctx0" brushRef="#br0" timeOffset="11773.61">12291 96 9826,'0'0'2377,"0"0"-677,0 0-156,0 0 22,0 0-418,0 0-558,-1 13-324,-10 197 1358,-7 283-1219,18-492-345,0-1 36,2-8-69,1 0 0,-1 0 0,2 0 1,-1 0-1,1 0 0,0 1 0,0 0 0,1 0 1,0 0-1,1 0 0,-1 1 0,2-1-27,9-13-77,-7 9 16,0 0 0,1 0 0,1 1 0,-1 0 1,1 1-1,1 1 0,0 0 0,0 0 0,1 1 0,-1 0 0,11-2 61,-3 2-75,0 1 1,0 0-1,1 2 1,0 1-1,0 0 1,0 2-1,14 0 75,-27 1-18,0 0 0,0 0 1,-1 0-1,1 1 0,0 1 0,0-1 1,-1 1-1,3 2 18,-7-3-9,-1 0 1,1 1 0,-1-1 0,0 1 0,0 0-1,1 0 1,-1 0 0,0 0 0,-1 0-1,1 1 1,0-1 0,-1 0 0,1 1-1,-1-1 1,0 1 0,0 0 0,0-1-1,0 1 1,0 0 0,-1 0 0,1-1-1,-1 1 1,1 0 0,-1 2 8,1 2-2,0 0 0,0 0 0,-1 0 0,0 0 0,0 0 0,-1 0 0,0 0 1,0 0-1,-1 0 0,1 0 0,-2 0 0,1 0 0,-1-1 0,0 1 0,0-1 0,0 0 0,-1 0 0,0 0 0,-1 0 1,1-1-1,-1 1 0,0-1 0,0-1 0,-1 1 0,-2 2 2,-8 3-218,0 1 1,0-2-1,-1 0 1,0-1 0,0-1-1,-1-1 1,0 0-1,0-1 1,0-1-1,-1-1 1,1 0-1,-1-1 1,-7-2 217,26 0-79,-1 0 0,0 0 0,1 0 1,-1 0-1,1 0 0,-1 0 1,1 0-1,-1-1 0,1 1 0,-1 0 1,1 0-1,-1-1 0,1 1 0,-1 0 1,1-1-1,0 1 0,-1 0 1,1-1-1,0 1 0,-1-1 0,1 1 1,0-1-1,-1 1 0,1 0 0,0-1 1,0 1-1,-1-1 0,1 0 0,0 1 1,0-1-1,0 1 0,0-1 1,0 1-1,0-1 0,0 1 0,0-1 1,0 1-1,0-1 79,0-1-143,0 0 1,0 1-1,0-1 1,1 0-1,-1 1 1,1-1-1,-1 0 0,1 1 1,0-1-1,-1 1 1,1-1-1,0 1 1,1-2 142,18-12-2054,6 3-1530</inkml:trace>
  <inkml:trace contextRef="#ctx0" brushRef="#br0" timeOffset="12207.61">12929 813 11042,'0'0'1723,"0"0"-944,0 0-363,0 0-152,0 0-90,0 0 10,20 4-56,64 16-72,-79-19-57,0 1 0,0 0 0,1-1 0,-1 2 0,-1-1 0,1 0 0,0 1 0,-1 0 0,1 0 0,-1 1 0,0-1 0,0 1 0,0 0 0,1 1 1,-4-3-2,0-1 0,0 0 0,-1 1 0,1-1 0,0 1 0,-1-1 0,1 1 0,-1 0 0,0-1 0,1 1 0,-1 0 0,0-1 1,0 1-1,0-1 0,0 1 0,0 0 0,0-1 0,-1 1 0,1 0 0,-1-1 0,1 1 0,-1-1 0,1 1 0,-1-1 0,0 1 0,0-1 0,0 0 0,0 1 0,0-1 0,0 0 0,0 0 0,0 1 0,0-1 0,0 0 0,-1 0 0,1 0 0,-1-1 0,1 1 0,-1 0 2,-18 12 52,-1-1 0,0-1 0,-15 5-52,12-6 20,1 1 0,1 2 0,-8 5-20,29-18-11,0 1 0,0-1 0,0 1 0,0-1 0,1 1 0,-1 0 0,0-1 0,0 1 0,0 0 0,1 0 0,-1-1 0,0 1 0,1 0 0,-1 0 0,1 0 0,-1 0 0,1 0 0,-1 0 0,1 0 0,0 0 0,-1 0 0,1 0 0,0 0 0,0 0 0,0 1 11,0-1 0,1 0 0,-1 0 0,1-1 0,0 1 0,-1 0 0,1 0 0,0 0 0,0 0-1,-1-1 1,1 1 0,0 0 0,0-1 0,0 1 0,0 0 0,0-1 0,0 1 0,0-1 0,0 0 0,1 1 0,9 2 46,0 0-1,0-1 1,0 0 0,3 0-46,-12-2-3,44 5-953,-1-3 1,1-1-1,26-4 956,-44-2-3886</inkml:trace>
  <inkml:trace contextRef="#ctx0" brushRef="#br0" timeOffset="12951.61">13812 241 8130,'0'0'2467,"0"0"-1491,0 0-378,0 0 821,0 0 130,0 0-227,-9 27-295,-30 89-220,27-78 209,-5 38-1016,5-20 268,-14 41-70,-24 105-115,47-148-165,3-53 63,0-1-17,0 0 21,0 0 6,0-6-76,0-5-7,2-1 1,0 1-1,0 0 1,1 0 0,0 0-1,1 0 1,1 0 0,-1 1-1,2 0 1,-1 0-1,1 0 1,1 1 0,0 0-1,0 0 1,7-6 91,-6 6-34,1 0-1,1 0 0,-1 1 1,2 1-1,-1-1 1,1 2-1,0-1 1,0 2-1,0-1 1,1 2-1,0-1 1,0 2-1,0 0 1,6-1 34,0 1-47,1 1 0,-1 1-1,0 1 1,1 0 0,-1 1 0,10 3 47,-26-3-7,1-1 1,-1 1-1,1 1 1,-1-1-1,1 0 0,-1 0 1,0 1-1,0 0 0,1-1 1,-1 1-1,0 0 1,-1 0-1,1 0 0,0 0 1,0 0-1,-1 1 0,1-1 1,-1 0-1,0 1 1,0-1-1,0 1 0,0-1 1,0 1-1,0 0 7,1 8-49,0 0 1,-1 0-1,0 0 0,-1 0 0,0 3 49,0-11-24,-1 2 11,0 0 1,0-1-1,0 1 0,0 0 0,-1-1 0,0 0 1,0 1-1,0-1 0,0 0 0,-1 0 0,1 0 0,-1 0 1,0-1-1,-1 1 0,1-1 0,0 1 0,-1-1 1,0 0-1,0-1 0,-2 2 13,-14 9-2,-1-1 1,0-1-1,-12 4 2,10-5-114,-1 0-1,-1-2 1,1-2 0,-1 0 0,0-1-1,-8 0 115,-48-1-3226,80-4 3082,1 0-1,-1 0 0,1 0 0,-1-1 0,0 1 0,1 0 0,-1 0 0,1 0 0,-1-1 0,1 1 0,-1 0 0,1-1 1,-1 1-1,1 0 0,-1-1 0,1 1 0,-1 0 0,1-1 0,0 1 0,-1-1 0,1 1 0,0-1 0,-1 1 1,1-1-1,0 1 0,0-1 0,0 0 0,-1 1 0,1-1 0,0 1 0,0-1 0,0 0 0,0 1 0,0-1 1,0 1-1,0-1 0,0 1 0,0-1 0,0 0 0,0 1 0,1-1 0,-1 1 0,0-1 0,0 1 0,0-1 0,1 1 1,-1-1-1,0 1 0,1-1 0,-1 1 0,1-1 0,-1 1 0,1-1 145,12-11-2540</inkml:trace>
  <inkml:trace contextRef="#ctx0" brushRef="#br0" timeOffset="13537.23">14232 837 7258,'0'0'4174,"0"0"-2967,0 0-827,0 0 276,0 0 20,0 0-213,9 1 61,153 22 1071,-160-23-1598,0 0 1,-1 0-1,1 1 1,0-1-1,0 0 1,-1 1-1,1 0 1,0-1-1,-1 1 1,1 0-1,-1 0 0,1-1 1,-1 1-1,1 0 1,-1 1-1,0-1 1,1 0-1,-1 0 1,0 1-1,0-1 1,0 0-1,0 1 0,0-1 1,0 1-1,0-1 1,-1 1-1,1 0 1,0-1-1,-1 1 1,0 0-1,1 0 1,-1-1-1,0 1 0,0 0 1,0 0-1,0-1 1,0 1-1,0 1 3,-1 2 5,-1-1-1,1 0 0,-1 0 1,1 1-1,-1-1 0,0 0 1,-1-1-1,1 1 0,-1 0 1,0-1-1,0 1 0,0-1 1,0 0-1,-3 2-4,-26 18-226,-1-1 0,0-1 0,-2-2 0,-18 6 226,52-21-395,8 1 302,13 4 183,-17-8-123,4 2 41,0 0 0,0 1 0,-1 0 0,1 0 0,-1 0 0,0 1 0,-1-1 0,4 5-8,-7-7 20,0 0 1,0 0 0,0 1 0,0-1 0,-1 0 0,1 1 0,-1-1-1,0 1 1,0 0 0,0-1 0,0 1 0,0 0 0,0 0 0,-1-1-1,0 1 1,1 0 0,-1 0 0,0 0 0,0 0 0,0-1 0,-1 1-1,1 0 1,-1 0 0,0 0-21,0-1 22,1-1-1,-1 0 1,0 1 0,0-1-1,0 0 1,0 0 0,0 0-1,0 0 1,0 0 0,0 0 0,0 0-1,-1 0 1,1 0 0,0 0-1,-1-1 1,1 1 0,-2 0-22,-28 9 160,24-8-115,-26 6-507,1-2 0,-34 3 462,-22-6-3583,53-3-896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19.704"/>
    </inkml:context>
    <inkml:brush xml:id="br0">
      <inkml:brushProperty name="width" value="0.05" units="cm"/>
      <inkml:brushProperty name="height" value="0.05" units="cm"/>
    </inkml:brush>
  </inkml:definitions>
  <inkml:trace contextRef="#ctx0" brushRef="#br0">1 1 6633,'0'0'2998,"0"0"-1329,0 0-549,0 0 135,0 0 56,0 0-130,0 0-208,0 0-241,0 0-240,0 0-155,0 0-106,3 0-106,482 20 942,-473-19-1145,-7-1-51,-1 0 0,0 0-1,0 0 1,0 1 0,0 0-1,1 0 1,-1 0 0,0 0 0,0 0-1,-1 1 1,4 1 129,-7 0-3772,0-3-795,0 0 203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4.038"/>
    </inkml:context>
    <inkml:brush xml:id="br0">
      <inkml:brushProperty name="width" value="0.05" units="cm"/>
      <inkml:brushProperty name="height" value="0.05" units="cm"/>
    </inkml:brush>
  </inkml:definitions>
  <inkml:trace contextRef="#ctx0" brushRef="#br0">137 1 7434,'0'0'1767,"0"0"-67,0 0-174,0 0-285,-4 25-339,-25 153 225,-63 257 133,85-415-1142,7-20-112,0 0-1,-1 0 1,1 0-1,0 0 1,0 0-1,0 0 1,0 0-1,0 0 1,0 0-1,-1 0 1,1 0-1,0 0 1,0 0 0,0 0-1,0 0 1,0 0-1,0 0 1,-1 0-1,1 0 1,0 0-1,0-1 1,0 1-1,0 0 1,0 0-1,0 0 1,0 0-1,0 0 1,-1 0-1,1 0 1,0 0-1,0-1 1,0 1-1,0 0 1,0 0 0,0 0-1,0 0 1,0 0-1,0 0 1,0-1-1,0 1 1,0 0-1,0 0 1,0 0-1,0 0 1,0 0-1,0 0 1,0-1-1,0 1 1,0 0-1,0 0 1,0 0-1,0 0 1,0 0 0,0 0-1,0-1 1,0 1-1,1 0 1,-1 0-6,-1-39 435,1 29-565,0-3 121,0-2 26,0 0 1,1-1 0,0 1 0,1 0 0,1 0-18,-1 9 17,0 1 0,0 0 1,0 0-1,1 0 1,-1 0-1,1 0 0,0 0 1,1 0-1,-1 1 0,1 0 1,0 0-1,0 0 0,0 0 1,1 0-1,1 0-17,6-4-6,1 0-1,0 1 1,0 1 0,0 0-1,1 1 1,0 0-1,0 1 1,0 0 0,10 0 6,17-1 33,0 2 1,32 2-34,-71 1-1,1-1 0,-1 1 0,1 0 0,-1 0 0,0 0 0,1 1 0,-1-1 0,0 1 0,1-1 0,-1 1 1,0 0-1,0-1 0,1 1 0,-1 0 0,0 1 0,0-1 0,0 0 0,0 0 0,0 1 0,-1 0 0,1-1 1,0 1-1,-1 0 0,1 0 0,-1-1 0,1 1 0,-1 0 0,0 1 0,0-1 0,0 0 0,0 0 0,0 0 0,-1 1 1,1-1-1,-1 0 0,1 1 0,-1-1 0,0 0 0,0 1 0,0-1 0,0 2 1,1 3-6,-1 0 0,1 1 0,-1-1 0,-1 0 0,1 0 0,-1 0 0,0 0 0,-1 1 0,0-2 0,0 1 0,-1 0 0,1 0 0,-1-1 0,-1 1 0,1-1 0,-1 0 0,0 0 0,-1-1 0,0 1 0,1-1-1,-5 4 7,-12 9-13,0-2 0,0 0-1,-1-1 1,-1-1 0,-1-1-1,0-1 1,-1-2 0,1 0-1,-2-1 1,0-2 0,0 0-1,-16 0 14,41-6-73,0-1-1,0 0 1,0 1-1,-1-1 1,1 0 0,0 0-1,0 0 1,0 0-1,-1 0 1,1 0-1,0 0 1,0 0-1,-1 0 1,1-1-1,0 1 1,0 0-1,0-1 1,0 1-1,0-1 1,0 0-1,-1 1 1,1-1-1,0 0 1,1 1-1,-1-1 1,0 0-1,0 0 1,0 0 73,1-1-115,0 0 0,0 1 0,0-1 0,0 1 0,1-1 0,-1 0 0,1 1 0,-1-1 0,1 1 0,-1-1 0,1 1 0,0 0 0,0-1 0,0 1 0,-1 0 0,1-1 0,1 1 0,-1 0 0,0 0 0,0 0 0,1 0 114,20-18-2419,4 4-1948</inkml:trace>
  <inkml:trace contextRef="#ctx0" brushRef="#br0" timeOffset="612.91">600 638 5825,'0'0'5641,"0"0"-3337,0 0-945,0 0 66,0 0-315,0 0-399,3-2-315,7-2-380,1 0-1,-1 1 1,1 1 0,0 0 0,0 0 0,0 1 0,0 0 0,0 1 0,0 0 0,0 0-1,-1 2 1,3 0-16,-12-1-11,0 0 0,1 0 0,-1 0 0,0 0 0,0 0 0,0 1 0,0-1 0,0 1 0,0-1 0,0 1 0,0-1 0,-1 1 0,1-1 0,-1 1 0,1-1-1,-1 1 1,1 0 0,-1-1 0,0 1 0,0 0 0,0-1 0,0 1 0,0 0 0,0 0 11,0 3-10,0 0-1,0 0 1,0 0 0,-1 0-1,1 0 1,-1 0 0,0 0-1,-2 4 11,-2-2 7,0 0 1,0-1-1,-1 0 0,0 0 0,0 0 0,-1-1 1,0 0-1,0 0 0,-3 2-7,-1 0-132,1 0 0,0 1-1,1 0 1,-1 2 132,9-9-27,0 0-1,1-1 1,-1 1 0,1 0-1,-1 0 1,1-1-1,0 1 1,-1 0-1,1 0 1,0 0 0,-1 0-1,1 0 1,0 0-1,0 0 1,0 0 0,0-1-1,0 1 1,0 0-1,0 0 1,0 0 0,0 0-1,0 0 1,1 0-1,-1 0 1,0 0-1,1 0 1,-1-1 0,0 1-1,1 0 1,-1 0-1,1 0 1,0-1 0,-1 1-1,1 0 1,-1-1-1,1 1 1,0 0 0,0-1-1,-1 1 1,1-1 27,38 24 268,-27-18-351,-4-1 91,-1 0 0,1 0-1,-1 1 1,0-1-1,0 2 1,-1-1 0,1 2-8,-6-7 0,0 1 0,1-1 0,-1 1 1,0 0-1,0-1 0,0 1 0,0 0 0,-1 0 1,1 0-1,0-1 0,-1 1 0,1 0 1,-1 0-1,0 0 0,0 0 0,1 0 0,-1 0 1,0 0-1,-1 0 0,1 0 0,0 0 1,-1 0-1,1 0 0,-1 0 0,1 0 0,-1-1 1,0 1-1,0 0 0,0 0 0,0-1 1,0 1-1,0 0 0,-1-1 0,1 1 0,0-1 1,-2 1-1,-5 5 31,0-1 1,0 0 0,-1 0-1,0-1 1,0 0-1,0-1 1,-11 4-32,-71 20-251,84-26 183,-8 1-918,0 0 0,0-1 0,1-1 0,-1 0 0,-6-1 986,6 0-5751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2.888"/>
    </inkml:context>
    <inkml:brush xml:id="br0">
      <inkml:brushProperty name="width" value="0.05" units="cm"/>
      <inkml:brushProperty name="height" value="0.05" units="cm"/>
    </inkml:brush>
  </inkml:definitions>
  <inkml:trace contextRef="#ctx0" brushRef="#br0">106 0 8058,'0'0'3350,"0"0"-2429,0 0-663,0 0 519,0 0 327,-5 30-113,-15 101-257,15-79-150,2 0 1,3 32-585,-1 25 439,-7-21-259,-3-1-1,-5 0 1,-21 64-180,41-172 144,-2 12-50,-1 1 0,1-1 0,1 0 0,2-6-94,2-2-29,1 1-1,0 0 1,2 0-1,0 1 1,11-15 29,-15 24-14,0 0 0,0 0-1,1 0 1,-1 1 0,1 0 0,0 0-1,1 1 1,-1 0 0,1 0 0,0 1-1,0 0 1,0 0 0,9-1 14,-1 0-37,0 1 1,1 0-1,-1 2 1,1 0-1,14 1 37,-28 0-8,1 0-1,0 0 0,-1 1 0,1-1 1,-1 1-1,1 0 0,0 0 1,-1 0-1,0 1 0,1-1 0,-1 1 1,0 0-1,0 0 0,0 0 1,0 0-1,0 0 0,0 1 0,-1-1 1,1 1-1,-1 0 0,0 0 0,1 0 1,-1 0-1,-1 0 0,1 0 1,0 1-1,-1-1 0,1 3 9,1 3-15,-2 0-1,1 0 0,-1 1 1,0-1-1,-1 0 1,0 1-1,-1-1 0,0 2 16,1-6 1,-1 0-1,0 0 0,0 0 1,-1-1-1,1 1 0,-1 0 1,0-1-1,-1 1 0,1-1 1,-1 0-1,1 0 0,-1 0 1,-1 0-1,1 0 0,-2 1 0,-9 6-138,-1-1-1,0-1 0,0 0 1,-1-1-1,0-1 1,0 0-1,-1-1 0,1-1 1,-2-1-1,1 0 0,0-1 1,-1-1-1,1 0 1,-1-2-1,-9 0 139,27 0-77,-1-1 0,1 1-1,-1 0 1,1-1 0,0 1 0,-1 0 0,1-1-1,-1 1 1,1-1 0,0 1 0,0 0 0,-1-1 0,1 1-1,0-1 1,0 1 0,-1-1 0,1 1 0,0-1-1,0 1 1,0-1 0,0 1 0,0-1 0,0 0-1,0 1 1,0-1 0,0 1 0,0-1 0,0 1-1,0-1 1,0 1 0,0-1 0,0 1 0,1-1-1,-1 0 78,0 0-117,0-1-1,1 1 1,-1-1-1,1 1 0,-1-1 1,1 1-1,-1-1 0,1 1 1,0 0-1,0-1 1,0 1-1,0 0 0,0-1 1,0 1-1,1-1 118,10-5-1132,1 1-1,1 0 0,-1 1 1,2 0 1132,19-7-4350</inkml:trace>
  <inkml:trace contextRef="#ctx0" brushRef="#br0" timeOffset="369.03">704 848 208,'0'0'9473,"0"0"-5814,0 0-2110,0 0-259,0 0-392,0 0-497,-3 10-157,-31 103 189,1 13-433,24-89-989,-14 30 989,23-65-1099,0-2-608,0 0-738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1.438"/>
    </inkml:context>
    <inkml:brush xml:id="br0">
      <inkml:brushProperty name="width" value="0.05" units="cm"/>
      <inkml:brushProperty name="height" value="0.05" units="cm"/>
    </inkml:brush>
  </inkml:definitions>
  <inkml:trace contextRef="#ctx0" brushRef="#br0">372 73 8042,'0'0'2627,"0"0"-1329,0 0-392,0 0 103,0 0-229,0 0-275,-16-11-223,-53-35-188,64 44-93,0-1 0,0 1 0,-1 0 0,1 1-1,0-1 1,-1 1 0,1 0 0,-1 0 0,0 1-1,1 0 1,-1 0 0,0 0 0,1 1 0,-6 0-1,-9 1 2,12-1 21,-1 1 0,0 0 0,1 0 0,0 1 1,-1 0-1,1 0 0,0 1 0,1 0 0,-1 0 1,1 1-1,-1 0 0,1 0 0,1 1 0,-1 0 0,1 0 1,0 0-1,0 1 0,1 0 0,0 0 0,0 1 1,1-1-1,0 1 0,0 0 0,1 0 0,0 0 1,0 1-1,1-1 0,0 1 0,1-1 0,-1 1 0,2 0-23,-1 11 26,1-10-12,0 0 1,0 0-1,1 0 0,0 0 0,2 5-14,-2-12 4,0 1 0,1-1-1,-1 0 1,1 1-1,0-1 1,-1 0 0,2 0-1,-1 0 1,0 0 0,1 0-1,-1-1 1,1 1 0,0-1-1,-1 1 1,1-1 0,0 0-1,1 0-3,3 1-43,1 1 0,0-1-1,0 0 1,0-1 0,0 0-1,0 0 1,1-1 0,-1 0 0,0 0-1,3-1 44,17 0-593,1-1 0,10-2 593,-32 2 19,0-1 0,1 1 0,-1-1 0,0 0 0,0-1 0,0 0 0,0 0 0,-1 0 0,1-1 1,-1 0-1,0 0 0,0-1 0,0 1 0,-1-1 0,1-1 0,-1 1 0,0-1 0,-1 0 0,0 0 0,0 0 0,0 0 0,0-1 0,-1 0 0,0 0 0,-1 0 0,1 0 0,-1 0 0,-1 0 0,0-1 0,1 1 0,-2 0 0,1-1 0,-2-7-19,2 79 268,1-20 21,-2 1 1,-3-1 0,-3 21-290,2-39-2016,0 0 0,3 0 0,0 7 2016,1-33-6355</inkml:trace>
  <inkml:trace contextRef="#ctx0" brushRef="#br0" timeOffset="548.42">756 424 8266,'0'0'4755,"0"0"-2798,0 0-637,0 0 76,0 0-395,0 0-531,0 0-473,0-1 0,1 1-1,-1-1 1,0 0-1,1 1 1,-1-1 0,1 1-1,-1-1 1,1 1-1,-1-1 1,1 1 0,-1 0-1,1-1 1,0 1-1,-1 0 1,1-1 0,0 1-1,-1 0 1,1 0-1,0-1 4,17 1-226,37 1 136,-53-1 89,0 0 0,1 1 1,-1-1-1,0 1 0,0 0 0,1-1 1,-1 1-1,0 0 0,0 0 0,0 0 0,0 1 1,0-1-1,0 0 0,0 1 0,-1-1 0,1 1 1,-1 0-1,1-1 0,-1 1 0,1 0 1,-1 0-18,-1 0 1,1-1-1,0 1 0,-1 0 0,1-1 0,-1 1 0,0 0 0,0 0 1,1-1-1,-1 1 0,0 0 0,-1 0 0,1 0 0,0-1 0,0 1 1,-1 0-1,1 0 0,-1-1 0,0 1 0,1 0 0,-1-1 0,0 1 1,0-1-1,0 1 0,0-1 0,0 1 0,0-1 0,0 0 0,-1 1 1,0-1 17,-5 6 34,-1 0 1,-1-1 0,1 0-1,-9 5-34,5-4 9,-77 43 154,89-50-170,0 0 0,-1 0 0,1 0 0,0 0 1,-1 0-1,1 0 0,0 1 0,-1-1 0,1 0 0,0 0 0,0 0 0,-1 0 1,1 1-1,0-1 0,-1 0 0,1 0 0,0 0 0,0 1 0,0-1 1,-1 0-1,1 0 0,0 1 0,0-1 0,0 0 0,-1 1 0,1-1 0,0 0 1,0 1-1,0-1 0,0 0 0,0 1 0,0-1 0,0 0 0,0 1 0,0-1 1,0 0-1,0 1 0,0-1 0,0 0 0,0 1 0,0-1 0,0 0 0,0 1 1,0-1-1,0 0 0,1 0 0,-1 1 0,0-1 0,0 0 0,0 1 0,0-1 1,1 0-1,-1 1 7,14 4 15,-13-4-21,12 3 23,1 2-1,-1 0 0,0 0 0,-1 1 1,0 1-1,0 0 0,0 0 1,-1 1-1,7 8-16,-17-15-5,1 0 0,-1 0 1,0 1-1,0-1 0,0 0 0,0 0 0,0 1 0,-1-1 1,1 0-1,-1 1 0,1-1 0,-1 1 0,0-1 1,0 1-1,0-1 0,0 0 0,0 1 0,-1-1 1,1 1-1,-1-1 0,1 0 0,-2 3 5,0-1-14,0 1-1,0-1 1,-1 0 0,1 1-1,-1-1 1,0 0 0,0-1-1,0 1 1,-1-1 0,-1 3 14,-6 2-247,1 0 0,-1-1 1,0 0-1,-2 0 247,-29 8-4215,28-14-896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0.357"/>
    </inkml:context>
    <inkml:brush xml:id="br0">
      <inkml:brushProperty name="width" value="0.05" units="cm"/>
      <inkml:brushProperty name="height" value="0.05" units="cm"/>
    </inkml:brush>
  </inkml:definitions>
  <inkml:trace contextRef="#ctx0" brushRef="#br0">536 27 4177,'0'0'6367,"0"0"-3903,0 0-1357,0 0-424,0 0-316,-30-5-182,-98-14-58,116 18-107,1 0-1,-1 1 1,0 0 0,1 1 0,-1 0 0,1 1 0,-1 0 0,1 1 0,0 0-1,0 0 1,0 2 0,0-1 0,-5 5-20,-9 2 48,20-9-54,-19 8 169,1 1 1,0 1-1,0 1 1,-4 5-164,22-15 35,0 1 1,1 0 0,-1 0 0,1 0 0,0 0 0,0 1 0,0-1-1,0 1 1,1 0 0,0 0 0,0 0 0,0 1 0,1-1 0,0 1-1,0-1 1,0 1 0,0 0 0,1 0 0,0 0 0,0 5-36,1-8 6,0-1 0,1 1 1,-1-1-1,1 0 0,-1 1 1,1-1-1,0 0 1,-1 1-1,1-1 0,0 0 1,1 0-1,-1 0 0,0 0 1,1 0-1,-1 0 1,1 0-1,-1 0 0,1-1 1,0 1-7,3 2 18,-1-1 0,1 0 0,0 0 0,0-1 0,0 1 1,0-1-1,0 0 0,4 1-18,9 1 36,-1-1 0,1 0 0,-1-2 0,1 1 0,3-2-36,0 0 43,25 0-636,30-4 593,-60 2-172,0-1 1,0 0 0,0-1 0,0-1 0,-1-1 0,9-3 171,-23 8 11,11-5-94,1 0 1,-2-1-1,10-6 83,-18 11 75,-1 0-1,1 0 1,-1 0 0,0 0 0,0 0 0,0 0-1,0 0 1,0-1 0,0 1 0,-1-1 0,1 1-1,-1-1 1,0 0 0,0 0 0,0 0 0,0 1-1,0-1 1,0 0 0,-1 0 0,0-1-75,10 20-507,-5 0 574,-1 1 1,-1 0 0,0 1-1,-1-1 1,-2 0-1,0 17-67,0-10 45,1 1 0,5 23-45,-6-47-78,0 0 1,0 0-1,0 1 0,1-1 1,-1 0-1,1 0 1,-1 0-1,1 0 0,-1 0 1,1 0-1,0 0 1,-1 0-1,1 0 0,0 0 1,0 0-1,0 0 1,0-1-1,0 1 1,0 0-1,0 0 78,0-1-223,0 0 0,0 1 0,0-1-1,1 0 1,-1 0 0,0 0 0,0 0 0,0 0 0,0 0 0,0 0 0,0 0-1,0 0 1,0 0 0,0-1 0,1 1 0,-1 0 0,0-1 0,0 1 0,0-1-1,-1 1 1,1-1 0,0 0 0,0 1 0,0-1 223,16-17-7532</inkml:trace>
  <inkml:trace contextRef="#ctx0" brushRef="#br0" timeOffset="397.65">943 304 4905,'0'0'4805,"0"0"-3314,0 0-947,0 0 459,0 0 120,0 0-328,0 19-240,0-2-440,-3 135 1031,-5-85-915,-1 19-166,9-28-3670,1-61-313,5-12-4193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7.579"/>
    </inkml:context>
    <inkml:brush xml:id="br0">
      <inkml:brushProperty name="width" value="0.05" units="cm"/>
      <inkml:brushProperty name="height" value="0.05" units="cm"/>
    </inkml:brush>
  </inkml:definitions>
  <inkml:trace contextRef="#ctx0" brushRef="#br0">346 38 10666,'0'0'2154,"0"0"-1230,0 0-405,0 0-160,0 0-162,-19-6-107,-62-17-76,74 21-2,1 0-1,-1 1 0,0-1 1,0 2-1,0-1 1,1 1-1,-1 0 1,0 0-1,0 1 0,0 0 1,0 0-1,1 1 1,-1 0-1,0 0 1,1 1-1,0-1 0,-1 1 1,1 1-1,0-1 1,1 1-1,-1 0 0,1 0 1,-1 1-1,-1 1-11,-2 5 101,0 0 1,1 0-1,0 1 0,1 0 0,0 1 0,1-1 0,0 1 0,1 1 1,0-1-1,1 4-101,0-3 8,2 1 0,0 0 0,1 0 1,0-1-1,1 1 0,1 0 0,0 1-8,0-14-6,-1 0 0,0-1 0,1 1 0,-1 0 0,1 0 0,-1 0-1,1-1 1,0 1 0,0 0 0,0-1 0,0 1 0,0 0 0,0-1 0,0 0 0,0 1-1,1-1 1,-1 0 0,1 1 0,-1-1 0,1 0 6,2 2-44,0-1 0,0 0-1,1 0 1,-1-1 0,0 1 0,1-1 0,-1 0-1,4 1 45,7-1-232,-1 0-1,1 0 0,-1-1 0,1-1 0,1-1 233,-6 0-83,-1 0 1,0-1-1,0 0 0,0-1 1,-1 0-1,1 0 0,-1-1 1,0 0-1,-1 0 1,1-1-1,-1 0 0,0 0 1,2-3 82,14-14-297,-2-1 0,0-1 0,1-6 297,-21 30 15,3-4 72,0 0 0,-1 0 0,1 0 0,-1 0 0,0 0 0,-1-1 0,1 1 0,-1-1 0,0 0 0,-1 0 0,1 0 0,-1-3-87,-10 13 638,-2 5-616,1 1-1,0 1 1,0 0 0,1 0 0,1 1 0,0 0 0,1 0-1,0 1 1,1 0 0,0 1-22,-1 3-16,1 0-1,0 0 1,2 1 0,0-1 0,1 1-1,1 0 1,0 0 0,2 1 16,-1-7-61,4 32-380,-3-42 320,1 0 1,0-1-1,-1 1 1,1 0-1,0 0 1,0 0-1,0-1 1,0 1 0,0 0-1,0-1 1,0 1-1,1-1 1,-1 1-1,0-1 1,1 0-1,0 1 1,-1-1-1,1 0 1,0 0-1,0 0 121,17 4-3652</inkml:trace>
  <inkml:trace contextRef="#ctx0" brushRef="#br0" timeOffset="565.99">534 366 9338,'0'0'1714,"0"0"-926,0 0-85,0 0 69,0 0-416,0 0-237,9 0 7,137 0 144,-145 0-272,1-1 0,-1 1 0,0 0 0,1 0 0,-1 0 0,1 1-1,-1-1 1,0 0 0,1 0 0,-1 1 0,1-1 0,-1 1 0,0-1 0,0 1 0,1-1 0,-1 1 0,0 0 0,0 0 0,0 0 0,0 0 0,0 0 0,0 0 0,0 0 0,0 0 0,0 0 0,0 0 0,0 0 0,-1 1 0,1-1 0,0 0 0,-1 0 0,1 1 0,-1-1 0,0 0 0,1 1 0,-1-1 0,0 1 0,0-1 0,0 1 0,0-1-1,0 0 1,0 1 0,0 0 2,-1 2 3,0 1 0,0-1 0,0 0-1,-1 0 1,1 0 0,-1 0-1,0 0 1,0 0 0,0 0 0,-1 0-1,1-1 1,-1 1 0,-2 1-3,-24 19 16,23-21-70,0 1 0,0 0 0,1 1 0,0-1 0,0 1 0,0 0 0,1 0 0,-1 0 0,1 1 0,1-1 0,-1 1 0,0 2 54,4-7-23,-1 0 1,1 0-1,0 0 1,0 0-1,0 0 1,0 0-1,0-1 1,1 1-1,-1 0 1,0 0-1,0 0 1,1 0-1,-1 0 1,0-1 0,1 1-1,-1 0 1,1 0-1,-1-1 1,1 1-1,-1 0 1,1 0-1,-1-1 1,1 1-1,0-1 1,-1 1-1,1-1 1,0 1 0,0-1-1,-1 1 1,1-1-1,0 1 1,0-1-1,0 0 1,0 0 22,38 11 182,-21-6-213,-11-3 55,0 0-1,-1 1 1,1 0-1,-1 0 1,1 1-1,-1 0 1,0 0-1,3 4-23,-6-6 16,0 1 1,-1-1-1,0 1 0,0 0 0,0 0 0,0 0 0,0 0 1,0 0-1,-1 0 0,1 0 0,-1 1 0,0-1 0,0 0 1,0 1-1,-1-1 0,1 1 0,-1-1 0,0 3-16,0-4 9,0 1 0,0-1 0,-1 0 1,1 0-1,0 0 0,-1 0 0,0 0 0,0 0 0,1 0 0,-1 0 0,0 0 0,-1 0 0,1-1 0,0 1 0,0 0 1,-1-1-1,1 1 0,-1-1 0,1 1 0,-1-1 0,0 0 0,0 1 0,1-1 0,-1 0 0,-1 0-9,-7 3-28,1 0 1,-1-1-1,0 0 0,0 0 0,0-1 28,-10 2-168,-29 7-1264,8-6-2270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5.898"/>
    </inkml:context>
    <inkml:brush xml:id="br0">
      <inkml:brushProperty name="width" value="0.05" units="cm"/>
      <inkml:brushProperty name="height" value="0.05" units="cm"/>
    </inkml:brush>
  </inkml:definitions>
  <inkml:trace contextRef="#ctx0" brushRef="#br0">0 184 6041,'0'0'1867,"0"0"-1044,0 0-161,0 0 390,0 0 105,0 0-139,0 0-134,0 0-85,0 0-111,0 0-109,12 0 912,41 0-445,172 5 368,-185-1-1438,-1 1 1,0 2-1,0 1 1,26 10 23,-59-16-899,-1-1 0,1 0 1,0-1-1,-1 0 0,1 0 0,3 0 899,-1 0-2348,11 0-6977</inkml:trace>
  <inkml:trace contextRef="#ctx0" brushRef="#br0" timeOffset="586.04">1456 77 72,'0'0'10550,"0"0"-7098,0 0-2375,0 0-62,0 0-188,0 0-382,-24-12-271,-77-38-117,95 48-56,0-1 1,1 1-1,-1 0 0,0 1 0,0-1 1,0 1-1,0 1 0,0-1 0,0 1 1,0 0-1,-1 0 0,1 1-1,-14 0 0,5-1-9,-1 2 0,1-1 0,-1 2 0,1 0 0,0 1 1,0 1-1,0 0 0,0 1 0,1 0 0,0 2 0,-2 1 9,9-5-7,0 0 0,1 0 0,0 1 1,-1 0-1,2 0 0,-1 1 0,0 0 0,1 0 0,0 0 0,1 0 0,0 1 0,-1 0 0,2 0 1,-1 0-1,1 0 0,0 0 0,1 1 0,0 0 0,0-1 0,1 1 0,-1 0 0,1 7 7,1-9-14,0 1 0,0-1-1,1 0 1,-1 1-1,1-1 1,1 1 0,-1-1-1,2 2 15,-1-5-15,-1 0-1,1 0 0,0 0 0,1 0 1,-1-1-1,0 1 0,1-1 1,0 1-1,-1-1 0,1 0 0,0 0 1,0 0-1,0 0 0,0-1 1,3 2 15,7 2-258,1-1 1,-1 0-1,1-1 0,0 0 1,0-1-1,0-1 1,0 0-1,0-1 1,11-2 257,0 2-466,-13 0 343,-1-2-1,0 1 1,1-2-1,-1 1 1,0-1-1,0-1 0,0 0 1,-1-1-1,1 0 1,-1 0-1,0-1 1,-1 0-1,7-6 124,-6 4 19,0 0 0,-1-1 0,1 0 1,-2-1-1,0 0 0,0 0 0,0-1 0,-1 0 1,-1 0-1,0-1 0,-1 0 0,1-2-19,-2-12 880,-4 25-618,0 5-486,-1 39 317,-2 0 0,-1 0 0,-3 0 0,-2 0 1,-1-1-1,-2-1 0,-2 0 0,-10 19-93,22-56-320,0 1 91,1-1-3431,1-3-6022</inkml:trace>
  <inkml:trace contextRef="#ctx0" brushRef="#br0" timeOffset="1051.58">1611 434 10642,'0'0'2579,"0"0"-1417,0 0-478,0 0 166,0 0-285,10 0-387,24-1-170,-9-1-53,0 2-1,1 0 1,-1 2-1,7 1 46,-30-2-11,1 0 1,-1-1-1,0 1 0,0 0 0,0 0 0,0 1 0,0-1 1,0 0-1,0 1 0,0-1 0,0 1 0,0-1 0,-1 1 0,1 0 1,-1 0-1,1 0 0,-1 0 0,0 0 0,0 0 0,0 0 1,0 0-1,0 1 0,0-1 0,0 0 0,-1 1 0,0-1 1,1 0-1,-1 1 0,0-1 0,0 0 0,0 1 0,0-1 1,0 1-1,-1-1 0,1 0 0,-1 1 0,0-1 0,1 0 1,-1 0-1,0 0 0,0 1 0,-1-1 0,1 0 0,0 0 1,-1 0-1,1-1 0,-1 1 0,0 1 11,-13 8 30,1-1 0,-2-1 1,1 0-1,-2 0 0,1-2 0,-11 4-30,-47 23 6,73-34-18,1 1 1,-1-1-1,1 0 1,0 0-1,-1 0 1,1 0-1,-1 0 0,1 1 1,0-1-1,-1 0 1,1 0-1,0 1 1,-1-1-1,1 0 1,0 1-1,-1-1 1,1 0-1,0 1 1,-1-1-1,1 0 0,0 1 1,0-1-1,0 1 1,-1-1-1,1 0 1,0 1-1,0-1 1,0 1-1,0-1 1,0 1-1,0-1 0,0 1 1,0-1-1,0 0 1,0 1-1,0-1 1,0 1 11,16 8-85,33-1 239,-46-8-159,146 11 42,-84-9-5376,-52-2-2452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29.749"/>
    </inkml:context>
    <inkml:brush xml:id="br0">
      <inkml:brushProperty name="width" value="0.05" units="cm"/>
      <inkml:brushProperty name="height" value="0.05" units="cm"/>
    </inkml:brush>
  </inkml:definitions>
  <inkml:trace contextRef="#ctx0" brushRef="#br0">97 1 10666,'0'0'2616,"0"0"-1061,0 0-122,0 0 6,0 0-477,0 0-474,0 10-153,-5 48 82,-1 0 0,-4-1 0,-13 49-417,-6 27 27,18-53 174,4 0 0,2 42-201,6-134-60,0 0 1,1 1-1,0-1 1,1 1-1,0 0 1,1 0-1,0 0 1,1 0-1,0 1 1,1-1-1,0 1 1,0 1 0,1-1-1,0 1 1,1 0-1,0 1 1,4-3 59,-2 2-50,1-1 1,0 1 0,1 1-1,0 0 1,0 1 0,1 0-1,0 1 1,0 0 0,0 1-1,1 0 1,0 1 0,0 1 0,14-2 49,-26 5-4,11-1-40,0 0 1,0 0-1,0 2 1,0-1 0,7 3 43,-17-3-12,0 1 0,0-1 0,0 1 0,0 0 1,-1 0-1,1 1 0,0-1 0,0 0 0,-1 1 1,1 0-1,-1 0 0,1 0 0,-1 0 0,0 0 0,0 0 1,0 0-1,0 1 0,0-1 0,0 1 0,-1-1 1,1 1-1,-1 0 0,0 0 0,0-1 0,1 3 12,0 6-19,1 1-1,-2-1 0,1 0 0,-2 0 1,1 0-1,-2 11 20,0-15-9,1 0-1,-1-1 1,-1 1 0,1-1 0,-1 1 0,0-1-1,0 1 1,-1-1 0,0 0 0,0 0-1,-4 5 10,-2 0-19,-1-1-1,0 0 0,0-1 0,-1 0 0,0 0 0,-1-1 1,0-1-1,0 0 0,-1-1 0,1 0 0,-1 0 0,-1-2 1,1 0-1,-1 0 0,1-1 0,-1-1 0,0 0 1,0-1-1,0-1 0,0 0 0,0 0 0,-1-2 20,14 2-240,0-1 0,0 1-1,-1-1 1,1 0 0,0 1-1,0-1 1,0 0 0,0 0-1,0 0 1,0 0 0,0 0-1,0 0 1,0 0 0,0 0-1,1 0 1,-1 0 0,0-1-1,0 1 241,-2-5-1880,-1 0-3262</inkml:trace>
  <inkml:trace contextRef="#ctx0" brushRef="#br0" timeOffset="428.67">391 849 9842,'0'0'1798,"0"0"-519,0 0 253,0 0-5,0 0-644,0 0-580,14 0-238,132 0-240,-145 0 165,0 0 0,0 1 0,-1-1 0,1 0 0,0 1 0,-1-1-1,1 0 1,0 1 0,-1-1 0,1 1 0,-1-1 0,1 1 0,0-1 0,-1 1-1,0 0 1,1-1 0,-1 1 0,1-1 0,-1 1 0,0 0 0,1-1 0,-1 1-1,0 0 1,0 0 0,1-1 0,-1 1 0,0 0 0,0 0 0,0-1 0,0 1-1,0 0 1,0 0 0,0 0 10,0 2-12,0-1 1,0 1-1,0-1 0,-1 1 0,1 0 0,-1-1 0,1 1 1,-1-1-1,0 1 0,0-1 0,0 1 12,-4 3 8,0 0 1,0 0-1,0 0 0,0-1 0,-1 0 0,0 0 1,-6 4-9,-51 31 142,47-31-104,-11 5-15,21-12-26,0 1 0,1 0 0,-1 0-1,0 0 1,1 0 0,0 1-1,0 0 1,0 0 0,0 1 0,1-1-1,0 1 1,0 0 0,-1 2 3,4-7-11,1 1-1,0-1 1,0 1 0,-1-1-1,1 1 1,0 0 0,0-1 0,0 1-1,0-1 1,0 1 0,0-1-1,0 1 1,0 0 0,0-1 0,0 1-1,0-1 1,0 1 0,1-1-1,-1 1 1,0 0 0,0-1-1,0 1 1,1-1 0,-1 1 0,0-1-1,1 1 1,-1-1 0,0 0-1,1 1 1,-1-1 0,1 1-1,-1-1 1,1 0 0,-1 1 0,1-1 11,20 8 112,-17-7-116,27 5-160,0-1-1,0-2 0,1-1 1,-1-1-1,15-3 165,0 2-1443,-6-2-1867,-9-5-4403</inkml:trace>
  <inkml:trace contextRef="#ctx0" brushRef="#br0" timeOffset="1076.77">1258 176 7402,'0'0'7081,"0"0"-5059,0 0-1666,0 0 231,0 0 38,0 0-211,-6 23 92,0 3-377,-28 128 301,19-63-288,-1 11-18,-4-1 1,-5-1-1,-15 34-124,32-115 48,8-19-47,0 0-1,0 0 1,0 0 0,0 0-1,0 0 1,0 0 0,0 0-1,-1 0 1,1 0 0,0 0-1,0 1 1,0-1 0,0 0-1,0 0 1,0 0-1,0 0 1,0 0 0,0 0-1,0 0 1,0 0 0,0 0-1,0 0 1,0 0 0,-1 0-1,1 0 1,0 0 0,0 0-1,0 0 1,0 0-1,0 0 1,0 1 0,0-1-1,0 0 1,0 0 0,0 0-1,-1 0 1,1 0 0,0 0-1,0-1 1,0 1 0,0 0-1,0 0 1,0 0 0,0 0-1,0 0 1,0 0-1,-1 0 1,1 0 0,0 0-1,0 0 1,0 0 0,0 0-1,0 0 1,0 0 0,0 0-1,0 0 1,0 0 0,0 0-1,0-1 1,0 1-1,0 0 1,0 0 0,0 0-1,0 0 1,0 0 0,0 0-1,0 0 0,-2-30-192,2 18-10,1 5 147,-1 1 0,1-1 0,0 0 1,1 0-1,-1 1 0,1-1 0,1 1 0,-1-1 0,1 1 0,0 0 0,1 0 0,2-4 55,1 1-48,0-1-1,1 2 0,0-1 1,0 1-1,1 1 0,0-1 1,6-3 48,-2 3-34,0 0 0,0 1 0,1 0 0,0 1 0,0 1 0,0 0 0,1 1 1,0 0-1,0 1 0,0 1 0,14-1 34,-9 3-56,-14-1 24,0 1-1,0 0 1,0 0-1,0 0 1,0 1-1,0 0 1,0 0 32,-5 0-11,1-1 1,-1 1 0,1 0 0,-1-1 0,0 1 0,1 0 0,-1 0-1,0 0 1,0 0 0,0 0 0,0 0 0,0 0 0,0 0 0,0 1-1,0-1 1,0 0 0,0 0 0,-1 1 0,1-1 0,0 1 0,-1-1-1,1 1 1,-1-1 0,0 1 0,1-1 0,-1 1 0,0-1 0,0 1-1,0 0 11,0 7-13,0 1 0,0 0 0,-1-1 0,0 1-1,-1-1 1,0 1 0,0-1 0,-1 1-1,0-1 1,-1 0 0,0-1 0,-4 8 13,0-4 5,-1 0 0,0 0 1,-1-1-1,0 0 0,0 0 1,-1-1-1,0-1 0,-2 1-5,3-2-97,0-1-1,0-1 1,-1 0-1,0 0 1,0-1-1,0-1 0,-1 0 1,-11 3 97,8-4-1116,0-1 0,0 0-1,0-1 1,-4-1 1116,-7-3-4697,7-9-674</inkml:trace>
  <inkml:trace contextRef="#ctx0" brushRef="#br0" timeOffset="1660.19">1621 926 9378,'0'0'4761,"0"0"-3373,0 0-1044,0 0 225,0 0-116,0 0-277,16 0-147,166 0 17,-180 0-54,0 1 0,0-1 0,1 0 0,-1 1 0,0-1 0,0 1 0,0-1 1,1 1-1,-1 0 0,0 0 0,0 0 0,0 0 0,-1 0 0,1 1 0,0-1 1,0 1-1,-1-1 0,1 1 0,-1-1 0,1 1 0,-1 0 0,0 0 0,1 0 0,-1 0 1,0 0-1,0 0 0,0 0 0,-1 0 0,1 1 8,0 0-7,0-1-1,-1 1 1,1 0 0,-1 0 0,0 0-1,0 0 1,0 0 0,0 0 0,-1 0-1,1 0 1,-1 0 0,1 0-1,-1-1 1,0 1 0,0 0 0,0 0-1,-1-1 1,1 1 0,-1-1-1,1 1 1,-1-1 0,0 0 0,0 1 7,-10 7-62,-1 0 0,-1-1 0,0-1 0,0 0 1,0 0-1,-1-1 0,0-1 0,-14 3 62,-26 13-564,54-21 544,1-1 1,-1 0-1,1 1 1,-1-1-1,0 0 1,1 1-1,-1-1 1,1 1-1,0-1 1,-1 1-1,1-1 1,-1 1-1,1-1 1,0 1 0,-1-1-1,1 1 1,0-1-1,-1 1 1,1 0-1,0-1 1,0 1-1,0 0 1,0-1-1,0 1 1,-1 0-1,1-1 1,0 1-1,1 0 1,-1-1-1,0 1 1,0-1-1,0 1 1,0 0-1,0-1 1,1 1-1,-1 0 1,0-1-1,0 1 1,1-1 0,-1 1-1,1-1 1,-1 1-1,0-1 1,1 1-1,-1-1 1,1 1-1,0-1 20,27 29 386,-21-23-367,1 2 88,0 0-1,-1 1 1,1 0 0,-2 1 0,0-1 0,1 3-107,-5-10 5,-1 0 0,0 0-1,0 0 1,0 1 0,0-1 0,0 0 0,-1 1 0,1-1 0,-1 0 0,1 1 0,-1-1 0,0 1 0,0-1 0,0 0 0,0 1 0,0-1 0,-1 1 0,1-1 0,-1 0-1,0 1 1,1-1 0,-1 0 0,0 0 0,0 1 0,-1-1 0,1 0 0,0 0 0,-1 0 0,1 0 0,-1-1 0,0 1 0,0 1-5,-10 4-145,1-1-1,-1 1 1,0-2 0,-1 0 0,1 0 0,-1-2-1,0 1 1,0-1 0,-9 0 145,-1 2-1170,-18 2-2488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43.980"/>
    </inkml:context>
    <inkml:brush xml:id="br0">
      <inkml:brushProperty name="width" value="0.1" units="cm"/>
      <inkml:brushProperty name="height" value="0.1" units="cm"/>
      <inkml:brushProperty name="color" value="#E71224"/>
    </inkml:brush>
  </inkml:definitions>
  <inkml:trace contextRef="#ctx0" brushRef="#br0">47 497 7578,'0'0'4153,"0"0"-1997,0 0-741,0 0-359,0 0-138,0 0-215,0 34-269,-2 109-187,0-108-124,-2-2 0,-1 1 0,-9 29-123,8-40 141,1-1 0,1 1 0,2 0 1,-1 16-142,3-37 46,0-2 34,4-24 147,17-17-231,1 0 0,2 2 0,9-10 4,-17 25-25,-3 6 14,6-13-5,1 1 0,2 0 0,1 2 1,2 1-1,0 1 0,5-2 16,-29 27-6,1-1-1,-1 1 0,1 0 1,-1 0-1,1 0 1,0 0-1,-1 0 0,1 0 1,0 1-1,0-1 1,0 1-1,0-1 0,0 1 1,0-1-1,-1 1 1,1 0-1,0 0 0,2 0 7,-3 1-1,1-1 0,-1 1-1,0-1 1,0 1 0,1 0-1,-1 0 1,0-1-1,0 1 1,0 0 0,0 0-1,0 0 1,0 0 0,0 0-1,0 0 1,-1 1 0,1-1-1,0 0 1,-1 0-1,1 1 1,0-1 1,2 10 21,0-1 0,0 1-1,-1 0 1,0 0 0,-1 0 0,0 1-21,1 7 63,8 87 48,-8-70-233,1 0 1,2 0-1,2 0 1,9 30 121,-16-65-62,0 0 0,1 0 0,-1 0 1,0 0-1,0 0 0,1 0 0,-1 0 1,1 0-1,-1-1 0,1 1 0,-1 0 0,1 0 1,-1 0-1,1 0 0,0-1 0,0 1 0,-1 0 1,1-1-1,0 1 0,0 0 0,0-1 1,0 1-1,-1-1 0,1 1 0,0-1 0,0 0 1,0 1-1,0-1 0,0 0 0,0 0 0,0 0 1,0 0-1,0 0 0,0 0 0,0 0 0,0 0 1,1 0-1,-1 0 0,0 0 0,0-1 1,-1 1-1,1 0 0,0-1 0,0 1 0,0-1 1,0 1-1,0-1 0,0 1 0,0-1 62,4-3-731,0 0 0,0-1 0,0 1 0,-1-1 0,1 0 0,-1 0 0,1-3 731,24-35-10470</inkml:trace>
  <inkml:trace contextRef="#ctx0" brushRef="#br0" timeOffset="465.99">665 607 8106,'0'0'3119,"0"0"-789,0 0-694,0 0-476,0 0-346,0 0-230,15 13-245,52 40-171,-61-49-158,0 0-1,1-1 1,0 1 0,-1-2-1,1 1 1,0-1 0,1 0-1,-1 0 1,0 0 0,1-1-1,-1-1 1,1 1-1,-1-1 1,0 0 0,1-1-1,1 0-9,19 0 10,-26 1-24,0-1 1,1 1-1,-1-1 0,1 1 1,-1-1-1,1 0 0,-1 0 1,0 0-1,0 0 0,1 0 1,-1 0-1,0-1 0,0 1 1,0-1-1,0 1 0,-1-1 1,1 0-1,0 0 0,-1 0 1,1 0-1,-1 0 0,0 0 1,1 0-1,-1 0 0,0-1 1,0 1-1,-1 0 0,1-1 1,0 1-1,-1-1 0,1 1 1,-1-2 13,3-12-200,-2-1 1,1 0 0,-2 1 0,-1-12 199,1 10-170,0 14 48,0 0 1,0 1 0,0-1 0,0 0 0,-1 1 0,0-1-1,0 1 1,0-1 0,0 1 0,0 0 0,-1-1-1,1 1 1,-2-2 121,1 3-44,1 0 0,-1 1 0,0-1 0,0 1-1,0-1 1,0 1 0,0 0 0,0 0 0,-1 0-1,1 0 1,0 0 0,-1 0 0,1 1 0,0-1-1,-1 1 1,1 0 0,-1-1 0,1 1 0,0 0-1,-3 1 45,2-1-6,0 1-1,0-1 1,0 1-1,0 0 0,0 0 1,1 0-1,-1 1 0,0-1 1,0 1-1,1-1 0,-1 1 1,1 0-1,0 0 1,0 0-1,-1 0 0,1 0 1,0 1-1,1-1 0,-1 1 1,-1 1 6,-6 11 96,0 0 0,1 1 0,-1 3-96,5-11 71,-7 19 193,0 1-1,2 0 1,1 0-1,1 1 1,-1 16-264,1 11 641,3-1-1,3 27-640,1-80 4,0-1 0,0 1 0,0-1 0,0 1 0,1-1 0,-1 1 0,0-1 0,1 1 0,-1-1-1,1 0 1,0 1 0,0-1 0,-1 0 0,1 1 0,0-1 0,0 0 0,0 0 0,0 0 0,0 0-1,0 0 1,1 1-4,1 0-5,0-1-1,0 1 0,0-1 0,0 1 1,0-1-1,1 0 0,-1-1 0,0 1 0,0 0 1,2-1 5,7 1-134,-1-1 0,1 0 0,-1-1 0,1 0 0,-1-1 1,3-1 133,6-2-691,-1-2 1,1 0 0,-1-1-1,-1-1 1,3-2 690,30-21-5206</inkml:trace>
  <inkml:trace contextRef="#ctx0" brushRef="#br0" timeOffset="802.3">1472 471 2737,'0'0'5550,"0"0"-2560,0 0-1063,0 0-608,0 0-573,0 0-150,-18 21 164,-2 2-542,-9 10 138,2 1 0,1 1-1,0 4-355,-211 321 902,229-349-1315,5-12-916,9-21-596,15-16-1375,2-11-3640</inkml:trace>
  <inkml:trace contextRef="#ctx0" brushRef="#br0" timeOffset="1139.01">1181 548 2905,'0'0'6474,"0"0"-3685,0 0-1258,0 0-313,0 0-145,0 0-134,13 29-46,42 95-54,-47-109-630,0-1 0,1 0 0,0 0 0,1 0 1,0-1-1,2-1 0,7 7-209,26 32 210,45 87-1344,-89-135 799,1 0 0,0 0 0,1 0 0,-1-1 0,0 1-1,1-1 1,-1 1 0,1-1 0,0 0 0,0 0-1,0 0 1,0 0 335,11 0-4329</inkml:trace>
  <inkml:trace contextRef="#ctx0" brushRef="#br0" timeOffset="1464.16">2137 0 11322,'0'0'2161,"0"0"-493,0 0-342,-4 31-295,-9 104-222,0 10 176,8-59-792,-5-1 1,-3 0 0,-9 17-194,9-54-13,6-29-58,2 0 1,0 0-1,1 1 1,1-1 0,1 10 70,2-28-847,0-3-699,4-10-875,5-10-1577</inkml:trace>
  <inkml:trace contextRef="#ctx0" brushRef="#br0" timeOffset="1786.01">1823 450 10138,'0'0'2697,"0"0"-761,0 0-552,0 0-559,0 0-41,0 0 0,0 0-192,191 0-128,-131-6-248,-1 0-48,-2 3-104,-4 3-64,-7 0-80,4 0-784,-14 0-1312,-6 0-3410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33.307"/>
    </inkml:context>
    <inkml:brush xml:id="br0">
      <inkml:brushProperty name="width" value="0.05" units="cm"/>
      <inkml:brushProperty name="height" value="0.05" units="cm"/>
    </inkml:brush>
  </inkml:definitions>
  <inkml:trace contextRef="#ctx0" brushRef="#br0">47 715 7274,'0'0'2589,"0"0"-892,0 0-704,0 0-315,0 0-98,0 0-127,-5 0-13,-15-1-356,19 1 183,0 0-1,0 0 1,0 0 0,0 0-1,0 0 1,-1 0-1,1 0 1,0 0 0,0 1-1,0-1 1,0 0-1,0 1 1,0-1 0,0 0-1,0 1 1,0-1-1,0 1 1,0 0 0,-1 0-267,2 0 460,0-1-39,0 0 11,0 0-81,0 0-66,0 0-83,0 0-54,30-3-90,-1 3 0,24 1-58,2 1 40,290 1 9,-313-2 201,-25 0-851,0 0 1,-1-1-1,1 0 1,-1 0-1,1 0 1,0-1-1,-1 0 1,1 0-1,-1-1 1,0 0-1,3-1 601,11-8-7064</inkml:trace>
  <inkml:trace contextRef="#ctx0" brushRef="#br0" timeOffset="1720.21">1644 390 5569,'0'0'3601,"0"0"-1733,0 0-405,0 0 147,0 0-88,0 0-311,0-5-463,0 3-702,0 0 1,0 0 0,0 0-1,-1 1 1,1-1-1,-1 0 1,1 0 0,-1 0-1,0 0 1,0 1-1,0-1 1,0 0 0,0 1-1,0-1 1,0 0-1,0 1 1,-2-2-47,0 1 84,0-1 0,-1 0 1,0 1-1,1 0 0,-1 0 0,0 0 0,0 0 0,0 1 0,-2-1-84,-4-1 5,0 1-1,0 0 0,0 1 0,0 0 0,0 0 0,0 1 0,-1 1 0,1 0 0,0 0 0,0 1 0,0 0 0,1 1 0,-1 0 1,0 0-1,1 1 0,0 0 0,-4 3-4,2 1-6,0 0 0,1 0 0,-1 1 0,2 1 0,-1-1 1,1 2-1,1-1 0,0 1 0,0 1 0,1-1 0,1 1 0,0 1 1,0-1-1,1 1 0,1 0 0,0 0 0,1 0 0,0 0 0,1 1 0,0 9 6,2-21 5,0-1-1,-1 1 1,1 0-1,0 0 1,0 0-1,1 0 0,-1 0 1,0 0-1,1 0 1,-1 0-1,1 0 0,0 0 1,-1 0-1,1-1 1,0 1-1,0 0 1,0-1-1,0 1 0,1 0 1,-1-1-1,0 1 1,1-1-1,-1 0 1,1 0-1,-1 1 0,1-1 1,-1 0-1,1 0 1,0 0-1,0 0 0,0-1 1,-1 1-1,1-1 1,0 1-1,0-1 1,0 1-1,0-1 0,2 0-4,8 2-3,0 0-1,0-1 0,1 0 1,-1-1-1,1-1 0,-1 0 0,0 0 1,0-1-1,1-1 0,-1 0 0,-1-1 1,1 0-1,-1-1 0,1 0 0,-1-1 1,-1 0-1,1 0 0,-1-1 0,3-4 4,4-1-38,-2-2-1,0 0 0,0-1 0,-2 0 1,0-1-1,0-1 0,-2 0 0,0-1 1,-1 0-1,-1 0 0,2-6 39,-9 19-3,3-20-19,-3 78-887,5 21 909,1 0 22,-7-47-49,-1-13-13,1 0 0,0 1 0,1-1 0,0 0 1,1 0-1,1-1 0,0 1 0,4 7 40,-8-21-145,1 1 0,-1-1 0,0 1 0,1-1 0,-1 1-1,0-1 1,1 1 0,-1-1 0,1 0 0,-1 1 0,1-1-1,-1 1 1,1-1 0,-1 0 0,1 0 0,0 1 0,-1-1-1,1 0 1,-1 0 0,1 0 0,0 0 0,-1 1 0,1-1-1,-1 0 1,1 0 0,0 0 0,0-1 145,-1 1-295,5 0-6036</inkml:trace>
  <inkml:trace contextRef="#ctx0" brushRef="#br0" timeOffset="2383.11">2005 700 8186,'0'0'3428,"0"0"-2474,0 0-841,0 0-63,0 0 2,17-1 4,130-13-38,-137 12-22,-6 1-3,0 1-1,-1-1 1,1 0 0,0 1 0,0 0-1,0 0 1,0 0 0,0 0-1,0 1 1,4 0 7,-8 2 12,0-1 0,1 1-1,-1-1 1,0 1 0,0-1-1,0 1 1,-1-1 0,1 1 0,-1-1-1,1 1 1,-1-1 0,0 1-1,0-1 1,-1 2-12,-2 3 48,-1-1 0,0 1 0,0-1 0,0 0 0,-1 0-1,0-1 1,0 0 0,0 0 0,-1 0-48,-65 41 258,54-35-149,80-10 643,16-1-522,-77 0-228,0 0 0,-1 0 0,1 0 0,0 1 0,-1-1 0,1 0-1,0 1 1,-1-1 0,1 1 0,-1-1 0,1 0 0,0 1 0,-1-1-1,1 1 1,-1 0 0,1-1 0,-1 1 0,0-1 0,1 1 0,-1 0-1,0-1 1,1 1 0,-1 0 0,0-1 0,0 1 0,1 0-1,-1 0 1,0-1 0,0 1 0,0 0 0,0-1 0,0 1 0,0 0-1,0 0 1,0-1 0,-1 1 0,1 0 0,0-1 0,0 1 0,-1 0-1,1 0-1,-1 2 31,1 1-1,-1-1 1,0 0 0,0 1-1,-1-1 1,1 0-1,-1 0 1,0 0-1,0 1-30,-7 5-260,-1 0-1,0-1 0,-1 0 0,0-1 1,0 0-1,0-1 0,-1 0 0,-11 4 261,23-10-114,0 0 0,0 0-1,-1 0 1,1-1-1,0 1 1,0 0-1,0 0 1,0 0-1,0 0 1,0 0-1,-1 0 1,1 0-1,0 0 1,0 0-1,0-1 1,0 1 0,0 0-1,0 0 1,0 0-1,0 0 1,-1 0-1,1 0 1,0-1-1,0 1 1,0 0-1,0 0 1,0 0-1,0 0 1,0-1 0,0 1-1,0 0 1,0 0-1,0 0 1,0 0-1,0 0 1,0-1-1,0 1 1,0 0-1,0 0 1,0 0-1,0 0 1,1-1-1,-1 1 1,0 0 0,0 0 114,0-1-1034,0-15-5003</inkml:trace>
  <inkml:trace contextRef="#ctx0" brushRef="#br0" timeOffset="2930.41">2626 3 3673,'0'0'6042,"0"0"-4232,0 0-1416,0 0 110,0 0 60,0 0-77,17 0 269,26-1-218,4-1 130,0 2-1,36 5-667,-79-4 0,1 0-1,-1 0 0,0 1 0,0-1 1,0 1-1,0 0 0,0 0 1,0 0-1,0 1 0,-1-1 0,1 1 1,-1 0-1,0 0 0,0 0 0,0 1 1,0-1-1,0 1 0,-1-1 0,1 1 1,-1 0-1,0 0 0,0 0 0,-1 0 1,1 0-1,-1 1 0,0-1 0,0 0 1,0 1-1,-1-1 0,0 1 0,1-1 1,-2 0-1,1 1 0,0-1 0,-1 1 1,0-1-1,0 0 0,0 1 1,0-1-1,-1 0 0,0 0 0,0 0 1,0 0-1,0 0 0,-3 3 1,-11 10 54,0 0-1,-1-2 1,0 1-1,-1-2 0,-1-1 1,-6 3-54,3-1 8,0 1 1,1 0-1,0 2 1,-8 10-9,28-27-11,0 0 1,0 0-1,0 0 1,0 0-1,0 0 1,1 0-1,-1 0 1,0 0-1,1 0 1,-1 0-1,1 0 0,-1 0 1,1 1-1,-1-1 1,1 0-1,0 0 1,0 1-1,-1-1 1,1 0-1,0 0 1,0 1-1,0-1 1,1 0-1,-1 0 0,0 1 11,1-1 2,0 0-1,0 0 1,0 0-1,0 0 1,0 0-1,0 0 1,0 0-1,0 0 1,0 0-1,0 0 1,1-1-1,-1 1 1,0 0-1,1-1 1,-1 1-1,0-1 1,1 1-1,0-1-1,11 3 70,1-1-1,-1-1 1,1 0 0,7-1-70,-10 0 1,113 3-1,-123-3-80,0 0 1,-1-1 0,1 1 0,0 0 0,0 0-1,0 0 1,0 0 0,-1 0 0,1 0 0,0 0 0,0 1-1,0-1 1,0 0 0,-1 0 0,1 1 0,0-1-1,0 0 1,-1 1 0,1-1 0,0 1 0,-1-1 0,1 1-1,0-1 1,-1 1 0,1 0 0,-1-1 0,1 1-1,-1 0 1,1-1 0,-1 1 0,1 0 0,-1 0 0,0-1-1,1 1 1,-1 0 0,0 0 0,0 0 0,1-1-1,-1 1 1,0 0 0,0 0 0,0 0 0,0 0 79,0 9-3965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5:37.785"/>
    </inkml:context>
    <inkml:brush xml:id="br0">
      <inkml:brushProperty name="width" value="0.05" units="cm"/>
      <inkml:brushProperty name="height" value="0.05" units="cm"/>
    </inkml:brush>
  </inkml:definitions>
  <inkml:trace contextRef="#ctx0" brushRef="#br0">54 101 5617,'0'0'2037,"0"0"-170,0 0-23,0 0-65,0 0-229,0 0-171,4-16-207,1-3-833,15-46 1105,-21 110 689,2-16-2144,-5 66 82,-15 82-71,5-70 8,-18 113 9,18-136-1,14-85 77,0-10-64,0 0-1,1 1 1,0-1 0,2-4-29,3-9-133,2 1 0,0 1 0,1 0 0,11-20 133,-17 37-56,0-1 0,0 1 1,1 0-1,-1 0 0,1 1 0,0-1 0,1 1 0,-1 0 0,1 0 0,-1 0 0,1 1 0,1-1 0,-1 1 1,0 1-1,1-1 0,-1 1 0,1 0 0,0 0 0,0 0 0,-1 1 0,1 0 0,1 0 56,4 0-49,0 0-1,0 1 0,0 0 1,0 1-1,0 1 0,0-1 0,0 2 1,0 0 49,-7-2-13,1 1 1,-1 0 0,0 0-1,0 1 1,-1-1-1,1 1 1,0 0 0,-1 0-1,0 0 1,1 0-1,-1 1 1,-1-1 0,1 1-1,0-1 1,-1 1-1,0 0 1,0 0 0,0 1-1,0-1 1,0 3 12,0-2-5,0 0 1,0 1-1,-1-1 1,0 0-1,0 1 1,0-1-1,0 1 1,-1-1-1,0 0 1,0 1-1,-1-1 1,0 1-1,0-1 1,0 1-1,0-1 0,-1 0 1,0 0-1,0 0 1,0 0-1,-1 0 1,0 0-1,0-1 1,0 1-1,0-1 1,-1 0-1,1 0 1,-1 0-1,0 0 1,0-1-1,-1 1 1,-3 1 4,-2 2-3,-1 0 1,0-1 0,0-1 0,-1 0 0,1 0-1,-1-1 1,0 0 0,-11 1 2,-5-1-708,1-1 1,-1-1-1,-13-2 708,41-1-352,1-1 0,-1 1 0,0 0 0,1-1 0,-1 1 0,1 0 0,-1 0 0,1-1 0,-1 1-1,1 0 1,0 0 0,0 0 0,0-1 352,14-10-4651</inkml:trace>
  <inkml:trace contextRef="#ctx0" brushRef="#br0" timeOffset="569.26">351 869 464,'0'0'9485,"0"0"-6469,0 0-2279,0 0-197,0 0 80,0 0-117,27-8-190,84-24-196,-104 30-117,1-1 1,0 1-1,0 1 0,0-1 0,0 2 0,0-1 0,0 1 0,2 0 0,6 1-54,-15-1 48,0 1 1,0-1-1,0 1 1,0-1-1,0 1 1,0 0-1,0-1 0,0 1 1,0 0-1,-1 0 1,1-1-1,0 1 0,-1 0 1,1 0-1,0 0 1,-1 0-1,1 0 0,-1 0 1,0 0-1,1 0 1,-1 0-1,0 0 0,0 0 1,1 0-1,-1 1 1,0-1-1,0 0 1,0 0-1,0 0 0,0 0 1,-1 1 5,-1 40-11,0-38 35,1 1-1,-1-1 1,0 0 0,0 0-1,-1 0 1,1-1 0,-1 1 0,0-1-1,0 1 1,0-1 0,0 0-1,-1 0 1,1 0 0,-1 0-1,1-1 1,-1 0 0,0 1-1,-1-1-23,-9 6 79,-2-1-1,1 0 1,-1-1-1,-5 1-78,21-7-3,0 0 0,0 0 1,0 0-1,0 0 0,-1 0 0,1 0 0,0 0 0,0 0 0,0 0 1,0 0-1,0 0 0,-1 0 0,1 0 0,0 0 0,0 0 1,0 0-1,0 1 0,0-1 0,-1 0 0,1 0 0,0 0 0,0 0 1,0 0-1,0 0 0,0 0 0,0 1 0,0-1 0,0 0 0,0 0 1,-1 0-1,1 0 0,0 0 0,0 1 0,0-1 0,0 0 1,0 0-1,0 0 0,0 0 0,0 1 0,0-1 0,0 0 0,0 0 1,0 0-1,0 0 0,0 1 0,0-1 0,0 0 0,1 0 0,-1 0 1,0 0-1,0 0 0,0 1 0,0-1 0,0 0 0,0 0 1,0 0-1,0 0 0,0 0 0,1 0 0,-1 0 0,0 1 0,0-1 1,0 0-1,0 0 0,0 0 0,1 0 0,-1 0 0,0 0 3,10 5 19,30 8 171,-25-9-127,0 1 0,0 0 0,-1 1 0,0 1 0,12 7-63,-25-14 0,-1 1 1,1-1 0,0 1 0,0-1 0,0 1 0,0 0 0,-1 0-1,1-1 1,0 1 0,-1 0 0,1 0 0,0-1 0,-1 1 0,1 0-1,-1 0 1,1 0 0,-1 0 0,0 0 0,1 0 0,-1 0 0,0 0-1,0 0 1,0 0 0,0 0 0,1 0 0,-1 0 0,-1 0 0,1 0-1,0 0 1,0 0 0,0 0 0,0 0 0,-1 0 0,1 0 0,-1 0-1,1 0 1,0 0 0,-1 0 0,0 0 0,1 0 0,-1-1 0,1 1 0,-1 0-1,0 0 1,0-1 0,0 1 0,1 0 0,-1-1 0,0 1 0,0-1-1,0 1 1,0-1-1,-7 6 37,0-2-1,1 1 0,-1-1 1,-1 0-1,-4 1-36,-19 6-385,0-1 0,-1-2 0,-23 3 385,36-8-1652,0-1 0,0-1 0,-1-1 0,-3-2 1652,9 0-5362</inkml:trace>
  <inkml:trace contextRef="#ctx0" brushRef="#br0" timeOffset="1335.16">811 232 4081,'0'0'2800,"0"0"-959,0 0-382,0 0-176,0 0-288,0 0-198,0 0-99,14 0 435,31-1-78,-16 0-549,0 2-1,15 1-505,-41-1-2,0-1 0,-1 1-1,1 0 1,0 0 0,-1 0 0,1 0-1,-1 0 1,1 1 0,-1-1 0,1 1-1,-1 0 1,0 0 0,0-1 0,0 1-1,0 0 1,0 1 0,0-1 0,-1 0-1,1 1 1,-1-1 0,1 1 0,-1-1-1,0 1 1,0-1 0,0 1 0,-1 0-1,1 0 1,0-1 0,-1 1 0,0 0-1,0 0 3,1 4 1,-1 0 0,0 0 0,0 0-1,0 0 1,-1 0 0,0 0-1,-1-1 1,1 1 0,-1 0-1,-1-1 1,1 1 0,-3 2-1,-7 10 30,-1-1 1,0-1 0,-2 0-1,0 0 1,-17 13-31,34-29-37,-1-1 1,0 1-1,0-1 0,0 1 1,1-1-1,-1 1 0,0-1 1,1 0-1,-1 0 0,0 0 1,1 0-1,-1 0 0,0 0 1,1 0 36,11 0-224,25 0 282,1 1 1,-1 2 0,2 2-59,24 12-4316,-59-16-2147</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6:25.857"/>
    </inkml:context>
    <inkml:brush xml:id="br0">
      <inkml:brushProperty name="width" value="0.05" units="cm"/>
      <inkml:brushProperty name="height" value="0.05" units="cm"/>
    </inkml:brush>
  </inkml:definitions>
  <inkml:trace contextRef="#ctx0" brushRef="#br0">8 87 3489,'0'0'4610,"0"0"-2183,0 0-709,0 0-67,0 0-156,-8 2 1031,9-1 2699,18-3-5071,0 0 1,-1-1-1,1-1 0,-1 0 1,6-4-155,39-8 171,-9 6-159,2 2 0,-1 3 0,43 1-12,-97 4 5,-1 0 10,0 0 20,0 0-21,0 0-4,0 0 3,0 0 3,0 0 9,0 0-77,0 0-159,0 0-353,-1-1 252,1 0-1,0 0 0,-1 0 0,1 0 0,-1 0 0,1 0 1,-1 0-1,1 0 0,-1 0 0,0 0 0,0 1 1,1-1-1,-1 0 0,0 0 0,0 1 0,0-1 313,-15-8-4394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6:26.473"/>
    </inkml:context>
    <inkml:brush xml:id="br0">
      <inkml:brushProperty name="width" value="0.05" units="cm"/>
      <inkml:brushProperty name="height" value="0.05" units="cm"/>
    </inkml:brush>
  </inkml:definitions>
  <inkml:trace contextRef="#ctx0" brushRef="#br0">0 48 8754,'0'0'2440,"0"0"-914,0 0-579,0 0-258,0 0-100,0 0-37,1 0-469,-1 1 1,0-1 0,0 0 0,0 1 0,0-1 0,0 0 0,0 0-1,1 1 1,-1-1 0,0 0 0,0 1 0,0-1 0,1 0-1,-1 0 1,0 0 0,1 1 0,-1-1 0,0 0 0,0 0 0,1 0-1,-1 0 1,0 1 0,1-1 0,-1 0 0,0 0 0,1 0-1,-1 0 1,0 0 0,1 0 0,-1 0 0,0 0-84,115-1 2165,-1-6 0,10-5-2165,-54 4 9,68 3-9,-138 5-48,0 0 26,0 0-33,0 0-64,0 0-155,0-1-39,0 0 1,0 0-1,-1 1 1,1-1-1,-1 0 1,1 0 0,-1 0-1,1 0 1,-1 0-1,1 1 1,-1-1-1,0 0 1,1 1 0,-1-1-1,0 0 1,0 1-1,1-1 1,-2 0 312,-13-5-6907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6:57.616"/>
    </inkml:context>
    <inkml:brush xml:id="br0">
      <inkml:brushProperty name="width" value="0.05" units="cm"/>
      <inkml:brushProperty name="height" value="0.05" units="cm"/>
    </inkml:brush>
  </inkml:definitions>
  <inkml:trace contextRef="#ctx0" brushRef="#br0">374 1039 512,'0'0'5977,"0"0"-3288,0 0-953,0 0-193,0 0-92,11-11-64,50-46 1191,-60 57-1475,-1 0-79,0 0-81,0 0-121,0 0-132,0 0-79,0 0-37,0 0-70,-3 0-87,-69-2-82,33 0-463,1 1 0,-1 3 0,-9 2 128,36-1-38,-1 1 1,1 0-1,0 1 1,0 0-1,0 1 1,1 0-1,0 1 1,0 0-1,0 1 1,1 0-1,0 1 1,1 0-1,0 0 0,-7 10 38,11-11-33,1 0 0,0 0 0,0 0 0,1 0 0,0 1 0,0-1 0,1 1 0,0 0 0,0 0 0,1 5 33,-1 18-170,1 0-1,2 11 171,0 4-277,-1-47 250,0 1-1,0 0 0,1-1 0,-1 1 1,0 0-1,0-1 0,0 1 1,0-1-1,1 1 0,-1 0 1,0-1-1,1 1 0,-1-1 1,0 1-1,1-1 0,-1 1 1,1-1-1,-1 1 0,1-1 0,-1 1 1,1-1-1,-1 1 0,1-1 1,-1 0-1,1 1 0,-1-1 1,1 0-1,0 0 0,-1 1 28,27 1-178,-19-3 187,1-1 0,-1 1-1,0-2 1,1 1 0,2-2-9,27-17-39,-1 0 0,-1-3 1,-1-1-1,-2-1 0,12-14 39,12-7-281,1-5 205,-58 52 91,0-10 519,0 6-372,0 8-284,-2 43 1,-2-1-1,-6 20 122,3-19 30,1 1 1,2 23-31,5-57-76,-1 24-1068,0-36 794,0-1 0,-1 0 0,1 1 0,0-1 1,-1 0-1,1 0 0,0 1 0,-1-1 0,0 0 1,1 0-1,-1 0 0,0 0 0,1 0 0,-1 1 350,-3-1-3358,1-1-2466</inkml:trace>
  <inkml:trace contextRef="#ctx0" brushRef="#br0" timeOffset="727.02">724 1357 6569,'0'0'4151,"0"0"-2314,0 0-850,0 0-245,0 0-126,0 0-167,5 3 142,1-3-375,-1 0 0,0-1 0,0 0-1,0 0 1,1 0 0,-1 0 0,0-1 0,0 0 0,-1 0-1,5-2-215,20-7 509,-13 6-426,1 2-1,-1 0 1,1 1-1,0 0 0,4 2-82,-20 0-5,-1 0 0,0 0-1,1 0 1,-1 0 0,1 1-1,-1-1 1,0 0 0,1 0-1,-1 0 1,0 1 0,1-1-1,-1 0 1,0 0 0,0 1-1,1-1 1,-1 0 0,0 1-1,0-1 1,1 0 0,-1 1-1,0-1 1,0 0 0,0 1-1,0-1 1,1 1 0,-1-1-1,0 0 1,0 1 0,0-1-1,0 1 1,0-1 0,0 0-1,0 1 6,0 18-30,-1-11 38,1-3 2,-1 1 0,0 0 0,-1-1 0,1 1 0,-1 0 1,0-1-1,0 0 0,-1 1 0,0-1 0,0 0 0,0 0 0,0-1 1,-2 3-11,-13 14-38,-1-1 1,-6 6 37,9-11-81,-46 42-430,61-56 440,1-1-25,0 0-8,0 0 16,3 0 11,32 4 207,-1-3 0,1 0 0,25-4-130,-55 2-11,67-10-3856,-61 8-599</inkml:trace>
  <inkml:trace contextRef="#ctx0" brushRef="#br0" timeOffset="1779.16">1677 217 6953,'0'0'2288,"0"0"-548,0 0-402,0 0-247,0 0-246,0 0-223,0 15-73,0 19-328,1 31 2397,-6 55-2618,-24 47 1517,-41 134-1517,60-261 12,-2-1 1,-2-1 0,-9 15-13,20-46 610,6-14-492,11-17-159,19-14 34,1 1 0,31-24 7,-48 46-14,0 1 0,1 1 0,1 1 0,0 1 0,1 0 0,0 2 0,10-4 14,-29 12-10,0 1 0,1-1 0,-1 0 0,0 1 0,0-1-1,1 1 1,-1 0 0,1-1 0,-1 1 0,0 0 0,1 0 0,-1 0 0,1 0 0,-1 0 0,1 0-1,-1 0 1,0 0 0,1 1 0,-1-1 0,1 0 0,-1 1 0,0 0 0,1-1 0,-1 1 0,0 0 0,0-1-1,0 1 1,1 0 0,-1 0 0,0 0 10,1 3-12,-1-1 0,1 1 0,-1 0 0,0 0 0,0 0 0,0 0 0,-1 0 0,1 0-1,-1 4 13,0-7 7,5 64 25,-4 0 0,-4 42-32,3-103 1,-1 0 0,1-1 1,-1 1-1,0 0 0,0 0 0,-1-1 1,1 1-1,0-1 0,-1 1 1,0-1-1,0 1 0,0-1 1,-1 0-1,1 0 0,-1 0 1,0 0-2,-1 1-29,-1 0-1,-1 0 1,1 0 0,-1-1 0,1 0 0,-1 0 0,0 0 0,0-1 0,-2 1 29,-15 3-226,-1-1 1,0-1-1,1-1 1,-21 0 225,35-2-76,-28 0-274,21-1 222,0 0-1,0 1 1,0 1-1,0 1 0,0 0 1,1 1-1,-5 2 129,19-6-127,1 0-239,16 0-448,-7 0 612,1-2 0,0 1-1,0-1 1,-1-1 0,1 0-1,-1 0 1,9-5 202,35-17-4172,-22 7-3341</inkml:trace>
  <inkml:trace contextRef="#ctx0" brushRef="#br0" timeOffset="2396.12">1994 1104 11090,'0'0'2023,"0"0"-780,0 0-481,0 0-195,0 0-193,0 0-111,6 0 17,69-3 1599,-37 0-1396,-1 2 0,25 3-483,-60-2-6,-1 1 0,0 0 1,0-1-1,1 1 0,-1 0 0,0-1 0,0 1 1,0 0-1,0 0 0,0 0 0,0 0 1,0 0-1,0 0 0,0 0 0,0 1 0,0-1 1,-1 0-1,1 0 0,0 1 0,-1-1 1,0 0-1,1 1 0,-1-1 0,1 0 1,-1 1-1,0-1 0,0 1 0,0-1 0,0 1 6,1 52 6,-1-40 30,0-10-31,-1 0-1,0 1 0,0-1 0,0 0 0,0 0 1,0 0-1,-1 0 0,0 0 0,0 0 0,0 0 1,0 0-1,-1-1 0,1 1 0,-1-1 0,0 1 1,0-1-1,-2 2-4,-4 2-36,1 0 0,-1-1-1,0 0 1,-1 0 0,1-1 0,-7 3 36,12-6-11,4-1 25,0-1 11,131 0 95,-130 0-122,0-1 1,0 1-1,0 0 0,0 0 1,0 0-1,0 0 0,0 0 0,1 0 1,-1 0-1,0 1 0,0-1 1,0 0-1,0 1 0,0-1 0,0 0 1,0 1-1,0-1 0,0 1 0,0 0 1,-1-1-1,1 1 0,0 0 1,0-1-1,0 1 0,-1 0 0,1 0 1,0 0-1,-1 0 0,1 0 1,-1-1-1,1 1 0,-1 0 0,1 0 1,-1 0-1,0 1 0,0-1 1,1 0-1,-1 0 0,0 0 0,0 0 1,0 0-1,0 0 0,0 0 1,0 0-1,0 0 2,-1 2-9,0 0 1,0-1 0,1 1 0,-2-1-1,1 1 1,0-1 0,0 0-1,-1 1 1,1-1 0,-1 0-1,0 0 1,1 0 0,-1 0-1,0 0 1,0 0 0,-1-1-1,0 2 9,-36 17-1982,-1-2-1,0-2 0,-14 2 1983,35-11-1599,-16 6-4574</inkml:trace>
  <inkml:trace contextRef="#ctx0" brushRef="#br0" timeOffset="3077.99">2563 3 9162,'0'0'2319,"0"0"-907,0 0-666,0 0-375,15 0 39,13-1 339,-17 0-554,1 1 1,0 0-1,0 1 1,0 0 0,0 0-1,0 2-195,-10-3 9,1 1-1,-1 0 1,1-1 0,-1 1-1,0 1 1,0-1-1,1 0 1,-1 0-1,0 1 1,0-1 0,0 1-1,-1 0 1,1 0-1,0-1 1,-1 1-1,1 0 1,-1 0 0,1 1-1,-1-1 1,0 0-1,0 0 1,0 1 0,0-1-1,0 0 1,-1 1-1,1-1 1,-1 1-1,0-1 1,1 1 0,-1 0-9,1 3 22,0 1 1,-1-1 0,0 1 0,0 0 0,0-1 0,-1 1-1,0-1 1,0 1 0,-1-1 0,0 1 0,0-1-1,0 0 1,-1 0 0,0 0 0,0 0 0,0 0 0,-3 2-23,-89 101 192,95-109-191,0 1 0,0-1 0,-1 0 1,1 1-1,0-1 0,0 0 0,0 1 1,0-1-1,-1 1 0,1-1 0,0 1 0,0-1 1,0 0-1,0 1 0,0-1 0,0 1 1,0-1-1,0 1 0,0-1 0,0 0 0,0 1 1,1-1-1,-1 1 0,0-1 0,0 0 1,0 1-1,0-1 0,1 1 0,-1-1 1,0 0-1,0 1 0,1-1 0,-1 0 0,0 1 1,1-1-1,-1 0 0,0 0 0,1 1 1,-1-1-1,0 0 0,1 0 0,-1 0 1,1 1-1,-1-1 0,0 0 0,1 0 0,0 0-1,26 9 372,-18-6-179,91 36 583,-36-11-3297,-56-27-1982</inkml:trace>
  <inkml:trace contextRef="#ctx0" brushRef="#br0" timeOffset="3860.73">913 235 3001,'0'0'5585,"0"0"-2617,0 0-1055,0 0-410,0 0-266,0 0-332,4-2-307,15-6-459,0 1 0,0 1 0,0 0 0,1 1 0,0 1 0,0 1 0,0 1 0,1 1 0,-1 1 0,3 0-139,-23 1-5,1-1-1,0 0 1,0 1 0,-1-1-1,1 1 1,-1-1-1,1 1 1,0-1 0,-1 1-1,1 0 1,-1-1 0,1 1-1,-1 0 1,0-1 0,1 1-1,-1 0 1,0 0-1,1-1 1,-1 1 0,0 0-1,0 0 1,0-1 0,1 1-1,-1 0 1,0 0-1,0 0 1,0 0 5,0 27-17,0-21 12,-1 0 10,1 1 0,-1-1-1,-1 0 1,1 0 0,-1 1-1,-1-1 1,1 0 0,-1-1-1,0 1 1,-1 0 0,0-1-1,-1 2-4,-10 13-269,-2 0 0,-15 16 269,12-16-344,20-21 329,0 0 0,0 1 0,0-1 1,-1 0-1,1 0 0,0 0 1,0 0-1,0 0 0,0 1 1,0-1-1,0 0 0,0 0 0,0 0 1,-1 0-1,1 1 0,0-1 1,0 0-1,0 0 0,0 0 0,0 1 1,0-1-1,0 0 0,0 0 1,0 0-1,0 0 0,0 1 1,0-1-1,0 0 0,1 0 0,-1 0 1,0 0-1,0 1 0,0-1 1,0 0-1,0 0 0,0 0 1,0 0-1,0 1 0,1-1 0,-1 0 1,0 0-1,0 0 0,0 0 1,0 0-1,0 0 0,1 0 1,-1 0-1,0 1 0,0-1 15,15 3-181,23-1 428,-34-2-237,366 0 1216,-310 0-3438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09.471"/>
    </inkml:context>
    <inkml:brush xml:id="br0">
      <inkml:brushProperty name="width" value="0.05" units="cm"/>
      <inkml:brushProperty name="height" value="0.05" units="cm"/>
    </inkml:brush>
  </inkml:definitions>
  <inkml:trace contextRef="#ctx0" brushRef="#br0">0 560 5825,'0'0'2351,"0"0"-437,0 0-201,0 0-141,0 0-40,0 0-128,0 0-222,0 0-287,0 0-206,0 0-138,2 0-89,45 0 364,-1-2 1,1-2 0,43-10-827,-47 4 140,43-9-47,1 3 0,25 2-93,-98 12 688,8-8-10986,-9 3 3653</inkml:trace>
  <inkml:trace contextRef="#ctx0" brushRef="#br0" timeOffset="564.11">893 1 8586,'0'0'2819,"0"0"-1037,0 0-633,0 0-252,0 0-19,0 0-40,3 0-306,19 0-243,-1 0 1,1 2-1,0 0 0,-1 2 0,0 0 0,7 3-289,-23-5 3,1 0-1,-1 0 0,1 0 1,-1 1-1,0-1 0,0 1 1,0 1-1,0-1 1,-1 1-1,1-1 0,-1 1 1,0 1-1,0-1 0,0 0 1,0 1-1,-1 0 0,0 0 1,0 0-1,-1 0 0,1 1 1,-1-1-1,0 0 0,0 1 1,-1 0-1,0-1 0,1 3-2,-1 4 9,-1 0 0,0 0 0,0 0 0,-1 1 0,-1-1 0,0 0-1,0 0 1,-1-1 0,-1 1 0,0-1 0,-1 1 0,0-1 0,0 0-1,-1 0-8,-16 23 70,-1-1-1,-2-1 0,-18 17-69,8-7 67,-11 17-67,38-49-26,7-9 10,-1 1 1,1-1 0,0 1 0,0-1-1,0 1 1,0 0 0,0-1-1,0 1 1,0 0 0,0 0-1,1 0 1,-1 0 0,1 1 15,9-2-151,31 4 345,0 1 0,-1 3 1,0 1-1,-1 2 0,30 13-194,-61-19-301,-6-4-1823,-6 0-4562,-3-2-2234</inkml:trace>
  <inkml:trace contextRef="#ctx0" brushRef="#br0" timeOffset="1126.22">1770 415 5945,'0'0'4868,"0"0"-2564,0 0-875,0 0-332,0 0-187,0 0-162,-1-12-167,-2-36-127,3 47-432,0 1-1,0-1 1,0 1 0,0-1-1,-1 0 1,1 1 0,0-1 0,0 1-1,-1-1 1,1 0 0,0 1-1,-1-1 1,1 1 0,-1-1-1,1 1 1,0-1 0,-1 1 0,1 0-1,-1-1 1,0 1 0,1 0-1,-1-1 1,1 1 0,-1 0 0,1-1-1,-1 1 1,0 0 0,1 0-1,-1 0 1,0 0 0,1 0-1,-1 0 1,1 0 0,-1 0-22,-19 2-137,18-2 143,-2 1-10,-1 1 1,1 0-1,0 0 1,0 0 0,0 0-1,0 0 1,0 1-1,0 0 1,1 0 0,-3 2 3,-34 37-1,31-31 1,-2 1-63,1 1 0,0 0 0,1 1 0,0 0 0,-2 7 63,8-15-33,0 0 1,1 1-1,-1-1 0,1 1 1,1 0-1,-1 0 0,1 0 1,0 0-1,1 0 0,0-1 1,0 1-1,0 0 1,1 0-1,0 2 33,0-9-12,-1 1 0,1 0 0,-1-1 0,1 1 0,0 0-1,-1-1 1,1 1 0,-1-1 0,1 1 0,0-1 0,0 1 0,-1-1 0,1 1 0,0-1 0,0 0 0,0 1 0,-1-1 0,1 0 0,0 0 0,0 0 0,0 1-1,0-1 1,0 0 0,-1 0 0,2-1 12,29 1 43,-22 0-52,-1-1 18,0 1 1,-1-2-1,1 1 1,0-1 0,-1 0-1,1-1 1,-1 1-1,0-2 1,1 1-1,-2-1 1,1 0 0,0 0-1,5-6-9,-1 1-3,0 0 1,-1-1-1,-1 0 0,0-1 1,0 0-1,-1 0 0,0-1 1,0-2 2,-8 42-715,0 104 1117,0-26-1043,0-35-3499,0-61-2560</inkml:trace>
  <inkml:trace contextRef="#ctx0" brushRef="#br0" timeOffset="1544.68">2041 700 3873,'0'0'6185,"0"0"-3622,0 0-1032,0 0-468,0 0-291,29-13-257,92-39-312,-72 36-167,-26 16-68,-9 1-75,-13 0 77,0-1 0,0 1-1,-1-1 1,1 1 0,0 0-1,-1 0 1,1-1 0,0 1-1,-1 0 1,1 0 0,-1 0 0,1 0-1,-1 0 1,0 0 0,1 0-1,-1 0 1,0 0 0,0 0-1,1 0 1,-1 0 0,0 0-1,0 0 1,0 0 0,0 0 0,0 0-1,-1 0 1,1 0 0,0 0-1,0 0 1,-1 0 30,-7 37-163,-1-24 161,0 0 0,-1-1 1,-1 0-1,0 0 0,0-1 0,-2-1 0,-3 3 2,-18 18 0,18-18-2,11-10 7,0 1 0,0-1 0,0 1 1,0 0-1,1 1 0,0-1 0,0 1 0,0 0 0,-2 5-5,6-11 0,0 1 1,0-1 0,0 1-1,0-1 1,1 1 0,-1-1 0,0 1-1,0-1 1,0 1 0,1-1-1,-1 0 1,0 1 0,1-1-1,-1 1 1,0-1 0,1 0-1,-1 1 1,0-1 0,1 0 0,-1 0-1,1 1 1,-1-1 0,0 0-1,1 0 1,-1 0 0,1 1-1,-1-1 1,1 0 0,-1 0-1,1 0 1,-1 0 0,1 0 0,-1 0-1,1 0 1,-1 0 0,1 0-1,-1 0 1,1 0 0,-1 0-1,1 0 1,-1-1 0,1 1-1,1 0 37,49 3 274,1-3 0,15-3-311,-60 2-447,-1 0 1,0 0-1,1-1 0,-1 1 1,0-2-1,0 1 1,0 0-1,-1-1 0,2-1 447,14-8-6764</inkml:trace>
  <inkml:trace contextRef="#ctx0" brushRef="#br0" timeOffset="2148.19">3053 48 1200,'0'0'7833,"0"0"-5330,0 0-1615,0 0-559,0 0-215,0 0 8,-33 14 9,-103 44-52,126-54-69,0 0 0,0 1 0,1 1 0,-1-1 0,1 2 0,0-1 0,1 1 0,-5 5-10,0 0 41,-2 2 80,1 0 1,0 1-1,1 1 0,1 0 0,0 1 0,-4 8-120,12-18 13,0 1 0,1-1 1,-1 0-1,2 1 1,-1 0-1,1 0 1,0 0-1,0 0 1,1 0-1,0 0 1,1 0-1,0 0 1,0 1-1,1-1 1,0 0-1,0 0 1,1 3-15,-1-9 5,0 0 1,0 0-1,0 0 0,1-1 1,-1 1-1,1 0 1,-1-1-1,1 1 0,-1 0 1,1-1-1,0 0 1,0 1-1,-1-1 0,1 0 1,0 0-1,0 0 1,0 0-1,0-1 0,1 1 1,-1 0-1,0-1 1,0 1-1,0-1 0,0 0 1,2 0-6,9 1 81,0-1 1,1 0 0,10-2-82,-20 2 16,5-2 7,0 0 0,0-1-1,0 0 1,0 0 0,0-1 0,-1 0 0,0 0 0,0-1 0,0-1 0,0 1-1,-1-1 1,0 0 0,1-1-23,17-18 12,0 0 0,16-24-12,16-26 582,-57 75-566,0 0 1,0 0 0,0 0 0,0 0 0,1 0 0,-1 0-1,0 0 1,0 0 0,0 0 0,0 0 0,0 0 0,0 0-1,1 0 1,-1 0 0,0 0 0,0 0 0,0 0-1,0 0 1,0 1 0,0-1 0,0 0 0,1 0 0,-1 0-1,0 0 1,0 0 0,0 0 0,0 0 0,0 0 0,0 0-1,0 0 1,0 0 0,0 1 0,0-1 0,1 0-1,-1 0 1,0 0 0,0 0 0,0 0 0,0 0 0,0 1-1,0-1 1,0 0 0,0 0 0,0 0 0,0 0 0,0 0-1,0 0 1,0 0 0,0 1 0,0-1 0,0 0-1,0 0 1,0 0 0,0 0 0,-1 0 0,1 0 0,0 1-1,0-1 1,0 0 0,0 0 0,0 0 0,0 0 0,0 0-1,0 0 1,0 0 0,0 0 0,-1 0-17,-1 16-50,-36 92 755,22-69-459,2 0 1,-4 23-247,11-29-491,2 1 1,1-1 0,1 1-1,2 1 491,1-35-81,0 0 1,0 0-1,0 0 0,0 1 1,0-1-1,-1 0 0,1 0 0,0 0 1,0 0-1,0 0 0,0 0 1,0 1-1,0-1 0,0 0 0,0 0 1,0 0-1,0 0 0,0 0 1,0 1-1,0-1 0,0 0 1,0 0-1,0 0 0,0 0 0,0 0 1,0 1-1,1-1 0,-1 0 1,0 0-1,0 0 0,0 0 0,0 0 1,0 0-1,0 1 0,0-1 1,0 0-1,0 0 0,1 0 1,-1 0-1,0 0 0,0 0 0,0 0 1,0 0-1,0 0 0,0 0 1,1 0-1,-1 0 0,0 0 0,0 0 1,0 0-1,0 1 0,0-1 1,1 0-1,-1-1 0,0 1 1,0 0 80,1 0-1346,8 0-6831</inkml:trace>
  <inkml:trace contextRef="#ctx0" brushRef="#br0" timeOffset="2664.2">3324 471 8146,'0'0'3722,"0"0"-1976,0 0-642,0 0-231,0 0-294,0 0-271,7-1-140,9-1-26,0 0 1,1 2-1,-1 0 0,0 0 0,1 2 0,-1 0 0,0 0 1,0 2-1,0 0 0,12 5-142,-26-8-3,-1 0 1,1 0 0,-1-1-1,0 1 1,1 0-1,-1 0 1,0 0 0,0 0-1,1 0 1,-1 1-1,0-1 1,0 0-1,-1 1 1,1-1 0,0 0-1,0 1 1,0-1-1,-1 1 1,1-1 0,-1 1-1,1-1 1,-1 1-1,0-1 1,0 1-1,0 0 1,0-1 0,0 1-1,0-1 1,0 1-1,0 1 3,-1 0 0,1-1 0,-1 1 0,0 0 0,0-1 0,0 1 0,0-1-1,0 1 1,-1-1 0,1 0 0,-1 0 0,1 1 0,-1-1 0,0 0 0,0-1-1,0 1 1,0 0 0,0 0 0,-66 35-610,48-27 103,1 0 1,0 2-1,-3 2 507,22-13-43,-1-1 0,0 1 0,0-1 0,0 1 0,0-1-1,1 1 1,-1 0 0,0 0 0,1-1 0,-1 1-1,0 0 1,1 0 0,-1 0 0,1-1 0,0 1 0,-1 0-1,1 0 1,-1 0 0,1 0 0,0 0 0,0 0 0,0 0-1,0 1 44,0-1-1,0-1 0,1 1 0,-1 0 0,1 0 0,-1 0 0,1 0-1,-1-1 1,1 1 0,0 0 0,-1-1 0,1 1 0,0 0 0,-1-1 0,1 1 0,0-1-1,0 1 1,0-1 0,0 0 0,-1 1 0,1-1 1,9 3 310,-1 0-1,1 0 1,0-1 0,5 0-310,-5 0 331,17 3 377,-22-5-636,1 1 0,-1-1-1,1 1 1,0 1 0,-1-1-1,0 1 1,1 0 0,-1 0-1,0 1 1,0-1 0,4 4-72,-8-5-13,0-1 1,-1 1 0,1 0-1,0 0 1,-1 0 0,1-1-1,-1 1 1,0 0 0,1 0-1,-1 0 1,1 0 0,-1 0 0,0 0-1,0 0 1,0 0 0,0 0-1,1 0 1,-1 0 0,0 0-1,-1 0 1,1 0 0,0 0-1,0 0 1,0 0 0,0 0 0,-1 0-1,1-1 1,-1 1 0,1 0-1,0 0 1,-1 0 0,0 0-1,1 0 1,-1-1 0,0 2 12,-1 1-110,-1-1 1,1 1-1,-1 0 1,0-1-1,1 0 1,-1 1-1,0-1 1,-3 1 109,-4 1-861,-1 0 0,1-1-1,-1 0 1,0-1 0,0 0 0,0 0 0,0-1 0,-11-1 861,-11 0-7294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13.728"/>
    </inkml:context>
    <inkml:brush xml:id="br0">
      <inkml:brushProperty name="width" value="0.05" units="cm"/>
      <inkml:brushProperty name="height" value="0.05" units="cm"/>
    </inkml:brush>
  </inkml:definitions>
  <inkml:trace contextRef="#ctx0" brushRef="#br0">148 167 6849,'0'0'2996,"0"0"-914,0 0-633,0 0-382,0 0-279,0 0-53,0 0-68,0 0-99,0 0-76,0 0-81,0 0-76,0 0-86,0 0-108,0 0-99,0 7-193,1 96 131,-5 0 0,-17 98 20,8-126 101,-4 0 1,-3-1-1,-3-1 0,-21 42-101,44-116 3,0 1 0,0 0 0,0 0 0,0 0 0,0 0-1,0 0 1,0 0 0,0 0 0,0-1 0,0 1 0,0 0-1,0 0 1,-1 0 0,1 0 0,0 0 0,0 0-1,0 0 1,0 0 0,0 0 0,0 0 0,0-1 0,0 1-1,0 0 1,0 0 0,-1 0 0,1 0 0,0 0 0,0 0-1,0 0 1,0 0 0,0 0 0,0 0 0,0 0 0,-1 0-1,1 0 1,0 0 0,0 0 0,0 0 0,0 0 0,0 0-1,0 0 1,0 0 0,-1 0 0,1 0 0,0 0 0,0 0-1,0 1 1,0-1 0,0 0 0,0 0 0,0 0-1,0 0 1,-1 0 0,1 0-3,-2-22 318,2-30 138,2 42-466,-1 0 1,1 0-1,0-1 0,1 2 0,1-1 0,-1 0 1,1 1-1,1-1 0,0 1 0,0 0 0,1 1 1,0-1-1,0 1 0,1 1 0,0-1 0,1 1 1,0 0-1,0 1 0,0-1 0,8-3 10,0 1-20,0 1-1,0 1 0,1 0 0,0 1 1,0 1-1,1 1 0,0 0 0,-1 1 1,1 1-1,0 1 0,10 0 21,-27 1 0,5 0-23,0 0 0,-1 0 0,1 0 1,0 1-1,-1-1 0,1 2 0,0-1 1,2 2 22,-6-2-9,0 0 0,0 0 0,-1 1 1,1-1-1,0 1 0,-1-1 0,0 1 0,1-1 1,-1 1-1,0 0 0,0 0 0,0 0 0,0 0 1,0 0-1,0 0 0,0 0 0,-1 0 0,1 0 1,-1 0-1,0 0 0,1 0 0,-1 1 1,0-1-1,0 0 9,0 7-2,1 0 0,-1-1 0,0 1 0,-1 0-1,0 0 1,-1-1 0,1 1 0,-2-1 0,1 1 0,-1-1 0,0 0 0,-1 0 0,0 0 0,0 0 0,-1-1 0,0 0 0,0 0 0,-1 0-1,0-1 1,-3 4 2,-12 12-104,-2-1-1,0-1 1,0-1-1,-2-1 1,-13 7 104,24-17-422,0 0-1,-1-1 1,1-1 0,-2 0-1,1-1 1,-1 0 0,1-1 0,-1-1-1,0-1 1,-1 0 0,-1-1 422,19-14-1463,1 11 1214,0 0 1,0 0 0,0 0-1,0-1 1,1 2-1,-1-1 1,0 0 0,1 0-1,-1 1 1,1 0 0,0-1-1,-1 1 1,3-1 248,-2 1-304,23-11-3389</inkml:trace>
  <inkml:trace contextRef="#ctx0" brushRef="#br0" timeOffset="405.94">492 983 10842,'0'0'2874,"0"0"-717,0 0-717,0 0-598,0 0-358,0 0-176,17-4-172,51-10-106,-66 14-33,-1-1 0,1 1 0,-1 0 0,1-1 0,-1 1 0,1 0 0,0 0 0,-1 0-1,1 0 1,-1 0 0,1 0 0,0 1 0,-1-1 0,1 0 0,-1 1 0,1 0 0,-1-1 0,1 1-1,-1 0 1,0-1 0,1 1 0,-1 0 0,0 0 0,1 0 0,-1 0 0,0 1 0,0-1 0,0 0-1,0 0 1,0 1 0,0-1 0,-1 0 0,1 1 0,0-1 0,-1 1 0,1 1 3,1 3-37,-1 0 0,-1 0 0,1 0 0,-1 0 0,0 0 0,0 0 1,-1 5 36,0-6-43,0-1 29,1 0 0,-2 0-1,1 0 1,0-1 0,-1 1-1,0 0 1,1-1-1,-2 1 1,1-1 0,0 0-1,-1 1 1,1-1 0,-2 1 14,-43 40-39,29-29 31,8-7-11,7-7-3,1 1-1,-1 0 1,1 0 0,-1 0-1,1 1 1,-1-1 0,1 1-1,0-1 1,0 1 0,1-1 0,-1 1-1,0 0 1,1 0 0,0 0-1,-1 0 1,1 1 22,1-4-6,1 1 0,-1-1 0,0 0 0,0 1 0,1-1 0,-1 1 1,0-1-1,0 0 0,1 0 0,-1 1 0,0-1 0,1 0 0,-1 1 0,1-1 0,-1 0 0,0 0 0,1 0 0,-1 1 1,1-1-1,-1 0 0,1 0 0,-1 0 0,0 0 0,1 0 0,-1 0 0,1 0 0,-1 0 0,1 0 0,0 0 6,17 0 59,-14 0-62,64 1 49,24 0-1068,-32-4-2777,-36-2-2224</inkml:trace>
  <inkml:trace contextRef="#ctx0" brushRef="#br0" timeOffset="999.98">1332 0 7946,'0'0'2324,"0"0"-904,-3 27 83,-20 174 1522,22-195-2966,-40 362 1349,27-288-1363,-3-1 0,-3 0 0,-19 41-45,38-118 48,1-9 216,1-12-252,1 1 0,1 0 0,0 0 0,2 0 0,0 0 0,0 0 0,2 1 0,0 0 0,1 1 0,7-11-12,-9 15 1,1 1 0,1 0 1,0 1-1,0-1 0,1 1 1,0 1-1,1 0 0,0 0 1,0 1-1,1 0 1,0 1-1,0 0 0,1 1 1,0 0-1,7-2-1,-10 5 11,1 1 0,-1 0 0,1 0-1,-1 1 1,1 1 0,0-1 0,-1 1 0,9 2-11,-14-2 3,0 1 0,-1-1 0,1 1 1,0 0-1,0 0 0,-1 1 0,1-1 0,0 1 0,-1 0 0,0 0 0,1 0 1,-1 0-1,0 1 0,0-1 0,0 1 0,0 0 0,-1 0 0,1 0 1,-1 0-1,0 0 0,1 0 0,-1 2-3,2 4 14,0 1 0,-1 0 0,0 0-1,-1 1 1,0-1 0,-1 0 0,0 1 0,0 6-14,-1-10 18,0 1 0,-1-1 1,1 0-1,-2 0 0,1 0 0,-1 1 0,0-1 1,0-1-1,-1 1 0,0 0 0,0 0 0,-4 5-18,-5 4 19,-2-1 0,1 0 1,-2 0-1,0-2 0,-1 0 0,0 0 0,-1-2 0,-2 2-19,6-5-391,-1-1-1,0 0 1,0-1-1,0-1 1,0 0 0,-1 0-1,0-2 1,0 0-1,0 0 1,0-2-1,-2 0 392,-13-3-2952,8-11-2363</inkml:trace>
  <inkml:trace contextRef="#ctx0" brushRef="#br0" timeOffset="1568.98">1802 783 9298,'0'0'4468,"0"0"-2613,0 0-902,0 0-151,0 0-206,0 0-259,6 0-175,186 1 779,-189-1-946,0 0 1,0 1-1,0 0 0,0 0 1,0 0-1,0 0 0,-1 0 1,1 0-1,0 1 0,-1-1 0,1 1 1,-1 0-1,1 0 0,-1 0 1,0 0-1,0 0 0,1 0 1,-2 1-1,1-1 0,0 1 1,0-1-1,-1 1 0,0 0 0,1 0 1,-1-1-1,0 1 0,0 0 1,-1 0-1,1 0 0,-1 0 1,1 0-1,-1 0 0,0 0 0,0 1 1,0-1-1,-1 0 0,1 0 1,-1 0-1,1 0 0,-1 0 1,0 0-1,0-1 0,0 1 0,-2 1 5,-4 7-6,-1 0 0,0-1-1,0 0 1,-2-1-1,1 0 1,-1 0-1,0-1 1,-1-1-1,-4 3 7,-36 30-398,51-40 390,0 0 0,0 0-1,-1 1 1,1-1-1,0 0 1,0 0 0,0 1-1,0-1 1,-1 0-1,1 1 1,0-1 0,0 0-1,0 0 1,0 1-1,0-1 1,0 0 0,0 1-1,0-1 1,0 0-1,0 1 1,0-1-1,0 0 1,0 1 0,0-1-1,0 0 1,0 0-1,0 1 1,0-1 0,1 0-1,-1 1 1,0-1-1,0 0 1,0 0 0,0 1-1,1-1 1,-1 0-1,0 0 1,0 1 0,0-1-1,1 0 1,-1 0-1,0 0 1,0 0 0,1 1-1,-1-1 9,12 7 76,0-2 68,50 25 286,-56-26-421,-1-1 1,0 1-1,0-1 1,0 1-1,0 1 1,-1-1 0,1 1-1,-1 0 1,2 2-10,-6-5 2,1-1-1,0 1 1,0-1 0,0 1 0,-1 0-1,1 0 1,-1-1 0,0 1 0,1 0 0,-1 0-1,0 0 1,0-1 0,0 1 0,0 0 0,0 0-1,0 0 1,-1-1 0,1 1 0,-1 0 0,1 0-1,-1-1 1,0 1 0,1 0 0,-1-1-1,0 1 1,0-1 0,0 1 0,0-1 0,-1 1-1,1-1 1,0 0 0,-1 1-2,-5 4-17,-1 1-1,0-1 1,0-1 0,0 0 0,-4 2 17,9-5-30,-10 4-356,1 0 0,-1 0 0,0-1-1,-1-1 1,1 0 0,-1-1 0,0 0 0,1-1 0,-12 0 386,-19-1-4171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24.907"/>
    </inkml:context>
    <inkml:brush xml:id="br0">
      <inkml:brushProperty name="width" value="0.05" units="cm"/>
      <inkml:brushProperty name="height" value="0.05" units="cm"/>
    </inkml:brush>
  </inkml:definitions>
  <inkml:trace contextRef="#ctx0" brushRef="#br0">289 825 8314,'0'0'4183,"0"0"-2466,0 0-636,0 0-159,0 0-285,10-11 2233,-10 11-2918,0 0-52,0 8-269,0 29 283,1 18 184,-3 1 1,-1 0-1,-4-1 1,-2 5-99,-10 21 37,-3 0-1,-23 50-36,38-114 49,6-19 36,13-26-362,-8 21 18,21-45-1814,-16 13-3371,-8 24-2392</inkml:trace>
  <inkml:trace contextRef="#ctx0" brushRef="#br0" timeOffset="327.39">1 1132 9098,'0'0'2753,"0"0"-798,0 0-642,0 0-527,0 0-384,0 0-179,0 0-104,10 0 96,88 0 2521,79-11-2736,-48-2-1275,102 4 1275,-223 9-386,-7 0 190,1-1 0,0 1 0,-1 0 1,1 0-1,0 0 0,-1 0 1,1 0-1,0 0 0,0 1 0,-1-1 1,1 0-1,0 1 0,-1-1 1,1 1-1,-1 0 0,1 0 0,-1-1 1,1 1-1,-1 0 0,1 0 1,-1 0-1,0 1 0,1-1 1,-1 1 194,1 12-5582</inkml:trace>
  <inkml:trace contextRef="#ctx0" brushRef="#br0" timeOffset="946.48">1403 781 8602,'0'0'2562,"0"0"-702,0 0-518,0 0-517,0 0-401,0 0-133,-12 5-183,7-3-104,-8 4 4,1-1 1,-1 2-1,1 0 1,1 0-1,0 1 1,-10 8-9,-11 13 79,2 1 0,1 1 0,-23 33-79,43-53 34,1 1 0,0 1 0,1-1 0,0 2 0,1-1 0,1 0 0,0 1 0,1 0 0,0 0 0,1 1 0,1-1 0,0 0 0,1 5-34,1-17-14,0 0 0,0 0 0,0 1 0,0-1 0,0 0 0,0 0 0,1 0 1,-1 0-1,1 0 0,-1 0 0,1 0 0,0 0 0,0 1 14,1-2 3,-1 0 0,0 0 0,1 0 0,-1-1-1,1 1 1,-1 0 0,1-1 0,-1 1 0,1-1 0,-1 0-1,1 1 1,0-1 0,-1 0 0,1 0 0,-1 0 0,1 0-1,0 0 1,-1-1-3,9 1 34,1 0 0,-1-1 0,0 0-1,0-1 1,0 0 0,0-1 0,-1 0-1,1-1 1,-1 0 0,1 0 0,-1-1 0,-1 0-1,1 0 1,-1-1 0,0 0-34,22-16 23,-2 0 0,-1-2 1,-1-1-1,-1-1 0,-1-1 0,-1-1 0,-2-1 0,12-21-23,-25 33 154,-8 17-96,0 4-190,-2 16 163,-1 0-1,-1 0 1,-1-1-1,-1 1 1,-5 12-31,-8 26 157,0 8-108,7-29-914,2 1-1,-4 33 866,13-65-1014,1-4-2959,0-1 1815,0-1-5043</inkml:trace>
  <inkml:trace contextRef="#ctx0" brushRef="#br0" timeOffset="1546.16">1757 1141 6905,'0'0'4283,"0"0"-2506,0 0-854,0 0-323,0 0-250,0 0-65,13 0 243,175 0 729,-187 0-1257,0 1 0,0-1 1,0 0-1,0 1 0,-1-1 1,1 1-1,0-1 0,0 1 1,0 0-1,0-1 0,-1 1 1,1 0-1,0 0 0,-1-1 1,1 1-1,-1 0 0,1 0 1,-1 0-1,1 0 0,-1 0 1,1 0-1,-1 0 0,0 0 1,0 0-1,1 0 0,-1 0 1,0 0-1,0 0 0,0 0 1,0 0-1,0 0 0,0 0 1,0 0-1,-1 0 0,1 0 1,0 0-1,-1 0 0,1 4 12,-1 0-1,1 1 1,-2-1 0,1 0 0,0 0 0,-1 0-1,-2 3-11,-9 12 50,-1-2 0,-2 0 0,1 0-1,-2-2 1,0 0 0,-11 7-50,-3 4 13,31-27-16,0 0-1,-1 1 1,1-1-1,0 0 1,0 0-1,0 0 1,0 1-1,-1-1 0,1 0 1,0 0-1,0 0 1,0 1-1,0-1 1,0 0-1,-1 0 1,1 1-1,0-1 1,0 0-1,0 0 0,0 1 1,0-1-1,0 0 1,0 1-1,0-1 1,0 0-1,0 0 1,0 1-1,0-1 1,0 0-1,0 0 0,0 1 1,1-1-1,-1 0 1,0 0-1,0 1 1,0-1-1,0 0 1,0 0-1,1 1 4,12 7 81,31 4 309,-28-8-293,-8-1-75,-1-1 0,1 1 1,-1 1-1,1-1 0,-1 1 1,0 1-1,0 0-22,-6-4-4,0 0 0,0-1 1,0 1-1,0 0 0,0 0 0,0 0 0,0 1 1,0-1-1,0 0 0,-1 0 0,1 0 0,-1 1 1,1-1-1,-1 0 0,1 0 0,-1 1 0,0-1 1,1 0-1,-1 1 0,0-1 0,0 1 0,0-1 1,0 0-1,0 1 0,0-1 0,-1 0 0,1 1 1,0-1-1,-1 0 0,1 1 0,-1-1 0,1 0 1,-1 0-1,0 1 0,1-1 0,-1 0 0,0 0 1,0 0-1,0 0 0,0 0 0,0 0 0,0 0 1,0 0-1,0-1 0,0 1 0,-1 0 4,-9 8-299,0-1 1,0 0-1,-1 0 1,0-1-1,0-1 0,0 0 1,-12 3 298,12-5-999,0-1 1,0 0-1,0 0 1,-1-2-1,-4 1 999,-5-1-4105</inkml:trace>
  <inkml:trace contextRef="#ctx0" brushRef="#br0" timeOffset="2081.78">2343 230 6249,'0'0'2021,"0"0"-322,0 0-140,0 0-19,0 0-130,0 0-222,27-2-190,18-3-696,12-1 360,48 1-662,-96 5 27,18 3-146,-26-2 111,0-1 0,0 1 0,0 0 0,0 0 1,-1-1-1,1 1 0,0 0 0,-1 0 0,1 0 0,-1 0 0,1 0 1,-1 0-1,1 0 0,-1 0 0,0 0 0,1 0 0,-1 0 1,0 0-1,0 0 0,0 0 0,0 0 0,0 0 0,0 1 1,0-1-1,0 0 8,-1 5 0,1 0-1,-1 0 1,-1 0 0,1-1 0,-1 1 0,0 0-1,0-1 1,0 1 0,-1-1 0,0 0 0,0 0-1,0 0 1,-1 0 0,-3 3 0,-9 10 27,-1 0 1,-1-2-1,-2 1-27,-2 3-7,-13 8 6,23-18-3,-1 0-1,2 1 1,-1 0-1,-7 11 5,19-22-9,0 1-1,0-1 0,-1 0 1,1 0-1,0 1 1,0-1-1,0 0 1,0 1-1,0-1 1,0 0-1,0 1 1,0-1-1,0 1 1,-1-1-1,1 0 1,1 1-1,-1-1 1,0 0-1,0 1 1,0-1-1,0 0 1,0 1-1,0-1 1,0 0-1,0 1 1,1-1-1,-1 0 1,0 1-1,0-1 0,0 0 1,1 0-1,-1 1 1,0-1-1,0 0 1,1 0-1,-1 1 1,0-1-1,0 0 1,1 0-1,-1 0 1,0 0-1,1 1 1,-1-1-1,0 0 1,1 0-1,-1 0 1,0 0-1,1 0 1,-1 0-1,0 0 1,1 0-1,-1 0 1,1 0-1,-1 0 0,1 0 10,29 3 100,-19-3-109,42 6-35,11 1-2720,51 13 2764,-80-12-4902</inkml:trace>
  <inkml:trace contextRef="#ctx0" brushRef="#br0" timeOffset="2817.39">3176 209 7578,'0'0'3564,"0"0"-1683,-2 28-432,2-14-1227,-17 174 1945,-7 46-1478,8 174-689,16-408 108,0-32 319,-1 14-430,0 15 35,0-1-1,1 1 1,-1 0 0,1-1-1,0 1 1,0 0 0,0-1 0,1 1-1,-1-1 1,1 1 0,0 0-1,0 0 1,0-1 0,0 1-1,1 0 1,-1 0 0,1 0-1,0 0 1,1-2-32,18-10 37,1 1 0,1 1 0,0 0 0,0 2 0,1 1 0,1 1 0,0 1 0,0 1 0,0 1 0,1 1 0,19-1-37,-36 5-6,-1 1 0,1-1 1,0 1-1,-1 1 0,1 0 0,-1 0 1,1 1-1,1 0 6,-8-1-7,1 0 0,-1 1 1,1-1-1,-1 1 0,0-1 0,1 1 1,-1 0-1,0-1 0,0 1 0,0 0 1,-1 1-1,1-1 0,0 0 0,-1 0 1,0 1-1,1-1 0,-1 1 0,0-1 1,0 1-1,0 0 0,-1-1 0,1 1 1,0 0-1,-1 0 0,0-1 0,0 4 7,1 1 1,0-1 0,-1 1-1,0 0 1,-1 0-1,1 0 1,-1-1-1,-1 1 1,1 0 0,-1-1-1,0 1 1,-1-1-1,0 3 0,-3 0 3,1-1 0,-1 1 0,0-1-1,-1 0 1,0-1 0,0 1 0,-1-1 0,0-1-3,-23 20-175,-1-2-1,-1-1 1,-1-1 0,-1-3 0,0 0 0,-2-3 0,0 0 0,-1-3-1,-20 4 176,47-14-388,0-1-1,0-1 0,0 0 0,-9 0 389,19-1-384,24-16-561,49-22-2127,-38 23-1517</inkml:trace>
  <inkml:trace contextRef="#ctx0" brushRef="#br0" timeOffset="3573.79">3616 1203 9282,'0'0'2182,"0"0"-437,0 0-168,0 0-180,0 0-346,0 0-302,19-1-235,159-6 225,-177 6-744,1 1-1,0 0 1,-1 0-1,1 0 0,0 0 1,-1 0-1,1 0 1,0 1-1,-1-1 1,1 1-1,-1-1 1,1 1-1,-1-1 1,1 1-1,-1 0 1,1 0-1,-1 0 1,0 0-1,1 0 0,-1 0 1,0 0-1,1 1 6,-1 1-24,0 0-1,0 0 0,0 0 1,0 1-1,0-1 0,-1 0 1,0 0-1,0 1 0,1-1 0,-2 0 1,1 2 24,1 2-67,-1 0-1,0 1 1,0-1 0,-1 0 0,1 0 0,-2 1 0,1-1 0,-1 0 0,0 0-1,-1 0 1,1 0 0,-1-1 0,-1 1 0,1-1 0,-3 3 67,-11 12-26,-2-1 1,0 0 0,-2-1-1,-9 6 26,-13 12-4,41-36-2,2-1-13,4 0-30,57 0 382,33-7-333,-72 5-531,0-2 1,-1 0-1,1-1 0,-1-2 0,0 0 0,1-2 531,3-2-4642</inkml:trace>
  <inkml:trace contextRef="#ctx0" brushRef="#br0" timeOffset="4196.12">4162 1 12739,'0'0'2460,"0"0"-1149,0 0-756,0 0-359,0 0-112,26 0 4,181 0 57,-202 0-144,-1 0-1,0 0 1,0 0-1,0 1 1,0 0-1,1 0 1,-1 0-1,0 0 0,3 2 0,-5-2-2,-1 0 0,1 0 0,-1 0 0,1 0 0,-1 1 0,0-1-1,1 0 1,-1 1 0,0-1 0,0 1 0,0-1 0,0 1 0,0 0-1,0-1 1,-1 1 0,1 0 0,-1 0 0,1 0 0,-1-1 0,1 1-1,-1 0 1,0 0 0,0 1 2,1 4 18,-1-1-1,0 1 1,-1-1-1,1 1 1,-1-1-1,0 0 1,-1 1-1,0-1 1,0 0-1,0 0 1,-1 0-1,0 2-17,-4 3 38,-1 1 0,0-1-1,-1 0 1,0-1 0,-3 3-38,-9 7 32,16-15-27,-1 0-1,0 0 1,1 1 0,0 0-1,0 0 1,1 0 0,0 1-1,-3 5-4,7-12 8,0 1 0,-1 0 0,1-1 0,0 1 0,0 0 0,0-1 0,0 1 0,0 0 0,1-1 0,-1 1 0,0 0 0,0-1 0,0 1 0,0-1 0,1 1 0,-1 0 0,0-1 0,1 1 0,-1-1 0,0 1 0,1-1 0,-1 1 0,1-1 0,-1 1 0,1-1 0,-1 1 0,1-1 0,-1 0 0,1 1 0,-1-1 0,1 0 0,0 0 0,-1 1 0,1-1 0,-1 0 0,1 0 0,0 0 0,-1 1 0,1-1 0,0 0 0,0 0-8,34 4 614,-26-3-429,13 1-116,84 13 882,-39 4-4474,-51-13-4412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34.681"/>
    </inkml:context>
    <inkml:brush xml:id="br0">
      <inkml:brushProperty name="width" value="0.05" units="cm"/>
      <inkml:brushProperty name="height" value="0.05" units="cm"/>
    </inkml:brush>
  </inkml:definitions>
  <inkml:trace contextRef="#ctx0" brushRef="#br0">213 0 6177,'0'0'4729,"0"0"-3012,0 0-1191,0 0-367,1 6-149,9 43 735,-3 0 0,-2 0 0,-2 0 0,-2 21-745,1 12 69,2 34-121,-4-116-100,0 0 12,0 0-20,0 0-132,0-23-3162,0 12 239,0 4-2070</inkml:trace>
  <inkml:trace contextRef="#ctx0" brushRef="#br0" timeOffset="333.39">1 259 1816,'0'0'4561,"0"0"-2618,0 0-957,0 0 120,0 0 274,0 0-284,19 1-221,118 4 768,-94-7-925,-1-2 1,27-6-719,-28 3-659,1 2 1,25 0 658,-67 5-123,1 0 0,-1 0 0,1 0 1,-1 0-1,1 0 0,-1 0 0,1 0 0,-1 0 0,1 0 1,-1 0-1,1 0 0,-1 0 0,1 0 0,-1 0 0,1 1 0,-1-1 1,1 0-1,-1 0 0,1 1 0,-1-1 0,1 0 0,-1 0 1,1 1-1,-1-1 0,0 1 0,1-1 0,-1 0 0,0 1 0,1-1 1,-1 1-1,0-1 0,0 1 0,1-1 0,-1 1 0,0-1 1,0 1-1,0-1 0,0 1 0,1-1 0,-1 1 0,0-1 0,0 1 1,0-1-1,0 1 0,0-1 0,-1 1 123,2 1-469,-1 15-5592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44.915"/>
    </inkml:context>
    <inkml:brush xml:id="br0">
      <inkml:brushProperty name="width" value="0.05" units="cm"/>
      <inkml:brushProperty name="height" value="0.05" units="cm"/>
    </inkml:brush>
  </inkml:definitions>
  <inkml:trace contextRef="#ctx0" brushRef="#br0">0 167 5009,'0'0'2213,"0"0"-378,0 0-308,0 0-312,0 0-227,0 0-135,0 0-47,0 0-51,0 0 14,1-7 830,2 3-1460,0 0 0,0 0 0,0 0 0,1 1 0,-1-1 0,1 1 0,0 0 0,0 0-1,0 0 1,0 0 0,1 1 0,1-1-139,5-4 147,14-8-117,1 0 0,0 2-1,1 1 1,0 1 0,1 1 0,0 1 0,1 2 0,0 1 0,0 1 0,0 2 0,1 1 0,4 1-30,-31 1-10,0 0 1,0 0 0,0 0 0,0 1 0,0-1 0,0 1 0,0 0 0,0 0 0,0 0-1,0 0 1,-1 1 0,1-1 0,0 1 0,-1 0 0,1-1 0,-1 1 0,0 0 0,1 0-1,-1 1 10,1 1-10,0 0 0,0 0 0,-1 0 0,1 1 0,-1-1 0,0 1 0,-1 0 0,1 0 0,-1-1 0,1 1 0,-1 2 10,0 5 1,1 0 0,-2 1 0,0-1 0,0 0-1,-1 0 1,-1 0 0,0 0 0,0 0 0,-2 0 0,1-1-1,-5 9-2,-1-1 0,-1 0 0,-1 0 1,0-1-1,-2-1 0,-5 7 2,-29 30-123,-13 10 123,-117 109-112,177-173 108,0 0 0,0 1-1,-1-1 1,1 0-1,0 0 1,0 0-1,0 1 1,0-1 0,0 0-1,0 0 1,0 0-1,0 1 1,0-1-1,0 0 1,0 0-1,0 0 1,0 1 0,0-1-1,0 0 1,0 0-1,0 1 1,0-1-1,0 0 1,0 0 0,0 0-1,0 1 1,0-1-1,0 0 1,0 0-1,0 0 1,1 1-1,-1-1 1,0 0 0,0 0-1,0 0 1,0 0-1,0 1 1,1-1-1,-1 0 1,0 0 0,0 0-1,0 0 1,1 0-1,-1 0 1,0 0-1,0 0 1,0 1-1,1-1 1,-1 0 0,0 0-1,0 0 1,1 0-1,-1 0 1,0 0 4,24 6 34,30 1 221,6-4-96,0-2 0,1-3 0,-1-3 0,4-3-159,-20 4-1959,-54 16-4193,-6 0-1435</inkml:trace>
  <inkml:trace contextRef="#ctx0" brushRef="#br0" timeOffset="639.56">1115 277 6145,'0'0'3794,"0"0"-1825,0 0-640,0 0-251,0 0-330,0 0-220,-6 0-134,-2 1-383,0 0 0,0 1 1,0 0-1,1 0 0,-1 0 1,1 1-1,0 0 0,0 1 1,0 0-1,0 0 0,0 0 0,1 1 1,0 0-1,0 0 0,0 0 1,1 1-1,-1 0 0,1 0 1,-3 6-12,0-2-20,1 1 1,1-1 0,0 1-1,0 0 1,1 1 0,1-1 0,0 1-1,0 0 1,1 0 0,1 0-1,0 0 1,1 1 0,0 0 19,1-11-3,0-1 0,-1 0 0,1 1 0,0-1 0,1 0 1,-1 0-1,0 1 0,0-1 0,0 0 0,1 1 0,-1-1 0,1 0 1,-1 0-1,1 0 0,-1 0 0,1 1 0,0-1 0,0 0 0,-1 0 1,1 0-1,0 0 0,0-1 0,0 1 0,0 0 0,0 0 0,0 0 1,1 0 2,2 0 20,1 0 1,0 0-1,-1 0 1,1-1 0,-1 0-1,1 1 1,4-2-21,-8 1 3,8 0 16,-1-1-1,0 0 0,0 0 0,1-1 1,-1 0-1,0 0 0,-1-1 0,1 0 0,0 0 1,-1-1-1,0 0 0,1-1 0,-2 1 1,1-1-1,0-1 0,-1 1 0,0-1 0,0 0-18,4-4 25,0 0-1,-1-1 0,0 0 1,-1 0-1,0-1 0,-1 0 0,0-1 1,-1 1-1,-1-1 0,2-4-24,-3 55-73,-4 181 574,0-219-556,1 22-397,4-11-6162,-5-11 766</inkml:trace>
  <inkml:trace contextRef="#ctx0" brushRef="#br0" timeOffset="1002.02">1485 545 1672,'0'0'6227,"0"0"-3641,0 0-1474,0 0-522,0 0-192,0 0-11,0 10 79,-5 70 1130,-6 29-1596,7-50-1056,4-58-793,0-1-2330,0 0-2275</inkml:trace>
  <inkml:trace contextRef="#ctx0" brushRef="#br0" timeOffset="1554.64">2074 248 4305,'0'0'2821,"0"0"-836,0 0-604,0 0-451,0 0-235,0 0-321,-16-2-186,-50-6-114,60 7-72,0 1 0,-1 1 0,1-1 0,0 1 0,-1 0 0,1 0 0,0 1 0,0 0-1,0 0 1,0 1 0,1-1 0,-1 1 0,0 0 0,1 1 0,0-1 0,0 1 0,-3 2-2,1 1 12,0 0 1,0 0-1,1 0 1,0 1-1,0 0 1,1 0 0,0 0-1,0 1 1,-3 7-13,5-5 41,0 0-1,0 0 1,1 1 0,0-1 0,1 0-1,1 1 1,0-1 0,0 1-1,2 8-39,-2-19-1,0 0 0,1 1 0,-1-1 1,1 0-1,-1 0 0,1 0 1,0 0-1,-1 1 0,1-1 0,0 0 1,0 0-1,0 0 0,0 0 1,0-1-1,0 1 0,0 0 1,0 0-1,0-1 0,0 1 0,0 0 1,1-1-1,-1 1 0,0-1 1,0 1-1,1-1 0,-1 0 1,0 0-1,0 1 0,2-1 0,44 1-7,-35-1 8,-4-1-3,-1-1 1,0 1-1,0-1 0,0 0 0,0-1 1,0 1-1,-1-1 0,1-1 1,-1 1-1,0-1 0,0 0 0,0-1 1,0 1-1,-1-1 0,0-1 0,3-2 2,0-1 104,0 0-1,0-1 1,-1 1-1,0-2 0,-1 1 1,0-1-1,0 0 1,-2 0-1,4-8-103,-12 105 1100,-16 28-822,0-4-838,14-39-3775,6-60-2286</inkml:trace>
  <inkml:trace contextRef="#ctx0" brushRef="#br0" timeOffset="2117.37">2319 486 9354,'0'0'2419,"0"0"-714,0 0-809,0 0-478,7-1-260,164-4 1304,-171 5-1463,0 0 1,1 0 0,-1 0 0,0 0 0,1 0 0,-1 0 0,0 1-1,1-1 1,-1 0 0,0 0 0,1 0 0,-1 1 0,0-1 0,1 0-1,-1 0 1,0 1 0,0-1 0,1 0 0,-1 1 0,0-1 0,0 0-1,0 1 1,1-1 0,-1 0 0,0 1 0,0-1 0,0 0 0,0 1-1,0-1 1,0 0 0,0 1 0,0-1 0,0 1 0,0 20-5,-12 17 45,1-20-92,-1-1-1,-1 0 1,0-1-1,-1-1 0,-14 11 53,29-25-21,0 0 0,0 0 0,0 0 0,0-1 0,0 1 0,0 0-1,0-1 1,0 1 0,0-1 0,0 1 0,0-1 0,0 1-1,0-1 1,0 0 0,0 0 0,1 0 0,-1 1 0,0-1 0,1 0 21,32 6 187,-25-6-158,-6 0-22,0 0 0,0 1 1,0-1-1,0 1 1,0-1-1,0 1 1,0 0-1,0 0 1,1 1-8,-4-2-3,1 1 0,0-1 1,-1 1-1,1 0 0,0-1 1,-1 1-1,1 0 0,-1-1 1,1 1-1,-1 0 0,0 0 1,1-1-1,-1 1 0,1 0 1,-1 0-1,0 0 0,0-1 1,0 1-1,0 0 0,1 0 1,-1 0-1,0 0 0,0 0 1,-1 0-1,1-1 0,0 1 1,0 0-1,0 0 0,0 0 1,-1 0-1,1-1 0,0 1 3,-1 0 6,0 2-7,0 0 1,0 0-1,0 0 0,0-1 1,-1 1-1,1 0 1,-1-1-1,0 1 1,0-1-1,0 0 0,0 0 1,0 0-1,0 0 1,-1 0-1,0 1 1,-42 27-683,39-26 449,-52 28-3885,40-25-528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42.214"/>
    </inkml:context>
    <inkml:brush xml:id="br0">
      <inkml:brushProperty name="width" value="0.1" units="cm"/>
      <inkml:brushProperty name="height" value="0.1" units="cm"/>
      <inkml:brushProperty name="color" value="#E71224"/>
    </inkml:brush>
  </inkml:definitions>
  <inkml:trace contextRef="#ctx0" brushRef="#br0">4 72 3489,'0'0'6305,"0"0"-3363,0 0-1071,0 0-505,0 0-403,0 0-143,3 20-27,50 280 746,-34-156-2126,-6 1-1,-5 50 588,-8-195-60,0 0 0,0 0 0,0 0 0,0-1 0,0 1 0,0 0 0,0 0 0,0 0 0,1 0-1,-1 0 1,0 0 0,0 0 0,0 0 0,0 0 0,0 0 0,0 0 0,0 0 0,0 0 0,0 0 0,0 0-1,1 0 1,-1 0 0,0 0 0,0 0 0,0 0 0,0 0 0,0 0 0,0 0 0,0 0 0,0 0 0,0 0-1,0 0 1,1 0 0,-1 0 0,0 0 0,0 0 0,0 0 0,0 0 0,0 0 0,0 0 0,0 1 0,0-1-1,0 0 1,0 0 0,0 0 0,0 0 0,0 0 0,0 0 0,1 0 0,-1 0 0,0 0 0,0 0 0,0 0-1,0 1 1,0-1 0,0 0 0,0 0 0,0 0 0,0 0 0,0 0 0,0 0 0,0 0 0,0 0-1,0 0 61,0 0-395,6-7-3939</inkml:trace>
  <inkml:trace contextRef="#ctx0" brushRef="#br0" timeOffset="320.99">1 400 8370,'0'0'2896,"0"0"-1031,0 0-865,0 0-576,0 0 104,0 0 264,0 0-7,145 11-249,-95-11-208,-4 0-248,-3 0-80,-6 0-224,-1 0-1153,-10-8-1199,-9 2-7282</inkml:trace>
  <inkml:trace contextRef="#ctx0" brushRef="#br0" timeOffset="648.64">550 1 8874,'0'0'2527,"0"0"-839,0 0-707,0 0-178,0 0-25,6 32-180,22 111-283,-9-38-179,-6 1 1,-1 54-137,-11 12 95,0-172-96,-1 0 1,1 0 0,0 0-1,-1 0 1,1 0 0,-1 0-1,1 0 1,0-1 0,-1 1 0,1 0-1,-1 0 1,1 0 0,0-1-1,-1 1 1,1 0 0,-1-1-1,1 1 1,-1-1 0,1 1-1,-1 0 1,0-1 0,1 1 0,-1-1-1,1 1 1,-1-1 0,0 0 0,54-83-225,-32 48 50,23-29 175,-34 50-12,25-28-1,-35 41 11,1 0 0,0 0 0,-1 1 0,1-1 0,0 1 0,0-1 0,0 1 0,0 0 0,0 0 1,1 0-1,-1 0 0,0 0 0,0 1 0,1-1 0,-1 1 0,0-1 0,1 1 0,-1 0 0,2 0 2,-3 0-5,1 1 0,-1-1 1,0 1-1,1 0 0,-1 0 0,0 0 0,0 0 0,0 0 0,1 0 1,-1 0-1,0 0 0,0 0 0,-1 0 0,1 0 0,0 1 0,0-1 1,-1 0-1,1 1 0,0-1 0,-1 1 5,13 35 131,-11-27-90,30 106-324,-15-38-3831,-13-59-1273</inkml:trace>
  <inkml:trace contextRef="#ctx0" brushRef="#br0" timeOffset="1082.05">1155 432 9570,'0'0'2190,"0"0"-663,0 0-750,0 0-387,0 0-106,0 0 4,13 8-37,45 22-49,-52-27-162,1-1-1,-1 0 0,1 0 0,0-1 0,0 1 1,-1-1-1,1-1 0,0 1 0,0-1 0,0-1 1,0 1-1,1-1-39,20-1 187,-26 2-174,1 0 0,-1-1 1,1 1-1,-1 0 0,1-1 1,-1 0-1,0 1 0,1-1 1,-1 0-1,0 0 0,0-1 1,1 1-1,-1 0 0,0-1 0,0 1 1,-1-1-1,1 0 0,0 1 1,0-1-1,-1 0 0,1 0 1,-1 0-1,0 0 0,1-1 1,-1 1-1,0 0 0,0 0 1,-1-1-1,1 1 0,0-2-13,1-7-6,0 1 0,0-1 1,-1 0-1,0 0 0,-1 1 0,-1-10 6,0 17-64,1-1-1,-1 1 1,1 0 0,-1-1-1,0 1 1,0 0 0,-1-1-1,1 1 1,-1 0 0,0 0 0,0 0-1,0 0 1,0 0 0,0 1-1,0-1 1,-1 1 0,1-1-1,-1 1 1,0 0 0,0 0 0,0 0-1,0 0 1,0 1 0,0-1-1,0 1 1,0 0 0,-1-1-1,0 1 65,-8-2-224,-1 0 0,0 1-1,0 0 1,0 1-1,-1 0 1,1 1-1,-2 1 225,12-1-2,-1 1 0,1-1 0,-1 1 0,1 0 0,0 0 0,-1 0-1,1 0 1,0 0 0,0 1 0,0 0 0,0-1 0,0 1-1,0 0 1,0 1 0,1-1 0,-1 0 0,0 2 2,-2 2 44,1-1 0,-1 2 0,1-1 0,1 0 0,-1 1-1,1-1 1,0 1 0,0 3-44,-3 11 282,1 0-1,1 1 0,1-1 1,0 1-1,2 10-281,0-2 359,-1-1 223,2 0 1,2 16-583,-1-38 56,0 1 1,0 0 0,1-1-1,0 1 1,0-1-1,1 0 1,0 1-1,0-1 1,1-1-1,0 1 1,3 5-57,-5-10-71,1 0 1,-1 0-1,0 0 1,1 0-1,0 0 0,-1 0 1,1-1-1,0 1 1,0-1-1,0 0 1,0 1-1,0-2 0,0 1 1,0 0-1,0 0 1,0-1-1,0 0 0,0 0 1,1 0-1,-1 0 1,0 0-1,0 0 0,0-1 1,0 0-1,0 0 1,1 1-1,-2-2 1,3 0 70,25-20-3795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55.044"/>
    </inkml:context>
    <inkml:brush xml:id="br0">
      <inkml:brushProperty name="width" value="0.05" units="cm"/>
      <inkml:brushProperty name="height" value="0.05" units="cm"/>
    </inkml:brush>
  </inkml:definitions>
  <inkml:trace contextRef="#ctx0" brushRef="#br0">257 433 4729,'0'0'6327,"0"0"-3391,0 0-1189,0 0-305,0 0-475,-4 62 1447,-52 204-1574,34-169-791,21-91-55,1-5-13,0-1-42,0 0-25,1 0-54,0 0 0,0 0 1,0 0-1,-1 0 0,1-1 0,0 1 0,0 0 0,0 0 0,0 0 1,-1-1-1,1 1 0,0 0 0,0-1 0,-1 1 0,1 0 0,0-1 1,-1 1-1,1-1 0,0 1 0,-1-1 0,1 0 0,-1 1 0,1-1 1,-1 0-1,1 1 0,0-1 140,2-11-4760,-2 1-3210</inkml:trace>
  <inkml:trace contextRef="#ctx0" brushRef="#br0" timeOffset="345.41">2 614 10514,'0'0'2195,"0"0"-710,0 0-405,0 0-260,0 0-246,0 0-149,-1 0 258,6 1-403,51 9 346,0-3 0,1-3 0,32-2-626,64 5-172,-147-7 23,1 1 1,-1 0 0,0 0 0,1 1 0,-1 0-1,0 0 1,0 0 0,2 2 148,-6-3-366,1 1 0,0 0-1,-1 0 1,1 0 0,-1 0-1,1 0 1,-1 0 0,0 1 0,0-1-1,0 1 1,0 0 366,3 15-5449</inkml:trace>
  <inkml:trace contextRef="#ctx0" brushRef="#br0" timeOffset="1149.52">1408 427 7074,'0'0'4003,"0"0"-2272,0 0-884,0 0-263,0 0-253,0 0-215,-29 9-70,-94 33-23,109-36-15,0 0 1,1 1-1,-1 1 0,2 0 1,-1 1-1,1 0 0,-2 3-8,-6 4 14,-13 11 219,1 1-1,-25 28-232,46-44 50,1 1-1,0 0 1,0 0 0,1 1 0,1 0-1,1 0 1,0 1 0,0 0-1,1 1-49,5-11 0,0 0 0,0 0 0,0 0 0,0 0-1,1-1 1,0 1 0,0 4 0,0-8 5,0 1 1,0-1-1,1 1 1,-1-1-1,0 0 1,1 1-1,-1-1 1,1 0-1,-1 0 1,1 1-1,0-1 1,0 0-1,0 0 1,-1 0-1,1 0 1,0 0-1,0 0 1,0 0-1,0 0 1,1 0-1,-1 0 1,0-1-1,0 1 1,0 0-1,1-1 1,-1 1-1,1-1-5,13 4 36,1-2 0,-1 0 0,1-1-1,-1 0 1,1-1 0,-1-1 0,1 0 0,-1-2-1,0 1 1,1-2 0,-1 0 0,-1-1 0,1 0 0,10-6-36,8-6-143,-1 0 0,-1-2 0,-1-2 0,-1 0 0,-1-2 0,0-1 0,7-12 143,-31 32 44,1 0 0,-2 0-1,1-1 1,0 0 0,-1 0-1,0 0 1,0 0 0,0 0 0,-1-1-1,0 1 1,0-1 0,0 0-1,0-2-43,-2 7 518,0 1-66,0 0-115,0 2-169,-11 199 1130,4-110-1229,5-59-6,-1 4-1475,2-12-4255,1-20 1368</inkml:trace>
  <inkml:trace contextRef="#ctx0" brushRef="#br0" timeOffset="1509.57">1702 942 1776,'0'0'7293,"0"0"-4526,0 0-1348,0 0-107,0 0-101,0 0-363,0 22-60,-1 13-869,-2 0 0,-1-1 0,-2 0 0,-1 0 0,-5 9 81,9-35-1368,1-13-1093,1-15-1032,1-7-2617</inkml:trace>
  <inkml:trace contextRef="#ctx0" brushRef="#br0" timeOffset="2079.86">2033 266 7402,'0'0'1311,"0"0"-434,0 0-6,0 0 70,0 0-236,0 0-208,7-4 16,7-6-321,1 1 0,0 1-1,1 1 1,-1 0-1,1 1 1,1 0-1,-1 1 1,1 1-1,0 1 1,0 0 0,12 1-192,-29 2-5,1 0 1,-1 0 0,0 0 0,1 0 0,-1 1 0,1-1 0,-1 0 0,0 0 0,1 1 0,-1-1 0,0 0-1,1 0 1,-1 1 0,0-1 0,1 0 0,-1 1 0,0-1 0,0 1 0,1-1 0,-1 0 0,0 1 0,0-1-1,0 1 1,1-1 0,-1 0 0,0 1 0,0-1 0,0 1 0,0-1 0,0 1 0,0-1 0,0 0-1,0 1 5,0 20-103,-1-14 88,1-1 21,0-1-1,-1 0 1,0 1 0,0-1-1,0 0 1,-1 0-1,0 0 1,0 0-1,0 0 1,0 0 0,-1-1-1,0 1 1,0-1-1,0 0 1,-2 2-6,-9 9 57,-1-1 1,0-1 0,-11 8-58,16-14 18,0 1 1,0 0 0,1 0 0,0 1 0,0 1-1,1-1 1,0 1 0,1 1 0,-2 3-19,8-12 5,0 0 0,0 1 0,0-1 0,0 1 0,1-1 0,-1 1 0,1 0 0,-1-1 0,1 1 0,0 0 0,0-1 0,0 1 1,0 0-1,1-1 0,-1 1 0,1-1 0,0 3-5,0-3 18,0 0 1,0 0-1,0-1 0,0 1 0,0-1 1,1 1-1,-1-1 0,0 1 1,1-1-1,-1 0 0,1 0 1,0 1-1,-1-1 0,1 0 1,0-1-1,0 1 0,-1 0 1,1 0-1,0-1 0,0 1 1,0-1-1,2 1-18,23 2 208,1 0 1,22-2-209,17-6-2991,-52 0-711</inkml:trace>
  <inkml:trace contextRef="#ctx0" brushRef="#br0" timeOffset="2943.39">2784 183 4481,'0'0'6880,"0"0"-4814,0 0-1561,0 0 125,0 0 358,0 0-164,0 30-269,2 101-214,-4-95-255,0-1 0,-3 0 0,-1 1-1,-9 30-85,0-1 61,-3 12 20,-3-1 0,-12 26-81,32-101 25,1-1 82,5-30 121,2-8 4,-2 23-240,1 1 0,1 0 0,0 0 0,1 1 0,1 0 0,0 0 0,0 1 0,1 0 0,1 1 0,0 0 0,1 1 1,0 0-1,0 1 0,1 0 0,0 1 0,1 0 0,-1 1 0,2 0 0,-1 2 0,1-1 0,-1 2 0,1 0 0,1 1 0,-1 0 0,0 1 0,11 1 8,61 1-32,-85 0 31,-1 0-1,1 0 0,-1 0 1,1 0-1,-1 1 0,1-1 1,-1 1-1,1-1 1,-1 1-1,0-1 0,1 1 1,-1 0-1,0 0 0,1 0 1,-1-1-1,0 1 0,0 0 1,0 1-1,0-1 1,0 0-1,0 0 0,0 0 1,0 1-1,0-1 0,0 0 1,-1 1-1,1-1 0,-1 0 1,1 1-1,-1-1 1,1 1-1,-1 0 2,1 7 4,1 0 1,-2 1-1,1-1 0,-2 0 1,1 3-5,-1 5 10,1-8 7,-1 0 1,0 0-1,-1 0 0,1 0 0,-2 0 0,0 0 1,0-1-1,0 1 0,-1-1 0,0 1 0,-1-1 0,1-1 1,-2 1-1,1-1 0,-1 0 0,0 0 0,-1 0 1,1-1-1,-4 2-17,1-1-110,-1 0 1,0 0-1,-1-1 1,1 0 0,-1-1-1,0 0 1,0-1-1,-1 0 1,0-1-1,1 0 1,-1-1-1,0 0 1,0-1 0,-8 0 109,1 0-496,12-1 252,1 1 0,-1-1 0,0 0 0,1-1 0,-1 0 0,1 0 0,-1 0 0,1-1 0,0 0 0,-1 0 0,-1-1 244,-2-1-273,-6-4 114,15 6-175,11 0-396,2 2 203,-1 0-1,0-2 1,1 1-1,1-2 528,17-5-5097</inkml:trace>
  <inkml:trace contextRef="#ctx0" brushRef="#br0" timeOffset="3597.39">3297 769 10546,'0'0'1887,"0"0"-820,0 0-381,0 0-58,0 0-39,0 0-102,5 0-163,214-6 2562,-219 27-3007,-1-18 117,0 0 1,0 0 0,0 0-1,0 0 1,-1 0 0,1 0-1,-1 0 1,0 0 0,0-1-1,0 1 1,0 0 0,0-1-1,0 0 1,-1 0-1,-1 2 4,-46 33-243,30-24 79,-12 10-54,15-12 142,0 1 0,2 1 1,-1 0-1,-5 7 76,21-20-5,0 0 1,0 1 0,-1-1-1,1 0 1,0 0 0,0 0-1,0 0 1,-1 1 0,1-1-1,0 0 1,0 0-1,0 0 1,0 1 0,-1-1-1,1 0 1,0 0 0,0 1-1,0-1 1,0 0-1,0 0 1,0 1 0,0-1-1,0 0 1,0 0 0,0 1-1,0-1 1,0 0 0,0 0-1,0 1 1,0-1-1,0 0 1,0 0 0,0 1-1,0-1 1,0 0 0,0 0-1,1 1 1,-1-1-1,0 0 1,0 0 0,0 0-1,0 1 1,0-1 0,1 0-1,-1 0 1,0 0 0,0 1-1,0-1 1,1 0-1,-1 0 1,0 0 0,0 0-1,1 0 1,-1 0 0,0 0-1,0 1 1,1-1-1,-1 0 5,17 1 294,-13 0-257,40 2 408,-32-3-425,-1 1 0,0 0 0,0 0 1,1 1-1,-1 1 0,-1-1 0,1 2 1,0 0-1,-1 0 0,3 2-20,-12-6-1,0 1 0,-1-1 0,1 1 0,0 0 0,-1-1 0,1 1 0,0 0 0,-1 0 0,1 0 0,-1-1 0,1 1 0,-1 0 0,1 0 0,-1 0 0,1 0 0,-1 0 1,0 0-1,0 0 0,0 0 0,1 0 0,-1 0 0,0 0 0,0-1 0,0 1 0,0 0 0,-1 0 0,1 0 0,0 0 0,0 0 0,0 0 0,-1 0 0,1 0 0,-1 0 0,1 0 0,0 0 0,-1-1 0,0 1 0,1 0 0,-1 0 0,1 0 0,-1-1 0,0 1 0,0 0 0,1-1 1,-5 5 3,1-1 0,-1 0-1,0 0 1,0 0 0,-6 3-3,-3 2-267,-2-1 0,1 0 1,-1-1-1,-2 0 267,-18-1-5424,37-8 2189,5-7-2029</inkml:trace>
  <inkml:trace contextRef="#ctx0" brushRef="#br0" timeOffset="4143.39">3872 22 6449,'0'0'7043,"0"0"-4380,0 0-1608,0 0-262,0 0-85,0 0-227,10-2-241,19-4-174,0 2 0,0 1 0,16 0-66,-18 2 5,-17 0-4,0 0 1,0 1-1,0 0 0,0 1 0,4 1-1,-12-2-6,0 0 0,0 1 0,-1-1-1,1 1 1,0-1 0,0 1-1,-1 0 1,1 0 0,-1 0-1,1 0 1,0 0 0,-1 0 0,0 0-1,1 1 1,-1-1 0,0 0-1,0 1 1,1-1 0,-1 1 0,0-1-1,-1 1 1,1 0 0,0-1-1,0 1 1,-1 0 0,1-1-1,-1 1 1,1 0 0,-1 1 6,1 4-3,0-1-1,-1 1 1,0-1 0,0 1 0,-1-1 0,0 1 0,0-1 0,0 1-1,-1-1 1,0 0 0,0 0 0,-1 0 0,1 0 0,-2 0-1,1 0 1,-1 0 3,-8 9-39,0 0 0,-2 0 0,1-1-1,-14 9 40,21-17-22,-19 14-75,-23 22-9,45-39 94,0 0 0,0 0 0,0 1 0,1-1 1,-1 1-1,1-1 0,0 1 0,0 0 1,0 0-1,1 0 0,-2 4 12,3-8-5,0 1 1,0-1-1,0 1 0,0-1 0,0 1 1,0-1-1,0 1 0,0-1 0,0 1 1,0-1-1,1 1 0,-1-1 1,0 1-1,0-1 0,0 1 0,1-1 1,-1 1-1,0-1 0,1 1 0,-1-1 1,0 0-1,1 1 0,-1-1 0,0 0 1,1 1-1,-1-1 0,1 0 1,-1 1-1,1-1 0,-1 0 0,1 0 1,-1 0-1,1 1 0,-1-1 0,1 0 1,-1 0-1,1 0 5,23 2 78,-18-2-70,195 1 181,-180 3-1337,-12 3-2385,-7 2-4197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00.690"/>
    </inkml:context>
    <inkml:brush xml:id="br0">
      <inkml:brushProperty name="width" value="0.05" units="cm"/>
      <inkml:brushProperty name="height" value="0.05" units="cm"/>
    </inkml:brush>
  </inkml:definitions>
  <inkml:trace contextRef="#ctx0" brushRef="#br0">93 0 7562,'0'0'3682,"0"0"-1810,0 0-738,0 0-422,0 0-264,0 0-113,8 11 408,-1 20-301,-2 1 0,0-1 0,-2 1 0,-2 0 1,0 0-1,-3 13-442,1 10 268,1 129 516,0-100-1469,0-35-3744,0-98-2743,0 28 1337</inkml:trace>
  <inkml:trace contextRef="#ctx0" brushRef="#br0" timeOffset="328.96">1 238 6409,'0'0'3877,"0"0"-1631,0 0-664,0 0-426,0 0-337,0 0-254,16 0 1597,200-4 344,4 0-5031,-219 5-607,-1 4-2403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35.615"/>
    </inkml:context>
    <inkml:brush xml:id="br0">
      <inkml:brushProperty name="width" value="0.05" units="cm"/>
      <inkml:brushProperty name="height" value="0.05" units="cm"/>
    </inkml:brush>
  </inkml:definitions>
  <inkml:trace contextRef="#ctx0" brushRef="#br0">229 361 4745,'0'0'5397,"0"0"-3104,0 0-1182,0 0-585,0 0-435,0 0-82,-11 4 3,-1 1-11,0 0-1,1 1 1,-1 0-1,1 1 1,0 0-1,1 1 0,0 0 1,0 1-1,1 0 0,-5 6 7,1 1 0,0 1-1,1 0 1,1 1-1,-4 11-6,9-18-20,1 1 1,1 1-1,0-1 0,0 1 0,1 0 0,1-1 1,0 1-1,1 0 0,1 6 20,0-16-8,0-1 0,0 0 0,0 0 1,1 0-1,0-1 0,-1 1 0,1 0 0,0 0 0,0 0 0,-1 0 1,2 0-1,-1-1 0,0 1 0,0-1 0,0 1 0,1-1 0,-1 1 0,1-1 1,-1 1-1,1-1 0,0 0 0,-1 0 0,1 0 0,0 0 0,0 0 1,0-1-1,0 1 0,0 0 0,-1-1 0,1 1 0,0-1 0,0 0 1,0 0-1,1 0 8,6 1 13,0 0-1,-1-1 1,1 0 0,0-1 0,0 0 0,-1 0 0,7-2-13,-6 0 16,-1-1 1,1 1 0,-1-1-1,0-1 1,-1 0 0,1 0-1,-1 0 1,0-1 0,6-6-17,10-11 62,21-27-62,-40 46 8,52-69-3,-49 64 62,-2-1 0,1 1-1,-1-1 1,-1 0 0,0 0-1,0-1 1,0-3-67,-3 11 489,-1 8-216,-2 17-162,-5 35-168,-1-9-66,2 1 1,2 0-1,3 1 0,3 37 123,-2-86-218,0 0 0,0 0 1,0 0-1,1 0 0,-1 0 0,0 0 0,0 0 0,1 1 0,-1-1 0,1 0 1,-1 0-1,1 0 0,-1 0 0,1 0 0,-1 0 0,1-1 0,0 1 0,0 0 0,-1 0 1,1 0-1,0-1 0,0 1 0,0 0 0,0-1 218,9 2-6773</inkml:trace>
  <inkml:trace contextRef="#ctx0" brushRef="#br0" timeOffset="516">695 558 8002,'0'0'2947,"0"0"-1195,0 0-939,0 0-503,0 0-194,0 0-60,11 0-34,4-1-20,4 0 13,0 1 0,1 1-1,1 0-14,-20 0-15,0 0 0,0-1 0,-1 1 0,1 0 0,0-1 0,0 1 0,0 0-1,-1 0 1,1 0 0,0 0 0,-1 0 0,1 0 0,-1 0 0,1 0 0,-1 0 0,1 0-1,-1 0 1,0 0 0,0 0 0,1 0 0,-1 0 0,0 0 0,0 0 0,0 0-1,0 0 1,0 1 0,0-1 0,-1 0 15,-2 34 134,-1-26-96,0-1 0,-1 1-1,1-1 1,-1 0 0,-1 0 0,0-1 0,0 0-1,0 0 1,-3 2-38,2-2-72,1 0 0,-1 0 0,1 1 0,0 0 0,1 1 0,0-1 0,0 1 0,-3 8 72,8-17-14,0 1 0,0-1 0,0 1 0,0 0 0,0-1 0,0 1-1,0-1 1,0 1 0,1 0 0,-1-1 0,0 1 0,0-1 0,0 1 0,1-1 0,-1 1 0,0 0 0,0-1 0,1 1 0,-1-1 0,1 0 0,-1 1 0,0-1-1,1 1 1,-1-1 0,1 1 0,-1-1 0,1 0 0,-1 0 0,1 1 0,-1-1 0,1 0 0,-1 0 0,1 1 0,0-1 0,-1 0 0,1 0 0,-1 0 0,1 0 0,0 0-1,-1 0 1,1 0 0,-1 0 0,1 0 0,0 0 14,38 0 694,-26-1-541,10 0 46,-14 0-160,0 1 1,0-1-1,0 2 1,0-1-1,5 2-39,-13-2-7,1 1-1,-1-1 1,1 0 0,-1 1 0,1-1-1,-1 1 1,0 0 0,1-1 0,-1 1-1,0 0 1,0 0 0,1 0-1,-1 0 1,0 0 0,0 0 0,0 0-1,0 0 1,0 0 0,0 1 0,-1-1-1,1 0 1,0 0 0,0 1-1,-1-1 1,1 1 0,-1-1 0,0 1-1,1-1 1,-1 1 0,0-1 0,0 1-1,0-1 1,0 1 7,0 2-8,0-1 0,0 0 0,0 0 0,-1 1-1,1-1 1,-1 0 0,0 0 0,0 0 0,0 0 0,0 1 0,-1-2 0,1 1 0,-1 0 0,0 0-1,0 0 9,-2 2-175,-1 0 0,0-1 0,0 0 0,-1 0 0,1 0 0,-5 2 175,-26 15-2419,5-5-2000</inkml:trace>
  <inkml:trace contextRef="#ctx0" brushRef="#br0" timeOffset="998.06">1049 28 10306,'0'0'2305,"0"0"-876,0 0-702,0 0-475,0 0-214,21-5-44,65-15-12,-82 19 8,0 1 0,0-1 0,0 1 1,0-1-1,0 1 0,0 0 0,1 1 1,2 0 9,-6-1-15,0 0 0,0 1 0,1-1 0,-1 1 0,0-1 0,0 1 1,0-1-1,1 1 0,-1 0 0,0 0 0,0 0 0,0-1 0,0 1 1,-1 0-1,1 0 0,0 0 0,0 1 15,0 1-39,1 0 0,-1 0 0,0 1 0,0-1 0,-1 1-1,1-1 1,-1 1 0,0-1 0,0 1 0,0-1 0,0 1 0,-1 0 39,1 9-3,0-8 25,-1 0 0,1-1 0,-1 1 0,0-1 0,-1 1 0,1-1 0,-1 1 0,1-1 0,-1 0 0,-1 0 0,1 0 0,-2 1-22,-38 47 108,33-42-158,0 0 1,1 0-1,0 1 0,1 0 1,-1 2 49,7-13-44,1 1 1,0-1-1,0 0 0,0 1 1,-1-1-1,1 1 1,0-1-1,0 0 0,0 1 1,0-1-1,0 1 0,0-1 1,0 1-1,0-1 1,0 0-1,0 1 0,0-1 1,0 1-1,0-1 1,0 1-1,0-1 0,0 0 1,1 1-1,-1-1 1,0 1-1,0-1 0,1 0 1,-1 1-1,0-1 1,0 0-1,1 1 0,-1-1 44,18 6-385,32-6 810,-34-1-476,121 1-864,-99 0-2699</inkml:trace>
  <inkml:trace contextRef="#ctx0" brushRef="#br0" timeOffset="1658">1674 141 8810,'0'0'1675,"0"0"-335,0 0-208,0 0-213,1 32-363,4 104-294,0-36-142,-1-17-220,-3 0 0,-5 6 100,3-73-11,-1-1 0,-1 0 0,-1 0 0,-4 13 11,6-27 63,1-8-33,2-13 3,3 0 71,0 0 0,2 1 0,1 0-1,0 0 1,1 1 0,1 0-1,0 0 1,11-13-104,-17 29 3,-1 0-1,0 0 1,1 0-1,0 1 1,-1-1-1,1 1 1,0 0-1,0 0 1,0 0-1,-1 0 1,1 1 0,0-1-1,0 1 1,0-1-1,0 1 1,0 0-1,0 0 1,0 1-1,2-1-2,3 1 1,0-1 0,0 1-1,0 1 1,0 0-1,0 0 1,5 3-1,-7-3 6,-1 1 1,0 0-1,0 0 1,0 1-1,0 0 1,-1-1-1,1 2 1,-1-1-1,0 0 1,0 1-1,-1 0 1,1 0-1,-1 0 1,0 0-1,-1 0 1,1 1-1,-1-1 1,0 1-1,0 0 1,-1 0-1,0-1 1,0 1-1,0 0 1,0 0-1,-1 0 1,0 0-1,-1 0 1,1 0-1,-1 0 1,0 0-1,-1 0 1,1 0-1,-1-1 1,0 1-1,-1-1 1,1 1-1,-3 2-6,1-1-106,-1 0 0,0 0 0,0-1-1,-1 1 1,0-1 0,0 0 0,-1-1 0,0 1 0,1-1 0,-2-1-1,1 1 1,-1-1 0,1-1 0,-1 1 0,0-1 0,0-1 0,-1 1-1,1-1 1,0-1 0,-1 0 0,1 0 0,-1 0 106,8-2-65,1 0 1,-1 1-1,1-1 1,-1 0-1,1 0 1,-1 1-1,1-1 1,-1 0-1,1 0 1,0 0-1,0 0 1,-1 0-1,1 0 1,0 0-1,0 1 1,0-1-1,0 0 1,0 0-1,0 0 0,0 0 1,0 0-1,1 0 1,-1 0 64,5-25-3981,7 16-1500</inkml:trace>
  <inkml:trace contextRef="#ctx0" brushRef="#br0" timeOffset="1994.89">2207 650 6345,'0'0'4041,"0"0"-2712,0 0-681,0 0-8,0 0-88,0 0-136,0 0-88,-30 173-176,23-137-136,4 2 40,-4 1-48,1-3 0,-1-7-8,0-2-312,7-21-704,-3-3-1313,3-3-3160</inkml:trace>
  <inkml:trace contextRef="#ctx0" brushRef="#br0" timeOffset="2446">2362 40 11602,'0'0'2185,"0"0"-811,0 0-652,0 0-252,0 0 109,0 0-107,22 0-275,118-3-156,-138 3-47,1 0-1,0 0 0,0 0 0,0 0 0,0 1 0,0-1 0,-1 1 0,1 0 0,0 0 0,0 0 0,-1 0 0,1 0 1,-1 0-1,1 1 0,-1-1 0,1 1 0,-1 0 0,0 0 0,2 2 7,-2-1-22,0 0 0,0 0 1,0 1-1,-1-1 0,0 1 0,1 0 0,-1-1 0,0 1 0,-1 0 0,1 0 1,-1-1-1,1 1 0,-1 0 0,0 3 22,0-1-11,0-1 0,-1 1-1,1-1 1,-1 1 0,0-1 0,-1 1-1,1-1 1,-1 1 0,0-1 0,-1 0-1,1 1 12,-4 2-34,0 0 0,0 0 0,0 0-1,-1-1 1,-7 6 34,0 0-117,-2 3-253,-1 0 0,-1-2 0,-18 13 370,36-27-4,0 0 0,1 0 0,-1 0 0,0 0 0,0 0 0,0 0 0,0 0 0,0 0 0,0 0 0,1 0-1,-1 0 1,0 0 0,0 0 0,0 0 0,0 0 0,0 0 0,0 0 0,1 1 0,-1-1 0,0 0 0,0 0-1,0 0 1,0 0 0,0 0 0,0 0 0,0 0 0,0 1 0,0-1 0,0 0 0,0 0 0,0 0 0,0 0 0,1 0-1,-1 0 1,0 1 0,0-1 0,0 0 0,0 0 0,0 0 0,0 0 0,0 0 0,-1 0 0,1 1 0,0-1 0,0 0-1,0 0 1,0 0 0,0 0 0,0 0 0,0 0 0,0 1 0,0-1 0,0 0 0,0 0 0,0 0 0,0 0 0,0 0-1,-1 0 1,1 0 0,0 0 0,0 1 0,0-1 4,12 1-4,65-2 920,97 2-2137,-146 2-2890</inkml:trace>
  <inkml:trace contextRef="#ctx0" brushRef="#br0" timeOffset="3310.01">3348 725 5217,'0'0'5101,"0"0"-2643,0 0-850,0 0-299,0 0-234,0 0-245,2 0-91,52-3 730,0-2 0,42-10-1469,-33 4 663,44 0-663,26 8 481,-76 3-3201,-29 0-826,-27 0-1741</inkml:trace>
  <inkml:trace contextRef="#ctx0" brushRef="#br0" timeOffset="29887.8">735 1790 40,'0'0'8279,"0"0"-4519,0 0-1683,0 0-526,0 0-358,0 0-301,-1-32 1922,0 31-2818,-1 0 0,1 0 1,-1 0-1,1 1 0,-1-1 0,0 0 1,1 0-1,-1 1 0,0-1 1,0 1-1,1 0 0,-1-1 0,0 1 1,0 0-1,0 0 0,1 0 1,-1 0-1,-1 1 4,-36 1-169,38-1 163,-5 0-13,-1 1-1,1 0 0,-1 0 0,1 1 0,0 0 0,-1 0 1,2 1-1,-1-1 0,0 1 0,1 1 0,0-1 0,-1 1 1,-3 4 19,-4 6-30,0 1 1,0 0 0,1 0 0,0 4 29,3-6-58,0 1 1,1 0-1,1 0 1,0 1-1,1 0 0,1 0 1,0 1-1,1 0 1,1-1-1,1 1 1,0 0-1,1 0 1,1 0-1,0 0 1,2 2 57,-1-15-23,0-1 0,0 0 1,0-1-1,0 1 0,1 0 0,0 0 1,-1 0-1,1-1 0,0 1 1,0-1-1,0 0 0,1 1 1,-1-1-1,1 0 0,-1 0 0,1 0 1,-1-1-1,1 1 0,0-1 1,0 1-1,0-1 0,0 0 0,0 0 1,0 0-1,0-1 0,0 1 1,1-1-1,-1 0 0,1 1 23,4-1 3,0 1-1,-1-1 1,1 0-1,0-1 1,-1 1-1,1-2 1,-1 1-1,1-1 1,-1 0 0,1 0-1,-1-1 1,2-1-3,4-5 8,0 0 0,-1 0 1,0-1-1,0-1 1,-1 0-1,-1 0 0,0-1 1,2-4-9,3-5 18,-1-1-1,-1 0 1,0-2 0,4-12-18,-13 25-1,0 0-1,-1-1 1,0 1-1,0-1 1,-1 0-1,-1 0 1,0-11 1,-1 22-31,0 1-109,0 9-243,-13 193 570,13-56-288,0-146 5,0 1 1,0-1 0,0 1 0,0-1 0,0 1 0,0-1-1,0 0 1,0 1 0,0-1 0,0 1 0,0-1 0,0 1-1,0-1 1,0 0 0,0 1 0,1-1 0,-1 1 0,0-1-1,0 0 1,1 1 0,-1-1 0,0 0 0,0 1 0,1-1-1,-1 0 1,0 1 0,1-1 0,-1 0 0,0 0 0,1 1-1,-1-1 1,1 0 0,-1 0 0,0 0 0,1 0 0,-1 1 0,1-1-1,-1 0 1,1 0 0,-1 0 0,0 0 0,1 0 0,-1 0-1,1 0 1,-1 0 0,1 0 0,-1 0 0,1-1 0,-1 1-1,0 0 1,1 0 95,1 0-740,8 0-5072</inkml:trace>
  <inkml:trace contextRef="#ctx0" brushRef="#br0" timeOffset="30285.36">1214 2109 8010,'0'0'2105,"0"0"-602,0 0-682,0 0-361,0 0-148,0 0-39,2 15-66,4 56 322,-4 3-529,-2-63 29,-1 0 0,-1-1-1,1 1 1,-2-1 0,0 1 0,0-1-29,-6 25 1,12-54-6033,3 1-298</inkml:trace>
  <inkml:trace contextRef="#ctx0" brushRef="#br0" timeOffset="31068.1">1347 1546 760,'0'0'6191,"0"0"-3373,0 0-1311,0 0-550,0 0-265,0 0-38,0-3-50,1 0-527,0 1 1,0-1-1,0 0 0,1 0 0,-1 1 1,1-1-1,0 1 0,0 0 0,0-1 0,0 1 1,0 0-1,0 0 0,0 0 0,1 0 1,-1 1-1,1-1 0,0 1 0,-1-1 1,1 1-1,0 0 0,0 0 0,1 0-77,4-3 70,1 1 0,0 0 0,0 0 0,1 1 0,-1 0 0,0 1 0,4 0-71,-11 0 1,0 1 0,-1 0-1,1 0 1,0 0-1,-1 0 1,1 0 0,0 0-1,-1 1 1,1-1-1,0 1 1,-1-1 0,1 1-1,0-1 1,-1 1-1,1 0 1,-1 0-1,0 0 1,1 0 0,-1 0-1,0 0 1,1 0-1,-1 0 1,0 1 0,1 1 0,-1 1-1,0 0 0,0 0 1,0-1-1,-1 1 1,1 0-1,-1 0 1,0 0-1,0 0 1,-1 1 0,2 1 6,-1 0 1,-1 1 0,1-1-1,-1 0 1,0 0 0,0 0 0,-1 0-1,0 0 1,0-1 0,0 1-1,-1 0 1,0-1 0,0 0-1,0 0 1,-1 0 0,1 0-1,-3 1-6,-10 21-241,15-26 158,1-1-9,0 0 21,0 0 51,6 0 30,146 0-1493,-140 2-1922,-10 8-4447</inkml:trace>
  <inkml:trace contextRef="#ctx0" brushRef="#br0" timeOffset="31863.06">1949 1564 5473,'0'0'4422,"0"0"-2849,0 0-917,0 0-53,0 0-52,0 0-162,0 26-80,0 146 237,0 318 1444,2-505-1855,0 0 1,2 1 0,0-1 0,1 1 0,0 0 0,1 0 0,3-6-136,6-14 43,-10 22-43,0-1 0,1 1-1,0 0 1,1 0 0,1 1-1,0 0 1,0 0 0,3-2 0,-6 8-9,1 1-1,-1-1 1,1 1 0,0 0 0,0 0 0,0 1 0,1 0-1,-1 0 1,1 0 0,0 1 0,0 0 0,0 0 0,0 1-1,0 0 1,0 0 0,3 1 9,7-1 0,-8-1-3,1 2-1,0 0 1,0 0 0,-1 0 0,1 1-1,0 1 1,0 0 3,-8-1-1,1 0 0,-1 0 0,0 0 0,1 0 0,-1 0 0,0 1 1,0-1-1,0 1 0,0 0 0,0 0 0,0-1 0,0 1 0,0 0 0,-1 1 0,1-1 0,-1 0 0,0 0 0,1 1 0,-1-1 0,0 0 0,0 1 0,-1-1 0,1 1 1,0 0-1,-1-1 0,0 1 0,1-1 0,-1 2 1,1 5 11,0 1 1,0-1-1,-1 1 1,0-1-1,-1 1 1,0 0 0,0-1-1,-1 1 1,-1-1-1,1 0 1,-1 0-1,-1 0 1,0 0 0,0 0-1,-1-1-11,-15 21-194,-2-2 0,-1-1 0,-1 0 0,-1-2 1,-17 13 193,38-34-78,0 0 1,0 0 0,-1 0 0,1 0 0,0-1 0,-1 0 0,0 0 0,1 0-1,-1 0 1,0-1 0,0 0 0,0 0 0,0 0 0,0 0 0,0-1 0,-1 0 0,0 0 77,5 0-21,0-1-1,1 1 1,-1 0 0,0-1 0,1 1 0,-1 0 0,0-1 0,1 1 0,-1-1 0,1 1 0,-1-1 0,1 1 0,-1-1 0,1 1 0,-1-1-1,1 0 1,0 1 0,-1-1 0,1 0 0,0 1 0,0-1 0,-1 0 0,1 1 0,0-1 0,0 0 0,0 0 0,0 1 0,0-1 0,0 0 0,0 1-1,0-1 1,0 0 21,0-31-482,1 25 184,-2 5 150,1 1 0,0-1 0,1 1-1,-1 0 1,0-1 0,0 1 0,1-1 0,-1 1 0,0 0 0,1-1 0,0 1 0,-1 0 0,1-1 0,0 1 0,-1 0 0,1 0 0,0-1 0,0 1 0,0 0 0,0 0 0,0 0 0,0 0 0,1 1 0,-1-1 0,0 0 0,0 0 0,1 1 148,8-4-3092</inkml:trace>
  <inkml:trace contextRef="#ctx0" brushRef="#br0" timeOffset="32446.8">2345 2269 5473,'0'0'3840,"0"0"-1744,0 0-896,0 0-383,0 0-147,0 0-99,14-6-203,43-22-189,-55 27-180,0-1 1,0 1-1,1 1 1,-1-1-1,0 0 1,1 0-1,-1 1 1,0 0-1,1-1 1,-1 1-1,1 0 1,-1 0-1,0 0 1,1 0-1,-1 1 1,1-1-1,0 1 1,-1 0-2,-1 0 0,0-1 0,0 1 0,0 0 0,0 0 0,0 0 0,0 0 0,0 0 0,0 0 0,0 0 0,0 0 0,0 0 0,-1 0 0,1 1 0,0-1 0,-1 0 0,1 1 0,-1-1 0,1 0 0,-1 1 0,0-1 2,1 4 10,-1 0-1,1-1 0,-1 1 1,0-1-1,-1 1 0,1-1 1,-1 1-1,0-1 0,0 1 1,0-1-1,-1 1 0,0-1 1,-1 4-10,-28 26 46,26-30-60,1 0-1,0 0 1,0 0 0,0 0-1,1 1 1,-1 0 0,1-1-1,0 1 1,0 2 14,3-7-9,-1 1 1,1 0-1,0-1 1,0 1-1,-1-1 1,1 1-1,0 0 0,0-1 1,0 1-1,0 0 1,0-1-1,0 1 1,0-1-1,0 1 0,0 0 1,0-1-1,0 1 1,1 0-1,-1-1 1,0 1-1,0-1 0,1 1 1,-1 0-1,0-1 1,0 1-1,1-1 1,-1 1-1,1-1 0,-1 1 1,1-1-1,-1 0 1,1 1-1,-1-1 1,1 1-1,-1-1 0,1 0 1,-1 1-1,1-1 9,24 5 157,-17-5-141,129 16 145,-132-16-111,-4 0-115,-1 0 0,0 0-1,1 0 1,-1 0 0,0 0-1,1 0 1,-1 0-1,0 0 1,1 0 0,-1 0-1,0 0 1,1 0 0,-1 1-1,0-1 1,1 0 0,-1 0-1,0 0 1,0 0-1,1 0 1,-1 1 0,0-1-1,0 0 1,1 0 0,-1 1-1,0-1 1,0 0-1,1 0 1,-1 1 0,0-1-1,0 0 1,0 0 0,0 1-1,1-1 1,-1 0-1,0 1 1,0-1 0,0 0-1,0 1 1,0-1 0,0 0-1,0 1 1,0-1 0,0 0-1,0 1 1,0-1-1,0 0 1,0 1 0,0-1-1,0 0 1,-1 1 0,1-1 65,0 1-3989</inkml:trace>
  <inkml:trace contextRef="#ctx0" brushRef="#br0" timeOffset="33161.47">2650 1320 5945,'0'0'2834,"0"0"-655,0 0-533,0 0-367,0 0-355,0 0-246,20-10-93,9-6-391,-8 4-15,1 2-1,0 0 1,8-2-179,-26 11 12,0 0 1,-1 0 0,1 0 0,0 1 0,0-1 0,-1 1 0,1 0-1,1 0-12,0 1-29,-4-1 24,-1 1 0,1 0 0,-1 1 0,1-1 0,-1 0 0,1 0 0,-1 0 0,1 0 1,-1 0-1,0 0 0,0 1 0,0-1 0,0 0 0,1 0 0,-1 0 0,-1 0 0,1 1 0,0-1 0,0 0 0,-1 1 5,1 1-8,1 17 25,-1 1 0,-1-1 0,-1 0 0,0 0-1,-2-1 1,0 1 0,-2-1 0,-5 17-17,-11 7 15,15-29-35,0 0 0,1 0 1,0 0-1,-2 12 20,8-25-11,0 0 0,0-1 0,0 1 0,0 0 0,0-1 0,0 1-1,0 0 1,0-1 0,0 1 0,1-1 0,-1 1 0,0 0 0,0-1 0,1 1 0,-1-1 0,0 1 0,1-1 0,-1 1 0,1-1 0,-1 1 0,0-1 0,1 1-1,-1-1 1,1 1 0,0-1 0,-1 0 0,1 1 0,-1-1 0,1 0 0,0 1 0,-1-1 0,1 0 0,-1 0 0,1 0 0,0 0 0,-1 0 0,1 0 0,0 0 0,0 0 11,33 2 122,-27-2-132,165 0 132,-100 0-4359,-53 0-4013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13.445"/>
    </inkml:context>
    <inkml:brush xml:id="br0">
      <inkml:brushProperty name="width" value="0.05" units="cm"/>
      <inkml:brushProperty name="height" value="0.05" units="cm"/>
    </inkml:brush>
  </inkml:definitions>
  <inkml:trace contextRef="#ctx0" brushRef="#br0">1 6 7378,'0'0'2831,"0"0"-559,0 0-351,0 0-328,0 0-343,0 0-334,0 0-196,0 0-156,0 0-131,0 0-97,0 0-98,0 0-115,0 0-56,11 0-47,80 2 206,-19 0-136,-1-4 0,26-5-90,-71 6-745,-16 1-7165,-5 0 538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7:48.987"/>
    </inkml:context>
    <inkml:brush xml:id="br0">
      <inkml:brushProperty name="width" value="0.05" units="cm"/>
      <inkml:brushProperty name="height" value="0.05" units="cm"/>
    </inkml:brush>
  </inkml:definitions>
  <inkml:trace contextRef="#ctx0" brushRef="#br0">1388 0 6585,'0'0'1863,"0"0"-449,0 0-99,0 0-20,0 0-83,-8 28-112,-25 90-321,29-104-628,1 1 0,0-1-1,2 1 1,-1 0-1,2 0 1,0 12-151,1 15 317,-2-9-202,-2 1 1,-1-1 0,-2 1 0,-1-1 0,-1-1 0,-2 1 0,-1-2 0,-2 1-1,-9 15-115,21-46 94,1-1 97,-1-7 19,0-1 0,1 1 1,0-1-1,0 1 1,1-8-211,0-10 53,0 21-53,0 0-1,-1 0 1,1 0 0,1 0 0,-1 0-1,0 0 1,1 1 0,0-1-1,0 1 1,0-1 0,0 1-1,1-1 1,-1 1 0,1 0-1,0 0 1,0 1 0,0-1-1,0 0 1,0 1 0,1 0-1,2-1 1,11-8-31,1 2-1,0 0 0,15-5 32,-26 11-6,9-2-3,0 1 0,1 0 0,-1 1 0,1 0 0,0 2 0,0 0 0,0 0 0,2 2 9,-17-1 1,1 1 0,0-1 0,-1 0 0,1 1 0,0 0 0,-1 0 0,1 0 0,-1 0 1,0 0-1,1 0 0,-1 0 0,0 1 0,0-1 0,1 1 0,-1 0 0,0 0 0,-1 0 0,1 0 0,0 0 0,-1 0 0,1 0 0,-1 0 0,1 1 0,-1-1 0,0 0 0,0 1 0,0-1 0,0 1 0,-1 0 1,1-1-1,-1 3-1,4 11 26,-2 1 0,-1-1 0,0 1 1,-1 13-27,0-18 7,0-7 1,-1 0 0,0 0 0,1 0 0,-2 0 0,1 0 0,-1 0-1,1-1 1,-1 1 0,0-1 0,-1 1 0,1-1 0,-1 0 0,0 0-1,0 0 1,0 0 0,-1 0 0,1-1 0,-1 1 0,0-1 0,0 0-1,-4 2-7,-10 6-126,0-1-1,-1 0 1,0-2-1,-13 4 127,32-12-5,-18 6-286,-1-2-1,0 0 1,0 0 0,0-2 0,0-1 0,0 0 0,-7-2 291,26 2-41,-1-1-1,0 0 1,1 0 0,-1 0 0,1 0-1,-1-1 1,1 1 0,-1 0 0,1 0-1,-1 0 1,0 0 0,1 0-1,-1-1 1,1 1 0,-1 0 0,1-1-1,0 1 1,-1 0 0,1-1 0,-1 1-1,1 0 1,-1-1 0,1 1 0,0-1-1,-1 1 1,1-1 0,0 1-1,0-1 1,-1 1 0,1-1 0,0 1-1,0-1 1,0 1 0,-1-1 0,1 1-1,0-1 1,0 1 0,0-1 41,0 0-81,0-1 1,1 1 0,-1 0-1,0 0 1,1 0-1,-1 0 1,1 0 0,-1 0-1,1 0 1,-1 0 0,1 0-1,0 0 1,0 0-1,-1 0 1,1 0 0,0 0-1,0 1 1,0-1-1,0 0 1,0 1 0,0-1-1,0 0 81,64-27-5737,-35 19-194</inkml:trace>
  <inkml:trace contextRef="#ctx0" brushRef="#br0" timeOffset="560.18">1772 649 7154,'0'0'5085,"0"0"-2738,0 0-883,0 0-373,0 0-319,0 0-324,14-5-256,47-17-150,-54 20-44,-1 0 0,0 0 0,0 1 0,1 0 1,-1 0-1,0 1 0,1 0 0,-1 0 0,1 0 1,-1 1-1,0 0 0,1 0 0,-1 0 1,0 1-1,0 0 0,0 0 0,0 1 0,0-1 1,0 1-1,-1 1 0,1-1 0,-1 1 0,0 0 1,0 0-1,0 1 0,2 2 2,-6-6-12,0 1 1,1-1-1,-1 1 1,0 0-1,0-1 0,0 1 1,0 0-1,0 0 1,0 0-1,-1 0 0,1 0 1,-1 0-1,1 0 1,-1 0-1,0 0 0,0 0 1,0 0-1,0 0 1,0 0-1,0 0 0,0 1 12,-1 0-45,-1 0 0,1 0-1,0 0 1,-1 0-1,1 0 1,-1-1-1,0 1 1,0-1-1,0 1 1,0-1 0,0 1-1,-3 0 46,-6 6-245,0-1 0,-1 0 0,0-1 0,-1 0 0,-9 3 245,-59 22-513,82-32 522,-1 0 1,0 0-1,0 0 1,1 0 0,-1 0-1,0 0 1,0 0-1,0 0 1,1 1-1,-1-1 1,0 0 0,0 0-1,0 0 1,1 0-1,-1 0 1,0 0-1,0 1 1,0-1 0,0 0-1,1 0 1,-1 0-1,0 1 1,0-1-1,0 0 1,0 0 0,0 0-1,0 1 1,0-1-1,0 0 1,1 0-1,-1 0 1,0 1 0,0-1-1,0 0 1,0 0-1,0 1 1,0-1-1,0 0 1,0 0 0,-1 1-1,1-1 1,0 0-1,0 0 1,0 0-1,0 1 1,0-1 0,0 0-1,0 0 1,0 0-1,-1 1 1,1-1-1,0 0 1,0 0 0,0 0-1,0 0 1,-1 1-1,1-1 1,0 0-1,0 0 1,0 0-1,0 0 1,-1 0 0,1 0-1,0 0 1,0 0-10,22 8 375,-20-7-304,25 6 320,-16-4-250,0 0 1,0 0-1,0 1 0,0 0 0,-1 1 0,0 0 0,2 3-141,-11-8 2,0 1 1,0 0 0,0 0-1,0 0 1,0-1-1,-1 1 1,1 0-1,0 0 1,-1 0-1,1 0 1,-1 1-1,1-1 1,-1 0-1,0 0 1,1 0-1,-1 0 1,0 0 0,0 0-1,0 1 1,0-1-1,0 0 1,0 0-1,0 0 1,0 1-1,0-1 1,0 0-1,-1 0 1,1 0-1,-1 0 1,1 0-1,0 0 1,-1 0 0,0 0-1,1 0 1,-1 0-1,0 1-2,-2 2 16,1-1 1,-1 1-1,0-1 0,0 1 0,-1-1 1,1 0-1,0 0 0,-4 1-16,-44 28-1362,-2-4 0,-1-1 0,-20 5 1362,43-23-3269,7-5-3712</inkml:trace>
  <inkml:trace contextRef="#ctx0" brushRef="#br0" timeOffset="-1271.83">208 81 8162,'0'0'1856,"0"0"-234,0 0-282,0 0-360,-2 30-358,-3 99-197,2-61-142,-4 0-1,-3 0 1,-3-1-1,-3 0 1,-18 47-283,34-121 168,-1 1 0,1 0 1,1 0-1,-1 0 1,1 0-1,0 0-168,5-12 97,1 0-1,0 0 1,1 1-1,9-12-96,-12 20 18,0 1 1,1-1-1,1 1 0,0 0 1,0 0-1,0 1 0,1 0 1,0 0-1,5-2-18,-2 4-12,0 1-1,0 1 0,0 0 0,1 0 1,-1 1-1,1 1 0,0 0 1,0 0-1,-1 1 0,1 1 1,0 0-1,7 2 13,-16-2-3,-1-1 1,1 1-1,-1 1 0,1-1 1,-1 0-1,0 0 0,1 1 1,-1-1-1,0 1 0,0 0 1,0 0-1,0 0 0,0 0 1,-1 0-1,1 0 0,-1 0 0,1 1 1,-1-1-1,0 0 0,1 1 1,-1-1-1,-1 1 0,1-1 1,0 3 2,2 6-3,0 1-1,-1 0 1,0 0 0,-1 0 0,0 0 3,-1-3-7,1 3 11,-1 0 0,0 1 0,0-1 0,-2 1 0,1-1-4,0-8-7,-1 0 0,1 0 0,0 0-1,-1 0 1,0 0 0,0 0 0,0 0-1,0-1 1,-1 1 0,1-1 0,-1 0-1,0 0 1,0 0 0,0 0 0,0 0-1,-4 2 8,-2 1-407,0 1 0,-1-1-1,0-1 1,0 0-1,-1 0 1,1-1-1,-1-1 1,0 0-1,0 0 1,0-1-1,0 0 1,0-1-1,-1 0 1,1-1-1,-4-1 408,12 1-348,0 0 0,0 0 0,1-1 0,-1 1 0,1-1 0,-1 0 0,0 0 0,1 0 0,-1 0 0,1 0 0,0-1 0,-1 1-1,1-1 1,0 0 0,0 1 0,0-1 0,0 0 0,0 0 0,-1-2 348,-9-17-3145</inkml:trace>
  <inkml:trace contextRef="#ctx0" brushRef="#br0" timeOffset="-902.58">657 626 680,'0'0'6874,"0"0"-4075,0 0-1331,0 0-241,0 0-173,0 0-317,-3 24-305,-4 13-329,-16 115 224,22-130-546,-2-1 0,0 0 0,-2 0 0,0 0 0,-1 0 0,-1-1 0,-5 9 219,11-26-2211,1-3-2552</inkml:trace>
  <inkml:trace contextRef="#ctx0" brushRef="#br0" timeOffset="28304.7">36 1292 5353,'0'0'2402,"0"0"-991,0 0-275,0 0-96,0 0-226,-6 31-218,-16 101-125,18-105-309,2 0 0,0 1-1,2-1 1,1 2-162,0 19 141,6 355 1153,-7-402-1294,0-1 65,0 0 84,0 0 63,0 0 0,0 0-65,5-4-82,80-60-70,-51 36 0,1 1 0,1 2-1,1 2 1,2 1-1,19-7 6,-55 27-12,1 1-1,-1 0 1,1 0-1,-1 0 1,1 0 0,0 0-1,0 1 1,0-1-1,-1 1 1,1 0-1,2 0 13,-5 1-6,0-1-1,1 1 1,-1-1-1,0 1 1,0-1 0,0 1-1,0 0 1,0 0-1,0-1 1,0 1-1,0 0 1,0 0 0,0 0-1,0 0 1,-1 0-1,1 0 1,0 0 0,-1 1-1,1-1 1,0 0-1,-1 0 1,0 0-1,1 1 1,-1-1 0,0 0-1,1 1 1,-1-1-1,0 0 1,0 0 0,0 1-1,0-1 1,-1 0 6,2 152 6,-2-143-13,-1 0-1,0 1 0,-1-1 1,1 0-1,-2 0 0,0-1 1,0 1-1,-1-1 1,0 0-1,0 0 0,-1 0 1,0-1-1,-1 1 0,0-2 1,0 1-1,-1-1 0,0 0 1,0-1-1,-4 3 8,6-6-69,0 0 0,1-1 0,-1 0-1,0 0 1,0 0 0,0-1 0,0 0 0,-1 0 0,1 0 0,0-1-1,0 0 1,-1 0 0,-1-1 69,-2 0-327,0 0-1,0-1 1,0 0-1,1 0 1,-1-1-1,1-1 1,-8-3 327,13 5-143,0 0-1,-1 0 1,1 0 0,-1 1 0,1 0 0,-1-1 0,0 2 0,1-1-1,-4 0 144,7 1-328,1 0-117,0 0-57,0-1 400,1 0-1,0-1 0,0 1 0,0 0 0,0 0 0,0 0 1,0 0-1,0 0 0,1 0 0,-1 0 0,0 0 0,1 0 1,-1 0-1,0 1 0,1-1 0,-1 0 0,1 1 0,-1-1 0,1 1 1,-1 0-1,1 0 0,1-1 103,3-1-956,17-6-2704</inkml:trace>
  <inkml:trace contextRef="#ctx0" brushRef="#br0" timeOffset="28717.81">710 2039 2905,'0'0'4778,"0"0"-2763,0 0-781,0 0-162,0 0-136,0 0-56,1 3 55,3 11-682,-1 1 0,0 0 0,-1 0 0,-1 0 0,0 0 1,-1-1-1,-1 1 0,-1 8-253,0 27-515,2-38-482,0-9-6045,0-3 280</inkml:trace>
  <inkml:trace contextRef="#ctx0" brushRef="#br0" timeOffset="29483.26">1200 1164 8706,'0'0'4291,"0"0"-2812,0 0-770,0 0 304,0 0 151,-1 32-269,1-6-731,-1 30 242,-2 0 0,-9 43-406,-103 494 450,113-579-432,1-6 283,0-15-96,2 0-201,0 0-1,1 0 1,-1 0-1,1 0 1,1 1-1,-1-1 1,1 1-1,0 0 1,1-1-1,0 1 1,-1 1-1,2-1 1,1-2-4,4-4-13,1 0 0,0 1-1,0 0 1,1 1 0,10-6 13,-20 15-3,23-17-8,1 2-1,24-10 12,-43 22-23,1 1-1,-1 0 1,1 0 0,0 1 0,0 0-1,0 0 1,1 1 0,-1 0 0,0 1 0,0-1-1,0 2 1,1-1 0,1 1 23,-9 0-7,1 0 0,0 0 0,-1 0 1,1 0-1,-1 0 0,1 0 0,-1 0 0,1 1 0,-1-1 1,0 1-1,0-1 0,0 1 0,1-1 0,-2 1 1,1-1-1,0 1 0,0 0 0,0 0 0,-1-1 0,1 1 1,-1 0-1,1 0 0,-1 0 0,0 0 0,0 0 7,4 51-10,-4-48 6,0 8 6,0 0 0,-1 0 0,0 0-1,-1 0 1,-1 3-2,2-12-8,-1 1 1,0 0-1,0-1 0,0 0 0,0 1 1,-1-1-1,0 0 0,0 0 0,0-1 1,0 1-1,-1 0 0,1-1 0,-1 0 1,0 0-1,-2 1 8,-6 4-216,-1-1 0,1 0 0,-1-1 0,-1 0 0,1-1 0,-1-1 0,0 0 0,0-1 0,-5 0 216,-21 2-1537,1-2-1,-30-2 1538,68-1-172,1 0 48,19-7-197,40-14-1231,-12 4-2887,-13 5-804</inkml:trace>
  <inkml:trace contextRef="#ctx0" brushRef="#br0" timeOffset="29970.01">1554 2045 10322,'0'0'2835,"0"0"-858,0 0-586,0 0-552,0 0-290,0 0-150,31-4-180,100-11-114,-124 14-100,0 0 0,0 0 0,0 1 0,0-1 0,0 2 0,0-1 1,-1 1-1,1 0 0,0 0 0,0 1 0,-1 0 0,7 2-5,6 4 8,-12-6-8,-1 1 0,1 0 0,-1 0 0,0 0 0,0 1 0,3 2 0,-8-5-13,-1 1 0,1-1 0,0 1 0,-1-1 0,1 1 0,-1-1 0,0 1 0,1-1 0,-1 1 0,0 0-1,0-1 1,0 1 0,0 0 0,0-1 0,0 1 0,-1-1 0,1 1 0,0 0 0,-1-1 0,1 1 0,-1-1 0,0 1-1,0-1 1,1 1 0,-1-1 0,-1 1 13,-8 7-81,-1-1-1,1 0 1,-1-1 0,-1 0-1,0-1 1,0 0 0,0-1-1,-9 3 82,2-1-44,1 1-1,0 0 1,-10 8 44,27-15-15,0-1-1,0 1 1,0 0 0,-1 0-1,1-1 1,0 1-1,0 0 1,0 0 0,0 0-1,1 0 1,-1 1 0,0-1-1,0 0 1,0 0-1,1 0 1,-1 2 15,1-3 10,0 1 0,0-1 0,0 1 0,1-1-1,-1 1 1,0-1 0,0 0 0,1 1 0,-1-1 0,0 0 0,0 1 0,1-1-1,-1 1 1,0-1 0,1 0 0,-1 0 0,1 1 0,-1-1 0,0 0 0,1 0-1,-1 1 1,1-1 0,-1 0 0,1 0 0,-1 0 0,1 0 0,-1 0-1,1 0 1,-1 0 0,1 0-10,52 2 965,-41-2-872,142 0 756,-53 0-3669,-86 0-735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14.024"/>
    </inkml:context>
    <inkml:brush xml:id="br0">
      <inkml:brushProperty name="width" value="0.05" units="cm"/>
      <inkml:brushProperty name="height" value="0.05" units="cm"/>
    </inkml:brush>
  </inkml:definitions>
  <inkml:trace contextRef="#ctx0" brushRef="#br0">37 34 5553,'0'0'5467,"0"0"-3472,0 0-1254,0 0-349,0 0 79,0 0 329,21-5-18,18-4-465,0 2 0,1 1 0,35 0-317,-59 6 32,-9 0-24,0-1 0,1 2-1,-1-1 1,0 1-1,0 0 1,7 2-8,-12-2-5,0 0 1,0 0-1,0 0 1,0 0-1,0 0 0,0 1 1,0-1-1,0 1 1,-1-1-1,1 1 1,0 0-1,-1-1 1,1 1-1,-1 0 0,0 0 1,0 0-1,0 0 1,0 0-1,0 1 1,0-1-1,0 0 1,-1 0-1,1 3 5,2 8 1,-1 1 0,-1-1 0,0 1 0,-1 0 0,0-1-1,-1 1 1,-1-1 0,0 1 0,-1-1 0,0 0 0,-1 0 0,-1 0 0,0 0 0,0-1 0,-1 0 0,-1 1-1,-30 41-327,-2-2 1,-2-1-1,-2-2 1,-27 22 326,-10 13-119,68-67 6,12-16 116,0-1-1,0 0 1,0 0 0,0 1-1,0-1 1,0 0 0,0 1-1,0-1 1,0 0-1,0 1 1,0-1 0,0 0-1,0 0 1,0 1 0,0-1-1,0 0 1,0 1 0,0-1-1,0 0 1,1 0 0,-1 1-1,0-1 1,0 0 0,0 0-1,0 0 1,1 1 0,-1-1-1,0 0 1,0 0-1,1 0 1,-1 1 0,0-1-1,0 0-2,4 1 84,-1-1 0,0 1 0,0-1-1,0 1 1,1-1 0,-1 0-1,0 0 1,2-1-84,7 1 339,65 1 1011,-30 1-1156,1-2 0,-1-2-1,10-4-193,-36 5-1478,-14 1-5523,-7 0 388</inkml:trace>
  <inkml:trace contextRef="#ctx0" brushRef="#br0" timeOffset="667.98">999 207 5033,'0'0'3686,"0"0"-2040,0 0-731,0 0-307,0 0-309,0 0-166,-16 2-74,-55 10-42,64-10-12,0 1 1,1 1-1,-1-1 0,0 1 1,1 0-1,0 1 0,0 0 1,1-1-1,-1 2 1,1-1-1,0 1 0,0 0 1,-2 4-6,-5 4 58,0 1 77,0 0-1,0 1 1,2 0-1,0 0 1,-1 5-135,6-10 72,1-1 0,0 1 0,0 0 0,2-1 0,-1 2-1,1-1 1,1 0 0,0 0 0,0 5-72,1-15 4,0 0 0,1 0 0,-1 0 0,0 0 0,0 0 0,0 0 0,1 0 0,-1 0 0,1 0 0,-1 0 0,0 0 1,1 0-1,0 0 0,-1-1 0,1 1 0,0 0 0,-1 0 0,1 0 0,0-1 0,0 1 0,-1 0 0,1-1 0,1 1-4,1 0 12,-1 1 1,1-1-1,0 0 1,0 0 0,0 0-1,0-1 1,0 1-1,3 0-12,4-1 42,-1 0-1,1 0 0,-1-1 1,1 0-1,4-1-41,-5-1 10,0 0 0,-1 0 1,1-1-1,0 0 0,-1 0 0,0-1 0,0 0 0,0-1 0,-1 0 0,0 0 0,0-1 0,3-3-10,13-16-122,-2 0 1,14-23 121,-34 47-7,5-11 75,-3 6 556,-2 14-400,-1 35 90,2-1-1,2 0 0,6 28-313,-8-58-532,6 27 1443,-1-22-3169,3-10-4447,-6-6-682</inkml:trace>
  <inkml:trace contextRef="#ctx0" brushRef="#br0" timeOffset="1051.99">1300 543 1072,'0'0'5051,"0"0"-2577,0 0-1026,0 0-343,0 0-127,0 0-137,2 3-239,2 2-490,-1 1 0,-1-1 1,1 1-1,-1-1 0,0 1 0,0 0 0,0 0 1,-1 0-1,0 0 0,0 0 0,-1 3-112,0 76-285,-2-41-844,22-51-3243,-3-11-902</inkml:trace>
  <inkml:trace contextRef="#ctx0" brushRef="#br0" timeOffset="1718.29">1889 180 3001,'0'0'6057,"0"0"-3326,0 0-997,0 0-307,0 0-342,0 0-400,-8-6-349,1 2-331,1 1 0,-1 0 0,0-1 0,0 2 0,0-1 0,0 1 0,-1 0 0,1 1 0,0 0 0,-1 0 0,1 0 0,-1 1 1,1 0-1,-1 1 0,1 0 0,-1 0 0,1 0 0,-1 1 0,1 0 0,-6 3-5,-2 2-11,0 1 0,1 1 0,0 0 1,0 1-1,1 0 0,1 1 0,-1 0 0,-7 11 11,13-13-21,0 0-1,1 0 1,0 0-1,1 0 1,0 1-1,0 0 0,1 0 1,1 1-1,-1-1 1,2 1-1,-1-1 1,1 1-1,0 10 22,1-8-12,1-6-8,-1 0 1,1 0-1,0 0 1,0 1-1,1-1 1,0 0-1,2 6 20,-2-11 1,-1 0 0,1 0 0,1-1 0,-1 1 0,0 0 0,0-1 0,0 1 0,1-1 0,-1 1 0,1-1 0,-1 0 0,1 1 0,0-1 0,-1 0 0,1 0 0,0 0 0,0-1-1,0 1 1,0 0 0,0-1 0,0 1 0,0-1 0,0 0 0,0 1 0,0-1 0,0 0 0,0 0 0,0 0 0,1-1-1,4 1 7,0 0 0,-1 0 0,1-1 0,0 0 0,-1 0 0,1-1 0,-1 0 0,1 0 0,-1-1 0,0 1 0,0-1-1,0-1 1,0 1 0,-1-1 0,1 0 0,-1 0 0,0-1 0,2-2-7,13-10 3,-2-1 0,0-1 0,-1-1 0,-1-1 0,-1 0 0,4-7-3,-19 27 28,0 1-91,0 0-86,0 0 22,0 0 56,0 0 39,1 0 40,0 0 0,0 1-1,1-1 1,-1 1 0,0-1-1,0 1 1,0 0 0,0-1 0,0 1-1,-1 0 1,1 0 0,0-1-1,0 1 1,0 0 0,-1 0 0,1 0-1,0 0 1,-1 0 0,1 0-1,-1 0 1,1 0 0,-1 1 0,0-1-1,1 0 1,-1 0 0,0 0-1,0 0 1,0 0 0,0 1 0,0-1-8,3 44 118,-3-44-120,0 33-27,0 49-2321,-6 30 2350,6-99-828,0-10-4149,0-4 112</inkml:trace>
  <inkml:trace contextRef="#ctx0" brushRef="#br0" timeOffset="2215.16">2054 510 6569,'0'0'3804,"0"0"-2386,0 0-758,0 0-271,0 0-128,0 0-14,19 0-28,127 0 153,-145 2-376,-1 0-1,1 0 1,0 0 0,0 0 0,-1 0-1,1 0 1,-1 0 0,0 0-1,0 0 1,0 0 0,0 0-1,0 0 1,0 1 0,0-1 0,-1 1 4,1 1 0,-1 0-12,1-1-1,-1 1 1,0-1 0,-1 1-1,1-1 1,0 0 0,-1 0-1,0 1 1,0-1-1,0 0 1,0-1 0,0 1-1,-1 0 1,1-1 12,-41 40-742,38-37 562,-1-1 11,5-3 117,-1 1 0,0-1 0,1 0 0,-1 1 0,1-1 0,0 1 0,-1-1 1,1 1-1,0 0 0,0-1 0,0 1 0,0 0 0,0 0 0,1 0 0,-1 0 0,0 0 1,1 0-1,-1 0 0,1 0 0,0 0 0,0 0 0,0 1 52,30-1 1103,61-6 259,-32-4-3887,-44 5-2555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24.130"/>
    </inkml:context>
    <inkml:brush xml:id="br0">
      <inkml:brushProperty name="width" value="0.05" units="cm"/>
      <inkml:brushProperty name="height" value="0.05" units="cm"/>
    </inkml:brush>
  </inkml:definitions>
  <inkml:trace contextRef="#ctx0" brushRef="#br0">153 530 6673,'0'0'3386,"0"0"-2204,0 0-508,0 0 222,0 0 153,0 0-899,1 0 0,-1 0 0,1 1 0,-1-1 0,0 0-1,1 0 1,-1 0 0,1 0 0,-1 0 0,0 0 0,1 1 0,-1-1-1,1 0 1,-1 0 0,0 0 0,1 1 0,-1-1 0,0 0 0,1 1-1,-1-1 1,0 0 0,0 1 0,1-1 0,-1 0 0,0 1 0,0-1-1,0 0 1,1 1 0,-1-1 0,0 1-150,3 443 495,-3-443-509,0-1-39,0 0-92,0 0-213,0 0-298,0-3-428,0-29-5615,0 13-782</inkml:trace>
  <inkml:trace contextRef="#ctx0" brushRef="#br0" timeOffset="351.02">1 777 7154,'0'0'3619,"0"0"-1735,0 0-545,0 0-280,0 0-409,0 0-325,0 0-104,0 0 25,0 0 23,2 1-2,21 3 275,1-2 0,0 0 0,9-1-542,17 0 132,208 5-2353,-219-5-1937,-13-1-3213</inkml:trace>
  <inkml:trace contextRef="#ctx0" brushRef="#br0" timeOffset="1019.04">1241 536 8210,'0'0'3681,"0"0"-1826,0 0-875,0 0-372,0 0-327,0 0-183,-19-1-74,-62-1-22,74 2-2,1 1 0,-1-1 1,0 2-1,1-1 0,-1 1 0,1 0 0,-1 0 0,1 0 0,0 1 0,0 0 0,0 1 0,-4 2 0,-2 4 31,0-1 1,1 2-1,0 0 0,-3 5-31,14-16 4,-10 11 24,2 1 1,-1-1 0,2 1-1,-1 1 1,2 0-1,0 0 1,0 0-1,1 0 1,1 1 0,0 3-29,-2 11-27,1-1 0,2 2 0,1-1 0,1 19 27,1-45-2,0-1 0,0 0 0,0 1 0,0-1 0,0 0 0,1 0-1,-1 1 1,1-1 0,-1 0 0,1 0 0,-1 1 0,1-1 0,0 0-1,-1 0 1,1 0 0,0 0 0,0 0 0,0 0 0,0 0 0,0 0 0,0-1-1,0 1 1,0 0 0,1 0 2,1 0 13,1 1-1,-1-1 0,1 0 1,0 0-1,-1 0 0,1 0 1,0 0-1,-1-1 1,3 0-13,5 0 51,-1 0 0,1-1 1,-1 0-1,1-1 0,-1 0 1,9-3-52,-3-3 21,0-1 1,0 0 0,0-1 0,-2 0 0,1-1 0,-1-1 0,-1 0 0,0-1 0,-1-1 0,0 0 0,-1 0 0,-1-1 0,9-15-22,-15 22 104,0 1 1,-1-1-1,1 1 0,-1-1 0,-1 0 1,0 0-1,0 0 0,0-1 1,-1-1-105,-1 9 133,3 32-243,-3 1 0,-1 24 110,-1 1 103,3-10-493,-3 0 1,-2 0 0,-6 28 389,9-66-938,1-5-3377,0-4 3582,0 0-6464</inkml:trace>
  <inkml:trace contextRef="#ctx0" brushRef="#br0" timeOffset="1502.04">1582 917 6833,'0'0'2890,"0"0"-1075,0 0-569,0 0-16,0 0-221,0 0-365,15 0-296,7-1-277,-8 0-36,0 1-1,0 0 1,0 1 0,1 1-35,-14-2-17,0 0 0,0 0 0,0 0 0,0 0 0,0 1 0,0-1 0,0 0 0,0 1 0,0-1 1,0 1-1,-1-1 0,1 1 0,0-1 0,0 1 0,0-1 0,0 1 0,-1 0 0,1-1 0,0 1 0,-1 0 0,1 0 0,0 0 1,-1 0-1,1-1 0,-1 1 0,0 0 17,1 1-26,-1 0 1,1 0-1,-1 0 0,0 0 1,0 0-1,0 0 1,0 0-1,0 0 1,-1 0-1,1 0 0,0 0 1,-1 0-1,0 0 26,-1 4-18,0 0 1,0-1-1,-1 1 0,0-1 0,0 1 1,0-1-1,-1 0 0,-1 1 18,-38 35 10,26-26-9,0 1 1,1 0 0,1 1 0,1 1-1,1 0 1,-2 3-2,14-19-9,0-1 1,0 1-1,1-1 1,-1 1-1,0 0 1,1-1-1,-1 1 0,1 0 1,0-1-1,-1 1 1,1 0-1,0-1 1,0 1-1,0 0 1,0 0 8,0-2-2,1 1 1,-1 0-1,0 0 1,1-1-1,-1 1 1,0 0 0,1-1-1,-1 1 1,1-1-1,-1 1 1,1-1 0,-1 1-1,1 0 1,-1-1-1,1 0 1,0 1-1,-1-1 1,1 1 0,0-1-1,-1 0 1,1 1-1,0-1 1,0 0 1,5 1 22,1 0 0,-1 0 0,1-1-1,0 0 1,-1 0 0,1 0 0,-1-1-22,16 0 124,8 1-65,-16 2-113,-1-2 0,1 0 0,0-1 0,0 0 0,-1-1 0,1 0 0,-1-1 0,0-1 0,1 0 0,-1-1 54,-10 4-483,1-2-619,-3 0-3295,-1 0-4266</inkml:trace>
  <inkml:trace contextRef="#ctx0" brushRef="#br0" timeOffset="2033.1">1975 194 672,'0'0'6120,"0"0"-3349,0 0-1309,0 0-359,0 0-160,0 0-128,15-2-39,16-5-423,4-2 387,33-2-740,-67 10-5,0 1 0,0 0 0,0 0 0,0 0 0,0 0 0,0-1 0,0 1 0,0 1-1,0-1 1,0 0 0,0 0 0,0 0 0,0 0 0,0 1 0,0-1 0,0 1 0,0-1 0,0 1-1,0-1 1,0 1 0,0-1 0,0 1 0,0 0 0,0-1 0,-1 1 0,1 0 0,0 0 0,-1 0 0,1 0 5,0 2-16,0 0 0,-1 0 1,1 1-1,-1-1 1,0 0-1,0 0 0,0 0 1,0 0-1,-1 2 16,0 5 52,0-1-39,-1 1 0,0-1 0,0 0 0,-1 0 0,-1 0 0,1 0 0,-3 1-13,3-3-6,-1 0-1,1 0 0,1 0 1,-1 1-1,1-1 1,1 0-1,-1 1 1,1 0-1,0-1 0,1 1 1,0 0-1,0 2 7,1-9 0,-1 1 0,1 0 0,0 0 0,0 0 0,-1 0-1,1 0 1,1-1 0,-1 1 0,0 0 0,0-1 0,1 1 0,-1-1-1,1 1 1,-1-1 0,1 0 0,1 1 0,32 19 2,-21-13-2,11 6-806,1-1 0,24 9 806,-20-12-2669</inkml:trace>
  <inkml:trace contextRef="#ctx0" brushRef="#br0" timeOffset="2747.04">2779 140 11723,'0'0'2348,"0"0"-906,0 0-395,0 0 62,0 0-345,1 29-330,0 7-349,1 16 18,-3-1 1,-3 25-104,-13 78 21,1-9-22,4 85 1,12-229-52,0-1 10,0-16 56,0 8-6,1 1 0,1-1 0,-1 0 0,1 1 0,1 0 1,-1-1-1,4-5-8,27-52 13,-30 62-11,0-3-5,0 1 0,0 0 1,1 0-1,-1 0 0,1 0 1,1 1-1,-1 0 1,1 0-1,-1 0 0,1 0 1,0 1-1,0-1 0,1 1 1,-1 1-1,1-1 0,0 1 1,3-1 2,8-1 10,0 1 1,1 1 0,-1 0-1,0 2 1,11 0-11,-24 0 1,1 0 0,0 0 0,0 1 0,0 0 1,0 0-1,-1 0 0,1 0 0,0 1 0,-1-1 0,1 1 0,-1 0 1,0 1-1,0-1 0,1 1 0,-2 0 0,1 0 0,0 0 1,0 0-1,-1 1 0,0 0 0,0-1 0,0 1 0,0 1-1,1 3-7,0-1-1,0 1 1,-1 0 0,-1 0-1,1 0 1,-1 0-1,-1 0 1,0 1-1,0-1 1,0 0 0,-1 1-1,-1 7 8,0-11-17,0 0 1,-1-1-1,1 1 0,-1-1 1,0 0-1,0 1 0,-1-1 1,1 0-1,-1 0 0,0 0 1,0-1-1,0 1 0,-1-1 1,1 0-1,-1 0 0,0 0 1,1 0-1,-1 0 0,-4 1 17,-9 6-282,-1 0-1,0-2 1,-18 7 282,23-11-346,0 0 1,0-2 0,0 1-1,-1-1 1,1-1-1,-1-1 1,-9 0 345,23 0-51,-1 0-1,1 0 1,-1 0 0,1 0-1,-1 0 1,1 0-1,-1 0 1,1 0 0,-1 0-1,1 0 1,-1 0 0,1 0-1,-1-1 1,1 1-1,-1 0 1,1 0 0,-1 0-1,1-1 1,-1 1 0,1 0-1,0-1 1,-1 1-1,1 0 1,0-1 0,-1 1-1,1 0 1,0-1 0,-1 1-1,1-1 1,0 1 0,0-1-1,-1 1 1,1-1-1,0 1 1,0-1 0,0 1-1,0-1 1,0 1 0,0-1-1,0 1 1,0-1-1,0 1 1,0-1 0,0 1-1,0-1 52,0 0-119,0 0-1,1 0 1,-1 0-1,1 0 1,-1 0-1,1 0 1,-1 0-1,1 0 1,0 0-1,-1 0 1,1 0-1,0 0 1,0 0-1,-1 0 1,1 1-1,0-1 1,0 0-1,0 1 1,1-1 119,18-5-2862,2 2-2139</inkml:trace>
  <inkml:trace contextRef="#ctx0" brushRef="#br0" timeOffset="3098.82">3384 795 11234,'0'0'2516,"0"0"-789,0 0-620,0 0-422,0 0-284,0 0-64,0 13-101,4 297-1822,-8-308-5609,1-2-987</inkml:trace>
  <inkml:trace contextRef="#ctx0" brushRef="#br0" timeOffset="3648.55">3705 27 5113,'0'0'6155,"0"0"-3411,0 0-1255,0 0-470,0 0-393,0 0-246,18-4-116,11-3-203,0 1 0,0 2 1,0 1-1,9 1-61,37 2 46,-74 0-51,0 0-1,0 0 1,-1 0-1,1 0 1,0 0-1,0 0 1,0 1-1,-1-1 1,1 0-1,0 1 1,0-1-1,-1 0 1,1 1 0,0-1-1,-1 1 1,1-1-1,0 1 1,-1 0-1,1-1 1,-1 1-1,1 0 1,-1-1-1,1 1 1,-1 0-1,0-1 1,1 2 5,4 26-76,-5-21 71,-1 0 0,0 0 0,0 0 1,-1 0-1,1 0 0,-1 0 0,-2 2 5,-7 10 1,-1-1 1,0-1-1,-2 0 0,0-1 1,-1 1-2,-16 18 0,13-17 0,15-15-1,-1 0 0,1 0 0,0 0 0,0 0 0,0 0 0,0 1 0,1-1 0,0 1-1,-1 0 1,1 0 0,0 0 0,1 0 0,-1 0 0,0 4 1,2-7 12,0-1-1,0 1 1,1 0-1,-1 0 1,0 0 0,1 0-1,-1-1 1,1 1-1,-1 0 1,1 0-1,-1-1 1,1 1 0,0 0-1,-1-1 1,1 1-1,0 0 1,-1-1-1,1 1 1,0-1 0,0 1-1,0-1 1,-1 0-1,1 1 1,0-1-1,0 0 1,0 0 0,0 1-1,0-1 1,0 0-1,0 0 1,-1 0-1,2 0-11,35 1 545,-29-1-409,30-1 148,-17 0-538,-1 1-1,1 1 1,0 0-1,-1 2 1,17 3 254,-28 0-4001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36.451"/>
    </inkml:context>
    <inkml:brush xml:id="br0">
      <inkml:brushProperty name="width" value="0.1" units="cm"/>
      <inkml:brushProperty name="height" value="0.1" units="cm"/>
      <inkml:brushProperty name="color" value="#66CC00"/>
    </inkml:brush>
  </inkml:definitions>
  <inkml:trace contextRef="#ctx0" brushRef="#br0">4109 639 5705,'0'0'2762,"0"0"-705,0 0-645,0 0-469,0 0-242,0 0-121,0 0-125,0 0-41,0 0 28,0 0 138,-5-5 6165,0 4-7196,-28 1 516,-323 6 202,32-6 709,142-3-1007,-200-6 150,209 7-192,-189 5-27,342-1 88,-1 1 0,0 1 0,-13 5 12,-33 5-6,-11 2 2,-35 13 4,-58 12-30,136-34 7,1 2-1,0 1 1,0 2 0,1 1 0,0 3 23,-26 14-98,1 3 1,-11 10 97,-10 3-160,-3-3 1,-1-4-1,-2-4 160,-207 79-74,203-83 84,43-16-85,-19 11 75,54-20-59,1 1-1,0 0 0,1 1 0,-1 0 1,2 0-1,-1 1 0,1 1 0,0-1 1,-4 9 59,-8 8-39,-63 69 6,-24 32-70,98-113 73,1 1 0,1-1 0,0 2 0,1-1 0,0 1 0,1 0-1,1 0 1,1 0 0,1 0 0,0 2 30,-3 10-65,-1-1 1,-8 23 64,-3-7 19,-16 27-19,16-38 10,2 2-1,1 0 1,-1 12-10,9-16-16,1 0 0,2 1 0,0 22 16,3-47 0,-16 184-20,5-85 80,4 43-60,7-132 5,-1 75 6,4 0 1,4 0 0,14 64-12,8 8 13,15 65 6,-31-188-19,1-2 1,1 0-1,3 0 1,17 27-1,12 26 11,-7-5-25,11 24-2,5-2 1,35 46 15,-75-126-2,-1 0 1,-2 1 0,0 1-1,2 13 2,-7-19 67,0-1 0,2 0 0,1 0 0,0-1 0,2-1 0,0 0 0,2 0 0,0-1-67,15 15 46,-3 2-1,0 1 0,2 10-45,-23-38 14,21 26 14,1 0 0,2-2 0,1-2 1,1 0-1,16 9-28,40 40 33,-75-67-19,21 21-3,2-1 1,1-1-1,2-3 1,0-1-1,22 11-11,-56-37 5,393 232 143,-364-213-136,0-2 0,2-2 0,1 0 0,0-3 0,1-1 0,0-2 0,1-2-1,0-1 1,1-2 0,1-1-12,86 7 73,-45-6-53,-1 4 1,42 12-21,-48-1 8,16 10-8,-45-15 3,1-1-1,0-3 1,1-2-1,32 3-2,46-7 131,80-7-131,-68-1 68,23 6-68,-74 6 32,0 4-1,52 17-31,68 12 9,-102-30 13,1-4 0,22-5-22,210-8 164,-178-2 44,253-4-32,-401 9-174,1017 21 147,-473-11-1,-403-11-108,207-20 183,-1 0 59,34 24-257,429-7 52,-337 0 20,-3-1-20,-79-19 48,-122 5 84,553-3-39,62-3 38,-888 24-206,592-48 76,-342 23-35,257 9-43,591 17 702,-1051-4-641,0-2 1,0-3-1,-1-2 1,47-16-62,72-14 252,1 7-49,147-51-203,-69-3 326,-203 67-256,0-2-1,-1-2 1,41-30-70,23-16 158,62-26-158,-30 18 127,-114 60-91,-2-1 0,0-1 0,-1-1 0,-2-2-1,0 0 1,15-22-36,19-28 205,42-70-205,-59 75 97,-2-1 0,-4-3 0,10-31-97,76-232 146,-86 234-124,-18 48-7,-1-2 0,-3 1 0,-2-2 0,-3 1 0,-3-1-1,0-47-14,-8-69 31,-16-94-31,-4 90 29,-15-39-29,21 143 8,-3 1 0,-4 1 0,-2 1 1,-15-22-9,-21-43 16,6-2 1,6-2 0,3-12-17,-13-54-4,-9 3 0,-76-153 4,99 268 0,-3 3-1,-4 1 1,-9-5 0,35 51 8,-3 1 0,0 1 1,-3 2-1,-1 1 0,-1 1 1,-6-2-9,15 15-5,-1 0 1,-2 2-1,1 0 1,-2 2-1,0 1 1,0 2-1,-1 0 1,-1 3-1,-9-2 5,-427-69 26,76 14-37,353 58 8,-481-85-12,-2 28 4,35 48 3,67 5 37,-380 0-66,603 25-31,-113 25 68,136-16 2,93-12-11,-579 68 37,-4-32 25,264-29-74,-220 3 2,486-20 17,-1 6 0,1 6 0,1 6 0,-7 7 2,63-9-3,-303 63 7,256-60 19,-1-5 0,-17-5-23,-76-3-11,-286 20-42,180-6-251,-197-15 304,331-7-80,-423-5-171,482 5 141,-154 3-304,189 6 148,35-3 140,-19-1 126,-127-8-767,-123 2-449,273 9 876,-14 1-2548,67-8 2666,1 0 0,-1 1 0,1-1 0,-1 1 1,1-1-1,-1 1 0,1 0 0,-1 0 0,1 0 0,0 0 0,-1 1 0,1-1 0,0 1 0,0-1 0,0 1 0,0 0 0,0 0 0,1-1 0,-1 1 0,1 1 0,-1-1 0,1 0 0,-1 0 0,1 0 0,0 1 0,0-1 0,0 1 0,1-1 0,-1 2 222,1-4-372,0 0-219,1 0-1285,4 0-2793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52.240"/>
    </inkml:context>
    <inkml:brush xml:id="br0">
      <inkml:brushProperty name="width" value="0.1" units="cm"/>
      <inkml:brushProperty name="height" value="0.1" units="cm"/>
      <inkml:brushProperty name="color" value="#00A0D7"/>
    </inkml:brush>
  </inkml:definitions>
  <inkml:trace contextRef="#ctx0" brushRef="#br0">328 0 11747,'0'0'2041,"0"0"-1311,0 0-265,-3 31 329,1-5-600,-1 17 93,-2 0 0,-2-1-1,-2 0 1,-2 1-287,-146 545 423,144-539-374,9-33-1850,9-28-5342,9-18 481</inkml:trace>
  <inkml:trace contextRef="#ctx0" brushRef="#br0" timeOffset="353.47">1 488 11883,'0'0'1736,"0"0"-1336,0 0 1040,0 0 257,0 0-489,215 15-416,-143-15-400,-6 3-392,1 0-72,-11 0-784,3-3-808,-12 0-1345,-14 0-6033</inkml:trace>
  <inkml:trace contextRef="#ctx0" brushRef="#br0" timeOffset="745.52">847 548 6513,'0'0'4373,"0"0"-3052,0 0-880,0 0-70,0 0 18,0 0 77,10 9-148,30 28-79,-35-33-164,1-1-1,-1 0 1,1 1 0,0-2 0,0 1-1,0-1 1,0 0 0,1 0-1,-1-1 1,1 0 0,-1 0-1,1 0 1,-1-1 0,1 0-1,-1 0 1,1-1 0,-1 1-1,6-3-74,2 2 46,-4-1-33,1 0 1,0-1 0,-1 0 0,1-1-1,-1 0 1,0 0 0,0-1-1,-1-1 1,1 0 0,-1 0-1,0 0 1,-1-1 0,0-1 0,0 1-1,0-2 1,-1 1 0,0-1-1,0 0-13,-6 7-20,1 0-1,-1 0 0,0 0 1,0 0-1,1 0 0,-1 0 1,0 0-1,-1 0 0,1 0 1,0 0-1,-1 0 0,1-1 1,-1 1-1,1 0 0,-1 0 0,0-1 1,0 1-1,0 0 0,-1-1 1,1 1-1,0 0 0,-1 0 1,1-1-1,-1 1 0,0 0 1,0 0-1,0 0 0,0 0 1,0 0-1,0 0 0,-1 0 1,1 0-1,-1 1 0,1-1 0,-1 0 1,0 1-1,1-1 0,-1 1 1,0 0-1,0 0 0,0-1 1,0 1-1,0 0 0,0 1 1,0-1-1,-1 0 0,1 1 1,0-1-1,0 1 0,-1-1 1,-1 1 20,-13-2-35,-1 1 1,0 0-1,1 1 1,-1 1-1,0 1 1,1 1-1,-1 0 1,1 1-1,0 1 1,0 0-1,1 1 1,-1 1-1,1 1 1,-2 2 34,-8 5 80,2 0 1,0 1-1,1 2 0,1 0 1,0 2-1,2 0 0,-10 13-80,21-22 158,1 0 1,0 0-1,1 1 0,0 0 0,1 0 0,0 1 0,1 0 0,0 0 1,1 0-1,1 0 0,0 1 0,1-1 0,0 1 0,1 0 0,1-1 0,0 13-158,2-19 67,-1-1 0,1 1 0,0-1 0,0 0 0,1 0 0,0 0 0,0 0 0,1 0 0,-1 0 0,1-1 0,0 0 0,1 0 0,-1 0 0,1 0 0,0-1 0,0 0 0,1 0 0,-1 0 0,1 0 0,3 1-67,7 3 56,-1 0-1,2 0 1,-1-2-1,1 0 1,0-1-1,0 0 1,6-1-56,-8-1-162,1-1 0,0-1-1,-1 0 1,1-2 0,0 1 0,0-2 0,-1 0 0,1-1 0,-1 0 0,0-2-1,0 1 1,0-2 0,-1 0 0,11-6 162,32-23-3590</inkml:trace>
  <inkml:trace contextRef="#ctx0" brushRef="#br0" timeOffset="1178.94">1548 509 6249,'0'0'7227,"0"0"-5184,0 0-1729,0 0 183,0 0 293,0 0-189,1 19-278,2 147 110,-2-130-371,0-19-43,-1-1 0,-1 1 0,0 0 0,-1 0 1,-2 10-20,9-50 266,-4 12-277,1 1 0,1 0 0,0 1 0,3-9 11,15-28-182,1 2 0,2 0 0,3 1 0,25-31 182,-39 58-14,0 0-1,1 0 1,1 2-1,1 0 1,0 0-1,1 2 1,0 0 0,1 1-1,0 0 1,1 2-1,0 0 1,19-6 14,-26 12 2,0 0 1,1 1 0,-1 0-1,0 1 1,1 0-1,3 1-2,-10 1-279,0-1 1,1 1-1,-1 0 0,0 1 1,0-1-1,1 2 279,-4-2-505,0 0-1,0 0 1,0 1-1,0 0 1,-1-1 0,1 1-1,-1 0 1,1 0-1,-1 0 1,0 1 0,2 1 505,11 20-9252</inkml:trace>
  <inkml:trace contextRef="#ctx0" brushRef="#br0" timeOffset="1847.98">2382 479 1560,'0'0'3915,"0"0"-1922,0 0-104,0 0 168,-12 29-276,-40 91-389,8-20 2129,-42 67-3521,79-159 196,7-16 364,6-16-217,8 0-341,2 1 1,0 1-1,2 1 1,0 0-1,1 2 1,13-10-3,-29 26-1,25-24-15,2 1 0,1 1 0,1 2 0,1 1-1,1 1 1,5 0 16,-33 18-1,-1 1 0,1 0 0,0 0 1,0 1-1,0-1 0,1 1 0,-1 1 0,0-1 0,2 1 1,-7 0 1,0 1 1,-1-1-1,1 1 0,0 0 1,-1-1-1,1 1 0,0 0 0,-1-1 1,1 1-1,-1 0 0,1 0 1,-1-1-1,0 1 0,1 0 0,-1 0 1,0 0-1,0 0 0,1 0 1,-1-1-1,0 1 0,0 0 0,0 0 1,0 0-1,0 0 0,0 0 1,0 0-1,-1 0 0,1-1 0,0 1 1,0 0-1,-1 0-1,1 5 13,0 13 20,-1 0-1,-1 0 0,0-1 1,-1 1-1,-1 0 0,-1-1 1,-1 0-1,-7 16-32,-5 2 8,13-26-10,0 0 0,0 1 0,0-1 0,2 1 0,-1 0 0,1-1 0,1 2 0,-1 7 2,3-19 44,3-4-11,0 0 1,0 0-1,0 1 0,1-1 0,-1 1 0,1 0 1,0 0-1,3-2-33,10-8 42,35-36-18,-27 24-17,1 1-1,1 1 0,2 1 1,0 2-1,9-4-6,-33 22-14,0-1-1,0 1 0,0 1 1,0-1-1,0 1 0,0 0 1,0 0-1,1 1 0,-1-1 1,2 1 14,-6 1-7,0-1 0,-1 1 0,1 0 0,-1-1 0,1 1 0,-1 0 0,1 0 0,-1-1 0,0 1 1,1 0-1,-1 0 0,0 0 0,0 0 0,1-1 0,-1 1 0,0 0 0,0 0 0,0 0 0,0 0 0,0 0 1,0 0-1,-1-1 0,1 1 0,0 0 0,0 1 7,-1 2-22,1 12-62,-2-1 0,1 0 0,-2 0 0,0 0-1,-1 0 1,-5 10 84,-9 21-2232,-11 18 2232,-6 12-4575,27-53-222</inkml:trace>
  <inkml:trace contextRef="#ctx0" brushRef="#br0" timeOffset="2312.13">3361 497 4889,'0'0'7906,"0"0"-5027,0 0-1888,0 0-287,0 0-153,0 0-250,-18 15-153,-119 102-25,123-105-120,-6 5-3,0 2-1,1 0 0,1 1 1,0 0-1,-7 14 1,24-32-6,0-1 0,0 1 0,0 0 0,0-1 0,1 1 0,-1 0 0,0-1 0,1 1 1,0 0-1,-1-1 0,1 1 0,0 0 0,0 0 0,0 0 0,0-1 0,0 2 6,0-2 2,1 0 0,-1 0 1,0 0-1,1 0 0,-1-1 0,1 1 1,-1 0-1,1 0 0,0-1 0,-1 1 0,1-1 1,0 1-1,-1 0 0,1-1 0,0 1 1,0-1-1,0 1 0,-1-1 0,1 0 1,0 1-1,0-1 0,1 0-2,6 2 35,0-1 0,0 0 0,1-1 0,-1 0 0,0 0 0,5-1-35,8 0 13,112 1 95,-131 0-105,0 1 0,0-1-1,-1 1 1,1-1-1,0 1 1,-1 0 0,1-1-1,-1 1 1,1 0 0,-1 0-1,1 0 1,-1 0-1,1 0 1,-1 1 0,0-1-1,0 0 1,0 1 0,1-1-1,-1 0 1,-1 1-1,1 0 1,0-1 0,0 1-1,0-1 1,-1 1 0,1 0-1,-1 0 1,0-1-1,1 1 1,-1 0 0,0 0-3,1 2 7,-1 1 0,0-1 0,0 1 0,0-1 0,0 0 0,-1 1 0,1-1 0,-1 0 0,0 1 0,0-1 0,-1 0 0,-1 3-7,-2 1 14,0-1 1,0 0-1,-1-1 1,0 1-1,-1-1 1,1 0-1,-1-1 1,-7 5-15,-62 38 4,72-46-8,-18 11-260,-41 22 40,59-33-322,0-1 1,-1 1-1,1-1 1,-1 0-1,1 0 1,-1 0-1,-4 0 546,8-1-3678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50.094"/>
    </inkml:context>
    <inkml:brush xml:id="br0">
      <inkml:brushProperty name="width" value="0.1" units="cm"/>
      <inkml:brushProperty name="height" value="0.1" units="cm"/>
      <inkml:brushProperty name="color" value="#00A0D7"/>
    </inkml:brush>
  </inkml:definitions>
  <inkml:trace contextRef="#ctx0" brushRef="#br0">149 245 10642,'0'0'2023,"0"0"-873,0 0-414,0 0-341,0 0-310,0 0 13,-3 17 152,-48 229 601,-37 203 739,84-416-3800,2-1 0,1 17 2210,1-48-4446,0-1-2404</inkml:trace>
  <inkml:trace contextRef="#ctx0" brushRef="#br0" timeOffset="332.72">652 662 12203,'0'0'2029,"0"0"-848,0 0-140,0 0-159,0 0-474,0 0-312,0 8-39,-2 25-206,-2-1-1,-2 1 1,-1-1-1,-1 1 1,-1-2-1,-2 0 1,-1 0-1,-2-1 1,-1 0-1,-3 1 150,17-29-303,-12 17-448,4-12-1166,0-7-3300,8-2-933</inkml:trace>
  <inkml:trace contextRef="#ctx0" brushRef="#br0" timeOffset="681.94">755 168 12963,'0'0'1776,"0"0"-1400,0 0-152,0 0-64,0 0-160,0 0-280,0 0-664,16 86-784,1-86-4058</inkml:trace>
  <inkml:trace contextRef="#ctx0" brushRef="#br0" timeOffset="1009.22">1267 1 2497,'0'0'11234,"0"0"-9898,0 0-1048,0 0 624,0 0 9,-36 223-529,6-128-272,0 13-112,-3-1 64,0-6-72,3-15 0,4-17-128,6-19-96,7-17-136,3-18-369,10-15-695,0-12-216,7-21-2833</inkml:trace>
  <inkml:trace contextRef="#ctx0" brushRef="#br0" timeOffset="1342.69">1466 308 7178,'0'0'3772,"0"0"-2410,0 0-421,-26 27 118,-86 88-372,95-97-580,-1-1 1,0-1-1,-1-1 0,-1-1 1,0 0-1,-20 9-107,33-19 11,2-1-6,0 0 1,-1 1 0,0-1 0,0 0 0,0-1 0,0 1 0,0-1 0,-1 0 0,1-1 0,-7 1-6,11-2-200,2 0 182,0-1 0,0 1 0,0-1 0,-1 1 0,1 0 0,0-1 0,0 1 0,0-1 0,0 1 0,0-1 0,0 1 0,0-1 0,0 1 0,0-1 0,1 1 0,-1 0 0,0-1 0,0 1 0,0-1 0,0 1 0,1-1 0,-1 1 0,0 0 0,0-1 0,1 1 0,-1 0 0,0-1 0,1 1 0,-1 0 0,0-1 18,4-2-12,-1-1 0,0 1 1,1-1-1,0 1 1,0 0-1,0 1 0,0-1 1,0 1-1,0-1 1,1 1-1,-1 1 0,1-1 1,-1 1-1,1-1 1,4 1 11,1-1 79,0 0 1,0 1-1,0 0 1,0 1-1,0 0 1,0 1-1,6 1-79,-11 0 18,-1 0 0,0-1 0,0 2-1,0-1 1,-1 0 0,1 1 0,0 0 0,-1 0-1,0 0 1,0 0 0,0 0 0,0 1-1,0-1 1,-1 1 0,1 0 0,-1 0 0,0 0-1,0 0 1,1 3-18,6 16 96,0 0 0,4 22-96,-13-45 0,8 33-84,8 24-471,1-26-3035,-8-23-2409</inkml:trace>
  <inkml:trace contextRef="#ctx0" brushRef="#br0" timeOffset="1679.23">1925 403 8914,'0'0'2098,"0"0"-1393,0 0-551,0 0-36,0 0 144,0 0 56,7 17-40,22 55-61,-28-69-188,0 0 0,1 1 0,-1-1 0,1 0 0,0 0 0,0-1 0,0 1 0,0 0 0,1-1 0,-1 1 0,1-1 0,0 0 0,-1 0 0,1 0 0,0 0 0,0 0 0,0-1 0,1 1-29,2 0 63,-1-1-1,1 0 0,0-1 1,-1 1-1,1-1 1,0 0-1,-1 0 0,3-1-62,10 1 169,-4-1-155,-1 0 0,1-1 0,-1-1 0,1 0 0,-1 0 0,0-2 0,0 1 0,-1-2 0,1 0 0,-1 0 0,0-1 0,-1 0 0,0-1 0,0-1 0,0 0 0,-1 0 0,-1-1 0,4-4-14,-10 10-12,0 0 0,-1-1 0,1 1 0,-1-1 0,0 1 0,-1-1 0,1 0 0,-1 0 0,1 1 0,-2-1 0,1-3 12,0 6-8,-1 0-1,0 0 0,0 0 1,0 0-1,0-1 0,0 1 1,0 0-1,-1 0 1,1 0-1,-1 0 0,0 0 1,1 0-1,-1 0 1,0 0-1,0 0 0,0 0 1,0 1-1,-1-1 1,1 0-1,0 1 0,-1-1 1,1 0-1,-1 1 1,0 0-1,1-1 0,-1 1 1,-1-1 8,-8-1-7,-1 0 1,1 0 0,0 1 0,-1 0 0,0 1-1,1 0 1,-1 1 0,0 1 0,-6 0 6,-3 0 8,8 0 13,0 1 0,0 0 1,0 0-1,0 2 0,0 0 1,1 0-1,-1 1 0,1 1 1,0 0-1,1 0 0,0 1 1,0 1-1,0 0 0,1 0 1,0 1-1,0 0 0,1 1 0,-4 6-21,2-3 119,1 0 0,1 1 0,0 1 0,1-1 0,1 1 0,0 1 0,1-1 0,0 1 0,2 0-1,0 0 1,0 1 0,2-1 0,0 1 0,0 9-119,2-12 127,0 0-1,1 0 1,1 0 0,0 0-1,1 0 1,1 3-127,-1-10 29,-1-1 0,1 1 1,0-1-1,1 0 0,0 0 0,0 0 0,0 0 0,1 0 0,0-1 1,0 0-1,0 0 0,0 0 0,1-1-29,4 3 23,-1 0 0,1-1 0,0 0 0,1-1 0,-1 0-1,1-1 1,0 0 0,0-1 0,1 0 0,4 0-23,16 1-845,0-1-1,1-2 1,1-1 845,-34 0-16,42 0-3668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40.983"/>
    </inkml:context>
    <inkml:brush xml:id="br0">
      <inkml:brushProperty name="width" value="0.1" units="cm"/>
      <inkml:brushProperty name="height" value="0.1" units="cm"/>
      <inkml:brushProperty name="color" value="#E71224"/>
    </inkml:brush>
  </inkml:definitions>
  <inkml:trace contextRef="#ctx0" brushRef="#br0">64 569 8634,'0'0'2568,"0"0"-699,0 0-724,0 0-482,0 0-217,0 0-141,-5 16-118,-5 19-129,-3 7 120,1 0 1,3 0-1,2 1 1,0 4-179,7-38 29,-1 0 0,1 0 0,1 0 0,-1 0 1,2 0-1,-1 0 0,3 6-29,-3-11 9,1-1 0,-1 0-1,1 0 1,0 0 0,0 0 0,1 0 0,-1 0 0,1-1 0,-1 1 0,1-1-1,0 0 1,-1 0 0,1 0 0,0 0 0,1 0 0,-1 0 0,0-1 0,0 0-1,1 1 1,2-1-9,6 3-57,1-1 0,-1 0 0,1-1 0,0-1 0,0 0 0,0-1-1,0 0 1,0-1 0,0 0 0,0-1 0,-1 0 0,1-1 0,-1-1 0,1 0 0,-1-1-1,0 0 1,-1 0 0,1-2 0,-1 1 0,0-1 0,-1-1 0,0 0 0,2-2 57,-6 4-81,0 0 0,0-1 0,-1 1 0,0-1 0,0 0 0,-1 0 0,0-1 1,0 1-1,0-1 0,-1 0 0,0 0 0,-1 0 0,0 0 0,0-1 0,-1 1 1,0-1-1,0 1 0,-1-1 0,0 1 0,-1-6 81,0 10-12,1 0 0,-1-1 1,0 1-1,0 0 0,-1 0 0,1 0 1,-1 0-1,0 0 0,0 1 0,0-1 1,0 0-1,-1 1 0,1 0 0,-1-1 1,0 1-1,-2-1 12,-1-2-45,-1 1 1,1 1-1,-1-1 1,-1 1-1,1 1 1,0-1-1,-1 1 1,-5-1 44,-6-2-60,1 2 0,-1 1 0,-1 0 0,1 1 0,0 1 0,-1 1 0,-3 0 60,18 1 8,0 0 0,0 0 0,0 1 1,0-1-1,1 1 0,-1 0 0,0 1 0,1-1 1,-1 1-1,1-1 0,0 1 0,0 1 0,0-1 1,0 0-1,1 1 0,0 0 0,-1 0 1,1 0-1,0 0 0,1 1 0,-1-1 0,1 1 1,0-1-1,0 1 0,0 0 0,1 0 0,-1 1-8,1-1-96,-1 1-1,1-1 1,0 0 0,0 1-1,0-1 1,1 1-1,0-1 1,0 1-1,1-1 1,-1 1-1,1-1 1,0 1-1,0-1 1,1 0-1,0 0 1,0 1-1,0-1 1,1 0-1,-1-1 1,1 1-1,0 0 1,0-1-1,1 0 1,2 3 96,24 14-4316</inkml:trace>
  <inkml:trace contextRef="#ctx0" brushRef="#br0" timeOffset="382.54">973 0 336,'0'0'7272,"0"0"-4034,0 0-1395,0 0-776,0 0-489,0 0-262,-28 4-83,-3-1-111,0 2-1,-24 8-121,52-12 22,0 0-1,1 1 1,-1-1 0,0 1-1,1 0 1,-1 0 0,1 0-1,0 0 1,-1 0-1,1 0 1,0 1 0,0-1-1,0 1 1,1 0 0,-1-1-1,1 1 1,-1 0 0,1 0-1,0 0 1,0 0 0,0 0-1,1 0 1,-1 0 0,1 0-1,0 0 1,0 1 0,0-1-1,0 0 1,0 3-22,-1 8 136,-5 78 1066,4 0 0,4 16-1202,0 13 402,1 87-27,1 3-2858,-4-211 2466,0 4-405,0-1 0,0 0 0,0 0 0,0 0 0,-1 0 0,1 0 0,-1 0 0,0 0 0,0 0 0,0-1 0,-1 3 422,-5 2-4783</inkml:trace>
  <inkml:trace contextRef="#ctx0" brushRef="#br0" timeOffset="697.63">613 494 6313,'0'0'2649,"0"0"-633,0 0-15,0 0-753,0 0-392,198-6-480,-142-6-256,17-2-120,-17 2-776,-13 3-2441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47.780"/>
    </inkml:context>
    <inkml:brush xml:id="br0">
      <inkml:brushProperty name="width" value="0.1" units="cm"/>
      <inkml:brushProperty name="height" value="0.1" units="cm"/>
      <inkml:brushProperty name="color" value="#00A0D7"/>
    </inkml:brush>
  </inkml:definitions>
  <inkml:trace contextRef="#ctx0" brushRef="#br0">123 75 9394,'0'0'2726,"0"0"-792,0 0-685,0 0-431,0 0-191,0 0-199,0 11-60,-5 126 13,-7 0 0,-5 0 0,-6-2 0,-6 3-381,7-57 250,12-49-2181,7-27-1374,1-10-2257,2-23-1614</inkml:trace>
  <inkml:trace contextRef="#ctx0" brushRef="#br0" timeOffset="344.94">430 203 5473,'0'0'4265,"0"0"-2457,0 0-439,-29 155-417,19-89-216,0 5-392,3 9-216,-3 4-72,0-7-48,-3-2-8,3-10-112,-3-8-408,0-7-296,3-17-952,0-15-3554</inkml:trace>
  <inkml:trace contextRef="#ctx0" brushRef="#br0" timeOffset="797">573 611 8450,'0'0'2116,"0"0"-697,0 0-527,0 0-410,0 0-201,0 0-86,18 6-76,62 16-30,-67-18-49,0-1 0,0-1 1,0 0-1,0-1 0,1 0 0,-1-1 0,13-1-40,-4-1 118,-16 2-78,1-1 1,0-1-1,-1 1 1,1-1 0,-1 0-1,0 0 1,1-1-1,-1 0 1,0 0 0,-1-1-1,1 1 1,0-1-1,-1 0 1,0-1-1,0 0 1,0 1 0,-1-1-1,0-1 1,0 1-1,0-1 1,1-1-41,0-2-22,0 0 0,0 0 1,-1-1-1,0 1 0,-1-1 0,0 0 1,-1 0-1,0 0 0,0 0 0,-1 0 1,-1 0-1,1-1 0,-2-7 22,0 17-35,1-1 0,-1 1-1,1 0 1,-1 0 0,0-1 0,0 1 0,1 0-1,-1 0 1,0 0 0,0 0 0,0 0-1,0 0 1,0 0 0,0 0 0,-1 1-1,1-1 1,0 0 0,0 1 0,-1-1-1,1 1 1,0-1 0,-1 1 0,1-1-1,0 1 1,-1 0 0,1 0 0,-1 0 0,1 0-1,0 0 1,-2 0 35,-51 1-759,47 0 688,-2 0 40,0 1-1,0 0 0,0 1 1,1 0-1,-1 0 1,1 1-1,0 0 1,0 0-1,0 1 1,1 0-1,-1 0 1,1 1-1,-5 5 32,-6 7-23,1 0-1,0 1 1,2 1-1,-7 10 24,9-9 95,1 1-1,0 0 1,2 1 0,0 0-1,2 0 1,1 1 0,0 0 0,2 0-1,1 1 1,1 0 0,1-1-1,1 1 1,1 0 0,3 18-95,-3-40 8,1-1 1,-1 1-1,1-1 1,0 0 0,0 1-1,0-1 1,0 0 0,0 1-1,1-1 1,-1 0-1,1 0 1,-1 0 0,1 0-1,0 0 1,0 0-1,-1-1 1,2 1 0,-1-1-1,0 1 1,0-1-1,0 0 1,1 0 0,-1 0-1,0 0 1,1 0 0,-1 0-1,1-1 1,-1 1-1,1-1 1,1 1-9,11 0 35,0 1 0,1-2-1,-1 0 1,13-2-35,-14 1-5,6-1-342,0-1 1,-1-1-1,1-1 1,-1-1-1,-1 0 1,1-2-1,-1 0 1,5-4 346,8-1-1676,32-17-5037</inkml:trace>
  <inkml:trace contextRef="#ctx0" brushRef="#br0" timeOffset="1195.02">1505 468 4865,'0'0'2854,"0"0"-1680,0 0-766,0 0 84,0 0 189,-35 17-113,-111 54-176,133-65-302,1 1 0,-1 0 0,1 1 0,1 0 0,-1 1 0,1 0 0,1 1 0,0 0 0,0 1 0,-6 9-90,4-4 171,5-8-20,1 0-1,0 0 0,1 1 0,0 0 1,0 1-1,1-1 0,0 1 1,0-1-1,1 1 0,1 0 0,0 1 1,0-1-1,1 0 0,0 0 1,1 1-1,0 0-150,0-8 19,0-1 1,1 1-1,-1 0 1,1 0-1,0-1 1,0 1-1,0 0 0,0-1 1,0 1-1,1-1 1,-1 1-1,1-1 1,-1 0-1,1 1 1,0-1-1,0 0 0,0 0 1,0 0-1,1-1 1,-1 1-1,0 0 1,1-1-1,-1 0 1,1 1-1,-1-1 1,1 0-1,0 0 0,1 0-19,8 2 3,0 0 0,0 0 0,0-1 0,0 0 0,1-1-1,1-1-2,2 0-328,0-1 0,0-1-1,-1 0 1,1-1-1,-1-1 1,1-1 0,-1 0-1,-1-1 1,1 0 0,-1-1-1,0-1 1,0 0-1,-1-1 329,54-34-6297</inkml:trace>
  <inkml:trace contextRef="#ctx0" brushRef="#br0" timeOffset="1547">2034 1 9778,'0'0'2261,"0"0"-610,-7 30-80,-48 187 1065,31-94-1718,-3 78-918,9-61-2291,-6 1 2291,24-136-858,-3 7 717,-1-9-7533,4-3 335</inkml:trace>
  <inkml:trace contextRef="#ctx0" brushRef="#br0" timeOffset="1878.43">1783 373 6185,'0'0'5121,"0"0"-4072,0 0 839,0 0-16,0 0-367,169 3-849,-123-3-432,0 0-200,1 3-24,9 15-760,-13-3-1497,-3 0-3408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28:46.813"/>
    </inkml:context>
    <inkml:brush xml:id="br0">
      <inkml:brushProperty name="width" value="0.1" units="cm"/>
      <inkml:brushProperty name="height" value="0.1" units="cm"/>
      <inkml:brushProperty name="color" value="#00A0D7"/>
    </inkml:brush>
  </inkml:definitions>
  <inkml:trace contextRef="#ctx0" brushRef="#br0">364 19 4505,'0'0'2711,"0"0"-581,0 0-464,0 0-449,0 0-373,0 0-142,0-3-22,0-9 43,0 9 12,0 3-3,0 0-104,0 0-104,0 0-50,-24 0 488,17 0-959,1 0-1,-1 0 0,0 1 0,1 0 0,-1 0 0,1 1 1,0 0-1,-1 0 0,1 0 0,0 1 0,0 0 1,0 0-1,1 0 0,-1 1 0,1 0 0,0 0 0,0 0 1,0 1-1,0 0-2,-19 19-5,1 1-1,1 1 1,1 0 0,2 2 0,0 0 0,2 2 0,1 0-1,-4 14 6,12-21 11,0 0 0,2 0-1,1 0 1,0 1-1,2 0 1,1 8-11,-1 24 33,3 0 1,4 9-34,-4-62-1,0-1 1,1 1-1,-1 0 0,1-1 1,0 1-1,-1-1 0,1 0 1,1 1-1,-1-1 1,0 0-1,0 1 0,1-1 1,-1 0-1,1 0 0,0 0 1,0 0-1,0-1 0,0 1 1,0 0-1,0-1 0,0 1 1,0-1-1,1 0 0,-1 0 1,0 0-1,1 0 0,-1 0 1,1 0-1,-1-1 0,1 1 1,11 1-1,-1 0-1,1 0 0,0-2 1,0 0-1,4 0 2,1-1 9,23-1 13,-1-3-1,1-1 1,-1-2-1,34-11-21,54-11-1673,-120 30 293,-10 3-1171,-11 7-2033,9-9 4314,-24 17-6391</inkml:trace>
  <inkml:trace contextRef="#ctx0" brushRef="#br0" timeOffset="562.11">813 519 4441,'0'0'2014,"0"0"-946,0 0-429,0 0 238,0 0 123,0 0-146,-3 16-182,-4 8-446,-4 13 762,-3 29-988,13-7 784,1-58-775,1 0 0,-1 0 0,0 0 0,1-1 0,-1 1 0,0 0-1,1 0 1,-1-1 0,1 1 0,0 0 0,-1-1 0,1 1 0,-1-1 0,1 1 0,0-1 0,0 1 0,-1-1 0,1 1 0,0-1 0,0 0 0,-1 1-1,1-1 1,0 0 0,0 1 0,0-1 0,0 0 0,-1 0 0,1 0 0,0 0 0,0 0 0,1 0-9,36 0 329,-27 0-124,-4-1-96,0 0 1,0 0-1,-1-1 1,1 0 0,0-1-1,-1 1 1,1-1-1,-1-1 1,0 1 0,0-1-1,0 0 1,0 0-1,-1-1 1,1 0-110,7-6 81,0-2-1,-1 0 1,0 0 0,-1-1-1,2-3-80,-10 12 39,0-1 0,0 0 0,-1 0 0,0 0 0,0 0-1,1-5-38,-2 10 8,-1-1 0,1 1-1,-1-1 1,1 1-1,-1 0 1,0-1 0,0 1-1,0-1 1,0 1-1,0-1 1,0 1 0,0-1-1,0 1 1,-1-1-1,1 1 1,-1 0 0,1-1-1,-1 1 1,1-1-1,-1 1 1,0 0 0,1 0-1,-1-1 1,0 1-1,0 0 1,0 0 0,0 0-1,0 0 1,0 0-1,0 0 1,-1 0 0,1 0-8,-7-1-114,0 0 0,0 1 0,0-1 0,0 2 0,0-1 0,0 1 1,-1 0-1,1 1 0,0 0 0,0 0 0,0 1 0,0 0 0,0 0 0,-2 1 114,6-1-124,0-1-1,0 0 0,0 1 0,1 0 0,-1 0 0,0 0 0,1 1 0,-1-1 0,1 1 0,-1 0 1,1 0-1,0 0 0,1 0 0,-1 0 0,0 1 0,1-1 0,0 1 0,0 0 0,0 0 0,0 0 1,0 0-1,1 0 0,0 0 0,0 0 0,0 0 0,0 0 0,1 4 125,0-7-119,-1 0 0,1 0 0,0-1-1,0 1 1,1 0 0,-1 0 0,0 0 0,0-1 0,0 1-1,0 0 1,1 0 0,-1-1 0,0 1 0,1 0-1,-1 0 1,1-1 0,-1 1 0,1-1 0,-1 1 0,1 0-1,-1-1 1,1 1 0,0-1 0,-1 1 0,1-1-1,0 1 1,-1-1 0,1 1 119,22 1-2501,-17-2 2051,24 0-4123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08.248"/>
    </inkml:context>
    <inkml:brush xml:id="br0">
      <inkml:brushProperty name="width" value="0.05" units="cm"/>
      <inkml:brushProperty name="height" value="0.05" units="cm"/>
    </inkml:brush>
  </inkml:definitions>
  <inkml:trace contextRef="#ctx0" brushRef="#br0">520 64 1720,'0'0'1065,"0"0"-144,0 0-43,0 0 158,0 0-24,0 0-109,-4-5-174,-11-12-251,11 12-187,4 5-135,0 0-27,0 0 132,6 0 123,0 0-1,0-1 0,0 0 1,1 0-1,-1 0 0,0-1 1,0 0-1,-1 0 0,1 0 1,0-1-1,-1 0 0,1 0 1,-1 0-1,1-2-383,2 0 981,-4 3 2774,-8 2 0,-11 0-3902,-5 0 356,5-1-199,0 1 0,0 1 0,0 0 0,0 1 0,0 0 1,0 1-1,1 1 0,-12 4-10,-4 7-16,1 1 0,1 1 0,0 2 0,1 0 0,1 2 0,1 1 0,2 1 0,0 1 0,1 1 0,1 1 0,1 1 0,2 0 0,1 2 0,1 0 0,1 1 0,2 0 0,-4 15 16,13-30-32,0 0 1,1 1-1,1-1 0,1 1 1,0 0-1,2 12 32,-1-25-11,0-1 1,0 0-1,0 1 0,1-1 0,-1 0 0,1 0 0,0 0 0,-1 1 0,1-1 1,0 0-1,0 0 0,1 0 0,-1 0 0,0 0 0,1 0 0,-1-1 1,1 1-1,-1 0 0,1-1 0,0 1 0,0-1 0,0 0 0,0 1 0,0-1 1,0 0-1,0 0 0,0 0 0,0-1 0,0 1 0,0 0 0,1-1 1,0 1 10,11 1-25,0 0 0,0-1 0,0 0 0,0-1 0,2-1 25,5 0 8,7-1 21,-1-1 0,1-1 1,-1-2-1,-1-1 0,16-6-29,-11 3 7,0 2 0,0 1 0,0 2 0,5 0-7,-25 4 11,-1 0-34,1 1-1,-1-1 1,1 2 0,-1 0 0,2 0 23,-10-1-7,0 1 1,1-1-1,-1 1 0,0 0 1,0 0-1,0-1 1,0 1-1,0 1 0,0-1 1,0 0-1,0 0 1,0 1-1,-1-1 1,1 1-1,0-1 0,-1 1 1,1 0-1,-1 0 1,0 0-1,0-1 0,0 1 1,0 1-1,0-1 1,0 0-1,0 1 7,2 9 20,-1 1-1,0-1 1,-1 1-1,0 0 1,-1 0 0,-1-1-1,0 1 1,-1 0-1,0-1 1,-1 1-1,0-1 1,-1 0-1,0 0 1,-1 0 0,-4 7-20,-6 10 77,-2-1 1,0 0-1,-2-1 1,-1-1-1,-1-1 1,-2-1-1,0-1 1,-2 0-78,22-20 38,-1-1 1,0 1 0,0-1-1,0 0 1,0 0-1,0-1 1,-1 1 0,1-1-1,0 0 1,-1 0-1,1-1 1,-4 1-39,5-1 4,1 0 0,0 0-1,0 0 1,-1 0 0,1 0 0,0 0-1,0-1 1,0 0 0,0 1 0,-1-1-1,1 0 1,0 0 0,0 0 0,0 0-1,0 0 1,1 0 0,-1-1 0,0 1-1,1-1 1,-1 1 0,0-1 0,1 0-1,0 1 1,-2-3-4,13 9-7249,23 11 4567,-17-9-367,11 6-3195</inkml:trace>
  <inkml:trace contextRef="#ctx0" brushRef="#br0" timeOffset="334.37">999 701 7922,'0'0'3758,"0"0"-1678,0 0-441,0 0-113,0 0-340,0 0-429,0 5-286,-1 76 905,-1-32-1159,2 0 0,2 0 0,2 0 0,6 23-217,-7-48-15,-2-16-1258,-1-11-3457,-1-22 1548,-5-12-2816</inkml:trace>
  <inkml:trace contextRef="#ctx0" brushRef="#br0" timeOffset="668.03">950 591 9090,'0'0'2873,"0"0"-1217,0 0-192,0 0-264,0 0-399,0 0-441,0 0-184,-4 0-168,4 0-8,0 0-48,0 0-136,10 0-504,7-3-681,23 0-375,-7-3-657,0 0-3712</inkml:trace>
  <inkml:trace contextRef="#ctx0" brushRef="#br0" timeOffset="983.57">1277 763 8618,'0'0'1842,"0"0"-195,0 0-107,1 27-180,0 4-1002,1 31 1493,8 53-1851,-7-95 195,-2-8-106,0-1 0,1 0 0,1 1 0,0-1 0,4 9-89,-7-19 2,0-1-1,0 1 1,0-1 0,1 1-1,-1-1 1,0 0 0,0 1 0,1-1-1,-1 1 1,0-1 0,1 0-1,-1 1 1,0-1 0,1 0 0,-1 0-1,1 1 1,-1-1 0,0 0-1,1 0 1,-1 1 0,1-1 0,-1 0-1,1 0 1,-1 0 0,1 0 0,-1 0-1,0 0 1,1 0 0,-1 0-1,1 0 1,-1 0 0,1 0 0,-1 0-1,1 0 1,-1 0 0,1 0-1,-1 0 1,1 0 0,-1-1 0,1 1-1,-1 0 1,0 0 0,1-1-2,15-16 70,54-107 371,-28 47-278,6-2-163,-31 52 10,-13 19-2,0 0 1,0 0-1,1 1 1,1 0-1,-1 0 1,1 0 0,0 0-1,1 1 1,3-2-9,-10 7-2,1 1 0,-1 0 0,1-1 0,-1 1 0,1 0 0,0-1 0,-1 1-1,1 0 1,0 0 0,-1 0 0,1-1 0,0 1 0,-1 0 0,1 0 0,0 0 0,-1 0 0,1 0 0,0 0 0,-1 0 0,1 0 0,0 1 0,-1-1 0,1 0 0,-1 0 0,1 1 0,0-1 0,-1 0 0,1 0 0,-1 1 0,1-1 0,0 1 0,-1-1 0,1 1 0,-1-1 0,0 1 0,1-1 0,-1 1 0,1-1 0,-1 1 0,0-1 0,1 1 0,-1-1 0,0 1 0,0 0 0,1-1 0,-1 1 0,0 0 0,0-1 0,0 1 0,0 0 2,4 38 188,-4-34-139,2 109 393,-2-45-426,3 0 0,7 36-16,-10-103-39,0-1-1,0 1 1,0-1-1,1 1 0,-1-1 1,0 1-1,1-1 0,0 0 1,-1 1-1,1-1 1,0 1-1,-1-1 0,1 0 1,0 0-1,0 0 0,0 1 1,0-1-1,1 0 40,1 0-369,-1 0 1,0 0-1,1 0 0,-1-1 0,1 1 0,-1-1 0,1 1 1,-1-1-1,1 0 0,-1 0 0,2-1 369,15 1-4937</inkml:trace>
  <inkml:trace contextRef="#ctx0" brushRef="#br0" timeOffset="1318.96">2131 680 6225,'0'0'5004,"0"0"-2954,0 0-551,0 0 105,0 0-174,0 0-403,-7-6-342,-19-17-286,26 22-393,-1 1-1,1 0 1,-1-1 0,1 1 0,-1 0-1,1 0 1,-1-1 0,0 1-1,1 0 1,-1 0 0,1 0 0,-1-1-1,1 1 1,-1 0 0,0 0 0,1 0-1,-1 0 1,1 0 0,-1 0-1,0 1 1,1-1 0,-1 0 0,1 0-1,-1 0 1,1 0 0,-1 1 0,1-1-1,-1 0 1,1 0 0,-1 1 0,1-1-1,-1 1 1,1-1-6,-11 16 44,9-10-24,-12 20 15,2 0 1,2 1-1,0 1 0,2 0 0,0 0 0,2 0 0,2 1 1,0-1-1,2 1 0,1 0 0,1 4-35,0-23 9,0-2-47,0 0 1,0 0-1,0 1 0,1-1 1,1 0-1,-1 0 1,1 0-1,2 4 38,-3-10-58,0 0 0,0 0-1,0-1 1,0 1-1,1 0 1,-1-1-1,0 1 1,1-1-1,-1 1 1,1-1 0,0 0-1,-1 1 1,1-1-1,0 0 1,1 0 58,0 1-159,1-1-1,0 0 1,-1-1 0,1 1-1,-1 0 1,1-1 0,0 0-1,0 0 1,-1 0 0,1 0-1,3-1 160,1-1-350,0 0-1,0 0 0,0-1 0,0 0 1,0 0-1,-1-1 0,1 1 1,-1-2-1,0 1 0,0-1 0,-1 0 1,5-5 350,36-36-3968</inkml:trace>
  <inkml:trace contextRef="#ctx0" brushRef="#br0" timeOffset="1647.44">2484 754 10682,'0'0'1654,"0"0"-128,0 0-65,0 0-368,0 0-499,0 0-347,5 22-174,-5-22-73,5 23 6,0 0-1,7 16-5,-11-37 4,0-1-1,0 1 0,0 0 1,1-1-1,-1 1 1,0-1-1,0 0 1,1 1-1,-1-1 1,1 0-1,-1 0 1,1 0-1,0 0 1,-1 0-1,1 0 1,0-1-1,-1 1 1,1 0-1,0-1 1,0 1-1,0-1 1,0 0-1,0 0 1,0 0-1,-1 0 1,1 0-1,0 0 1,0 0-1,0 0 1,0-1-1,0 1 0,-1-1 1,1 1-1,0-1 1,1-1-4,0 1 15,7-2 19,0-1-1,0-1 0,0 0 0,-1 0 0,0-1 0,0 0 1,0 0-1,-1-1 0,6-6-33,9-9 73,-2-1-1,14-20-72,-28 35 34,0-1-1,-1 1 1,-1-1-1,1 0 1,-1 0-1,-1-1 1,0 0-1,0 1 0,-1-1 1,0-1-1,-1 1 1,0 0-1,0-1 1,-1-4-34,-1 15 15,-1-1-1,1 0 1,-1 0 0,1 0 0,-1 1 0,1-1 0,-1 0 0,1 1 0,-1-1 0,0 0 0,1 1 0,-1-1 0,0 1 0,0-1 0,1 1 0,-1 0 0,0-1 0,0 1 0,0 0-1,0-1 1,1 1 0,-1 0 0,0 0 0,0 0 0,0 0 0,0 0 0,0 0 0,0 0 0,1 0 0,-1 0 0,0 0 0,0 0 0,0 0 0,0 1 0,0-1 0,0 1-15,-6-1 100,-6 1-60,1 0-1,0 1 0,0 0 0,0 1 0,0 1 0,1 0 1,-1 0-1,1 1 0,0 1 0,0-1 0,1 2 0,0 0 0,-3 2-39,-12 10 78,2 2-1,1 0 1,0 1-1,-15 21-77,26-29 48,0 0-1,1 1 1,1 0 0,0 1-1,1 0 1,1 0-1,0 1 1,1 0-1,1 0 1,1 0-1,0 1 1,1-1 0,1 1-1,1 0 1,1 8-48,-1-20 22,2 0 0,-1 1 0,1-1 0,0 0 0,0 1 0,0-1 0,1 0 0,0 0 0,1 0 1,-1 0-1,1-1 0,0 1 0,0-1 0,1 1 0,0-1 0,0 0 0,0-1 0,0 1 0,1-1 0,0 0 0,0 0 0,0 0 1,0 0-1,0-1 0,1 0 0,0 0 0,2 0-22,10 4 30,1-1 0,0-1 0,0 0 0,0-2 0,1 0 0,-1-1 0,1-1 0,-1-1 0,1-1 1,0-1-1,2-1-30,-8 1-26,0 0 0,-1-2 0,1 0 0,-1 0 0,0-1 0,-1-1 0,1 0 1,-1-1-1,0 0 0,7-6 26,13-13-1138,0-1-1,22-26 1139,-49 48-188,61-67-4278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23.936"/>
    </inkml:context>
    <inkml:brush xml:id="br0">
      <inkml:brushProperty name="width" value="0.05" units="cm"/>
      <inkml:brushProperty name="height" value="0.05" units="cm"/>
    </inkml:brush>
  </inkml:definitions>
  <inkml:trace contextRef="#ctx0" brushRef="#br0">192 13 5513,'0'0'3688,"0"0"-1803,0 0-746,0 0-240,0 0-68,6-12 4299,-5 12-4927,-1 0-64,0 0-16,0 0 13,0 0 62,0 0 116,0 0 58,0 0 17,0 0 58,-2 1-64,-11 13-221,0 0 0,1 0 0,1 1 0,0 1 0,1 0 1,-4 10-163,-8 17 249,3 0 1,1 3-250,5-7 44,2 1-1,1 1 1,3 0-1,1 0 1,2 0 0,1 1-1,3 23-43,2-37 0,0 0-1,2 0 0,1 0 1,1-1-1,1 0 0,2 0 1,1-1-1,0 0 0,2-1 1,1 0-1,1-1 0,8 10 1,70 101-65,-72-109-15,0-1 0,2-2 0,0 0 0,3 0 80,-22-20-41,29 19-693,-31-21 676,-1-1 0,1 0 0,-1 0 1,1 1-1,-1-1 0,1 0 0,0 0 1,-1 0-1,1 1 0,-1-1 0,1 0 0,0 0 1,-1 0-1,1 0 0,-1 0 0,1 0 1,0 0-1,-1-1 0,1 1 0,-1 0 0,1 0 1,-1 0-1,1 0 0,0-1 0,-1 1 1,1 0-1,-1-1 0,1 1 0,-1 0 0,1-1 1,-1 1-1,0-1 0,1 1 0,-1-1 1,1 1-1,-1-1 0,0 1 0,1-1 0,-1 1 1,0-1-1,0 1 0,0-1 0,1 1 1,-1-1-1,0 0 0,0 1 0,0-1 0,0 1 1,0-1-1,0 0 0,0 1 0,0-1 1,0 1-1,0-1 0,0 0 58,0-34-3027,0-3-2828</inkml:trace>
  <inkml:trace contextRef="#ctx0" brushRef="#br0" timeOffset="698.74">1108 730 9946,'0'0'2439,"0"0"-474,0 0-370,0 0-302,0 0-250,0 0-161,-4-15-225,-19-47-227,22 60-414,-1 0-1,1 0 1,0 1 0,-1-1 0,0 1 0,1-1 0,-1 1-1,0 0 1,0 0 0,1 0 0,-1 0 0,0 0 0,0 0 0,0 0-1,0 1 1,0-1 0,-1 1 0,1-1 0,0 1 0,0 0-1,0 0 1,0 0 0,0 0 0,-1 0 0,1 0 0,0 1 0,0-1-1,0 1 1,-1 0-16,-7 0 6,2 0-4,0 0-1,1 0 1,-1 1 0,1 0-1,-1 1 1,1-1 0,0 1-1,0 1 1,0-1-1,0 1 1,1 1 0,0-1-1,-1 1 1,2 0 0,-1 1-1,-2 2-1,-4 4 0,1 1-1,1 0 1,0 1-1,1 0 1,0 0-1,1 1 1,-1 3 0,4-5-39,1 0 0,0 0 0,1 0 0,1 0 0,0 0 0,1 0 0,0 1 0,1-1 0,1 11 39,-1-21-5,1 0-1,-1 0 1,1-1-1,-1 1 1,1 0-1,0 0 1,0-1-1,1 1 1,-1-1-1,1 1 1,-1-1-1,1 0 1,0 1 0,-1-1-1,1 0 1,0 0-1,1 0 1,-1 0-1,0-1 1,0 1-1,1-1 1,-1 1-1,1-1 1,-1 0 0,1 0-1,0 0 1,-1 0-1,1 0 1,2 0 5,8 1-16,0 0 0,1 0-1,-1-1 1,0-1 0,11-1 16,-15 0-10,-1-1 0,1 0 0,-1-1 0,1 1 0,-1-2 0,0 1 0,0-1 0,0-1 0,0 1 0,-1-1 0,0-1 0,0 1 0,0-1 0,-1 0 0,2-3 10,6-5-27,-2 0 0,0 0 0,-1-2 0,0 1 0,-1-2 0,5-12 27,-9 14 55,-1 1 0,0-1 1,-2 0-1,1-1 0,-2 1 0,0 0 0,-1-1 0,0 1 0,-2-9-55,1 24 8,-1 0-1,1-1 1,-1 1 0,1 0-1,0 0 1,-1 0-1,1 0 1,-1 0-1,1 0 1,-1 0-1,1 0 1,0 0 0,-1 0-1,1 0 1,-1 0-1,1 0 1,-1 0-1,1 1 1,0-1-1,-1 0 1,1 0 0,0 0-1,-1 0 1,1 1-1,-1-1 1,1 0-1,0 1 1,0-1-1,-1 0 1,1 0 0,0 1-1,-1-1 1,1 0-1,0 1 1,0-1-1,0 1 1,-1-1-1,1 0 1,0 1-8,-4 10-5,-1 0 0,2 1-1,0-1 1,0 1 0,1 0 0,0 0 0,1 4 5,-2 93 80,3-87-75,0 23-33,-1-6-54,1-1 1,2 0-1,2 0 1,1 0-1,6 16 82,-11-53-47,12 27-1032,-12-27 734,1 0 0,0 0 0,0-1 0,-1 1 0,1 0 0,0 0 0,0-1 0,0 1 0,0 0 0,0-1 0,0 1 0,0-1 0,0 0 0,0 1 0,0-1 0,1 0 0,-1 0 345,9 1-5815</inkml:trace>
  <inkml:trace contextRef="#ctx0" brushRef="#br0" timeOffset="1195">1641 992 8890,'0'0'4697,"0"0"-2669,0 0-1101,0 0-191,0 0 41,0 0-285,34-7-256,108-22-140,-107 20-109,0 3 0,0 1 1,1 1-1,26 1 13,-61 4-5,-1-1-1,1 0 1,0 0-1,0 0 1,0 1-1,-1-1 1,1 1-1,0-1 1,0 0 0,-1 1-1,1 0 1,0-1-1,-1 1 1,1-1-1,0 1 1,-1 0-1,1-1 1,-1 1 0,1 0-1,-1-1 1,1 1-1,-1 0 1,0 0-1,1 0 1,-1-1-1,0 1 1,0 0 0,0 0-1,0 0 1,1 0-1,-1 0 1,0-1-1,0 1 1,0 0-1,-1 0 1,1 0-1,0 0 1,0 0 5,-1 4 4,1-1 0,-1 1 0,0 0 0,0-1 0,0 1 0,-1-1 0,0 2-4,-6 8 19,0-1-1,-1 0 1,-1 0 0,0-1-1,-1 0 1,0-1-1,-4 3-18,0 0 6,1 0 0,1 1 0,0 1 0,-7 11-6,20-26-7,-1 0 1,0 0 0,1 0 0,-1 0 0,1 0 0,-1 0-1,1 0 1,0 0 0,-1 0 0,1 0 0,0 1-1,0-1 1,0 0 0,0 0 0,0 0 0,0 0-1,0 1 7,0-2-1,0 1-1,1 0 0,-1-1 0,0 1 0,1-1 0,-1 1 1,0-1-1,1 1 0,-1-1 0,1 0 0,-1 1 0,1-1 1,-1 1-1,1-1 0,-1 0 0,1 1 0,-1-1 0,1 0 1,-1 0-1,1 0 0,0 1 0,-1-1 0,1 0 2,5 1 6,0-1 0,0 1-1,0-1 1,0 0 0,0-1-1,1 0-5,10 0 36,11 1-55,6 1-108,0-1 1,0-2-1,0-1 0,0-2 0,0-1 0,7-4 127,75-31-5616,-72 21-2640</inkml:trace>
  <inkml:trace contextRef="#ctx0" brushRef="#br0" timeOffset="1795.01">2689 63 10938,'0'0'4293,"0"0"-2698,0 0-880,0 0-77,0 0-168,0 0 182,2 31 150,3 202 476,-5 494-773,2-718-447,1-14 149,4-14 71,15-64-85,15-28-193,-28 85-8,2 1 0,1 1 1,0 0-1,2 1 0,1 0 0,10-11 8,-20 29-15,0-1 0,1 1 0,0 0 0,0 0 0,0 0 0,0 1 0,1 0-1,0 0 1,0 1 0,0-1 0,0 2 0,0-1 0,1 1 0,-1 0 0,1 0-1,-1 1 1,1 0 0,0 1 0,0 0 0,-1 0 0,1 0 0,0 1 0,-1 0-1,1 1 1,-1 0 0,1 0 0,-1 0 0,1 1 0,-1 0 0,0 1 0,-1-1-1,4 3 16,0 2-15,0 0 0,-1 0 0,0 1-1,0 0 1,-1 1 0,0 0 0,-1 0-1,0 0 1,4 9 15,-8-12-4,1 0 1,-2 0-1,1 1 0,-1-1 0,0 1 1,0-1-1,-1 1 0,0 0 0,0 0 1,-1 0-1,0-1 0,0 1 0,-1 0 1,0 0-1,-1 0 0,0 1 4,0-3 0,-1 0 0,0 0-1,-1 0 1,1 0 0,-1 0 0,0-1 0,-1 0-1,1 0 1,-1 0 0,0 0 0,0-1-1,-1 0 1,1 0 0,-1 0 0,-12 8-61,-1-1 0,0-1 1,-16 6 60,15-8-128,-1-1 0,0 0 0,0-2 0,0-1 0,0 0 0,-4-1 128,-44 0-2689,81-4 1195,0-1 0,0 1 0,0-2 1,10-2 1493,-10 1-1793,29-7-6707</inkml:trace>
  <inkml:trace contextRef="#ctx0" brushRef="#br0" timeOffset="2327.89">3483 953 13419,'0'0'3359,"0"0"-2090,0 0-420,0 0 21,0 0-113,0 0-165,15-6-213,-10 4-354,16-8 72,1 2 0,0 0-1,0 2 1,21-4-97,-22 7-16,0 1-1,0 1 1,0 1 0,1 1 0,6 2 16,-26-3-7,-1 0 0,1 1 1,-1-1-1,1 1 0,0-1 0,-1 1 1,0 0-1,1 0 0,-1 0 1,1-1-1,-1 1 0,0 1 1,0-1-1,1 0 0,-1 0 0,0 0 1,0 1-1,0-1 0,-1 0 1,1 1-1,0-1 0,0 1 1,-1-1-1,1 1 0,-1-1 0,1 1 1,-1-1-1,0 1 0,1 0 1,-1-1-1,0 1 0,0 0 1,0-1-1,0 1 0,-1 1 7,1 1 2,-1 0 0,1 0 0,-1 0 0,0 0 0,0 0 0,-1 0 0,1-1 0,-1 1 0,0 0 1,0-1-1,0 1 0,0-1 0,-3 3-2,-10 8-31,-1-1 1,0-1 0,-11 7 30,-36 28-291,63-47 269,-1 0 1,1 1-1,0-1 0,-1 0 0,1 1 0,0-1 1,-1 1-1,1-1 0,0 1 0,0-1 0,-1 1 1,1-1-1,0 1 0,0-1 0,0 1 0,0-1 1,0 1-1,-1-1 0,1 1 0,0-1 0,0 1 1,0-1-1,1 1 0,-1 0 0,0-1 0,0 1 1,0-1-1,0 1 0,0-1 0,1 1 0,-1-1 1,0 1-1,0-1 0,1 0 0,-1 1 0,0-1 1,1 1-1,-1-1 0,1 1 0,-1-1 0,0 0 1,1 1-1,-1-1 0,1 0 22,24 16 61,-19-13-104,46 21 105,-37-18-14,0 1 0,-1 1-1,0 0 1,10 8-48,-22-15 7,-1 0 0,1 0 1,-1 0-1,1 1 0,-1-1 0,0 1 0,0-1 1,1 1-1,-1-1 0,0 1 0,-1-1 0,1 1 1,0 0-1,0 0 0,-1 0 0,1-1 0,-1 1 1,1 0-1,-1 0 0,0 0 0,0 0 0,0 0-7,0 1 9,-1 0 1,1 0-1,-1-1 0,0 1 0,0 0 0,0 0 0,-1-1 0,1 1 1,-1-1-1,1 1 0,-1-1 0,0 0 0,-1 2-9,-7 6-13,-1 0 0,0 0 0,-1-1 0,0-1 0,-3 2 13,9-6-43,-9 6-460,-52 30 209,32-27-2005,32-13 1700,0 1 1,0-1-1,0 0 1,0 0 0,0 0-1,0 0 1,0 0 0,0-1-1,0 1 1,0-1 598,1-1-8755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26.615"/>
    </inkml:context>
    <inkml:brush xml:id="br0">
      <inkml:brushProperty name="width" value="0.05" units="cm"/>
      <inkml:brushProperty name="height" value="0.05" units="cm"/>
    </inkml:brush>
  </inkml:definitions>
  <inkml:trace contextRef="#ctx0" brushRef="#br0">1 1050 3849,'0'0'10514,"0"0"-8906,0 0-1063,0 0 543,0 0-312,0 0-336,0 0-24,43 47 336,0-44-64,6-3-239,8 0-257,-1 0-120,0 0-72,-3 0-345,30 0-1071,-14 0-1728,-9-12-5746</inkml:trace>
  <inkml:trace contextRef="#ctx0" brushRef="#br0" timeOffset="984.87">1172 648 3833,'0'0'2588,"0"0"8,0 0-231,0 0-371,0 0-220,0 0-242,0 0-1431,0-1 0,0 1-1,0 0 1,0-1 0,0 1 0,0 0-1,0-1 1,0 1 0,0 0 0,0-1-1,0 1 1,0 0 0,-1 0 0,1-1-1,0 1 1,0 0 0,0-1 0,0 1-1,0 0 1,-1 0 0,1-1 0,0 1-1,0 0 1,-1 0 0,1-1 0,0 1-1,0 0 1,-1 0 0,1 0 0,0 0-1,0-1 1,-1 1 0,1 0 0,0 0-1,-1 0-100,-3 1 8,0 0 0,-1 0-1,1 1 1,0-1-1,0 1 1,0 0-1,0 0 1,0 0 0,1 1-1,-1 0 1,1-1-1,-1 1 1,1 0 0,0 1-1,0-1-7,-47 56-59,36-39 28,0 0 0,1 2 0,1-1 0,2 1 0,0 1 0,1 0 0,1 1 0,1-1 0,1 2 0,1-1 0,2 0 0,0 1 0,1 0 0,2-1 0,1 3 31,-1-25-24,0 0 1,1 0 0,-1 0 0,1 0-1,0 0 1,0 0 0,0 0 0,0-1-1,0 1 1,0 0 0,0-1 0,0 1-1,1 0 1,-1-1 0,1 1-1,-1-1 1,1 0 0,0 0 0,-1 1-1,1-1 1,0 0 0,0 0 0,0-1-1,0 1 1,0 0 0,0-1 0,0 1-1,0-1 1,0 1 0,0-1 0,0 0-1,2 0 24,3 1-65,1-1 0,-1 0 0,1 0 0,-1-1 0,1 0 0,-1 0 0,0-1 0,7-2 65,-1-1-111,-1-2 0,0 1 0,0-1 0,-1-1 0,0 0 0,0 0 0,-1-1-1,7-8 112,3-5-152,-1 0 0,0-1 0,8-15 152,-21 29 66,1-1 1,-1 1 0,-1-1-1,0 0 1,0-1 0,-1 1-1,0-1 1,-1 0 0,0 0-1,-1 0 1,0-1 0,0-3-67,-10 36 309,2-8-242,-2 17-36,1 1-1,2-1 1,1 1 0,2 0-1,0 0 1,2 1 0,3 11-31,-2-33 12,0-1 1,0 1 0,1-1 0,1 0 0,-1 1 0,2-1-1,-1-1 1,1 1 0,5 8-13,-7-13-252,1 0-1,0 1 0,0-1 1,1 0-1,-1-1 1,1 1-1,0-1 1,0 0-1,0 1 1,0-2-1,0 1 1,1 0-1,-1-1 1,1 0-1,0 0 0,0 0 1,-1-1-1,6 1 253,14 0-6242</inkml:trace>
  <inkml:trace contextRef="#ctx0" brushRef="#br0" timeOffset="1516.87">1645 1148 7634,'0'0'3104,"0"0"-803,0 0-542,0 0-427,0 0-205,0 0-287,15-15-366,48-47-292,-62 60-180,1 1 0,0-1 0,-1 1 0,1-1-1,0 1 1,0 0 0,0-1 0,0 1 0,0 0 0,0 1-1,0-1 1,0 0 0,1 0 0,-1 1 0,0-1-1,0 1 1,0 0 0,1 0-2,-1 0 3,-1 0 0,1 1 1,-1-1-1,1 1 0,-1-1 0,1 1 0,-1 0 0,1-1 0,-1 1 1,0 0-1,1 0 0,-1 0 0,1 1-3,0 0 8,1-1-2,-1 1 0,0 0 0,0 0 0,1 0 0,-1 0 0,0 0 0,-1 1 0,1-1 0,0 1 0,-1-1 0,1 1 0,-1-1 0,0 1 0,0 0 0,0 0 0,0 0 0,0-1 0,-1 1-1,1 0 1,-1 0 0,0 0 0,0 0 0,0 0 0,0 0 0,0 0 0,-1 0 0,1 0 0,-2 3-6,0-1 12,0 0 0,-1 1 0,0-1 0,0 0 0,0 0-1,-1 0 1,1-1 0,-1 1 0,0-1 0,0 0-1,-1 0 1,1-1 0,-6 4-12,10-7-4,0 0-1,0 0 1,-1 0 0,1 0-1,0 1 1,0-1 0,-1 0-1,1 0 1,0 0 0,0 0 0,0 1-1,0-1 1,0 0 0,-1 0-1,1 0 1,0 0 0,0 1-1,0-1 1,0 0 0,0 0-1,0 1 1,0-1 0,0 0-1,0 0 1,-1 1 0,1-1-1,0 0 1,0 0 0,0 0-1,0 1 1,0-1 0,1 0-1,-1 0 1,0 1 0,0-1-1,0 0 1,0 0 0,0 1-1,0-1 1,0 0 0,0 0-1,0 0 1,1 1 0,-1-1-1,0 0 1,0 0 0,0 0-1,0 0 1,1 1 0,-1-1-1,0 0 1,0 0 0,0 0-1,1 0 1,-1 0 0,0 0 0,0 0-1,1 0 1,-1 0 0,0 1-1,0-1 1,1 0 0,-1 0-1,0 0 1,0 0 0,0 0-1,1 0 1,-1-1 4,23 6-400,-19-4 367,67 6 103,-51-6-60,0 1 0,0 0 0,0 2 0,1 1-10,-20-5-7,0 1 0,0-1-1,0 1 1,0 0 0,0-1 0,0 1 0,-1 0 0,1 0 0,0 0 0,-1 0 0,1-1 0,0 1 0,-1 0 0,1 0 0,-1 0 0,0 0 0,1 0 0,-1 0 0,0 1-1,0-1 1,1 0 0,-1 0 0,0 0 0,0 0 0,0 0 0,0 0 0,0 0 0,-1 0 0,1 0 0,0 0 0,0 0 0,-1 0 0,1 0 0,-1 0 0,1 0 0,-1 0-1,1 0 1,-1 0 0,1 0 0,-1 0 0,0 0 7,-13 9-232,-1 0 1,-1-1-1,1-1 0,-2 0 0,1-1 0,-1-1 1,-11 3 230,4 0-700,9-4-144,-21 8 65,9-10-5869,27-3 1887</inkml:trace>
  <inkml:trace contextRef="#ctx0" brushRef="#br0" timeOffset="2098.74">2280 338 12275,'0'0'3448,"0"0"-2214,0 0-731,0 0-202,0 0-130,0 0 120,3 25 7,1 4-217,3 20 86,-2 1-1,-2 10-166,-3 137 174,1 45-152,0-234-39,-2-4-7,1 0 0,1 0 1,-1 0-1,0 0 0,1 1 0,0-1 0,0 0 1,0 0-1,1-1 0,1 4 24,-3-7-7,0 1-1,0-1 1,0 0 0,1 0 0,-1 0-1,0 1 1,0-1 0,0 0-1,0 0 1,1 0 0,-1 0 0,0 0-1,0 0 1,1 0 0,-1 1-1,0-1 1,0 0 0,1 0 0,-1 0-1,0 0 1,0 0 0,1 0-1,-1 0 1,0 0 0,0 0 0,1 0-1,-1 0 1,0 0 0,0-1-1,1 1 1,-1 0 0,0 0 0,0 0-1,0 0 1,1 0 0,-1 0-1,0-1 1,0 1 0,0 0 0,1 0-1,-1 0 1,0 0 0,0-1-1,0 1 1,0 0 0,0 0 0,1 0-1,-1-1 1,0 1 0,0 0-1,0 0 1,0-1 7,6-13-12,7-32-25,-9 26 38,2 0 0,0 0-1,1 1 1,1 0-1,0 0 1,10-13-1,-16 29 0,1 1-1,-1-1 1,1 1 0,0-1-1,0 1 1,0 0 0,0 1-1,1-1 1,-1 0 0,0 1-1,1 0 1,-1-1 0,1 1 0,-1 1-1,1-1 1,0 1 0,-1-1-1,1 1 1,0 0 0,-1 0-1,3 1 1,1-1-2,0 1 0,0-1-1,0 2 1,0-1-1,0 1 1,0 0-1,-1 0 1,1 1 0,0 0-1,2 2 3,8 6 1,1 1 0,-2 1 0,0 0 0,14 16-1,-27-26-3,1 1 0,-1-1 0,0 1 0,0 0 0,0 0 0,-1 1 0,1-1 0,-1 1 0,0-1 0,0 1-1,-1-1 1,1 1 0,-1 0 0,0 0 0,-1 0 0,1 0 0,-1 0 0,0 0 0,0 0 0,0 0 0,-1 0 0,0-1 0,-1 5 3,0-4-70,0-1 0,-1 1 1,0-1-1,0 0 1,0 0-1,0 0 1,-1-1-1,0 1 1,1-1-1,-1 0 0,0 0 1,-1 0-1,1 0 1,0-1-1,-1 1 1,-3 0 69,-14 6-1420,0-1 1,-22 6 1419,33-11-601,-1-1-1,0 0 0,0-1 1,-4 1 601,-26-2-4910,39 0 4439,-12 0-3736</inkml:trace>
  <inkml:trace contextRef="#ctx0" brushRef="#br0" timeOffset="2530.87">2905 1041 8938,'0'0'2748,"0"0"-754,0 0-403,0 0-460,0 0-492,0 0-316,6-2-159,25-3-110,0 1 0,0 1 0,17 2-54,-47 1-4,0 0-1,0 0 1,0 1-1,0-1 1,0 0-1,0 1 1,0-1-1,0 1 1,0-1-1,0 1 0,-1-1 1,1 1-1,0 0 1,0-1-1,-1 1 1,1 0-1,0-1 1,-1 1-1,1 0 1,-1 0-1,1 0 1,-1 0-1,1 0 0,-1-1 1,0 1-1,1 0 1,-1 0-1,0 0 1,0 0-1,0 0 1,1 0-1,-1 0 1,0 0-1,0 0 1,-1 0-1,1 0 0,0 0 5,0 3-1,0 0-1,-1 0 1,1 0-1,-1 0 0,0 0 1,0 0-1,0 0 0,0 0 1,-2 1 1,-5 6 8,-1 0 0,0-1 1,0-1-1,-1 1 0,0-2 1,-1 1-1,1-1 0,-5 1-8,-19 16 51,26-19-48,6-4-10,-1-1 0,0 1 0,0 0 1,1 0-1,-1 1 0,1-1 0,-1 0 1,1 1-1,0 0 0,0-1 1,0 1-1,1 0 0,-1 0 0,1 0 1,-1 0-1,1 0 0,0 0 0,0 3 7,1-6-1,0 1 0,0 0 0,0-1 0,1 1 0,-1-1 0,0 1 0,1 0 0,-1-1 0,1 1 0,-1-1 0,1 1 0,-1-1 0,1 1 0,-1-1-1,1 1 1,-1-1 0,1 0 0,0 1 0,-1-1 0,1 0 0,0 1 0,-1-1 0,1 0 0,0 0 0,-1 0 0,1 0 0,0 0 0,-1 0 0,1 0 1,26 4 2,-22-4-3,78 4-670,56-6 671,-132 2-348,1 0 0,0-1 0,0 0 0,0-1 1,0 1-1,-1-2 0,1 1 0,-1-1 0,0 0 0,3-1 348,18-17-4725</inkml:trace>
  <inkml:trace contextRef="#ctx0" brushRef="#br0" timeOffset="2898.87">3235 359 1192,'0'0'11095,"0"0"-7719,0 0-2697,0 0-140,0 0-103,0 0 59,11 13 222,43 57 246,-3 1-1,2 11-962,-36-51 10,-1 1 0,-1 1 0,-2 1 0,-1 0 0,-2 0 0,-2 1 0,0 0 0,-3 1 0,-1 0 0,-1 0 0,-2 0 0,-2-1 0,-4 28-10,2-45-168,-1-1 0,-1 0 0,-1 0-1,0 0 1,-1-1 0,0 0-1,-2 0 1,0-1 0,-1 0 0,0-1-1,-10 11 169,9-12-888,-1 0 0,-1-2 0,1 1 0,-2-2 0,1 1 0,-2-2 0,-9 5 888,-4-2-5379</inkml:trace>
  <inkml:trace contextRef="#ctx0" brushRef="#br0" timeOffset="3417.34">3735 8 8890,'0'0'3557,"0"0"-2400,0 0-502,0 0 151,0 0 84,0 0 73,21-1-245,2-1-562,11-1 234,-1 2 1,1 1-1,15 2-390,-42-1 18,-1 0 1,0 1-1,0-1 1,0 1 0,0 0-1,0 1 1,0-1-1,-1 1 1,1 0-1,-1 0 1,0 1 0,0 0-1,0 0-18,-1-1-4,-1 0-1,0 1 0,-1-1 1,1 1-1,0 0 0,-1 0 0,0-1 1,0 2-1,0-1 0,-1 0 1,1 0-1,-1 0 0,0 1 1,0-1-1,0 1 0,-1-1 1,0 1-1,0 1 5,1 1 0,-2 0 0,1 0 0,-1-1 1,0 1-1,-1 0 0,1-1 0,-1 1 0,-1-1 0,1 1 0,-3 2 0,-1 2 7,-1-1 0,0 0-1,-1-1 1,0 0 0,-5 4-7,-4 5-17,5-7 5,1 1-1,-1 1 1,1 2 12,8-11-16,0 0 0,1 0 0,-1 0 0,1 0 0,0 1 0,1-1 0,-1 1 0,1-1 0,0 1 0,0-1 0,0 1 0,1 0 0,-1 1 16,1-6-1,0 1 0,1 0 0,-1-1-1,0 1 1,0-1 0,0 1-1,0-1 1,1 1 0,-1-1 0,0 1-1,1-1 1,-1 1 0,0-1-1,1 0 1,-1 1 0,0-1 0,1 1-1,-1-1 1,1 0 0,-1 0 0,1 1-1,-1-1 1,1 0 0,-1 1-1,1-1 1,-1 0 0,1 0 0,-1 0-1,1 0 1,-1 0 0,1 0-1,-1 0 1,1 0 1,23 1 89,-17-1-56,37 0-255,-1-2-1,0-1 1,-1-3 0,1-1-1,8-4 223,-38 8-4234,-8 2-6008</inkml:trace>
  <inkml:trace contextRef="#ctx0" brushRef="#br0" timeOffset="6075.02">4790 615 5233,'0'0'2534,"0"0"-352,0 0-635,0 0-603,0 0-376,0 0-228,0 0-158,0 3 16,0 363 3864,0-246-6188,0-5-4411,0-135-1422</inkml:trace>
  <inkml:trace contextRef="#ctx0" brushRef="#br0" timeOffset="6408.51">4558 993 6025,'0'0'1953,"0"0"-201,0 0 152,0 0-431,0 0-177,0 0-160,179 18-312,-129-18-415,-4-6-217,0-6-136,-3 0-56,-3 3-304,-14 6-1641,-9 0-4056</inkml:trace>
  <inkml:trace contextRef="#ctx0" brushRef="#br0" timeOffset="6764.45">5511 276 5393,'0'0'2847,"0"0"-1310,0 0-417,0 0-18,0 0-93,-21 31-126,-67 104-172,74-113-492,1 2 0,1-1-1,1 1 1,0 3-219,-1 3 202,-6 15-73,1 0-1,3 1 1,2 1-1,1 0 1,3 0-1,2 1 1,2 0-1,2 1 1,3 29-129,0-67-101,-1-1 0,2 0 0,0 0 0,0 0 0,0 0 0,2 0 0,-1 0 0,1 0 0,0-1 0,1 0 0,0 0 0,1 0 0,0-1 0,0 0 0,1 0 0,0 0 0,0-1 0,0 0 0,1 0 0,0-1 0,1 0 0,0 0 0,0-1 0,0 0 0,0-1 0,2 1 101,15 1-1720,-1 0 0,1-2 1,0-1-1,24 1 1720,17-4-5811</inkml:trace>
  <inkml:trace contextRef="#ctx0" brushRef="#br0" timeOffset="7225.71">6067 803 2937,'0'0'6560,"0"0"-3478,0 0-1142,0 0-470,0 0-375,0 0-359,-8-10-303,-25-27-258,32 35-173,-1 1-1,1 1 1,-1-1 0,1 0-1,-1 0 1,0 1 0,1-1-1,-1 0 1,0 1 0,0 0-1,1-1 1,-1 1 0,0 0 0,0 0-1,0 0 1,1 0 0,-1 0-1,0 1 1,0-1 0,1 0-1,-1 1 1,0 0 0,0-1-1,1 1 1,-1 0 0,1 0-1,-2 0-1,-4 4 10,0-1-1,0 2 0,0-1 1,1 1-1,-1 0-9,0 0 17,-14 14 5,1 0-1,0 1 0,2 1 1,0 1-1,-5 11-21,16-22-17,-1 1 1,2 0-1,0 0 1,0 0-1,2 1 1,-1 0 0,2 0-1,0 0 1,0 0-1,1 0 1,1 11 16,1-23-12,0-1 0,1 1 0,-1-1 0,1 0 0,-1 1 0,1-1 0,-1 0 0,1 1 0,0-1 0,0 0 0,0 0 0,-1 0 0,1 0 0,0 1 0,1-1 0,-1-1 0,0 1 1,0 0-1,0 0 0,0 0 0,1-1 0,-1 1 0,0 0 0,1-1 0,-1 1 0,1-1 0,-1 0 0,0 1 0,1-1 0,-1 0 0,1 0 0,-1 0 0,1 0 0,0 0 12,11 1-156,0-1-1,0-1 1,10-1 156,-18 2-43,6-3-75,0 1 0,0-1-1,0-1 1,0 0 0,-1 0 0,0-1 0,0 0 0,0-1 0,0 0 0,-1-1 0,0 0 0,0-2 118,16-12-478,-2-2 1,0 0 0,12-20 477,-21 26-235,-1-1 1,8-15 234,-18 27-7,0 0 1,0-1 0,0 1 0,0-1 0,-1 1 0,0-1 0,-1 0 0,0 0-1,0 0 1,0-2 6,-1 8 1,1 1-1,-1-1 0,0 1 1,0-1-1,0 1 0,0 0 1,0-1-1,0 1 0,0-1 0,0 1 1,0-1-1,0 1 0,0-1 1,0 1-1,0 0 0,0-1 1,0 1-1,-1-1 0,1 1 1,0-1-1,0 1 0,0 0 0,-1-1 1,1 1-1,0 0 0,-1-1 1,1 1-1,0 0 0,-1-1 1,1 1-1,0 0 0,-1-1 1,1 1-1,0 0 0,-1 0 0,1 0 1,-1-1-1,1 1 0,-1 0 1,1 0-1,0 0 0,-1 0 1,1 0-1,-1 0 0,1 0 1,-1 0-1,1 0 0,-1 0 0,1 0 1,0 0-1,-1 0 0,1 0 1,-1 0-1,1 1 0,-1-1 1,1 0-1,0 0 0,-1 0 1,1 1-1,0-1 0,-1 0 0,1 1 1,-1-1-1,1 0 0,0 1 0,-5 1 5,1 1-1,0 0 0,0 0 0,0 0 0,1 1 0,-1 0 0,1-1 1,0 1-1,0 0 0,0 0 0,0 1 0,1-1 0,0 1 0,0-1 1,-2 5-5,-1 7 41,0 0 0,0 0 1,2 0-1,-1 4-41,1 3 64,0 0 0,2 0-1,0 0 1,1 0 0,4 19-64,-2-31-234,0 1-1,1-1 1,0 0 0,1 0 0,3 6 234,-3-9-695,1 0 1,0 0 0,0 0-1,0 0 1,1-1 0,0 0-1,3 2 695,8 5-5650</inkml:trace>
  <inkml:trace contextRef="#ctx0" brushRef="#br0" timeOffset="7781.29">6371 1005 9554,'0'0'2526,"0"0"-576,0 0-623,0 0-322,0 0-285,0 0-297,7-9-271,26-27-127,-31 35-25,0 0 0,0-1 0,1 1 0,-1 0 0,0 0-1,1 0 1,-1 0 0,1 1 0,-1-1 0,1 1-1,-1-1 1,1 1 0,0 0 0,-1 0 0,1 0-1,-1 1 1,1-1 0,1 1 0,8-1-2,177 0-46,-188 1 30,-1-1 1,1 0-1,-1 0 0,1 0 0,-1 0 1,1 1-1,-1-1 0,1 0 1,-1 0-1,0 1 0,1-1 0,-1 0 1,1 1-1,-1-1 0,0 1 1,1-1-1,-1 0 0,0 1 0,0-1 1,1 1-1,-1-1 0,0 1 0,0-1 1,0 0-1,1 1 0,-1-1 1,0 1-1,0-1 0,0 1 0,0-1 1,0 1-1,0-1 0,0 1 0,0-1 1,0 1-1,-1 0 18,-3 22-446,0-17 448,0 1 1,0-1-1,0 0 0,-1 0 1,0 0-1,0-1 0,0 0 1,-1 0-1,0 1-2,-62 42 104,17-14-228,51-34 105,0 0 0,-1 0 0,1 1 0,-1-1 0,1 0 0,0 0-1,-1 0 1,1 1 0,0-1 0,-1 0 0,1 0 0,0 1 0,0-1 0,-1 0 0,1 1 0,0-1-1,0 0 1,-1 1 0,1-1 0,0 0 0,0 1 0,0-1 0,0 0 0,0 1 0,0-1-1,-1 1 1,1-1 0,0 0 0,0 1 0,0-1 0,0 1 0,0-1 0,0 0 0,1 1 0,-1-1-1,0 1 1,0-1 0,0 0 0,0 1 0,0-1 0,0 0 0,1 1 0,-1-1 0,0 0 0,0 1-1,1-1 1,-1 0 0,0 1 0,0-1 0,1 0 0,-1 0 0,0 1 0,1-1 0,-1 0-1,0 0 1,1 0 0,-1 0 0,1 1 19,27 7 143,-20-6-191,13 3 76,2-1 0,12 0-28,-20-3 6,0 1 0,0 0 0,0 2 1,0-1-1,-1 2 0,12 4-6,-25-8-6,1 0 0,0-1 0,0 1-1,-1 0 1,1 0 0,-1 0 0,1 1 0,-1-1-1,1 0 1,-1 1 0,0-1 0,1 1 0,-1-1 0,0 1-1,0-1 1,0 1 0,0 0 0,-1 0 0,1-1 0,0 1-1,-1 0 1,1 0 0,-1 0 0,1 0 0,-1 0 0,0-1-1,0 1 1,0 0 0,0 0 0,0 0 0,-1 0 0,1 0-1,0 0 1,-1 0 0,0 0 0,0 0 6,0 2-8,-1 0 0,0 1 0,-1-1 0,1-1 0,-1 1 0,0 0 0,0 0 0,0-1 0,0 0 0,-1 0 0,1 0 1,-1 0-1,0 0 0,-1 0 8,-2 0-180,1 0 1,0 0-1,-1 0 1,0-1-1,0 0 1,0-1 0,0 0-1,-4 1 180,-35 0-4247,22-2-2466</inkml:trace>
  <inkml:trace contextRef="#ctx0" brushRef="#br0" timeOffset="8411.77">6976 225 10458,'0'0'1547,"0"0"-584,0 0-5,0 0-120,0 0-259,1 32-247,1 104-148,1-85-115,2 0-1,1 0 0,3 0 0,10 27-68,-7-28 23,53 232 67,-57-335 377,-6 37-368,0 0 0,2 0-1,0 1 1,1 0 0,0-1 0,1 1 0,1 1 0,8-14-99,-11 22 21,0 1 0,0-1 0,0 1-1,1 0 1,0 0 0,0 0 0,1 0 0,-1 1-1,1 0 1,0 0 0,0 1 0,0-1 0,0 1-1,1 1 1,-1-1 0,1 1 0,0 0-1,0 1 1,0 0 0,0 0 0,5 0-21,3 0-2,0 0 1,1 1 0,-1 1-1,1 1 1,-1 0 0,0 1-1,2 1 2,-13-3 0,0 1-1,0-1 0,0 1 0,0 0 0,0 0 1,0 0-1,-1 1 0,1 0 0,-1-1 1,0 1-1,0 0 0,0 0 0,0 1 0,0-1 1,-1 1-1,1-1 0,-1 1 0,0 0 0,0 0 1,-1 0-1,1 0 0,-1 0 0,0 0 1,0 1-1,0-1 0,0 0 0,-1 3 1,2 6 5,-1 0 0,-1-1-1,-1 1 1,1 0 0,-2 1-5,1-9 9,0 0-1,0 0 1,-1 1 0,0-1 0,0 0 0,0 0 0,0-1 0,-1 1-1,0 0 1,0-1 0,0 0 0,-1 1 0,0-1-9,-6 7 9,-2-1 1,0 0-1,0-1 0,0 0 1,-1-1-1,0-1 1,-7 3-10,13-6-72,0-1 0,-1 0 0,1-1 0,-1 0 0,1 0 0,-1-1 1,0 0-1,0 0 0,1 0 0,-1-1 0,0-1 0,0 1 0,0-1 0,0 0 1,-3-2 71,10 2-56,0 1 0,0-1 1,0 0-1,-1 0 1,1 0-1,0 0 0,0 0 1,0 0-1,0 0 1,0 0-1,1 0 0,-1 0 1,0-1-1,0 1 1,1 0-1,-1 0 0,1-1 1,-1 1 55,1 0-98,0 1 0,0-1 0,-1 1 0,1-1 1,0 1-1,0-1 0,0 0 0,0 1 0,0-1 0,0 1 1,0-1-1,0 1 0,0-1 0,0 1 0,0-1 0,0 0 1,0 1-1,0-1 0,1 1 0,-1-1 0,0 1 0,0-1 1,1 1-1,-1-1 0,0 1 0,1-1 0,-1 1 0,0-1 1,1 1-1,-1 0 0,1-1 0,-1 1 0,1 0 0,-1-1 1,0 1-1,1 0 0,0 0 0,-1-1 0,1 1 0,-1 0 1,1 0-1,-1 0 0,1 0 0,-1 0 0,1-1 0,0 1 98,17-1-2763,-1-1-2191</inkml:trace>
  <inkml:trace contextRef="#ctx0" brushRef="#br0" timeOffset="8808.56">7780 871 3105,'0'0'2714,"0"0"-558,0 0-388,0 0-333,0 0-282,0 0-196,4 9-114,2 7-475,-1 1 0,0 0 0,-1-1 0,0 2-1,-2-1 1,0 0 0,-1 3-368,1 53 340,-1-24-285,-1 1 0,-4 8-55,0-42-492,0-13-3565,3-3-180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35.974"/>
    </inkml:context>
    <inkml:brush xml:id="br0">
      <inkml:brushProperty name="width" value="0.05" units="cm"/>
      <inkml:brushProperty name="height" value="0.05" units="cm"/>
    </inkml:brush>
  </inkml:definitions>
  <inkml:trace contextRef="#ctx0" brushRef="#br0">0 847 8482,'0'0'2799,"0"0"-720,0 0-521,0 0-357,0 0-272,0 0-349,22 0-247,151-5 215,34 3 381,-124 3-7023,-91-1 888</inkml:trace>
  <inkml:trace contextRef="#ctx0" brushRef="#br0" timeOffset="1883.45">1168 558 2833,'0'0'3919,"0"0"-1584,0 0-636,0 0-377,0 0-151,0 0-74,0-7-43,0-33 1804,-25 40-1646,16 1-1222,0 0 0,0 0 0,0 1 0,0 1-1,0 0 1,0 0 0,1 0 0,-1 1 0,1 1 0,0-1-1,1 1 1,-1 0 0,1 1 0,-5 5 10,-14 12-27,1 2-1,2 1 1,-5 7 27,9-10-4,1 2 0,1 0 0,1 0-1,1 2 1,0 3 4,9-17-35,1-1 0,1 1-1,0 0 1,0 1 0,1-1 0,1 0-1,0 1 1,1 0 0,1-1 0,0 1-1,0 0 1,2 5 35,-1-16-33,0 0 0,0-1 0,0 1 0,0 0 0,1 0 0,-1-1 0,1 1 0,-1-1 0,1 1-1,0-1 1,0 0 0,0 0 0,0 1 0,0-2 0,1 1 0,-1 0 0,1 0 0,-1-1 0,1 1 0,0-1 0,-1 0 0,1 0 0,0 0 0,0 0 0,0 0 0,0-1 0,2 1 33,11 2-175,-1-2 0,1 1 0,0-2 0,11-1 175,-20 1-42,6-2-44,1 0-1,-1 0 0,0-2 0,0 0 1,0 0-1,-1-1 0,0 0 0,0-1 1,0-1-1,0 0 0,-1 0 0,7-7 87,5-4-229,-1-2 0,-1 0 0,-1-1-1,-1-1 1,7-11 229,-17 22-45,-1-2 0,-1 1-1,0-1 1,-1 0 0,0 0 0,-1-1-1,-1 0 1,0 0 0,0-3 45,1-14 237,-2 0 0,-1-1 0,-1-20-237,-1 52 13,0-1 1,0 1-1,0 0 0,0-1 0,0 1 1,1-1-1,-1 1 0,0 0 0,-1-1 0,1 1 1,0 0-1,0-1 0,0 1 0,0-1 1,0 1-1,0 0 0,0-1 0,0 1 0,-1 0 1,1-1-1,0 1 0,0 0 0,-1-1 1,1 1-1,0 0 0,0 0 0,-1-1 0,1 1 1,0 0-1,-1 0 0,1-1 0,0 1 1,-1 0-1,1 0 0,0 0 0,-1 0 0,1-1 1,0 1-1,-1 0 0,1 0 0,-1 0 1,1 0-1,0 0 0,-1 0 0,1 0 0,-1 0 1,1 0-1,0 0 0,-1 0 0,1 1 1,0-1-1,-1 0 0,1 0 0,0 0 0,-1 0 1,1 1-1,0-1 0,-1 0 0,1 0 0,0 1 1,-1-1-1,1 0 0,0 0 0,0 1 1,-1-1-1,1 0 0,0 1 0,0-1 0,-1 1-13,-2 7-7,-1 0-1,1 1 0,0-1 0,1 1 1,0 0-1,1 0 0,-1 0 1,2 0-1,-1 0 0,1 2 8,-1 12-9,-7 135-141,8 47 150,1-85-2798,-1-106-82,3-9-2416</inkml:trace>
  <inkml:trace contextRef="#ctx0" brushRef="#br0" timeOffset="2229.76">1508 936 9218,'0'0'3009,"0"0"-1033,0 0-1096,0 0-512,0 0-216,0 0 112,0 0-64,17 84 0,-14-49-96,-3 1-31,4 0-65,-4-3 8,0-7-16,0-2 0,0-6-321,0-15-583,0-3-824,0 0-2649</inkml:trace>
  <inkml:trace contextRef="#ctx0" brushRef="#br0" timeOffset="2851.38">1968 338 8530,'0'0'3108,"0"0"-726,0 0-983,0 0-864,0 0-131,-1 26 42,-11 181-22,8-39-280,17 162-144,-9-260-18,-4 11 18,0-45-52,2-26-137,1-15 61,3-16 77,12-71-23,14-66 46,-25 133 42,1 0 1,0 1 0,2 0-1,1 1 1,3-3-15,-11 21 10,0 1-1,0 0 1,0 0-1,1 0 1,-1 0 0,1 1-1,0-1 1,0 1-1,0 0 1,1 0 0,-1 0-1,1 1 1,-1 0-1,1 0 1,0 0 0,5-1-10,-2 1 2,0 0 0,1 1 0,-1 0 0,1 1 0,-1 0 0,1 0 0,-1 1 0,1 0 0,7 2-2,-11-2 8,1 1 0,-1 0 1,0 1-1,0-1 0,0 1 0,0 0 1,-1 0-1,1 1 0,-1-1 0,0 1 0,1 0 1,-2 0-1,1 1 0,-1-1 0,1 1 1,-1-1-1,0 1 0,-1 0 0,1 0 1,-1 1-1,0-1 0,0 0-8,1 5 10,0 1 1,0-1-1,-1 0 0,0 1 1,-1-1-1,0 1 0,0 0 1,-1-1-1,-1 1 0,0 0 1,-1 3-11,0-9 0,0 0 0,0 0 0,-1 0 0,1 0 0,-1-1 1,0 1-1,-1-1 0,1 0 0,-1 0 0,0 0 0,0 0 0,0-1 1,0 1-1,-1-1 0,1 0 0,-1-1 0,0 1 0,0-1 0,-1 1 0,-14 6-119,-1-1-1,0-1 0,0-1 1,-2 0 119,-76 10-545,18-4-87,67-7-417,20 0-712,23 0-1486,-9-5-958</inkml:trace>
  <inkml:trace contextRef="#ctx0" brushRef="#br0" timeOffset="3395.01">2537 1103 4601,'0'0'5771,"0"0"-3158,0 0-851,0 0-415,0 0-427,0 0-358,7 0-252,57-8 38,-35 4-195,-1 0 0,6 2-153,-20 1-17,19 2-81,-33-1 96,1 0-1,0 0 0,0 0 1,-1 0-1,1 1 0,0-1 1,0 0-1,-1 1 0,1-1 1,0 1-1,-1-1 0,1 1 1,0-1-1,-1 1 0,1-1 1,-1 1-1,1-1 0,-1 1 1,1 0-1,-1-1 0,1 1 1,-1 0-1,0-1 0,1 1 1,-1 0-1,0 0 0,0-1 1,1 1-1,-1 0 0,0 0 1,0 0-1,0-1 0,0 2 3,0 2-4,0-1 0,-1 1 0,0 0 0,1-1 0,-1 1 1,0 0-1,-1-1 0,1 1 0,0-1 0,-1 0 0,0 0 0,0 1 0,0-1 0,0 0 0,-1 0 0,1-1 0,-3 3 4,-5 4-7,-2 0-1,1 0 1,-1-1-1,-2 0 8,-37 28-36,50-35 1,1-1-109,12 6-281,63 0 434,-61-6-1,1 1 1,-1 0-1,0 0 0,1 2 1,-1 0-1,0 0 0,0 2 1,5 2-9,-18-7 0,-1 0 1,1 1 0,0-1-1,-1 1 1,1-1-1,-1 1 1,1-1 0,0 1-1,-1 0 1,1-1-1,-1 1 1,0 0-1,1-1 1,-1 1 0,1 0-1,-1-1 1,0 1-1,0 0 1,0 0 0,1 0-1,-1-1 1,0 1-1,0 0 1,0 0 0,0-1-1,0 1 1,0 0-1,0 0 1,0 0 0,-1-1-1,1 1 1,0 0-1,0 0 1,-1-1-1,1 1 1,-1 0-1,0 2 7,0 0 0,-1-1 0,1 1-1,-1-1 1,0 1 0,0-1 0,0 0 0,0 1-1,0-1-6,-8 5-166,1-1-1,-1 0 0,-1 0 1,1-1-1,-1 0 0,0 0 1,0-1-1,0-1 0,0 0 0,0-1 1,-1 0-1,0-1 0,-11 1 167,1-5-2848,10-12-2845</inkml:trace>
  <inkml:trace contextRef="#ctx0" brushRef="#br0" timeOffset="3814.54">2954 276 6793,'0'0'3980,"0"0"-2720,0 0-648,0 0 310,0 0 271,0 0 29,18 16-127,109 97 152,-107-93-1194,0 1 1,-2 1-1,-1 0 0,0 2 1,-2 0-1,-1 1 0,-1 0 1,-1 1-1,-1 0 1,-1 1-1,-2 1 0,1 4-53,1 15 1,-1 0 0,-2 0 0,-2 0 0,-3 1 0,-1 0-1,-6 44 0,3-78-203,-1 0-1,0 0 0,-1 0 0,-1 0 1,0-1-1,-1 1 0,0-1 0,-1 0 1,-1-1-1,0 0 0,0 0 0,-1-1 1,-1 0-1,0 0 0,0-1 0,-1-1 1,0 0-1,-1 0 204,9-7-472,1-1-1,-1 0 1,1 0-1,-1 0 1,0 0-1,1 0 1,-1-1-1,0 1 1,0-1 0,0 0-1,1 0 1,-3 0 472,-3 0-6464</inkml:trace>
  <inkml:trace contextRef="#ctx0" brushRef="#br0" timeOffset="4334.46">3529 11 7330,'0'0'2748,"0"0"-686,0 0-435,0 0-679,0 0-402,0 0-208,26-3-151,81-4-74,-104 7-109,-1 0-1,1 0 1,-1 0-1,1 0 0,-1 0 1,1 0-1,-1 1 1,1-1-1,-1 1 0,1 0 1,-1-1-1,0 1 1,1 0-1,-1 1 1,0-1-1,0 0 0,0 1 1,0-1-1,0 1 1,0 0-1,0-1 0,-1 1 1,2 1-4,4 5 11,-1-3-19,-2 0 0,1 0-1,0 0 1,-1 1 0,0-1 0,0 1 0,-1 0 0,0 0 0,0 0 0,0 1-1,0-1 1,-1 1 0,0 2 8,-1-4-1,0 1 0,-1-1 0,1 0 0,-1 0 0,0 1 0,-1-1 0,1 0 0,-1 0-1,0 1 1,-1-1 0,1 0 0,-1 0 0,0 0 0,0-1 0,-1 1 0,1 0 0,-4 3 1,-9 11 54,-1 0-1,-1-1 1,0-1 0,-15 11-54,14-12 35,-1 1 0,2 0 0,1 1-1,-11 15-34,26-32-1,0 0-1,0 1 0,0-1 0,1 1 0,-1-1 0,0 0 1,1 1-1,-1-1 0,1 1 0,-1-1 0,1 1 0,0 0 1,-1-1-1,1 1 0,0-1 0,0 2 2,0-2-3,1 0 0,-1-1 0,0 1 1,1 0-1,-1 0 0,0-1 0,1 1 0,-1-1 0,1 1 0,-1 0 0,1-1 1,0 1-1,-1-1 0,1 1 0,-1-1 0,1 1 0,0-1 0,-1 0 0,1 1 0,0-1 1,0 0-1,-1 1 0,1-1 3,6 1-19,0 1 0,0-2 0,1 1 0,-1-1 0,0 0-1,4-1 20,2 1 1,52 1 12,26-1-3384,3-4 3371,-60 1-5130</inkml:trace>
  <inkml:trace contextRef="#ctx0" brushRef="#br0" timeOffset="4743.52">4508 609 9690,'0'0'2449,"0"0"-928,0 0-543,0 0-354,0 0-24,0 0-77,4 18-79,1 2-325,-1-3-27,0 0 0,-1 0 0,-1 0 1,-1 0-1,-1 10-92,0-18 12,2 35 60,-3 0-1,-2 1 1,-1-1 0,-3 0 0,-9 36-72,-14 18-1818,30-108-2771,0-11-735</inkml:trace>
  <inkml:trace contextRef="#ctx0" brushRef="#br0" timeOffset="5081.47">4237 907 10266,'0'0'2121,"0"0"-529,0 0-336,0 0-624,0 0 721,0 0 255,0 0-504,212 14-456,-143-14-432,1 0-160,-11 0-56,-9 0-464,-1 0-928,-16 6-1497,-9 0-4664</inkml:trace>
  <inkml:trace contextRef="#ctx0" brushRef="#br0" timeOffset="5458.02">5395 91 3441,'0'0'6526,"0"0"-3818,0 0-797,0 0-388,0 0-655,0 0-399,-9 18-66,-129 313 923,90-201-1076,-21 101-250,55-166 15,3 1-1,3 0 0,3 0 1,2 43-15,4-95-27,0 1 1,0-1-1,2 0 0,0 0 1,0 0-1,1 0 1,1-1-1,0 1 1,1-1-1,1-1 0,0 1 1,0-1-1,1 0 1,1 0-1,0-1 0,8 8 27,43 37-601,-28-27-1109,-3 2-3874,-27-27-1369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45.216"/>
    </inkml:context>
    <inkml:brush xml:id="br0">
      <inkml:brushProperty name="width" value="0.05" units="cm"/>
      <inkml:brushProperty name="height" value="0.05" units="cm"/>
    </inkml:brush>
  </inkml:definitions>
  <inkml:trace contextRef="#ctx0" brushRef="#br0">369 518 5881,'0'0'2658,"0"0"-688,0 0-554,0 0-314,0 0-37,-7-7-127,0-3-606,4 6-167,0 0-1,1 1 0,-1-1 1,-1 1-1,1 0 0,0 0 0,-1 0 1,0 0-1,0 0-164,0 2 92,0-1-1,0 1 1,0 0 0,-1 0-1,1 0 1,0 0 0,0 1-1,-1 0 1,1 0 0,-1 0-1,1 0 1,0 1 0,0 0-1,-1 0 1,1 0 0,0 0-1,0 1 1,0-1 0,0 1-1,0 0 1,0 0 0,1 1-1,-2 0-91,-30 24-36,0 1 0,-9 12 36,31-27-13,0 1-1,1 0 1,0 1-1,1 0 1,1 1-1,-8 16 14,14-18-34,0 0 1,1 0-1,0 0 1,1 1-1,1-1 1,0 0-1,1 1 0,0-1 1,2 1-1,-1-1 1,2 1 33,-2-10-29,1 1 1,0 0-1,1-1 0,-1 0 1,1 1-1,0-1 1,0 0-1,1 0 1,-1-1-1,1 1 1,0-1-1,0 0 1,1 0-1,-1 0 1,1 0-1,0-1 1,0 0-1,0 0 1,0 0-1,1-1 0,-1 1 1,1-1-1,2 0 29,-1 1-46,0-1-1,0-1 0,0 1 1,0-1-1,0-1 0,0 1 1,0-1-1,0 0 0,1-1 1,-1 1-1,0-1 0,0-1 1,0 1-1,-1-1 0,1-1 1,0 1-1,-1-1 0,1 0 1,3-3 46,0-2-4,1-1 0,-1 0 0,-1-1 0,0 0 0,0 0 1,-1-1-1,0 0 0,-1-1 0,-1 0 0,1 0 0,-2 0 1,4-10 3,-4 8 48,-1-1 1,0 0-1,-1-1 0,0 1 1,-1-1-1,-1 1 1,-1-1-1,0 1 1,-1-1-1,0 1 0,-2-1-48,1 12 177,0 15-160,0 21-40,12 203 268,-4-194 371,-3-24-1742,-2-1-4544,-1-26-1303</inkml:trace>
  <inkml:trace contextRef="#ctx0" brushRef="#br0" timeOffset="496.05">656 831 1280,'0'0'4256,"0"0"-1481,0 0-598,0 0-466,0 0-279,0 0-213,0-5-210,0-12-250,0 12-300,0 14 26,0 197 2214,0-67-7431,-1-144 1834,-4-11-2820</inkml:trace>
  <inkml:trace contextRef="#ctx0" brushRef="#br0" timeOffset="1216.86">1136 0 1856,'0'0'5399,"0"0"-3113,0 0-726,0 0-301,0 0-244,-2 27-306,-8 86-253,1 65 31,8-119-344,-2-1 0,-3 1 0,-3-1 0,-15 53-143,12-78 138,8-25-68,1 0-1,0 1 1,1-1 0,-1 0 0,1 3-70,5-66 991,-3 43-862,0 0 0,1 0 0,1 0 0,0 0 1,0 0-1,2-4-129,2-3 129,1 0 0,1 1 0,0 0 1,2 0-1,10-16-129,-15 28 4,1-1 1,-1 1-1,1 0 0,0 0 0,1 0 1,0 1-1,0 0 0,0 0 1,0 1-1,0 0 0,1 0 1,0 1-1,0 0 0,0 0 1,3 0-5,0 0-8,0 1 0,1 0 0,-1 0 1,1 1-1,-1 1 0,1 0 1,-1 0-1,1 1 0,-1 1 0,5 1 8,-11-2-4,-1 1-1,1-1 0,0 1 1,0 0-1,-1 0 0,0 1 0,1 0 1,-1-1-1,0 2 0,0-1 0,0 0 1,-1 1-1,1-1 0,-1 1 1,0 0-1,0 0 0,0 0 0,0 1 1,-1-1-1,0 1 0,0 0 0,0-1 1,0 1-1,-1 0 5,2 5 6,-1 0 1,0 0-1,-1 0 1,0 0-1,0 0 1,-1 0-1,0 0 1,-1 0-1,0 0 1,-1 0-1,0 0 1,-1 0-1,0-1 1,0 1-1,-1-1 1,0 0-1,0 0 1,-1 0-1,-1 0 1,1-1-1,-1 0 1,-1 0-1,-5 5-6,-1 2 10,-2 0 0,0-1 0,0 0 0,-9 4-10,18-13-21,0-1 1,-1 0-1,0-1 0,0 1 1,0-1-1,0-1 1,-1 1-1,1-1 1,-1-1-1,1 1 0,-1-1 1,0 0-1,0-1 21,7 0-13,0-1 0,0 1 0,0-1 0,0 1 0,0-1 0,0 1 0,0-1 0,0 1-1,0-1 1,0 0 0,0 0 0,1 1 0,-1-1 0,0 0 0,1 0 0,-1 0 0,0 0 0,1 0 0,-1 0-1,1 0 1,-1 0 0,1 0 0,0 0 0,0 0 0,-1 0 0,1 0 0,0 0 0,0 0 0,0 0 0,0 0 0,0-1-1,0 1 14,0-47-424,0 36 87,0 7-528,1-12 735,0 12-3054,1 4-3455,1 1 344</inkml:trace>
  <inkml:trace contextRef="#ctx0" brushRef="#br0" timeOffset="1711.92">1460 789 7154,'0'0'3694,"0"0"-1523,0 0-851,0 0-442,0 0-197,0 0-213,8 0-148,41-1 110,3 0-88,49 4-342,-99-3-6,-1 0 0,1 1 0,0-1 0,-1 0 0,1 0 0,0 1 0,-1-1 0,1 1 0,-1 0 0,1-1 0,-1 1 0,1 0 0,-1 0 0,0 0 0,1 0 0,-1 0-1,0 0 1,0 0 0,0 1 0,0-1 0,0 0 0,0 1 0,0-1 0,0 1 0,0-1 0,-1 1 0,1-1 0,0 1 0,-1-1 0,0 1 0,1 0 0,-1-1 0,0 1 0,0 0-1,0-1 1,0 1 0,0 0 0,0-1 0,0 2 6,-1 1 10,0 0 0,0 0-1,0 0 1,0-1 0,-1 1-1,1 0 1,-1 0 0,0-1 0,0 1-1,0-1 1,-1 0 0,1 1-1,-1-1 1,0 0 0,-1 1-10,-15 10 77,0 0 0,0-1 0,-1-1 0,-1-1 0,0-1 0,-12 4-77,33-14 2,0 0 0,0 0 0,0 1 0,1-1 0,-1 0 0,0 0 0,0 0 0,0 0 0,0 0 0,0 0 0,0 0 0,0 1 0,0-1 0,0 0 0,0 0 0,0 0 0,0 0 0,0 0 0,0 0 0,0 1 0,0-1 0,0 0 0,0 0 0,0 0 0,0 0 0,0 0 0,0 1 0,0-1 0,0 0 0,0 0 0,0 0 0,0 0 0,0 0 0,0 0 0,0 1 0,0-1 0,0 0 0,0 0 0,0 0 0,0 0 0,-1 0 0,1 0 0,0 0 0,0 0 0,0 0-1,0 1 1,0-1 0,0 0 0,0 0 0,-1 0 0,1 0 0,0 0 0,0 0 0,0 0 0,0 0 0,0 0 0,-1 0 0,1 0 0,0 0 0,0 0 0,0 0 0,0 0 0,0 0 0,0 0 0,-1 0 0,1 0-2,18 4 6,25 2-9,141 2-276,-105-7-7641,-68-1-149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47.497"/>
    </inkml:context>
    <inkml:brush xml:id="br0">
      <inkml:brushProperty name="width" value="0.05" units="cm"/>
      <inkml:brushProperty name="height" value="0.05" units="cm"/>
    </inkml:brush>
  </inkml:definitions>
  <inkml:trace contextRef="#ctx0" brushRef="#br0">0 1257 176,'0'0'6663,"0"0"-3366,0 0-1309,0 0-634,0 0-294,0 0-108,6 0-61,312 11 1932,-300-11-2837,-1 1 1,1 1-1,-1 0 0,5 2 14,-20-3 326,-7 1-1687,-7-2-4602,5 0-2059</inkml:trace>
  <inkml:trace contextRef="#ctx0" brushRef="#br0" timeOffset="2943.9">1062 1102 312,'0'0'4678,"0"0"-1724,0 0-588,0 0-408,0 0-222,0 0-203,3-6-200,-3 5-1326,13-37 2349,-13 36-2290,1 1 0,-1-1 0,0 0-1,0 0 1,0 0 0,0 1 0,0-1 0,0 0-1,-1 0 1,1 0 0,0 1 0,-1-1 0,0 0-1,1 0 1,-1 1 0,0-1 0,0 1 0,0-1-1,0 0 1,0 1 0,0 0 0,0-1 0,-1 1-1,1-1-65,-8-3 12,0-1-1,0 1 1,-1 0-1,0 1 1,0 0-1,0 0 1,0 1-1,0 1 1,-1 0-1,1 0 0,-1 1 1,1 0-1,-1 1 1,1 0-1,-1 1 1,0 0-1,-5 1-11,9 0-1,1 0-1,-1 0 0,0 0 1,1 1-1,0 0 1,-1 0-1,1 1 1,0 0-1,1 0 0,-1 0 1,1 1-1,0-1 1,0 1-1,0 1 1,0-1-1,1 1 2,-5 6-1,1-1-1,1 1 1,0 0 0,0 0-1,1 1 1,1 0-1,-3 10 2,4-11-19,1 1-1,1 0 0,0 0 0,1 0 0,0 0 0,1 0 1,1 0-1,0 0 0,1 3 20,-2-12-3,1 0 0,0 0 0,0 0 0,0 0 0,0 0 0,1-1-1,-1 1 1,1 0 0,0-1 0,0 1 0,1-1 0,-1 0 0,1 1 0,0-1 0,-1-1 0,1 1 0,1 0 0,-1-1 0,0 1-1,1-1 1,-1 0 0,1 0 0,-1 0 0,1-1 0,0 1 0,0-1 0,0 0 0,0 0 0,0 0 0,3 0 3,1 0 0,0 0-1,1 0 1,-1-1 0,0 0 0,1 0-1,-1-1 1,0 0 0,0-1 0,0 0-1,0 0 1,0 0 0,0-1 0,0 0-1,-1-1 1,1 0 0,1-2 0,14-10-14,-2-1 1,0-1-1,-1-1 0,12-14 14,-24 23 3,0 0 0,-1 0 0,0-1 0,-1 1 0,0-1 0,-1-1 0,0 1 0,0-1 0,-1 0 0,-1 0 0,1-6-3,-3 12 52,-3 46-370,-2 1-1,-2 3 319,-5 65 57,8 45 1,2-89-5255,3-73 390,6-12-3915</inkml:trace>
  <inkml:trace contextRef="#ctx0" brushRef="#br0" timeOffset="3364.88">1363 1322 8130,'0'0'3858,"0"0"-1771,0 0-869,0 0-641,0 0-328,0 0 26,15 0 120,1 0-292,3-1-1,0 0 0,0 2-1,0 0 1,0 2 0,3 1-102,-18-4-10,-1 1 0,0 0 0,0 0 0,0 0 0,0 0 0,0 1 1,0 0-1,0-1 0,0 1 0,0 0 0,-1 0 0,1 0 0,-1 1 0,1-1 0,-1 1 0,0-1 0,0 1 0,0 0 0,-1-1 0,1 1 0,0 0 0,-1 0 1,0 1-1,0-1 0,0 0 0,0 0 0,0 0 0,-1 1 0,1-1 0,-1 0 0,0 1 0,0-1 0,0 0 0,-1 1 0,1-1 0,-1 0 0,0 1 1,0-1-1,0 0 0,-1 3 10,-2 2 25,-1 0 1,1 0 0,-1-1-1,-1 1 1,0-1-1,0 0 1,0-1 0,-1 1-1,0-1 1,-3 2-26,-32 32 110,42-40-115,-1 0 0,1 1 0,0-1 0,-1 0 0,1 0 0,0 0 0,-1 1 0,1-1 0,0 0 0,0 0-1,-1 1 1,1-1 0,0 0 0,0 1 0,-1-1 0,1 0 0,0 1 0,0-1 0,0 0 0,0 1 0,-1-1 0,1 0-1,0 1 1,0-1 0,0 1 0,0-1 0,0 0 0,0 1 0,0-1 0,0 0 0,0 1 0,0-1 0,0 1 0,0-1 0,1 0-1,-1 1 1,0-1 0,0 0 0,0 1 0,0-1 0,1 0 0,-1 1 0,0-1 0,0 0 0,1 1 0,-1-1 0,0 0-1,0 0 1,1 1 0,-1-1 0,0 0 0,1 0 0,-1 0 0,0 0 0,1 1 0,-1-1 0,0 0 0,1 0 0,-1 0-1,1 0 1,-1 0 0,0 0 5,30 0-376,-19-1 479,69 1-1229,30-7 1126,-77 3-1981,-1-1-1,27-9 1982,-20 2-4179</inkml:trace>
  <inkml:trace contextRef="#ctx0" brushRef="#br0" timeOffset="4024.89">2183 551 11979,'0'0'2144,"0"0"-548,0 0-741,0 0-484,0 0 233,-1 26 56,-7 167 114,8 165-516,5-320-250,1-1-1,1 1 0,2-1 1,6 12-8,-2-4 5,-13-50 3,0 1-1,0-1 1,1 1-1,-1-1 1,1 1-1,0 0 1,0-1-1,1 1 1,-1 0-1,1 0 1,0 0-1,0 0 1,0 0-1,1 0 1,-1 1-1,1-1 1,0 1-1,0 0 1,0 0-1,0 0 0,3-2-7,7 0-25,0 0-1,0 2 0,0-1 1,1 2-1,-1 0 0,12-1 26,85 2-60,-64 2 1,-40-2 45,0 1 1,0 1-1,0-1 1,0 1-1,0 0 0,0 0 1,0 1-1,-1 0 0,1 0 1,0 0-1,2 2 14,-5-2-11,-1 0 0,1 0 0,-1 0 0,1 1 0,-1-1 0,0 1 1,0-1-1,0 1 0,-1 0 0,1 0 0,-1 0 0,1 0 0,-1 0 0,0 0 0,0 0 0,0 0 0,0 0 0,-1 1 0,1-1 0,-1 0 0,0 0 0,0 1 11,0 1-16,0 1 0,0-1-1,0 0 1,0 0 0,-1 0-1,0 0 1,0 0 0,0 0-1,-1 0 1,1-1 0,-1 1-1,0 0 1,-1-1-1,1 1 1,-4 3 16,-1 0 8,0-1-1,-1 0 0,0 0 1,0 0-1,-1-1 1,0 0-1,-3 1-7,-12 7-67,-1 0 0,0-2 0,-1-1 0,-12 3 67,26-10-125,-1 0 1,1-1-1,-1-1 0,0 0 0,0 0 1,0-2-1,0 1 0,0-2 1,0 0-1,-8-1 125,19 1-55,1 0 0,0 1 1,-1-1-1,1 0 0,0 0 0,0 0 1,0 0-1,-1 0 0,1 0 0,0 0 1,0 0-1,1-1 0,-1 1 0,0 0 1,0-1-1,1 1 0,-1 0 0,0-1 0,1 1 1,-1-1-1,1 1 0,0-1 0,0 1 1,-1-1-1,1 1 0,0-1 0,0 0 55,0 0-110,0 0 0,0 0 1,0 0-1,0 0 0,0 0 0,1 0 0,-1 0 0,0 0 0,1 1 0,-1-1 0,1 0 0,0 0 0,0 0 0,0 1 0,0-1 0,0 0 0,0 1 0,0-1 0,0 1 0,0-1 0,1 1 0,-1 0 0,1-1 110,9-3-1583,0 0 0,0 1 0,0 0 0,7-1 1583,11-1-6721</inkml:trace>
  <inkml:trace contextRef="#ctx0" brushRef="#br0" timeOffset="4361.88">2851 1298 10354,'0'0'2166,"0"0"-783,0 0-476,0 0-186,0 0-109,0 0-149,-6 28-251,-21 90-122,24-102-69,0 0 1,1 0 0,1 0-1,1 16-21,0 3 18,-1-4-12,2-19-286,-2 1 0,0-1 0,0 0 0,-3 10 280,4-20-1806,0-3-1510,0-7-3171</inkml:trace>
  <inkml:trace contextRef="#ctx0" brushRef="#br0" timeOffset="4827.79">2990 423 3977,'0'0'5792,"0"0"-3768,0 0-720,0 0 217,0 0-93,0 0-337,23 21-284,76 69-243,-78-71-458,-1 1 0,-1 1 1,-1 1-1,0 1 0,-2 0 0,-1 1 0,-1 1 1,-1 0-1,-1 1 0,-1 1 0,7 25-106,-7-11 47,-2 1-1,-1 0 1,-3 0-1,-1 0 1,-2 1-1,-2-1 1,-4 32-47,1-52 13,0 0 0,-2-1-1,0 0 1,-1 1 0,-2-2 0,0 1 0,-1-1 0,-1 0 0,-5 7-13,0-3-136,-1 0-1,-1-1 1,-1-1-1,-1-1 0,-1 0 1,-22 17 136,33-31-564,0 0 1,0-1-1,-1 1 1,0-2 0,0 0-1,-1 0 1,1-1-1,-6 1 564,-13-2-4941</inkml:trace>
  <inkml:trace contextRef="#ctx0" brushRef="#br0" timeOffset="5427.89">3546 0 328,'0'0'8615,"0"0"-5634,0 0-1553,0 0-302,0 0-238,0 0-1,11 1 92,0-1-752,25 2 434,0 1 1,4 3-662,-31-5 19,0 1 0,0 0 1,0 0-1,0 1 0,0 0 1,-1 1-1,1 0 0,-1 0 0,0 0 1,0 1-1,-1 1 0,1 0-19,-6-4-9,1 1 0,-1 0-1,0 0 1,0 0 0,0 0-1,0 0 1,-1 1 0,1-1-1,-1 0 1,0 1 0,0-1 0,0 1-1,0 0 1,0-1 0,-1 1-1,0-1 1,0 1 0,0 0-1,0-1 1,0 1 0,-1 0-1,0-1 1,0 1 0,0 0-1,-1 1 10,-1 4-3,-1 0-1,0 0 0,-1-1 0,0 0 1,0 0-1,0 0 0,-1 0 0,-1-1 1,0 1 3,-36 31-27,29-27-46,1 1 1,0-1-1,1 2 1,0 0-1,-1 3 73,12-16-20,0 1 1,0-1-1,0 1 0,0-1 0,1 1 0,-1-1 0,0 1 0,1 0 1,-1 0-1,1-1 0,0 1 0,-1 0 0,1 0 0,0-1 0,0 1 1,0 0-1,0 0 0,0 0 0,1-1 0,-1 1 20,1 0-9,-1-1-1,1 0 1,0 1 0,0-1-1,0 0 1,0 0 0,0 0-1,0 0 1,0 0-1,0 0 1,1 0 0,-1 0-1,0 0 1,1 0 0,-1-1-1,0 1 1,1 0 0,0-1 9,9 3 8,0 0 0,0-1 0,0-1 0,0 0 0,10 0-8,-9-1 26,58 3 6,-5 0-2099,47 8 2067,-69-3-3772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09.811"/>
    </inkml:context>
    <inkml:brush xml:id="br0">
      <inkml:brushProperty name="width" value="0.05" units="cm"/>
      <inkml:brushProperty name="height" value="0.05" units="cm"/>
    </inkml:brush>
  </inkml:definitions>
  <inkml:trace contextRef="#ctx0" brushRef="#br0">1429 554 3633,'0'0'7617,"0"0"-5081,0 0-928,0 0-213,0 0-694,-35 2-354,-114 8-92,136-9-218,0 0 0,0 1 0,1 1 1,-1 0-1,1 1 0,0 0 0,-6 3-37,-2 1 44,-8 3 61,2 1 0,-1 1 1,2 1-1,0 1 0,-8 7-105,22-14 59,0 1-1,1 0 1,0 0-1,1 1 1,-1 0-1,2 1 1,0 0-1,0 0 1,1 1-1,0 0 1,1 0-1,-1 5-58,4-11 4,1 1 0,1-1 1,-1 1-1,1-1 0,0 1 0,1-1 0,-1 1 0,1-1 0,1 2-4,-1-6 1,0 1 0,1-1 0,-1 0 1,1 0-1,-1 0 0,1 0 0,0 0 0,0 0 0,0 0 0,0 0 0,0 0 0,0 0 0,0-1 1,1 1-1,-1 0 0,1-1 0,-1 1 0,1-1 0,0 1 0,-1-1 0,1 0 0,0 0 0,0 0 1,0 0-1,0 0 0,0 0 0,1 0-1,12 2-7,0 0 0,0-1 0,0 0 0,0-1 0,0-1 0,0-1 1,0 0-1,0 0 0,0-2 0,0 0 0,-1-1 0,1 0 0,-1-1 0,0 0 0,0-2 0,0 1 0,11-9 7,-1 0-35,-1-1-1,0-2 0,-2 0 1,1-1-1,-2-1 0,-1 0 1,-1-2-1,0 0 0,1-5 36,-10 12 0,-1 0 1,0-1-1,1-5 0,12-24 241,-21 45-245,1 0 1,-1 1 0,0-1 0,1 0-1,-1 1 1,0-1 0,0 0 0,1 1-1,-1-1 1,0 1 0,0-1 0,0 1-1,1-1 1,-1 1 0,0-1 0,0 0 0,0 1-1,0-1 1,0 1 0,0-1 0,0 1-1,0-1 1,0 1 0,0-1 0,0 1-1,-1-1 4,0 203 106,-1 6-3410,3-209 2978,0 0 0,0 0 0,0 0 0,0 0-1,-1 0 1,1 0 0,0 0 0,0-1-1,0 1 1,0 0 0,0-1 0,0 1-1,-1 0 1,1-1 0,0 1 0,0-1 0,-1 0-1,1 1 1,0-1 0,-1 1 0,1-1 326,24-27-8849</inkml:trace>
  <inkml:trace contextRef="#ctx0" brushRef="#br0" timeOffset="382.03">1806 610 7210,'0'0'4251,"0"0"-2755,0 0-245,0 0 123,-24 32-211,-74 99-270,46-53-115,48-70-690,0 1-1,1 1 1,0-1 0,-1 6-88,2-7 20,43-47 925,-40 38-943,102-91 131,86-58-133,-187 148-1,2-1-2,0 0 0,0 0 0,1 0 0,-1 1 0,0-1 0,1 1 0,0 0 0,-1 1 0,1-1 0,0 1 0,0 0 0,3-1 3,-8 3-8,1 0 0,0 0 1,-1 0-1,1 0 0,-1 0 1,1 0-1,-1 0 0,1 0 1,-1 0-1,0 0 0,0 0 1,1 0-1,-1 0 1,0 0-1,0 0 0,0 1 1,0-1-1,0 0 0,0 0 1,0 0-1,-1 0 0,1 0 1,0 0 7,0 5-19,0-2 17,0 32 14,0 0 0,-2-1 0,-2 1-1,-1-1 1,-8 26-12,-21 40-756,14-46-1499,-3 19 2255,23-71-662,-2 8 54,6-8-5464,15-3-290</inkml:trace>
  <inkml:trace contextRef="#ctx0" brushRef="#br0" timeOffset="832.07">2868 0 12083,'0'0'2112,"0"0"-841,0 0 155,-18 35-270,-58 117-388,62-121-520,3 0 0,0 1 0,2 1 0,1 0 0,2 0 0,1 0 0,1 25-248,-3 6 299,-2 21-79,-10 78-78,13-133-128,0 0-1,-2-1 1,-2 0-1,-4 9-13,4-22-84,9-16 78,1 0-1,0 0 0,0 0 0,-1 0 1,1 0-1,0 0 0,0 0 1,0 0-1,-1 0 0,1 0 0,0 0 1,0 0-1,-1 0 0,1 0 0,0 0 1,0 0-1,-1 0 0,1-1 0,0 1 1,0 0-1,0 0 0,-1 0 0,1 0 1,0 0-1,0-1 0,0 1 0,0 0 1,-1 0-1,1 0 0,0-1 1,0 1-1,0 0 0,0 0 0,0 0 1,0-1-1,0 1 0,0 0 0,0-1 7,-8-35-529,5 23 490,0-6-28,-24-93-430,22 96 356,0 0 0,-1 1 0,-1-1 1,0 2-1,-9-14 141,13 24-24,1 1-1,-1-1 1,0 0 0,-1 1 0,1-1-1,0 1 1,-1 0 0,0 0 0,0 1 0,0-1-1,0 1 1,0-1 0,0 1 0,-1 1 0,1-1-1,0 1 1,-1-1 0,0 1 0,1 0 0,-1 1-1,0-1 1,1 1 0,-1 0 0,0 0 0,0 1-1,1-1 1,-1 1 0,0 0 0,1 1-1,-5 1 25,-1 1-7,-1 0-1,1 1 0,0 0 0,0 1 0,1 0 0,0 1 0,0 0 0,0 0 0,1 1 0,0 0 0,1 1 0,-3 3 8,3-2 21,1 0-1,0 0 1,0 0-1,1 1 0,1 0 1,0 0-1,0 0 1,1 0-1,-1 6-20,3-13 22,0 0-1,1 1 0,-1-1 1,1 0-1,0 0 1,0 1-1,0-1 0,1 0 1,-1 1-1,1-1 1,0 0-1,0 0 0,1 0 1,-1 0-1,1 0 0,0 0 1,0 0-1,0-1 1,1 1-1,-1-1 0,1 1 1,0-1-1,0 0 1,0 0-1,0 0 0,3 2-21,6 1 69,1 0 0,-1 0-1,1-2 1,0 1-1,0-2 1,0 0-1,1 0 1,-1-1 0,1-1-1,3 0-68,23 0-52,-1-2 0,40-5 52,-56 3-790,1-2 1,-1 0-1,0-1 1,0-2-1,-1 0 1,6-4 789,23-18-7917</inkml:trace>
  <inkml:trace contextRef="#ctx0" brushRef="#br0" timeOffset="1297.7">0 1277 5393,'0'0'7949,"0"0"-5214,0 0-1102,0 0-98,0 0-429,36-3-139,3-2-697,40-2 999,72 1-1269,424 27 747,-181-4-755,725-7-370,-943-10-239,-154 0 349,4 0-487,-1 0 0,25-5 755,-49 6-81,0-1 0,0 0 1,0-1-1,0 1 0,0 0 0,0 0 0,-1 0 1,1 0-1,0-1 0,0 1 0,0 0 0,0-1 1,0 1-1,0-1 0,-1 1 0,1-1 0,0 1 1,0-1-1,-1 0 0,1 1 0,0-1 0,-1 0 0,1 1 1,-1-1-1,1 0 0,-1 0 0,1 0 0,-1 0 1,0 1-1,1-1 0,-1 0 0,0 0 0,0 0 1,1 0-1,-1 0 0,0 0 0,0 0 81,0-9-3638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06.132"/>
    </inkml:context>
    <inkml:brush xml:id="br0">
      <inkml:brushProperty name="width" value="0.05" units="cm"/>
      <inkml:brushProperty name="height" value="0.05" units="cm"/>
    </inkml:brush>
  </inkml:definitions>
  <inkml:trace contextRef="#ctx0" brushRef="#br0">427 497 11827,'0'0'2371,"0"0"-850,0 0-206,0 0-565,-30 5-501,-19 2-227,-32 11-22,72-16-2,1 1 0,0 0 1,-1 1-1,1 0 1,1 0-1,-1 1 1,1 0-1,0 0 0,0 1 1,0-1-1,1 2 1,0-1-1,0 1 1,-2 3 1,-5 4 19,-9 12 135,1 1-1,1 0 1,-12 23-154,25-38 35,0 0 1,1 0-1,1 0 1,0 1-1,1 0 1,0 0-1,1 1 1,0-1 0,1 1-1,0 8-35,2-21 1,0 0-1,0 0 1,0 0 0,0 1-1,0-1 1,1 0 0,-1 0-1,0 0 1,0 0 0,1 0 0,-1 0-1,1 0 1,-1 0 0,1 0-1,-1 0 1,1 0 0,-1-1-1,1 1 1,0 0 0,0 0-1,-1 0 1,1-1 0,0 1-1,0 0 1,0-1 0,0 1-1,0-1 1,0 1 0,0-1-1,0 0 1,0 1-1,3 0 3,1-1-1,-1 1 1,1-1-1,-1 1 1,1-1-1,3-1-2,2 0 1,4 0-17,1-1 0,0-1 0,-1 0 0,0-1-1,0 0 1,0-1 0,0-1 0,-1 0 0,8-6 16,21-13-261,0-3 1,6-6 260,-10 5-178,-2-1 1,17-18 177,-42 37 27,0-1-1,0-1 0,-1 0 0,-1 0 0,0-1 0,0 0 0,-2-1 0,6-15-26,-11 26 85,-1 0 0,0-1 0,0 1-1,-1 0 1,1-1 0,-1 1 0,0-1-85,0 4 20,-1 1 1,1 0 0,-1 0 0,1-1 0,-1 1-1,0 0 1,1 0 0,-1 0 0,1 0 0,-1 0-1,1 0 1,-1 0 0,1 0 0,-1 0-1,0 0 1,1 0 0,-1 0 0,1 0 0,-1 0-1,1 0 1,-1 1 0,1-1 0,-1 0 0,1 0-1,-1 1 1,1-1 0,-1 0 0,1 0-1,-1 1-20,-5 3 6,1 0 0,0 0-1,-1 0 1,2 1-1,-1 0 1,0 0 0,1 0-1,0 1 1,-2 3-6,-33 61-6,28-48 21,-38 79 56,4 3 0,-18 67-71,-55 224 184,63-202-151,50-176-40,-2 4-65,1 0 1,1 1 0,1 0-1,1-1 1,-1 16 71,6-37-19,-1 1 0,1-1-1,-1 0 1,0 0 0,1 1 0,-1-1 0,1 0-1,-1 0 1,1 0 0,-1 0 0,0-1-1,1 1 1,-1 0 0,1-1 0,-1 1 0,0-1-1,2 0 20,8-3-21,-1-1-1,0-1 1,0 0-1,0 0 1,0-1-1,7-6 22,53-54-203,-46 43 125,13-14 10,-2-1 0,-1-1 0,-2-2 1,-3-1-1,-1-2 0,-2-1 0,0-5 68,-7 10-5,-3 0-1,-1-1 0,-2 0 0,-2-1 1,-2 0-1,-2-1 0,-2 0 1,0-25 5,-5-61 696,0 128-596,0 2-199,19 11-105,1-7 328,0-1 0,0-1 0,0-1 0,0-1 0,1-1 0,3-1-124,-11 1 72,12-1 81,0-2 0,-1-1 0,1-1 0,-1-1 0,0 0 0,0-2 0,-1-1 0,-1-1 0,1-1 0,19-15-153,-19 1 365,-16 19-24,-6 24-523,-24 178-1,20 5-45,3-199 221,0-1 1,1 1-1,-1-1 0,0 1 1,0 0-1,0-1 0,1 1 1,-1-1-1,0 1 0,1-1 0,-1 1 1,0-1-1,1 1 0,-1-1 1,0 1-1,1-1 0,-1 0 1,1 1-1,-1-1 0,1 0 0,-1 1 1,1-1-1,0 0 0,-1 0 1,1 1-1,-1-1 0,1 0 1,-1 0-1,1 0 0,0 0 0,-1 0 1,1 0-1,0 0 0,-1 0 1,1 0-1,-1 0 0,1 0 7,27-5-53,-18 1 42,0 0 0,0-1 0,-1-1 0,0 0 0,0 0 0,0 0 0,-1-1 1,0-1-1,4-4 11,19-21-99,16-24 99,-42 51-2,29-40-1,-1-1 1,-3-2-1,20-42 3,-46 82 3,-5 13-73,1 0 0,-1 0 0,1 0 0,0 0 1,0 0-1,0 0 0,1 4 70,-1 21-57,-18 64 33,11-57 27,0 0 0,2 1-1,1 26-2,3-43 39,1-12-111,0 0 0,0-1 0,0 1 0,1 0 0,0 0 0,1 1 72,-1-7-60,-1 0 0,1 0 0,0 0 1,0 0-1,0-1 0,0 1 0,0 0 0,0-1 0,0 1 0,1-1 1,-1 1-1,1-1 0,-1 1 0,1-1 0,-1 0 0,1 0 0,0 0 1,0 0-1,0 0 0,-1 0 0,1 0 0,0-1 0,0 1 0,0 0 1,1-1 59,11 3-501,0-1 1,0-1-1,1 0 1,-1-1-1,0-1 1,0 0 0,0-1-1,0 0 1,0-1-1,4-2 501,22-9-2706,-1-1 1,30-16 2705,-64 29-260,65-32-4338</inkml:trace>
  <inkml:trace contextRef="#ctx0" brushRef="#br0" timeOffset="398.21">2077 828 4761,'0'0'3314,"0"0"181,0 0-1130,0 0-545,0 0-481,0 0-426,-17-11-441,17 11-472,-18-12 108,0 1 0,-21-8-108,36 18 5,-1 0 1,0 0 0,1 1 0,-1-1-1,0 1 1,0 0 0,0 0-1,1 0 1,-1 0 0,0 1 0,0-1-1,1 1 1,-1 0 0,0 0 0,1 1-1,-1-1 1,1 1 0,-1-1-1,1 1 1,0 0 0,0 0 0,-2 2-6,-3 1 7,-4 3 18,1 1 0,0 0 0,0 1 1,1 0-1,0 0 0,0 1 0,2 0 0,-1 1 0,1 0 1,1 0-1,0 1 0,1 0 0,0 0 0,1 1 0,1 0 0,0-1 1,0 2-1,2-1 0,0 0 0,0 0 0,1 1-25,2-14 6,-1 0-1,1 0 1,0 0 0,-1 0-1,1 0 1,0 0 0,0 0-1,-1 0 1,1-1-1,0 1 1,0 0 0,0-1-1,0 1 1,0 0 0,0-1-1,0 1 1,0-1 0,0 0-1,0 1 1,1-1-1,-1 0 1,0 0 0,0 1-1,0-1 1,0 0 0,0 0-1,1 0 1,-1-1 0,0 1-1,0 0 1,1-1-6,44-5 145,-27-2-136,0-1-1,-1-1 1,0-1-1,-1-1 0,0 0 1,-1-1-1,3-4-8,-6 6-11,12-9 3,-2-2 1,0-1-1,12-16 8,-27 29 34,0-1 0,0 0 0,-1 0 1,0 0-1,-1-1 0,-1 0 0,0 0 0,0-1 1,-1 1-1,-1-2-34,-2 0 389,-6 17-357,-9 20-230,13-21 227,-20 37-18,1 1 1,2 1-1,2 1-11,11-26-544,0 0 0,1 0-1,0 0 1,1 0-1,1 1 1,1-1 0,0 1-1,1-1 1,2 12 544,4-10-5220</inkml:trace>
  <inkml:trace contextRef="#ctx0" brushRef="#br0" timeOffset="1042.96">2498 488 8314,'0'0'1480,"0"0"99,0 0 209,0 0-267,0 0-402,0 0-300,0 24 175,-1 20-618,-2 0-1,-1 1 0,-3-2 0,-5 17-375,5-30 48,-2-1 0,-1 0 1,-2 0-1,0-1 0,-2 0 0,-14 20-48,19-37 159,10-16 239,13-23-48,21-21-318,2 1 0,3 2 0,2 1-32,133-125-20,-157 153 13,-8 7-2,0 0 0,0 1 0,1 0 0,0 1-1,1 1 1,-1-1 0,5 0 9,-15 7-6,-1 1 0,1 0-1,-1 0 1,1-1 0,0 1-1,-1 0 1,1 0-1,-1-1 1,1 1 0,0 0-1,-1 0 1,1 0 0,-1 0-1,1 0 1,0 0 0,-1 0-1,1 0 1,-1 0-1,1 0 1,0 1 0,-1-1-1,1 0 1,-1 0 0,1 1-1,-1-1 1,1 0-1,0 0 1,-1 1 0,0-1-1,1 1 1,-1-1 0,1 0-1,-1 1 1,1-1 0,-1 1-1,0-1 1,1 1-1,-1-1 1,0 1 0,1 0-1,-1-1 1,0 1 0,0-1-1,0 1 1,0-1 0,1 1-1,-1 0 7,0 35-132,-1-23 139,-3 69-2,-7 40-5,-3 44-15,13-100-716,1-65 677,0 0 0,0-1 0,0 1 0,0 0 1,0-1-1,0 1 0,0 0 0,0-1 0,1 1 0,-1-1 0,0 1 1,0 0-1,0-1 0,1 1 0,-1-1 0,0 1 0,1-1 1,-1 1-1,1-1 0,-1 1 0,1-1 0,-1 1 0,1-1 1,-1 1-1,1-1 0,-1 0 0,1 1 0,-1-1 0,1 0 0,-1 0 1,1 1-1,0-1 54,1 0-115,0 0 1,0 0-1,1 0 1,-1 0-1,0 0 1,0 0 0,0 0-1,0-1 1,0 1-1,0-1 1,1 0 114,5-2-629,0-1-1,0 1 1,0-2 0,0 1 0,2-2 629,35-31-5605</inkml:trace>
  <inkml:trace contextRef="#ctx0" brushRef="#br0" timeOffset="1379.13">3721 96 4673,'0'0'7878,"0"0"-5638,0 0-1384,0 0 319,-8 33-205,0 1-771,-8 33 226,-3 0 0,-9 14-425,-196 548 532,220-610-854,1-8-545,2-18-3463,1-21 952,0-6-3017</inkml:trace>
  <inkml:trace contextRef="#ctx0" brushRef="#br0" timeOffset="1711.86">3338 527 7330,'0'0'4368,"0"0"-3671,0 0 903,0 0-584,0 0-504,0 0 88,0 0 33,86 137-41,-24-128-224,8-9-184,6 0-184,-3 0-128,-4 0-1064,7-9-721,-19 3-1152,-15 3-4040</inkml:trace>
  <inkml:trace contextRef="#ctx0" brushRef="#br0" timeOffset="2049.12">4214 655 5721,'0'0'6658,"0"0"-5618,0 0 640,0 0-752,0 0-343,0 0-137,0 0-104,-26 205-136,-4-148-120,0-3-80,4-10 56,2-11-64,11-9-376,10-18-713,3-6-679,3-24-432,20-15-4402</inkml:trace>
  <inkml:trace contextRef="#ctx0" brushRef="#br0" timeOffset="2050.12">4571 87 12827,'0'0'1952,"0"0"-1168,0 0-216,0 0-295,0 0-201,0 0-72,0 0-80,0 122-737,33-113-575,0-6-1209,1-3-5680</inkml:trace>
  <inkml:trace contextRef="#ctx0" brushRef="#br0" timeOffset="2375.14">5137 0 10442,'0'0'2125,"0"0"-916,0 0 309,-6 28-150,6-27-1348,-20 92 1605,-14 31-1625,9-39 352,-97 282 558,98-307-1222,-3-2 1,-2 0-1,-3-2 1,-37 50 311,69-106-88,-1 0 0,1 0 0,0 0 0,0 0 0,0 0 1,-1-1-1,1 1 0,0 0 0,0 0 0,0 0 1,0 0-1,-1 0 0,1 0 0,0-1 0,0 1 0,0 0 1,0 0-1,0 0 0,0-1 0,0 1 0,0 0 1,-1 0-1,1 0 0,0-1 0,0 1 0,0 0 0,0 0 1,0 0-1,0-1 0,0 1 0,0 0 0,0 0 0,0 0 1,0-1-1,0 1 0,1 0 0,-1 0 0,0 0 1,0-1-1,0 1 0,0 0 0,0 0 0,0 0 0,0-1 1,1 1 87,-1-1-547,0-26-4603</inkml:trace>
  <inkml:trace contextRef="#ctx0" brushRef="#br0" timeOffset="2728.17">4717 527 8666,'0'0'2720,"0"0"-1207,0 0 119,0 0-408,0 0-87,0 0 7,0 0-312,188 86-328,-118-83-256,-1-3-160,1 0-88,-11 0-464,11-14-1024,-21-4-1649,-12 3-5177</inkml:trace>
  <inkml:trace contextRef="#ctx0" brushRef="#br0" timeOffset="3062.1">5511 506 10098,'0'0'1774,"0"0"-390,0 0-29,0 0-249,0 0-130,0 0-321,-6 29-370,-19 92-165,18-91-85,-3 0-1,-3 7-34,9-27-37,0 1 1,1 0-1,0 1 0,0-1 1,1 1-1,0-1 1,1 1-1,1 1 37,0-13-18,0 0-1,0 1 1,0-1 0,0 1-1,1-1 1,-1 1-1,0-1 1,0 1 0,0-1-1,1 0 1,-1 1 0,0-1-1,1 1 1,-1-1-1,0 0 1,1 1 0,-1-1-1,0 0 1,1 0 0,-1 1-1,1-1 1,-1 0-1,0 0 1,1 0 0,-1 1-1,1-1 1,-1 0 0,1 0-1,-1 0 19,22 3-178,22-8 132,-22 1 32,-1-2 1,1-1 0,-2-1-1,1 0 1,12-8 13,95-57-14,-125 71 15,38-24 194,-2-1 1,0-2-1,7-11-195,-37 30 724,-14 8 190,-20 14-554,17-4-369,-1 1-1,1 0 1,1 0-1,0 1 1,0 0-1,-5 9 10,-32 71 166,30-60-100,-32 72 165,11-21-37,-4-3-1,-8 8-193,31-61 9,0-1 0,-1-1-1,-2 0 1,0-2 0,-1 0 0,-1-1-1,-1-1 1,-11 7-9,6-8-344,-1-1 0,-1-1-1,0-2 1,-1 0 0,-20 5 344,33-13-606,-1-1 0,0-1-1,0-1 1,0 0 0,0-1 0,0-1 0,-1-1-1,1 0 1,0-1 0,-13-3 606,-8-11-4114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37.936"/>
    </inkml:context>
    <inkml:brush xml:id="br0">
      <inkml:brushProperty name="width" value="0.1" units="cm"/>
      <inkml:brushProperty name="height" value="0.1" units="cm"/>
      <inkml:brushProperty name="color" value="#E71224"/>
    </inkml:brush>
  </inkml:definitions>
  <inkml:trace contextRef="#ctx0" brushRef="#br0">117 1 5905,'0'0'4260,"0"0"-2128,0 0-859,0 0-581,0 0-415,0 0-172,-15 26-55,-1 1-38,5-12 5,1 2-1,0-1 1,2 1 0,0 1-1,1-1 1,1 1-1,0 1 1,1-1-1,0 9-16,0 18 133,1-1-1,3 1 0,2-1 1,1 2-133,-1-39 3,0-1 0,0 1 0,0 0 0,1-1 1,0 1-1,0-1 0,0 1 0,1-1 0,0 0 0,0 0 1,1 0-1,0-1 0,0 1 0,0-1 0,0 0 0,1 0 1,1 0-4,1 1-22,0-1 1,1 0 0,-1-1 0,1 1 0,0-2 0,0 1-1,1-1 1,-1 0 0,1-1 0,-1 0 0,1 0-1,0-1 1,5 0 21,4 0-301,1-1 1,-1 0-1,1-2 0,-1 0 0,0-1 0,0-1 1,0 0-1,0-2 0,8-3 301,58-31-4502</inkml:trace>
  <inkml:trace contextRef="#ctx0" brushRef="#br0" timeOffset="382.83">508 239 5825,'0'0'2810,"0"0"-797,0 0-624,0 0-346,0 0-249,0 0-314,4 25-267,14 80-101,-18-102-106,1 0-1,-1 1 1,1-1 0,0 0-1,0 1 1,0-1-1,0 0 1,1 0 0,-1 0-1,1 0 1,0 0-1,0-1 1,0 1 0,0 0-1,0-1 1,1 1-1,-1-1 1,1 0 0,-1 0-1,1 0 1,0 0 0,0-1-1,0 1 1,0-1-1,0 1 1,3 0-6,0 0 2,-2 0 3,1 0-1,-1-1 1,1 1-1,-1-1 1,1 0-1,0 0 0,-1-1 1,1 0-1,0 0 1,-1 0-1,1 0 1,0 0-1,0-1 1,-1 0-1,1 0 1,-1 0-1,1-1 1,-1 0-1,1 1 1,-1-2-1,0 1 1,0 0-1,0-1 0,0 0 1,0 0-1,-1 0 1,1 0-1,-1 0 1,0-1-1,0 0 1,0 1-1,-1-1 1,1 0-1,0-2-4,2-4-202,0 0 0,-1-1 0,-1 1 0,1-1 0,-2 1 0,0-1 0,0 0 0,-1 0 0,0 0 0,0 0 0,-2 0 0,1 0 0,-1 0 0,-1 0 0,0 0 0,-1 1 0,0-1 0,0 1 0,-1-1 0,0 1 0,-1 0 0,0 1 0,-1-1 0,0 1 0,-1 0 0,-6-7 202,10 13-343,-1-1 0,0 2 0,0-1 0,0 0 0,0 1 0,0-1 0,0 1 0,0 1 0,-1-1 0,1 0 0,-1 1 0,1 0 0,-1 0 0,0 0 0,0 1 0,1 0 0,-1 0 0,0 0 0,1 0 0,-1 1 343,0-1-46,0 2 1,0-1-1,0 0 0,1 1 1,-1 0-1,0 0 1,1 0-1,-1 1 0,1 0 1,0 0-1,0 0 0,0 0 1,1 0-1,-1 1 1,1 0-1,-1-1 0,1 1 1,0 2 45,-4 5 223,0 0 0,1 1 0,1 0 0,0 0 0,0 1 0,1 0 0,1-1 0,-1 11-223,0 9-245,1 0-1,2 31 246,1-11-2243</inkml:trace>
  <inkml:trace contextRef="#ctx0" brushRef="#br0" timeOffset="885.48">881 280 7434,'0'0'2998,"0"0"-1081,0 0-1000,0 0-456,0 0 84,0 0-41,9 21-207,-6-14-280,22 54 160,15 53-177,-38-106-10,1 6 13,1-1-1,1 0 0,0-1 0,1 3-2,-4-13-21,-1 1-1,1 0 1,-1-1-1,1 1 1,0-1-1,0 0 1,0 0-1,0 1 0,0-1 1,0 0-1,0-1 1,1 1-1,-1 0 1,1-1-1,0 1 1,-1-1-1,1 0 0,0 0 1,0 0-1,-1 0 1,3 0 21,1 0-52,1 0 0,-1-1 0,0 1 0,0-1-1,1-1 1,-1 1 0,0-1 0,0 0 0,1 0 0,-1-1 0,0 0 0,0 0 0,-1 0 0,1-1 0,0 0 0,-1 0 0,0 0-1,1-1 1,-1 0 0,-1 0 0,5-4 52,5-6-42,0 0 0,-2-1 0,0 0 0,0-1 0,-2 0 0,0-1 0,0 0 0,-2-1 0,0 0 0,-1 0 0,-1 0 0,-1-1 0,-1 0 0,0 0 0,-1 0-1,-1-1 1,-1-18 42,-1 38 707,0 3-392,0 30-247,-1-7-47,1 1 1,1-1 0,1 0 0,2 0 0,0 0 0,6 15-22,0-7-15,-7-21-37,1-1-1,0 1 1,1-1 0,0 0 0,1 0 0,0 0 0,7 9 52,-12-20-183,0 0 1,0-1 0,0 1 0,0 0 0,0 0-1,0-1 1,1 1 0,-1 0 0,0-1-1,0 0 1,0 1 0,1-1 0,-1 0 0,0 1-1,0-1 1,1 0 0,-1 0 0,0 0 0,1 0-1,0 0 183,-2 0-123,11 0-5258</inkml:trace>
  <inkml:trace contextRef="#ctx0" brushRef="#br0" timeOffset="1297.53">1612 263 5153,'0'0'3901,"0"0"-1901,0 0-706,0 0-130,0 0-226,0 0-285,12 17-249,36 59-149,-43-66-198,1 0 0,-2 0 0,0 0 0,0 1 0,-1 0-1,0-1 1,0 1 0,-2 0 0,1 0 0,-1 0 0,-1 0 0,0 1 0,-1-1 0,0 3-57,0 23 115,1-37-31,-1-26-144,-5-56-518,1 28 171,2-55 407,4 92-4,0 0-1,1 0 1,1 0-1,1 1 0,0-1 1,1 1-1,1 0 1,3-7 4,-2 8 15,1 0-1,0 1 1,1 1 0,1-1 0,3-2-15,-11 13-5,0 0 1,0 1 0,0 0-1,0-1 1,1 1-1,-1 0 1,1 0-1,-1 0 1,1 0 0,0 1-1,0-1 1,0 1-1,-1 0 1,2 0-1,-1 0 1,0 0 0,0 0-1,0 1 1,0-1-1,0 1 1,1 0-1,-1 0 1,0 0 0,0 0-1,0 1 1,1-1-1,-1 1 1,0 0-1,0 0 1,2 0 4,-2 2-99,0-1 0,0 1 0,0 0 0,-1 0 0,1-1 0,-1 2 0,0-1 0,0 0 0,0 0 0,0 1 0,0-1 0,-1 1 0,1 0 99,2 4-439,9 21-2509,-2-2-3019</inkml:trace>
  <inkml:trace contextRef="#ctx0" brushRef="#br0" timeOffset="1733.08">2383 69 6665,'0'0'2333,"0"0"-537,0 0-449,0 0-303,0 0-274,0 0-190,-27 27-96,-82 86-72,80-74-127,26-21 5,3-10-163,-1-3-113,0 0 1,1-1-1,0 1 1,0 0-1,0-1 1,0 1-1,1-1 0,0 1 1,0 0-1,0-1 1,0 0-1,1 1 1,-1-1-1,1 0 1,0 1-1,1-1 1,-1 0-1,1-1 1,0 1-1,0 0 1,0-1-1,0 0 0,0 1 1,1-1-1,0-1 1,0 2-15,5 3 7,-1 0 0,1 1-1,-2 0 1,1 0 0,-1 1 0,0 0 0,-1 0 0,0 1-1,2 5-6,-6-12 2,-1 1 1,0 0-1,1 0 0,-1-1 0,-1 1 0,1 0 0,-1 0 0,1 0 0,-1 0 0,0 0 0,0 0 0,-1 0 0,1 0 0,-1 0 0,0 0 0,0 0 0,0 0 0,-1-1 0,1 1 0,-1 0 0,0-1 0,0 1 0,0-1 0,0 0 0,-1 0 0,1 0 0,-4 3-2,-7 7-79,-1 0 1,0-1-1,-1-1 0,0 0 1,0-1-1,-9 3 79,13-7-465,0 0 1,-1-2-1,0 1 0,0-2 0,0 1 1,0-1-1,0-1 0,-1-1 1,-10 1 464,22-2-116,1 0 1,0 0 0,-1 0 0,1 0 0,0-1 0,-1 1-1,1 0 1,0 0 0,-1 0 0,1 0 0,0-1 0,-1 1-1,1 0 1,0 0 0,0-1 0,-1 1 0,1 0 0,0-1-1,0 1 1,0 0 0,-1-1 0,1 1 0,0 0 0,0-1-1,0 1 1,0 0 0,0-1 0,0 1 0,0-1 0,0 1-1,0 0 1,0-1 0,0 1 0,0 0 0,0-1 0,0 1-1,0-1 1,0 1 0,0 0 0,0-1 0,0 1 0,1-1 115,-1-2-963,0-17-2952</inkml:trace>
  <inkml:trace contextRef="#ctx0" brushRef="#br0" timeOffset="2265.92">2509 325 6249,'0'0'2862,"0"0"-1443,0 0-957,0 0-268,0 0-27,0 0 134,12 11 104,39 34-8,-47-41-291,1-1 0,-1 0 0,1 0 1,-1 0-1,1-1 0,0 0 0,0 0 0,0 0 0,1 0 1,-1-1-1,0 1 0,1-2 0,-1 1 0,0 0 0,1-1 1,-1 0-1,1 0 0,-1-1 0,1 0 0,-1 0-106,14 0 229,-13 0-209,1-1-1,-1 0 0,1 0 0,-1 0 1,0-1-1,0 0 0,0 0 0,0-1 0,-1 1 1,1-1-1,-1-1 0,0 1 0,0-1 1,-1 1-1,1-2 0,2-3-19,0 1-7,-1-1 0,1 1 0,-2-1-1,1-1 1,-1 1 0,-1-1 0,1 0 0,-2 0 0,0-1 0,1-2 7,-2 5-5,-1 0 0,0 0 1,-1-1-1,0 1 1,0 0-1,-1 0 1,1 0-1,-2 0 1,1 0-1,-1 0 1,-1-2 4,1 6-69,0 0 1,-1-1 0,1 1-1,-1 0 1,0 0-1,0 0 1,0 1-1,0-1 1,-1 1 0,1 0-1,-1 0 1,0 0-1,0 0 1,0 1 0,0-1-1,-1 1 1,1 0-1,-1 0 1,0 0 68,0 0-5,-1 1-1,0-1 1,1 1-1,-1-1 1,0 2 0,0-1-1,0 1 1,1 0-1,-1 0 1,0 0 0,0 1-1,0 0 1,1 0-1,-1 0 1,0 1 0,1 0-1,-1 0 1,1 0 0,0 1-1,-1 0 1,2 0-1,-1 0 1,0 1 0,0-1-1,1 1 1,0 0-1,0 1 1,0-1 0,-2 4 5,-6 9 253,0 0 0,1 2 0,1-1 1,1 1-1,1 1 0,0-1 0,-3 16-253,2-3 218,1 1-1,2 1 1,1-1 0,1 1-1,2 0 1,2 0-1,2 22-217,-1-52 1,0 1 0,0-1-1,0 0 1,0 1 0,1-1 0,0 0-1,0 0 1,0 0 0,0 0 0,1 0-1,-1 0 1,1-1 0,0 1 0,0-1-1,0 0 1,1 0 0,-1 0-1,1 0 1,0-1 0,-1 1 0,1-1-1,0 0 1,0 0 0,1 0 0,-1-1-1,0 0 1,3 1-1,13 3-33,1 0 1,0-2-1,0 0 0,0-1 0,16-1 33,159-1-1683,-103 0 239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02.580"/>
    </inkml:context>
    <inkml:brush xml:id="br0">
      <inkml:brushProperty name="width" value="0.05" units="cm"/>
      <inkml:brushProperty name="height" value="0.05" units="cm"/>
    </inkml:brush>
  </inkml:definitions>
  <inkml:trace contextRef="#ctx0" brushRef="#br0">231 465 6249,'0'0'5600,"0"0"-3914,0 0-995,0 0-76,0 0-286,0 0-132,-31 16 15,-97 53 95,122-65-262,1-1 1,1 0-1,-1 1 0,0 0 0,1 0 1,0 0-1,0 1 0,-3 3-45,5-5 52,1 1 0,-1-1 0,1 0 0,0 1 0,-1-1 0,2 0 0,-1 1 0,0 2-52,-2 8 188,-1 2-48,0 0 1,2 1 0,0-1 0,1 1-1,0-1 1,2 1 0,0-1 0,0 1 0,2 0-141,-2-13 0,1 0 0,-1 0 0,1 0 0,0 0 0,0 0 0,1 0 0,-1 0 0,1 0 0,0-1 0,0 1 0,0-1 0,0 0 0,0 0 0,1 0 0,-1-1 0,1 1 1,0-1-1,0 0 0,0 0 0,0 0 0,0 0 0,1-1 0,-1 1 0,1-1 0,11 3-203,1-1 1,0 0-1,0-2 1,0 1-1,0-2 1,1-1 202,2 1-624,-1-2-1,1 0 1,-1-1 0,0-1-1,0-1 1,-1-1 0,3-1 624,44-23-4821</inkml:trace>
  <inkml:trace contextRef="#ctx0" brushRef="#br0" timeOffset="335.27">638 593 8586,'0'0'3993,"0"0"-3345,0 0 712,0 0 152,0 0-543,0 0-305,-10 197-216,7-150-200,0-5-136,-1-6-104,1-10-8,3-8-184,0-18-1032,0 0-1377,0-24-2104</inkml:trace>
  <inkml:trace contextRef="#ctx0" brushRef="#br0" timeOffset="651.69">711 257 9498,'0'0'2913,"0"0"-2169,0 0-80,0 0-184,0 0-328,0 0-152,0 0-96,126 122-1288,-87-116-3281</inkml:trace>
  <inkml:trace contextRef="#ctx0" brushRef="#br0" timeOffset="980.92">1075 807 5657,'0'0'3616,"0"0"-1655,0 0-391,0 0-182,0 0-187,0 0 18,-1 3-106,0 4 85,0-9-466,1-19-251,0 12-491,1 1-1,0-1 0,1 1 1,0 0-1,1-6 11,4 3-5,0-1 1,1 1 0,0 0-1,0 1 1,1 0-1,8-7 5,8-5-22,1 0-1,5-1 23,-22 15-41,1 2 0,-1-1 0,1 1 0,1 1 0,-1 0 0,1 0 0,0 1 0,0 0 0,0 1 0,1 0 0,-1 1 0,1 1 0,-1-1 0,8 2 41,-16 0-73,-1 0 0,1 1 0,0 0 0,-1 0 0,1-1 0,-1 1 0,1 1 0,-1-1 0,0 0 0,0 1 0,1-1 0,-1 1 0,0-1 0,0 1 0,0 0 0,-1 0 0,1 0 0,0 0 0,-1 1 0,1-1 0,-1 0 0,0 0 0,0 1 0,0-1 0,1 3 73,4 10-1506,-1 1 0,0-1 0,2 16 1506,-5-21-1399,4 17-5191</inkml:trace>
  <inkml:trace contextRef="#ctx0" brushRef="#br0" timeOffset="981.92">1915 435 9762,'0'0'2754,"0"0"-794,0 0-621,0 0-405,-31 11-242,-101 38-130,126-46-513,0-1 1,0 1 0,1 0 0,-1 0 0,1 0 0,-1 1 0,1 0 0,0 0 0,0 0 0,1 0 0,-1 1 0,1 0 0,0 0 0,0 0 0,0 1-50,-3 6 117,1-3-25,0 1 0,1-1 0,0 1 0,0 0 0,1 1 0,1-1 0,-1 2-92,3-5 23,-1 0 0,1 0-1,0 0 1,0 0 0,1 0-1,0 0 1,0 1 0,1-1 0,0 0-1,0 0 1,2 4-23,-3-9-5,1 0 1,0 0-1,0 0 0,1 0 0,-1 0 1,0 0-1,1-1 0,-1 1 1,1-1-1,-1 1 0,1-1 1,0 1-1,-1-1 0,1 0 1,0 0-1,0 0 0,0 0 1,0 0-1,0-1 0,0 1 0,0 0 1,2-1 4,6 2-137,0 0 0,1-1 1,-1 0-1,3-1 137,-7 0-110,10 0-553,0-1 0,0-1 0,0 0 0,0-1 1,-1-1-1,1 0 0,-1-1 0,0-1 0,0-1 1,-1 0-1,0 0 0,0-2 0,0 0 663,53-34-7545</inkml:trace>
  <inkml:trace contextRef="#ctx0" brushRef="#br0" timeOffset="1318.8">2441 1 12659,'0'0'1632,"0"0"-312,0 0 265,-80 184-617,57-112-360,0 2-168,0 1-8,6-1-264,1-3-152,6-2-8,0-10 0,0-11-8,4-12-192,6-9-544,0-18-696,9-9-985,25-15 1,5-18-4218</inkml:trace>
  <inkml:trace contextRef="#ctx0" brushRef="#br0" timeOffset="1636.38">2570 534 6737,'0'0'3973,"0"0"-2136,0 0-314,0 0-10,0 0-483,0 0-382,1 11-176,7 36-122,-8-46-331,1 1 0,0-1 0,0 1 1,1-1-1,-1 0 0,0 0 1,0 1-1,1-1 0,-1 0 1,0 0-1,1 0 0,-1 0 1,1 0-1,-1-1 0,1 1 0,0 0 1,-1-1-1,1 1 0,0-1 1,-1 1-1,1-1 0,0 0 1,0 0-1,-1 0 0,1 0 0,1 0-19,5 0 85,12 3 38,0-1 0,1-1 1,-1-1-1,1-1 0,-1-1 0,0-1 0,17-4-123,-28 5 12,0 0 0,-1-1 0,1 0 0,-1-1-1,1 0 1,-1 0 0,0-1 0,-1 0 0,1 0 0,-1-1 0,0 0 0,0 0 0,-1 0 0,0-1 0,0 0 0,-1 0 0,1-1 0,1-4-12,-5 9 7,-1 0 1,1-1-1,-1 1 1,0 0-1,0-1 1,0 0-1,0 1 1,0-1-1,-1 1 1,0-1-1,0 0 1,0 1-1,0-1 1,0 0-1,-1 1 1,0-2-8,1 3-5,-1 0-1,0 0 0,0 0 1,0 0-1,0 0 1,0 0-1,-1 0 1,1 1-1,-1-1 1,1 0-1,-1 1 1,1-1-1,-1 1 1,0-1-1,0 1 1,0 0-1,0 0 1,0 0-1,0 0 1,0 0-1,0 0 1,0 1-1,0-1 1,-1 1-1,0-1 6,-7-1-25,0 1-1,0 0 0,0 0 1,0 1-1,0 0 0,0 1 1,1 0-1,-1 1 0,0 0 1,0 0-1,1 1 0,-1 0 1,1 1-1,0 0 0,0 0 1,0 1-1,-7 5 26,6-2-17,0 1-1,1-1 1,0 2 0,0-1 0,0 1 0,2 0-1,-1 1 1,1 0 0,1 0 0,0 1 0,0-1-1,1 1 1,-2 9 17,2-1 1,1 1 0,0 0 0,1 0 0,2 0 0,0 0-1,1 11 0,0-27 1,0 1-1,0-1 1,1 0-1,0 1 0,0-1 1,0 0-1,0 0 1,1 0-1,0 0 0,0 0 1,2 4-1,-1-5-19,-1-1 0,1 0 0,-1-1 1,1 1-1,0 0 0,0-1 0,1 1 1,-1-1-1,0 0 0,1 0 0,-1-1 1,1 1-1,0-1 0,-1 1 0,1-1 1,0 0-1,0 0 0,4 0 19,49 3-1507,0-1 1,26-4 1506,-70 1-418,95-3-4913</inkml:trace>
  <inkml:trace contextRef="#ctx0" brushRef="#br0" timeOffset="2184.92">3747 403 10018,'0'0'2074,"0"0"-119,0 0 4,0 0-483,0 0-626,0 0-437,-18 0-222,3 0-157,8-1-20,0 1 0,0 0 1,0 0-1,0 1 1,1 0-1,-1 0 0,0 0 1,0 1-1,1 0 1,-1 1-1,1-1 0,-1 1 1,1 0-1,0 1 1,0-1-1,-1 3-14,-16 12 113,1 2 0,1 0-1,1 1 1,1 1 0,-14 21-113,25-33 34,1 1 0,1 1-1,0-1 1,0 1 0,1 0 0,0 0 0,1 0 0,1 1-1,0-1 1,1 1 0,0 0 0,1 0 0,0 0 0,1 4-34,0-16 2,0 1 0,0-1 0,1 0 1,-1 0-1,0 0 0,1 0 1,-1 0-1,1 0 0,-1 0 0,1 0 1,0 0-1,-1 0 0,1 0 0,0 0 1,0 0-1,-1-1 0,1 1 1,0 0-1,0 0 0,0-1 0,0 1 1,0-1-1,0 1 0,0-1 0,0 1 1,0-1-1,0 0 0,1 1 1,-1-1-1,1 0-2,41 2 52,-29-2-19,1-1-56,0-1 0,0 0 0,0-1 0,0-1 0,0 0 0,-1-1 0,1-1 0,-2 0 0,1-1 0,0 0 0,-1-1 0,-1-1 0,6-4 23,8-8-171,0-1-1,-2-1 1,0-1-1,-1-2 1,11-17 171,-18 21-17,-1-1 0,-2-1 1,0 0-1,-1-1 0,-1 0 1,-2 0-1,0-1 0,0-8 17,0-11 178,-1 0-1,-3-1 0,-2 0 1,-1-27-178,-4 90-53,0 1 1,-1-1-1,0 1 1,-2-1-1,0 0 53,-6 23-9,-29 110-13,14-60-22,4 1 0,3 2 0,0 46 44,19-138-6,-1 8-162,0 1 1,1 0-1,0 0 1,1 0 0,2 9 167,-3-17-186,1 1 0,-1-1 1,1 0-1,0 0 1,0 0-1,0 0 1,0 0-1,0 0 0,1 0 1,-1-1-1,0 1 1,1 0-1,-1-1 0,1 1 1,0-1-1,0 1 1,-1-1-1,1 0 1,0 0-1,0 0 0,0 0 1,0 0-1,1 0 1,-1 0-1,0-1 0,0 1 1,1-1 185,39 3-8098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00.531"/>
    </inkml:context>
    <inkml:brush xml:id="br0">
      <inkml:brushProperty name="width" value="0.05" units="cm"/>
      <inkml:brushProperty name="height" value="0.05" units="cm"/>
    </inkml:brush>
  </inkml:definitions>
  <inkml:trace contextRef="#ctx0" brushRef="#br0">311 1 8666,'0'0'2231,"0"0"-275,0 0-242,0 0-604,0 0-548,0 0-277,-31 9-73,-24 10 17,-20 10-229,69-27 34,-1 1 1,1 1-1,0-1 0,0 1 0,0 1 1,0-1-1,1 1 0,0 0 0,0 0 1,0 0-1,0 0 0,1 1 1,0 0-1,0 0 0,1 0 0,-1 2-34,-5 8 123,1-4-49,1 1 0,1 0 0,0 1 1,0-1-1,2 1 0,0 0 0,0 0 1,1 1-1,1-1 0,0 1 0,1-1 1,1 9-75,0-21 2,0-1 0,0 1 1,1 0-1,-1 0 0,1-1 1,-1 1-1,1 0 0,-1-1 1,1 1-1,0-1 0,0 1 1,0 0-1,0-1 0,0 0 1,0 1-1,0-1 0,0 0 1,1 0-1,-1 1 0,1-1-2,1 1 4,1 0 0,-1 0-1,0-1 1,1 1-1,0-1 1,-1 0-1,1 0 1,0 0-1,2 0-3,11 0 14,0 0-1,0-1 0,0-1 0,5-1-13,-14 1 7,14-2-48,1-1-1,-1-1 1,1-1-1,-1-1 1,-1-1-1,0-1 1,13-7 41,2-4-319,0-2 0,-1-1 0,23-20 319,-56 41-9,44-39-194,-44 38 210,1 0-1,-1 1 1,0-1 0,0 0 0,0 0 0,0 0 0,-1 0 0,1-1 0,-1 1 0,0 0-1,0-1 1,0 1 0,0-1 0,0 1 0,-1-2-7,0 5 4,0-1-1,0 1 1,-1 0-1,1-1 1,0 1 0,-1 0-1,1-1 1,0 1-1,0 0 1,-1-1 0,1 1-1,-1 0 1,1 0-1,0-1 1,-1 1 0,1 0-1,-1 0 1,1 0-1,0 0 1,-1 0 0,1-1-1,-1 1 1,1 0 0,-1 0-1,1 0 1,0 0-1,-1 0 1,1 0 0,-1 1-1,1-1 1,-1 0-1,1 0 1,0 0 0,-1 0-4,-16 4-11,11-1 10,1 1 1,-1 0-1,1 0 1,0 0-1,0 0 0,0 1 1,1 0-1,0 0 1,0 0-1,0 1 1,0-1-1,1 1 0,0 0 1,-1 4 0,-7 13 52,2 1 0,1 0 0,-1 6-52,-1 13 104,1 0 1,3 0-1,1 1 0,3 4-104,1 179 239,3-107-172,-1-87-81,0-11 36,-1 0 0,0 0-1,-3 10-21,3-28-12,-1 0-1,1-1 0,-1 1 1,0 0-1,0-1 1,0 1-1,0-1 1,-1 1-1,1-1 0,-1 0 1,0 0-1,0 0 1,0 0-1,-1 0 1,1 0-1,-1 0 0,1-1 1,-1 1-1,0-1 1,0 1-1,0-1 1,0 0 12,1-1-81,-1 0 0,1-1 1,-1 1-1,1 0 1,-1-1-1,1 0 1,-1 1-1,1-1 1,-1 0-1,1 0 1,-1 0-1,1-1 1,-1 1-1,1 0 1,-1-1-1,1 0 1,0 0-1,-1 1 1,1-1-1,-2-2 81,-1 1-362,1-1 1,0 0-1,0-1 1,0 1-1,0-1 0,1 1 1,-1-1-1,1 0 0,0-1 362,-22-35-5679</inkml:trace>
  <inkml:trace contextRef="#ctx0" brushRef="#br0" timeOffset="382.13">884 191 9618,'0'0'1430,"0"0"-467,0 0-69,-8 28-171,-23 89-193,28-105-445,0 0 0,1-1 1,1 1-1,-1 0 1,2 0-1,0 0 0,0 0 1,3 9-86,-2-6 62,9 38-52,-4-35 313,-3-34 1259,-3-145-1207,1 151-366,0 0 0,1 0 0,0 1-1,1-1 1,0 0 0,0 1 0,1 0 0,0 0 0,1 0-1,0 0 1,0 1 0,1 0 0,0 0 0,0 0 0,1 1 0,0-1-1,0 2 1,1-1 0,7-4-9,-3 2-84,1 0 0,0 1 0,1 0 0,0 1 0,0 1 0,0 0 0,1 1 0,-1 1 0,1 0 0,1 0 0,-1 2 0,12-1 84,-21 3-290,0-1 0,0 1 1,0 1-1,0-1 0,0 1 0,0 0 1,0 0-1,0 1 0,0 0 1,0 0-1,-1 0 0,4 3 290,19 14-4498</inkml:trace>
  <inkml:trace contextRef="#ctx0" brushRef="#br0" timeOffset="803.66">1363 313 6369,'0'0'3604,"0"0"-2332,0 0-252,0 0-14,0 0-321,0 0-213,13 8 46,45 24 211,-54-30-626,1-1-1,-1 1 0,1-1 0,-1 0 0,1 0 0,0 0 1,0 0-1,-1-1 0,1 0 0,0 0 0,0 0 0,0-1 1,-1 0-1,1 0 0,3-1-102,2-1 88,1-2 0,-1 1 0,0-1 0,-1-1 0,3-1-88,-11 6 5,10-5 20,1-2 0,-1 0 0,-1 0-1,1-1 1,-1-1 0,-1 1 0,0-1 0,1-3-25,-5 7 11,-1-1 0,-1 1 0,1-1 0,-1 0 0,0 0 0,-1 0 1,0 0-1,0 0 0,0-1 0,-1 1 0,0-1 0,-1 1 0,1-1 0,-1 1 1,-1-4-12,1 10-3,0 0 0,-1-1 0,1 1 0,0 0 1,-1 0-1,1 0 0,0 0 0,-1 0 0,0-1 1,1 1-1,-1 0 0,0 0 0,1 0 0,-1 0 1,0 1-1,0-1 0,0 0 0,0 0 1,0 0-1,0 1 0,0-1 0,0 0 3,-3 0-16,1-1 0,0 1 0,-1 0 0,1 0 0,-1 0 0,1 0 1,-1 1-1,-1-1 16,-6 1-57,-1 0 1,1 0 0,0 1 0,0 0 0,-4 2 56,5 0-16,-1 1 0,1 0 0,1 1-1,-1 0 1,1 0 0,0 1 0,0 0 0,0 1-1,1 0 1,0 0 0,0 0 0,1 1 0,0 1 0,-3 4 16,-2 4-13,0 0 0,1 1 0,1 0 0,1 1 0,0 0 0,2 0 0,-1 5 13,3-8-13,1-1 1,1 1-1,0 0 0,2 0 1,0 0-1,0 0 1,2 12 12,-1-23-1,1 1 0,0-1 0,0 0 1,0 1-1,0-1 0,1 0 0,0 0 1,0 0-1,1 0 0,-1 0 0,1-1 0,0 1 1,0-1-1,0 0 0,1 0 0,0 0 0,-1 0 1,2 0-1,-1-1 0,0 0 0,0 0 1,1 0-1,0 0 0,1 0 1,6 1-37,-1-1-1,1 1 1,0-2-1,-1 0 1,1 0-1,0-1 1,0-1 0,1 0-1,-1-1 1,0 0-1,2-1 38,7-1-549,-1-1 0,-1-1 0,1-1 0,-1-1 0,0 0 0,2-3 549,48-28-4977</inkml:trace>
  <inkml:trace contextRef="#ctx0" brushRef="#br0" timeOffset="1200.8">1935 262 7434,'0'0'3934,"0"0"-2702,0 0-576,0 0 390,0 0-90,0 0-151,15 11-162,46 32-67,-54-40-486,0 1-1,0-1 1,1 0-1,-1 0 1,0-1 0,1 0-1,0-1 1,-1 1-1,1-2 1,0 1-1,0-1 1,0 0-1,-1 0 1,1-1-1,0 0-89,10-1 180,-13 2-157,0-1 0,-1 0-1,1-1 1,-1 1-1,1-1 1,-1 0-1,1 0 1,-1 0 0,0-1-1,0 0 1,0 1-1,-1-1 1,1-1-1,-1 1 1,1 0 0,-1-1-1,0 0 1,0 0-1,0-1-22,2-2-1,-1 0 0,1-1 0,-1 0 0,-1 0 0,1 0-1,-2 0 1,1 0 0,-1-1 0,0 1 0,0-4 1,-2 11 0,1-7-43,0-1 0,-1 1 0,0-1 0,-1 1 0,0-8 43,0 15-19,1-1 1,0 0-1,-1 0 1,0 0-1,1 0 0,-1 1 1,0-1-1,0 0 0,0 1 1,0-1-1,0 0 1,0 1-1,-1-1 0,1 1 1,0 0-1,-1-1 0,1 1 1,-1 0-1,1 0 1,-1 0-1,0 0 0,1 0 1,-1 1-1,0-1 0,0 0 1,0 1-1,0-1 1,0 1 18,-4-1-44,0 0 0,0 1 1,0-1-1,0 1 0,0 1 1,0-1-1,0 1 0,0 0 1,0 1-1,1-1 1,-1 1-1,0 0 0,1 1 1,-1 0 43,-3 1-25,1 2 1,0-1 0,0 1 0,0 0-1,0 1 1,1 0 0,0 0 0,-2 4 24,-2 3-9,1 0 1,1 1 0,0-1-1,1 2 1,1-1 0,0 1-1,1 0 1,1 1 0,0-1-1,1 3 9,1-6-18,1 0-1,1 0 1,0 1-1,1-1 1,0 0-1,1 0 1,1 6 18,-2-15-1,1-1 0,0 1 0,0 0 0,1-1 0,-1 1 0,1-1 1,-1 1-1,1-1 0,0 0 0,1 0 0,-1 0 0,0 0 0,1 0 0,0-1 1,-1 1-1,1-1 0,0 1 0,1-1 0,-1 0 0,0 0 0,0 0 0,1-1 1,-1 1-1,1-1 0,0 0 0,-1 0 0,1 0 1,8 1-109,0 0 0,0 0 0,0-2 0,0 1 0,1-2 0,-1 1 0,0-2 0,0 1 0,0-2 0,4-1 109,5-2-1145,0-2 1,0 0 0,0-1-1,-1-1 1,2-3 1144,45-28-7664</inkml:trace>
  <inkml:trace contextRef="#ctx0" brushRef="#br0" timeOffset="1569.64">2607 155 10178,'0'0'1602,"0"0"-377,0 0 213,0 0-227,0 0-392,-1 29-303,-5 185 117,-1-126-98,8-95-468,0 0 0,0 0 0,1 1 0,-1-1-1,1 1 1,1-1 0,-1 1 0,1 0 0,0 0-1,2-2-66,41-61-5,-38 58 28,0 0-23,25-34 1,12-11-1,-35 44 0,1 1 0,0 0 0,0 1 0,1 0 0,0 1 0,1 1 0,4-3 0,-16 10 0,0 1 0,0-1-1,1 0 1,-1 0 0,1 1 0,-1-1-1,0 0 1,1 1 0,-1-1 0,1 1-1,-1 0 1,1 0 0,-1-1 0,1 1-1,0 0 1,-1 0 0,1 1 0,-1-1-1,1 0 1,-1 0 0,1 1 0,-1-1-1,1 1 1,-1-1 0,1 1 0,-1 0-1,0-1 1,1 1 0,-1 0 0,0 0-1,0 0 1,0 0 0,1 0 0,-1 0-1,0 0 1,0 1 0,0-1 0,-1 0-1,1 0 1,0 1 0,0-1 0,-1 1-1,1-1 1,-1 1 0,1-1 0,-1 1-1,0-1 1,1 2 0,1 10-3,0 1-1,0-1 0,-2 1 1,1 0-1,-2 5 4,1-4-2,0 42-107,1-19-808,-1 0 0,-2 0 0,-2-1 0,-1 2 917,-5 5-4809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58.723"/>
    </inkml:context>
    <inkml:brush xml:id="br0">
      <inkml:brushProperty name="width" value="0.05" units="cm"/>
      <inkml:brushProperty name="height" value="0.05" units="cm"/>
    </inkml:brush>
  </inkml:definitions>
  <inkml:trace contextRef="#ctx0" brushRef="#br0">311 0 8690,'0'0'4234,"0"0"-2356,0 0-869,0 0-327,0 0-122,0 0-28,-1 35-93,-4 220 129,-8 316-277,13-553-915,0-16-952,0-4 539,-1-26-2062,-2-7-3415</inkml:trace>
  <inkml:trace contextRef="#ctx0" brushRef="#br0" timeOffset="329.66">1 488 8122,'0'0'3897,"0"0"-3393,0 0 272,0 0 136,0 0-488,0 0 544,0 0 337,224 21-457,-141-21-352,0-12-320,-7 0-136,-10 4-40,-10-1-592,1 3-832,-18 3-905,-12-3-3768</inkml:trace>
  <inkml:trace contextRef="#ctx0" brushRef="#br0" timeOffset="662.69">880 72 10962,'0'0'1346,"0"0"-567,0 0 230,-1 25 41,-1 0-814,-2 46 944,-9 34-1180,0-28 419,-11 75 532,3 51-951,19-191 14,2 9-40,4-18 22,6-9 32,31-34 104,25-24-97,-58 57-37,0 1 1,0 0-1,1 1 0,-1 0 0,1 0 0,0 1 1,6-2 1,-13 5-4,0 0 1,1 1 0,-1-1 0,0 1 0,0 0-1,1-1 1,-1 1 0,0 0 0,1 0 0,-1 0 0,0 1-1,0-1 1,1 1 0,-1-1 0,0 1 0,0 0 0,0-1-1,1 1 1,-1 0 0,1 1 3,0 0-10,-1 1 0,1-1-1,-1 1 1,1 0 0,-1-1 0,0 1-1,0 0 1,0 0 0,0 0 0,-1 0-1,1 1 1,0 1 10,3 11-36,-1 0 0,-1 0 0,0 1 0,-1-1 0,0 5 36,-2-18 0,1 93-310,-2-64-204,2 0 0,1 4 514,-2-35-116,4 18-1185,5-10-2806,0-9-3162</inkml:trace>
  <inkml:trace contextRef="#ctx0" brushRef="#br0" timeOffset="1011.71">1410 545 6689,'0'0'2541,"0"0"-801,0 0-462,0 0-427,0 0-283,0 0-57,8 15 62,29 44-87,-36-57-468,0-1 0,0 1 1,1-1-1,-1 0 0,0 0 1,1 0-1,-1 0 0,1 0 1,-1 0-1,1 0 0,0 0 1,-1 0-1,1-1 0,0 1 1,0-1-1,-1 1 0,1-1 0,0 0 1,0 0-1,0 1 0,0-1 1,-1-1-1,1 1 0,0 0 1,0 0-1,0-1-18,8 0 90,-1 1-36,0-1-1,-1 0 1,1 0 0,-1-1-1,0 0 1,1-1-1,-1 1 1,0-2-1,0 1 1,-1-1-1,1 0 1,-1-1-1,0 0 1,0 0 0,0 0-1,-1-1 1,1 0-1,-2 0 1,1-1-1,0-1-53,-1 2 38,0 0-1,-1-1 0,0 1 1,0-1-1,-1 0 0,1 0 1,-2-1-1,1 1 0,-1 0 1,0-1-1,0 0 1,-1 1-1,0-1 0,-1-7-37,0 12 12,0 0 0,0-1-1,0 1 1,0 0 0,-1 0-1,1 0 1,-1 0 0,0 0 0,0 0-1,0 0 1,-1 0 0,1 0-1,-1 0 1,1 0 0,-1 1-1,0-1 1,0 1 0,0-1 0,0 1-1,-1 0 1,1 0 0,-1 0-1,1 0 1,-1 0 0,0 1-1,1-1 1,-1 1 0,0 0 0,0 0-1,0 0 1,0 0 0,0 0-1,-1 0 1,1 1 0,0 0-1,0-1-11,-3 1-2,0 0 0,0 1 0,0-1 0,0 1 0,0 0 0,0 1 0,0 0 0,0 0 0,0 0 0,1 0 0,-1 1 0,1 0 0,0 0 0,0 0 0,0 1 0,0 0 0,1 0 0,-1 0 0,1 0 0,0 1-1,0 0 3,-8 10-5,0 1-1,1 0 0,1 1 0,1 0 0,-7 17 6,7-9-3,0 1-1,2 0 0,0 1 0,2 0 0,1 0 0,2 0 1,0 0-1,2 24 4,0-45-5,0 1 0,1 0 1,-1 0-1,2-1 0,-1 1 1,1 0-1,-1-1 0,2 1 1,0 1 4,-2-5-20,1 0 1,0 0 0,0-1-1,0 1 1,0 0 0,0-1-1,1 1 1,-1-1-1,1 0 1,-1 0 0,1 0-1,0 0 1,0 0 0,0-1-1,0 1 1,0-1-1,0 0 1,0 0 0,0 0-1,3 0 20,15 2-961,0-1 0,0-2 0,0 0 0,17-2 961,19-6-5968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0:55.854"/>
    </inkml:context>
    <inkml:brush xml:id="br0">
      <inkml:brushProperty name="width" value="0.05" units="cm"/>
      <inkml:brushProperty name="height" value="0.05" units="cm"/>
    </inkml:brush>
  </inkml:definitions>
  <inkml:trace contextRef="#ctx0" brushRef="#br0">170 400 3321,'0'0'3626,"0"0"-1779,0 0-688,0 0-220,0 0-218,0 0-319,0 4-236,0 3-19,0 0 0,0 0 0,1-1-1,0 1 1,0 0 0,1 0 0,0 0-1,0 1-146,-1-6 21,1 1 1,-1-1-1,0 0 0,1 0 0,-1 0 1,1 0-1,0 0 0,0-1 0,-1 1 0,1 0 1,0-1-1,1 1 0,-1-1 0,0 0 1,0 0-1,1 0 0,-1 0 0,0 0 0,1 0 1,-1-1-1,1 1 0,-1-1 0,1 1 1,-1-1-1,1 0 0,-1 0-21,8 0 55,-1 0 1,1 0-1,-1-1 0,1 0 1,-1-1-1,0 0 1,1-1-1,-1 1 0,0-2 1,-1 1-1,1-1 0,-1-1 1,1 1-1,-1-2 1,-1 1-1,1-1 0,-1 0 1,0 0-1,0-1 0,-1 0 1,0 0-1,0-1 1,0 0-1,-1 0 0,1-2-55,-4 5 26,1 0-1,-1 0 0,0 0 1,0 0-1,0 0 1,-1 0-1,0 0 0,0-1 1,0 1-1,0-5-25,-1 9 16,0-1 0,0 0 0,0 0 0,-1 1 0,1-1-1,0 0 1,-1 0 0,1 1 0,-1-1 0,0 1 0,1-1 0,-1 0-1,0 1 1,0-1 0,0 1 0,0-1 0,0 1 0,0 0-1,-1 0 1,1-1 0,0 1 0,-1 0 0,1 0 0,-1 0 0,1 0-1,-1 0 1,1 1 0,-1-1 0,0 0 0,1 1 0,-2-1-16,-8-2 14,0 1-1,0 1 1,0-1 0,-1 2 0,1 0 0,0 0 0,0 1-1,0 0 1,0 1 0,0 0 0,0 1 0,-4 1-14,1 2 7,0-1-1,1 2 1,0 0 0,0 0-1,1 1 1,0 1 0,1 0-1,-1 1 1,1 0-7,-4 6 43,0 1 0,1 0-1,0 1 1,2 1 0,0 0 0,1 0 0,1 1 0,1 1-1,1-1 1,0 1 0,2 1 0,-2 9-43,4-9 48,1 0 0,0 0 0,2 0 0,0 0 0,2 0 0,1 10-48,-1-24 6,1 1 0,-1 0 0,2-1 0,-1 1 0,1-1 0,0 0 0,1 0 0,0 0 0,0 0 0,1-1 0,0 1-1,0-1 1,1 0 0,-1-1 0,2 1 0,-1-1 0,2 0-6,2 2 11,0-2 0,1 1 0,0-1 0,0-1 0,1 0 0,0-1 0,-1 0 0,1-1 0,1 0 0,-1-1-1,0 0 1,1-1 0,3 0-11,4-1-33,0-1 0,0 0 0,0-2 0,0 0 0,0-2 0,0 0 0,12-5 33,-10 1-587,0-1 0,0-1 1,9-7 586,54-37-4267</inkml:trace>
  <inkml:trace contextRef="#ctx0" brushRef="#br0" timeOffset="1863.5">1318 222 8994,'0'0'2883,"0"0"-1176,0 0-464,-31-3-237,-102-4-279,128 6-699,-1 1 1,1 0 0,-1 0-1,1 0 1,0 1 0,-1 0-1,1 0 1,0 0 0,0 1 0,0-1-1,0 1 1,0 1 0,0-1-1,0 1 1,1-1 0,-1 1 0,1 1-1,0-1 1,0 1 0,0 0-29,-6 4 47,-2 2 3,1 1-1,0 1 1,1 0 0,0 0 0,0 1-1,1 0 1,1 0 0,1 1-1,-1 1 1,2-1 0,0 1 0,1 0-1,1 0 1,0 0 0,1 1-1,0 0 1,2-1 0,-1 13-50,2-21 0,0 0 0,0 0 0,0 0 0,1 1 0,0-1 1,1 0-1,0 0 0,1 2 0,-2-6-1,0-1 1,1 0 0,-1 0 0,1-1-1,-1 1 1,1 0 0,0 0 0,0-1 0,0 1-1,0-1 1,0 1 0,0-1 0,0 0-1,0 0 1,0 0 0,1 0 0,-1 0-1,0-1 1,1 1 0,-1-1 0,1 1-1,-1-1 1,0 0 0,1 0 0,1 0 0,2 0 5,1 0 0,-1 0 1,0 0-1,1-1 0,-1 0 1,0 0-1,0-1 1,0 1-1,0-1 0,0-1 1,0 1-1,-1-1 1,5-3-6,0-1-2,-1 0 1,0-1-1,0 0 1,-1 0-1,0-1 1,5-8 1,0 0 3,-1 0 1,-1 0 0,0-1-1,-1 0 1,-1 0 0,-1-1-1,3-13-3,-43 151 72,5 1 0,5 1-1,5 1 1,4 27-72,12-115 0,-4 112 15,8 45-15,-3-189-9,0-1 1,1 1 0,-1-1-1,0 1 1,0 0-1,1-1 1,-1 1 0,1-1-1,-1 1 1,1-1 0,0 1-1,0-1 1,0 0 0,-1 1-1,2-1 9,-2 0-11,1-1 0,0 1 0,-1-1 0,1 1 1,0-1-1,-1 1 0,1-1 0,0 0 0,-1 0 0,1 1 0,0-1 0,0 0 0,0 0 0,-1 0 0,1 0 0,0 0 0,0 0 0,-1 0 0,1 0 1,0 0-1,0 0 0,0 0 11,2-1-14,0-1 1,1 1-1,-1-1 1,0 1 0,0-1-1,0 0 1,0 0-1,0 0 1,-1-1 0,1 1-1,-1-1 1,1 0 13,34-42-151,-1-1 1,-3-2 0,-2-2-1,-3 0 1,22-53 150,-40 80-101,-2 0 1,0 0 0,-2 0 0,-1-1-1,0-4 101,-3 19 3,-1 0-1,0 0 0,-1 0 1,0 0-1,0 0 1,-1-1-1,0 1 0,-1 0 1,0 0-1,0 0 0,-1 1 1,0-1-1,0 1 1,-5-9-3,-3 3 56,1 1 0,-2-1 0,-1 1-56,3 2 197,0 0-1,1 0 0,0-1 0,-5-9-196,15 21-3,0-1 0,1 1 1,-1 0-1,0-1 0,0 1 0,0 0 0,0 0 0,1 0 1,-1-1-1,0 1 0,0 1 0,1-1 0,-1 0 0,0 0 1,0 0-1,1 1 3,22 4 132,1-2 1,0 0-1,0-2 0,23-1-132,-36-1 32,1 0 0,0-1-1,-1-1 1,0 0-1,1-1 1,-1 0 0,0-1-1,-1 0 1,1-1-1,5-4-31,72-51 61,-79 53-47,-1 0-1,0 0 1,0-1 0,-1-1-1,0 1 1,-1-1-1,5-8-13,-5-2 207,-7 20-194,0-1 1,0 1 0,0 0 0,0-1 0,0 1-1,0 0 1,0-1 0,0 1 0,-1 0-1,1-1 1,0 1 0,0 0 0,0 0-1,0-1 1,0 1 0,-1 0 0,1-1-1,0 1 1,0 0 0,0 0 0,-1-1-1,1 1 1,0 0 0,-1 0 0,1 0 0,0-1-1,0 1 1,-1 0 0,1 0 0,0 0-14,-2 0 8,1 0 1,-1 0 0,1 0 0,0 1 0,0-1 0,-1 0 0,1 1-1,0-1 1,0 1 0,-1 0 0,1-1 0,0 1 0,0 0-1,0 0 1,0-1 0,0 1 0,0 0 0,0 0 0,0 0 0,0 0-1,0 0 1,1 1 0,-1-1-9,-4 8-22,0 1 0,1-1 0,1 1 0,-1 0 0,2 0 0,-1 1 0,1-1 0,1 0 0,0 1 0,0-1 0,1 0 0,0 1 0,1-1 0,1 1 0,-1-1 0,3 7 22,-1-10-1,0 0 1,0-1-1,0 1 0,1-1 1,0 0-1,1 0 0,-1-1 0,1 1 1,0-1-1,0 0 0,1 0 1,-1-1-1,1 1 0,0-1 1,0-1-1,1 1 0,0-1 1,5 3 3,0 0 1,1-1-1,0-1 0,0 0 1,0-1-1,0-1 0,0 1 1,13-1-4,-21-2 0,3 1-12,1 0 0,0-1 0,-1 0 0,1 0 0,0-1 0,-1 0 0,1-1 1,-1 0-1,0 0 0,1-1 0,-1 0 0,0 0 0,-1-1 0,6-3 12,-2 0-20,0-2-1,0 1 0,-1-2 1,0 1-1,-1-1 1,0-1-1,-1 0 1,0 0-1,-1 0 1,0-1-1,-1 0 1,0-1-1,-1 1 1,0-1-1,-1 0 0,0 0 1,-1-1-1,-1 1 1,0-1-1,-1 0 21,-1 12 127,0 7-146,0 21-54,-1-7 33,1 0 1,1 0 0,1-1 0,0 1 0,4 8 39,-5-21-5,1 0 1,0 0 0,1 0 0,0 0-1,0-1 1,0 1 0,0-1-1,1 0 1,0 0 0,0 0 0,1 0-1,-1-1 1,1 1 0,0-1-1,0 0 1,0-1 0,1 1 0,4 1 4,-1-1-44,0 0 0,1 0 0,0-1 0,-1 0 0,1-1 1,0 0-1,1-1 0,-1 0 0,0 0 0,0-1 0,0 0 1,1-1-1,-1-1 0,0 1 0,8-3 44,5-3-240,-1-1-1,0-1 1,0 0-1,-1-2 1,0 0-1,3-4 241,141-97-873,-165 112 914,0 0 0,-1 0 0,1 0 0,0 0 1,0 0-1,0 0 0,0 0 0,-1 0 1,1 0-1,0 0 0,0 0 0,0 0 0,0 0 1,0-1-1,-1 1 0,1 0 0,0 0 1,0 0-1,0 0 0,0 0 0,0 0 0,-1 0 1,1 0-1,0-1 0,0 1 0,0 0 1,0 0-1,0 0 0,0 0 0,0 0 0,0-1 1,0 1-1,0 0 0,-1 0 0,1 0 1,0 0-1,0-1 0,0 1 0,0 0 0,0 0 1,0 0-1,0 0 0,0-1 0,0 1 0,0 0 1,1 0-1,-1 0 0,0 0 0,0-1 1,0 1-1,0 0 0,0 0 0,0 0 0,0 0 1,0 0-1,0-1 0,0 1 0,1 0 1,-1 0-1,0 0 0,0 0-41,-19 0 184,16 0-72,-4 0-89,-12-1 13,-1 2 0,1 0 0,0 1 0,0 1 0,-15 4-36,30-6-4,-1 0 1,1 1-1,0-1 0,0 1 1,0 0-1,0 1 1,0-1-1,0 1 1,0-1-1,1 1 0,-1 0 1,1 0-1,0 1 1,0-1-1,0 1 1,1-1-1,-1 1 0,1 0 1,0 0-1,0 0 1,0 0-1,0 1 1,1-1-1,0 0 0,0 1 1,0-1-1,0 3 4,0 2 5,0 0 1,1-1-1,0 1 0,0 0 0,1 0 0,0-1 0,0 1 0,1-1 0,0 1 1,2 2-6,-2-7 1,-1-1 1,1 1 0,0-1 0,0 0 0,0 0 0,1 0 0,-1 0-1,1 0 1,0 0 0,0-1 0,0 1 0,0-1 0,0 0 0,0 0 0,0 0-1,1 0 1,-1 0 0,1-1 0,0 1 0,-1-1 0,1 0 0,0-1-1,0 1 1,2 0-2,-1 0-22,-1 0 1,1-1-1,0 1 0,0-1 0,0 0 0,0 0 0,-1 0 1,1-1-1,0 0 0,0 0 0,-1 0 0,1-1 1,0 1-1,-1-1 0,1 0 0,-1 0 0,0-1 0,0 1 1,0-1-1,0 0 0,0 0 0,2-3 22,4-5-22,0 0-1,-1 0 1,-1-1-1,0-1 1,0 1-1,-1-1 1,-1 0-1,0-1 1,-1 0-1,-1 0 0,0 0 1,0 0-1,-2 0 1,0-1-1,0 1 1,-1-1-1,-1-6 23,0 20 91,-4 7 13,0 10-145,1-1-1,0 1 1,1 0 0,1 0-1,1 0 1,0 0 0,1 0-1,1 0 1,1 7 41,-1-18-5,0 1 0,0-1 0,0 0 0,1 1 0,0-1 0,0 0 0,0 0 0,1-1 0,0 1 0,0-1 0,0 0 0,0 0 0,0 0 0,1 0-1,0-1 1,0 0 0,0 0 0,0 0 0,0 0 0,1-1 0,-1 0 0,1 0 0,-1-1 0,1 1 0,0-1 0,3 0 5,3 1-14,1-1 0,-1 0 0,0-1 1,1 0-1,-1-1 0,1 0 0,-1-1 0,0 0 0,0-1 0,0-1 0,0 0 1,3-2 13,8-5-52,-2-2 1,1 0-1,-2-2 1,1 0-1,-2-2 1,0 0 0,-2-1-1,1 0 1,-2-2-1,-1 0 1,0 0-1,-2-2 1,0 0-1,-1 0 1,-2-1 0,0 0-1,-1-1 1,-2 0-1,0-1 1,-2 1-1,2-15 52,-3-28 6,-2 0 0,-4-30-6,1 85 19,0 0-1,-1 0 0,0 0 1,-1 1-1,0-1 0,-5-9-18,8 19 18,-1 1 0,1-1 0,-1 0 1,0 0-1,0 1 0,0-1 0,0 0 0,0 1 0,0-1 0,0 1 0,0-1 0,0 1 0,-1 0 0,1 0 0,-1-1 0,1 1 0,-1 0 0,1 0 0,-1 0 1,0 1-1,1-1 0,-1 0 0,0 1 0,0-1 0,0 1 0,0-1 0,1 1 0,-1 0 0,0 0 0,0 0 0,0 0 0,0 0 0,0 0 0,1 0 1,-1 1-1,0-1 0,0 1 0,0-1 0,1 1 0,-1 0 0,0 0 0,1 0 0,-1 0 0,0 0 0,1 0 0,-1 0 0,0 1-18,-4 3 0,1 0-1,-1 1 0,1 0 0,0 0 0,0 0 1,1 0-1,0 1 0,0 0 0,1-1 1,-3 7 0,-6 15-24,2 2 1,0 2 23,2-2-33,2 1 1,1 0 0,1 0 0,1 12 32,2 126-202,1-157 178,1 6-85,0-1 1,1 1-1,1-1 1,1 0-1,0 0 1,1 0-1,7 15 109,-9-26-56,-1 0 0,2 0-1,-1 0 1,0 0 0,1 0-1,0-1 1,1 1 0,-1-1 0,1 0-1,0 0 1,0-1 0,1 0-1,-1 0 1,1 0 0,0 0 0,0-1-1,0 0 1,0 0 0,1-1-1,-1 0 1,7 2 56,5-2-601,-1 0 0,1-1-1,-1-1 1,1-1 0,0 0 0,7-3 601,35-16-6027</inkml:trace>
  <inkml:trace contextRef="#ctx0" brushRef="#br0" timeOffset="2251.21">4037 233 11506,'0'0'1937,"0"0"-1181,0 0-519,0 0-34,-27 26 77,-82 82-10,101-99-228,0-1 0,0 1 1,0 0-1,1 1 1,1 0-1,-1 1-42,6-7 21,-1 0 0,1 0 0,0 1-1,0-1 1,0 0 0,1 1 0,-1-1 0,1 0 0,0 1 0,1 0-21,-1-3 13,0-1-5,0 0 0,1-1 0,-1 1 0,1 0 0,-1 0 0,1 0 0,-1-1 0,1 1 0,-1 0 0,1-1 0,0 1 0,-1-1 0,1 1 0,0-1 0,0 1 0,-1-1 0,1 1 0,0-1 0,0 0 0,0 1 0,-1-1 1,1 0-1,0 0 0,0 1 0,0-1 0,0 0 0,0 0 0,0 0-8,33 4 132,-25-4-73,18 3-18,-17-3-30,0 0 0,-1 1 0,1 0-1,-1 1 1,1 0 0,-1 0 0,1 1-1,-1 1 1,0-1 0,-1 1 0,1 1-1,3 2-10,-11-6 6,1 1 0,0 0-1,-1 0 1,0 0-1,1 0 1,-1 0-1,0 1 1,0-1-1,0 0 1,0 1 0,0-1-1,-1 0 1,1 1-1,-1-1 1,0 1-1,0-1 1,1 1-1,-1-1 1,-1 1 0,1-1-1,0 1-5,-1 3 21,0-1-1,0 0 1,0 0-1,0 0 1,-1 0-1,0-1 1,0 1-1,0 0 1,-3 4-21,-4 2-59,0 1 0,-1-1-1,0-1 1,-1 0 0,0-1 0,-1 0 0,0 0 0,-9 4 59,11-7-868,-1 0 0,-1-1 0,1 0 1,-1-1-1,1 0 0,-7 0 868,-8-2-6968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12.725"/>
    </inkml:context>
    <inkml:brush xml:id="br0">
      <inkml:brushProperty name="width" value="0.05" units="cm"/>
      <inkml:brushProperty name="height" value="0.05" units="cm"/>
    </inkml:brush>
  </inkml:definitions>
  <inkml:trace contextRef="#ctx0" brushRef="#br0">311 0 3305,'0'0'4737,"0"0"-2997,0 0-1037,0 0 10,-26 28-43,-87 93-87,86-92-174,0 1 1,2 1-1,2 2 0,1 0 1,-2 6-410,21-33 67,0 0 1,0 0-1,0 0 1,0 0-1,1 1 1,0-1-1,1 1 0,-1 0 1,1-1-1,1 1 1,-1 0-1,1 3-67,0-9 5,1 0 0,-1 0-1,1 0 1,-1 0 0,1 0-1,0 0 1,-1 0 0,1 0-1,0 0 1,0-1 0,-1 1-1,1 0 1,0 0 0,0-1-1,0 1 1,0 0 0,0-1-1,0 1 1,0-1 0,0 1-1,0-1 1,1 0 0,-1 1-1,0-1 1,0 0 0,0 0-5,39 8 85,-33-7-69,6 1 4,10 1-6,-1 1 1,0 1-1,-1 1 1,9 4-15,-26-9 0,0 1 0,0 0 0,1 0 0,-1 0 0,-1 0 0,1 0 0,0 1 0,0 0 0,-1 0 1,0 0-1,1 0 0,-1 0 0,0 1 0,-1-1 0,1 1 0,-1 0 0,1 0 0,-1 0 1,0 0-1,-1 0 0,1 0 0,-1 1 0,0-1 0,1 2 0,-2 4 45,0 0 1,-1 0-1,0 0 1,0 0-1,-1 0 1,0 0-1,-1 0 1,0 0-1,0-1 1,-1 0-1,0 1 1,-1-1-1,0-1 0,-6 9-45,-4 3-39,-1 0 0,0 0 0,-2-2 0,0 0 0,-8 5 39,2-6-380,23-17 255,0 1 0,1-1 0,-1 1 0,0-1 0,0 1 0,1-1 0,-1 1 0,0-1 0,0 0 0,0 0 0,0 1 0,1-1 0,-1 0 0,0 0 0,0 0 0,0 0 0,0 0 0,0 0 0,0 0 0,1 0 0,-1 0-1,0 0 1,0-1 0,0 1 0,0 0 0,0-1 0,1 1 0,-1 0 0,0-1 125,0-7-6188</inkml:trace>
  <inkml:trace contextRef="#ctx0" brushRef="#br0" timeOffset="331.69">691 390 1872,'0'0'8434,"0"0"-6497,0 0-1145,0 0-352,0 0 232,0 0-80,0 0-144,-29 176-224,15-138-144,4-5-80,-6-3-232,-4-9-1000,0-9-1481,4-10-4376</inkml:trace>
  <inkml:trace contextRef="#ctx0" brushRef="#br0" timeOffset="664.3">586 125 6857,'0'0'1297,"0"0"-993,0 0-224,0 0-80,0 0-328,0 0-816,0 0-1857</inkml:trace>
  <inkml:trace contextRef="#ctx0" brushRef="#br0" timeOffset="1015.81">728 592 4761,'0'0'1932,"0"0"-253,0 0-245,0 0-134,0 0-225,0 0-284,1 0-719,-1 0-1,1 0 0,0 0 1,0 0-1,0 0 1,-1 0-1,1-1 0,0 1 1,0 0-1,-1-1 1,1 1-1,0 0 0,0-1 1,-1 1-1,1-1 1,-1 1-1,1-1 0,0 0 1,-1 1-1,1-1 1,-1 1-1,1-1 0,-1 0 1,1 0-72,28-31 90,2 1 1,1 2-1,1 1 1,1 1-1,2 2 1,11-5-91,-38 25-61,0 1 0,0 1 0,0-1 0,1 1 0,6-1 61,-14 4-18,0-1 0,0 0 0,0 1 0,0 0 0,0 0 0,0-1 0,0 1 0,0 0 0,0 1 0,0-1 0,0 0 0,0 1 0,0-1 0,0 1 0,-1-1 0,1 1 0,0 0 0,0 0 0,0 0 0,-1 0 0,1 0 0,0 0 0,-1 0 0,1 1 0,-1-1 0,1 1 0,-1-1 0,0 1 0,0-1 0,1 1 18,1 8-12,0 1 0,-1-1 0,1 1 0,-2 0-1,0 0 1,0 0 0,-1-1 0,0 1-1,-2 9 13,1 15-7,0-7-118,-2 0-1,0 0 0,-2 0 1,-1-1-1,-4 9 126,-28 75-4122,28-88 422</inkml:trace>
  <inkml:trace contextRef="#ctx0" brushRef="#br0" timeOffset="1347.13">1680 211 10658,'0'0'2375,"0"0"-596,0 0-397,0 0-410,0 0-405,-15 3-329,7-1-226,1-1-14,1 0 0,0 0-1,-1 1 1,1-1 0,0 2-1,0-1 1,0 1 0,0 0 0,0 0-1,1 0 1,-1 1 0,1 0-1,0 0 1,0 0 0,0 1-1,-1 2 3,-7 11-5,1 0-1,1 1 1,1 0-1,0 1 1,2 0-1,0 1 1,2-1-1,0 2 1,1-1-1,1 0 1,1 1-1,1 0 1,0 0-1,3 13 6,-2-31-5,2 1 0,-1-1 0,0 0 0,1 0 0,-1 0-1,1 0 1,0 0 0,0-1 0,1 1 0,-1 0 0,1 0 0,0-1 0,0 1 0,0-1-1,1 1 1,-1-1 0,3 3 5,-1-3-24,0 0-1,1 0 0,-1 0 1,1-1-1,-1 1 0,1-1 1,0 0-1,0-1 0,0 1 1,0-1-1,0 0 0,0 0 1,0 0-1,3-1 25,6 1-378,-1 0 0,0-1 0,0-1 0,0 0 0,0-1 0,0-1 0,10-2 378,27-19-3685</inkml:trace>
  <inkml:trace contextRef="#ctx0" brushRef="#br0" timeOffset="1744.02">2305 301 8890,'0'0'4127,"0"0"-2241,0 0-966,0 0-400,0 0-337,0 0-89,5 10-20,-1 1-69,0 0 1,1-1 1,0 1-1,0-1 1,1-1 0,2 3-7,-5-8-3,-1-1 1,1 0-1,0 0 0,0 0 1,0-1-1,0 1 1,1-1-1,-1 1 0,1-1 1,-1 0-1,1 0 0,0-1 1,0 1-1,0-1 1,0 0-1,0 0 0,0 0 1,3 0 2,7-1 5,0 0-1,1-1 1,-1 0 0,0-1-1,0-1 1,0 0 0,0-1-1,0 0 1,-1-1 0,1-1-1,-1 0 1,8-6-5,2-1 19,-1-2-1,0-1 0,-1-1 1,-1 0-1,-1-2 1,7-8-19,-23 23 30,1 0 0,-1-1 0,0 0 0,0 1 0,0-1 0,-1 0 0,0 0-30,-1 4 18,-1 0 1,1 0-1,-1 0 1,0 1-1,1-1 1,-1 0-1,0 0 0,0 0 1,0 0-1,1 0 1,-1 0-1,0 1 0,0-1 1,0 0-1,-1 0 1,1 0-1,0 0 1,0 0-1,0 0 0,-1 1 1,1-1-1,0 0 1,-1 0-1,1 0 0,0 1 1,-1-1-1,1 0 1,-1 0-1,0 1 1,1-1-1,-1 0 0,0 1 1,1-1-1,-1 1 1,0-1-1,1 1 0,-1-1 1,0 1-1,0 0 1,0-1-1,0 1 1,1 0-1,-1-1 0,0 1 1,0 0-1,0 0-18,-20-3 13,0 1 0,0 1 0,0 1-1,0 0 1,0 2 0,0 0 0,0 2 0,0 0 0,1 1-1,0 2 1,-19 7-13,16-4-15,0 0-1,1 2 0,0 1 1,1 0-1,1 2 0,0 0 1,0 2-1,2 0 0,-14 17 16,22-23 8,2 1 0,-1 0 1,2 0-1,0 1 0,0 0 0,1 1 0,1-1 1,0 1-1,1 0 0,0 0 0,1 1 0,1-1 0,0 1 1,1-1-1,1 1 0,0 0-8,0-9 8,1-1-1,-1 1 1,1-1 0,0 0-1,1 1 1,-1-1 0,1 0-1,0 0 1,0 0 0,1 0-1,-1 0 1,1-1 0,0 1-1,0-1 1,1 1 0,-1-1-1,1 0 1,0-1 0,0 1-1,0-1 1,1 1 0,-1-1-1,1-1 1,0 1 0,0-1-1,0 1 1,0-1-1,1 0-6,12 3-92,0 0 1,0 0 0,0-2 0,0 0 0,0-1 0,1-1 0,15-1 90,-23 0-508,1-1 1,-1 0-1,0-1 1,2 0 507,-5-1-1054,0 0 0,0 0 0,0-1 0,6-4 1054</inkml:trace>
  <inkml:trace contextRef="#ctx0" brushRef="#br0" timeOffset="3046.05">576 298 656,'0'0'2283,"0"0"-933,0 0-653,0 0-52,0 0 221,0 0 32,-2 6 3518,-6 24-3386,-9 66 37,13-64-849,-2 1 0,-8 22-218,-53 138 139,64-183 162,3-10 541,2-18 416,-2-18-1207,3 0 0,0 0 0,3 1 0,4-15-51,-1 6-254,-1 0 1,-1-17 253,-7 82-224,0 9-298,-1 0 0,-2 8 522,1-28-583,1 0 0,-2 0-1,1-1 1,-1 1-1,-1-1 1,0 0 0,0 0-1,-5 8 584,-11 12-7245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21.412"/>
    </inkml:context>
    <inkml:brush xml:id="br0">
      <inkml:brushProperty name="width" value="0.05" units="cm"/>
      <inkml:brushProperty name="height" value="0.05" units="cm"/>
    </inkml:brush>
  </inkml:definitions>
  <inkml:trace contextRef="#ctx0" brushRef="#br0">434 220 7282,'0'0'2276,"0"0"-838,0 0-537,0 0-78,0 0 61,-5 0 47,-2 0-716,2 0-5,-1 0 0,0 0 1,1 0-1,-1 0 0,0 1 0,1 0 0,-1 0 0,1 1 0,0-1 0,-1 1 0,1 0 1,0 1-1,0-1 0,-3 3-210,-17 18 237,1 2 0,1 0 0,1 1 0,1 1 0,2 1 0,0 1 0,-12 29-237,4-2 165,2 2 1,3 1-1,-13 53-165,21-54 0,3 1 0,2 1 0,3-1 0,2 1 0,3 0 0,4 13 0,-2-57-48,1 0 1,0 0-1,2 0 0,-1-1 0,2 1 1,0-1-1,1 0 0,1 0 1,8 13 47,-11-21-140,1 1-1,0-1 1,0 0 0,1 0 0,0 0 0,0-1 0,1 0 0,0-1 0,0 1 0,0-1-1,1 0 1,-1-1 0,1 0 0,0 0 0,1-1 0,-1 0 0,0 0 0,1-1 0,0 0 140,3 0-792,1-1 0,-1 0 1,0 0-1,1-1 0,-1-1 1,0 0-1,0-1 0,8-2 792,-12 1-2399,0-1-1,0 0 1,-1 0-1,7-4 2400</inkml:trace>
  <inkml:trace contextRef="#ctx0" brushRef="#br0" timeOffset="665.83">831 795 4993,'0'0'5641,"0"0"-2899,0 0-1103,0 0-403,0 0-299,0 0-253,-6-5-236,3 2-420,0 1 1,-1-1-1,1 1 1,-1 0-1,1 0 1,-1 0-1,0 0 1,0 1-1,0 0 1,1-1-1,-2 1 1,1 1-1,0-1 1,0 1-1,0-1 1,0 1-1,0 0 1,0 1-1,0-1 1,-1 1-1,1 0 1,0 0-1,0 0 1,1 0-1,-1 1 1,0-1-1,-2 3-28,-4 3-7,1 1-1,0 1 0,1 0 0,-1 0 0,2 1 0,-1 0 0,2 0 0,-1 0 1,-2 7 7,-3 7-5,1 0 0,2 1 0,-7 24 5,10-23-32,1 0 0,1 0-1,2 1 1,1-1 0,1 9 32,-1-34-6,1 0 0,0 1 1,0-1-1,0 0 0,1 0 1,-1 0-1,0 1 0,0-1 1,1 0-1,-1 0 0,0 0 1,1 0-1,0 0 0,-1 0 0,1 0 1,-1 0-1,1 0 0,0 0 1,0 0-1,-1 0 0,1 0 1,0 0-1,0-1 0,0 1 1,0 0-1,0-1 0,0 1 1,0 0-1,0-1 0,1 0 1,-1 1-1,0-1 0,0 0 1,0 1-1,0-1 0,1 0 0,-1 0 1,0 0-1,0 0 0,0 0 1,1 0 5,3-1-2,-1 1-1,1-1 1,0 0 0,-1 0 0,1-1 0,-1 0 0,1 1-1,-1-1 1,0-1 0,3-1 2,7-6 11,0-2 0,0 0 1,-1 0-1,-1-2 0,0 1 0,0-1 0,-2-1 1,0 0-1,0-1 0,-2 1 0,0-2 1,-1 1-1,0-1 0,-1 0 0,-2-1 0,1 1 1,-1-7-12,-1-17 149,-4 36-46,0 27-138,-21 199 140,20-174-200,1 9-2417,-6 30 2512,6-79-1609,1-6-4206,0-1-278</inkml:trace>
  <inkml:trace contextRef="#ctx0" brushRef="#br0" timeOffset="1469.78">1126 1194 544,'0'0'4685,"0"0"-1884,0 0-972,0 0-552,0 0-376,0 0-146,0 0-125,0 0-46,0 0 16,0 0 48,0 0 11,0 0-62,0 0-121,0 0-140,0 0-109,0 0-86,0 0-63,0 13 18,-2 17 68,-1 0 0,-6 26-164,4-26 23,1 0-1,0 27-22,4-56 7,0-1 28,0 0 115,0 0 89,0 0 90,0 0-65,0-1-152,0 1-213,0 0 0,0 0 0,-1 1-1,1-1 1,0 0 0,0 0 0,0 0-1,0 0 1,-1 0 0,1 1 0,0-1-1,0 0 1,-1 0 0,1 0 0,0 0-1,0 0 1,0 0 0,-1 0 0,1 0-1,0 0 1,0 0 0,-1 0 0,1 0-1,0 0 1,0 0 0,-1 0-1,1 0 1,0 0 0,0 0 0,-1 0-1,1 0 1,0-1 0,0 1 0,0 0-1,-1 0 1,1 0 0,0 0 0,0 0-1,0-1 1,0 1 0,-1 0 0,1 0-1,0 0 1,0 0 0,0-1 0,0 1-1,0 0 1,-1 0 0,1-1 0,0 1-1,0 0 1,0 0 0,0 0 0,0-1-1,0 1 1,0 0 0,0 0-1,0-1 1,0 1 0,0 0 0,0 0-1,0-1 1,0 1 0,0 0 0,0 0 101,0 0-524,-3 3-5615</inkml:trace>
  <inkml:trace contextRef="#ctx0" brushRef="#br0" timeOffset="2415.29">1440 485 1672,'0'0'4120,"0"0"-1542,0 0-591,0 0-397,0 0-214,0 0-192,5-6-218,2-1-798,-1 1 0,1 0 1,0 0-1,1 0 0,-1 1 1,1 0-1,0 1 0,1 0 1,-1 0-1,1 1 0,-1-1 1,1 2-1,1-1-168,-2 2-7,-1-1-1,1 1 1,0 0-1,-1 1 1,1 0 0,0 0-1,-1 1 1,4 0 7,-9-1-11,0 1 0,0 0 0,1-1 0,-1 1 0,0 0 0,0 0 0,0 0 0,0 0 0,-1 1 1,1-1-1,0 0 0,0 1 0,-1 0 0,1-1 0,-1 1 0,1 0 0,-1-1 0,0 1 0,0 0 0,1 0 0,-1 0 0,-1 0 1,1 0-1,0 1 0,0-1 0,-1 0 0,1 0 0,-1 0 0,0 2 11,1 3-13,0-1 0,-1 1-1,0 0 1,-1 0 0,1-1 0,-1 1 0,-1 0-1,1-1 1,-1 1 0,0-1 0,0 0-1,-1 0 1,0 0 0,0 0 0,-1 0 0,0 1 13,-9 10-26,0-1 1,-2-1 0,1 0-1,-11 7 26,24-22 0,0 1-16,1-1-44,0 0-55,0 0-24,0 0-54,141 0-1423,-139 0 1280,-2 0 224,1 0 1,-1 0-1,0 0 0,0 0 1,1 0-1,-1 0 0,0 0 1,1 0-1,-1 0 0,0 0 1,0 0-1,1 0 0,-1 0 1,0 0-1,1 0 0,-1 0 0,0 0 1,0 0-1,1 0 0,-1 1 1,0-1-1,0 0 0,1 0 1,-1 0-1,0 0 0,0 1 1,0-1-1,1 0 0,-1 0 1,0 1-1,0-1 0,0 0 1,0 0-1,0 1 0,1-1 1,-1 0-1,0 0 112,0 11-5012</inkml:trace>
  <inkml:trace contextRef="#ctx0" brushRef="#br0" timeOffset="2865.22">2118 735 8586,'0'0'3645,"0"0"-1654,0 0-882,0 0-518,0 0-364,0 0-102,-2 14 89,-9 62 184,-13 106 298,7 68-941,14-235-1686,1-15-1039,1-9-183,-2-13-2561</inkml:trace>
  <inkml:trace contextRef="#ctx0" brushRef="#br0" timeOffset="3185.29">1837 1018 5921,'0'0'4377,"0"0"-2744,0 0-585,0 0-568,0 0 256,0 0 608,0 0 209,122 9-601,-69-15-448,7-6-320,-4 3-136,0 6-48,3 3-760,-16 3-1393,-9 12-2664</inkml:trace>
  <inkml:trace contextRef="#ctx0" brushRef="#br0" timeOffset="3579.82">2776 780 8706,'0'0'2799,"0"0"-753,0 0-696,0 0-597,0 0-441,-30 7-201,-94 26-65,117-32-45,1 1 0,0 1-1,0-1 1,0 1 0,1 0-1,-1 0 1,1 1-1,-1-1 1,1 1 0,0 1-1,1-1 1,-1 1-1,-2 3 0,-4 4 2,2-3 39,1 0-1,0 1 1,0 0 0,1 0 0,0 1-1,1 0 1,1 0 0,-1 0 0,2 1 0,-1 0-1,2 0 1,0 0 0,0 0 0,1 0-1,0 1 1,1-1 0,1 1 0,0-1 0,1 7-41,0-17 0,-1-1 0,0 0 0,1 1 0,-1-1 0,1 0 0,-1 0 0,1 0 0,0 1 1,-1-1-1,1 0 0,0 0 0,0 0 0,0 0 0,0 0 0,0 0 0,0-1 0,0 1 0,0 0 1,0 0-1,0-1 0,0 1 0,2 0 0,0 0-5,1 1 1,0-1 0,0 0-1,0-1 1,0 1 0,0-1-1,0 0 1,2 0 4,4 0-11,-1-1-1,1 0 1,-1 0 0,1-1-1,-1-1 1,0 0 0,1 0 11,8-6-88,-1-1 0,-1 0 1,0-1-1,0-1 0,-1 0 0,-1-1 1,11-12 87,-7 5-68,0 0 0,-2-2 1,0 0-1,-2 0 0,5-12 68,-15 27 17,-1 2 19,-1 1-1,1-1 1,-1 0 0,0 0-1,-1 1 1,1-1 0,-1 0-1,0 0 1,0-2-36,-1 6 308,-2 6-145,-13 27-118,2 1 0,2 0 0,1 1 0,1 0 0,2 0 0,2 1 0,1 0 0,0 25-45,4 62-5799,0-112-1245</inkml:trace>
  <inkml:trace contextRef="#ctx0" brushRef="#br0" timeOffset="3986.31">2905 1182 4137,'0'0'6171,"0"0"-3436,0 0-1062,0 0-194,0 0-257,0 0-144,23-6-249,162-47 91,-174 51-936,0 0 0,1 0 0,-1 2 0,6-1 16,-17 2-12,1 0 0,0 0 0,-1 0 0,1 0 0,-1 0-1,1-1 1,-1 1 0,0 0 0,1 0 0,-1 0 0,0 0 0,1 1 0,-1-1-1,0 0 1,0 0 0,0 0 0,0 0 0,0 0 0,0 0 0,0 0-1,-1 0 1,1 0 12,-2 28-69,0-21 57,0 0 0,-1-1-1,0 1 1,0-1-1,0 1 1,-1-1 0,0 0-1,-1 0 1,0-1 0,0 1-1,0-1 13,-18 20-11,-2-1 1,0-1 10,-4 3-11,15-14-26,10-10 6,1 0-1,-1 0 1,1 0-1,0 0 1,0 0-1,0 1 1,0-1-1,1 1 1,-1 0-1,1 0 0,0 0 1,0 0-1,0 0 1,1 0-1,-1 0 1,0 4 31,3-7-14,0 0 0,0-1 0,0 1 0,0-1 1,0 0-1,0 1 0,0-1 0,1 0 0,-1 0 0,0 1 1,0-1-1,0 0 0,0 0 0,0 0 0,0 0 0,0 0 1,0-1-1,1 1 14,2 0-26,0 0 28,20 1-427,0-2 0,0 0 0,-1-1 0,1-1 0,-1-2-1,23-7 426,44-24-4370,-56 20-602</inkml:trace>
  <inkml:trace contextRef="#ctx0" brushRef="#br0" timeOffset="4435.72">3312 173 12099,'0'0'2919,"0"0"-1316,0 0-859,0 0-379,0 0-210,0 0-118,6-1 12,8 0-6,1-1-29,1 1-1,-1 0 1,1 1 0,-1 1-1,1 0 1,-1 1-1,1 1-13,-14-2-11,0 0 0,-1 0 0,1 0 0,0 0 0,-1 0 0,1 0 0,-1 0 0,0 0 0,1 1 0,-1-1 0,0 1 0,0-1 0,0 1-1,0-1 1,0 1 0,0 0 0,0-1 0,0 1 0,0 1 11,0 1-18,0 1-1,0 0 1,0 0 0,0-1-1,-1 1 1,0 0-1,0 0 1,0 0 18,-1 4-11,0 0 0,0 0 0,-1 0 1,0 0-1,-1-1 0,0 1 0,0-1 0,-2 4 11,-7 5-74,1 0-1,-14 13 75,15-18-41,0 0-1,1 0 1,0 1-1,1 0 1,-4 10 41,11-22-8,0 1 0,0-1 1,0 0-1,1 1 0,-1-1 0,0 1 0,1 0 1,-1-1-1,1 1 0,0-1 0,0 1 0,-1 0 1,1-1-1,0 1 0,0 0 0,1-1 0,-1 1 1,0-1-1,0 1 0,1 0 0,-1-1 1,1 1-1,-1-1 0,1 1 0,0-1 0,0 1 1,0-1-1,0 0 0,0 1 0,0-1 0,0 0 1,0 0-1,0 0 0,0 1 0,1-1 0,-1 0 1,0-1-1,1 1 0,-1 0 0,1 0 0,-1-1 1,1 1-1,-1-1 0,1 1 8,9 1-68,0 0-1,0 0 1,0-1-1,0 0 1,1-1 0,2-1 68,1 1-230,87 0-4277,-58 0-2567</inkml:trace>
  <inkml:trace contextRef="#ctx0" brushRef="#br0" timeOffset="4765.24">4043 715 9210,'0'0'3121,"0"0"-2201,0 0 56,0 0 312,0 0-480,0 0-279,-4 181-113,-2-130-168,3-1-144,-1-5-40,4 0-56,0-7 48,0-8-56,0-6-192,-3-6-728,0-15-729,-1 0-759,1-3-3282</inkml:trace>
  <inkml:trace contextRef="#ctx0" brushRef="#br0" timeOffset="5101.72">3841 944 9818,'0'0'2241,"0"0"-1217,0 0-392,0 0 288,0 0-120,0 0 225,0 0-33,165 21-280,-102-21-416,3 0-200,-3 0-96,-3 0-368,6 0-1168,-13-3-1361,-14 3-4817</inkml:trace>
  <inkml:trace contextRef="#ctx0" brushRef="#br0" timeOffset="5465.56">4777 732 10202,'0'0'2507,"0"0"-573,0 0-636,0 0-583,0 0-391,-31 4-142,-98 17-59,124-20-114,0 0-1,0 1 1,0-1 0,0 1-1,0 0 1,0 0 0,0 1-1,1-1 1,-1 1 0,1 0-1,0 0 1,0 1 0,0-1-1,0 1 1,0 0 0,1 0-1,-3 4-8,-2 3 26,-1 0 21,0 0 0,2 0-1,-1 1 1,1 1-1,1-1 1,0 1 0,1 0-1,0 0 1,1 1-1,1-1 1,0 1 0,1 0-1,0 0 1,1 0-1,1 0 1,0 7-47,1-19 2,-1-1-1,1 0 1,-1 1 0,1-1-1,0 0 1,-1 0-1,1 0 1,0 0 0,0 0-1,0 0 1,0 0 0,0 0-1,0 0 1,0 0 0,0 0-1,0 0 1,1-1 0,-1 1-1,0-1 1,0 1 0,1-1-1,-1 1 1,0-1 0,1 0-1,-1 1 1,1-1 0,-1 0-1,0 0 1,1 0 0,-1 0-1,1 0-1,50-3 72,-42 1-104,0-1 1,0 0-1,0 0 1,-1-1-1,1 0 1,-1-1-1,0 0 1,0-1-1,0 0 1,-1 0-1,0-1 1,5-4 31,4-6-51,0-1-1,-2 0 1,0-1 0,13-20 51,-19 19 141,-5 12 595,-3 22-569,-2 28-83,-3 0-1,-1 0 1,-2-1-1,-2 1-83,-17 61-1527,-4-3-5278,26-88 464</inkml:trace>
  <inkml:trace contextRef="#ctx0" brushRef="#br0" timeOffset="5946.3">4903 1090 8466,'0'0'3730,"0"0"-1747,0 0-687,0 0-259,0 0-252,0 0-220,10 0-207,127-6-121,-137 39-531,-2-28 275,1 0 0,-1-1 0,0 1 0,-1-1 0,1 1 0,-1-1 0,0 0 1,0 0-1,0 0 0,-3 2 19,-44 38-336,10-8-622,40-36 934,-1 1 0,1-1 1,-1 0-1,0 1 1,1-1-1,0 1 0,-1-1 1,1 1-1,-1-1 1,1 1-1,-1-1 0,1 1 1,0-1-1,0 1 1,-1 0-1,1-1 0,0 1 1,0 0-1,0-1 1,-1 1-1,1 0 0,0-1 1,0 1-1,0 0 1,0-1-1,0 1 0,0 0 1,0-1-1,1 1 1,-1 0-1,0-1 1,0 1-1,0-1 0,1 1 1,-1 0-1,0-1 1,1 1-1,-1-1 0,1 1 1,-1-1-1,0 1 1,1-1-1,-1 1 0,1-1 1,-1 1-1,1-1 1,-1 0-1,1 1 0,0-1 1,-1 0-1,1 1 1,-1-1-1,1 0 0,0 0 1,-1 0-1,1 0 24,47 10 416,-35-8-445,-2-1 78,0 2 0,-1 0 0,1 0 0,5 3-49,-14-5 0,0 0 1,0 0-1,0 0 0,0 0 0,0 0 1,0 0-1,0 0 0,-1 1 0,1-1 1,0 1-1,-1-1 0,1 1 0,-1 0 1,1-1-1,-1 1 0,0 0 0,0 0 1,0 0-1,0 0 0,0 0 0,0 0 1,0 1-1,-1-1 0,1 0 0,-1 2 0,0-1 8,0 1-1,0-1 0,0 1 1,-1 0-1,1-1 0,-1 1 1,0-1-1,0 1 1,-1-1-1,1 1 0,-1-1 1,1 0-1,-3 3-7,0-1-16,0-1 1,-1 1 0,1-1-1,-1 0 1,0 0-1,0-1 1,-1 1-1,-2 0 16,-16 10-1097,-1-2-1,-1-1 1,-6 1 1097,-12 1-5241</inkml:trace>
  <inkml:trace contextRef="#ctx0" brushRef="#br0" timeOffset="6431.3">5389 42 11707,'0'0'2544,"0"0"-1160,0 0-379,0 0-297,0 0-279,0 0-175,23-6-118,73-18-58,-92 23-76,-1 0-1,1 1 0,0-1 1,0 1-1,0 0 0,0 0 0,0 0 1,-1 0-1,4 1-1,-5 0-3,-1-1-1,0 1 1,1-1 0,-1 1-1,0-1 1,0 1-1,0 0 1,0 0 0,1-1-1,-1 1 1,0 0 0,0 0-1,0 0 1,-1 0-1,1 0 1,0 0 0,1 2 3,-1 0-18,0 2 1,0-1-1,0 0 1,0 0-1,0 0 1,-1 0-1,0 0 1,0 1-1,0-1 1,0 0-1,-1 2 18,0 10-51,1-11 48,-1 1 0,0 0 0,0-1 0,0 0 0,0 1 0,-1-1 0,0 0 0,0 0 0,-1 0 0,1 0 0,-1 0 0,-1 1 3,-8 11-58,-1-1 0,-11 11 58,0 1-135,8-9 34,3-4 10,0 1 0,1 0-1,0 2 92,8-12-29,1 0 1,0 0-1,1 0 0,-1 0 0,1 1 0,1-1 0,-1 1 0,1-1 1,0 1-1,0 0 0,1 2 29,0-7 2,1-1-1,-1 1 1,1-1 0,-1 1 0,1-1-1,-1 1 1,1-1 0,0 0 0,0 0-1,0 1 1,0-1 0,0 0 0,0 0-1,0 0 1,0 0 0,0 0 0,1 0-1,-1 0 1,0 0 0,1-1 0,-1 1-1,1 0 1,-1-1 0,0 1 0,1-1-1,-1 0 1,1 1-2,45 9 70,-44-10-74,22 3-912,0-2 1,20-1 915,-15 0-3394,-9 0-3070</inkml:trace>
  <inkml:trace contextRef="#ctx0" brushRef="#br0" timeOffset="6860.89">5908 0 11626,'0'0'1712,"0"0"-924,0 0 64,0 0 89,0 0-196,6 25-196,23 84-52,-21-86-236,1 0-1,1-1 1,5 7-261,-7-14 102,-1 0 1,-1 0 0,4 11-103,-3 6 45,0 0 0,-2 1-1,-2 0 1,-1-1 0,-1 1 0,-2 0-1,-5 33-44,2-42 6,-1 0-1,-2-1 0,0 1 1,-1-1-1,-1-1 0,-1 0 1,-1 0-1,-6 7-5,-20 29-247,-3-2 1,-16 17 246,20-30-2188,-38 35 2188,48-54-3786,0-1 0,-3-1 3786,14-11-5478</inkml:trace>
  <inkml:trace contextRef="#ctx0" brushRef="#br0" timeOffset="7326.13">6451 107 11442,'0'0'1912,"0"0"-726,0 0-256,0 0-102,0 0-45,0 0-88,-28 35-83,-89 117-105,103-132-418,1 0 0,1 0 1,0 1-1,2 1 0,0 0 1,-2 10-90,1-3 73,-8 25-4,2 0 0,2 1 0,0 13-69,9-33 20,1 1 1,2 0-1,2-1 0,1 1 0,4 26-20,-2-52-1,0 0-1,0 0 1,1 0-1,0-1 0,1 1 1,0-1-1,1 0 1,-1 0-1,2-1 1,-1 1-1,1-1 0,1 0 1,2 2 1,9 9-53,2-1 1,0-1-1,1-1 1,11 6 52,-28-19-179,22 19-667,-17-2-3328,-8-13-2023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31.803"/>
    </inkml:context>
    <inkml:brush xml:id="br0">
      <inkml:brushProperty name="width" value="0.05" units="cm"/>
      <inkml:brushProperty name="height" value="0.05" units="cm"/>
    </inkml:brush>
  </inkml:definitions>
  <inkml:trace contextRef="#ctx0" brushRef="#br0">120 231 6513,'0'0'3086,"0"0"-697,0 0-665,0 0-435,0 0-204,0 0-162,0 11 769,-6 93-1563,-4-1-1,-5 0 0,-19 67-128,4-20 94,26-126-169,-5 21 325,9-45-247,0 0 1,0-1-1,0 1 1,0 0 0,0 0-1,0 0 1,0 0 0,0 0-1,-1 0 1,1 0 0,0 0-1,0 0 1,0 0-1,0 0 1,0 0 0,0-1-1,0 1 1,0 0 0,0 0-1,0 0 1,0 0 0,0 0-1,0 0 1,0 0 0,-1 0-1,1 0 1,0 0-1,0 0 1,0 0 0,0 0-1,0 0 1,0 0 0,0 0-1,0 0 1,0 0 0,-1 0-1,1 0 1,0 0-1,0 0 1,0 0 0,0 0-1,0 0 1,0 0-4,-1-30 52,1 19-53,2 0 0,-1 0 0,1 1 0,1-1 0,0 0 0,0 1 0,1 0 0,1 0 0,-1 0 0,2-1 1,2-3-25,1 0-1,0 1 0,1 0 0,1 0 1,-1 1-1,9-6 26,-16 15-13,0 0 0,1 1 0,-1-1 0,1 1 0,0 0 0,0 0 0,0 0 0,0 0 0,0 1 0,0-1 0,0 1 0,0 0 1,1 0-1,-1 1 0,0-1 0,1 1 0,-1 0 0,0 0 0,1 1 0,-1-1 0,0 1 0,0 0 0,1 0 0,-1 0 0,0 1 0,0-1 0,0 1 0,0 0 0,0 0 1,-1 1-1,1-1 0,-1 1 0,1-1 0,-1 1 0,0 0 0,0 1 0,0-1 0,-1 0 0,1 1 0,-1 0 0,1-1 0,-1 1 0,-1 0 0,3 4 13,-1 2 1,0 0 0,0 0 0,-1 1 0,-1-1 0,0 1 0,0-1 0,-1 1 0,0-1 0,-1 1 0,0-1 0,0 1 0,-1-1 0,-1 1 0,0-1 0,0 0 0,-1 0 0,0-1 0,-1 1 0,0-1 0,-1 0 0,1 0 0,-2-1 0,-2 4-1,0-1-51,-1-1-1,0 0 1,-1-1 0,1 0 0,-2-1-1,1 0 1,-4 1 51,10-6-137,-1 0 1,0 0-1,0-1 0,0 0 0,-1 0 0,1 0 1,0-1-1,-1 0 0,1 0 0,-1 0 1,1-1-1,-1 0 0,1 0 0,-1-1 1,1 0-1,-3-1 137,6 1-84,1 0 0,-1 0-1,1-1 1,0 1 0,0-1 0,0 1 0,0-1 0,0 0-1,0 0 1,0 0 0,0 0 0,1 0 0,-1 0 0,1-1-1,-1 1 1,1 0 0,0-1 0,0 1 0,0-1 0,1 0 0,-1 1-1,0-1 1,1 1 0,0-1 0,0 0 0,-1 1 0,2-1-1,-1 0 1,0-1 84,23 4-7056,-6 0 504</inkml:trace>
  <inkml:trace contextRef="#ctx0" brushRef="#br0" timeOffset="336.02">534 954 5337,'0'0'4449,"0"0"-2182,0 0-1155,0 0-561,0 0-64,0 0 9,-3 23-156,-10 72-189,8-65-143,-1-1 0,-2 1 1,-1-2-1,-8 20-8,5-19-106,12-27 142,0-1-862,0-2-3084,0-9-1666</inkml:trace>
  <inkml:trace contextRef="#ctx0" brushRef="#br0" timeOffset="765.42">752 97 9130,'0'0'2758,"0"0"-814,0 0-774,0 0-491,0 0-227,0 0-104,16-4-197,9-2-145,1 1 1,0 1 0,0 1-1,7 1-6,-29 2-33,0 0 0,1 0 0,-1 0 0,0 0 0,1 1 0,-1 0 0,0 0 0,0 0 0,1 0 0,0 2 33,-3-2-18,0 0-1,-1 1 1,0-1-1,1 0 1,-1 1-1,0-1 1,0 1 0,0 0-1,0-1 1,0 1-1,0 0 1,0 0 0,-1 0-1,1 0 1,0-1-1,-1 1 1,0 0 0,1 0-1,-1 0 1,0 0-1,0 0 1,0 0-1,0 0 1,-1 0 18,1 4 2,0 0 0,0 0 0,-1-1-1,0 1 1,0 0 0,0-1 0,-1 1 0,0-1 0,0 1-1,-1 0-1,-2 4 14,-1-1-1,-1 0 1,1-1-1,-1 0 0,-2 1-13,-24 26 86,7-9 395,-19 28-481,43-53 12,1 1-1,0-1 1,0 0-1,0 1 0,0-1 1,1 1-1,-1-1 1,0 1-1,1 0 1,-1-1-1,1 1 0,-1 0 1,1 0-1,0-1 1,0 1-1,-1 0 1,1 0-1,1 1-11,-1-2 7,1 0-1,-1 0 0,1 0 1,-1 0-1,1 0 1,0 0-1,-1 0 1,1 0-1,0 0 1,0 0-1,0 0 1,0 0-1,0-1 1,0 1-1,0 0 1,0-1-1,0 1 1,0 0-1,0-1 1,1 1-7,8 2 25,0-1 0,1 0 0,-1 0-1,1-1 1,9 1-25,6 0 36,-2 2-196,-1 1-1,0 1 1,8 4 160,-19-6-1059,-1 1 1,0 1-1,0 0 1,5 4 1058,7 8-7102</inkml:trace>
  <inkml:trace contextRef="#ctx0" brushRef="#br0" timeOffset="1104.17">1453 532 6385,'0'0'5140,"0"0"-3050,0 0-1037,0 0-338,0 0 19,0 0-58,0 17-135,0-6-487,0 64 981,-10 75-1035,-3-81-101,-3 25 119,12-32-6177,4-64 1452</inkml:trace>
  <inkml:trace contextRef="#ctx0" brushRef="#br0" timeOffset="1447.68">1165 743 5537,'0'0'5665,"0"0"-4488,0 0-257,0 0-432,0 0 256,0 0 688,0 0 65,199 6-697,-130-6-408,1-6-264,-7 3-120,-7 0-8,-10 3-312,-10 0-832,-9 0-1217,-14 0-3176</inkml:trace>
  <inkml:trace contextRef="#ctx0" brushRef="#br0" timeOffset="1868.76">2009 192 9674,'0'0'2443,"0"0"-1057,0 0-341,0 0-144,-7 31-125,-20 104-243,19-86-319,2 0-1,2 1 1,3-1-1,3 25-213,-1 6 93,-1 173-20,0-252-91,0-1-38,0-2 37,0-9 26,0 1 1,1-1-1,0 1 0,1-1 0,0 1 1,1 0-1,1-5-7,-1 9 26,-1 1 0,1-1 0,0 1 1,0 0-1,1 0 0,-1 1 0,1-1 0,0 1 1,0 0-1,1 0 0,-1 0 0,1 0 0,0 1 1,5-3-27,3-1 45,1 0 1,0 1 0,1 1 0,-1 0 0,1 1 0,0 1 0,0 0 0,4 1-46,30-2 156,44 2-156,-88 2-2,-1 0 2,-1-1-1,1 2 1,-1-1-1,1 0 1,-1 1 0,1-1-1,-1 1 1,1 0 0,-1 0-1,0 1 1,1-1-1,-1 1 1,0 0 0,0-1-1,0 1 1,0 0 0,0 1-1,-1-1 1,1 0-1,-1 1 1,1 0 0,0 1 0,-1 1-7,1 0 0,-1 0 0,0 1 0,0-1 0,0 1 1,-1-1-1,1 1 0,-1 0 0,-1-1 0,1 1 0,-1 0 0,0 0 1,-1 2 6,0-1-2,0 0 0,0 0 1,-1 0-1,0 0 1,-1-1-1,1 1 0,-1-1 1,-1 0-1,1 0 0,-1 0 1,0 0-1,0-1 1,-1 1-1,1-1 0,-1 0 1,-2 2 1,-14 11-220,0-2 0,-1 1 0,-14 6 220,13-9-611,0 0 0,-1-2 0,-18 7 611,30-15-397,1 0 1,-1-1-1,0 0 0,0-1 1,0 0-1,0-1 1,0 0-1,0-1 1,-5-1 396,17 1-78,-1 0 1,0 0 0,1 0 0,-1 0 0,1 0-1,-1-1 1,1 1 0,-1 0 0,1 0 0,-1-1-1,1 1 1,-1 0 0,1-1 0,-1 1 0,1-1-1,-1 1 1,1 0 0,-1-1 0,1 1 0,0-1-1,-1 1 1,1-1 0,0 0 0,0 1 0,-1-1-1,1 1 1,0-1 0,0 1 0,0-1 0,0 0-1,0 1 1,0-1 0,0 1 0,0-1 0,0 0 77,3-20-1320,-3 20 1154,1-2-119,0 0 0,0 0 0,1-1 0,-1 1 0,1 0 0,-1 1 0,1-1 0,0 0 1,1 0 284,24-24-2910</inkml:trace>
  <inkml:trace contextRef="#ctx0" brushRef="#br0" timeOffset="2302.73">2518 954 6449,'0'0'5787,"0"0"-3223,0 0-1246,0 0-547,0 0-319,0 0-119,18-3-47,-6 0-250,54-9 295,0 2 1,52 0-332,-117 10-5,1 0 1,-1 0 0,0 0-1,0 1 1,0-1 0,0 0 0,0 1-1,0-1 1,1 1 0,-1-1-1,0 1 1,0 0 0,0 0-1,-1-1 1,1 1 0,0 0-1,0 0 1,0 0 0,0 0 0,-1 0-1,1 0 1,-1 0 0,1 0-1,-1 0 1,1 0 0,-1 0-1,1 0 1,-1 0 0,0 1-1,0-1 1,1 0 0,-1 0 0,0 0-1,0 1 1,0-1 0,0 0 4,0 4-10,0-1 1,-1 1 0,1-1 0,-1 0 0,1 1 0,-1-1-1,-1 0 1,1 1 0,-1-1 0,-1 3 9,-9 10 0,0-1-1,-2 0 1,0-1 0,0 0 0,-1-1-1,-12 7 1,-4 7 2,-25 19-15,28-24-6,1 1-1,0 1 1,-5 9 19,31-33-9,0 0-1,0 0 0,0 1 0,0-1 1,1 0-1,-1 0 0,0 1 0,0-1 1,1 0-1,-1 1 0,1-1 0,-1 1 1,1-1-1,0 1 0,0-1 1,-1 2 9,1-2-7,1-1 0,-1 1 1,0-1-1,0 1 1,1-1-1,-1 1 1,0-1-1,1 1 0,-1-1 1,1 1-1,-1-1 1,0 1-1,1-1 1,-1 0-1,1 1 0,-1-1 1,1 0-1,0 1 1,-1-1-1,1 0 1,-1 0-1,1 1 0,-1-1 1,1 0-1,0 0 1,0 0 6,6 1-31,1 0 1,0-1 0,-1 0 0,1-1-1,6 0 31,-6 0 30,12-2-120,1-1 0,-1-1 0,0-1 0,-1 0 0,0-2-1,0 0 1,0-1 0,2-2 90,7-6-1715,0-1 0,0-1 0,-2-1 0,16-16 1715,-10 2-7943</inkml:trace>
  <inkml:trace contextRef="#ctx0" brushRef="#br0" timeOffset="2731.76">2955 58 13883,'0'0'2634,"0"0"-1391,0 0-719,0 0-325,0 0-134,28-9-48,90-29-5,-112 36-11,1 0-1,0 0 0,0 0 0,0 1 0,0 0 1,0 1-1,0-1 0,0 1 0,5 1 0,1 0-2,-10-1-7,0 0 0,0 1 0,0-1-1,-1 1 1,1-1 0,0 1 0,-1 0-1,1 0 1,0 0 0,-1 1 0,1-1 0,-1 0-1,0 1 1,1 0 0,-1-1 0,0 1-1,0 0 1,0 0 0,0 0 0,-1 1-1,1-1 1,0 0 0,-1 1 0,0-1 0,1 1-1,-1-1 1,0 1 0,0 0 0,0 0 9,0 3-20,0 0 0,0-1 0,-1 1 0,0-1 0,0 1 1,0 0-1,0-1 0,-1 1 0,0 0 0,0-1 0,-1 1 0,1-1 1,-1 0-1,0 0 0,-1 1 20,-7 12-21,-2 0-1,0-1 1,-2 0 0,1-1-1,-2-1 1,0 0 0,-3 1 21,1-1-10,1 1 0,0 0 0,2 2 0,0-1 0,1 2-1,-7 11 11,18-25-10,-1 1-1,1 0 0,-1 1 0,2-1 1,-1 0-1,1 0 0,0 2 11,0-7-2,1 1 0,0-1 0,0 1-1,0 0 1,0-1 0,0 1 0,0-1 0,0 1-1,0-1 1,1 1 0,-1 0 0,1-1 0,-1 1-1,1-1 1,0 0 0,-1 1 0,1-1 0,0 1-1,0-1 1,0 0 0,0 0 0,0 0 0,0 1-1,0-1 1,1 0 0,-1 0 0,0-1 0,0 1-1,1 0 1,0 0 2,11 3 17,0-1 0,0-1-1,0 0 1,0-1 0,0-1-1,0 1 1,10-3-17,6 2 0,-9-1-335,0 0-1,0-2 1,0 0-1,0-1 0,-1-1 1,1-1-1,-1 0 0,-1-2 1,6-2 335,30-15-4396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47.509"/>
    </inkml:context>
    <inkml:brush xml:id="br0">
      <inkml:brushProperty name="width" value="0.05" units="cm"/>
      <inkml:brushProperty name="height" value="0.05" units="cm"/>
    </inkml:brush>
  </inkml:definitions>
  <inkml:trace contextRef="#ctx0" brushRef="#br0">291 566 10242,'0'0'4133,"0"0"-2607,0 0-605,0 0-330,0 0-318,0 0-73,2 15 243,4 84 111,-4 0 0,-5 0 0,-13 88-554,4-30 108,10-116-7603,2-65 2037</inkml:trace>
  <inkml:trace contextRef="#ctx0" brushRef="#br0" timeOffset="331.98">0 873 10418,'0'0'1857,"0"0"-17,0 0-224,172 0-607,-106 0-241,-3 0-296,-7 0-272,-3 3-184,-10 3-16,7 0-880,-14 0-1545,-9-6-4744</inkml:trace>
  <inkml:trace contextRef="#ctx0" brushRef="#br0" timeOffset="695.57">1131 733 9938,'0'0'3757,"0"0"-1615,0 0-753,0 0-587,0 0-441,0 0-241,-33 0-96,33 0-24,-58 2 27,-26 4-27,78-6 11,0 1-1,0 0 1,1 1 0,-1-1 0,0 1 0,1 0-1,-1 1 1,1-1 0,0 1 0,-1 0-1,1 0 1,1 1 0,-1-1 0,0 1-1,1 0 1,0 1 0,0-1 0,0 1-11,-7 7 65,1-3 1,1 1 0,0 0 0,1 0 0,0 1 0,0 1 0,1-1 0,1 1-1,0 0 1,0 0 0,1 1 0,1 0 0,0 0 0,1 0 0,0 0 0,1 0 0,1 1 0,0 6-66,0-18 0,1 0-1,0 0 0,0 0 1,0 0-1,0 0 1,0 0-1,1 0 0,-1 0 1,1 0-1,-1-1 1,1 1-1,-1 0 0,1 0 1,0 0-1,0-1 1,0 1-1,0 0 0,0-1 1,1 1-1,-1 0 1,2-1-10,0 0 0,0 1-1,0-1 1,0-1 0,0 1 0,0 0 0,0-1-1,0 1 1,1-1 0,-1 0 0,0 0 0,2-1 10,5 2-97,0-1 0,0-1 1,0 1-1,0-1 1,0-1-1,0 0 1,0-1-1,-1 0 0,1 0 1,-1-1-1,0 0 1,0 0-1,0-1 1,-1-1-1,1 1 0,-1-1 1,6-6 96,-1-2-77,0 0 1,0-1-1,-2-1 0,0 1 0,0-2 1,3-9 76,-13 25 239,1 62 388,9 42-627,1 29-757,-15-43-4313,1-76-2472</inkml:trace>
  <inkml:trace contextRef="#ctx0" brushRef="#br0" timeOffset="1162.94">1363 1075 6873,'0'0'5207,"0"0"-3028,0 0-741,0 0-333,0 0-329,0 0-202,31-5-223,99-17-149,-79 19-95,-49 3-108,0 0-1,0 0 1,0 0 0,0 1 0,0-1 0,0 1 0,-1-1 0,1 1 0,0 0-1,0 0 1,-1 0 0,1 0 0,1 1 1,-2 0-6,0-1 0,0 1 0,0 0 1,0 0-1,0 0 0,-1 0 0,1 0 0,0 0 0,-1 0 0,0 0 0,1 0 0,-1 0 0,0 0 0,0 0 1,0 0-1,-1 0 0,1 0 0,0 0 0,-1 1 0,1-1 0,-1 0 0,0-1 0,0 2 6,0 1-2,-1-1 1,1 0-1,-1 0 0,0 0 0,1 0 0,-1 0 0,-1 0 0,1-1 1,0 1-1,-1-1 0,1 1 0,-4 1 2,-38 27-222,23-18-34,3-2 9,-17 15-270,33-25 486,0 1 0,1 0 0,0 0 0,-1 0 0,1-1 0,0 1 0,0 1 0,0-1-1,0 0 1,0 0 0,0 0 0,1 0 0,-1 1 0,1-1 0,0 0 0,-1 0 0,1 2 31,1-2-2,-1 1 0,0-1 0,1 0 0,0 0 0,0 1 0,-1-1 0,1 0 0,0 0 1,1 0-1,-1 0 0,0 0 0,1 0 0,-1-1 0,1 1 0,-1 0 0,1-1 0,0 1 0,0-1 0,-1 0 0,1 1 0,0-1 0,2 0 2,10 7 27,0-1-1,1-1 1,3 1-27,25 12 34,-41-18-31,-1 0 0,1 0 0,0 0 1,-1 0-1,1 0 0,-1 1 1,1-1-1,-1 0 0,0 1 0,1-1 1,-1 1-1,0 0 0,0-1 1,0 1-1,0 0 0,0 0 0,-1 0 1,1-1-1,0 1 0,-1 0 1,1 0-1,-1 0 0,0 0 0,0 0 1,0 2-4,0-1 4,-1-1-1,1 0 1,-1 0 0,0 1 0,0-1 0,0 0 0,0 0 0,-1 0 0,1 0 0,0 0 0,-1 0-1,1 0 1,-1 0 0,0-1 0,0 1 0,0-1 0,1 1 0,-2-1 0,1 0 0,-1 1-4,-9 5-568,0-1 1,-1 0 0,0-1-1,0 0 1,0-1 0,-1-1-1,1 0 1,-1 0 0,1-2-1,-3 1 568,-8-2-6673</inkml:trace>
  <inkml:trace contextRef="#ctx0" brushRef="#br0" timeOffset="1809.31">2173 319 8706,'0'0'4142,"0"0"-2710,0 0-469,0 28 27,0 95-245,2 5 75,0-55-530,-8 69-290,-1-96 32,-2-1 1,-12 38-33,-8 36 19,29-119-20,0 0 0,0 0 0,0 0 1,0 0-1,1 0 0,-1 0 0,0 0 0,0 0 0,0 0 1,0 0-1,0 0 0,0 0 0,0 0 0,1 0 0,-1 0 1,0 0-1,0 0 0,0 0 0,0 0 0,0 0 0,0 0 1,0 0-1,1 0 0,-1 0 0,0 1 0,0-1 1,0 0-1,0 0 0,0 0 0,0 0 0,0 0 0,0 0 1,0 0-1,0 0 0,0 1 0,0-1 0,0 0 0,0 0 1,0 0-1,0 0 0,0 0 0,1 0 0,-1 0 0,-1 1 1,15-22-79,14-31-36,-3-7 121,-20 46-6,0-1 0,0 1 0,1 1 0,1-1 0,0 1 0,1 0 0,0 1 0,2-2 0,-6 10-2,-1 0 1,1 1 0,0-1-1,0 1 1,0-1 0,0 1-1,1 1 1,-1-1 0,0 0-1,1 1 1,-1 0 0,1 0-1,0 1 1,1-1 1,13 0 6,0 0-1,18 3-5,-25-1 12,-6-1-10,0 1 1,1 0 0,-1 0 0,-1 1 0,1 0 0,0 0 0,0 0 0,-1 1 0,1 0 0,-1 0 0,0 0 0,0 1 0,0 0 0,0 0 0,0 0 0,-1 0 0,0 1-1,0 0 1,0 0 0,-1 0 0,1 0 0,-1 0 0,1 5-3,-1-6 2,-1 1-1,-1 0 1,1 0-1,-1 0 1,1 0-1,-1 0 1,-1 0 0,1 0-1,-1 0 1,0 0-1,0 1 1,-1-1-1,1 0 1,-1 0-1,0 0 1,0 0-1,-1 0 1,0 0-1,1-1 1,-2 1-1,1 0 1,0-1 0,-1 0-1,0 1 1,0-1-1,0 0 1,-1 0-1,-1 1-1,-7 6-116,0-1 0,-1 0 0,0 0 1,-1-2-1,0 1 0,0-2 0,-1 0 0,-15 5 116,17-8-853,-1 0 0,0-1 1,0 0-1,-1-1 0,1-1 0,-8-1 853,21 1-224,0-1-1,0 0 1,0 0 0,0 0-1,0 0 1,0 0 0,0 0-1,0-1 1,0 1 0,0 0-1,0-1 1,0 1-1,0 0 1,0-1 0,0 1-1,0-1 1,0 1 0,1-1-1,-1 0 1,0 1-1,0-1 1,0 0 0,1 0-1,-1 0 1,0 1 0,1-1-1,-1 0 1,1 0 0,-1-1 224,-3-10-4135</inkml:trace>
  <inkml:trace contextRef="#ctx0" brushRef="#br0" timeOffset="2626.94">2709 864 5537,'0'0'2353,"0"0"-472,0 0-160,0 0-348,0 0-271,0 0-170,6 3 1301,83 0-232,-71-4-1952,0 0-1,-1 2 0,1 0 0,0 1 0,0 1 1,-1 1-1,8 2-48,-24-5-8,1 0 0,-1 0 0,1 0 0,-1 0 0,1 0 1,-1 0-1,1 0 0,-1 1 0,0-1 0,0 1 0,0-1 0,0 1 1,0-1-1,0 1 0,0-1 0,0 1 0,-1 0 0,1-1 0,0 1 0,-1 0 1,0 0-1,1 0 0,-1-1 0,0 1 0,0 0 0,0 0 0,0 0 0,0 0 1,-1-1-1,1 1 0,0 0 0,-1 1 8,0 3-1,-1-1 0,0 1 0,1-1 0,-2 1 0,1-1-1,0 0 1,-1 0 0,0 0 0,-1 0 0,1 0 1,-14 12 28,0-1 0,-1-1 0,0 0 0,-3 0-28,-41 34 27,62-49-40,-1 0 1,1 1 0,-1-1-1,1 0 1,0 1-1,-1-1 1,1 1 0,0-1-1,-1 1 1,1-1-1,0 1 1,0-1 0,-1 1-1,1-1 1,0 1-1,0-1 1,0 1 0,0-1-1,-1 1 1,1-1-1,0 1 1,0-1 0,0 1-1,0-1 1,1 1-1,-1-1 1,0 1 0,0 0-1,0-1 1,0 1 0,0-1-1,1 1 1,-1-1-1,0 1 1,0-1 0,1 0-1,-1 1 1,0-1-1,1 1 1,-1-1 0,1 0-1,-1 1 13,22 13-8,-17-11-5,20 9 11,-13-6 6,-1-1 0,0 1 0,0 1 0,0 0 0,2 3-4,-12-9-3,1 0 0,0 1 0,-1-1 0,1 1 0,-1-1 0,0 1 0,1 0 0,-1-1 0,0 1 0,0 0 0,0 0-1,0 0 1,0 0 0,-1 0 0,1 0 0,0 0 0,-1 0 0,0 0 0,1 0 0,-1 1 0,0-1 0,0 0 0,0 0 0,-1 0 0,1 0 0,0 0 0,-1 1 0,1-1-1,-1 0 1,0 0 0,0 0 0,0 0 3,-1 1 1,-1 1 0,1-1 0,-1 0-1,0 0 1,0 0 0,0-1 0,0 1 0,-1-1-1,1 0 1,-1 1 0,1-2 0,-5 3-1,-53 20-239,40-17-108,6-1-1093,0-1 0,0-1 0,0 0 0,-16 1 1440,19-4-4939</inkml:trace>
  <inkml:trace contextRef="#ctx0" brushRef="#br0" timeOffset="3092.79">3387 1 12819,'0'0'2271,"0"0"-815,0 0-440,0 0-413,0 0-228,0 0 93,19 14-45,0 0-310,2 1 19,-2 0 0,0 2 0,-1 0-1,0 1 1,2 4-132,11 17 177,-1 1 1,-2 1-1,-2 2 0,-2 0 1,-1 3-178,-7-12 17,-3 0 0,-1 1 1,-1 1-1,-2 0 1,-1 0-1,-3 0 0,0 5-17,-2 6 21,-1-1 1,-3 0-1,-3 19-21,1-41 7,-1 1 0,-1-2 0,-1 1 0,-1-1 0,-1 1 0,-1-2 1,-5 7-8,-6 9 66,-2 0 1,-2-1 0,-29 33-67,37-51-757,0-1-1,-2 0 0,0-1 0,0-1 0,-2-1 1,0-1-1,-18 10 758,13-13-5019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35.039"/>
    </inkml:context>
    <inkml:brush xml:id="br0">
      <inkml:brushProperty name="width" value="0.05" units="cm"/>
      <inkml:brushProperty name="height" value="0.05" units="cm"/>
    </inkml:brush>
  </inkml:definitions>
  <inkml:trace contextRef="#ctx0" brushRef="#br0">123 578 12547,'0'0'3412,"0"0"-2009,0 0-836,0 0-271,0 0 114,0 0 116,5 35-40,15 115-123,-14-93-164,-2 0 0,-5 48-199,0-34 30,2-45-156,-2-1 1,0 1 0,-2-1-1,-1 1 1,-1-1 0,-4 12 125,4-28-1926,3-14-838,1-16-1967,1 18 4325,0-29-6268</inkml:trace>
  <inkml:trace contextRef="#ctx0" brushRef="#br0" timeOffset="352.73">1 887 5089,'0'0'6650,"0"0"-5058,0 0 8,0 0-208,0 0-727,0 0-305,0 0 480,63 0 184,-17 0-200,10 0-120,4 0-311,-1-9-249,1-2-144,-7-1-265,3 0-1007,-13 6-1528,-13-3-4410</inkml:trace>
  <inkml:trace contextRef="#ctx0" brushRef="#br0" timeOffset="778.4">864 304 10362,'0'0'4054,"0"0"-2776,0 0-363,-9 35 86,-31 118-347,33-118-486,0 1 1,3 1-1,1-1 0,1 1 0,3 26-168,0 16 90,-4 34 2,-4-1 1,-8 20-93,16-166 412,-1 19-411,0-1-1,2 1 1,0 0-1,0-1 1,2 0-1,1 0 3,0 0 0,2 0 0,0 1 0,1 0 0,0 0 1,2 1-1,-1 0 0,2 0 0,2-2-3,-6 9 27,0 1 1,0-1-1,0 1 0,1 1 0,0-1 1,0 1-1,0 1 0,1-1 1,-1 1-1,1 1 0,0 0 1,0 0-1,0 1 0,1 0 0,-1 0 1,1 1-1,1 0-27,0 1 31,0-1 1,0 2-1,1-1 1,-1 1-1,0 1 1,11 3-32,-17-3 5,1 0 0,-1 0 0,0 1 0,0 0 0,0 0 0,0 0 0,0 1 1,-1 0-1,1 0 0,-1 0 0,0 0 0,0 1 0,-1-1 0,1 1-5,0 3 0,1 0 1,-1 0-1,-1 0 0,1 1 0,-1-1 1,-1 1-1,0 0 0,0 0 0,0 0 1,-2 0-1,1 0 0,-1 0 1,0 1-1,-1-1 0,0 2 0,1-6 4,-1 0 0,0-1 0,0 1 0,0 0 0,-1-1 0,1 1 1,-1-1-1,0 0 0,0 1 0,-1-1 0,1 0 0,-1 0 0,-3 3-4,0 0-12,-1 0-1,-1 0 1,1 0 0,-1-1-1,0 0 1,-9 4 12,2-2-178,-1 0 0,0-1 0,-1 0 0,1-2 0,-1 0 0,-1-1 0,-12 2 178,8-3-577,0-2-1,0 0 1,0-1 577,17 0-244,0 0 1,1-1-1,-1 1 0,0-1 1,1 0-1,-1 0 1,1 0-1,-1-1 1,1 0-1,0 0 1,0 0-1,-1 0 1,2-1-1,-1 1 0,0-1 1,-3-3 243,-1-8-1382,8 14 1245,0-1-1,0 1 1,0 0-1,0 0 1,-1-1 0,1 1-1,0 0 1,0 0 0,0-1-1,0 1 1,0 0 0,0 0-1,0-1 1,0 1 0,0 0-1,0-1 1,0 1-1,0 0 1,0 0 0,0-1-1,0 1 1,0 0 0,0 0-1,0-1 1,0 1 0,1 0-1,-1 0 1,0-1 0,0 1-1,0 0 1,0 0 0,1-1-1,-1 1 1,0 0-1,0 0 1,0 0 0,1 0-1,-1-1 1,0 1 0,0 0-1,1 0 1,-1 0 0,0 0-1,0 0 1,1 0 0,-1 0-1,0 0 1,0-1-1,1 1 1,-1 0 0,0 0 137,15 0-2867</inkml:trace>
  <inkml:trace contextRef="#ctx0" brushRef="#br0" timeOffset="1341.65">1347 1060 12043,'0'0'1896,"0"0"-501,0 0-411,0 0-417,0 0-187,0 0-97,0 0-157,3 0-84,12 0 196,0 1 1,0 0-1,1 1 1,-1 0-1,4 3-238,-15-5 4,-1 1-1,0 0 1,0 0-1,0 0 1,0 0-1,0 1 1,0-1-1,0 1 0,0 0 1,-1-1-1,1 1 1,-1 1-1,1-1 1,-1 0-1,0 1 1,0-1-1,0 1 1,0-1-1,0 1 1,0 0-1,-1 0 1,1 0-1,-1 0 1,0 0-1,0 0 0,0 0 1,0 0-1,-1 2-3,0 1-3,0 0 0,-1-1 0,1 1 0,-1-1 0,-1 0 0,1 1 0,-1-1 0,0 0 0,0 0 0,0 0 0,-1 0 0,0 0 0,0 0 0,0-1 0,0 1 0,-1-1 0,0 0 0,0 0 0,-2 1 3,-13 12-50,-1-2 0,0 0 0,-19 9 50,19-11-82,-87 52-350,106-65 427,1 0 0,0 0 0,0 0-1,0 1 1,0-1 0,0 0 0,0 0 0,-1 0 0,1 0 0,0 0 0,0 1 0,0-1-1,0 0 1,0 0 0,0 0 0,0 0 0,0 1 0,0-1 0,0 0 0,0 0 0,0 0-1,0 0 1,0 1 0,0-1 0,0 0 0,0 0 0,0 0 0,0 0 0,0 1 0,0-1-1,0 0 1,0 0 0,0 0 0,0 0 0,1 1 0,-1-1 0,0 0 0,0 0-1,0 0 1,0 0 0,0 0 0,0 0 0,1 1 0,-1-1 0,0 0 0,0 0 0,0 0-1,0 0 1,0 0 0,1 0 0,-1 0 0,0 0 0,0 0 0,0 0 0,0 0 0,1 0-1,-1 0 1,0 0 0,0 0 0,0 0 0,1 0 0,-1 0 0,0 0 0,0 0 0,0 0-1,0 0 1,1 0 0,-1 0 5,16 2 67,-14-2-86,53 5 123,-35-4-41,0 1 0,0 0 0,0 2 0,14 4-63,-33-8-1,-1 0-1,1 0 1,-1 0 0,1 0-1,-1 0 1,1 0 0,-1 0-1,1 1 1,-1-1 0,1 0-1,-1 0 1,1 0 0,-1 1-1,1-1 1,-1 0 0,0 1-1,1-1 1,-1 0 0,1 1-1,-1-1 1,0 1 0,1-1-1,-1 0 1,0 1 0,0-1-1,1 1 1,-1-1 0,0 1-1,0-1 1,0 1 0,0-1-1,0 1 1,0-1 0,0 1-1,1-1 1,-1 1 0,-1-1-1,1 1 1,0-1 0,0 1-1,0-1 1,0 1 0,0-1-1,0 1 1,0-1 0,-1 1-1,1-1 1,0 1 0,0-1 0,-1 1-1,1-1 1,0 0 0,-1 1 1,-23 17-73,-19 3-579,-1-2-1,-2-2 653,-45 15-3692,50-18 523,-2-1-3357</inkml:trace>
  <inkml:trace contextRef="#ctx0" brushRef="#br0" timeOffset="1845.74">1711 253 10442,'0'0'3493,"0"0"-1957,0 0-394,0 0-295,0 0-298,0 0-83,13 3-90,14 2-127,-1 2 0,1 1 0,9 5-249,-13-4 135,-13-5-95,0 0 0,0 0-1,0 1 1,0 0 0,0 2-40,-7-5-3,-1 0 1,1 0-1,-1 0 0,0 0 1,0 1-1,0-1 0,0 1 1,0-1-1,0 1 0,-1 0 1,1-1-1,-1 1 1,0 0-1,0 0 0,0 0 1,0 0-1,0 0 0,-1 0 1,1 0-1,-1 1 3,0 2-1,0 1 1,-1-1-1,1 1 1,-1-1-1,-1 0 1,1 1-1,-1-1 0,0 0 1,0 0-1,-1 0 1,0 0-1,0-1 1,0 1-1,-4 4 1,-8 9 9,-1-1 0,0-1 0,-11 9-9,10-10-75,0 0 0,2 1 1,-5 8 74,19-24-25,0 0 1,0 1-1,0-1 1,0 0 0,0 1-1,1-1 1,-1 0 0,1 1-1,-1-1 1,1 1-1,-1-1 1,1 1 0,0-1-1,0 1 1,0 0-1,0 0 25,0-1-11,0 0-1,0-1 1,1 1-1,-1 0 0,0 0 1,1-1-1,-1 1 1,1 0-1,-1-1 0,1 1 1,-1-1-1,1 1 1,-1-1-1,1 1 0,0-1 1,-1 1-1,1-1 1,0 1-1,-1-1 0,1 0 1,0 1-1,0-1 12,5 2-36,0-1-1,1 0 0,-1 0 1,0-1-1,1 0 1,4 0 36,-5 0-10,37 1-596,-9-1-839,0 0 0,12-4 1445,-34 3-1160,-1-1 0,1-1-1,-1 0 1,0 0 0,4-3 1160,20-12-6981</inkml:trace>
  <inkml:trace contextRef="#ctx0" brushRef="#br0" timeOffset="2280.65">2418 0 12499,'0'0'2069,"0"0"-518,0 0-313,0 0-402,0 0-230,0 0 258,10 24 4,67 150 514,-58-130-1284,-1 1 0,-2 0 0,-3 1 0,-1 1 0,-2 0 0,-3 0 0,-1 1 0,-3 0 1,-2 11-99,0-20 4,-1 0 0,-3-1 0,-1 1 0,-2-1 0,-1 0 0,-12 36-4,-2-21-103,-2 0 1,-2-2 0,-3-1 0,-2-1-1,-28 35 103,29-46-1120,-2-2-1,-1-1 1,-2-2-1,-15 11 1121,16-18-3560,8-12-2912</inkml:trace>
  <inkml:trace contextRef="#ctx0" brushRef="#br0" timeOffset="5105.65">2941 986 3265,'0'0'1696,"0"0"-354,0 0-193,0 0 81,0 0 46,0 0-77,0 0-211,0 0-252,0 0-122,0 0-25,0 0 14,0 0-55,0 0 60,0 0 51,0 0-140,0 0-208,9 0-83,346-3 349,-357 3-685,0-1 0,1 1 0,-1 0-1,1 0 1,-1-1 0,0 1 0,1-1 0,-1 0-1,1 1 1,-1-1 0,1 0 0,0 0 0,-1 0 0,1 0-1,0 0 1,-1 0 0,1 0 0,0 0 0,0-1-1,0 1 1,0 0 0,0-1 0,0 1 0,1-1-1,-1 1 1,0-1 0,1 1 0,-1-1 0,1 1-1,-1-1 109,1 0-370,-1-1-1,1 1 0,0 0 0,0 0 0,0-1 0,0 1 0,0 0 0,0 0 0,0-1 0,1 1 0,-1 0 0,1 0 0,0 0 0,0-1 371,10-10-5345</inkml:trace>
  <inkml:trace contextRef="#ctx0" brushRef="#br0" timeOffset="5576.66">3966 310 8282,'0'0'3525,"0"0"-1812,0 0-757,0 0-246,0 0 134,0 0 123,-17 33-234,-3 4-566,-10 20 173,2 1-1,-12 38-339,20-40 205,2 1 0,3 0 0,3 1 0,2 1 0,3 0 0,2 0 0,2 18-205,3-64 1,0 0 0,1 0 0,1-1 0,0 1 0,0 0 1,1-1-1,1 0 0,0 0 0,1 0 0,0 0 0,1-1 0,0 0 0,0 0 0,1 0 0,1-1 1,0 0-1,1 0-1,1 1-31,1 0 0,0 0 0,1-1 1,0-1-1,0 0 0,1-1 0,0 0 1,1-1-1,0 0 0,0-1 0,0 0 0,1-2 1,11 3 30,-14-5-712,1 0 0,-1-1 0,0 0 1,1-1-1,-1-1 0,10-1 712,4-6-6733</inkml:trace>
  <inkml:trace contextRef="#ctx0" brushRef="#br0" timeOffset="8251.67">4429 810 6345,'0'0'2474,"0"0"-507,0 0-514,0 0-188,0 0 70,0 0 35,3-8-186,0-1-814,-2 6-164,1 0 1,-1-1-1,0 1 0,0 0 1,-1-1-1,1 1 1,-1-1-1,1 1 0,-1 0 1,0-1-207,-3 3 42,1 0 0,-1 1-1,1-1 1,-1 1 0,1 0 0,-1 0 0,1 0-1,-1 0 1,1 0 0,-2 0-42,-2 0 23,0 1-36,0 0 0,0 0-1,0 0 1,0 1-1,0 0 1,0 0 0,0 0-1,0 1 1,1 0 0,-1 0-1,1 0 1,0 1-1,0 0 1,0 0 0,0 0-1,1 1 1,0-1-1,0 1 1,0 0 0,0 0-1,1 1 1,-2 2 13,-1 3-36,0 1 1,0-1-1,1 1 0,1 0 1,0 0-1,1 0 0,0 0 1,1 1-1,0-1 0,1 1 1,0 0 35,1-2-58,0-6 8,0 0 0,0 0-1,0 0 1,1 0 0,-1 0-1,1 0 1,0 0 0,2 3 50,-2-6-14,0-1-1,0 1 1,0-1 0,0 1 0,1-1-1,-1 0 1,0 1 0,1-1 0,-1 0-1,1 0 1,0 0 0,-1 0-1,1 0 1,0-1 0,0 1 0,-1 0-1,1-1 1,0 1 0,0-1 0,0 0-1,0 1 1,-1-1 0,1 0 0,0 0-1,1 0 15,5 0-14,0 1 0,0-1-1,0-1 1,0 1 0,0-1-1,0-1 1,0 1-1,0-1 1,0-1 0,-1 1-1,1-2 1,-1 1 0,0-1-1,0 0 1,0 0-1,0-1 1,-1 1 0,1-2-1,-1 1 1,-1-1 0,1 0-1,0-1 15,1 0 4,-1 1 0,0-1 1,0 0-1,-1 0 0,0 0 0,0-1 0,-1 0 0,0 0 0,0 0 0,-1-1 0,0 1 0,-1-1 0,1 1 0,-2-1 0,1 0 1,-1 0-1,0-7-4,-9 24-134,3 8 131,0 0 1,1 0-1,0 0 0,1 0 0,1 1 0,1-1 1,0 1-1,1-1 0,1 1 0,1 3 3,-1-15-82,-1-1-1,1 0 1,0 1 0,0-1-1,1 0 1,-1 0-1,1 0 1,0 0 0,0 0-1,0 0 1,1-1-1,-1 1 1,1 0 0,0-1-1,0 0 1,0 0-1,0 0 1,0 0 0,1 0 82,-1-2-1579,-2-1-4500,-1 0-446</inkml:trace>
  <inkml:trace contextRef="#ctx0" brushRef="#br0" timeOffset="8587.89">4793 1033 8874,'0'0'2859,"0"0"-682,0 0-816,0 0-530,0 0-300,0 0-199,1 4-59,3 53 39,-1 0 1,-4 11-313,1-19-2732,-2-46-757,-6-3-2944</inkml:trace>
  <inkml:trace contextRef="#ctx0" brushRef="#br0" timeOffset="9258.57">5124 340 2697,'0'0'5317,"0"0"-3218,0 0-1180,0 0-132,0 0 38,0 0 49,6 21-120,4 5-528,-4-9-63,0 1 1,-1 1-1,0-1 1,-2 1-1,2 16-163,-1 34 577,-3 0 0,-4 27-577,0-70 50,-1-1 0,-1 0 1,-1 0-1,-4 7-50,-13 58 14,23-84-2,1-23 14,1 0 0,1 1 1,1 0-1,1-1 1,0 1-1,1 1 0,0-1 1,1 1-1,1 0 1,0 1-1,2 0 0,-1 0 1,2 1-1,-1 0 1,7-5-27,-11 13 9,-1 1 0,1 0 0,0 0 1,1 0-1,-1 1 0,1 0 0,-1 0 1,1 0-1,0 1 0,0 0 1,0 0-1,0 1 0,1 0 0,3 0-9,-7 1 7,1-1-1,0 1 0,-1 0 0,1 0 1,-1 1-1,1-1 0,-1 1 0,1 0 1,-1 1-1,0-1 0,1 1 0,-1-1 1,0 1-1,0 0 0,0 1 0,0-1 1,-1 1-1,1 0 0,-1 0 0,1 0 1,-1 0-1,0 1 0,1 0-6,0 3 19,-1 0 0,1 1 0,-1-1 0,0 1 0,-1-1 0,0 1 0,0 0 0,-1 0 0,0 0 1,0 0-1,-1 5-19,0-6 14,0-1 0,0 0 0,-1 0 0,0 0 0,0 0 0,0 0 0,-1 0 0,0 0 0,0-1 0,0 1 0,-1 0 0,0-1 0,0 0 0,-1 0 0,-1 2-14,-2 1-5,0 0-1,-1-1 1,0 0 0,0 0-1,-1-1 1,-6 3 5,10-6-84,0-1 1,0 1-1,0-1 1,0 0-1,-1-1 0,1 1 1,-1-1-1,1 0 1,-1-1-1,1 1 0,-1-1 1,1 0-1,-4-1 84,8 1-34,1 0-1,-1-1 1,0 1 0,0 0-1,0-1 1,1 1-1,-1-1 1,0 1 0,0-1-1,1 1 1,-1-1-1,0 0 1,1 1-1,-1-1 1,1 0 0,-1 0-1,1 1 1,-1-1-1,1 0 1,0 0 0,-1 0-1,1 1 1,0-1-1,-1 0 1,1 0-1,0 0 1,0 0 0,0 0 34,-2-28-3058,2 28 2618,10 0-3011,3 1 666</inkml:trace>
  <inkml:trace contextRef="#ctx0" brushRef="#br0" timeOffset="9585.03">5653 917 8370,'0'0'2536,"0"0"-839,0 0-913,0 0-144,0 0 224,0 0-144,0 0-192,13 119-215,-13-80-129,0 3-48,0-1-56,-3-2-72,-10-6 0,0-6-8,3-10-521,3-5-943,4-9-1496,3-3-4930</inkml:trace>
  <inkml:trace contextRef="#ctx0" brushRef="#br0" timeOffset="9916.95">6427 572 11979,'0'0'2353,"0"0"-846,0 0-833,0 0-366,0 0 115,1 27-37,5 169 25,-5-106-326,0-5-199,-4 15 114,3-99-183,-4 25-482,-2-21-4859,3-5 813</inkml:trace>
  <inkml:trace contextRef="#ctx0" brushRef="#br0" timeOffset="10252.12">6093 837 7922,'0'0'2312,"0"0"-743,0 0-873,0 0-160,0 0 880,0 0 272,212 6-431,-130-21-689,1 3-416,-7 3-152,-6 9-80,-18 0-728,-9 6-1049,-13 18-1167,-13 0-4546</inkml:trace>
  <inkml:trace contextRef="#ctx0" brushRef="#br0" timeOffset="10616.74">7174 780 8306,'0'0'3055,"0"0"-1022,0 0-700,0 0-550,0 0-214,-33 2-12,-104 7-136,131-8-381,-1 0-1,1 0 1,-1 1-1,1-1 1,0 1-1,-1 1 1,-3 2-40,7-4 28,0 1 1,1 0 0,-1 0 0,0 1-1,1-1 1,0 1 0,0-1-1,-1 2-28,-5 5 82,0 0-46,0 1 1,1 0-1,0 0 0,1 0 1,0 1-1,1 0 0,0 0 1,1 0-1,0 1 0,1-1 0,0 1 1,0 0-1,2 0 0,-1 0 1,2 0-1,-1 0 0,2 0 1,1 11-37,-2-21-1,1 1 0,-1 0 0,1 0 0,0 0 0,0 0 0,1-1 0,-1 1 0,0 0 0,1-1 1,0 0-1,-1 1 0,1-1 0,0 0 0,0 0 0,0 0 0,1 0 0,-1 0 0,0 0 1,1 0-1,-1-1 0,1 1 0,0-1 0,-1 0 0,1 0 0,0 0 0,0 0 0,0-1 0,0 1 1,1 0 0,4 0-25,0 1 1,0-1 0,0-1-1,0 1 1,1-2 0,-1 1-1,0-1 1,0 0 0,0 0-1,6-3 25,-4 0-123,0-1-1,-1 0 0,1-1 1,-1 0-1,0 0 0,-1-1 1,0 0-1,0 0 0,0-1 1,-1 0-1,0-1 124,2-1-132,-1-1-1,0 0 1,-1-1 0,0 1 0,-1-1 0,0 0 0,-1-1-1,3-11 133,-4-8 92,-4 28 143,0 20-182,0-15-54,0 97 146,1 112-363,-1-210 203,0 6-614,0 0 0,1 0 0,0 0 0,0-1 0,0 1 0,2 3 629,3-4-5407</inkml:trace>
  <inkml:trace contextRef="#ctx0" brushRef="#br0" timeOffset="10957.78">7389 1105 9298,'0'0'2415,"0"0"-96,0 0-469,0 0-594,30-8-500,90-21-394,-113 26-341,0 2 0,0-1 1,0 1-1,0 0 0,0 1 1,0-1-1,2 2-21,1-1 6,-9 0-7,0 1 1,0-1 0,1 1 0,-1-1 0,0 1 0,0-1-1,0 1 1,0 0 0,0 0 0,0 0 0,0-1 0,0 1 0,0 0-1,0 0 1,0 0 0,0 0 0,-1 1 0,1-1 0,0 0-1,-1 0 1,1 0 0,-1 0 0,1 1 0,-1-1 0,0 0-1,1 1 1,-1-1 0,0 0 0,0 0 0,0 1 0,0-1 0,0 0-1,0 1 1,0 3 3,0 0 0,0 0-1,0 0 1,-1 0 0,1 0-1,-1 0 1,0 0 0,-2 4-3,-4 2 17,0-1 0,0 0 0,-1-1 0,0 0 1,-1 0-1,0-1 0,0 0 0,-1 0 1,-5 2-18,-36 34 21,26-12-36,25-31 10,-1-1-1,0 1 0,1 0 1,-1-1-1,1 1 0,0 0 1,-1 0-1,1-1 0,0 1 1,-1 0-1,1 0 0,0-1 0,0 1 1,0 0-1,-1 0 0,1 0 1,0-1-1,0 1 0,0 0 1,0 0-1,1 0 0,-1 0 1,0-1-1,0 1 0,0 0 0,1 0 1,-1-1-1,0 1 0,1 0 1,-1 0-1,1-1 0,-1 1 1,1 0-1,-1-1 0,1 1 1,-1-1-1,1 1 0,-1 0 0,1-1 1,0 1-1,-1-1 0,1 0 1,0 1-1,0-1 0,-1 0 1,2 1 5,19 3-3,1-1 1,0-1-1,0 0 1,1-2-1,10-2 3,7 2-79,-22-1-418,1 0 0,-1-1 1,0-1-1,0 0 1,-1-2-1,1 0 1,-1-1-1,0 0 1,4-4 496,24-11-5308</inkml:trace>
  <inkml:trace contextRef="#ctx0" brushRef="#br0" timeOffset="11516.5">8292 200 6001,'0'0'8017,"0"0"-5249,0 0-1754,0 0-551,0 0-198,-2 29 66,-15 197 53,-3 412-255,20-651-126,-1-18-47,2 0-1,2 0 0,3-17 45,-4 39-12,0-1 0,1 0-1,0 1 1,0-1 0,1 1 0,1 0 0,0 0 0,0 1-1,0-1 1,1 1 0,0 0 0,1 1 0,2-3 12,-4 6-4,0 0 1,1 0-1,0 1 0,0 0 1,0 0-1,1 0 1,-1 1-1,0-1 1,1 2-1,0-1 1,-1 1-1,1 0 0,6 0 4,6-1-8,0 2 0,0 0 0,0 2 0,9 1 8,-22-2-2,0 1-1,0 0 1,0-1 0,0 2-1,-1-1 1,1 1 0,-1 0 0,1 0-1,-1 0 1,0 1 0,0 0-1,-1 0 1,1 0 0,-1 0-1,0 1 1,0 0 0,0 0-1,-1 0 1,0 0 0,0 0-1,0 1 1,0 0 0,-1-1-1,0 1 1,0 0 0,-1 0-1,1 0 1,-1 0 0,-1 0 0,1 0-1,-1 1 1,0-1 0,-1 0-1,1 0 1,-1 0 0,0 0-1,-1 0 1,1 0 0,-1 0-1,0 0 1,-1-1 0,-1 4 2,-4 2-21,1 0 1,-2-1 0,1 0-1,-1-1 1,-1 0 0,0 0-1,0-1 1,-10 5 20,-4 3-349,-2-1 0,1-1 0,-15 4 349,17-8-922,-1-2-1,-17 4 923,34-10-314,0 0-1,0-1 0,0 0 1,0 0-1,1-1 0,-1 0 0,0 0 1,0 0-1,0-1 0,0 0 1,-4-2 314,10 2-188,0 0 1,0 0 0,0 0 0,1 0 0,-1 0-1,0 0 1,1 0 0,-1-1 0,1 1 0,-1 0-1,1 0 1,-1-1 0,1 1 0,0 0 0,0-1-1,0 1 1,-1 0 0,1-1 0,1 1 0,-1 0-1,0-1 1,0 1 0,0 0 0,1-1 187,-1-3-779,0-16-3075</inkml:trace>
  <inkml:trace contextRef="#ctx0" brushRef="#br0" timeOffset="11937.06">8779 992 5065,'0'0'6727,"0"0"-4079,0 0-1215,0 0-376,0 0-397,0 0-245,32-2-148,10-1-203,108-1 84,-136 3-142,22 1 6,-35 1-16,0-1 1,-1 0 0,1 0 0,0 0 0,0 1 0,0-1 0,0 0 0,0 1 0,0-1 0,-1 1 0,1-1 0,0 1 0,0-1 0,-1 1 0,1-1 0,0 1-1,-1 0 1,1-1 0,-1 1 0,1 0 0,-1 0 0,1-1 0,-1 1 0,1 0 0,-1 0 0,0 0 0,1 0 0,-1 0 0,0 0 0,0-1 0,0 2 3,1 3-4,-2 0 0,1 1 0,0-1 0,-1 0 0,0 1 0,0-1 0,-1 0 0,0 0 0,1 0 0,-2 0 0,1 0 0,-1 0 1,1-1-1,-1 1 0,0-1 0,-1 0 0,1 0 0,-1 0 4,-12 13-6,-1-2 0,0 0 1,-16 10 5,4-3-51,12-9-12,-35 31-14,49-42 61,0 1 1,1-1-1,0 1 0,0 0 0,0 0 0,0 0 1,0 0-1,0 0 0,1 0 0,-1 0 1,1 1-1,0-1 0,0 1 0,0-1 1,1 1-1,-1 0 16,1-4-2,0 1 0,0 0 0,0-1 1,1 1-1,-1 0 0,0-1 0,0 1 0,0 0 1,1-1-1,-1 1 0,0-1 0,1 1 0,-1 0 1,1-1-1,-1 1 0,0-1 0,1 1 0,-1-1 0,1 1 1,0-1-1,-1 0 0,1 1 0,-1-1 0,1 0 1,-1 1-1,1-1 0,0 0 0,-1 0 0,1 1 1,0-1-1,0 0 2,24 2 60,-19-1-48,12-1-111,18 2 327,-1-2 0,24-3-228,-48 2-356,-1-1-1,0 0 0,0 0 1,0-1-1,0 0 0,0-1 0,-1 0 1,1-1-1,-1 0 0,0 0 1,2-3 356,15-15-6340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53.701"/>
    </inkml:context>
    <inkml:brush xml:id="br0">
      <inkml:brushProperty name="width" value="0.05" units="cm"/>
      <inkml:brushProperty name="height" value="0.05" units="cm"/>
    </inkml:brush>
  </inkml:definitions>
  <inkml:trace contextRef="#ctx0" brushRef="#br0">1 39 4905,'0'0'2569,"0"0"-322,0 0-496,0 0-300,0 0-64,0 0-64,5-12 684,-2 9 2800,58 1-3080,34-8-1727,-33 3-50,35 2 50,-96 6-8,0-1 1,0 0 0,0 1-1,0-1 1,-1 1 0,1 0-1,0-1 1,0 1 0,0 0-1,0-1 1,-1 1 0,1 0-1,0 0 1,-1 0 0,1 0-1,-1 0 1,1-1 0,-1 1-1,1 0 1,-1 0 0,0 0-1,1 0 1,-1 0 0,0 1-1,0-1 1,0 0-1,0 0 1,0 0 0,0 0-1,0 0 1,0 0 0,0 0-1,0 0 8,-5 40-204,2-33 210,-2 1 0,1-1 0,-1 1-1,0-1 1,-1-1 0,0 1 0,0-1 0,0 0 0,-1 0-6,-2 2 5,1 0 1,0 1-1,1 0 1,0 0-1,-3 5-5,9-12-5,0 0-1,0 0 1,0 0-1,0 0 1,0 0 0,1 0-1,-1 0 1,1 0-1,0 0 1,0 0 0,0 0-1,0 0 1,1 0-1,-1 0 1,1 0 0,0 0-1,0 0 1,0 0-1,0 0 1,0 0 0,1 0-1,-1-1 1,1 1-1,0 0 1,0-1 0,0 0-1,0 1 1,0-1-1,1 0 6,8 9 38,2 0 0,0-2 0,0 1 0,0-2 0,5 2-38,4 4 7,-8-6-382,-1 0 655,-1 1 0,0-1 0,11 11-280,-3 9-1320,-19-26 908,0 1 1,0-1 0,0 0-1,-1 1 1,1-1-1,-1 1 1,1-1 0,-1 1-1,0-1 1,0 1 0,0-1-1,-1 1 412,-1 7-7691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36.322"/>
    </inkml:context>
    <inkml:brush xml:id="br0">
      <inkml:brushProperty name="width" value="0.1" units="cm"/>
      <inkml:brushProperty name="height" value="0.1" units="cm"/>
      <inkml:brushProperty name="color" value="#E71224"/>
    </inkml:brush>
  </inkml:definitions>
  <inkml:trace contextRef="#ctx0" brushRef="#br0">196 4 5457,'0'0'3988,"0"0"-2116,0 0-1013,0 0 28,0 0-43,6 33-195,31 208 224,-23-82-645,-7 0-1,-8 8-227,1-92-249,0-68-191,0-6 406,0 0 0,1 0-1,-1 0 1,0 0 0,0 0 0,-1 0-1,1 1 1,0-1 0,0 0-1,0 0 1,-1 0 0,1 0 0,0 0-1,-1 0 1,1 0 0,-1-1-1,1 1 35,-14 3-6489,4-4-34</inkml:trace>
  <inkml:trace contextRef="#ctx0" brushRef="#br0" timeOffset="337.84">1 471 6937,'0'0'1625,"0"0"-369,0 0 24,0 0-255,0 0-193,0 0-336,185 3-328,-139-3-88,17 0-80,-10 0-696,-13 0-2521</inkml:trace>
  <inkml:trace contextRef="#ctx0" brushRef="#br0" timeOffset="667.87">600 1 9570,'0'0'2289,"0"0"-929,0 0-364,0 0-126,7 36-244,25 121-235,-17-61-184,-4-1 0,-5 2-1,-4 5-206,0-20 40,-2-53-18,-1-21-19,1 0 0,0 0 0,0 1 0,1-1 0,0 0 0,2 6-3,-3-13 0,0-1 0,0 0 0,0 1 0,0-1 0,0 1 0,1-1 0,-1 0 0,0 1-1,0-1 1,0 0 0,0 1 0,1-1 0,-1 0 0,0 1 0,0-1 0,1 0 0,-1 0 0,0 1 0,1-1 0,-1 0-1,0 0 1,0 0 0,1 1 0,-1-1 0,1 0 0,-1 0 0,0 0 0,1 0 0,-1 0 0,0 0 0,1 1 0,-1-1-1,0 0 1,1 0 0,-1 0 0,1 0 0,-1 0 0,0-1 0,1 1 0,-1 0 0,1 0 0,-1 0 0,0 0-1,1 0 1,-1 0 0,0-1 0,1 1 0,-1 0 0,0 0 0,1-1 0,-1 1 0,0 0 0,0 0 0,1-1 0,-1 1-1,15-17 50,14-28 24,-18 27-85,0 0 1,1 1-1,2 0 0,-1 0 1,2 2-1,4-4 12,-18 18-10,-1 1 1,1-1-1,0 0 1,0 0-1,0 1 0,-1-1 1,1 1-1,0-1 0,0 0 1,0 1-1,0 0 1,0-1-1,0 1 0,0 0 1,0-1-1,0 1 1,0 0-1,0 0 0,1 0 1,-1 0-1,0 0 1,0 0-1,0 0 0,0 0 1,0 1-1,0-1 1,0 0-1,0 1 0,0-1 1,0 0-1,0 1 1,0-1-1,0 1 0,0 0 1,0-1-1,-1 1 0,1 0 1,0-1-1,0 1 1,-1 0-1,1 0 0,0 0 1,-1 0 9,4 5-35,-1 0 0,0 1 0,0 0 1,-1-1-1,0 1 0,1 2 35,1 5 19,17 70-5,-14-50-770,12 31 756,-16-55-687,1-1 0,0 0 1,1 0-1,0 0 1,2 1 686,3 0-4565</inkml:trace>
  <inkml:trace contextRef="#ctx0" brushRef="#br0" timeOffset="1048.9">1139 584 5633,'0'0'1441,"0"0"-229,0 0-192,0 0-58,0 0-121,0 0-201,15 4-300,48 7-172,-59-12-162,1 0 0,-1 1 0,0-2-1,0 1 1,0 0 0,0-1-1,0 1 1,0-1 0,0 0 0,-1-1-1,1 1 1,-1-1 0,1 1 0,-1-1-1,0 0 1,0 0 0,0-1 0,0 1-1,-1-1 1,1 1 0,-1-1-6,5-5 6,-1 2 0,0 0 0,-1-1 0,1 0 0,-2 0 0,1 0 0,-1-1 1,0 1-1,-1-1 0,0 0 0,0 0 0,-1 0 0,0 0 0,-1-1 0,0 1 0,0 0 0,-1-4-6,0 12 6,0-1-1,0 1 0,0-1 0,-1 1 0,1-1 1,0 1-1,-1-1 0,1 1 0,-1-1 1,0 1-1,1 0 0,-1-1 0,0 1 0,0 0 1,0-1-1,0 1 0,0 0 0,0 0 1,0 0-1,-1-1-5,-1 0-4,0 0 0,0 1 0,0-1 0,-1 1 0,1-1 1,0 1-1,-1 0 0,1 1 0,-2-1 4,-11-1-38,1 0 0,-1 2 0,1 0-1,-3 1 39,10 0-1,4-1 2,0 0-1,0 1 1,0-1-1,-1 1 0,1 0 1,0 1-1,0-1 1,1 1-1,-1-1 1,0 1-1,0 0 1,1 1-1,-1-1 0,1 1 1,0-1-1,-3 4 0,1-1 17,1 0-1,0 1 1,0 0-1,1 0 1,-1 0-1,1 0 1,1 0-1,-1 1 0,-1 6-16,-1 11 167,1 0 0,0 1 0,2-1 0,1 1 0,1 8-167,0-9 337,1 0 1,1 0-1,2 6-337,-2-20 49,0 0 1,1-1-1,0 0 0,1 1 0,0-1 0,0-1 0,1 1 1,0-1-1,4 6-49,-7-11 2,0 0 0,1-1-1,0 1 1,-1 0 0,1-1 0,0 1 0,1-1 0,-1 0-1,0 0 1,0 0 0,1 0 0,-1-1 0,1 1 0,0-1 0,1 0-2,6 1-224,1 0 0,-1-1 1,0-1-1,8 0 224,-14 0-168,36 0-1989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1:56.352"/>
    </inkml:context>
    <inkml:brush xml:id="br0">
      <inkml:brushProperty name="width" value="0.05" units="cm"/>
      <inkml:brushProperty name="height" value="0.05" units="cm"/>
    </inkml:brush>
  </inkml:definitions>
  <inkml:trace contextRef="#ctx0" brushRef="#br0">2239 986 9658,'0'0'2491,"0"0"-1092,0 0-839,0 0-248,0 0 47,-17 30 75,-52 98 95,60-112-436,0 1-1,2 1 1,0 0 0,1 0-1,1 0 1,0 1-1,2-1 1,0 1 0,1 0-1,1 0 1,1 0 0,1 8-93,-1-15-2,0-10 2,0 0 0,0 0 0,0 0 0,0 0 0,1 0 0,-1 0 0,1 0 0,0 0 0,0 0 0,-1 0 0,1 0 0,0 0 0,1 0 0,-1-1 0,0 1 0,0 0 0,1-1 0,-1 1 0,1-1 0,-1 1 0,1-1 0,0 0 0,0 0 0,-1 0 0,1 0 0,0 0 0,0 0 1,0 0-1,0-1 0,0 1 0,0 0 0,0-1 0,0 0 0,1 0 0,-1 1 0,1-2 0,4 2 8,0-1 0,0 0 0,1-1 0,-1 0 0,0 0 0,0-1 0,0 0 0,0 0 0,0 0 0,6-4-8,3-3 4,1-1-1,-1-1 1,-1 0-1,0-1 1,-1-1 0,0-1-1,-1 0 1,12-15-4,-16 17-7,0 0 1,-1-1 0,0 0-1,-1 0 1,0-1 0,-1 0-1,-1 0 1,0-1-1,-1 0 1,0 1 0,0-13 6,-3 11 6,0 0 1,-1 1-1,-1-1 1,0 0-1,-1 1 1,-1-1-1,-1 1 1,-1-4-7,4 14-2,-1 0 1,1 1 0,-1-1 0,0 1-1,-1-1 1,1 1 0,-1 0 0,0 0-1,0 0 1,0 0 0,0 1 0,-1-1 0,1 1-1,-1 0 1,0 0 0,0 0 0,0 1-1,0-1 1,-1 1 0,1 0 0,-1 0-1,1 1 1,-1-1 0,0 1 0,0 0-1,1 0 1,-1 0 0,-1 1 1,4 0-17,-1 0 1,0 0-1,1 0 1,-1 1-1,1-1 0,-1 1 1,1 0-1,-1 0 1,1 0-1,-1 0 1,1 0-1,0 0 0,-1 0 1,1 1-1,0-1 1,0 1-1,0 0 0,0 0 1,0 0-1,1 0 1,-1 0-1,0 0 1,1 0-1,0 0 0,-2 2 17,-1 6-134,-1 0 0,2 0-1,-1 0 1,1 1-1,0 4 135,1-7-136,-11 60-2003,11-9-2638</inkml:trace>
  <inkml:trace contextRef="#ctx0" brushRef="#br0" timeOffset="7470.04">17308 519 3369,'0'0'7835,"0"0"-5117,0 0-1110,0 0-320,0 0-596,0 0-298,-34 10-27,-33 12 27,-8 6-394,61-22 94,0 1-1,0 1 1,1 0 0,0 1-1,1 0 1,-1 1-1,2 1 1,-8 7-94,-2 3 169,-2 0 70,1 0 1,1 2-1,-11 16-239,27-33 19,1 1-1,-1 0 1,1-1-1,1 2 1,-1-1-1,1 0 0,0 1 1,1-1-1,0 1 1,0 0-1,0 0 1,1 0-1,0 0 1,1 0-1,0 0 0,0 5-18,1-10 2,0 0 0,0 0 0,0-1 0,0 1 0,0-1 0,0 1 0,0-1 0,1 1 0,0-1 0,-1 0-1,1 0 1,0 1 0,0-1 0,0-1 0,0 1 0,0 0 0,1 0 0,-1-1 0,0 1 0,1-1 0,-1 0 0,1 0-1,0 0 1,0 0-2,10 3 12,0 0 0,0-2 0,0 1 0,9-1-12,-15-1 2,46 5-364,1-3-1,25-2 363,-51-2-623,-1-2-1,0 0 1,0-2 0,0-1-1,26-9 624,5-8-3829,0-2-1,24-16 3830,-9-1-5686</inkml:trace>
  <inkml:trace contextRef="#ctx0" brushRef="#br0" timeOffset="7809.3">17714 679 488,'0'0'4693,"0"0"-1422,0 0-213,0 0-462,0 0-608,0 0-633,-1-3-516,-2 1-234,0 8-110,1 26 210,1 56-90,1-69-549,0 143-272,0-160 86,-2 15-548,2-16 483,0-1 1,-1 1 0,1-1-1,-1 1 1,1-1-1,0 1 1,-1-1-1,1 0 1,-1 1 0,0-1-1,1 0 1,-1 1-1,1-1 1,-1 0-1,1 0 1,-1 1-1,0-1 1,1 0 0,-1 0-1,1 0 1,-1 0-1,0 0 1,1 0-1,-1 0 1,1 0 0,-1 0 184,-6 0-4479</inkml:trace>
  <inkml:trace contextRef="#ctx0" brushRef="#br0" timeOffset="8141.36">17886 194 10186,'0'0'2953,"0"0"-2121,0 0 160,0 0-344,0 0-392,0 0-176,0 0-80,50 104-344,-14-101-688,-6-3-952,-3 0-3962</inkml:trace>
  <inkml:trace contextRef="#ctx0" brushRef="#br0" timeOffset="8142.36">18078 864 5737,'0'0'5465,"0"0"-3446,0 0-361,0 0-28,0 0-495,0 0-630,1-11-245,1-4-113,1 1-1,0-1 1,1 1 0,0 0-1,4-7-146,-5 13 46,1 0 1,0 0-1,1 0 0,-1 0 0,2 1 1,-1-1-1,1 1 0,0 1 0,0-1 1,1 1-1,3-2-46,3-1-18,0 1 0,1 1 0,0 0 0,0 1 0,1 1 0,-1 0 0,1 1 0,1 0 0,-1 1 0,2 1 18,33-4-485,0 3 0,21 3 485,-66 0-119,60 4-1443,-61-4 1166,1 1-1,-1 1 0,0-1 1,1 0-1,-1 1 0,0 0 0,0 0 1,0 0-1,0 1 0,-1-1 1,1 1-1,2 2 397,13 18-6267</inkml:trace>
  <inkml:trace contextRef="#ctx0" brushRef="#br0" timeOffset="8470.22">19008 682 7842,'0'0'4211,"0"0"-2310,0 0-369,0 0-330,0 0-397,0 0-275,-35-8-282,-22-5-178,-30-1-70,82 13 4,-1 0 0,1 1 1,0 0-1,0 0 0,-1 0 0,1 1 0,0 0 0,0 0 0,0 0 0,0 0 0,0 1 0,0 0 0,0 0 1,0 0-1,0 1 0,1 0 0,0-1 0,-1 2 0,1-1 0,-3 3-4,-5 4 32,1-1-7,1-1 1,-1 2-1,2-1 1,0 2-1,0-1 1,0 1-1,1 0 1,1 1 0,0 1-26,2-4 2,1 0 1,0 0-1,1 1 1,0 0 0,1 0-1,0 0 1,0 0 0,1 0-1,0 0 1,1 0-1,0 0 1,1 5-3,0-12-7,-1 0 0,1 0 0,0-1 0,0 1-1,0 0 1,0-1 0,1 1 0,-1-1 0,1 1 0,-1-1 0,1 0 0,0 0-1,0 0 1,0 0 0,0 0 0,0 0 0,0 0 0,1-1 0,-1 1 0,0-1 0,1 1-1,-1-1 1,1 0 0,0 0 0,-1 0 0,1-1 0,0 1 0,0-1 0,0 1-1,1-1 8,11 2-167,0-1-1,-1-1 0,1 0 0,0-1 1,0 0-1,0-1 168,12-3-780,-1-1 1,1-2 0,-1 0 0,0-2-1,-1-1 1,10-6 779,49-30-5995</inkml:trace>
  <inkml:trace contextRef="#ctx0" brushRef="#br0" timeOffset="8821.62">19570 99 2473,'0'0'9467,"0"0"-6456,0 0-1593,0 0-73,-11 37-438,-65 227 84,-43 102-622,74-231-626,42-127-47,0 1-1,1 0 1,0 1-1,0-1 1,1 0-1,0 5 305,1-14-107,0 1 1,1 0-1,-1 0 0,0 0 1,0 0-1,1 0 0,-1 0 1,1-1-1,-1 1 0,1 0 1,-1 0-1,1-1 0,-1 1 0,1 0 1,0 0-1,-1-1 0,1 1 1,0-1-1,-1 1 0,1-1 1,0 1-1,0-1 0,0 1 0,-1-1 1,1 0-1,0 1 0,0-1 1,0 0-1,0 0 0,0 0 1,0 0-1,0 0 0,0 0 0,-1 0 1,1 0-1,0 0 0,0 0 1,0 0-1,0 0 0,0-1 1,0 1-1,0 0 107,43-13-4578,5-13-3396</inkml:trace>
  <inkml:trace contextRef="#ctx0" brushRef="#br0" timeOffset="9154.79">19798 632 5569,'0'0'5945,"0"0"-3756,0 0-835,0 0 49,0 0-405,0 0-460,-5 20-293,-18 64-131,23-82-105,-1 0 0,0 0 0,0 1 0,1-1 0,-1 0 0,1 0 0,0 0 0,0 0 0,0 0 1,0 1-1,0-1 0,0 0 0,0 0 0,1 0 0,-1 0 0,1 0 0,0 1 0,-1-1 0,1 0 1,0 0-1,0-1 0,0 1 0,1 0 0,-1 0-9,1-1 30,1 1 1,-1-1-1,1 0 1,-1 0-1,1 0 0,-1-1 1,1 1-1,0-1 1,-1 1-1,1-1 0,0 0 1,-1 0-1,3 0-30,7 0 120,8 2-11,0-2-1,-1-1 1,1 0 0,0-1 0,-1-1-1,1-1 1,-1-1 0,0 0-1,0-2-108,-9 3 10,0 0 0,0-1 0,0 0 0,0-1 1,-1 0-1,0 0 0,0-1 0,0 0 0,-1-1 0,0 0 0,-1 0 0,0-1 0,0 0 0,-1 0 0,0 0 0,4-8-10,-8 11-9,1 1-1,-1 0 1,-1-1-1,1 1 1,-1-1-1,0 0 1,0 1-1,0-1 1,-1 0-1,0 0 1,0 1-1,0-1 1,-1 0-1,-1-4 10,1 7-18,1 0 1,-2 1-1,1-1 0,0 0 0,0 1 0,-1-1 0,0 1 0,1-1 0,-1 1 0,0 0 1,0 0-1,0 0 0,0 0 0,-1 0 0,1 0 0,-1 1 0,1-1 0,-1 1 0,1-1 1,-1 1-1,0 0 0,1 0 0,-1 0 0,0 1 0,0-1 0,0 1 0,0-1 1,-1 1 17,-8 0-25,1 0 0,-1 1 0,1 0 1,0 1-1,-1 0 0,1 1 1,0 0-1,0 0 0,1 2 1,-1-1-1,1 1 0,0 1 1,0 0-1,0 0 0,1 1 1,0 0-1,0 0 0,1 1 1,-6 7 24,-2 3 6,0 1 1,1 0 0,1 1 0,1 1-1,1 0 1,1 1 0,1 0 0,-8 23-7,14-32 1,0 0 0,1 1 0,1-1 0,0 1 0,1-1 0,0 1 0,1-1 0,1 1 0,1 10-1,-1-22-4,-1 0 1,1 0-1,-1 1 1,1-1-1,0 0 0,-1 0 1,1-1-1,0 1 0,1 0 1,-1 0-1,0 0 1,0-1-1,1 1 0,-1 0 1,1-1-1,-1 0 0,1 1 1,0-1-1,0 0 1,-1 0-1,1 0 0,0 0 1,0 0-1,0 0 0,0 0 1,0-1-1,0 1 0,1-1 5,9 2-141,-1 0 1,1-1 0,0-1 0,-1 0 0,3-1 139,-11 1-43,23-2-751,0-1-1,-1-1 1,1-1-1,-1-1 1,0-1 0,14-7 794,52-25-5756</inkml:trace>
  <inkml:trace contextRef="#ctx0" brushRef="#br0" timeOffset="9489.17">20555 644 12843,'0'0'2252,"0"0"-287,0 0-461,0 0-502,0 0-421,0 0-302,-27 7-198,-88 28-70,111-34-11,-1 1 1,0 0-1,1 0 1,0 0-1,-1 0 1,1 1-1,0 0 0,0 0 1,0 0-1,1 0 1,-1 1-1,1-1 1,0 1-1,0 0 1,0 0-1,-2 4 0,-4 6 2,-16 20 32,2 1 0,-7 18-34,23-40-34,1-1 0,1 1 0,0-1 1,0 1-1,2 1 0,0-1 0,0 0 1,1 1-1,0 8 34,2-21-15,0 0 14,0-1 0,0 0 0,0 0-1,0 1 1,0-1 0,0 0 0,0 0 0,0 1-1,0-1 1,0 0 0,0 0 0,0 1 0,0-1-1,0 0 1,0 0 0,1 1 0,-1-1 0,0 0-1,0 0 1,0 1 0,0-1 0,0 0 0,1 0-1,-1 0 1,0 1 0,0-1 0,0 0 0,1 0 0,-1 0-1,0 0 1,0 0 0,1 1 0,-1-1 0,0 0-1,0 0 1,1 0 0,-1 0 0,0 0 0,0 0-1,1 0 1,-1 0 0,0 0 0,1 0 0,-1 0-1,0 0 1,0 0 0,1 0 0,-1 0 0,0 0-1,0 0 1,1-1 0,-1 1 0,0 0 0,0 0-1,1 0 1,-1 0 0,0 0 1,2 0 2,6-1-1,1-1 1,0 0 0,-1 0 0,1-1 0,-1 0-1,0 0 1,0-1 0,0 0 0,0 0 0,-1-1-1,1 0 1,0-1-2,28-22-85,27-26 85,-52 44-18,35-35 11,-2-1 0,-3-2-1,-1-2 1,-3-1 0,-2-2 0,20-44 7,11-33-153,-7-4 0,12-47 153,-55 131 43,-16 50-38,0 0 1,0 0-1,0 0 1,0 0-1,0 0 1,0 0-1,0 0 1,0 0-1,0 0 1,0 0-1,0 0 1,0 0-1,0 0 1,0 0-1,-1 0 1,1 0-1,0 0 1,0 0-1,0 0 1,0 0-1,0 0 1,0 0-1,0 0 1,0 0-1,0 0 1,0 0-1,0 0 1,0 0-1,0 0 1,0 0-1,0 0 1,0 0-1,0 0 1,0 0-1,0 0 1,0 0-1,0 0 1,0 0-6,-7 9 40,-10 19-56,-195 383 97,170-316-147,4 2-1,4 1 0,-8 50 67,38-134-349,2-4 220,-1-1-1,1 1 1,1-1-1,-1 7 130,2-15-210,0 0 1,-1 1-1,1-1 0,0 0 0,0 1 0,1-1 0,-1 0 0,0 0 1,0 1-1,1-1 0,-1 0 0,0 1 0,1-1 0,0 0 0,-1 0 1,1 0-1,0 0 0,-1 0 0,1 1 0,0-1 0,0-1 0,0 1 1,0 0-1,0 0 0,0 0 0,0 0 0,0-1 0,0 1 0,0 0 0,1-1 1,-1 1-1,0-1 0,1 1 210,32 1-10976</inkml:trace>
  <inkml:trace contextRef="#ctx0" brushRef="#br0" timeOffset="5359.08">12902 536 11346,'0'0'1834,"0"0"-199,0 0-329,0 0-577,-35 7-427,-28 6-146,-21 10-156,74-21 30,1 2 0,0-1 0,1 2 0,-1-1 0,1 1 0,0 0 1,0 1-1,0-1 0,1 2 0,0-1 0,0 1 0,0 0 0,1 0 0,0 2-30,-8 7 109,0 0-34,1 0 0,0 1 0,1 0 0,1 1 0,1 0 0,0 1 0,2 0 0,0 1 0,1-1 0,1 1 0,0 1 0,2-1 0,1 1 0,0 0-1,2 0 1,0 2-75,1-21 1,0 1 0,0-1-1,0 1 1,0-1 0,0 1 0,1-1-1,-1 1 1,1-1 0,0 1-1,0-1 1,0 0 0,0 1-1,0-1 1,0 0 0,1 0-1,-1 0 1,1 0 0,-1 0-1,1 0 1,0 0 0,0-1-1,0 1 1,1 0-1,1 0 7,1 1 0,0-2 0,0 1-1,0 0 1,0-1 0,0 0 0,0-1 0,0 1-1,0-1 1,0 0 0,3 0-7,1 0-8,0-1 0,0 0-1,0 0 1,0-1 0,0 0 0,0-1 0,-1 0-1,1-1 1,-1 1 0,0-1 0,5-4 8,0 0-48,-1-1 1,-1 0 0,1-1 0,-1 0 0,-1-1-1,0 0 1,0-2 47,4-6-27,-1 0-1,-1-1 1,0-1-1,-2 1 1,0-2-1,-2 0 1,0 0-1,-1 0 1,0-6 27,0-4 176,-5 28-65,-1 6 1,-3 47 144,0-25-342,-6 84 365,-6-1-1,-4 0 1,-4-1-1,-21 51-278,34-127 44,-1-1 0,-1-1 0,-2 0 1,-1-1-1,-15 24-44,24-44-49,0 0 0,0 0 0,-1 0 0,1-1 0,-1 0 0,-1 0 0,1-1 0,-1 0 0,0 0 0,0 0 0,0-1 0,-1 0 0,0 0 0,0-1 0,0 0 0,0-1 0,0 1 0,0-2 0,-1 1 0,1-1 0,-1 0 0,1-1 0,-3 0 49,9 0-86,0 0 0,0-1 0,0 1 0,0-1-1,0 0 1,0 1 0,0-1 0,1 0 0,-1 0-1,0 0 1,0 0 0,1 0 0,-1-1 0,0 1-1,1 0 1,-1-1 0,1 0 0,0 1 0,0-1 0,-1 0-1,1 1 1,0-1 0,0 0 0,1 0 0,-1 0-1,0 0 1,0-1 86,-2-6-767,1-1 1,0 0-1,0 0 0,1 0 0,0-3 767,0-34-5882</inkml:trace>
  <inkml:trace contextRef="#ctx0" brushRef="#br0" timeOffset="5774.33">13329 754 8162,'0'0'2807,"0"0"-1332,0 0-301,-16 29-160,-47 96-239,59-114-668,-1-1-1,1 1 0,1 0 1,0-1-1,1 1 0,0 1 1,0-1-1,1 0 1,1 0-1,0 1 0,1 8-106,0 11 161,-1 112 642,0-143-764,0 0 0,0 0-1,0 0 1,0-1 0,0 1-1,0 0 1,0 0 0,0 0 0,-1 0-1,1 0 1,0 0 0,0 0 0,0 0-1,0-1 1,0 1 0,0 0 0,0 0-1,-1 0 1,1 0 0,0 0-1,0 0 1,0 0 0,0 0 0,0 0-1,0 0 1,-1 0 0,1 0 0,0 0-1,0 0 1,0 0 0,0 0-1,0 0 1,0 0 0,-1 0 0,1 0-1,0 0 1,0 0 0,0 0 0,0 0-1,0 0 1,0 1 0,-1-1 0,1 0-1,0 0 1,0 0 0,0 0-1,0 0 1,0 0 0,0 0 0,0 0-1,0 0 1,0 1 0,0-1 0,0 0-1,-1 0 1,1 0 0,0 0-39,-7-14 739,2-27-598,1 0 0,2 0 0,3-34-141,-1 27 21,0 37-29,0 1-1,1 0 0,1-1 0,0 1 0,0 0 1,1 0-1,0 0 0,0 0 0,1 1 0,1 0 1,-1-1-1,2 1 0,-1 1 0,1-1 0,5-4 9,-3 4-28,1 1-1,0 0 1,0 0-1,0 1 1,1 0-1,1 1 1,-1 0-1,1 1 1,0 0-1,0 1 1,0 0-1,0 0 1,8 0 28,11-2-602,-1 1 1,1 1 0,0 2 0,0 1-1,0 1 1,0 2 0,0 1-1,2 2 602,9 8-4047,-10 5-4236</inkml:trace>
  <inkml:trace contextRef="#ctx0" brushRef="#br0" timeOffset="6171.77">13808 882 7946,'0'0'3819,"0"0"-2511,0 0-125,0 0 71,0 0-276,0 0-324,17 6-184,56 20-74,-66-24-337,0 0 1,0 0-1,0-1 1,0 0-1,0 0 0,0-1 1,0 1-1,1-2 1,-1 1-1,0-1 0,6-1-58,-9 1 16,2-1-7,0 0 0,0 0 0,-1 0 1,1-1-1,-1 0 0,0 0 0,0 0 1,0-1-1,0 0 0,0 0 0,-1 0 0,0 0 1,0-1-1,0 0 0,0 0 0,-1 0 1,3-5-11,2-3 19,-1 0 0,-1 0 0,0-1 0,-1 0 0,0 0 0,2-12-19,-4 2-10,0-1-1,-2 1 1,-1-21 10,0 28-24,1 15 22,-1 0 0,0 0 0,0 0-1,-1-1 1,1 1 0,0 0 0,-1 0 0,1 0-1,-1 0 1,0 0 0,1 0 0,-1 0 0,0 1 0,0-1-1,0 0 1,-1 0 0,1 1 0,0-1 0,-1 0 0,1 1-1,-1 0 1,1-1 0,-1 1 0,0 0 0,0-1 2,-1 1-10,0 0 1,0 0-1,0 1 1,0-1-1,0 1 1,0-1-1,-1 1 1,1 0-1,0 0 1,0 0-1,0 1 1,0-1-1,0 1 1,-1 0-1,1 0 1,0 0-1,-1 1 10,-3 1-8,1 0 1,-1 1-1,1 0 1,0 0-1,0 0 1,1 1-1,-1 0 1,1 0-1,0 1 0,0-1 1,-1 4 7,-11 15 0,0 1 1,-1 6-1,16-28-1,-14 26 5,1 1-1,2 1 0,1 0 0,1 1 1,1 2-4,4-13 1,2 0 1,0 0 0,2 0 0,0 1 0,1-1-1,1 1 1,2-1 0,1 11-2,-3-29-12,1 0 0,0 0 0,0 0 0,0 0-1,0 0 1,0 0 0,1 0 0,-1-1 0,1 1 0,0 0 0,0-1 0,0 1-1,0-1 1,0 0 0,1 1 0,-1-1 0,1 0 0,-1-1 0,3 2 12,1 1-68,0-2 0,0 1 0,1-1 1,-1 0-1,1 0 0,-1-1 0,1 1 0,0-2 0,2 1 68,12 0-375,0-2-1,-1 0 0,1-1 0,-1-1 1,15-5 375,-15 2-1125,0 0 1,0-2 0,6-4 1124,52-26-7335</inkml:trace>
  <inkml:trace contextRef="#ctx0" brushRef="#br0" timeOffset="6576.01">14536 712 11450,'0'0'1707,"0"0"-568,0 0 55,0 0-164,0 0-413,0 0-145,9 8-56,30 27-33,-34-33-327,0 0-1,0 1 1,0-2-1,0 1 1,0-1 0,0 0-1,1 0 1,-1 0 0,1 0-1,-1-1 1,0 0 0,1-1-1,-1 1 1,1-1 0,0 0-56,16 0 218,-15 0-200,-1 0-1,1 0 1,-1 0-1,1-1 1,-1 0-1,0 0 1,0 0-1,0-1 1,0 0-1,0 0 1,-1-1-1,1 0 0,-1 1 1,0-2-1,0 1 1,-1-1-1,1 1 1,-1-1-1,0-1 1,0 1-1,0 0 1,-1-1-1,0 0 0,0 0 1,-1 0-1,1 0 1,-1 0-1,-1-1 1,1 1-1,-1 0 1,0-1-1,0 1 1,-1-4-18,1 6-24,-1 0 1,0 0-1,0 0 1,0 0-1,0 0 1,-1 0 0,0 0-1,1 0 1,-1 0-1,-1 0 1,1 0-1,-1 0 24,1 2-23,-1 1-1,1-1 0,-1 0 0,0 1 0,1 0 1,-1-1-1,0 1 0,0 0 0,0 0 1,0 0-1,0 0 0,0 0 0,-1 1 1,1-1-1,0 1 0,0-1 0,-1 1 1,1 0-1,0-1 0,0 1 0,-1 1 0,1-1 24,-6 0-34,1 1 0,0 0 0,0 0 0,0 1 0,0 0 0,0 0 0,0 1-1,1 0 1,-1 0 0,1 0 0,0 1 0,0 0 0,0 0 0,0 1 0,1 0-1,0 0 1,0 0 0,0 0 0,0 1 0,0 1 34,-11 14-2,1 0-1,1 2 1,2 0-1,-11 23 3,12-20 2,2 1 0,0 0-1,2 0 1,1 1 0,1 0-1,2 0 1,0 0 0,2 24-2,1-46-1,0 0 0,0 0 0,1 0 0,0 0 1,0-1-1,0 1 0,1 0 0,0 0 1,1 2 0,-2-5-8,1-1-1,-1 0 1,1 1 0,0-1 0,-1 0 0,1 0 0,0 0 0,0 0 0,1-1 0,-1 1 0,0 0 0,1-1 0,-1 0 0,1 1 0,-1-1 0,1 0 0,-1 0 0,1-1 0,0 1 0,1 0 8,9 0-223,0 0 1,-1-1-1,1 0 1,0-1-1,-1 0 1,1-1-1,0 0 1,-1-1 0,0-1-1,4-2 223,4-1-1194,0-1-1,0-1 1,7-5 1194,53-32-7658</inkml:trace>
  <inkml:trace contextRef="#ctx0" brushRef="#br0" timeOffset="6920.86">15197 733 9914,'0'0'2241,"0"0"-506,0 0 68,-13 27-342,-41 88-622,49-107-747,2 0 1,-1-1-1,1 1 0,1 1 1,-1-1-1,1 0 0,1 1 0,-1-1 1,1 1-1,1-1 0,0 1 0,0 3-91,1 11 98,-1-22 33,0-1 99,0-4 84,0-2-272,1 0 0,1 0 0,-1 0 0,1 0 1,0 0-1,0 1 0,1-1 0,-1 1 1,1-1-1,0 1 0,1-1-43,48-63-58,-32 44 63,4-8-103,1 2 0,2 1 0,1 1 0,2 2 0,0 0 0,15-7 98,-38 29-15,0 1-1,0 0 1,0 1-1,0 0 1,1 0 0,6-2 15,-12 5-5,-1-1 1,1 1 0,-1-1 0,1 1 0,0 0-1,-1 0 1,1 0 0,-1 0 0,1 0 0,0 0-1,-1 0 1,1 0 0,-1 0 0,1 1-1,-1-1 1,1 1 0,-1-1 0,1 1 0,-1 0-1,1-1 1,-1 1 0,0 0 0,1 0 0,-1 0-1,0 0 1,0 0 0,0 0 0,0 0 0,1 1-1,-2-1 1,1 0 0,0 1 0,0-1 0,0 0-1,-1 1 1,1 0 4,3 14-4,-2-1-1,0 2 0,0-1 1,-2 0-1,0 0 0,-2 12 5,1-1-57,0-8-292,-1 1 1,-1-1-1,0 0 0,-6 15 349,-14 36-4098,9-31-3111</inkml:trace>
  <inkml:trace contextRef="#ctx0" brushRef="#br0" timeOffset="3610.87">9433 468 10490,'0'0'2511,"0"0"-917,0 0-618,0 0-420,0 0-51,0 0-56,0 25-81,0 162 428,0-146-509,-5 220 774,1-190-972,-4 0 0,-11 44-89,-18 40-1877,48-228-6322,4 21 2617</inkml:trace>
  <inkml:trace contextRef="#ctx0" brushRef="#br0" timeOffset="3927.49">9211 843 6649,'0'0'2425,"0"0"-937,0 0-352,0 0-287,0 0 279,0 0 240,0 0-208,152 60-183,-92-55-305,-1 1-384,4-3-224,0-3-64,3 0-336,17 0-912,-14-11-1361,-16-10-5761</inkml:trace>
  <inkml:trace contextRef="#ctx0" brushRef="#br0" timeOffset="4259.7">10097 459 10730,'0'0'1289,"0"0"-448,0 0 3,0 0-16,0 0-50,7 34-91,22 113-152,-25-123-404,-1 0 0,-1 0 0,-2 1 1,0-1-1,-2 7-131,1-12 56,-4 21 65,-2-1 1,-1 0-1,-2 0 1,-5 6-122,-1 11 152,-3 26-152,19-82 3,0 0-1,-1 0 1,1 0-1,0 0 1,0 0-1,0 0 1,0 0-1,0 1 1,0-1-1,0 0 1,0 0-1,0 0 1,0 0-1,0 0 1,0 0-1,0 1 1,0-1-1,0 0 1,0 0-1,0 0 1,0 0-1,0 0 1,0 0-1,0 1 1,0-1-1,0 0 1,0 0-1,0 0 1,0 0-1,0 0 1,0 0-1,0 1 1,0-1-1,0 0 1,0 0-1,0 0 1,0 0-1,1 0 1,-1 0-1,0 0 1,0 0-1,0 1 1,0-1-1,0 0 1,0 0-1,0 0 1,1 0-1,-1 0 1,0 0-1,0 0 1,0 0-1,0 0 1,0 0-1,0 0 1,1 0-3,7-7 65,15-22-34,-17 21-16,45-59-12,-3 3-352,17-13 349,-65 77-3,26-24-88,-26 24 83,1-1-1,-1 1 1,0 0-1,1-1 1,-1 1-1,1-1 1,-1 1 0,1 0-1,-1 0 1,1-1-1,-1 1 1,1 0-1,-1 0 1,1 0 0,-1-1-1,1 1 1,-1 0-1,1 0 1,0 0-1,-1 0 1,1 0 0,-1 0-1,1 0 1,-1 0-1,1 0 1,-1 0 0,1 1-1,0-1 1,-1 0-1,1 0 1,-1 1-1,1-1 1,-1 0 0,1 0-1,-1 1 1,1-1-1,-1 0 1,0 1-1,1-1 1,-1 1 0,0-1-1,1 1 1,-1-1-1,0 1 1,1-1-1,-1 1 1,0-1 0,0 1-1,1-1 1,-1 1-1,0-1 1,0 1-1,0-1 1,0 1 0,0-1-1,0 1 1,0 0-1,0-1 9,4 43-65,-2 1-1,-3 25 66,1 21-38,0-84-46,1 0-1,-1-1 1,1 1 0,0-1-1,1 1 1,-1 0 0,2 2 84,-2-6-199,0 0-1,0 0 1,0 0 0,1 0 0,-1 0 0,0-1 0,1 1-1,-1 0 1,1-1 0,0 1 0,-1-1 0,1 1 0,0-1 0,0 0-1,0 0 1,0 0 0,0 0 0,0 0 0,2 0 199,15 1-5025</inkml:trace>
  <inkml:trace contextRef="#ctx0" brushRef="#br0" timeOffset="4626.75">10722 831 8546,'0'0'2087,"0"0"-1030,0 0-407,0 0-197,0 0-199,0 0-14,13 13 193,44 36 103,-54-47-496,1 0-1,0 0 0,-1 0 0,1-1 0,0 0 1,0 1-1,0-1 0,0-1 0,0 1 0,0 0 1,0-1-1,0 0 0,0 0 0,0 0 0,0-1 1,2 0-40,8 0 91,-5 0-57,-1 1-1,1-2 1,-1 0-1,1 0 1,-1 0-1,0-1 1,0 0-1,0 0 1,1-2-34,-6 4 22,0-1 0,0 1 1,-1-1-1,1 0 0,0 0 1,-1 0-1,1-1 0,-1 1 1,1 0-1,-1-1 0,0 0 1,0 1-1,0-1 0,-1 0 1,1 0-1,-1 0 0,0 0 1,1 0-1,-1-1 0,-1 1 1,1 0-1,0 0 0,-1-1 1,1 0-23,-2 2 14,0 0 1,1 0 0,-1 0-1,0 0 1,0 0 0,0 0-1,-1 0 1,1 1 0,0-1 0,-1 0-1,1 1 1,-1-1 0,1 1-1,-1-1 1,0 1 0,0 0-1,1-1 1,-1 1 0,0 0-1,0 0 1,0 1 0,0-1-1,0 0 1,-1 1 0,0-1-15,-60-14 79,49 13-70,0 0-1,-1 0 0,1 2 0,-1 0 0,1 0 0,-1 2 0,-6 1-8,14-2 5,0 1-1,0 0 1,0 1 0,0 0 0,0 0 0,0 0 0,1 1 0,-1 0 0,1 0-1,0 1 1,1 0 0,-1 0 0,1 0 0,0 1 0,-1 0-5,-3 7 69,0 0-1,0 0 1,1 1 0,1 0-1,1 1 1,0-1 0,0 1-1,2 0 1,0 1 0,-1 9-69,0 12 223,1 1 1,2 0-1,3 33-223,-1-65 8,0 0-1,1 0 1,0 0-1,0 0 1,1 0-1,-1 0 1,1 0-1,0 0 1,1-1-1,2 5-7,-3-6-18,0-1-1,1 0 0,-1 0 0,1 0 1,0-1-1,0 1 0,0-1 0,0 1 1,0-1-1,1 0 0,-1 0 0,1 0 0,-1-1 1,1 1-1,-1-1 0,1 0 0,4 1 19,7 1-416,1-2-1,-1 1 0,1-2 0,3 0 417,39-4-3968,9-11-7323</inkml:trace>
  <inkml:trace contextRef="#ctx0" brushRef="#br0" timeOffset="729.53">4121 998 6841,'0'0'1286,"0"0"-360,0 0-128,0 0-208,0 0-137,0 0 19,16 15-17,54 45-44,-67-57-344,0-1 0,0 1 1,1-1-1,-1 0 0,0 0 0,1 0 0,-1 0 1,1-1-1,0 0 0,-1 1 0,1-1 0,0-1 1,0 1-1,0 0 0,0-1 0,-1 0 1,1 0-1,0 0 0,0 0 0,0-1-67,12 0 376,-11 1-260,0 0-1,0-1 1,-1 1-1,1-1 1,-1 0-1,1 0 1,0 0-1,-1-1 1,0 0-1,1 0 1,0-1-116,-3 2 27,0 0 0,0-1 0,0 1 0,0-1 0,0 0 0,-1 1 0,1-1 0,-1 0 0,1 0 0,-1 0 0,0 0 0,0 0 0,0 0 0,0 0 0,0-1 0,0 1 0,-1 0 1,1-1-1,-1 1 0,1 0 0,-1-1 0,0 1 0,0-2-27,0 1 18,0 0 1,0 1-1,0-1 1,0 0-1,0 0 1,-1 0 0,1 1-1,-1-1 1,0 0-1,0 1 1,0-1-1,0 1 1,-1-1-1,1 1 1,0-1-1,-2 0-18,0 0 0,0 1 0,0 0 0,0 0 0,0 0 0,0 1-1,-1-1 1,1 1 0,-1-1 0,1 1 0,-1 1 0,1-1 0,-1 0-1,-1 1 1,-6-2 3,0 0-1,-1 1 1,1 1-1,0 0 1,0 1-1,0 0 1,-1 0-1,1 1 1,0 1-1,1 0 1,-1 1-1,0-1 1,1 2-1,0 0 1,0 0-1,0 1 1,1 0-1,0 0 1,0 1-1,0 1 1,1-1-1,0 1 1,1 1-1,-1-1 1,2 1-1,-1 1 1,1-1-1,1 1 1,0 0-1,-1 3-2,-1 4 60,2 1-1,0-1 1,1 1-1,0 0 1,2 0 0,0 0-1,1 0 1,0 0-1,3 16-59,-1-26 24,-1-1 0,2 0 1,-1 0-1,1 0 0,0 0 0,0 0 0,1 0 0,0 0 0,0-1 0,0 1 1,1-1-1,0 0 0,1 0 0,-1 0 0,1-1 0,0 1 0,3 1-24,-1-1 17,1-1-1,-1 1 0,1-2 1,0 1-1,1-1 1,-1 0-1,1-1 0,0 1 1,-1-2-1,2 0 0,-1 0 1,0 0-1,6-1-16,1 1-63,-1-2 0,1 0 0,-1-1 0,0-1 0,1 0-1,-1-1 1,0 0 0,14-6 63,-5-1-1304,1-2-1,-2 0 0,0-1 0,16-12 1305,29-23-9208</inkml:trace>
  <inkml:trace contextRef="#ctx0" brushRef="#br0" timeOffset="1795.04">5206 920 10842,'0'0'2568,"0"0"-557,0 0-870,0 0-645,-29 6-352,-26 6-126,-12 6-18,59-15 7,-1 0 0,1 0 1,0 1-1,1 0 0,-1 1 1,1-1-1,-1 1 1,1 1-1,1 0 0,-1-1 1,-1 4-8,-8 6 61,3-3 56,0 0 0,1 1 0,1 1 0,-5 7-117,12-15 32,0 0 0,0 0 0,1 0-1,0 1 1,1-1 0,-1 1 0,1 0 0,0 0-1,1-1 1,-1 1 0,2 1 0,-1 4-32,1-12 0,0 1 1,0 0-1,0-1 1,0 1-1,1-1 0,-1 1 1,0-1-1,0 1 1,1-1-1,-1 1 0,0-1 1,1 1-1,-1-1 1,0 1-1,1-1 0,-1 0 1,1 1-1,-1-1 1,1 0-1,-1 1 0,1-1 1,-1 0-1,1 1 1,-1-1-1,1 0 0,-1 0 1,1 0-1,-1 1 1,1-1-1,0 0 0,-1 0 1,1 0-1,0 0 0,25 0 44,-18 0-18,9 0-19,-1-1 0,0-1 0,0-1 1,0 0-1,0-1 0,0-1 1,-1 0-1,0-1 0,0-1 0,0 0 1,-1-1-1,0-1 0,10-8-7,-15 11-1,2-1 22,-1 0 1,-1 0 0,1-1 0,-1 0 0,-1 0 0,1-1 0,-2-1 0,8-9-22,-15 18 352,0 1 50,-1 8-391,0-1 0,0 0 0,-1 1-1,1-1 1,-2 0 0,1 0 0,-1-1-1,-3 7-10,-7 16 1,-8 37-5,3 1 0,2 1-1,4 1 1,2 2 4,-18 279 0,28-344 0,-4 201-83,4-182 8,4-23-114,-1-3 166,1 0 1,0 0-1,-1-1 0,1 1 0,-1-1 0,0 0 1,0 0-1,0 0 0,0 0 0,0-1 0,0 1 1,0-1-1,-1 0 0,1 0 23,38-49-243,-26 31 56,10-11 30,-2-2 0,-1 0 1,-2-2-1,-1 0 0,-2-1 1,-1-1-1,-2-1 0,-2 0 1,-2 0-1,-1-1 0,-2-1 1,-2 1-1,-1-4 157,-3 11-74,1-3-184,-2-1 1,-3-25 257,3 52 7,-2 1 1,1 0 0,-2-1-1,1 1 1,-1 0 0,0 0-1,-1 0 1,0 0 0,0 1-1,-1 0 1,0 0 0,-4-5-8,-4 2 248,4 5 4,9 6-251,0 0 1,0 0-1,0 0 1,0 0-1,1 0 1,-1 0-1,0 0 1,0 0-1,0 0 1,0 0-1,0 0 1,0-1-1,0 1 1,0 0 0,0 0-1,0 0 1,0 0-1,0 0 1,0 0-1,0 0 1,0 0-1,1 0 1,-1 0-1,0 0 1,0 0-1,0 0 1,0 0-1,0 0 1,0 0-1,0 0 1,0 0-1,0 0 1,0-1 0,0 1-1,0 0 1,0 0-1,0 0 1,0 0-1,0 0 1,0 0-1,0 0 1,0 0-1,0 0 1,0 0-1,0 0 1,0 0-1,0 0 1,0 0-1,0-1 1,0 1-1,0 0 1,0 0 0,0 0-1,0 0 1,0 0-1,0 0 1,-1 0-1,1 0 1,0 0-1,0 0 1,0 0-1,0 0 1,0 0-2,87 5 199,-63-3-23,1 0 0,0-1-1,0-1 1,-1-2 0,1 0-1,15-5-175,-35 6 48,0 0 0,0-1 0,0 0 0,0 0 0,0-1 0,-1 1 0,1-1 0,-1 0 0,0 0 0,1 0 0,-1-1 0,-1 1 0,1-1 0,0 0 0,-1 0 0,0-1 0,3-3-48,-3 0 59,1 1 1,-1-1 0,-1 0-1,0 0 1,0 0 0,0 0 0,-1-1-1,0 1 1,-1 0 0,0-7-60,0 37-135,-1 16 95,1 0 0,2-1-1,2 1 1,1-1 0,2 0 0,6 17 40,-7-35-5,-2-4 5,1-1 0,1 1 0,6 13 0,-10-25-1,-1-1 0,0 1 0,1-1 0,0 1 0,-1-1 0,1 0 1,0 1-1,0-1 0,1 0 0,-1 0 0,0-1 0,1 1 0,-1 0 1,1-1-1,-1 1 0,1-1 0,0 0 0,-1 0 0,1 0 0,0 0 1,0-1-1,2 1 1,3-1-3,0-1 1,0 0-1,0 0 1,0-1-1,0 0 1,-1 0-1,1-1 1,-1 0-1,1-1 1,-1 1 0,0-1-1,0-1 1,0 1-1,-1-1 1,0 0-1,0-1 1,0 1-1,3-6 3,8-7-7,-1-2 1,-1 0-1,-1-1 0,-1 0 0,5-13 7,7-27 287,-15 33-78,-10 27 51,1 4-308,2 13-67,30 138-49,-27-130 48,2 0 0,1 0-1,1-1 1,0-1 0,6 7 116,-15-26-140,1-1-1,-1 0 1,1 0-1,-1 1 1,1-1 0,0 0-1,0-1 1,0 1-1,0 0 1,0 0 0,0-1-1,1 0 1,-1 1 0,1-1-1,-1 0 1,1 0-1,-1 0 1,2 0 140,32 2-5431,-9-3-2695</inkml:trace>
  <inkml:trace contextRef="#ctx0" brushRef="#br0" timeOffset="2275.09">6737 1072 9074,'0'0'3506,"0"0"-1578,0 0-659,0 0-474,0 0-394,-28-2-278,-3 0-141,-1 1 1,-24 3 17,52-2-2,0 1-1,0 0 1,0 0-1,-1 1 1,1-1 0,0 1-1,1 0 1,-1 0-1,0 0 1,1 1 0,-1-1-1,1 1 1,-1 0-1,1 0 1,0 0 0,0 0-1,1 0 1,-1 1-1,1-1 1,0 1 0,-1 0-1,2 0 1,-1-1 0,-1 4 2,-3 6 1,-5 7 27,2 0 0,0 1 1,1 1-1,2-1 0,0 1 0,1 0 1,1 0-1,1 1 0,1-1 0,1 1 1,1 5-29,0-27-1,1 0 1,-1 1-1,0-1 1,0 1 0,1-1-1,-1 0 1,1 1-1,-1-1 1,1 0 0,0 1-1,0-1 1,-1 0-1,1 0 1,0 0-1,0 1 1,0-1 0,0 0-1,0 0 1,0 0-1,1-1 1,-1 1 0,0 0-1,0 0 1,1-1-1,-1 1 1,0-1-1,1 1 1,-1-1 0,1 1-1,-1-1 1,0 0-1,1 0 1,-1 0-1,2 0 2,4 1-10,-1-1 1,1 0 0,0 0-1,0-1 1,0 0 0,-1 0 0,6-2 8,0-1-125,-1-1 0,1 0 1,-1 0-1,0-2 1,0 1-1,-1-1 0,0-1 1,0 0-1,0-1 125,19-18-650,-1-2 0,4-8 650,-21 24 67,0 0-1,0-1 1,-2 0 0,0 0 0,0-1-1,-1-1 1,-1 1 0,-1-1 0,0 0 0,-1-1-1,-1 0 1,0 1 0,-2-1 0,1 0-1,-2-7-66,-1 24 25,-1 0-1,1 0 0,-1-1 0,1 1 0,-1 0 1,1 0-1,-1 0 0,1 0 0,-1 0 0,1 0 1,-1 0-1,1 0 0,-1 0 0,1 1 0,-1-1 1,1 0-1,-1 0 0,1 0 0,-1 1 0,1-1 0,-1 0 1,1 0-1,-1 1 0,1-1 0,0 0 0,-1 1 1,1-1-1,-1 1-24,-3 5 9,-1 0 0,1 0 0,0 1 1,0-1-1,1 1 0,0 0 0,0 0 0,1 1 0,0-1 1,-1 5-11,-3 14 118,2 0 0,0 13-117,3-29 28,-3 21 18,2 0 0,1 0 0,1 0 0,2 1 0,2 7-46,-2-32-43,0 0 1,0 0 0,1 1 0,0-1-1,0-1 1,0 1 0,2 1 42,-3-5-112,0 0 1,0-1 0,0 1-1,0 0 1,0-1 0,0 0-1,1 1 1,-1-1-1,1 0 1,0-1 0,-1 1-1,1 0 1,0-1 0,0 1-1,0-1 1,0 0 0,0 0-1,3 0 112,1 0-604,1 0 0,-1 0 0,1-1 0,-1 0 0,1-1 0,-1 0 0,0 0 0,3-1 604,20-15-5814</inkml:trace>
  <inkml:trace contextRef="#ctx0" brushRef="#br0" timeOffset="2611.01">7471 522 8890,'0'0'3201,"0"0"-2225,0 0 72,0 0 112,-82 211-336,62-140-463,3 4-185,1-1-120,2 4-56,4-7 0,4-3 0,-1-11-240,4-9-505,3-10-647,0-14-616,13-12-2577</inkml:trace>
  <inkml:trace contextRef="#ctx0" brushRef="#br0" timeOffset="2944.69">7908 956 5513,'0'0'4905,"0"0"-2862,0 0-1208,0 0-480,-26 11-255,-82 34-87,104-43-6,-1 0-1,0 0 1,1 0-1,-1 1 1,1-1-1,0 1 1,0 0-1,0 1 1,0-1-1,1 1 0,-1-1 1,1 1-1,0 0 1,0 0-1,0 0 1,1 1-1,-1-1 1,-1 5-7,2-4 39,1-2 15,0 0-1,0 0 0,0 0 0,0 0 0,0 0 1,1 0-1,0 0 0,-1 0 0,1 1 0,0-1 1,1 0-1,-1 0 0,1 1-53,-1-2 17,0-1-1,1 1 1,-1-1 0,1 1-1,-1 0 1,1-1-1,0 1 1,0-1 0,0 0-1,-1 1 1,1-1-1,1 0 1,-1 1-1,0-1 1,0 0 0,0 0-1,1 0 1,-1 0-1,0 0 1,1 0 0,-1 0-1,1-1 1,0 1-17,53 13 409,-45-13-364,0 1 0,1 0 0,-2 1 0,1 0-1,0 0 1,0 1 0,-1 1 0,0 0 0,0 0-1,3 3-44,-11-7 1,1 0 1,-1 1-1,0-1 0,0 1 0,0-1 0,0 1 0,0-1 0,0 1 0,0 0 0,-1 0 0,1-1 0,-1 1 1,1 0-1,-1 0 0,0 0 0,1-1 0,-1 1 0,0 0 0,0 0 0,0 0 0,-1 0 0,1 0 0,0-1 0,-1 1 1,1 0-1,-1 0 0,1 0 0,-2 0-1,0 3 20,0-1 0,-1 1 1,1-1-1,-1 0 0,0 1 1,0-2-1,-1 1 0,1 0 0,-1-1 1,0 1-21,-26 20 147,0-1 1,-27 14-148,44-30-529,-1 0 1,0-1-1,-10 3 529,14-6-1007,1-1-1,-1 0 1,1 0 0,-1-1-1,0 0 1,-1-1 1007,-8 0-7046</inkml:trace>
  <inkml:trace contextRef="#ctx0" brushRef="#br0" timeOffset="-1186.67">559 1072 6705,'0'0'1829,"0"0"-561,0 0-312,0 0-252,0 0-94,-32 10 22,-102 32 60,127-40-606,0 1 0,1-1 0,-1 1 0,1 0-1,0 1 1,0 0 0,0 0 0,0 0 0,1 0 0,-1 1-1,1 0 1,0 0 0,-2 5-86,-7 5 240,1 0 38,1-1-1,0 2 0,1 0 0,1 0 0,1 1 0,-4 9-277,9-18 63,0 1 0,1-1 1,0 1-1,1-1 0,0 1 0,0 0 0,1 0 1,0 0-1,1 0 0,0 0 0,0 0 0,1 0 1,0 0-1,2 9-63,-2-16 0,0 0 1,1-1-1,-1 1 0,1 0 1,-1 0-1,1-1 1,-1 1-1,1-1 0,0 1 1,0-1-1,0 0 1,0 1-1,0-1 1,0 0-1,0-1 0,0 1 1,0 0-1,1 0 1,-1-1-1,0 0 0,0 1 1,1-1-1,-1 0 1,0 0-1,3 0 0,4 0 13,1 0 0,-1 0 0,1-1 0,-1 0-1,9-3-12,-7 0 16,0 0-1,-1-1 0,1-1 0,-2 1 1,1-2-1,0 1 0,-1-1 0,-1-1 1,1 0-1,-1 0 0,3-4-15,5-6 33,-1-1 0,0-1-1,-2-1 1,10-18-33,-16 24 99,-2 1 0,0-1 0,0 0 0,-2 0 0,0-1-1,0 1 1,-2-1 0,0 1 0,0-1 0,-3-13-99,2 26 59,0 2-53,0 1-1,0 0 1,0-1-1,0 1 1,0 0-1,0 0 1,0-1-1,-1 1 1,1 0-1,0 0 1,0-1-1,0 1 1,-1 0-1,1 0 1,0 0-1,0 0 1,0-1-1,-1 1 1,1 0-1,0 0 1,0 0-1,-1 0 1,1 0-1,0 0 1,-1 0-1,1-1 1,0 1-1,0 0 1,-1 0-1,1 0 1,0 0-1,0 0 1,-1 0-1,1 0 1,0 0-1,-1 1 1,1-1-1,0 0 1,0 0-1,-1 0 1,1 0-1,0 0 0,0 0 1,-1 1-1,1-1 1,0 0-1,0 0 1,-1 0-1,1 0 1,0 1-1,0-1 1,0 0-1,0 0 1,-1 1-1,1-1 1,0 0-1,0 0 1,0 1-1,0-1-5,-2 8-41,0 0-1,1 0 0,0 1 0,0-1 0,1 0 0,0 0 0,1 1 1,0 2 41,0 20-79,1 65-823,12 76 902,-11-126-1428,-2-15-3141,-1-24-2947</inkml:trace>
  <inkml:trace contextRef="#ctx0" brushRef="#br0" timeOffset="-869.65">946 590 7802,'0'0'2880,"0"0"-1127,-27 152-409,24-72-360,0 6-480,3 4-176,0-4-48,0 0-104,0-5-56,-4-10-32,1-8-88,-4-10 0,1-8-232,-11-9-736,7-12-928,0-13-3393</inkml:trace>
  <inkml:trace contextRef="#ctx0" brushRef="#br0" timeOffset="-449.41">1564 1048 4561,'0'0'6461,"0"0"-3228,0 0-1357,0 0-803,0 0-669,-19 11-307,-63 37-84,74-43-9,0 0 0,1 1 0,-1 0 0,1 0 0,0 1 0,0-1 0,-4 8-4,9-12-15,0 1 1,1 0-1,-1 0 1,1 0 0,-1 0-1,1 0 1,0 0-1,0 0 1,0 0 0,1 0-1,-1 1 1,1-1-1,0 0 1,-1 0 0,1 1-1,1-1 1,-1 0-1,1 4 15,1-5 0,0 0-1,0 0 0,0 0 1,0 0-1,1 0 0,-1-1 1,0 1-1,1-1 0,-1 1 1,1-1-1,0 0 0,-1 0 1,1 0-1,2 0 1,4 3 0,24 9 2,-17-7-1,1 1-1,-2 0 1,1 1 0,0 1-1,-12-7 0,-1 0 0,0 1 0,0-1 0,0 0 1,0 1-1,-1 0 0,1 0 0,-1-1 0,0 1 0,0 1 0,0-1 0,0 0 0,0 0 0,0 1 0,-1-1 0,0 1 1,0 0-1,0-1 0,0 1 0,0 2 0,0 1 7,-1 0 0,0 0 1,0 0-1,-1 0 0,0 0 1,0 0-1,-1 0 0,0-1 1,0 1-1,0-1 0,-1 1 1,0-1-1,0 0 0,-1 0 1,1 0-1,-1 0 0,-1-1 1,1 0-1,-1 1 0,0-2 1,0 1-1,0 0 0,-1-1 1,-5 3-8,1 1-230,0-2 0,0 1 0,-1-1 0,1 0 0,-1-1-1,-1-1 1,1 0 0,-4 1 230,15-5-72,-1 0 0,1 1-1,0-1 1,-1 0 0,1 0-1,-1 0 1,1 1 0,-1-1-1,1 0 1,-1 0-1,1 0 1,-1 0 0,1 0-1,-1 0 1,1 0 0,-1 0-1,1 0 1,-1 0 0,1 0-1,-1 0 1,1-1 0,-1 1-1,1 0 1,-1 0-1,1 0 1,0-1 0,-1 1-1,1 0 1,-1 0 0,1-1-1,0 1 1,-1 0 0,1-1-1,0 1 1,-1-1 0,1 1-1,0 0 1,-1-1 0,1 1-1,0-1 1,0 1-1,0-1 1,-1 1 0,1-1-1,0 1 1,0-1 0,0 1-1,0-1 1,0 1 0,0-1-1,0 1 73,-1-21-4607</inkml:trace>
  <inkml:trace contextRef="#ctx0" brushRef="#br0" timeOffset="11232.18">22890 292 8314,'0'0'4419,"0"0"-3072,-36 15-538,-125 52 120,140-57-763,1 1 0,0 1 0,0 1 0,1 1 0,1 0 0,1 1 0,-3 4-166,-4 3 172,-9 7 0,1 1 1,2 1 0,1 2 0,2 1 0,1 1-1,2 1 1,-1 5-173,21-33 31,0-1 0,1 1-1,0 0 1,0 1 0,0-1-1,1 0 1,1 1 0,-1-1-1,2 1 1,-1 0 0,1-1-1,0 1 1,2 8-31,-2-15 5,1 0 1,-1-1-1,1 1 0,-1 0 1,1 0-1,0-1 1,0 1-1,0-1 0,0 1 1,0-1-1,0 1 0,1-1 1,-1 0-1,0 1 0,1-1 1,-1 0-1,1 0 1,-1 0-1,1 0 0,-1 0 1,1 0-1,0-1 0,0 1 1,-1 0-1,1-1 0,0 0 1,0 1-6,8 1 33,-1-1-1,1 0 1,0-1 0,8-1-33,-4 1 33,10-1-44,1-1-1,-1-1 0,0-1 0,0-1 0,0-2 1,0 0-1,-1-2 0,-1 0 0,6-4 12,3-3-71,-1-1-1,0-2 0,-2-1 1,0-1-1,-2-1 0,8-9 72,-21 18-4,0-1-1,0 0 0,-2-1 1,0-1-1,0 0 1,2-7 4,-8 12 71,1 0 1,-2-1 0,0 0-1,0 0 1,-1 0 0,-1 0 0,0 0-1,0-1 1,-2 1 0,1-2-72,-1 13 12,0 1-1,-1-1 1,1 0 0,0 0 0,0 0 0,-1 0 0,1 0 0,-1 0-1,1 1 1,0-1 0,-1 0 0,1 0 0,-1 1 0,0-1 0,1 0-1,-1 1 1,0-1 0,1 1 0,-1-1 0,0 0 0,0 1 0,1 0-1,-1-1 1,0 1 0,0-1 0,0 1 0,0 0 0,0 0 0,1 0-1,-1-1 1,0 1 0,0 0 0,0 0 0,0 0 0,0 0 0,0 0-1,0 1 1,0-1 0,0 0 0,1 0 0,-1 0 0,-1 1-12,-3 0 2,0 0 0,-1 0 1,1 1-1,0 0 1,0 0-1,0 0 1,-3 2-3,-3 4-9,0 0 1,1 1 0,0 0-1,0 1 1,1 0 0,0 0 0,-5 10 8,-16 24 3,-7 19-3,30-52 1,-37 71 52,2 3 0,5 1-1,-24 83-52,23-38 28,5 3 0,-2 48-28,32-168 0,0 3-4,0-1 0,1 1 0,1 0 0,0 0 0,1 0 0,3 15 4,-3-31-3,1-1 0,0 1 1,-1-1-1,1 1 1,-1-1-1,1 1 0,0-1 1,0 1-1,-1-1 1,1 0-1,0 1 1,0-1-1,-1 0 0,1 0 1,0 0-1,0 0 1,0 0-1,-1 0 0,1 0 1,0 0-1,0 0 1,0 0-1,-1 0 1,1 0-1,0 0 0,0-1 1,0 1 2,2 0-10,3-1-21,0-1 1,1 1 0,-1-1-1,0 0 1,-1 0 0,1-1-1,0 0 1,-1 0 0,1 0-1,-1-1 1,0 1 0,0-2 30,64-57-489,-47 40 325,35-35 7,-1-2-1,-4-2 0,-2-3 1,17-33 157,-42 59 14,-3-2 1,0 0 0,-3-2-1,-2 0 1,-1-1 0,-2-1-1,-2 0 1,3-27-15,-14 60 21,1 2 62,0 0 0,-1 1 0,-1-1 0,0 0 1,0 0-1,0 0 0,-2-5-83,1 13 7,-1 1 1,0-1 0,1 1 0,-1-1-1,0 1 1,1 0 0,-1 0-1,0 0 1,1 0 0,-1 0 0,1 0-1,-1 0 1,-1 1-8,1-1 5,-2 1-13,0 0 1,0 0-1,0 0 1,0 0-1,1 1 0,-1 0 1,0 0-1,1 0 0,-1 0 1,1 0-1,0 1 0,-1-1 1,1 1-1,1 0 1,-1 0-1,0 0 0,1 0 1,-1 1-1,1-1 0,0 1 1,0-1-1,0 1 0,1 0 1,-1 0-1,1 0 1,0 0-1,0 0 0,1 0 1,-1 2 7,1-5 0,0 0 0,0 0 1,0 0-1,0 0 1,0-1-1,1 1 0,-1 0 1,0 0-1,0 0 1,1 0-1,-1-1 0,1 1 1,-1 0-1,1 0 1,-1-1-1,1 1 0,-1 0 1,1-1-1,0 1 0,-1 0 1,1-1-1,0 1 1,-1-1-1,1 1 0,0-1 1,0 1-1,0-1 1,0 0-1,-1 0 0,2 1 0,30 2 94,-25-3-66,44 2 341,-1-3-1,16-4-368,-43 2 101,-2 0 0,1-2 0,0 0 0,-1-2 0,0 0 0,11-6-101,-27 10 30,0 0 0,0 0 0,0 0 0,0-1 0,0 1-1,-1-1 1,0 0 0,1-1-30,-4 4 8,0-1 0,0 1-1,1 0 1,-1-1 0,0 1 0,-1-1-1,1 1 1,0-1 0,0 1 0,-1-1-1,1 0 1,-1 1 0,1-1 0,-1 0-1,1 1 1,-1-1 0,0 0 0,0 0-1,0 1 1,0-1 0,0 0 0,-1 0-1,1 1 1,-1-1 0,1 0 0,-1 1-1,1-1 1,-1 0-8,0 2-16,0-1 1,0 1-1,1 0 0,-1 0 0,0-1 0,0 1 1,0 0-1,0 0 0,1 0 0,-1 0 0,0 0 1,0 1-1,0-1 0,1 0 0,-1 0 1,0 0-1,0 1 0,0-1 0,1 0 0,-1 1 1,0-1-1,0 1 0,1-1 0,-1 1 16,-5 6-35,1 0 0,0 1 0,0 0 0,1 0 0,0 0 0,0 1 0,1-1 0,-2 6 35,-19 75-34,17-50 25,2 0 0,2 0 1,1 0-1,2 5 9,0-41-3,-1-1 1,1 1-1,1-1 0,-1 0 0,0 1 1,0-1-1,1 0 0,-1 1 1,1-1-1,0 0 0,0 1 1,0-1-1,0 0 0,0 0 1,1 0 2,-1 0-2,1-1 1,0 0 0,-1 0-1,1 0 1,0 0 0,0 0-1,0 0 1,0 0 0,0-1-1,0 1 1,0-1 0,0 1 0,0-1-1,1 0 1,-1 0 0,0 0-1,1 0 2,12 0-18,0-1 0,0-1 1,0 0-1,0-2 0,0 1 0,-1-1 0,1-1 0,-1-1 0,0 0 0,-1-1 0,1 0 0,7-7 18,25-17-134,-2-3-1,31-30 135,-74 64 0,64-60-16,-2-3 0,53-68 16,-115 159-131,-2 4 131,-3 0 0,0-1 0,-3 6 0,-9 68 34,14-80-29,-1-1-4,2 0 0,0 0 1,2 0-1,1-1 1,1 5-2,-3-25-15,1 0 0,0 0-1,0 1 1,0-1 0,1 0 0,-1 0 0,1 0 0,0 0 0,0 0-1,0-1 1,0 1 0,0-1 0,0 1 0,1-1 0,-1 0 0,1 0-1,0 0 1,-1 0 0,1 0 0,0 0 0,0-1 0,0 1 0,1-1-1,-1 0 1,2 0 15,9 2-188,0 0-1,0-1 1,0-1 0,0-1-1,9 0 189,-16 0-76,16-1-237,0-1-1,0-1 1,0-1-1,-1-1 1,1-1-1,18-8 314,30-15-1258,27-16 1258,-77 34-93,18-7-53,35-16 87,-1-4-1,-2-3 1,10-11 59,-71 45 221,1-1 1,-1-1-1,-1 0 1,5-6-222,-11 12 201,0 0-1,-1 0 1,0-1 0,0 0 0,0 1 0,0-1 0,0 0 0,-1 0 0,1 0 0,-1 0 0,0 0 0,0 0-1,-1 0 1,1 0 0,-1-2-201,0 4 63,-1 0 0,1 0 0,-1 0-1,1 1 1,-1-1 0,1 0 0,-1 0-1,0 1 1,0-1 0,0 0 0,0 1-1,0-1 1,-1 1 0,1 0 0,0-1-1,-1 1 1,1 0 0,0 0 0,-1-1-1,0 1 1,1 0 0,-1 1 0,0-1-1,1 0 1,-1 0 0,0 1 0,0-1-1,0 1 1,1 0 0,-1-1 0,0 1-1,-1 0-62,-12-2 95,0 1-1,0 0 1,0 1-1,0 0-94,0 1 67,3-2-55,-1 1 1,1 1 0,-1 0-1,1 0 1,-1 2 0,1-1-1,0 2 1,0-1 0,0 2-1,1 0 1,-1 0 0,1 1-1,0 0 1,-8 7-13,1 1 15,0 0 0,1 2 0,1-1 0,1 2 0,0 0 0,1 1 0,-11 20-15,17-26-9,2 1 0,-1 0-1,1 0 1,1 0 0,1 1-1,0 0 1,0 0 0,2 0-1,-1 0 1,2 0 0,0 1-1,1 13 10,0-27-3,0 1 0,1-1-1,-1 1 1,0-1-1,1 0 1,-1 1-1,1-1 1,-1 0-1,1 1 1,0-1-1,-1 0 1,1 0-1,0 1 1,0-1-1,0 0 1,0 0-1,0 0 1,0 0-1,0 0 1,0 0-1,0-1 1,1 1 0,-1 0-1,0-1 1,1 1-1,-1-1 1,0 1-1,1-1 1,-1 1-1,1-1 4,5 1-20,1 0 0,-1 0-1,1 0 1,0-1 0,2-1 20,1 1-32,12-1-83,0-2 1,-1 0-1,0-1 0,0-2 0,0 0 1,0-1-1,-1-1 0,0-1 0,-1-1 1,0-1-1,0-1 0,-1 0 1,-1-2-1,2-1 115,0-1-99,-1-1 0,-1-1 0,0-1 0,-1 0 0,-1-1 0,-1-1 0,-1 0 0,0-1 0,-2-1 0,-1 0 0,0 0 0,1-11 99,-8 22 2,-1-1 0,-1 1 0,0-1 0,-1 0 0,-1 0 0,0-2-2,0 14 7,0 1 0,0 0-1,0 0 1,0-1 0,0 1-1,-1 0 1,1 0 0,0 0 0,0 0-1,0-1 1,-1 1 0,1 0-1,0 0 1,0 0 0,-1 0-1,1 0 1,0 0 0,0 0 0,-1-1-1,1 1 1,0 0 0,0 0-1,-1 0 1,1 0 0,0 0 0,0 0-1,-1 0 1,1 0 0,0 0-1,0 0 1,-1 1 0,1-1 0,0 0-1,0 0 1,-1 0 0,1 0-1,0 0 1,0 0 0,-1 1 0,1-1-1,0 0-6,-12 6 7,4 1-5,1 0 1,0 1 0,0 0 0,0 1 0,1-1-1,-4 9-2,-31 62 80,25-45-15,2 0 1,2 2 0,-5 24-66,12-39-288,1 0 0,0 0 0,2 0 0,1 0 0,1 0 1,0 1-1,2 2 288,-2-22-166,0-1 1,0 0-1,1 1 1,-1-1-1,0 0 0,1 1 1,-1-1-1,1 0 1,-1 0-1,1 1 1,0-1-1,-1 0 1,1 0-1,1 1 166,15 4-4449</inkml:trace>
  <inkml:trace contextRef="#ctx0" brushRef="#br0" timeOffset="11638.31">25186 822 5905,'0'0'5497,"0"0"-3544,0 0-765,-14 30-157,-43 95-427,-11 38-92,64-155-294,3-15 331,6-16-161,4 6-375,1 1 1,0 0-1,1 1 0,0 0 0,11-10-13,70-68-5,-91 92 5,35-32-4,2 1 0,16-10 4,-40 32 63,1 1 0,0 0 0,0 1 0,0 0 0,1 2 0,0-1-1,1 2 1,10-2-63,-25 6 12,-1 1-1,1-1 1,0 1-1,-1-1 1,1 1-1,0 0 0,0 0 1,-1-1-1,1 1 1,0 1-1,-1-1 1,1 0-1,0 0 1,0 1-1,-1-1 0,1 1 1,-1-1-1,1 1 1,0 0-1,-1-1 1,1 1-1,-1 0 1,0 0-1,1 0 0,-1 0 1,0 1-1,1 0-11,0 2 12,-1 0-1,0 0 1,0 0-1,0 1 1,0-1-1,-1 0 1,1 1-1,-1-1 1,0 0-1,-1 2-11,1 24-32,-2 0-1,-1 0 0,-1 0 1,-1-1-1,-2 0 0,-8 24 33,-15 47-1989,28-86 274,0 1 0,0-1-1,1 10 1716,1-12-5413</inkml:trace>
  <inkml:trace contextRef="#ctx0" brushRef="#br0" timeOffset="11972.95">26403 325 13083,'0'0'2475,"0"0"-1253,0 0-57,0 0-162,-16 35-365,-52 116-238,27-51 252,-8 42-652,-12 28 192,22-83-417,-3-1 0,-51 75 225,107-183-5163,16-26 1966,-6 5-1814</inkml:trace>
  <inkml:trace contextRef="#ctx0" brushRef="#br0" timeOffset="12319.3">25973 804 6329,'0'0'3889,"0"0"-1727,0 0-14,0 0-220,0 0-484,0 0-509,6 0-518,12 2-169,1 0 0,0 2 1,0 0-1,11 5-248,45 9 298,-5-11-244,0-2 0,69-5-54,-69 0-433,-43-1-432,0 0 0,0-2 0,0-2 0,10-2 865,55-20-6528,-50 14-213</inkml:trace>
  <inkml:trace contextRef="#ctx0" brushRef="#br0" timeOffset="12647.33">26826 789 6225,'0'0'3068,"0"0"-636,0 0-398,0 0-502,0 0-358,0 0-146,0 15-324,1 1-570,0 1-43,-1-1 0,-1 1 0,0 0-1,-1-1 1,-1 1 0,0-1 0,-1 0-1,-2 3-90,-10 15-18,-1-2-1,-2 0 0,-2-1 1,0-1-1,-2-1 0,-6 4 19,22-26-206,6-5 17,-1 0 0,0 0 1,0 0-1,1 0 1,-1-1-1,-1 1 1,1-1-1,0 1 0,0-1 1,-2 1 188,3-2-2477,1-3-1593</inkml:trace>
  <inkml:trace contextRef="#ctx0" brushRef="#br0" timeOffset="12648.33">27160 254 13531,'0'0'2304,"0"0"-871,0 0-297,0 0-672,0 0-464,0 0-24,0 0-336,0 0-608,4 0-785,-1 3-503,7-3-2889</inkml:trace>
  <inkml:trace contextRef="#ctx0" brushRef="#br0" timeOffset="12982.02">27719 129 12859,'0'0'1648,"0"0"92,0 0-369,0 0-728,-12 27-560,-148 322-8,91-198 29,-17 15-104,50-103-295,-3-2 0,-2-1 0,-42 45 295,60-80-1138,23-24 848,-6 3-837,6-7-4318,0-9-2961</inkml:trace>
  <inkml:trace contextRef="#ctx0" brushRef="#br0" timeOffset="13330.04">27230 474 10362,'0'0'2393,"0"0"-1449,0 0 120,0 0 528,0 0-255,0 0-441,208 140-352,-135-122-304,0-3-136,-4-9-104,-6-1-104,0-5-944,-17 0-1489,-9 0-3480</inkml:trace>
  <inkml:trace contextRef="#ctx0" brushRef="#br0" timeOffset="13649.59">28077 554 7178,'0'0'5819,"0"0"-3655,0 0-733,0 0-466,0 0-543,0 0-113,2 24-122,3 7-150,-1 1-3,-1 0-1,-1 0 0,-2 5-33,0-19 2,-1 9-19,2-1 0,1 1-1,1 0 1,2 7 17,-4-32-21,0 0-1,0 0 0,0 0 1,1 0-1,-1 0 1,1 0-1,-1 0 0,1 0 1,0 0-1,-1 0 0,1-1 1,0 1-1,0-1 1,0 0-1,0 1 0,1-1 1,-1 0-1,0 0 1,0 0-1,1-1 0,-1 1 1,0-1-1,1 1 0,-1-1 1,1 0-1,-1 1 1,1-1-1,-1-1 0,1 1 1,0 0 21,9-1-97,0 1 1,0-2-1,0 0 1,0 0-1,10-5 97,6-3-208,0-1-1,-1-2 0,-1-1 0,0-1 209,100-66-385,-48 23 282,-70 52 181,0-1-1,-1 0 1,0 0 0,0-1 0,0 0 0,-1 0 0,5-9-78,-11 17 32,0 0 0,0 0 0,0-1 0,0 1 1,0 0-1,1 0 0,-1 0 0,0 0 0,0 0 0,0-1 1,0 1-1,0 0 0,0 0 0,0 0 0,1-1 1,-1 1-1,0 0 0,0 0 0,0 0 0,0-1 1,0 1-1,0 0 0,0 0 0,0-1 0,0 1 1,0 0-1,0 0 0,0 0 0,0-1 0,-1 1 1,1 0-1,0 0 0,0 0 0,0-1 0,0 1 1,0 0-1,0 0 0,0 0 0,-1 0 0,1-1 1,0 1-1,0 0 0,0 0 0,0 0 0,-1 0-32,-10 5 521,-6 8-380,0 1 0,1 1 0,0 1 0,-10 13-141,-57 78 491,73-93-439,-143 208 627,-16 23 217,128-192-660,-3-1 0,-1-3 0,-22 16-236,48-48-105,0-2 0,-2 0 0,1-1-1,-2-2 1,0 0 0,0-1 0,-1-1-1,0-1 1,-1-1 0,0-2-1,0 0 1,0-1 0,-1-2 0,0 0-1,-24-1 106,-122-2-6006,133 0 486</inkml:trace>
  <inkml:trace contextRef="#ctx0" brushRef="#br0" timeOffset="14918.07">28927 1054 5777,'0'0'2043,"0"0"-161,0 0-231,0 0-147,0 0-38,0 0-15,23 19 3093,-19-15-4418,1 0 1,-1 1 0,1 0 0,-1 0 0,-1 0-1,1 0 1,-1 1 0,0-1 0,0 1 0,0 0-1,-1 0 1,0 0 0,0 0 0,-1 1 0,0-1-1,0 0 1,0 5-127,0-3 24,-1 0 0,1 0 0,-2 0 0,1 0 0,-1 0-1,-1 0 1,1 0 0,-1 0 0,-1 0 0,1-1 0,-2 1 0,1-1 0,-4 7-24,-3 0-7,-1-1 0,0 0 0,0-1 0,-2 0 0,1-1 0,-1 0 1,-1-1-1,0-1 0,0 0 0,-1-1 0,0 0 0,-1-1 0,-2 0 7,-28 9-1776,0-2 0,-1-2 0,-47 5 1776,7-6-6452</inkml:trace>
  <inkml:trace contextRef="#ctx0" brushRef="#br0" timeOffset="16645.33">383 3192 5761,'0'0'3593,"0"0"-2013,0 0-1020,0 0-353,0 0-144,0 0-30,-7 9 101,5-6-131,-47 67 557,44-63-504,1 1-1,0 0 1,1-1-1,0 1 1,0 0-1,1 0 1,-1 1-1,2-1 1,-1 0-1,1 5-55,2-12 5,-1-1-1,1 1 0,0-1 0,0 1 0,0-1 0,-1 0 0,1 1 0,0-1 1,0 0-1,0 0 0,0 1 0,0-1 0,-1 0 0,1 0 0,0 0 0,0 0 1,0 0-1,0 0 0,0 0 0,0-1 0,-1 1 0,2 0-4,-2 0 12,6-2 31,-1 1-1,1-1 0,-1 1 1,0-2-1,0 1 0,0 0 1,0-1-1,0 0 1,-1 0-1,1-1 0,-1 1 1,0-1-1,0 0 0,3-4-42,2-1 92,-1-1 1,0 0-1,-1-1 0,0 1 0,0-1 0,-1-2-92,-5 11 69,0 0 0,0 0 0,0 0 0,0-1 1,-1 1-1,1 0 0,-1-1 0,1 1 0,-1 0 1,0-1-1,0 1 0,0 0 0,0-1 0,-1 1 0,1-1-69,-1 2 27,1 0 0,-1 0 0,1 0 0,-1 0-1,1 0 1,-1 0 0,0 0 0,0 0 0,1 0-1,-1 1 1,0-1 0,0 0 0,0 1 0,0-1-1,0 0 1,0 1 0,0-1 0,0 1 0,0 0-1,0-1 1,0 1 0,0 0 0,0 0 0,-1-1-1,1 1 1,0 0 0,0 0 0,0 0 0,0 0-1,0 0-26,-3 1 4,1-1 0,-1 0 0,0 1 0,1 0 0,0 0 0,-1 0 0,1 0-1,-1 0 1,1 1 0,0-1 0,0 1 0,0 0 0,0 0 0,0 0-1,0 0 1,1 1 0,-1-1 0,1 1 0,-1 0 0,1 0 0,-1 1-4,0 1-271,0 0 0,0 1 0,0-1 0,1 1 0,0-1 0,0 1 0,0 0 0,1 0 0,0 0 0,0 0 0,1 0 0,-1 4 271,2-15-3384,5-10-3568</inkml:trace>
  <inkml:trace contextRef="#ctx0" brushRef="#br0" timeOffset="17215.03">158 3933 8146,'0'0'3558,"0"0"-1950,0 0-764,0 0-422,0 0-204,0 0-92,-6 4-63,0 1-26,-1 1 0,1 0 0,0 1 0,1 0 0,0 0 0,0 0 0,0 0 1,1 1-1,0 0 0,0 0 0,1 0 0,0 0 0,1 0 0,-1 1 0,2-1 1,-1 1-1,1-1 0,0 1 0,1 1-37,0-10 72,0-2 25,1-5-34,0 0 1,0 0-1,1 0 0,0 1 0,1-1 0,-1 0 0,3-2-63,10-36 135,-12 27-48,-1 0 1,-1-1 0,-1 1 0,0-1-1,-2-7-87,1 25 0,1-1 0,-1 1 0,1 0 0,-1 0 0,0-1 0,1 1-1,-1 0 1,0 0 0,0 0 0,0 0 0,0-1 0,0 1 0,0 1 0,0-1-1,-1 0 1,1 0 0,0 0 0,0 1 0,-1-1 0,1 1 0,0-1 0,-1 1-1,1-1 1,-1 1 0,1 0 0,0-1 0,-1 1 0,1 0 0,-1 0 0,1 0-1,-1 0 1,1 1 0,-1-1 0,1 0 0,0 1 0,-1-1 0,1 1 0,-1-1-1,1 1 1,0-1 0,0 1 0,-1 0 0,1 0 0,-2 2-24,-1 1 0,1-1 0,0 1 0,0 0 0,0 0 0,1 0 0,-1 0 0,1 0 0,0 1 0,0-1 0,0 1 24,-15 53-104,13-44-138,1 0 1,0 1-1,1-1 1,1 1-1,1 0 1,0-1-1,1 1 0,1 8 242,-1-22-137,-1-1-1,1 1 1,-1-1-1,1 1 1,0-1-1,-1 1 1,1-1-1,0 1 0,-1-1 1,1 1-1,0-1 1,-1 0-1,1 1 1,0-1-1,0 0 1,0 0-1,-1 1 0,1-1 1,0 0-1,0 0 1,0 0-1,0 0 1,-1 0-1,1 0 1,0-1-1,0 1 0,0 0 1,0 0 137,1-1-935,13 1-4910</inkml:trace>
  <inkml:trace contextRef="#ctx0" brushRef="#br0" timeOffset="17664.96">539 4022 1224,'0'0'8541,"0"0"-4810,0 0-1860,0 0-652,0 0-439,0 0-264,0 3-229,0 92-25,1-95-234,-1-1 0,1 1 1,0 0-1,-1 0 0,1 0 1,0-1-1,-1 1 0,1 0 1,0-1-1,-1 1 1,1-1-1,-1 1 0,1-1 1,-1 1-1,1-1 0,-1 1 1,1-1-1,-1 1 0,1-1 1,-1 0-1,0 1 0,1-1 1,-1 0-29,5-17 97,0-1 1,-1 0-1,-1 1 1,-1-1-1,-1 0 1,0 0 0,-2-10-98,1 27 0,0 1 0,-1 0 0,1 0 0,0 0 0,0 0 0,-1 0 0,1 0 0,-1 0 0,1 0 0,-1 0 0,0 0 0,1 0 0,-1 0 0,0 0 0,1 1 0,-1-1 0,0 0 0,0 0 0,0 1 0,0-1 0,0 1 0,0-1 0,0 1 0,0-1 0,0 1 0,0-1 0,0 1 0,0 0 0,0-1 0,0 1 0,0 0 0,0 0 0,-1 0 0,0 0-22,0 0 1,0-1 0,-1 1-1,1 1 1,0-1 0,-1 0-1,1 0 1,0 1 0,0 0-1,-1-1 1,1 1 0,0 0-1,0 0 1,0 0 0,0 0-1,0 0 1,0 1-1,0-1 22,-4 6-110,0 0 1,0 0-1,1 0 0,0 1 0,1 0 0,-1 0 0,1 0 0,1 1 0,0-1 0,0 1 0,0 0 0,1 0 0,1 0 0,0 0 0,-1 9 110,2-18-40,0 0 0,0 0 1,0 1-1,0-1 0,0 0 1,0 0-1,0 1 0,0-1 1,0 0-1,0 0 0,0 1 1,0-1-1,0 0 0,0 0 1,0 1-1,0-1 0,1 0 1,-1 0-1,0 1 0,0-1 1,0 0-1,0 0 0,0 1 1,1-1-1,-1 0 0,0 0 1,0 0-1,0 0 0,1 1 1,-1-1-1,0 0 0,0 0 1,1 0-1,-1 0 0,0 0 1,0 0-1,1 0 0,-1 0 1,0 0-1,0 1 0,1-1 1,-1 0-1,0 0 0,0 0 1,1 0-1,-1-1 0,0 1 1,1 0-1,-1 0 0,0 0 0,0 0 1,1 0 39,13-10-2788,3-11-2923</inkml:trace>
  <inkml:trace contextRef="#ctx0" brushRef="#br0" timeOffset="19790.07">1376 2715 3881,'0'0'4606,"0"0"-1979,0 0-978,0 0-408,0 0-246,0 0-179,-12 20 1222,-59 96-1294,36-61-393,-29 59-351,45-70 13,1 1-1,3 1 0,2 0 1,1 1-1,3 0 1,1 0-1,3 1 1,2 0-1,3 38-12,1-60-277,1 0 1,2-1-1,0 0 0,2 0 0,1 0 1,0 0-1,2-1 0,1-1 1,1 1-1,1-2 0,1 0 0,1 0 1,1-1-1,0-1 0,2 0 0,0-1 1,2-1-1,0-1 0,0 0 1,8 3 276,2-3-7765</inkml:trace>
  <inkml:trace contextRef="#ctx0" brushRef="#br0" timeOffset="20408.49">1825 3370 7826,'0'0'2383,"0"0"-946,0 0-699,0 0-357,0 0-127,0 0-85,-30 15-42,-94 49 13,117-60-107,0 0 0,1 0-1,0 1 1,0 0 0,0 0 0,-1 2-33,-7 19 313,10-16-174,0 3 37,1-1-1,0 0 1,1 1-1,1-1 1,-1 1-1,2 0 1,0-1-1,1 5-175,-1 2 73,0-15-76,0 0 1,1 0 0,-1 0 0,1 0 0,0 0-1,0 0 1,0-1 0,1 1 0,-1 0 0,1-1-1,0 1 1,0-1 0,0 0 0,1 1-1,-1-1 1,1 0 0,-1 0 0,1-1 0,0 1-1,0-1 1,0 1 0,1-1 0,-1 0 0,1 0-1,-1 0 1,1-1 0,-1 1 0,1-1 0,0 0-1,0 0 1,0 0 0,0-1 2,1 2-24,1-2 0,0 1 1,-1-1-1,1 1 0,0-2 0,-1 1 1,1 0-1,-1-1 0,1 0 0,0-1 1,-1 1-1,0-1 0,1 0 0,-1 0 1,0-1-1,0 0 0,0 0 0,-1 0 0,1 0 1,-1-1-1,1 1 0,1-4 24,0 0-12,1-1 0,-2-1 0,1 1 0,-2-1 0,1 0 0,-1 0 0,0 0 0,-1-1 0,0 1 0,1-6 12,0-8-66,-1 0 1,-2 1 0,0-1 0,-1-1 65,0 23-2,0 0 1,0-1 0,0 1-1,-1 0 1,1 0-1,0 0 1,-1 0-1,1-1 1,-1 1 0,1 0-1,-1 0 1,0 0-1,1 0 1,-1 0-1,0 0 1,0 0 0,0 0-1,1 1 1,-1-1-1,-1 0 2,2 1 0,-1-1-1,1 1 1,-1 0-1,1 0 1,-1 0-1,0-1 0,1 1 1,-1 0-1,0 0 1,1 0-1,-1 0 1,1 0-1,-1 0 1,0 0-1,1 0 1,-1 0-1,0 1 0,1-1 1,-1 0-1,1 0 1,-1 0-1,1 1 1,-1-1-1,0 0 1,1 1-1,-1-1 1,1 0-1,0 1 0,-1-1 1,1 1-1,-1-1 1,1 1-1,-1-1 1,1 1-1,0-1 1,0 1-1,-1-1 1,1 1-1,0 0 0,0-1 1,-1 1-1,1-1 1,0 1 0,-4 9-14,1 0 0,0 0 0,0 1 0,1-1 0,0 1 0,1-1 0,0 8 14,2 83 92,1-45-38,-3-47-252,2 0 0,-1 0 0,1 0 0,1 0 0,0 0 0,0-1 1,0 1-1,1-1 0,0 1 0,1-1 0,0 0 0,0 0 0,4 4 198,10 11-4419</inkml:trace>
  <inkml:trace contextRef="#ctx0" brushRef="#br0" timeOffset="20879.04">2176 3596 3513,'0'0'6494,"0"0"-3688,0 0-1515,0 0-653,0 0-262,0 0 11,15-3-11,1-1-311,27-6 51,0 2-1,4 1-115,-46 7-5,0 0 1,0 0 0,0 0-1,0 0 1,-1 0-1,1 0 1,0 0 0,0 0-1,0 0 1,0 0-1,0 1 1,-1-1 0,1 0-1,0 0 1,0 1-1,0-1 1,-1 1 0,1-1-1,0 1 1,-1-1-1,1 1 1,0-1 0,-1 1-1,1 0 1,-1-1 0,1 1-1,-1 0 1,1 0-1,-1-1 1,1 1 0,-1 0-1,0 0 1,1 0-1,-1-1 1,0 1 0,0 0-1,0 0 1,1 0-1,-1 0 1,0 0 0,0-1-1,0 1 1,-1 0-1,1 0 1,0 0 0,0 0-1,0 0 1,-1-1-1,1 1 1,0 0 0,-1 0-1,1 0 5,-2 5 25,0 0 0,0 0 0,-1 0 0,1 0-1,-1-1 1,-1 1 0,0 0-25,-34 40 149,28-36-145,1 0 1,0 0 0,1 1-1,0 1 1,1-1-1,0 1 1,1 0-1,-5 13-4,11-23-8,-1-1 0,1 1-1,0-1 1,-1 1-1,1 0 1,0-1-1,0 1 1,0-1-1,0 1 1,1 0 0,-1-1-1,0 1 1,1-1-1,-1 1 1,1-1-1,-1 1 1,1-1-1,0 1 1,-1-1 0,1 0-1,0 1 1,0-1-1,0 0 1,0 0-1,0 1 1,0-1-1,1 0 1,-1 0 0,0 0-1,1-1 1,-1 1-1,0 0 1,1 0-1,-1-1 1,1 1-1,-1-1 1,1 1 0,-1-1-1,2 1 9,8 1 28,1 0 1,-1-1-1,0 0 0,1-1 0,4 0-28,2 0 2,19 1-99,45 1-277,-31-7-3009,-26-5-3635</inkml:trace>
  <inkml:trace contextRef="#ctx0" brushRef="#br0" timeOffset="21526.74">2755 2629 10562,'0'0'2079,"0"0"-881,0 0-462,0 0 102,7 30 26,26 101-128,-1-23-104,-21-74-471,-1 1 1,2 18-162,0 36 99,-4-1 1,-4 1-1,-3 0 0,-7 26-99,-5-6 364,13-117-361,1-1 0,0 1 0,0 0 0,0 0 0,1 0 0,0 0 0,1 0 0,0 1 0,0 0 0,1 0 0,-1 0 0,2 1-3,4-6-3,0 1 0,1 1 0,1 0 1,-1 1-1,2 0 0,6-3 3,-4 5-16,1 0 0,0 1 0,0 0 0,1 2 0,-1 0 0,1 1 0,0 0 0,0 2 0,0 0 0,0 1 0,0 1 0,16 3 16,-28-3-5,-1 1 0,0-1 0,0 1 0,0 0 0,0 0 0,0 1 0,-1 0 0,1 0 1,-1 0-1,1 0 0,-1 1 0,0-1 0,0 1 0,-1 0 0,1 0 0,-1 0 0,0 1 0,0-1 0,0 1 0,-1 0 0,0 0 0,0 0 0,0 0 1,0 0-1,-1 0 0,0 1 0,0-1 0,0 0 0,-1 1 0,1-1 0,-1 1 0,-1-1 0,1 0 0,-1 1 0,0-1 0,0 0 0,0 0 0,-1 1 1,0-1-1,-1 2 5,-3 4 6,-1-1 1,0 1-1,0-1 1,-1-1-1,0 0 1,-1 0-1,0 0 1,0-1-1,-4 1-6,-8 7-137,0-1 0,-1-2 1,-24 12 136,34-19-254,0-1 0,0 0 0,0-1 0,-1 0 0,1-1 1,-1 0-1,0-1 0,0 0 0,0-1 0,0-1 0,-1 0 1,-8-1 253,21 0-85,0 1 0,0-1 0,0 0 1,-1 1-1,1-1 0,0 0 0,0 0 1,0 0-1,0 1 0,0-1 1,1 0-1,-1 0 0,0 0 0,0-1 1,0 1-1,1 0 0,-1 0 0,1 0 1,-1 0-1,1-1 0,-1 1 1,1 0-1,0-1 0,0 1 0,-1 0 1,1 0-1,0-1 0,0 0 85,0-2-414,0-1-1,0 1 1,0 0-1,1 0 1,0-1 0,-1 1-1,1 0 1,2-4 414,16-19-3240</inkml:trace>
  <inkml:trace contextRef="#ctx0" brushRef="#br0" timeOffset="22057.86">3516 3546 6873,'0'0'3573,"0"0"-1486,0 0-698,0 0-520,0 0-377,0 0-110,16-1-33,162-1 409,-176 1-759,0 1 1,0 0-1,0 0 1,0 0 0,0 0-1,0 1 1,0-1 0,0 0-1,0 1 1,0 0-1,0-1 1,0 1 0,-1 0-1,1 0 1,0 0-1,0 0 1,-1 0 0,1 0-1,0 0 1,-1 1 0,0-1-1,1 1 1,-1-1-1,0 1 1,0-1 0,1 1-1,-1 0 1,0 0-1,-1 0 1,1-1 0,0 1-1,-1 0 1,1 0 0,-1 0-1,1 0 1,-1 0-1,0 0 1,0 0 0,0 0-1,0 0 1,0 3 12,-1 0 0,1 0 0,-1 0-1,-1 0 1,1 0 0,-1-1 0,0 1 0,0 0-1,0-1 1,0 0 0,-1 1 0,0-1 0,0 0-1,0 0 1,0 0 0,-1 0-12,-21 18 73,-1-2 1,0 0-1,-30 15-73,50-29-461,11-3 244,20-1 177,-10-2 22,-11 1 18,0 0 1,0 0 0,0 0-1,0 1 1,0-1-1,0 1 1,0 0-1,-1 0 1,1 0-1,0 0 1,-1 1-1,0-1 1,0 1 0,0 0-1,0 0 1,0 0-1,-1 1 1,1-1-1,-1 1 1,0-1-1,0 1 1,0 0 0,0-1-1,-1 1 1,1 0-1,-1 0 1,0 0-1,-1 1 1,1 1-1,0-1 12,-1-1 0,0 1 0,0 0 0,-1 0 0,0 0 0,0-1-1,0 1 1,0 0 0,0-1 0,-1 1 0,0-1 0,0 1 0,0-1 0,-1 0 0,1 0 0,-1 0 0,0 0 0,0 0 0,-1-1 0,1 1 0,-1-1 0,0 0 0,1 0 0,-1 0 0,-1-1-12,-2 4-275,-1 0 0,-1-1 0,1 0 0,-1-1 0,1 0 1,-1-1-1,0 1 0,-1-2 0,1 1 0,0-1 0,-1-1 1,1 1-1,-4-1 275,-21-1-4473</inkml:trace>
  <inkml:trace contextRef="#ctx0" brushRef="#br0" timeOffset="22455.42">4117 3337 7962,'0'0'4929,"0"0"-3265,0 0-480,0 0-455,0 0 199,0 0-32,0 0-88,179-6-240,-123 3-288,1 3-200,-5 0-72,-9 0-8,-3 0-344,-3 12-816,-11 3-1433,-9-6-5328</inkml:trace>
  <inkml:trace contextRef="#ctx0" brushRef="#br0" timeOffset="23154.31">5130 3105 11586,'0'0'3676,"0"0"-1690,0 0-635,0 0-410,0 0-383,0 0-294,-9-1-168,4 0-90,-2-1-6,0 1 0,0 0 0,0 0 0,0 1 1,0 0-1,0 0 0,0 1 0,0 0 0,0 0 0,0 0 1,0 1-1,-6 2 0,-5 6-18,0 2 1,0-1-1,1 2 1,1 0-1,0 2 1,0-1 0,-4 9 17,0-1-6,1 2 1,1 1 0,1 0 0,-12 27 5,22-38-21,0 0 0,1 0 1,1 1-1,0 0 0,1 0 0,1 0 0,0 0 1,1 1-1,0 0 0,2 3 21,0-17-7,-1 0 0,1-1 0,1 1 0,-1-1 0,0 1 0,0 0 0,1-1 0,-1 1 0,0-1 0,1 1 0,0-1 0,-1 1 0,1-1 0,0 1 0,0-1 0,0 1 0,0-1 0,0 0 0,0 0 0,0 0 0,0 1 0,1-1 0,-1 0 0,0 0 0,1-1 0,-1 1 0,0 0 0,1 0 0,-1-1 0,1 1-1,1 0 8,4 0-12,1 0-1,0 0 0,0 0 1,-1-1-1,1 0 0,4-1 13,3 0 2,-1-1-35,1 0 1,-1-1-1,0 0 1,0-1-1,0-1 1,0-1-1,-1 0 1,0 0-1,0-1 1,-1-1-1,0 0 1,4-3 32,19-17-418,-1-1 1,-1-2-1,11-14 418,-32 33-116,-1-2 0,0 1 0,2-7 116,-9 15 25,-1 0 1,-1 0-1,1 0 0,-1 0 0,0-1 0,0 1 0,0-1 1,-1 0-1,0 1 0,0-1 0,0-4-25,-1 9 223,-5 19-108,-5 27-69,1 0 0,2 1 0,2-1 0,1 41-46,3-54-324,0-18 431,0-1 0,1 0 0,1 1 0,0-1 0,3 9-107,-4-19-218,1 0-1,0-1 0,0 1 1,0-1-1,0 1 1,0-1-1,1 1 1,-1-1-1,1 0 1,-1 1-1,1-1 0,0 0 1,0 0-1,0 0 1,0-1-1,0 1 1,0 0-1,1-1 1,-1 1-1,0-1 1,1 0-1,-1 0 0,1 0 1,0 0-1,-1 0 1,1-1-1,0 1 1,1 0 218,16-1-9194</inkml:trace>
  <inkml:trace contextRef="#ctx0" brushRef="#br0" timeOffset="23628.92">5636 3379 10898,'0'0'3449,"0"0"-1907,0 0-862,0 0-396,0 0-155,0 0-99,20-4-24,-2 0-13,4-1-13,0 0 0,0 1-1,0 2 1,0 0 0,17 2 20,-38 0-7,0 0-1,0 0 0,0 1 1,0-1-1,0 0 1,0 1-1,0-1 0,0 1 1,0-1-1,0 1 0,-1 0 1,1-1-1,0 1 0,0 0 1,0 0-1,-1-1 1,1 1-1,0 0 0,-1 0 1,1 0-1,-1 0 0,1 0 1,-1 0-1,0 0 1,1 0-1,-1 0 0,0 0 1,0 0-1,1 0 0,-1 0 1,0 0 7,1 40-59,-2-27 68,0-7 4,0-1-1,0 1 1,-1 0 0,0 0 0,0-1 0,-1 1 0,1-1 0,-1 0 0,-1 0 0,1 0 0,-1 0 0,0-1 0,-1 1 0,-2 2-13,-15 16 28,-2 0 0,-14 10-28,18-16-11,-10 7-365,29-24 28,212-1 27,-208 0 328,-1 0 0,1 0 0,0 0 0,0 0 0,-1 1 0,1-1 1,0 1-1,-1 0 0,1 0 0,-1 0 0,1 0 0,-1 0 0,1 0 0,-1 1 1,0-1-1,2 2-7,-3-2 3,0 1-1,0 0 1,0-1 0,0 1 0,0 0 0,0 0-1,0-1 1,-1 1 0,1 0 0,-1 0 0,1 0-1,-1 0 1,0 0 0,0 0 0,0 0 0,0 0-1,0 0 1,0 0 0,0 0 0,-1 0 0,1 0-1,-1-1 1,1 1 0,-1 0-3,-1 2 2,1 0-1,-1-1 1,0 1-1,0-1 1,0 0 0,-1 1-1,1-1 1,-1 0-1,0-1 1,0 1-1,0 0 1,0-1 0,0 0-1,0 1 1,-1-1-1,-2 1-1,-9 4-274,-1 0 0,0 0 0,-2-1 274,10-3-204,-56 16-2889,9-6-3758</inkml:trace>
  <inkml:trace contextRef="#ctx0" brushRef="#br0" timeOffset="24205.96">6320 2540 11226,'0'0'1266,"0"0"-634,1 32-118,0 8-311,-2-4 41,3-1-1,1 0 1,1-1-1,7 25-243,9 28 481,-1-10-94,-4 1 0,-3 1 0,0 47-387,-11-94 68,0 17 312,-3 37-380,-1-70 167,0-22 159,0-27 136,3 24-459,0 1 1,1-1 0,0 1-1,1-1 1,0 1 0,0 0-1,1-1 1,0 1 0,1 1-1,0-1 1,0 0-1,0 1 1,1 0 0,0 0-1,0 0 1,1 1 0,0-1-1,0 1 1,0 1 0,1-1-1,0 1 1,2-1-4,0-1 46,0 1 0,1 0 1,0 0-1,0 1 0,0 1 0,0-1 0,1 2 1,0-1-1,0 1 0,0 1 0,0 0 1,0 1-1,0 0 0,0 0 0,1 1 1,-1 1-1,0 0 0,0 1-46,-7-1 1,-1 0 0,0 1 0,0-1 0,0 1 0,0 0 0,-1 0 0,1 0 0,0 0 0,-1 0 0,1 1-1,-1-1 1,0 1 0,0 0 0,0-1 0,0 1 0,0 0 0,-1 0 0,1 0 0,-1 1 0,0-1 0,0 0 0,0 0 0,0 1 0,0 2-1,2 11 6,-1 0 0,0 0 0,-2 1 0,0 3-6,0-13-10,-1 1 1,-1-1-1,1 1 1,-1-1 0,-1 0-1,0 0 1,0 0-1,0 0 1,-1-1-1,0 1 1,-1-1-1,0 0 1,0 0 0,0-1-1,-1 1 1,0-1-1,0 0 1,-1-1-1,0 1 10,-7 5-238,0-1 0,-1 0 0,0-1 0,-1-1 0,0 0 0,0-1-1,0-1 1,-14 4 238,27-10-91,-9 4-212,0-1 0,-1-1-1,1 0 1,-3-1 303,13-1-122,-1 0 1,0 1 0,1-1-1,-1-1 1,1 1 0,-1 0-1,1-1 1,-1 1 0,1-1-1,-1 0 1,1 0 0,0 0-1,-1 0 1,1 0-1,0-1 1,0 1 0,0 0-1,0-1 1,0 0 0,0 0-1,0 1 1,0-1 0,0-1 121,0-1-547,0 1 0,0-1 0,1 0 1,-1 0-1,1 0 0,0 0 0,0-4 547,-2-31-5162</inkml:trace>
  <inkml:trace contextRef="#ctx0" brushRef="#br0" timeOffset="24655.59">6955 3367 1328,'0'0'9552,"0"0"-6074,0 0-2397,0 0-682,0 0-299,0 0-76,27-5 19,84-15 2,-106 19-48,1 0-1,0 0 1,-1 0 0,1 0-1,0 1 1,0 0 0,0 0 0,0 1-1,-1-1 1,1 2 0,0-1-1,0 0 1,1 2 3,-5-2-10,-1 1-1,1 0 1,0-1-1,-1 1 1,1 0 0,-1 0-1,0 0 1,0 1 0,0-1-1,0 0 1,0 0 0,0 0-1,0 1 1,-1-1 0,1 0-1,-1 1 1,0-1-1,0 1 1,0-1 0,0 0-1,0 1 1,0-1 0,-1 1 10,1 2 2,-1 0 1,0-1 0,0 1-1,-1 0 1,1-1 0,-1 0-1,0 1 1,0-1 0,0 0 0,-1 0-1,0 0 1,1 0 0,-1-1-1,-1 1 1,1-1 0,0 1-1,-2-1-2,-14 14 20,-1-1-1,-18 11-19,8-6 12,16-12 7,7-4-13,0 0 1,0 0 0,0 0-1,1 0 1,0 1 0,0 0-1,0 1 1,1 0-1,0-1 1,0 1 0,0 3-7,4-10 1,1 1 0,0 0 0,0 0 0,-1 0 0,1 0 1,0-1-1,0 1 0,0 0 0,0 0 0,0 0 0,0 0 0,0 0 0,0 0 1,0 0-1,1-1 0,-1 1 0,0 0 0,1 0 0,-1 0 0,0-1 0,1 1 1,-1 0-1,1 0 0,-1-1 0,1 1 0,-1 0 0,1-1 0,0 1 0,-1 0 1,1-1-1,0 1 0,0-1 0,-1 1 0,1-1 0,0 0 0,0 1 1,0-1-2,37 7 141,-27-6-106,27 2-94,0-1-1,18-3 60,-10 1-1325,-16-2-2026,-6-8-4180</inkml:trace>
  <inkml:trace contextRef="#ctx0" brushRef="#br0" timeOffset="25302.05">7537 2605 7802,'0'0'4198,"0"0"-2146,0 0-786,0 0-286,0 0-234,0 0-34,11 11-76,-8-9-607,34 33 405,-1 2 0,-1 1 0,15 25-434,-35-39 17,-2 1 0,-1 0 0,-1 0-1,-2 1 1,0 0 0,-1 1 0,-2 0 0,-1 1 0,-1-1 0,-1 1 0,-2-1 0,-1 23-17,-1-27 16,-1 0 1,-1 0-1,-1 0 1,-1 0-1,-2-1 1,0 0-1,-1 0 1,-1 0-1,-1-1 1,-5 7-17,0-2-347,-2 0 1,0-1 0,-2 0-1,-1-2 1,-1 0 0,0-1-1,-18 12 347,10-13-2564,7-10-1912</inkml:trace>
  <inkml:trace contextRef="#ctx0" brushRef="#br0" timeOffset="25790.08">8037 2340 4673,'0'0'8518,"0"0"-5495,0 0-1803,31-19-322,103-60-159,-115 69-530,0 0-1,0 1 1,1 0 0,0 2 0,9-2-209,-11 6 34,1 0-1,-1 1 1,1 1 0,11 1-34,-29 1-8,0-1 1,0 0 0,-1 0 0,1 0 0,0 1-1,0-1 1,0 0 0,-1 1 0,1-1 0,0 0 0,0 1-1,-1-1 1,1 1 0,0-1 0,-1 1 0,1 0-1,0-1 1,-1 1 0,1 0 0,-1-1 0,1 1-1,-1 0 1,0 0 0,1-1 0,-1 1 0,0 0-1,1 0 8,5 34-119,-6-24 107,0-1 0,-1 1 0,-1 0-1,1-1 1,-3 7 12,0-5-6,-1-1 1,-1 1-1,0-1 1,0 0 0,-1-1-1,-7 8 6,-54 61-158,29-36-6,28-31 103,-6 8-73,0 1 1,1 0 0,-5 11 133,18-27-26,0 1 1,0-1-1,0 0 1,1 1-1,0 0 1,0-1-1,0 1 0,1 0 1,0 0-1,0 0 1,0 0-1,1 0 0,0 0 1,0 0-1,1 0 1,0 0-1,1 5 26,-1-9 4,0 0 0,1 0 0,-1 1 0,1-1 0,0 0 0,0-1-1,0 1 1,0 0 0,0 0 0,0-1 0,0 0 0,0 1 0,1-1 0,-1 0 0,0 0 0,1 0 0,-1 0 0,1 0 0,0-1-1,-1 1 1,3-1-4,58 7 110,-52-6-299,0 0-1,-1-2 1,1 1 0,-1-1 0,1-1-1,-1 0 1,1 0 0,-1-1 0,0 0-1,0-1 1,0 0 0,-1-1-1,0 0 1,5-3 189,30-25-5612</inkml:trace>
  <inkml:trace contextRef="#ctx0" brushRef="#br0" timeOffset="26487.07">9155 2962 6177,'0'0'4556,"0"0"-1905,0 0-637,0 0-350,0 0-409,0 0-276,0 0-932,1 0-1,-1 0 1,1 0-1,-1 0 0,0 0 1,1 0-1,-1 0 1,1 0-1,-1 0 1,1 0-1,-1 0 1,1 0-1,-1 1 1,0-1-1,1 0 1,-1 0-1,1 0 1,-1 1-1,0-1 1,1 0-1,-1 0 0,1 1 1,-1-1-1,0 0 1,0 1-1,1-1 1,-1 0-1,0 1 1,1-1-1,-1 1 1,0-1-1,0 0 1,0 1-1,0-1 1,1 1-1,-1-1 1,0 1-1,0-1 1,0 1-47,5 23 34,0 1 0,-2-1 0,-1 1 0,-1 0 0,0 0 0,-4 16-34,2 13 45,1 0-54,-3 1-1,-2-2 1,-6 24 9,7-42-1133,4-28-6855,0-20 3597</inkml:trace>
  <inkml:trace contextRef="#ctx0" brushRef="#br0" timeOffset="26819.76">8844 3192 6449,'0'0'4873,"0"0"-3312,0 0 375,0 0-23,218-24-545,-125 9-576,3 0-544,3 6-248,-7 3 0,18 6-720,-28 0-1040,-16 9-2041</inkml:trace>
  <inkml:trace contextRef="#ctx0" brushRef="#br0" timeOffset="27154.79">10319 2260 12547,'0'0'2858,"0"0"-1297,0 0-723,0 0-437,0 0-210,-25 31-60,4-5-98,-10 12 61,1 2-1,1 1 1,3 1 0,-14 31-94,4 5 193,3 2 0,3 1 0,-4 32-193,18-52 18,4 0 0,2 1 0,2 0 0,4 1 0,2 0-18,2-43 0,0-1-1,2 1 1,0-1-1,2 1 0,3 11 1,-4-21-8,0-1-1,1 1 0,0-1 0,1 0 0,0-1 0,1 1 1,-1-1-1,2 0 0,-1 0 0,1-1 0,5 5 9,-3-4-80,1 0 0,0 0 0,1-1 0,0 0 0,0-1 0,1 0 0,0-1 0,0-1 0,0 1 0,0-2 0,1 0 0,1 0 81,23 2-1247,0-2 0,0-1 0,19-2 1246,-20-1-1634,49 1-6258</inkml:trace>
  <inkml:trace contextRef="#ctx0" brushRef="#br0" timeOffset="27652.05">11073 2840 1032,'0'0'8653,"0"0"-5549,0 0-1382,0 0-260,0 0-593,0 0-366,-15-12-239,-53-35-137,66 46-125,0 0 0,0 0 0,0 0 0,0 0 0,-1 0 0,1 1 0,0-1 0,0 0 0,-1 1 0,1 0 0,-1 0 0,1 0 0,0 0 0,-1 0 0,1 0 0,0 0 0,-1 1 0,1-1 0,0 1 0,-1 0 0,1 0 0,0 0 0,0 0 0,0 0 0,0 0 0,0 0 0,0 1 0,0-1 0,0 1 0,0-1 1,1 1-1,-2 2-2,-5 2 12,-17 16 140,1 1 0,0 1 0,2 2-1,-3 5-151,12-15 78,1 2 0,1-1 0,0 2 0,2-1 0,0 1 0,1 1-1,-1 5-77,6-10 17,0 0 0,2 0-1,-1 0 1,2 0-1,0 9-16,0-11 3,0-11-3,0-1 0,1 1 0,-1-1 1,0 1-1,0-1 0,1 1 0,-1-1 0,1 1 1,-1-1-1,1 0 0,0 1 0,0-1 0,0 0 1,-1 1-1,1-1 0,0 0 0,0 0 0,1 0 0,-1 0 1,0 0-1,1 1 0,1 0-2,1 0 0,-1 0 1,1-1-1,-1 1 0,1-1 0,0 0 0,0 0 1,-1 0-1,3 0 2,2 0-29,0-1 1,1 1-1,-1-1 0,0-1 0,0 1 1,1-1-1,-1-1 0,8-2 29,-2-3-139,-1-1 0,1 0-1,-2-1 1,1 0 0,-1-1 0,-1-1-1,0 0 1,0 0 0,9-13 139,-10 12-75,-1-1 1,0 0 0,-1 0 0,0-1-1,-1 0 1,0 0 0,-1 0 0,-1-1-1,0 0 1,-1 0 0,-1 0-1,0-1 1,0-12 74,-5 73 195,-6 31-195,3-30 359,0 34-359,5 128-320,0-208 194,0 1 0,0 0 0,-1 0 0,1-1 0,0 1 0,0 0 1,0 0-1,0-1 0,0 1 0,0 0 0,0 0 0,0 0 0,0-1 1,1 1-1,-1 0 0,0 0 0,0-1 0,1 1 0,-1 0 0,0-1 1,1 1-1,-1 0 0,1-1 0,-1 1 0,1-1 0,-1 1 0,1-1 1,-1 1-1,1-1 0,0 1 0,-1-1 0,1 1 0,0-1 1,-1 0-1,2 1 126,10 0-6170</inkml:trace>
  <inkml:trace contextRef="#ctx0" brushRef="#br0" timeOffset="28102.05">11348 3105 10458,'0'0'2225,"0"0"-230,0 0-316,0 0-607,0 0-528,0 0-240,12-1-136,-4 0-149,77-6 40,-84 7-62,0 0 1,0 0 0,0 1 0,0-1-1,0 0 1,0 0 0,-1 1-1,1-1 1,0 0 0,0 1 0,0-1-1,-1 1 1,1-1 0,0 1-1,0-1 1,-1 1 0,1-1 0,-1 1-1,1 0 1,0-1 0,-1 1-1,1 0 1,-1 0 0,1-1 0,-1 2 2,1 0-3,0 1 0,0 0 0,0 0 1,0 0-1,-1 0 0,1 0 0,-1 0 1,0 2 2,0 0 1,0 0 1,0 0 0,0 0 0,-1-1-1,0 1 1,0 0 0,0-1-1,-1 1 1,0 0 0,0-1 0,0 1-2,-20 16 73,20-20-115,-1 1-1,1-1 1,0 1 0,0 0 0,0-1 0,0 1 0,1 0-1,-1 0 1,0 0 0,1 0 0,-1 1 0,1-1 0,0 0-1,0 1 1,0-1 0,0 1 0,0-1 0,0 1-1,1 1 43,0-4-6,0 1 0,1 0 0,-1 0 0,1-1 0,-1 1-1,1 0 1,0 0 0,-1-1 0,1 1 0,0-1 0,-1 1-1,1 0 1,0-1 0,0 1 0,-1-1 0,1 0 0,0 1-1,0-1 1,0 0 0,0 1 0,-1-1 0,1 0 0,0 0-1,0 0 1,0 0 0,0 0 0,0 0 6,33 4 53,-25-3-46,3 0 1,-3-1-5,0 1 0,0 1-1,0-1 1,0 2-1,0-1 1,1 1-3,-9-2 0,1-1 0,-1 1 0,0 0 0,1-1 0,-1 1 0,0 0-1,1 0 1,-1 0 0,0 0 0,0 0 0,0 0 0,0 0 0,0 0 0,0 1 0,0-1 0,-1 0 0,1 1 0,0-1 0,-1 0 0,1 1 0,0-1 0,-1 1 0,0-1 0,1 1 0,-1-1 0,0 1 0,0-1 0,0 1 0,0-1 0,0 1 0,0-1 0,0 1 0,-1-1 0,1 1 0,-1-1 0,1 1-1,-1-1 1,1 1 0,-2 1 7,1 0-1,-1 0 0,0 0 1,0-1-1,0 1 1,0-1-1,0 1 0,-1-1 1,1 1-1,-1-1 0,0 0 1,1 0-1,-2 0-6,-43 23 8,31-17-65,-3 2-769,0-2-1,0 0 1,-1-2 0,0 0 0,-1-1 0,-13 1 826,-2-4-5629</inkml:trace>
  <inkml:trace contextRef="#ctx0" brushRef="#br0" timeOffset="28650.41">12052 2248 11707,'0'0'1941,"0"28"-656,0 399 2327,1-331-3497,-5-1 1,-4 0-1,-17 81-115,12-115 0,12-60-94,1-1-42,0-4-22,2-13 100,0 0 0,1 1 0,1-1 1,0 1-1,1 0 0,1 0 0,0 0 0,1 1 1,1 0-1,1 0 0,0 1 0,0 0 1,2 1-1,-1 0 0,2 0 0,0 1 1,0 1-1,1 0 0,12-7 58,-18 14 20,0 1-1,0 0 1,1 0 0,-1 0-1,1 1 1,0 0 0,0 1 0,0-1-1,6 1-19,5 0 152,1 1 0,-1 1-1,10 2-151,-23-1 28,1-1-1,-1 1 1,1 1 0,-1-1-1,0 1 1,0 0-1,0 1 1,-1-1 0,1 1-1,-1 0 1,1 1 0,-1-1-1,-1 1 1,1 0-1,-1 0 1,0 0 0,0 1-1,0 0 1,-1-1 0,0 1-1,1 3-27,-1-3 2,0-1-1,-1 0 0,0 1 1,0-1-1,-1 1 0,0 0 1,0 0-1,0-1 1,0 1-1,-1 0 0,0 0 1,0 0-1,-1 0 1,0 0-1,0-1 0,0 1 1,-1 0-1,1-1 1,-1 1-1,-1-1 0,1 0 1,-1 1-1,0-1 1,0 0-1,-1 0-1,-4 5-97,-2-1-1,1 0 1,-1-1 0,-1 0 0,1-1-1,-1 0 1,0 0 0,-1-1 0,0 0-1,0-1 1,-4 0 97,-3 2-1049,-2-2 0,1 0-1,0-2 1,-1 0 0,0-1-1,-14-1 1050,3-1-4645</inkml:trace>
  <inkml:trace contextRef="#ctx0" brushRef="#br0" timeOffset="28987.06">12657 3108 6449,'0'0'5233,"0"0"-4304,0 0 367,0 0-8,0 0-456,-43 170-279,30-128-201,3-4-240,-3 4-96,0-6-8,3-4-8,-7-2-424,1-9-1193,6-9-2672</inkml:trace>
  <inkml:trace contextRef="#ctx0" brushRef="#br0" timeOffset="30018.06">13024 2882 1488,'0'0'4373,"0"0"-1596,0 0-425,0 0-463,0 0-490,0 0-306,13 0-63,23 0-333,106 0 2920,70-12-3617,38-15-83,156 6 83,-406 21-85,1 0 0,0 0 0,-1 0-1,1-1 1,0 1 0,-1 0-1,1 0 1,0 0 0,-1 0 0,1 0-1,0 0 1,0 0 0,-1 0-1,1 1 1,0-1 0,-1 0 0,1 0-1,-1 1 1,1-1 0,0 0-1,-1 1 1,1-1 0,-1 0 0,1 1-1,0-1 1,-1 1 0,1-1-1,-1 1 1,0-1 0,1 1 0,-1-1-1,1 1 86,-2 1-266,0-1-1,1 0 1,-1 0 0,0 1-1,0-1 1,0 0-1,0 0 1,0 0 0,0 0-1,0 0 1,0 0-1,-1 0 1,1 0 0,-1 0 266,-25 14-4948</inkml:trace>
  <inkml:trace contextRef="#ctx0" brushRef="#br0" timeOffset="30602.06">14675 2501 9602,'0'0'2981,"0"0"-826,0 0-839,0 0-638,0 0-265,0 0-116,-26 3-61,-84 14-30,105-16-184,-1 0 1,1 1 0,0 0-1,-1 0 1,1 1-1,0-1 1,0 1 0,1 0-1,-1 0 1,0 1-1,1-1 1,0 1-1,0 0 1,0 0 0,1 1-1,-3 2-22,-5 7 92,-9 8 139,1 1 0,1 1-1,1 0 1,-3 9-231,13-21 31,1 0 0,1 0 0,0 1 0,1 0 1,0 0-1,0 0 0,2 0 0,0 0 0,0 0 0,1 9-31,1-20 0,0-1-1,0 1 1,0-1 0,0 1-1,1-1 1,-1 1 0,1-1 0,-1 1-1,1-1 1,-1 1 0,1-1-1,0 0 1,-1 1 0,1-1 0,0 0-1,0 0 1,0 0 0,0 1 0,0-1-1,0 0 1,2 0 0,0 1 0,-1 0 0,1-1 0,0 0 0,0 1 0,0-1 0,1 0 0,-1-1 0,0 1 0,0-1 0,2 1 0,9 0-2,0-1 0,0-1 0,0 0 1,10-3 1,-11 1-39,0 0 1,0-2 0,0 1 0,-1-2 0,1 0-1,-1 0 1,0-1 0,-1 0 0,0-1-1,0-1 1,0 0 0,6-8 38,0 1-68,-2-1 0,0-1-1,-1-1 1,-1 0 0,0-1 0,-2 0-1,1-4 69,-7 12-7,2-5 29,-5 15 30,-1 9 43,-4 47-41,-2 0 1,-6 18-55,-3 38 141,5-32-169,-3 27 62,9-34-3142,5-75-1082,6-13-2846</inkml:trace>
  <inkml:trace contextRef="#ctx0" brushRef="#br0" timeOffset="30932.08">15022 2909 9434,'0'0'3217,"0"0"-1201,0 0-71,0 0-745,0 0-312,0 0-304,0 0-232,-16 116-184,6-77-120,0 2-40,0-5 8,0-6-16,3-4-208,4-11-680,3-15-944,0 0-1129,0 0-4745</inkml:trace>
  <inkml:trace contextRef="#ctx0" brushRef="#br0" timeOffset="31419.06">15531 1828 10906,'0'0'5076,"0"0"-3385,0 0-1048,0 0-308,0 28-7,-17 309 795,8-206-1050,-6-1 1,-6-1 0,-5-1-1,-20 47-73,47-195-52,0 8 23,-1 0 0,2 1-1,0-1 1,2-8 29,1 3-13,2 1 0,-1 0 0,2 0 0,0 1 0,7-9 13,-11 19-2,0 0 0,0 0 0,0 0 0,1 0 1,-1 1-1,1 0 0,0 0 0,1 0 0,-1 1 0,1-1 0,-1 1 1,1 1-1,0-1 0,0 1 0,0 0 0,7-1 2,25-2 10,1 1 0,0 2 0,0 2 0,24 3-10,-59-2-5,1-1 0,-1 1 1,0 0-1,0 0 0,1 1 0,-1 0 0,0-1 0,0 1 0,-1 0 0,1 1 0,0-1 0,-1 1 1,1 0-1,-1 0 0,0 0 0,0 0 0,0 0 0,0 1 0,-1-1 0,1 1 0,-1 0 0,0 0 0,0 0 1,0 0-1,-1 0 0,1 0 0,-1 0 0,0 0 0,0 1 0,0-1 0,-1 0 0,0 1 0,0-1 0,0 1 1,0-1-1,-1 0 0,1 1 0,-1-1 0,0 0 0,-1 1 0,1-1 0,-1 0 0,1 0 0,-1 0 0,-1 0 1,1-1-1,-1 2 5,-5 5-3,-1 1 1,-1-2-1,0 1 1,0-1-1,-1-1 0,0 0 1,0 0-1,-11 4 3,-17 9-295,-1-2 0,-5 0 295,21-10-547,0-1 0,-1 0 0,0-2-1,-5-1 548,6-1-2533,0-2 0,-15-1 2533,19-1-5531</inkml:trace>
  <inkml:trace contextRef="#ctx0" brushRef="#br0" timeOffset="31915.96">15938 2790 10242,'0'0'3820,"0"0"-2181,0 0-662,0 0-262,0 0-121,0 0-241,28 0-225,13-1-113,91 2-7,-129-1-12,-1 0 0,1 0 0,0 1 1,-1-1-1,1 1 0,0-1 1,-1 1-1,1 0 0,-1 0 1,1 0-1,-1 0 0,1 0 0,-1 1 1,0-1-1,0 1 0,1 0 1,-1-1-1,0 1 0,-1 0 0,1 0 1,1 1 3,-2 1-24,1-1 1,0 1 0,-1 0-1,0 0 1,0 0 0,0 0-1,0 0 1,0 0 0,-1 0-1,0 0 1,0 0 0,0 0-1,-1 3 24,0-3-3,0-1 0,0 1-1,0-1 1,-1 1 0,0-1-1,1 0 1,-1 1 0,-1-1-1,1 0 1,0 0 0,-1-1-1,1 1 1,-1 0 0,0-1-1,0 1 1,0-1 0,0 0-1,-1 0 4,-15 10-61,-1 0-1,-12 4 62,18-9-58,-118 56-729,132-63 780,-1 0 1,1 0-1,-1 1 0,1-1 0,-1 0 1,1 0-1,-1 0 0,1 0 0,-1 1 1,1-1-1,-1 0 0,1 0 1,-1 1-1,1-1 0,0 0 0,-1 1 1,1-1-1,0 1 0,-1-1 0,1 0 1,0 1-1,-1-1 0,1 1 1,0-1-1,0 1 0,0-1 0,-1 1 1,1-1-1,0 1 0,0-1 0,0 1 1,0-1-1,0 1 0,0-1 0,0 1 1,0-1-1,0 1 0,0-1 1,0 1-1,0-1 0,0 1 0,1-1 1,-1 1-1,0-1 0,0 1 0,0-1 1,1 1-1,-1-1 0,0 1 1,1-1-1,-1 0 0,0 1 0,1-1 1,-1 0-1,1 1 0,-1-1 0,0 0 1,1 1-1,-1-1 0,1 0 1,-1 0-1,1 1 0,-1-1 0,1 0 1,-1 0-1,1 0 7,37 15 249,-36-15-227,22 7 213,-3-1 36,0 0 1,0 2 0,-1 0-1,13 8-271,-32-16 4,0 1 0,0-1 0,0 1 0,0-1 1,0 1-1,0-1 0,0 1 0,0 0 0,0 0 0,-1-1 0,1 1 0,0 0 0,0 0 0,-1 0 0,1 0 0,-1 0 0,1 0 0,0 0 0,-1 0 0,0 0 0,1 0 0,-1 0 1,0 0-1,1 0 0,-1 0 0,0 0 0,0 1 0,0-1 0,0 0 0,0 0 0,0 0 0,0 0 0,-1 0 0,1 0 0,0 1 0,-1-1 0,1 0 0,0 0 0,-1 0 0,0 0 1,1 0-1,-1 0 0,1 0 0,-1-1 0,0 1 0,0 0 0,1 0 0,-2 0-4,-2 3-6,0-1-1,0 1 1,-1-1-1,1 0 1,-1 0 0,0-1-1,0 1 1,0-1 0,-1 0 6,-7 2-340,0-1 0,0 0 0,0-1 1,0-1-1,-2 0 340,-38 0-4149,18-1-3977</inkml:trace>
  <inkml:trace contextRef="#ctx0" brushRef="#br0" timeOffset="32598.65">16352 2108 11138,'0'0'2514,"0"0"-1167,0 0-329,0 0 115,0 0-54,0 0-196,33 33-187,109 112-202,-117-119-407,-1 1 0,-2 0 1,-1 2-1,0 1 1,-3 0-1,0 2 0,-2 0 1,5 17-88,-10-14 32,-1 0-1,-2 1 1,-1 0 0,-3 0 0,0 0-1,-2 1 1,-3 10-32,1-28 8,-1 0 0,-1 0-1,-1 0 1,-1-1 0,0 1 0,-1-1-1,-1 0 1,-1-1 0,-1 1 0,0-1-1,-1-1 1,-1 1 0,-1-2-1,0 1 1,-1-1-8,-38 44-401,-3-3-1,-3-1 0,-58 43 402,81-69-751,8-4-523,19-14-426,6-10 1612,0-1-1,0 0 1,0 0 0,0 0 0,1 1-1,-1-1 1,0 0 0,0 0 0,0 0-1,1 1 1,-1-1 0,0 0 0,0 0-1,0 0 1,1 0 0,-1 0 0,0 1 0,0-1-1,1 0 1,-1 0 0,0 0 0,0 0-1,1 0 1,-1 0 0,0 0 0,1 0-1,-1 0 1,0 0 0,0 0 0,1 0-1,-1 0 1,0 0 0,0 0 0,1 0-1,-1-1 1,0 1 0,0 0 0,1 0-1,-1 0 1,0 0 0,0 0 0,1-1 88,32-12-3732,12-13-2102</inkml:trace>
  <inkml:trace contextRef="#ctx0" brushRef="#br0" timeOffset="33079.21">17099 2117 14579,'0'0'2078,"0"0"-815,0 0-274,0 0-251,0 0-181,0 0-73,35 0-69,113 0-93,-143 1-309,85 2 162,-81-2-171,0 1 1,0 1-1,0-1 1,0 1-1,7 4-4,-13-6-2,-1 0 0,0 0 0,1 0-1,-1 1 1,0-1 0,0 1 0,0 0 0,0-1-1,0 1 1,0 0 0,0 0 0,-1 0-1,1 0 1,-1 1 0,0-1 0,1 0 0,-1 1-1,0-1 1,0 1 0,0-1 0,-1 1-1,1-1 1,-1 1 0,1-1 0,-1 1-1,0 0 1,0-1 0,0 1 0,0 0 0,-1-1-1,1 1 1,-1-1 0,1 1 0,-1-1-1,0 1 1,0-1 0,0 1 0,0-1 0,0 0-1,-1 1 1,1-1 0,-1 0 0,0 0-1,1 0 1,-2 1 2,-16 15 11,-1-1 1,-1-1-1,0 0 0,-1-2 0,-3 1-11,-40 27-78,46-28 21,2-4 15,2 2 0,-1 0 0,0 2 42,13-11-18,0 0-1,0 0 0,1 0 0,-1 0 0,1 0 1,-1 0-1,1 1 0,0-1 0,0 1 1,1 0-1,-1-1 0,1 1 0,0 0 0,0 0 1,0 0-1,0 0 0,1 1 19,0-4-3,0 0-1,1 0 0,-1-1 1,1 1-1,-1 0 1,1 0-1,-1-1 0,1 1 1,0 0-1,-1 0 0,1-1 1,0 1-1,-1-1 1,1 1-1,0-1 0,0 1 1,0-1-1,-1 1 1,1-1-1,0 0 0,0 1 1,0-1-1,0 0 1,0 0-1,0 0 0,0 1 1,0-1-1,0 0 1,0 0 3,35 2 79,-30-2-69,29 2 51,-6 0-56,0-1 0,1-2 0,-1-1 0,1-1 0,24-6-5,-16-3-1900,-1-2 0,32-17 1900,-14 4-7064</inkml:trace>
  <inkml:trace contextRef="#ctx0" brushRef="#br0" timeOffset="34047.74">18356 2730 3545,'0'0'3665,"0"0"-1469,0 0-458,0 0-458,0 0-276,-8 31-188,0 4-601,-42 148 699,-68 224 1277,115-397-2334,1-4-782,2-10-919,0-10-947,0-18-5477</inkml:trace>
  <inkml:trace contextRef="#ctx0" brushRef="#br0" timeOffset="34381.28">18022 3031 6481,'0'0'3273,"0"0"-1264,0 0-217,0 0-40,0 0-71,0 0-553,212 36-536,-140-31-368,-5 4-224,-5 3-8,-5 0-776,-8 0-1081,-12 0-1311,-14-6-5722</inkml:trace>
  <inkml:trace contextRef="#ctx0" brushRef="#br0" timeOffset="34710.3">19520 2260 10802,'0'0'3593,"0"0"-1588,0 0-603,0 0-608,0 0-417,0 0-47,-32 36 58,4-5-304,-193 234 352,157-182-256,5 2 1,4 3-1,3 3-180,34-56 59,1 0 1,2 1-1,2 1 1,1 0-1,2 1 1,1 0-1,3 0 1,1 1-1,0 24-59,4-50 2,1 1 1,1-1-1,0 0 0,1 0 0,0 0 0,1-1 0,0 1 0,1 0 1,1-1-1,0 0 0,0 0 0,1-1 0,1 1 0,0-1 1,0 0-1,1-1 0,1 0 0,0 0 0,0-1 0,0 0 1,4 1-3,1 2-152,1-1 1,1 0 0,0-2 0,0 1 0,1-2 0,0 0 0,1-1-1,-1-1 1,1-1 0,0 0 0,1-1 0,-1-2 0,1 1 0,0-2-1,6 0 152,71 0-2908,-16-1-2463</inkml:trace>
  <inkml:trace contextRef="#ctx0" brushRef="#br0" timeOffset="35227.42">20116 2965 13707,'0'0'2471,"0"0"-528,0 0-769,0 0-638,0 0-249,0 0-109,-16-13-104,-51-40-78,66 52 0,-1-1 1,0 1 0,0 0-1,0 0 1,0 1-1,0-1 1,1 0 0,-2 1-1,1-1 1,0 1 0,0 0-1,0-1 1,0 1-1,0 0 1,0 0 0,0 0-1,0 1 1,0-1 0,0 0-1,0 1 1,0 0 0,0-1-1,0 1 1,0 0-1,0 0 1,0 0 0,0 0-1,1 0 1,-1 0 0,0 1-1,1-1 1,-1 1-1,1-1 1,-1 1 0,1-1-1,0 1 1,-1 0 3,-5 6-9,-15 13 24,0 1-1,1 1 1,2 2-1,0-1 1,2 2-1,0 1 1,2 0 0,1 1-1,-6 18-14,18-39-8,0-1-1,0 1 1,1 0-1,0 0 1,1 0-1,-1 0 1,2 6 8,-1-9-10,0-3 2,1 0 0,0 0 0,0-1 0,0 1 0,0 0 0,0 0 1,0 0-1,1-1 0,-1 1 0,0 0 0,0-1 0,0 1 0,1-1 0,-1 0 0,0 1 1,0-1-1,1 0 0,-1 0 0,0 0 0,1 0 0,-1 0 0,0 0 0,1 0 1,-1 0-1,0 0 0,1-1 8,42-4-198,-32 1 142,0-1 1,0-1-1,0 0 0,-1-1 1,0 0-1,-1-1 0,0 0 1,0 0-1,0-2 56,12-12-15,0-1-1,-2-1 1,3-5 15,-23 29 8,0 0-1,0 0 0,1 0 1,-1-1-1,0 1 1,0 0-1,0 0 0,0 0 1,1 0-1,-1 0 1,0 0-1,0 0 0,0 0 1,0 0-1,0 0 1,1 0-1,-1 0 0,0 0 1,0 0-1,0 1 0,0-1 1,0 0-1,1 0 1,-1 0-1,0 0 0,0 0 1,0 0-1,0 0 1,0 0-1,0 0 0,1 0 1,-1 1-1,0-1 1,0 0-1,0 0 0,0 0 1,0 0-1,0 0 1,0 1-1,0-1 0,0 0 1,0 0-1,0 0 1,0 0-1,0 0 0,0 1 1,0-1-1,0 0 1,0 0-1,0 0 0,0 0 1,0 1-1,0-1 1,0 0-1,0 0 0,0 0 1,0 0-1,0 0 1,0 1-1,0-1 0,0 0 1,0 0-1,0 0-7,2 24 133,-2 30 20,-4 4 179,-5 13-332,3-20-1171,-1 49 1171,13-102-5114,8-15-867</inkml:trace>
  <inkml:trace contextRef="#ctx0" brushRef="#br0" timeOffset="35562.73">20430 3290 7138,'0'0'4464,"0"0"-2391,0 0-129,0 0-727,0 0-345,0 0-176,0 0-384,-73 116-168,47-72-64,6-2-72,0-6 0,7-6-8,6-12-440,7-16-928,0-2-1497,0 0-5217</inkml:trace>
  <inkml:trace contextRef="#ctx0" brushRef="#br0" timeOffset="36316.37">20674 2435 4889,'0'0'5520,"0"0"-3500,0 0-973,0 0-337,0 0-53,0 0 315,0 37-135,0 228 420,1-226-953,-6 149 545,3-153-745,-3 1-1,-1-1 0,-1-1 0,-5 9-103,1-9 142,-1-1-1,-2 0 1,-14 24-142,27-56 91,1-3 70,0-3-150,1 1-1,0-1 0,0 1 1,0-1-1,1 1 1,-1 0-1,1-1 0,0 1 1,0 0-1,1 0 1,2-3-11,36-45 53,-26 36-49,6-12-7,3 2 0,0 0 0,1 2 0,1 1-1,7-4 4,-30 25-4,0 1-1,0-1 0,1 0 1,-1 1-1,0-1 0,1 1 1,-1 0-1,1 1 0,-1-1 0,1 0 1,-1 1-1,1 0 0,-1 0 1,1 0-1,-1 0 0,1 0 1,-1 1-1,1 0 0,-1-1 1,1 1-1,-1 0 0,0 1 0,1-1 1,-1 1-1,0 0 0,0-1 1,0 1-1,0 0 0,0 1 1,-1-1-1,1 0 0,0 2 5,8 7-23,0 1 0,-1 1 0,0 0 0,-1 0 0,0 1 0,2 6 23,-6-10 2,0-1-1,-1 1 1,0 0-1,-1 1 1,0-1-1,-1 1 0,0-1 1,0 1-1,-1 0 1,-1 0-1,0-1 1,-1 11-2,1-18 3,-1 0-1,0 0 1,0 0 0,0 0 0,-1 0 0,1 0 0,-1 0 0,1-1 0,-1 1 0,0-1 0,0 1 0,0-1-1,0 0 1,-1 1 0,1-1 0,0 0 0,-1-1 0,0 1 0,1 0 0,-1-1 0,0 0 0,-1 1-3,-12 5-11,0 0 0,1-2 1,-12 3 10,-10-1-766,0-1 1,0-1-1,-1-2 1,1-2-1,-10-2 766,42 1-253,4 0 207,1 0-1,-1-1 1,1 1 0,0 0 0,-1 0 0,1 0-1,0-1 1,-1 1 0,1 0 0,0-1 0,0 1-1,-1 0 1,1-1 0,0 1 0,0 0 0,0-1-1,-1 1 1,1 0 0,0-1 0,0 1 0,0-1-1,0 1 1,0 0 0,0-1 0,0 1 0,0-1 0,0 1-1,0 0 1,0-1 0,0 1 0,0-1 0,0 1-1,0 0 1,0-1 0,0 1 0,0-1 0,1 1-1,-1 0 1,0-1 0,0 1 0,0 0 0,1-1-1,-1 1 1,0 0 0,0-1 0,1 1 0,-1 0 46,4-5-299,-1 1 0,1 0 0,-1 1 0,1-1 0,0 1 0,1-1 0,-1 1 0,0 0 0,1 1 0,0-1 0,0 1 0,2-1 299,32-15-4005</inkml:trace>
  <inkml:trace contextRef="#ctx0" brushRef="#br0" timeOffset="37397.78">21399 3272 904,'0'0'4983,"0"0"-2215,0 0-398,0 0-412,0 0-361,0 0-118,-3-7-70,-8-21-281,8 21-323,3 7-258,0 0-188,3 0-116,188 0 1114,-189 0-1363,0 0 1,1 0-1,-1 0 0,1 0 0,-1 1 0,0-1 0,0 1 0,1-1 1,-1 1-1,0 0 0,0 0 0,0 0 0,1 0 0,-1 0 0,-1 0 0,1 1 1,0-1-1,0 1 0,0-1 0,-1 1 0,1 0 0,-1 0 0,1-1 0,-1 1 1,0 0-1,1 0 0,-1 0 0,0 1 0,0-1 0,-1 0 0,1 0 6,0 1-15,-1 0 1,0 0-1,0 0 0,0 0 0,0 0 0,0 0 0,0 0 0,-1 0 1,1 0-1,-1 0 0,0 0 0,0 0 0,0-1 0,-1 1 0,1 0 0,0-1 1,-1 1-1,0-1 0,0 1 0,1-1 0,-1 0 0,-1 0 0,1 0 1,-1 1 14,-21 15-213,0 0 1,-8 2 212,15-10-97,-1 1 0,2 1 0,0 0 1,0 2-1,1 0 0,-1 2 97,14-14-16,1-1 1,-1 1-1,1 0 0,0-1 1,0 1-1,0 0 0,0 0 1,0 0-1,0 0 1,0 0-1,0 0 0,1 0 1,-1 0-1,1 0 0,0 0 1,-1 0-1,1 0 0,0 3 16,1-4-7,-1 1 0,1-1 0,-1 0-1,1 1 1,0-1 0,0 1 0,-1-1-1,1 0 1,0 0 0,0 0 0,0 1 0,0-1-1,1 0 1,-1 0 0,0-1 0,0 1-1,1 0 1,-1 0 0,0 0 0,1-1 7,6 3-5,0 0 1,0 0-1,1-1 1,-1 0 0,0-1-1,1 0 1,0 0 0,0-1 4,14 1-100,2 0-126,0 0 0,-1-2 0,7-2 226,-24 2-535,0 0 0,1 0-1,-1-1 1,0-1 0,0 1 0,0-1 0,-1 0 0,1-1 0,-1 1 0,0-1 0,0 0 0,5-5 535,7-9-6342</inkml:trace>
  <inkml:trace contextRef="#ctx0" brushRef="#br0" timeOffset="37726.85">22160 2977 9570,'0'0'4257,"0"0"-3217,0 0 585,0 0-329,0 0-520,0 0 184,0 0-72,66 54-87,-27-42-161,4 3-248,0-6-256,-3 2-136,-4-2 0,-6 0-608,3-6-857,-10-3-2552,-9 0-6721</inkml:trace>
  <inkml:trace contextRef="#ctx0" brushRef="#br0" timeOffset="38486.78">23357 2611 10402,'0'0'2173,"0"0"-677,0 0 140,0 0-378,0 0-542,0 0-289,-21-7-251,6 0-160,10 4-14,0 1 0,-1-1 1,1 1-1,-1 0 0,1 0 0,-1 1 0,0-1 0,0 1 0,1 0 0,-1 1 0,0 0 0,0 0 0,0 0 0,0 0 0,0 1 0,0 0 0,1 0 1,-1 1-1,0 0 0,1 0 0,-1 0 0,1 0 0,-2 2-2,-36 26 225,2 1 1,1 2 0,1 2-1,3 2 1,0 1-1,3 2 1,-20 29-226,46-57 38,1-1 0,0 1 1,0 1-1,1-1 0,0 1 0,-1 9-38,5-17 5,0 0-1,0 0 1,0 0 0,1 0-1,0 0 1,0 0 0,1 0-1,-1 1 1,1-1-5,0-2 2,-1-1 0,1 0 0,0 1 0,0-1 1,0 0-1,0 0 0,0 0 0,1 0 0,-1 0 0,1 0 0,-1 0 0,1 0 1,0 0-1,-1-1 0,1 1 0,0-1 0,0 1 0,2 0-2,9 3 2,-1-1 1,1 0-1,1-1 0,-1 0 0,0-1 0,1 0 0,-1-1 0,1-1 0,0 0 0,4-2-2,6 2-38,-1 0-145,-1-2 0,0 0 0,0-2 0,0 0 0,-1-1-1,1-2 1,8-3 183,-19 5-76,1 1 0,-1-2 0,0 0 0,-1 0 0,1-1 0,-1 0 0,-1-1 0,1 0 0,-1 0 0,-1-1 0,1 0 0,-2-1 0,1 0 0,0-2 76,-4 3 42,0 0 0,-1-1 0,-1 1 0,1 0 0,-2-1 0,1 0 0,-1 1 0,-1-1 0,0 0 0,0 0 0,-1-2-42,1-7 552,0 18-306,0 11-183,2 13 23,1-1 1,0 1-1,2-1 1,1 0-1,8 19-86,-5-10 149,0 0 0,2 19-149,-8-22-168,-2-1 0,-1 16 168,0-26-738,-3-13-3418,1-5 1504,1 1-6127</inkml:trace>
  <inkml:trace contextRef="#ctx0" brushRef="#br0" timeOffset="38860.08">23734 3192 10338,'0'0'3716,"0"0"-1672,0 0-737,0 0-624,0 0-307,0 0-168,19-7-121,64-19-73,-72 23-17,0 0-1,0 1 1,0 0-1,0 0 0,0 2 1,1-1-1,-1 1 1,0 1-1,0 0 0,6 2 4,-16-3-4,0 1-1,-1-1 1,1 1 0,0-1-1,0 1 1,0 0-1,-1-1 1,1 1-1,0 0 1,-1 0-1,1-1 1,-1 1-1,1 0 1,-1 0 0,1 0-1,-1 0 1,1 0-1,-1 0 1,0 0-1,0 0 1,1 0-1,-1 0 1,0 0-1,0 0 1,0 0 0,0 0-1,0 0 1,0 0 4,0 2-12,0 0-1,0 1 1,0-1 0,-1 0 0,1 0 0,-1 1 0,0-1 0,-1 2 12,-2 2-6,-1 0 0,0 0 1,-1-1-1,1 0 0,-1 0 0,0 0 1,-1-1-1,1 0 0,-1 0 0,-1 0 6,-3 2-19,1 1-1,0 0 0,1 1 0,-2 2 20,9-8-4,-1 0-1,1 0 0,0 0 0,0 0 1,0 0-1,0 1 0,1-1 1,-1 1-1,1-1 0,0 1 0,0 0 1,0-1-1,1 1 0,-1 0 1,1 0-1,0 0 5,0-3-6,0 0 0,0 0 0,1-1 1,-1 1-1,0 0 0,0 0 0,1 0 0,-1 0 0,0 0 0,1 0 1,-1 0-1,1-1 0,-1 1 0,1 0 0,0 0 0,-1-1 1,1 1-1,0 0 0,0-1 0,-1 1 0,1 0 0,0-1 1,0 1-1,0-1 0,-1 0 0,1 1 0,0-1 0,0 0 0,0 1 1,0-1-1,1 0 6,34 3-91,-30-3 60,11 1-474,1-2 0,0 1 1,-1-2-1,1 0 0,-1-2 0,0 0 0,0 0 0,0-2 1,12-5 504,28-16-6248</inkml:trace>
  <inkml:trace contextRef="#ctx0" brushRef="#br0" timeOffset="39461.85">24954 2188 12395,'0'0'2787,"0"0"-1005,0 0-479,0 0-621,0 0-312,-16 27-7,-3 1-253,0 1 26,0 0-1,3 1 1,0 1 0,-10 30-136,6 0 195,3 2 0,3 0 0,2 1 0,-2 59-195,3 48 162,9 19-162,3-226-100,2 0 1,1 0-1,2 1 1,1-1 0,2 1-1,2 1 1,1 0 0,14-27 99,-24 56-10,0 0 1,0 1 0,1-1 0,0 0-1,0 1 1,1-1 0,-1 1-1,1 0 1,1-1 9,-2 3-14,0 0-1,0 0 0,0 1 1,0-1-1,1 1 1,-1 0-1,0 0 0,0 0 1,1 0-1,-1 1 0,1-1 1,-1 1-1,1 0 1,-1 0-1,1 0 15,7 0-11,0 1 0,0 0-1,-1 1 1,1 0 0,0 0 0,-1 1-1,1 1 1,-1 0 0,0 0 0,0 1 0,-1 0-1,1 1 1,-1 0 0,0 0 0,-1 1-1,0 0 1,3 3 11,-5-4-8,0-1 0,0 2 0,-1-1 1,0 1-1,0-1 0,0 1 0,-1 1 0,0-1 0,0 1 0,-1 0 0,0-1 0,0 1 0,-1 1 0,0-1 0,0 0 0,-1 0 0,0 1 0,-1-1 1,0 1-1,0 0 8,0-7-3,-1 1 1,1 0 0,0 0 0,-1 0 0,0-1 0,0 1 0,0 0 0,0-1 0,0 1 0,0 0 0,-1-1 0,1 0-1,-1 1 1,0-1 0,1 0 0,-1 0 0,-1 0 2,-2 4-27,-1-2 1,0 1-1,0-1 1,0 0-1,0 0 0,-1-1 1,0 1 26,-18 6-358,0-1 1,-1-1 0,-12 1 357,33-7-101,-55 12-2038,-2-3 1,-14-1 2138,-8-5-5602,82-5 1655</inkml:trace>
  <inkml:trace contextRef="#ctx0" brushRef="#br0" timeOffset="39791.08">25285 3037 9978,'0'0'2905,"0"0"-1649,0 0-344,0 0-80,0 0-295,0 0-265,0 0-120,-53 187-80,37-148 16,-4 0-32,7-10-56,-1-8 0,4-3-152,7-9-593,3-9-807,0 0-1176,0-9-5122</inkml:trace>
  <inkml:trace contextRef="#ctx0" brushRef="#br0" timeOffset="40144.08">25894 2057 13083,'0'0'1766,"0"0"-954,0 0-51,3 29 39,0-2-607,4 36 349,3 0 0,4 5-542,12 36 502,-6-26-251,-2 0 0,-4 2 0,2 65-251,-16-133 7,2 35 16,-2 1 1,-4 22-24,2-55 1,0-1 0,-1 1 0,-1-1 0,0 0 0,-1 0 0,0 0 0,-1 0 1,-1-1-1,0 0 0,-1 0-1,-9 10-68,-1 0 0,-2-1 0,0-2 0,-1 0 0,-1-1 0,0-1 0,-11 6 68,-48 28-6461,-49 22 6461,77-45-4251,23-13-2820</inkml:trace>
  <inkml:trace contextRef="#ctx0" brushRef="#br0" timeOffset="40655.07">26413 2060 7938,'0'0'2700,"0"0"-1253,0 0 32,0 0-170,0 0-283,0 0-69,13 1-208,0 1-600,0-1 1,1 2-1,-1-1 1,-1 2-1,1 0 0,-1 0 1,1 1-1,-1 1 0,0 0 1,9 7-150,-14-8 31,0-1 0,-1 2 0,0-1 0,0 1 0,-1 0 0,0 0 1,0 0-1,0 1 0,0 1-31,-3-5 4,-1-1 1,0 1-1,0 0 1,0 0 0,0 0-1,0 0 1,-1 0-1,1 0 1,-1 0-1,0 0 1,0 0 0,0 0-1,0 1 1,-1-1-1,1 0 1,-1 0-1,0 0 1,0 0 0,0-1-1,0 1 1,0 0-1,0 0 1,-1 0-1,0-1 1,1 1-1,-1-1-3,-10 12 12,1-1 1,-1-1-1,-1 0 0,0-1 1,-11 7-14,11-9-18,0 1 0,1 0-1,0 1 1,1 0 0,0 1 0,1 1-1,-4 6 19,13-17-10,-1-1-1,1 1 0,0 0 0,0 0 1,0 0-1,1 0 0,-1 0 0,0 0 0,1 0 1,-1 0-1,1 0 0,0 0 0,0 0 1,0 0-1,0 0 0,0 0 0,0 0 0,0 0 1,1 0-1,-1 0 11,1 0-5,0-1 0,0 1-1,0-1 1,0 1 0,0-1 0,0 0 0,1 0 0,-1 0 0,0 1-1,1-1 1,-1 0 0,0-1 0,1 1 0,0 0 0,-1 0 0,1-1-1,-1 1 1,1-1 0,0 1 5,11 2 6,0-1-1,0-1 1,0 0-1,0 0 1,11-2-6,-9 1 24,133 0-307,-52 0-4262,-73 0-1553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2:38.457"/>
    </inkml:context>
    <inkml:brush xml:id="br0">
      <inkml:brushProperty name="width" value="0.05" units="cm"/>
      <inkml:brushProperty name="height" value="0.05" units="cm"/>
    </inkml:brush>
  </inkml:definitions>
  <inkml:trace contextRef="#ctx0" brushRef="#br0">0 0 6665,'0'0'3418,"0"0"-1860,0 0-591,0 0 57,0 0-37,0 0 37,0 0 66,0 0-173,0 0-232,0 0-177,0 0-124,0 0-132,0 0-87,0 0-55,0 1-113,0-1 1,0 1-1,0-1 1,0 1 0,0-1-1,0 1 1,0-1 0,0 1-1,1-1 1,-1 1-1,0-1 1,0 1 0,0-1-1,1 1 1,-1-1-1,0 1 1,0-1 0,1 0-1,-1 1 1,0-1 0,1 1-1,-1-1 1,0 0-1,1 1 1,-1-1 0,1 0-1,-1 0 1,1 1 2,14 7 17,0-2 0,0 1-1,1-2 1,0 0 0,0-1 0,0 0 0,1-1-1,1-1-16,28 6 33,11 5-28,1-3 0,0-3 1,37-1-6,-74-3-935,-20-3 523,-1 0-247,0 0-380,-10-1-2841,3-4-1055</inkml:trace>
  <inkml:trace contextRef="#ctx0" brushRef="#br0" timeOffset="667.96">7 423 520,'0'0'8931,"0"0"-5651,0 0-1796,0 0-334,0 0-232,0 0-145,5 1 3273,31 7-4011,243 8 441,-203-9-459,-75-7-9,-1 0 12,0 0 16,0 0-20,0 0-3,0 0 3,0 0 6,0 0-108,0 0-212,0 0-372,0 0-608,0 0-1146,0 0-1818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3:00.519"/>
    </inkml:context>
    <inkml:brush xml:id="br0">
      <inkml:brushProperty name="width" value="0.05" units="cm"/>
      <inkml:brushProperty name="height" value="0.05" units="cm"/>
    </inkml:brush>
  </inkml:definitions>
  <inkml:trace contextRef="#ctx0" brushRef="#br0">361 1338 13179,'0'0'2426,"0"0"-851,0 0-755,0 0-500,0 0-139,-4 27-11,-25 172 104,14-101-254,7-40-467,-2-1 0,-3-1 0,-15 40 447,26-95-1314,2-2-3308,0-7-2873</inkml:trace>
  <inkml:trace contextRef="#ctx0" brushRef="#br0" timeOffset="336.75">0 1540 10578,'0'0'1753,"0"0"-241,0 0-472,0 0 240,0 0-71,0 0-345,228 42-280,-158-39-360,-4-3-120,-13 0-104,-7 0-472,-3 6-768,-13 0-1265,-7-6-3432</inkml:trace>
  <inkml:trace contextRef="#ctx0" brushRef="#br0" timeOffset="687.45">1174 1287 10282,'0'0'2087,"0"0"-640,0 0-505,-34 4-603,34-4-339,-48 6 50,1 1 0,-4 4-50,44-9 35,0 0 0,1 0 0,0 1 1,-1 0-1,1 0 0,0 1 1,1 0-1,-1 0 0,1 0 0,0 0 1,0 1-1,0 0 0,0 0 1,1 1-1,0-1 0,0 1 1,-3 5-36,-7 9 177,0-2-48,1 1 0,0 0 0,1 0 0,2 1 0,0 1 0,1 0 0,1 0 0,0 1 0,2-1 0,1 2 0,1-1-1,0 1 1,1 15-129,3-37 5,0 0-1,0 1 0,0-1 0,1 0 0,-1 0 0,0 1 1,1-1-1,-1 0 0,1 0 0,-1 0 0,1 0 0,-1 1 0,1-1 1,0 0-1,0 0 0,-1 0 0,1 0 0,0-1 0,0 1 1,0 0-1,0 0 0,0 0 0,0-1 0,1 1 0,-1 0 0,0-1 1,0 1-1,0-1 0,0 0 0,1 1 0,-1-1 0,0 0 1,0 0-1,2 0-4,6 1 23,0 0 1,1-1-1,-1-1 0,8 0-23,-3 0-24,-3-1-71,0-1 0,0 1-1,0-2 1,-1 1 0,1-2-1,-1 1 1,0-1 0,0-1-1,-1 0 1,0 0 0,0-1-1,4-4 96,2-1-190,-2-1-1,1 0 0,-2-1 0,0 0 0,-1-1 1,0 0-1,1-5 191,16-48 393,-28 67-30,0 10-104,0 239 533,0-140-4645,0-98-809</inkml:trace>
  <inkml:trace contextRef="#ctx0" brushRef="#br0" timeOffset="1065.15">1370 1689 6889,'0'0'4512,"0"0"-2329,0 0-626,0 0-397,0 0-261,0 0-243,23-1-224,123-4-140,-145 6-310,-1 0 1,0 0-1,1 0 0,-1 0 1,0 0-1,0 0 0,0 0 1,0 0-1,0 0 0,0 0 1,0 0-1,0 0 0,0 0 1,0 0-1,0 0 0,-1 0 1,1 0-1,0 0 0,-1 0 1,0 1 17,-3 4-40,-1 0 0,0 0 0,-1-1 0,1 0 1,-1 0-1,0 0 0,0-1 0,-1 0 1,-4 3 39,-17 11-117,13-7 73,1-1 28,0 0 0,0 1 1,1 0-1,1 1 0,0 1 0,1 0 0,-1 2 16,11-14 0,0 1 0,-1-1 0,1 1 0,0 0 0,0 0 0,1 0 0,-1 0 0,0 0 0,1 0 1,-1 0-1,1 0 0,-1 0 0,1 0 0,0 0 0,0 0 0,0 0 0,0 0 0,0 0 0,1 0 0,-1 1 0,1-2 6,0 1 1,0-1-1,0 1 1,0-1-1,0 0 1,0 0-1,0 1 1,1-1-1,-1 0 1,0 0-1,1 0 1,-1 0-1,1 0 0,-1-1 1,1 1-1,-1 0 1,1-1-1,0 1 1,0-1-7,10 3 55,1-1 0,-1 0 0,1-1 1,0 0-1,10-2-55,-12 1 14,21 1-39,-20 0-216,0-1 0,0 0-1,1-1 1,-1 0-1,0-1 1,0 0 0,0 0-1,5-3 242,19-17-2908</inkml:trace>
  <inkml:trace contextRef="#ctx0" brushRef="#br0" timeOffset="1850.75">1859 629 4641,'0'0'6385,"0"0"-3669,0 0-1027,0 0-683,0 0-575,0 0-79,0 26 292,14 289 589,15 396-639,-29-709-570,7-11-159,9-27-84,11-35 219,10-25 10,-29 77 6,0-1 76,2 0 1,0 0 0,1 1 0,9-11-93,-16 25 15,0 0 1,0 1-1,0-1 1,0 1-1,1 0 1,0 1-1,0-1 1,0 1-1,0 0 1,0 0-1,1 0 1,-1 1-1,1-1 1,0 2-1,-1-1 1,1 1-1,0-1 1,0 2-1,3-1-15,1 0 12,0 0 1,0 1-1,1 1 0,-1 0 0,0 0 0,5 2-12,-11-2 6,0 1 0,0-1-1,0 1 1,0 0 0,-1 0-1,1 1 1,-1-1 0,1 1 0,-1-1-1,0 1 1,0 0 0,0 1-1,0-1 1,-1 0 0,1 1-1,1 3-5,1 2 4,0 1-1,-1 0 1,0 0 0,-1 1-1,0-1 1,-1 1-1,0 0 1,-1-1-1,0 1 1,0 0-1,-1 0 1,-1 5-4,0-11-20,0 0 0,0 0 1,-1 0-1,0-1 0,0 1 0,0 0 0,0-1 1,-1 1-1,0-1 0,1 0 0,-2 0 0,1 0 1,0 0-1,-1 0 0,0-1 0,0 1 0,0-1 1,0 0-1,0-1 0,-1 1 0,1-1 0,-2 1 20,-10 5-320,0-1-1,0 0 1,-1-1 0,0-1-1,-15 3 321,25-6-179,-15 2-1199,0 0-1,0-1 1,-16 0 1378,27-5-2663,10-8-1876</inkml:trace>
  <inkml:trace contextRef="#ctx0" brushRef="#br0" timeOffset="2318.61">2570 1644 8106,'0'0'3783,"0"0"-2072,0 0-306,0 0-257,0 0-208,0 0-271,23 6-208,151 33 189,-170-39-646,1 1-1,-1 0 1,0 1-1,0-1 1,1 1-1,-1 0 1,0 0-1,0 0-3,-3-1-4,0-1 0,0 1 0,-1-1 0,1 1 0,0 0 0,-1-1 0,1 1 0,-1 0 0,1 0 0,-1-1 0,1 1 0,-1 0 0,1 0 0,-1 0-1,0-1 1,1 1 0,-1 0 0,0 0 0,0 0 0,0 0 0,0 0 0,0 0 0,0 0 0,0 0 0,0 0 0,0 0 0,0-1 0,0 1 0,0 0-1,-1 0 1,1 0 0,0 0 0,-1 0 0,1 0 0,-1-1 0,1 1 0,-1 0 0,1 0 0,-1-1 0,1 1 0,-1 0 0,0-1 0,0 1 4,-6 6-6,-1 0 0,0-1 0,0 0 0,0 0 1,-1-1-1,0 0 0,-3 1 6,-23 14-89,23-12 45,-3 1-11,-1 1 1,2 0-1,0 1 0,0 1 1,1 0-1,-11 13 55,23-23-5,0-1-1,0 1 0,0-1 1,0 1-1,0-1 0,0 1 1,0 0-1,0-1 0,1 1 1,-1 0-1,1 0 0,-1-1 1,1 1-1,0 0 0,-1 0 1,1 0-1,0 1 6,1-2-2,-1 0 1,1 0 0,-1 0-1,1 0 1,-1 0-1,1 0 1,-1 0 0,1 0-1,0-1 1,-1 1-1,1 0 1,0 0-1,0-1 1,0 1 0,-1 0-1,1-1 1,0 1-1,0-1 1,0 0 0,0 1-1,0-1 1,1 1 1,7 1 14,-1-1 1,2 1 0,-1-1-1,0-1 1,0 0 0,3 0-15,-4 0 25,21 0 48,0-1 0,-1-2 0,27-5-73,-43 6-377,-1-1 0,1-1 0,-1 0 1,0 0-1,0-1 0,-1-1 0,0 0 0,0 0 0,0-1 0,0 0 0,0-1 377,7-10-3962</inkml:trace>
  <inkml:trace contextRef="#ctx0" brushRef="#br0" timeOffset="2698.95">3695 1022 10338,'0'0'5461,"0"0"-3630,0 0-870,0 0-348,0 0-133,-9 35-45,-2 7-301,-39 165 367,22-43-313,18-90-714,-4-1 0,-19 57 526,25-112-896,7-17 782,1-1-1,0 0 0,0 1 1,0-1-1,0 0 1,-1 1-1,1-1 0,0 0 1,0 0-1,0 1 1,-1-1-1,1 0 0,0 0 1,-1 1-1,1-1 1,0 0-1,0 0 0,-1 0 1,1 1-1,0-1 1,-1 0-1,1 0 0,-1 0 1,1 0-1,0 0 1,-1 0-1,1 0 0,0 0 1,-1 0-1,1 0 1,0 0-1,-1 0 0,1 0 1,0 0-1,-1 0 1,1 0-1,-1 0 0,1-1 1,0 1-1,0 0 0,-1 0 1,1 0-1,0 0 1,-1-1-1,1 1 0,0 0 1,0 0-1,-1-1 1,1 1-1,0 0 0,0-1 115,-4-9-6292</inkml:trace>
  <inkml:trace contextRef="#ctx0" brushRef="#br0" timeOffset="3031.33">3324 1359 12907,'0'0'1920,"0"0"-263,0 0-329,0 0-200,0 0-312,192 77-264,-126-68-248,0-3-168,-9-3-136,-8-3-48,-3 0-944,-12 0-1680,-15 0-5810</inkml:trace>
  <inkml:trace contextRef="#ctx0" brushRef="#br0" timeOffset="3569.42">4551 1019 10674,'0'0'1458,"0"0"-167,0 0-502,0 0-357,0 0-202,-31-3-125,-16-2 34,-39 1-139,80 4 35,1 0 1,-1 1 0,0 0-1,1 0 1,-1 0-1,1 1 1,-1 0 0,1 0-1,0 0 1,0 1-1,0-1 1,0 1 0,0 0-1,1 1 1,-1-1-1,1 1 1,0 0 0,0 0-1,-3 5-35,-6 4 188,-19 19 412,2 1 0,2 1 0,-16 24-600,28-34 168,1 1 0,1 0 0,1 1 1,2 1-1,0 0 0,1 2-168,6-12 9,1-1-1,1 1 1,0-1 0,1 1 0,1 15-9,0-28 2,0-2-1,0-1-1,0 1 1,0-1-1,1 1 1,-1-1-1,0 1 1,1-1-1,-1 1 1,1-1 0,-1 0-1,1 1 1,0-1-1,-1 1 1,1-1-1,0 0 1,0 0-1,0 0 1,0 0-1,0 1 1,0-1-1,0 0 1,0-1-1,1 1 1,-1 0-1,0 0 1,1 0-1,-1-1 1,0 1-1,1-1 1,-1 1-1,1-1 1,-1 0-1,1 1 1,0-1-1,7 1-6,0 0 0,0-1 0,1 0 0,-1-1 0,5-1 6,-6 2-12,4-3-30,0 0-1,0 0 0,-1-1 0,1 0 0,-1-1 1,0 0-1,0-1 0,-1 0 0,0-1 0,0 0 1,0 0-1,-1-1 0,3-4 43,23-22-255,-2-2 1,19-28 254,-51 64 0,29-38 351,-1-1 1,14-28-352,-42 78 161,-5 54-322,-3 0 1,-2 0-1,-7 15 161,0 6-1049,-1 44 1049,16-116-2592,1-11-992,0-2-5481</inkml:trace>
  <inkml:trace contextRef="#ctx0" brushRef="#br0" timeOffset="4065.95">4690 1537 6465,'0'0'5009,"0"0"-2991,0 0-556,0 0-437,0 0-398,0 0-204,27-11-148,84-32-154,-107 41-121,0 0 0,1 1 0,-1 0 0,0 0 0,1 0 0,-1 1 0,1-1 0,-1 1 0,2 0 0,-5 0-1,0 1 0,0-1-1,0 0 1,0 0-1,1 1 1,-1-1-1,0 0 1,0 1-1,0-1 1,0 1-1,0 0 1,0-1-1,0 1 1,-1 0-1,1-1 1,0 1-1,0 0 1,0 0-1,-1 0 1,1 0-1,0 0 2,0 3-5,0 0 0,0 0 0,0 0-1,0 0 1,-1 0 0,0 0 0,0 0 0,0 0-1,0 0 1,0 0 0,-1 0 0,0 1 5,-1 13 8,2-14-8,0 0 0,-1 1 0,0-1 0,0 0 0,0 0 0,0 0 0,0 0 0,-1 0 0,0-1 0,0 1 0,0 0 0,0-1 0,-1 1 0,-1 0 0,-6 9-105,-2-1 0,0 0-1,-3 1 106,6-5-114,0-1-1,1 2 1,0-1-1,0 1 0,1 0 1,-3 5 114,9-13-12,0 0 1,0 0-1,0 0 1,1 1-1,-1-1 1,0 0 0,1 1-1,-1-1 1,1 0-1,-1 1 1,1-1-1,0 1 1,-1-1-1,1 1 1,0-1-1,0 1 1,0-1-1,0 1 1,0-1-1,1 1 1,-1-1 0,0 1-1,1-1 1,-1 0-1,1 1 1,-1-1-1,1 1 1,0-1-1,-1 0 1,1 0-1,0 1 1,0-1-1,0 0 1,0 0-1,0 0 1,0 0-1,0 0 1,1 0 0,-1 0-1,0-1 1,0 1-1,1 0 1,-1-1-1,0 1 1,1-1-1,0 1 12,9 2 11,1 0 0,-1-1 0,1 0-1,0-1 1,10-1-11,-1 2-26,-1-1 63,0 2 0,0 0 0,0 1 0,0 1 0,-1 1 0,2 1-37,-20-6 4,-1-1-1,1 0 0,0 0 1,0 1-1,-1-1 0,1 0 1,0 1-1,-1-1 0,1 1 1,-1-1-1,1 1 0,-1-1 1,1 1-1,-1-1 0,1 1 1,-1-1-1,1 1 0,-1 0 1,0-1-1,1 1 0,-1 0 0,0-1 1,1 1-1,-1 0 0,0-1 1,0 1-1,0 0 0,0 0 1,0-1-1,0 1 0,0 0 1,0 0-1,0-1 0,0 1 1,0 0-1,0 0 0,0-1 1,-1 1-1,1 0-3,-1 1 24,0-1-1,0 1 1,0 0-1,-1-1 1,1 1 0,0-1-1,-1 1 1,1-1-1,-1 0 1,1 0 0,-1 0-1,0 0 1,0 0 0,-1 1-24,-18 6-46,-1 0 0,0-2 1,0-1-1,0 0 1,0-2-1,-16 0 46,-36 0-6275,69-3-87</inkml:trace>
  <inkml:trace contextRef="#ctx0" brushRef="#br0" timeOffset="4696.75">5735 498 6225,'0'0'8545,"0"0"-5907,0 0-1737,0 0-467,0 0-261,-10 31 22,-1 3-128,-53 180 369,-27 211 699,17-65-878,70-349-642,2-12 145,1-24 65,5-40 99,-1 52 56,0 0 0,1 0 0,1 1-1,0 0 1,0 0 0,1 0 0,0 1 0,6-7 20,-9 13-4,2 0 0,-1 0 0,1 0 0,-1 0 0,1 1 0,1 0 0,-1 0 0,0 0 0,1 0 0,0 1 0,0 0 0,0 1 1,0-1-1,0 1 0,1 0 0,-1 1 0,5-1 4,15-1 9,0 1 1,0 1 0,1 2-1,6 1-9,-28-1 1,1 0 0,-1 1-1,0-1 1,0 1 0,0 0-1,0 1 1,0-1 0,-1 1 0,1 0-1,-1 0 1,1 0 0,-1 1-1,0-1 1,-1 1 0,1 0 0,0 0-1,-1 1 1,0-1 0,0 1-1,-1-1 1,1 1 0,-1 0-1,1 2 0,-1-3 1,-1 0-1,1 0 1,-1 0-1,0 0 1,0 0-1,0 1 1,0-1-1,-1 0 1,0 1-1,0-1 1,0 0-1,0 1 1,-1-1-1,1 0 1,-1 1-1,0-1 1,-1 0-1,1 0 1,-1 0-1,0 0 1,0 0-1,0 0 1,0 0-1,-1-1 1,1 1-1,-1-1 1,0 0-1,0 0 1,-1 1-1,-13 8-127,-2 0-1,1 0 1,-2-2 0,1-1-1,-1 0 1,-1-1 0,-15 3 127,-13 2-1929,0-2 0,-40 4 1929,82-14-773,0 0 1,-1-1-1,1 0 0,0 0 1,-1 0-1,-4-1 773,5-4-5401</inkml:trace>
  <inkml:trace contextRef="#ctx0" brushRef="#br0" timeOffset="5214.25">5907 1519 8066,'0'0'4777,"0"0"-2430,0 0-739,0 0-581,0 0-241,0 0-170,22 3-260,18 2-270,89 11 57,-127-16-131,29 10-61,-30-10 42,-1 0 1,1 0-1,-1 1 1,0-1-1,1 0 1,-1 1-1,1-1 1,-1 1-1,0-1 1,1 1-1,-1-1 1,0 1 0,1-1-1,-1 1 1,0-1-1,0 1 1,0-1-1,1 1 1,-1-1-1,0 1 1,0-1-1,0 1 7,0 0-13,0 0-1,-1 1 0,1-1 0,0 0 1,-1 0-1,1 0 0,-1 0 0,1 0 1,-1 0-1,0 0 0,1 0 0,-1-1 0,0 1 1,0 0-1,1 0 0,-2 0 14,-10 9-8,0 0 1,-2-1-1,1-1 1,-1 0-1,0 0 0,0-2 8,-1 1-46,1 0 0,0 1 0,0 1 0,1 0 0,0 1-1,-4 4 47,16-13-10,0 1 1,0-1-1,0 0 0,1 1 0,-1-1 0,0 1 0,0 0 0,1-1 0,-1 1 0,1 0 0,0-1 0,-1 1 0,1 0 0,0-1 0,0 1 0,0 0 1,0-1-1,0 1 0,0 0 0,1 0 0,-1-1 0,0 1 0,1 0 0,-1-1 0,1 1 0,0-1 0,0 1 0,0-1 0,-1 1 0,1-1 0,1 0 0,-1 1 1,0-1-1,0 0 0,0 0 0,1 0 0,-1 1 0,0-1 0,1-1 0,1 2 10,115 69 96,-118-71-98,1 0-1,-1 1 1,1-1 0,-1 0 0,1 1-1,-1-1 1,0 0 0,1 1 0,-1-1-1,1 1 1,-1-1 0,0 1-1,1-1 1,-1 1 0,0-1 0,0 1-1,1-1 1,-1 1 0,0-1-1,0 1 1,0-1 0,0 1 0,1 0-1,-1-1 1,0 1 0,0-1 0,0 1-1,0 0 1,-1-1 0,1 1-1,0-1 1,0 1 0,0-1 0,0 1-1,0-1 1,-1 1 0,1 0-1,0-1 1,-1 1 0,1-1 0,0 0-1,-1 1 1,1-1 0,0 1 0,-1-1-1,1 1 1,-1-1 0,1 0-1,-1 1 1,1-1 0,-1 0 0,1 0-1,-1 1 3,-32 15-47,29-15 39,-15 7-164,-80 27-1503,32-20-3868,49-14-1006</inkml:trace>
  <inkml:trace contextRef="#ctx0" brushRef="#br0" timeOffset="5627.76">6711 281 14227,'0'0'1806,"0"0"-715,0 0-503,0 0 37,2 31-26,0-1-448,0 6 80,1 0 1,2-1-1,1 1 0,8 24-231,34 94 829,14 54 108,-50-158-697,-2 0 0,-3 1 0,0 12-240,-4-13 142,-2 1 1,-6 49-143,3-80 9,-1 0 1,-1 0 0,-1-1-1,-1 1 1,0-1-1,-2 0 1,0-1 0,-10 17-10,1-9-147,-2 0 0,-1-1 1,-1-1-1,0-1 0,-2-1 0,-1-1 1,-1-1-1,0-1 0,-21 10 147,3-3-1263,-2-3 0,-1-1 0,0-2-1,-2-3 1,-31 8 1263,32-17-4133</inkml:trace>
  <inkml:trace contextRef="#ctx0" brushRef="#br0" timeOffset="6185.31">7141 4 7242,'0'0'6201,"0"0"-3718,0 0-857,0 0-639,0 0-601,0 0-219,13 0-2,-1-1-123,40-2 79,-48 3-107,1 0-1,0 1 1,0-1-1,-1 1 1,1 0-1,-1 0 0,1 1 1,-1-1-1,1 1 1,3 2-14,-6-2 3,0-1 0,0 0 0,0 1 0,0 0 0,0-1 0,-1 1 0,1 0 0,0 0 0,-1 0 0,0 0 0,1 0 0,-1 0 0,0 1 0,0-1 0,0 0 0,0 1 0,0-1 0,-1 0 0,1 1 0,-1-1 0,0 1 0,0-1 0,1 1 0,-2-1 0,1 1 0,0-1 0,0 1 0,-1-1 0,1 1 0,-1-1 0,0 1 0,0-1 0,0 0 0,0 0 0,0 1 0,-1 0-3,-4 7 21,0 0 0,-1-1 0,0 1 0,-1-1-1,0-1 1,-7 8-21,12-14 5,-22 21 17,1 1 0,1 2 1,-3 5-23,20-24 0,1 1 0,0 0 0,0 1 0,0-1 0,1 1 0,1 0 0,-1 0 0,1 0 0,1 0 0,0 0 0,0 1 0,1-1 0,0 8 0,1-15 10,1 1 0,-1-1 1,1 1-1,0-1 0,0 1 0,0-1 0,1 1 0,-1-1 0,0 0 0,1 0 0,-1 1 0,1-1 0,0 0 1,0-1-1,0 1 0,0 0 0,0 0 0,0-1 0,0 0 0,1 1 0,-1-1 0,0 0 0,1 0 0,-1 0 1,1 0-1,2 0-10,10 4 60,0-1 0,0 0 0,0-1 0,3-1-60,18 2-445,32 0 445,1-7-3617,-28-7-4146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2:42.805"/>
    </inkml:context>
    <inkml:brush xml:id="br0">
      <inkml:brushProperty name="width" value="0.05" units="cm"/>
      <inkml:brushProperty name="height" value="0.05" units="cm"/>
    </inkml:brush>
  </inkml:definitions>
  <inkml:trace contextRef="#ctx0" brushRef="#br0">299 459 5193,'0'0'5701,"0"0"-2612,0 0-1142,0 0-631,0 0-433,0 0-153,0 0-158,-5 11 259,-50 97 137,-67 138-115,97-183-813,2 0 1,3 2-1,-5 37-40,16-56-15,3 0 1,1 1-1,2-1 1,3 1-1,3 29 15,-1-63-4,0 0-1,1 1 0,1-1 0,0-1 0,0 1 1,2-1-1,-1 1 0,2-1 0,-1-1 1,2 1-1,-1-1 0,2-1 0,-1 1 0,2-2 1,-1 1-1,8 5 5,-7-7-272,0 0 0,0-1 0,1 0 0,0 0 0,0-1 0,1-1 0,-1 0 0,1-1 0,0 0 0,0 0 0,1-2 0,-1 1 1,1-2-1,-1 1 0,1-2 0,-1 0 0,10-1 272,-17 0-703,1 1 1,-1-2 0,1 1 0,-1-1 0,0 0-1,0 0 1,1 0 702,29-23-9579</inkml:trace>
  <inkml:trace contextRef="#ctx0" brushRef="#br0" timeOffset="646.25">971 1072 5281,'0'0'4625,"0"0"-1991,0 0-567,0 0-261,0 0-410,0 0-340,-6-10-322,-21-30-241,26 39-476,1 1-1,-1-1 1,0 0-1,0 0 1,0 0-1,0 0 1,0 1 0,0-1-1,0 0 1,0 1-1,0-1 1,0 1-1,0-1 1,-1 1-1,1 0 1,0-1-1,0 1 1,0 0-1,-1 0 1,1 0-1,0 0 1,0 0 0,-1 0-1,1 0 1,0 0-1,0 0 1,-1 1-17,-4 0 57,-1-1-40,0 0 0,0 1 0,0 0 0,0 0 0,0 0 1,0 1-1,1 0 0,-1 1 0,1-1 0,0 1 0,-1 1 0,-4 3-17,-5 5-2,1 0 1,0 1-1,1 1 1,0 1 1,-10 11 48,1 0-1,1 1 0,2 2 1,-9 15-48,22-32 5,0-1 1,2 1 0,-1 0 0,2 1-1,0-1 1,0 1 0,1 0 0,0 0-1,2 0 1,-1 0 0,1 0-1,1 1 1,1 6-6,-1-19-2,1 0 0,-1-1 0,0 1 0,1-1 0,-1 1 0,0 0 0,1-1-1,-1 1 1,1-1 0,-1 1 0,1-1 0,-1 1 0,1-1 0,-1 1 0,1-1 0,0 1 0,-1-1 0,1 0 0,-1 1-1,1-1 1,0 0 0,-1 0 0,1 0 0,0 1 0,0-1 0,-1 0 0,1 0 0,0 0 0,-1 0 0,1 0 2,29 0 5,-20-1-1,-2 0 4,-1 0 0,1-1 1,-1 0-1,1 0 0,-1-1 0,0 0 1,0 0-1,0-1 0,-1 0 0,1 0 1,-1 0-1,0-1 0,0 0 0,0 0 1,4-6-9,11-11-53,-1 0 1,-1-2-1,7-13 53,-16 23-38,-1 0 0,0-1-1,-1 0 1,-1 0-1,0-1 1,-1 0-1,-1 0 1,0 0-1,-1-1 1,-1 0-1,-1 0 1,1-7 38,-5 110-219,0-32 224,2 1 1,2 0-1,4 7-5,-5-56-29,0 5-86,1 0 0,1 0 0,-1 0 0,2 0 0,2 7 115,2-15-3244,-7-3 964,0 0-3474</inkml:trace>
  <inkml:trace contextRef="#ctx0" brushRef="#br0" timeOffset="1246.05">1298 1310 2657,'0'0'3770,"0"0"-1031,0 0-648,0 0-529,0 0-274,0 0-217,0 0-172,0 0-167,0 0-109,0 0-56,0 0-115,0 0-136,0 12 102,-1 20 71,-2 0 0,-5 22-489,2-19 153,2 1-1,0 27-152,-10-64-2096,12-1 1551,0 0 0,1 0 0,-1 0 0,0-1 0,1 1 0,0 0 0,0-1 0,-1 1 0,1-1 0,0 0 545,1 2-386,-7-15-6693</inkml:trace>
  <inkml:trace contextRef="#ctx0" brushRef="#br0" timeOffset="1884.47">1424 396 9250,'0'0'3755,"0"0"-1651,0 0-878,0 0-563,0 0-277,0 0-130,11-9 81,6 0-226,0 0 1,0 2-1,1 0 0,1 0 0,-1 2 0,1 0 1,0 1-1,13-1-111,21 4-124,-52 1 116,0 1 1,-1-1-1,1 0 1,-1 1-1,1-1 1,-1 1-1,1-1 1,-1 1 0,1 0-1,-1-1 1,1 1-1,-1-1 1,1 1-1,-1 0 1,0-1-1,0 1 1,1 0-1,-1-1 1,0 1 0,0 0-1,0 0 1,0-1-1,1 1 1,-1 0-1,0 0 1,0-1-1,-1 1 1,1 0-1,0-1 1,0 2 7,-2 26 9,0-21 2,-1 1 0,1-1 0,-2 0 0,1-1 0,-1 1 0,1 0 0,-2-1 0,1 0 0,-1 0 0,0 0 0,0-1 0,-2 2-11,-21 26 23,27-32-30,0 1 0,0-1 1,0 0-1,0 1 0,0-1 1,1 1-1,-1-1 1,0 1-1,1-1 0,-1 1 1,1-1-1,0 1 0,-1 0 1,1-1-1,0 1 1,0-1-1,0 1 0,0 0 7,0-1-2,1 0 0,-1 0-1,1 0 1,-1 0 0,1 0 0,-1-1-1,1 1 1,0 0 0,-1 0 0,1-1-1,0 1 1,0-1 0,-1 1 0,1 0-1,0-1 1,0 1 0,0-1 0,0 0-1,0 1 1,-1-1 0,1 0 0,0 1 2,8 0 2,-1 1 1,0-1-1,1 0 1,-1-1-1,1 0 1,1-1-3,1 1 10,144 0-999,-151 0 706,0 0 0,-1 0-1,1 0 1,0 1 0,0-1 0,0 1-1,-1 0 1,1 0 0,-1 0-1,1 1 1,0-1 0,-1 1-1,0 0 1,0 0 0,1 0-1,-1 0 1,0 1 0,-1-1-1,1 1 1,0 0 0,-1-1 0,1 1-1,-1 0 1,0 1 0,1 0 283,6 23-6323</inkml:trace>
  <inkml:trace contextRef="#ctx0" brushRef="#br0" timeOffset="2282.5">2221 893 11442,'0'0'3629,"0"0"-1530,0 0-725,0 0-399,0 0-304,0 0-187,2 0-102,3 9-404,8 80-166,-4 0 0,-4 1 1,-4 0-1,-4 1 188,-2-54-2490,4-34 88,1-3-1113,0 0-2184</inkml:trace>
  <inkml:trace contextRef="#ctx0" brushRef="#br0" timeOffset="2595.52">1930 1218 7114,'0'0'4520,"0"0"-3263,0 0-177,0 0-304,0 0 592,0 0 81,0 0-489,222 0-192,-156 0-256,0 0-304,-7-6-136,-9 0-72,-7 6-616,-7 0-1056,-13 6-1417,-9 9-4296</inkml:trace>
  <inkml:trace contextRef="#ctx0" brushRef="#br0" timeOffset="3049.12">3193 947 12259,'0'0'2799,"0"0"-952,0 0-864,0 0-495,-31-6-271,-102-20-130,125 24-85,0 1-1,-1 0 1,1 0-1,0 1 1,-1 0-1,1 0 1,0 1-1,0 0 1,-1 1 0,1 0-1,0 0 1,0 1-1,1 0 1,-1 0-1,0 1 1,0 0-2,-3 4 23,0 1 0,0 0 0,1 1 0,0 0 0,1 1 0,0 0 0,-2 4-23,6-8 29,-4 4 2,1 1 1,0-1 0,1 1 0,0 1 0,1 0-1,0 0 1,1 0 0,1 0 0,0 1-1,0 0 1,2 0 0,0 0 0,0 0 0,1 0-1,1 0 1,1 0 0,0 8-32,0-20-7,0 0 0,0-1 0,-1 1 0,1 0 0,0 0 0,0 0 0,1 0 0,-1-1 0,0 1 0,1-1 0,-1 1 0,1-1 0,-1 1 0,1-1 0,0 0 0,-1 0 0,1 0 0,0 0 0,0 0 0,0 0 0,0 0 0,0-1 0,0 1 0,0-1 0,0 1 0,0-1 0,0 0 0,0 0 0,0 0 7,10 1-50,0 0-1,0-1 1,0-1 0,5-1 50,-17 2 0,5 0-14,0-1 0,-1-1 0,1 1 0,0 0 0,-1-1 0,0 0 0,1 0 0,-1-1 0,0 1 0,0-1 0,0 1 0,0-1 0,-1-1 0,2-1 14,7-7 10,-1-1 0,0-1 1,3-6-11,2-2 125,-16 21-125,0 1 1,1 0-1,-1-1 1,1 1-1,-1 0 1,0 0-1,1-1 1,-1 1-1,1 0 1,-1 0-1,1 0 1,-1 0-1,0 0 1,1 0-1,-1-1 1,1 1-1,-1 0 1,1 0-1,-1 0 1,1 0-1,-1 1 1,1-1-1,-1 0 1,1 0-1,-1 0 1,0 0-1,1 0 1,-1 1 0,1-1-1,-1 0 1,1 0-1,-1 1 1,0-1-1,1 0 1,-1 0-1,0 1 1,1-1-1,-1 1 1,0-1-1,0 0 1,1 1-1,-1-1 1,0 0-1,0 1 1,1-1-1,-1 1 1,0-1-1,0 1 1,0-1-1,0 1 1,0-1-1,0 1 0,12 25-169,-12-25 178,11 33-50,-2 1-1,-1 0 0,-2 0 0,-1 0 0,-1 11 42,-1 52-4029,-4-84-488,-1-12-3929</inkml:trace>
  <inkml:trace contextRef="#ctx0" brushRef="#br0" timeOffset="3500.13">3230 1385 6601,'0'0'5279,"0"0"-2537,0 0-979,0 0-558,0 0-294,0 0-215,11-2-294,-3 0-359,4-1-31,1 1 0,0 0 0,-1 0 0,1 2 0,0 0 0,0 0 0,3 1-12,-15 0-3,0-1 1,0 1 0,0 0 0,-1 0 0,1-1 0,0 1 0,-1 0 0,1 0-1,-1 0 1,1 0 0,-1 0 0,1 0 0,-1 0 0,1 0 0,-1 0 0,0 0-1,0 0 1,1 0 0,-1 0 0,0 0 0,0 0 0,0 0 0,0 1 2,0 30-48,0-27 45,0 2-46,0-1 0,-1 1 1,1 0-1,-2-1 0,1 1 1,-1 0-1,0-1 0,0 0 1,-1 1-1,0-1 1,0 0-1,0 0 0,-1-1 1,0 1-1,-3 2 49,4-4-85,0 0 0,1 0 0,-1 1-1,1-1 1,0 0 0,0 1 0,0-1 0,0 1 0,1 0-1,0 0 1,0-1 0,0 1 0,1 0 0,0 3 85,0-7-14,0-1 1,1 1 0,-1-1-1,1 1 1,-1 0 0,1-1-1,-1 1 1,1-1 0,-1 1-1,1-1 1,-1 0 0,1 1-1,0-1 1,-1 0 0,1 1-1,0-1 1,-1 0 0,1 0-1,0 1 1,0-1 0,-1 0-1,1 0 1,0 0 0,0 0-1,-1 0 1,1 0 0,0 0 13,26 1-117,-24-1 74,24-2-1036,0 0 1,-1-2 0,0-1 0,0-1 0,21-8 1078,-23 7-1633,10-1-2766</inkml:trace>
  <inkml:trace contextRef="#ctx0" brushRef="#br0" timeOffset="4076.33">3683 105 4537,'0'0'5264,"0"0"-2905,0 0-1096,0 0-359,0 0-205,0 0-59,30-3-113,95-7-200,-103 9-258,-6-1-7,-1 1 0,1 1 0,0 0 0,0 1-1,1 1-61,-15-2-3,0 0-1,-1 1 0,1-1 0,0 1 1,-1-1-1,1 1 0,-1 0 1,1-1-1,0 1 0,-1 0 0,0 0 1,1 0-1,-1 0 0,0 0 1,1 1-1,-1-1 0,0 0 0,0 1 1,0-1-1,1 2 4,-1 0-1,1 1-1,-1-1 1,0 1-1,1-1 1,-2 1 0,1-1-1,0 1 1,-1 0 0,0 0-1,0 0 2,0 5 29,0 0 0,-1 0 0,0 0 0,-1 0-1,0 0 1,0 0 0,-1 0 0,-1 3-29,-8 9 61,0-1 0,-1 0 0,-1 0 0,-10 9-61,-36 53 80,54-73-44,1 1 0,0-1 0,0 1 0,1 0 0,1 0 0,0 1 0,0-1 0,1 1-36,1-9 3,1-1 0,0 0 0,-1 0 1,1 1-1,0-1 0,0 0 0,0 1 0,0-1 0,0 0 0,1 0 0,-1 1 1,0-1-1,1 0 0,-1 0 0,0 1 0,1-1 0,-1 0 0,1 0 0,0 0 1,-1 0-1,1 0 0,0 0 0,0 0 0,0 0 0,0 0 0,0 0 0,0 0 1,0 0-1,0-1 0,0 1 0,0 0 0,0-1 0,0 1 0,0-1 0,1 1 1,0-1-4,5 2 33,0-1 1,1-1 0,-1 1-1,1-1 1,-1 0 0,3-1-34,11 0 55,24 1-446,42-7 391,-1-10-3848,-44 5-2846</inkml:trace>
  <inkml:trace contextRef="#ctx0" brushRef="#br0" timeOffset="4782.69">4252 876 9818,'0'0'3526,"0"0"-1615,0 0-762,0 0-504,0 0-197,0 0-112,1-1-42,4 6-277,0 10 111,-1 0 1,-1 0-1,0 0 0,-1 1 1,-1-1-1,0 1 0,-1 1-128,1 14 97,3 43-255,-3 0 0,-3 0 0,-7 32 158,9-113-4731,3-52-250,4 16-275</inkml:trace>
  <inkml:trace contextRef="#ctx0" brushRef="#br0" timeOffset="5109.86">4073 1126 7138,'0'0'3160,"0"0"-1455,0 0-457,0 0-304,0 0 192,0 0 577,0 0-481,202-24-512,-129 9-400,3 3-320,-7 9 0,1 3-784,-1 0-896,-16 9-1433,-17 9-6873</inkml:trace>
  <inkml:trace contextRef="#ctx0" brushRef="#br0" timeOffset="5510.44">5489 789 3697,'0'0'6927,"0"0"-4584,0 0-1314,-29-1-326,-92-5-292,111 5-388,0 1 1,-1 0 0,1 0-1,0 1 1,0 1-1,0 0 1,-1 0-1,2 1 1,-1 0-1,0 1 1,1 0-1,-7 3-23,8-1 45,0 0 0,0 1-1,0-1 1,1 2 0,0-1 0,1 1-1,-1 0 1,1 0 0,1 1-1,-2 2-44,2-3 58,1 0-1,0 0 1,1 0-1,-1 1 1,2-1-1,-1 1 1,1-1-1,0 1 1,1 0-1,0 0 0,1 0 1,0 0-1,0 0 1,0 0-1,2 5-57,-1-9 0,0-1-1,1 1 1,-1-1 0,1 1-1,0-1 1,0 0-1,0 0 1,1 0-1,0 0 1,-1 0 0,1 0-1,1-1 1,-1 0-1,0 1 1,1-1-1,0 0 1,-1-1 0,1 1-1,0-1 1,0 1-1,1-1 1,-1-1-1,0 1 1,1 0 0,-1-1-1,1 0 1,0 0-1,-1 0 1,4-1 0,4 1-64,-1 0 0,0-1 0,1 0 0,-1-1 1,0 0-1,1-1 0,-1 0 0,0-1 0,0 0 0,-1-1 0,1 0 0,-1 0 1,1-1-1,-1-1 0,-1 0 0,1 0 0,-1-1 0,0 0 0,-1-1 0,1 0 1,-2 0-1,1 0 0,-1-1 0,0 0 0,-1-1 0,0 0 0,-1 0 1,3-6 63,-3 5 136,0-1 0,-1 1 0,-1-1 0,0 0 0,0 0 0,-1 0 0,-1 0 0,0-1 0,0 0-136,-3 124 38,5 139 233,-2-235-323,1 1-1,0 0 1,1 0 0,1-1-1,1 2 53,12 16-2901,-9-25-1960</inkml:trace>
  <inkml:trace contextRef="#ctx0" brushRef="#br0" timeOffset="6028.39">5770 1152 10666,'0'0'3657,"0"0"-1615,0 0-901,0 0-486,0 0-312,0 0-180,12-2-106,-1 1-54,6-3-7,1 2 0,1 0 0,6 2 4,-24 0-4,0 1 0,0-1 0,0 1 0,0 0 0,-1 0 0,1-1 1,0 1-1,-1 0 0,1 0 0,0 0 0,-1 0 0,1 0 0,-1 0 1,0 0-1,1 0 0,-1 0 0,0 0 0,1 0 0,-1 0 0,0 0 0,0 0 1,0 0-1,0 0 0,0 0 0,0 0 0,0 1 0,-1-1 4,-2 36 66,-1-30-55,0 0 1,-1-1-1,1 0 1,-1 0-1,0 0 1,-1 0-1,0-1 0,1 0 1,-2 0-1,1 0 1,-5 2-12,3-2-79,0 1 1,1-1 0,0 1-1,1 1 1,-1-1-1,1 1 1,0 0 0,-3 6 78,9-13-26,-1 1 1,1-1 0,0 1 0,0-1 0,0 1 0,-1-1 0,1 1 0,0-1 0,0 1 0,0-1-1,0 0 1,0 1 0,0-1 0,0 1 0,0-1 0,0 1 0,0-1 0,0 1 0,0-1 0,1 1-1,-1-1 1,0 1 0,0-1 0,0 1 0,1-1 0,-1 0 0,0 1 0,0-1 0,1 1 0,-1-1-1,0 0 1,1 1 0,-1-1 0,1 0 0,-1 0 0,0 1 0,1-1 0,-1 0 0,1 0 0,-1 1-1,1-1 1,-1 0 0,0 0 0,1 0 0,-1 0 0,1 0 0,0 0 25,28 4 169,-21-3-247,15 1 118,36 5-22,-55-6-17,0 0 0,0 0 0,0 0-1,0 0 1,-1 1 0,1 0 0,0-1 0,-1 2 0,0-1 0,1 0-1,-1 0 1,2 3-1,-4-4 9,0 1 0,0-1 0,0 1 1,0 0-1,0-1 0,0 1 0,0 0 0,-1 0 0,1 0 0,-1-1 0,1 1 0,-1 0 0,0 0 0,1 0 0,-1 0 0,0 0 0,0 0 0,-1 0 0,1 0 0,0 0 0,-1 0 0,1-1 0,-1 1 1,1 0-1,-1 0 0,0 0 0,-1 1-9,0 2 39,-1-1 0,0 1 0,0 0 0,-1-1 0,0 1 0,1-1 1,-1 0-1,-4 2-39,-5 5-217,0-1 0,-1 0 0,0-1-1,0-1 1,-1-1 0,0 0 0,-1 0 0,1-2 0,-11 3 217,25-8-102,1 1 1,0-1-1,0 0 1,-1 0-1,1 0 0,0 0 1,0 0-1,-1 0 1,1 1-1,0-1 0,0 0 1,-1 0-1,1 0 1,0 0-1,0 0 0,-1 0 1,1 0-1,0 0 1,0 0-1,-1 0 0,1 0 1,0 0-1,0 0 1,-1-1-1,1 1 0,0 0 1,0 0-1,-1 0 1,1 0-1,0 0 0,0 0 1,-1-1-1,1 1 1,0 0-1,0 0 0,0 0 1,-1-1-1,1 1 1,0 0-1,0 0 0,0 0 1,0-1-1,0 1 1,0 0-1,-1 0 0,1-1 1,0 1-1,0 0 1,0 0-1,0-1 0,0 1 1,0 0-1,0-1 1,0 1-1,0 0 0,0 0 1,0-1-1,0 1 1,0 0-1,0 0 0,1-1 1,-1 1-1,0 0 1,0 0-1,0-1 102,0-20-6729</inkml:trace>
  <inkml:trace contextRef="#ctx0" brushRef="#br0" timeOffset="6508.7">6253 134 6809,'0'0'7235,"0"0"-4851,0 0-1492,0 0-367,0 0-215,0 0-22,23-8-48,77-26-94,-94 32-139,0 1 0,0-1 1,1 1-1,-1 0 0,0 1 0,0 0 0,1-1 0,-1 2 0,0-1 0,5 2-7,-8-2-6,0 1-1,-1 0 1,1 0 0,0 0 0,-1 0-1,1 1 1,-1-1 0,1 1-1,-1 0 1,0-1 0,1 1 0,-1 0-1,0 0 1,0 0 0,0 1 0,0 0 6,1 2-13,-1-1 1,0 1 0,-1 0 0,1 0 0,-1-1-1,0 1 1,0 0 0,0 0 0,-1 0 0,0 0 0,0 0-1,0 0 1,-1 0 0,1 0 0,-1 0 0,0 0 0,-1 0-1,1-1 1,-1 1 0,-1 3 12,-8 12-49,-1-1 1,0 0-1,-2 0 1,0-2-1,-1 1 1,0-2-1,-3 2 49,-34 38-185,34-35 117,7-9 38,2-1-1,-1 1 1,-5 11 30,13-19-16,0 0 1,0 0-1,0 0 0,1 0 0,-1 0 0,1 0 0,0 0 0,1 0 1,-1 0-1,1 1 0,-1-1 0,1 0 0,1 1 0,-1-1 0,1 2 16,-1-4 0,1-1-1,0 1 0,0-1 1,0 1-1,0-1 0,0 1 1,0-1-1,0 1 0,0-1 1,1 0-1,-1 0 0,0 0 1,1 0-1,-1 0 0,1 0 1,-1 0-1,1 0 0,-1 0 1,1-1-1,0 1 0,-1-1 1,1 1-1,1-1 1,45 9 47,-42-8-36,32 3 29,-1-2 0,21-2-40,-41 0-860,1-1 1,-1-2-1,0 1 0,0-2 0,-1 0 1,10-4 859,6-5-7190</inkml:trace>
  <inkml:trace contextRef="#ctx0" brushRef="#br0" timeOffset="6877.71">6858 27 14267,'0'0'2685,"0"0"-1524,0 0-603,0 0 24,14 36-52,47 115-119,-28-81-42,2-2 0,6 2-369,-6-11 302,5 18-302,-29-53 32,-2 1-1,0 0 0,-1 0 0,-2 1 0,0 1-31,-2 1 15,-1 1 1,-1-1-1,-1 0 1,-1 0-1,-5 28-15,2-36-6,0-1 0,-2 0 0,0 0 0,-1 0 0,-1 0 0,-1-1 0,0-1 0,-11 17 6,-5 1-262,-2-1 0,-1-2 0,-1-1-1,-1-1 1,-12 8 262,8-10-1207,-1-2-1,-1-1 1,-4 0 1207,2-5-3228,12-12-2388</inkml:trace>
  <inkml:trace contextRef="#ctx0" brushRef="#br0" timeOffset="7244.76">7625 99 11242,'0'0'4649,"0"0"-4128,0 0-385,0 0 72,0 0 160,-172 190 200,139-109 40,7 5-48,6 6-160,10 6-144,7 4-96,3-13-72,0 0-88,3-8-8,10-10-64,0 3-648,-3-14-1064,-3-21-2417</inkml:trace>
  <inkml:trace contextRef="#ctx0" brushRef="#br0" timeOffset="8228.7">7490 447 10490,'0'0'3508,"0"0"-2023,0 0-889,0 0-429,0 0-127,0 0 40,7 20 67,1 0-91,3 7 69,-1 1-1,-1 0 1,-2 1 0,0 3-125,4 64 507,-3 1 0,-5 0 1,-5 6-508,2-31 233,-15 75 698,22-163-931,0 1 0,0 0 1,2 1-1,0 0 1,1 0-1,0 1 1,1 0-1,0 0 1,1 2-1,0-1 0,1 2 1,0-1-1,1 2 1,0 0-1,5-2 0,5 1-24,0 0 0,1 1-1,0 2 1,0 1 0,1 0-1,0 2 1,0 1 0,0 1 0,20 2 24,-44 0-12,0 0 1,0 1 0,0-1-1,0 1 1,0-1 0,0 1 0,0 0-1,0 0 1,0-1 0,0 2 0,-1-1-1,1 0 1,0 0 0,-1 0 0,1 1-1,-1-1 1,1 1 0,-1-1 0,1 1-1,-1 0 1,0 0 0,0-1 0,0 1-1,0 0 1,0 0 0,-1 0 0,1 0-1,0 0 1,-1 0 0,0 0-1,1 0 1,-1 0 0,0 2 11,1 5-1,0-1 1,-1 0-1,0 0 1,-1 1-1,1-1 1,-2 0-1,1 0 0,-3 6 1,1-5 8,-1-1-1,0 0 1,-1 0-1,0 0 1,0-1 0,0 0-1,-1 1 1,0-2-1,-1 1 1,1-1-1,-3 1-7,-17 14 29,0-1-1,-14 7-28,28-19-230,0-1-1,0 0 0,0 0 1,-1-1-1,0-1 0,0 0 0,-1-1 1,1 0-1,-1-1 0,0-1 1,-2 0 230,15-6-1397,1 1 1155,0 1-1,0 0 0,0 0 0,0 0 1,1 0-1,-1 0 0,1 0 1,0 0-1,-1 0 0,1 0 0,0 0 1,0 0-1,0 1 0,0-1 1,1 0-1,-1 1 0,0-1 0,1 0 1,-1 1-1,1-1 243,21-13-4436</inkml:trace>
  <inkml:trace contextRef="#ctx0" brushRef="#br0" timeOffset="8559.7">8237 1277 1720,'0'0'7682,"0"0"-4868,0 0-1690,0 0-498,0 0-61,0 0-17,0 20-138,0 326 861,0-337-2975,0-19-1888,0-9-3863</inkml:trace>
  <inkml:trace contextRef="#ctx0" brushRef="#br0" timeOffset="8994.7">8551 423 10042,'0'0'2626,"0"0"-939,0 0-487,0 0-359,0 0-201,0 0-194,30-6-218,95-18-140,-118 22-87,1 1-1,0-1 0,0 1 0,0 0 0,0 1 0,0 0 0,0 0 0,0 1 0,5 1 0,-12-2-1,0 0-5,0 1-1,0-1 0,1 0 0,-1 1 1,0-1-1,0 1 0,0 0 0,1-1 1,-1 1-1,0 0 0,0 0 1,0 0-1,0 0 0,0 0 0,-1 0 1,1 0-1,0 0 0,0 0 0,-1 0 1,1 0-1,0 0 0,-1 0 0,1 1 7,0 1-10,0 1-1,0 0 0,-1-1 0,1 1 1,-1 0-1,0 0 0,0 0 1,0 3 10,-1 1-3,0 0 0,0 0 0,-1-1 0,0 1 0,0 0 0,-1-1 0,0 1 0,-1 0 3,-9 12 13,-1-1-1,-2 0 0,0-2 0,-1 1 1,-9 6-13,-35 37-2,60-60-7,-1 1-1,1-1 0,0 1 0,-1 0 1,1 0-1,0-1 0,0 1 0,0 0 1,0 0-1,1 0 0,-1 0 0,0 0 1,1 1-1,-1-1 0,1 0 0,0 0 10,0-1-6,0 0 0,1 0 0,-1 0 0,0-1 0,1 1 0,-1 0 0,1 0 0,-1-1 0,1 1 0,-1 0 0,1 0 0,-1-1 0,1 1 0,0-1 0,-1 1 0,1 0 0,0-1 0,-1 0 0,1 1 0,0-1 0,0 1-1,0-1 1,-1 0 0,1 1 0,0-1 0,0 0 0,0 0 0,0 0 0,0 0 0,0 0 0,-1 0 0,1 0 0,0 0 0,0 0 0,0 0 0,0 0 6,83-1-13,4-1-4392,13 6 4405,-68 1-4665</inkml:trace>
  <inkml:trace contextRef="#ctx0" brushRef="#br0" timeOffset="9339.03">9464 757 12291,'0'0'2731,"0"0"-1141,0 0-849,0 0-433,0 0 26,0 0 32,2 31-78,5 106-68,-3-18 160,-7 68-380,3-184-49,0 0 0,-1 0 0,1-1 0,0 1 0,-1 0 0,0-1 0,1 1 0,-1 0-1,0-1 1,-1 2 49,1-3-247,0 0 1,0 0-1,0 0 0,1-1 0,-1 1 0,0 0 0,0-1 0,-1 1 0,1-1 0,0 1 1,0-1-1,0 1 0,0-1 0,0 0 0,-1 0 0,1 1 0,0-1 0,0 0 1,0 0-1,-1 0 0,1 0 0,0 0 247,-7 0-5461</inkml:trace>
  <inkml:trace contextRef="#ctx0" brushRef="#br0" timeOffset="9675.71">9249 1075 9130,'0'0'2440,"0"0"-799,0 0-633,0 0-144,0 0 272,0 0 265,0 0-225,179 36-280,-116-36-440,-7 0-280,-6 0-176,-11-6-208,-9 6-728,-13 0-768,-8 0-1097,-5 0-2888</inkml:trace>
  <inkml:trace contextRef="#ctx0" brushRef="#br0" timeOffset="10121.63">10228 328 11346,'0'0'2380,"0"0"-856,0 0-170,-20 36-301,-66 121-253,77-138-660,1 0 0,0 0 0,2 1 0,0 0 0,1 1 1,1-1-1,-1 17-140,1-12 74,-7 97 416,5 1 0,7 76-490,1-58 56,-2-141-43,0 0-1,0 0 1,0 0-1,0 0 1,0-1-1,0 1 1,-1 0-1,1 0 0,0 0 1,0 0-1,0 0 1,0 0-1,0 0 1,0-1-1,0 1 1,-1 0-1,1 0 0,0 0 1,0 0-1,0 0 1,0 0-1,0 0 1,-1 0-1,1 0 1,0 0-1,0 0 0,0 0 1,0 0-1,0 0 1,-1 0-1,1 0 1,0 0-1,0 0 1,0 0-1,0 0 0,-1 0 1,1 0-1,0 0 1,0 0-1,0 0 1,0 0-1,0 0 1,0 1-1,-1-1 1,1 0-1,0 0 0,0 0 1,0 0-1,0 0 1,0 0-1,0 0 1,0 1-1,0-1 1,0 0-1,-1 0 0,1 0 1,0 0-13,-3-23 16,0-1 0,1 1 0,1-1 0,2 0 0,1-11-16,-2 34-1,1-3-13,-1-1 1,1 1-1,0-1 1,0 1 0,0-1-1,1 1 1,0-1-1,0 1 1,0 0 0,0 0-1,1 0 1,-1 0-1,1 0 1,0 1 0,0-1-1,0 1 1,1 0-1,-1 0 1,1 0 0,0 0-1,0 1 1,0-1-1,0 1 1,0 0 0,0 0-1,0 1 1,1-1-1,-1 1 1,5-1 13,14-3-30,0 1-1,1 2 1,0 0-1,-1 1 1,8 1 30,-24 0 0,4 0-4,-1 0-1,1 1 0,-1 0 0,0 0 1,1 1-1,8 3 5,-16-4-5,0 0 0,0 1 0,0-1-1,0 1 1,0 0 0,-1 0 0,1 0 0,-1 0 0,1 0-1,-1 0 1,0 1 0,0-1 0,0 1 0,0 0 0,-1-1 0,1 1-1,-1 0 1,1 0 0,-1 0 0,0 0 0,0 0 0,0 1 0,-1-1-1,1 2 6,0 0 0,0-1-1,0 1 0,-1 0 1,0-1-1,0 1 0,0 0 1,-1 0-1,1-1 0,-1 1 1,0-1-1,0 1 0,-1-1 1,1 1-1,-1-1 0,0 0 1,0 0-1,-1 1 0,-2 2 1,-1 0 10,-1 0-1,0-1 0,0 0 1,-1 0-1,1 0 0,-1-1 1,-1 0-1,-6 3-9,-12 4-460,0-1-1,0-1 1,-1-1 0,0-1-1,-1-2 1,0-1 0,1-1-1,-2-1 1,1-2-1,-9-1 461,36 0-45,-18-3-2013,19 3 1844,1-1 1,-1 0 0,1 1 0,0-1-1,-1 0 1,1 1 0,0-1-1,-1 0 1,1 1 0,0-1-1,0 0 1,0 0 0,-1 1 0,1-1-1,0 0 1,0 0 0,0 0-1,0 1 1,0-1 0,1 0-1,-1 0 1,0 1 0,0-1-1,0 0 1,1 0 213,5-19-4418</inkml:trace>
  <inkml:trace contextRef="#ctx0" brushRef="#br0" timeOffset="10543.56">10516 1239 6729,'0'0'5202,"0"0"-2441,0 0-768,0 0-613,0 0-457,0 0-339,28 0-266,86 0-141,-102-1-159,-1 2 1,1-1-1,-1 1 1,1 1-1,1 1-18,-11-3-1,0 1 0,0 0-1,0 0 1,-1 0 0,1 0 0,0 0-1,0 0 1,0 0 0,-1 1 0,1-1-1,-1 0 1,1 1 0,-1 0-1,1-1 1,-1 1 0,0 0 0,0 0-1,1 1 2,-1-1-9,0 0-1,0 0 0,0 0 1,-1 0-1,1 0 1,0 1-1,-1-1 0,0 0 1,1 0-1,-1 1 1,0-1-1,0 0 0,0 1 1,-1-1-1,1 0 0,0 0 1,-1 1-1,0-1 1,1 0-1,-1 0 0,0 0 1,0 0-1,0 0 1,0 0-1,-1 0 0,1 0 1,-1 0-1,0 1 10,-6 5-32,0 0-1,0-1 1,-1 1 0,0-2-1,-5 3 33,-4 5-94,-9 3 21,20-13 60,1-1 0,0 1 1,-1 1-1,1-1 0,1 1 0,-1 0 1,1 1-1,0-1 0,0 1 0,0 0 0,-3 6 13,8-12-6,0 1 0,0-1 0,0 0 0,0 1 0,0-1 0,0 0 0,0 0 0,1 1-1,-1-1 1,0 0 0,0 1 0,0-1 0,0 0 0,1 0 0,-1 1 0,0-1 0,0 0 0,0 0-1,1 1 1,-1-1 0,0 0 0,0 0 0,1 0 0,-1 1 0,0-1 0,1 0 0,-1 0-1,0 0 1,1 0 0,-1 0 0,0 0 0,0 0 0,1 0 0,-1 0 0,0 0 0,1 0-1,-1 0 1,0 0 0,1 0 0,-1 0 0,0 0 0,1 0 6,21 0 88,-17 0-92,14-1-4,0 0-1,0-1 0,-1-1 0,1-1 0,-1-1 0,16-6 9,1-3-1577,-1-1 0,-1-2-1,-1-1 1578,14-7-6854</inkml:trace>
  <inkml:trace contextRef="#ctx0" brushRef="#br0" timeOffset="11186.56">11052 1 11618,'0'0'1780,"0"0"-443,0 0-110,0 0-464,0 0-418,31 8-206,102 30-104,-67-20-8,-53-15-22,0 0 1,0 1-1,-1 1 1,1 0-1,-1 1 1,4 2-6,-14-7-9,-1 0 0,0-1 1,0 1-1,0 0 1,0 0-1,0 0 0,0-1 1,0 1-1,0 0 1,0 1-1,0-1 0,-1 0 1,1 0-1,0 0 0,-1 0 1,1 1-1,-1-1 1,1 0-1,-1 0 0,0 1 1,1-1-1,-1 0 1,0 1 7,0 1-7,0-1 0,-1 1 0,1 0-1,-1-1 1,1 1 0,-1-1-1,0 0 1,0 1 0,0-1 0,0 0-1,0 1 1,-1-1 8,-4 6 9,0 0-1,0 0 1,-1 0 0,0-1 0,-1 0-1,1-1-8,-81 59 189,50-40 620,-32 30-809,69-54 5,0 0 0,0 0 0,-1 1 0,1-1 0,0 0 0,0 1 0,0-1 0,0 0 0,0 1 0,1-1 0,-1 1 0,0-1 0,1 1 0,-1 1-5,1-3 2,0 1-1,0-1 1,0 1 0,0 0 0,0-1-1,0 1 1,0-1 0,0 1 0,1-1-1,-1 1 1,0 0 0,0-1-1,1 1 1,-1-1 0,0 1 0,1-1-1,-1 1 1,0-1 0,1 1 0,-1-1-1,1 0 1,-1 1 0,1-1-1,-1 0 1,1 1 0,-1-1-2,4 2 19,0-1-1,0 1 1,0-1 0,0 0 0,0 0 0,0 0-1,0-1 1,0 1 0,4-1-19,240 2 274,-84-4-3582,-105-1-1140</inkml:trace>
  <inkml:trace contextRef="#ctx0" brushRef="#br0" timeOffset="11719.69">12018 557 7802,'0'0'2664,"0"0"-1808,0 0 65,-20 170-305,16-96-384,4 7-152,0 5 0,0 0 72,0-5-32,0-13-72,0-14-40,0-13-8,0-14 0,0-21-536,0-6-1345,7 0-3064</inkml:trace>
  <inkml:trace contextRef="#ctx0" brushRef="#br0" timeOffset="12055.65">11925 751 8186,'0'0'3288,"0"0"-2079,0 0-113,0 0 56,0 0 377,0 0-297,182 12-208,-109-12-392,3 0-384,0 0-192,-7 0-56,-6 0-472,3 2-952,-19 13-1489,-14-9-4969</inkml:trace>
  <inkml:trace contextRef="#ctx0" brushRef="#br0" timeOffset="12525">12878 84 9738,'0'0'3818,"0"0"-2511,-9 26-240,2-5-806,-1 2 0,0 1-1,2 0 0,1 0 0,1 0 1,1 0-1,0 17-260,10 379 1764,-2-269-1726,-4-22 123,-1-129-156,0 0 1,-1 0-1,1 1 0,0-1 1,0 0-1,0 0 0,-1 1 0,1-1 1,0 0-1,0 0 0,0 1 1,-1-1-1,1 0 0,0 0 0,-1 0 1,1 0-1,0 0 0,0 1 1,-1-1-1,1 0 0,0 0 0,-1 0 1,1 0-1,0 0 0,-1 0 1,1 0-1,0 0 0,-1 0 0,1 0 1,0 0-1,-1 0 0,1 0 0,0 0 1,0 0-1,-1-1 0,1 1 1,0 0-1,-1 0 0,1 0 0,0 0 1,0-1-1,-1 1 0,1 0 1,0 0-1,0 0 0,-1-1 0,1 1 1,0 0-1,0 0 0,0-1-5,-3-2-2,1-1 0,0 1 0,0-1 0,0 1 0,1-1 0,-1 0 0,1 0 0,0 0 0,0 0 0,0 0 0,1 0 0,-1-4 2,0-56-24,1 48 24,0 9-4,0 0-1,1 1 0,0-1 1,1 0-1,-1 1 0,1 0 1,0-1-1,1 1 0,-1 0 1,1 0-1,1 0 0,2-4 5,1 1-6,0 0 0,0 1-1,1-1 1,0 2 0,1-1 0,0 1-1,4-2 7,9-5-16,0 1 0,1 2 0,0 0-1,1 1 1,0 2 0,13-4 16,-14 7-28,-1 0 1,1 1-1,14-1 28,-32 5-11,1-1 0,-1 1-1,0 0 1,1 0-1,-1 0 1,0 1 0,1 0-1,-1 0 1,0 0-1,0 1 1,0 0-1,0 0 1,0 0 0,0 0-1,-1 1 1,1 0-1,-1 0 1,2 1 11,-2 1-8,0 0 1,0 0 0,-1 1-1,1-1 1,-1 1-1,-1 0 1,1 0 0,-1-1-1,0 2 1,0-1-1,-1 0 1,0 2 7,2 13-11,-1 0 0,-1 0 1,-2 2 10,1-17-1,0 4 12,-2-1-1,1 1 1,-1 0 0,-1-1-1,0 0 1,0 0-1,-1 0 1,0 0-1,0 0 1,-1-1-1,0 1 1,-1-1-1,0-1 1,0 1-1,0-1 1,-5 4-11,-3 2 10,-1 0 0,0 0 0,0-2 0,-1 0 0,-1-1 0,0 0 0,-16 6-10,21-12-267,0 0 0,0-1 1,-1 0-1,1-1 0,-1 0 0,1-1 0,-1 0 0,-4-1 267,15 0-158,0 0-1,0 0 0,0 0 1,0 0-1,0-1 1,0 1-1,0 0 1,1-1-1,-1 0 1,0 1-1,0-1 1,0 0-1,0 0 1,1 0 158,0 0-214,0 0 1,0 0 0,0 0 0,0 0 0,1 0-1,-1 0 1,0 0 0,1-1 0,-1 1-1,1 0 1,-1 0 0,1-1 0,0 1-1,-1 0 1,1 0 0,0-1 0,0 1-1,0 0 1,0-1 0,0 1 213,0-15-4208</inkml:trace>
  <inkml:trace contextRef="#ctx0" brushRef="#br0" timeOffset="13056.69">13407 1033 12179,'0'0'2135,"0"0"-519,0 0-689,0 0-458,0 0-202,0 0-66,15 0 12,190 0 112,-204 0-327,-1 0 0,1 0 0,0 0 0,0 0-1,0 0 1,0 1 0,0-1 0,0 0 0,0 0 0,-1 0 0,1 1 0,0-1 0,0 1 0,0-1-1,-1 0 1,1 1 0,0-1 0,0 1 0,-1 0 0,1-1 0,0 1 0,-1 0 0,1-1 0,-1 1-1,1 0 1,-1-1 0,1 1 0,-1 0 0,0 0 0,1 0 0,-1 0 0,0-1 0,1 1 0,-1 0-1,0 0 1,0 0 0,0 0 0,0 0 0,0 0 0,0 0 0,0-1 0,0 1 0,0 0 0,-1 0 2,1 2-8,-1 1 1,0-1-1,0 0 0,0 0 1,0 0-1,0 0 1,-1 0-1,0 0 1,1 0-1,-1 0 1,0 0-1,-1 0 8,-15 13-3,0-1-1,-2-1 0,1-1 1,-2 0-1,0-2 0,-11 5 4,-13 7-94,20-9-5,14-9 54,0 0 0,1 0 0,0 2 0,0-1-1,1 1 1,0 1 0,0-1 0,-4 6 45,12-12-4,1-1-1,-1 1 1,1-1 0,0 1-1,-1-1 1,1 1 0,0-1-1,-1 1 1,1-1-1,0 1 1,0 0 0,-1-1-1,1 1 1,0-1 0,0 1-1,0 0 1,0-1 0,0 1-1,0 0 1,0-1 0,0 1-1,0-1 1,0 1-1,0 0 1,1-1 0,-1 1-1,0-1 1,0 1 0,1-1-1,-1 1 1,0 0 0,1-1-1,-1 1 1,0-1-1,1 1 1,-1-1 0,1 0-1,-1 1 1,1-1 0,-1 1-1,1-1 1,-1 0 0,1 1-1,-1-1 1,1 0-1,-1 0 1,1 1 0,0-1-1,-1 0 5,35 8 90,-28-7-75,74 11 201,-32-6-62,23 8-154,-71-14-1,0 0 0,0 0 0,0 0 0,0 0 0,-1 0-1,1 1 1,0-1 0,0 0 0,0 0 0,-1 1 0,1-1-1,0 0 1,0 1 0,-1-1 0,1 0 0,0 1 0,-1-1-1,1 1 1,0 0 0,-1-1 0,1 1 0,-1-1 0,1 1-1,-1 0 1,1-1 0,-1 1 0,0 0 0,1 0 0,-1-1 0,0 1-1,1 0 1,-1 0 0,0 0 0,0-1 0,0 1 0,0 0-1,0 0 1,0 0 0,0 0 0,0-1 0,0 1 0,0 0-1,0 0 1,0 0 0,-1-1 0,1 1 0,0 0 0,-1 0-1,1-1 1,0 1 0,-1 0 0,0 0 1,-1 2 4,-1 1 1,1-1-1,-1 0 0,0-1 0,0 1 1,0 0-1,0-1 0,-1 1 1,1-1-1,-1 0-4,-20 9-193,-1 0 1,1-2-1,-2-1 0,-2 0 193,-59 8-3254,45-14-1320</inkml:trace>
  <inkml:trace contextRef="#ctx0" brushRef="#br0" timeOffset="13552.48">13943 105 3449,'0'0'8228,"0"0"-5515,0 0-1534,0 0-377,0 0-273,0 0 20,12 1-57,22 4 18,0 0-1,7 5-509,-31-8 54,-1 0 0,1 1 0,-1 0 0,0 1 0,0 0 1,0 1-1,-1 0 0,0 0 0,0 1 0,0-1 0,6 8-54,-12-11 0,0 1 0,0 0 0,-1 1 0,1-1 0,-1 0 0,0 0 0,0 0 0,0 1 0,0-1 0,0 1 0,-1-1 0,0 1 0,0-1 0,0 1 0,0-1 0,0 1 0,-1-1 0,1 2 0,-2 2 2,1 0 0,-1 0-1,0 0 1,-1 0-1,0-1 1,0 1 0,0-1-1,-3 4-1,-11 12 18,-1 0 0,-1-2 0,0 0 0,-12 8-18,13-14-10,1 2-1,1 0 1,0 1-1,1 1 1,1 0-1,1 1 1,-4 8 10,15-24-25,1 1-1,-1-1 1,1 0 0,0 1-1,0-1 1,0 1 0,0 0 0,1-1-1,-1 1 1,1 1 25,0-4-11,0 0 1,1 0-1,-1 0 0,0 0 1,0 0-1,1 1 0,-1-1 1,1 0-1,-1 0 0,1 0 0,0 0 1,-1 0-1,1 0 0,0-1 1,0 1-1,-1 0 0,1 0 1,0 0-1,0-1 0,0 1 1,0 0-1,0-1 0,0 1 1,0-1-1,0 1 0,0-1 1,0 1-1,1-1 0,-1 0 0,0 0 1,0 0-1,0 0 0,1 1 11,23 2-190,0-2-1,0 0 1,1-1 0,19-4 190,16-3-2778,23-8 2778,-25 4-3290,-13-3-3673</inkml:trace>
  <inkml:trace contextRef="#ctx0" brushRef="#br0" timeOffset="14138.2">14458 36 10490,'0'0'2445,"0"0"-989,0 0-330,0 0-171,0 0-69,0 0-53,26 28-40,85 89-162,-27-34-58,-35-36-283,-1 2 0,11 20-290,-45-51 24,-1 1-1,-1 1 1,-1 0-1,0 1 1,-2 0-1,0 0 1,-1 1-1,1 11-23,-4-14 3,0 0 0,-2 0 0,0 1-1,-2 0 1,0-1 0,-1 1 0,-1 0-1,-1 0 1,0-1 0,-2 0 0,0 1-1,-1-1 1,-1 0 0,-1-1 0,-1 0-1,0 0 1,-11 16-3,-2-5-31,0-1-1,-2-1 1,-1-2-1,-10 8 32,-109 89-2396,129-112 1907,-23 23-4895,32-26 50</inkml:trace>
  <inkml:trace contextRef="#ctx0" brushRef="#br0" timeOffset="14573.23">15140 938 11666,'0'0'1641,"0"0"-961,0 0 160,0 0-104,0 0 16,198 0 25,-122 0-257,0 0-120,0 3-232,-3 9-168,-3 9 0,-17-3-1000,-20-3-2193</inkml:trace>
  <inkml:trace contextRef="#ctx0" brushRef="#br0" timeOffset="15202.7">16598 143 8242,'0'0'5373,"0"0"-3041,0 0-749,0 0-729,0 0-598,0 0-199,-32 22 47,-29 18 123,-17 18-227,68-49 64,-1 1-1,1 0 1,0 1 0,1 0 0,0 0-1,1 1 1,0 0 0,1 1-1,1 0 1,0 0 0,0 0-1,-1 8-63,-1 1 119,-11 30 80,3 0 1,3 2-1,1 0 1,4 0-1,1 1 1,3 0-1,2 43-199,2-69 10,2 1-1,0-1 1,2 0 0,1 0-1,1 0 1,4 6-10,-4-17-37,2 1-1,0-2 1,0 1 0,2-1 0,0-1-1,1 1 1,1-2 0,0 0 0,14 14 37,-4-9-750,1 0 0,1-2 0,0-1 0,1 0 0,9 2 750,28 11-4989</inkml:trace>
  <inkml:trace contextRef="#ctx0" brushRef="#br0" timeOffset="15803.07">17164 709 6481,'0'0'4671,"0"0"-2549,0 0-319,0 0-458,0 0-453,-32-6-297,-100-15-200,126 20-365,1 0-1,-1 1 1,0-1 0,1 1-1,-1 0 1,1 1 0,-1-1 0,-3 2-30,8-2 9,0 1 0,-1 0 0,1-1 0,0 1 0,0 0 0,0 0 0,0-1 1,0 1-1,0 0 0,0 0 0,0 0 0,0 0 0,0 0 0,0 1 0,1-1 1,-1 0-1,0 1-9,-4 6 56,-8 11 18,1 0 0,1 0 0,1 1 0,1 0 0,1 1 0,0 0 0,2 0 0,0 1 0,1 0-74,-2 25 187,1 1 0,2 0 0,3 31-187,1-77-9,0-1 1,0 0-1,1 1 0,-1-1 0,1 0 0,-1 1 0,1-1 0,0 0 0,-1 0 0,1 1 1,0-1-1,0 0 0,0 0 0,0 0 0,0 0 0,0 0 0,0 0 0,0 0 0,0-1 1,0 1-1,1 0 0,-1-1 0,0 1 0,0 0 0,1-1 0,-1 0 0,1 1 1,-1-1-1,0 0 0,1 1 0,-1-1 0,1 0 0,-1 0 0,0 0 0,1-1 0,-1 1 1,1 0 8,6 0-62,-1-1 1,0 0 0,1 0 0,-1 0-1,0-1 1,0 0 0,2-1 61,-1-1-43,0 0 1,0 0-1,-1-1 1,1 0-1,-1 0 1,0-1-1,0 0 1,3-4 42,44-58-62,-20 25 92,-34 42-32,1 1 0,-1 0 0,0-1 0,1 1 0,-1 0 0,0-1 0,1 1 0,-1 0 0,0 0 0,1 0 0,-1-1 0,1 1 0,-1 0 0,1 0 1,-1 0-1,0 0 0,1 0 0,-1-1 0,1 1 0,-1 0 0,1 0 0,-1 0 0,1 0 0,-1 0 0,1 1 0,-1-1 0,0 0 0,1 0 0,-1 0 0,1 0 0,-1 0 1,1 1-1,-1-1 0,0 0 0,1 0 0,-1 1 0,0-1 0,1 0 0,-1 1 0,0-1 0,1 0 0,-1 1 0,0-1 0,0 0 0,1 1 0,-1-1 0,0 1 0,0-1 0,0 0 1,1 1-1,-1-1 2,11 24 4,-11-21-1,14 31 61,-3 2 0,-1 0 0,-1 0 0,-2 1 0,1 29-64,-7-59-169,1 15-854,6-13-2628,-2-8-1559</inkml:trace>
  <inkml:trace contextRef="#ctx0" brushRef="#br0" timeOffset="16132.99">17425 1206 9026,'0'0'4025,"0"0"-3017,0 0 0,0 0-224,0 0-488,0 0-184,0 0-96,13 125 24,-9-98-40,-4 0-200,3-7-424,0-2-968,-3-9-3817</inkml:trace>
  <inkml:trace contextRef="#ctx0" brushRef="#br0" timeOffset="17034.76">17733 242 9378,'0'0'3025,"0"0"-862,0 0-596,0 0-708,0 0-310,0 0 18,8 15-27,1 4-378,0-4-2,-2 1 0,0-1 0,-1 2 1,0-1-1,1 10-160,4 25 160,-3 1 1,-2 0 0,-1 21-161,-4 160 441,-2-123-371,0-28-79,0 60-59,2-119 31,2 1 1,0-1-1,1 0 0,7 20 37,-11-43-15,0 0 0,0 1 0,0-1 0,0 0-1,0 1 1,0-1 0,0 0 0,1 1 0,-1-1-1,0 0 1,0 0 0,0 1 0,0-1 0,1 0-1,-1 1 1,0-1 0,0 0 0,0 0 0,1 1-1,-1-1 1,0 0 0,1 0 0,-1 0 0,0 0-1,0 1 1,1-1 0,-1 0 0,0 0 0,1 0 0,-1 0-1,0 0 1,1 0 0,-1 0 0,0 0 0,1 0 15,8-8-103,4-15 131,2-11-54,1 0 0,2 0 1,2 2-1,1 0 1,16-18 25,-28 40-9,0 0 1,0 0-1,1 1 1,0 0 0,1 1-1,0 0 1,0 1-1,1 0 1,0 1 0,0 0-1,1 1 1,-1 0-1,1 1 1,0 1 0,0 0-1,1 0 1,5 1 8,-5 0-14,1 1 0,0 1 0,-1 0-1,1 1 1,0 1 0,3 0 14,-13 0-3,-1-1-1,0 1 1,1 0 0,-1 0-1,0 0 1,0 0-1,0 1 1,0-1 0,0 1-1,0 0 1,-1 0-1,0 1 1,1-1 0,-1 1-1,-1 0 1,1-1-1,0 1 1,-1 1 0,0-1-1,0 0 1,0 1 3,2 7-8,0 0 0,-1 0 1,0 1-1,-1-1 0,-1 1 1,0 0-1,-1-1 0,0 1 0,-1 0 8,1-8-2,-1 0 0,0 0 0,-1 0-1,1-1 1,-1 1 0,0 0-1,0-1 1,0 1 0,-1-1-1,1 0 1,-1 0 0,0 0-1,0 0 1,-1 0 0,1-1-1,-1 1 1,0-1 0,0 0 0,0 0-1,0 0 1,0-1 0,-3 2 2,-10 5-288,-1-1 0,0-1 0,-1 0-1,0-1 1,-3 0 288,4-2-816,1 0 0,-1-1-1,-10 0 817,24-2-336,1-1 0,-1 0 0,1 0 0,-1 0 0,1 0 0,-1 0 0,1-1 0,-1 1 0,1-1 0,0 0 0,-1 0 0,1-1 0,0 1 0,0-1 0,0 1 0,0-1 0,0 0 0,0 0 0,0 0-1,1 0 1,-1-2 336,-7-16-4935</inkml:trace>
  <inkml:trace contextRef="#ctx0" brushRef="#br0" timeOffset="17388.05">18599 1158 2593,'0'0'8329,"0"0"-7088,0 0-129,0 0-160,0 0-328,0 0-240,-3 173-208,0-125-96,-1-4-64,1 4 48,0-9-56,-4-10-16,4-5-48,0-12-632,3-12-888,0 0-2601,0-3-2400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3:19.423"/>
    </inkml:context>
    <inkml:brush xml:id="br0">
      <inkml:brushProperty name="width" value="0.05" units="cm"/>
      <inkml:brushProperty name="height" value="0.05" units="cm"/>
    </inkml:brush>
  </inkml:definitions>
  <inkml:trace contextRef="#ctx0" brushRef="#br0">66 1543 10098,'0'0'3614,"0"0"-2193,0 0-845,0 0-176,0 0 96,-4 13 253,-6 17 389,-2-1 0,-7 14-1138,16-38 198,0 0 54,1 0 0,-1 0 0,1 0 0,0 1 1,0-1-1,1 0 0,0 1 0,-1 4-252,2-10 453,0 0 102,0 0 50,0-4-33,1-84-297,3 1-1,4-1 0,7-19-274,-9 75 1,102-583 70,-101 591-150,-7 24 74,1 0 0,-1 1 1,0-1-1,1 0 0,-1 0 0,0 0 0,0 0 0,1 0 0,-1 0 0,0 0 0,0 0 0,1 0 0,-1 1 0,0-1 0,0 0 0,1 0 0,-1 0 1,0 1-1,0-1 0,0 0 0,1 0 0,-1 0 0,0 1 0,0-1 0,0 0 0,0 0 0,0 1 0,0-1 0,0 0 0,1 1 0,-1-1 1,0 0-1,0 0 0,0 1 0,0-1 0,0 0 0,0 0 0,0 1 0,0-1 5,10 53-456,-9-48 415,107 584-1402,-98-549 1250,1 0-1,3-1 1,0 0-1,3-1 1,1 0-1,2-2 1,1 0-1,2-1 0,11 11 194,-26-38-54,0 1-1,0-2 0,1 1 0,0-1 0,0 0 0,0-1 0,1 0 0,0 0 0,1-1 0,-1 0 0,1-1 0,0 0 0,7 1 55,-11-4-7,0 1 0,-1-2 1,1 1-1,0-1 0,-1 0 0,1 0 1,0 0-1,-1-1 0,1 0 0,0-1 1,-1 0-1,1 0 0,-1 0 1,0 0-1,0-1 0,0 0 0,0-1 1,0 1-1,-1-1 0,1 0 0,-1 0 1,0-1-1,3-4 7,9-11 26,-1-2-1,0 0 1,-2 0-1,-1-2 1,-1 1-1,-1-2 1,-1 1 0,-1-1-1,2-13-25,2-13 108,-3 0-1,-2 0 1,-1 0-1,-3-25-107,-1 12 151,-2-1 0,-4 1 0,-2 0 0,-13-54-151,16 110 10,-7-36 70,-2 1 0,-2 0 0,-16-36-80,19 64-27,10 15 23,0 0 0,0 0 0,0 0-1,0 0 1,-1 0 0,1 0-1,0 0 1,0 0 0,0 0-1,0 0 1,-1 0 0,1 0-1,0 0 1,0 0 0,0 0-1,0 0 1,0 0 0,-1 0-1,1 0 1,0 0 0,0 0-1,0 0 1,0 0 0,0 0 0,-1 0-1,1 0 1,0 1 0,0-1-1,0 0 1,0 0 0,0 0-1,0 0 1,0 0 0,-1 0-1,1 0 1,0 1 0,0-1-1,0 0 1,0 0 0,0 0-1,0 0 1,0 0 0,0 1-1,0-1 1,0 0 0,0 0 4,-3 29-430,3 123-1749,0-50-2721,0-19-4094</inkml:trace>
  <inkml:trace contextRef="#ctx0" brushRef="#br0" timeOffset="450.66">1422 1215 11466,'0'0'2390,"0"0"-1276,0 0-755,0 0-179,-12 26-99,-6 5-60,5-7-10,1 1 0,0 0 0,2 1 0,1 0 0,1 2-11,-2 6 7,3 0 0,0 3-7,5-24-22,1 0 0,0 0 0,1 0 0,0 0 0,1 0 0,1 0 0,0 2 22,-2-14-13,1 0 1,-1 1-1,0-1 1,1 0-1,0 1 1,-1-1 0,1 0-1,0 0 1,0 0-1,-1 0 1,1 1-1,0-1 1,0 0-1,0 0 1,0-1-1,0 1 1,1 0-1,-1 0 1,0 0-1,0-1 1,0 1-1,2 0 13,0 0-2,1 0-1,-1-1 1,0 1-1,1-1 1,-1 0-1,0 1 1,1-2-1,-1 1 1,1 0-1,-1-1 3,4 0 39,-1 0 0,0 0 0,0-1 0,0 0 0,-1 0 0,1-1 0,0 1-1,-1-1 1,0-1 0,1 1 0,-1-1-39,4-6 109,1 0 0,-1-1 0,-1 0 0,0-1 0,-1 0 0,0 0 0,-1 0 0,0-1-1,-1 0 1,0 0 0,0-5-109,0-1 194,-1 0-1,-1 1 1,-1-1-1,-1 0 1,0-1-1,-1 1 1,-1 0-1,-2-2-193,3 15 32,-1 1 1,0-1-1,-1 1 0,1 0 0,-1 0 1,0-1-1,-1 1 0,1 0 1,-1 1-1,0-1 0,0 0 1,0 1-1,-1 0 0,1 0 0,-1 0 1,0 0-1,-1 0 0,1 1 1,0 0-1,-1 0 0,0 0 0,0 0 1,0 1-1,0 0 0,0 0 1,0 0-1,0 1 0,-1 0 1,1 0-1,-1 0 0,1 0 0,-2 1-32,3 0-15,0 0-1,1 0 0,-1 1 0,0 0 0,1-1 0,-1 1 0,0 0 0,1 1 0,0-1 0,-1 1 1,1-1-1,0 1 0,-1 0 0,1 0 0,0 0 0,1 1 0,-1-1 0,0 1 0,1 0 0,-1-1 1,1 1-1,-1 2 16,-4 5-56,1 0 0,1 1 0,0-1 0,0 1 0,1 0 0,1 1 0,-1 4 56,-8 41-1141,4 1 0,1 1 0,3 18 1141,2 36-4619</inkml:trace>
  <inkml:trace contextRef="#ctx0" brushRef="#br0" timeOffset="1043.82">1998 1260 9522,'0'0'3989,"0"0"-1925,0 0-890,0 0-525,0 0-379,0 0-214,0 13-15,0 320 271,0-332-319,-1 0 0,1 0 0,0 0 0,0 0 1,0 0-1,0 0 0,0 0 0,0 0 0,0 0 0,1 0 0,-1 0 0,0 0 0,0-1 0,1 1 0,-1 0 0,1 0 0,-1 0 0,0 0 1,1-1-1,0 1 0,-1 0 0,1 0 0,-1-1 0,1 1 0,0 0 0,0-1 0,-1 1 0,1-1 0,0 1 0,0-1 0,0 1 0,-1-1 0,1 0 1,0 1-1,0-1 0,0 0 0,0 0 0,0 1 0,0-1 0,0 0 0,0 0 0,0 0 0,0 0 0,0 0 0,0-1 0,-1 1 0,1 0 0,1 0 8,2-2 6,-1 1 1,1 0-1,-1-1 1,1 0 0,-1 1-1,0-2 1,1 1-1,-1 0 1,0 0 0,-1-1-1,1 0 1,0 0-8,23-29 40,-2-1 0,-2-1 1,-1-1-1,-2 0 1,-1-2-1,-2 0 0,-1-1 1,7-34-41,-16 53-181,-6 31-353,-1 13 431,1 4 137,1 1-1,1-1 1,2 1 0,1 1-34,-4-24-9,1 0 0,0 1 0,0-1 0,0 0 0,1 0 0,0-1 0,1 1 1,-1-1-1,1 1 0,1-1 0,-1 0 0,1 0 0,0-1 0,0 0 0,0 0 0,1 0 0,0 0 0,0-1 0,1 1 9,-4-4 10,-1 1-1,1-1 0,-1 0 1,1 0-1,0 0 1,0 0-1,-1-1 0,1 1 1,0-1-1,0 0 0,-1 1 1,1-1-1,0-1 1,0 1-1,0 0 0,0-1 1,-1 1-1,1-1 0,0 0 1,1 0-10,0-1 33,-1-1 1,1 1-1,-1 0 1,0-1-1,0 0 1,0 1-1,0-1 1,-1-1 0,1 1-1,-1 0 1,0 0-1,0-1 1,1-1-34,4-11 98,0 0 0,-1-1 1,-1 0-1,-1 0 1,0 0-1,-1-2-98,5-49-106,-3 1 1,-4-59 105,-1 102-376,0 20-975,0 5-2154,0 1-4939</inkml:trace>
  <inkml:trace contextRef="#ctx0" brushRef="#br0" timeOffset="1375.85">2871 1501 9898,'0'0'1488,"0"0"-615,0 0 463,0 0 40,0 0-160,0 0-231,0 0-377,182 140-248,-172-104-136,-7 5-176,-3 13 24,-10 6-72,-26 5-496,-27 9-1641,10-17-1791,10-21-5522</inkml:trace>
  <inkml:trace contextRef="#ctx0" brushRef="#br0" timeOffset="2064.68">3896 376 7770,'0'0'4195,"0"0"-1872,0 0-444,0 0-558,0 0-734,0 0-455,-2 35 74,-8 113 589,7 47-795,35 629 1310,-32-796-1308,0-19 3,0 0 0,0 1 0,1-1 1,0 1-1,1-1 0,0 0 0,2 6-5,-4-15 2,0 1-1,0-1 1,0 0-1,0 0 1,0 0-1,0 0 0,0 0 1,0 1-1,0-1 1,1 0-1,-1 0 1,0 0-1,0 0 0,0 0 1,0 0-1,0 0 1,0 0-1,1 1 1,-1-1-1,0 0 1,0 0-1,0 0 0,0 0 1,0 0-1,1 0 1,-1 0-1,0 0 1,0 0-1,0 0 0,0 0 1,1 0-1,-1 0 1,0 0-1,0 0 1,0 0-1,0 0 0,0 0 1,1 0-1,-1 0 1,0 0-1,0 0 1,0-1-1,0 1 1,0 0-1,1 0 0,-1 0 1,0 0-1,0 0 1,0 0-1,0 0 1,0 0-1,0-1 0,0 1 1,0 0-1,1 0 1,-1 0-1,0 0 1,0 0-1,0-1 1,0 1-1,0 0 0,0 0 1,0 0-1,0 0 1,0-1-1,0 1-1,5-13 95,-1 0 0,0-1-1,0 0 1,-2 1 0,1-6-95,5-27 57,3 2-49,2 1 0,1 0 0,2 1-1,2 0 1,13-18-8,-21 42-10,1 0-1,0 1 0,2 0 0,0 0 1,0 2-1,2-1 0,0 2 0,1 0 1,0 1-1,1 1 0,0 0 1,19-8 10,-29 16-23,1 0 0,-1 1 1,1 1-1,0-1 1,0 1-1,0 1 1,0 0-1,1 0 1,-1 0-1,0 1 1,0 0-1,1 0 1,-1 1-1,1 1 23,-5-1-15,0 0 0,1 1 1,-1-1-1,0 1 0,0 0 0,0 1 0,0-1 1,0 1-1,0-1 0,-1 1 0,1 0 0,-1 1 1,0-1-1,0 0 0,0 1 0,0 0 0,-1 0 1,1 0-1,-1 0 0,0 0 0,0 0 0,-1 0 1,1 1-1,-1-1 0,0 2 15,5 17 7,-2 1 1,-1 0-1,-1 0 0,-1 1 1,-1-1-1,-1 0 0,-1 0 1,-1 1-1,-1-2 0,-1 1 1,-2 0-1,-8 20-7,2-14 0,-1 0 0,-1-1-1,-2-1 1,-1-1 0,-1 0-1,-1-1 1,-2-2 0,0 0 0,-2-1-1,-12 9 1,30-27-81,1-1-1,-1 0 1,0 0-1,0 0 1,0-1-1,-1 0 1,1 0-1,-1-1 1,0 1-1,0-2 1,0 1-1,0-1 1,0 0-1,0 0 1,0-1-1,0 1 1,-7-2 81,13 0-83,-1 1 0,0-1 0,1 0 0,-1 0 0,1 0 0,-1 0 0,1 0 0,-1 0 0,1 0 0,0 0 0,0-1 0,-1 1 0,1 0 0,0-1 0,0 1 0,0-1 0,0 1 0,1-1 0,-1 1 0,0-1 1,1 0-1,-1 1 0,1-1 0,-1 0 0,1 0 0,0 1 0,0-1 0,0-1 83,-1-5-269,1 1 0,0-1 0,1 0 1,0 1-1,0-1 0,1-3 269,2-2-520,1-1 1,0 1-1,1 1 0,0-1 0,1 1 0,0 0 1,1 1-1,0 0 0,2-1 520,35-37-5580</inkml:trace>
  <inkml:trace contextRef="#ctx0" brushRef="#br0" timeOffset="2529.71">5087 1087 9218,'0'0'3907,"0"0"-1834,0 0-535,0 0-561,0 0-563,0 0-194,-34 18-43,-107 60-65,133-73-98,0 1 1,0 0-1,0 0 1,1 0-1,-1 1 0,2 0 1,-1 1-1,1-1 1,0 1-1,1 0 0,0 1 1,0-1-1,-1 4-14,-2 4 40,-2 4 4,0 1 0,2 0 0,0 0 0,2 1 0,0 0 1,1 0-1,2 0 0,0 0 0,1 1 0,2 15-44,-1-36-4,1 0 0,0-1 0,0 1-1,0-1 1,0 1 0,1 0 0,-1-1 0,0 1 0,1 0-1,-1-1 1,1 1 0,-1-1 0,1 1 0,0-1 0,0 1-1,-1-1 1,1 0 0,0 1 0,0-1 0,1 0 0,-1 1 4,1-1-1,1 0 0,0 0 1,-1 0-1,1 0 1,0-1-1,-1 1 0,1-1 1,0 1-1,0-1 1,-1 0-1,1 0 0,2-1 1,3 1 20,0-1 0,-1 0 0,1-1 0,0 0 0,0 0 0,-1-1 0,1 0 0,-1 0 0,0-1 0,0 1 0,0-2 0,0 1-1,-1-1 1,0 0 0,0 0 0,3-3-20,7-9 11,0-1 0,-1-1-1,-1 0 1,12-21-11,-17 24 98,-1 0-1,-1 0 1,0-1 0,-2 0 0,0 0 0,0 0-1,-2-1 1,0 0 0,-1 1 0,-1-1 0,-1 0-1,0-5-97,-2 89-102,1-20 29,3 23 73,-1-53-12,1-1 1,1 1-1,0-1 0,1 0 1,1 0-1,2 5 12,2 1-129,0 0-1,1-1 1,2 0-1,0-1 0,1-1 1,5 6 129,-12-17-433,0 0 1,1-1-1,-1 0 1,2 0-1,-1 0 1,1-1-1,-1 0 1,1-1-1,1 0 1,-1 0-1,1 0 1,-1-1-1,1-1 0,0 1 1,0-1-1,7 0 433,28 0-6408</inkml:trace>
  <inkml:trace contextRef="#ctx0" brushRef="#br0" timeOffset="2860.79">5791 1093 13475,'0'0'2591,"0"0"-927,0 0-358,0 0-243,0 0-450,0 0-365,-13 9-204,1-1-41,2-3 1,0 1 0,1 1 1,-1 0-1,2 0 0,-1 1 1,1 0-1,0 0 0,1 1 1,0 0-5,-6 11-37,0 0 0,2 1 1,1 0-1,0 1 0,2 0 0,0 0 1,2 1-1,0 0 0,2 0 1,0 1-1,2-1 0,0 1 0,2 7 37,0-27-93,0 0-1,0 0 0,0 1 1,0-1-1,1 0 0,-1 0 1,1 0-1,0 1 0,1-1 1,-1 0-1,1 0 0,0-1 1,-1 1-1,2 0 0,-1 0 1,0-1-1,1 0 0,0 1 1,-1-1-1,2 0 0,-1 0 1,0-1-1,0 1 0,1-1 1,-1 1-1,1-1 0,0 0 1,0 0-1,0-1 0,0 1 1,0-1-1,0 0 0,0 0 1,4 0 93,5 1-440,0-1 0,1 0 1,-1-1-1,0-1 0,1 0 1,-1-1-1,0 0 0,0-1 0,0-1 1,6-2 439,45-27-4771,-57 29 4213</inkml:trace>
  <inkml:trace contextRef="#ctx0" brushRef="#br0" timeOffset="3192.83">6192 84 12947,'0'0'1500,"-3"34"-764,2-18-660,-15 247 1007,12-124-404,-12 670-732,16-812-275,1 0 0,-1-1 0,1 1 0,0 0 0,0-1 0,0 1 0,0 0 0,1 0 0,-1 0 0,2-1 328,4-11-889,21-48-3048,4-9-1116</inkml:trace>
  <inkml:trace contextRef="#ctx0" brushRef="#br0" timeOffset="3527.85">6592 745 2865,'0'0'5335,"0"0"-2523,0 0-1149,0 0-454,0 0-224,0 0 37,-2 15-195,2-7-759,-1 0 0,-1 1-1,1-1 1,-1 0 0,-1 0 0,1 0-1,-2-1 1,1 1 0,-1-1 0,0 0-1,0 0 1,-1 0 0,0 0 0,0-1-1,-3 4-67,-56 47 326,-2-3 0,-30 17-326,39-29 67,47-35-75,-20 17 47,28-23-51,1 0 0,0 1 0,-1-1-1,1 1 1,0-1 0,0 1-1,0 0 1,0-1 0,0 1 0,0 0-1,1-1 1,-1 1 0,1 0-1,-1 0 1,1 0 0,-1 1 12,2-2-16,-1 0 0,1 0 0,-1 0 0,1 0 0,-1 0 0,1 0 0,0 0 0,-1 0 0,1 0 0,0 0 1,0 0-1,0-1 0,0 1 0,-1 0 0,1-1 0,0 1 0,0-1 0,0 1 0,0-1 0,1 1 0,-1-1 0,1 0 16,32 11 1,-23-7 3,419 139 625,-199-70-3587,-130-49-3597</inkml:trace>
  <inkml:trace contextRef="#ctx0" brushRef="#br0" timeOffset="3879.08">8292 1 1224,'0'0'10679,"0"0"-7055,0 0-2538,0 0-559,0 0-355,0 36 226,7 530 1546,-7 230-828,-1-780-1241,1-2-401,0-1 0,1 1 0,2 8 526,-3-22-89,0 0 1,0 0-1,0 0 1,0 0-1,0 0 1,0 0-1,0 0 1,0 0-1,0 0 1,1 0-1,-1 0 1,0 0-1,0 0 1,0 0-1,0 0 1,0 0-1,0 0 1,0 0-1,0 0 1,0 0-1,0 0 1,0 0-1,0 0 1,1 0-1,-1 0 1,0 0-1,0 0 1,0 0-1,0 0 1,0 0 0,0 0-1,0 1 1,0-1-1,0 0 1,0 0-1,0 0 89,1-12-2130,-1-22-2819</inkml:trace>
  <inkml:trace contextRef="#ctx0" brushRef="#br0" timeOffset="4210.7">8007 852 6305,'0'0'6714,"0"0"-6058,0 0 88,0 0 320,0 0-15,232 87-217,-149-87-360,9 0-328,-2 0-144,-8-15-8,8-12-1520,-21 3-1673,-23 3-7065</inkml:trace>
  <inkml:trace contextRef="#ctx0" brushRef="#br0" timeOffset="4557.74">8930 965 11090,'0'0'1482,"0"0"-130,0 0 201,2 33 19,6 107-501,-7-121-970,0-1 1,1 1-1,2-1 1,-1 1-1,2-1 1,0 0 0,2-1-1,6 15-101,-9-24-10,0 0-1,0 0 1,0-1 0,1 1 0,1-1-1,-1 0 1,1 0 0,1-1 0,-1 0-1,1 0 1,0 0 0,6 3 10,-8-6-10,0 0 0,1 0 0,0-1 1,-1 0-1,1 0 0,0 0 0,0-1 0,0 0 1,0 0-1,0-1 0,0 1 0,1-1 0,-1-1 1,0 1-1,0-1 0,0 0 0,0 0 0,0-1 1,2-1 9,3-1-4,0-1 1,0-1-1,-1 0 1,0 0-1,-1-1 1,1 0-1,-1-1 1,0 0-1,-1 0 1,0-1-1,3-4 4,1-2-34,0-1-1,-1-1 1,-1 0-1,-1-1 1,0 1-1,3-11 35,-6 7-2,0 0-1,-2-1 1,0 1-1,-1-1 1,-2 0-1,0 0 1,-1 1-1,-1-1 0,-1 0 1,-2-2 2,3 16-32,0 0 1,-1-1-1,-1 1 1,1 0-1,-1 0 1,-1 0 0,1 0-1,-1 1 1,-1-1-1,0 1 1,0 0-1,0 1 1,0-1-1,-1 1 1,0 0-1,-1 0 1,1 1-1,-1 0 1,0 0-1,0 1 1,-1-1-1,0 1 1,1 1-1,-1 0 1,0 0-1,-1 1 1,1-1-1,0 2 1,-1-1-1,1 1 1,-1 1-1,1-1 1,-1 2-1,1-1 1,-1 1-1,1 0 1,-1 1-1,1 0 1,0 0-1,0 1 1,-4 1 31,-2 3-43,1 1 0,0 0 1,0 1-1,0 0 0,1 1 0,1 0 0,0 1 0,0 0 1,1 1-1,0 1 0,1-1 0,-5 10 43,0 2-404,1 1 0,0 0-1,2 0 1,2 1 0,0 0 0,-3 16 404,-4 54-3646,13-20-3661</inkml:trace>
  <inkml:trace contextRef="#ctx0" brushRef="#br0" timeOffset="10556.53">1654 3701 4489,'0'0'5084,"0"0"-2657,0 0-968,0 0-151,0 0 19,0 0-177,-7-10-249,-23-31-158,27 38-683,-1 0-1,1 1 1,-1-1-1,0 1 1,0 0-1,1 0 1,-1 0-1,-1 0 1,1 1-1,0 0 1,0 0 0,0 0-1,-1 0 1,1 1-1,0 0 1,-1-1-1,1 2 1,-4-1-60,-5 0 47,-1-1-52,0 1 1,-1 1-1,1 0 0,0 1 1,0 0-1,-1 1 5,6 0-10,1 0 0,0 0 0,-1 1 0,1 0 0,1 0 0,-1 1 0,1 0 0,-1 0 0,2 1 0,-4 3 10,-1 2-1,0 0 0,0 1-1,2 1 1,-1-1 0,1 2 0,1-1 0,1 1 0,0 1 0,0-1 0,-3 14 1,3-3-5,1 1 0,1 0 0,2 0 0,0 0 1,2 0-1,1 6 5,0-19-9,0 0 1,2-1 0,-1 1-1,2-1 1,0 1-1,0-1 1,1 0-1,0 0 1,1-1-1,1 1 1,0-1 0,2 3 8,-3-7-5,0 0 1,0-1 0,1 1-1,0-1 1,0 0 0,1 0-1,-1-1 1,1 0 0,0 0 0,1-1-1,-1 0 1,1 0 0,0 0-1,0-1 1,0-1 0,0 1 0,1-1-1,5 0 5,-5 0 3,1 0 0,0-1 0,0-1 0,0 0 0,0 0-1,-1-1 1,1 0 0,0 0 0,0-1 0,-1-1 0,1 0 0,-1 0 0,0 0 0,0-2-1,0 1 1,-1-1 0,1 0 0,-1 0 0,7-7-3,0-1-44,-1-1 1,0-1-1,-1 0 1,0 0-1,-1-2 1,-1 1-1,-1-2 1,0 1-1,-1-1 1,-1-1-1,-1 0 1,0 0-1,-2 0 1,0 0-1,-1-1 1,0-6 43,-3 8-110,0 1 1,0-1-1,-2 0 1,0 0-1,-1 0 1,-1 1-1,-4-12 110,6 23-57,-1 1 0,0 0 0,0 0 0,-1 0 0,1 0 0,-1 0 0,0 0 0,0 1 0,-1-1 0,1 1 0,-1 0 0,0 0-1,0 0 1,-1 1 0,1-1 0,-1 1 0,1 0 0,-1 1 0,0-1 0,0 1 0,-1 0 0,1 0 0,0 0 0,-1 1 0,1 0 0,-1 0 57,2-1-65,0 2 1,-1-1-1,1 0 1,0 1-1,0 0 1,0 0-1,-1 0 1,1 1-1,0-1 1,0 1-1,0 0 1,0 0-1,0 0 1,0 1-1,0 0 1,0-1-1,0 1 1,1 0-1,-1 1 1,1-1-1,-1 1 1,1 0 64,-15 19-484,1 1 0,2 1 0,0 1 0,2 0-1,-1 4 485,-18 43-3775</inkml:trace>
  <inkml:trace contextRef="#ctx0" brushRef="#br0" timeOffset="10954.28">2897 2897 10642,'0'0'1881,"0"0"-681,-32 5-467,-26 3-211,-22 8-522,68-12 58,1-1 0,-1 1 1,1 1-1,1 0 0,-1 1 0,1 0 0,0 0 1,0 1-1,0 1 0,1-1 0,0 1 0,-6 8-58,6-6 75,-10 8 104,2 2-1,0 0 0,1 1 0,1 1 1,2 0-1,0 1 0,1 1 0,1 0 1,-2 10-179,1 0 146,3 0-1,1 1 1,1 0 0,2 1 0,2 0 0,0 21-146,2 1 119,3-1 0,1 1 0,4-1 0,2 0 1,7 22-120,2-14-113,7 29 460,-4 1-347,-16-67-384,-1 1-1,-1 0 0,-2 0 0,-1-1 0,-2 17 385,2-43-194,0 0-1,0 0 1,0 0-1,-1 0 1,1 0-1,-1-1 1,1 1-1,-1 0 1,0 0-1,0-1 1,1 1-1,-1 0 1,0-1 0,-1 1-1,1-1 1,0 1-1,0-1 1,-1 0-1,1 1 1,0-1-1,-1 0 1,0 0-1,1 0 1,-1 0-1,1 0 1,-1 0 0,-1 0 194,-23 4-5374</inkml:trace>
  <inkml:trace contextRef="#ctx0" brushRef="#br0" timeOffset="11289.7">2143 3850 7938,'0'0'3056,"0"0"-1815,0 0-561,0 0-544,0 0 272,0 0 504,0 0 424,232-21-415,-143-3-577,10 0-248,37-3-96,-27 7-1449,-13 2-2936</inkml:trace>
  <inkml:trace contextRef="#ctx0" brushRef="#br0" timeOffset="11624.12">4005 2951 12443,'0'0'2060,"0"0"-840,-31 2-717,-19 2-363,-34 9-140,75-12 4,1 2 0,1-1 0,-1 1 0,0 0 0,1 1 0,-1-1-1,1 2 1,0-1 0,0 1 0,1 0 0,-1 0 0,1 1 0,0 0 0,1 0 0,-1 0-1,0 3-3,-3 1 8,-4 6 26,0 1 1,2 0 0,0 0-1,1 1 1,1 1 0,0-1 0,2 2-1,0-1 1,1 1 0,1 0 0,0 1-35,-2 25 178,2 0 0,2 0 0,2 0 0,3 17-178,0-35 42,1-1-1,2 1 1,0-1-1,2 0 0,1 0 1,1-1-1,4 6-41,22 43-71,33 54 71,-50-97-24,-11-20-227,-1 0-1,-1 0 0,0 1 1,0 0-1,-1 0 0,-1 0 252,-1 0-1468,0 0 0,-1 0 0,0 10 1468,-1-9-4753</inkml:trace>
  <inkml:trace contextRef="#ctx0" brushRef="#br0" timeOffset="11972.08">3225 3757 8770,'0'0'2848,"0"0"-2391,0 0 727,175-9 584,-66-14-327,20-10-609,4 0-472,2 0-264,-9 10-96,26 2-1056,-36 9-2073,-20 6-6673</inkml:trace>
  <inkml:trace contextRef="#ctx0" brushRef="#br0" timeOffset="12319.42">6850 3135 12707,'0'0'2432,"0"0"-1320,0 0-655,0 0-457,0 0 8,0 0 112,0 0-80,56 90-40,-46-64-505,0-5-1239,-3-6-2505,-4-12-4249</inkml:trace>
  <inkml:trace contextRef="#ctx0" brushRef="#br0" timeOffset="12320.42">7224 3079 8346,'0'0'2768,"0"0"-1735,0 0-417,0 0-8,0 0-400,0 0-208,13 160-96,3-136-496,-2 0-617,-8-6-1839</inkml:trace>
  <inkml:trace contextRef="#ctx0" brushRef="#br0" timeOffset="12772.54">7214 3689 11707,'0'0'2064,"0"0"-1448,0 0-296,0 0-208,0 0-112,-40 182 0,33-141-280,4-5-456,0-6-352,3-18-249,0-6-1271,6-6-2081</inkml:trace>
  <inkml:trace contextRef="#ctx0" brushRef="#br0" timeOffset="13102.81">6883 4106 10178,'0'0'2697,"0"0"-1350,0 0-798,0 0-14,0 0-154,0 0-167,-4 30-92,-27 162-3,29-181-72,0-1 1,1 0-1,0 0 0,1 0 1,0 1-48,0-8 12,1-1 0,-1 0 1,0 0-1,1 1 0,-1-1 1,1 0-1,0 0 1,0 0-1,0 1 0,0-1 1,0 0-1,0 0 0,0 0 1,1-1-1,-1 1 1,1 0-1,-1 0 0,1-1 1,0 1-1,0-1 0,0 0 1,0 1-1,0-1 1,1 1-13,13 2 63,0 1 1,0-2 0,1 0-1,-1-1 1,1-1-1,-1 0 1,1-1 0,-1-1-1,9-2-63,-10 2 30,14-2-30,0-1 0,-1-2 0,1-1 0,-1-1 0,0-1 0,-1-1 0,0-2 0,-1-1 0,6-5 0,5-3-1002,-2-2 0,21-18 1002,-25 16-2871,-1-2 1,15-19 2870,-2-4-6572</inkml:trace>
  <inkml:trace contextRef="#ctx0" brushRef="#br0" timeOffset="13753.85">7726 2222 8730,'0'0'2215,"0"0"-872,31 10-418,103 43-342,-122-48-534,0 1 0,0 1 1,-1 0-1,0 1 0,-1 0 0,1 1 0,-2 0 0,1 0 0,-1 1 0,-1 0 0,1 1 0,-1 0-49,0 0 29,20 29 65,-1 2 0,-2 0 0,-2 2 1,-2 1-1,6 20-94,12 43 654,18 90-654,-34-91 295,-4 0-1,-5 1 1,-5 1-1,-4 0 1,-6 26-295,-2-90 38,-2 0 1,-1 0-1,-3-1 1,-2 0 0,-1-1-1,-3 0 1,-1-1-1,-2 0 1,-22 35-39,1-12 61,-2-1-1,-3-3 1,-3-1 0,-2-3-1,-32 28-60,49-54 184,-1-1-1,-1-2 1,-2-1-1,0-2 1,-2-1-1,-1-2 1,0-2-1,-2-2 1,0-1-1,-1-2 1,-1-2-1,0-2 1,0-2-1,-22 2-183,-106 3 555,-55-5-555,71-5 257,-140-1 490,281-4-687,-1 0 0,1-1-1,0-1 1,0 0 0,0-1 0,0 0 0,1-1-1,-1-1 1,1 0 0,1-1 0,-1 0 0,1-1-1,0-1 1,1 0 0,0 0 0,0-1 0,1 0-1,1-1 1,-1 0 0,0-3-60,-12-18 72,2 0 0,1-2 0,1 0-1,2-1 1,2-1 0,1 0 0,0-6-72,-13-53 23,5 0 0,4-1 1,-4-82-24,5-297-18,18 361 7,5-1 0,10-37 11,-5 79-42,3 2 1,2 0-1,5 0 1,5-7 41,-9 37-68,1 0-1,2 2 1,2 0-1,2 1 1,1 2-1,2 0 1,1 2-1,2 1 1,1 2-1,5-2 69,8-4-80,1 2-1,2 2 0,1 2 1,2 2-1,1 3 0,1 1 0,27-6 81,-10 9-315,2 3 0,0 3-1,1 3 1,0 3 0,1 4 0,-1 3-1,3 3 316,-38 0-305,0 2 0,-1 1 0,0 2 0,0 1 0,0 2 0,2 3 305,-18-4-178,0 1 0,-1 1-1,0 0 1,-1 2 0,0 0 0,0 1 0,-1 1 0,-1 1-1,0 1 1,-1 0 0,2 4 178,-1 1-193,-1 1 0,-1 1-1,0 0 1,-2 1 0,-1 0 0,2 6 193,10 31-925,14 53 925,12 73-1679,-17-14-1766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3:27.510"/>
    </inkml:context>
    <inkml:brush xml:id="br0">
      <inkml:brushProperty name="width" value="0.05" units="cm"/>
      <inkml:brushProperty name="height" value="0.05" units="cm"/>
    </inkml:brush>
  </inkml:definitions>
  <inkml:trace contextRef="#ctx0" brushRef="#br0">64 1 12843,'0'0'2960,"0"0"-2271,0 0-537,0 0 512,-10 295 40,0-84-288,-7 18-96,4-35 0,7-57-184,-1-57-128,7-18-8,0-2-80,0-6-616,23-31-1393,10-17-2415,0-6-5531</inkml:trace>
  <inkml:trace contextRef="#ctx0" brushRef="#br0" timeOffset="366.96">368 1004 10098,'0'0'2185,"0"0"-629,0 0-117,0 0-60,0 0-314,29 12-499,-29-12-566,36 15 176,2-1 0,13 2-176,-44-15 28,1 0-1,-1 0 1,0 0 0,0-1 0,0 0-1,1-1 1,-1 1 0,0-1 0,0-1-1,0 1 1,0-1 0,0-1 0,0 1-1,-1-1 1,1 0 0,-1 0-1,5-4-27,1 0 32,-1 2-3,-1-1 1,0 0 0,0-1-1,0 0 1,-1 0-1,0-1 1,2-2-30,-8 6 38,0 0 0,0 0 0,0 0 0,0-1 0,-1 1 0,1-1 0,-1 1 0,0-1 0,-1 0 0,1 0 0,-1 0 0,0 0 0,0 0 0,-1 0 0,1 0 0,-1 0 0,-1-5-38,1 7 5,-1-1 0,0 1 0,0 0 0,0-1 0,0 1 0,0 0 0,-1 0-1,0 0 1,1 0 0,-1 0 0,0 0 0,-1 1 0,1-1 0,0 1 0,-1-1 0,1 1-1,-1 0 1,0 0 0,0 0 0,0 0 0,0 1 0,0-1 0,0 1 0,0 0 0,0 0-1,-1 0 1,-2-1-5,-9-2-26,0 1-1,-1 0 1,1 2 0,0-1-1,-13 2 27,22 0-7,0 0 1,0 0-1,1 1 0,-1-1 0,0 2 1,1-1-1,-1 0 0,1 1 0,-1 0 0,1 1 1,0-1-1,0 1 0,0 0 0,0 0 1,0 1-1,1-1 0,-1 1 0,1 0 0,0 0 1,0 0-1,1 1 0,-1 0 0,1-1 1,-3 6 6,-1 3-5,0 0 0,1 1 0,1-1 1,0 1-1,1 0 0,0 1 0,1-1 1,-1 11 4,0 23 69,2-1 1,2 3-70,0-43 8,0 11 16,1 1 1,1 0-1,0-1 1,1 1-1,2-1 1,0 0-1,0-1 1,2 1-1,4 9-24,-8-21-66,0 0 1,1 0-1,0 0 0,0-1 1,0 1-1,0-1 0,1 0 1,0 0-1,0-1 0,0 0 1,0 1-1,1-2 0,0 1 1,0-1-1,0 1 0,0-2 0,0 1 1,1-1-1,-1 0 0,1 0 1,-1-1-1,1 1 0,0-2 1,-1 1-1,1-1 0,0 0 1,0 0-1,4-1 66,6-2-725,1-1 0,0 0 0,-1-2 0,0 0 0,0 0 0,-1-2 0,1 0 0,-2-1 0,14-9 725,57-43-8734</inkml:trace>
  <inkml:trace contextRef="#ctx0" brushRef="#br0" timeOffset="714">1532 319 9338,'0'0'2670,"0"0"-1131,0 0-87,0 0-158,0 0-306,-31-21-372,-99-67-226,126 86-377,1-1 0,-1 1 0,1 0 0,-1 0 0,0 1 0,0-1 0,0 1 1,0-1-1,0 1 0,0 0 0,0 1 0,-4-1-13,7 1 2,0 1 0,-1-1 0,1 1 0,0-1 0,0 1 0,-1-1 0,1 1 0,0 0 0,0-1 0,0 1 0,0 0 0,0 0 0,0 0 0,0 0 0,0 0 0,0 0 0,1 0 0,-1 0 0,0 2-2,-5 4 13,-3 6 48,0 1 1,1 0 0,0 0 0,1 1 0,0 0-1,2 1 1,0-1 0,-3 13-62,-5 32 553,-3 43-553,1 41 698,4 67-698,10 147 368,1-191-374,1-154-88,0-10-25,-1 1-1,0-1 1,1 1 0,-1 0 0,-1-1-1,1 1 1,0 0 0,-1-1 0,0 1 0,0 0-1,0-1 1,0 1 0,0-1 0,-1 0 119,-4-30-5495,5-7-2160</inkml:trace>
  <inkml:trace contextRef="#ctx0" brushRef="#br0" timeOffset="1068.03">907 861 6001,'0'0'7218,"0"0"-6442,0 0-8,0 0 184,0 0-239,0 0-161,0 0-104,225 9-272,-162-9-104,3 0-72,-3 0-352,13 0-969,-16-3-975,-14-9-3705</inkml:trace>
  <inkml:trace contextRef="#ctx0" brushRef="#br0" timeOffset="1416.05">2300 194 10242,'0'0'3872,"0"0"-2580,0 0-461,0 0-39,0 0-241,-9 40-31,3-15-435,-62 253 610,-100 410-1,166-679-377,-4 15-2234,4-23-83,1-15-384,1-19-3356</inkml:trace>
  <inkml:trace contextRef="#ctx0" brushRef="#br0" timeOffset="1417.05">1847 763 11042,'0'0'1593,"0"0"-681,0 0 368,0 0 136,0 0-103,195 42-617,-103-42-152,-2 0-296,-8-6-224,-12-6-24,-14-9-1112,-23 6-1873,-20 0-8825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3:26.697"/>
    </inkml:context>
    <inkml:brush xml:id="br0">
      <inkml:brushProperty name="width" value="0.05" units="cm"/>
      <inkml:brushProperty name="height" value="0.05" units="cm"/>
    </inkml:brush>
  </inkml:definitions>
  <inkml:trace contextRef="#ctx0" brushRef="#br0">2 125 12395,'0'0'2209,"0"0"-276,0 0-313,0 0-721,0 0-643,0 0-135,0 27 57,0 193 506,-1-186-528,1 5 35,1-1 1,2 5-192,-2-33 14,1 0-1,0 1 1,0-1-1,1 0 1,1 0 0,-1-1-1,2 1 1,-1-1-1,1 0 1,1 1-14,-4-7 9,1 1 1,0-1 0,0 0-1,0 0 1,1 0 0,-1 0-1,1-1 1,0 0-1,-1 1 1,1-1 0,0 0-1,0-1 1,0 1-1,0-1 1,1 0 0,-1 0-1,0 0 1,1 0 0,-1-1-1,0 0 1,1 0-1,-1 0 1,0 0 0,1-1-1,-1 1 1,1-2-10,5 0 32,0 0 0,0-1-1,-1-1 1,1 1 0,-1-2 0,0 1 0,0-1-1,0-1 1,-1 1 0,6-6-32,14-15 14,0-2-1,-2-1 1,0-1 0,-3-1 0,0-1-1,-2-1 1,-2-1 0,-1-1 0,-1 0-1,7-25-13,-18 77-1011,3 33 833,1 6 184,-6-35-4,2-1-1,0-1 1,2 1 0,0-1-1,0 0 1,6 6-2,-10-19 3,-1 0 1,1 0-1,1 0 1,-1-1 0,1 1-1,0-1 1,0 0-1,0-1 1,1 1 0,0-1-1,0 0 1,0-1-1,0 1 1,1-1 0,-1 0-1,1-1 1,0 0 0,-1 0-1,1 0 1,4 0-4,-5-2 17,1 1 0,0-1 0,0 1 0,-1-2 0,1 1 0,0-1 0,0 0 0,-1-1 0,1 1 0,-1-1 0,1-1 0,-1 1 0,0-1 0,0 0 0,0 0 0,0-1 0,0 0 0,-1 0 0,0 0 0,0-1 0,0 0 0,0 0 0,-1 0 0,0 0 0,0-1 0,0 1 0,2-7-18,3-3 25,-1 0-1,0-1 0,-1 0 0,-1-1 0,-1 0 0,-1 1 0,0-1 0,-1-1 0,0-4-23,2-33-1054,-4-1 1,-2-16 1053,0 1-3644,2 76-351,1 16-1186</inkml:trace>
  <inkml:trace contextRef="#ctx0" brushRef="#br0" timeOffset="398.56">1331 274 5857,'0'0'5433,"0"0"-3611,0 0-528,0 0-30,0 0-500,0 0-333,9 21-19,-1-2-261,0 0-1,2-1 1,6 11-151,-14-27 14,-1 0 0,1-1 0,-1 1-1,1 0 1,-1-1 0,1 0 0,0 1 0,0-1 0,-1 0-1,1 0 1,0 0 0,0 0 0,0 0 0,1 0-1,-1-1 1,0 1 0,0-1 0,0 1 0,0-1 0,1 0-1,-1 0 1,0 0-14,4-1 28,0 1 0,0-1 0,0-1 0,0 1 0,-1-1 0,4-2-28,-5 3 16,17-8 5,0-1 0,-1 0-1,-1-1 1,0-1 0,-1-1-1,0-1 1,-1-1 0,0 0-1,-1-1 1,-1 0 0,-1-2-1,0 0 1,-1 0 0,4-10-21,-13 19 7,0 0 1,-1 0 0,0-1 0,-1 1-1,0-1 1,0 0 0,-1-1-8,-1 8-6,1 0 0,-1 0 1,0 0-1,0-1 0,0 1 1,0 0-1,-1 0 0,1-1 1,-1 1-1,0 0 1,0 0-1,0 0 0,0 0 1,0 0-1,-1 0 0,1 0 1,-1 1-1,0-1 0,0 0 1,0 1-1,0 0 0,0-1 1,-1 1 5,-3-1-30,1 0 1,-1 0-1,1 1 1,-1 0 0,0 0-1,0 1 1,0-1-1,0 1 1,0 1-1,0-1 1,0 1 0,0 0-1,0 0 1,0 1-1,0 0 1,0 0 0,0 0-1,0 1 1,-4 2 29,-2 0-15,0 1-1,1 0 1,-1 1 0,1 0-1,1 1 1,-1 0 0,1 1 0,0 0-1,-2 4 16,-9 11 3,1 0 0,1 2-1,2 0 1,0 1-1,1 1 1,2 1-1,1 0 1,1 1-1,1 0 1,2 0-1,1 1 1,1 1-1,2-1 1,1 1-1,1 0 1,2 0-1,1 0 1,1 0-1,3 6-2,-3-27-11,1 1 0,0 0 0,1-1 0,0 0 0,0 1 0,1-1 0,1 0 0,0-1 0,0 1 0,1-1 0,0 0 0,0-1 0,1 1 0,0-1 0,3 1 11,0 0-101,0-1-1,0-1 1,0 0-1,1 0 0,0-1 1,1-1-1,-1 0 1,1 0-1,0-1 1,0-1-1,0 0 1,1 0-1,-1-2 0,1 1 102,81 3-3779,0-3 0,46-8 3779,17-11-5628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3:24.461"/>
    </inkml:context>
    <inkml:brush xml:id="br0">
      <inkml:brushProperty name="width" value="0.05" units="cm"/>
      <inkml:brushProperty name="height" value="0.05" units="cm"/>
    </inkml:brush>
  </inkml:definitions>
  <inkml:trace contextRef="#ctx0" brushRef="#br0">9 486 13435,'0'0'1798,"0"0"-1042,-1 29-24,-2 13-423,0-7-42,2 0 0,1 0 0,1 1 1,2 2-268,3-8 21,0-1 1,2 0 0,2 0 0,0-1-1,2 0 1,0-1 0,2 0 0,2-1-1,0-1 1,1 0 0,2-2 0,0 0-1,8 6-21,-22-24-3,0-1-1,1 1 1,-1-1 0,1-1-1,0 1 1,0-1-1,0 0 1,0 0 0,0-1-1,1 1 4,-3-2 11,0 0-1,0 0 1,0-1-1,0 1 1,0-1-1,0 0 1,0 0-1,0 0 0,0 0 1,0-1-1,0 0 1,0 0-1,0 0 1,0 0-1,0 0 1,0-1-1,1-1-10,2-1 20,0-2-1,0 1 1,0-1-1,-1 0 1,0-1-1,0 1 0,-1-1 1,1 0-1,0-3-19,42-72 55,-35 56-35,-1 1 0,-1-2 0,-1 1 1,-1-2-1,-2 1 0,4-22-20,-10 29 19,-1 53-34,0 32-146,4 17 161,-3-62-19,2-1 0,1 0 0,0 0-1,1 0 1,1 0 0,4 7 19,-7-21 3,-1 0 0,1 0-1,0 0 1,0-1 0,1 1 0,-1-1 0,1 0-1,0 0 1,0 0 0,1-1 0,-1 1 0,1-1-1,0 0 1,0 0 0,2 1-3,-3-3 5,0 1 0,0-1 1,0 0-1,0 0 0,0 0 0,1 0 1,-1-1-1,0 1 0,0-1 0,0 0 1,1-1-1,-1 1 0,0-1 0,0 0 1,0 0-1,0 0 0,0 0 0,0-1 1,0 1-1,0-1 0,2-2-5,3-3 27,1 0 0,-1-1 0,-1 0 0,1 0 1,-1-1-1,-1 0 0,0-1 0,0 0 0,-1 0 0,3-6-27,4-8 16,-2-1 0,0-1 0,-2 0 0,0-3-16,-1-8-229,-1-1-1,-3 0 1,-1-1 0,-2 1 0,-2-19 229,1 20-1664,0 63-1514,0 6-1691</inkml:trace>
  <inkml:trace contextRef="#ctx0" brushRef="#br0" timeOffset="457">1372 0 6529,'0'0'3764,"0"0"-2668,0 0-582,0 36 199,0 0-482,-1 16 215,2-1 0,3 1-1,5 18-445,7 59 2828,-2 78-2828,-11 132 1264,-3-270-1269,0-68 63,12-21 76,7-11-115,2 1 1,1 0 0,2 2-1,0 1 1,2 0 0,1 2-1,1 1 1,6-2-20,-28 21-8,0 1 1,1 0-1,-1 0 1,1 1-1,0 0 0,0 0 1,0 0-1,0 1 1,0 0-1,0 1 0,1-1 1,-1 1-1,1 1 0,-1-1 1,0 1-1,1 1 1,2 0 7,-8-1-12,1 1 0,0 0 0,-1 0 0,1 0 1,-1 1-1,1-1 0,-1 1 0,0-1 0,1 1 1,-1 0-1,0 0 0,0 0 0,0 0 0,0 0 0,-1 0 1,1 0-1,-1 1 0,1-1 0,-1 1 0,0-1 1,0 1-1,0-1 0,1 3 12,1 7-28,0 0-1,0 1 1,-1-1-1,0 8 29,-2-20 0,5 64-217,-2 1 0,-4 2 217,-1-24-3385,-8 42 3385,7-54-3357,2-18-3203</inkml:trace>
  <inkml:trace contextRef="#ctx0" brushRef="#br0" timeOffset="838.98">2090 682 9738,'0'0'2622,"0"0"-1351,0 0-291,0 0 79,0 0-227,0 0-238,18 18-68,5 6-292,2-2-1,7 6-233,-28-25 27,0-1 1,0 0-1,0 1 0,1-2 0,-1 1 1,0 0-1,1-1 0,-1 0 0,1 0 0,0 0 1,-1 0-1,1-1 0,0 0 0,-1 0 1,1 0-1,0 0 0,-1-1 0,1 0 1,-1 0-1,1 0 0,2-1-27,-1 0 39,6-1 6,0-1 1,0-1-1,0 0 1,-1 0-1,1-1 0,-1-1 1,-1 1-1,1-2 1,-1 0-1,0 0 0,-1-1 1,4-4-46,-8 7 26,1 0 0,-1-1 0,0 0 0,-1 1 0,0-2 0,0 1 0,0 0 0,-1-1 0,0 1 0,-1-1 0,0 0 0,0 0 0,0 0 0,-1 0 0,0-1 0,-1 1 0,0 0 0,0 0 0,-1-7-26,0 12 0,0 0 1,0 0-1,0 1 1,0-1-1,0 0 1,-1 1-1,1-1 1,-1 0-1,0 1 1,0 0-1,0-1 1,0 1-1,0 0 1,0 0-1,0 0 1,-1 0-1,1 0 1,-1 1-1,1-1 0,-1 1 1,0 0-1,0 0 1,1 0-1,-1 0 1,0 0-1,-1 0 0,-10-2-31,1 1 0,-1 0 0,0 1 0,1 1 0,-4 0 31,10 0-15,-1 0-1,1 1 0,-1 0 1,1 1-1,0 0 0,0 0 1,0 0-1,0 1 1,0 0-1,0 0 0,1 1 1,0 0-1,-1 1 16,-3 2-13,0 1-1,1 0 1,0 1 0,1 0-1,0 1 1,0 0-1,-5 9 14,2-1-4,1 1-1,1 0 1,0 1-1,1 0 1,1 1-1,2 0 1,0-1-1,0 2 1,2 4 4,1-6 41,0 0 0,2 1 0,1-1 0,0 0 0,1 0 0,1 0 0,1 0 0,1-1 0,5 13-41,-6-22 8,0 0 0,1-1 0,0 0 0,0 0 0,1 0 0,0-1 0,1 0 0,0 0 0,0 0 0,0-1-1,1 0 1,0-1 0,1 1 0,-1-2 0,1 1 0,0-1 0,1 0 0,-1-1 0,6 1-8,-6-2-53,1 0-1,-1-1 1,1 0-1,0-1 1,-1 0 0,1 0-1,0-1 1,0 0 0,-1-1-1,1 0 1,0-1-1,-1 0 1,1 0 0,-1-1-1,0 0 1,7-4 53,5-3-771,-1-2 1,0 0-1,-1-1 1,0-1-1,-1-1 1,7-9 770,50-49-7124</inkml:trace>
  <inkml:trace contextRef="#ctx0" brushRef="#br0" timeOffset="1170.35">2926 578 9946,'0'0'1761,"0"0"-129,-3 33 74,-10 107-131,9-69 572,4 49-2147,1-51 292,-8-53-84,7-16-194,0 1 0,-1-1 0,1 0 0,0 0 0,-1 0 0,1 0 0,0 1 0,-1-1 0,1 0 0,0 0 0,-1 0 0,1 0 0,0 0 0,-1 0 0,1 0 0,0 0 0,-1 0 0,1 0 0,0 0 0,-1 0 0,1 0 0,0 0 0,-1 0 0,1-1 0,0 1 0,-1 0 0,1 0 0,0 0 0,-1 0 0,1-1 0,0 1 0,-1 0 0,1 0 0,0-1 0,0 1 0,-1 0 0,1 0 0,0-1 0,0 1 0,0 0 0,0-1 0,-1 1 0,1 0 0,0-1 0,0 1 0,0 0 0,0-1 0,0 1 0,0 0 0,0-1 0,0 1 0,0-1-14,-3-7 34,0 0 1,1 0-1,0 0 1,1-1-1,0 1 1,0-1-1,1-2-34,2-70 179,-1 44-150,1 22-39,-1-1 0,2 1-1,0 0 1,1 0 0,0 1-1,1-1 1,1 1 0,0 0-1,1 0 1,1 1-1,0 0 1,0 0 0,1 1-1,1 0 1,10-9 10,-11 11-13,2 0 0,0 1 0,0 0-1,0 0 1,1 2 0,0-1 0,1 1 0,0 1 0,0 1 0,0-1-1,1 2 1,-1 0 0,1 1 0,0 0 0,0 1 0,1 0 0,1 2 13,-4-1-321,0 0 0,0 1 0,-1 1 0,1 0 0,0 1 1,-1 0-1,1 1 0,-1 0 0,0 1 0,1 0 0,-2 0 0,3 3 321,30 20-3818,-8-3-3250</inkml:trace>
  <inkml:trace contextRef="#ctx0" brushRef="#br0" timeOffset="1554.03">3548 730 9274,'0'0'1839,"0"0"-123,0 0-153,0 0-268,0 0-410,0 0-372,23 15-190,74 47 87,-93-60-372,-1 0-1,1 0 0,0 0 0,0 0 1,1-1-1,-1 0 0,0 1 0,0-1 1,1-1-1,-1 1 0,1-1 0,-1 0 0,0 0 1,1 0-1,-1 0 0,1-1 0,-1 0 1,0 0-1,0 0 0,1 0 0,2-2-37,1 1 49,17-9 8,0 0 0,0-2 0,-1-1-1,-1 0 1,0-2 0,-1-1-1,-1 0 1,-1-2 0,0 0 0,-1-1-1,4-8-56,-13 14 24,0 0-1,-2 0 0,1 0 0,-2-1 0,0 0 0,0-3-23,-4 11 9,-1-1 1,1 1-1,-1-1 0,-1 0 0,0 1 0,0-1 0,0 0 0,-1 0 0,0 0 0,-1 0 1,0 0-1,0 1 0,-2-8-9,2 13-4,0 0 0,0 1 0,0-1-1,0 1 1,0-1 0,-1 1 0,1 0 0,-1-1 0,1 1 0,0 0 0,-1 0 0,0 0-1,1 0 1,-1 0 0,0 0 0,1 0 0,-1 1 0,0-1 0,0 1 0,0-1 0,0 1-1,1 0 1,-1-1 0,0 1 0,0 0 0,-2 1 4,-3-2-37,-1 2 0,0-1 0,1 1 1,-1 0-1,1 1 0,-6 1 37,2 2-14,0-1 0,1 2 1,0-1-1,0 1 0,0 1 1,1 0-1,-1 0 0,2 1 1,-9 8 13,-7 11 12,2 0 0,-15 23-12,15-17 65,1 1 0,1 1 0,2 1 0,1 0 0,-1 10-65,11-25 30,0 0-1,2 0 1,0 1-1,2-1 1,0 1-1,1 0 1,2 0-1,0 0 1,1 0-1,2 8-29,-2-26-1,0 0 1,0 0-1,0 0 0,1 0 0,-1 0 0,1 0 0,0-1 0,0 1 1,0-1-1,0 1 0,1-1 0,-1 0 0,1 0 0,0 0 0,0 0 0,0-1 1,0 1-1,1-1 0,-1 0 0,1 0 0,1 1 1,6 2-22,0-1 0,1 0-1,0 0 1,-1-2 0,1 1-1,10 0 23,45 3-611,0-3-1,64-6 612,-113 3-152,150-13-2787,-11-11-3805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03.680"/>
    </inkml:context>
    <inkml:brush xml:id="br0">
      <inkml:brushProperty name="width" value="0.05" units="cm"/>
      <inkml:brushProperty name="height" value="0.05" units="cm"/>
    </inkml:brush>
  </inkml:definitions>
  <inkml:trace contextRef="#ctx0" brushRef="#br0">270 28 3545,'0'0'1028,"0"0"-128,0 0 116,0 0-78,0 0 15,0 0 154,-31 3 2349,18 2-3327,0 1 0,1 1 0,0 1 0,0-1 1,0 2-1,1 0 0,0 0 0,1 1 0,0 0 0,1 1 1,-1 1-130,-4 6 54,1 0 0,1 0 1,1 2-1,0-1 0,2 1 1,-6 16-55,10-17-1,1 0 0,0 0 0,2 0 0,0 1 0,1-1 1,1 1-1,1 0 1,-1-4-1,0-9 6,1 0 1,0-1-1,0 1 0,1 0 0,0 0 0,0-1 1,0 1-1,1-1 0,0 0 0,0 0 0,1 0 0,0 0-5,5 7-5,0-1-1,1 0 0,1 0 0,11 9 6,-18-14-1316,-5-2-4171,-2-2-624</inkml:trace>
  <inkml:trace contextRef="#ctx0" brushRef="#br0" timeOffset="547.79">293 519 16,'0'0'2601,"0"0"-905,0 0-400,0 0-208,0 0-342,0 0-169,0 0 84,27 0 2921,190 0-2074,-220-21-8076,0 9-163</inkml:trace>
  <inkml:trace contextRef="#ctx0" brushRef="#br0" timeOffset="1146.59">623 251 960,'0'0'3824,"0"0"-2287,0 0-634,0 0-224,0 0-395,0 0-191,30 0 1780,30-1 122,-28-1-1850,0 2 1,1 2-1,-1 0 0,20 6-145,-52-8 11,0 0-1,1-1 0,-1 1 0,1 0 1,-1 0-1,1 0 0,-1 0 1,1 0-1,-1 1 0,1-1 0,-1 0 1,0 0-1,1 0 0,-1 0 1,1 0-1,-1 0 0,1 1 0,-1-1 1,0 0-1,1 0 0,-1 1 0,0-1 1,1 0-1,-1 1 0,0-1 1,1 0-1,-1 1 0,0-1 0,0 0 1,1 1-1,-1-1 0,0 1 0,0-1 1,0 1-1,0-1 0,1 0 1,-1 1-1,0-1 0,0 1 0,0-1 1,0 1-1,0-1 0,0 1 1,0-1-1,0 0 0,0 1 0,0-1 1,-1 1-1,1 0-10,-19 17 759,6-7-917,-13 26 146,2 0 0,2 1 0,1 1 0,2 1 0,-9 28 12,16-31 73,3-12-787,8-27 556,0 0-1,1 1 1,-1-1 0,0 1-1,1-1 1,0 0 0,-1 0-1,1 1 1,0-1 0,0 0-1,0 1 1,0-1 0,0 0-1,1 0 1,-1 1 0,0-2 158,0-16-3242,0 1-2500</inkml:trace>
  <inkml:trace contextRef="#ctx0" brushRef="#br0" timeOffset="1742.58">1153 66 4201,'0'0'501,"0"0"-47,0 0 171,0 0-113,0 0-117,0 0 115,3 11 86,2 3-334,1-1 1,0 1 0,1-1 0,9 12-263,-11-17 131,0 1 1,-1 0 0,0 0 0,0 0 0,-1 0 0,0 1 0,0 0 0,-1-1 0,0 4-132,1 16 450,-2 0-1,-1 15-449,0-22 181,0-13-120,-1-1 1,0 0 0,0 0-1,-1 0 1,0 0 0,-1 0-1,0-1 1,0 1 0,0-1-1,-1 0 1,0 1 0,0-2-1,-1 1 1,0 0 0,0-1-1,-1 0 1,0 0-62,-7 6-274,-1 0 0,1-1 0,-2-1 0,0 0 0,0-1 0,-1-1 0,-7 3 274,7-8-5161,16-3 2705</inkml:trace>
  <inkml:trace contextRef="#ctx0" brushRef="#br0" timeOffset="2342.59">1579 87 1376,'0'0'2706,"0"0"-1187,0 0-336,0 0-131,0 0-362,0 0-113,-15 24 79,-49 77 42,56-90-483,1 1-1,1 1 1,0-1 0,0 1-1,2 0 1,-1 0 0,1 5-215,-2 5 221,0 0-99,2 1 0,1-1-1,1 1 1,1 0 0,2 20-122,0-9-10,-1-25 18,2 0 1,-1 0-1,1 0 0,1 0 0,-1-1 1,2 1-1,-1-1 0,1 0 0,1 1 1,0-2-1,0 1 0,2 1-8,1 2-125,1 0 0,1-1 0,0 0-1,0 0 1,1-1 0,0 0-1,1-1 1,2 0 125,-4-3-2220,-6-5-2236</inkml:trace>
  <inkml:trace contextRef="#ctx0" brushRef="#br0" timeOffset="2912.52">1626 477 96,'0'0'5472,"0"0"-3164,0 0-1063,0 0-428,0 0-419,0 0-181,8-5-6,1 0-163,-1 0-1,2 0 1,-1 1 0,0 0 0,1 1 0,0 0 0,0 1 0,0 0 0,0 0-1,5 0-47,-8 2-44,-5 0 109,1 0-1,-1 0 0,1 0 0,-1 0 1,0 0-1,1 1 0,-1-1 1,0 1-1,1 0 0,1 0-64,-3 0 40,-1 0 0,1 0 0,0 0 0,0 0 0,0 0 0,-1 0 0,1 0 0,-1 0 0,1 0 0,-1 0 0,1 0 0,-1 0-1,0 1 1,1-1 0,-1 0 0,0 0 0,0 1 0,0-1 0,0 0 0,0 0 0,0 0 0,0 2-40,0 2 28,0 1-1,-1 0 1,1-1-1,-1 1 1,0-1-1,-1 1 1,1-1-1,-1 0 1,0 1-1,0-1 1,-1 0 0,1 0-1,-1 0 1,0-1-1,-1 1 1,1-1-1,-1 0 1,0 0-1,0 0 1,-3 3-28,-8 8 49,7-9-25,1 1 0,0 0 1,1 1-1,0 0 0,0 0 0,0 0 1,-2 7-25,7-15-12,1 1 0,0-1 0,0 1 0,0 0 1,-1-1-1,1 1 0,0-1 0,0 1 1,0 0-1,0-1 0,0 1 0,0-1 1,0 1-1,0 0 0,1-1 0,-1 1 0,0-1 1,0 1-1,0 0 0,1-1 0,-1 1 1,0-1-1,0 1 0,1-1 0,-1 1 1,1-1-1,-1 1 0,1 0 12,19 6-22,33-6 240,-41-2-250,120-5 36,-77 0-3573,-47 4-869</inkml:trace>
  <inkml:trace contextRef="#ctx0" brushRef="#br0" timeOffset="3378.52">2085 185 2801,'0'0'1280,"0"0"-37,0 0 49,0 0-189,0 0-303,0 0-298,19 13-121,59 39-60,-66-43-217,0 0 0,-1 1 0,0 0 0,-1 1 0,0 0-1,-1 1 1,0 0 0,0 0 0,-2 1 0,1 0 0,-2 1 0,0-1-1,3 9-103,-7-17 29,3 9-15,-1 0-1,-1-1 0,0 1 1,0 0-1,-2 1 0,0-1 1,0 0-1,-2 8-13,1-16-62,-1 0 0,0 0 0,0-1 0,-1 1 0,0 0 0,0-1 0,0 1 0,-1-1 0,1 0 0,-1 0 0,-1 0 0,1 0 0,-1-1 0,0 1 0,0-1 0,-1 1 62,-10 10-1347,-2 0-1,0-1 1,-12 6 1347,2-3-2334</inkml:trace>
  <inkml:trace contextRef="#ctx0" brushRef="#br0" timeOffset="3896.52">2684 409 1408,'0'0'1863,"0"0"-589,0 0 6,0 0-218,0 0-229,0 0 80,15 0-3,1 0-689,11 1 224,0-2 0,-1 0-1,2-2-444,15-2 401,0 1-1,2 2-400,12 2-4047,-57 0-228</inkml:trace>
  <inkml:trace contextRef="#ctx0" brushRef="#br0" timeOffset="4377.54">3299 63 5209,'0'0'1046,"0"0"-382,0 0 27,0 0-186,0 0-160,0 0 180,-8 23 192,-59 157 1013,61-158-1675,1 0 1,0 1-1,2-1 1,1 1-1,0 0 1,2 0-1,1 0 1,1 4-56,-1-20-45,0 0 0,0 0 1,1 0-1,0 0 0,1 0 0,0 0 0,0 0 1,0-1-1,1 1 0,-1-1 0,2 0 1,-1 0-1,2 1 45,1 2-555,1-1 1,0 0 0,0-1-1,1 0 1,0 0 0,0-1-1,0 0 1,4 1 554,1-2-2882</inkml:trace>
  <inkml:trace contextRef="#ctx0" brushRef="#br0" timeOffset="5173.52">3822 188 4705,'0'0'1864,"0"0"-635,0 0-10,0 0-401,0 0-305,0 0-95,-16 0 9,-110 0 2326,119 36-3101,2-19 371,-1 0 1,-1-1 0,0 0 0,-1 0-1,-1 0 1,-7 8-24,-8 17 23,24-41-37,0 1 0,1-1 0,-1 0 0,0 1 0,0-1 0,0 0 0,0 1 1,0-1-1,1 0 0,-1 1 0,0-1 0,0 0 0,0 1 0,1-1 0,-1 0 0,0 0 0,1 1 0,-1-1 0,0 0 0,1 0 0,-1 0 1,0 1-1,1-1 0,-1 0 0,0 0 0,1 0 0,-1 0 0,0 0 0,1 0 0,-1 0 0,0 0 0,1 0 0,-1 0 0,1 0 0,-1 0 1,0 0-1,1 0 0,-1 0 0,0 0 0,1 0 0,-1 0 0,1 0 14,24 0 89,-20 0-137,20-1 32,-13 0-19,1 1 0,0 0-1,0 1 1,0 1 0,0 0-1,2 1 36,-12-2-4,-1-1-1,1 1 0,-1 0 1,1 0-1,-1 1 1,1-1-1,-1 0 0,0 1 1,0 0-1,0-1 0,0 1 1,0 0-1,0 0 1,0 0-1,0 0 0,-1 0 1,1 1-1,-1-1 1,0 0-1,0 1 0,0-1 1,0 1-1,0 0 0,0-1 1,0 1-1,-1-1 1,0 1-1,1 0 0,-1 0 1,0-1-1,0 2 5,0 0 1,1 0 0,-1 0 0,0-1 0,0 1 0,-1 0-1,1 0 1,-1 0 0,1-1 0,-1 1 0,0 0 0,-1-1 0,1 1 0,-1 0 0,1-1 0,-1 0 0,0 1-1,-1-1 1,1 0 0,0 0 0,-1 0 0,1-1 0,-1 1 0,0 0 0,0-1 0,0 0 0,0 0-1,-1 0 1,1 0 0,-1 0 0,1-1 0,-3 1-1,-42 17-642,45-18 331,0 0 0,-1 0 0,1 0 0,-1-1 0,1 1 0,-1-1 0,1 0 0,-1 0 0,1 0 0,0-1 0,-1 1 0,1-1 0,-3 0 311,5-17-2741,1 3 276</inkml:trace>
  <inkml:trace contextRef="#ctx0" brushRef="#br0" timeOffset="5705">4043 22 6177,'0'0'1762,"0"0"-404,0 0-311,0 0-495,0 0-148,0 0 21,6 6-17,11 12-134,-2 2 1,1 0-1,-2 0 0,-1 2 0,3 6-274,-8-8 37,0-1 0,-1 1-1,-1 1 1,-1-1 0,-1 1-1,1 20-36,-4-29-16,0 0-1,-1 0 0,-1 0 0,0 1 0,-1-1 1,0 0-1,0-1 0,-2 1 0,1 0 0,-2-1 1,1 1-1,-6 7 17,-4 4-598,-2-1 0,0 0-1,-2-1 1,-8 7 598,-43 40-5754,48-50 1698</inkml:trace>
  <inkml:trace contextRef="#ctx0" brushRef="#br0" timeOffset="6189.02">4440 102 4625,'0'0'1016,"0"0"-336,0 0 433,0 0-457,0 0-432,-63 158-152,50-120-72,3 7 24,7-6 88,0 0 40,3-1-96,0-5-56,0 0 8,16-1 40,7-5-40,7 3-8,0-6-832,-7-9-1729</inkml:trace>
  <inkml:trace contextRef="#ctx0" brushRef="#br0" timeOffset="6638.01">4688 400 4137,'0'0'1596,"0"0"-497,0 0 71,0 0-201,0 0-462,0 0-128,-9 20 52,-26 62-126,33-78-288,0 1 1,1-1 0,-1 1-1,1-1 1,0 1-1,0 0 1,0-1-1,1 1 1,-1 0-1,1 0 1,1-1-1,-1 1 1,1 1-18,0 13 77,-1-17-56,0 0 0,1-1 0,-1 1 0,0 0 0,1-1 0,-1 1 0,1 0-1,-1-1 1,1 1 0,0-1 0,-1 1 0,1-1 0,0 1 0,0-1 0,0 0 0,0 1 0,1-1-1,-1 0 1,0 0 0,1 1-21,1 0 52,1 0-1,-1 0 0,1 0 1,0 0-1,-1-1 0,1 1 1,0-1-1,0 0 0,1 0-51,5 1 77,0-1-1,0 0 1,0-1 0,1 0-1,-1 0 1,0-1 0,2-1-77,-6 0-18,1 0 0,-1-1 0,1 0 0,-1 0 1,0 0-1,0-1 0,0 0 0,0 0 0,-1-1 0,0 0 1,1 0-1,-2 0 0,1 0 0,-1-1 0,2-2 18,1-1-144,-1-1 0,0 1 0,-1-1 0,0 0 1,0 0-1,-1-1 0,0 1 0,-1-1 0,1-6 144,-3 8-398,0-1 0,0 0 0,-1 1 0,0-1 0,-1-9 398,0 15-167,0 1 0,1 0-1,-1 0 1,0 0-1,0-1 1,-1 1 0,1 0-1,-1 0 1,1 0-1,-1 1 1,0-1 0,0 0-1,0 1 1,-1-1-1,1 1 1,0 0 0,-1 0-1,0-1 168,-35-17-1888,1 6-501</inkml:trace>
  <inkml:trace contextRef="#ctx0" brushRef="#br0" timeOffset="7193.53">4999 1 280,'0'0'4737,"0"0"-2875,0 0-821,0 0 300,0 0-397,0 0-288,7 12 8,-7-11-653,6 10 237,0 0-1,1-1 1,0 1 0,0-1-1,1-1 1,1 0 0,0 0 0,6 5-248,5 2 319,0 1 0,-1 0 0,-1 1 0,0 2 0,-2 0 0,9 13-319,-17-20 8,0-1-1,-2 1 1,1 0 0,-2 1 0,0 0 0,0-1 0,-1 2 0,-1-1-1,0 0 1,-1 1 0,-1-1 0,0 9-8,-1-11 0,-1 0 0,0 1 0,-1-1 0,0 0 0,-1 0 0,0 0 1,-1-1-1,0 1 0,-1-1 0,0 0 0,-1 0 0,0 0 0,-1-1 0,0 0 0,0 0 0,-7 5 0,-46 52-894,53-61 313,0 0 0,-1 0 0,1-1 0,-1 0 0,0 0 0,0 0 0,-1-1 0,-2 0 581,-8 1-4528</inkml:trace>
  <inkml:trace contextRef="#ctx0" brushRef="#br0" timeOffset="7725.69">5618 275 5009,'0'0'3898,"0"0"-2263,0 0-432,0 0-79,0 0-473,0 0-251,8-3-32,30-5-42,1 2-1,0 2 1,0 1-1,1 2 0,1 2-325,-16 5 213,-14-2-1508,0-2-4445,-11-2-624</inkml:trace>
  <inkml:trace contextRef="#ctx0" brushRef="#br0" timeOffset="8138.8">5585 438 7178,'0'0'2652,"0"0"-739,0 0-587,0 0-504,0 0-415,0 0-118,0 0-18,0 0-54,17 0 569,193 0-284,-209 0-561,0 0-1,1 0 0,-1 1 0,0-1 0,0 0 1,1 0-1,-1 1 0,0-1 0,0 1 0,1-1 1,-1 1-1,0-1 0,0 1 0,0 0 0,0-1 0,0 1 1,0 0-1,0 0 0,0 0 0,0 0 0,0 0 1,0 0-1,-1 0 0,1 0 0,0 0 0,-1 1 0,1-1 1,-1 0-1,1 0 0,-1 0 0,0 1 60,2 5-720,-1-1 1,0 0-1,-1 1 0,0-1 1,0 6 719,0-3-1421,0 4-4036</inkml:trace>
  <inkml:trace contextRef="#ctx0" brushRef="#br0" timeOffset="9654.94">6236 322 3697,'0'0'1656,"0"0"-346,0 0-115,0 0-207,0 0-124,0 0 12,37 0 4621,277-3-4862,-314-23-3383,0 11-404,0 0-2409</inkml:trace>
  <inkml:trace contextRef="#ctx0" brushRef="#br0" timeOffset="10189.06">6841 81 4153,'0'0'1604,"0"0"-636,0 0 142,0 0-56,0 0-328,0 0 1,1 0-662,-1 0-1,0 0 1,0 0-1,0 0 1,1 0-1,-1 0 1,0 0 0,0 0-1,0 0 1,1 0-1,-1 0 1,0 0-1,0 0 1,0 0-1,1 0 1,-1 0-1,0 0 1,0 0-1,0 0 1,1 0 0,-1 0-1,0 0 1,0 1-1,0-1 1,0 0-1,1 0 1,-1 0-1,0 0 1,0 0-1,0 1 1,0-1 0,0 0-1,0 0 1,1 0-1,-1 0 1,0 1-1,0-1 1,0 0-1,0 0 1,0 0-1,0 1 1,0-1-1,0 0-64,0 23 134,-1-1 1,-1 0-1,-1 0 0,-1 0 0,-1 0 0,-6 17-134,-16 39 2,3-11 46,3 2-1,-3 28-47,22-90-1188,3-20-1903,0 6 1467,-1-8-4035</inkml:trace>
  <inkml:trace contextRef="#ctx0" brushRef="#br0" timeOffset="10788.37">7225 51 6065,'0'0'1357,"0"0"34,0 0-28,0 0-465,0 0-322,0 0-35,-5 8-51,-95 160 1914,97-164-2410,1 1 0,0 0 0,1-1 0,-1 1 1,1 0-1,0 0 0,0 0 0,0 0 0,1 1 1,-1-1-1,2 0 0,-1 3 6,0-7-5,30 0 0,166-9 52,-131 4-41,27 4-556,-91 0 208,-1 0-273,0 0-341,0 0-997,0 0-1680</inkml:trace>
  <inkml:trace contextRef="#ctx0" brushRef="#br0" timeOffset="11352.26">7433 19 6769,'0'0'2098,"0"0"-536,0 0-227,0 0-466,0 0-317,0 0 10,0-7 2861,-42 164-3136,-18 33-287,24-78 57,27-90-88,6-16-312,1 0 0,0 1 0,0-1 0,0 0 0,1 1 0,-1-1 0,1 2 343,1-7-871,0-1-68,0 0-176,0-2-629,0-5-1043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25.993"/>
    </inkml:context>
    <inkml:brush xml:id="br0">
      <inkml:brushProperty name="width" value="0.05" units="cm"/>
      <inkml:brushProperty name="height" value="0.05" units="cm"/>
    </inkml:brush>
  </inkml:definitions>
  <inkml:trace contextRef="#ctx0" brushRef="#br0">1 328 4185,'0'0'5476,"0"0"-3489,0 0-979,0 0 95,0 0-296,0 0-303,8 1-240,178 4-207,-185-5-158,-1 0-1,1 0 0,0 0 1,-1 0-1,1 0 1,0 0-1,-1 0 0,1 0 1,0 0-1,-1 0 0,1 0 1,-1 0-1,1 1 1,0-1-1,-1 0 0,1 0 1,-1 1-1,1-1 0,-1 1 1,1-1-1,-1 0 0,1 1 1,-1-1-1,1 1 1,-1-1-1,1 1 0,-1-1 1,0 1-1,1 0 0,-1-1 1,0 1-1,0-1 1,1 1-1,-1 0 0,0-1 1,0 1-1,0-1 0,0 1 1,0 0-1,0-1 1,0 1-1,0 0 0,0-1 1,0 1-1,0 0 0,0-1 1,0 1-1,-1 0 1,1-1 101,0 13-5883</inkml:trace>
  <inkml:trace contextRef="#ctx0" brushRef="#br0" timeOffset="347.05">1 328 3809,'13'140'7225,"-13"-140"-5808,0 0-265,0 0 336,0 0-784,0 0-448,0 0 24,0 3 25,13 0 23,4-3 16,2 0-112,8 0-112,-1 0-112,4 0-8,10 0-760,-7 0-1305,-7 0-5376</inkml:trace>
  <inkml:trace contextRef="#ctx0" brushRef="#br0" timeOffset="1015.61">440 346 6833,'0'0'2210,"0"0"-763,0 0-372,0 0-347,0 0-316,0 0 64,4 0 171,44 5 345,0-3 0,1-2 0,6-2-992,5 0-5838,49 5 5838,-95 0-3876</inkml:trace>
  <inkml:trace contextRef="#ctx0" brushRef="#br0" timeOffset="1442.64">1089 54 2881,'0'0'4895,"0"0"-2966,0 0-772,0 0 10,0 0-511,0 0-364,0 6 205,-1 22-116,-2 0 1,0 0 0,-2 0 0,-1 0 0,-1 0 0,-3 5-382,-21 49 404,-16 28-404,1-1-196,40-98-738,5-9-1162,1-2-2365,0 0-1757</inkml:trace>
  <inkml:trace contextRef="#ctx0" brushRef="#br0" timeOffset="2191.67">1333 3 1328,'0'0'5759,"0"0"-3465,0 0-913,0 0 116,0 0-469,0 0-448,6 0-63,63-1 796,-3 0-600,34 4-713,-99-2 3,1-1 0,-1 1 1,0 0-1,1-1 0,-1 1 0,0 0 0,1 0 0,-1 0 0,0 0 0,0 1 1,0-1-1,0 0 0,0 0 0,0 1 0,0-1 0,-1 0 0,1 1 0,0-1 1,-1 1-1,1-1 0,-1 1 0,1-1 0,-1 1 0,0-1 0,0 1 0,0-1 0,0 1 1,0-1-1,0 1 0,0 1-3,0 6 21,0-1 1,0 1-1,-1-1 1,0 0 0,-2 5-22,0-5-22,0 0 0,-1-1 1,0 1-1,0-1 0,0 0 1,-1 0-1,0-1 0,-1 0 1,1 1-1,-1-2 0,-2 3 23,-17 13-179,-1 0 1,-5 1 177,20-14-104,0 0 10,1 0-1,-1-1 1,0-1-1,0 0 1,-1-1 0,0 1 94,11-6-11,1 0 1,0 0 0,0 0 0,0 0-1,-1 0 1,1 0 0,0 0 0,0 0 0,0 0-1,-1 0 1,1 0 0,0 0 0,0 0-1,0 1 1,-1-1 0,1 0 0,0 0-1,0 0 1,0 0 0,-1 0 0,1 1-1,0-1 1,0 0 0,0 0 0,0 0 0,0 1-1,0-1 1,0 0 0,-1 0 0,1 0-1,0 1 1,0-1 0,0 0 0,0 0-1,0 0 1,0 1 0,0-1 0,0 0 0,0 0-1,0 1 11,8 6-57,12 4 168,-8-7-95,0 1 1,-1 1 0,1-1-1,-1 2 1,-1 0 0,1 0 0,-1 1-1,-1 0 1,1 0 0,-1 1-1,-1 1 1,0 0 0,0 0-17,-5-6 29,-1 1 0,0-1 0,0 1 0,0-1 0,-1 1 0,0 0 0,0 0 0,0 0 0,0 0 0,-1 2-29,1-4 47,-1-1 1,0 1 0,0-1-1,0 1 1,0 0 0,-1-1 0,1 1-1,-1 0 1,0-1 0,0 1-1,1-1 1,-2 0 0,1 1 0,0-1-1,0 0 1,-1 1 0,1-1-1,-1 0 1,-1 1-48,-11 7 64,0-1 0,0 0 0,-1-1 0,0-1 0,-1 0 0,1-1 0,-11 2-64,-33 8-2290,-25 2 2290,71-15-485,-4-2-3828,16-1-1196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24.948"/>
    </inkml:context>
    <inkml:brush xml:id="br0">
      <inkml:brushProperty name="width" value="0.1" units="cm"/>
      <inkml:brushProperty name="height" value="0.1" units="cm"/>
      <inkml:brushProperty name="color" value="#E71224"/>
    </inkml:brush>
  </inkml:definitions>
  <inkml:trace contextRef="#ctx0" brushRef="#br0">63 128 6601,'0'0'2408,"0"0"-1099,0 0-814,0 0-326,0 0-62,0 0 182,2 7 298,6 20-102,-1 2 1,-2-1-1,0 1 0,-2 0 0,-1 2-485,0 156 527,-3-104-460,-1 14-49,0-26-95,3-1 0,6 27 77,-7-123-3247,0-1 0,-2 1 0,-1-4 3247,-10-15-4732</inkml:trace>
  <inkml:trace contextRef="#ctx0" brushRef="#br0" timeOffset="382.28">3 369 4081,'0'0'2278,"0"0"-357,0 0-618,0 0-417,0 0-94,0 0-138,0-11-154,-2-35-140,2 43-316,0 1 0,1-1 0,0 0 1,-1 1-1,1-1 0,0 1 0,0-1 0,0 1 1,0-1-1,1 1 0,-1 0 0,1-1 1,0 1-1,-1 0 0,1 0 0,0 0 0,0 0 1,0 1-1,0-1 0,1 0 0,-1 1 1,0 0-1,1-1 0,1 0-44,10-6 274,5-7-50,0 2-1,1 0 1,0 2 0,1 0 0,2 1-224,-12 5-11,0 2 0,0 0 0,0 0 0,0 1 0,1 0-1,-1 1 1,1 0 0,-1 1 0,1 0 0,-1 1 0,7 1 11,-13-1-13,0 0 0,0 0-1,0 1 1,0-1 0,-1 1-1,1 0 1,0 1 0,-1-1 0,1 1-1,-1 0 1,0 0 0,0 0-1,0 1 1,-1-1 0,1 1 13,1 3-14,1 0 1,-2 0-1,1 1 0,-1-1 1,0 1-1,0 0 1,-1 0-1,2 6 14,1 10 10,-1 1-1,-1 0 1,-1 1 0,-1-1-1,-1 20-9,-2-13-80,-1 1-1,-2 0 1,-1-1-1,-1 0 1,-2 0-1,-1 0 1,-2-1-1,-1-1 1,-1 0-1,-1 0 1,-7 7 80,13-23-81,-46 73-336,48-78 414,-1 0 0,1-1 0,-2 0 0,1-1 0,-1 1 0,-1-1 0,1-1 0,-2 1 3,3-3 39,6-4-252,1 0 16,0-2-144,1 1 0,0-1-1,0 0 1,0 1-1,0-1 1,0 1 0,0-1-1,1 1 1,-1-1-1,0 1 1,1 0 0,-1 0-1,1 0 1,-1 0-1,1-1 342,5-2-5419</inkml:trace>
  <inkml:trace contextRef="#ctx0" brushRef="#br0" timeOffset="968.21">595 720 6425,'0'0'2650,"0"0"-1265,0 0-940,0 0-353,0 0 52,6 2 37,2 0-55,1 0 0,0 0 0,0-1 0,0 0 0,0-1 0,0 0 0,0 0 0,0-1 0,9-1-126,-12 0 59,-1 1 0,1-1 1,-1 0-1,1-1 1,-1 1-1,0-1 1,0 0-1,0 0 1,0-1-1,0 0 1,-1 1-1,0-1 0,0-1 1,0 1-1,0-1 1,2-2-60,-1 0 35,0-1-1,-1 0 1,0 0 0,0 0 0,0 0-1,-1 0 1,0-1 0,-1 0 0,0 1-1,0-1 1,-1 0 0,0 0 0,0 0 0,-1 0-1,-1-8-34,1 16 0,-1 0-1,1 0 0,0 0 1,-1 0-1,1 0 1,-1 0-1,1 0 0,-1 0 1,0 1-1,1-1 1,-1 0-1,0 0 0,1 1 1,-1-1-1,0 0 1,0 1-1,0-1 0,0 0 1,0 1-1,1-1 1,-1 1-1,-1 0 1,-29-8-384,23 7 246,-1 1 0,1 0 0,0 0 1,0 1-1,0 0 0,-4 1 138,10-1-9,-1 0-1,1 1 0,0-1 1,-1 1-1,1-1 1,0 1-1,0 0 1,0 0-1,0 0 1,0 0-1,1 0 1,-1 0-1,0 0 1,1 1-1,0-1 0,0 1 1,-1-1-1,1 1 1,1-1-1,-1 1 1,0 0-1,1-1 1,-1 1-1,1 2 10,-2 12 14,1 0-1,0-1 0,2 14-13,-1-8-24,0 4 22,1-1 1,1 1 0,1 0 0,1-1 0,1 1 0,1-1-1,2-1 1,0 1 0,9 16 1,-15-37-90,0 0 0,1-1-1,0 1 1,0 0 0,0-1 0,0 0 0,0 1 0,0-1-1,1 0 1,0-1 0,0 1 0,-1-1 0,1 0-1,1 0 1,-1 0 0,0 0 0,0-1 0,1 1 0,-1-1-1,1 0 1,1 0 90,4 0-186,0 0 0,0-1 0,0 0 0,1-1 0,-1 0 0,0 0-1,0-1 1,0-1 0,2 0 186,21-12-1592,-6-4-1190</inkml:trace>
  <inkml:trace contextRef="#ctx0" brushRef="#br0" timeOffset="1349.75">1227 199 5673,'0'0'3757,"0"0"-2187,0 0-1216,0 0-414,3 13 306,20 90 41,-4 1 0,-5 0 0,-5 2 0,-4-1-287,0-21 193,-2-18-1181,-2-23-2719,-1-41 842</inkml:trace>
  <inkml:trace contextRef="#ctx0" brushRef="#br0" timeOffset="1684.97">1141 649 4657,'0'0'2401,"0"0"-769,0 0-568,0 0 264,0 0 57,0 0-145,0 0-368,102-33-400,-72 24-320,3 3-104,4 0-48,-1 3 0,4-3-280,-1 3-688,4 1-328,7-4-713,-7 3-1191,-13 3-3082</inkml:trace>
  <inkml:trace contextRef="#ctx0" brushRef="#br0" timeOffset="2133">1749 601 6729,'0'0'3767,"0"0"-1935,0 0-805,0 0-399,0 0-281,-1 4-211,-3 9-117,1 0 0,1 1 0,0-1 0,1 1 0,1-1 0,0 1 0,0-1 0,3 11-19,-2-7 2,0-9-2,0 0 0,0 0 0,0 0 0,1 0 0,1 0 0,-1 0 0,2 0 0,-4-6-11,1 0 1,0 0 0,0 1-1,1-1 1,-1 0-1,0 0 1,1 0-1,-1-1 1,1 1-1,-1 0 1,1 0 0,0-1-1,0 1 1,0-1-1,0 0 1,0 0-1,0 1 1,0-1 0,0 0-1,0-1 1,1 1-1,-1 0 1,0-1-1,1 1 1,-1-1-1,1 0 11,0 1 3,0-1 0,0 0-1,0 0 1,0-1 0,1 1-1,-1-1 1,0 0 0,0 1-1,0-1 1,0 0 0,-1-1-1,1 1 1,0 0 0,0-1-1,-1 0 1,1 0 0,-1 1-1,1-2 1,-1 1 0,0 0-1,0 0 1,0-1 0,0 1-1,0-1 1,0 1 0,-1-1-1,1 0-2,5-10 40,0 0 0,-1 0-1,0 0 1,-1-1-1,0 0 1,-1 0-1,-1-1 1,0 1-1,-1-1 1,-1 1 0,0-1-1,-1-9-39,0 22 7,0 1 1,0-1-1,0 0 0,0 0 0,-1 0 1,1 1-1,0-1 0,-1 0 0,1 0 1,-1 1-1,1-1 0,-1 0 0,0 1 1,0-1-1,0 1 0,0-1 0,0 1 1,0 0-1,0-1 0,-1 1 0,1 0 1,0 0-1,-1-1 0,1 1 0,-1 0 1,1 1-1,-1-1 0,0 0 0,-1 0-7,-4-1-7,1 1 0,-1-1 0,0 2 0,0-1 0,0 1 0,0 0 0,0 0 7,-6 1-29,8-1 20,0 1-1,-1 0 1,1 0 0,0 1-1,0-1 1,0 1-1,0 1 1,0-1 0,1 1-1,-1-1 1,1 1-1,-1 0 1,1 1 0,0-1-1,0 1 1,0 0-1,1 0 1,-3 4 9,1-2-62,1 0-1,-1 0 1,2 0 0,-1 1 0,1-1-1,0 1 1,0 0 0,1 0-1,-1 0 1,2 0 0,-1 0 0,1 0-1,0 6 63,1-12-53,0 0 1,0-1-1,0 1 0,0-1 0,0 1 0,1 0 0,-1-1 1,0 1-1,0-1 0,1 1 0,-1-1 0,0 1 0,1-1 1,-1 1-1,0-1 0,1 1 0,-1-1 0,1 0 0,-1 1 1,1-1-1,-1 1 0,1-1 0,-1 0 0,1 0 0,-1 1 0,1-1 1,0 0-1,-1 0 0,1 0 0,-1 0 0,1 1 0,0-1 1,-1 0-1,1 0 53,27 0-1945,-17-1 709,18 1-2442</inkml:trace>
  <inkml:trace contextRef="#ctx0" brushRef="#br0" timeOffset="2649.35">2110 643 5617,'0'0'4212,"0"0"-1870,0 0-993,0 0-462,0 0-304,10 10-396,1 12-105,-1 1 1,2 11-83,-7-20 18,0 1 1,1-1-1,0-1 0,1 1 1,0-1-1,1-1 0,1 1 1,3 3-19,-9-14-9,0 0 0,0 0 0,-1 0 0,1 0 0,0-1 0,0 0-1,1 1 1,-1-1 0,0 0 0,0-1 0,1 1 0,-1 0 0,0-1 0,0 0 0,1 0 0,-1 0 0,1 0 0,-1-1 0,0 1 0,0-1 0,1 0 0,-1 1 0,0-2 0,0 1 0,0 0 0,0-1 0,0 1 0,0-1 0,0 0 0,-1 0 0,1 0 0,0 0 0,-1 0 0,1-2 9,6-6-163,-2 0 0,1-1-1,-2 1 1,1-1 0,-1-1 0,-1 1-1,0-1 1,-1 0 0,1-4 163,0-5-173,-2 0-1,0-1 0,-1 1 1,-1 0-1,-1-3 174,0 20-23,0 3 35,0 1 0,1-1 1,-1 1-1,0 0 0,0-1 0,0 1 1,0-1-1,0 1 0,0-1 0,1 1 0,-1-1 1,0 1-1,0 0 0,0-1 0,-1 1 1,1-1-1,0 1 0,0-1 0,0 1 0,0 0 1,0-1-1,0 1 0,-1-1 0,1 1 1,0 0-1,0-1 0,-1 1 0,1-1 0,0 1 1,0 0-1,-1 0 0,1-1 0,0 1 1,-1 0-1,1-1 0,-1 1 0,1 0 0,0 0 1,-1 0-1,1-1 0,-1 1 0,1 0 1,0 0-1,-1 0 0,1 0 0,-1 0 0,1 0 1,-1 0-1,1 0 0,-1 0 0,1 0 1,0 0-1,-1 0 0,1 0 0,-1 0 0,1 0 1,-1 1-1,1-1-12,-1 1-4,0-1 1,0 1-1,1-1 1,-1 1-1,0 0 1,1-1-1,-1 1 1,1 0-1,-1 0 1,1 0-1,-1 0 0,1-1 1,-1 1-1,1 0 1,0 0-1,-1 0 1,1 0-1,0 0 1,0 0-1,0 0 1,0 0-1,0 0 1,0 0-1,0 0 4,0 30 19,0-24-18,0 15-36,-1-2 80,2-1 0,0 0 0,2 7-45,-2-20-73,1 1 0,-1-1 0,1 0 1,1 1-1,-1-1 0,1-1 0,0 1 0,0 0 0,1-1 0,0 1 0,3 3 73,9 8-2259,-5-7-2341</inkml:trace>
  <inkml:trace contextRef="#ctx0" brushRef="#br0" timeOffset="3100.75">2656 634 5097,'0'0'1755,"0"0"-749,0 0-492,0 0 75,0 0 196,7 28-182,6 18-429,8 31 391,0 16-565,-17-71 456,-1 0 0,-1 0 0,-1 6-456,-1-27 191,0-1 266,0-4 197,-5-129-230,2 68-461,2-1 0,5-39 37,-4 101-6,1 0-1,-1 0 1,1 0 0,0 0-1,0 1 1,0-1-1,0 0 1,1 1-1,0-1 1,0 1-1,0-1 1,0 1 0,0 0-1,3-3 7,-3 4-14,1 0-1,0 0 1,0 0 0,-1 0-1,1 1 1,0-1-1,1 1 1,-1 0 0,0 0-1,0 0 1,0 0 0,1 1-1,-1-1 1,0 1-1,1 0 1,-1 0 0,1 0 14,3 0-48,-1 0 1,1 1-1,-1 0 1,0 0-1,1 1 1,-1 0-1,0 0 1,0 0-1,0 1 1,0 0 0,2 1 47,6 5-2042,-1 1 0,1 0 0,8 10 2042,-1-1-6486</inkml:trace>
  <inkml:trace contextRef="#ctx0" brushRef="#br0" timeOffset="3445.01">3158 336 11306,'0'0'2833,"0"0"-1841,0 0-992,0 0-56,0 0-136,0 0-144,0 0-872,20 39-1233,-16-21-3416</inkml:trace>
  <inkml:trace contextRef="#ctx0" brushRef="#br0" timeOffset="3779.21">3251 762 7482,'0'0'3960,"0"0"-2391,0 0-521,0 0-72,0 0-248,0 0-576,0 0-152,10 0-144,-7 0-288,1 0-528,2 0-288,1 0-705,-4 0-3480</inkml:trace>
  <inkml:trace contextRef="#ctx0" brushRef="#br0" timeOffset="4632">3807 259 936,'0'0'4541,"0"0"-1632,0 0-814,0 0-560,0 0-358,0 0-171,0 1 3030,0 18-4103,0 35 127,-10 304 244,7-291-292,2 6-12,1-47-7,1-24-2,-1 0 0,0 0 1,1 1-1,-1-1 0,1 0 0,0 0 0,0 0 0,0 0 0,0 0 0,0 0 0,0 0 0,0 0 0,1-1 1,-1 1-1,1 0 0,-1-1 0,1 1 0,0-1 0,-1 1 0,1-1 0,0 0 0,0 0 0,0 0 0,0 0 1,0 0-1,0 0 0,0-1 0,1 1 0,-1-1 0,0 1 0,0-1 0,2 0 9,12 3-11,0-2-1,1 0 1,-1-1-1,6-1 12,-3 1 46,76-1-2109,87-12 2063,-150 12-4728,-27 1-300</inkml:trace>
  <inkml:trace contextRef="#ctx0" brushRef="#br0" timeOffset="5150.01">4379 706 8914,'0'0'2595,"0"0"-1107,0 0-939,0 0-431,12 0 12,128 0 419,-135-1-533,-1 1 0,0 0 0,0-1 0,0 0 0,0 0 0,0 0 0,0 0 0,-1-1 0,1 1 0,0-1 0,-1 0 0,1 0 1,-1-1-1,1 1 0,-1-1 0,0 1 0,0-1 0,0 0 0,-1 0 0,1 0 0,-1-1 0,1 1 0,-1-1 0,0 1 0,-1-1 0,2-1-16,0-3-11,0 0 1,-1 0-1,0 0 1,0 0-1,0-1 1,-1 1-1,0-1 1,-1 1-1,0-1 1,0 1-1,-1 0 1,-1-6 10,1 10-24,0 1 1,0 0 0,0 0-1,0-1 1,-1 1 0,0 0-1,1 0 1,-1 0 0,0 0-1,0 1 1,-1-1-1,1 0 1,0 1 0,-1 0-1,0-1 1,1 1 0,-1 0-1,0 0 1,0 1 0,0-1-1,0 1 1,-1-1-1,1 1 1,0 0 0,-1 0-1,0 0 24,-12-2-147,0 0 0,0 2 0,0-1 0,-1 2 0,-1 0 147,10 0-63,3 0 53,0 0 1,-1 1-1,1-1 0,-1 1 0,1 0 1,0 1-1,-1-1 0,1 1 0,0 0 1,0 0-1,0 0 0,0 1 0,1 0 1,-1 0-1,1 0 0,-1 1 0,1-1 1,0 1-1,1 0 0,-2 1 10,1 1 15,-1 1 0,1 0 0,1 0 0,-1 1 1,1-1-1,0 1 0,1-1 0,0 1 0,0 0 0,0 0 0,1 0 0,1 0 0,-1 6-15,0-1 83,1 1-1,0-1 0,1 1 0,0-1 0,1 0 0,1 1 0,0-1 0,1 0 1,0 0-1,1-1 0,0 1 0,1-1 0,1 0 0,0-1 0,0 0 0,1 0 1,1 0-1,0-1 0,0 0-82,-1-1-32,1-1 0,0 0 0,0 0 0,0 0 0,1-1 0,0-1 0,1 0 0,0 0 0,0-1 0,0 0 0,0-1 0,1-1 0,-1 1 0,1-2 0,0 0 0,0 0 0,8 0 32,-9-2-402,-1 0 0,0-1 1,1 0-1,-1-1 0,0 0 1,0 0-1,0-1 0,0 0 1,0-1-1,-1 0 0,0-1 0,0 1 1,0-2-1,0 0 0,3-2 402,21-16-4755</inkml:trace>
  <inkml:trace contextRef="#ctx0" brushRef="#br0" timeOffset="5498.8">5186 185 8938,'0'0'2336,"0"0"-1463,0 0-633,0 0-136,0 0 64,0 0-24,-3 193 56,3-133 56,0 2 104,3 4 40,0-4-144,4-8-128,-1-7-128,1-8-8,0-12-400,-1-9-1016,-2-9-1833,-4-9-3929</inkml:trace>
  <inkml:trace contextRef="#ctx0" brushRef="#br0" timeOffset="5829.51">4981 515 1144,'0'0'5801,"0"0"-4664,0 0 287,0 0-288,0 0-304,0 0-279,0 0-89,185 0-152,-152 0-232,-3-3-80,-4 3-32,-3 0-880,-6 0-1961,-4 0-3905</inkml:trace>
  <inkml:trace contextRef="#ctx0" brushRef="#br0" timeOffset="6163.01">5560 0 8754,'0'0'3273,"0"0"-1913,0 0-960,0 0-120,0 0-144,0 0-136,46 173-80,-33-126-608,-3-11-808,0-3-2633</inkml:trace>
  <inkml:trace contextRef="#ctx0" brushRef="#br0" timeOffset="6514.78">5897 444 4153,'0'0'5320,"0"0"-3030,0 0-1253,0 0-455,0 0-277,0 0-136,-12 24-77,-37 81-69,45-98-25,1 0 1,0 0-1,1 1 0,-1 0 0,2-1 1,-1 1-1,1 0 0,0 0 1,1 0-1,-1 0 0,2 0 1,-1 2 1,2 14-99,-2-23 91,0 1 0,0-1 0,1 1-1,-1 0 1,1-1 0,-1 1 0,1-1-1,0 1 1,0-1 0,-1 1-1,1-1 1,0 0 0,0 1 0,0-1-1,1 0 1,-1 0 0,0 0 0,0 0-1,1 0 1,0 1 8,38 20-13,-34-19 15,1 0 1,-1 0-1,0 1 0,-1 0 1,6 3-3,-8-2 13,1-1 0,-1 1 1,0 0-1,0 0 1,0 0-1,-1 0 1,1 0-1,-1 1 1,-1-1-1,1 1 0,-1-1 1,0 1-1,0 0 1,-1-1-1,1 1 1,-1 0-1,0-1 0,-1 1 1,0 0-1,0-1 1,0 1-1,0 0 1,-1-1-1,0 0 1,0 1-1,0-1 0,-1 0 1,0 0-1,0 0 1,0 0-1,-1-1 1,1 0-1,-1 1 1,0-1-1,0 0 0,-1-1 1,1 1-1,-1-1 1,0 0-14,-3 2-29,-1-1 0,0 0 0,0-1 0,0 1 0,0-2 0,-9 2 29,-33 0-3674,34-4-1823</inkml:trace>
  <inkml:trace contextRef="#ctx0" brushRef="#br0" timeOffset="7280.75">6922 548 6729,'0'0'4055,"0"0"-1935,0 0-933,0 0-470,0 0-312,0 0-171,-4 0-51,0 1-189,-1 0 1,1 0-1,-1 1 1,1 0-1,0 0 0,-1 0 1,1 0-1,0 1 1,0-1-1,1 1 0,-1 0 1,1 0-1,-1 1 1,1-1-1,-2 3 6,-10 11 33,1 1 1,-10 14-34,16-21-12,0 0 1,1 1-1,1 0 0,-1 0 1,2 0-1,0 1 1,0 0-1,1 0 1,1 0-1,0 0 1,0 1-1,1 12 12,2-25-7,0 0 0,0 0 0,0 0 0,0 0-1,1-1 1,-1 1 0,0 0 0,1 0 0,-1 0 0,1 0 0,-1-1 0,1 1 0,-1 0 0,1 0 0,-1-1-1,1 1 1,0-1 0,-1 1 0,1 0 0,0-1 0,0 1 0,-1-1 0,1 1 0,0-1 0,0 0-1,0 1 1,0-1 0,-1 0 0,1 0 0,0 1 0,0-1 0,1 0 7,35 2 5,-27-3-6,26 1 30,65 2-1,-88-1-29,0 1-1,-1 0 0,1 0 0,-1 2 1,0 0-1,9 3 2,-19-6 0,0 1 0,0-1 0,-1 0-1,1 1 1,0-1 0,0 1 0,-1 0 0,1 0 0,-1 0 0,1-1 0,-1 1 0,0 0-1,0 1 1,0-1 0,0 0 0,0 0 0,0 0 0,-1 1 0,1-1 0,-1 0 0,1 1-1,-1-1 1,0 0 0,0 1 0,0-1 0,0 0 0,-1 1 0,1-1 0,-1 2 0,0 3 47,-1-1 0,1 1 0,-1-1 0,-1 0 0,1 0 0,-1 0 0,0 0 0,0 0 0,-1 0 0,-1 2-47,2-4-217,-26 27 422,28-30-441,0 0 0,-1 0 0,1 0 0,0 0 0,0 0 0,-1 0 0,1 0 0,0 0 0,-1-1 0,1 1 0,-1-1 0,1 1 0,0-1 0,-1 1 1,0-1-1,1 0 0,-1 0 0,1 0 0,-1 0 0,1 0 0,-1 0 0,1 0 0,-1 0 0,0-1 236,1-1-4617</inkml:trace>
  <inkml:trace contextRef="#ctx0" brushRef="#br0" timeOffset="7791.5">7349 152 10186,'0'0'3550,"0"0"-1496,0 0-1012,0 0-676,0 0-540,2 8-145,13 60 419,-3 1 0,-2-1 0,-3 33-100,0 218 402,-7-310-383,0 2-6,-1-4-9,1 0 1,1 1 0,-1-1 0,1 0-1,0 0 1,1 0 0,0 3-5,-1-9-16,-1-1 1,0 1-1,1 0 0,-1-1 1,0 1-1,1-1 1,-1 1-1,1-1 1,-1 1-1,1-1 0,-1 0 1,1 1-1,0-1 1,-1 1-1,1-1 1,-1 0-1,1 0 1,0 1-1,-1-1 0,1 0 1,0 0-1,-1 0 1,1 0-1,0 0 1,-1 0-1,1 0 0,0 0 1,-1 0-1,1 0 1,0 0-1,-1 0 1,1 0-1,0 0 0,-1-1 1,1 1-1,-1 0 1,1 0-1,0-1 1,-1 1 15,24-15 45,-11 3-20,1 0 1,0 2-1,0-1 0,5-1-25,-13 9-18,0 0 1,1 0-1,-1 1 1,1 0-1,0 0 1,-1 0-1,1 1 1,0 0-1,0 0 1,0 1-1,0 0 1,4 0 17,-9 1-13,1 0 1,-1 0-1,1 0 1,-1 0-1,1 1 1,-1-1-1,0 1 1,1-1-1,-1 1 1,0 0-1,0 0 1,0 0-1,-1 0 1,1 0-1,0 0 1,-1 0-1,1 1 1,-1-1-1,0 1 1,0-1-1,1 2 13,22 61-273,-23-60 226,15 47-614,-5-10-3171,13 25 3832,-14-41-4259</inkml:trace>
  <inkml:trace contextRef="#ctx0" brushRef="#br0" timeOffset="8197.51">7941 804 888,'0'0'6347,"0"0"-3872,0 0-1512,0 0-346,0 0-124,0 0-72,-2 21-61,-4 64-117,6-83-231,0-1-1,-1 1 1,1-1 0,0 1 0,0 0-1,0-1 1,0 1 0,0 0 0,1-1-1,-1 1 1,0-1 0,1 1 0,-1 0-1,1-1 1,0 1 0,-1-1 0,1 1 0,0-1-1,0 0 1,0 1 0,0-1 0,0 0-1,0 0 1,1 0 0,-1 1 0,0-1-1,0 0 1,1-1 0,-1 1 0,1 0-1,-1 0 1,1-1 0,-1 1 0,1 0 0,-1-1-1,1 0 1,0 1 0,-1-1 0,1 0-1,0 0 1,-1 0 0,1 0 0,0 0-1,0 0-11,6 1 243,-4-1-194,-1 1 0,0-1 0,0 0 1,1 0-1,-1 0 0,0 0 0,0 0 0,0-1 0,1 1 1,-1-1-1,0 0 0,0 0 0,0 0 0,0 0 0,0-1 1,0 1-1,0-1 0,2-1-49,-2 0 30,0-1 0,0 1 0,0 0 0,0-1 1,-1 1-1,0-1 0,1 0 0,-1 0 0,0 0 0,-1 0 0,1 0 0,0-3-30,2-13 57,0 0-1,-2 0 1,0 0-1,-1 0 1,-1-12-57,0 24 47,0 5-54,0 0-1,-1-1 1,1 1-1,0 0 0,-1 0 1,0-1-1,0 1 1,0 0-1,0 0 1,-1 0-1,1 0 0,-1 0 1,1 0-1,-1 1 1,0-1-1,0 0 1,0 1-1,-1 0 0,1-1 1,-1 1-1,1 0 1,-1 0-1,0 0 1,1 1-1,-1-1 0,0 1 1,0-1-1,-1 1 8,-6-2-182,0 0-1,0 1 0,0 0 0,0 0 1,0 1-1,0 1 0,0 0 1,-7 0 182,14 0-42,1 1 1,-1-1 0,1 1 0,-1-1 0,1 1-1,-1 0 1,1 0 0,0 0 0,-1 0 0,1 0 0,0 0-1,0 1 1,0-1 0,0 1 0,0-1 0,0 1 0,0 0-1,-1 2 42,0 0-38,0 0 0,0 1 0,1 0 0,-1-1 0,1 1 0,0 0 0,1 0-1,-1 0 1,1 3 38,-2 5-79,1 1-1,1 0 1,1 0 0,0 0-1,0 0 1,2-1-1,0 3 80,-1-10-258,1 1 1,-1-1-1,2 0 0,-1 0 0,1 0 1,0 0-1,0-1 0,0 1 0,1-1 1,0 1-1,4 3 258,19 15-4153</inkml:trace>
  <inkml:trace contextRef="#ctx0" brushRef="#br0" timeOffset="8791.01">8196 637 9314,'0'0'2626,"0"0"-892,0 0-885,0 0-425,0 0-214,5 8-24,14 28 142,-1 1 0,-2 0 1,6 25-329,-16-48 5,-3-5-2,0 0 0,1-1 1,0 1-1,1-1 0,0 1 0,0-1 1,0-1-1,1 1 0,3 1-3,-8-8-4,-1 0 1,1 0-1,0-1 0,1 1 1,-1 0-1,0-1 0,0 1 0,0-1 1,0 0-1,0 1 0,0-1 1,1 0-1,-1 0 0,0 1 0,0-1 1,0 0-1,1 0 0,-1 0 1,0-1-1,0 1 0,0 0 0,1 0 1,-1-1-1,0 1 0,0 0 0,0-1 1,0 0-1,0 1 0,0-1 1,0 1-1,0-1 0,0 0 0,0 0 1,0 0-1,1 0 4,3-4 22,0-1 1,0 1-1,-1-1 0,0 0 0,2-2-22,-5 5-1,11-15-21,0-2 0,-2 1 0,0-1 1,-2-1-1,0 1 0,-1-1 0,1-10 22,7 80 129,-10-31-91,1-1-1,1 0 0,0 0 1,1-1-1,7 11-37,-10-19-4,0-1-1,0 0 1,0-1 0,1 1-1,0-1 1,1 0 0,-1 0-1,1-1 1,0 0 0,0 0-1,1-1 1,-1 0 0,1 0 4,-6-3 5,0 0 1,0 0 0,0 0-1,0-1 1,-1 1-1,1-1 1,0 1-1,0-1 1,0 0 0,0 0-1,0 0 1,0 0-1,0 0 1,1 0-1,-1 0 1,0-1 0,-1 1-1,1-1 1,0 1-1,0-1 1,0 0-1,0 0 1,0 0 0,-1 0-1,1 0 1,0 0-1,-1 0 1,1 0-1,-1-1 1,1 1 0,-1-1-1,0 1 1,1-1-1,-1 0 1,0 1-1,0-1 1,0 0 0,-1 0-1,1 0-5,3-9 38,0-1 0,-1 1 1,0-1-1,-1 1 0,0-1 0,-1-3-38,-1 11-11,4-52-8,-3-40 19,-2 51-104,-1 23-29,1 21 77,1 1 1,0-1-1,0 0 0,0 1 0,-1-1 0,1 1 0,0-1 0,0 1 1,-1-1-1,1 0 0,0 1 0,-1-1 0,1 1 0,-1 0 0,1-1 1,-1 1-1,1-1 0,-1 1 0,1 0 0,-1-1 0,1 1 1,-1 0-1,0-1 0,1 1 0,-1 0 0,1 0 0,-1 0 0,0-1 1,0 1 55,1 0-1566,0 1-1756,0 4-2550</inkml:trace>
  <inkml:trace contextRef="#ctx0" brushRef="#br0" timeOffset="9489.9">9783 578 3209,'0'0'5133,"0"0"-2570,0 0-891,0 0-213,0 0-156,0 0-193,-10-8-257,-32-22-263,41 29-568,-1 0-1,1 0 1,-1 0 0,0 1-1,1-1 1,-1 0 0,0 1 0,0-1-1,0 1 1,1-1 0,-1 1 0,0 0-1,0 0 1,0 0 0,0 0 0,0 0-1,1 0 1,-1 0 0,0 1-1,0-1 1,0 1 0,0-1 0,1 1-1,-1 0 1,0 0 0,1-1 0,-1 1-1,1 0 1,-1 1 0,1-1 0,-1 0-1,1 0 1,0 1 0,-1-1-22,-3 5-17,1 0 1,0 1 0,0-1 0,0 1-1,1-1 1,-3 8 16,5-11 31,-4 9-38,1 0 1,0 0-1,1 1 0,0-1 1,1 1-1,0 0 0,1-1 1,0 1-1,1 0 0,1 0 1,0 2 6,0-10-8,0 0 0,0 1 0,0-1 0,1 0 0,-1 0 0,1 0 1,1 0-1,-1 0 0,1 0 0,-1-1 0,1 1 0,1-1 0,-1 0 1,1 0-1,-1 0 0,1 0 0,0-1 0,0 1 0,1-1 1,-1 0-1,1 0 0,0-1 0,-1 1 0,1-1 0,0 0 0,0-1 1,2 1 7,7 2-57,0-2 1,-1 0-1,1 0 1,1-2-1,-1 1 1,0-2 0,0 0-1,0 0 1,0-2-1,0 0 1,-1 0 0,1-1-1,9-5 57,-15 6-98,0-1 0,0 0 0,0-1-1,0 0 1,-1 0 0,0-1 0,0 0 0,0 0 0,-1-1-1,0 1 1,0-1 0,-1-1 0,0 1 0,0-1-1,-1 0 1,0 0 0,0 0 0,-1-1 0,0 1 0,0-1-1,-1 0 1,0 1 0,0-1 0,-1 0 0,-1 0 0,0-7 98,0 12-30,-1-1 1,0 1 0,0 0 0,-1 0 0,1 0 0,-1 0-1,0 0 1,0 0 0,0 1 0,0-1 0,-1 1 0,1-1-1,-1 1 1,0 0 0,0 0 0,-1 0 0,1 0 0,0 1-1,-1-1 1,0 1 0,1 0 0,-1 0 0,0 0 29,-10-5-136,1 1 1,-1 0-1,-1 1 0,1 0 1,-1 2-1,-2-1 136,4 1-206,-1 1 0,1 0-1,-1 1 1,0 1 0,1 0 0,-1 1-1,-7 1 207,17-1-59,1 0-1,-1-1 1,1 2 0,-1-1-1,1 0 1,-1 1-1,1-1 1,0 1-1,0 0 1,0 0 0,0 0-1,0 1 1,0-1-1,1 1 1,-1-1-1,1 1 1,0 0 0,0 0-1,0 0 1,0 0-1,0 0 1,1 1-1,-1-1 1,1 1 0,0-1-1,0 1 1,0-1-1,0 1 1,0 2 59,0-1-171,0 1 0,0 0 1,1 0-1,0 0 0,0 0 0,0-1 0,1 1 1,-1 0-1,1 0 0,1-1 0,-1 1 0,1 0 1,0-1-1,0 0 0,1 1 0,-1-1 1,1 0 170,20 15-2445</inkml:trace>
  <inkml:trace contextRef="#ctx0" brushRef="#br0" timeOffset="9940.47">10078 563 7770,'0'0'2982,"0"0"-969,0 0-904,0 0-539,0 0-412,6 8-28,14 23 65,-1 1-1,-2 0 1,-1 1-1,0 5-194,32 63 133,-44-94-133,0 0-1,0 0 1,1 0-1,5 6 1,-9-12-4,0 0-1,-1 0 0,1 0 0,0 0 0,0 0 0,0-1 0,0 1 1,0 0-1,0 0 0,0-1 0,0 1 0,0 0 0,0-1 0,0 1 1,1-1-1,-1 1 0,0-1 0,0 0 0,0 0 0,1 1 0,-1-1 0,0 0 1,0 0-1,1 0 0,-1 0 0,0-1 0,0 1 0,1 0 0,-1 0 1,0-1-1,0 1 0,0-1 0,1 1 0,-1-1 0,0 1 0,0-1 1,0 0-1,0 0 5,4-4 6,-1 0-1,0 0 1,-1-1 0,1 1 0,-1-1 0,0 0 0,-1 0 0,0 0 0,1 0-1,-1-3-5,18-72-76,-16 61 55,-1 7 8,11-49-151,-2-1 1,-4 0-1,1-42 164,-9 94-79,0 50-2147,2 0 0,1-1-1,2 2 2227,5 8-5683</inkml:trace>
  <inkml:trace contextRef="#ctx0" brushRef="#br0" timeOffset="10376.7">10587 720 7482,'0'0'2403,"0"0"-1071,0 0-729,0 0-187,0 0-176,0 0-105,8 6-46,-4-4-99,1 2 41,0-1 0,0 0 1,1 0-1,-1 0 1,1-1-1,0 1-31,-3-3 28,-1 1 0,0 0-1,1-1 1,-1 0 0,1 0 0,-1 1-1,1-1 1,-1 0 0,0-1-1,1 1 1,-1 0 0,1-1 0,-1 0-1,0 1 1,1-1 0,-1 0-1,0 0 1,0 0 0,0 0 0,1-1-1,-1 0-27,7-5 80,0-1 0,-1 1 0,0-2 0,-1 1-1,0-1 1,0-1 0,-1 1 0,0-1 0,-1 0 0,0 0-1,1-4-79,0-1 33,-1-1 0,-1 1 0,0-1 0,-1 1 0,-1-1 0,-1 0-1,1-12-32,-2 23-10,0 0-1,0 0 0,-1 0 0,1 1 0,-1-1 0,0 0 0,0 0 0,-2-2 11,2 5-20,0 0-1,0 1 1,0-1-1,0 0 1,-1 1-1,1-1 1,0 1-1,-1 0 1,0 0-1,1-1 0,-1 1 1,1 0-1,-1 0 1,0 0-1,0 1 1,0-1-1,0 0 1,1 1-1,-1-1 1,0 1-1,0 0 1,-2-1 20,-1 0-75,-1 0 1,1 0-1,-1 1 1,0 0-1,0 0 1,1 0 0,-1 1-1,0-1 1,1 2-1,-1-1 1,1 0-1,-1 1 1,-2 1 74,4 0-14,0 0 1,-1 0-1,1 0 1,1 0-1,-1 1 1,0-1-1,1 1 1,-1 0-1,1 0 0,0 0 1,1 1-1,-1-1 1,1 1-1,0-1 1,-1 2 13,-2 8 11,0 1 0,1 0 0,0 0 0,1 1 1,1-1-1,0 0 0,1 1-11,0 12 92,1-1 0,1 0 0,4 17-92,-4-39-47,0 1 0,0 0 0,0-1 0,1 0 0,0 1 0,0-1 0,0 0 0,0 0 0,1 0 0,0 0 0,0 0 0,1-1 0,-1 1 0,1-1-1,0 0 1,0 0 0,0 0 0,1-1 0,-1 0 0,1 0 0,0 0 0,0 0 0,0-1 0,0 1 0,1-1 0,-1 0 0,0-1 0,1 0-1,0 0 1,-1 0 0,1 0 0,-1-1 0,1 0 0,0 0 0,-1 0 0,1-1 0,0 0 0,-1 0 0,1 0 0,-1-1 0,0 0 0,1 0-1,-1 0 1,3-3 47,35-19-3476</inkml:trace>
  <inkml:trace contextRef="#ctx0" brushRef="#br0" timeOffset="10741.02">11073 572 808,'0'0'7234,"0"0"-4343,0 0-1667,0 0-281,0 0-267,0 0-313,1 23-202,7 117-49,-7-81 478,-1-58-295,0-1 134,0-3 28,-13-135-14,13 125-449,1-1 0,0 1 0,1 0 0,0-1 0,1 1 1,1 0-1,0 1 0,1-1 0,0 1 0,1 0 0,0 0 0,1 0 0,7-8 6,0-2-11,2-2 14,0 1-1,9-7-2,-21 25-17,1 0 0,0 0 1,0 0-1,0 1 0,0-1 0,1 1 0,0 1 0,0-1 0,0 1 1,0 0-1,0 1 0,3-1 17,-7 2-55,0 1 0,0-1-1,1 1 1,-1 0 0,0 0 0,0 0 0,1 0 0,-1 0-1,0 0 1,0 1 0,1-1 0,-1 1 0,0 0 0,0-1 0,0 1-1,0 0 1,0 0 0,0 1 0,0-1 0,0 0 55,3 3-438,-1 0 0,0 0 0,0 0 0,0 1-1,-1-1 1,4 6 438,16 25-4183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16.850"/>
    </inkml:context>
    <inkml:brush xml:id="br0">
      <inkml:brushProperty name="width" value="0.05" units="cm"/>
      <inkml:brushProperty name="height" value="0.05" units="cm"/>
    </inkml:brush>
  </inkml:definitions>
  <inkml:trace contextRef="#ctx0" brushRef="#br0">210 87 384,'0'0'4230,"0"0"-2581,0 0-736,0 0 166,0 0-271,0 0-220,-1-2-977,1 1 723,0 1 0,0-1 0,0 0 0,0 0 0,0 1 0,0-1-1,0 0 1,0 0 0,-1 1 0,1-1 0,0 0 0,-1 1 0,1-1 0,0 0-1,-1 1 1,1-1 0,-1 0 0,1 1 0,-1-1 0,1 1 0,-1-1 0,0 1-334,-5 3-12,0 0 0,-1 1 1,1 0-1,1 0 1,-1 0-1,1 1 1,-1 0-1,1 0 1,0 0-1,-2 4 12,0-1 21,-7 6-34,2 1 1,0 0-1,0 0 1,2 1-1,0 1 1,0 0-1,2 0 1,0 0-1,1 1 1,1 1-1,0-1 1,2 1-1,0 0 1,1 0-1,1 0 1,0 7 12,1-9-4,1-1 0,1 0 0,0 0 0,1 0 0,1 0 0,0 0 0,1 0 0,1-1 0,1 1 0,0 0 4,14 24 45,2 0 0,2-1-45,-23-38-27,0 0 0,1 0 0,-1 0 0,0 0 0,0 0 0,1 0 0,-1 0-1,0 0 1,1 0 0,-1-1 0,1 1 0,0 0 0,-1-1 0,1 0 0,-1 1-1,1-1 1,0 0 0,-1 0 0,2 1 27,36-2-2404,-23 0-778,-12 1-623</inkml:trace>
  <inkml:trace contextRef="#ctx0" brushRef="#br0" timeOffset="1861.56">739 170 7330,'0'0'2659,"0"0"-525,0 0-435,0 0-490,0 0-310,0 0 27,0 0-781,0 0 1,0-1 0,1 1 0,-1-1-1,0 1 1,0-1 0,0 1 0,0-1-1,0 1 1,0 0 0,0-1 0,0 1-1,0-1 1,0 1 0,0-1 0,0 1 0,0-1-1,-1 1 1,1-1 0,0 1 0,0 0-1,0-1 1,-1 1 0,1-1 0,0 1-1,0 0 1,-1-1-146,-51-11-371,35 7-21,-1 1-1,0 1 1,0 0 0,-16 1 392,24 2-288,10-1 268,-1 1 0,0 0 1,0 0-1,1-1 0,-1 1 1,0 0-1,0 0 0,1 0 1,-1 0-1,0 0 0,0 0 1,1 0-1,-1 0 0,0 0 1,1 1-1,-1-1 0,0 0 1,0 0-1,1 1 0,-1-1 1,0 0-1,1 1 0,-1-1 1,1 1-1,-1-1 0,0 1 1,1-1-1,-1 1 0,1-1 1,-1 1-1,1-1 0,0 1 1,-1 0-1,1-1 0,-1 1 1,1 0-1,0-1 0,0 1 1,-1 0-1,1 0 0,0-1 0,0 1 1,0 0-1,0 0 0,0-1 1,0 1-1,0 0 0,0 0 1,0-1-1,0 1 0,1 0 1,-1 0 19,0 156 157,0-157-160,0 0 1,0 0-46,0 0-88,0 0-99,0 0-97,0 0-45,9 0 220,0-1 1,0-1 0,-1 1 0,7-3 156,-6 1 10,0 1 1,0 0-1,0 1 1,8 0-11,4 0 22,-15 0-41,0 1 1,1 0-1,-1 0 1,0 0 0,0 1-1,0 0 1,4 1 18,-8-1-6,-1 0 0,1 0 0,-1-1 0,1 1 0,-1 0 0,1 0 0,-1 0 0,0 1 0,0-1 0,1 0 0,-1 0 0,0 1 0,0-1 0,0 1 0,-1-1 0,1 1 0,0-1 0,0 1 0,-1-1 0,1 1 0,-1 0 0,0-1 1,1 1-1,-1 0 0,0-1 0,0 1 0,0 0 0,0 0 0,0 1 6,0 8 32,0 0 0,-1 0 1,0 0-1,-2 5-32,2-11 8,-1 0 0,1 0 1,-1-1-1,-1 1 0,1-1 0,-1 1 1,1-1-1,-1 0 0,0 0 0,-1 0 1,1 0-9,-6 5-115,0 0 1,0-1-1,0 0 1,-1-1-1,0 0 1,-1 0-1,-7 3 115,12-7-152,-1-1 0,1 1 1,-1-1-1,1 0 0,-1 0 0,0-1 0,0 0 0,0 0 1,0-1-1,0 0 0,0 0 0,0-1 0,0 0 0,-3 0 152,8 0-19,1 0-1,-1 1 0,1-1 1,0 0-1,-1 0 0,1 0 0,0 0 1,-1 0-1,1 0 0,0 0 1,0-1-1,0 1 0,0 0 1,0-1-1,0 1 0,0-1 0,1 1 1,-1-2 19,-1 1-102,2 1-288,0 1-608,0 0-578,2-1-594,9-1-392</inkml:trace>
  <inkml:trace contextRef="#ctx0" brushRef="#br0" timeOffset="2461.29">980 90 3065,'0'0'2353,"0"0"-1212,0 0-292,0 0 25,0 0-178,0 0 149,11 21 1149,10-6-1193,-11-9-685,1 1 0,-2 1 0,1 0 0,-1 0 0,0 0 0,0 2 0,-1-1 0,-1 1 0,4 6-116,-5-6 26,0 1 0,-2 0 0,1 0 0,-1 0 0,-1 0 0,0 1 0,1 11-26,-1 9 86,-1-1-1,-1 13-85,-2-36 4,0-1 1,0 0-1,0 0 1,-1 0-1,0 0 1,-1 0-1,1-1 1,-1 1-1,0-1 1,-1 0-1,0 1 1,-1 1-5,-3 3-251,-1 0 1,0-1-1,0 0 0,-1 0 1,0-1-1,-2 0 251,11-8-349,-1 0-1,1 0 1,-1 0-1,1 0 1,-1 0-1,1 0 1,-1-1-1,0 1 1,1 0-1,-1-1 1,0 0-1,0 1 1,1-1-1,-1 0 1,0 0 349,-2 0-3906</inkml:trace>
  <inkml:trace contextRef="#ctx0" brushRef="#br0" timeOffset="2978.73">1457 126 5425,'0'0'1603,"0"0"234,0 0-104,0 0-707,0 0-507,0 0-159,-15 26 0,-44 83 26,47-88-278,2 1-1,0 0 1,1 0-1,2 1 0,0 0 1,1 0-1,2 1 0,0 0 1,2 0-1,0 0 0,2 0 1,1 8-108,-1-26-20,1-1 0,-1 0 0,1 0 0,0 1 0,0-1 0,1 0 0,-1 0 0,1 0 0,1-1 0,-1 1 0,0 0 0,1-1 0,0 1 0,0-1 0,1 0 0,-1 0 0,1 0 0,0 0 0,0-1 0,0 0 0,0 0 0,0 0 0,1 0 0,0 0 0,-1-1 0,3 1 20,0-1-594,-1 1 0,1-1 0,-1-1 0,1 1 0,-1-1 0,1 0 0,0-1 0,1 0 594,6 0-4481</inkml:trace>
  <inkml:trace contextRef="#ctx0" brushRef="#br0" timeOffset="3331.48">1552 450 3593,'0'0'3459,"0"0"-2095,0 0-266,0 0-40,0 0-310,0 0-53,8-1-130,53-5 478,32 2-1043,-24 3-5187,-65 1-1609</inkml:trace>
  <inkml:trace contextRef="#ctx0" brushRef="#br0" timeOffset="3647.79">1943 206 544,'0'0'6492,"0"0"-4050,0 0-1368,0 0-249,0 0-487,0 0-192,0 9 65,0 70 22,2 11 304,-5 0 0,-6 31-537,6-76-3079,3-44-1164</inkml:trace>
  <inkml:trace contextRef="#ctx0" brushRef="#br0" timeOffset="4075.45">2141 1 4297,'0'0'2470,"0"0"-815,0 0-11,0 0-160,0 0-419,0 0-188,11 6-97,7 5-560,0 1-1,-1 1 1,0 1-1,0 0 0,-2 1 1,0 1-1,-1 0 0,6 10-219,-11-10 4,0-1 0,-2 1 0,0 1 0,0-1-1,-2 1 1,0 1 0,-1-1 0,-1 0 0,0 1 0,-2 0-1,0 0 1,0-1 0,-2 1 0,0 0 0,-2 0-1,0-1 1,0 1 0,-2-1 0,0 0 0,-1 0 0,-7 13-4,5-13-859,-1 0 0,-1-1 0,0 0 1,-1-1-1,-1 0 0,0-1 1,-1 0-1,-6 4 859,5-6-6445</inkml:trace>
  <inkml:trace contextRef="#ctx0" brushRef="#br0" timeOffset="4660.73">2651 429 1824,'0'0'3570,"0"0"-2092,0 0-198,0 0 90,0 0-450,0 0-193,4 0 833,17-1-796,-1-1 0,0-1 0,14-4-764,-13 3 175,-1 0 0,1 1 0,16 1-175,-36 2-1,16-1-18,0 1 0,0 1 0,0 0 0,0 2 0,0 0 1,0 0-1,8 5 19,-20-6-247,3 1-84,-4-3-3191,-4 0-405</inkml:trace>
  <inkml:trace contextRef="#ctx0" brushRef="#br0" timeOffset="5306.83">3315 69 5857,'0'0'1598,"0"0"-108,0 0 65,0 0-597,0 0-483,0 0-35,-9 12 34,-14 18-118,1 1 0,1 1 0,2 0 0,2 2 0,-4 11-356,10-15 128,2 1 0,1 1 0,2-1 0,1 1 0,1 0 0,2 1 0,1 15-128,0-29 14,2 0 1,0 0-1,1 0 0,3 9-14,-4-22-30,1-1 0,0 1 1,0-1-1,0 0 0,0 1 1,1-1-1,0 0 0,0-1 1,1 1-1,-1 0 0,1-1 1,0 0-1,0 0 0,0 0 1,1 0-1,-1-1 0,1 0 30,-3-1-240,0-1-1,0-1 0,0 1 1,0 0-1,0 0 0,1-1 1,-1 1-1,0-1 0,0 0 1,0 0-1,1 0 0,-1 0 1,1 0 240,2 0-1237,3 0-3640</inkml:trace>
  <inkml:trace contextRef="#ctx0" brushRef="#br0" timeOffset="5877.73">3527 266 7242,'0'0'2747,"0"0"-797,0 0-557,0 0-483,0 0-394,0 0-255,0 4-81,-1 4-108,0 0 0,-1 0 0,0 0 0,0 0 0,-1 0 0,0-1 0,0 1-1,-1-1 1,0 0 0,-4 5-72,3-3 44,0 0 0,0 1 0,1-1 0,0 1 0,0 0 0,1 0 0,0 2-44,3-11-9,0 0 0,-1 0 0,1 0 0,0 0 0,0 0 0,0 0 0,0 0 0,0 0 0,0 0 0,0 0 0,0 0 0,0 0 0,0 1 0,0-1 0,1 0 0,-1 0 1,0 0-1,1 0 0,-1 0 0,1-1 0,-1 1 0,1 0 0,0 0 0,-1 0 0,1 0 0,0 0 0,0-1 9,1 1-25,0 0 0,1 0 0,-1-1 0,0 0 0,1 1 0,-1-1 0,0 0 0,1 0 0,-1 0 0,3-1 25,7 1 37,30 0-246,176 0-2198,-212 1 947,-5 4-3231,-1-5-953</inkml:trace>
  <inkml:trace contextRef="#ctx0" brushRef="#br0" timeOffset="6260.71">3775 144 7434,'0'0'1653,"0"0"-782,0 0 181,0 0-273,0 0-257,0 0 31,0 10 101,0-8-627,0 45 669,-2 1 1,-2-1 0,-4 13-697,-47 148 186,51-175-916,4-20-2119,0-6-168,0-6-2487</inkml:trace>
  <inkml:trace contextRef="#ctx0" brushRef="#br0" timeOffset="7243.73">3960 42 3873,'0'0'1513,"0"0"-602,0 0-38,0 0-25,0 0-60,0 0 191,0 0 156,0 0-139,0 0-87,0 0-103,0 0-158,0 0-163,0 0-139,0 0-135,1 13-45,7 10-57,1-1-1,0 0 0,2 0-108,21 50 186,-24-48-144,-1 2-1,-1-1 1,-2 1-1,0 0 1,-2 0-1,0 0 1,-2 2-42,-1-19-14,0-2 0,0 1 0,-1 0 1,0 0-1,-1 0 0,0-1 0,0 1 1,0-1-1,-1 0 0,0 0 0,0 0 1,-1-1-1,0 1 0,0-1 0,-1 1 14,-17 17-490,-1-1 1,0-2-1,-3 1 490,25-21-45,-3 3-84,-5 6-458,-1-2 1,-1 0-1,1 0 0,-11 4 587,22-12-82,0 0-1,0 0 1,0 0 0,0 0-1,1-1 1,-1 1-1,0 0 1,0 0 0,0 0-1,0 0 1,0 0 0,0 0-1,0 0 1,0 0 0,0-1-1,0 1 1,0 0 0,0 0-1,0 0 1,0 0-1,0 0 1,0 0 0,0 0-1,0 0 1,0-1 0,0 1-1,0 0 1,0 0 0,0 0-1,0 0 1,0 0 0,0 0-1,0 0 1,-1 0 0,1-1-1,0 1 1,0 0-1,0 0 1,0 0 0,0 0-1,0 0 1,0 0 0,0 0-1,0 0 1,0 0 0,-1 0-1,1 0 1,0 0 0,0 0-1,0 0 1,0 0 0,0 0-1,0 0 1,0 0-1,0 0 1,-1 0 0,1 0-1,0 0 1,0 0 0,0 0-1,0 0 1,0 0 82,7-11-1037,16-11-1111</inkml:trace>
  <inkml:trace contextRef="#ctx0" brushRef="#br0" timeOffset="7791.73">4562 4 5777,'0'0'2154,"0"0"-546,0 0-254,0 0-463,0 0-447,0 0-172,-2 3-29,-15 23 67,-5 8-66,0 0-1,2 1 1,2 1-1,1 1 0,2 0 1,-3 18-244,9-15 10,3 0 0,1 0 1,2 0-1,2 35-10,1-65 15,1-1 0,1 0 0,0 1 0,0-1-1,0 0 1,1 0 0,1 0 0,-1-1 0,1 1 0,1-1-1,0 0 1,2 4-15,-3-7-145,-1 0 0,1 0 0,0 0 0,0-1 0,1 0 0,-1 1 0,1-1 0,0-1 0,0 1 0,0-1 0,1 0 0,-1 0 0,1 0 0,0-1 1,-1 0-1,1 0 0,0-1 0,0 1 0,1-1 145,11-1-4193</inkml:trace>
  <inkml:trace contextRef="#ctx0" brushRef="#br0" timeOffset="8304.73">4728 287 808,'0'0'5117,"0"0"-3130,0 0-924,0 0-87,0 0-401,0 0-136,10-2 137,28-4 142,1 2 0,19 1-718,-57 3 27,0 1 0,0-1-1,-1 1 1,1-1 0,0 1-1,0-1 1,0 1 0,0 0-1,0 0 1,-1-1 0,1 1-1,0 0 1,-1 0 0,1 0-1,0 0 1,-1 0 0,1 0-1,-1 0 1,0 0 0,1 0-1,-1 0 1,0 0 0,0 0-1,1 0 1,-1 0 0,0 0-1,0 0 1,0 0 0,0 1-1,0-1 1,-1 0 0,1 0-27,-3 42 437,1-38-404,0 0 0,0 0 0,0 0 0,-1 0 0,0 0 0,0 0 0,0-1 0,0 1 0,-1-1 0,1 0 0,-5 3-33,-52 45 39,38-34-93,14-12 12,-26 25 30,33-30-10,0 1 0,0-1 0,1 0 0,-1 0 0,0 0 1,0 1-1,0-1 0,1 0 0,-1 1 0,1-1 1,-1 0-1,1 1 0,-1-1 0,1 1 0,0-1 0,0 1 1,0-1-1,0 0 0,0 1 0,0-1 0,0 1 0,0-1 1,1 1-1,-1-1 0,0 1 0,1-1 0,-1 1 22,2-1 4,-1 0 0,1 1-1,-1-1 1,1 0 0,0 1-1,-1-1 1,1 0 0,0 0-1,0 0 1,0-1 0,0 1 0,-1 0-1,1-1 1,0 1 0,0-1-1,0 1 1,1-1-4,40 4 243,-37-4-182,13 1-84,75 0-569,-84-1-337,-1-1 1,0-1-1,1 0 0,-1 0 1,2-2 928,3-2-4136</inkml:trace>
  <inkml:trace contextRef="#ctx0" brushRef="#br0" timeOffset="8722.73">5072 25 5753,'0'0'2093,"0"0"-957,0 0 79,0 0 32,0 0-268,0 0-135,13 13-36,11 9-520,15 13 724,17 21-1012,-46-45 68,0 1-1,0 1 0,-1 0 0,-1 0 0,0 0 1,-1 1-1,0 0 0,-1 1 0,-1 0 1,0 0-1,-1 0 0,-1 0 0,0 1 1,-1-1-1,-1 1 0,0-1 0,-1 3-67,0-9 7,0 1 1,0-1-1,-1 0 0,0 1 0,-1-1 0,0 0 0,-1 0 1,0 0-1,0 0 0,-1 0 0,0 0 0,0-1 0,-1 0 1,0 0-1,0 0 0,-3 1-7,0 3-325,-26 30 233,32-40-228,1 0-1,-1 0 1,0 0-1,0 0 1,0 0-1,-1-1 1,1 1-1,0-1 1,-1 1-1,1-1 0,-1 0 1,1 0-1,-1 0 1,1-1-1,-1 1 1,-1 0 320,0-1-4615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9.042"/>
    </inkml:context>
    <inkml:brush xml:id="br0">
      <inkml:brushProperty name="width" value="0.05" units="cm"/>
      <inkml:brushProperty name="height" value="0.05" units="cm"/>
    </inkml:brush>
  </inkml:definitions>
  <inkml:trace contextRef="#ctx0" brushRef="#br0">10 286 6241,'0'0'2326,"0"0"-761,0 0-100,0 0-371,0 0-277,0 0-7,0 0-5,0 0-114,0 0-147,0 0-200,0 0-178,14 0-108,123-1 623,-69 0-1640,0 0-4271,-60 1-731</inkml:trace>
  <inkml:trace contextRef="#ctx0" brushRef="#br0" timeOffset="332.01">0 459 6617,'0'0'1745,"0"0"-729,0 0 352,0 0-568,0 0-447,0 0 295,0 0 184,0 9-96,17-9-128,3 0-72,6 0-240,4 0-272,3 0-24,-3 0-448,0 0-560,-4 0-424,-9 0-2417,-7 0-2769</inkml:trace>
  <inkml:trace contextRef="#ctx0" brushRef="#br0" timeOffset="901.62">470 385 7242,'0'0'2659,"0"0"-879,0 0-357,0 0-296,0 0-463,0 0-158,0 0 47,0 0-86,22 0 329,138-6 1016,-78 2-3296,1 2-7950,-83 2 3732</inkml:trace>
  <inkml:trace contextRef="#ctx0" brushRef="#br0" timeOffset="1583.21">880 1 4337,'0'0'3903,"0"0"-2440,0 0-434,0 0 154,0 0-531,0 0-307,17 6 1330,12-1-1039,0 0 0,-1-2-1,1-2 1,1 0-636,-6-1-10,1 1-1,-1 1 1,-1 1-1,1 1 1,0 2 0,4 1 10,-27-6-55,0 1 1,0-1 0,0 0 0,0 1 0,0-1-1,0 1 1,0-1 0,0 1 0,0-1 0,-1 1-1,1-1 1,0 1 0,-1 0 0,0-1-1,1 1 1,-1 0 0,0-1 0,0 1 0,0 0-1,0 0 1,0-1 0,0 1 0,-1 0 0,1 0 54,-7 46 11,-7-10 34,-1 0 1,-1-1-1,-3 0-45,-8 20 11,-7 16 28,-1 2 210,-18 55-249,53-130-41,1 0 0,-1 0 0,0 0 0,0 0 0,0 0 0,0 0 0,0 0 0,0 0 0,0 0 0,0 0 0,0 0 0,0 0 1,1 0-1,-1 0 0,0 0 0,0 0 0,0 0 0,0 0 0,0 0 0,0 1 0,0-1 0,0 0 0,0 0 0,0 0 0,0 0 0,0 0 0,0 0 0,0 0 0,0 0 0,0 0 1,0 0-1,0 0 0,0 1 0,0-1 0,0 0 0,0 0 0,0 0 0,0 0 0,0 0 0,0 0 0,0 0 0,0 0 0,0 0 0,0 0 0,0 1 0,0-1 0,0 0 0,0 0 0,0 0 1,0 0-1,0 0 41,10-11-794,14-21-3322,-11 11-3131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0.019"/>
    </inkml:context>
    <inkml:brush xml:id="br0">
      <inkml:brushProperty name="width" value="0.05" units="cm"/>
      <inkml:brushProperty name="height" value="0.05" units="cm"/>
    </inkml:brush>
  </inkml:definitions>
  <inkml:trace contextRef="#ctx0" brushRef="#br0">168 1 6265,'0'0'1694,"0"0"-602,0 0 211,0 0-243,0 0-466,0 0-102,0 0 24,0 0-32,0 0 19,0 0 86,0 0-59,-1 21 249,-2-12-704,0-1 0,-1 0 0,1-1 0,-2 1 1,1-1-1,-1 0 0,-4 5-75,-11 18 189,5-4-160,0 1 0,3 0 0,0 1 0,1 0 1,2 1-1,1 0 0,2 0 0,0 1 0,2 0 1,0 16-30,-4 189 40,10 29-40,-2-257-3,1 0-1,0 0 1,0-1 0,0 1 0,1 0 0,0 0 0,0-1 0,1 1 0,-1-1 0,1 0 0,2 2 3,-3-5-47,0 0 0,0-1 0,0 1 0,0-1 0,1 1 0,0-1 0,-1 0 0,1 0 0,0 0 0,0 0 0,0 0 0,0-1 0,0 0 0,0 1-1,1-1 1,-1 0 0,0 0 0,1-1 0,-1 1 0,1-1 0,-1 0 0,3 0 47,1 0-243,-3 1-27,-1-1 0,0 0 1,1 0-1,-1 0 0,0 0 0,1 0 0,-1-1 0,0 1 0,1-1 1,-1 0-1,0 0 0,0-1 0,0 1 0,0 0 0,0-1 0,0 0 1,0 0-1,-1 0 0,2-1 270,11-17-8381</inkml:trace>
  <inkml:trace contextRef="#ctx0" brushRef="#br0" timeOffset="796.19">582 236 5633,'0'0'1754,"0"0"-528,0 0-58,0 0-365,0 0-341,0 0-34,0 12 395,-2-5-696,0 0 1,0 0-1,0 0 0,-1 0 0,0-1 0,-1 1 0,1-1 0,-1 0 0,0 0 0,-1 0 1,1 0-1,-5 3-127,-13 20 129,13-16-119,3-5-6,0 0-1,0 0 1,1 0-1,1 1 1,-1 0 0,1 0-1,1 0 1,0 0 0,0 0-1,1 1 1,0-1 0,0 7-4,52-7 373,19-3 51,0-3 0,0-3 0,19-4-424,-86 4-10,0 0-1,0 0 1,0 0-1,0 0 1,0 0-1,-1-1 1,1 1-1,0 0 1,0-1-1,0 0 1,-1 1-1,1-1 1,0 0-1,0 0 1,-1 0-1,1 0 11,-1-1-394,-1 0-1,1 0 1,0 1-1,-1-1 1,1 0 0,-1 0-1,0 0 1,0 0-1,0 0 1,1 0-1,-2 0 1,1 1-1,0-3 395,0-2-1625,0-8-4672</inkml:trace>
  <inkml:trace contextRef="#ctx0" brushRef="#br0" timeOffset="1267.3">909 173 4001,'0'0'3841,"0"0"-2386,0 0-460,0 0-222,0 0-509,0 0-165,0 7 69,-3 24 287,0-1-1,-3 1 1,0-1 0,-2 0 0,-1 0-1,-8 16-454,2-4 320,-39 118 119,49-121-928,5-38 111,0-1 41,0 0 65,0 0 8,0 0-128,0 0-287,0 0-301,0 0-147,0-3-1839,0 0 544</inkml:trace>
  <inkml:trace contextRef="#ctx0" brushRef="#br0" timeOffset="2566.56">1028 1 4729,'0'0'2534,"0"0"-404,0 0-278,0 0-633,0 0-360,0 0 5,0 0-18,0 0-154,0 0-115,0 0-121,0 0-128,0 0-112,0 0-50,8 0-38,-3 0-124,0 1 1,0 0 0,0 1 0,0-1-1,0 1 1,0 0 0,0 0 0,-1 1-1,1-1 1,-1 1 0,0 0-1,0 0 1,0 0 0,0 1 0,-1 0-1,1-1 1,-1 1 0,1 1-5,6 7 32,-1 1-1,0 0 1,-1 1 0,0 0 0,1 6-32,-1 1 20,-1 0 1,-2 1-1,0-1 0,-1 1 1,-1 0-1,-1 1 1,-1-1-1,-1 0 0,-1 0 1,-3 16-21,1-24 21,0 0 0,-1 0 1,-1 0-1,0 0 0,0-1 1,-2 0-1,1 0 0,-2-1 1,-3 6-22,-5 4-492,-1 0 0,0-1 0,-2-1 1,-12 11 491,29-30-174,-16 10-2397,18-11 1791,1-7-2126,5-6 33,3 1-1003</inkml:trace>
  <inkml:trace contextRef="#ctx0" brushRef="#br0" timeOffset="3046.43">1600 27 4705,'0'0'2208,"0"0"-970,0 0 64,0 0-74,-17 27-443,-57 85-140,59-88-383,1 1 1,1 0-1,2 0 1,0 1-1,2 1 1,0 0-263,1 0 185,1 1-20,1 0-1,1 1 1,2-1 0,0 1-1,2 0 1,2 9-165,0-31 2,0 0 1,0 0-1,0 1 0,1-1 1,0 0-1,1 0 0,0 0 1,0-1-1,0 1 0,1-1 1,-1 0-1,2 0 0,-1 0 1,5 5-3,-1-3-406,-1 0 1,2 0-1,-1 0 1,1-1-1,0-1 1,1 1-1,-1-2 1,1 1-1,5 1 406,5 0-3792</inkml:trace>
  <inkml:trace contextRef="#ctx0" brushRef="#br0" timeOffset="3498.67">1795 322 8130,'0'0'1597,"0"0"-570,0 0-84,0 0-484,0 0-307,0 0-3,-11 14 163,-37 44 62,43-50-297,0 0 0,0 0 0,1 1 1,0 0-1,1 0 0,0 0 0,0 0 0,1 0 1,0 0-1,1 1 0,0-1 0,0 1 0,1-1 1,1 1-1,0 6-77,-1 10-26,1-24 32,-1 0-1,0-1 1,1 1-1,-1 0 1,1-1 0,0 1-1,0 0 1,-1-1-1,1 1 1,0-1-1,0 1 1,0-1 0,1 0-1,-1 1 1,0-1-1,0 0 1,1 0-1,-1 0 1,1 0 0,-1 0-1,1 0 1,-1 0-1,1-1 1,-1 1-1,1 0 1,0-1 0,0 1-1,-1-1 1,1 0-1,0 0 1,1 1-6,10 1 16,0-1-1,0 0 1,0-1 0,0 0-16,-5 0-4,-3 0-14,1-1-1,-1 0 1,0 0-1,0 0 1,1 0 0,-1-1-1,0 0 1,0 0-1,-1 0 1,1-1-1,0 0 1,-1 1 0,1-2-1,-1 1 1,0 0-1,0-1 1,0 0-1,-1 0 1,1 0 0,-1 0-1,0-1 1,2-2 18,0-2-86,0 0 0,-1-1 1,0 1-1,0-1 0,-1 0 0,0 1 1,-1-2-1,0 1 0,-1 0 1,0 0-1,0-5 86,-1 5-265,0 0 0,-1 0 0,0 0 1,0 0-1,-1 0 0,0 1 0,-1-1 0,-2-6 265,1 8-863,0 1 0,-1-1 0,1 1 0,-1 0 1,-1 0-1,-3-3 863,-12-10-4791</inkml:trace>
  <inkml:trace contextRef="#ctx0" brushRef="#br0" timeOffset="4015.54">2239 69 7434,'0'0'1947,"0"0"-807,0 0-13,0 0-427,0 0-411,0 0 57,3 5 351,13 15-517,-1 1-1,-1 1 1,-1 1 0,-1 0-1,-1 0 1,-1 1-1,-1 0 1,-2 1-1,0 0 1,-1 0 0,-2 1-1,0 0 1,-2-1-1,-1 1 1,-1 0-1,-1 0 1,-2 9-180,0-24 14,0 1 0,0 0 0,-1-1 0,0 0 0,-1 0 0,-1 0 0,1 0 0,-2-1 0,-3 6-14,-1-2-274,1-1-1,-2 0 1,1-1-1,-2 0 1,0 0 0,-6 3 274,1-6-2722,17-10 2530,1 1-1,-1 0 1,1 0-1,0-1 1,-1 1-1,1 0 1,-1 0 0,1-1-1,0 1 1,-1-1-1,1 1 1,0 0-1,0-1 1,-1 1-1,1-1 1,0 1-1,0 0 1,-1-1-1,1 1 1,0-1 0,0 1-1,0-1 1,0 1-1,0-1 1,0 1-1,0-1 1,0 1-1,0-1 1,0 1-1,0-1 1,0 1-1,0-1 1,0 0 192,0-16-3924</inkml:trace>
  <inkml:trace contextRef="#ctx0" brushRef="#br0" timeOffset="4414.17">2692 429 5521,'0'0'2359,"0"0"-1068,0 0 38,0 0-136,0 0-477,0 0-265,3 1-43,12 2 20,0 0 1,1-1-1,-1-1 0,1-1 0,-1 0 0,11-2-428,-5 1 115,-1 1-1,1 0 1,17 4-115,-34-4-164,0 1 0,-1 0 0,1 0 0,0 1 0,-1-1 0,0 1 0,1 0 0,-1 0-1,0 0 1,0 0 0,1 1 164,4 6-2317</inkml:trace>
  <inkml:trace contextRef="#ctx0" brushRef="#br0" timeOffset="5331.03">3396 72 5753,'0'0'1246,"0"0"-238,0 0-8,0 0-266,0 0-242,0 0 196,-15 20 57,-49 67-143,55-75-387,1 1-1,0 1 1,1-1 0,1 1-1,0 1 1,0-1 0,2 1 0,0 0-1,1 0 1,0 0 0,0 11-215,1-15 42,-4 56 346,2 0 0,3 1-1,6 40-387,-3-88-7,1-1-1,1 0 0,0 0 1,1 0-1,2-1 0,0 1 1,1-1-1,4 7 8,-11-23-79,0 0 0,0 0-1,1 0 1,-1 0 0,0 0 0,1-1 0,0 1-1,-1 0 1,1-1 0,0 1 0,0-1 0,-1 0-1,1 1 1,0-1 0,3 1 79,-1-1-758,1 0-1,0 0 1,-1-1-1,1 1 1,0-1-1,0 0 1,0 0 758,11 0-5476</inkml:trace>
  <inkml:trace contextRef="#ctx0" brushRef="#br0" timeOffset="5727.71">3562 522 6793,'0'0'2042,"0"0"-611,0 0-57,0 0-415,0 0-154,0 0-9,18-1-157,29-3 159,-1-1-1,21-7-797,-37 6 254,1 1 1,27 0-255,-5 4-6655,-53 1 280</inkml:trace>
  <inkml:trace contextRef="#ctx0" brushRef="#br0" timeOffset="6193.21">3932 307 8730,'0'0'2890,"0"0"-1354,0 0-628,0 0-138,0 0-355,0 0-189,8 0 85,142-3 580,-148 3-892,0 0-1,0 0 1,0 0 0,0 1 0,0-1-1,0 0 1,0 1 0,0-1 0,0 1-1,0 0 1,0 0 0,0 0 0,0 0-1,0 0 1,0 0 0,-1 0 0,1 0-1,0 1 1,-1-1 0,1 1 0,-1-1-1,0 1 1,1 0 0,-1 0 0,0-1-1,0 1 1,0 0 0,0 0-1,-1 0 1,1 0 0,0 0 0,-1 1 1,2 7-30,-1 0 0,0 0 1,0 1-1,-1-1 1,-1 0-1,0 3 30,0 0-33,-2 2-13,-1 0 1,0 0-1,-1 0 0,0 0 0,-2-1 0,1 0 1,-2 0-1,-8 11 46,-11 25-210,14-26 18,8-16-3,0 0-1,1 0 1,0 1 0,1-1-1,-1 1 1,2 0 0,-1 0 0,1 0-1,0 3 196,2-11-1213,0-1-937,0 0-673</inkml:trace>
  <inkml:trace contextRef="#ctx0" brushRef="#br0" timeOffset="6642.19">4299 144 5129,'0'0'2017,"0"0"-417,0 0-138,0 0-166,0 0-201,0 0-240,11 14 15,80 100 1067,-80-98-1773,-1 0 0,-1 0 0,-1 1 0,0 1 0,-1-1 0,-1 1 0,0 0 0,1 12-164,-2-1 7,-1-1 1,-2 1-1,-1 0 0,-1 0 0,-2 9-7,0-24-131,-1 1-1,-1-1 1,0 0 0,-1 0 0,-1-1-1,0 1 1,0-1 0,-1 0-1,-1-1 1,0 0 0,-1 0-1,-1-1 1,-9 10 131,-8 2-1522,4-15-3232,16-8-847</inkml:trace>
  <inkml:trace contextRef="#ctx0" brushRef="#br0" timeOffset="7147.19">4861 123 2593,'0'0'4088,"0"0"-2229,0 0-250,0 0 27,0 0-640,-16 25-363,-53 83-63,59-94-398,2 1 0,0 1-1,0-1 1,1 1 0,1 1 0,1-1-1,0 2-171,0 2 199,-5 18-48,3 0 0,1 0 0,1 1 1,3 0-1,1 0 0,2 0 1,2 9-152,-2-39-75,1 0 0,0 1 0,1-1 0,-1-1 0,2 1 0,-1 0 0,1-1 0,1 0 1,-1 0-1,1 0 0,1 0 0,-1-1 0,4 4 75,-7-10-156,-1 1 1,1-1-1,-1 1 0,1-1 1,0 1-1,0-1 0,0 0 1,-1 0-1,1 0 0,0 0 1,1 0-1,-1 0 0,0-1 1,0 1-1,0-1 0,1 1 156,22 0-4608,-24-1 4293,16 0-5308</inkml:trace>
  <inkml:trace contextRef="#ctx0" brushRef="#br0" timeOffset="7479.21">4970 569 9570,'0'0'2198,"0"0"-779,0 0-62,0 0-451,0 0-486,0 0-171,9-1-7,233-37-353,-239 38-470,0-1 0,0 1-1,0-1 1,0 0 0,0 0 0,0 0 0,0-1-1,0 1 1,0-1 0,0 0 0,0 0 581,2-4-6848</inkml:trace>
  <inkml:trace contextRef="#ctx0" brushRef="#br0" timeOffset="7823.21">5467 182 5817,'0'0'2897,"0"0"-1580,0 0-174,0 0 42,0 0-368,0 0-117,-4 25 126,-19 183 310,12-141-1185,-2-1 0,-11 29 49,20-81-114,0 18-2948,4-30-1036</inkml:trace>
  <inkml:trace contextRef="#ctx0" brushRef="#br0" timeOffset="8175.21">5672 21 6937,'0'0'1902,"0"0"-265,0 0 86,0 0-352,0 0-293,0 0-79,11 26-136,38 81-261,-35-77-504,-2 0 0,-1 0 1,-1 1-1,-2 1 0,-1 0 1,-2 0-1,0 0 0,-3 1 1,-1-1-1,-1 1 1,-1-1-1,-3 4-98,2-23-78,-1 0 1,0 0-1,-1-1 1,0 0-1,-1 0 1,0 0-1,-1 0 1,-1-1-1,0 0 1,-2 3 77,-19 24-1827,-3-1 0,-4 3 1827,31-36-288,-30 31-3837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03.680"/>
    </inkml:context>
    <inkml:brush xml:id="br0">
      <inkml:brushProperty name="width" value="0.05" units="cm"/>
      <inkml:brushProperty name="height" value="0.05" units="cm"/>
    </inkml:brush>
  </inkml:definitions>
  <inkml:trace contextRef="#ctx0" brushRef="#br0">270 28 3545,'0'0'1028,"0"0"-128,0 0 116,0 0-78,0 0 15,0 0 154,-31 3 2349,18 2-3327,0 1 0,1 1 0,0 1 0,0-1 1,0 2-1,1 0 0,0 0 0,1 1 0,0 0 0,1 1 1,-1 1-130,-4 6 54,1 0 0,1 0 1,1 2-1,0-1 0,2 1 1,-6 16-55,10-17-1,1 0 0,0 0 0,2 0 0,0 1 0,1-1 1,1 1-1,1 0 1,-1-4-1,0-9 6,1 0 1,0-1-1,0 1 0,1 0 0,0 0 0,0-1 1,0 1-1,1-1 0,0 0 0,0 0 0,1 0 0,0 0-5,5 7-5,0-1-1,1 0 0,1 0 0,11 9 6,-18-14-1316,-5-2-4171,-2-2-624</inkml:trace>
  <inkml:trace contextRef="#ctx0" brushRef="#br0" timeOffset="547.79">293 519 16,'0'0'2601,"0"0"-905,0 0-400,0 0-208,0 0-342,0 0-169,0 0 84,27 0 2921,190 0-2074,-220-21-8076,0 9-163</inkml:trace>
  <inkml:trace contextRef="#ctx0" brushRef="#br0" timeOffset="1146.59">623 251 960,'0'0'3824,"0"0"-2287,0 0-634,0 0-224,0 0-395,0 0-191,30 0 1780,30-1 122,-28-1-1850,0 2 1,1 2-1,-1 0 0,20 6-145,-52-8 11,0 0-1,1-1 0,-1 1 0,1 0 1,-1 0-1,1 0 0,-1 0 1,1 0-1,-1 1 0,1-1 0,-1 0 1,0 0-1,1 0 0,-1 0 1,1 0-1,-1 0 0,1 1 0,-1-1 1,0 0-1,1 0 0,-1 1 0,0-1 1,1 0-1,-1 1 0,0-1 1,1 0-1,-1 1 0,0-1 0,0 0 1,1 1-1,-1-1 0,0 1 0,0-1 1,0 1-1,0-1 0,1 0 1,-1 1-1,0-1 0,0 1 0,0-1 1,0 1-1,0-1 0,0 1 1,0-1-1,0 0 0,0 1 0,0-1 1,-1 1-1,1 0-10,-19 17 759,6-7-917,-13 26 146,2 0 0,2 1 0,1 1 0,2 1 0,-9 28 12,16-31 73,3-12-787,8-27 556,0 0-1,1 1 1,-1-1 0,0 1-1,1-1 1,0 0 0,-1 0-1,1 1 1,0-1 0,0 0-1,0 1 1,0-1 0,0 0-1,1 0 1,-1 1 0,0-2 158,0-16-3242,0 1-2500</inkml:trace>
  <inkml:trace contextRef="#ctx0" brushRef="#br0" timeOffset="1742.58">1153 66 4201,'0'0'501,"0"0"-47,0 0 171,0 0-113,0 0-117,0 0 115,3 11 86,2 3-334,1-1 1,0 1 0,1-1 0,9 12-263,-11-17 131,0 1 1,-1 0 0,0 0 0,0 0 0,-1 0 0,0 1 0,0 0 0,-1-1 0,0 4-132,1 16 450,-2 0-1,-1 15-449,0-22 181,0-13-120,-1-1 1,0 0 0,0 0-1,-1 0 1,0 0 0,-1 0-1,0-1 1,0 1 0,0-1-1,-1 0 1,0 1 0,0-2-1,-1 1 1,0 0 0,0-1-1,-1 0 1,0 0-62,-7 6-274,-1 0 0,1-1 0,-2-1 0,0 0 0,0-1 0,-1-1 0,-7 3 274,7-8-5161,16-3 2705</inkml:trace>
  <inkml:trace contextRef="#ctx0" brushRef="#br0" timeOffset="2342.59">1579 87 1376,'0'0'2706,"0"0"-1187,0 0-336,0 0-131,0 0-362,0 0-113,-15 24 79,-49 77 42,56-90-483,1 1-1,1 1 1,0-1 0,0 1-1,2 0 1,-1 0 0,1 5-215,-2 5 221,0 0-99,2 1 0,1-1-1,1 1 1,1 0 0,2 20-122,0-9-10,-1-25 18,2 0 1,-1 0-1,1 0 0,1 0 0,-1-1 1,2 1-1,-1-1 0,1 0 0,1 1 1,0-2-1,0 1 0,2 1-8,1 2-125,1 0 0,1-1 0,0 0-1,0 0 1,1-1 0,0 0-1,1-1 1,2 0 125,-4-3-2220,-6-5-2236</inkml:trace>
  <inkml:trace contextRef="#ctx0" brushRef="#br0" timeOffset="2912.52">1626 477 96,'0'0'5472,"0"0"-3164,0 0-1063,0 0-428,0 0-419,0 0-181,8-5-6,1 0-163,-1 0-1,2 0 1,-1 1 0,0 0 0,1 1 0,0 0 0,0 1 0,0 0 0,0 0-1,5 0-47,-8 2-44,-5 0 109,1 0-1,-1 0 0,1 0 0,-1 0 1,0 0-1,1 1 0,-1-1 1,0 1-1,1 0 0,1 0-64,-3 0 40,-1 0 0,1 0 0,0 0 0,0 0 0,0 0 0,-1 0 0,1 0 0,-1 0 0,1 0 0,-1 0 0,1 0 0,-1 0-1,0 1 1,1-1 0,-1 0 0,0 0 0,0 1 0,0-1 0,0 0 0,0 0 0,0 0 0,0 2-40,0 2 28,0 1-1,-1 0 1,1-1-1,-1 1 1,0-1-1,-1 1 1,1-1-1,-1 0 1,0 1-1,0-1 1,-1 0 0,1 0-1,-1 0 1,0-1-1,-1 1 1,1-1-1,-1 0 1,0 0-1,0 0 1,-3 3-28,-8 8 49,7-9-25,1 1 0,0 0 1,1 1-1,0 0 0,0 0 0,0 0 1,-2 7-25,7-15-12,1 1 0,0-1 0,0 1 0,0 0 1,-1-1-1,1 1 0,0-1 0,0 1 1,0 0-1,0-1 0,0 1 0,0-1 1,0 1-1,0 0 0,1-1 0,-1 1 0,0-1 1,0 1-1,0 0 0,1-1 0,-1 1 1,0-1-1,0 1 0,1-1 0,-1 1 1,1-1-1,-1 1 0,1 0 12,19 6-22,33-6 240,-41-2-250,120-5 36,-77 0-3573,-47 4-869</inkml:trace>
  <inkml:trace contextRef="#ctx0" brushRef="#br0" timeOffset="3378.52">2085 185 2801,'0'0'1280,"0"0"-37,0 0 49,0 0-189,0 0-303,0 0-298,19 13-121,59 39-60,-66-43-217,0 0 0,-1 1 0,0 0 0,-1 1 0,0 0-1,-1 1 1,0 0 0,0 0 0,-2 1 0,1 0 0,-2 1 0,0-1-1,3 9-103,-7-17 29,3 9-15,-1 0-1,-1-1 0,0 1 1,0 0-1,-2 1 0,0-1 1,0 0-1,-2 8-13,1-16-62,-1 0 0,0 0 0,0-1 0,-1 1 0,0 0 0,0-1 0,0 1 0,-1-1 0,1 0 0,-1 0 0,-1 0 0,1 0 0,-1-1 0,0 1 0,0-1 0,-1 1 62,-10 10-1347,-2 0-1,0-1 1,-12 6 1347,2-3-2334</inkml:trace>
  <inkml:trace contextRef="#ctx0" brushRef="#br0" timeOffset="3896.52">2684 409 1408,'0'0'1863,"0"0"-589,0 0 6,0 0-218,0 0-229,0 0 80,15 0-3,1 0-689,11 1 224,0-2 0,-1 0-1,2-2-444,15-2 401,0 1-1,2 2-400,12 2-4047,-57 0-228</inkml:trace>
  <inkml:trace contextRef="#ctx0" brushRef="#br0" timeOffset="4377.54">3299 63 5209,'0'0'1046,"0"0"-382,0 0 27,0 0-186,0 0-160,0 0 180,-8 23 192,-59 157 1013,61-158-1675,1 0 1,0 1-1,2-1 1,1 1-1,0 0 1,2 0-1,1 0 1,1 4-56,-1-20-45,0 0 0,0 0 1,1 0-1,0 0 0,1 0 0,0 0 0,0 0 1,0-1-1,1 1 0,-1-1 0,2 0 1,-1 0-1,2 1 45,1 2-555,1-1 1,0 0 0,0-1-1,1 0 1,0 0 0,0-1-1,0 0 1,4 1 554,1-2-2882</inkml:trace>
  <inkml:trace contextRef="#ctx0" brushRef="#br0" timeOffset="5173.52">3822 188 4705,'0'0'1864,"0"0"-635,0 0-10,0 0-401,0 0-305,0 0-95,-16 0 9,-110 0 2326,119 36-3101,2-19 371,-1 0 1,-1-1 0,0 0 0,-1 0-1,-1 0 1,-7 8-24,-8 17 23,24-41-37,0 1 0,1-1 0,-1 0 0,0 1 0,0-1 0,0 0 0,0 1 1,0-1-1,1 0 0,-1 1 0,0-1 0,0 0 0,0 1 0,1-1 0,-1 0 0,0 0 0,1 1 0,-1-1 0,0 0 0,1 0 0,-1 0 1,0 1-1,1-1 0,-1 0 0,0 0 0,1 0 0,-1 0 0,0 0 0,1 0 0,-1 0 0,0 0 0,1 0 0,-1 0 0,1 0 0,-1 0 1,0 0-1,1 0 0,-1 0 0,0 0 0,1 0 0,-1 0 0,1 0 14,24 0 89,-20 0-137,20-1 32,-13 0-19,1 1 0,0 0-1,0 1 1,0 1 0,0 0-1,2 1 36,-12-2-4,-1-1-1,1 1 0,-1 0 1,1 0-1,-1 1 1,1-1-1,-1 0 0,0 1 1,0 0-1,0-1 0,0 1 1,0 0-1,0 0 1,0 0-1,0 0 0,-1 0 1,1 1-1,-1-1 1,0 0-1,0 1 0,0-1 1,0 1-1,0 0 0,0-1 1,0 1-1,-1-1 1,0 1-1,1 0 0,-1 0 1,0-1-1,0 2 5,0 0 1,1 0 0,-1 0 0,0-1 0,0 1 0,-1 0-1,1 0 1,-1 0 0,1-1 0,-1 1 0,0 0 0,-1-1 0,1 1 0,-1 0 0,1-1 0,-1 0 0,0 1-1,-1-1 1,1 0 0,0 0 0,-1 0 0,1-1 0,-1 1 0,0 0 0,0-1 0,0 0 0,0 0-1,-1 0 1,1 0 0,-1 0 0,1-1 0,-3 1-1,-42 17-642,45-18 331,0 0 0,-1 0 0,1 0 0,-1-1 0,1 1 0,-1-1 0,1 0 0,-1 0 0,1 0 0,0-1 0,-1 1 0,1-1 0,-3 0 311,5-17-2741,1 3 276</inkml:trace>
  <inkml:trace contextRef="#ctx0" brushRef="#br0" timeOffset="5705">4043 22 6177,'0'0'1762,"0"0"-404,0 0-311,0 0-495,0 0-148,0 0 21,6 6-17,11 12-134,-2 2 1,1 0-1,-2 0 0,-1 2 0,3 6-274,-8-8 37,0-1 0,-1 1-1,-1 1 1,-1-1 0,-1 1-1,1 20-36,-4-29-16,0 0-1,-1 0 0,-1 0 0,0 1 0,-1-1 1,0 0-1,0-1 0,-2 1 0,1 0 0,-2-1 1,1 1-1,-6 7 17,-4 4-598,-2-1 0,0 0-1,-2-1 1,-8 7 598,-43 40-5754,48-50 1698</inkml:trace>
  <inkml:trace contextRef="#ctx0" brushRef="#br0" timeOffset="6189.02">4440 102 4625,'0'0'1016,"0"0"-336,0 0 433,0 0-457,0 0-432,-63 158-152,50-120-72,3 7 24,7-6 88,0 0 40,3-1-96,0-5-56,0 0 8,16-1 40,7-5-40,7 3-8,0-6-832,-7-9-1729</inkml:trace>
  <inkml:trace contextRef="#ctx0" brushRef="#br0" timeOffset="6638.01">4688 400 4137,'0'0'1596,"0"0"-497,0 0 71,0 0-201,0 0-462,0 0-128,-9 20 52,-26 62-126,33-78-288,0 1 1,1-1 0,-1 1-1,1-1 1,0 1-1,0 0 1,0-1-1,1 1 1,-1 0-1,1 0 1,1-1-1,-1 1 1,1 1-18,0 13 77,-1-17-56,0 0 0,1-1 0,-1 1 0,0 0 0,1-1 0,-1 1 0,1 0-1,-1-1 1,1 1 0,0-1 0,-1 1 0,1-1 0,0 1 0,0-1 0,0 0 0,0 1 0,1-1-1,-1 0 1,0 0 0,1 1-21,1 0 52,1 0-1,-1 0 0,1 0 1,0 0-1,-1-1 0,1 1 1,0-1-1,0 0 0,1 0-51,5 1 77,0-1-1,0 0 1,0-1 0,1 0-1,-1 0 1,0-1 0,2-1-77,-6 0-18,1 0 0,-1-1 0,1 0 0,-1 0 1,0 0-1,0-1 0,0 0 0,0 0 0,-1-1 0,0 0 1,1 0-1,-2 0 0,1 0 0,-1-1 0,2-2 18,1-1-144,-1-1 0,0 1 0,-1-1 0,0 0 1,0 0-1,-1-1 0,0 1 0,-1-1 0,1-6 144,-3 8-398,0-1 0,0 0 0,-1 1 0,0-1 0,-1-9 398,0 15-167,0 1 0,1 0-1,-1 0 1,0 0-1,0-1 1,-1 1 0,1 0-1,-1 0 1,1 0-1,-1 1 1,0-1 0,0 0-1,0 1 1,-1-1-1,1 1 1,0 0 0,-1 0-1,0-1 168,-35-17-1888,1 6-501</inkml:trace>
  <inkml:trace contextRef="#ctx0" brushRef="#br0" timeOffset="7193.53">4999 1 280,'0'0'4737,"0"0"-2875,0 0-821,0 0 300,0 0-397,0 0-288,7 12 8,-7-11-653,6 10 237,0 0-1,1-1 1,0 1 0,0-1-1,1-1 1,1 0 0,0 0 0,6 5-248,5 2 319,0 1 0,-1 0 0,-1 1 0,0 2 0,-2 0 0,9 13-319,-17-20 8,0-1-1,-2 1 1,1 0 0,-2 1 0,0 0 0,0-1 0,-1 2 0,-1-1-1,0 0 1,-1 1 0,-1-1 0,0 9-8,-1-11 0,-1 0 0,0 1 0,-1-1 0,0 0 0,-1 0 0,0 0 1,-1-1-1,0 1 0,-1-1 0,0 0 0,-1 0 0,0 0 0,-1-1 0,0 0 0,0 0 0,-7 5 0,-46 52-894,53-61 313,0 0 0,-1 0 0,1-1 0,-1 0 0,0 0 0,0 0 0,-1-1 0,-2 0 581,-8 1-4528</inkml:trace>
  <inkml:trace contextRef="#ctx0" brushRef="#br0" timeOffset="7725.69">5618 275 5009,'0'0'3898,"0"0"-2263,0 0-432,0 0-79,0 0-473,0 0-251,8-3-32,30-5-42,1 2-1,0 2 1,0 1-1,1 2 0,1 2-325,-16 5 213,-14-2-1508,0-2-4445,-11-2-624</inkml:trace>
  <inkml:trace contextRef="#ctx0" brushRef="#br0" timeOffset="8138.8">5585 438 7178,'0'0'2652,"0"0"-739,0 0-587,0 0-504,0 0-415,0 0-118,0 0-18,0 0-54,17 0 569,193 0-284,-209 0-561,0 0-1,1 0 0,-1 1 0,0-1 0,0 0 1,1 0-1,-1 1 0,0-1 0,0 1 0,1-1 1,-1 1-1,0-1 0,0 1 0,0 0 0,0-1 0,0 1 1,0 0-1,0 0 0,0 0 0,0 0 0,0 0 1,0 0-1,-1 0 0,1 0 0,0 0 0,-1 1 0,1-1 1,-1 0-1,1 0 0,-1 0 0,0 1 60,2 5-720,-1-1 1,0 0-1,-1 1 0,0-1 1,0 6 719,0-3-1421,0 4-4036</inkml:trace>
  <inkml:trace contextRef="#ctx0" brushRef="#br0" timeOffset="9654.94">6236 322 3697,'0'0'1656,"0"0"-346,0 0-115,0 0-207,0 0-124,0 0 12,37 0 4621,277-3-4862,-314-23-3383,0 11-404,0 0-2409</inkml:trace>
  <inkml:trace contextRef="#ctx0" brushRef="#br0" timeOffset="10189.06">6841 81 4153,'0'0'1604,"0"0"-636,0 0 142,0 0-56,0 0-328,0 0 1,1 0-662,-1 0-1,0 0 1,0 0-1,0 0 1,1 0-1,-1 0 1,0 0 0,0 0-1,0 0 1,1 0-1,-1 0 1,0 0-1,0 0 1,0 0-1,1 0 1,-1 0-1,0 0 1,0 0-1,0 0 1,1 0 0,-1 0-1,0 0 1,0 1-1,0-1 1,0 0-1,1 0 1,-1 0-1,0 0 1,0 0-1,0 1 1,0-1 0,0 0-1,0 0 1,1 0-1,-1 0 1,0 1-1,0-1 1,0 0-1,0 0 1,0 0-1,0 1 1,0-1-1,0 0-64,0 23 134,-1-1 1,-1 0-1,-1 0 0,-1 0 0,-1 0 0,-6 17-134,-16 39 2,3-11 46,3 2-1,-3 28-47,22-90-1188,3-20-1903,0 6 1467,-1-8-4035</inkml:trace>
  <inkml:trace contextRef="#ctx0" brushRef="#br0" timeOffset="10788.37">7225 51 6065,'0'0'1357,"0"0"34,0 0-28,0 0-465,0 0-322,0 0-35,-5 8-51,-95 160 1914,97-164-2410,1 1 0,0 0 0,1-1 0,-1 1 1,1 0-1,0 0 0,0 0 0,0 0 0,1 1 1,-1-1-1,2 0 0,-1 3 6,0-7-5,30 0 0,166-9 52,-131 4-41,27 4-556,-91 0 208,-1 0-273,0 0-341,0 0-997,0 0-1680</inkml:trace>
  <inkml:trace contextRef="#ctx0" brushRef="#br0" timeOffset="11352.26">7433 19 6769,'0'0'2098,"0"0"-536,0 0-227,0 0-466,0 0-317,0 0 10,0-7 2861,-42 164-3136,-18 33-287,24-78 57,27-90-88,6-16-312,1 0 0,0 1 0,0-1 0,0 0 0,1 1 0,-1-1 0,1 2 343,1-7-871,0-1-68,0 0-176,0-2-629,0-5-1043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25.993"/>
    </inkml:context>
    <inkml:brush xml:id="br0">
      <inkml:brushProperty name="width" value="0.05" units="cm"/>
      <inkml:brushProperty name="height" value="0.05" units="cm"/>
    </inkml:brush>
  </inkml:definitions>
  <inkml:trace contextRef="#ctx0" brushRef="#br0">1 328 4185,'0'0'5476,"0"0"-3489,0 0-979,0 0 95,0 0-296,0 0-303,8 1-240,178 4-207,-185-5-158,-1 0-1,1 0 0,0 0 1,-1 0-1,1 0 1,0 0-1,-1 0 0,1 0 1,0 0-1,-1 0 0,1 0 1,-1 0-1,1 1 1,0-1-1,-1 0 0,1 0 1,-1 1-1,1-1 0,-1 1 1,1-1-1,-1 0 0,1 1 1,-1-1-1,1 1 1,-1-1-1,1 1 0,-1-1 1,0 1-1,1 0 0,-1-1 1,0 1-1,0-1 1,1 1-1,-1 0 0,0-1 1,0 1-1,0-1 0,0 1 1,0 0-1,0-1 1,0 1-1,0 0 0,0-1 1,0 1-1,0 0 0,0-1 1,0 1-1,-1 0 1,1-1 101,0 13-5883</inkml:trace>
  <inkml:trace contextRef="#ctx0" brushRef="#br0" timeOffset="347.05">1 328 3809,'13'140'7225,"-13"-140"-5808,0 0-265,0 0 336,0 0-784,0 0-448,0 0 24,0 3 25,13 0 23,4-3 16,2 0-112,8 0-112,-1 0-112,4 0-8,10 0-760,-7 0-1305,-7 0-5376</inkml:trace>
  <inkml:trace contextRef="#ctx0" brushRef="#br0" timeOffset="1015.61">440 346 6833,'0'0'2210,"0"0"-763,0 0-372,0 0-347,0 0-316,0 0 64,4 0 171,44 5 345,0-3 0,1-2 0,6-2-992,5 0-5838,49 5 5838,-95 0-3876</inkml:trace>
  <inkml:trace contextRef="#ctx0" brushRef="#br0" timeOffset="1442.64">1089 54 2881,'0'0'4895,"0"0"-2966,0 0-772,0 0 10,0 0-511,0 0-364,0 6 205,-1 22-116,-2 0 1,0 0 0,-2 0 0,-1 0 0,-1 0 0,-3 5-382,-21 49 404,-16 28-404,1-1-196,40-98-738,5-9-1162,1-2-2365,0 0-1757</inkml:trace>
  <inkml:trace contextRef="#ctx0" brushRef="#br0" timeOffset="2191.67">1333 3 1328,'0'0'5759,"0"0"-3465,0 0-913,0 0 116,0 0-469,0 0-448,6 0-63,63-1 796,-3 0-600,34 4-713,-99-2 3,1-1 0,-1 1 1,0 0-1,1-1 0,-1 1 0,0 0 0,1 0 0,-1 0 0,0 0 0,0 1 1,0-1-1,0 0 0,0 0 0,0 1 0,0-1 0,-1 0 0,1 1 0,0-1 1,-1 1-1,1-1 0,-1 1 0,1-1 0,-1 1 0,0-1 0,0 1 0,0-1 0,0 1 1,0-1-1,0 1 0,0 1-3,0 6 21,0-1 1,0 1-1,-1-1 1,0 0 0,-2 5-22,0-5-22,0 0 0,-1-1 1,0 1-1,0-1 0,0 0 1,-1 0-1,0-1 0,-1 0 1,1 1-1,-1-2 0,-2 3 23,-17 13-179,-1 0 1,-5 1 177,20-14-104,0 0 10,1 0-1,-1-1 1,0-1-1,0 0 1,-1-1 0,0 1 94,11-6-11,1 0 1,0 0 0,0 0 0,0 0-1,-1 0 1,1 0 0,0 0 0,0 0 0,0 0-1,-1 0 1,1 0 0,0 0 0,0 0-1,0 1 1,-1-1 0,1 0 0,0 0-1,0 0 1,0 0 0,-1 0 0,1 1-1,0-1 1,0 0 0,0 0 0,0 0 0,0 1-1,0-1 1,0 0 0,-1 0 0,1 0-1,0 1 1,0-1 0,0 0 0,0 0-1,0 0 1,0 1 0,0-1 0,0 0 0,0 0-1,0 1 11,8 6-57,12 4 168,-8-7-95,0 1 1,-1 1 0,1-1-1,-1 2 1,-1 0 0,1 0 0,-1 1-1,-1 0 1,1 0 0,-1 1-1,-1 1 1,0 0 0,0 0-17,-5-6 29,-1 1 0,0-1 0,0 1 0,0-1 0,-1 1 0,0 0 0,0 0 0,0 0 0,0 0 0,-1 2-29,1-4 47,-1-1 1,0 1 0,0-1-1,0 1 1,0 0 0,-1-1 0,1 1-1,-1 0 1,0-1 0,0 1-1,1-1 1,-2 0 0,1 1 0,0-1-1,0 0 1,-1 1 0,1-1-1,-1 0 1,-1 1-48,-11 7 64,0-1 0,0 0 0,-1-1 0,0-1 0,-1 0 0,1-1 0,-11 2-64,-33 8-2290,-25 2 2290,71-15-485,-4-2-3828,16-1-1196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16.850"/>
    </inkml:context>
    <inkml:brush xml:id="br0">
      <inkml:brushProperty name="width" value="0.05" units="cm"/>
      <inkml:brushProperty name="height" value="0.05" units="cm"/>
    </inkml:brush>
  </inkml:definitions>
  <inkml:trace contextRef="#ctx0" brushRef="#br0">210 87 384,'0'0'4230,"0"0"-2581,0 0-736,0 0 166,0 0-271,0 0-220,-1-2-977,1 1 723,0 1 0,0-1 0,0 0 0,0 0 0,0 1 0,0-1-1,0 0 1,0 0 0,-1 1 0,1-1 0,0 0 0,-1 1 0,1-1 0,0 0-1,-1 1 1,1-1 0,-1 0 0,1 1 0,-1-1 0,1 1 0,-1-1 0,0 1-334,-5 3-12,0 0 0,-1 1 1,1 0-1,1 0 1,-1 0-1,1 1 1,-1 0-1,1 0 1,0 0-1,-2 4 12,0-1 21,-7 6-34,2 1 1,0 0-1,0 0 1,2 1-1,0 1 1,0 0-1,2 0 1,0 0-1,1 1 1,1 1-1,0-1 1,2 1-1,0 0 1,1 0-1,1 0 1,0 7 12,1-9-4,1-1 0,1 0 0,0 0 0,1 0 0,1 0 0,0 0 0,1 0 0,1-1 0,1 1 0,0 0 4,14 24 45,2 0 0,2-1-45,-23-38-27,0 0 0,1 0 0,-1 0 0,0 0 0,0 0 0,1 0 0,-1 0-1,0 0 1,1 0 0,-1-1 0,1 1 0,0 0 0,-1-1 0,1 0 0,-1 1-1,1-1 1,0 0 0,-1 0 0,2 1 27,36-2-2404,-23 0-778,-12 1-623</inkml:trace>
  <inkml:trace contextRef="#ctx0" brushRef="#br0" timeOffset="1861.56">739 170 7330,'0'0'2659,"0"0"-525,0 0-435,0 0-490,0 0-310,0 0 27,0 0-781,0 0 1,0-1 0,1 1 0,-1-1-1,0 1 1,0-1 0,0 1 0,0-1-1,0 1 1,0 0 0,0-1 0,0 1-1,0-1 1,0 1 0,0-1 0,0 1 0,0-1-1,-1 1 1,1-1 0,0 1 0,0 0-1,0-1 1,-1 1 0,1-1 0,0 1-1,0 0 1,-1-1-146,-51-11-371,35 7-21,-1 1-1,0 1 1,0 0 0,-16 1 392,24 2-288,10-1 268,-1 1 0,0 0 1,0 0-1,1-1 0,-1 1 1,0 0-1,0 0 0,1 0 1,-1 0-1,0 0 0,0 0 1,1 0-1,-1 0 0,0 0 1,1 1-1,-1-1 0,0 0 1,0 0-1,1 1 0,-1-1 1,0 0-1,1 1 0,-1-1 1,1 1-1,-1-1 0,0 1 1,1-1-1,-1 1 0,1-1 1,-1 1-1,1-1 0,0 1 1,-1 0-1,1-1 0,-1 1 1,1 0-1,0-1 0,0 1 1,-1 0-1,1 0 0,0-1 0,0 1 1,0 0-1,0 0 0,0-1 1,0 1-1,0 0 0,0 0 1,0-1-1,0 1 0,1 0 1,-1 0 19,0 156 157,0-157-160,0 0 1,0 0-46,0 0-88,0 0-99,0 0-97,0 0-45,9 0 220,0-1 1,0-1 0,-1 1 0,7-3 156,-6 1 10,0 1 1,0 0-1,0 1 1,8 0-11,4 0 22,-15 0-41,0 1 1,1 0-1,-1 0 1,0 0 0,0 1-1,0 0 1,4 1 18,-8-1-6,-1 0 0,1 0 0,-1-1 0,1 1 0,-1 0 0,1 0 0,-1 0 0,0 1 0,0-1 0,1 0 0,-1 0 0,0 1 0,0-1 0,0 1 0,-1-1 0,1 1 0,0-1 0,0 1 0,-1-1 0,1 1 0,-1 0 0,0-1 1,1 1-1,-1 0 0,0-1 0,0 1 0,0 0 0,0 0 0,0 1 6,0 8 32,0 0 0,-1 0 1,0 0-1,-2 5-32,2-11 8,-1 0 0,1 0 1,-1-1-1,-1 1 0,1-1 0,-1 1 1,1-1-1,-1 0 0,0 0 0,-1 0 1,1 0-9,-6 5-115,0 0 1,0-1-1,0 0 1,-1-1-1,0 0 1,-1 0-1,-7 3 115,12-7-152,-1-1 0,1 1 1,-1-1-1,1 0 0,-1 0 0,0-1 0,0 0 0,0 0 1,0-1-1,0 0 0,0 0 0,0-1 0,0 0 0,-3 0 152,8 0-19,1 0-1,-1 1 0,1-1 1,0 0-1,-1 0 0,1 0 0,0 0 1,-1 0-1,1 0 0,0 0 1,0-1-1,0 1 0,0 0 1,0-1-1,0 1 0,0-1 0,1 1 1,-1-2 19,-1 1-102,2 1-288,0 1-608,0 0-578,2-1-594,9-1-392</inkml:trace>
  <inkml:trace contextRef="#ctx0" brushRef="#br0" timeOffset="2461.29">980 90 3065,'0'0'2353,"0"0"-1212,0 0-292,0 0 25,0 0-178,0 0 149,11 21 1149,10-6-1193,-11-9-685,1 1 0,-2 1 0,1 0 0,-1 0 0,0 0 0,0 2 0,-1-1 0,-1 1 0,4 6-116,-5-6 26,0 1 0,-2 0 0,1 0 0,-1 0 0,-1 0 0,0 1 0,1 11-26,-1 9 86,-1-1-1,-1 13-85,-2-36 4,0-1 1,0 0-1,0 0 1,-1 0-1,0 0 1,-1 0-1,1-1 1,-1 1-1,0-1 1,-1 0-1,0 1 1,-1 1-5,-3 3-251,-1 0 1,0-1-1,0 0 0,-1 0 1,0-1-1,-2 0 251,11-8-349,-1 0-1,1 0 1,-1 0-1,1 0 1,-1 0-1,1 0 1,-1-1-1,0 1 1,1 0-1,-1-1 1,0 0-1,0 1 1,1-1-1,-1 0 1,0 0 349,-2 0-3906</inkml:trace>
  <inkml:trace contextRef="#ctx0" brushRef="#br0" timeOffset="2978.73">1457 126 5425,'0'0'1603,"0"0"234,0 0-104,0 0-707,0 0-507,0 0-159,-15 26 0,-44 83 26,47-88-278,2 1-1,0 0 1,1 0-1,2 1 0,0 0 1,1 0-1,2 1 0,0 0 1,2 0-1,0 0 0,2 0 1,1 8-108,-1-26-20,1-1 0,-1 0 0,1 0 0,0 1 0,0-1 0,1 0 0,-1 0 0,1 0 0,1-1 0,-1 1 0,0 0 0,1-1 0,0 1 0,0-1 0,1 0 0,-1 0 0,1 0 0,0 0 0,0-1 0,0 0 0,0 0 0,0 0 0,1 0 0,0 0 0,-1-1 0,3 1 20,0-1-594,-1 1 0,1-1 0,-1-1 0,1 1 0,-1-1 0,1 0 0,0-1 0,1 0 594,6 0-4481</inkml:trace>
  <inkml:trace contextRef="#ctx0" brushRef="#br0" timeOffset="3331.48">1552 450 3593,'0'0'3459,"0"0"-2095,0 0-266,0 0-40,0 0-310,0 0-53,8-1-130,53-5 478,32 2-1043,-24 3-5187,-65 1-1609</inkml:trace>
  <inkml:trace contextRef="#ctx0" brushRef="#br0" timeOffset="3647.79">1943 206 544,'0'0'6492,"0"0"-4050,0 0-1368,0 0-249,0 0-487,0 0-192,0 9 65,0 70 22,2 11 304,-5 0 0,-6 31-537,6-76-3079,3-44-1164</inkml:trace>
  <inkml:trace contextRef="#ctx0" brushRef="#br0" timeOffset="4075.45">2141 1 4297,'0'0'2470,"0"0"-815,0 0-11,0 0-160,0 0-419,0 0-188,11 6-97,7 5-560,0 1-1,-1 1 1,0 1-1,0 0 0,-2 1 1,0 1-1,-1 0 0,6 10-219,-11-10 4,0-1 0,-2 1 0,0 1 0,0-1-1,-2 1 1,0 1 0,-1-1 0,-1 0 0,0 1 0,-2 0-1,0 0 1,0-1 0,-2 1 0,0 0 0,-2 0-1,0-1 1,0 1 0,-2-1 0,0 0 0,-1 0 0,-7 13-4,5-13-859,-1 0 0,-1-1 0,0 0 1,-1-1-1,-1 0 0,0-1 1,-1 0-1,-6 4 859,5-6-6445</inkml:trace>
  <inkml:trace contextRef="#ctx0" brushRef="#br0" timeOffset="4660.73">2651 429 1824,'0'0'3570,"0"0"-2092,0 0-198,0 0 90,0 0-450,0 0-193,4 0 833,17-1-796,-1-1 0,0-1 0,14-4-764,-13 3 175,-1 0 0,1 1 0,16 1-175,-36 2-1,16-1-18,0 1 0,0 1 0,0 0 0,0 2 0,0 0 1,0 0-1,8 5 19,-20-6-247,3 1-84,-4-3-3191,-4 0-405</inkml:trace>
  <inkml:trace contextRef="#ctx0" brushRef="#br0" timeOffset="5306.83">3315 69 5857,'0'0'1598,"0"0"-108,0 0 65,0 0-597,0 0-483,0 0-35,-9 12 34,-14 18-118,1 1 0,1 1 0,2 0 0,2 2 0,-4 11-356,10-15 128,2 1 0,1 1 0,2-1 0,1 1 0,1 0 0,2 1 0,1 15-128,0-29 14,2 0 1,0 0-1,1 0 0,3 9-14,-4-22-30,1-1 0,0 1 1,0-1-1,0 0 0,0 1 1,1-1-1,0 0 0,0-1 1,1 1-1,-1 0 0,1-1 1,0 0-1,0 0 0,0 0 1,1 0-1,-1-1 0,1 0 30,-3-1-240,0-1-1,0-1 0,0 1 1,0 0-1,0 0 0,1-1 1,-1 1-1,0-1 0,0 0 1,0 0-1,1 0 0,-1 0 1,1 0 240,2 0-1237,3 0-3640</inkml:trace>
  <inkml:trace contextRef="#ctx0" brushRef="#br0" timeOffset="5877.73">3527 266 7242,'0'0'2747,"0"0"-797,0 0-557,0 0-483,0 0-394,0 0-255,0 4-81,-1 4-108,0 0 0,-1 0 0,0 0 0,0 0 0,-1 0 0,0-1 0,0 1-1,-1-1 1,0 0 0,-4 5-72,3-3 44,0 0 0,0 1 0,1-1 0,0 1 0,0 0 0,1 0 0,0 2-44,3-11-9,0 0 0,-1 0 0,1 0 0,0 0 0,0 0 0,0 0 0,0 0 0,0 0 0,0 0 0,0 0 0,0 0 0,0 0 0,0 1 0,0-1 0,1 0 0,-1 0 1,0 0-1,1 0 0,-1 0 0,1-1 0,-1 1 0,1 0 0,0 0 0,-1 0 0,1 0 0,0 0 0,0-1 9,1 1-25,0 0 0,1 0 0,-1-1 0,0 0 0,1 1 0,-1-1 0,0 0 0,1 0 0,-1 0 0,3-1 25,7 1 37,30 0-246,176 0-2198,-212 1 947,-5 4-3231,-1-5-953</inkml:trace>
  <inkml:trace contextRef="#ctx0" brushRef="#br0" timeOffset="6260.71">3775 144 7434,'0'0'1653,"0"0"-782,0 0 181,0 0-273,0 0-257,0 0 31,0 10 101,0-8-627,0 45 669,-2 1 1,-2-1 0,-4 13-697,-47 148 186,51-175-916,4-20-2119,0-6-168,0-6-2487</inkml:trace>
  <inkml:trace contextRef="#ctx0" brushRef="#br0" timeOffset="7243.73">3960 42 3873,'0'0'1513,"0"0"-602,0 0-38,0 0-25,0 0-60,0 0 191,0 0 156,0 0-139,0 0-87,0 0-103,0 0-158,0 0-163,0 0-139,0 0-135,1 13-45,7 10-57,1-1-1,0 0 0,2 0-108,21 50 186,-24-48-144,-1 2-1,-1-1 1,-2 1-1,0 0 1,-2 0-1,0 0 1,-2 2-42,-1-19-14,0-2 0,0 1 0,-1 0 1,0 0-1,-1 0 0,0-1 0,0 1 1,0-1-1,-1 0 0,0 0 0,0 0 1,-1-1-1,0 1 0,0-1 0,-1 1 14,-17 17-490,-1-1 1,0-2-1,-3 1 490,25-21-45,-3 3-84,-5 6-458,-1-2 1,-1 0-1,1 0 0,-11 4 587,22-12-82,0 0-1,0 0 1,0 0 0,0 0-1,1-1 1,-1 1-1,0 0 1,0 0 0,0 0-1,0 0 1,0 0 0,0 0-1,0 0 1,0 0 0,0-1-1,0 1 1,0 0 0,0 0-1,0 0 1,0 0-1,0 0 1,0 0 0,0 0-1,0 0 1,0-1 0,0 1-1,0 0 1,0 0 0,0 0-1,0 0 1,0 0 0,0 0-1,0 0 1,-1 0 0,1-1-1,0 1 1,0 0-1,0 0 1,0 0 0,0 0-1,0 0 1,0 0 0,0 0-1,0 0 1,0 0 0,-1 0-1,1 0 1,0 0 0,0 0-1,0 0 1,0 0 0,0 0-1,0 0 1,0 0-1,0 0 1,-1 0 0,1 0-1,0 0 1,0 0 0,0 0-1,0 0 1,0 0 82,7-11-1037,16-11-1111</inkml:trace>
  <inkml:trace contextRef="#ctx0" brushRef="#br0" timeOffset="7791.73">4562 4 5777,'0'0'2154,"0"0"-546,0 0-254,0 0-463,0 0-447,0 0-172,-2 3-29,-15 23 67,-5 8-66,0 0-1,2 1 1,2 1-1,1 1 0,2 0 1,-3 18-244,9-15 10,3 0 0,1 0 1,2 0-1,2 35-10,1-65 15,1-1 0,1 0 0,0 1 0,0-1-1,0 0 1,1 0 0,1 0 0,-1-1 0,1 1 0,1-1-1,0 0 1,2 4-15,-3-7-145,-1 0 0,1 0 0,0 0 0,0-1 0,1 0 0,-1 1 0,1-1 0,0-1 0,0 1 0,0-1 0,1 0 0,-1 0 0,1 0 0,0-1 1,-1 0-1,1 0 0,0-1 0,0 1 0,1-1 145,11-1-4193</inkml:trace>
  <inkml:trace contextRef="#ctx0" brushRef="#br0" timeOffset="8304.73">4728 287 808,'0'0'5117,"0"0"-3130,0 0-924,0 0-87,0 0-401,0 0-136,10-2 137,28-4 142,1 2 0,19 1-718,-57 3 27,0 1 0,0-1-1,-1 1 1,1-1 0,0 1-1,0-1 1,0 1 0,0 0-1,0 0 1,-1-1 0,1 1-1,0 0 1,-1 0 0,1 0-1,0 0 1,-1 0 0,1 0-1,-1 0 1,0 0 0,1 0-1,-1 0 1,0 0 0,0 0-1,1 0 1,-1 0 0,0 0-1,0 0 1,0 0 0,0 1-1,0-1 1,-1 0 0,1 0-27,-3 42 437,1-38-404,0 0 0,0 0 0,0 0 0,-1 0 0,0 0 0,0 0 0,0-1 0,0 1 0,-1-1 0,1 0 0,-5 3-33,-52 45 39,38-34-93,14-12 12,-26 25 30,33-30-10,0 1 0,0-1 0,1 0 0,-1 0 0,0 0 1,0 1-1,0-1 0,1 0 0,-1 1 0,1-1 1,-1 0-1,1 1 0,-1-1 0,1 1 0,0-1 0,0 1 1,0-1-1,0 0 0,0 1 0,0-1 0,0 1 0,0-1 1,1 1-1,-1-1 0,0 1 0,1-1 0,-1 1 22,2-1 4,-1 0 0,1 1-1,-1-1 1,1 0 0,0 1-1,-1-1 1,1 0 0,0 0-1,0 0 1,0-1 0,0 1 0,-1 0-1,1-1 1,0 1 0,0-1-1,0 1 1,1-1-4,40 4 243,-37-4-182,13 1-84,75 0-569,-84-1-337,-1-1 1,0-1-1,1 0 0,-1 0 1,2-2 928,3-2-4136</inkml:trace>
  <inkml:trace contextRef="#ctx0" brushRef="#br0" timeOffset="8722.73">5072 25 5753,'0'0'2093,"0"0"-957,0 0 79,0 0 32,0 0-268,0 0-135,13 13-36,11 9-520,15 13 724,17 21-1012,-46-45 68,0 1-1,0 1 0,-1 0 0,-1 0 0,0 0 1,-1 1-1,0 0 0,-1 1 0,-1 0 1,0 0-1,-1 0 0,-1 0 0,0 1 1,-1-1-1,-1 1 0,0-1 0,-1 3-67,0-9 7,0 1 1,0-1-1,-1 0 0,0 1 0,-1-1 0,0 0 0,-1 0 1,0 0-1,0 0 0,-1 0 0,0 0 0,0-1 0,-1 0 1,0 0-1,0 0 0,-3 1-7,0 3-325,-26 30 233,32-40-228,1 0-1,-1 0 1,0 0-1,0 0 1,0 0-1,-1-1 1,1 1-1,0-1 1,-1 1-1,1-1 0,-1 0 1,1 0-1,-1 0 1,1-1-1,-1 1 1,-1 0 320,0-1-4615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9.042"/>
    </inkml:context>
    <inkml:brush xml:id="br0">
      <inkml:brushProperty name="width" value="0.05" units="cm"/>
      <inkml:brushProperty name="height" value="0.05" units="cm"/>
    </inkml:brush>
  </inkml:definitions>
  <inkml:trace contextRef="#ctx0" brushRef="#br0">10 286 6241,'0'0'2326,"0"0"-761,0 0-100,0 0-371,0 0-277,0 0-7,0 0-5,0 0-114,0 0-147,0 0-200,0 0-178,14 0-108,123-1 623,-69 0-1640,0 0-4271,-60 1-731</inkml:trace>
  <inkml:trace contextRef="#ctx0" brushRef="#br0" timeOffset="332.01">0 459 6617,'0'0'1745,"0"0"-729,0 0 352,0 0-568,0 0-447,0 0 295,0 0 184,0 9-96,17-9-128,3 0-72,6 0-240,4 0-272,3 0-24,-3 0-448,0 0-560,-4 0-424,-9 0-2417,-7 0-2769</inkml:trace>
  <inkml:trace contextRef="#ctx0" brushRef="#br0" timeOffset="901.62">470 385 7242,'0'0'2659,"0"0"-879,0 0-357,0 0-296,0 0-463,0 0-158,0 0 47,0 0-86,22 0 329,138-6 1016,-78 2-3296,1 2-7950,-83 2 3732</inkml:trace>
  <inkml:trace contextRef="#ctx0" brushRef="#br0" timeOffset="1583.21">880 1 4337,'0'0'3903,"0"0"-2440,0 0-434,0 0 154,0 0-531,0 0-307,17 6 1330,12-1-1039,0 0 0,-1-2-1,1-2 1,1 0-636,-6-1-10,1 1-1,-1 1 1,-1 1-1,1 1 1,0 2 0,4 1 10,-27-6-55,0 1 1,0-1 0,0 0 0,0 1 0,0-1-1,0 1 1,0-1 0,0 1 0,0-1 0,-1 1-1,1-1 1,0 1 0,-1 0 0,0-1-1,1 1 1,-1 0 0,0-1 0,0 1 0,0 0-1,0 0 1,0-1 0,0 1 0,-1 0 0,1 0 54,-7 46 11,-7-10 34,-1 0 1,-1-1-1,-3 0-45,-8 20 11,-7 16 28,-1 2 210,-18 55-249,53-130-41,1 0 0,-1 0 0,0 0 0,0 0 0,0 0 0,0 0 0,0 0 0,0 0 0,0 0 0,0 0 0,0 0 0,0 0 1,1 0-1,-1 0 0,0 0 0,0 0 0,0 0 0,0 0 0,0 0 0,0 1 0,0-1 0,0 0 0,0 0 0,0 0 0,0 0 0,0 0 0,0 0 0,0 0 0,0 0 0,0 0 1,0 0-1,0 0 0,0 1 0,0-1 0,0 0 0,0 0 0,0 0 0,0 0 0,0 0 0,0 0 0,0 0 0,0 0 0,0 0 0,0 0 0,0 1 0,0-1 0,0 0 0,0 0 0,0 0 1,0 0-1,0 0 41,10-11-794,14-21-3322,-11 11-3131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0.019"/>
    </inkml:context>
    <inkml:brush xml:id="br0">
      <inkml:brushProperty name="width" value="0.05" units="cm"/>
      <inkml:brushProperty name="height" value="0.05" units="cm"/>
    </inkml:brush>
  </inkml:definitions>
  <inkml:trace contextRef="#ctx0" brushRef="#br0">168 1 6265,'0'0'1694,"0"0"-602,0 0 211,0 0-243,0 0-466,0 0-102,0 0 24,0 0-32,0 0 19,0 0 86,0 0-59,-1 21 249,-2-12-704,0-1 0,-1 0 0,1-1 0,-2 1 1,1-1-1,-1 0 0,-4 5-75,-11 18 189,5-4-160,0 1 0,3 0 0,0 1 0,1 0 1,2 1-1,1 0 0,2 0 0,0 1 0,2 0 1,0 16-30,-4 189 40,10 29-40,-2-257-3,1 0-1,0 0 1,0-1 0,0 1 0,1 0 0,0 0 0,0-1 0,1 1 0,-1-1 0,1 0 0,2 2 3,-3-5-47,0 0 0,0-1 0,0 1 0,0-1 0,1 1 0,0-1 0,-1 0 0,1 0 0,0 0 0,0 0 0,0 0 0,0-1 0,0 0 0,0 1-1,1-1 1,-1 0 0,0 0 0,1-1 0,-1 1 0,1-1 0,-1 0 0,3 0 47,1 0-243,-3 1-27,-1-1 0,0 0 1,1 0-1,-1 0 0,0 0 0,1 0 0,-1-1 0,0 1 0,1-1 1,-1 0-1,0 0 0,0-1 0,0 1 0,0 0 0,0-1 0,0 0 1,0 0-1,-1 0 0,2-1 270,11-17-8381</inkml:trace>
  <inkml:trace contextRef="#ctx0" brushRef="#br0" timeOffset="796.19">582 236 5633,'0'0'1754,"0"0"-528,0 0-58,0 0-365,0 0-341,0 0-34,0 12 395,-2-5-696,0 0 1,0 0-1,0 0 0,-1 0 0,0-1 0,-1 1 0,1-1 0,-1 0 0,0 0 0,-1 0 1,1 0-1,-5 3-127,-13 20 129,13-16-119,3-5-6,0 0-1,0 0 1,1 0-1,1 1 1,-1 0 0,1 0-1,1 0 1,0 0 0,0 0-1,1 1 1,0-1 0,0 7-4,52-7 373,19-3 51,0-3 0,0-3 0,19-4-424,-86 4-10,0 0-1,0 0 1,0 0-1,0 0 1,0 0-1,-1-1 1,1 1-1,0 0 1,0-1-1,0 0 1,-1 1-1,1-1 1,0 0-1,0 0 1,-1 0-1,1 0 11,-1-1-394,-1 0-1,1 0 1,0 1-1,-1-1 1,1 0 0,-1 0-1,0 0 1,0 0-1,0 0 1,1 0-1,-2 0 1,1 1-1,0-3 395,0-2-1625,0-8-4672</inkml:trace>
  <inkml:trace contextRef="#ctx0" brushRef="#br0" timeOffset="1267.3">909 173 4001,'0'0'3841,"0"0"-2386,0 0-460,0 0-222,0 0-509,0 0-165,0 7 69,-3 24 287,0-1-1,-3 1 1,0-1 0,-2 0 0,-1 0-1,-8 16-454,2-4 320,-39 118 119,49-121-928,5-38 111,0-1 41,0 0 65,0 0 8,0 0-128,0 0-287,0 0-301,0 0-147,0-3-1839,0 0 544</inkml:trace>
  <inkml:trace contextRef="#ctx0" brushRef="#br0" timeOffset="2566.56">1028 1 4729,'0'0'2534,"0"0"-404,0 0-278,0 0-633,0 0-360,0 0 5,0 0-18,0 0-154,0 0-115,0 0-121,0 0-128,0 0-112,0 0-50,8 0-38,-3 0-124,0 1 1,0 0 0,0 1 0,0-1-1,0 1 1,0 0 0,0 0 0,-1 1-1,1-1 1,-1 1 0,0 0-1,0 0 1,0 0 0,0 1 0,-1 0-1,1-1 1,-1 1 0,1 1-5,6 7 32,-1 1-1,0 0 1,-1 1 0,0 0 0,1 6-32,-1 1 20,-1 0 1,-2 1-1,0-1 0,-1 1 1,-1 0-1,-1 1 1,-1-1-1,-1 0 0,-1 0 1,-3 16-21,1-24 21,0 0 0,-1 0 1,-1 0-1,0 0 0,0-1 1,-2 0-1,1 0 0,-2-1 1,-3 6-22,-5 4-492,-1 0 0,0-1 0,-2-1 1,-12 11 491,29-30-174,-16 10-2397,18-11 1791,1-7-2126,5-6 33,3 1-1003</inkml:trace>
  <inkml:trace contextRef="#ctx0" brushRef="#br0" timeOffset="3046.43">1600 27 4705,'0'0'2208,"0"0"-970,0 0 64,0 0-74,-17 27-443,-57 85-140,59-88-383,1 1 1,1 0-1,2 0 1,0 1-1,2 1 1,0 0-263,1 0 185,1 1-20,1 0-1,1 1 1,2-1 0,0 1-1,2 0 1,2 9-165,0-31 2,0 0 1,0 0-1,0 1 0,1-1 1,0 0-1,1 0 0,0 0 1,0-1-1,0 1 0,1-1 1,-1 0-1,2 0 0,-1 0 1,5 5-3,-1-3-406,-1 0 1,2 0-1,-1 0 1,1-1-1,0-1 1,1 1-1,-1-2 1,1 1-1,5 1 406,5 0-3792</inkml:trace>
  <inkml:trace contextRef="#ctx0" brushRef="#br0" timeOffset="3498.67">1795 322 8130,'0'0'1597,"0"0"-570,0 0-84,0 0-484,0 0-307,0 0-3,-11 14 163,-37 44 62,43-50-297,0 0 0,0 0 0,1 1 1,0 0-1,1 0 0,0 0 0,0 0 0,1 0 1,0 0-1,1 1 0,0-1 0,0 1 0,1-1 1,1 1-1,0 6-77,-1 10-26,1-24 32,-1 0-1,0-1 1,1 1-1,-1 0 1,1-1 0,0 1-1,0 0 1,-1-1-1,1 1 1,0-1-1,0 1 1,0-1 0,1 0-1,-1 1 1,0-1-1,0 0 1,1 0-1,-1 0 1,1 0 0,-1 0-1,1 0 1,-1 0-1,1-1 1,-1 1-1,1 0 1,0-1 0,0 1-1,-1-1 1,1 0-1,0 0 1,1 1-6,10 1 16,0-1-1,0 0 1,0-1 0,0 0-16,-5 0-4,-3 0-14,1-1-1,-1 0 1,0 0-1,0 0 1,1 0 0,-1-1-1,0 0 1,0 0-1,-1 0 1,1-1-1,0 0 1,-1 1 0,1-2-1,-1 1 1,0 0-1,0-1 1,0 0-1,-1 0 1,1 0 0,-1 0-1,0-1 1,2-2 18,0-2-86,0 0 0,-1-1 1,0 1-1,0-1 0,-1 0 0,0 1 1,-1-2-1,0 1 0,-1 0 1,0 0-1,0-5 86,-1 5-265,0 0 0,-1 0 0,0 0 1,0 0-1,-1 0 0,0 1 0,-1-1 0,-2-6 265,1 8-863,0 1 0,-1-1 0,1 1 0,-1 0 1,-1 0-1,-3-3 863,-12-10-4791</inkml:trace>
  <inkml:trace contextRef="#ctx0" brushRef="#br0" timeOffset="4015.54">2239 69 7434,'0'0'1947,"0"0"-807,0 0-13,0 0-427,0 0-411,0 0 57,3 5 351,13 15-517,-1 1-1,-1 1 1,-1 1 0,-1 0-1,-1 0 1,-1 1-1,-1 0 1,-2 1-1,0 0 1,-1 0 0,-2 1-1,0 0 1,-2-1-1,-1 1 1,-1 0-1,-1 0 1,-2 9-180,0-24 14,0 1 0,0 0 0,-1-1 0,0 0 0,-1 0 0,-1 0 0,1 0 0,-2-1 0,-3 6-14,-1-2-274,1-1-1,-2 0 1,1-1-1,-2 0 1,0 0 0,-6 3 274,1-6-2722,17-10 2530,1 1-1,-1 0 1,1 0-1,0-1 1,-1 1-1,1 0 1,-1 0 0,1-1-1,0 1 1,-1-1-1,1 1 1,0 0-1,0-1 1,-1 1-1,1-1 1,0 1-1,0 0 1,-1-1-1,1 1 1,0-1 0,0 1-1,0-1 1,0 1-1,0-1 1,0 1-1,0-1 1,0 1-1,0-1 1,0 1-1,0-1 1,0 1-1,0-1 1,0 0 192,0-16-3924</inkml:trace>
  <inkml:trace contextRef="#ctx0" brushRef="#br0" timeOffset="4414.17">2692 429 5521,'0'0'2359,"0"0"-1068,0 0 38,0 0-136,0 0-477,0 0-265,3 1-43,12 2 20,0 0 1,1-1-1,-1-1 0,1-1 0,-1 0 0,11-2-428,-5 1 115,-1 1-1,1 0 1,17 4-115,-34-4-164,0 1 0,-1 0 0,1 0 0,0 1 0,-1-1 0,0 1 0,1 0 0,-1 0-1,0 0 1,0 0 0,1 1 164,4 6-2317</inkml:trace>
  <inkml:trace contextRef="#ctx0" brushRef="#br0" timeOffset="5331.03">3396 72 5753,'0'0'1246,"0"0"-238,0 0-8,0 0-266,0 0-242,0 0 196,-15 20 57,-49 67-143,55-75-387,1 1-1,0 1 1,1-1 0,1 1-1,0 1 1,0-1 0,2 1 0,0 0-1,1 0 1,0 0 0,0 11-215,1-15 42,-4 56 346,2 0 0,3 1-1,6 40-387,-3-88-7,1-1-1,1 0 0,0 0 1,1 0-1,2-1 0,0 1 1,1-1-1,4 7 8,-11-23-79,0 0 0,0 0-1,1 0 1,-1 0 0,0 0 0,1-1 0,0 1-1,-1 0 1,1-1 0,0 1 0,0-1 0,-1 0-1,1 1 1,0-1 0,3 1 79,-1-1-758,1 0-1,0 0 1,-1-1-1,1 1 1,0-1-1,0 0 1,0 0 758,11 0-5476</inkml:trace>
  <inkml:trace contextRef="#ctx0" brushRef="#br0" timeOffset="5727.71">3562 522 6793,'0'0'2042,"0"0"-611,0 0-57,0 0-415,0 0-154,0 0-9,18-1-157,29-3 159,-1-1-1,21-7-797,-37 6 254,1 1 1,27 0-255,-5 4-6655,-53 1 280</inkml:trace>
  <inkml:trace contextRef="#ctx0" brushRef="#br0" timeOffset="6193.21">3932 307 8730,'0'0'2890,"0"0"-1354,0 0-628,0 0-138,0 0-355,0 0-189,8 0 85,142-3 580,-148 3-892,0 0-1,0 0 1,0 0 0,0 1 0,0-1-1,0 0 1,0 1 0,0-1 0,0 1-1,0 0 1,0 0 0,0 0 0,0 0-1,0 0 1,0 0 0,-1 0 0,1 0-1,0 1 1,-1-1 0,1 1 0,-1-1-1,0 1 1,1 0 0,-1 0 0,0-1-1,0 1 1,0 0 0,0 0-1,-1 0 1,1 0 0,0 0 0,-1 1 1,2 7-30,-1 0 0,0 0 1,0 1-1,-1-1 1,-1 0-1,0 3 30,0 0-33,-2 2-13,-1 0 1,0 0-1,-1 0 0,0 0 0,-2-1 0,1 0 1,-2 0-1,-8 11 46,-11 25-210,14-26 18,8-16-3,0 0-1,1 0 1,0 1 0,1-1-1,-1 1 1,2 0 0,-1 0 0,1 0-1,0 3 196,2-11-1213,0-1-937,0 0-673</inkml:trace>
  <inkml:trace contextRef="#ctx0" brushRef="#br0" timeOffset="6642.19">4299 144 5129,'0'0'2017,"0"0"-417,0 0-138,0 0-166,0 0-201,0 0-240,11 14 15,80 100 1067,-80-98-1773,-1 0 0,-1 0 0,-1 1 0,0 1 0,-1-1 0,-1 1 0,0 0 0,1 12-164,-2-1 7,-1-1 1,-2 1-1,-1 0 0,-1 0 0,-2 9-7,0-24-131,-1 1-1,-1-1 1,0 0 0,-1 0 0,-1-1-1,0 1 1,0-1 0,-1 0-1,-1-1 1,0 0 0,-1 0-1,-1-1 1,-9 10 131,-8 2-1522,4-15-3232,16-8-847</inkml:trace>
  <inkml:trace contextRef="#ctx0" brushRef="#br0" timeOffset="7147.19">4861 123 2593,'0'0'4088,"0"0"-2229,0 0-250,0 0 27,0 0-640,-16 25-363,-53 83-63,59-94-398,2 1 0,0 1-1,0-1 1,1 1 0,1 1 0,1-1-1,0 2-171,0 2 199,-5 18-48,3 0 0,1 0 0,1 1 1,3 0-1,1 0 0,2 0 1,2 9-152,-2-39-75,1 0 0,0 1 0,1-1 0,-1-1 0,2 1 0,-1 0 0,1-1 0,1 0 1,-1 0-1,1 0 0,1 0 0,-1-1 0,4 4 75,-7-10-156,-1 1 1,1-1-1,-1 1 0,1-1 1,0 1-1,0-1 0,0 0 1,-1 0-1,1 0 0,0 0 1,1 0-1,-1 0 0,0-1 1,0 1-1,0-1 0,1 1 156,22 0-4608,-24-1 4293,16 0-5308</inkml:trace>
  <inkml:trace contextRef="#ctx0" brushRef="#br0" timeOffset="7479.21">4970 569 9570,'0'0'2198,"0"0"-779,0 0-62,0 0-451,0 0-486,0 0-171,9-1-7,233-37-353,-239 38-470,0-1 0,0 1-1,0-1 1,0 0 0,0 0 0,0 0 0,0-1-1,0 1 1,0-1 0,0 0 0,0 0 581,2-4-6848</inkml:trace>
  <inkml:trace contextRef="#ctx0" brushRef="#br0" timeOffset="7823.21">5467 182 5817,'0'0'2897,"0"0"-1580,0 0-174,0 0 42,0 0-368,0 0-117,-4 25 126,-19 183 310,12-141-1185,-2-1 0,-11 29 49,20-81-114,0 18-2948,4-30-1036</inkml:trace>
  <inkml:trace contextRef="#ctx0" brushRef="#br0" timeOffset="8175.21">5672 21 6937,'0'0'1902,"0"0"-265,0 0 86,0 0-352,0 0-293,0 0-79,11 26-136,38 81-261,-35-77-504,-2 0 0,-1 0 1,-1 1-1,-2 1 0,-1 0 1,-2 0-1,0 0 0,-3 1 1,-1-1-1,-1 1 1,-1-1-1,-3 4-98,2-23-78,-1 0 1,0 0-1,-1-1 1,0 0-1,-1 0 1,0 0-1,-1 0 1,-1-1-1,0 0 1,-2 3 77,-19 24-1827,-3-1 0,-4 3 1827,31-36-288,-30 31-3837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19.804"/>
    </inkml:context>
    <inkml:brush xml:id="br0">
      <inkml:brushProperty name="width" value="0.05" units="cm"/>
      <inkml:brushProperty name="height" value="0.05" units="cm"/>
    </inkml:brush>
  </inkml:definitions>
  <inkml:trace contextRef="#ctx0" brushRef="#br0">17 267 1376,'0'0'1441,"0"0"-367,0 0-413,0 0-211,0 0-28,-3-24 1521,0-23-2135,2 46 172,0-1 528,0-1 0,0 0 0,1 1 0,-1-1 0,0 1 0,1-1 0,0 0 0,0 0 1,0 1-1,0-1 0,0 0 0,1 1 0,0-4-508,-1-1-310,-3-43 1571,3 49-934,0 1-36,0 0-50,0 0-10,0 0 26,0 0 34,0 0 6,0 0-30,0 0-47,-3 38 391,6 669 16,0-288-265,14-267-195,-17-152-159,3 0 0,-3 0 0,0 0 0,0 0 7,0 0 26,0 0 7,0 0-5,0 0-11,0 0 33,0 0 4,0 0 17,0 0-60,0 0-2,0 0 36,0 0-29,0 0-170,0 0-339,0 0-620,0 0-1286,0 0-1915</inkml:trace>
  <inkml:trace contextRef="#ctx0" brushRef="#br0" timeOffset="1636.25">517 743 1488,'0'0'3630,"0"0"-1416,0 0-437,0 0-426,0 0-362,0 0-267,-2-3-120,0 1-468,1 0 0,-1 0 0,0 0 0,1 0 0,-1 0-1,0 0 1,0 1 0,-1-1 0,1 1 0,0-1 0,0 1-1,-1 0 1,1 0 0,-1 0 0,1 0 0,-1 0-1,1 1 1,-1-1 0,-2 0-134,-8 0 513,-1 0 0,1 0-1,-10 2-512,2 0 8,19-1-13,1 0 0,0 0 0,0 1 0,-1-1 0,1 1 0,0-1 0,0 1 1,-1-1-1,1 1 0,0 0 0,0 0 0,0 0 0,0-1 0,0 1 0,0 0 0,0 0 0,0 0 0,0 0 0,1 1 0,-1-1 0,0 0 0,1 0 0,-1 0 0,1 1 0,-1-1 0,1 0 0,-1 1 0,1-1 5,-9 44-173,8-37 163,-2 19-28,1-1 0,1 0 0,1 1 0,4 24 38,-4-47-12,1 0 0,0 0 1,0 0-1,1 0 1,-1 0-1,1 0 1,0 0-1,0-1 1,0 1-1,1-1 1,-1 1-1,1-1 1,0 0-1,0 0 1,0 0-1,0 0 1,0 0-1,1-1 0,-1 0 1,1 1-1,0-1 1,-1-1-1,1 1 1,0 0-1,0-1 1,0 0-1,0 0 1,0 0-1,1-1 1,-1 1-1,4-1 12,-4 0-13,1 0 1,0 0-1,0 0 1,0-1-1,0 0 0,-1 0 1,1 0-1,0-1 0,-1 1 1,1-1-1,-1 0 0,1 0 1,-1-1-1,0 0 0,0 1 1,0-1-1,-1 0 1,1-1-1,-1 1 0,1-1 1,-1 0-1,0 1 0,1-3 13,7-10-33,-1-1-1,-1 0 0,-1 0 0,0-1 1,-1 0-1,-1 0 0,-1 0 0,0-1 1,-2 0-1,1-7 34,-1 58 3,1 0 0,2 0 0,1-1 1,4 10-4,-9-33 6,2 5 24,1 0 1,1 0 0,0 0 0,7 10-31,-6-10-461,0 0 0,-1 0-1,3 9 462,-3-9-4282,-5-9-1555</inkml:trace>
  <inkml:trace contextRef="#ctx0" brushRef="#br0" timeOffset="2380.25">183 499 5697,'0'0'2178,"0"0"-372,0 0-613,0 0-393,0 0-165,0 0-205,0 0-213,0 0-126,0 0-125,7 0-15,368-8 214,-335 7-147,-39 0 55,-1 1 1,0-1-1,0 0 0,0 0 1,0 0-1,0 0 1,0 0-1,0 0 1,0 0-1,-1 0 0,1 0 1,0 0-1,0 1 1,-1-1-1,1 0 0,0 0 1,-1 0-1,1 0 1,-1 1-1,1-1 0,-1 0 1,0 1-74,-9-8 14,0 1 0,-1 0 1,1 1-1,-2 0 0,1 1 1,-12-4-15,-75-21-161,83 25 8,7 3-176,0-1 1,0 1 0,0 1-1,0 0 1,-7-1 328,20 15-1004,28 29-619,-10-14-2421,-15-16-793</inkml:trace>
  <inkml:trace contextRef="#ctx0" brushRef="#br0" timeOffset="3016.35">1436 535 3089,'0'0'2450,"0"0"-431,0 0-387,0 0-409,0 0-208,0 0-183,-2 4-93,-13 26-19,-2 0 1,-1-2-1,-19 25-720,-3 3 123,9-17-106,-7 13-56,38-43-7436,0-6 3058</inkml:trace>
  <inkml:trace contextRef="#ctx0" brushRef="#br0" timeOffset="3400.25">1175 508 4281,'0'0'1700,"0"0"-174,0 0-332,0 0-306,0 0-207,0 0-213,1 5 414,9 9-635,1-1 1,0 0 0,1 0-1,0-1 1,1-1 0,1 0-1,0-1-247,14 13 110,-11-8-83,28 23 98,22 26-125,-54-51-18,-1 1-1,-1 0 1,0 0-1,-1 1 1,-1 1-1,0 0 1,1 5 18,-6-12 192,-2-6-1101,-1-4-3684,-1-12 210</inkml:trace>
  <inkml:trace contextRef="#ctx0" brushRef="#br0" timeOffset="4264.29">1949 187 1400,'0'0'5048,"0"0"-2878,0 0-882,0 0-362,0 0-309,0 29-206,1 93-106,-1-105-156,1 1 0,1 0 0,1-1 0,1 1 0,3 10-149,4 18 290,5 58 152,-4 0-1,-5 1 0,-5 39-441,-2-143 22,0-1 19,0-36 78,1 27-130,0 1 1,0-1 0,1 0-1,0 0 1,1 1-1,0-1 1,0 1-1,1 0 1,0 0 0,0 0-1,1 0 1,0 1-1,5-6 11,-4 5-8,0 0 0,1 1 0,1 0 0,-1 0 0,1 1 0,0 0 0,0 0 0,1 1 0,-1 0 0,1 0 0,1 1 0,0 0 8,0 2-26,-1 0 1,1 0 0,0 1-1,0 1 1,0 0-1,7 0 26,2 1-67,-17-1 51,0 0-1,0 0 1,0 0 0,0 0 0,0 1 0,0-1 0,0 1-1,0 0 1,0-1 0,0 1 0,-1 0 0,1 0-1,0 0 1,0 0 0,-1 0 0,1 1 0,-1-1 0,1 0-1,0 2 17,1 1-6,-1-1-1,0 1 0,0-1 1,0 1-1,-1 0 0,1 0 1,-1 0-1,0 0 0,1 3 7,1 12 63,-1-1-1,-1 1 1,-1 0-1,0 5-62,-1-5 72,2-9-51,-2 0 0,0 0 0,0 0 0,0 0 0,-1 0 0,-1-1 0,0 1 0,0 0 0,-1-1 0,0 0 0,-1 0 0,0 0-1,0-1 1,-1 1 0,0-1 0,0 0 0,-1-1 0,0 0 0,0 0 0,-1 0 0,0-1 0,0 0 0,0-1 0,-1 1 0,0-2 0,0 1-1,0-1 1,0-1 0,-1 0 0,0 0 0,0-1 0,1 0 0,-1 0 0,0-1 0,-1-1 0,0 0-21,-7 1-56,11-1 32,-1 1 0,0-1 0,0-1 0,0 0 0,1 0 0,-3 0 24,8 0-21,1 1 0,-1-1 0,1 1 0,-1-1 0,1 0 0,-1 0 0,1 1 0,0-1 0,-1 0 0,1 0 0,0 0 0,0-1 0,0 1 0,0 0 0,0 0 0,0-1 0,0 1 0,0 0 0,0-1 0,0 1 0,1-1 0,-1 1 0,1-1 0,-1 1 0,1-1 0,-1 1 0,1-1 0,0 0 0,0 1 0,0-1 0,0-1 21,0 2-289,1 0-1,0 0 0,-1-1 1,1 1-1,-1 0 1,1 0-1,0 0 1,0 0-1,0 0 1,-1 0-1,1 0 1,0 0-1,0 1 1,0-1-1,1 0 1,-1 1-1,0-1 1,0 0-1,0 1 1,0-1-1,1 1 1,-1 0-1,1-1 290,8-2-5908</inkml:trace>
  <inkml:trace contextRef="#ctx0" brushRef="#br0" timeOffset="5134.74">1545 103 4321,'0'0'1443,"0"0"-420,0 0-439,0 0-237,0 0-50,0 0 32,3 2 114,8 1-86,0 0 0,0 0 0,0-1 0,1-1 0,-1 1 0,4-2-357,40 6 312,9 7-104,0-3-1,1-3 1,22-2-208,-44-4 18,1-2 0,-1-2 0,0-1 0,0-3 0,-1-1 0,1-2-18,-76 12 746,-1-2 0,1-1 0,-26-4-746,46 4-15,1-2 1,-1 1 0,1-1 0,0-1-1,0-1 1,1 1 0,-1-2-1,1 0 1,0 0 0,0-1 0,1 0-1,0 0 1,0-2 0,-1-1 14,10 10-63,1 0-64,0 0-126,3 6-599,57 69-3520,-40-46 94</inkml:trace>
  <inkml:trace contextRef="#ctx0" brushRef="#br0" timeOffset="6110.55">2554 8 208,'0'0'3505,"0"0"-1814,0 0-459,0 0-189,0 0-97,0 0 71,-10-8 1892,11 36-2425,1 0 0,1 0 1,1-1-1,2 1 1,8 23-485,6 17 64,-3 2 1,-3 0 0,-3 1 0,-3 0 0,-4 0 0,-2 13-65,-2-70 38,0 60 448,-3-1-1,-7 40-485,3-39-624,4 0 0,3 8 624,0-62-1236,1-61-1015,4 17-1439</inkml:trace>
  <inkml:trace contextRef="#ctx0" brushRef="#br0" timeOffset="7099.48">3010 496 4545,'0'0'2168,"0"0"-545,0 0-473,0 0-416,0 0-46,0 0-99,0 0-150,0 0-150,0 0-107,0 0-68,0 0-19,0 0 9,11 0 376,67 1-14,-27 1-758,1-2-1,0-3 0,24-5 293,-72 7-835,-4 1-2268,0 0-714</inkml:trace>
  <inkml:trace contextRef="#ctx0" brushRef="#br0" timeOffset="7462.07">3113 711 2497,'0'0'4451,"0"0"-2246,0 0-862,0 0-549,0 0-311,0 0-211,0 0-142,0 0-92,5 0 333,-2 0-287,10 0 30,-1 0 1,0 0-1,1-1 0,-1-1 1,0 0-1,0-1 0,10-3-114,81-27 78,-85 28-604,0 1 1,0 1-1,15-1 526,-20 2-1109,9 1-3678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31.428"/>
    </inkml:context>
    <inkml:brush xml:id="br0">
      <inkml:brushProperty name="width" value="0.05" units="cm"/>
      <inkml:brushProperty name="height" value="0.05" units="cm"/>
    </inkml:brush>
  </inkml:definitions>
  <inkml:trace contextRef="#ctx0" brushRef="#br0">1 1257 5025,'0'0'1440,"0"0"-283,0 0-456,0 0-239,0 0-20,0 0-27,1 19 2187,4-5-2470,0 0 1,1-1-1,1 0 0,0 0 1,1 0-1,5 7-132,8 12 93,133 206 716,-140-213-612,-6-13 1376,-6-38-666,-12-801-1527,9 802 559,0 19 56,0 0-1,1-1 1,0 1-1,0 0 0,1 0 1,-1 0-1,1-1 0,1 1 6,2-19 3310,-3 17-3329,-1 0 0,-1 0 0,1 1-1,-2-1 1,1 0 0,-1 1 0,-1-4 19,3 10-13,0 1 1,0-1-1,1 1 1,-1-1-1,0 1 1,0 0-1,0-1 1,0 1-1,0-1 1,1 1-1,-1 0 1,0-1-1,0 1 1,1-1-1,-1 1 1,0 0-1,1-1 1,-1 1-1,0 0 1,1-1-1,-1 1 1,0 0 0,1 0-1,-1 0 1,1-1-1,-1 1 1,0 0-1,1 0 1,-1 0-1,1 0 1,-1 0-1,1-1 1,-1 1-1,1 0 1,-1 0-1,0 0 1,1 0-1,-1 0 1,1 1-1,-1-1 1,1 0-1,-1 0 13,31 0 91,-23 0-128,66-2 67,0-3 1,-1-3-1,0-3 0,40-14-30,-9-4 67,-68 17-68,1 1 0,0 2 0,0 2 0,1 1 0,33 0 1,146-3 104,-1 0 1,351 9 433,-343-11-53,5-1-172,-1 0-241,-151 8 201,0-3-1,-1-3 1,4-5-273,51-6 123,-40 7 87,0-4 1,19-9-211,-36 9 109,1 4 0,0 2 1,37 1-110,99-15 105,-148 15-92,1 3 0,0 3 0,8 3-13,93 4 606,13 0 51,22-9-657,-60-6 152,43-15 67,-27 3-47,-46 12-99,95 2-73,698 5 32,-860 5-23,-19 0-15,0 1 0,17 2 6,-44 17-2967,-11-5-143,-8-2-3052</inkml:trace>
  <inkml:trace contextRef="#ctx0" brushRef="#br0" timeOffset="1483.18">513 1066 1504,'0'0'2396,"0"0"-932,0 0-563,0 0-218,0 0 28,0 0-46,-3 7 654,3-10-1398,0-1 0,0 0-1,0 0 1,1 0 0,-1 0 0,1 0-1,0 0 1,0 1 0,1-1-1,-1 0 1,1 1 0,-1-1 0,2 0 79,-3 3-268,10-15-331,5-9 3871,-15 25-3197,0 0 1,0-1-1,1 1 0,-1 0 0,0 0 0,0 0 0,0-1 0,0 1 0,0 0 1,0 0-1,0 0 0,0-1 0,0 1 0,1 0 0,-1 0 0,0 0 0,0-1 1,0 1-1,0 0 0,1 0 0,-1 0 0,0 0 0,0 0 0,0 0 0,1 0 1,-1-1-1,0 1 0,0 0 0,1 0 0,-1 0 0,0 0 0,0 0 0,0 0 1,1 0-1,-1 0 0,0 0 0,0 0 0,1 0 0,-1 0 0,0 0 0,0 0 1,1 0-1,-1 1 0,0-1 0,0 0-75,-4 25 902,-2 12-679,1 1 1,2-1 0,1 1-1,2 0 1,2 6-224,0 29 145,-2-38-142,1 1 0,2 0 1,6 24-4,-6-47-4,0 0 1,1 0 0,0 0 0,1-1 0,0 0 0,1 0 0,1 0 0,0 0 0,0-1 0,1-1 0,6 7 3,20 23-5752,13 22 5752,-42-55-6419</inkml:trace>
  <inkml:trace contextRef="#ctx0" brushRef="#br0" timeOffset="1978.74">801 1340 5881,'0'0'2229,"0"0"-444,0 0-571,0 0-375,0 0-199,0 0-231,3-2-127,7-2-117,0 0 0,1 0 0,0 1 0,-1 0 0,1 1 0,0 0 0,1 0 0,-1 2 0,7-1-165,34 1-3242,-27 0-604,-25 0-3830</inkml:trace>
  <inkml:trace contextRef="#ctx0" brushRef="#br0" timeOffset="2345.14">1191 1001 6481,'0'0'2320,"0"0"-469,0 0-748,0 0-550,0 0-169,0 0 49,4 6 12,6 18-193,-1 0 1,-2 1-1,0 0 0,-1 0 1,-1 0-1,0 23-252,1 42-211,-5 30 211,-1-93-129,0-26-617,0-12-3083,0-8-931</inkml:trace>
  <inkml:trace contextRef="#ctx0" brushRef="#br0" timeOffset="2781.97">1496 998 4625,'0'0'4312,"0"0"-2028,0 0-726,0 0-390,0 0-260,0 0-281,0 16 405,-7 172 154,7-187-1194,0-1 0,0 0-10,0 0-35,8 0-11,152 0-439,-159 12-6420,-1-6 1625</inkml:trace>
  <inkml:trace contextRef="#ctx0" brushRef="#br0" timeOffset="3116.18">1681 950 7514,'0'0'2012,"0"0"-206,0 0-613,0 0-499,0 0-202,0 0 33,0 7 76,0 479 701,-2-461-1851,1-2-4357,1-22 615</inkml:trace>
  <inkml:trace contextRef="#ctx0" brushRef="#br0" timeOffset="3578.22">1846 804 7986,'0'0'2117,"0"0"-614,0 0-478,0 0-508,0 0-289,0 0-16,7 4 170,8 4-141,0 2 0,-1 0 1,-1 1-1,1 0 0,-2 1 0,0 0 1,0 1-1,8 13-241,0 0 86,-2 2 0,0 0 0,-2 1-1,5 14-85,-14-24 15,-1-1 0,-1 2 0,0-1 0,-2 0 0,0 1 0,-1 0 0,-1 0 0,-1-1-1,-1 1 1,0 0 0,-2 0 0,-3 11-15,0-12-117,-1 0 0,-1 0 0,0 0 0,-2-1 1,0-1-1,-1 1 0,-10 10 117,-26 46-4251,46-73 1795,1-3-730,0-11-781</inkml:trace>
  <inkml:trace contextRef="#ctx0" brushRef="#br0" timeOffset="4162.66">2213 718 360,'0'0'7022,"0"0"-4281,0 0-1338,0 0-586,0 0-332,0 0-60,0 0-412,0-1 0,0 1-1,0 0 1,0 0-1,0-1 1,0 1 0,0 0-1,0 0 1,0-1-1,0 1 1,-1 0 0,1 0-1,0-1 1,1 1-1,-1 0 1,0 0 0,0 0-1,0-1 1,0 1-1,0 0 1,0 0-1,0-1 1,0 1 0,0 0-1,0 0 1,1 0-1,-1-1 1,0 1 0,0 0-1,0 0 1,0 0-1,1-1 1,-1 1 0,0 0-1,0 0 1,0 0-1,1 0 1,-1 0-1,0 0 1,0-1 0,1 1-13,10-7 27,1 1 1,-1-1-1,2 2 0,-1 0 1,1 0-1,-1 1 1,1 1-1,0 0 1,1 1-1,-1 0 1,0 1-1,5 0-27,-18 2-4,1-1 0,0 0 0,0 1 0,-1-1 0,1 1 0,-1-1 0,1 1 0,0-1 0,-1 1 0,1-1 0,-1 1 0,1-1 1,-1 1-1,0 0 0,1-1 0,-1 1 0,0 0 0,1-1 0,-1 1 0,0 0 0,0 0 0,1-1 0,-1 1 0,0 0 0,0 0 0,0 0 0,0-1 0,0 1 0,0 0 0,0 0 4,0 33 100,-1-25-56,-1 4-33,0-1 0,-1 0-1,0 0 1,-1 0 0,0 0-1,-1 0 1,-1-1 0,0 0-1,0 0 1,-5 6-11,-6 10-75,17-26-15,0-1-65,20 0 179,4-1-206,-14 0 314,0 1 1,0-1-1,0 2 1,6 0-133,-15-1-180,1 0 1,0 1-1,-1-1 0,1 0 1,-1 1-1,1-1 0,-1 1 1,1 0-1,-1-1 0,1 1 1,-1 0-1,1 0 0,-1 0 1,0 0-1,0 0 0,0 0 1,1 0-1,-1 1 1,0-1-1,0 0 0,0 1 1,-1-1-1,1 0 0,0 1 1,0-1-1,-1 1 0,1-1 1,-1 2 179,1 14-7029</inkml:trace>
  <inkml:trace contextRef="#ctx0" brushRef="#br0" timeOffset="4808.2">2766 908 5577,'0'0'1713,"0"0"-435,0 0-197,0 0-156,0 0-203,0 0-182,0 31-51,0 201 1114,0-199-1402,2 0 0,1 1-1,2-2 1,5 15-201,-2-33-303,-7-13-6389,-1-8-124</inkml:trace>
  <inkml:trace contextRef="#ctx0" brushRef="#br0" timeOffset="5141.35">2700 1185 9130,'0'0'2312,"0"0"-1263,0 0-513,0 0-184,0 0 88,0 0-160,0 0-136,109 0-64,-80-3-24,5-3-48,2 0-8,0 3 0,4 3 0,-4 0-336,11-6-504,-11 3-1081,-6 0-2808</inkml:trace>
  <inkml:trace contextRef="#ctx0" brushRef="#br0" timeOffset="5524.14">3341 518 7922,'0'0'1661,"0"0"-642,0 0-168,0 0-145,-9 35-62,-30 112-24,27-96-96,3-1 0,2 1 0,2 0 0,3 1-1,2 24-523,1-44 156,-2-18-138,1 0 1,1 0-1,0 0 0,1 0 0,1 0 1,0 0-1,1 0 0,0-1 0,1 1 1,1-1-1,0 0 0,1-1 0,0 0 1,1 0-1,0 0 0,10 10-18,-6-9-23,1 0 0,0 0 0,1-1 0,0-1 0,1 0 23,-7-6-357,0 0 0,1 0 0,0-1 0,5 2 357,-8-4-810,1 0 0,-1 0 0,1-1 0,-1 0 0,1 0 0,6-1 810,-2 0-5942</inkml:trace>
  <inkml:trace contextRef="#ctx0" brushRef="#br0" timeOffset="5859.95">3632 1129 3913,'0'0'4386,"0"0"-2449,0 0-681,0 0-441,0 0-267,0 0-80,10-1-127,195-8 23,-197 8-934,0 0 1,0-1-1,0 0 0,0-1 0,-1 0 0,1 0 0,-1 0 0,0-1 0,6-4 570,8-6-5698</inkml:trace>
  <inkml:trace contextRef="#ctx0" brushRef="#br0" timeOffset="6178.67">4062 748 7522,'0'0'4080,"0"0"-3183,0 0-281,0 0-256,0 0 0,0 0 0,0 0-96,0 169-152,4-124-16,-1-3-48,3-4-40,-2-5-8,-1-6 0,-3-6-120,3-10-584,1-11-1136,-4 0-4018</inkml:trace>
  <inkml:trace contextRef="#ctx0" brushRef="#br0" timeOffset="6625.68">4221 756 7802,'0'0'2812,"0"0"-1139,0 0-658,0 0-559,0 0-207,0 0-50,21-6-71,0-1-107,17-5 6,1 1 1,24-3-28,-58 13 18,1 0-31,0 0 0,0 0 0,1 1 0,-1 0-1,0 0 1,2 0 13,-7 1-3,0-1 0,1 0 0,-1 0 0,0 1 0,0-1-1,0 0 1,0 1 0,0-1 0,1 1 0,-1 0 0,0-1 0,0 1 0,0 0-1,-1 0 1,1 0 0,0-1 0,0 1 0,0 0 0,-1 0 0,1 0-1,0 0 1,-1 0 0,1 1 0,-1-1 0,1 0 0,-1 0 0,0 0-1,1 0 1,-1 1 0,0-1 0,0 0 0,0 0 0,0 1 3,1 10 42,-2-1 0,1 1 1,-2-1-1,1 1 0,-2-1 1,1 0-1,-2 0 0,1 0 1,-1 0-1,-1 0 0,-4 6-42,0-1-125,-1-1 0,0 1 0,-1-2 0,-1 1 1,-1-2-1,-13 13 125,91-24-544,-51-3 633,-7 1-61,1 0-1,-1 0 1,1 1 0,-1-1-1,1 2 1,-1-1-1,0 1-27,-5-1 6,0-1 0,0 1 0,-1 0 0,1 0 0,0 0 0,-1 0 0,1 0 0,-1 0 0,1 1-1,-1-1 1,0 1 0,1-1 0,-1 0 0,0 1 0,0 0 0,0-1 0,0 1 0,-1 0 0,1-1 0,0 1-1,-1 0 1,1 0 0,-1 0 0,1 0 0,-1 0 0,0-1 0,0 1 0,0 0 0,0 0 0,0 0-6,0 5 27,-1 0 1,1 0 0,-1 0 0,-1 0 0,1 0-1,-1 0 1,-1 0 0,1-1 0,-1 1-1,0-1 1,0 0 0,-1 0 0,0 0 0,0 0-1,-1 0 1,1-1 0,-1 0 0,0 0-28,-7 10-458,-14 14 244,25-28-211,0-1 0,0 1 0,0 0 0,0 0 0,-1-1 0,1 1 0,0 0 0,0-1 0,-1 0-1,1 1 1,0-1 0,-1 0 0,1 1 0,-1-1 425,-2 0-7299</inkml:trace>
  <inkml:trace contextRef="#ctx0" brushRef="#br0" timeOffset="7078.42">4641 495 5217,'0'0'3438,"0"0"-2183,0 0-257,0 0 162,0 0-127,0 0-78,13 16-89,19 24 85,1-2 1,12 8-952,-34-35 43,0 0 0,0 1 1,-1 0-1,-1 0 0,0 1 0,0 0 1,-1 1-1,-1 0 0,-1 0 0,0 1 0,-1-1 1,0 1-1,-1 0 0,-1 1 0,0-1 1,-1 1-1,0 5-43,0 10-9,-1 0 0,-2 0 0,-1 0 0,-1 0 0,-1-1 0,-2 1-1,-2-1 1,0-1 0,-11 26 9,7-29-714,0 0-1,-2 0 0,0-1 0,-2-1 0,-16 18 715,30-39-365,2-2 172,-1-1 1,1 1-1,-1 0 1,1-1 0,-1 1-1,0-1 1,1 1 0,-1 0-1,1-1 1,-1 1-1,0-1 1,0 0 0,1 1-1,-1-1 1,0 0 0,0 1-1,1-1 1,-1 0-1,-1 0 193,1 0-3834</inkml:trace>
  <inkml:trace contextRef="#ctx0" brushRef="#br0" timeOffset="7679.67">4909 509 9314,'0'0'2052,"0"0"-554,0 0-555,0 0-387,0 0-66,0 0-106,10 0-132,98-11 96,-103 9-356,0 2 1,0-1 0,0 0 0,0 1 0,0 0-1,0 0 1,0 1 0,0 0 7,-3-1 0,-1 0 1,0 1-1,0 0 1,0-1-1,1 1 0,-1 0 1,0-1-1,0 1 1,0 0-1,0 0 0,0 0 1,0 0-1,-1 0 1,1 0-1,0 0 1,0 0-1,-1 1 0,1-1 1,-1 0-1,1 0 1,-1 1-1,1-1 0,-1 0 1,0 0-1,0 1 1,1-1-1,-1 0 1,0 1-1,0-1 0,0 1 0,0-1 13,3 79 168,-4-72-292,1 1-1,-1-1 0,-1 1 0,1-1 1,-1 1-1,-1-1 0,0 0 0,0 1 112,-10 16-637,-10 23-455,27-46 742,7-8 298,7-5 89,-13 7-149,1 0-1,0 1 1,0 0-1,1 0 1,-1 1-1,1 0 1,-1 0-1,1 1 1,0-1-1,0 1 1,-1 1 0,1-1-1,0 1 1,0 0-1,0 1 1,0 0-1,3 1 113,-2 3-3715</inkml:trace>
  <inkml:trace contextRef="#ctx0" brushRef="#br0" timeOffset="8405.67">5455 962 8874,'0'0'2012,"0"0"-238,0 0-258,0 0-389,0 0-229,0 0-199,0 0-675,0 0 0,-1 0 0,1 0 0,0 0 0,0 0 1,0 0-1,0 1 0,0-1 0,0 0 0,0 0 1,0 0-1,0 0 0,0 0 0,0 0 0,0 0 0,0 0 1,0 0-1,0 1 0,0-1 0,0 0 0,0 0 1,0 0-1,0 0 0,0 0 0,0 0 0,0 0 0,0 0 1,0 0-1,0 1 0,0-1 0,1 0 0,-1 0 0,0 0 1,0 0-1,0 0 0,0 0 0,0 0 0,0 0 1,0 0-1,0 0 0,0 0 0,0 0 0,0 0 0,1 0 1,-1 0-1,0 0 0,0 1 0,0-1 0,0 0 0,0 0 1,0 0-1,0 0 0,0 0 0,1 0 0,-1 0 1,0 0-1,0-1 0,0 1 0,0 0 0,0 0 0,0 0 1,0 0-1,0 0 0,0 0 0,1 0 0,-1 0 0,0 0 1,0 0-1,0 0 0,0 0-24,13 225 1384,-4-116-3027,-5-5-7604,-4-120 3138</inkml:trace>
  <inkml:trace contextRef="#ctx0" brushRef="#br0" timeOffset="8738.57">5279 1179 7586,'0'0'2552,"0"0"-1480,0 0-23,0 0-665,0 0-160,0 0 208,0 0-40,60 0-120,-37 0-32,3 0 88,4 0-152,0 0-72,3-3-88,0-6-8,4-9-8,12-8-600,-9-1-736,-4 6-3105</inkml:trace>
  <inkml:trace contextRef="#ctx0" brushRef="#br0" timeOffset="9126.68">5997 503 6689,'0'0'1711,"0"0"-564,0 0 78,-6 33-321,-19 109-315,14-63 106,3 0 0,4 0 0,5 36-695,-1-44 282,1-57-244,0 0 0,0 0 0,1-1 0,1 1 0,0 0 0,1-1-1,1 0 1,0 0 0,1 0 0,0 0 0,5 6-38,-6-11-152,1-1 0,-1 0 0,1 0 0,1 0 0,-1 0 1,1-1-1,0 0 0,3 1 152,-5-4-440,1 1 1,1-1-1,-1 0 0,0 0 1,1-1-1,-1 1 0,1-2 1,-1 1-1,1-1 1,0 0-1,3 0 440,12 0-3957</inkml:trace>
  <inkml:trace contextRef="#ctx0" brushRef="#br0" timeOffset="9459.56">6235 1021 9754,'0'0'1735,"0"0"-579,0 0-560,0 0-371,0 0-147,0 0-27,6 0 125,-2 0-161,9 1 163,1-2 0,0 1 0,-1-2 0,1 0 0,-1 0 0,6-3-178,9-6-309,52-16 560,-70 25-1961,0 0 0,0 0-1,0 1 1,6 1 1710,-12 0-6683</inkml:trace>
  <inkml:trace contextRef="#ctx0" brushRef="#br0" timeOffset="9907.65">6487 652 4545,'0'0'1714,"0"0"-619,0 0 21,0 0-27,0 0-292,0 0-312,22-3-186,112-18 207,-90 16-243,1 1-1,7 2-262,-51 2 8,-1 0 0,1 0 0,-1 0 1,0 0-1,1 1 0,-1-1 1,1 0-1,-1 0 0,0 1 0,1-1 1,-1 0-1,0 1 0,1-1 0,-1 0 1,0 1-1,0-1 0,1 1 1,-1-1-1,0 0 0,0 1 0,0-1 1,1 1-1,-1-1 0,0 1 1,0-1-1,0 0 0,0 1 0,0-1 1,0 1-1,0-1 0,0 1 0,0-1 1,0 1-1,0-1 0,0 1 1,0-1-1,-1 1 0,1-1 0,0 1-8,0 0 59,0-1-59,-5 229 871,1-172-924,-2-1 1,-3 1-1,-3 0 53,8-31-928,4-24-423,0-2-1679,0 0-2662</inkml:trace>
  <inkml:trace contextRef="#ctx0" brushRef="#br0" timeOffset="10336.68">6917 474 4425,'0'0'2622,"0"0"-663,0 0-81,0 0-458,0 0-412,0 0-224,21 22-142,69 71-170,-81-83-384,1 1 1,-2 0-1,1 0 1,-2 1-1,0 0 1,0 0 0,-1 1-1,5 11-88,-1 1 68,-1-2-51,-1 0 0,-1 0 1,0 1-1,-2 0 0,-1 0 0,-1 0 0,-1 1 1,-1-1-1,-1 0 0,-1 1 0,-1-1 0,-2 0 1,0 1-1,-1-2 0,-2 1 0,0-1 0,-2 0 0,-9 18-17,14-34-56,-27 51-709,-11 12 765,32-55-655,-1 0-1,0 0 1,-1-1-1,-1-1 1,0 0-1,-13 9 656,2-8-3394,7-11-1624</inkml:trace>
  <inkml:trace contextRef="#ctx0" brushRef="#br0" timeOffset="11005.2">7208 250 6129,'0'0'1089,"0"0"-45,0 0-196,0 0-120,0 0-10,0 0-57,27-4-150,83-11-75,-107 14-369,0 0 1,1 0-1,-1 1 1,0-1-1,1 1 1,-1 0-1,0 0 1,1 1-1,-1-1 1,1 1-1,-1-1 1,0 1-1,0 0 0,0 0 1,1 0-1,0 2-67,-3-2 37,0 0 0,0 0 0,0 1 0,0-1 0,-1 0 0,1 1 0,-1-1 0,1 1 0,-1-1-1,1 1 1,-1-1 0,0 1 0,0-1 0,0 1 0,0-1 0,0 1 0,0-1 0,0 1 0,0 1-37,-1 5 53,1 9 7,1-9-62,0-1-1,-1 1 0,0-1 0,-1 1 1,0-1-1,0 1 0,-1-1 1,1 0-1,-2 1 0,1-1 0,-1 0 1,0-1-1,-2 4 3,-41 55-209,15-22 77,-19 35 132,49-78-5,1 1 0,0-1 0,0 0 0,0 1 1,0-1-1,0 1 0,-1-1 0,1 1 1,0-1-1,0 1 0,0-1 0,0 0 0,0 1 1,0-1-1,1 1 0,-1-1 0,0 1 0,0-1 1,0 0-1,0 1 0,0-1 0,1 1 1,-1-1-1,0 0 0,0 1 0,1-1 0,-1 0 1,0 1-1,0-1 0,1 0 0,-1 1 1,0-1-1,1 0 0,-1 1 0,1-1 0,-1 0 1,0 0-1,1 0 0,-1 0 0,1 1 0,-1-1 1,0 0-1,1 0 0,-1 0 0,1 0 1,-1 0-1,1 0 0,-1 0 0,1 0 0,-1 0 1,0 0-1,1 0 0,0 0 5,34-1 126,-24 1-126,107 0 138,-68 0-3490,-46 0-259</inkml:trace>
  <inkml:trace contextRef="#ctx0" brushRef="#br0" timeOffset="12206.36">6387 173 4457,'0'0'2044,"0"0"-498,0 0-248,0 0-497,0 0-259,0 0-14,8 0-120,22 0-23,11 1 776,-1-2 0,1-1 0,-1-3 0,32-7-1161,33-18 573,-48 13-485,0 2 0,48-5-88,30-5 746,-79 13-564,-1 2 0,4 3-182,10-1 257,-20 3 199,34 0-456,175 8 467,-255-3-448,0 0-1,0 1 1,0-1 0,0 0-1,0 1 1,0 0-1,0-1 1,0 1-1,0 1 1,0-1 0,1 1-19,-3-1-141,0 0 0,0-1 1,0 1-1,0 0 0,0 0 1,0 0-1,-1 0 0,1 0 1,0 0-1,0 0 1,-1 0-1,1 0 0,-1 0 1,1 0-1,-1 0 0,0 1 1,1-1-1,-1 0 0,0 0 1,0 0-1,0 1 0,0-1 1,0 0-1,0 0 1,0 1-1,0-1 0,-1 0 1,1 0-1,0 1 141,-3 4-4816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1:04.692"/>
    </inkml:context>
    <inkml:brush xml:id="br0">
      <inkml:brushProperty name="width" value="0.1" units="cm"/>
      <inkml:brushProperty name="height" value="0.1" units="cm"/>
      <inkml:brushProperty name="color" value="#E71224"/>
    </inkml:brush>
  </inkml:definitions>
  <inkml:trace contextRef="#ctx0" brushRef="#br0">12 519 8362,'0'0'2059,"0"0"-621,0 0-780,0 0-336,0 0 40,0 0-69,8 11-147,-3-5-130,0 1-7,0 0-1,0 0 0,1 0 0,0-1 0,0 0 0,1 0 0,0 0 0,0-1 0,0 0 1,0 0-1,5 1-8,-7-4 16,0 0 1,0 0-1,0-1 0,0 0 1,1 0-1,-1-1 1,0 1-1,0-1 1,1 0-1,-1-1 1,0 1-1,0-1 1,1 0-1,-1 0 1,0 0-1,0-1 0,0 0 1,-1 0-1,1 0 1,0-1-1,-1 0 1,1 1-1,-1-2 1,0 1-1,0 0 1,0-1-1,0 0 1,-1 0-1,3-3-16,-2 0 2,0-1-1,0 0 1,-1 0 0,0-1-1,0 1 1,-1-1 0,0 1-1,0-1 1,-1 0 0,0 1-1,-1-1 1,0 0 0,0 0-1,-1 0 1,0 1 0,-1-4-2,1 11-14,0-1 0,0 0 0,0 0 0,0 1 0,0-1 0,-1 1 0,1-1 0,-1 1 0,1 0 0,-1-1 0,1 1 0,-1 0 0,0 0 0,0 0 0,1 0 0,-1 0 0,0 1 0,0-1 0,0 1 0,0-1 0,0 1 0,0-1 0,0 1 0,0 0 0,0 0 1,-1 0 13,-8 0-65,0 0 0,0 0 0,1 1 0,-7 1 65,10 0-2,1 0 0,0 0 0,0 1 0,0 0-1,0 0 1,0 1 0,1-1 0,-1 1 0,1 0 0,0 1 0,0-1 0,1 1 0,-1 0 0,1 0 0,0 1-1,0-1 1,1 1 0,0 0 0,-1 2 2,-7 12 73,2 2-1,0-1 1,1 2-1,1-1 1,1 2-73,-2 20 293,2 0 0,3 1 1,1 0-1,2 0 1,2 2-294,-2-42 17,0 0 1,0 1 0,1-1 0,0 1 0,0-1 0,0 0 0,1 0-1,0 0 1,0 0 0,0 0 0,1 0 0,-1 0 0,1-1 0,0 1-1,1-1 1,-1 0 0,1 0 0,2 2-18,0-1-23,0-1-1,0 0 1,1-1 0,-1 0-1,1 0 1,0 0 0,0-1-1,0 0 1,0 0 0,0 0-1,0-1 1,0-1 0,1 1-1,-1-1 24,5 0-349,-1 0-1,1-1 1,0 0-1,-1-1 1,1 0-1,-1-1 0,1 0 1,-1-1-1,5-3 350,35-16-5688</inkml:trace>
  <inkml:trace contextRef="#ctx0" brushRef="#br0" timeOffset="1231.26">750 495 8834,'0'0'2620,"0"0"-650,0 0-595,0 0-511,0 0-326,0 0-186,-22 0-157,-5 0-163,0 1 0,-12 3-32,34-3 0,1 0 0,0 0 0,0 1-1,0-1 1,0 1 0,1 0 0,-1 0 0,0 0 0,1 1 0,0-1 0,-1 1 0,1 0 0,0-1 0,0 2 0,-1 0 0,-2 5-10,0-1 0,1 1 0,0 0 0,-3 8 10,4-10-7,-4 13-3,1 0 0,0 0 0,1 0 0,1 1 1,1-1-1,1 1 0,1 0 0,1 1 1,0 8 9,2-29-3,-1 0 1,1 0-1,-1 0 1,1 0-1,-1 0 1,1 0-1,-1 0 1,1 0 0,0 0-1,0 0 1,0-1-1,-1 1 1,1 0-1,0 0 1,0-1-1,0 1 1,0 0 0,0-1-1,0 1 1,0-1-1,0 0 1,0 1-1,1-1 1,-1 0-1,0 0 1,0 1 0,0-1-1,0 0 1,0 0-1,1 0 1,-1 0-1,0-1 1,0 1 2,5 0-34,0 0 1,-1 0 0,1 0-1,0-1 1,0 0-1,-1-1 1,2 1 33,0-3-86,1 0 0,0 0 0,-1-1 0,0 0 1,0 0-1,0-1 0,-1 0 0,0 0 0,0 0 0,0-1 86,54-73-1526,-59 78 1493,8-9-43,-2-1-1,0-1 1,0 1-1,-1-1 1,0-1-1,-1 1 1,-1-1-1,0 1 1,-1-1-1,0-1 1,-2 1-1,1-7 77,-2 19 559,0 2 19,-1 4-265,-12 31-191,2 0 0,1 0 0,2 1-1,-1 13-121,-13 151 425,17-151-439,-11 162-182,9 27 196,6-237-8,1 1 0,0 0 1,0-1-1,0 1 1,1 0-1,-1-1 0,0 1 1,0 0-1,1-1 1,-1 1-1,1 0 0,0-1 1,-1 1-1,1-1 0,0 1 1,0-1-1,0 0 1,0 1-1,0-1 0,0 0 1,1 0-1,-1 1 1,0-1-1,0 0 0,1 0 8,1 0-46,0 0 0,-1-1 0,1 1 0,0-1 0,0 1 0,0-1 0,-1 0 0,1 0 0,0 0 0,0 0-1,0-1 1,0 1 0,-1-1 0,1 0 0,1 0 46,2-2-104,0 1 1,0-1-1,-1 0 0,1-1 1,-1 1-1,0-1 0,0 0 1,0 0-1,0-1 0,-1 1 0,0-1 1,3-5 103,7-9-870,0-1 1,7-16 869,-11 18-123,-2-1 0,0 0 1,-1 0-1,0-1 0,-2 0 0,0 0 1,-1-5 122,1-21 290,-2-1 1,-2-27-291,-1 63 10,0 1-1,-1-1 0,0 1 0,-1 0 1,0-1-1,-1 1 0,0 0 0,0 0 1,-5-6-10,7 12 8,-1 0 1,-1 1 0,1-1-1,0 1 1,-1 0 0,0 0-1,0 0 1,0 0 0,0 0-1,0 0 1,0 1 0,-1 0-1,0-1 1,1 1 0,-1 1-1,0-1 1,0 0 0,0 1-1,0 0 1,0 0 0,0 0-1,0 1 1,0-1 0,0 1-1,-2 0-8,6 0-8,0 0-1,0 0 0,0 0 0,0 0 1,0 1-1,0-1 0,0 0 0,0 0 1,0 0-1,0 0 0,0 1 1,0-1-1,1 0 0,-1 0 0,0 0 1,0 1-1,0-1 0,0 0 0,-1 0 1,1 0-1,0 0 0,0 1 0,0-1 1,0 0-1,0 0 0,0 0 0,0 0 1,0 1-1,0-1 0,0 0 0,0 0 1,0 0-1,-1 0 0,1 0 0,0 1 1,0-1-1,0 0 0,0 0 0,0 0 1,-1 0-1,1 0 0,0 0 0,0 0 1,0 0-1,0 0 0,-1 0 1,1 0-1,0 0 0,0 0 0,0 1 1,0-1-1,-1 0 0,1 0 0,0-1 1,0 1-1,0 0 0,-1 0 0,1 0 1,0 0 8,16 8-186,6-5 133,1-1 0,0-1 0,0-1 1,6-1 52,17 0 28,-38 0 85,0 0 0,-1 0 0,1-1 0,-1 0 0,1 0-1,-1-1 1,1 1 0,-1-2 0,0 1 0,-1-1 0,1 0 0,0-1-1,-1 1 1,0-1 0,0 0 0,-1-1 0,1 0 0,-1 1 0,0-2-1,-1 1 1,0 0 0,0-1 0,0 0 0,-1 0 0,0 0 0,0-1-1,0 1 1,-1-1 0,0 1 0,-1-1 0,0 0 0,0-6-113,-2 14 95,0 0 1,-1-1-1,1 1 1,-1 0-1,1 0 1,0 0-1,-1 0 1,1 0-1,0 0 1,-1 0-1,1 1 1,-1-1-1,0 0-95,1 1 2,0 0-1,0 0 1,0 0-1,-1 0 1,1 1-1,0-1 1,0 0 0,1 0-1,-1 1 1,0-1-1,0 0 1,0 1-1,1-1 1,-1 1-1,1-1 1,-1 1-1,1 1-1,-6 30-33,5-24 22,-3 29 6,2 0 1,3 36 4,0-20-1,-1-52-10,-1-1-1,1 0 0,0 0 0,0 1 1,0-1-1,0 0 0,0 1 1,0-1-1,1 0 0,-1 0 1,0 1-1,1-1 0,-1 0 0,0 0 1,1 1-1,0-1 0,-1 0 1,1 0-1,0 0 0,-1 0 1,1 0-1,0 0 0,0 0 0,0 0 1,0 0-1,0-1 0,0 1 1,0 0-1,0-1 0,0 1 1,1 0-1,-1-1 0,0 1 0,0-1 1,0 0-1,1 1 0,-1-1 1,0 0-1,1 0 0,-1 0 1,0 0-1,0 0 0,1 0 0,-1 0 1,0 0-1,1-1 0,-1 1 1,0 0-1,1-1 12,3 0-49,0-1-1,0 0 1,-1 0 0,1-1 0,0 1 0,-1-1-1,1 0 1,-1 0 0,0-1 0,0 1-1,2-4 50,31-42-463,-2-2-1,-3-2 1,-2-1-1,19-48 464,-35 72 81,-10 22-1,-2 4 63,0 0-1,0 1 1,0-1 0,-1 0-1,0 0 1,0 0 0,0 0-1,0 0 1,0-1-143,-1 4 715,0 18-30,-4 54-592,2-39-81,1 1-1,2 10-11,-1-41 0,1 0 1,-1 0-1,1 0 0,0-1 0,-1 1 0,1 0 0,0 0 0,0-1 1,0 1-1,1 0 0,-1-1 0,0 1 0,1-1 0,-1 1 0,1-1 1,-1 0-1,1 0 0,-1 0 0,1 0 0,0 0 0,0 0 0,-1 0 1,1 0-1,0-1 0,2 1 0,8 3 29,-1-1 0,1 0 0,12 0-29,-17-2 28,67 6-155,0-4 0,0-3 0,27-5 127,-78 3-795,-1-1 0,1-1 1,-1-1-1,0-1 0,0 0 1,-1-2-1,11-6 795,-5 1-5289</inkml:trace>
  <inkml:trace contextRef="#ctx0" brushRef="#br0" timeOffset="1953">2053 513 8850,'0'0'3566,"0"0"-1298,0 0-698,0 0-612,0 0-570,-21 11-291,-66 38-88,77-42-10,1 0 0,-1 0 0,1 1 0,0 0 0,1 1 0,0 0 0,0 0 0,1 1 0,0 0 0,1 0 0,-2 3 1,-2 5-2,-3 2 38,0 0 1,2 1-1,0 0 0,2 1 0,0 0 1,2 1-1,0 0 0,2 0 0,0 0 1,2 1-1,-1 22-36,4-45 0,0 0 0,0 0 0,0 0 0,0 0-1,0-1 1,1 1 0,-1 0 0,0 0 0,1-1 0,-1 1 0,0 0 0,1 0 0,-1-1 0,1 1 0,-1 0 0,1-1 0,0 1-1,-1-1 1,1 1 0,0-1 0,-1 1 0,1-1 0,0 1 0,-1-1 0,1 1 0,0-1 0,0 0 0,-1 0 0,1 1 0,0-1-1,0 0 1,0 0 0,0 0 0,-1 0 0,2 0 0,32-1-48,-28 0 27,1 0 0,0-1 1,0-1-1,0 1 1,0-1-1,0 0 1,-1-1-1,1 0 1,-1 0-1,0 0 0,0-1 1,0 1-1,-1-1 1,1-1-1,-1 1 1,2-5 20,6-6-144,0-1 0,-1 0 0,-1-1 0,-1-1 0,0 0 144,-4 3-79,-1 0-1,-1 0 1,0 0 0,-1 0 0,-1-1 0,0 1 0,-1-1 0,-1 1-1,0-3 80,0 17 75,-4 5 47,2 10-137,0 0 0,0 0 1,1 0-1,1 0 1,0 0-1,1 0 0,0 2 15,1 27-8,-2-40 4,0 1 0,0-1 1,0 0-1,0 1 0,0-1 1,1 0-1,-1 1 0,1-1 0,-1 0 1,1 1-1,0-1 0,0 0 1,0 0-1,0 0 0,0 0 0,1 0 1,-1 0-1,1 0 0,0 1 4,1-1-13,1 0 0,-1 0-1,0-1 1,1 1 0,-1-1-1,1 0 1,0 0-1,-1 0 1,1-1 0,0 1-1,0-1 1,0 0 0,0 0 13,27 1 9,0-1 0,-1-2 0,1-1 0,0-1 1,-1-2-1,0-1 0,0-1 0,-1-1 0,0-2 0,-1-1 1,0-2-1,-1 0 0,-1-2 0,0 0 0,23-21-9,-27 18-230,0 0 0,-1-2-1,-1 0 1,-2-1 0,0-1 0,-1-1-1,-1 0 1,-1-1 0,-2-1 0,0 0-1,-2-1 1,-1 0 0,-1-1 0,-1 0-1,-2 0 1,-1-1 0,-1 0 230,-1-6-877,-1 1 0,-2 0 0,-3-23 877,2 52-45,0 0 1,0 0-1,0-1 1,-1 1 0,1 0-1,-1 0 1,0 1-1,-1-1 1,1 0-1,-1 1 1,0-1 0,0 1-1,0 0 1,-1 0-1,0 0 1,1 0-1,-1 1 1,0 0 0,-1 0-1,1 0 1,-1 0-1,1 0 1,-1 1-1,0 0 1,0 0 0,0 0-1,0 1 1,0-1-1,0 1 1,0 1-1,-1-1 1,1 1-1,0 0 1,-1 0 0,1 0-1,0 1 1,0-1-1,-1 2 1,1-1-1,0 0 1,0 1 44,0 0 83,1 0-1,-1 0 1,1 1-1,0-1 1,0 1-1,0 0 1,0 0 0,0 0-1,1 1 1,-1-1-1,1 1 1,0 0-1,0 0 1,0 0 0,-2 5-83,-4 8 577,1 0 0,1 1 0,-3 8-577,10-24 24,-13 38 851,2 2 1,2-1-1,1 1 1,-1 39-876,2 172 1918,7-225-1797,0 2-53,2 0 0,0 0 1,3 2-69,-4-23-115,1 1 1,0-1 0,1 0 0,0 0 0,0-1 0,1 1 0,1-1 0,-1 1 0,1-1-1,0 0 1,5 4 114,9 3-2758,-8-12-4258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44.933"/>
    </inkml:context>
    <inkml:brush xml:id="br0">
      <inkml:brushProperty name="width" value="0.05" units="cm"/>
      <inkml:brushProperty name="height" value="0.05" units="cm"/>
    </inkml:brush>
  </inkml:definitions>
  <inkml:trace contextRef="#ctx0" brushRef="#br0">1 1 5225,'0'0'1608,"0"0"46,0 0-348,0 0-318,0 0-251,0 0-276,0 0-196,0 0-73,0 0 93,0 0 194,14 0 928,17 0-932,21-1-300,0 3-1,26 5-174,-66-4-140,-10-2-6076,-2-1-146</inkml:trace>
  <inkml:trace contextRef="#ctx0" brushRef="#br0" timeOffset="398.02">4 272 5825,'0'0'2185,"0"0"-1105,0 0 8,0 0-184,0 0-231,0 0-289,0 0-152,99-39 0,-72 36-56,3-3-32,3 0-80,0 0-56,0 3 0,3-3 0,7 6-8,-10 0-504,-9 0-2609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4:21.731"/>
    </inkml:context>
    <inkml:brush xml:id="br0">
      <inkml:brushProperty name="width" value="0.05" units="cm"/>
      <inkml:brushProperty name="height" value="0.05" units="cm"/>
    </inkml:brush>
  </inkml:definitions>
  <inkml:trace contextRef="#ctx0" brushRef="#br0">0 762 5025,'0'0'2323,"0"0"-597,0 0-426,0 0-226,0 0-121,0 0-66,0 0-72,0 0-119,0 0-133,0 0-32,0 13 718,1-6-1191,1-1 1,-1 1-1,1-1 0,0 0 0,1 0 0,-1 0 0,1 0 0,0 0 1,1 0-1,-1-1 0,1 1 0,1-1-58,13 24 200,59 114 1734,32 87-1934,-100-210 15,-6-16-4,0 0 1,-1 1-1,0 0 0,0-1 1,0 1-1,-1 0 0,1 3-11,-2-7 56,0-1 28,0 0-10,0 0-17,0-19 40,8-272 225,1 0-682,-9-79-452,0 368 785,0 2-43,0 0 46,0 0 35,0 0 12,0 0 33,0 0 41,0 0 35,0 0-1,0 0 16,0 0-26,0 0-41,0 0-61,0 0-11,0 0 56,0 0 33,0 0 0,0 0 1,0 0 3,0 0-9,0 0-20,0 0 1,0 0-14,0 0-5,0 0 20,0 0 22,26-3 138,0 0 0,0-2 0,-1-1 0,0 0 0,0-2 0,0-1 0,22-12-234,-17 8 47,1 1 0,0 1 0,1 2 0,25-3-47,23 5-4,-60 7 49,1-1 0,-1-1 0,0-1 0,0-1 0,0-1 1,2-1-46,48-22 280,-46 18-232,0 0-1,0 1 0,1 1 1,1 2-1,-1 0 0,1 2 1,23-2-48,31 3 126,51-9-126,-57 4 2,14 2 28,67 7-30,-83 1 17,0-3 0,-1-3 0,13-5-17,15-4 20,-52 8-17,0-2-1,25-7-2,-59 10 3,10-3-7,1 1 0,0 1-1,1 1 1,-1 1 0,8 1 4,97 2-366,-129 0 9,0 0-242,0 0-364,0 3-3492,-3 0-1815</inkml:trace>
  <inkml:trace contextRef="#ctx0" brushRef="#br0" timeOffset="1081.35">682 354 800,'0'0'5343,"0"0"-3118,0 0-1160,0 0-164,0 0-19,0 0-93,0 7-123,0 10 139,0 54 557,-2 0-1,-4 0 1,-6 20-1362,-11 26 323,23-114-315,0 1 0,0-3 10,0-1 57,0 0 48,0 0-68,10-1-29,-1 0 0,1-1 1,0 0-1,0 0 0,1-2-26,22-4 151,72-19 402,-3 0-1209,-45 21-7592,-64 6 1251</inkml:trace>
  <inkml:trace contextRef="#ctx0" brushRef="#br0" timeOffset="1518.48">884 471 8010,'0'0'2427,"0"0"-463,0 0-638,0 0-417,0 0-187,0 0-165,0 0-162,0 12 15,1 4-78,0 0-1,2 0 1,0 0 0,2 4-332,7 43 257,1 108-36,-8 111-221,-5-247-109,0-34-380,0-1-200,0 0-216,0-4-273,0-44-2852,0 26-758</inkml:trace>
  <inkml:trace contextRef="#ctx0" brushRef="#br0" timeOffset="2096.5">1280 337 7682,'0'0'1971,"0"0"-824,0 0-446,0 0 54,0 0 289,0 0-73,3 15-173,-2-12-753,4 28 844,-1 0 1,0 30-890,-4-26 367,2-3-218,-2-1 0,-2 1 1,0-1-1,-2 0 0,-2 0 1,-1 0-1,-4 10-149,7-25-49,0 0 0,1 0 0,1 0 0,1 1 0,0-1 0,1 0 0,1 13 49,0 9-1999,-8-40-1329,4-8-737</inkml:trace>
  <inkml:trace contextRef="#ctx0" brushRef="#br0" timeOffset="2711.49">1700 238 7770,'0'0'3540,"0"0"-2051,0 0-502,0 0-175,0 0-263,0 29-131,-4 94-89,3-108-243,0-1 1,-1 1-1,-1 0 0,0-1 0,-1 0 1,-4 9-87,-2 11 232,-48 133 1037,53-154-1276,2-7 3,3-5-44,0-1 14,0 0-52,59-3 206,0-1-1,-1-4 0,14-4-119,66-12 69,-136 23-501,16-1 1327,-12 3-2094,-9 4-3658,-6 1 811</inkml:trace>
  <inkml:trace contextRef="#ctx0" brushRef="#br0" timeOffset="3115.49">1985 256 8146,'0'0'2598,"0"0"-1038,0 0-576,0 0-314,0 0 78,0 0 265,-1 25-111,-1 157 254,2-88-642,2 16-226,-6 0 0,-13 86-288,5-111-51,2 26 51,8-69-3706,2-1-3860,0-49 2190</inkml:trace>
  <inkml:trace contextRef="#ctx0" brushRef="#br0" timeOffset="3884.49">3169 515 7138,'0'0'2309,"0"0"-751,0 0-422,0 0-450,0 0-270,0 0-93,5 0 39,109 0 2661,64 0-2741,-128-7-711,-1-1-3008,-48 8 1176,-1 0-2060</inkml:trace>
  <inkml:trace contextRef="#ctx0" brushRef="#br0" timeOffset="4211.49">3295 741 9706,'0'0'1538,"0"0"-658,0 0-400,0 0-157,0 0 81,0 0 161,11 5 606,10-2-799,0-1 0,1-2 0,-1 0-1,10-2-371,24 0 378,92-4-4694,-126 6-1563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4:36.531"/>
    </inkml:context>
    <inkml:brush xml:id="br0">
      <inkml:brushProperty name="width" value="0.05" units="cm"/>
      <inkml:brushProperty name="height" value="0.05" units="cm"/>
    </inkml:brush>
  </inkml:definitions>
  <inkml:trace contextRef="#ctx0" brushRef="#br0">1 375 2817,'0'0'2057,"0"0"1205,0 0-1054,0 0-741,0 0-251,1-12 5054,4 7-6218,-1 0 0,1 1 0,-1 0-1,1 0 1,1 0 0,-1 1 0,3-2-52,13-10 118,16-12 23,1 1 1,31-16-142,-46 30 0,1 0 0,-1 2 0,2 1 0,0 1 1,16-3-1,-26 8-21,-1 2 0,1 0 0,10 1 21,-23 0-3,-1 0 1,0 0-1,1 1 0,-1-1 1,1 1-1,-1-1 0,1 1 1,-1-1-1,0 1 1,1 0-1,-1 0 0,0 0 1,0 0-1,0 0 0,0 0 1,1 0-1,-1 0 0,-1 0 1,1 0-1,0 0 1,0 1-1,0-1 0,-1 0 1,1 1-1,0-1 0,-1 1 1,0-1-1,1 0 0,-1 1 1,0-1-1,1 1 1,-1-1-1,0 1 0,0 0 3,1 11 9,0 0-1,-1 0 0,-1 0 1,0 1-9,0 5 43,-1-2-35,0 0-1,-1 0 1,-1-1 0,0 1 0,-1-1 0,-1 0 0,-1 0 0,0-1 0,-7 11-8,0-2 5,-1-1 1,-1-1-1,-1 0 1,0-1-1,-17 14-5,28-30 12,0 1 1,-1-1-1,0 0 0,0 0 0,0-1 0,0 0 0,-1-1 1,-7 3-13,14-5-31,1-1-40,0 0-13,0 0 23,0 0-19,3-1 58,0 1 0,0-1 0,0 1-1,0 0 1,0 0 0,0 0 0,0 0 0,3 1 22,1 0-10,174-10-16,-179 9 26,0 0 0,-1 1 0,1-1 1,0 1-1,-1-1 0,1 1 0,0 0 1,-1 0-1,1-1 0,-1 1 1,1 0-1,-1 0 0,1 0 0,-1 1 1,0-1-1,1 0 0,-1 1 0,0-1 1,0 0-1,0 1 0,0-1 1,0 1-1,-1 0 0,1-1 0,0 1 1,-1 0-1,1-1 0,-1 1 0,1 0 1,-1 0-1,0-1 0,0 1 1,0 0-1,0 0 0,1 12 49,0 1 0,-1-1-1,-1 1 1,0 1-49,0-6 41,0-2-42,-1 1 1,0-1-1,-1 1 0,1-1 0,-2 0 1,1 0-1,-1 0 0,0-1 1,-1 1-1,0-1 0,0 0 1,0 0-1,-1 0 0,0-1 1,0 0-1,-1 0 0,0-1 1,0 0-1,0 0 0,0 0 0,-1-1 1,0 0-1,0-1 0,0 1 1,0-2-1,-1 1 0,1-1 1,-1 0-1,1-1 0,-1 0 1,-6 0 0,-4-3-109,12 1-1048,-2 1-3673,9 0 446</inkml:trace>
  <inkml:trace contextRef="#ctx0" brushRef="#br0" timeOffset="802.65">709 759 5721,'0'0'3885,"0"0"-1508,0 0-497,0 0-242,0 0-323,0 0-483,0-1-409,21 45-149,17 38-110,5-2 0,3-1 0,10 7-164,-56-86 9,0 1-1,0-1 0,1 0 1,-1 1-1,0-1 0,0 0 0,0 1 1,1-1-1,-1 0 0,0 1 1,0-1-1,1 0 0,-1 0 1,0 1-1,0-1 0,1 0 0,-1 0 1,0 0-1,1 1 0,-1-1 1,0 0-1,1 0 0,-1 0 1,1 0-1,-1 0 0,0 0 0,1 0 1,-1 0-1,0 0 0,1 0-8,3-10 153,-3-31 2,-1 31-108,-17-302 77,1-4-53,14 257-87,0 32-3,2 0 0,1 0 0,2-14 19,-1 38-9,1-1 0,-1 1 0,1 0 0,-1 0-1,1 0 1,0 0 0,0 0 0,1 0 0,-1 1 0,0 0 0,4-2 9,2-3-20,14-9 41,1 1-1,1 2 1,0 0 0,1 1 0,0 2-1,0 0 1,14-2-21,49-9 84,59-5-84,-36 7 56,214-36-100,-326 56-50,0-1-1,0 0 1,0 0-1,-1 0 1,1 1-1,0-1 1,0 0-1,0 0 1,0 1-1,-1-1 1,1 0-1,0 1 1,0-1 0,0 0-1,0 0 1,0 1-1,0-1 1,0 0-1,0 1 1,0-1-1,0 0 1,0 1-1,0-1 1,0 0-1,0 0 1,0 1-1,0-1 1,0 0-1,0 1 1,0-1-1,1 0 1,-1 0 0,0 1-1,0-1 1,0 0-1,0 0 1,1 1-1,-1-1 1,0 0-1,0 0 1,1 0-1,-1 1 1,0-1-1,0 0 1,1 0-1,-1 0 1,0 0-1,0 0 1,1 0-1,-1 1 1,0-1-1,1 0 1,-1 0 0,0 0-1,0 0 1,1 0-1,-1 0 1,0 0-1,1 0 1,-1 0-1,0 0 1,1 0-1,-1-1 95,-11 16-4210</inkml:trace>
  <inkml:trace contextRef="#ctx0" brushRef="#br0" timeOffset="1502.95">1046 634 8570,'0'0'2192,"0"0"-531,0 0-630,0 0-401,0 0-244,0 0-172,2-5-104,-2 4-100,0-1 0,1 1 0,-1-1 0,0 1 0,1-1 0,0 1 0,-1-1 0,1 1 0,0 0 0,0-1 0,0 1 0,0 0 0,0-1 0,0 1 1,0 0-11,1 3 42,-1 0 0,0 0 0,1 0 0,-1 0 1,0 0-1,0 1 0,0-1 0,-1 0 0,1 1 1,-1-1-1,1 0 0,-1 1 0,0-1 0,1 1 1,-2 0-43,2 3 100,7 51 391,-2 0 0,-3 39-491,-3-96 15,0 1 0,0-1 0,0 0 0,0 1 0,0-1 0,0 0 0,0 1 0,0-1 0,0 0 0,0 0 0,0 1 0,0-1 0,1 0 0,-1 0 0,0 1 0,0-1 0,0 0 0,0 0 0,1 1 0,-1-1 0,0 0 0,0 0 0,0 1 0,1-1 0,-1 0 0,0 0 0,0 0 0,1 0 0,-1 0 0,0 1 0,1-1 0,-1 0 0,0 0 0,0 0 0,1 0 0,-1 0 0,0 0 0,1 0-15,15-4 165,12-11-102,0-4-13,1 2-1,0 1 0,1 1 1,1 1-1,1 2 0,0 1 1,26-4-50,-57 14-11,1 1 0,-1-1 1,1 1-1,-1-1 1,1 1-1,-1 0 0,1 0 1,-1 0-1,1 0 0,0 0 1,-1 0-1,1 0 0,-1 0 1,1 1-1,-1-1 0,1 1 11,-1 0-113,0 0-1,-1 0 1,1 1-1,-1-1 1,1 0-1,-1 0 1,0 1-1,1-1 0,-1 0 1,0 1-1,0-1 1,0 0-1,0 1 1,0-1-1,0 1 1,0 0 113,0 4-992,0 3-4088,0-8 112</inkml:trace>
  <inkml:trace contextRef="#ctx0" brushRef="#br0" timeOffset="1899.86">1334 488 2841,'0'0'4869,"0"0"-2234,0 0-899,0 0-383,0 0-332,0 0-367,-3 16 44,5 0-485,1-1 1,1 0-1,1 0 0,3 9-213,10 31 244,-1 19-201,-4 1 1,-3 0 0,-2 1-1,-4 51-43,-4 31-1444,9-178-631,-2-9 22,-3 1-1851</inkml:trace>
  <inkml:trace contextRef="#ctx0" brushRef="#br0" timeOffset="2566.96">1734 271 3833,'0'0'2779,"0"0"-773,0 0-396,0 0-146,0 0-83,0 0-183,-5 19-259,-13 73 837,-2 51-1776,7 79 595,9 8-595,4-221-1,0 0-1,1 0 1,0 0-1,0 0 1,1 0 0,0-1-1,0 1 1,1 0 1,-1-6-3,-1 1 1,1-1 0,0 0-1,0 0 1,1 0 0,-1 0-1,0 0 1,1 0 0,0-1-1,0 1 1,-1-1-1,1 0 1,1 0 0,-1 0-1,0 0 1,0-1 0,1 1-1,-1-1 1,1 0-1,0 1 3,6 1-3,0-1 0,0 1 0,0-2 0,1 1 0,-1-1 0,9-1 3,-15 0 3,0 0 0,-1-1 1,1 0-1,0 1 0,0-1 0,0-1 0,-1 1 1,1 0-1,0-1 0,-1 0 0,1 0 1,-1 0-1,0 0 0,0-1 0,0 1 0,0-1 1,0 0-1,0 0 0,-1 0-3,6-7 46,-1-1 0,0 0 0,-1 0-1,0-1 1,0 0 0,-1 0 0,-1 0 0,0 0-1,-1-1 1,0 0 0,-1 1 0,-1-1 0,0 0 0,-1-12-46,0 23 3,-1 1 1,1-1-1,-1 1 1,0 0-1,0-1 1,0 1-1,0 0 1,0-1-1,0 1 1,0 0-1,-1 0 1,1 0 0,0 0-1,0 0 1,-1 0-1,1 0 1,-1 1-1,1-1 1,-1 0-1,1 1 1,-1-1-1,1 1 1,-1 0-1,0-1 1,1 1 0,-1 0-1,0 0 1,0 0-4,-5-1-31,0 0 0,0 1 0,-1 0 0,1 0 0,0 0 0,-5 2 31,9-1-22,1 0 1,-1 0-1,1 0 0,-1 1 0,1-1 1,-1 1-1,1 0 0,0 0 1,0 0-1,0 0 0,0 0 1,0 0-1,1 0 0,-1 1 1,0-1-1,1 1 0,0-1 1,0 1-1,-1 2 22,-18 57-279,18-53 222,-24 113-1571,2-9-3863,17-84 103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03.680"/>
    </inkml:context>
    <inkml:brush xml:id="br0">
      <inkml:brushProperty name="width" value="0.05" units="cm"/>
      <inkml:brushProperty name="height" value="0.05" units="cm"/>
    </inkml:brush>
  </inkml:definitions>
  <inkml:trace contextRef="#ctx0" brushRef="#br0">270 28 3545,'0'0'1028,"0"0"-128,0 0 116,0 0-78,0 0 15,0 0 154,-31 3 2349,18 2-3327,0 1 0,1 1 0,0 1 0,0-1 1,0 2-1,1 0 0,0 0 0,1 1 0,0 0 0,1 1 1,-1 1-130,-4 6 54,1 0 0,1 0 1,1 2-1,0-1 0,2 1 1,-6 16-55,10-17-1,1 0 0,0 0 0,2 0 0,0 1 0,1-1 1,1 1-1,1 0 1,-1-4-1,0-9 6,1 0 1,0-1-1,0 1 0,1 0 0,0 0 0,0-1 1,0 1-1,1-1 0,0 0 0,0 0 0,1 0 0,0 0-5,5 7-5,0-1-1,1 0 0,1 0 0,11 9 6,-18-14-1316,-5-2-4171,-2-2-624</inkml:trace>
  <inkml:trace contextRef="#ctx0" brushRef="#br0" timeOffset="547.79">293 519 16,'0'0'2601,"0"0"-905,0 0-400,0 0-208,0 0-342,0 0-169,0 0 84,27 0 2921,190 0-2074,-220-21-8076,0 9-163</inkml:trace>
  <inkml:trace contextRef="#ctx0" brushRef="#br0" timeOffset="1146.59">623 251 960,'0'0'3824,"0"0"-2287,0 0-634,0 0-224,0 0-395,0 0-191,30 0 1780,30-1 122,-28-1-1850,0 2 1,1 2-1,-1 0 0,20 6-145,-52-8 11,0 0-1,1-1 0,-1 1 0,1 0 1,-1 0-1,1 0 0,-1 0 1,1 0-1,-1 1 0,1-1 0,-1 0 1,0 0-1,1 0 0,-1 0 1,1 0-1,-1 0 0,1 1 0,-1-1 1,0 0-1,1 0 0,-1 1 0,0-1 1,1 0-1,-1 1 0,0-1 1,1 0-1,-1 1 0,0-1 0,0 0 1,1 1-1,-1-1 0,0 1 0,0-1 1,0 1-1,0-1 0,1 0 1,-1 1-1,0-1 0,0 1 0,0-1 1,0 1-1,0-1 0,0 1 1,0-1-1,0 0 0,0 1 0,0-1 1,-1 1-1,1 0-10,-19 17 759,6-7-917,-13 26 146,2 0 0,2 1 0,1 1 0,2 1 0,-9 28 12,16-31 73,3-12-787,8-27 556,0 0-1,1 1 1,-1-1 0,0 1-1,1-1 1,0 0 0,-1 0-1,1 1 1,0-1 0,0 0-1,0 1 1,0-1 0,0 0-1,1 0 1,-1 1 0,0-2 158,0-16-3242,0 1-2500</inkml:trace>
  <inkml:trace contextRef="#ctx0" brushRef="#br0" timeOffset="1742.58">1153 66 4201,'0'0'501,"0"0"-47,0 0 171,0 0-113,0 0-117,0 0 115,3 11 86,2 3-334,1-1 1,0 1 0,1-1 0,9 12-263,-11-17 131,0 1 1,-1 0 0,0 0 0,0 0 0,-1 0 0,0 1 0,0 0 0,-1-1 0,0 4-132,1 16 450,-2 0-1,-1 15-449,0-22 181,0-13-120,-1-1 1,0 0 0,0 0-1,-1 0 1,0 0 0,-1 0-1,0-1 1,0 1 0,0-1-1,-1 0 1,0 1 0,0-2-1,-1 1 1,0 0 0,0-1-1,-1 0 1,0 0-62,-7 6-274,-1 0 0,1-1 0,-2-1 0,0 0 0,0-1 0,-1-1 0,-7 3 274,7-8-5161,16-3 2705</inkml:trace>
  <inkml:trace contextRef="#ctx0" brushRef="#br0" timeOffset="2342.59">1579 87 1376,'0'0'2706,"0"0"-1187,0 0-336,0 0-131,0 0-362,0 0-113,-15 24 79,-49 77 42,56-90-483,1 1-1,1 1 1,0-1 0,0 1-1,2 0 1,-1 0 0,1 5-215,-2 5 221,0 0-99,2 1 0,1-1-1,1 1 1,1 0 0,2 20-122,0-9-10,-1-25 18,2 0 1,-1 0-1,1 0 0,1 0 0,-1-1 1,2 1-1,-1-1 0,1 0 0,1 1 1,0-2-1,0 1 0,2 1-8,1 2-125,1 0 0,1-1 0,0 0-1,0 0 1,1-1 0,0 0-1,1-1 1,2 0 125,-4-3-2220,-6-5-2236</inkml:trace>
  <inkml:trace contextRef="#ctx0" brushRef="#br0" timeOffset="2912.52">1626 477 96,'0'0'5472,"0"0"-3164,0 0-1063,0 0-428,0 0-419,0 0-181,8-5-6,1 0-163,-1 0-1,2 0 1,-1 1 0,0 0 0,1 1 0,0 0 0,0 1 0,0 0 0,0 0-1,5 0-47,-8 2-44,-5 0 109,1 0-1,-1 0 0,1 0 0,-1 0 1,0 0-1,1 1 0,-1-1 1,0 1-1,1 0 0,1 0-64,-3 0 40,-1 0 0,1 0 0,0 0 0,0 0 0,0 0 0,-1 0 0,1 0 0,-1 0 0,1 0 0,-1 0 0,1 0 0,-1 0-1,0 1 1,1-1 0,-1 0 0,0 0 0,0 1 0,0-1 0,0 0 0,0 0 0,0 0 0,0 2-40,0 2 28,0 1-1,-1 0 1,1-1-1,-1 1 1,0-1-1,-1 1 1,1-1-1,-1 0 1,0 1-1,0-1 1,-1 0 0,1 0-1,-1 0 1,0-1-1,-1 1 1,1-1-1,-1 0 1,0 0-1,0 0 1,-3 3-28,-8 8 49,7-9-25,1 1 0,0 0 1,1 1-1,0 0 0,0 0 0,0 0 1,-2 7-25,7-15-12,1 1 0,0-1 0,0 1 0,0 0 1,-1-1-1,1 1 0,0-1 0,0 1 1,0 0-1,0-1 0,0 1 0,0-1 1,0 1-1,0 0 0,1-1 0,-1 1 0,0-1 1,0 1-1,0 0 0,1-1 0,-1 1 1,0-1-1,0 1 0,1-1 0,-1 1 1,1-1-1,-1 1 0,1 0 12,19 6-22,33-6 240,-41-2-250,120-5 36,-77 0-3573,-47 4-869</inkml:trace>
  <inkml:trace contextRef="#ctx0" brushRef="#br0" timeOffset="3378.52">2085 185 2801,'0'0'1280,"0"0"-37,0 0 49,0 0-189,0 0-303,0 0-298,19 13-121,59 39-60,-66-43-217,0 0 0,-1 1 0,0 0 0,-1 1 0,0 0-1,-1 1 1,0 0 0,0 0 0,-2 1 0,1 0 0,-2 1 0,0-1-1,3 9-103,-7-17 29,3 9-15,-1 0-1,-1-1 0,0 1 1,0 0-1,-2 1 0,0-1 1,0 0-1,-2 8-13,1-16-62,-1 0 0,0 0 0,0-1 0,-1 1 0,0 0 0,0-1 0,0 1 0,-1-1 0,1 0 0,-1 0 0,-1 0 0,1 0 0,-1-1 0,0 1 0,0-1 0,-1 1 62,-10 10-1347,-2 0-1,0-1 1,-12 6 1347,2-3-2334</inkml:trace>
  <inkml:trace contextRef="#ctx0" brushRef="#br0" timeOffset="3896.52">2684 409 1408,'0'0'1863,"0"0"-589,0 0 6,0 0-218,0 0-229,0 0 80,15 0-3,1 0-689,11 1 224,0-2 0,-1 0-1,2-2-444,15-2 401,0 1-1,2 2-400,12 2-4047,-57 0-228</inkml:trace>
  <inkml:trace contextRef="#ctx0" brushRef="#br0" timeOffset="4377.54">3299 63 5209,'0'0'1046,"0"0"-382,0 0 27,0 0-186,0 0-160,0 0 180,-8 23 192,-59 157 1013,61-158-1675,1 0 1,0 1-1,2-1 1,1 1-1,0 0 1,2 0-1,1 0 1,1 4-56,-1-20-45,0 0 0,0 0 1,1 0-1,0 0 0,1 0 0,0 0 0,0 0 1,0-1-1,1 1 0,-1-1 0,2 0 1,-1 0-1,2 1 45,1 2-555,1-1 1,0 0 0,0-1-1,1 0 1,0 0 0,0-1-1,0 0 1,4 1 554,1-2-2882</inkml:trace>
  <inkml:trace contextRef="#ctx0" brushRef="#br0" timeOffset="5173.52">3822 188 4705,'0'0'1864,"0"0"-635,0 0-10,0 0-401,0 0-305,0 0-95,-16 0 9,-110 0 2326,119 36-3101,2-19 371,-1 0 1,-1-1 0,0 0 0,-1 0-1,-1 0 1,-7 8-24,-8 17 23,24-41-37,0 1 0,1-1 0,-1 0 0,0 1 0,0-1 0,0 0 0,0 1 1,0-1-1,1 0 0,-1 1 0,0-1 0,0 0 0,0 1 0,1-1 0,-1 0 0,0 0 0,1 1 0,-1-1 0,0 0 0,1 0 0,-1 0 1,0 1-1,1-1 0,-1 0 0,0 0 0,1 0 0,-1 0 0,0 0 0,1 0 0,-1 0 0,0 0 0,1 0 0,-1 0 0,1 0 0,-1 0 1,0 0-1,1 0 0,-1 0 0,0 0 0,1 0 0,-1 0 0,1 0 14,24 0 89,-20 0-137,20-1 32,-13 0-19,1 1 0,0 0-1,0 1 1,0 1 0,0 0-1,2 1 36,-12-2-4,-1-1-1,1 1 0,-1 0 1,1 0-1,-1 1 1,1-1-1,-1 0 0,0 1 1,0 0-1,0-1 0,0 1 1,0 0-1,0 0 1,0 0-1,0 0 0,-1 0 1,1 1-1,-1-1 1,0 0-1,0 1 0,0-1 1,0 1-1,0 0 0,0-1 1,0 1-1,-1-1 1,0 1-1,1 0 0,-1 0 1,0-1-1,0 2 5,0 0 1,1 0 0,-1 0 0,0-1 0,0 1 0,-1 0-1,1 0 1,-1 0 0,1-1 0,-1 1 0,0 0 0,-1-1 0,1 1 0,-1 0 0,1-1 0,-1 0 0,0 1-1,-1-1 1,1 0 0,0 0 0,-1 0 0,1-1 0,-1 1 0,0 0 0,0-1 0,0 0 0,0 0-1,-1 0 1,1 0 0,-1 0 0,1-1 0,-3 1-1,-42 17-642,45-18 331,0 0 0,-1 0 0,1 0 0,-1-1 0,1 1 0,-1-1 0,1 0 0,-1 0 0,1 0 0,0-1 0,-1 1 0,1-1 0,-3 0 311,5-17-2741,1 3 276</inkml:trace>
  <inkml:trace contextRef="#ctx0" brushRef="#br0" timeOffset="5705">4043 22 6177,'0'0'1762,"0"0"-404,0 0-311,0 0-495,0 0-148,0 0 21,6 6-17,11 12-134,-2 2 1,1 0-1,-2 0 0,-1 2 0,3 6-274,-8-8 37,0-1 0,-1 1-1,-1 1 1,-1-1 0,-1 1-1,1 20-36,-4-29-16,0 0-1,-1 0 0,-1 0 0,0 1 0,-1-1 1,0 0-1,0-1 0,-2 1 0,1 0 0,-2-1 1,1 1-1,-6 7 17,-4 4-598,-2-1 0,0 0-1,-2-1 1,-8 7 598,-43 40-5754,48-50 1698</inkml:trace>
  <inkml:trace contextRef="#ctx0" brushRef="#br0" timeOffset="6189.02">4440 102 4625,'0'0'1016,"0"0"-336,0 0 433,0 0-457,0 0-432,-63 158-152,50-120-72,3 7 24,7-6 88,0 0 40,3-1-96,0-5-56,0 0 8,16-1 40,7-5-40,7 3-8,0-6-832,-7-9-1729</inkml:trace>
  <inkml:trace contextRef="#ctx0" brushRef="#br0" timeOffset="6638.01">4688 400 4137,'0'0'1596,"0"0"-497,0 0 71,0 0-201,0 0-462,0 0-128,-9 20 52,-26 62-126,33-78-288,0 1 1,1-1 0,-1 1-1,1-1 1,0 1-1,0 0 1,0-1-1,1 1 1,-1 0-1,1 0 1,1-1-1,-1 1 1,1 1-18,0 13 77,-1-17-56,0 0 0,1-1 0,-1 1 0,0 0 0,1-1 0,-1 1 0,1 0-1,-1-1 1,1 1 0,0-1 0,-1 1 0,1-1 0,0 1 0,0-1 0,0 0 0,0 1 0,1-1-1,-1 0 1,0 0 0,1 1-21,1 0 52,1 0-1,-1 0 0,1 0 1,0 0-1,-1-1 0,1 1 1,0-1-1,0 0 0,1 0-51,5 1 77,0-1-1,0 0 1,0-1 0,1 0-1,-1 0 1,0-1 0,2-1-77,-6 0-18,1 0 0,-1-1 0,1 0 0,-1 0 1,0 0-1,0-1 0,0 0 0,0 0 0,-1-1 0,0 0 1,1 0-1,-2 0 0,1 0 0,-1-1 0,2-2 18,1-1-144,-1-1 0,0 1 0,-1-1 0,0 0 1,0 0-1,-1-1 0,0 1 0,-1-1 0,1-6 144,-3 8-398,0-1 0,0 0 0,-1 1 0,0-1 0,-1-9 398,0 15-167,0 1 0,1 0-1,-1 0 1,0 0-1,0-1 1,-1 1 0,1 0-1,-1 0 1,1 0-1,-1 1 1,0-1 0,0 0-1,0 1 1,-1-1-1,1 1 1,0 0 0,-1 0-1,0-1 168,-35-17-1888,1 6-501</inkml:trace>
  <inkml:trace contextRef="#ctx0" brushRef="#br0" timeOffset="7193.53">4999 1 280,'0'0'4737,"0"0"-2875,0 0-821,0 0 300,0 0-397,0 0-288,7 12 8,-7-11-653,6 10 237,0 0-1,1-1 1,0 1 0,0-1-1,1-1 1,1 0 0,0 0 0,6 5-248,5 2 319,0 1 0,-1 0 0,-1 1 0,0 2 0,-2 0 0,9 13-319,-17-20 8,0-1-1,-2 1 1,1 0 0,-2 1 0,0 0 0,0-1 0,-1 2 0,-1-1-1,0 0 1,-1 1 0,-1-1 0,0 9-8,-1-11 0,-1 0 0,0 1 0,-1-1 0,0 0 0,-1 0 0,0 0 1,-1-1-1,0 1 0,-1-1 0,0 0 0,-1 0 0,0 0 0,-1-1 0,0 0 0,0 0 0,-7 5 0,-46 52-894,53-61 313,0 0 0,-1 0 0,1-1 0,-1 0 0,0 0 0,0 0 0,-1-1 0,-2 0 581,-8 1-4528</inkml:trace>
  <inkml:trace contextRef="#ctx0" brushRef="#br0" timeOffset="7725.69">5618 275 5009,'0'0'3898,"0"0"-2263,0 0-432,0 0-79,0 0-473,0 0-251,8-3-32,30-5-42,1 2-1,0 2 1,0 1-1,1 2 0,1 2-325,-16 5 213,-14-2-1508,0-2-4445,-11-2-624</inkml:trace>
  <inkml:trace contextRef="#ctx0" brushRef="#br0" timeOffset="8138.8">5585 438 7178,'0'0'2652,"0"0"-739,0 0-587,0 0-504,0 0-415,0 0-118,0 0-18,0 0-54,17 0 569,193 0-284,-209 0-561,0 0-1,1 0 0,-1 1 0,0-1 0,0 0 1,1 0-1,-1 1 0,0-1 0,0 1 0,1-1 1,-1 1-1,0-1 0,0 1 0,0 0 0,0-1 0,0 1 1,0 0-1,0 0 0,0 0 0,0 0 0,0 0 1,0 0-1,-1 0 0,1 0 0,0 0 0,-1 1 0,1-1 1,-1 0-1,1 0 0,-1 0 0,0 1 60,2 5-720,-1-1 1,0 0-1,-1 1 0,0-1 1,0 6 719,0-3-1421,0 4-4036</inkml:trace>
  <inkml:trace contextRef="#ctx0" brushRef="#br0" timeOffset="9654.94">6236 322 3697,'0'0'1656,"0"0"-346,0 0-115,0 0-207,0 0-124,0 0 12,37 0 4621,277-3-4862,-314-23-3383,0 11-404,0 0-2409</inkml:trace>
  <inkml:trace contextRef="#ctx0" brushRef="#br0" timeOffset="10189.06">6841 81 4153,'0'0'1604,"0"0"-636,0 0 142,0 0-56,0 0-328,0 0 1,1 0-662,-1 0-1,0 0 1,0 0-1,0 0 1,1 0-1,-1 0 1,0 0 0,0 0-1,0 0 1,1 0-1,-1 0 1,0 0-1,0 0 1,0 0-1,1 0 1,-1 0-1,0 0 1,0 0-1,0 0 1,1 0 0,-1 0-1,0 0 1,0 1-1,0-1 1,0 0-1,1 0 1,-1 0-1,0 0 1,0 0-1,0 1 1,0-1 0,0 0-1,0 0 1,1 0-1,-1 0 1,0 1-1,0-1 1,0 0-1,0 0 1,0 0-1,0 1 1,0-1-1,0 0-64,0 23 134,-1-1 1,-1 0-1,-1 0 0,-1 0 0,-1 0 0,-6 17-134,-16 39 2,3-11 46,3 2-1,-3 28-47,22-90-1188,3-20-1903,0 6 1467,-1-8-4035</inkml:trace>
  <inkml:trace contextRef="#ctx0" brushRef="#br0" timeOffset="10788.37">7225 51 6065,'0'0'1357,"0"0"34,0 0-28,0 0-465,0 0-322,0 0-35,-5 8-51,-95 160 1914,97-164-2410,1 1 0,0 0 0,1-1 0,-1 1 1,1 0-1,0 0 0,0 0 0,0 0 0,1 1 1,-1-1-1,2 0 0,-1 3 6,0-7-5,30 0 0,166-9 52,-131 4-41,27 4-556,-91 0 208,-1 0-273,0 0-341,0 0-997,0 0-1680</inkml:trace>
  <inkml:trace contextRef="#ctx0" brushRef="#br0" timeOffset="11352.26">7433 19 6769,'0'0'2098,"0"0"-536,0 0-227,0 0-466,0 0-317,0 0 10,0-7 2861,-42 164-3136,-18 33-287,24-78 57,27-90-88,6-16-312,1 0 0,0 1 0,0-1 0,0 0 0,1 1 0,-1-1 0,1 2 343,1-7-871,0-1-68,0 0-176,0-2-629,0-5-1043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25.993"/>
    </inkml:context>
    <inkml:brush xml:id="br0">
      <inkml:brushProperty name="width" value="0.05" units="cm"/>
      <inkml:brushProperty name="height" value="0.05" units="cm"/>
    </inkml:brush>
  </inkml:definitions>
  <inkml:trace contextRef="#ctx0" brushRef="#br0">1 328 4185,'0'0'5476,"0"0"-3489,0 0-979,0 0 95,0 0-296,0 0-303,8 1-240,178 4-207,-185-5-158,-1 0-1,1 0 0,0 0 1,-1 0-1,1 0 1,0 0-1,-1 0 0,1 0 1,0 0-1,-1 0 0,1 0 1,-1 0-1,1 1 1,0-1-1,-1 0 0,1 0 1,-1 1-1,1-1 0,-1 1 1,1-1-1,-1 0 0,1 1 1,-1-1-1,1 1 1,-1-1-1,1 1 0,-1-1 1,0 1-1,1 0 0,-1-1 1,0 1-1,0-1 1,1 1-1,-1 0 0,0-1 1,0 1-1,0-1 0,0 1 1,0 0-1,0-1 1,0 1-1,0 0 0,0-1 1,0 1-1,0 0 0,0-1 1,0 1-1,-1 0 1,1-1 101,0 13-5883</inkml:trace>
  <inkml:trace contextRef="#ctx0" brushRef="#br0" timeOffset="347.05">1 328 3809,'13'140'7225,"-13"-140"-5808,0 0-265,0 0 336,0 0-784,0 0-448,0 0 24,0 3 25,13 0 23,4-3 16,2 0-112,8 0-112,-1 0-112,4 0-8,10 0-760,-7 0-1305,-7 0-5376</inkml:trace>
  <inkml:trace contextRef="#ctx0" brushRef="#br0" timeOffset="1015.61">440 346 6833,'0'0'2210,"0"0"-763,0 0-372,0 0-347,0 0-316,0 0 64,4 0 171,44 5 345,0-3 0,1-2 0,6-2-992,5 0-5838,49 5 5838,-95 0-3876</inkml:trace>
  <inkml:trace contextRef="#ctx0" brushRef="#br0" timeOffset="1442.64">1089 54 2881,'0'0'4895,"0"0"-2966,0 0-772,0 0 10,0 0-511,0 0-364,0 6 205,-1 22-116,-2 0 1,0 0 0,-2 0 0,-1 0 0,-1 0 0,-3 5-382,-21 49 404,-16 28-404,1-1-196,40-98-738,5-9-1162,1-2-2365,0 0-1757</inkml:trace>
  <inkml:trace contextRef="#ctx0" brushRef="#br0" timeOffset="2191.67">1333 3 1328,'0'0'5759,"0"0"-3465,0 0-913,0 0 116,0 0-469,0 0-448,6 0-63,63-1 796,-3 0-600,34 4-713,-99-2 3,1-1 0,-1 1 1,0 0-1,1-1 0,-1 1 0,0 0 0,1 0 0,-1 0 0,0 0 0,0 1 1,0-1-1,0 0 0,0 0 0,0 1 0,0-1 0,-1 0 0,1 1 0,0-1 1,-1 1-1,1-1 0,-1 1 0,1-1 0,-1 1 0,0-1 0,0 1 0,0-1 0,0 1 1,0-1-1,0 1 0,0 1-3,0 6 21,0-1 1,0 1-1,-1-1 1,0 0 0,-2 5-22,0-5-22,0 0 0,-1-1 1,0 1-1,0-1 0,0 0 1,-1 0-1,0-1 0,-1 0 1,1 1-1,-1-2 0,-2 3 23,-17 13-179,-1 0 1,-5 1 177,20-14-104,0 0 10,1 0-1,-1-1 1,0-1-1,0 0 1,-1-1 0,0 1 94,11-6-11,1 0 1,0 0 0,0 0 0,0 0-1,-1 0 1,1 0 0,0 0 0,0 0 0,0 0-1,-1 0 1,1 0 0,0 0 0,0 0-1,0 1 1,-1-1 0,1 0 0,0 0-1,0 0 1,0 0 0,-1 0 0,1 1-1,0-1 1,0 0 0,0 0 0,0 0 0,0 1-1,0-1 1,0 0 0,-1 0 0,1 0-1,0 1 1,0-1 0,0 0 0,0 0-1,0 0 1,0 1 0,0-1 0,0 0 0,0 0-1,0 1 11,8 6-57,12 4 168,-8-7-95,0 1 1,-1 1 0,1-1-1,-1 2 1,-1 0 0,1 0 0,-1 1-1,-1 0 1,1 0 0,-1 1-1,-1 1 1,0 0 0,0 0-17,-5-6 29,-1 1 0,0-1 0,0 1 0,0-1 0,-1 1 0,0 0 0,0 0 0,0 0 0,0 0 0,-1 2-29,1-4 47,-1-1 1,0 1 0,0-1-1,0 1 1,0 0 0,-1-1 0,1 1-1,-1 0 1,0-1 0,0 1-1,1-1 1,-2 0 0,1 1 0,0-1-1,0 0 1,-1 1 0,1-1-1,-1 0 1,-1 1-48,-11 7 64,0-1 0,0 0 0,-1-1 0,0-1 0,-1 0 0,1-1 0,-11 2-64,-33 8-2290,-25 2 2290,71-15-485,-4-2-3828,16-1-1196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16.850"/>
    </inkml:context>
    <inkml:brush xml:id="br0">
      <inkml:brushProperty name="width" value="0.05" units="cm"/>
      <inkml:brushProperty name="height" value="0.05" units="cm"/>
    </inkml:brush>
  </inkml:definitions>
  <inkml:trace contextRef="#ctx0" brushRef="#br0">210 87 384,'0'0'4230,"0"0"-2581,0 0-736,0 0 166,0 0-271,0 0-220,-1-2-977,1 1 723,0 1 0,0-1 0,0 0 0,0 0 0,0 1 0,0-1-1,0 0 1,0 0 0,-1 1 0,1-1 0,0 0 0,-1 1 0,1-1 0,0 0-1,-1 1 1,1-1 0,-1 0 0,1 1 0,-1-1 0,1 1 0,-1-1 0,0 1-334,-5 3-12,0 0 0,-1 1 1,1 0-1,1 0 1,-1 0-1,1 1 1,-1 0-1,1 0 1,0 0-1,-2 4 12,0-1 21,-7 6-34,2 1 1,0 0-1,0 0 1,2 1-1,0 1 1,0 0-1,2 0 1,0 0-1,1 1 1,1 1-1,0-1 1,2 1-1,0 0 1,1 0-1,1 0 1,0 7 12,1-9-4,1-1 0,1 0 0,0 0 0,1 0 0,1 0 0,0 0 0,1 0 0,1-1 0,1 1 0,0 0 4,14 24 45,2 0 0,2-1-45,-23-38-27,0 0 0,1 0 0,-1 0 0,0 0 0,0 0 0,1 0 0,-1 0-1,0 0 1,1 0 0,-1-1 0,1 1 0,0 0 0,-1-1 0,1 0 0,-1 1-1,1-1 1,0 0 0,-1 0 0,2 1 27,36-2-2404,-23 0-778,-12 1-623</inkml:trace>
  <inkml:trace contextRef="#ctx0" brushRef="#br0" timeOffset="1861.56">739 170 7330,'0'0'2659,"0"0"-525,0 0-435,0 0-490,0 0-310,0 0 27,0 0-781,0 0 1,0-1 0,1 1 0,-1-1-1,0 1 1,0-1 0,0 1 0,0-1-1,0 1 1,0 0 0,0-1 0,0 1-1,0-1 1,0 1 0,0-1 0,0 1 0,0-1-1,-1 1 1,1-1 0,0 1 0,0 0-1,0-1 1,-1 1 0,1-1 0,0 1-1,0 0 1,-1-1-146,-51-11-371,35 7-21,-1 1-1,0 1 1,0 0 0,-16 1 392,24 2-288,10-1 268,-1 1 0,0 0 1,0 0-1,1-1 0,-1 1 1,0 0-1,0 0 0,1 0 1,-1 0-1,0 0 0,0 0 1,1 0-1,-1 0 0,0 0 1,1 1-1,-1-1 0,0 0 1,0 0-1,1 1 0,-1-1 1,0 0-1,1 1 0,-1-1 1,1 1-1,-1-1 0,0 1 1,1-1-1,-1 1 0,1-1 1,-1 1-1,1-1 0,0 1 1,-1 0-1,1-1 0,-1 1 1,1 0-1,0-1 0,0 1 1,-1 0-1,1 0 0,0-1 0,0 1 1,0 0-1,0 0 0,0-1 1,0 1-1,0 0 0,0 0 1,0-1-1,0 1 0,1 0 1,-1 0 19,0 156 157,0-157-160,0 0 1,0 0-46,0 0-88,0 0-99,0 0-97,0 0-45,9 0 220,0-1 1,0-1 0,-1 1 0,7-3 156,-6 1 10,0 1 1,0 0-1,0 1 1,8 0-11,4 0 22,-15 0-41,0 1 1,1 0-1,-1 0 1,0 0 0,0 1-1,0 0 1,4 1 18,-8-1-6,-1 0 0,1 0 0,-1-1 0,1 1 0,-1 0 0,1 0 0,-1 0 0,0 1 0,0-1 0,1 0 0,-1 0 0,0 1 0,0-1 0,0 1 0,-1-1 0,1 1 0,0-1 0,0 1 0,-1-1 0,1 1 0,-1 0 0,0-1 1,1 1-1,-1 0 0,0-1 0,0 1 0,0 0 0,0 0 0,0 1 6,0 8 32,0 0 0,-1 0 1,0 0-1,-2 5-32,2-11 8,-1 0 0,1 0 1,-1-1-1,-1 1 0,1-1 0,-1 1 1,1-1-1,-1 0 0,0 0 0,-1 0 1,1 0-9,-6 5-115,0 0 1,0-1-1,0 0 1,-1-1-1,0 0 1,-1 0-1,-7 3 115,12-7-152,-1-1 0,1 1 1,-1-1-1,1 0 0,-1 0 0,0-1 0,0 0 0,0 0 1,0-1-1,0 0 0,0 0 0,0-1 0,0 0 0,-3 0 152,8 0-19,1 0-1,-1 1 0,1-1 1,0 0-1,-1 0 0,1 0 0,0 0 1,-1 0-1,1 0 0,0 0 1,0-1-1,0 1 0,0 0 1,0-1-1,0 1 0,0-1 0,1 1 1,-1-2 19,-1 1-102,2 1-288,0 1-608,0 0-578,2-1-594,9-1-392</inkml:trace>
  <inkml:trace contextRef="#ctx0" brushRef="#br0" timeOffset="2461.29">980 90 3065,'0'0'2353,"0"0"-1212,0 0-292,0 0 25,0 0-178,0 0 149,11 21 1149,10-6-1193,-11-9-685,1 1 0,-2 1 0,1 0 0,-1 0 0,0 0 0,0 2 0,-1-1 0,-1 1 0,4 6-116,-5-6 26,0 1 0,-2 0 0,1 0 0,-1 0 0,-1 0 0,0 1 0,1 11-26,-1 9 86,-1-1-1,-1 13-85,-2-36 4,0-1 1,0 0-1,0 0 1,-1 0-1,0 0 1,-1 0-1,1-1 1,-1 1-1,0-1 1,-1 0-1,0 1 1,-1 1-5,-3 3-251,-1 0 1,0-1-1,0 0 0,-1 0 1,0-1-1,-2 0 251,11-8-349,-1 0-1,1 0 1,-1 0-1,1 0 1,-1 0-1,1 0 1,-1-1-1,0 1 1,1 0-1,-1-1 1,0 0-1,0 1 1,1-1-1,-1 0 1,0 0 349,-2 0-3906</inkml:trace>
  <inkml:trace contextRef="#ctx0" brushRef="#br0" timeOffset="2978.73">1457 126 5425,'0'0'1603,"0"0"234,0 0-104,0 0-707,0 0-507,0 0-159,-15 26 0,-44 83 26,47-88-278,2 1-1,0 0 1,1 0-1,2 1 0,0 0 1,1 0-1,2 1 0,0 0 1,2 0-1,0 0 0,2 0 1,1 8-108,-1-26-20,1-1 0,-1 0 0,1 0 0,0 1 0,0-1 0,1 0 0,-1 0 0,1 0 0,1-1 0,-1 1 0,0 0 0,1-1 0,0 1 0,0-1 0,1 0 0,-1 0 0,1 0 0,0 0 0,0-1 0,0 0 0,0 0 0,0 0 0,1 0 0,0 0 0,-1-1 0,3 1 20,0-1-594,-1 1 0,1-1 0,-1-1 0,1 1 0,-1-1 0,1 0 0,0-1 0,1 0 594,6 0-4481</inkml:trace>
  <inkml:trace contextRef="#ctx0" brushRef="#br0" timeOffset="3331.48">1552 450 3593,'0'0'3459,"0"0"-2095,0 0-266,0 0-40,0 0-310,0 0-53,8-1-130,53-5 478,32 2-1043,-24 3-5187,-65 1-1609</inkml:trace>
  <inkml:trace contextRef="#ctx0" brushRef="#br0" timeOffset="3647.79">1943 206 544,'0'0'6492,"0"0"-4050,0 0-1368,0 0-249,0 0-487,0 0-192,0 9 65,0 70 22,2 11 304,-5 0 0,-6 31-537,6-76-3079,3-44-1164</inkml:trace>
  <inkml:trace contextRef="#ctx0" brushRef="#br0" timeOffset="4075.45">2141 1 4297,'0'0'2470,"0"0"-815,0 0-11,0 0-160,0 0-419,0 0-188,11 6-97,7 5-560,0 1-1,-1 1 1,0 1-1,0 0 0,-2 1 1,0 1-1,-1 0 0,6 10-219,-11-10 4,0-1 0,-2 1 0,0 1 0,0-1-1,-2 1 1,0 1 0,-1-1 0,-1 0 0,0 1 0,-2 0-1,0 0 1,0-1 0,-2 1 0,0 0 0,-2 0-1,0-1 1,0 1 0,-2-1 0,0 0 0,-1 0 0,-7 13-4,5-13-859,-1 0 0,-1-1 0,0 0 1,-1-1-1,-1 0 0,0-1 1,-1 0-1,-6 4 859,5-6-6445</inkml:trace>
  <inkml:trace contextRef="#ctx0" brushRef="#br0" timeOffset="4660.73">2651 429 1824,'0'0'3570,"0"0"-2092,0 0-198,0 0 90,0 0-450,0 0-193,4 0 833,17-1-796,-1-1 0,0-1 0,14-4-764,-13 3 175,-1 0 0,1 1 0,16 1-175,-36 2-1,16-1-18,0 1 0,0 1 0,0 0 0,0 2 0,0 0 1,0 0-1,8 5 19,-20-6-247,3 1-84,-4-3-3191,-4 0-405</inkml:trace>
  <inkml:trace contextRef="#ctx0" brushRef="#br0" timeOffset="5306.83">3315 69 5857,'0'0'1598,"0"0"-108,0 0 65,0 0-597,0 0-483,0 0-35,-9 12 34,-14 18-118,1 1 0,1 1 0,2 0 0,2 2 0,-4 11-356,10-15 128,2 1 0,1 1 0,2-1 0,1 1 0,1 0 0,2 1 0,1 15-128,0-29 14,2 0 1,0 0-1,1 0 0,3 9-14,-4-22-30,1-1 0,0 1 1,0-1-1,0 0 0,0 1 1,1-1-1,0 0 0,0-1 1,1 1-1,-1 0 0,1-1 1,0 0-1,0 0 0,0 0 1,1 0-1,-1-1 0,1 0 30,-3-1-240,0-1-1,0-1 0,0 1 1,0 0-1,0 0 0,1-1 1,-1 1-1,0-1 0,0 0 1,0 0-1,1 0 0,-1 0 1,1 0 240,2 0-1237,3 0-3640</inkml:trace>
  <inkml:trace contextRef="#ctx0" brushRef="#br0" timeOffset="5877.73">3527 266 7242,'0'0'2747,"0"0"-797,0 0-557,0 0-483,0 0-394,0 0-255,0 4-81,-1 4-108,0 0 0,-1 0 0,0 0 0,0 0 0,-1 0 0,0-1 0,0 1-1,-1-1 1,0 0 0,-4 5-72,3-3 44,0 0 0,0 1 0,1-1 0,0 1 0,0 0 0,1 0 0,0 2-44,3-11-9,0 0 0,-1 0 0,1 0 0,0 0 0,0 0 0,0 0 0,0 0 0,0 0 0,0 0 0,0 0 0,0 0 0,0 0 0,0 1 0,0-1 0,1 0 0,-1 0 1,0 0-1,1 0 0,-1 0 0,1-1 0,-1 1 0,1 0 0,0 0 0,-1 0 0,1 0 0,0 0 0,0-1 9,1 1-25,0 0 0,1 0 0,-1-1 0,0 0 0,1 1 0,-1-1 0,0 0 0,1 0 0,-1 0 0,3-1 25,7 1 37,30 0-246,176 0-2198,-212 1 947,-5 4-3231,-1-5-953</inkml:trace>
  <inkml:trace contextRef="#ctx0" brushRef="#br0" timeOffset="6260.71">3775 144 7434,'0'0'1653,"0"0"-782,0 0 181,0 0-273,0 0-257,0 0 31,0 10 101,0-8-627,0 45 669,-2 1 1,-2-1 0,-4 13-697,-47 148 186,51-175-916,4-20-2119,0-6-168,0-6-2487</inkml:trace>
  <inkml:trace contextRef="#ctx0" brushRef="#br0" timeOffset="7243.73">3960 42 3873,'0'0'1513,"0"0"-602,0 0-38,0 0-25,0 0-60,0 0 191,0 0 156,0 0-139,0 0-87,0 0-103,0 0-158,0 0-163,0 0-139,0 0-135,1 13-45,7 10-57,1-1-1,0 0 0,2 0-108,21 50 186,-24-48-144,-1 2-1,-1-1 1,-2 1-1,0 0 1,-2 0-1,0 0 1,-2 2-42,-1-19-14,0-2 0,0 1 0,-1 0 1,0 0-1,-1 0 0,0-1 0,0 1 1,0-1-1,-1 0 0,0 0 0,0 0 1,-1-1-1,0 1 0,0-1 0,-1 1 14,-17 17-490,-1-1 1,0-2-1,-3 1 490,25-21-45,-3 3-84,-5 6-458,-1-2 1,-1 0-1,1 0 0,-11 4 587,22-12-82,0 0-1,0 0 1,0 0 0,0 0-1,1-1 1,-1 1-1,0 0 1,0 0 0,0 0-1,0 0 1,0 0 0,0 0-1,0 0 1,0 0 0,0-1-1,0 1 1,0 0 0,0 0-1,0 0 1,0 0-1,0 0 1,0 0 0,0 0-1,0 0 1,0-1 0,0 1-1,0 0 1,0 0 0,0 0-1,0 0 1,0 0 0,0 0-1,0 0 1,-1 0 0,1-1-1,0 1 1,0 0-1,0 0 1,0 0 0,0 0-1,0 0 1,0 0 0,0 0-1,0 0 1,0 0 0,-1 0-1,1 0 1,0 0 0,0 0-1,0 0 1,0 0 0,0 0-1,0 0 1,0 0-1,0 0 1,-1 0 0,1 0-1,0 0 1,0 0 0,0 0-1,0 0 1,0 0 82,7-11-1037,16-11-1111</inkml:trace>
  <inkml:trace contextRef="#ctx0" brushRef="#br0" timeOffset="7791.73">4562 4 5777,'0'0'2154,"0"0"-546,0 0-254,0 0-463,0 0-447,0 0-172,-2 3-29,-15 23 67,-5 8-66,0 0-1,2 1 1,2 1-1,1 1 0,2 0 1,-3 18-244,9-15 10,3 0 0,1 0 1,2 0-1,2 35-10,1-65 15,1-1 0,1 0 0,0 1 0,0-1-1,0 0 1,1 0 0,1 0 0,-1-1 0,1 1 0,1-1-1,0 0 1,2 4-15,-3-7-145,-1 0 0,1 0 0,0 0 0,0-1 0,1 0 0,-1 1 0,1-1 0,0-1 0,0 1 0,0-1 0,1 0 0,-1 0 0,1 0 0,0-1 1,-1 0-1,1 0 0,0-1 0,0 1 0,1-1 145,11-1-4193</inkml:trace>
  <inkml:trace contextRef="#ctx0" brushRef="#br0" timeOffset="8304.73">4728 287 808,'0'0'5117,"0"0"-3130,0 0-924,0 0-87,0 0-401,0 0-136,10-2 137,28-4 142,1 2 0,19 1-718,-57 3 27,0 1 0,0-1-1,-1 1 1,1-1 0,0 1-1,0-1 1,0 1 0,0 0-1,0 0 1,-1-1 0,1 1-1,0 0 1,-1 0 0,1 0-1,0 0 1,-1 0 0,1 0-1,-1 0 1,0 0 0,1 0-1,-1 0 1,0 0 0,0 0-1,1 0 1,-1 0 0,0 0-1,0 0 1,0 0 0,0 1-1,0-1 1,-1 0 0,1 0-27,-3 42 437,1-38-404,0 0 0,0 0 0,0 0 0,-1 0 0,0 0 0,0 0 0,0-1 0,0 1 0,-1-1 0,1 0 0,-5 3-33,-52 45 39,38-34-93,14-12 12,-26 25 30,33-30-10,0 1 0,0-1 0,1 0 0,-1 0 0,0 0 1,0 1-1,0-1 0,1 0 0,-1 1 0,1-1 1,-1 0-1,1 1 0,-1-1 0,1 1 0,0-1 0,0 1 1,0-1-1,0 0 0,0 1 0,0-1 0,0 1 0,0-1 1,1 1-1,-1-1 0,0 1 0,1-1 0,-1 1 22,2-1 4,-1 0 0,1 1-1,-1-1 1,1 0 0,0 1-1,-1-1 1,1 0 0,0 0-1,0 0 1,0-1 0,0 1 0,-1 0-1,1-1 1,0 1 0,0-1-1,0 1 1,1-1-4,40 4 243,-37-4-182,13 1-84,75 0-569,-84-1-337,-1-1 1,0-1-1,1 0 0,-1 0 1,2-2 928,3-2-4136</inkml:trace>
  <inkml:trace contextRef="#ctx0" brushRef="#br0" timeOffset="8722.73">5072 25 5753,'0'0'2093,"0"0"-957,0 0 79,0 0 32,0 0-268,0 0-135,13 13-36,11 9-520,15 13 724,17 21-1012,-46-45 68,0 1-1,0 1 0,-1 0 0,-1 0 0,0 0 1,-1 1-1,0 0 0,-1 1 0,-1 0 1,0 0-1,-1 0 0,-1 0 0,0 1 1,-1-1-1,-1 1 0,0-1 0,-1 3-67,0-9 7,0 1 1,0-1-1,-1 0 0,0 1 0,-1-1 0,0 0 0,-1 0 1,0 0-1,0 0 0,-1 0 0,0 0 0,0-1 0,-1 0 1,0 0-1,0 0 0,-3 1-7,0 3-325,-26 30 233,32-40-228,1 0-1,-1 0 1,0 0-1,0 0 1,0 0-1,-1-1 1,1 1-1,0-1 1,-1 1-1,1-1 0,-1 0 1,1 0-1,-1 0 1,1-1-1,-1 1 1,-1 0 320,0-1-4615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9.042"/>
    </inkml:context>
    <inkml:brush xml:id="br0">
      <inkml:brushProperty name="width" value="0.05" units="cm"/>
      <inkml:brushProperty name="height" value="0.05" units="cm"/>
    </inkml:brush>
  </inkml:definitions>
  <inkml:trace contextRef="#ctx0" brushRef="#br0">10 286 6241,'0'0'2326,"0"0"-761,0 0-100,0 0-371,0 0-277,0 0-7,0 0-5,0 0-114,0 0-147,0 0-200,0 0-178,14 0-108,123-1 623,-69 0-1640,0 0-4271,-60 1-731</inkml:trace>
  <inkml:trace contextRef="#ctx0" brushRef="#br0" timeOffset="332.01">0 459 6617,'0'0'1745,"0"0"-729,0 0 352,0 0-568,0 0-447,0 0 295,0 0 184,0 9-96,17-9-128,3 0-72,6 0-240,4 0-272,3 0-24,-3 0-448,0 0-560,-4 0-424,-9 0-2417,-7 0-2769</inkml:trace>
  <inkml:trace contextRef="#ctx0" brushRef="#br0" timeOffset="901.62">470 385 7242,'0'0'2659,"0"0"-879,0 0-357,0 0-296,0 0-463,0 0-158,0 0 47,0 0-86,22 0 329,138-6 1016,-78 2-3296,1 2-7950,-83 2 3732</inkml:trace>
  <inkml:trace contextRef="#ctx0" brushRef="#br0" timeOffset="1583.21">880 1 4337,'0'0'3903,"0"0"-2440,0 0-434,0 0 154,0 0-531,0 0-307,17 6 1330,12-1-1039,0 0 0,-1-2-1,1-2 1,1 0-636,-6-1-10,1 1-1,-1 1 1,-1 1-1,1 1 1,0 2 0,4 1 10,-27-6-55,0 1 1,0-1 0,0 0 0,0 1 0,0-1-1,0 1 1,0-1 0,0 1 0,0-1 0,-1 1-1,1-1 1,0 1 0,-1 0 0,0-1-1,1 1 1,-1 0 0,0-1 0,0 1 0,0 0-1,0 0 1,0-1 0,0 1 0,-1 0 0,1 0 54,-7 46 11,-7-10 34,-1 0 1,-1-1-1,-3 0-45,-8 20 11,-7 16 28,-1 2 210,-18 55-249,53-130-41,1 0 0,-1 0 0,0 0 0,0 0 0,0 0 0,0 0 0,0 0 0,0 0 0,0 0 0,0 0 0,0 0 0,0 0 1,1 0-1,-1 0 0,0 0 0,0 0 0,0 0 0,0 0 0,0 0 0,0 1 0,0-1 0,0 0 0,0 0 0,0 0 0,0 0 0,0 0 0,0 0 0,0 0 0,0 0 0,0 0 1,0 0-1,0 0 0,0 1 0,0-1 0,0 0 0,0 0 0,0 0 0,0 0 0,0 0 0,0 0 0,0 0 0,0 0 0,0 0 0,0 0 0,0 1 0,0-1 0,0 0 0,0 0 0,0 0 1,0 0-1,0 0 41,10-11-794,14-21-3322,-11 11-3131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2:30.019"/>
    </inkml:context>
    <inkml:brush xml:id="br0">
      <inkml:brushProperty name="width" value="0.05" units="cm"/>
      <inkml:brushProperty name="height" value="0.05" units="cm"/>
    </inkml:brush>
  </inkml:definitions>
  <inkml:trace contextRef="#ctx0" brushRef="#br0">168 1 6265,'0'0'1694,"0"0"-602,0 0 211,0 0-243,0 0-466,0 0-102,0 0 24,0 0-32,0 0 19,0 0 86,0 0-59,-1 21 249,-2-12-704,0-1 0,-1 0 0,1-1 0,-2 1 1,1-1-1,-1 0 0,-4 5-75,-11 18 189,5-4-160,0 1 0,3 0 0,0 1 0,1 0 1,2 1-1,1 0 0,2 0 0,0 1 0,2 0 1,0 16-30,-4 189 40,10 29-40,-2-257-3,1 0-1,0 0 1,0-1 0,0 1 0,1 0 0,0 0 0,0-1 0,1 1 0,-1-1 0,1 0 0,2 2 3,-3-5-47,0 0 0,0-1 0,0 1 0,0-1 0,1 1 0,0-1 0,-1 0 0,1 0 0,0 0 0,0 0 0,0 0 0,0-1 0,0 0 0,0 1-1,1-1 1,-1 0 0,0 0 0,1-1 0,-1 1 0,1-1 0,-1 0 0,3 0 47,1 0-243,-3 1-27,-1-1 0,0 0 1,1 0-1,-1 0 0,0 0 0,1 0 0,-1-1 0,0 1 0,1-1 1,-1 0-1,0 0 0,0-1 0,0 1 0,0 0 0,0-1 0,0 0 1,0 0-1,-1 0 0,2-1 270,11-17-8381</inkml:trace>
  <inkml:trace contextRef="#ctx0" brushRef="#br0" timeOffset="796.19">582 236 5633,'0'0'1754,"0"0"-528,0 0-58,0 0-365,0 0-341,0 0-34,0 12 395,-2-5-696,0 0 1,0 0-1,0 0 0,-1 0 0,0-1 0,-1 1 0,1-1 0,-1 0 0,0 0 0,-1 0 1,1 0-1,-5 3-127,-13 20 129,13-16-119,3-5-6,0 0-1,0 0 1,1 0-1,1 1 1,-1 0 0,1 0-1,1 0 1,0 0 0,0 0-1,1 1 1,0-1 0,0 7-4,52-7 373,19-3 51,0-3 0,0-3 0,19-4-424,-86 4-10,0 0-1,0 0 1,0 0-1,0 0 1,0 0-1,-1-1 1,1 1-1,0 0 1,0-1-1,0 0 1,-1 1-1,1-1 1,0 0-1,0 0 1,-1 0-1,1 0 11,-1-1-394,-1 0-1,1 0 1,0 1-1,-1-1 1,1 0 0,-1 0-1,0 0 1,0 0-1,0 0 1,1 0-1,-2 0 1,1 1-1,0-3 395,0-2-1625,0-8-4672</inkml:trace>
  <inkml:trace contextRef="#ctx0" brushRef="#br0" timeOffset="1267.3">909 173 4001,'0'0'3841,"0"0"-2386,0 0-460,0 0-222,0 0-509,0 0-165,0 7 69,-3 24 287,0-1-1,-3 1 1,0-1 0,-2 0 0,-1 0-1,-8 16-454,2-4 320,-39 118 119,49-121-928,5-38 111,0-1 41,0 0 65,0 0 8,0 0-128,0 0-287,0 0-301,0 0-147,0-3-1839,0 0 544</inkml:trace>
  <inkml:trace contextRef="#ctx0" brushRef="#br0" timeOffset="2566.56">1028 1 4729,'0'0'2534,"0"0"-404,0 0-278,0 0-633,0 0-360,0 0 5,0 0-18,0 0-154,0 0-115,0 0-121,0 0-128,0 0-112,0 0-50,8 0-38,-3 0-124,0 1 1,0 0 0,0 1 0,0-1-1,0 1 1,0 0 0,0 0 0,-1 1-1,1-1 1,-1 1 0,0 0-1,0 0 1,0 0 0,0 1 0,-1 0-1,1-1 1,-1 1 0,1 1-5,6 7 32,-1 1-1,0 0 1,-1 1 0,0 0 0,1 6-32,-1 1 20,-1 0 1,-2 1-1,0-1 0,-1 1 1,-1 0-1,-1 1 1,-1-1-1,-1 0 0,-1 0 1,-3 16-21,1-24 21,0 0 0,-1 0 1,-1 0-1,0 0 0,0-1 1,-2 0-1,1 0 0,-2-1 1,-3 6-22,-5 4-492,-1 0 0,0-1 0,-2-1 1,-12 11 491,29-30-174,-16 10-2397,18-11 1791,1-7-2126,5-6 33,3 1-1003</inkml:trace>
  <inkml:trace contextRef="#ctx0" brushRef="#br0" timeOffset="3046.43">1600 27 4705,'0'0'2208,"0"0"-970,0 0 64,0 0-74,-17 27-443,-57 85-140,59-88-383,1 1 1,1 0-1,2 0 1,0 1-1,2 1 1,0 0-263,1 0 185,1 1-20,1 0-1,1 1 1,2-1 0,0 1-1,2 0 1,2 9-165,0-31 2,0 0 1,0 0-1,0 1 0,1-1 1,0 0-1,1 0 0,0 0 1,0-1-1,0 1 0,1-1 1,-1 0-1,2 0 0,-1 0 1,5 5-3,-1-3-406,-1 0 1,2 0-1,-1 0 1,1-1-1,0-1 1,1 1-1,-1-2 1,1 1-1,5 1 406,5 0-3792</inkml:trace>
  <inkml:trace contextRef="#ctx0" brushRef="#br0" timeOffset="3498.67">1795 322 8130,'0'0'1597,"0"0"-570,0 0-84,0 0-484,0 0-307,0 0-3,-11 14 163,-37 44 62,43-50-297,0 0 0,0 0 0,1 1 1,0 0-1,1 0 0,0 0 0,0 0 0,1 0 1,0 0-1,1 1 0,0-1 0,0 1 0,1-1 1,1 1-1,0 6-77,-1 10-26,1-24 32,-1 0-1,0-1 1,1 1-1,-1 0 1,1-1 0,0 1-1,0 0 1,-1-1-1,1 1 1,0-1-1,0 1 1,0-1 0,1 0-1,-1 1 1,0-1-1,0 0 1,1 0-1,-1 0 1,1 0 0,-1 0-1,1 0 1,-1 0-1,1-1 1,-1 1-1,1 0 1,0-1 0,0 1-1,-1-1 1,1 0-1,0 0 1,1 1-6,10 1 16,0-1-1,0 0 1,0-1 0,0 0-16,-5 0-4,-3 0-14,1-1-1,-1 0 1,0 0-1,0 0 1,1 0 0,-1-1-1,0 0 1,0 0-1,-1 0 1,1-1-1,0 0 1,-1 1 0,1-2-1,-1 1 1,0 0-1,0-1 1,0 0-1,-1 0 1,1 0 0,-1 0-1,0-1 1,2-2 18,0-2-86,0 0 0,-1-1 1,0 1-1,0-1 0,-1 0 0,0 1 1,-1-2-1,0 1 0,-1 0 1,0 0-1,0-5 86,-1 5-265,0 0 0,-1 0 0,0 0 1,0 0-1,-1 0 0,0 1 0,-1-1 0,-2-6 265,1 8-863,0 1 0,-1-1 0,1 1 0,-1 0 1,-1 0-1,-3-3 863,-12-10-4791</inkml:trace>
  <inkml:trace contextRef="#ctx0" brushRef="#br0" timeOffset="4015.54">2239 69 7434,'0'0'1947,"0"0"-807,0 0-13,0 0-427,0 0-411,0 0 57,3 5 351,13 15-517,-1 1-1,-1 1 1,-1 1 0,-1 0-1,-1 0 1,-1 1-1,-1 0 1,-2 1-1,0 0 1,-1 0 0,-2 1-1,0 0 1,-2-1-1,-1 1 1,-1 0-1,-1 0 1,-2 9-180,0-24 14,0 1 0,0 0 0,-1-1 0,0 0 0,-1 0 0,-1 0 0,1 0 0,-2-1 0,-3 6-14,-1-2-274,1-1-1,-2 0 1,1-1-1,-2 0 1,0 0 0,-6 3 274,1-6-2722,17-10 2530,1 1-1,-1 0 1,1 0-1,0-1 1,-1 1-1,1 0 1,-1 0 0,1-1-1,0 1 1,-1-1-1,1 1 1,0 0-1,0-1 1,-1 1-1,1-1 1,0 1-1,0 0 1,-1-1-1,1 1 1,0-1 0,0 1-1,0-1 1,0 1-1,0-1 1,0 1-1,0-1 1,0 1-1,0-1 1,0 1-1,0-1 1,0 1-1,0-1 1,0 0 192,0-16-3924</inkml:trace>
  <inkml:trace contextRef="#ctx0" brushRef="#br0" timeOffset="4414.17">2692 429 5521,'0'0'2359,"0"0"-1068,0 0 38,0 0-136,0 0-477,0 0-265,3 1-43,12 2 20,0 0 1,1-1-1,-1-1 0,1-1 0,-1 0 0,11-2-428,-5 1 115,-1 1-1,1 0 1,17 4-115,-34-4-164,0 1 0,-1 0 0,1 0 0,0 1 0,-1-1 0,0 1 0,1 0 0,-1 0-1,0 0 1,0 0 0,1 1 164,4 6-2317</inkml:trace>
  <inkml:trace contextRef="#ctx0" brushRef="#br0" timeOffset="5331.03">3396 72 5753,'0'0'1246,"0"0"-238,0 0-8,0 0-266,0 0-242,0 0 196,-15 20 57,-49 67-143,55-75-387,1 1-1,0 1 1,1-1 0,1 1-1,0 1 1,0-1 0,2 1 0,0 0-1,1 0 1,0 0 0,0 11-215,1-15 42,-4 56 346,2 0 0,3 1-1,6 40-387,-3-88-7,1-1-1,1 0 0,0 0 1,1 0-1,2-1 0,0 1 1,1-1-1,4 7 8,-11-23-79,0 0 0,0 0-1,1 0 1,-1 0 0,0 0 0,1-1 0,0 1-1,-1 0 1,1-1 0,0 1 0,0-1 0,-1 0-1,1 1 1,0-1 0,3 1 79,-1-1-758,1 0-1,0 0 1,-1-1-1,1 1 1,0-1-1,0 0 1,0 0 758,11 0-5476</inkml:trace>
  <inkml:trace contextRef="#ctx0" brushRef="#br0" timeOffset="5727.71">3562 522 6793,'0'0'2042,"0"0"-611,0 0-57,0 0-415,0 0-154,0 0-9,18-1-157,29-3 159,-1-1-1,21-7-797,-37 6 254,1 1 1,27 0-255,-5 4-6655,-53 1 280</inkml:trace>
  <inkml:trace contextRef="#ctx0" brushRef="#br0" timeOffset="6193.21">3932 307 8730,'0'0'2890,"0"0"-1354,0 0-628,0 0-138,0 0-355,0 0-189,8 0 85,142-3 580,-148 3-892,0 0-1,0 0 1,0 0 0,0 1 0,0-1-1,0 0 1,0 1 0,0-1 0,0 1-1,0 0 1,0 0 0,0 0 0,0 0-1,0 0 1,0 0 0,-1 0 0,1 0-1,0 1 1,-1-1 0,1 1 0,-1-1-1,0 1 1,1 0 0,-1 0 0,0-1-1,0 1 1,0 0 0,0 0-1,-1 0 1,1 0 0,0 0 0,-1 1 1,2 7-30,-1 0 0,0 0 1,0 1-1,-1-1 1,-1 0-1,0 3 30,0 0-33,-2 2-13,-1 0 1,0 0-1,-1 0 0,0 0 0,-2-1 0,1 0 1,-2 0-1,-8 11 46,-11 25-210,14-26 18,8-16-3,0 0-1,1 0 1,0 1 0,1-1-1,-1 1 1,2 0 0,-1 0 0,1 0-1,0 3 196,2-11-1213,0-1-937,0 0-673</inkml:trace>
  <inkml:trace contextRef="#ctx0" brushRef="#br0" timeOffset="6642.19">4299 144 5129,'0'0'2017,"0"0"-417,0 0-138,0 0-166,0 0-201,0 0-240,11 14 15,80 100 1067,-80-98-1773,-1 0 0,-1 0 0,-1 1 0,0 1 0,-1-1 0,-1 1 0,0 0 0,1 12-164,-2-1 7,-1-1 1,-2 1-1,-1 0 0,-1 0 0,-2 9-7,0-24-131,-1 1-1,-1-1 1,0 0 0,-1 0 0,-1-1-1,0 1 1,0-1 0,-1 0-1,-1-1 1,0 0 0,-1 0-1,-1-1 1,-9 10 131,-8 2-1522,4-15-3232,16-8-847</inkml:trace>
  <inkml:trace contextRef="#ctx0" brushRef="#br0" timeOffset="7147.19">4861 123 2593,'0'0'4088,"0"0"-2229,0 0-250,0 0 27,0 0-640,-16 25-363,-53 83-63,59-94-398,2 1 0,0 1-1,0-1 1,1 1 0,1 1 0,1-1-1,0 2-171,0 2 199,-5 18-48,3 0 0,1 0 0,1 1 1,3 0-1,1 0 0,2 0 1,2 9-152,-2-39-75,1 0 0,0 1 0,1-1 0,-1-1 0,2 1 0,-1 0 0,1-1 0,1 0 1,-1 0-1,1 0 0,1 0 0,-1-1 0,4 4 75,-7-10-156,-1 1 1,1-1-1,-1 1 0,1-1 1,0 1-1,0-1 0,0 0 1,-1 0-1,1 0 0,0 0 1,1 0-1,-1 0 0,0-1 1,0 1-1,0-1 0,1 1 156,22 0-4608,-24-1 4293,16 0-5308</inkml:trace>
  <inkml:trace contextRef="#ctx0" brushRef="#br0" timeOffset="7479.21">4970 569 9570,'0'0'2198,"0"0"-779,0 0-62,0 0-451,0 0-486,0 0-171,9-1-7,233-37-353,-239 38-470,0-1 0,0 1-1,0-1 1,0 0 0,0 0 0,0 0 0,0-1-1,0 1 1,0-1 0,0 0 0,0 0 581,2-4-6848</inkml:trace>
  <inkml:trace contextRef="#ctx0" brushRef="#br0" timeOffset="7823.21">5467 182 5817,'0'0'2897,"0"0"-1580,0 0-174,0 0 42,0 0-368,0 0-117,-4 25 126,-19 183 310,12-141-1185,-2-1 0,-11 29 49,20-81-114,0 18-2948,4-30-1036</inkml:trace>
  <inkml:trace contextRef="#ctx0" brushRef="#br0" timeOffset="8175.21">5672 21 6937,'0'0'1902,"0"0"-265,0 0 86,0 0-352,0 0-293,0 0-79,11 26-136,38 81-261,-35-77-504,-2 0 0,-1 0 1,-1 1-1,-2 1 0,-1 0 1,-2 0-1,0 0 0,-3 1 1,-1-1-1,-1 1 1,-1-1-1,-3 4-98,2-23-78,-1 0 1,0 0-1,-1-1 1,0 0-1,-1 0 1,0 0-1,-1 0 1,-1-1-1,0 0 1,-2 3 77,-19 24-1827,-3-1 0,-4 3 1827,31-36-288,-30 31-3837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19.804"/>
    </inkml:context>
    <inkml:brush xml:id="br0">
      <inkml:brushProperty name="width" value="0.05" units="cm"/>
      <inkml:brushProperty name="height" value="0.05" units="cm"/>
    </inkml:brush>
  </inkml:definitions>
  <inkml:trace contextRef="#ctx0" brushRef="#br0">17 267 1376,'0'0'1441,"0"0"-367,0 0-413,0 0-211,0 0-28,-3-24 1521,0-23-2135,2 46 172,0-1 528,0-1 0,0 0 0,1 1 0,-1-1 0,0 1 0,1-1 0,0 0 0,0 0 1,0 1-1,0-1 0,0 0 0,1 1 0,0-4-508,-1-1-310,-3-43 1571,3 49-934,0 1-36,0 0-50,0 0-10,0 0 26,0 0 34,0 0 6,0 0-30,0 0-47,-3 38 391,6 669 16,0-288-265,14-267-195,-17-152-159,3 0 0,-3 0 0,0 0 0,0 0 7,0 0 26,0 0 7,0 0-5,0 0-11,0 0 33,0 0 4,0 0 17,0 0-60,0 0-2,0 0 36,0 0-29,0 0-170,0 0-339,0 0-620,0 0-1286,0 0-1915</inkml:trace>
  <inkml:trace contextRef="#ctx0" brushRef="#br0" timeOffset="1636.25">517 743 1488,'0'0'3630,"0"0"-1416,0 0-437,0 0-426,0 0-362,0 0-267,-2-3-120,0 1-468,1 0 0,-1 0 0,0 0 0,1 0 0,-1 0-1,0 0 1,0 1 0,-1-1 0,1 1 0,0-1 0,0 1-1,-1 0 1,1 0 0,-1 0 0,1 0 0,-1 0-1,1 1 1,-1-1 0,-2 0-134,-8 0 513,-1 0 0,1 0-1,-10 2-512,2 0 8,19-1-13,1 0 0,0 0 0,0 1 0,-1-1 0,1 1 0,0-1 0,0 1 1,-1-1-1,1 1 0,0 0 0,0 0 0,0 0 0,0-1 0,0 1 0,0 0 0,0 0 0,0 0 0,0 0 0,1 1 0,-1-1 0,0 0 0,1 0 0,-1 0 0,1 1 0,-1-1 0,1 0 0,-1 1 0,1-1 5,-9 44-173,8-37 163,-2 19-28,1-1 0,1 0 0,1 1 0,4 24 38,-4-47-12,1 0 0,0 0 1,0 0-1,1 0 1,-1 0-1,1 0 1,0 0-1,0-1 1,0 1-1,1-1 1,-1 1-1,1-1 1,0 0-1,0 0 1,0 0-1,0 0 1,0 0-1,1-1 0,-1 0 1,1 1-1,0-1 1,-1-1-1,1 1 1,0 0-1,0-1 1,0 0-1,0 0 1,0 0-1,1-1 1,-1 1-1,4-1 12,-4 0-13,1 0 1,0 0-1,0 0 1,0-1-1,0 0 0,-1 0 1,1 0-1,0-1 0,-1 1 1,1-1-1,-1 0 0,1 0 1,-1-1-1,0 0 0,0 1 1,0-1-1,-1 0 1,1-1-1,-1 1 0,1-1 1,-1 0-1,0 1 0,1-3 13,7-10-33,-1-1-1,-1 0 0,-1 0 0,0-1 1,-1 0-1,-1 0 0,-1 0 0,0-1 1,-2 0-1,1-7 34,-1 58 3,1 0 0,2 0 0,1-1 1,4 10-4,-9-33 6,2 5 24,1 0 1,1 0 0,0 0 0,7 10-31,-6-10-461,0 0 0,-1 0-1,3 9 462,-3-9-4282,-5-9-1555</inkml:trace>
  <inkml:trace contextRef="#ctx0" brushRef="#br0" timeOffset="2380.25">183 499 5697,'0'0'2178,"0"0"-372,0 0-613,0 0-393,0 0-165,0 0-205,0 0-213,0 0-126,0 0-125,7 0-15,368-8 214,-335 7-147,-39 0 55,-1 1 1,0-1-1,0 0 0,0 0 1,0 0-1,0 0 1,0 0-1,0 0 1,0 0-1,-1 0 0,1 0 1,0 0-1,0 1 1,-1-1-1,1 0 0,0 0 1,-1 0-1,1 0 1,-1 1-1,1-1 0,-1 0 1,0 1-74,-9-8 14,0 1 0,-1 0 1,1 1-1,-2 0 0,1 1 1,-12-4-15,-75-21-161,83 25 8,7 3-176,0-1 1,0 1 0,0 1-1,0 0 1,-7-1 328,20 15-1004,28 29-619,-10-14-2421,-15-16-793</inkml:trace>
  <inkml:trace contextRef="#ctx0" brushRef="#br0" timeOffset="3016.35">1436 535 3089,'0'0'2450,"0"0"-431,0 0-387,0 0-409,0 0-208,0 0-183,-2 4-93,-13 26-19,-2 0 1,-1-2-1,-19 25-720,-3 3 123,9-17-106,-7 13-56,38-43-7436,0-6 3058</inkml:trace>
  <inkml:trace contextRef="#ctx0" brushRef="#br0" timeOffset="3400.25">1175 508 4281,'0'0'1700,"0"0"-174,0 0-332,0 0-306,0 0-207,0 0-213,1 5 414,9 9-635,1-1 1,0 0 0,1 0-1,0-1 1,1-1 0,1 0-1,0-1-247,14 13 110,-11-8-83,28 23 98,22 26-125,-54-51-18,-1 1-1,-1 0 1,0 0-1,-1 1 1,-1 1-1,0 0 1,1 5 18,-6-12 192,-2-6-1101,-1-4-3684,-1-12 210</inkml:trace>
  <inkml:trace contextRef="#ctx0" brushRef="#br0" timeOffset="4264.29">1949 187 1400,'0'0'5048,"0"0"-2878,0 0-882,0 0-362,0 0-309,0 29-206,1 93-106,-1-105-156,1 1 0,1 0 0,1-1 0,1 1 0,3 10-149,4 18 290,5 58 152,-4 0-1,-5 1 0,-5 39-441,-2-143 22,0-1 19,0-36 78,1 27-130,0 1 1,0-1 0,1 0-1,0 0 1,1 1-1,0-1 1,0 1-1,1 0 1,0 0 0,0 0-1,1 0 1,0 1-1,5-6 11,-4 5-8,0 0 0,1 1 0,1 0 0,-1 0 0,1 1 0,0 0 0,0 0 0,1 1 0,-1 0 0,1 0 0,1 1 0,0 0 8,0 2-26,-1 0 1,1 0 0,0 1-1,0 1 1,0 0-1,7 0 26,2 1-67,-17-1 51,0 0-1,0 0 1,0 0 0,0 0 0,0 1 0,0-1 0,0 1-1,0 0 1,0-1 0,0 1 0,-1 0 0,1 0-1,0 0 1,0 0 0,-1 0 0,1 1 0,-1-1 0,1 0-1,0 2 17,1 1-6,-1-1-1,0 1 0,0-1 1,0 1-1,-1 0 0,1 0 1,-1 0-1,0 0 0,1 3 7,1 12 63,-1-1-1,-1 1 1,-1 0-1,0 5-62,-1-5 72,2-9-51,-2 0 0,0 0 0,0 0 0,0 0 0,-1 0 0,-1-1 0,0 1 0,0 0 0,-1-1 0,0 0 0,-1 0 0,0 0-1,0-1 1,-1 1 0,0-1 0,0 0 0,-1-1 0,0 0 0,0 0 0,-1 0 0,0-1 0,0 0 0,0-1 0,-1 1 0,0-2 0,0 1-1,0-1 1,0-1 0,-1 0 0,0 0 0,0-1 0,1 0 0,-1 0 0,0-1 0,-1-1 0,0 0-21,-7 1-56,11-1 32,-1 1 0,0-1 0,0-1 0,0 0 0,1 0 0,-3 0 24,8 0-21,1 1 0,-1-1 0,1 1 0,-1-1 0,1 0 0,-1 0 0,1 1 0,0-1 0,-1 0 0,1 0 0,0 0 0,0-1 0,0 1 0,0 0 0,0 0 0,0-1 0,0 1 0,0 0 0,0-1 0,0 1 0,1-1 0,-1 1 0,1-1 0,-1 1 0,1-1 0,-1 1 0,1-1 0,0 0 0,0 1 0,0-1 0,0-1 21,0 2-289,1 0-1,0 0 0,-1-1 1,1 1-1,-1 0 1,1 0-1,0 0 1,0 0-1,0 0 1,-1 0-1,1 0 1,0 0-1,0 1 1,0-1-1,1 0 1,-1 1-1,0-1 1,0 0-1,0 1 1,0-1-1,1 1 1,-1 0-1,1-1 290,8-2-5908</inkml:trace>
  <inkml:trace contextRef="#ctx0" brushRef="#br0" timeOffset="5134.74">1545 103 4321,'0'0'1443,"0"0"-420,0 0-439,0 0-237,0 0-50,0 0 32,3 2 114,8 1-86,0 0 0,0 0 0,0-1 0,1-1 0,-1 1 0,4-2-357,40 6 312,9 7-104,0-3-1,1-3 1,22-2-208,-44-4 18,1-2 0,-1-2 0,0-1 0,0-3 0,-1-1 0,1-2-18,-76 12 746,-1-2 0,1-1 0,-26-4-746,46 4-15,1-2 1,-1 1 0,1-1 0,0-1-1,0-1 1,1 1 0,-1-2-1,1 0 1,0 0 0,0-1 0,1 0-1,0 0 1,0-2 0,-1-1 14,10 10-63,1 0-64,0 0-126,3 6-599,57 69-3520,-40-46 94</inkml:trace>
  <inkml:trace contextRef="#ctx0" brushRef="#br0" timeOffset="6110.55">2554 8 208,'0'0'3505,"0"0"-1814,0 0-459,0 0-189,0 0-97,0 0 71,-10-8 1892,11 36-2425,1 0 0,1 0 1,1-1-1,2 1 1,8 23-485,6 17 64,-3 2 1,-3 0 0,-3 1 0,-3 0 0,-4 0 0,-2 13-65,-2-70 38,0 60 448,-3-1-1,-7 40-485,3-39-624,4 0 0,3 8 624,0-62-1236,1-61-1015,4 17-1439</inkml:trace>
  <inkml:trace contextRef="#ctx0" brushRef="#br0" timeOffset="7099.48">3010 496 4545,'0'0'2168,"0"0"-545,0 0-473,0 0-416,0 0-46,0 0-99,0 0-150,0 0-150,0 0-107,0 0-68,0 0-19,0 0 9,11 0 376,67 1-14,-27 1-758,1-2-1,0-3 0,24-5 293,-72 7-835,-4 1-2268,0 0-714</inkml:trace>
  <inkml:trace contextRef="#ctx0" brushRef="#br0" timeOffset="7462.07">3113 711 2497,'0'0'4451,"0"0"-2246,0 0-862,0 0-549,0 0-311,0 0-211,0 0-142,0 0-92,5 0 333,-2 0-287,10 0 30,-1 0 1,0 0-1,1-1 0,-1-1 1,0 0-1,0-1 0,10-3-114,81-27 78,-85 28-604,0 1 1,0 1-1,15-1 526,-20 2-1109,9 1-3678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31.428"/>
    </inkml:context>
    <inkml:brush xml:id="br0">
      <inkml:brushProperty name="width" value="0.05" units="cm"/>
      <inkml:brushProperty name="height" value="0.05" units="cm"/>
    </inkml:brush>
  </inkml:definitions>
  <inkml:trace contextRef="#ctx0" brushRef="#br0">1 1257 5025,'0'0'1440,"0"0"-283,0 0-456,0 0-239,0 0-20,0 0-27,1 19 2187,4-5-2470,0 0 1,1-1-1,1 0 0,0 0 1,1 0-1,5 7-132,8 12 93,133 206 716,-140-213-612,-6-13 1376,-6-38-666,-12-801-1527,9 802 559,0 19 56,0 0-1,1-1 1,0 1-1,0 0 0,1 0 1,-1 0-1,1-1 0,1 1 6,2-19 3310,-3 17-3329,-1 0 0,-1 0 0,1 1-1,-2-1 1,1 0 0,-1 1 0,-1-4 19,3 10-13,0 1 1,0-1-1,1 1 1,-1-1-1,0 1 1,0 0-1,0-1 1,0 1-1,0-1 1,1 1-1,-1 0 1,0-1-1,0 1 1,1-1-1,-1 1 1,0 0-1,1-1 1,-1 1-1,0 0 1,1-1-1,-1 1 1,0 0 0,1 0-1,-1 0 1,1-1-1,-1 1 1,0 0-1,1 0 1,-1 0-1,1 0 1,-1 0-1,1-1 1,-1 1-1,1 0 1,-1 0-1,0 0 1,1 0-1,-1 0 1,1 1-1,-1-1 1,1 0-1,-1 0 13,31 0 91,-23 0-128,66-2 67,0-3 1,-1-3-1,0-3 0,40-14-30,-9-4 67,-68 17-68,1 1 0,0 2 0,0 2 0,1 1 0,33 0 1,146-3 104,-1 0 1,351 9 433,-343-11-53,5-1-172,-1 0-241,-151 8 201,0-3-1,-1-3 1,4-5-273,51-6 123,-40 7 87,0-4 1,19-9-211,-36 9 109,1 4 0,0 2 1,37 1-110,99-15 105,-148 15-92,1 3 0,0 3 0,8 3-13,93 4 606,13 0 51,22-9-657,-60-6 152,43-15 67,-27 3-47,-46 12-99,95 2-73,698 5 32,-860 5-23,-19 0-15,0 1 0,17 2 6,-44 17-2967,-11-5-143,-8-2-3052</inkml:trace>
  <inkml:trace contextRef="#ctx0" brushRef="#br0" timeOffset="1483.18">513 1066 1504,'0'0'2396,"0"0"-932,0 0-563,0 0-218,0 0 28,0 0-46,-3 7 654,3-10-1398,0-1 0,0 0-1,0 0 1,1 0 0,-1 0 0,1 0-1,0 0 1,0 1 0,1-1-1,-1 0 1,1 1 0,-1-1 0,2 0 79,-3 3-268,10-15-331,5-9 3871,-15 25-3197,0 0 1,0-1-1,1 1 0,-1 0 0,0 0 0,0 0 0,0-1 0,0 1 0,0 0 1,0 0-1,0 0 0,0-1 0,0 1 0,1 0 0,-1 0 0,0 0 0,0-1 1,0 1-1,0 0 0,1 0 0,-1 0 0,0 0 0,0 0 0,0 0 0,1 0 1,-1-1-1,0 1 0,0 0 0,1 0 0,-1 0 0,0 0 0,0 0 0,0 0 1,1 0-1,-1 0 0,0 0 0,0 0 0,1 0 0,-1 0 0,0 0 0,0 0 1,1 0-1,-1 1 0,0-1 0,0 0-75,-4 25 902,-2 12-679,1 1 1,2-1 0,1 1-1,2 0 1,2 6-224,0 29 145,-2-38-142,1 1 0,2 0 1,6 24-4,-6-47-4,0 0 1,1 0 0,0 0 0,1-1 0,0 0 0,1 0 0,1 0 0,0 0 0,0-1 0,1-1 0,6 7 3,20 23-5752,13 22 5752,-42-55-6419</inkml:trace>
  <inkml:trace contextRef="#ctx0" brushRef="#br0" timeOffset="1978.74">801 1340 5881,'0'0'2229,"0"0"-444,0 0-571,0 0-375,0 0-199,0 0-231,3-2-127,7-2-117,0 0 0,1 0 0,0 1 0,-1 0 0,1 1 0,0 0 0,1 0 0,-1 2 0,7-1-165,34 1-3242,-27 0-604,-25 0-3830</inkml:trace>
  <inkml:trace contextRef="#ctx0" brushRef="#br0" timeOffset="2345.14">1191 1001 6481,'0'0'2320,"0"0"-469,0 0-748,0 0-550,0 0-169,0 0 49,4 6 12,6 18-193,-1 0 1,-2 1-1,0 0 0,-1 0 1,-1 0-1,0 23-252,1 42-211,-5 30 211,-1-93-129,0-26-617,0-12-3083,0-8-931</inkml:trace>
  <inkml:trace contextRef="#ctx0" brushRef="#br0" timeOffset="2781.97">1496 998 4625,'0'0'4312,"0"0"-2028,0 0-726,0 0-390,0 0-260,0 0-281,0 16 405,-7 172 154,7-187-1194,0-1 0,0 0-10,0 0-35,8 0-11,152 0-439,-159 12-6420,-1-6 1625</inkml:trace>
  <inkml:trace contextRef="#ctx0" brushRef="#br0" timeOffset="3116.18">1681 950 7514,'0'0'2012,"0"0"-206,0 0-613,0 0-499,0 0-202,0 0 33,0 7 76,0 479 701,-2-461-1851,1-2-4357,1-22 615</inkml:trace>
  <inkml:trace contextRef="#ctx0" brushRef="#br0" timeOffset="3578.22">1846 804 7986,'0'0'2117,"0"0"-614,0 0-478,0 0-508,0 0-289,0 0-16,7 4 170,8 4-141,0 2 0,-1 0 1,-1 1-1,1 0 0,-2 1 0,0 0 1,0 1-1,8 13-241,0 0 86,-2 2 0,0 0 0,-2 1-1,5 14-85,-14-24 15,-1-1 0,-1 2 0,0-1 0,-2 0 0,0 1 0,-1 0 0,-1 0 0,-1-1-1,-1 1 1,0 0 0,-2 0 0,-3 11-15,0-12-117,-1 0 0,-1 0 0,0 0 0,-2-1 1,0-1-1,-1 1 0,-10 10 117,-26 46-4251,46-73 1795,1-3-730,0-11-781</inkml:trace>
  <inkml:trace contextRef="#ctx0" brushRef="#br0" timeOffset="4162.66">2213 718 360,'0'0'7022,"0"0"-4281,0 0-1338,0 0-586,0 0-332,0 0-60,0 0-412,0-1 0,0 1-1,0 0 1,0 0-1,0-1 1,0 1 0,0 0-1,0 0 1,0-1-1,0 1 1,-1 0 0,1 0-1,0-1 1,1 1-1,-1 0 1,0 0 0,0 0-1,0-1 1,0 1-1,0 0 1,0 0-1,0-1 1,0 1 0,0 0-1,0 0 1,1 0-1,-1-1 1,0 1 0,0 0-1,0 0 1,0 0-1,1-1 1,-1 1 0,0 0-1,0 0 1,0 0-1,1 0 1,-1 0-1,0 0 1,0-1 0,1 1-13,10-7 27,1 1 1,-1-1-1,2 2 0,-1 0 1,1 0-1,-1 1 1,1 1-1,0 0 1,1 1-1,-1 0 1,0 1-1,5 0-27,-18 2-4,1-1 0,0 0 0,0 1 0,-1-1 0,1 1 0,-1-1 0,1 1 0,0-1 0,-1 1 0,1-1 0,-1 1 0,1-1 1,-1 1-1,0 0 0,1-1 0,-1 1 0,0 0 0,1-1 0,-1 1 0,0 0 0,0 0 0,1-1 0,-1 1 0,0 0 0,0 0 0,0 0 0,0-1 0,0 1 0,0 0 0,0 0 4,0 33 100,-1-25-56,-1 4-33,0-1 0,-1 0-1,0 0 1,-1 0 0,0 0-1,-1 0 1,-1-1 0,0 0-1,0 0 1,-5 6-11,-6 10-75,17-26-15,0-1-65,20 0 179,4-1-206,-14 0 314,0 1 1,0-1-1,0 2 1,6 0-133,-15-1-180,1 0 1,0 1-1,-1-1 0,1 0 1,-1 1-1,1-1 0,-1 1 1,1 0-1,-1-1 0,1 1 1,-1 0-1,1 0 0,-1 0 1,0 0-1,0 0 0,0 0 1,1 0-1,-1 1 1,0-1-1,0 0 0,0 1 1,-1-1-1,1 0 0,0 1 1,0-1-1,-1 1 0,1-1 1,-1 2 179,1 14-7029</inkml:trace>
  <inkml:trace contextRef="#ctx0" brushRef="#br0" timeOffset="4808.2">2766 908 5577,'0'0'1713,"0"0"-435,0 0-197,0 0-156,0 0-203,0 0-182,0 31-51,0 201 1114,0-199-1402,2 0 0,1 1-1,2-2 1,5 15-201,-2-33-303,-7-13-6389,-1-8-124</inkml:trace>
  <inkml:trace contextRef="#ctx0" brushRef="#br0" timeOffset="5141.35">2700 1185 9130,'0'0'2312,"0"0"-1263,0 0-513,0 0-184,0 0 88,0 0-160,0 0-136,109 0-64,-80-3-24,5-3-48,2 0-8,0 3 0,4 3 0,-4 0-336,11-6-504,-11 3-1081,-6 0-2808</inkml:trace>
  <inkml:trace contextRef="#ctx0" brushRef="#br0" timeOffset="5524.14">3341 518 7922,'0'0'1661,"0"0"-642,0 0-168,0 0-145,-9 35-62,-30 112-24,27-96-96,3-1 0,2 1 0,2 0 0,3 1-1,2 24-523,1-44 156,-2-18-138,1 0 1,1 0-1,0 0 0,1 0 0,1 0 1,0 0-1,1 0 0,0-1 0,1 1 1,1-1-1,0 0 0,1-1 0,0 0 1,1 0-1,0 0 0,10 10-18,-6-9-23,1 0 0,0 0 0,1-1 0,0-1 0,1 0 23,-7-6-357,0 0 0,1 0 0,0-1 0,5 2 357,-8-4-810,1 0 0,-1 0 0,1-1 0,-1 0 0,1 0 0,6-1 810,-2 0-5942</inkml:trace>
  <inkml:trace contextRef="#ctx0" brushRef="#br0" timeOffset="5859.95">3632 1129 3913,'0'0'4386,"0"0"-2449,0 0-681,0 0-441,0 0-267,0 0-80,10-1-127,195-8 23,-197 8-934,0 0 1,0-1-1,0 0 0,0-1 0,-1 0 0,1 0 0,-1 0 0,0-1 0,6-4 570,8-6-5698</inkml:trace>
  <inkml:trace contextRef="#ctx0" brushRef="#br0" timeOffset="6178.67">4062 748 7522,'0'0'4080,"0"0"-3183,0 0-281,0 0-256,0 0 0,0 0 0,0 0-96,0 169-152,4-124-16,-1-3-48,3-4-40,-2-5-8,-1-6 0,-3-6-120,3-10-584,1-11-1136,-4 0-4018</inkml:trace>
  <inkml:trace contextRef="#ctx0" brushRef="#br0" timeOffset="6625.68">4221 756 7802,'0'0'2812,"0"0"-1139,0 0-658,0 0-559,0 0-207,0 0-50,21-6-71,0-1-107,17-5 6,1 1 1,24-3-28,-58 13 18,1 0-31,0 0 0,0 0 0,1 1 0,-1 0-1,0 0 1,2 0 13,-7 1-3,0-1 0,1 0 0,-1 0 0,0 1 0,0-1-1,0 0 1,0 1 0,0-1 0,1 1 0,-1 0 0,0-1 0,0 1 0,0 0-1,-1 0 1,1 0 0,0-1 0,0 1 0,0 0 0,-1 0 0,1 0-1,0 0 1,-1 0 0,1 1 0,-1-1 0,1 0 0,-1 0 0,0 0-1,1 0 1,-1 1 0,0-1 0,0 0 0,0 0 0,0 1 3,1 10 42,-2-1 0,1 1 1,-2-1-1,1 1 0,-2-1 1,1 0-1,-2 0 0,1 0 1,-1 0-1,-1 0 0,-4 6-42,0-1-125,-1-1 0,0 1 0,-1-2 0,-1 1 1,-1-2-1,-13 13 125,91-24-544,-51-3 633,-7 1-61,1 0-1,-1 0 1,1 1 0,-1-1-1,1 2 1,-1-1-1,0 1-27,-5-1 6,0-1 0,0 1 0,-1 0 0,1 0 0,0 0 0,-1 0 0,1 0 0,-1 0 0,1 1-1,-1-1 1,0 1 0,1-1 0,-1 0 0,0 1 0,0 0 0,0-1 0,0 1 0,-1 0 0,1-1 0,0 1-1,-1 0 1,1 0 0,-1 0 0,1 0 0,-1 0 0,0-1 0,0 1 0,0 0 0,0 0 0,0 0-6,0 5 27,-1 0 1,1 0 0,-1 0 0,-1 0 0,1 0-1,-1 0 1,-1 0 0,1-1 0,-1 1-1,0-1 1,0 0 0,-1 0 0,0 0 0,0 0-1,-1 0 1,1-1 0,-1 0 0,0 0-28,-7 10-458,-14 14 244,25-28-211,0-1 0,0 1 0,0 0 0,0 0 0,-1-1 0,1 1 0,0 0 0,0-1 0,-1 0-1,1 1 1,0-1 0,-1 0 0,1 1 0,-1-1 425,-2 0-7299</inkml:trace>
  <inkml:trace contextRef="#ctx0" brushRef="#br0" timeOffset="7078.42">4641 495 5217,'0'0'3438,"0"0"-2183,0 0-257,0 0 162,0 0-127,0 0-78,13 16-89,19 24 85,1-2 1,12 8-952,-34-35 43,0 0 0,0 1 1,-1 0-1,-1 0 0,0 1 0,0 0 1,-1 1-1,-1 0 0,-1 0 0,0 1 0,-1-1 1,0 1-1,-1 0 0,-1 1 0,0-1 1,-1 1-1,0 5-43,0 10-9,-1 0 0,-2 0 0,-1 0 0,-1 0 0,-1-1 0,-2 1-1,-2-1 1,0-1 0,-11 26 9,7-29-714,0 0-1,-2 0 0,0-1 0,-2-1 0,-16 18 715,30-39-365,2-2 172,-1-1 1,1 1-1,-1 0 1,1-1 0,-1 1-1,0-1 1,1 1 0,-1 0-1,1-1 1,-1 1-1,0-1 1,0 0 0,1 1-1,-1-1 1,0 0 0,0 1-1,1-1 1,-1 0-1,-1 0 193,1 0-3834</inkml:trace>
  <inkml:trace contextRef="#ctx0" brushRef="#br0" timeOffset="7679.67">4909 509 9314,'0'0'2052,"0"0"-554,0 0-555,0 0-387,0 0-66,0 0-106,10 0-132,98-11 96,-103 9-356,0 2 1,0-1 0,0 0 0,0 1 0,0 0-1,0 0 1,0 1 0,0 0 7,-3-1 0,-1 0 1,0 1-1,0 0 1,0-1-1,1 1 0,-1 0 1,0-1-1,0 1 1,0 0-1,0 0 0,0 0 1,0 0-1,-1 0 1,1 0-1,0 0 1,0 0-1,-1 1 0,1-1 1,-1 0-1,1 0 1,-1 1-1,1-1 0,-1 0 1,0 0-1,0 1 1,1-1-1,-1 0 1,0 1-1,0-1 0,0 1 0,0-1 13,3 79 168,-4-72-292,1 1-1,-1-1 0,-1 1 0,1-1 1,-1 1-1,-1-1 0,0 0 0,0 1 112,-10 16-637,-10 23-455,27-46 742,7-8 298,7-5 89,-13 7-149,1 0-1,0 1 1,0 0-1,1 0 1,-1 1-1,1 0 1,-1 0-1,1 1 1,0-1-1,0 1 1,-1 1 0,1-1-1,0 1 1,0 0-1,0 1 1,0 0-1,3 1 113,-2 3-3715</inkml:trace>
  <inkml:trace contextRef="#ctx0" brushRef="#br0" timeOffset="8405.67">5455 962 8874,'0'0'2012,"0"0"-238,0 0-258,0 0-389,0 0-229,0 0-199,0 0-675,0 0 0,-1 0 0,1 0 0,0 0 0,0 0 1,0 0-1,0 1 0,0-1 0,0 0 0,0 0 1,0 0-1,0 0 0,0 0 0,0 0 0,0 0 0,0 0 1,0 0-1,0 1 0,0-1 0,0 0 0,0 0 1,0 0-1,0 0 0,0 0 0,0 0 0,0 0 0,0 0 1,0 0-1,0 1 0,0-1 0,1 0 0,-1 0 0,0 0 1,0 0-1,0 0 0,0 0 0,0 0 0,0 0 1,0 0-1,0 0 0,0 0 0,0 0 0,0 0 0,1 0 1,-1 0-1,0 0 0,0 1 0,0-1 0,0 0 0,0 0 1,0 0-1,0 0 0,0 0 0,1 0 0,-1 0 1,0 0-1,0-1 0,0 1 0,0 0 0,0 0 0,0 0 1,0 0-1,0 0 0,0 0 0,1 0 0,-1 0 0,0 0 1,0 0-1,0 0 0,0 0-24,13 225 1384,-4-116-3027,-5-5-7604,-4-120 3138</inkml:trace>
  <inkml:trace contextRef="#ctx0" brushRef="#br0" timeOffset="8738.57">5279 1179 7586,'0'0'2552,"0"0"-1480,0 0-23,0 0-665,0 0-160,0 0 208,0 0-40,60 0-120,-37 0-32,3 0 88,4 0-152,0 0-72,3-3-88,0-6-8,4-9-8,12-8-600,-9-1-736,-4 6-3105</inkml:trace>
  <inkml:trace contextRef="#ctx0" brushRef="#br0" timeOffset="9126.68">5997 503 6689,'0'0'1711,"0"0"-564,0 0 78,-6 33-321,-19 109-315,14-63 106,3 0 0,4 0 0,5 36-695,-1-44 282,1-57-244,0 0 0,0 0 0,1-1 0,1 1 0,0 0 0,1-1-1,1 0 1,0 0 0,1 0 0,0 0 0,5 6-38,-6-11-152,1-1 0,-1 0 0,1 0 0,1 0 0,-1 0 1,1-1-1,0 0 0,3 1 152,-5-4-440,1 1 1,1-1-1,-1 0 0,0 0 1,1-1-1,-1 1 0,1-2 1,-1 1-1,1-1 1,0 0-1,3 0 440,12 0-3957</inkml:trace>
  <inkml:trace contextRef="#ctx0" brushRef="#br0" timeOffset="9459.56">6235 1021 9754,'0'0'1735,"0"0"-579,0 0-560,0 0-371,0 0-147,0 0-27,6 0 125,-2 0-161,9 1 163,1-2 0,0 1 0,-1-2 0,1 0 0,-1 0 0,6-3-178,9-6-309,52-16 560,-70 25-1961,0 0 0,0 0-1,0 1 1,6 1 1710,-12 0-6683</inkml:trace>
  <inkml:trace contextRef="#ctx0" brushRef="#br0" timeOffset="9907.65">6487 652 4545,'0'0'1714,"0"0"-619,0 0 21,0 0-27,0 0-292,0 0-312,22-3-186,112-18 207,-90 16-243,1 1-1,7 2-262,-51 2 8,-1 0 0,1 0 0,-1 0 1,0 0-1,1 1 0,-1-1 1,1 0-1,-1 0 0,0 1 0,1-1 1,-1 0-1,0 1 0,1-1 0,-1 0 1,0 1-1,0-1 0,1 1 1,-1-1-1,0 0 0,0 1 0,0-1 1,1 1-1,-1-1 0,0 1 1,0-1-1,0 0 0,0 1 0,0-1 1,0 1-1,0-1 0,0 1 0,0-1 1,0 1-1,0-1 0,0 1 1,0-1-1,-1 1 0,1-1 0,0 1-8,0 0 59,0-1-59,-5 229 871,1-172-924,-2-1 1,-3 1-1,-3 0 53,8-31-928,4-24-423,0-2-1679,0 0-2662</inkml:trace>
  <inkml:trace contextRef="#ctx0" brushRef="#br0" timeOffset="10336.68">6917 474 4425,'0'0'2622,"0"0"-663,0 0-81,0 0-458,0 0-412,0 0-224,21 22-142,69 71-170,-81-83-384,1 1 1,-2 0-1,1 0 1,-2 1-1,0 0 1,0 0 0,-1 1-1,5 11-88,-1 1 68,-1-2-51,-1 0 0,-1 0 1,0 1-1,-2 0 0,-1 0 0,-1 0 0,-1 1 1,-1-1-1,-1 0 0,-1 1 0,-1-1 0,-2 0 1,0 1-1,-1-2 0,-2 1 0,0-1 0,-2 0 0,-9 18-17,14-34-56,-27 51-709,-11 12 765,32-55-655,-1 0-1,0 0 1,-1-1-1,-1-1 1,0 0-1,-13 9 656,2-8-3394,7-11-1624</inkml:trace>
  <inkml:trace contextRef="#ctx0" brushRef="#br0" timeOffset="11005.2">7208 250 6129,'0'0'1089,"0"0"-45,0 0-196,0 0-120,0 0-10,0 0-57,27-4-150,83-11-75,-107 14-369,0 0 1,1 0-1,-1 1 1,0-1-1,1 1 1,-1 0-1,0 0 1,1 1-1,-1-1 1,1 1-1,-1-1 1,0 1-1,0 0 0,0 0 1,1 0-1,0 2-67,-3-2 37,0 0 0,0 0 0,0 1 0,0-1 0,-1 0 0,1 1 0,-1-1 0,1 1 0,-1-1-1,1 1 1,-1-1 0,0 1 0,0-1 0,0 1 0,0-1 0,0 1 0,0-1 0,0 1 0,0 1-37,-1 5 53,1 9 7,1-9-62,0-1-1,-1 1 0,0-1 0,-1 1 1,0-1-1,0 1 0,-1-1 1,1 0-1,-2 1 0,1-1 0,-1 0 1,0-1-1,-2 4 3,-41 55-209,15-22 77,-19 35 132,49-78-5,1 1 0,0-1 0,0 0 0,0 1 1,0-1-1,0 1 0,-1-1 0,1 1 1,0-1-1,0 1 0,0-1 0,0 0 0,0 1 1,0-1-1,1 1 0,-1-1 0,0 1 0,0-1 1,0 0-1,0 1 0,0-1 0,1 1 1,-1-1-1,0 0 0,0 1 0,1-1 0,-1 0 1,0 1-1,0-1 0,1 0 0,-1 1 1,0-1-1,1 0 0,-1 1 0,1-1 0,-1 0 1,0 0-1,1 0 0,-1 0 0,1 1 0,-1-1 1,0 0-1,1 0 0,-1 0 0,1 0 1,-1 0-1,1 0 0,-1 0 0,1 0 0,-1 0 1,0 0-1,1 0 0,0 0 5,34-1 126,-24 1-126,107 0 138,-68 0-3490,-46 0-259</inkml:trace>
  <inkml:trace contextRef="#ctx0" brushRef="#br0" timeOffset="12206.36">6387 173 4457,'0'0'2044,"0"0"-498,0 0-248,0 0-497,0 0-259,0 0-14,8 0-120,22 0-23,11 1 776,-1-2 0,1-1 0,-1-3 0,32-7-1161,33-18 573,-48 13-485,0 2 0,48-5-88,30-5 746,-79 13-564,-1 2 0,4 3-182,10-1 257,-20 3 199,34 0-456,175 8 467,-255-3-448,0 0-1,0 1 1,0-1 0,0 0-1,0 1 1,0 0-1,0-1 1,0 1-1,0 1 1,0-1 0,1 1-19,-3-1-141,0 0 0,0-1 1,0 1-1,0 0 0,0 0 1,0 0-1,-1 0 0,1 0 1,0 0-1,0 0 1,-1 0-1,1 0 0,-1 0 1,1 0-1,-1 0 0,0 1 1,1-1-1,-1 0 0,0 0 1,0 0-1,0 1 0,0-1 1,0 0-1,0 0 1,0 1-1,0-1 0,-1 0 1,1 0-1,0 1 141,-3 4-4816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1:03.101"/>
    </inkml:context>
    <inkml:brush xml:id="br0">
      <inkml:brushProperty name="width" value="0.1" units="cm"/>
      <inkml:brushProperty name="height" value="0.1" units="cm"/>
      <inkml:brushProperty name="color" value="#E71224"/>
    </inkml:brush>
  </inkml:definitions>
  <inkml:trace contextRef="#ctx0" brushRef="#br0">235 298 5641,'0'0'4659,"0"0"-1939,0 0-937,0 0-687,0 0-529,0 0-308,-1-7-156,1 5-104,0 0 1,0 0 0,0 0 0,-1 0 0,1 0 0,-1 0 0,1 0-1,-1 0 1,0 0 0,0 0 0,1 0 0,-1 1 0,-1-1 0,1 0-1,0 1 1,0-1 0,-1 1 0,1-1 0,0 1 0,-1 0 0,0-1 0,1 1-1,-1 0 1,0 0 0,1 0 0,-1 0 0,0 1 0,0-1 0,0 0-1,0 1 1,0-1 0,0 1 0,0 0 0,0 0 0,0 0 0,0 0-1,0 0 1,-1 0 0,-2 0-10,0 0-1,0 0 1,0 0 0,0 1-1,0 0 1,0 0 0,1 0-1,-1 1 1,0-1-1,1 1 1,-1 0 0,1 0-1,0 1 1,-1-1-1,1 1 1,0 0 0,1 0-1,-1 1 1,0-1-1,1 1 1,0 0 0,0 0-1,0 0 1,0 1 10,-6 7-8,0 0 1,2 1-1,0 0 0,0 0 1,1 1-1,1 0 0,0 0 1,-2 11 7,2 1-31,1 0 0,1 0 0,1 1 0,1 11 31,1-33-12,0 0 0,1 0 0,-1 0 1,1 0-1,0 0 0,0 0 0,0-1 1,0 1-1,1 0 0,0-1 0,0 1 1,0-1-1,1 0 0,0 1 0,0-1 1,0 0 11,0-1-40,0 0 0,1 0 1,-1-1-1,1 1 1,0-1-1,0 0 1,0 0-1,0 0 1,0 0-1,0-1 1,0 0-1,0 0 0,1 0 1,-1 0-1,1 0 1,-1-1-1,3 0 40,-1 0-67,1 0 0,-1 0 0,1 0-1,0-1 1,-1 0 0,1 0 0,-1-1-1,0 0 1,1 0 0,-1-1 0,0 1-1,0-1 1,-1-1 0,1 1 0,-1-1 0,1 0-1,-1 0 1,0 0 0,-1-1 0,1 0-1,-1 0 1,0 0 0,0 0 0,1-2 67,4-7-168,1 1-1,-2-1 1,0 0 0,-1-1 0,0 0 0,-1 0 0,-1-1 0,0 1 0,0-9 168,1-11 839,-2-1 1,-1 0-1,-2-28-839,-1 64 500,0 5-380,-1 17-79,2 0-1,1 0 0,0 0 0,2 0 0,0-1 0,6 16-40,-7-30-152,-1 0 0,1 0 0,1 0 0,-1 0-1,1-1 1,0 0 0,1 0 0,-1 0 0,1 0-1,0 0 1,1-1 0,-1 0 0,1 0 0,0-1-1,0 0 1,1 0 0,-1 0 0,1-1-1,0 1 1,0-2 0,7 3 152,10-3-3998</inkml:trace>
  <inkml:trace contextRef="#ctx0" brushRef="#br0" timeOffset="428.02">781 190 7770,'0'0'2172,"0"0"-909,0 0-729,0 0-248,0 0 4,0 29 12,-1 92-94,-1-88 4,0 0 0,-8 29-212,2-8 555,-2-9 256,10-44-583,0-3 179,-2-64 272,0 40-687,1 0 0,1 0 1,2 1-1,0-1 1,2 0-1,0 1 0,5-13 8,-4 24 0,1-1-1,0 1 0,1 1 0,1-1 1,0 1-1,0 1 0,2-1 0,8-9 1,-11 16-2,-1 0 0,1 1 0,-1 0 0,2 0 0,-1 0 0,0 1 0,1 0 0,0 1 0,0-1 0,0 1 0,0 1 0,0 0 0,1 0 0,-1 1 0,1 0 0,5 0 2,-1 0-72,1 0-319,-1 0 1,1 1-1,-1 1 1,1 0-1,-1 1 1,4 1 390,11 10-3628</inkml:trace>
  <inkml:trace contextRef="#ctx0" brushRef="#br0" timeOffset="863.69">1251 250 5217,'0'0'4266,"0"0"-2445,0 0-1217,0 0-383,0 0-129,0 0-44,8 7-21,46 38 22,-51-43-30,-1-1 0,0 0-1,0 1 1,0-1 0,1-1 0,-1 1-1,1 0 1,-1 0 0,0-1-1,1 0 1,-1 1 0,1-1 0,-1 0-1,1 0 1,-1 0 0,1 0-1,-1-1 1,1 1 0,1-1-19,1 0 57,-1-1 0,1 1 0,0-1 0,-1 1 0,1-1 1,-1-1-1,0 1 0,0-1 0,2-1-57,2-2 22,-1-1 0,-1 0 0,1 0-1,-1-1 1,0 0 0,-1 0 0,0 0 0,0 0 0,-1-1 0,0 0 0,0 0 0,-1-1-22,2-7 23,-1-1 1,-1 1-1,-1 0 1,0-1-1,-2 0 1,0-2-24,1 18-1,-1-1 0,0 1 0,-1-1 0,1 1 0,0 0 0,-1-1 0,1 1 0,-1 0 0,0 0 0,0-1 0,0 1 0,0 0 0,0 0 1,0 0-1,0 0 0,-1 0 0,1 0 0,-1 0 0,1 1 0,-1-1 0,0 1 0,0-1 0,0 1 0,0-1 0,0 1 0,0 0 0,-2-1 1,0 1-1,0 0 1,-1 0-1,1 0 0,-1 0 0,1 1 1,-1 0-1,1-1 0,-1 2 1,1-1-1,0 1 0,-1-1 0,1 1 1,-1 0-1,-2 2 1,0 0 23,0 0 0,1 1 0,-1 0 1,1 0-1,0 1 0,0-1 0,0 1 0,1 1 0,0-1 1,0 1-1,0 0 0,1 0 0,0 0 0,-2 4-23,-7 12 202,2 0 1,0 1-1,-4 16-202,2-6 121,3 0 0,0 0 0,2 1-1,2 1 1,1-1 0,1 1 0,2 0 0,2 0 0,2 20-121,-2-54-13,1 1 1,-1-1-1,0 1 1,1 0-1,-1-1 1,1 1-1,-1-1 1,1 1-1,0-1 1,0 1-1,0-1 0,-1 0 1,1 1-1,1-1 1,-1 0-1,0 0 1,0 0-1,0 0 1,1 0-1,-1 0 1,0 0-1,1 0 0,-1 0 1,1-1-1,-1 1 1,1-1-1,-1 1 1,1-1-1,0 1 13,6 0-262,0 1 0,1-2 0,-1 1 0,0-1 0,5-1 262,1 1-670,32 0-2018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3:44.933"/>
    </inkml:context>
    <inkml:brush xml:id="br0">
      <inkml:brushProperty name="width" value="0.05" units="cm"/>
      <inkml:brushProperty name="height" value="0.05" units="cm"/>
    </inkml:brush>
  </inkml:definitions>
  <inkml:trace contextRef="#ctx0" brushRef="#br0">1 1 5225,'0'0'1608,"0"0"46,0 0-348,0 0-318,0 0-251,0 0-276,0 0-196,0 0-73,0 0 93,0 0 194,14 0 928,17 0-932,21-1-300,0 3-1,26 5-174,-66-4-140,-10-2-6076,-2-1-146</inkml:trace>
  <inkml:trace contextRef="#ctx0" brushRef="#br0" timeOffset="398.02">4 272 5825,'0'0'2185,"0"0"-1105,0 0 8,0 0-184,0 0-231,0 0-289,0 0-152,99-39 0,-72 36-56,3-3-32,3 0-80,0 0-56,0 3 0,3-3 0,7 6-8,-10 0-504,-9 0-2609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4:21.731"/>
    </inkml:context>
    <inkml:brush xml:id="br0">
      <inkml:brushProperty name="width" value="0.05" units="cm"/>
      <inkml:brushProperty name="height" value="0.05" units="cm"/>
    </inkml:brush>
  </inkml:definitions>
  <inkml:trace contextRef="#ctx0" brushRef="#br0">0 762 5025,'0'0'2323,"0"0"-597,0 0-426,0 0-226,0 0-121,0 0-66,0 0-72,0 0-119,0 0-133,0 0-32,0 13 718,1-6-1191,1-1 1,-1 1-1,1-1 0,0 0 0,1 0 0,-1 0 0,1 0 0,0 0 1,1 0-1,-1-1 0,1 1 0,1-1-58,13 24 200,59 114 1734,32 87-1934,-100-210 15,-6-16-4,0 0 1,-1 1-1,0 0 0,0-1 1,0 1-1,-1 0 0,1 3-11,-2-7 56,0-1 28,0 0-10,0 0-17,0-19 40,8-272 225,1 0-682,-9-79-452,0 368 785,0 2-43,0 0 46,0 0 35,0 0 12,0 0 33,0 0 41,0 0 35,0 0-1,0 0 16,0 0-26,0 0-41,0 0-61,0 0-11,0 0 56,0 0 33,0 0 0,0 0 1,0 0 3,0 0-9,0 0-20,0 0 1,0 0-14,0 0-5,0 0 20,0 0 22,26-3 138,0 0 0,0-2 0,-1-1 0,0 0 0,0-2 0,0-1 0,22-12-234,-17 8 47,1 1 0,0 1 0,1 2 0,25-3-47,23 5-4,-60 7 49,1-1 0,-1-1 0,0-1 0,0-1 0,0-1 1,2-1-46,48-22 280,-46 18-232,0 0-1,0 1 0,1 1 1,1 2-1,-1 0 0,1 2 1,23-2-48,31 3 126,51-9-126,-57 4 2,14 2 28,67 7-30,-83 1 17,0-3 0,-1-3 0,13-5-17,15-4 20,-52 8-17,0-2-1,25-7-2,-59 10 3,10-3-7,1 1 0,0 1-1,1 1 1,-1 1 0,8 1 4,97 2-366,-129 0 9,0 0-242,0 0-364,0 3-3492,-3 0-1815</inkml:trace>
  <inkml:trace contextRef="#ctx0" brushRef="#br0" timeOffset="1081.35">682 354 800,'0'0'5343,"0"0"-3118,0 0-1160,0 0-164,0 0-19,0 0-93,0 7-123,0 10 139,0 54 557,-2 0-1,-4 0 1,-6 20-1362,-11 26 323,23-114-315,0 1 0,0-3 10,0-1 57,0 0 48,0 0-68,10-1-29,-1 0 0,1-1 1,0 0-1,0 0 0,1-2-26,22-4 151,72-19 402,-3 0-1209,-45 21-7592,-64 6 1251</inkml:trace>
  <inkml:trace contextRef="#ctx0" brushRef="#br0" timeOffset="1518.48">884 471 8010,'0'0'2427,"0"0"-463,0 0-638,0 0-417,0 0-187,0 0-165,0 0-162,0 12 15,1 4-78,0 0-1,2 0 1,0 0 0,2 4-332,7 43 257,1 108-36,-8 111-221,-5-247-109,0-34-380,0-1-200,0 0-216,0-4-273,0-44-2852,0 26-758</inkml:trace>
  <inkml:trace contextRef="#ctx0" brushRef="#br0" timeOffset="2096.5">1280 337 7682,'0'0'1971,"0"0"-824,0 0-446,0 0 54,0 0 289,0 0-73,3 15-173,-2-12-753,4 28 844,-1 0 1,0 30-890,-4-26 367,2-3-218,-2-1 0,-2 1 1,0-1-1,-2 0 0,-2 0 1,-1 0-1,-4 10-149,7-25-49,0 0 0,1 0 0,1 0 0,1 1 0,0-1 0,1 0 0,1 13 49,0 9-1999,-8-40-1329,4-8-737</inkml:trace>
  <inkml:trace contextRef="#ctx0" brushRef="#br0" timeOffset="2711.49">1700 238 7770,'0'0'3540,"0"0"-2051,0 0-502,0 0-175,0 0-263,0 29-131,-4 94-89,3-108-243,0-1 1,-1 1-1,-1 0 0,0-1 0,-1 0 1,-4 9-87,-2 11 232,-48 133 1037,53-154-1276,2-7 3,3-5-44,0-1 14,0 0-52,59-3 206,0-1-1,-1-4 0,14-4-119,66-12 69,-136 23-501,16-1 1327,-12 3-2094,-9 4-3658,-6 1 811</inkml:trace>
  <inkml:trace contextRef="#ctx0" brushRef="#br0" timeOffset="3115.49">1985 256 8146,'0'0'2598,"0"0"-1038,0 0-576,0 0-314,0 0 78,0 0 265,-1 25-111,-1 157 254,2-88-642,2 16-226,-6 0 0,-13 86-288,5-111-51,2 26 51,8-69-3706,2-1-3860,0-49 2190</inkml:trace>
  <inkml:trace contextRef="#ctx0" brushRef="#br0" timeOffset="3884.49">3169 515 7138,'0'0'2309,"0"0"-751,0 0-422,0 0-450,0 0-270,0 0-93,5 0 39,109 0 2661,64 0-2741,-128-7-711,-1-1-3008,-48 8 1176,-1 0-2060</inkml:trace>
  <inkml:trace contextRef="#ctx0" brushRef="#br0" timeOffset="4211.49">3295 741 9706,'0'0'1538,"0"0"-658,0 0-400,0 0-157,0 0 81,0 0 161,11 5 606,10-2-799,0-1 0,1-2 0,-1 0-1,10-2-371,24 0 378,92-4-4694,-126 6-1563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4:36.531"/>
    </inkml:context>
    <inkml:brush xml:id="br0">
      <inkml:brushProperty name="width" value="0.05" units="cm"/>
      <inkml:brushProperty name="height" value="0.05" units="cm"/>
    </inkml:brush>
  </inkml:definitions>
  <inkml:trace contextRef="#ctx0" brushRef="#br0">1 375 2817,'0'0'2057,"0"0"1205,0 0-1054,0 0-741,0 0-251,1-12 5054,4 7-6218,-1 0 0,1 1 0,-1 0-1,1 0 1,1 0 0,-1 1 0,3-2-52,13-10 118,16-12 23,1 1 1,31-16-142,-46 30 0,1 0 0,-1 2 0,2 1 0,0 1 1,16-3-1,-26 8-21,-1 2 0,1 0 0,10 1 21,-23 0-3,-1 0 1,0 0-1,1 1 0,-1-1 1,1 1-1,-1-1 0,1 1 1,-1-1-1,0 1 1,1 0-1,-1 0 0,0 0 1,0 0-1,0 0 0,0 0 1,1 0-1,-1 0 0,-1 0 1,1 0-1,0 0 1,0 1-1,0-1 0,-1 0 1,1 1-1,0-1 0,-1 1 1,0-1-1,1 0 0,-1 1 1,0-1-1,1 1 1,-1-1-1,0 1 0,0 0 3,1 11 9,0 0-1,-1 0 0,-1 0 1,0 1-9,0 5 43,-1-2-35,0 0-1,-1 0 1,-1-1 0,0 1 0,-1-1 0,-1 0 0,-1 0 0,0-1 0,-7 11-8,0-2 5,-1-1 1,-1-1-1,-1 0 1,0-1-1,-17 14-5,28-30 12,0 1 1,-1-1-1,0 0 0,0 0 0,0-1 0,0 0 0,-1-1 1,-7 3-13,14-5-31,1-1-40,0 0-13,0 0 23,0 0-19,3-1 58,0 1 0,0-1 0,0 1-1,0 0 1,0 0 0,0 0 0,0 0 0,3 1 22,1 0-10,174-10-16,-179 9 26,0 0 0,-1 1 0,1-1 1,0 1-1,-1-1 0,1 1 0,0 0 1,-1 0-1,1-1 0,-1 1 1,1 0-1,-1 0 0,1 0 0,-1 1 1,0-1-1,1 0 0,-1 1 0,0-1 1,0 0-1,0 1 0,0-1 1,0 1-1,-1 0 0,1-1 0,0 1 1,-1 0-1,1-1 0,-1 1 0,1 0 1,-1 0-1,0-1 0,0 1 1,0 0-1,0 0 0,1 12 49,0 1 0,-1-1-1,-1 1 1,0 1-49,0-6 41,0-2-42,-1 1 1,0-1-1,-1 1 0,1-1 0,-2 0 1,1 0-1,-1 0 0,0-1 1,-1 1-1,0-1 0,0 0 1,0 0-1,-1 0 0,0-1 1,0 0-1,-1 0 0,0-1 1,0 0-1,0 0 0,0 0 0,-1-1 1,0 0-1,0-1 0,0 1 1,0-2-1,-1 1 0,1-1 1,-1 0-1,1-1 0,-1 0 1,-6 0 0,-4-3-109,12 1-1048,-2 1-3673,9 0 446</inkml:trace>
  <inkml:trace contextRef="#ctx0" brushRef="#br0" timeOffset="802.65">709 759 5721,'0'0'3885,"0"0"-1508,0 0-497,0 0-242,0 0-323,0 0-483,0-1-409,21 45-149,17 38-110,5-2 0,3-1 0,10 7-164,-56-86 9,0 1-1,0-1 0,1 0 1,-1 1-1,0-1 0,0 0 0,0 1 1,1-1-1,-1 0 0,0 1 1,0-1-1,1 0 0,-1 0 1,0 1-1,0-1 0,1 0 0,-1 0 1,0 0-1,1 1 0,-1-1 1,0 0-1,1 0 0,-1 0 1,1 0-1,-1 0 0,0 0 0,1 0 1,-1 0-1,0 0 0,1 0-8,3-10 153,-3-31 2,-1 31-108,-17-302 77,1-4-53,14 257-87,0 32-3,2 0 0,1 0 0,2-14 19,-1 38-9,1-1 0,-1 1 0,1 0 0,-1 0-1,1 0 1,0 0 0,0 0 0,1 0 0,-1 1 0,0 0 0,4-2 9,2-3-20,14-9 41,1 1-1,1 2 1,0 0 0,1 1 0,0 2-1,0 0 1,14-2-21,49-9 84,59-5-84,-36 7 56,214-36-100,-326 56-50,0-1-1,0 0 1,0 0-1,-1 0 1,1 1-1,0-1 1,0 0-1,0 0 1,0 1-1,-1-1 1,1 0-1,0 1 1,0-1 0,0 0-1,0 0 1,0 1-1,0-1 1,0 0-1,0 1 1,0-1-1,0 0 1,0 1-1,0-1 1,0 0-1,0 0 1,0 1-1,0-1 1,0 0-1,0 1 1,0-1-1,1 0 1,-1 0 0,0 1-1,0-1 1,0 0-1,0 0 1,1 1-1,-1-1 1,0 0-1,0 0 1,1 0-1,-1 1 1,0-1-1,0 0 1,1 0-1,-1 0 1,0 0-1,0 0 1,1 0-1,-1 1 1,0-1-1,1 0 1,-1 0 0,0 0-1,0 0 1,1 0-1,-1 0 1,0 0-1,1 0 1,-1 0-1,0 0 1,1 0-1,-1-1 95,-11 16-4210</inkml:trace>
  <inkml:trace contextRef="#ctx0" brushRef="#br0" timeOffset="1502.95">1046 634 8570,'0'0'2192,"0"0"-531,0 0-630,0 0-401,0 0-244,0 0-172,2-5-104,-2 4-100,0-1 0,1 1 0,-1-1 0,0 1 0,1-1 0,0 1 0,-1-1 0,1 1 0,0 0 0,0-1 0,0 1 0,0 0 0,0-1 0,0 1 1,0 0-11,1 3 42,-1 0 0,0 0 0,1 0 0,-1 0 1,0 0-1,0 1 0,0-1 0,-1 0 0,1 1 1,-1-1-1,1 0 0,-1 1 0,0-1 0,1 1 1,-2 0-43,2 3 100,7 51 391,-2 0 0,-3 39-491,-3-96 15,0 1 0,0-1 0,0 0 0,0 1 0,0-1 0,0 0 0,0 1 0,0-1 0,0 0 0,0 0 0,0 1 0,0-1 0,1 0 0,-1 0 0,0 1 0,0-1 0,0 0 0,0 0 0,1 1 0,-1-1 0,0 0 0,0 0 0,0 1 0,1-1 0,-1 0 0,0 0 0,0 0 0,1 0 0,-1 0 0,0 1 0,1-1 0,-1 0 0,0 0 0,0 0 0,1 0 0,-1 0 0,0 0 0,1 0-15,15-4 165,12-11-102,0-4-13,1 2-1,0 1 0,1 1 1,1 1-1,1 2 0,0 1 1,26-4-50,-57 14-11,1 1 0,-1-1 1,1 1-1,-1-1 1,1 1-1,-1 0 0,1 0 1,-1 0-1,1 0 0,0 0 1,-1 0-1,1 0 0,-1 0 1,1 1-1,-1-1 0,1 1 11,-1 0-113,0 0-1,-1 0 1,1 1-1,-1-1 1,1 0-1,-1 0 1,0 1-1,1-1 0,-1 0 1,0 1-1,0-1 1,0 0-1,0 1 1,0-1-1,0 1 1,0 0 113,0 4-992,0 3-4088,0-8 112</inkml:trace>
  <inkml:trace contextRef="#ctx0" brushRef="#br0" timeOffset="1899.86">1334 488 2841,'0'0'4869,"0"0"-2234,0 0-899,0 0-383,0 0-332,0 0-367,-3 16 44,5 0-485,1-1 1,1 0-1,1 0 0,3 9-213,10 31 244,-1 19-201,-4 1 1,-3 0 0,-2 1-1,-4 51-43,-4 31-1444,9-178-631,-2-9 22,-3 1-1851</inkml:trace>
  <inkml:trace contextRef="#ctx0" brushRef="#br0" timeOffset="2566.96">1734 271 3833,'0'0'2779,"0"0"-773,0 0-396,0 0-146,0 0-83,0 0-183,-5 19-259,-13 73 837,-2 51-1776,7 79 595,9 8-595,4-221-1,0 0-1,1 0 1,0 0-1,0 0 1,1 0 0,0-1-1,0 1 1,1 0 1,-1-6-3,-1 1 1,1-1 0,0 0-1,0 0 1,1 0 0,-1 0-1,0 0 1,1 0 0,0-1-1,0 1 1,-1-1-1,1 0 1,1 0 0,-1 0-1,0 0 1,0-1 0,1 1-1,-1-1 1,1 0-1,0 1 3,6 1-3,0-1 0,0 1 0,0-2 0,1 1 0,-1-1 0,9-1 3,-15 0 3,0 0 0,-1-1 1,1 0-1,0 1 0,0-1 0,0-1 0,-1 1 1,1 0-1,0-1 0,-1 0 0,1 0 1,-1 0-1,0 0 0,0-1 0,0 1 0,0-1 1,0 0-1,0 0 0,-1 0-3,6-7 46,-1-1 0,0 0 0,-1 0-1,0-1 1,0 0 0,-1 0 0,-1 0 0,0 0-1,-1-1 1,0 0 0,-1 1 0,-1-1 0,0 0 0,-1-12-46,0 23 3,-1 1 1,1-1-1,-1 1 1,0 0-1,0-1 1,0 1-1,0 0 1,0-1-1,0 1 1,0 0-1,-1 0 1,1 0 0,0 0-1,0 0 1,-1 0-1,1 0 1,-1 1-1,1-1 1,-1 0-1,1 1 1,-1-1-1,1 1 1,-1 0-1,0-1 1,1 1 0,-1 0-1,0 0 1,0 0-4,-5-1-31,0 0 0,0 1 0,-1 0 0,1 0 0,0 0 0,-5 2 31,9-1-22,1 0 1,-1 0-1,1 0 0,-1 1 0,1-1 1,-1 1-1,1 0 0,0 0 1,0 0-1,0 0 0,0 0 1,0 0-1,1 0 0,-1 1 1,0-1-1,1 1 0,0-1 1,0 1-1,-1 2 22,-18 57-279,18-53 222,-24 113-1571,2-9-3863,17-84 103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9:57.545"/>
    </inkml:context>
    <inkml:brush xml:id="br0">
      <inkml:brushProperty name="width" value="0.05" units="cm"/>
      <inkml:brushProperty name="height" value="0.05" units="cm"/>
    </inkml:brush>
  </inkml:definitions>
  <inkml:trace contextRef="#ctx0" brushRef="#br0">139 179 1400,'0'0'1786,"0"0"-448,0 0-267,0 0-74,0 0 66,0 0-19,0 0-56,0 0-206,0 0-86,0 0-88,0 0-153,0 0-146,0 0-139,0 0-98,0-7-47,0 6 4412,-1 5-4385,0 0 0,-1 0 0,0 0 0,0 0 0,0-1 0,0 1 0,-1 0 0,-2 2-52,-8 13 61,-3 15 136,0 1-1,2 1 1,2 0-1,2 1 0,-7 36-196,8-9 211,2-1-1,4 1 0,2 11-210,0-34 77,3 78 121,0-103-188,0 1 0,1-1 0,0 0 0,1-1 0,1 1 0,2 1-10,-6-14-18,1 0 0,0-1 0,0 1 0,0-1 1,0 0-1,0 1 0,1-1 0,-1 0 0,1 0 1,0 0-1,-1-1 0,1 1 0,0-1 1,2 1 17,-2-1-3,-1 1 0,1-1 1,0 0-1,-1 1 1,0 0-1,1-1 0,-1 1 1,0 0-1,0 0 1,0 0-1,0 0 0,0 1 1,0-1-1,-1 1 0,1 0 3,-1-3-4236,-7-17 100,-6 2-4076</inkml:trace>
  <inkml:trace contextRef="#ctx0" brushRef="#br0" timeOffset="652.03">278 595 4545,'0'0'2098,"0"0"-441,0 0-378,0 0-228,0 0-116,0 0-152,0 0-131,11-9 1535,2-2-2020,0 2-1,1 0 0,0 1 1,0 0-1,1 1 0,0 0 0,12-2-166,23-7 949,38-6-949,-85 21-170,19-2-3539,-22 2 3611,0 1-1,0 0 0,1 0 0,-1 0 1,0 0-1,1 0 0,-1 0 1,0 0-1,1 0 0,-1 0 0,0 0 1,1 1-1,-1-1 0,0 0 1,1 0-1,-1 0 0,0 0 0,0 0 1,1 0-1,-1 1 0,0-1 1,0 0-1,1 0 0,-1 0 1,0 1-1,0-1 0,1 0 0,-1 0 1,0 1-1,0-1 0,0 0 1,0 1-1,0-1 0,1 0 0,-1 0 1,0 1-1,0-1 0,0 0 1,0 1-1,0-1 0,0 0 0,0 1 1,0-1-1,0 0 0,0 1 1,0-1-1,0 0 0,0 1 1,0-1-1,-1 0 99,-1 6-5405</inkml:trace>
  <inkml:trace contextRef="#ctx0" brushRef="#br0" timeOffset="1216.13">675 295 2833,'0'0'2784,"0"0"-839,0 0-532,0 0-321,0 0-239,0 0-97,0 0-694,1 0 0,-1-1 0,0 1 0,0 0 0,0 0 0,0 0 0,0 0 0,1 0 0,-1 0 0,0 0 1,0 0-1,0 0 0,0 0 0,1-1 0,-1 1 0,0 0 0,0 0 0,0 0 0,0 0 0,1 0 0,-1 0 0,0 0 0,0 0 0,0 0 0,0 1 0,1-1 1,-1 0-1,0 0 0,0 0 0,0 0 0,0 0 0,1 0 0,-1 0 0,0 0 0,0 0 0,0 0 0,0 1 0,0-1 0,1 0 0,-1 0 0,0 0 0,0 0 1,0 0-1,0 1 0,0-1 0,0 0 0,0 0 0,0 0 0,0 0 0,0 1 0,0-1 0,0 0 0,0 0 0,0 0-62,14 33 168,-1 1 0,-2 0 0,-1 1 0,-2 0 0,0 12-168,4 41 266,-2 52-266,0-62 21,-9-95-609,1-36-4197,-2 43 813</inkml:trace>
  <inkml:trace contextRef="#ctx0" brushRef="#br0" timeOffset="1764.79">860 51 3977,'0'0'1790,"0"0"-305,0 0-14,0 0-183,0 0-283,0 0-206,6 14-217,17 46-123,-21-55-382,1 0 0,-1 0-1,1 0 1,0 0 0,0 0 0,1-1-1,-1 1 1,1-1 0,0 0-1,0 0 1,0 0 0,1-1 0,1 2-77,18 16 208,-10-5-89,-1 0 1,0 1 0,-1 1-1,-1 0 1,-1 0 0,0 1 0,-2 0-1,0 1 1,-1 0 0,-1 0-1,-1 1 1,-1-1 0,0 1-1,-2 0 1,0 0 0,-2 16-120,1-5 51,-2 1 1,-1-1 0,-1 1 0,-2-1-1,-4 13-51,3-26-533,-6 27 659,9-15-8655,3-31 4271</inkml:trace>
  <inkml:trace contextRef="#ctx0" brushRef="#br0" timeOffset="2319.58">1446 75 5449,'0'0'2606,"0"0"-832,0 0-667,0 0-191,0 0-33,0 0-120,-9 16-191,4-8-488,-22 40 1077,-11 28-1161,28-51 250,2 1 1,1-1-1,0 1 0,2 1 0,1-1 0,1 12-250,-1 47 357,4 29-357,1-36 93,-1-67-86,1 0-1,0 0 0,1 1 0,0-1 0,1 0 1,0-1-1,1 1 0,0 0 0,1-1 1,0 0-1,2 4-6,-4-10-112,0 1 1,0 0-1,1-1 0,0 1 1,-1-1-1,1 0 0,1 0 1,-1 0-1,1-1 1,-1 0-1,1 0 0,0 0 1,0 0-1,0-1 1,0 0-1,1 0 0,-1 0 1,1-1-1,-1 1 0,1-1 1,-1-1-1,7 1 112,0-1-1255,-9 1 718,0-1 0,0 0-1,0 0 1,0 0 0,0 0 0,0-1 0,-1 1 0,1-1-1,0 0 1,0 0 0,2 0 537,6-10-6171</inkml:trace>
  <inkml:trace contextRef="#ctx0" brushRef="#br0" timeOffset="2769.79">1730 208 3817,'0'0'2304,"0"0"-558,0 0-486,0 0-285,0 0-59,0 0 5,0 8-117,1 48 699,1 0 0,9 36-1503,1 1-241,-5 0 1,-3 1-1,-4 6 241,0-99-947,0-1 801,0 0-1,1 0 0,-1 0 0,0-1 1,1 1-1,-1 0 0,0 0 0,0 0 1,1 0-1,-1-1 0,0 1 0,0 0 1,1 0-1,-1 0 0,0-1 0,0 1 1,0 0-1,1 0 0,-1-1 0,0 1 1,0 0-1,0 0 0,0-1 0,0 1 1,1 0-1,-1-1 0,0 1 1,0 0-1,0-1 0,0 1 147,1-3-1112,5-11-3221</inkml:trace>
  <inkml:trace contextRef="#ctx0" brushRef="#br0" timeOffset="3234.8">1873 104 7042,'0'0'1757,"0"0"-657,0 0-175,0 0 14,0 0-150,0 0-186,3 10-120,-1-5-415,0 1 0,0-1 0,1 0 0,-1 0 1,1 0-1,0 0 0,1 0 0,-1-1 0,1 1 1,0-1-1,0 0 0,1 0 0,-1 0 0,1-1 0,2 2-68,13 7 278,0 1 0,0 1 0,-1 0-1,-1 2 1,-1 0 0,15 18-278,-24-24 79,0 1 0,-1 1 0,0-1 0,0 1 1,-1 0-1,-1 1 0,0-1 0,-1 1 0,0 0 0,-1 0 0,-1 1 1,0-1-1,0 1-79,0 19-31,0-1 0,-2 1-1,-2 0 1,-1 0 0,-2-1 0,0 1 0,-3-1 0,0-1 0,-2 1 0,-5 6 31,8-21-622,-8 20 128,11-13-7203,4-24 3442</inkml:trace>
  <inkml:trace contextRef="#ctx0" brushRef="#br0" timeOffset="3632.12">2435 497 280,'0'0'6181,"0"0"-3827,0 0-1140,0 0-277,0 0-200,0 0-208,0 1-500,0-1-1,0 1 1,0 0 0,1-1 0,-1 1-1,0 0 1,1-1 0,-1 1 0,0-1-1,1 1 1,-1-1 0,0 1-1,1-1 1,-1 1 0,1-1 0,-1 0-1,1 1 1,-1-1 0,1 1 0,-1-1-1,1 0 1,0 0 0,-1 1-1,1-1-28,25 0 382,1-1 0,-1-2 0,23-4-382,-43 5-109,0 1-1,0 0 1,0 0 0,0 1-1,-1-1 1,1 1 0,0 1-1,0-1 1,5 2 109,-9 1-2033,-1 5-2048</inkml:trace>
  <inkml:trace contextRef="#ctx0" brushRef="#br0" timeOffset="4099.73">3010 57 7114,'0'0'2016,"0"0"-768,0 0-353,0 0-232,0 0-171,0 0 17,0 12 70,-5 42 144,-3 0 1,-2-1-1,-3 0-723,3 0 247,2 1 0,3 0 0,2 1 0,2 17-247,2-63-2,0 1 0,1 0 0,0 0 0,0-1 0,1 1 0,0-1 0,1 0-1,0 0 1,0 0 0,1-1 0,0 1 0,1 0 2,3 2-315,-1 1 0,1-1 0,1 0-1,0-1 1,1 0 0,0-1 0,11 8 315,-19-15-403,-1-1-1,1 1 1,0-1-1,0 1 1,-1-1-1,1 0 1,0 0-1,0-1 1,2 1 403,5 0-4787</inkml:trace>
  <inkml:trace contextRef="#ctx0" brushRef="#br0" timeOffset="4496.8">3215 417 440,'0'0'6361,"0"0"-3685,0 0-1352,0 0-350,0 0-292,0 0-210,0 0-152,0 0-95,18 0 813,11-1-277,-1-2 0,15-3-761,-14 1-1665,0 2 0,16 0 1665,-34 3-3750</inkml:trace>
  <inkml:trace contextRef="#ctx0" brushRef="#br0" timeOffset="4864.8">3573 161 7522,'0'0'2055,"0"0"-586,0 0-455,0 0-306,0 0-150,0 0-122,0 4-74,0 182 2260,0-184-2630,0 0-1,0 0 1,1 0-1,-1 0 1,1 0-1,0-1 1,-1 1-1,1 0 1,0 0 0,0 0-1,0-1 1,0 1-1,1 0 1,-1-1-1,0 1 1,1-1-1,-1 0 1,1 1-1,-1-1 1,1 0-1,-1 0 1,1 0-1,0 0 1,0 0-1,0 0 1,-1-1-1,1 1 1,0-1-1,0 1 1,0-1 0,2 1 8,8 1-9,1 0 1,0-1 0,0-1 0,7 0 8,-11 0 2,112 0-1512,-120 3-1820,-1 3-729</inkml:trace>
  <inkml:trace contextRef="#ctx0" brushRef="#br0" timeOffset="5248.67">3817 128 1536,'0'0'5311,"0"0"-3003,0 0-1121,0 0-393,0 0-102,0 0 51,0 8-18,0 275 1945,0 8-4386,0-289 299,0-2-1063,0 0-2024</inkml:trace>
  <inkml:trace contextRef="#ctx0" brushRef="#br0" timeOffset="5712.8">3913 0 656,'0'0'4737,"0"0"-3141,0 0-613,0 0 251,0 0-143,0 0-192,11 15-130,-1-3-620,18 24 1028,22 39-1177,-33-45 103,-2 1-1,-1 0 1,-2 1 0,-1 1-1,-2 0 1,-1 1 0,-1-1-1,-2 1 1,-1 1 0,-2-1-1,-2 0 1,-2 15-103,0-28-85,-2 0 0,0 0-1,-1 0 1,-1-1 0,-2 0 0,1 0-1,-2 0 1,-1-1 0,-2 1 85,-1 5-1102,1 1 0,1 1 0,1 0 1,-4 18 1101,13-29-3597,1-16 886</inkml:trace>
  <inkml:trace contextRef="#ctx0" brushRef="#br0" timeOffset="6231.8">4294 75 6265,'0'0'1517,"0"0"-596,0 0-285,0 0-50,0 0 41,0 0 25,-4 22-27,1-3-482,-7 46 1401,1 37-1544,9 222 1543,0-311-1561,1-1 0,0 1 0,1-1 0,0 0 0,1 0 0,1 0 0,0 0 0,0 0 0,1-1 0,1 1 0,0-2 0,0 1 0,1 0 0,8 8 18,-12-17-24,0 1-1,0-1 1,0 0 0,1 0-1,-1 0 1,1 0-1,-1-1 1,1 0 0,0 1-1,-1-1 1,1-1-1,0 1 1,0 0 0,0-1 24,7 1-870,0-1 1,0 0 0,0 0 0,3-2 869,-3 0-3035</inkml:trace>
  <inkml:trace contextRef="#ctx0" brushRef="#br0" timeOffset="6764.11">4476 435 984,'0'0'5615,"0"0"-3337,0 0-1003,0 0-282,0 0-149,0 0-105,7-13-64,24-40-132,-30 50-475,1 0 1,0 1 0,0-1 0,1 1 0,-1-1 0,0 1-1,1 0 1,0 0 0,-1 0 0,1 1 0,0-1-1,0 0 1,0 1 0,0 0 0,0 0 0,0 0-1,1 0-68,4-1 59,-1 2-1,1-1 1,0 1-1,-1 0 0,7 1-58,4 0 103,-16-2-98,0 1 1,0 0-1,0 0 0,1 0 1,-1 1-1,0-1 0,0 0 1,0 1-1,0-1 0,0 1 1,0 0-1,0 0 0,0 0 1,0 0-1,-1 0 0,1 0 1,0 0-1,0 1 0,0 0-5,0 1 17,0 0 0,-1 0 0,0 0 0,1 0 0,-1 0 0,0 0 0,0 0 0,-1 1 0,1-1 0,-1 0 0,0 0 0,0 4-17,1 11 39,-1-1-1,-1 1 1,0 0-1,-1-1 1,-1 1-1,-1-1 1,-1 0-1,0 0 0,-1 0 1,-1-1-1,0 0 1,-2 1-39,-4 9 3,3-7-2,0 0 1,1 1 0,1 1 0,1-1-1,1 1 1,0 1-2,6-21-1,0 0-1,0 0 1,1-1-1,-1 1 1,0 0-1,0 0 1,0 0-1,1 0 1,-1-1 0,0 1-1,1 0 1,-1 0-1,0-1 1,1 1-1,-1 0 1,1-1-1,0 1 1,-1 0-1,1-1 1,-1 1-1,1-1 1,0 1 0,-1-1-1,1 1 1,0-1-1,0 1 1,-1-1-1,1 0 1,0 0-1,0 1 1,0-1-1,0 0 1,-1 0 0,1 0-1,0 0 1,0 0-1,0 0 1,0 0 1,44 0 359,-30-1-256,23 1-149,25 0 271,-22 0-3977,-37 0-130</inkml:trace>
  <inkml:trace contextRef="#ctx0" brushRef="#br0" timeOffset="7281.8">4826 86 5945,'0'0'2518,"0"0"-860,0 0-469,0 0-355,0 0-175,0 0 86,3 3-1,40 28 163,-1 3-1,-2 1 0,14 18-906,-42-39 6,0 0 1,-1 1-1,0 0 0,-1 1 1,-1 0-1,-1 0 0,0 1 0,-1 0 1,-1 0-1,-1 1 0,0 0 0,-1 0-6,2 25 23,-2 0 0,-1 1 0,-3-1 0,-4 31-23,-1-42-146,-1-1 1,-2 1-1,-1-1 0,-2-1 0,-1 0 0,-1 0 0,-2-1 0,-5 6 146,15-27-1211,2-9-1497,3-13-1257,3-6-2282</inkml:trace>
  <inkml:trace contextRef="#ctx0" brushRef="#br0" timeOffset="7762.8">5395 381 5657,'0'0'1870,"0"0"-643,0 0-328,0 0-324,0 0-27,0 0 49,7 0-46,3 0-452,4 1 278,1-1 0,-1-1 1,1 0-1,-1-1 1,0-1-1,1 0 0,3-2-377,-11 2-54,0 0 0,1 0 0,-1 1 0,0 0 0,1 1 0,2-1 54,-8 2-1171,-2 0-1897,0 0-3432</inkml:trace>
  <inkml:trace contextRef="#ctx0" brushRef="#br0" timeOffset="8093.83">5375 604 8434,'0'0'1870,"0"0"-411,0 0-327,0 0-261,0 0-243,0 0-254,7 0-109,44 1 440,13 0-1412,12-3 707,-60-1-2623,-5-3-3160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08.754"/>
    </inkml:context>
    <inkml:brush xml:id="br0">
      <inkml:brushProperty name="width" value="0.05" units="cm"/>
      <inkml:brushProperty name="height" value="0.05" units="cm"/>
    </inkml:brush>
  </inkml:definitions>
  <inkml:trace contextRef="#ctx0" brushRef="#br0">27 346 1480,'0'0'1138,"0"0"-574,0 0-108,0 0 275,0 0 401,0 0-74,-3 1-289,-20 4 1617,23-5-1651,0 0 77,0 0 39,0 0-60,0 0-24,0 0-101,0 0-107,0 0-77,0 0-73,0 0-81,0 0-24,0 0 3,0 0 24,0 0-49,0 0-59,0 0-58,0 0-39,0 0-38,0 0-13,0 0-38,0 0-76,14 0-34,133 0 277,-146 0-204,-1 0-72,0 0-170,13-2-2892,-4-6 534,-1-3-2150</inkml:trace>
  <inkml:trace contextRef="#ctx0" brushRef="#br0" timeOffset="751.09">312 18 4729,'0'0'2219,"0"0"-821,0 0-223,0 0-88,0 0-131,0 0-205,13 6 2253,-6-6-2833,43 1 310,0-3 1,0-2-1,2-3-481,1 1 264,0 2-1,53 2-263,-91 2 33,-15 26 119,0-15-87,1 20 72,-1 1 0,-2 0 1,-2 0-1,-1-1 0,-2 4-137,-36 104 299,-11 11-299,43-121 1,11-41-4494,0-6 251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11.189"/>
    </inkml:context>
    <inkml:brush xml:id="br0">
      <inkml:brushProperty name="width" value="0.05" units="cm"/>
      <inkml:brushProperty name="height" value="0.05" units="cm"/>
    </inkml:brush>
  </inkml:definitions>
  <inkml:trace contextRef="#ctx0" brushRef="#br0">117 310 992,'0'0'1439,"0"0"-479,0 0-245,0 0-160,0 0-96,0 0-86,0 0-18,0 0 108,0 0 242,0 0 113,0 0 11,0 0-22,0 0-77,0 0-125,0 0-42,0 0 4,0 0-77,0 0-163,0 0-111,-36 0 2346,33 2-2549,0 0 1,0 1-1,1-1 1,-1 1-1,1-1 0,-1 1 1,1 0-1,0 0 0,0 0 1,0 0-1,1 0 1,-1 0-1,1 1 0,-1-1 1,0 3-14,1-2 8,-8 18 21,2 0 0,0 0-1,1 1 1,2 0 0,0 0-1,1 13-28,-1 43 281,4 23-281,1-39 163,-1-44-147,2-1 0,0 1 0,1-1 0,1 1 0,0-1 0,2 0 0,0 0 0,1-1 0,0 0 0,2 0-1,0-1 1,1 0 0,0-1 0,9 10-16,1 3-110,9 11-377,-8-16-3662,-21-23-161</inkml:trace>
  <inkml:trace contextRef="#ctx0" brushRef="#br0" timeOffset="531.57">256 816 5657,'0'0'1631,"0"0"-356,0 0-332,0 0-100,0 0-62,0 0-155,7-4-142,43-24 539,46-24 103,-82 46-1079,0 0 1,0 1-1,1 0 0,0 1 1,14-2-48,-19 5-1685,-22 2-2685,8-1-784</inkml:trace>
  <inkml:trace contextRef="#ctx0" brushRef="#br0" timeOffset="1065.11">670 432 6953,'0'0'1854,"0"0"-280,0 0-430,0 0-396,0 0-218,0 0 34,0 10 37,-4 238 954,4-247-1583,0-1-80,0 0-17,0 0 22,12 0 61,1-2 85,0 0 1,-1 0-1,1-1 1,-1-1-1,1 0 1,-1 0-1,0-1 1,3-3-44,40-14 42,-23 9-36,-25 9-28,1 1 0,-1 0 0,1 0 0,0 1 0,0 0 0,0 1 0,8-2 22,-15 3-380,-1 0-292,0 0-398,0 0-685,0 0-1709,0 0-2746</inkml:trace>
  <inkml:trace contextRef="#ctx0" brushRef="#br0" timeOffset="1425.35">921 342 3713,'0'0'3710,"0"0"-1558,0 0-631,0 0-445,0 0-396,0 0-213,0 4-84,-1 139 1640,0 49-1818,10 36-205,-7-210-1686,-1-32-3911,-1-9 23</inkml:trace>
  <inkml:trace contextRef="#ctx0" brushRef="#br0" timeOffset="1897.03">1093 197 3369,'0'0'2226,"0"0"-697,0 0-347,0 0-327,0 0-254,0 0-157,7 10-101,-5-8-316,3 6 121,1 0 0,-1-1 0,2 1 1,-1-2-1,1 1 0,0-1 0,0 0 0,1 0 0,5 3-148,-2-2 124,0 0 1,-1 0-1,0 1 0,0 1 0,0 0 1,-1 0-1,-1 0 0,0 2 0,0-1 1,-1 1-1,0 0 0,-1 0 0,0 0 0,-1 1 1,0 0-1,-1 0 0,0 1 0,-1-1 1,0 3-125,4 33 101,-1 0 1,-3 1-1,-2-1 1,-3 27-102,0 4 2,3-69-213,-1 0-1,-1 0 1,0 0 0,0 0 0,-1-1 0,0 1 0,-1 0 0,0-1-1,-4 10 212,6-18-985,1-6-3563,0-8-15</inkml:trace>
  <inkml:trace contextRef="#ctx0" brushRef="#br0" timeOffset="2441.53">1695 30 6241,'0'0'1927,"0"0"-466,0 0-534,0 0-149,0 0-100,0 0-207,-8 24-78,-26 77 7,25-67-145,1 0-1,2 1 0,2 0 1,1-1-1,1 1 0,2 0 1,3 15-255,-1 29 372,-2-65-326,-1 25 65,3-1 0,2 11-111,-2-35 1,1 0 1,0-1-1,1 1 1,1-1-1,0 0 1,0 0-1,2-1 1,0 1-2,-2-3 5,1-1 0,0-1 0,1 1 0,0-1 0,0-1 0,7 6-5,-11-10-256,1 0 0,0 0 0,0 0-1,1 0 1,-1-1 0,0 0 0,1 0 0,0 0-1,-1-1 1,1 1 0,0-1 0,0 0-1,-1-1 1,1 1 0,2-1 256,0-1-2897,0-7-1485</inkml:trace>
  <inkml:trace contextRef="#ctx0" brushRef="#br0" timeOffset="2874.07">1950 226 656,'0'0'5417,"0"0"-3051,0 0-898,0 0-415,0 0-230,0 0-149,0 11 491,6 386 2255,-9-222-5481,3-174 746,0-9-2973,0-8 535</inkml:trace>
  <inkml:trace contextRef="#ctx0" brushRef="#br0" timeOffset="3812.02">2436 241 7154,'0'0'2420,"0"0"-526,0 0-425,0 0-360,0 0-379,0 0-271,-13 2-171,-50 9 324,1 3 1,-34 12-613,89-23 10,0 1 1,1-1-1,-1 1 1,1 0-1,0 1 1,0-1-1,0 1 1,1 1-1,-1-1 1,1 1-1,0 0 1,1 0-1,0 0 1,0 0-1,0 1 1,-1 3-11,4-2-62,0 0 1,0-1 0,1 1 0,0 0 0,0 0-1,1 3 62,1 14 16,-2-18-1,1-1 0,1 1 0,-1-1 1,1 1-1,0-1 0,0 0 0,1 0 1,0 0-1,0 0-15,1-1-5,-2-4-17,-1-1 0,1 1 1,0-1-1,0 0 0,0 0 0,0 1 1,0-1-1,0 0 0,0-1 1,0 1-1,0 0 0,0-1 1,1 1 21,-2-1 10,30-3 21,-1 0 0,1 2 1,-1 2-1,30 2-31,-57-1 2,0 0 0,-1-1 1,1 1-1,0 0 0,-1 0 0,1 0 0,-1 1 1,1-1-1,-1 1 0,0-1 0,0 1 1,0 0-1,0 0 0,0 0 0,0 0 0,0 0 1,0 0-1,-1 0 0,1 1 0,-1-1 1,0 1-1,1-1 0,-1 1 0,-1-1 0,1 1 1,0 0-1,0 0 0,-1 1-2,3 11 89,-1 0-1,-1 1 1,0-1-1,-1 11-88,0-14 77,0-7-64,0-1 1,0 1-1,-1 0 0,0 0 0,0 0 0,0-1 0,0 1 1,-1 0-1,0-1 0,0 1 0,0-1 0,-1 1-13,-2 2-8,0 0 1,-1 0-1,0-1 0,-1 1 0,1-1 0,-3 0 8,-2 4-67,1 0-30,-1-1-1,0 0 0,-1-1 1,1 0-1,-2-1 0,1 0 1,-1-1-1,-1 0 98,14-13-4789,16-24 1251,-3 13-1519</inkml:trace>
  <inkml:trace contextRef="#ctx0" brushRef="#br0" timeOffset="4472.01">2532 0 6361,'0'0'1977,"0"0"-372,0 0-306,0 0-148,0 0-58,0 0-155,0 33 1823,2-29-2746,0 0 0,0 0 0,0 0 0,1 0 0,0 0 0,-1-1 0,1 1 0,1-1 0,-1 0 0,0 1 0,1-2 1,0 1-1,1 1-15,10 9 23,11 12 10,-2 0 1,-1 2-1,-1 1 1,4 8-34,-17-22 18,-1 1 1,0 0-1,-1 0 1,-1 1-1,0 0 1,-1 0-1,-1 0 1,0 1-1,-2-1 0,1 2-18,0 13 41,-2-1-1,-1 1 0,-1-1 0,-1 1 0,-2-1 0,-1 0 0,-1 0 1,-2-1-1,-1 1 0,-5 9-40,-17 29-610,-23 35 610,60-142-6665,0 21 1961</inkml:trace>
  <inkml:trace contextRef="#ctx0" brushRef="#br0" timeOffset="5515.31">3018 500 3241,'0'0'1283,"0"0"-511,0 0-171,0 0-22,0 0 71,0 0 60,0 1-867,0-1 364,0 0 0,0 0 0,0 1 0,0-1 0,0 0 0,0 0 0,0 0 0,0 1 0,0-1 0,0 0 0,0 0 0,1 0 0,-1 1 0,0-1 0,0 0 0,0 0 0,0 0 0,0 1 0,0-1 0,1 0 0,-1 0 0,0 0 0,0 0 0,0 0 0,0 0 0,1 1 0,-1-1 0,0 0 0,0 0 0,0 0 0,1 0 0,-1 0 0,0 0 0,0 0 0,0 0 0,1 0 0,-1 0-207,63-7 1018,-18 0-884,20 6-86,-64 1-32,12 0 154,-10 0-5708,-3 0 521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20.255"/>
    </inkml:context>
    <inkml:brush xml:id="br0">
      <inkml:brushProperty name="width" value="0.05" units="cm"/>
      <inkml:brushProperty name="height" value="0.05" units="cm"/>
    </inkml:brush>
  </inkml:definitions>
  <inkml:trace contextRef="#ctx0" brushRef="#br0">96 117 3913,'0'0'1559,"0"0"-194,0 0-179,0 0-142,0 0-85,0 0-133,0-5-33,0-15-31,0 15-70,0 5-85,0 0-47,0 0 15,0 0-6,0 0-12,0 0-39,0 0-117,0 0-109,0 0-36,-3 7 142,-12 22-325,2 0 0,0 2 1,3-1-1,0 1 0,2 1 1,2 0-1,-2 15-73,3 8 140,1 1-1,3 0 1,6 54-140,2-72 0,1 0-1,2 0 1,1-1 0,2-1 0,16 32 0,17 27-158,-45-94-1,0 0-1,0-1 1,0 1-1,0 0 1,1-1-1,-1 1 1,0-1-1,0 1 1,1-1-1,-1 1 1,0-1-1,1 0 1,-1 0 0,0 1-1,1-1 1,-1 0-1,0 0 1,1-1-1,-1 1 1,0 0-1,1 0 1,-1-1-1,0 1 1,1 0-1,-1-1 1,0 0-1,0 1 1,0-1-1,1 0 1,-1 1-1,0-1 1,0 0-1,0 0 1,0-1 159,9-9-3933</inkml:trace>
  <inkml:trace contextRef="#ctx0" brushRef="#br0" timeOffset="384.32">282 563 6001,'0'0'2505,"0"0"-893,0 0-616,0 0-295,0 0-112,0 0-76,3 0-34,30-1 1962,32-7-2441,-14 2-439,1 3-3950,-51 3-1715</inkml:trace>
  <inkml:trace contextRef="#ctx0" brushRef="#br0" timeOffset="969.24">791 105 4321,'0'0'3567,"0"0"-1493,0 0-520,0 0-442,0 0-430,0 0-188,-10 14 8,-4 5-239,2 1 1,0 1 0,1 0-1,1 0 1,1 1 0,1 0-1,-1 9-263,3-1 177,2 0 0,1 0 0,1 1-1,2-1 1,1 0 0,4 20-177,-2-39-14,0 1 0,1-1 0,1 0 0,0 0 0,0-1 0,1 1 0,1-1 0,0-1 0,0 1 0,0-1 0,1 0 0,5 3 14,-11-10-27,0 0 1,0 0-1,0-1 1,0 1-1,0-1 1,1 1-1,-1-1 1,0 0-1,1 0 1,-1 0-1,1 0 1,-1 0-1,1-1 1,0 1-1,-1-1 1,1 1-1,-1-1 1,1 0-1,0 0 1,-1-1 0,1 1-1,0 0 1,-1-1-1,1 1 1,-1-1-1,1 0 1,-1 0-1,1-1 27,3 0-21,-1-1 0,1 0 0,-1-1-1,0 1 1,-1-1 0,1 0 0,-1 0-1,1 0 1,-1-1 0,0 0 0,1-2 21,2-3 23,0 0 0,-1 0 0,0 0 0,-1-1 0,0 0 0,0 0 1,-1 0-1,-1-1 0,0 1 0,-1-1 0,0 0 0,0-5-23,-20 17 54,12 2-41,1-1 0,-1 1 0,0 0 1,0 0-1,1 1 0,0 0 0,-1 0 1,1 0-1,0 0 0,0 1 0,1 0 1,-1 0-1,-2 3-13,-14 15 1,1 0-1,-2 5 0,18-22 5,1-1-44,-8 9 80,1 1 1,0 1 0,-1 2-42,9-14-57,0 0 1,1 0-1,-1 1 1,1-1-1,-1 1 1,1-1-1,0 1 1,0-1-1,1 1 1,-1 0 0,1-1-1,0 1 1,0 0-1,0-1 1,0 1-1,1 0 1,-1-1-1,1 1 57,0-3-87,-1-1-1,0 0 0,0 1 1,1-1-1,-1 0 1,0 0-1,1 1 0,-1-1 1,1 0-1,-1 0 1,0 0-1,1 1 0,-1-1 1,1 0-1,-1 0 0,0 0 1,1 0-1,-1 0 1,1 0-1,-1 0 0,1 0 1,-1 0-1,0 0 1,1 0-1,-1 0 0,1 0 88,0 0-608,7 0-3431</inkml:trace>
  <inkml:trace contextRef="#ctx0" brushRef="#br0" timeOffset="1434.99">1112 48 6129,'0'0'1617,"0"0"-170,0 0 10,0 0-138,0 0-216,0 0-261,11 9-170,100 67 575,-100-69-1182,-1 0 0,0 1 0,0 0 0,0 1 0,-2 0 1,1 1-1,-1-1 0,0 2 0,-1-1 0,0 1 0,2 6-65,-3-4 48,0 1 0,-2 0-1,1 1 1,-2-1 0,0 1-1,-1-1 1,0 1 0,-1 0-1,-1 10-47,-1-1-168,-1 1-1,-1-1 1,-1 1-1,-1-1 0,-1 0 1,-1-1-1,-1 0 1,-2 0-1,0-1 1,-1 0-1,-1 0 0,-1-1 1,-1-1-1,-1 0 1,-14 14 168,26-31-124,2-2-10,-1 1 1,1 0 0,-1-1-1,1 1 1,-1-1 0,0 0-1,1 0 1,-1 1-1,0-1 1,0 0 0,-1 0 133,2-7-3344,1-12 578,0-5-1342</inkml:trace>
  <inkml:trace contextRef="#ctx0" brushRef="#br0" timeOffset="1870.02">1621 1 5961,'0'0'2038,"0"0"-658,0 0-227,0 0-191,-14 30-180,-47 99-174,35-71 186,2 2 1,3 0-1,-2 17-794,15-43 245,2 0-1,1 1 1,2 0 0,2-1-1,2 33-244,0-61-9,0-1-1,0 0 0,1-1 1,-1 1-1,1 0 1,0 0-1,1-1 1,-1 1-1,1-1 0,0 1 1,0-1-1,0 0 1,1-1-1,-1 1 1,1 0-1,0-1 0,0 0 1,0 0-1,1 0 1,-1 0-1,1-1 1,-1 0-1,1 0 0,3 1 10,1 1-285,1 0-1,-1-1 0,1-1 0,0 1 0,0-2 1,0 1-1,0-1 0,0-1 0,0 0 0,0 0 1,0-1-1,4-1 286,3-7-2045,-3-10-1724</inkml:trace>
  <inkml:trace contextRef="#ctx0" brushRef="#br0" timeOffset="2199.05">1800 283 6553,'0'0'2100,"0"0"-393,0 0-363,0 0-391,0 0-238,0 0-28,0 11 38,0 280 2192,0-91-8614,0-196 919</inkml:trace>
  <inkml:trace contextRef="#ctx0" brushRef="#br0" timeOffset="2599.26">1919 114 4545,'0'0'3707,"0"0"-2332,0 0-585,0 0 127,0 0 162,0 0-150,16 3-241,55 11-152,-62-12-452,0 1 1,0 0-1,0 1 1,0 0-1,-1 0 0,1 1 1,-1 0-1,-1 0 1,1 1-1,-1 0 1,0 1-1,0-1 1,0 1-1,-1 1 0,0-1 1,-1 1-1,0 0 1,0 1-85,6 11 135,-2 0 0,0 1 0,-1 1 0,-1 0 0,-1 0 0,1 10-135,1 20 59,-1 0 1,-3 0-1,-2 1 1,-3-1-1,-4 31-59,3-69-153,0 0 1,-1 1-1,-1-1 1,-1-1-1,0 1 0,0-1 1,-1 0-1,-1 0 1,-5 8 152,6-12-485,0 0 1,-1-1-1,0 0 1,0 0-1,-1-1 1,0 0-1,0 0 1,-4 2 484,10-8-390,0 0 0,0 0 0,0 0 0,0 0-1,0 0 1,0-1 0,0 1 0,0-1 0,-1 1 0,1-1 0,0 0 0,-2 0 390,-1 0-4358</inkml:trace>
  <inkml:trace contextRef="#ctx0" brushRef="#br0" timeOffset="3065.88">2531 265 6513,'0'0'1455,"0"0"-284,0 0-21,0 0 3,0 0-280,0 0-249,8 0-132,161 0 1326,-168 1-1845,-1-1 1,1 0 0,0 0 0,-1 0 0,1 0 0,0 0-1,-1 0 1,1 1 0,-1-1 0,1 0 0,-1 1 0,1-1-1,-1 0 1,1 1 0,-1-1 0,1 0 0,-1 1 0,1-1 0,-1 1-1,1-1 1,-1 1 0,0-1 0,1 1 0,-1-1 0,0 1-1,0 0 1,1-1 0,-1 1 0,0-1 0,0 1 0,0 0-1,0-1 1,0 1 26,1 25-2816,-1-18 645,0 7-4154</inkml:trace>
  <inkml:trace contextRef="#ctx0" brushRef="#br0" timeOffset="3383.39">2524 498 3873,'0'0'4537,"0"0"-3305,0 0 200,0 0-335,0 0-321,0 0-192,0 0-48,79 0-160,-62 0-56,0 0-32,2 0-144,-2 0-136,-1 0 40,-2 0-48,-1 0-272,-3 6-1112,-4 3-2497</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27.922"/>
    </inkml:context>
    <inkml:brush xml:id="br0">
      <inkml:brushProperty name="width" value="0.05" units="cm"/>
      <inkml:brushProperty name="height" value="0.05" units="cm"/>
    </inkml:brush>
  </inkml:definitions>
  <inkml:trace contextRef="#ctx0" brushRef="#br0">6536 301 1296,'0'0'4489,"0"0"-2287,0 0-823,0 0-396,0 0-248,0 0-42,8 0 5007,34 0-5544,-26-1-72,1 1 1,-1 1-1,0 0 1,1 1-1,-1 1 0,0 1 1,0 0-1,11 5-84,-25-6-1092,-2-2-4437,0-1 627</inkml:trace>
  <inkml:trace contextRef="#ctx0" brushRef="#br0" timeOffset="945.5">7194 39 3809,'0'0'2894,"0"0"-883,0 0-401,0 0-197,0 0-185,0 0-142,1 8 621,-3-7-1624,1 0 0,-1 0-1,0 0 1,0 0 0,1 0 0,-1 0 0,0-1-1,0 1 1,0 0 0,0-1 0,0 0 0,0 1 0,0-1-1,0 0 1,0 0-83,-39 0 405,28 0-298,-131 0 105,143 0-166,1 0 4,0 0-9,0 0-20,0 22 64,-7 42 381,-3-1 1,-12 43-467,24-111 23,0 1 0,0 0 0,1 0 0,0 0 0,-1 0 0,1 1 0,0-1 0,1 1-1,-1 0 1,1 0 0,-1 0 0,1 0 0,0 0 0,0 1 0,0 0 0,1 0 0,-1 0 0,2 0-23,2-2-23,0 1 0,0 1 1,0 0-1,0 0 0,1 0 0,-1 1 1,0 0-1,1 1 0,-1 0 0,9 1 23,-16-1-1,0 1-1,-1-1 0,1 1 0,0-1 0,0 1 0,0-1 0,-1 1 1,1 0-1,0-1 0,-1 1 0,1 0 0,0-1 0,-1 1 0,1 0 1,-1 0-1,1 0 0,-1 0 0,1 0 0,-1 0 0,0-1 0,0 1 1,1 0-1,-1 0 0,0 0 0,0 0 0,0 0 0,0 0 1,0 1 1,0 34 39,0-26-4,0 4-1,-1 0-1,0 0 1,-1-1-1,0 1 1,-1-1 0,-1 1-1,0-1 1,-1 0-1,0-1 1,-1 1-1,-8 11-33,-1 3 26,-1-1 0,-1-1 0,-1 0 0,-1-1-1,-1-1 1,-16 13-26,32-33 0,0 0-1,1 0 1,-1-1-1,0 0 1,0 0 0,0 0-1,0 0 1,-1-1-1,1 1 1,0-1-1,-1 0 1,1 0-1,-1-1 1,1 1 0,-3-1 0,6 0-122,1 0-7,0 0 27,0 0-47,0 0-107,0 0-191,0 0-281,7-11-1562,39-26-3102,-23 19-1994</inkml:trace>
  <inkml:trace contextRef="#ctx0" brushRef="#br0" timeOffset="1613.37">7419 84 7642,'0'0'2036,"0"0"-666,0 0-233,0 0-134,0 0-143,0 0-156,-1 30 1636,-5-11-2031,0-1 0,-2 0 1,0 0-1,-8 13-309,-1 2 87,-88 168 333,105-201-431,-1 0 1,1 0-1,0 0 1,0 0-1,0 0 1,0 0-1,0 1 1,0-1-1,0 0 1,0 0-1,0 0 1,0 0-1,0 0 1,0 1-1,0-1 1,0 0-1,0 0 0,0 0 1,0 0-1,0 0 1,0 1-1,0-1 1,0 0-1,0 0 1,0 0-1,0 0 1,0 0-1,0 1 1,0-1-1,0 0 1,0 0-1,1 0 1,-1 0-1,0 0 0,0 0 1,0 0-1,0 1 1,0-1-1,0 0 1,0 0-1,1 0 1,-1 0-1,0 0 1,0 0-1,0 0 1,0 0 10,11 1-71,10-5 169,11-8 148,0-2 0,15-8-246,-19 7-187,1 2 0,0 2 0,2 0 187,-18 7-2013,1 1 1,-1 0-1,0 2 1,0-1-1,9 1 2013,-15 1-4638</inkml:trace>
  <inkml:trace contextRef="#ctx0" brushRef="#br0" timeOffset="2108.5">7631 0 5369,'0'0'4296,"0"0"-2101,0 0-645,0 0-352,0 0-385,0 0-180,0 0-102,0 0-124,0 0-38,0 0 27,0 0 38,0 0-25,0 0-61,0 3-64,1 62 97,-3 0 0,-2 0-1,-3-1 1,-11 38-381,-10-1 51,-4-1-1,-5-1 1,-38 69-51,74-165-26,-1 1 0,0-1-1,0 0 1,0 0 0,-1 1-1,1-1 1,-3 2 26,4-5-217,1 0-115,0 0-135,0 0-172,0 0-265,0-20-5822,0 8-1471</inkml:trace>
  <inkml:trace contextRef="#ctx0" brushRef="#br0" timeOffset="4608.52">153 1637 5297,'0'0'1866,"0"0"-443,0 0-290,0 0-263,0 0-78,0 0-154,0 0-200,0 0-76,0 0-5,0 0 13,0 0-20,0 0 46,0 0 30,-20 18 2280,8-6-2670,1 1 1,0 0 0,0 1-1,2 0 1,0 0-1,0 1 1,1 0 0,1 1-1,1-1 1,0 2-1,1-1 1,1 0 0,-2 15-37,-3 24 47,4 1 0,1 0 0,4 28-47,0-71 10,1 0 1,0 0-1,1 0 0,1-1 0,0 1 1,1-1-1,0 0 0,4 9-10,8 9-9,1 0 0,10 14 9,28 49-675,-51-78-745,-4-6-4324,0-8-1473</inkml:trace>
  <inkml:trace contextRef="#ctx0" brushRef="#br0" timeOffset="4977.25">272 2206 2681,'0'0'4803,"0"0"-2912,0 0-948,0 0-273,0 0 2,0 0 91,10 0-77,-6 0-624,14 0 275,-1-1 1,1 0-1,-1-1 0,9-3-337,-5 0-20,89-22 911,-39 20-4514,-69 7-2080</inkml:trace>
  <inkml:trace contextRef="#ctx0" brushRef="#br0" timeOffset="5555.76">814 1801 7042,'0'0'2249,"0"0"-515,0 0-435,0 0-221,0 0-176,0 0-223,-8 4-175,3-1-444,1-1-1,0 1 1,-1 0-1,1 0 1,0 0 0,0 0-1,1 1 1,-1 0-1,1 0 1,-1 0-1,1 0 1,1 0-1,-1 1 1,0-1-1,1 1 1,0-1 0,0 2-60,-6 19 182,1 0 0,2 0 0,0 0 0,2 0 0,1 1 0,0 0 0,2-1 0,3 21-182,-1-39-7,-1-1-1,1 0 1,0 0 0,0 0 0,1 0 0,0 0-1,0-1 1,1 1 0,-1-1 0,1 0-1,0 0 1,0 0 0,1 0 0,0-1 0,1 2 7,7 5-8,0-1 1,1-1 0,0 0 0,0-1 0,6 2 7,-13-7-7,0 0 1,0 0-1,0-1 0,0 0 1,0 0-1,1-1 1,-1 0-1,1 0 0,-1-1 1,5 0 6,-9 0-3,1-1 0,-1 1 1,1-1-1,-1 1 0,0-1 1,1 0-1,-1 0 0,0-1 1,0 1-1,0-1 0,0 1 0,0-1 1,0 0-1,-1 0 0,1 0 1,0-1-1,-1 1 0,0-1 1,0 1-1,1-1 0,-1 0 0,-1 0 1,1 0 2,2-4 15,0-1 0,-1 1 0,0-1 0,0 0 0,-1 0 0,0 0-1,0 0 1,-1 0 0,0-1 0,0 1 0,-1 0 0,0 0 0,-1-1 0,0 0-15,-1 8-12,0 1 1,0-1-1,-1 0 0,1 1 0,0-1 1,-1 1-1,1-1 0,0 1 0,-1 0 1,1 0-1,0 0 0,-1 0 0,1 1 1,0-1-1,-1 1 12,1-1-32,-2 1 4,1 0 0,-1 0 0,1 0 0,-1 1 0,1 0 0,0-1 0,0 1 0,0 0 0,0 1 0,0-1 0,0 0 1,0 1-1,1 0 0,-1-1 0,1 1 0,-2 3 28,-1 1-73,0-1 0,1 1-1,0 1 1,0-1 0,1 0 0,-1 1 0,1 2 73,3-10-60,-1 1 0,1 0 0,0-1 1,0 1-1,-1-1 0,1 1 0,0 0 0,0-1 0,0 1 0,0 0 0,0-1 0,0 1 0,0 0 0,0-1 0,0 1 0,0 0 0,0-1 1,0 1-1,1 0 0,-1-1 0,0 1 0,0 0 0,1-1 0,-1 1 0,0-1 0,1 1 0,-1-1 0,1 1 0,-1-1 0,1 1 0,0 0 60,19 1-3259,-13-2 2247,7 0-4384</inkml:trace>
  <inkml:trace contextRef="#ctx0" brushRef="#br0" timeOffset="5938.36">1066 1658 7378,'0'0'1575,"0"0"-583,0 0-209,0 0 233,0 0 101,0 0-179,19 13-146,63 43-121,-70-46-510,1 0 0,-1 0 0,-1 1 0,0 1 0,0 0 0,-2 1 0,1-1 0,-1 2 0,-1 0 0,-1 0 0,0 0 0,2 7-161,-3-7 44,-1 1-1,0 0 1,-2 1-1,1-1 0,-2 1 1,1 5-44,0 95 208,-3-94-190,-1-1-275,-1 0 0,-1 0 0,0 0 0,-2 0 0,0-1 0,-2 0 1,0 0-1,-1 0 0,-1-1 0,-1 0 0,0-1 0,-5 6 257,12-20-503,0 0 0,0 0 0,0 0 0,-1 0-1,1-1 1,-1 0 0,0 1 0,0-1 0,-1 0 503,-6 2-4493</inkml:trace>
  <inkml:trace contextRef="#ctx0" brushRef="#br0" timeOffset="6353.64">1621 1619 7666,'0'0'2005,"0"0"-596,0 0-510,0 0-398,0 0-50,0 0 153,-10 33 47,-34 107 57,34-107-390,2 0 0,1 1 1,2 0-1,1 0 0,2 0 0,1 0 0,3 12-318,-2 5 56,0-44-56,1 1 0,0-1 0,1 0 0,-1 1 0,1-1 0,1 0 0,-1 0 1,1 0-1,1-1 0,-1 1 0,1-1 0,0 0 0,0 0 0,1 0 0,0 0 0,5 4 0,-4-4-414,0-1 0,1 1 0,-1-1-1,1 0 1,1-1 0,-1 1 0,1-2 0,0 1 0,0-1-1,0 0 1,0 0 0,0-1 0,0-1 0,6 2 414,0-3-4475</inkml:trace>
  <inkml:trace contextRef="#ctx0" brushRef="#br0" timeOffset="6839.5">1777 2015 8450,'0'0'2090,"0"0"-765,0 0-350,0 0-172,0 0-46,0 0-91,14-14-243,43-44-214,-54 55-205,0 1 0,0-1 0,0 1 0,0 0 0,0 0 0,0 0 0,1 0 0,-1 0 0,1 1-4,-2 0 1,-1 1 0,0 0 0,0-1 1,0 1-1,0 0 0,0 0 1,0 0-1,0 0 0,0 0 0,0 0 1,0 0-1,0 1 0,1-1 1,-1 0-1,0 0 0,0 1 1,0-1-1,0 1 0,0 0-1,0 0 23,1 0 0,-1 1 0,1-1-1,-1 1 1,0-1 0,0 1 0,0 0 0,0 0-1,0-1 1,0 1 0,0 0 0,-1 0 0,1 0 0,-1 0-1,1 0 1,-1 0 0,0 0 0,0 2-23,2 14 74,0 0 1,-2 0-1,0 0 1,-2 0-1,1 0 1,-2-1-1,-1 1 1,0 0-1,-1-1 1,-1 0-1,0 0 1,-2-1-1,-2 6-74,-46 84-316,59-105 225,1 0 1,-1 0-1,1-1 0,-1 1 0,1-1 1,-1 0-1,1 0 0,-1 0 0,2 0 91,-4 0-41,162 0-1163,-162 6-3042,-1 0-1058</inkml:trace>
  <inkml:trace contextRef="#ctx0" brushRef="#br0" timeOffset="7253.55">2088 1741 7698,'0'0'1935,"0"0"-671,0 0-198,0 0-213,0 0-38,0 0-16,10 6-55,7 6-416,0 0-1,0 0 1,-1 2-1,0 0 1,-2 1 0,10 12-328,-12-11 90,-1 1 0,-1 0 0,-1 1 0,-1 0 0,0 0 0,-1 1 0,-1 0 0,-1 0 0,-1 1 0,1 6-90,2 35 67,-3-1 1,-3 45-68,-1-91-24,-1 0 1,-1 0-1,0 1 1,-4 12 23,4-20-294,0 0 0,-1 1 1,0-1-1,0 0 1,-1-1-1,1 1 0,-1-1 1,-1 1-1,1-1 1,-2 1 293,4-6-442,1 0 0,-1 0 0,1 0 1,-1 0-1,1 0 0,-1 0 0,1 0 0,-1-1 1,0 1-1,0-1 0,1 1 0,-2-1 442,-4 1-6378</inkml:trace>
  <inkml:trace contextRef="#ctx0" brushRef="#br0" timeOffset="7636.52">2604 2042 3569,'0'0'4674,"0"0"-2732,0 0-575,0 0-210,0 0-52,0 0-144,17-2-219,21-5-235,0-1 1,34-13-508,-63 17-2,1 1 1,-1 1 0,1 0 0,-1 0 0,1 1 0,0 0 0,-1 0 0,1 1 0,6 1 1,-15-1-46,-1 1 0,1-1-1,-1 1 1,1-1 0,-1 1 0,1-1-1,-1 1 1,1-1 0,-1 1 0,1-1-1,-1 1 1,0 0 0,1-1 0,-1 1 0,0 0-1,0-1 1,0 1 0,1 0 0,-1-1-1,0 1 1,0 0 0,0-1 0,0 1-1,0 0 1,0-1 0,0 1 46,0 25-1776,-1-19 319,1 12-4909</inkml:trace>
  <inkml:trace contextRef="#ctx0" brushRef="#br0" timeOffset="8453.58">3242 1515 5841,'0'0'2826,"0"0"-885,0 0-488,0 0-254,0 0-139,0 0-185,-2 9-165,-25 110 1098,12-60-1206,3 1-1,-4 51-601,11-43 288,4 1 0,5 46-288,-3-102-184,1 0-1,1 0 1,1-1 0,-1 1-1,2-1 1,0 1 0,0-2-1,1 1 1,1 0-1,0-1 1,1 0 184,-4-5-159,0 0 0,1 0 0,0-1 0,0 0-1,0 0 1,0 0 0,1-1 0,0 0 0,0 0 0,0 0 0,1-1 0,-1 0 0,1 0-1,-1 0 1,1-1 0,0 0 0,0-1 0,0 1 0,0-1 0,5 0 159,4-4-3453,-5-9-3447</inkml:trace>
  <inkml:trace contextRef="#ctx0" brushRef="#br0" timeOffset="8790">3457 2021 7042,'0'0'2023,"0"0"-454,0 0-322,0 0-411,0 0-191,0 0-88,8 0-13,22-2-274,0-1 1,0-1-1,-1-2 0,1-1 1,-1-1-1,-1-2 0,12-6-270,-31 13-324,13-6-260,-13-1-3791,-9 5-1664</inkml:trace>
  <inkml:trace contextRef="#ctx0" brushRef="#br0" timeOffset="9122.1">3920 1613 8554,'0'0'1648,"0"0"-528,0 0 209,0 0-281,0 0-208,0 0-320,20 173-208,-17-131 160,0 2-176,-3 1-80,0 0-63,0-4-81,0-2-72,0-3-273,-3-6-575,-3-10-704,-1-5-961,0-12-3576</inkml:trace>
  <inkml:trace contextRef="#ctx0" brushRef="#br0" timeOffset="9453.5">4029 1602 5977,'0'0'1943,"0"0"-302,0 0-152,0 0-228,0 0-327,0 0-268,23 16-141,71 56 41,-85-65-431,-1 1 0,1-1 1,-2 1-1,1 1 0,-1-1 0,0 1 1,-1 1-1,0-1 0,-1 1 1,1 0-1,-2 0 0,0 1 0,2 6-135,-1 4 160,-2 0-1,0 0 0,-1 0 1,-2 0-1,0 12-159,0-17 79,-1 3-72,-1 1 0,0-1 0,-1 0 0,-1 0-1,-1-1 1,-1 1 0,0-1 0,-7 11-7,0-2-1282,-1 0 0,-2-1-1,0-1 1,-2-1 0,-4 4 1282,4-8-4719</inkml:trace>
  <inkml:trace contextRef="#ctx0" brushRef="#br0" timeOffset="9820.38">4505 1545 1176,'0'0'5693,"0"0"-3504,0 0-1049,0 0-249,0 0-123,0 0-158,-7 31-102,-26 102-28,18-60 360,3 1 0,3 0 0,4 0 1,4 73-841,1-140-16,0 0 0,0 0 0,1 0 0,0 0 0,1 0 0,-1 0 0,1 0 0,1 0 0,-1 0 0,1-1 0,0 1 0,1-1 0,0 0 0,0 0 0,0 0 0,0-1 0,1 1 0,0-1 0,0 0 0,1-1 0,-1 1 0,1-1 0,0 0 0,0 0 0,3 0 16,-2-1-427,0 0-1,1 0 1,0-1-1,-1 0 1,1 0 0,0-1-1,0 0 1,0 0-1,3-1 428,5-2-3186,-5-8-2692</inkml:trace>
  <inkml:trace contextRef="#ctx0" brushRef="#br0" timeOffset="10218.11">4830 1605 6729,'0'0'1526,"0"0"-466,0 0-126,0 0 87,0 0 134,0 0-97,3 12-165,6 46 17,-3-1 0,-2 1 0,-3 21-910,-5 269-1345,4-347 56,1-9-4022,2-8-289</inkml:trace>
  <inkml:trace contextRef="#ctx0" brushRef="#br0" timeOffset="11107.18">5402 1551 7922,'0'0'2742,"0"0"-626,0 0-493,0 0-439,0 0-468,0 0-410,-7 2-199,-39 14-93,1 3 1,-38 21-15,39-18 1,36-19-20,0 1 0,0 0 0,1 1 0,-1 0 1,1 0-1,0 1 0,1-1 0,-1 1 0,1 1 0,-1 1 19,6-7-43,1-1-23,0 0-37,0 0 65,0 0 119,2 21 384,3-5-294,0 1 0,0 0 0,-2 0 1,0 0-1,-1 0 0,0 10-171,-2 64 415,0-90-485,0-1-62,2-8-97,0 4 233,1-1 0,0 1 0,0 0 0,0 0 0,1 0 0,-1 0 0,1 1 0,0-1 0,0 1 0,0 0 0,0 0 1,1 1-1,-1-1 0,1 1 0,0 0 0,3-1-4,3-1-19,0 1 1,0 0-1,1 1 0,-1 1 1,1-1-1,-1 2 0,2-1 19,-12 1 0,0 1 0,1-1-1,-1 0 1,0 0-1,0 0 1,0 1-1,0-1 1,0 1-1,1-1 1,-1 1-1,0-1 1,0 1-1,0 0 1,0-1-1,-1 1 1,1 0-1,0 0 1,0-1-1,0 1 1,0 0-1,-1 0 1,1 1 0,1 1 13,0 0 1,-1 1-1,1-1 0,-1 1 1,0-1-1,0 1 1,1 4-14,0 8 131,0 1 0,-1-1 1,-1 7-132,0-18 56,0 9 2,0-1 1,-1 0-1,0 0 1,-1 0-1,-1 0 1,0 1-59,1-9-11,0 1 0,-1 0 1,0-1-1,0 0 1,0 0-1,0 0 1,-1 0-1,0 0 0,0 0 1,0-1-1,-1 0 1,1 0-1,-1 0 1,-2 1 10,-4 1-324,0 0 0,0 0 1,-1-1-1,1-1 1,-1 0-1,0 0 0,-1-1 324,-10 3-1830,20-7-2583,7-5 1079,-4 6 3355,12-13-3893</inkml:trace>
  <inkml:trace contextRef="#ctx0" brushRef="#br0" timeOffset="11622.72">5435 1313 6849,'0'0'2316,"0"0"-645,0 0-288,0 0-342,0 0-233,0 0-70,9 1 1,-3-1-527,-3 0-144,-1 0 1,0 0-1,0 0 1,1 0-1,-1 1 1,0-1-1,0 1 1,0-1-1,0 1 1,0 0-1,1 0 0,-1 0 1,0 0-1,-1 0 1,1 0-1,0 0 1,0 1-1,0-1 1,-1 1-1,1-1 1,-1 1-1,1 0 1,0 1-69,34 55 1401,-6-10-391,20 45-1010,-41-75 19,-2 1-1,0 0 1,-1 1 0,-1-1 0,-1 1 0,-1 0 0,0 4-19,0 15 17,-2 1 0,-1-1 0,-3 1 0,0-1 0,-3 0 0,-1 0 0,-13 36-17,-15 24-499,-4-1 1,-24 40 498,58-129-1878,5-13-2146,0-6 2255,0-10-5268</inkml:trace>
  <inkml:trace contextRef="#ctx0" brushRef="#br0" timeOffset="12583.58">5944 1878 6881,'0'0'2394,"0"0"-456,0 0-298,0 0-154,0 0-263,0 0-215,5 0 830,60-4-1750,-31 3-106,-1-2-1,3-2 19,-24 3-918,-1 0 0,1-2 0,-1 1 0,8-5 918,-10 4-2594,-4-1-1725</inkml:trace>
  <inkml:trace contextRef="#ctx0" brushRef="#br0" timeOffset="12914.02">5974 2075 9114,'0'0'1858,"0"0"-477,0 0-300,0 0-304,0 0-244,0 0-167,0 0-349,0 0 1,0 0-1,0 1 1,0-1 0,0 0-1,0 0 1,0 1-1,0-1 1,0 0-1,0 0 1,0 0-1,0 1 1,0-1-1,1 0 1,-1 0-1,0 0 1,0 0-1,0 1 1,0-1 0,0 0-1,0 0 1,1 0-1,-1 0 1,0 0-1,0 1 1,0-1-1,1 0 1,-1 0-1,0 0 1,0 0-1,0 0 1,1 0-1,-1 0 1,0 0 0,0 0-1,0 0 1,1 0-1,-1 0 1,0 0-1,0 0 1,0 0-18,16 1 69,-1 0 1,0-2-1,0 1 1,0-2-1,0 0 1,0-1-1,0-1 0,-1 0 1,1-1-1,-1 0 1,9-5-70,29-7-895,-48 16 339,0 0-1,0 0 1,0 1-1,0-1 1,0 1-1,0 0 1,1 0-1,-1 1 1,0-1-1,0 1 1,3 1 556,1 5-7216</inkml:trace>
  <inkml:trace contextRef="#ctx0" brushRef="#br0" timeOffset="13448">6470 1977 10338,'0'0'2091,"0"0"-874,0 0-469,0 0-281,0 0-189,0 0-96,4 0-28,26-3 97,0-1 0,0-2 0,-1 0 0,0-2 0,0-2 0,1-1-251,3 0-57,3 7-2885,-35 4-1158</inkml:trace>
  <inkml:trace contextRef="#ctx0" brushRef="#br0" timeOffset="14130.56">6850 1581 5881,'0'0'4113,"0"0"-2128,0 0-640,0 0-250,0 0-285,0 0-262,5 0 291,27-1-124,0-1 1,28-7-716,-41 7 9,0 1 0,0 0 0,1 2-9,-2-1-5,-17 0 6,0 0 0,1 0 0,-1 0 0,0 1 0,0-1 0,0 0 0,0 1 0,0-1-1,0 1 1,0-1 0,0 1 0,0-1 0,0 1 0,0 0 0,0 0 0,0-1 0,-1 1 0,1 0 0,0 0 0,0 0-1,-1 0 1,1 0 0,-1 0 0,1 0 0,-1 0 0,1 0 0,-1 0 0,0 0 0,1 0 0,-1 0 0,0 0 0,0 1-1,3 43 112,-3-36-75,-1 1-44,0 0-1,-1-1 1,0 1 0,-1 0 0,1-1-1,-2 0 1,1 0 0,-2 0-1,1 0 1,-1-1 0,0 1 0,-1-1-1,-5 6 8,-2 2-111,-1-1 0,0-1 0,0-1 0,-2 0 0,1 0-1,-10 4 112,16-8-295,22-8 63,-3-2 426,32 1 174,53 1-15,-94-1-352,0 0 0,0 0 0,1 1-1,-1-1 1,0 0 0,0 1 0,0-1-1,0 1 1,0-1 0,0 1 0,0 0-1,0-1 1,0 1 0,0 0-1,-1 0 1,1 0 0,0 0 0,0-1-1,-1 1 1,1 0 0,-1 0 0,1 0-1,0 0 1,-1 1 0,0-1-1,1 0 1,-1 0 0,0 0 0,0 0-1,1 1 0,-1 41 125,0-26-38,-1-8-59,0 1-1,-1 0 1,0 0 0,0-1 0,-1 0-1,-1 1 1,1-1 0,-1 0-1,-1-1 1,0 1 0,0-1 0,-3 4-28,-1 0-16,0-1 1,0 0-1,-1 0 1,0-1 0,-1-1-1,0 1 1,0-2-1,-5 3 16,-14 0-1226,9-9-2646,11-2-1209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2.383"/>
    </inkml:context>
    <inkml:brush xml:id="br0">
      <inkml:brushProperty name="width" value="0.05" units="cm"/>
      <inkml:brushProperty name="height" value="0.05" units="cm"/>
    </inkml:brush>
  </inkml:definitions>
  <inkml:trace contextRef="#ctx0" brushRef="#br0">53 143 24,'0'0'1256,"0"0"-39,0 0-17,0 0-745,0 0 102,0-4 323,0-25 2458,0-67 1531,0 83 499,-21 87-5116,14-56-251,2 0-1,0 0 1,1 1 0,1 0-1,0 0 1,2 5-1,1-9 492,-1 14-10306,-2-18 3869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2.978"/>
    </inkml:context>
    <inkml:brush xml:id="br0">
      <inkml:brushProperty name="width" value="0.05" units="cm"/>
      <inkml:brushProperty name="height" value="0.05" units="cm"/>
    </inkml:brush>
  </inkml:definitions>
  <inkml:trace contextRef="#ctx0" brushRef="#br0">1 0 4185,'0'0'1991,"0"0"-391,0 0-410,0 0-365,0 0-202,0 0-155,23 0 875,419 3 2405,-441-3-3781,0 0 0,0 0 0,0 1 0,-1-1 0,1 0 0,0 0 0,0 1 0,0-1 0,0 1 0,-1-1 0,1 0 0,0 1 0,-1-1 1,1 1-1,0 0 0,-1-1 0,1 1 0,0 0 0,-1-1 0,1 1 0,-1 0 0,1 0 0,-1-1 0,0 1 0,1 0 0,-1 0 0,0 0 0,1-1 0,-1 1 0,0 0 0,0 0 0,0 0 33,2 32-3672,-2-26 2111,0 3-4395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57.484"/>
    </inkml:context>
    <inkml:brush xml:id="br0">
      <inkml:brushProperty name="width" value="0.1" units="cm"/>
      <inkml:brushProperty name="height" value="0.1" units="cm"/>
      <inkml:brushProperty name="color" value="#E71224"/>
    </inkml:brush>
  </inkml:definitions>
  <inkml:trace contextRef="#ctx0" brushRef="#br0">1 418 7522,'0'0'2907,"0"0"-745,0 0-833,0 0-571,0 0-381,9 5-277,14 0-33,-1-1 0,1-1 0,-1-1 0,1-1 1,0-1-1,0 0 0,13-4-67,-32 4 16,0-1-1,0 0 1,1 1 0,-1-1 0,0-1 0,0 1 0,0-1 0,0 1-1,-1-1 1,1-1 0,0 1 0,-1 0 0,1-1 0,-1 1 0,0-1-1,0 0 1,0 0 0,0-1 0,-1 1 0,1 0 0,0-2-16,0-3 10,0 1 0,0 0 0,0-1 0,-1 1 0,-1-1 0,1 0 0,-1 0 0,0 0 0,-1 0 0,0-5-10,0 11-22,-1-1 0,1 1 0,0 0 0,-1 0-1,1 0 1,-1 0 0,0 0 0,0 0 0,0 0 0,0 1 0,0-1 0,0 0-1,0 0 1,-1 1 0,1-1 0,0 1 0,-1-1 0,0 1 0,1-1 0,-1 1-1,0 0 1,0 0 0,1 0 0,-1 0 0,0 0 0,0 0 0,0 1 0,0-1-1,0 1 1,0-1 0,-3 1 22,-8-3-185,-1 1 0,1 1 0,-1 1 0,-8 0 185,11 0-76,6 0 80,1 0-1,-1 0 0,1 1 0,0 0 0,-1-1 0,1 1 1,0 1-1,0-1 0,0 1 0,0-1 0,0 1 0,0 1 0,0-1 1,1 0-1,-4 4-3,2-2 28,1 1-1,0-1 1,0 1 0,1 0 0,-1 1 0,1-1-1,0 1 1,1-1 0,-1 1 0,-1 6-28,-1 8 146,0 0 0,2 0 0,0 1 0,2 0 0,0-1 0,1 1 0,1 0 0,3 14-146,-3-27 24,0 0 0,0 0 1,1-1-1,0 1 0,1 0 0,-1-1 0,2 1 1,-1-1-1,1 0 0,0 0 0,0-1 0,1 1 1,0-1-1,0 0 0,2 2-24,1-1-9,1 0 1,0 0-1,0-1 1,0-1-1,1 1 1,0-1-1,0-1 1,0 0-1,0 0 1,4 0 8,25 4-550,0-2-1,1-2 1,0-1 0,-1-2 0,21-2 550,-53 1-182,84-5-3539,-10-8-3937</inkml:trace>
  <inkml:trace contextRef="#ctx0" brushRef="#br0" timeOffset="330.01">1208 293 7642,'0'0'4281,"0"0"-2098,0 0-928,0 0-541,0 0-376,0 0-165,-12 21-69,-76 133-45,-63 98-1121,151-276-3501,0-7-16</inkml:trace>
  <inkml:trace contextRef="#ctx0" brushRef="#br0" timeOffset="687.03">960 272 6617,'0'0'4196,"0"0"-2154,0 0-965,0 0-586,0 0-292,0 0 212,13 9 215,64 38 248,-2-1 54,21 20-928,-80-55-122,-2 2 0,0 0 1,0 0-1,-1 2 0,-1 0 0,0 0 0,-1 1 0,3 6 122,-7-9-962,-1 0-1,0 1 1,-1 0-1,-1 0 1,0 0-1,-1 0 1,1 4 962,-1 10-7869</inkml:trace>
  <inkml:trace contextRef="#ctx0" brushRef="#br0" timeOffset="1014.74">1741 340 8250,'0'0'2435,"0"0"-815,0 0-726,0 0-411,0 0-137,0 0-16,-3 26-46,-5 83-124,7-101-155,1 1 0,0-1 0,1 0 0,-1 0 0,2 0 0,-1 1 1,1-1-1,1-1 0,-1 1 0,1 0 0,0-1 0,1 1 0,0-1 0,0 0 0,1 0 1,0 0-1,0-1 0,3 3-5,-4-5-17,-1-1 0,1 1 0,0-1 0,0 0 0,0 0 0,1-1 0,-1 1 0,1-1 0,-1 0 1,1 0-1,0-1 0,0 1 0,0-1 0,0 0 0,0 0 0,0-1 0,0 0 0,0 1 0,0-2 0,0 1 0,0-1 0,0 1 1,0-1-1,0-1 0,0 1 0,2-2 17,-1 0-71,0-1 1,0 0 0,0 0-1,-1 0 1,1-1 0,-1 0-1,-1 0 1,1 0 0,-1-1-1,1 1 1,-2-1-1,4-6 71,1-1-400,-1-2 0,0 1 0,-1-1 0,-1 0 0,1-4 400,-3 7-212,0-1-1,-1 1 1,0-1-1,-2 1 0,1-1 1,-1 1-1,-1-1 1,0 0-1,-1 1 1,0-1-1,-1 1 1,-1 0 212,2 6-14,0 0 1,0 0 0,-1 0 0,0 1-1,0-1 1,-1 1 0,1 0 0,-1 0-1,0 0 1,-1 0 0,1 1 0,-1 0-1,0 0 1,0 0 0,0 0 0,0 1-1,-1 0 1,0 0 0,1 0 0,-1 1-1,0 0 1,0 0 0,0 1 0,-4-1 13,3 0 126,0 1 0,-1 0 0,1 0 1,-1 1-1,1 0 0,-1 0 0,1 1 1,-1 0-1,1 0 0,-1 1 0,1 0 1,-3 1-127,5 0 107,1-1 0,-1 1 1,1 0-1,0 0 1,-1 0-1,1 0 1,1 1-1,-1 0 1,0 0-1,1 0 1,0 0-1,0 0 1,0 1-1,1-1 1,-1 1-1,1 0 1,-1 4-108,-3 13 201,0 0 1,2 1 0,1-1-1,1 1 1,1 0 0,1 0-1,2 21-201,-1 12 309,3 34 505,11 58-814,-5-58-2798,-2 56 2798,-8-115-3124,0-7-2274</inkml:trace>
  <inkml:trace contextRef="#ctx0" brushRef="#br0" timeOffset="1503.29">2131 456 6937,'0'0'2470,"0"0"-1052,0 0-851,0 0-335,0 0-123,6 27-38,19 86 8,-22-98 40,0 1 0,-2 0 0,1 0 0,-2 0 0,0 0 0,-1 1-119,2 44 1646,-15-89-295,7-5-1295,2-1 1,1 0-1,1 0 0,2 0 0,1-7-56,1 32 10,0 0 0,1 0-1,-1 1 1,2-1 0,-1 0-1,1 1 1,0-1 0,1 1-1,0 0 1,1 0 0,-1 0-1,1 1 1,1-1 0,-1 1-1,1 1 1,1-1 0,-1 1-1,1 0 1,0 0 0,0 1-1,1 0 1,5-2-10,2-2-126,1 0 1,0 2-1,0 0 0,0 1 0,1 1 0,0 0 1,0 1-1,0 1 0,1 0 0,-1 2 0,4 0 126,18 1-2729,-10 0-3069</inkml:trace>
  <inkml:trace contextRef="#ctx0" brushRef="#br0" timeOffset="1932.01">2620 537 864,'0'0'5708,"0"0"-3761,0 0-1037,0 0-87,0 0-299,0 0-167,22 2-101,1 0-151,46 5 1476,19-3-1581,-83-4 84,-1 0 0,0 0-1,1 0 1,-1 0 0,0-1 0,1 0 0,-1 1 0,0-2 0,1 1 0,-1 0 0,0-1-1,0 0 1,0 0 0,0 0 0,-1 0 0,1-1 0,0 0 0,-1 1 0,0-1-1,0 0 1,0-1 0,0 1 0,0 0 0,-1-1 0,1 0 0,-1 0 0,0 1 0,0-1-1,0-1 1,0-1-84,3-7-49,0 0-1,-1 0 1,0-1 0,-1 1-1,-1-1 1,0 0-1,-1 1 1,0-1-1,-1 0 1,0 0-1,-2 0 1,-1-7 49,3 19-34,-1 0 1,1 0-1,-1 0 0,0 0 1,0 1-1,0-1 0,0 0 1,0 0-1,0 1 0,0-1 1,0 1-1,-1-1 0,1 1 1,-1 0-1,1-1 0,-1 1 1,1 0-1,-1 0 0,-1-1 34,-1 1-53,0-1-1,0 1 1,0 0-1,0 0 1,0 0-1,0 0 1,0 1-1,0 0 1,-4 0 53,1 0-39,-1 0 0,1 1 0,-1 0 0,1 1 0,0 0 0,0 0 0,-1 0 0,2 1 0,-1 0 0,-5 3 39,3 0 35,1 1 1,0 0-1,0 0 1,1 0-1,0 1 0,0 0 1,1 1-1,0-1 1,0 1-1,1 0 0,0 1 1,1-1-1,0 1 1,0 0-1,1 0 0,0 2-35,-3 19 274,1 0 1,2 1-1,0-1 0,3 27-274,0-50 9,0 1 0,1-1 1,0 0-1,0 1 0,1-1 0,0 0 1,0 0-1,1 0 0,0 0 0,0 0 1,1 0-1,0-1 0,1 0 1,-1 0-1,1 0 0,1 0 0,1 1-9,-4-6-139,-1 0 0,1 0 0,-1 0 1,1 0-1,0-1 0,0 1 0,0-1 0,0 0 0,0 0 0,0 0 0,0 0 0,0 0 0,0-1 0,0 1 0,1-1 0,-1 0 0,0 0 0,0 0 0,0 0 1,2-1 138,6 1-1112,10 0-2999</inkml:trace>
  <inkml:trace contextRef="#ctx0" brushRef="#br0" timeOffset="2336.31">3206 230 4929,'0'0'5216,"0"0"-2972,0 0-1150,0 0-501,0 0-367,-24 16-184,-72 52-39,93-66-3,0 0 1,0 0-1,1 0 0,0 0 0,-1 0 0,1 1 1,0-1-1,0 1 0,0 0 0,0-1 1,0 1-1,1 0 0,-1 0 0,1 0 1,0 0-1,0 0 0,0 0 0,0 0 0,1 1 1,-1-1-1,1 0 0,-1 2 0,1 6 2,-3 3-11,1-1 0,0 0 0,1 1 0,1-1 0,0 1 0,1-1 0,1 1 0,1 5 9,-2-16-2,1 0 1,-1 0 0,1 0 0,0-1 0,0 1-1,0 0 1,0-1 0,1 1 0,-1-1-1,1 0 1,2 2 1,37 24 14,-15-10-6,-19-13-19,-1 1 0,-1 0 1,1 0-1,-1 1 0,0 0 1,0 1 10,-4-7 4,-1 1 0,0-1 0,0 1 0,0-1 0,0 1 0,-1 0 0,1-1 0,0 1 0,-1 0 0,1-1 0,-1 1 0,0 0 0,1 0 0,-1 0 0,0 0 0,0-1 0,0 1 0,0 0 0,0 0 0,-1 0 0,1-1 0,-1 1 0,1 0 0,-1 0 0,1-1 0,-1 1 0,0 0 0,0-1 0,0 1 0,0-1 0,0 1 0,0-1 0,-1 0 0,1 1-4,-12 8-37,0 0 1,-1 0 0,0-2-1,-1 1 1,-2-1 36,-28 17-1203,12-3-1380,5-8-1946</inkml:trace>
  <inkml:trace contextRef="#ctx0" brushRef="#br0" timeOffset="2777.85">3437 197 9842,'0'0'2605,"0"0"-920,0 0-935,0 0-521,-11 25-194,-36 77-34,45-95 1,-1-1-1,1 0 1,0 1-1,0-1 1,1 1-1,0-1 1,0 1-1,1 0 1,0-1 0,0 1-1,0 0 1,1 2-2,1 15 56,-3-19-28,1 1 1,0 0-1,0-1 1,0 1-1,1 0 1,0-1-1,0 1 1,1 0-1,-1-1 0,1 0 1,0 1-1,1-1 1,-1 0-1,1 0 1,0 0-1,0 0 1,1-1-1,-1 1 0,1-1 1,0 0-1,0 0-28,1 0 16,0 1-1,-1 0 1,0 0-1,0 0 1,0 0-1,-1 0 1,0 1-1,0-1 1,0 1-1,-1 0 1,1 0-1,-1 0 0,-1 1-15,2 10 77,0-1 0,-2 0 0,0 0-1,-1 9-76,-1-19 35,1-1 0,-1 1-1,0-1 1,-1 0-1,1 0 1,-1 1 0,0-1-1,-1 0 1,1-1-1,-1 1 1,0 0-1,0-1 1,0 1 0,-1-1-1,0 1-34,-8 7-226,0 0 0,0-1 0,-1-1 0,-5 3 226,-2-2-3382,16-11-992</inkml:trace>
  <inkml:trace contextRef="#ctx0" brushRef="#br0" timeOffset="3163.35">3950 311 10490,'0'0'2273,"0"0"-1097,0 0-824,0 0-216,0 0-56,0 0-32,-36 178-32,29-130-8,4-4 0,-4 4 8,4 0-8,-4-10-8,4-2 0,-4-9-328,1-9-848,2-6-3209</inkml:trace>
  <inkml:trace contextRef="#ctx0" brushRef="#br0" timeOffset="3495.43">3897 1 7866,'0'0'3160,"0"0"-2343,0 0-577,0 0-240,0 0-216,0 0-1089,0 0-1527,129 57-2570</inkml:trace>
  <inkml:trace contextRef="#ctx0" brushRef="#br0" timeOffset="3831.92">4185 543 1720,'0'0'6846,"0"0"-4454,0 0-1606,0 0-387,0 0-210,3 26-74,9 86-62,-2-59-39,3-28-14,-12-23 1,0-1 0,0 0 0,0 0 0,-1 0 1,1-1-1,0 1 0,0-1 0,0 1 1,0 0-1,0-1 0,-1 0 1,1 1-1,0-1 0,0 1 0,0-1 1,0 0-1,1 0 0,-1 0 0,0 0 1,0 1-1,0-1 0,0-1 0,0 1 1,0 0-1,0 0 0,0 0 0,0-1-1,2 1 17,-1-1 0,1 1-1,-1-1 1,1 0-1,-1 0 1,0 0 0,1-1-1,-1 1 1,0 0-1,1-2-16,6-6 37,0 0-1,-1-1 0,-1 0 1,0 0-1,0-1 0,-1 0 0,0 0 1,-1 0-1,0-1 0,-1 0 1,3-11-37,-1-3 56,-1-1 0,-1 1 0,-1-1 0,-2 0 1,0-2-57,-1 24 37,0 1 0,-1-1 0,1 1 0,-1-1 1,0 1-1,0-1 0,0 1 0,0 0 1,-1-1-1,0 1 0,0 0 0,-2-3-37,2 4 18,0 1-1,0-1 1,0 1-1,-1 0 0,1 0 1,-1 0-1,0 0 1,1 0-1,-1 1 0,0-1 1,0 1-1,0-1 1,0 1-1,-1 0 0,1 0 1,0 1-1,0-1 1,-2 1-18,0-1-2,0 0 0,-1 0 1,1 1-1,0 0 0,-1 0 0,1 0 1,0 1-1,-1 0 0,1 0 1,0 0-1,0 0 0,0 1 0,-4 2 2,5-2-1,0 1-1,0 0 1,0 0-1,1 1 1,-1-1-1,1 1 1,0-1-1,0 1 1,0 0-1,0 0 1,1 0-1,0 1 0,0-1 1,0 1-1,0 0 2,-3 13-84,0 0 0,2 1 0,0-1 0,1 1 0,1 0 0,0 0 0,2 0 0,1 14 84,2-8-1902,5-10-2903</inkml:trace>
  <inkml:trace contextRef="#ctx0" brushRef="#br0" timeOffset="4250.46">4466 397 8002,'0'0'4301,"0"0"-2578,0 0-1166,0 0-281,0 0-78,0 0-46,3 26 8,10 85-15,-10-93-116,-2 0-1,-1 0 1,0 0-1,-1 3-28,-2 33 50,5-60-32,-1 0-1,0 0 1,1 1 0,0-1-1,1 1 1,-1-1 0,1 1 0,0 0-1,0 0 1,0 0 0,3-2-18,7-12 10,14-26 17,2-2 111,1 0 0,31-34-138,-59 78 111,0 1-1,0 0 0,0 0 1,0 0-1,0 1 1,1-1-1,-1 0 1,0 1-1,3-1-110,-5 1 34,1 1 0,0 0 0,0 0-1,0 0 1,0 0 0,-1-1 0,1 1 0,0 0 0,0 0-1,0 0 1,-1 1 0,1-1 0,0 0 0,0 0 0,0 0 0,-1 1-1,1-1 1,0 0 0,0 1 0,-1-1 0,1 0 0,0 1 0,0-1-1,-1 1 1,1 0 0,-1-1 0,1 1 0,-1-1 0,1 1-1,-1 0 1,1-1 0,-1 1 0,1 0 0,-1 0 0,0-1 0,1 1-34,22 40-167,2-1 1,2-2 0,2-1 0,1 0-1,2-3 1,34 30 166,-61-60-876,-1 0 1,1-1-1,0 0 0,0 0 0,0 0 1,3 0 875,3-1-6554</inkml:trace>
  <inkml:trace contextRef="#ctx0" brushRef="#br0" timeOffset="4709.49">5366 168 9978,'0'0'3894,"0"0"-2031,0 0-1082,0 0-493,0 0-240,-22 18-40,-69 62 0,78-67 20,0 0 0,1 1 0,1 0 1,0 1-1,1 0 0,1 1 0,0 0 1,1 0-1,-2 7-28,-2 5 99,7-18-78,1-1-1,1 0 1,0 1-1,0 0 1,1 0-1,0 0 1,1 0-1,0 0 1,1 0-1,0 0-20,0-8-3,0-1-1,0 1 0,1-1 0,-1 1 0,1 0 0,-1-1 0,1 1 1,0-1-1,-1 0 0,1 1 0,0-1 0,0 1 0,0-1 0,0 0 0,0 0 1,0 0-1,0 0 0,1 1 0,-1-1 0,0-1 0,0 1 0,1 0 1,-1 0-1,1 0 0,1 0 4,46 14-101,-15-5 69,-27-7 25,-2 0 1,1 0-1,0 0 1,-1 1-1,1 0 1,-1 0-1,0 0 1,0 1-1,0 0 7,-3-2-9,0 1 0,1-1 0,-1 1 0,-1 0 0,1-1 0,-1 1 0,1 0 0,-1 0 0,0 0 0,0 0 1,-1 0-1,1 0 0,-1 0 0,0 0 0,0 1 9,0 2 20,0-1 1,0 1 0,-1-1-1,1 1 1,-1-1-1,-1 0 1,1 0 0,-1 1-1,-1-1 1,1 0 0,-1 0-1,0-1 1,0 1 0,0-1-1,-1 1 1,0-1-1,0 0 1,0 0 0,-3 1-21,-59 57-220,58-57-347,1 0 0,-1-1 0,-1 0 0,1 0-1,-1 0 1,0-1 0,0-1 0,-2 1 567,-3-2-4629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3.696"/>
    </inkml:context>
    <inkml:brush xml:id="br0">
      <inkml:brushProperty name="width" value="0.05" units="cm"/>
      <inkml:brushProperty name="height" value="0.05" units="cm"/>
    </inkml:brush>
  </inkml:definitions>
  <inkml:trace contextRef="#ctx0" brushRef="#br0">0 82 4137,'0'0'2478,"0"0"-703,0 0-535,0 0-224,0 0 54,0 0-178,9-8-184,3-3-405,1 1-1,0 0 1,12-6-303,-18 12 34,-1 1 0,1 0 1,0 0-1,1 0 0,-1 1 0,0-1 0,1 2 0,0-1 1,-1 1-1,7 0-34,-12 1 7,0 0 0,1 0 0,-1 0 0,0 0 0,0 0 0,1 0 0,-1 0 0,0 1 0,0-1 0,0 1 0,0 0 0,1 0 0,-1 0 0,0 0 0,-1 0 0,1 0 0,0 0 0,0 0 0,0 1 0,-1-1 0,1 1 0,0 0 0,-1-1 0,0 1 0,1 0 0,-1 0 0,0 0 0,0 0 0,0 0 0,0 0 0,0 0 0,-1 0 0,1 0 0,0 0 0,-1 0 0,0 1 0,1 1-7,2 18 67,-1 1 0,-1-1 1,0 1-1,-2 0 1,-2 12-68,3-29 4,-1 1-1,0-1 1,0 0-1,-1 1 1,0-1 0,0 0-1,0 0 1,0 0 0,-1 0-1,0 0 1,-1-1-1,1 1 1,-1-1 0,0 0-1,0 0 1,-1 0 0,1-1-1,-1 0 1,0 0-1,0 0 1,-1 0 0,1-1-1,-1 1 1,0-2 0,0 1-1,0-1 1,0 1-1,0-2 1,0 1 0,-1-1-1,1 0 1,-7 1-4,13-2 195,0 0-102,0 0-149,0 0-72,0 0 24,11 6-99,22 0 246,0-1 0,0-1-1,1-2 1,3-2-43,-24 1 10,-1-1 0,0 2 0,1-1 0,-1 2 1,12 3-11,-24-6-23,1 0 0,0 1 0,0-1 0,-1 0 0,1 1 0,0-1 0,-1 0 0,1 1 0,0-1 0,-1 1 1,1 0-1,-1-1 0,1 1 0,-1-1 0,1 1 0,-1 0 0,1-1 0,-1 1 0,0 0 0,1-1 0,-1 1 1,0 0-1,0 0 23,2 13-3093,-2-6-1815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4.660"/>
    </inkml:context>
    <inkml:brush xml:id="br0">
      <inkml:brushProperty name="width" value="0.05" units="cm"/>
      <inkml:brushProperty name="height" value="0.05" units="cm"/>
    </inkml:brush>
  </inkml:definitions>
  <inkml:trace contextRef="#ctx0" brushRef="#br0">1 1 2457,'0'0'1759,"0"0"-115,0 0-202,0 0-83,0 0-131,0 0-225,0 10 4146,0 41-5108,2-15 198,2-1-1,1 0 1,7 23-239,5 32 322,-1 76-222,-7 1 0,-10 89-100,0-101 10,10 47-10,1 5 18,-10-158-358,0-48 172,0-1-80,0 0 5,0 0 41,0 0-30,0 0-213,0-38-7353,0 28 1598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03.898"/>
    </inkml:context>
    <inkml:brush xml:id="br0">
      <inkml:brushProperty name="width" value="0.05" units="cm"/>
      <inkml:brushProperty name="height" value="0.05" units="cm"/>
    </inkml:brush>
  </inkml:definitions>
  <inkml:trace contextRef="#ctx0" brushRef="#br0">442 1194 1424,'0'0'1777,"0"0"-593,0 0-464,0 0-504,0 0-216,0 0-176,0 0-784,-47 0-560,44 0-1145</inkml:trace>
  <inkml:trace contextRef="#ctx0" brushRef="#br0" timeOffset="2816.68">124 998 960,'0'0'763,"0"0"-326,0 0-254,0 0-28,0 0 9,0 0 109,-7-4 33,-24-15 58,29 16-146,0 1 0,1 0 1,-1-1-1,1 1 0,0-1 1,0 1-1,0-1 0,0 1 0,0-1 1,0 0-1,1 0 0,-1 1 1,1-1-1,0 0 0,0 0 1,0 0-1,0 1 0,1-1 0,-1 0 1,1 0-1,0-1-218,0-8 1630,-1-47 4481,0 58-5652,0 1-74,-1-1 369,-1-2 299,1 11-1081,1-2 90,0 6-17,0-1 0,0 0 0,1 0 0,0 0 1,1 1-1,0-1 0,1-1 0,0 1 0,2 4-45,84 181 42,-89-193-57,1-1 1,0 0-1,0 0 1,0 1 0,1-1-1,-1 0 1,1 0-1,-1 0 1,1 0 0,-1-1-1,1 1 1,0 0-1,0-1 1,0 1-1,0-1 1,0 0 0,0 1-1,0-1 1,1 0-1,-1 0 1,0-1 0,1 1-1,-1 0 1,0-1-1,1 1 1,-1-1-1,1 0 1,-1 0 0,1 0-1,-1 0 1,1 0-1,0-1 15,-1 2-4,0-1-1,0 1 0,0-1 1,1 0-1,-1 0 0,0 0 0,1-1 1,-1 1-1,0 0 0,0-1 1,0 1-1,1-1 0,-1 0 1,0 0-1,0 0 0,0 0 1,0 0-1,0 0 0,-1-1 0,1 1 1,0 0-1,0-1 0,-1 0 1,1 1-1,-1-1 0,0 0 1,1 0 4,4-10 10,-1 0 0,-1 0 1,0-1-1,0 1 1,-1-4-11,-1 7-3,0 0 0,1-1-1,0 1 1,0 0 0,1 0 0,0 0 0,1 1 0,0 0 0,4-6 3,-7 11 12,-1-1 0,1 1 0,-1 0 0,0-1 0,1 1 0,-2-1 0,1 1 0,0-1 0,-1 0 0,1 1 0,-1-1 0,0 0 0,0 1 0,-1-1 0,1 1 0,-1-1 0,0 0 0,0 1 1,0-1-1,0 1 0,-2-3-12,1-2-28,2 10-367,-2 10 392,1 1 0,1-1 0,0 1 1,0-1-1,3 12 3,45 106 78,-4-10-35,-41-109-38,-1-3-5,0 0 0,1-1 0,0 1 1,0-1-1,0 0 0,1 0 0,0 0 1,2 2-1,-2-11-1215,-2-11 621,-1-14-593,-1 26 981,0-10-1394,0 7-3231,0 4-970</inkml:trace>
  <inkml:trace contextRef="#ctx0" brushRef="#br0" timeOffset="4146.91">8 480 2513,'0'0'1769,"0"0"-376,0 0-87,0 0-21,0 0-214,0 0-277,0 1-313,-1-1 0,1 1 0,-1-1-1,0 1 1,1-1 0,-1 1-1,1 0 1,-1-1 0,1 1-1,0 0 1,-1-1 0,1 1-1,0 0 1,-1 0 0,1-1-1,0 2-480,55-2-39,-1 2 100,-1-4 0,1-1-1,19-6-60,-50 6-6,0 1 0,0 1 0,7 1 6,-35-1 896,-1-1-858,0 0 0,-1 0 1,1-1-1,0 0 0,0 0 1,0 0-1,1 0 0,-2-2-38,-37-33 178,17 16-235,2-2-1,0 0 1,-9-13 57,22 26 494,12 11-536,0 0 1,0 0-1,0 0 1,0 0 0,-1 0-1,1-1 1,0 1-1,0 0 1,0 0 0,0 0-1,-1 0 1,1 0-1,0 0 1,0 0 0,0 0-1,0 0 1,0 1-1,-1-1 1,1 0 0,0 0-1,0 0 1,0 0-1,0 0 1,0 0-1,-1 0 1,1 0 0,0 0-1,0 0 1,0 0-1,0 1 1,0-1 0,0 0-1,0 0 1,0 0-1,-1 0 1,1 0 0,0 0-1,0 1 1,0-1-1,0 0 1,0 0 0,0 0-1,0 0 1,0 0-1,0 1 42,0 1-295,0 0 0,0 0 0,0 0 0,1 0 0,-1 0 0,1 1 0,-1-1 0,1 0 0,0 0 0,0 0 0,0-1 0,0 1 0,1 1 295,36 64-5256,-19-33-2310</inkml:trace>
  <inkml:trace contextRef="#ctx0" brushRef="#br0" timeOffset="4896.24">1130 962 2497,'0'0'1999,"0"0"-136,0 0-224,0 0-294,0 0-147,0 0-98,0-4-117,0-12-45,0 12-54,0 4-76,0 0-77,0 0-71,0 0-88,0 0-108,0 0-105,0 0-70,-3 2-65,-34 29-255,1 0 0,2 3 0,1 0-1,1 2 1,3 2 0,1 0 0,-3 10 31,31-48-44,0 0 0,0 0-1,0 0 1,0 0 0,0 0 0,0 1 0,0-1 0,0 0 0,0 0 0,0 0 0,0 0 0,0 0 0,0 0 0,0 1 0,0-1 0,0 0 0,0 0 0,0 0 0,0 0 0,-1 0 0,1 0 0,0 0 0,0 1 0,0-1 0,0 0 0,0 0 0,0 0 0,0 0-1,0 0 1,0 0 0,-1 0 0,1 0 0,0 0 0,0 0 0,0 0 0,0 0 0,0 0 0,0 0 0,0 1 0,-1-1 0,1 0 0,0 0 0,0 0 0,0 0 0,0 0 0,0 0 0,0 0 0,-1-1 0,1 1 0,0 0 0,0 0 0,0 0 0,0 0 0,0 0 0,0 0-1,-1 0 1,1 0 0,0 0 0,0 0 0,0 0 0,0 0 0,0 0 0,0 0 0,0-1 0,0 1 44,0-12-1500,10-19-3129,-4 22 455</inkml:trace>
  <inkml:trace contextRef="#ctx0" brushRef="#br0" timeOffset="5280.41">878 882 4017,'0'0'2458,"0"0"-434,0 0-510,0 0-437,0 0-260,0 0-165,0 0-163,0 0-117,6 0 695,1 1-895,1 0 1,0 0-1,-1 1 1,1 0-1,-1 0 0,0 1 1,0 0-1,0 0 1,0 1-1,5 3-172,66 49 618,-68-49-546,79 66-161,-85-70-386,1 1 0,-1-1 0,1 0 0,0 0 0,0 0 0,2 1 475,18 4-6248,-15-5 1031</inkml:trace>
  <inkml:trace contextRef="#ctx0" brushRef="#br0" timeOffset="6130.64">1361 784 5897,'0'0'1989,"0"0"-310,0 0-378,0 0-270,0 0-211,0 0-62,0 0-30,8 16 1192,17 13-1574,-2 1 0,-1 2 0,-1 0-1,9 22-345,-22-37 42,-2 1 0,5 16-42,-7-18 24,1-1-1,1 1 0,0-1 1,2 0-24,-8-15-2,0 1 1,0-1-1,1 0 1,-1 0-1,0 1 0,0-1 1,1 0-1,-1 0 1,0 0-1,1 0 1,-1 1-1,0-1 0,1 0 1,-1 0-1,0 0 1,1 0-1,-1 0 1,0 0-1,1 0 0,-1 0 1,0 0-1,1 0 1,-1 0-1,0 0 1,1 0-1,-1 0 0,0 0 1,1 0-1,-1 0 1,0 0-1,1-1 1,-1 1-1,0 0 0,1 0 1,-1 0-1,0-1 1,0 1-1,1 0 1,-1 0-1,0-1 0,0 1 1,1 0-1,-1 0 1,0-1-1,0 1 1,0 0-1,0-1 1,1 1-1,-1 0 0,0-1 1,0 1-1,0 0 1,0-1 1,13-22-67,-11 19 91,133-219 755,-116 190-747,-6 6-22,1 2-1,1 0 1,1 1 0,2 0-1,0 1 1,11-8-10,-24 26-1150,-10 10-4055,-4 3-162</inkml:trace>
  <inkml:trace contextRef="#ctx0" brushRef="#br0" timeOffset="6916.98">1295 528 5913,'0'0'1498,"0"0"-286,0 0-321,0 0-35,0 0 111,0 0-73,0 0-180,0 0-101,24-4 1394,5-5-1646,1 1 1,0 2 0,0 1 0,28-2-362,-23 4 137,1-2 0,-1-2 1,15-5-138,105-43 244,-141 47 221,-14 8-456,0 0 0,0-1 0,0 1-1,0 0 1,0-1 0,0 1 0,0 0-1,0-1 1,0 1 0,0 0 0,0-1-1,0 1 1,0 0 0,0-1 0,0 1-1,0 0 1,0-1 0,0 1-1,0 0 1,0 0 0,-1-1 0,1 1-1,0 0 1,0-1 0,0 1 0,0 0-1,-1 0 1,1-1 0,0 1 0,0 0-1,-1 0 1,1 0 0,0-1-1,-1 1 1,1 0 0,0 0 0,0 0-1,-1 0 1,1 0 0,0 0 0,-1-1-1,1 1 1,0 0 0,-1 0 0,1 0-1,0 0 1,-1 0-9,-5-2 11,0 1 1,0-1-1,-1 1 0,1 0 1,0 1-1,-1-1 1,1 1-1,-1 1 0,1-1 1,-1 1-12,2 0 7,0 0 0,0-1 0,0 1 0,0-1 0,0 0 0,0-1 0,0 1 0,0-1 0,0 0 0,0 0 0,1-1 0,-1 1 0,0-1 0,1 0 0,-1 0 0,1-1 0,0 1 0,-1-1-7,1-1-31,0 1 0,1 0-1,0-1 1,-1 1 0,1-1 0,0 0 0,1 0 0,-1 0-1,1-1 1,0 1 0,0 0 0,0-1 0,0-4 31,-1 20-7088,-4 21 2324,7-12-851</inkml:trace>
  <inkml:trace contextRef="#ctx0" brushRef="#br0" timeOffset="7862.95">2112 296 1696,'0'0'2385,"0"0"-509,0 0-401,0 0-260,0 0-77,0 0-95,-2-11-144,-1-8-576,-6-32 1253,6 66 2271,1 20-3711,1 0 0,2 0-136,13 91 218,-2-23 239,-2 72-457,-10 492 240,9-583-848,1-93-4803,-6 8 956</inkml:trace>
  <inkml:trace contextRef="#ctx0" brushRef="#br0" timeOffset="8327.99">2420 921 5961,'0'0'2415,"0"0"-623,0 0-595,0 0-262,0 0-78,0 0-88,9 0-169,137 0-45,-145 0-690,-1 0 0,1 0 0,0 0 0,-1 0 0,1 0 0,0 0 1,-1 0-1,1 0 0,0 1 0,-1-1 0,1 0 0,-1 1 0,1-1 1,0 0-1,-1 1 0,1-1 0,-1 0 0,1 1 0,-1-1 1,1 1-1,-1-1 0,0 1 0,1-1 0,-1 1 0,0 0 0,1-1 1,-1 1-1,0-1 0,0 1 0,1 0 135,-1 0-234,1 2-4014</inkml:trace>
  <inkml:trace contextRef="#ctx0" brushRef="#br0" timeOffset="8658.4">2420 921 656</inkml:trace>
  <inkml:trace contextRef="#ctx0" brushRef="#br0" timeOffset="8659.4">2420 921 656,'-11'171'6642,"8"-137"-3624,3-34-1271,0 0-486,6 0 609,18-1-1382,1-2 0,-1-1 1,16-4-489,-15 2-237,0 2-1,0 0 1,18 1 237,-31 3-499,-10-1 231,0 1-1,0 0 1,0 0 0,0 0-1,0 0 1,0 0-1,0 0 1,0 0 0,-1 1-1,1-1 1,0 1 0,0-1-1,0 1 1,0 0-1,-1 0 1,1 0 0,0 0-1,-1 0 1,3 1 268,3 7-6156</inkml:trace>
  <inkml:trace contextRef="#ctx0" brushRef="#br0" timeOffset="10174.25">3200 427 4729,'0'0'2231,"0"0"-414,0 0-479,0 0-265,0 0-156,0 0-137,0 0-93,-3 19 1856,6 360-1294,0-350-1371,-3-28-176,0-1-284,0 0-286,0 0-423,0 0-1185,0 0-2906</inkml:trace>
  <inkml:trace contextRef="#ctx0" brushRef="#br0" timeOffset="10595.42">3117 1061 1696,'0'0'4501,"0"0"-2259,0 0-1036,0 0-477,0 0-9,0 0-45,0-3-5,1-1-515,0 1 1,0-1 0,0 1 0,1-1 0,-1 1 0,1 0-1,-1 0 1,1 0 0,0 0 0,0 0 0,1 0 0,-1 0-1,1 1 1,-1-1 0,1 1 0,0 0 0,2-2-156,64-42 833,-48 33-679,9-6 6,0 2-1,2 1 0,5-1-159,-21 10-207,-1 2 0,1 0 0,1 1 0,-1 0 0,0 1 0,1 1 1,13 0 206,-29 2-107,-1 1-1,1-1 1,-1 0 0,1 1 0,0-1 0,-1 0 0,1 1 0,-1-1 0,1 1 0,-1-1 0,1 0 0,-1 1 0,0-1 0,1 1 0,-1 0 0,0-1 0,1 1 0,-1-1 0,0 1 0,1-1 0,-1 1 0,0 0 0,0-1 0,0 1 0,0 0 0,0-1 0,0 1 0,0 0-1,0-1 1,0 1 0,0 0 0,0-1 0,0 1 0,0-1 0,0 1 0,-1 0 0,1-1 0,0 1 107,-1 6-855,1 13-2886</inkml:trace>
  <inkml:trace contextRef="#ctx0" brushRef="#br0" timeOffset="11226.4">3293 1183 312,'0'0'4476,"0"0"-2256,0 0-625,0 0-349,0 0-169,0 0-220,12-6-180,-9 4-669,20-9 691,0 1 0,1 0-1,23-5-698,-41 14 16,0 0 0,-1 0 0,1 1 0,0-1 0,0 1-1,0 0 1,0 1 0,0 0-16,-5-1 0,-1 0-1,1 1 1,0-1 0,-1 1-1,1-1 1,-1 1 0,1-1-1,-1 1 1,1 0 0,-1-1-1,1 1 1,-1 0 0,1-1-1,-1 1 1,0 0-1,1 0 1,-1-1 0,0 1-1,0 0 1,0 0 0,0-1-1,1 1 1,-1 0 0,0 0-1,0 0 1,0 26-28,0-21 25,0 5-2,1-1-44,-1 0-1,0 1 1,-1-1 0,0 0-1,0 0 1,-1 0 0,0 0-1,-1 0 1,-1 0-1,1 0 1,-4 5 49,1-3-94,-2 1 1,0-1-1,0 0 1,-1-1-1,0 0 1,-2 1 93,4-8 209,17-5 10,15 2-38,0 0 0,0 2 1,-1 1-1,1 1 1,-1 1-1,22 9-181,3-4-458,-28-10-3597,-18-1-2177</inkml:trace>
  <inkml:trace contextRef="#ctx0" brushRef="#br0" timeOffset="14439.4">3905 1203 3937,'0'0'1445,"0"0"-259,0 0-76,0 0-118,0 0 35,0 0-32,1-4-101,3-11-164,-3 11-137,-1 4-80,0 0-39,8 25 920,12 11-647,21 29-747,-20-34 297,-2 0 1,11 27-298,7 27 493,-37-85-488,0 0 1,0 1-1,0-1 0,0 0 1,0 0-1,0 0 0,0 0 1,0 1-1,0-1 1,1 0-1,-1 0 0,0 0 1,0 0-1,0 0 0,0 0 1,0 1-1,1-1 0,-1 0 1,0 0-1,0 0 0,0 0 1,0 0-1,1 0 1,-1 0-1,0 0 0,0 0 1,0 0-1,1 0 0,-1 0 1,0 0-1,0 0 0,0 0 1,1 0-1,-1 0 0,0 0 1,0 0-1,0 0 0,1 0 1,-1 0-1,0 0 1,0 0-1,0-1 0,0 1 1,0 0-1,1 0 0,-1 0 1,0 0-1,0 0 0,0 0 1,0-1-1,0 1 0,1 0 1,-1 0-1,0 0 1,0 0-1,0-1 0,0 1 1,0 0-1,0 0 0,0 0 1,0-1-6,5-10 140,-5 11-170,14-42 243,-2 0 0,-2-1 0,-2 0-1,2-37-212,1-175 10,-10-355-840,-1 611 1061,7 14 1334,-5-13-1503,1-1 0,-1 0 0,0 0 0,1 0-1,-1 0 1,1 0 0,-1 0 0,1-1-1,0 1 1,-1-1 0,1 1 0,-1-1 0,2 0-62,43-1 520,-24 0-461,423-2 327,-425 1-387,-1 0 1,1-1 0,0-1-1,3-2 1,-4 1 10,1 1 0,-1 1-1,1 1 1,4 0-10,56-1 42,1-3-42,27-2 38,-55 6 106,0-3 0,-1-1 0,1-4 0,8-4-144,-16 0 193,-6 2 32,33-6-225,51 8 28,-43-9 593,62-23-621,-73 32 95,134-37 526,-145 32-452,0 3 0,0 3-1,1 3 1,0 2-1,6 2-168,892 2 1176,-550 6-894,-400-5-276,1 0-1,-1 0 1,0 1 0,0 0-1,0 0 1,0 1 0,0 0-1,4 2-5,-1-1 4,1 0 0,-1-1 0,1-1 0,-1 0 0,12 0-4,13 3 12,-9 0 1,0 2 0,0 1-1,-1 1 1,13 6-13,-29-11 35,0 0 0,1-1 0,0-1 0,0 1 1,0-2-1,0 0 0,0 0-35,84-1 56,-47-1-47,-5 2 58,-11 0 3,0-1 1,0-2-1,0-1 0,0-1 0,5-3-70,-12 2 26,1 1-1,-1 1 0,13 1-25,10-2 24,21 0 28,68 5-52,-38 1 28,-63-1-13,-14 0-17,1-1 1,-1-1-1,13-3 2,-14 1-54,0 0 1,0 1 0,5 2 53,-25 0-94,-1 0-119,0 0-210,0 0-308,0 0-488,-24 0-5318,-5 0-2290</inkml:trace>
  <inkml:trace contextRef="#ctx0" brushRef="#br0" timeOffset="15656.88">4546 665 6585,'0'0'2785,"0"0"-725,0 0-705,0 0-509,0 0-266,0 0-157,-26 6 2845,18 3-3250,1 1-1,0 0 1,0 0-1,1 1 1,1 0-1,-1 0 1,2 1-1,0-1 1,-2 8-18,0-1 17,-11 35-14,2 1 1,3 1-1,2 0 0,2 1 0,3 0 1,2 0-1,3 2-3,0-51 8,0 0 0,1-1 1,0 1-1,0 0 0,0-1 0,1 1 1,0-1-1,0 1 0,1-1 0,0 0 1,0 0-1,0 0 0,1 0 0,0 0 1,0-1-1,3 4-8,6 3-614,0-1-1,1 0 1,0 0 0,1-1 0,10 5 614,-22-14-1283,-2-1-4328,-1 0-1632</inkml:trace>
  <inkml:trace contextRef="#ctx0" brushRef="#br0" timeOffset="16084.91">4636 1043 7330,'0'0'2447,"0"0"-503,0 0-589,0 0-273,0 0-97,0 0-201,2-1-243,20-10-58,1 2 0,0 0 0,1 2 0,8-1-483,-4 4-3610,3 2-3753,-31 2 792</inkml:trace>
  <inkml:trace contextRef="#ctx0" brushRef="#br0" timeOffset="16707.32">4894 828 6105,'0'0'2433,"0"0"-575,0 0-584,0 0-443,0 0-137,0 0-1,5 0 41,32-2 152,-1-2 1,0-1-1,9-4-886,-6 1 2,-1 2 0,1 2-1,12 1-1,-50 3-82,-1 0 56,0 0 13,0 0 6,0 1 6,0 1 0,-1-1 0,1 0-1,0 0 1,-1 0 0,1 0-1,-1 1 1,1-1 0,-1 0 0,1 0-1,-1 0 1,0 0 0,0 0 0,1 0-1,-1-1 1,0 1 0,-1 1 1,-7 9-41,-11 41-5,1 0 0,3 1 0,-8 51 46,8-34-9,-3 0 17,-9 38 28,28-102-61,0-5-202,0-1-435,0 0-387,1-4-426,8-13-4460,1 3 211</inkml:trace>
  <inkml:trace contextRef="#ctx0" brushRef="#br0" timeOffset="17173.91">5320 682 8490,'0'0'1724,"0"0"-405,0 0-287,0 0-201,0 0 5,0 0-63,6 4-51,4 3-533,-1 0 0,0 0 0,0 0 0,-1 1 0,0 0-1,0 1 1,-1 0 0,0 0 0,-1 1 0,0 0-189,2 7 46,-1 0-1,-1 1 1,0 0 0,-2 0 0,0 0-1,-1 1 1,0 2-46,1 37 26,-3 37-26,-1-69 1,-1-11-43,0 0 1,-1 0 0,0 0 0,-2 0 0,0 0 0,0-1 0,-1 1 0,-6 10 41,-10 16-1555,-2-1-1,-7 8 1556,28-45-289,0 0-1,1 1 0,-1-1 1,1 0-1,0 1 0,-1-1 1,2 1-1,-1-1 1,0 2 289,0 20-5578,1-18 1199</inkml:trace>
  <inkml:trace contextRef="#ctx0" brushRef="#br0" timeOffset="17855.41">5532 632 5113,'0'0'2035,"0"0"166,0 0-497,0 0-780,0 0-366,0 0-116,6-2-67,7-1-15,0 0-1,0 0 1,-1 2-1,1-1 1,12 2-360,-21 0 36,-1 0 0,1 0 0,0 1 1,0 0-1,0 0 0,0 0 0,-1 0 0,1 0 0,0 1 0,2 2-35,-4-3-39,-1 0 0,1 0 0,-1 0 0,1 0 1,-1 1-1,0-1 0,0 1 0,0-1 1,0 1-1,0-1 0,0 1 0,0 0 1,0-1-1,-1 1 0,1 0 0,-1 0 1,1-1-1,-1 1 0,0 0 0,1 0 1,-1 0-1,0 0 0,0 0 38,0 3-32,-1 0 0,1 0 0,-1 0 0,0 0 0,0 1 0,0-1 0,-1 0 0,1-1 0,-1 1 0,0 0 0,-3 3 32,-2 3-183,-1-1 0,0 0 0,-1 0 0,0 0 183,4-6-73,1 0 47,1-1 1,-1 1 0,0 0 0,1 0 0,0 0 0,0 1 0,0-1 0,1 1 0,-1-1 0,1 1-1,0 0 1,0 0 0,1 0 0,-1 0 0,1 1 0,1-1 0,-1 2 25,1-7 34,0 1-1,1-1 1,-1 1 0,1 0 0,-1-1 0,1 1 0,-1-1 0,1 1-1,-1-1 1,1 1 0,-1-1 0,1 0 0,0 1 0,-1-1-1,1 0 1,-1 1 0,1-1 0,0 0 0,0 0 0,-1 0 0,1 1-1,0-1 1,-1 0 0,1 0 0,0 0 0,0 0 0,-1 0-1,1 0-33,27 0 464,-24 0-390,16-1-133,22 1-21,-40 0-152,-1 0 0,1 1 0,0-1 0,-1 0 0,1 1 0,0 0 0,-1-1 0,1 1 0,-1 0 0,1-1 0,-1 1 0,0 0 0,1 0 0,-1 0 0,0 1 0,1-1 0,-1 0 0,0 0 0,0 1 0,0 0 232,3 5-5076</inkml:trace>
  <inkml:trace contextRef="#ctx0" brushRef="#br0" timeOffset="18539.46">6117 876 6889,'0'0'2648,"0"0"-609,0 0-536,0 0-300,0 0-211,0 0-200,0 0-194,0 0-157,0 0-88,1 14 172,7 44 191,-3 1 1,-2 43-717,-3-15-3552,0-45-1992,0-59 1193</inkml:trace>
  <inkml:trace contextRef="#ctx0" brushRef="#br0" timeOffset="18868.49">5978 1016 5329,'0'0'5057,"0"0"-3648,0 0-177,0 0-88,0 0-176,0 0-424,0 0-320,93-27-88,-67 27-72,-2-6-56,-1 3-8,0 0 8,0-3-8,-3 0-88,-4 3-376,8-9-992,-5 6-1601,-5 3-5993</inkml:trace>
  <inkml:trace contextRef="#ctx0" brushRef="#br0" timeOffset="19283.52">6627 406 8090,'0'0'2754,"0"0"-938,0 0-757,0 0-558,0 0-121,-5 30 157,-17 104-28,3-32 172,5 0-1,4 1 1,4 38-681,5-121 73,1 3 14,0 0-1,2 0 1,0 0-1,1 0 0,2 1-86,-4-18-18,1 0-1,0 0 1,1 0-1,-1 0 0,1 0 1,0 0-1,1-1 1,-1 1-1,1-1 0,0 0 1,1 0-1,-1-1 0,1 1 1,0-1-1,0 0 1,0 0-1,0 0 0,1-1 1,0 0-1,1 1 19,-2-3-443,0 1 1,0-1-1,-1 0 0,1 0 0,0 0 0,0-1 0,0 0 1,0 0-1,0 0 443,2 0-1357,4 0-4056</inkml:trace>
  <inkml:trace contextRef="#ctx0" brushRef="#br0" timeOffset="19635.72">6706 968 6441,'0'0'1761,"0"0"-209,0 0-368,0 0-15,0 0-129,0 0-320,0 0-56,76 0 64,-53-3-48,4-6-223,-4 3-289,0-3-64,0 4-104,-6 2-224,-7 0-513,-7 3-551,-3 0-1328,0 0-4098</inkml:trace>
  <inkml:trace contextRef="#ctx0" brushRef="#br0" timeOffset="20455.92">7305 543 8242,'0'0'2331,"0"0"-932,0 0-618,0 0-394,0 0 39,0 0-132,-3 5-140,-5 5-15,-1 0 0,1 0 0,-2 0 0,1-1 0,-1-1 1,-1 0-1,0 0 0,0-1 0,-8 4-139,-2 2 25,1 1-1,-12 11-24,31-23 59,-1 0-1,1 0 0,0 0 1,-1 1-1,1-1 1,0 0-1,0 1 0,1-1 1,-1 1-1,0-1 1,1 1-1,0-1 1,-1 1-1,1 0 0,0 0-58,2 51 155,-1-27-119,-1-2-15,-1-9-5,1 0 0,1 0 0,0 0 0,1 0 1,2 5-17,-3-20-22,0 0 0,-1-1 1,1 1-1,0-1 1,0 1-1,0-1 1,0 0-1,0 1 1,0-1-1,0 0 1,0 0-1,0 1 1,0-1-1,0 0 1,0 0-1,0 0 1,0 0-1,0-1 1,0 1-1,0 0 1,0 0-1,0 0 0,0-1 22,0 1-27,11-2 56,15-2 18,0 1-1,18 1-46,-44 1 4,0 1 0,1 0 0,-1 0 0,1 0 0,-1 0 0,1 0 0,-1 0 0,1 1 0,-1-1 0,0 0 0,1 1 0,-1-1 0,0 1 0,1-1 0,-1 1 0,0 0 0,1 0 0,-1-1 0,0 1 0,0 0 0,0 0 0,0 0 0,1 1-4,-1 2 25,0-1 1,0 0-1,0 0 1,-1 1-1,1-1 0,-1 1 1,0-1-1,0 0 1,-1 4-26,1-1 12,0 3-72,0 1 0,-1-1 0,0 0 0,-1 1 0,0-1 0,0 0 0,-1 0 0,0 0 1,-1-1-1,0 1 0,0-1 0,-1 0 0,0 0 0,0 0 0,-1-1 0,0 0 1,0 0-1,-1 0 0,0-1 0,-6 5 60,9-8-300,-1 1 0,1-1 0,-1 1 0,0-1 0,0-1 0,0 1 0,-1-1 0,1 0 0,-1 0 0,1-1 0,-1 1 0,0-1 0,1 0 0,-1-1 0,-1 0 300,6 0-1643,1 0-788,0 0-620</inkml:trace>
  <inkml:trace contextRef="#ctx0" brushRef="#br0" timeOffset="20948.42">7483 596 1360,'0'0'7000,"0"0"-4476,0 0-1347,0 0-181,0 0-214,0 0-161,0 16-71,0 37-199,-2 1 0,-3-1 0,-7 33-351,8-69 29,0-4 1,1 0 1,1 0 0,0 1-1,0 8-30,2-22-123,0 0-23,22 1 128,-7-1 20,1 0 0,0 0-1,0-2 1,-1 0 0,1-1 0,7-2-2,-13 2-74,7-2-277,0-1 1,-1 0-1,0-1 1,0-1-1,6-5 351,-17 7-4280,-5 6-1566</inkml:trace>
  <inkml:trace contextRef="#ctx0" brushRef="#br0" timeOffset="21316.46">7705 709 3633,'0'0'2367,"0"0"-881,0 0 58,0 0-129,0 0-378,0 0-382,-1 29-324,-4 91-199,0-62-87,-2-1 0,-2 1 1,-3-2-1,-18 51-45,0 4-194,28-106 423,1-3-1946,0 0-3454,1-2 275</inkml:trace>
  <inkml:trace contextRef="#ctx0" brushRef="#br0" timeOffset="21783.49">7877 555 3809,'0'0'3710,"0"0"-1836,0 0-162,0 0-201,0 0-359,0 0-220,14 10-129,46 38-200,-54-43-520,0 0-1,-1 0 0,0 1 1,0 0-1,0 0 1,-1 1-1,0-1 0,0 1 1,-1 0-1,0 0 1,2 5-83,-1 3 56,0 1 0,-1 0 0,0-1 1,-1 4-57,-2-17 0,4 58-40,-3 0-1,-3 16 41,0-54-170,0 0 0,-2 0 0,-1 0 0,0-1 0,-2 1 0,-7 15 170,-16 32-3675,-15 20 3675,25-48-1893,12-30-869,2-5-1420</inkml:trace>
  <inkml:trace contextRef="#ctx0" brushRef="#br0" timeOffset="22450.63">8105 468 6705,'0'0'1818,"0"0"-121,0 0-216,0 0-355,0 0-274,0 0-108,9 0-104,75 0 726,-83 0-1351,1 1 1,-1-1-1,1 0 1,-1 1-1,1-1 1,-1 1-1,1-1 1,-1 1-1,1 0 1,-1 0-1,0-1 1,1 1-1,-1 0 1,0 0-1,0 0 1,0 1-1,1-1 1,-1 0-1,-1 0 1,1 1 0,0-1-1,0 0 1,0 1-1,-1-1 1,1 1-1,0-1 1,-1 1-1,0-1 1,1 1-1,-1-1 1,0 1-1,0 1-15,2 9-25,-1 0 0,0 0 0,-1 0 0,-1 3 25,1 0-12,0-6-96,-1-1 0,0 1 0,-1 0 1,1-1-1,-2 1 0,1-1 0,-1 0 0,0 1 0,-3 3 108,-5 8-596,-1-1-1,0 0 0,-4 2 597,15-20-64,-2 3 32,5-4 313,14-4 288,49 4-560,-59 3-1424,-2 0-3913,-3-3-1664</inkml:trace>
  <inkml:trace contextRef="#ctx0" brushRef="#br0" timeOffset="23231.27">8601 727 3873,'0'0'6021,"0"0"-3416,0 0-1050,0 0-304,0 0-453,0 0-411,0 11-188,3 400-1283,-3-410-682,0-2-1573,0-1-2432</inkml:trace>
  <inkml:trace contextRef="#ctx0" brushRef="#br0" timeOffset="23568.69">8515 947 5217,'0'0'4672,"0"0"-2669,0 0-878,0 0-336,0 0-237,0 0-108,17 3 1290,-2-5-1376,-1-1 1,0-1 0,0 0 0,5-2-359,36-10 217,-29 12-239,0 1-1,0 1 1,1 2 22,17 0-3123,-21 0-501,-15 0-4453</inkml:trace>
  <inkml:trace contextRef="#ctx0" brushRef="#br0" timeOffset="23980.45">9101 427 1192,'0'0'9246,"0"0"-5888,0 0-1928,0 0-393,0 0-544,0 0-285,-3 27-78,-17 174 118,10-80 445,6 99-693,4-203 0,0-11-16,1 0 0,0 0 0,-1-1 0,2 1 1,-1 0-1,1-1 0,0 1 0,0-1 1,0 0-1,1 0 0,0 0 0,0 0 0,0 0 1,0 0-1,1-1 0,0 1 0,0-1 1,2 1 15,25 14-2341,-27-17 1534,0-1-1,0 0 1,0 0-1,0 0 1,0-1-1,0 1 1,3-1 807,4 0-6789</inkml:trace>
  <inkml:trace contextRef="#ctx0" brushRef="#br0" timeOffset="24313.44">9306 784 4457,'0'0'5217,"0"0"-3897,0 0 121,0 0-337,0 0-144,0 0-352,0 0-160,92 0 0,-72-12-55,0 3-225,6-3-88,-2-3-80,-1 3-465,-3 0-567,-1 0-328,-5 9-1097,-4-3-4232</inkml:trace>
  <inkml:trace contextRef="#ctx0" brushRef="#br0" timeOffset="24814.52">9554 468 5009,'0'0'5653,"0"0"-3758,0 0-941,0 0-83,0 0-200,0 0-229,20-9-194,101-50-42,-85 49-204,-35 9-6,0 1-1,0 0 1,0 0 0,0-1-1,0 1 1,0 0-1,0 0 1,0 0-1,0 0 1,0 0-1,0 0 1,0 0-1,0 1 1,0-1-1,0 0 1,0 1 0,0-1-1,0 0 1,-1 1-1,1-1 1,0 1-1,0-1 1,0 1-1,0 0 1,-1-1-1,1 1 1,0 0 0,-1-1-1,1 1 1,0 0-1,-1 0 1,1 0-1,-1 0 1,0-1-1,1 2 5,1 10-33,-1 0 1,-1 0-1,0 0 0,0 0 0,-1 0 0,-1 0 0,0-1 0,-1 1 0,0 0 0,0-1 0,-2 0 0,0 1 33,-9 20-803,-1-2-1,-2 0 0,-14 17 804,20-24-299,11-22 330,0 0 1,0-1-1,1 1 1,-1 0-1,0-1 1,1 1-1,-1-1 1,1 1-1,-1 0 1,0-1 0,1 1-1,-1-1 1,1 1-1,0-1 1,-1 0-1,1 1 1,-1-1-1,1 1 1,0-1-1,-1 0 1,1 0-1,0 1 1,-1-1-1,1 0 1,0 0-1,-1 0 1,1 0-1,0 0 1,-1 0-1,1 0 1,0 0-32,16 3 122,-1 0 0,-1 1 0,1 1 1,-1 1-1,15 6-122,-28-10 0,-1 0 0,1 0 0,0 0 0,0 0 0,-1 0 1,1 0-1,-1 0 0,0 0 0,1 1 0,-1-1 0,0 0 1,-1 1-1,1-1 0,0 1 0,-1 0 0,1-1 0,-1 1 0,0-1 1,0 1-1,0 0 0,0-1 0,0 1 0,0-1 0,-1 2 0,0 5-10,0-1-1,-1 0 1,0 1-1,0-1 0,-1 0 1,-3 7 10,-3 4-355,-19 34 121,26-50-188,0 1-1,0-1 1,-1 0-1,0 1 0,1-1 1,-1 0-1,0-1 0,-1 1 1,1 0-1,0-1 1,-4 2 422,3-3-4156</inkml:trace>
  <inkml:trace contextRef="#ctx0" brushRef="#br0" timeOffset="25251.43">9961 304 408,'0'0'5732,"0"0"-2958,0 0-782,0 0-395,0 0-584,0 0-334,13 28-202,42 85-148,-49-102-255,-1-1 1,1 0 0,1 0-1,0 0 1,4 4-75,11 18 161,-14-15-125,-1 1-1,-1 0 0,0 0 1,-2 0-1,0 1 0,-1 0 0,1 17-35,-2 25 16,-4 50-16,-1-84 6,0 0 0,-2 0 0,-1 0 0,-1-1-1,-8 22-5,-3-4-583,-1-1-1,-23 39 584,34-69-494,0 0-1,0-1 1,-1 0-1,-1 1 495,5-9-688,1 0-1,-1 1 1,1-1-1,-1-1 1,0 1-1,-6 2 689,-6 1-4358</inkml:trace>
  <inkml:trace contextRef="#ctx0" brushRef="#br0" timeOffset="25966.43">10301 349 176,'0'0'5344,"0"0"-3084,0 0-654,0 0-403,0 0-315,0 0-189,18-10-170,55-30-194,-70 38-325,-1 1 0,1-1 0,0 0 1,0 1-1,0 0 0,0 0 0,0 0 0,0 0 0,0 0 0,0 1 0,0-1 1,0 1-1,0 0 0,1 0 0,-1 0 0,1 1-10,9 0-9,-12-1 3,-1 0-1,1 0 0,0 1 0,0-1 0,0 1 0,0-1 0,0 1 0,-1-1 0,1 1 0,0 0 0,0-1 1,-1 1-1,1 0 0,0-1 0,-1 1 0,1 0 0,-1 0 0,1 0 0,-1-1 0,1 1 0,-1 0 0,0 0 1,1 0-1,-1 0 0,0 0 0,0 0 0,0 0 0,0 0 0,0 0 0,0 0 0,0 0 0,0 0 7,1 41-168,-2-31-76,-1 2-97,0-1 1,-1 0-1,-1 0 0,0-1 1,-1 1-1,0-1 0,0 0 1,-1 0-1,-1 0 0,0-1 341,-18 36-1450,16-28 1189,-1 2 217,1 1 0,-6 20 44,14-39 82,1-2 134,12-1 100,0-1-1,0 0 0,0-1 0,0 0 1,-1-1-1,1-1 0,-1 1 1,7-6-316,-5 4 340,0 0 1,0 1 0,0 0-1,1 1 1,0 1 0,12-2-341,7 4-3240,-33-2-1642</inkml:trace>
  <inkml:trace contextRef="#ctx0" brushRef="#br0" timeOffset="27759.43">9411 188 1456,'0'0'1265,"0"0"-251,0 0-17,0 0 158,0 0 340,0 0 82,4 1 1545,16-3-1620,5-9-620,-22 9-444,-1 0 1,1 1-1,0 0 0,0 0 1,0 0-1,0 0 1,0 0-1,0 0 1,0 1-439,9-1 469,0-1 1,0 1 0,0-2 0,3-1-470,-2 1 101,-1 1 1,0-1-1,1 2 0,4 0-101,27 2 310,-28 0-265,0 0-1,0-1 1,0-1 0,-1 0 0,1-2 0,0 1-1,-1-2 1,1 0-45,7-3 0,0 1-1,0 1 1,0 1-1,1 1 0,16 1 1,-6-1 7,0-1 0,10-3-7,-23 3 2,0 2 0,0 0 0,12 1-2,-15 1 4,1-1 0,0 0 0,-1-2 1,10-2-5,-11 0 4,-1 1 1,0 1 0,1 0 0,0 2 0,2-1-5,-10 2 5,0-2 0,0 1 1,-1-2-1,1 1 1,-1-1-1,4-1-5,21-7 14,65-7-13,-45 9 6,-29 9-635,-26 3-2252,-9-3-12</inkml:trace>
  <inkml:trace contextRef="#ctx0" brushRef="#br0" timeOffset="30658.23">8350 757 672,'0'0'1734,"0"0"-277,0 0-424,0 0-448,0 0-279,0 0-64,-33 18 6948,33-17-7039,-1 0 0,0 0 1,0-1-1,1 1 0,-1 0 1,0 0-1,0-1 0,0 1 1,0 0-1,0-1 0,0 1 0,0-1 1,0 1-1,0-1 0,0 1 1,0-1-1,0 0 0,0 0 1,-1 1-1,1-1 0,0 0 1,-1 0-152,2 0 258,0 0-66,0 0-61,-4 1-16,0 0 0,1 0 0,-1 0 0,0 0 0,0 0 0,1-1 0,-1 0 0,0 0 0,0 0 0,-3 0-115,6 0 12,-55 1 210,56-1-207,0 0 0,0 0-1,0 0 1,0 1 0,0-1 0,0 0-1,0 0 1,0 0 0,0 0 0,0 0-15,39 1 103,-32-2-89,0 1 1,-1-1-1,1 0 0,0 0 1,0-1-1,4-2-14,-4 2-7,-4 2 2,4-5-2,-4 4 3,-2 1-39,-1 0-16,0 0 29,0 0-24,0 0-51,0 0-12,0 0 61,0 0 44,0 0 17,0 0 3,0 0 8,0 0 21,0 0-31,0 0-4,0 0-8,0 0 2,0 0 42,0 0 25,0 0 44,0 0 78,0 0 106,0 0-50,0 0-61,-1 0-47,-13 6-44,-6-7-57,13 0-14,0 1-1,0 0 1,0 0 0,0 1 0,0-1 0,0 2-1,0-1 1,-5 2-18,10-2-19,1-1 0,-1 0 0,1 1 0,-1-1 0,0 0-1,1 0 1,-1 0 0,0 0 0,1 0 0,-1 0 0,1-1 0,-1 1 0,0-1 19,0 1-24,0-1 1,0 1 0,0 0 0,0-1-1,0 1 1,0 0 0,0 0 0,0 0-1,0 1 1,0-1 0,0 0 0,0 1-1,-2 0 24,1 1-9,3-1-34,3 29-826,20-5-3185,-13-18-3062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38.750"/>
    </inkml:context>
    <inkml:brush xml:id="br0">
      <inkml:brushProperty name="width" value="0.05" units="cm"/>
      <inkml:brushProperty name="height" value="0.05" units="cm"/>
    </inkml:brush>
  </inkml:definitions>
  <inkml:trace contextRef="#ctx0" brushRef="#br0">146 27 2985,'0'0'2646,"0"0"-782,0 0-380,0 0-239,0 0-52,0 0-226,2-4-260,7-14-212,-7 14-79,-2 4-39,0 0-81,0 15 770,0 72-779,-4-1 0,-5 16-287,6-23-71,3-65-123,0-13-109,0-1-178,0-10-1086,0-34-2491,0 26-974</inkml:trace>
  <inkml:trace contextRef="#ctx0" brushRef="#br0" timeOffset="549.26">0 438 4297,'0'0'2937,"0"0"-1160,0 0-767,0 0-507,0 0-215,0 0-19,1 1-120,-1-1-1,0 0 1,1 1-1,-1-1 1,1 1-1,-1-1 1,0 0 0,1 1-1,-1-1 1,1 0-1,-1 0 1,1 1 0,-1-1-1,1 0 1,-1 0-1,1 0 1,-1 0-1,1 0 1,-1 1 0,1-1-1,0 0 1,-1 0-1,1 0 1,-1 0-1,1-1 1,-1 1 0,1 0-149,19-5 316,-1-1 1,0-1-1,5-3-316,24-8 352,-12 5-325,0 1 0,1 2 1,0 2-1,0 1 0,1 2 0,26 0-27,-49 4 13,15 4-656,-29-3 576,0 0 1,0 1 0,0 0 0,0-1-1,-1 1 1,1-1 0,0 1 0,-1 0 0,1 0-1,0-1 1,-1 1 0,1 0 0,-1 0-1,1 0 1,-1 0 0,0 0 0,1 0 0,-1-1-1,0 1 1,1 0 0,-1 0 0,0 0-1,0 0 1,0 0 0,0 0 0,0 0 0,0 0-1,0 1 67,0-1-871,0-1-1257,0 0-2072</inkml:trace>
  <inkml:trace contextRef="#ctx0" brushRef="#br0" timeOffset="1313.92">149 611 5633,'0'0'2303,"0"0"-548,0 0-566,0 0-428,0 0-219,0 0-104,0-2-388,0 1-1,0-1 0,0 1 0,1-1 0,-1 1 0,0-1 0,0 1 0,1 0 1,-1-1-1,1 1 0,0-1 0,-1 1 0,1-1-49,7-5 81,0 1-1,1-1 1,0 1-1,0 0 1,0 1 0,0 0-1,1 1 1,0 0-1,0 0 1,0 1-1,0 0 1,1 1 0,-1 0-1,1 1 1,0 0-1,-1 1 1,10 0-81,-19 1 3,0-1 0,1 0 0,-1 0 0,0 0 0,1 1-1,-1-1 1,0 0 0,0 1 0,0-1 0,1 1 0,-1 0 0,0-1 0,0 1 0,0 0 0,0 0 0,0 0 0,0 0 0,0 0 0,0 0 0,-1 0 0,1 0 0,0 0 0,-1 0 0,1 0 0,0 0 0,-1 0-1,1 1 1,-1-1 0,0 0 0,1 0 0,-1 1 0,0-1 0,0 1-3,1 8 39,0-1 1,0 1-1,-2-1 0,0 7-39,1 3 49,-1-8-51,0 0 0,-1 0 0,0 0 0,0 0 0,-1-1 0,-1 1 0,0-1 0,0 0 1,-1 0-1,0 0 0,-1 0 0,0-1 0,0 0 0,-1-1 0,0 1 0,-1-1 1,-5 5 1,-13 0-39,24-13 40,1 0-1,0 1 0,-1-1 1,1 1-1,0-1 0,-1 1 1,1-1-1,0 1 0,0 0 1,-1-1-1,1 1 1,0 0-1,0 0 0,0 0 1,0 0-1,0 0 0,0 0 1,1 0-1,-1 1 0,0-1 1,1 0-1,-1 0 1,0 1-1,1-1 0,-1 0 1,1 1-1,0-1 0,-1 0 1,1 1-1,0-1 0,0 1 1,0-1-1,0 0 0,0 1 1,0-1-1,1 1 0,-1-1 30,0-1 0,1 1 0,-1 0-1,1 0 1,-1 0 0,1-1 0,-1 1 0,1 0 0,-1-1-1,1 1 1,0-1 0,-1 1 0,1 0 0,0-1 0,0 0-1,0 1 1,-1-1 0,1 1 0,0-1 0,0 0-1,0 1 1,0-1 0,-1 0 0,1 0 0,0 0 0,0 0-1,0 0 1,0 0 0,0 0 0,0 0 0,0 0 0,-1 0-1,1-1 1,0 1 0,0 0 0,0 0-30,44-8 246,-37 6-146,53-6 160,-1 1 0,1 4 0,37 3-260,-77 0-102,-20 0 22,-1 0 1,1 0-1,0 0 1,-1 0 0,1 0-1,-1 0 1,1 0-1,0 0 1,-1 0-1,1 0 1,-1 0-1,1 0 1,0 0-1,-1 1 1,1-1-1,-1 0 1,1 1-1,-1-1 1,1 0-1,-1 1 1,1-1-1,-1 0 1,1 1-1,-1-1 1,1 1-1,-1-1 1,0 1-1,1-1 1,-1 1-1,0-1 1,1 1-1,-1-1 1,0 1-1,0 0 1,0-1-1,1 1 1,-1-1-1,0 1 80,1 14-5622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37.504"/>
    </inkml:context>
    <inkml:brush xml:id="br0">
      <inkml:brushProperty name="width" value="0.05" units="cm"/>
      <inkml:brushProperty name="height" value="0.05" units="cm"/>
    </inkml:brush>
  </inkml:definitions>
  <inkml:trace contextRef="#ctx0" brushRef="#br0">6 21 3105,'0'0'1433,"0"0"-46,0 0 30,0 0-17,0 0-97,0 0-231,-5-12 913,5 9 3292,83 0-5167,0 0-4100,-82 15-1491,-1-3 1392</inkml:trace>
  <inkml:trace contextRef="#ctx0" brushRef="#br0" timeOffset="578.01">32 131 4505,'0'0'1326,"0"0"-385,0 0-295,0 0-2,0 0 179,0 0-79,-2 12 289,3-9 3642,41-4-4517,-30-1-147,1 1 0,-1 1 0,1 0 0,-1 0 0,1 2 0,-1-1 1,1 2-1,-1-1 0,0 2 0,2 0-11,-13-3-38,0-1 1,0 0-1,0 1 1,0 0-1,0-1 1,-1 1-1,1 0 1,0-1-1,0 1 1,0 0-1,-1 0 1,1 0-1,0 0 1,-1 0-1,1 0 0,0 0 1,-1 0-1,0 0 1,1 0-1,-1 1 38,2 15-4086,-2-13-170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59.549"/>
    </inkml:context>
    <inkml:brush xml:id="br0">
      <inkml:brushProperty name="width" value="0.05" units="cm"/>
      <inkml:brushProperty name="height" value="0.05" units="cm"/>
    </inkml:brush>
  </inkml:definitions>
  <inkml:trace contextRef="#ctx0" brushRef="#br0">0 1140 3609,'0'0'1200,"0"0"-541,0 0-248,0 0-29,0 0 82,0 0 197,0 0 193,0 0 64,0 0 98,0 0-44,0 0-126,0 0-103,0 0-66,0 0-145,0 0-132,0 0-141,0 0-100,0 9 8,1 4-158,0-1 1,1 1 0,1-1 0,0 1 0,0-1 0,1 0 0,3 5-10,42 88 113,-19-46-46,-15-27-32,-1 1 1,-1 0-1,-2 1 0,5 27-35,-10-181 2521,-1-19-2430,-11-72-91,-6 94 43,4 51-38,0-57-5,6 76-8,1-36-1,2 75 6,-1 0 0,2 0 0,-1 1 0,1-1 0,0 1 0,0-1 0,1 1 0,3-8 3,-4 9 189,0 0 0,0-1 0,-1 1-1,0-1 1,-1 1 0,1-1-1,-1 1 1,0-1 0,-1-3-189,0-7-79,1 16 152,0 1-12,0 0 23,10-1 95,0-1 1,-1 0-1,1 0 0,-1-1 0,1 0 1,3-3-180,39-10 46,-14 11-34,0 1 1,0 2 0,27 3-13,-19 0 14,-32-3-9,1 0 0,-1-1 0,0 0 1,0-1-1,-1-1 0,1 0 0,6-4-5,26-9 57,-1 3-51,-19 5 45,0 1 1,1 1-1,1 2 1,-1 0-1,1 2 1,23-1-52,12 2 219,0-3 0,-1-2 0,4-4-219,-5 0 239,2 3 1,-1 3 0,4 3-240,117-12 508,-103 14 16,42-7-524,-41 2 495,49 3-495,-45 0 182,5-5-182,3 1 90,17-2-42,-73 7 10,1-1 0,36-10-58,11 0 43,-28 5 75,-9 1-64,0 3 1,11 1-55,-39 2 26,0-1 1,0-1-1,11-4-26,47-5 117,107 4-4,-155 6-79,1-1 0,-1-2-1,13-4-33,4 0 160,21-4 65,-29 5-181,0 1 0,1 2 0,22 1-44,39-2 120,11 1 195,1-5 0,4-6-315,-7 2 75,-83 9 9,0-1 0,0-1 0,3-2-84,-9 2 29,-1 1 1,1 1 0,0 0-1,0 2 1,19-1-30,92-2 15,-76 6 590,-35 0-1625,-20 0-1334,-9 0-1808,-22 0-2054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1.083"/>
    </inkml:context>
    <inkml:brush xml:id="br0">
      <inkml:brushProperty name="width" value="0.05" units="cm"/>
      <inkml:brushProperty name="height" value="0.05" units="cm"/>
    </inkml:brush>
  </inkml:definitions>
  <inkml:trace contextRef="#ctx0" brushRef="#br0">1 117 5625,'0'0'1706,"0"0"-286,0 0-488,0 0-278,0 0-37,0 0-42,8-10 72,25-37 114,-30 43-610,1-1 0,0 1 0,0-1 0,1 1 0,-1 0 0,1 1 0,0-1 0,0 1 0,0 0 0,1 0 0,-1 0 0,1 1 0,-1 0 0,1 0 0,0 1 0,2-1-151,9-1 167,0 2 0,-1 0 0,1 1 0,15 2-167,9-1 128,-30-1-120,0 0 0,-1 1 0,1 0 0,0 0 0,-1 1 0,1 1 0,-1 0 1,3 1-9,-10-2 2,1 0 0,0 0 1,-1 0-1,1 0 1,-1 1-1,0-1 1,1 1-1,-1 0 1,-1 0-1,1 1 1,0-1-1,-1 0 0,1 1 1,-1 0-1,0-1 1,-1 1-1,1 0 1,0 0-1,-1 0 1,0 0-1,0 0 0,0 3-2,2 16-22,-1 1 0,0-1-1,-2 1 1,-1-1-1,-1 0 1,-1 1-1,-1-1 1,-1 0-1,-1-1 1,-1 1-1,-1-1 1,-1-1-1,0 1 1,-5 4 22,6-11-31,0 0 1,-1 0-1,-1 0 1,0-2-1,-8 9 31,11-15 10,0 0 0,-1 0 0,0-1 0,0 0 0,-1 0 0,0-1 0,0 0 0,0 0 0,-10 2-10,-17 8 54,25-10 3,0 0 1,-1-1-1,1 0 1,-1-1-1,0 0 1,0-1-1,0 0 1,-4-1-58,15-1 106,1 0-28,2-37 34,-2 31-91,0 0 0,0 1 1,0-1-1,1 0 0,0 1 1,0-1-1,0 0 0,1 1 1,0 0-1,0-1 0,0 1 1,1 0-22,-1 2-1,2-4-24,0 0 1,0 0-1,1 1 1,0-1-1,3-2 25,-6 8-7,0-1-1,1 0 1,-1 0 0,1 1-1,-1-1 1,1 1 0,-1 0-1,1 0 1,0 0 0,-1 0 0,1 0-1,0 1 1,0-1 0,0 1-1,0 0 1,0 0 0,0 0 7,4-1-5,0 1 1,-1 0-1,1 0 0,0 1 1,0 0-1,0 0 1,-1 0-1,1 1 1,0 0-1,-1 0 1,0 1-1,1 0 1,-1 0-1,0 1 1,0-1-1,-1 1 1,1 0-1,3 4 5,14 16-4,0 0 0,-2 2-1,11 17 5,-26-36-9,-5-5-122,1-1 0,-1 1 1,1-1-1,-1 0 0,1 0 1,0 0-1,0 0 1,0 0-1,-1 0 0,1 0 1,0-1-1,0 1 1,0-1-1,0 1 0,0-1 1,0 0-1,0 0 1,0 0-1,1 0 0,-1 0 1,0 0-1,0-1 0,0 1 131,9-1-3129,-7 1-3404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1.997"/>
    </inkml:context>
    <inkml:brush xml:id="br0">
      <inkml:brushProperty name="width" value="0.05" units="cm"/>
      <inkml:brushProperty name="height" value="0.05" units="cm"/>
    </inkml:brush>
  </inkml:definitions>
  <inkml:trace contextRef="#ctx0" brushRef="#br0">178 61 2785,'0'0'2898,"0"0"-722,0 0-446,0 0-413,0 0-506,0 0-100,-1-9 5,-2-26-28,3 35-640,-1-1-1,1 0 0,0 0 0,-1 0 1,1 0-1,0 0 0,-1 0 0,1 1 1,-1-1-1,0 0 0,1 0 0,-1 1 1,0-1-1,1 0 0,-1 1 1,0-1-1,0 1 0,1-1 0,-1 1 1,0-1-1,0 1 0,0-1 0,0 1 1,0 0-1,0 0 0,1-1 0,-1 1 1,0 0-1,-1 0-47,-28 0 575,22 1-424,-5-1-51,6 0-79,1-1 0,0 2-1,0-1 1,0 1-1,-1 0 1,-4 1-21,9-1-1,0 0 0,0 0 0,0 0-1,-1 1 1,1-1 0,0 1 0,1-1 0,-1 1 0,0-1 0,0 1 0,1 0-1,-1 0 1,1 0 0,0 0 0,-1 0 0,1 0 0,0 0 0,0 0-1,0 3 2,-4 10-11,0 1-1,2 0 1,0 0-1,1 0 1,1 0-1,0 1 1,1-1-1,1 0 0,1 5 12,-1-17-3,-1 0-1,1-1 0,0 1 1,1-1-1,-1 1 0,1-1 0,-1 1 1,1-1-1,0 0 0,0 0 0,0 0 1,1 0-1,-1 0 0,1-1 0,0 1 1,-1-1-1,1 0 0,0 1 1,0-1-1,1-1 0,-1 1 4,4 2-15,-1-1-1,1 0 1,-1 0 0,1-1-1,0 0 1,0 0 0,0-1-1,0 0 1,0 0-1,4 0 16,-8-1 0,0 0-1,-1 0 0,1 0 1,0-1-1,-1 1 0,1-1 0,0 1 1,-1-1-1,1 0 0,-1 0 0,1 0 1,-1 0-1,1-1 0,0 0 1,1-1 7,-1 0 1,0-1-1,0 0 0,0 1 0,0-1 0,-1 0 0,0 0 0,1-2-7,10-20 27,-1-2 1,-2 1-1,4-17-27,6-16 153,-19 59-63,-1 1 13,0 0-14,0 0 14,0 0-3,0 0-70,0 8-82,-2 121 84,4 147 5,8-203-3,-6-51-424,-1 1 0,0 17 390,-2-35-1665,1-10-3140,-2-4 397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2.862"/>
    </inkml:context>
    <inkml:brush xml:id="br0">
      <inkml:brushProperty name="width" value="0.05" units="cm"/>
      <inkml:brushProperty name="height" value="0.05" units="cm"/>
    </inkml:brush>
  </inkml:definitions>
  <inkml:trace contextRef="#ctx0" brushRef="#br0">0 57 5033,'0'0'1451,"0"0"-352,0 0-278,0 0-132,0 0 85,0 0 41,5 0-93,104 0 2829,62 0-2983,-140-3-553,1-1 0,0-1-1,-1-2 1,0-1 0,-1-2-1,3-2-14,-13 4 8,-19 8 2,-1 0 18,0 0 50,0 0-10,0 0-30,0 0 11,0 0-6,0 0-29,-13 22 1,2 5-31,1 0-1,2 1 1,0 0-1,-2 26 17,-3 9-5,-66 293 109,62-294-5375,17-71 1613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3.777"/>
    </inkml:context>
    <inkml:brush xml:id="br0">
      <inkml:brushProperty name="width" value="0.05" units="cm"/>
      <inkml:brushProperty name="height" value="0.05" units="cm"/>
    </inkml:brush>
  </inkml:definitions>
  <inkml:trace contextRef="#ctx0" brushRef="#br0">110 0 1400,'0'0'2644,"0"0"-1172,0 0-379,0 0 76,0 0 42,0 0-54,0 10-93,-2 25 297,-1 0 0,-2 11-1361,-11 27 1142,-4-1 0,-2-1 0,-12 22-1142,27-73 248,6-19-213,1-1 1,0 0-24,0 0-32,0 0-48,5 0 5,18-3 75,-1 0 0,0-1 0,0-1-1,-1 0 1,0-2 0,0-1 0,14-7-12,-2 1 12,0 2 0,24-4-12,-40 12-950,61-12 2614,-53 13-5001,0 1-5041,-25 2 1758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55.352"/>
    </inkml:context>
    <inkml:brush xml:id="br0">
      <inkml:brushProperty name="width" value="0.1" units="cm"/>
      <inkml:brushProperty name="height" value="0.1" units="cm"/>
      <inkml:brushProperty name="color" value="#E71224"/>
    </inkml:brush>
  </inkml:definitions>
  <inkml:trace contextRef="#ctx0" brushRef="#br0">192 0 7514,'0'0'3039,"0"0"-944,0 0-787,0 0-279,0 0-136,0 0-186,0 12-74,7 530-25,-7-440-706,2 24-1001,-6-1 0,-8 16 1099,7-125-739,4-13-7196,1-10 1383</inkml:trace>
  <inkml:trace contextRef="#ctx0" brushRef="#br0" timeOffset="333.84">0 667 2577,'0'0'6937,"0"0"-4744,0 0-785,0 0-520,0 0-240,0 0-296,0 0-176,13-3 16,7 3 16,7 0-64,6 0-40,6 0-96,8 0-8,6 0-80,29 0-592,-12-6-848,-11-3-2433</inkml:trace>
  <inkml:trace contextRef="#ctx0" brushRef="#br0" timeOffset="835.11">711 572 680,'0'0'9081,"0"0"-5602,0 0-1988,0 0-719,0 0-497,0 0-220,-9 21-38,-2 2-4,4-11-1,1 0 0,1 1 0,0-1 1,0 1-1,1 0 0,1 1 0,1-1 1,0 1-1,0 8-12,0 133 131,2-89-129,0-59-7,0-1-1,1 1 1,0 0-1,0-1 1,0 1-1,0-1 1,1 1-1,3 4 6,-5-9-11,1-1 0,0 1 0,0-1 0,0 1 0,0-1 0,0 0 0,0 1 0,0-1 0,1 0 0,-1 0 0,0 0 0,1 0 0,-1 0 0,1 0 0,-1 0 0,1-1 0,-1 1 0,1-1 0,0 1 0,-1-1 0,1 1 0,0-1 0,-1 0 0,1 0 0,0 0 0,0 0 0,-1 0 0,1 0 0,0 0 0,-1 0 0,1-1 0,0 1 0,-1-1 0,1 1 0,-1-1 0,1 0 0,1 0 11,1-2-7,1 0 0,0 0 0,-1 0 0,0 0-1,1-1 1,-1 1 0,-1-1 0,1 0 0,0 0 0,-1-1-1,0 1 1,2-5 7,34-65-432,-30 55 208,51-128-418,-60 146 642,0 1-1,0 0 1,1 0 0,-1 0 0,0 0-1,0 0 1,1 0 0,-1 0-1,0-1 1,1 1 0,-1 0 0,0 0-1,0 0 1,1 0 0,-1 0 0,0 0-1,1 0 1,-1 0 0,0 1-1,0-1 1,1 0 0,-1 0 0,0 0-1,1 0 1,-1 0 0,0 0-1,0 1 1,0-1 0,1 0 0,-1 0-1,0 0 1,0 0 0,1 1-1,-1-1 1,0 0 0,0 0 0,0 1-1,0-1 1,0 0 0,1 0-1,-1 1 1,0-1 0,0 0 0,0 1-1,0-1 1,0 0 0,0 1 0,28 62 607,-18-37-454,2-1 0,1 0-1,2 2-152,-10-20 3,0 1 0,0-1 0,1 0 0,0-1 0,0 1 0,0-1 0,1-1 0,0 1-1,0-1 1,1 0 0,7 3-3,-12-6 14,0 0-1,0-1 1,0 0-1,0 1 0,0-1 1,0 0-1,1 0 1,-1-1-1,0 1 1,1-1-1,-1 0 0,0 0 1,1 0-1,-1 0 1,0 0-1,1-1 1,-1 1-1,0-1 1,0 0-1,1 0 0,-1 0 1,0 0-1,0-1 1,0 1-1,0-1 1,-1 0-1,1 0 0,0 0 1,-1 0-1,1-1 1,-1 1-1,0 0 1,0-1-1,0 0 0,0 1 1,0-1-1,0 0 1,-1 0-1,1 0 1,-1 0-1,1-4-13,5-23-73,-2-1 0,0 0 0,-2 0 0,-2-1 0,0 1 0,-4-25 73,1-18-4646,2 70-327</inkml:trace>
  <inkml:trace contextRef="#ctx0" brushRef="#br0" timeOffset="1246.98">1343 753 1240,'0'0'7182,"0"0"-4482,0 0-1761,0 0-564,0 0-174,0 0-77,4 24-53,16 79-19,-19-97-48,2 0-1,-1 0 1,0 0 0,1 0-1,0 0 1,1-1 0,-1 1 0,1-1-1,0 0 1,0 0 0,1 0-1,0-1 1,-1 1 0,1-1-1,1 0 1,-1-1 0,5 3-4,-7-4 0,2 1 10,0 0 1,0-1-1,0 1 0,1-1 1,-1 0-1,1-1 1,0 1-1,-1-1 0,1 0 1,0-1-1,1 1-10,-4-1 10,1 0-1,0 0 1,0 0 0,-1-1-1,1 1 1,0-1 0,-1 0-1,1 0 1,0-1 0,-1 1-1,0 0 1,1-1 0,-1 0-1,0 0 1,0 0 0,0 0-1,3-3-9,2-4 19,0 0-1,-1 0 1,0-1-1,0 0 0,-1 0 1,-1 0-1,1-1 1,-2 0-1,0 0 0,0 0 1,2-11-19,-1-7 47,-1 0-1,-1 0 1,-2 0 0,-1-10-47,0 32-6,0 0 0,-1 0 0,0 0 0,-1 1 0,1-1 0,-1 0 0,-1 1 0,1-1 0,-1 1 0,0 0 0,-1-1 0,1 1 0,-1 1 0,0-1 0,-1 1 0,1 0 1,-1 0-1,0 0 0,-1 0 0,1 1 0,-1 0 0,0 0 0,0 0 0,0 1 0,0 0 0,-1 0 0,1 1 0,-1 0 0,1 0 0,-1 0 0,0 1 0,0 0 0,0 0 0,0 1 0,0 0 0,0 0 6,3 0-48,1 0-1,-1 1 0,1-1 1,0 1-1,-1 0 1,1 0-1,0 0 1,-1 1-1,1-1 1,0 1-1,0-1 0,0 1 1,0 0-1,0 0 1,1 1-1,-1-1 1,1 0-1,-1 1 0,1 0 1,0-1-1,0 1 1,0 0-1,0 0 1,1 0-1,-1 1 0,0 1 49,-3 8-433,0 0 0,1 1-1,1 0 1,0 0-1,0 0 1,2 2 433,-4 35-3528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4:43.395"/>
    </inkml:context>
    <inkml:brush xml:id="br0">
      <inkml:brushProperty name="width" value="0.05" units="cm"/>
      <inkml:brushProperty name="height" value="0.05" units="cm"/>
    </inkml:brush>
  </inkml:definitions>
  <inkml:trace contextRef="#ctx0" brushRef="#br0">94 87 264,'0'0'1472,"0"0"-569,0 0-300,0 0-263,0 0 23,0 0 140,-5 0 38,-15-1 128,-18-1 6478,37 1-7031,1-1 0,-1 1-1,0 0 1,0-1 0,0 1-1,0 0 1,0 0 0,0 0-1,0-1 1,0 1-1,0 0 1,-1 0-116,2 1-5,-2-2-56,0-1 1,1 1-1,-1-1 0,1 1 0,0-1 0,0 0 0,0 0 0,0 1 1,0-1-1,0 0 0,1 0 0,-1 0 0,1 0 0,0 0 0,0 0 0,0 0 1,0 0-1,1-2 61,0-7 116,-1 12 206,0 0 94,0 0 16,0 0-11,0 0-51,-2 4-227,1 0-1,1 0 1,-1 0-1,0 0 1,1 1 0,0-1-1,0 0 1,1 0 0,-1 1-143,0 1 147,3 54-88,3 0 0,2 0 0,8 25-59,0 4 58,-2 31 160,-6 1 1,-6 104-219,-2-151 381,0-73-193,0-1 74,0 0 26,0 0-16,0 0-25,0 0-45,0 0-88,0 0-64,0 0-43,0 0-88,0 0-317,0 0-721,0 1-1836,0 4-3462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09:57.545"/>
    </inkml:context>
    <inkml:brush xml:id="br0">
      <inkml:brushProperty name="width" value="0.05" units="cm"/>
      <inkml:brushProperty name="height" value="0.05" units="cm"/>
    </inkml:brush>
  </inkml:definitions>
  <inkml:trace contextRef="#ctx0" brushRef="#br0">139 179 1400,'0'0'1786,"0"0"-448,0 0-267,0 0-74,0 0 66,0 0-19,0 0-56,0 0-206,0 0-86,0 0-88,0 0-153,0 0-146,0 0-139,0 0-98,0-7-47,0 6 4412,-1 5-4385,0 0 0,-1 0 0,0 0 0,0 0 0,0-1 0,0 1 0,-1 0 0,-2 2-52,-8 13 61,-3 15 136,0 1-1,2 1 1,2 0-1,2 1 0,-7 36-196,8-9 211,2-1-1,4 1 0,2 11-210,0-34 77,3 78 121,0-103-188,0 1 0,1-1 0,0 0 0,1-1 0,1 1 0,2 1-10,-6-14-18,1 0 0,0-1 0,0 1 0,0-1 1,0 0-1,0 1 0,1-1 0,-1 0 0,1 0 1,0 0-1,-1-1 0,1 1 0,0-1 1,2 1 17,-2-1-3,-1 1 0,1-1 1,0 0-1,-1 1 1,0 0-1,1-1 0,-1 1 1,0 0-1,0 0 1,0 0-1,0 0 0,0 1 1,0-1-1,-1 1 0,1 0 3,-1-3-4236,-7-17 100,-6 2-4076</inkml:trace>
  <inkml:trace contextRef="#ctx0" brushRef="#br0" timeOffset="652.03">278 595 4545,'0'0'2098,"0"0"-441,0 0-378,0 0-228,0 0-116,0 0-152,0 0-131,11-9 1535,2-2-2020,0 2-1,1 0 0,0 1 1,0 0-1,1 1 0,0 0 0,12-2-166,23-7 949,38-6-949,-85 21-170,19-2-3539,-22 2 3611,0 1-1,0 0 0,1 0 0,-1 0 1,0 0-1,1 0 0,-1 0 1,0 0-1,1 0 0,-1 0 0,0 0 1,1 1-1,-1-1 0,0 0 1,1 0-1,-1 0 0,0 0 0,0 0 1,1 0-1,-1 1 0,0-1 1,0 0-1,1 0 0,-1 0 1,0 1-1,0-1 0,1 0 0,-1 0 1,0 1-1,0-1 0,0 0 1,0 1-1,0-1 0,1 0 0,-1 0 1,0 1-1,0-1 0,0 0 1,0 1-1,0-1 0,0 0 0,0 1 1,0-1-1,0 0 0,0 1 1,0-1-1,0 0 0,0 1 1,0-1-1,-1 0 99,-1 6-5405</inkml:trace>
  <inkml:trace contextRef="#ctx0" brushRef="#br0" timeOffset="1216.13">675 295 2833,'0'0'2784,"0"0"-839,0 0-532,0 0-321,0 0-239,0 0-97,0 0-694,1 0 0,-1-1 0,0 1 0,0 0 0,0 0 0,0 0 0,0 0 0,1 0 0,-1 0 0,0 0 1,0 0-1,0 0 0,0 0 0,1-1 0,-1 1 0,0 0 0,0 0 0,0 0 0,0 0 0,1 0 0,-1 0 0,0 0 0,0 0 0,0 0 0,0 1 0,1-1 1,-1 0-1,0 0 0,0 0 0,0 0 0,0 0 0,1 0 0,-1 0 0,0 0 0,0 0 0,0 0 0,0 1 0,0-1 0,1 0 0,-1 0 0,0 0 0,0 0 1,0 0-1,0 1 0,0-1 0,0 0 0,0 0 0,0 0 0,0 0 0,0 1 0,0-1 0,0 0 0,0 0 0,0 0-62,14 33 168,-1 1 0,-2 0 0,-1 1 0,-2 0 0,0 12-168,4 41 266,-2 52-266,0-62 21,-9-95-609,1-36-4197,-2 43 813</inkml:trace>
  <inkml:trace contextRef="#ctx0" brushRef="#br0" timeOffset="1764.79">860 51 3977,'0'0'1790,"0"0"-305,0 0-14,0 0-183,0 0-283,0 0-206,6 14-217,17 46-123,-21-55-382,1 0 0,-1 0-1,1 0 1,0 0 0,0 0 0,1-1-1,-1 1 1,1-1 0,0 0-1,0 0 1,0 0 0,1-1 0,1 2-77,18 16 208,-10-5-89,-1 0 1,0 1 0,-1 1-1,-1 0 1,-1 0 0,0 1 0,-2 0-1,0 1 1,-1 0 0,-1 0-1,-1 1 1,-1-1 0,0 1-1,-2 0 1,0 0 0,-2 16-120,1-5 51,-2 1 1,-1-1 0,-1 1 0,-2-1-1,-4 13-51,3-26-533,-6 27 659,9-15-8655,3-31 4271</inkml:trace>
  <inkml:trace contextRef="#ctx0" brushRef="#br0" timeOffset="2319.58">1446 75 5449,'0'0'2606,"0"0"-832,0 0-667,0 0-191,0 0-33,0 0-120,-9 16-191,4-8-488,-22 40 1077,-11 28-1161,28-51 250,2 1 1,1-1-1,0 1 0,2 1 0,1-1 0,1 12-250,-1 47 357,4 29-357,1-36 93,-1-67-86,1 0-1,0 0 0,1 1 0,0-1 0,1 0 1,0-1-1,1 1 0,0 0 0,1-1 1,0 0-1,2 4-6,-4-10-112,0 1 1,0 0-1,1-1 0,0 1 1,-1-1-1,1 0 0,1 0 1,-1 0-1,1-1 1,-1 0-1,1 0 0,0 0 1,0 0-1,0-1 1,0 0-1,1 0 0,-1 0 1,1-1-1,-1 1 0,1-1 1,-1-1-1,7 1 112,0-1-1255,-9 1 718,0-1 0,0 0-1,0 0 1,0 0 0,0 0 0,0-1 0,-1 1 0,1-1-1,0 0 1,0 0 0,2 0 537,6-10-6171</inkml:trace>
  <inkml:trace contextRef="#ctx0" brushRef="#br0" timeOffset="2769.79">1730 208 3817,'0'0'2304,"0"0"-558,0 0-486,0 0-285,0 0-59,0 0 5,0 8-117,1 48 699,1 0 0,9 36-1503,1 1-241,-5 0 1,-3 1-1,-4 6 241,0-99-947,0-1 801,0 0-1,1 0 0,-1 0 0,0-1 1,1 1-1,-1 0 0,0 0 0,0 0 1,1 0-1,-1-1 0,0 1 0,0 0 1,1 0-1,-1 0 0,0-1 0,0 1 1,0 0-1,1 0 0,-1-1 0,0 1 1,0 0-1,0 0 0,0-1 0,0 1 1,1 0-1,-1-1 0,0 1 1,0 0-1,0-1 0,0 1 147,1-3-1112,5-11-3221</inkml:trace>
  <inkml:trace contextRef="#ctx0" brushRef="#br0" timeOffset="3234.8">1873 104 7042,'0'0'1757,"0"0"-657,0 0-175,0 0 14,0 0-150,0 0-186,3 10-120,-1-5-415,0 1 0,0-1 0,1 0 0,-1 0 1,1 0-1,0 0 0,1 0 0,-1-1 0,1 1 1,0-1-1,0 0 0,1 0 0,-1 0 0,1-1 0,2 2-68,13 7 278,0 1 0,0 1 0,-1 0-1,-1 2 1,-1 0 0,15 18-278,-24-24 79,0 1 0,-1 1 0,0-1 0,0 1 1,-1 0-1,-1 1 0,0-1 0,-1 1 0,0 0 0,-1 0 0,-1 1 1,0-1-1,0 1-79,0 19-31,0-1 0,-2 1-1,-2 0 1,-1 0 0,-2-1 0,0 1 0,-3-1 0,0-1 0,-2 1 0,-5 6 31,8-21-622,-8 20 128,11-13-7203,4-24 3442</inkml:trace>
  <inkml:trace contextRef="#ctx0" brushRef="#br0" timeOffset="3632.12">2435 497 280,'0'0'6181,"0"0"-3827,0 0-1140,0 0-277,0 0-200,0 0-208,0 1-500,0-1-1,0 1 1,0 0 0,1-1 0,-1 1-1,0 0 1,1-1 0,-1 1 0,0-1-1,1 1 1,-1-1 0,0 1-1,1-1 1,-1 1 0,1-1 0,-1 0-1,1 1 1,-1-1 0,1 1 0,-1-1-1,1 0 1,0 0 0,-1 1-1,1-1-28,25 0 382,1-1 0,-1-2 0,23-4-382,-43 5-109,0 1-1,0 0 1,0 0 0,0 1-1,-1-1 1,1 1 0,0 1-1,0-1 1,5 2 109,-9 1-2033,-1 5-2048</inkml:trace>
  <inkml:trace contextRef="#ctx0" brushRef="#br0" timeOffset="4099.73">3010 57 7114,'0'0'2016,"0"0"-768,0 0-353,0 0-232,0 0-171,0 0 17,0 12 70,-5 42 144,-3 0 1,-2-1-1,-3 0-723,3 0 247,2 1 0,3 0 0,2 1 0,2 17-247,2-63-2,0 1 0,1 0 0,0 0 0,0-1 0,1 1 0,0-1 0,1 0-1,0 0 1,0 0 0,1-1 0,0 1 0,1 0 2,3 2-315,-1 1 0,1-1 0,1 0-1,0-1 1,1 0 0,0-1 0,11 8 315,-19-15-403,-1-1-1,1 1 1,0-1-1,0 1 1,-1-1-1,1 0 1,0 0-1,0-1 1,2 1 403,5 0-4787</inkml:trace>
  <inkml:trace contextRef="#ctx0" brushRef="#br0" timeOffset="4496.8">3215 417 440,'0'0'6361,"0"0"-3685,0 0-1352,0 0-350,0 0-292,0 0-210,0 0-152,0 0-95,18 0 813,11-1-277,-1-2 0,15-3-761,-14 1-1665,0 2 0,16 0 1665,-34 3-3750</inkml:trace>
  <inkml:trace contextRef="#ctx0" brushRef="#br0" timeOffset="4864.8">3573 161 7522,'0'0'2055,"0"0"-586,0 0-455,0 0-306,0 0-150,0 0-122,0 4-74,0 182 2260,0-184-2630,0 0-1,0 0 1,1 0-1,-1 0 1,1 0-1,0-1 1,-1 1-1,1 0 1,0 0 0,0 0-1,0-1 1,0 1-1,1 0 1,-1-1-1,0 1 1,1-1-1,-1 0 1,1 1-1,-1-1 1,1 0-1,-1 0 1,1 0-1,0 0 1,0 0-1,0 0 1,-1-1-1,1 1 1,0-1-1,0 1 1,0-1 0,2 1 8,8 1-9,1 0 1,0-1 0,0-1 0,7 0 8,-11 0 2,112 0-1512,-120 3-1820,-1 3-729</inkml:trace>
  <inkml:trace contextRef="#ctx0" brushRef="#br0" timeOffset="5248.67">3817 128 1536,'0'0'5311,"0"0"-3003,0 0-1121,0 0-393,0 0-102,0 0 51,0 8-18,0 275 1945,0 8-4386,0-289 299,0-2-1063,0 0-2024</inkml:trace>
  <inkml:trace contextRef="#ctx0" brushRef="#br0" timeOffset="5712.8">3913 0 656,'0'0'4737,"0"0"-3141,0 0-613,0 0 251,0 0-143,0 0-192,11 15-130,-1-3-620,18 24 1028,22 39-1177,-33-45 103,-2 1-1,-1 0 1,-2 1 0,-1 1-1,-2 0 1,-1 1 0,-1-1-1,-2 1 1,-1 1 0,-2-1-1,-2 0 1,-2 15-103,0-28-85,-2 0 0,0 0-1,-1 0 1,-1-1 0,-2 0 0,1 0-1,-2 0 1,-1-1 0,-2 1 85,-1 5-1102,1 1 0,1 1 0,1 0 1,-4 18 1101,13-29-3597,1-16 886</inkml:trace>
  <inkml:trace contextRef="#ctx0" brushRef="#br0" timeOffset="6231.8">4294 75 6265,'0'0'1517,"0"0"-596,0 0-285,0 0-50,0 0 41,0 0 25,-4 22-27,1-3-482,-7 46 1401,1 37-1544,9 222 1543,0-311-1561,1-1 0,0 1 0,1-1 0,0 0 0,1 0 0,1 0 0,0 0 0,0 0 0,1-1 0,1 1 0,0-2 0,0 1 0,1 0 0,8 8 18,-12-17-24,0 1-1,0-1 1,0 0 0,1 0-1,-1 0 1,1 0-1,-1-1 1,1 0 0,0 1-1,-1-1 1,1-1-1,0 1 1,0 0 0,0-1 24,7 1-870,0-1 1,0 0 0,0 0 0,3-2 869,-3 0-3035</inkml:trace>
  <inkml:trace contextRef="#ctx0" brushRef="#br0" timeOffset="6764.11">4476 435 984,'0'0'5615,"0"0"-3337,0 0-1003,0 0-282,0 0-149,0 0-105,7-13-64,24-40-132,-30 50-475,1 0 1,0 1 0,0-1 0,1 1 0,-1-1 0,0 1-1,1 0 1,0 0 0,-1 0 0,1 1 0,0-1-1,0 0 1,0 1 0,0 0 0,0 0 0,0 0-1,1 0-68,4-1 59,-1 2-1,1-1 1,0 1-1,-1 0 0,7 1-58,4 0 103,-16-2-98,0 1 1,0 0-1,0 0 0,1 0 1,-1 1-1,0-1 0,0 0 1,0 1-1,0-1 0,0 1 1,0 0-1,0 0 0,0 0 1,0 0-1,-1 0 0,1 0 1,0 0-1,0 1 0,0 0-5,0 1 17,0 0 0,-1 0 0,0 0 0,1 0 0,-1 0 0,0 0 0,0 0 0,-1 1 0,1-1 0,-1 0 0,0 0 0,0 4-17,1 11 39,-1-1-1,-1 1 1,0 0-1,-1-1 1,-1 1-1,-1-1 1,-1 0-1,0 0 0,-1 0 1,-1-1-1,0 0 1,-2 1-39,-4 9 3,3-7-2,0 0 1,1 1 0,1 1 0,1-1-1,1 1 1,0 1-2,6-21-1,0 0-1,0 0 1,1-1-1,-1 1 1,0 0-1,0 0 1,0 0-1,1 0 1,-1-1 0,0 1-1,1 0 1,-1 0-1,0-1 1,1 1-1,-1 0 1,1-1-1,0 1 1,-1 0-1,1-1 1,-1 1-1,1-1 1,0 1 0,-1-1-1,1 1 1,0-1-1,0 1 1,-1-1-1,1 0 1,0 0-1,0 1 1,0-1-1,0 0 1,-1 0 0,1 0-1,0 0 1,0 0-1,0 0 1,0 0 1,44 0 359,-30-1-256,23 1-149,25 0 271,-22 0-3977,-37 0-130</inkml:trace>
  <inkml:trace contextRef="#ctx0" brushRef="#br0" timeOffset="7281.8">4826 86 5945,'0'0'2518,"0"0"-860,0 0-469,0 0-355,0 0-175,0 0 86,3 3-1,40 28 163,-1 3-1,-2 1 0,14 18-906,-42-39 6,0 0 1,-1 1-1,0 0 0,-1 1 1,-1 0-1,-1 0 0,0 1 0,-1 0 1,-1 0-1,-1 1 0,0 0 0,-1 0-6,2 25 23,-2 0 0,-1 1 0,-3-1 0,-4 31-23,-1-42-146,-1-1 1,-2 1-1,-1-1 0,-2-1 0,-1 0 0,-1 0 0,-2-1 0,-5 6 146,15-27-1211,2-9-1497,3-13-1257,3-6-2282</inkml:trace>
  <inkml:trace contextRef="#ctx0" brushRef="#br0" timeOffset="7762.8">5395 381 5657,'0'0'1870,"0"0"-643,0 0-328,0 0-324,0 0-27,0 0 49,7 0-46,3 0-452,4 1 278,1-1 0,-1-1 1,1 0-1,-1-1 1,0-1-1,1 0 0,3-2-377,-11 2-54,0 0 0,1 0 0,-1 1 0,0 0 0,1 1 0,2-1 54,-8 2-1171,-2 0-1897,0 0-3432</inkml:trace>
  <inkml:trace contextRef="#ctx0" brushRef="#br0" timeOffset="8093.83">5375 604 8434,'0'0'1870,"0"0"-411,0 0-327,0 0-261,0 0-243,0 0-254,7 0-109,44 1 440,13 0-1412,12-3 707,-60-1-2623,-5-3-3160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08.754"/>
    </inkml:context>
    <inkml:brush xml:id="br0">
      <inkml:brushProperty name="width" value="0.05" units="cm"/>
      <inkml:brushProperty name="height" value="0.05" units="cm"/>
    </inkml:brush>
  </inkml:definitions>
  <inkml:trace contextRef="#ctx0" brushRef="#br0">27 346 1480,'0'0'1138,"0"0"-574,0 0-108,0 0 275,0 0 401,0 0-74,-3 1-289,-20 4 1617,23-5-1651,0 0 77,0 0 39,0 0-60,0 0-24,0 0-101,0 0-107,0 0-77,0 0-73,0 0-81,0 0-24,0 0 3,0 0 24,0 0-49,0 0-59,0 0-58,0 0-39,0 0-38,0 0-13,0 0-38,0 0-76,14 0-34,133 0 277,-146 0-204,-1 0-72,0 0-170,13-2-2892,-4-6 534,-1-3-2150</inkml:trace>
  <inkml:trace contextRef="#ctx0" brushRef="#br0" timeOffset="751.09">312 18 4729,'0'0'2219,"0"0"-821,0 0-223,0 0-88,0 0-131,0 0-205,13 6 2253,-6-6-2833,43 1 310,0-3 1,0-2-1,2-3-481,1 1 264,0 2-1,53 2-263,-91 2 33,-15 26 119,0-15-87,1 20 72,-1 1 0,-2 0 1,-2 0-1,-1-1 0,-2 4-137,-36 104 299,-11 11-299,43-121 1,11-41-4494,0-6 251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11.189"/>
    </inkml:context>
    <inkml:brush xml:id="br0">
      <inkml:brushProperty name="width" value="0.05" units="cm"/>
      <inkml:brushProperty name="height" value="0.05" units="cm"/>
    </inkml:brush>
  </inkml:definitions>
  <inkml:trace contextRef="#ctx0" brushRef="#br0">117 310 992,'0'0'1439,"0"0"-479,0 0-245,0 0-160,0 0-96,0 0-86,0 0-18,0 0 108,0 0 242,0 0 113,0 0 11,0 0-22,0 0-77,0 0-125,0 0-42,0 0 4,0 0-77,0 0-163,0 0-111,-36 0 2346,33 2-2549,0 0 1,0 1-1,1-1 1,-1 1-1,1-1 0,-1 1 1,1 0-1,0 0 0,0 0 1,0 0-1,1 0 1,-1 0-1,1 1 0,-1-1 1,0 3-14,1-2 8,-8 18 21,2 0 0,0 0-1,1 1 1,2 0 0,0 0-1,1 13-28,-1 43 281,4 23-281,1-39 163,-1-44-147,2-1 0,0 1 0,1-1 0,1 1 0,0-1 0,2 0 0,0 0 0,1-1 0,0 0 0,2 0-1,0-1 1,1 0 0,0-1 0,9 10-16,1 3-110,9 11-377,-8-16-3662,-21-23-161</inkml:trace>
  <inkml:trace contextRef="#ctx0" brushRef="#br0" timeOffset="531.57">256 816 5657,'0'0'1631,"0"0"-356,0 0-332,0 0-100,0 0-62,0 0-155,7-4-142,43-24 539,46-24 103,-82 46-1079,0 0 1,0 1-1,1 0 0,0 1 1,14-2-48,-19 5-1685,-22 2-2685,8-1-784</inkml:trace>
  <inkml:trace contextRef="#ctx0" brushRef="#br0" timeOffset="1065.11">670 432 6953,'0'0'1854,"0"0"-280,0 0-430,0 0-396,0 0-218,0 0 34,0 10 37,-4 238 954,4-247-1583,0-1-80,0 0-17,0 0 22,12 0 61,1-2 85,0 0 1,-1 0-1,1-1 1,-1-1-1,1 0 1,-1 0-1,0-1 1,3-3-44,40-14 42,-23 9-36,-25 9-28,1 1 0,-1 0 0,1 0 0,0 1 0,0 0 0,0 1 0,8-2 22,-15 3-380,-1 0-292,0 0-398,0 0-685,0 0-1709,0 0-2746</inkml:trace>
  <inkml:trace contextRef="#ctx0" brushRef="#br0" timeOffset="1425.35">921 342 3713,'0'0'3710,"0"0"-1558,0 0-631,0 0-445,0 0-396,0 0-213,0 4-84,-1 139 1640,0 49-1818,10 36-205,-7-210-1686,-1-32-3911,-1-9 23</inkml:trace>
  <inkml:trace contextRef="#ctx0" brushRef="#br0" timeOffset="1897.03">1093 197 3369,'0'0'2226,"0"0"-697,0 0-347,0 0-327,0 0-254,0 0-157,7 10-101,-5-8-316,3 6 121,1 0 0,-1-1 0,2 1 1,-1-2-1,1 1 0,0-1 0,0 0 0,1 0 0,5 3-148,-2-2 124,0 0 1,-1 0-1,0 1 0,0 1 0,0 0 1,-1 0-1,-1 0 0,0 2 0,0-1 1,-1 1-1,0 0 0,-1 0 0,0 0 0,-1 1 1,0 0-1,-1 0 0,0 1 0,-1-1 1,0 3-125,4 33 101,-1 0 1,-3 1-1,-2-1 1,-3 27-102,0 4 2,3-69-213,-1 0-1,-1 0 1,0 0 0,0 0 0,-1-1 0,0 1 0,-1 0 0,0-1-1,-4 10 212,6-18-985,1-6-3563,0-8-15</inkml:trace>
  <inkml:trace contextRef="#ctx0" brushRef="#br0" timeOffset="2441.53">1695 30 6241,'0'0'1927,"0"0"-466,0 0-534,0 0-149,0 0-100,0 0-207,-8 24-78,-26 77 7,25-67-145,1 0-1,2 1 0,2 0 1,1-1-1,1 1 0,2 0 1,3 15-255,-1 29 372,-2-65-326,-1 25 65,3-1 0,2 11-111,-2-35 1,1 0 1,0-1-1,1 1 1,1-1-1,0 0 1,0 0-1,2-1 1,0 1-2,-2-3 5,1-1 0,0-1 0,1 1 0,0-1 0,0-1 0,7 6-5,-11-10-256,1 0 0,0 0 0,0 0-1,1 0 1,-1-1 0,0 0 0,1 0 0,0 0-1,-1-1 1,1 1 0,0-1 0,0 0-1,-1-1 1,1 1 0,2-1 256,0-1-2897,0-7-1485</inkml:trace>
  <inkml:trace contextRef="#ctx0" brushRef="#br0" timeOffset="2874.07">1950 226 656,'0'0'5417,"0"0"-3051,0 0-898,0 0-415,0 0-230,0 0-149,0 11 491,6 386 2255,-9-222-5481,3-174 746,0-9-2973,0-8 535</inkml:trace>
  <inkml:trace contextRef="#ctx0" brushRef="#br0" timeOffset="3812.02">2436 241 7154,'0'0'2420,"0"0"-526,0 0-425,0 0-360,0 0-379,0 0-271,-13 2-171,-50 9 324,1 3 1,-34 12-613,89-23 10,0 1 1,1-1-1,-1 1 1,1 0-1,0 1 1,0-1-1,0 1 1,1 1-1,-1-1 1,1 1-1,0 0 1,1 0-1,0 0 1,0 0-1,0 1 1,-1 3-11,4-2-62,0 0 1,0-1 0,1 1 0,0 0 0,0 0-1,1 3 62,1 14 16,-2-18-1,1-1 0,1 1 0,-1-1 1,1 1-1,0-1 0,0 0 0,1 0 1,0 0-1,0 0-15,1-1-5,-2-4-17,-1-1 0,1 1 1,0-1-1,0 0 0,0 0 0,0 1 1,0-1-1,0 0 0,0-1 1,0 1-1,0 0 0,0-1 1,1 1 21,-2-1 10,30-3 21,-1 0 0,1 2 1,-1 2-1,30 2-31,-57-1 2,0 0 0,-1-1 1,1 1-1,0 0 0,-1 0 0,1 0 0,-1 1 1,1-1-1,-1 1 0,0-1 0,0 1 1,0 0-1,0 0 0,0 0 0,0 0 0,0 0 1,0 0-1,-1 0 0,1 1 0,-1-1 1,0 1-1,1-1 0,-1 1 0,-1-1 0,1 1 1,0 0-1,0 0 0,-1 1-2,3 11 89,-1 0-1,-1 1 1,0-1-1,-1 11-88,0-14 77,0-7-64,0-1 1,0 1-1,-1 0 0,0 0 0,0 0 0,0-1 0,0 1 1,-1 0-1,0-1 0,0 1 0,0-1 0,-1 1-13,-2 2-8,0 0 1,-1 0-1,0-1 0,-1 1 0,1-1 0,-3 0 8,-2 4-67,1 0-30,-1-1-1,0 0 0,-1-1 1,1 0-1,-2-1 0,1 0 1,-1-1-1,-1 0 98,14-13-4789,16-24 1251,-3 13-1519</inkml:trace>
  <inkml:trace contextRef="#ctx0" brushRef="#br0" timeOffset="4472.01">2532 0 6361,'0'0'1977,"0"0"-372,0 0-306,0 0-148,0 0-58,0 0-155,0 33 1823,2-29-2746,0 0 0,0 0 0,0 0 0,1 0 0,0 0 0,-1-1 0,1 1 0,1-1 0,-1 0 0,0 1 0,1-2 1,0 1-1,1 1-15,10 9 23,11 12 10,-2 0 1,-1 2-1,-1 1 1,4 8-34,-17-22 18,-1 1 1,0 0-1,-1 0 1,-1 1-1,0 0 1,-1 0-1,-1 0 1,0 1-1,-2-1 0,1 2-18,0 13 41,-2-1-1,-1 1 0,-1-1 0,-1 1 0,-2-1 0,-1 0 0,-1 0 1,-2-1-1,-1 1 0,-5 9-40,-17 29-610,-23 35 610,60-142-6665,0 21 1961</inkml:trace>
  <inkml:trace contextRef="#ctx0" brushRef="#br0" timeOffset="5515.31">3018 500 3241,'0'0'1283,"0"0"-511,0 0-171,0 0-22,0 0 71,0 0 60,0 1-867,0-1 364,0 0 0,0 0 0,0 1 0,0-1 0,0 0 0,0 0 0,0 0 0,0 1 0,0-1 0,0 0 0,0 0 0,1 0 0,-1 1 0,0-1 0,0 0 0,0 0 0,0 0 0,0 1 0,0-1 0,1 0 0,-1 0 0,0 0 0,0 0 0,0 0 0,0 0 0,1 1 0,-1-1 0,0 0 0,0 0 0,0 0 0,1 0 0,-1 0 0,0 0 0,0 0 0,0 0 0,1 0 0,-1 0-207,63-7 1018,-18 0-884,20 6-86,-64 1-32,12 0 154,-10 0-5708,-3 0 521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20.255"/>
    </inkml:context>
    <inkml:brush xml:id="br0">
      <inkml:brushProperty name="width" value="0.05" units="cm"/>
      <inkml:brushProperty name="height" value="0.05" units="cm"/>
    </inkml:brush>
  </inkml:definitions>
  <inkml:trace contextRef="#ctx0" brushRef="#br0">96 117 3913,'0'0'1559,"0"0"-194,0 0-179,0 0-142,0 0-85,0 0-133,0-5-33,0-15-31,0 15-70,0 5-85,0 0-47,0 0 15,0 0-6,0 0-12,0 0-39,0 0-117,0 0-109,0 0-36,-3 7 142,-12 22-325,2 0 0,0 2 1,3-1-1,0 1 0,2 1 1,2 0-1,-2 15-73,3 8 140,1 1-1,3 0 1,6 54-140,2-72 0,1 0-1,2 0 1,1-1 0,2-1 0,16 32 0,17 27-158,-45-94-1,0 0-1,0-1 1,0 1-1,0 0 1,1-1-1,-1 1 1,0-1-1,0 1 1,1-1-1,-1 1 1,0-1-1,1 0 1,-1 0 0,0 1-1,1-1 1,-1 0-1,0 0 1,1-1-1,-1 1 1,0 0-1,1 0 1,-1-1-1,0 1 1,1 0-1,-1-1 1,0 0-1,0 1 1,0-1-1,1 0 1,-1 1-1,0-1 1,0 0-1,0 0 1,0-1 159,9-9-3933</inkml:trace>
  <inkml:trace contextRef="#ctx0" brushRef="#br0" timeOffset="384.32">282 563 6001,'0'0'2505,"0"0"-893,0 0-616,0 0-295,0 0-112,0 0-76,3 0-34,30-1 1962,32-7-2441,-14 2-439,1 3-3950,-51 3-1715</inkml:trace>
  <inkml:trace contextRef="#ctx0" brushRef="#br0" timeOffset="969.24">791 105 4321,'0'0'3567,"0"0"-1493,0 0-520,0 0-442,0 0-430,0 0-188,-10 14 8,-4 5-239,2 1 1,0 1 0,1 0-1,1 0 1,1 1 0,1 0-1,-1 9-263,3-1 177,2 0 0,1 0 0,1 1-1,2-1 1,1 0 0,4 20-177,-2-39-14,0 1 0,1-1 0,1 0 0,0 0 0,0-1 0,1 1 0,1-1 0,0-1 0,0 1 0,0-1 0,1 0 0,5 3 14,-11-10-27,0 0 1,0 0-1,0-1 1,0 1-1,0-1 1,1 1-1,-1-1 1,0 0-1,1 0 1,-1 0-1,1 0 1,-1 0-1,1-1 1,0 1-1,-1-1 1,1 1-1,-1-1 1,1 0-1,0 0 1,-1-1 0,1 1-1,0 0 1,-1-1-1,1 1 1,-1-1-1,1 0 1,-1 0-1,1-1 27,3 0-21,-1-1 0,1 0 0,-1-1-1,0 1 1,-1-1 0,1 0 0,-1 0-1,1 0 1,-1-1 0,0 0 0,1-2 21,2-3 23,0 0 0,-1 0 0,0 0 0,-1-1 0,0 0 0,0 0 1,-1 0-1,-1-1 0,0 1 0,-1-1 0,0 0 0,0-5-23,-20 17 54,12 2-41,1-1 0,-1 1 0,0 0 1,0 0-1,1 1 0,0 0 0,-1 0 1,1 0-1,0 0 0,0 1 0,1 0 1,-1 0-1,-2 3-13,-14 15 1,1 0-1,-2 5 0,18-22 5,1-1-44,-8 9 80,1 1 1,0 1 0,-1 2-42,9-14-57,0 0 1,1 0-1,-1 1 1,1-1-1,-1 1 1,1-1-1,0 1 1,0-1-1,1 1 1,-1 0 0,1-1-1,0 1 1,0 0-1,0-1 1,0 1-1,1 0 1,-1-1-1,1 1 57,0-3-87,-1-1-1,0 0 0,0 1 1,1-1-1,-1 0 1,0 0-1,1 1 0,-1-1 1,1 0-1,-1 0 1,0 0-1,1 1 0,-1-1 1,1 0-1,-1 0 0,0 0 1,1 0-1,-1 0 1,1 0-1,-1 0 0,1 0 1,-1 0-1,0 0 1,1 0-1,-1 0 0,1 0 88,0 0-608,7 0-3431</inkml:trace>
  <inkml:trace contextRef="#ctx0" brushRef="#br0" timeOffset="1434.99">1112 48 6129,'0'0'1617,"0"0"-170,0 0 10,0 0-138,0 0-216,0 0-261,11 9-170,100 67 575,-100-69-1182,-1 0 0,0 1 0,0 0 0,0 1 0,-2 0 1,1 1-1,-1-1 0,0 2 0,-1-1 0,0 1 0,2 6-65,-3-4 48,0 1 0,-2 0-1,1 1 1,-2-1 0,0 1-1,-1-1 1,0 1 0,-1 0-1,-1 10-47,-1-1-168,-1 1-1,-1-1 1,-1 1-1,-1-1 0,-1 0 1,-1-1-1,-1 0 1,-2 0-1,0-1 1,-1 0-1,-1 0 0,-1-1 1,-1-1-1,-1 0 1,-14 14 168,26-31-124,2-2-10,-1 1 1,1 0 0,-1-1-1,1 1 1,-1-1 0,0 0-1,1 0 1,-1 1-1,0-1 1,0 0 0,-1 0 133,2-7-3344,1-12 578,0-5-1342</inkml:trace>
  <inkml:trace contextRef="#ctx0" brushRef="#br0" timeOffset="1870.02">1621 1 5961,'0'0'2038,"0"0"-658,0 0-227,0 0-191,-14 30-180,-47 99-174,35-71 186,2 2 1,3 0-1,-2 17-794,15-43 245,2 0-1,1 1 1,2 0 0,2-1-1,2 33-244,0-61-9,0-1-1,0 0 0,1-1 1,-1 1-1,1 0 1,0 0-1,1-1 1,-1 1-1,1-1 0,0 1 1,0-1-1,0 0 1,1-1-1,-1 1 1,1 0-1,0-1 0,0 0 1,0 0-1,1 0 1,-1 0-1,1-1 1,-1 0-1,1 0 0,3 1 10,1 1-285,1 0-1,-1-1 0,1-1 0,0 1 0,0-2 1,0 1-1,0-1 0,0-1 0,0 0 0,0 0 1,0-1-1,4-1 286,3-7-2045,-3-10-1724</inkml:trace>
  <inkml:trace contextRef="#ctx0" brushRef="#br0" timeOffset="2199.05">1800 283 6553,'0'0'2100,"0"0"-393,0 0-363,0 0-391,0 0-238,0 0-28,0 11 38,0 280 2192,0-91-8614,0-196 919</inkml:trace>
  <inkml:trace contextRef="#ctx0" brushRef="#br0" timeOffset="2599.26">1919 114 4545,'0'0'3707,"0"0"-2332,0 0-585,0 0 127,0 0 162,0 0-150,16 3-241,55 11-152,-62-12-452,0 1 1,0 0-1,0 1 1,0 0-1,-1 0 0,1 1 1,-1 0-1,-1 0 1,1 1-1,-1 0 1,0 1-1,0-1 1,0 1-1,-1 1 0,0-1 1,-1 1-1,0 0 1,0 1-85,6 11 135,-2 0 0,0 1 0,-1 1 0,-1 0 0,-1 0 0,1 10-135,1 20 59,-1 0 1,-3 0-1,-2 1 1,-3-1-1,-4 31-59,3-69-153,0 0 1,-1 1-1,-1-1 1,-1-1-1,0 1 0,0-1 1,-1 0-1,-1 0 1,-5 8 152,6-12-485,0 0 1,-1-1-1,0 0 1,0 0-1,-1-1 1,0 0-1,0 0 1,-4 2 484,10-8-390,0 0 0,0 0 0,0 0 0,0 0-1,0 0 1,0-1 0,0 1 0,0-1 0,-1 1 0,1-1 0,0 0 0,-2 0 390,-1 0-4358</inkml:trace>
  <inkml:trace contextRef="#ctx0" brushRef="#br0" timeOffset="3065.88">2531 265 6513,'0'0'1455,"0"0"-284,0 0-21,0 0 3,0 0-280,0 0-249,8 0-132,161 0 1326,-168 1-1845,-1-1 1,1 0 0,0 0 0,-1 0 0,1 0 0,0 0-1,-1 0 1,1 1 0,-1-1 0,1 0 0,-1 1 0,1-1-1,-1 0 1,1 1 0,-1-1 0,1 0 0,-1 1 0,1-1 0,-1 1-1,1-1 1,-1 1 0,0-1 0,1 1 0,-1-1 0,0 1-1,0 0 1,1-1 0,-1 1 0,0-1 0,0 1 0,0 0-1,0-1 1,0 1 26,1 25-2816,-1-18 645,0 7-4154</inkml:trace>
  <inkml:trace contextRef="#ctx0" brushRef="#br0" timeOffset="3383.39">2524 498 3873,'0'0'4537,"0"0"-3305,0 0 200,0 0-335,0 0-321,0 0-192,0 0-48,79 0-160,-62 0-56,0 0-32,2 0-144,-2 0-136,-1 0 40,-2 0-48,-1 0-272,-3 6-1112,-4 3-2497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27.922"/>
    </inkml:context>
    <inkml:brush xml:id="br0">
      <inkml:brushProperty name="width" value="0.05" units="cm"/>
      <inkml:brushProperty name="height" value="0.05" units="cm"/>
    </inkml:brush>
  </inkml:definitions>
  <inkml:trace contextRef="#ctx0" brushRef="#br0">6536 301 1296,'0'0'4489,"0"0"-2287,0 0-823,0 0-396,0 0-248,0 0-42,8 0 5007,34 0-5544,-26-1-72,1 1 1,-1 1-1,0 0 1,1 1-1,-1 1 0,0 1 1,0 0-1,11 5-84,-25-6-1092,-2-2-4437,0-1 627</inkml:trace>
  <inkml:trace contextRef="#ctx0" brushRef="#br0" timeOffset="945.5">7194 39 3809,'0'0'2894,"0"0"-883,0 0-401,0 0-197,0 0-185,0 0-142,1 8 621,-3-7-1624,1 0 0,-1 0-1,0 0 1,0 0 0,1 0 0,-1 0 0,0-1-1,0 1 1,0 0 0,0-1 0,0 0 0,0 1 0,0-1-1,0 0 1,0 0-83,-39 0 405,28 0-298,-131 0 105,143 0-166,1 0 4,0 0-9,0 0-20,0 22 64,-7 42 381,-3-1 1,-12 43-467,24-111 23,0 1 0,0 0 0,1 0 0,0 0 0,-1 0 0,1 1 0,0-1 0,1 1-1,-1 0 1,1 0 0,-1 0 0,1 0 0,0 0 0,0 1 0,0 0 0,1 0 0,-1 0 0,2 0-23,2-2-23,0 1 0,0 1 1,0 0-1,0 0 0,1 0 0,-1 1 1,0 0-1,1 1 0,-1 0 0,9 1 23,-16-1-1,0 1-1,-1-1 0,1 1 0,0-1 0,0 1 0,0-1 0,-1 1 1,1 0-1,0-1 0,-1 1 0,1 0 0,0-1 0,-1 1 0,1 0 1,-1 0-1,1 0 0,-1 0 0,1 0 0,-1 0 0,0-1 0,0 1 1,1 0-1,-1 0 0,0 0 0,0 0 0,0 0 0,0 0 1,0 1 1,0 34 39,0-26-4,0 4-1,-1 0-1,0 0 1,-1-1-1,0 1 1,-1-1 0,-1 1-1,0-1 1,-1 0-1,0-1 1,-1 1-1,-8 11-33,-1 3 26,-1-1 0,-1-1 0,-1 0 0,-1-1-1,-1-1 1,-16 13-26,32-33 0,0 0-1,1 0 1,-1-1-1,0 0 1,0 0 0,0 0-1,0 0 1,-1-1-1,1 1 1,0-1-1,-1 0 1,1 0-1,-1-1 1,1 1 0,-3-1 0,6 0-122,1 0-7,0 0 27,0 0-47,0 0-107,0 0-191,0 0-281,7-11-1562,39-26-3102,-23 19-1994</inkml:trace>
  <inkml:trace contextRef="#ctx0" brushRef="#br0" timeOffset="1613.37">7419 84 7642,'0'0'2036,"0"0"-666,0 0-233,0 0-134,0 0-143,0 0-156,-1 30 1636,-5-11-2031,0-1 0,-2 0 1,0 0-1,-8 13-309,-1 2 87,-88 168 333,105-201-431,-1 0 1,1 0-1,0 0 1,0 0-1,0 0 1,0 0-1,0 1 1,0-1-1,0 0 1,0 0-1,0 0 1,0 0-1,0 0 1,0 1-1,0-1 1,0 0-1,0 0 0,0 0 1,0 0-1,0 0 1,0 1-1,0-1 1,0 0-1,0 0 1,0 0-1,0 0 1,0 0-1,0 1 1,0-1-1,0 0 1,0 0-1,1 0 1,-1 0-1,0 0 0,0 0 1,0 0-1,0 1 1,0-1-1,0 0 1,0 0-1,1 0 1,-1 0-1,0 0 1,0 0-1,0 0 1,0 0 10,11 1-71,10-5 169,11-8 148,0-2 0,15-8-246,-19 7-187,1 2 0,0 2 0,2 0 187,-18 7-2013,1 1 1,-1 0-1,0 2 1,0-1-1,9 1 2013,-15 1-4638</inkml:trace>
  <inkml:trace contextRef="#ctx0" brushRef="#br0" timeOffset="2108.5">7631 0 5369,'0'0'4296,"0"0"-2101,0 0-645,0 0-352,0 0-385,0 0-180,0 0-102,0 0-124,0 0-38,0 0 27,0 0 38,0 0-25,0 0-61,0 3-64,1 62 97,-3 0 0,-2 0-1,-3-1 1,-11 38-381,-10-1 51,-4-1-1,-5-1 1,-38 69-51,74-165-26,-1 1 0,0-1-1,0 0 1,0 0 0,-1 1-1,1-1 1,-3 2 26,4-5-217,1 0-115,0 0-135,0 0-172,0 0-265,0-20-5822,0 8-1471</inkml:trace>
  <inkml:trace contextRef="#ctx0" brushRef="#br0" timeOffset="4608.52">153 1637 5297,'0'0'1866,"0"0"-443,0 0-290,0 0-263,0 0-78,0 0-154,0 0-200,0 0-76,0 0-5,0 0 13,0 0-20,0 0 46,0 0 30,-20 18 2280,8-6-2670,1 1 1,0 0 0,0 1-1,2 0 1,0 0-1,0 1 1,1 0 0,1 1-1,1-1 1,0 2-1,1-1 1,1 0 0,-2 15-37,-3 24 47,4 1 0,1 0 0,4 28-47,0-71 10,1 0 1,0 0-1,1 0 0,1-1 0,0 1 1,1-1-1,0 0 0,4 9-10,8 9-9,1 0 0,10 14 9,28 49-675,-51-78-745,-4-6-4324,0-8-1473</inkml:trace>
  <inkml:trace contextRef="#ctx0" brushRef="#br0" timeOffset="4977.25">272 2206 2681,'0'0'4803,"0"0"-2912,0 0-948,0 0-273,0 0 2,0 0 91,10 0-77,-6 0-624,14 0 275,-1-1 1,1 0-1,-1-1 0,9-3-337,-5 0-20,89-22 911,-39 20-4514,-69 7-2080</inkml:trace>
  <inkml:trace contextRef="#ctx0" brushRef="#br0" timeOffset="5555.76">814 1801 7042,'0'0'2249,"0"0"-515,0 0-435,0 0-221,0 0-176,0 0-223,-8 4-175,3-1-444,1-1-1,0 1 1,-1 0-1,1 0 1,0 0 0,0 0-1,1 1 1,-1 0-1,1 0 1,-1 0-1,1 0 1,1 0-1,-1 1 1,0-1-1,1 1 1,0-1 0,0 2-60,-6 19 182,1 0 0,2 0 0,0 0 0,2 0 0,1 1 0,0 0 0,2-1 0,3 21-182,-1-39-7,-1-1-1,1 0 1,0 0 0,0 0 0,1 0 0,0 0-1,0-1 1,1 1 0,-1-1 0,1 0-1,0 0 1,0 0 0,1 0 0,0-1 0,1 2 7,7 5-8,0-1 1,1-1 0,0 0 0,0-1 0,6 2 7,-13-7-7,0 0 1,0 0-1,0-1 0,0 0 1,0 0-1,1-1 1,-1 0-1,1 0 0,-1-1 1,5 0 6,-9 0-3,1-1 0,-1 1 1,1-1-1,-1 1 0,0-1 1,1 0-1,-1 0 0,0-1 1,0 1-1,0-1 0,0 1 0,0-1 1,0 0-1,-1 0 0,1 0 1,0-1-1,-1 1 0,0-1 1,0 1-1,1-1 0,-1 0 0,-1 0 1,1 0 2,2-4 15,0-1 0,-1 1 0,0-1 0,0 0 0,-1 0 0,0 0-1,0 0 1,-1 0 0,0-1 0,0 1 0,-1 0 0,0 0 0,-1-1 0,0 0-15,-1 8-12,0 1 1,0-1-1,-1 0 0,1 1 0,0-1 1,-1 1-1,1-1 0,0 1 0,-1 0 1,1 0-1,0 0 0,-1 0 0,1 1 1,0-1-1,-1 1 12,1-1-32,-2 1 4,1 0 0,-1 0 0,1 0 0,-1 1 0,1 0 0,0-1 0,0 1 0,0 0 0,0 1 0,0-1 0,0 0 1,0 1-1,1 0 0,-1-1 0,1 1 0,-2 3 28,-1 1-73,0-1 0,1 1-1,0 1 1,0-1 0,1 0 0,-1 1 0,1 2 73,3-10-60,-1 1 0,1 0 0,0-1 1,0 1-1,-1-1 0,1 1 0,0 0 0,0-1 0,0 1 0,0 0 0,0-1 0,0 1 0,0 0 0,0-1 0,0 1 0,0 0 0,0-1 1,0 1-1,1 0 0,-1-1 0,0 1 0,0 0 0,1-1 0,-1 1 0,0-1 0,1 1 0,-1-1 0,1 1 0,-1-1 0,1 1 0,0 0 60,19 1-3259,-13-2 2247,7 0-4384</inkml:trace>
  <inkml:trace contextRef="#ctx0" brushRef="#br0" timeOffset="5938.36">1066 1658 7378,'0'0'1575,"0"0"-583,0 0-209,0 0 233,0 0 101,0 0-179,19 13-146,63 43-121,-70-46-510,1 0 0,-1 0 0,-1 1 0,0 1 0,0 0 0,-2 1 0,1-1 0,-1 2 0,-1 0 0,-1 0 0,0 0 0,2 7-161,-3-7 44,-1 1-1,0 0 1,-2 1-1,1-1 0,-2 1 1,1 5-44,0 95 208,-3-94-190,-1-1-275,-1 0 0,-1 0 0,0 0 0,-2 0 0,0-1 0,-2 0 1,0 0-1,-1 0 0,-1-1 0,-1 0 0,0-1 0,-5 6 257,12-20-503,0 0 0,0 0 0,0 0 0,-1 0-1,1-1 1,-1 0 0,0 1 0,0-1 0,-1 0 503,-6 2-4493</inkml:trace>
  <inkml:trace contextRef="#ctx0" brushRef="#br0" timeOffset="6353.64">1621 1619 7666,'0'0'2005,"0"0"-596,0 0-510,0 0-398,0 0-50,0 0 153,-10 33 47,-34 107 57,34-107-390,2 0 0,1 1 1,2 0-1,1 0 0,2 0 0,1 0 0,3 12-318,-2 5 56,0-44-56,1 1 0,0-1 0,1 0 0,-1 1 0,1-1 0,1 0 0,-1 0 1,1 0-1,1-1 0,-1 1 0,1-1 0,0 0 0,0 0 0,1 0 0,0 0 0,5 4 0,-4-4-414,0-1 0,1 1 0,-1-1-1,1 0 1,1-1 0,-1 1 0,1-2 0,0 1 0,0-1-1,0 0 1,0 0 0,0-1 0,0-1 0,6 2 414,0-3-4475</inkml:trace>
  <inkml:trace contextRef="#ctx0" brushRef="#br0" timeOffset="6839.5">1777 2015 8450,'0'0'2090,"0"0"-765,0 0-350,0 0-172,0 0-46,0 0-91,14-14-243,43-44-214,-54 55-205,0 1 0,0-1 0,0 1 0,0 0 0,0 0 0,0 0 0,1 0 0,-1 0 0,1 1-4,-2 0 1,-1 1 0,0 0 0,0-1 1,0 1-1,0 0 0,0 0 1,0 0-1,0 0 0,0 0 0,0 0 1,0 0-1,0 1 0,1-1 1,-1 0-1,0 0 0,0 1 1,0-1-1,0 1 0,0 0-1,0 0 23,1 0 0,-1 1 0,1-1-1,-1 1 1,0-1 0,0 1 0,0 0 0,0 0-1,0-1 1,0 1 0,0 0 0,-1 0 0,1 0 0,-1 0-1,1 0 1,-1 0 0,0 0 0,0 2-23,2 14 74,0 0 1,-2 0-1,0 0 1,-2 0-1,1 0 1,-2-1-1,-1 1 1,0 0-1,-1-1 1,-1 0-1,0 0 1,-2-1-1,-2 6-74,-46 84-316,59-105 225,1 0 1,-1 0-1,1-1 0,-1 1 0,1-1 1,-1 0-1,1 0 0,-1 0 0,2 0 91,-4 0-41,162 0-1163,-162 6-3042,-1 0-1058</inkml:trace>
  <inkml:trace contextRef="#ctx0" brushRef="#br0" timeOffset="7253.55">2088 1741 7698,'0'0'1935,"0"0"-671,0 0-198,0 0-213,0 0-38,0 0-16,10 6-55,7 6-416,0 0-1,0 0 1,-1 2-1,0 0 1,-2 1 0,10 12-328,-12-11 90,-1 1 0,-1 0 0,-1 1 0,-1 0 0,0 0 0,-1 1 0,-1 0 0,-1 0 0,-1 1 0,1 6-90,2 35 67,-3-1 1,-3 45-68,-1-91-24,-1 0 1,-1 0-1,0 1 1,-4 12 23,4-20-294,0 0 0,-1 1 1,0-1-1,0 0 1,-1-1-1,1 1 0,-1-1 1,-1 1-1,1-1 1,-2 1 293,4-6-442,1 0 0,-1 0 0,1 0 1,-1 0-1,1 0 0,-1 0 0,1 0 0,-1-1 1,0 1-1,0-1 0,1 1 0,-2-1 442,-4 1-6378</inkml:trace>
  <inkml:trace contextRef="#ctx0" brushRef="#br0" timeOffset="7636.52">2604 2042 3569,'0'0'4674,"0"0"-2732,0 0-575,0 0-210,0 0-52,0 0-144,17-2-219,21-5-235,0-1 1,34-13-508,-63 17-2,1 1 1,-1 1 0,1 0 0,-1 0 0,1 1 0,0 0 0,-1 0 0,1 1 0,6 1 1,-15-1-46,-1 1 0,1-1-1,-1 1 1,1-1 0,-1 1 0,1-1-1,-1 1 1,1-1 0,-1 1 0,1-1-1,-1 1 1,0 0 0,1-1 0,-1 1 0,0 0-1,0-1 1,0 1 0,1 0 0,-1-1-1,0 1 1,0 0 0,0-1 0,0 1-1,0 0 1,0-1 0,0 1 46,0 25-1776,-1-19 319,1 12-4909</inkml:trace>
  <inkml:trace contextRef="#ctx0" brushRef="#br0" timeOffset="8453.58">3242 1515 5841,'0'0'2826,"0"0"-885,0 0-488,0 0-254,0 0-139,0 0-185,-2 9-165,-25 110 1098,12-60-1206,3 1-1,-4 51-601,11-43 288,4 1 0,5 46-288,-3-102-184,1 0-1,1 0 1,1-1 0,-1 1-1,2-1 1,0 1 0,0-2-1,1 1 1,1 0-1,0-1 1,1 0 184,-4-5-159,0 0 0,1 0 0,0-1 0,0 0-1,0 0 1,0 0 0,1-1 0,0 0 0,0 0 0,0 0 0,1-1 0,-1 0 0,1 0-1,-1 0 1,1-1 0,0 0 0,0-1 0,0 1 0,0-1 0,5 0 159,4-4-3453,-5-9-3447</inkml:trace>
  <inkml:trace contextRef="#ctx0" brushRef="#br0" timeOffset="8790">3457 2021 7042,'0'0'2023,"0"0"-454,0 0-322,0 0-411,0 0-191,0 0-88,8 0-13,22-2-274,0-1 1,0-1-1,-1-2 0,1-1 1,-1-1-1,-1-2 0,12-6-270,-31 13-324,13-6-260,-13-1-3791,-9 5-1664</inkml:trace>
  <inkml:trace contextRef="#ctx0" brushRef="#br0" timeOffset="9122.1">3920 1613 8554,'0'0'1648,"0"0"-528,0 0 209,0 0-281,0 0-208,0 0-320,20 173-208,-17-131 160,0 2-176,-3 1-80,0 0-63,0-4-81,0-2-72,0-3-273,-3-6-575,-3-10-704,-1-5-961,0-12-3576</inkml:trace>
  <inkml:trace contextRef="#ctx0" brushRef="#br0" timeOffset="9453.5">4029 1602 5977,'0'0'1943,"0"0"-302,0 0-152,0 0-228,0 0-327,0 0-268,23 16-141,71 56 41,-85-65-431,-1 1 0,1-1 1,-2 1-1,1 1 0,-1-1 0,0 1 1,-1 1-1,0-1 0,-1 1 1,1 0-1,-2 0 0,0 1 0,2 6-135,-1 4 160,-2 0-1,0 0 0,-1 0 1,-2 0-1,0 12-159,0-17 79,-1 3-72,-1 1 0,0-1 0,-1 0 0,-1 0-1,-1-1 1,-1 1 0,0-1 0,-7 11-7,0-2-1282,-1 0 0,-2-1-1,0-1 1,-2-1 0,-4 4 1282,4-8-4719</inkml:trace>
  <inkml:trace contextRef="#ctx0" brushRef="#br0" timeOffset="9820.38">4505 1545 1176,'0'0'5693,"0"0"-3504,0 0-1049,0 0-249,0 0-123,0 0-158,-7 31-102,-26 102-28,18-60 360,3 1 0,3 0 0,4 0 1,4 73-841,1-140-16,0 0 0,0 0 0,1 0 0,0 0 0,1 0 0,-1 0 0,1 0 0,1 0 0,-1 0 0,1-1 0,0 1 0,1-1 0,0 0 0,0 0 0,0 0 0,0-1 0,1 1 0,0-1 0,0 0 0,1-1 0,-1 1 0,1-1 0,0 0 0,0 0 0,3 0 16,-2-1-427,0 0-1,1 0 1,0-1-1,-1 0 1,1 0 0,0-1-1,0 0 1,0 0-1,3-1 428,5-2-3186,-5-8-2692</inkml:trace>
  <inkml:trace contextRef="#ctx0" brushRef="#br0" timeOffset="10218.11">4830 1605 6729,'0'0'1526,"0"0"-466,0 0-126,0 0 87,0 0 134,0 0-97,3 12-165,6 46 17,-3-1 0,-2 1 0,-3 21-910,-5 269-1345,4-347 56,1-9-4022,2-8-289</inkml:trace>
  <inkml:trace contextRef="#ctx0" brushRef="#br0" timeOffset="11107.18">5402 1551 7922,'0'0'2742,"0"0"-626,0 0-493,0 0-439,0 0-468,0 0-410,-7 2-199,-39 14-93,1 3 1,-38 21-15,39-18 1,36-19-20,0 1 0,0 0 0,1 1 0,-1 0 1,1 0-1,0 1 0,1-1 0,-1 1 0,1 1 0,-1 1 19,6-7-43,1-1-23,0 0-37,0 0 65,0 0 119,2 21 384,3-5-294,0 1 0,0 0 0,-2 0 1,0 0-1,-1 0 0,0 10-171,-2 64 415,0-90-485,0-1-62,2-8-97,0 4 233,1-1 0,0 1 0,0 0 0,0 0 0,1 0 0,-1 0 0,1 1 0,0-1 0,0 1 0,0 0 0,0 0 1,1 1-1,-1-1 0,1 1 0,0 0 0,3-1-4,3-1-19,0 1 1,0 0-1,1 1 0,-1 1 1,1-1-1,-1 2 0,2-1 19,-12 1 0,0 1 0,1-1-1,-1 0 1,0 0-1,0 0 1,0 1-1,0-1 1,0 1-1,1-1 1,-1 1-1,0-1 1,0 1-1,0 0 1,0-1-1,-1 1 1,1 0-1,0 0 1,0-1-1,0 1 1,0 0-1,-1 0 1,1 1 0,1 1 13,0 0 1,-1 1-1,1-1 0,-1 1 1,0-1-1,0 1 1,1 4-14,0 8 131,0 1 0,-1-1 1,-1 7-132,0-18 56,0 9 2,0-1 1,-1 0-1,0 0 1,-1 0-1,-1 0 1,0 1-59,1-9-11,0 1 0,-1 0 1,0-1-1,0 0 1,0 0-1,0 0 1,-1 0-1,0 0 0,0 0 1,0-1-1,-1 0 1,1 0-1,-1 0 1,-2 1 10,-4 1-324,0 0 0,0 0 1,-1-1-1,1-1 1,-1 0-1,0 0 0,-1-1 324,-10 3-1830,20-7-2583,7-5 1079,-4 6 3355,12-13-3893</inkml:trace>
  <inkml:trace contextRef="#ctx0" brushRef="#br0" timeOffset="11622.72">5435 1313 6849,'0'0'2316,"0"0"-645,0 0-288,0 0-342,0 0-233,0 0-70,9 1 1,-3-1-527,-3 0-144,-1 0 1,0 0-1,0 0 1,1 0-1,-1 1 1,0-1-1,0 1 1,0-1-1,0 1 1,0 0-1,1 0 0,-1 0 1,0 0-1,-1 0 1,1 0-1,0 0 1,0 1-1,0-1 1,-1 1-1,1-1 1,-1 1-1,1 0 1,0 1-69,34 55 1401,-6-10-391,20 45-1010,-41-75 19,-2 1-1,0 0 1,-1 1 0,-1-1 0,-1 1 0,-1 0 0,0 4-19,0 15 17,-2 1 0,-1-1 0,-3 1 0,0-1 0,-3 0 0,-1 0 0,-13 36-17,-15 24-499,-4-1 1,-24 40 498,58-129-1878,5-13-2146,0-6 2255,0-10-5268</inkml:trace>
  <inkml:trace contextRef="#ctx0" brushRef="#br0" timeOffset="12583.58">5944 1878 6881,'0'0'2394,"0"0"-456,0 0-298,0 0-154,0 0-263,0 0-215,5 0 830,60-4-1750,-31 3-106,-1-2-1,3-2 19,-24 3-918,-1 0 0,1-2 0,-1 1 0,8-5 918,-10 4-2594,-4-1-1725</inkml:trace>
  <inkml:trace contextRef="#ctx0" brushRef="#br0" timeOffset="12914.02">5974 2075 9114,'0'0'1858,"0"0"-477,0 0-300,0 0-304,0 0-244,0 0-167,0 0-349,0 0 1,0 0-1,0 1 1,0-1 0,0 0-1,0 0 1,0 1-1,0-1 1,0 0-1,0 0 1,0 0-1,0 1 1,0-1-1,1 0 1,-1 0-1,0 0 1,0 0-1,0 1 1,0-1 0,0 0-1,0 0 1,1 0-1,-1 0 1,0 0-1,0 1 1,0-1-1,1 0 1,-1 0-1,0 0 1,0 0-1,0 0 1,1 0-1,-1 0 1,0 0 0,0 0-1,0 0 1,1 0-1,-1 0 1,0 0-1,0 0 1,0 0-18,16 1 69,-1 0 1,0-2-1,0 1 1,0-2-1,0 0 1,0-1-1,0-1 0,-1 0 1,1-1-1,-1 0 1,9-5-70,29-7-895,-48 16 339,0 0-1,0 0 1,0 1-1,0-1 1,0 1-1,0 0 1,1 0-1,-1 1 1,0-1-1,0 1 1,3 1 556,1 5-7216</inkml:trace>
  <inkml:trace contextRef="#ctx0" brushRef="#br0" timeOffset="13448">6470 1977 10338,'0'0'2091,"0"0"-874,0 0-469,0 0-281,0 0-189,0 0-96,4 0-28,26-3 97,0-1 0,0-2 0,-1 0 0,0-2 0,0-2 0,1-1-251,3 0-57,3 7-2885,-35 4-1158</inkml:trace>
  <inkml:trace contextRef="#ctx0" brushRef="#br0" timeOffset="14130.56">6850 1581 5881,'0'0'4113,"0"0"-2128,0 0-640,0 0-250,0 0-285,0 0-262,5 0 291,27-1-124,0-1 1,28-7-716,-41 7 9,0 1 0,0 0 0,1 2-9,-2-1-5,-17 0 6,0 0 0,1 0 0,-1 0 0,0 1 0,0-1 0,0 0 0,0 1 0,0-1-1,0 1 1,0-1 0,0 1 0,0-1 0,0 1 0,0 0 0,0 0 0,0-1 0,-1 1 0,1 0 0,0 0 0,0 0-1,-1 0 1,1 0 0,-1 0 0,1 0 0,-1 0 0,1 0 0,-1 0 0,0 0 0,1 0 0,-1 0 0,0 0 0,0 1-1,3 43 112,-3-36-75,-1 1-44,0 0-1,-1-1 1,0 1 0,-1 0 0,1-1-1,-2 0 1,1 0 0,-2 0-1,1 0 1,-1-1 0,0 1 0,-1-1-1,-5 6 8,-2 2-111,-1-1 0,0-1 0,0-1 0,-2 0 0,1 0-1,-10 4 112,16-8-295,22-8 63,-3-2 426,32 1 174,53 1-15,-94-1-352,0 0 0,0 0 0,1 1-1,-1-1 1,0 0 0,0 1 0,0-1-1,0 1 1,0-1 0,0 1 0,0 0-1,0-1 1,0 1 0,0 0-1,-1 0 1,1 0 0,0 0 0,0-1-1,-1 1 1,1 0 0,-1 0 0,1 0-1,0 0 1,-1 1 0,0-1-1,1 0 1,-1 0 0,0 0 0,0 0-1,1 1 0,-1 41 125,0-26-38,-1-8-59,0 1-1,-1 0 1,0 0 0,0-1 0,-1 0-1,-1 1 1,1-1 0,-1 0-1,-1-1 1,0 1 0,0-1 0,-3 4-28,-1 0-16,0-1 1,0 0-1,-1 0 1,0-1 0,-1-1-1,0 1 1,0-2-1,-5 3 16,-14 0-1226,9-9-2646,11-2-1209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2.383"/>
    </inkml:context>
    <inkml:brush xml:id="br0">
      <inkml:brushProperty name="width" value="0.05" units="cm"/>
      <inkml:brushProperty name="height" value="0.05" units="cm"/>
    </inkml:brush>
  </inkml:definitions>
  <inkml:trace contextRef="#ctx0" brushRef="#br0">53 143 24,'0'0'1256,"0"0"-39,0 0-17,0 0-745,0 0 102,0-4 323,0-25 2458,0-67 1531,0 83 499,-21 87-5116,14-56-251,2 0-1,0 0 1,1 1 0,1 0-1,0 0 1,2 5-1,1-9 492,-1 14-10306,-2-18 3869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2.978"/>
    </inkml:context>
    <inkml:brush xml:id="br0">
      <inkml:brushProperty name="width" value="0.05" units="cm"/>
      <inkml:brushProperty name="height" value="0.05" units="cm"/>
    </inkml:brush>
  </inkml:definitions>
  <inkml:trace contextRef="#ctx0" brushRef="#br0">1 0 4185,'0'0'1991,"0"0"-391,0 0-410,0 0-365,0 0-202,0 0-155,23 0 875,419 3 2405,-441-3-3781,0 0 0,0 0 0,0 1 0,-1-1 0,1 0 0,0 0 0,0 1 0,0-1 0,0 1 0,-1-1 0,1 0 0,0 1 0,-1-1 1,1 1-1,0 0 0,-1-1 0,1 1 0,0 0 0,-1-1 0,1 1 0,-1 0 0,1 0 0,-1-1 0,0 1 0,1 0 0,-1 0 0,0 0 0,1-1 0,-1 1 0,0 0 0,0 0 0,0 0 33,2 32-3672,-2-26 2111,0 3-4395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3.696"/>
    </inkml:context>
    <inkml:brush xml:id="br0">
      <inkml:brushProperty name="width" value="0.05" units="cm"/>
      <inkml:brushProperty name="height" value="0.05" units="cm"/>
    </inkml:brush>
  </inkml:definitions>
  <inkml:trace contextRef="#ctx0" brushRef="#br0">0 82 4137,'0'0'2478,"0"0"-703,0 0-535,0 0-224,0 0 54,0 0-178,9-8-184,3-3-405,1 1-1,0 0 1,12-6-303,-18 12 34,-1 1 0,1 0 1,0 0-1,1 0 0,-1 1 0,0-1 0,1 2 0,0-1 1,-1 1-1,7 0-34,-12 1 7,0 0 0,1 0 0,-1 0 0,0 0 0,0 0 0,1 0 0,-1 0 0,0 1 0,0-1 0,0 1 0,0 0 0,1 0 0,-1 0 0,0 0 0,-1 0 0,1 0 0,0 0 0,0 0 0,0 1 0,-1-1 0,1 1 0,0 0 0,-1-1 0,0 1 0,1 0 0,-1 0 0,0 0 0,0 0 0,0 0 0,0 0 0,0 0 0,-1 0 0,1 0 0,0 0 0,-1 0 0,0 1 0,1 1-7,2 18 67,-1 1 0,-1-1 1,0 1-1,-2 0 1,-2 12-68,3-29 4,-1 1-1,0-1 1,0 0-1,-1 1 1,0-1 0,0 0-1,0 0 1,0 0 0,-1 0-1,0 0 1,-1-1-1,1 1 1,-1-1 0,0 0-1,0 0 1,-1 0 0,1-1-1,-1 0 1,0 0-1,0 0 1,-1 0 0,1-1-1,-1 1 1,0-2 0,0 1-1,0-1 1,0 1-1,0-2 1,0 1 0,-1-1-1,1 0 1,-7 1-4,13-2 195,0 0-102,0 0-149,0 0-72,0 0 24,11 6-99,22 0 246,0-1 0,0-1-1,1-2 1,3-2-43,-24 1 10,-1-1 0,0 2 0,1-1 0,-1 2 1,12 3-11,-24-6-23,1 0 0,0 1 0,0-1 0,-1 0 0,1 1 0,0-1 0,-1 0 0,1 1 0,0-1 0,-1 1 1,1 0-1,-1-1 0,1 1 0,-1-1 0,1 1 0,-1 0 0,1-1 0,-1 1 0,0 0 0,1-1 0,-1 1 1,0 0-1,0 0 23,2 13-3093,-2-6-1815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0:54.660"/>
    </inkml:context>
    <inkml:brush xml:id="br0">
      <inkml:brushProperty name="width" value="0.05" units="cm"/>
      <inkml:brushProperty name="height" value="0.05" units="cm"/>
    </inkml:brush>
  </inkml:definitions>
  <inkml:trace contextRef="#ctx0" brushRef="#br0">1 1 2457,'0'0'1759,"0"0"-115,0 0-202,0 0-83,0 0-131,0 0-225,0 10 4146,0 41-5108,2-15 198,2-1-1,1 0 1,7 23-239,5 32 322,-1 76-222,-7 1 0,-10 89-100,0-101 10,10 47-10,1 5 18,-10-158-358,0-48 172,0-1-80,0 0 5,0 0 41,0 0-30,0 0-213,0-38-7353,0 28 1598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52.494"/>
    </inkml:context>
    <inkml:brush xml:id="br0">
      <inkml:brushProperty name="width" value="0.1" units="cm"/>
      <inkml:brushProperty name="height" value="0.1" units="cm"/>
      <inkml:brushProperty name="color" value="#E71224"/>
    </inkml:brush>
  </inkml:definitions>
  <inkml:trace contextRef="#ctx0" brushRef="#br0">176 36 176,'0'0'8994,"0"0"-4906,0 0-2291,0 0-1051,0 0-428,1 28 56,16 196 241,-1 78-283,3 35-2067,-17-325-551,-1-10-2259</inkml:trace>
  <inkml:trace contextRef="#ctx0" brushRef="#br0" timeOffset="330">0 536 8210,'0'0'2424,"0"0"-1592,0 0-63,0 0 455,0 0-208,0 0-288,209 0-248,-156-3-208,-4-3-184,-2 3-88,-11 3-352,4 0-1040,-14 0-784,-3 0-3274</inkml:trace>
  <inkml:trace contextRef="#ctx0" brushRef="#br0" timeOffset="675.91">659 0 8250,'0'0'2030,"0"0"-812,0 0-273,0 30 128,-1 10-705,0 27 750,6 36-1118,47 388 1065,-52-491-1070,0 0-1,0 1 1,0-1-1,0 0 1,0 1-1,0-1 1,0 0-1,0 1 1,0-1-1,1 0 1,-1 1-1,0-1 1,0 0-1,0 1 1,0-1-1,0 0 1,1 1-1,-1-1 1,0 0-1,0 0 1,1 1 0,-1-1-1,0 0 1,0 0-1,1 0 1,-1 1-1,0-1 1,0 0-1,1 0 1,-1 0-1,0 0 1,1 1-1,-1-1 1,0 0-1,1 0 1,-1 0-1,0 0 1,1 0-1,-1 0 1,1 0-1,-1 0 1,0 0-1,1 0 1,-1 0-1,0 0 1,1 0-1,-1-1 1,0 1-1,1 0 1,-1 0-1,0 0 1,0 0-1,1-1 1,-1 1-1,0 0 1,1 0-1,-1 0 1,0-1-1,0 1 1,0 0-1,1-1 1,-1 1-1,0 0 1,0 0-1,0-1 1,1 1-1,-1-1 6,16-20-78,-8 5 85,2 0 0,-1 1 0,2 0 0,0 0 0,11-10-7,-17 21 10,0-1-1,0 0 1,0 1 0,0 0 0,1 0 0,0 0 0,0 1 0,0 0-1,0 0 1,0 1 0,1-1 0,-1 1 0,1 1 0,-1-1 0,1 1 0,0 0-1,1 1-9,-6 0-2,0 0-1,0 0 1,0 1-1,0-1 1,0 1-1,0-1 0,-1 1 1,1 0-1,0 0 1,0 0-1,-1 0 1,1 0-1,0 0 1,-1 0-1,1 0 0,-1 1 1,1-1-1,-1 1 3,3 2-2,-1 1-1,0-1 1,0 1-1,0 0 1,0 0 0,1 5 2,2 5-15,-1 1 0,0-1 0,-2 1 0,1 3 15,-1 6-684,-1 0 0,0 12 684,-1-1-2018,2-5-2209</inkml:trace>
  <inkml:trace contextRef="#ctx0" brushRef="#br0" timeOffset="1109.58">1211 518 6873,'0'0'1984,"0"0"-962,0 0-431,0 0 79,0 0 146,0 0 37,13 2-271,2 0-462,6 1-52,-1-1-1,0 0 1,1-1-1,-1-2 1,1 0-1,16-3-67,-35 3 41,0 0 0,0 0-1,-1 0 1,1 0-1,0 0 1,0 0 0,-1 0-1,1-1 1,-1 1-1,1 0 1,-1-1 0,0 0-1,1 1 1,-1-1-1,0 0 1,0 1 0,0-1-1,0 0 1,-1 0 0,1 0-1,0 0 1,-1 0-1,1 0 1,-1 0 0,0-2-41,1-8 149,0 1 0,-1-1 0,0 0 0,-1-4-149,-1-11-38,2 18 37,0 0 1,-1 0-1,0-1 1,0 1-1,-1 0 1,-1 0-1,1 1 1,-1-1-1,-4-6 1,5 11 1,0 0 0,0 1 0,0-1 0,-1 1 0,0 0 0,1 0 0,-1 0 0,0 0 0,-1 0 0,1 1 0,0-1 0,-1 1 0,0 0 0,1 0 0,-1 0 0,0 1 0,0-1 0,0 1-1,0 0 1,0 0 0,0 0 0,0 1 0,-1-1-1,0 1 14,0-1 0,-1 1-1,1 0 1,-1 0 0,1 1-1,-1-1 1,1 1-1,-1 0 1,1 1 0,0-1-1,0 1 1,-1 0 0,1 1-1,1-1 1,-2 1-14,2 0 19,0 1 0,1-1 0,-1 1-1,1 0 1,-1 0 0,1 0 0,0 1 0,1-1 0,-1 0 0,1 1 0,0 0 0,0 0-1,0 0 1,1 0 0,-1 0 0,1 2-19,-2 10 80,0 1-1,1-1 0,1 1 1,1-1-1,1 1 1,0-1-1,1 0 1,1 1-1,1-1 0,0 0 1,1 0-1,1-1 1,0 0-1,3 4-79,1 0 81,0-2 0,2 1 0,-1-2 1,2 0-1,1 0 0,0-1 0,1-1 0,0 0 0,1-1 0,1 0 1,11 5-82,-22-15-158,1-1 0,0 0 0,0 0 0,0-1 0,0 1 1,1-1-1,-1-1 0,0 0 0,1 0 0,0 0 1,-1-1-1,1 0 0,4-1 158,-1 1-745,18 0-2114</inkml:trace>
  <inkml:trace contextRef="#ctx0" brushRef="#br0" timeOffset="1546.31">1965 209 7706,'0'0'4295,"0"0"-1978,0 0-1129,0 0-469,0 0-251,0 0-323,-26 0-123,-16 1 0,-25 5-22,61-5 13,1 0-1,-1 0 0,1 1 1,-1 0-1,1 1 0,-1-1 1,1 1-1,0 0 0,0 0 1,1 0-1,-1 1 0,1-1 1,-1 1-1,1 1 1,1-1-1,-1 0 0,0 1 1,1 0-1,0 0 0,0 0 1,-1 3-13,-2 1 38,1 0-14,0 0 1,1 0 0,0 1 0,1-1-1,0 1 1,0 0 0,1 0 0,-1 7-25,0 12 32,1 1 0,2 8-32,0-34 0,0-1 4,1-1-1,-1 0 0,0 0 1,1 0-1,0 0 0,-1 0 0,1 0 1,0 0-1,0 0 0,0 0 1,0-1-1,0 1 0,0 0 0,1 0 1,-1-1-1,1 1 0,-1-1 1,1 1-1,0-1 0,-1 0 0,1 0 1,1 1-4,7 4 56,0-1 1,0 0-1,1-1 1,0 0-57,20 9 125,-27-12-124,-1 1 0,0 0 0,1 0 0,-1 0 0,0 0 0,0 0 0,-1 1 0,1 0 0,0-1 0,-1 1 0,0 0 0,1 0 0,-1 0 0,0 2-1,0 1 31,0 0 0,-1 1-1,1-1 1,-2 0-1,1 1 1,-1-1 0,0 1-1,0 2-30,-1-2 49,0-1 0,0 1 0,0-1 0,-1 1 0,0-1 0,0 1 0,-1-1 0,0 0 0,0 0 0,-1 0 0,1-1 0,-1 1 0,0-1 0,-2 2-49,-2 2-465,0-1 0,0 1 0,-1-2 0,0 1 0,0-1 0,-1-1 0,0 0 0,-1 0 465,-2 0-2858,6-5-2510</inkml:trace>
  <inkml:trace contextRef="#ctx0" brushRef="#br0" timeOffset="2094.97">2187 390 8194,'0'0'2798,"0"0"-1037,0 0-774,0 0-287,0 0-178,0 0-6,2 7 200,0-3-676,-1-1 0,1 1 0,-1-1 0,1 1 0,0-1 0,0 0 0,0 0-1,1 0 1,-1 0 0,1 0 0,0 0 0,0-1 0,0 0 0,0 1 0,0-1 0,0 0 0,1 0 0,-1-1-1,1 1 1,-1-1 0,1 1 0,-1-1 0,1 0 0,0-1 0,0 1 0,-1-1 0,1 1 0,0-1-40,5 0 58,-1 0 0,0-1 0,0 0 0,1 0 0,-1-1 0,0 0 0,0-1 0,0 1 0,2-3-58,-6 4 14,-1-1-1,0 0 0,0 0 0,0 0 1,-1 0-1,1-1 0,0 1 1,-1-1-1,0 1 0,1-1 0,-1 0 1,0 0-1,0 0 0,-1 0 1,1-1-1,-1 1 0,1 0 0,-1-1 1,0 1-1,0-1 0,-1 1 1,1-1-1,-1-2-13,1 4 12,-1-1 1,0 0 0,1 0-1,-1 0 1,-1 1-1,1-1 1,0 0 0,-1 0-1,1 0 1,-1 1-1,0-1 1,0 0 0,0 1-1,0-1 1,0 1-1,-1-1 1,1 1 0,-1-1-1,0 1 1,0-1-13,-1 1-9,-1 0 0,1-1 1,-1 1-1,1 1 0,-1-1 1,0 0-1,1 1 0,-1 0 1,0 0-1,0 0 1,0 0-1,0 1 0,0-1 1,-1 1 8,-4-1-62,0 0 1,0 1 0,0 0 0,0 0-1,0 1 1,0 0 0,0 0 0,-2 2 61,6-1-9,1 0 0,0-1 0,0 2 0,0-1 0,0 0 0,0 1 0,1 0 0,-1 0 0,1 0 1,0 0-1,0 1 0,0-1 0,0 1 0,0-1 0,1 1 0,-1 0 0,1 1 9,-4 9 37,-1 0 0,2 1 1,0-1-1,1 1 0,0 1 0,1-1 0,1 0 1,0 11-38,0 30 669,3 42-669,1-61 181,-2-28-164,1-1-1,0 1 0,1-1 1,0 1-1,0-1 0,1 0 1,0 0-1,0 0 1,1-1-1,0 1 0,0-1 1,0 0-1,4 4-16,-5-7-94,0-1-1,0 0 1,0 0 0,0 0-1,0-1 1,0 1-1,1-1 1,0 1 0,-1-1-1,1 0 1,0-1 0,0 1-1,0-1 1,0 1 0,0-1-1,0 0 1,0-1-1,1 1 1,-1-1 0,0 0-1,0 0 1,1 0 0,-1 0-1,0-1 1,0 0 0,0 0-1,3-1 95,-1 0-549,-1 0 0,0-1-1,0 1 1,0-1 0,0 0 0,-1-1-1,2 0 550,30-28-9684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03.898"/>
    </inkml:context>
    <inkml:brush xml:id="br0">
      <inkml:brushProperty name="width" value="0.05" units="cm"/>
      <inkml:brushProperty name="height" value="0.05" units="cm"/>
    </inkml:brush>
  </inkml:definitions>
  <inkml:trace contextRef="#ctx0" brushRef="#br0">442 1194 1424,'0'0'1777,"0"0"-593,0 0-464,0 0-504,0 0-216,0 0-176,0 0-784,-47 0-560,44 0-1145</inkml:trace>
  <inkml:trace contextRef="#ctx0" brushRef="#br0" timeOffset="2816.68">124 998 960,'0'0'763,"0"0"-326,0 0-254,0 0-28,0 0 9,0 0 109,-7-4 33,-24-15 58,29 16-146,0 1 0,1 0 1,-1-1-1,1 1 0,0-1 1,0 1-1,0-1 0,0 1 0,0-1 1,0 0-1,1 0 0,-1 1 1,1-1-1,0 0 0,0 0 1,0 0-1,0 1 0,1-1 0,-1 0 1,1 0-1,0-1-218,0-8 1630,-1-47 4481,0 58-5652,0 1-74,-1-1 369,-1-2 299,1 11-1081,1-2 90,0 6-17,0-1 0,0 0 0,1 0 0,0 0 1,1 1-1,0-1 0,1-1 0,0 1 0,2 4-45,84 181 42,-89-193-57,1-1 1,0 0-1,0 0 1,0 1 0,1-1-1,-1 0 1,1 0-1,-1 0 1,1 0 0,-1-1-1,1 1 1,0 0-1,0-1 1,0 1-1,0-1 1,0 0 0,0 1-1,0-1 1,1 0-1,-1 0 1,0-1 0,1 1-1,-1 0 1,0-1-1,1 1 1,-1-1-1,1 0 1,-1 0 0,1 0-1,-1 0 1,1 0-1,0-1 15,-1 2-4,0-1-1,0 1 0,0-1 1,1 0-1,-1 0 0,0 0 0,1-1 1,-1 1-1,0 0 0,0-1 1,0 1-1,1-1 0,-1 0 1,0 0-1,0 0 0,0 0 1,0 0-1,0 0 0,-1-1 0,1 1 1,0 0-1,0-1 0,-1 0 1,1 1-1,-1-1 0,0 0 1,1 0 4,4-10 10,-1 0 0,-1 0 1,0-1-1,0 1 1,-1-4-11,-1 7-3,0 0 0,1-1-1,0 1 1,0 0 0,1 0 0,0 0 0,1 1 0,0 0 0,4-6 3,-7 11 12,-1-1 0,1 1 0,-1 0 0,0-1 0,1 1 0,-2-1 0,1 1 0,0-1 0,-1 0 0,1 1 0,-1-1 0,0 0 0,0 1 0,-1-1 0,1 1 0,-1-1 0,0 0 0,0 1 1,0-1-1,0 1 0,-2-3-12,1-2-28,2 10-367,-2 10 392,1 1 0,1-1 0,0 1 1,0-1-1,3 12 3,45 106 78,-4-10-35,-41-109-38,-1-3-5,0 0 0,1-1 0,0 1 1,0-1-1,0 0 0,1 0 0,0 0 1,2 2-1,-2-11-1215,-2-11 621,-1-14-593,-1 26 981,0-10-1394,0 7-3231,0 4-970</inkml:trace>
  <inkml:trace contextRef="#ctx0" brushRef="#br0" timeOffset="4146.91">8 480 2513,'0'0'1769,"0"0"-376,0 0-87,0 0-21,0 0-214,0 0-277,0 1-313,-1-1 0,1 1 0,-1-1-1,0 1 1,1-1 0,-1 1-1,1 0 1,-1-1 0,1 1-1,0 0 1,-1-1 0,1 1-1,0 0 1,-1 0 0,1-1-1,0 2-480,55-2-39,-1 2 100,-1-4 0,1-1-1,19-6-60,-50 6-6,0 1 0,0 1 0,7 1 6,-35-1 896,-1-1-858,0 0 0,-1 0 1,1-1-1,0 0 0,0 0 1,0 0-1,1 0 0,-2-2-38,-37-33 178,17 16-235,2-2-1,0 0 1,-9-13 57,22 26 494,12 11-536,0 0 1,0 0-1,0 0 1,0 0 0,-1 0-1,1-1 1,0 1-1,0 0 1,0 0 0,0 0-1,-1 0 1,1 0-1,0 0 1,0 0 0,0 0-1,0 0 1,0 1-1,-1-1 1,1 0 0,0 0-1,0 0 1,0 0-1,0 0 1,0 0-1,-1 0 1,1 0 0,0 0-1,0 0 1,0 0-1,0 1 1,0-1 0,0 0-1,0 0 1,0 0-1,-1 0 1,1 0 0,0 0-1,0 1 1,0-1-1,0 0 1,0 0 0,0 0-1,0 0 1,0 0-1,0 1 42,0 1-295,0 0 0,0 0 0,0 0 0,1 0 0,-1 0 0,1 1 0,-1-1 0,1 0 0,0 0 0,0 0 0,0-1 0,0 1 0,1 1 295,36 64-5256,-19-33-2310</inkml:trace>
  <inkml:trace contextRef="#ctx0" brushRef="#br0" timeOffset="4896.24">1130 962 2497,'0'0'1999,"0"0"-136,0 0-224,0 0-294,0 0-147,0 0-98,0-4-117,0-12-45,0 12-54,0 4-76,0 0-77,0 0-71,0 0-88,0 0-108,0 0-105,0 0-70,-3 2-65,-34 29-255,1 0 0,2 3 0,1 0-1,1 2 1,3 2 0,1 0 0,-3 10 31,31-48-44,0 0 0,0 0-1,0 0 1,0 0 0,0 0 0,0 1 0,0-1 0,0 0 0,0 0 0,0 0 0,0 0 0,0 0 0,0 0 0,0 1 0,0-1 0,0 0 0,0 0 0,0 0 0,0 0 0,-1 0 0,1 0 0,0 0 0,0 1 0,0-1 0,0 0 0,0 0 0,0 0 0,0 0-1,0 0 1,0 0 0,-1 0 0,1 0 0,0 0 0,0 0 0,0 0 0,0 0 0,0 0 0,0 0 0,0 1 0,-1-1 0,1 0 0,0 0 0,0 0 0,0 0 0,0 0 0,0 0 0,0 0 0,-1-1 0,1 1 0,0 0 0,0 0 0,0 0 0,0 0 0,0 0 0,0 0-1,-1 0 1,1 0 0,0 0 0,0 0 0,0 0 0,0 0 0,0 0 0,0 0 0,0-1 0,0 1 44,0-12-1500,10-19-3129,-4 22 455</inkml:trace>
  <inkml:trace contextRef="#ctx0" brushRef="#br0" timeOffset="5280.41">878 882 4017,'0'0'2458,"0"0"-434,0 0-510,0 0-437,0 0-260,0 0-165,0 0-163,0 0-117,6 0 695,1 1-895,1 0 1,0 0-1,-1 1 1,1 0-1,-1 0 0,0 1 1,0 0-1,0 0 1,0 1-1,5 3-172,66 49 618,-68-49-546,79 66-161,-85-70-386,1 1 0,-1-1 0,1 0 0,0 0 0,0 0 0,2 1 475,18 4-6248,-15-5 1031</inkml:trace>
  <inkml:trace contextRef="#ctx0" brushRef="#br0" timeOffset="6130.64">1361 784 5897,'0'0'1989,"0"0"-310,0 0-378,0 0-270,0 0-211,0 0-62,0 0-30,8 16 1192,17 13-1574,-2 1 0,-1 2 0,-1 0-1,9 22-345,-22-37 42,-2 1 0,5 16-42,-7-18 24,1-1-1,1 1 0,0-1 1,2 0-24,-8-15-2,0 1 1,0-1-1,1 0 1,-1 0-1,0 1 0,0-1 1,1 0-1,-1 0 1,0 0-1,1 0 1,-1 1-1,0-1 0,1 0 1,-1 0-1,0 0 1,1 0-1,-1 0 1,0 0-1,1 0 0,-1 0 1,0 0-1,1 0 1,-1 0-1,0 0 1,1 0-1,-1 0 0,0 0 1,1 0-1,-1 0 1,0 0-1,1-1 1,-1 1-1,0 0 0,1 0 1,-1 0-1,0-1 1,0 1-1,1 0 1,-1 0-1,0-1 0,0 1 1,1 0-1,-1 0 1,0-1-1,0 1 1,0 0-1,0-1 1,1 1-1,-1 0 0,0-1 1,0 1-1,0 0 1,0-1 1,13-22-67,-11 19 91,133-219 755,-116 190-747,-6 6-22,1 2-1,1 0 1,1 1 0,2 0-1,0 1 1,11-8-10,-24 26-1150,-10 10-4055,-4 3-162</inkml:trace>
  <inkml:trace contextRef="#ctx0" brushRef="#br0" timeOffset="6916.98">1295 528 5913,'0'0'1498,"0"0"-286,0 0-321,0 0-35,0 0 111,0 0-73,0 0-180,0 0-101,24-4 1394,5-5-1646,1 1 1,0 2 0,0 1 0,28-2-362,-23 4 137,1-2 0,-1-2 1,15-5-138,105-43 244,-141 47 221,-14 8-456,0 0 0,0-1 0,0 1-1,0 0 1,0-1 0,0 1 0,0 0-1,0-1 1,0 1 0,0 0 0,0-1-1,0 1 1,0 0 0,0-1 0,0 1-1,0 0 1,0-1 0,0 1-1,0 0 1,0 0 0,-1-1 0,1 1-1,0 0 1,0-1 0,0 1 0,0 0-1,-1 0 1,1-1 0,0 1 0,0 0-1,-1 0 1,1 0 0,0-1-1,-1 1 1,1 0 0,0 0 0,0 0-1,-1 0 1,1 0 0,0 0 0,-1-1-1,1 1 1,0 0 0,-1 0 0,1 0-1,0 0 1,-1 0-9,-5-2 11,0 1 1,0-1-1,-1 1 0,1 0 1,0 1-1,-1-1 1,1 1-1,-1 1 0,1-1 1,-1 1-12,2 0 7,0 0 0,0-1 0,0 1 0,0-1 0,0 0 0,0-1 0,0 1 0,0-1 0,0 0 0,0 0 0,1-1 0,-1 1 0,0-1 0,1 0 0,-1 0 0,1-1 0,0 1 0,-1-1-7,1-1-31,0 1 0,1 0-1,0-1 1,-1 1 0,1-1 0,0 0 0,1 0 0,-1 0-1,1-1 1,0 1 0,0 0 0,0-1 0,0-4 31,-1 20-7088,-4 21 2324,7-12-851</inkml:trace>
  <inkml:trace contextRef="#ctx0" brushRef="#br0" timeOffset="7862.95">2112 296 1696,'0'0'2385,"0"0"-509,0 0-401,0 0-260,0 0-77,0 0-95,-2-11-144,-1-8-576,-6-32 1253,6 66 2271,1 20-3711,1 0 0,2 0-136,13 91 218,-2-23 239,-2 72-457,-10 492 240,9-583-848,1-93-4803,-6 8 956</inkml:trace>
  <inkml:trace contextRef="#ctx0" brushRef="#br0" timeOffset="8327.99">2420 921 5961,'0'0'2415,"0"0"-623,0 0-595,0 0-262,0 0-78,0 0-88,9 0-169,137 0-45,-145 0-690,-1 0 0,1 0 0,0 0 0,-1 0 0,1 0 0,0 0 1,-1 0-1,1 0 0,0 1 0,-1-1 0,1 0 0,-1 1 0,1-1 1,0 0-1,-1 1 0,1-1 0,-1 0 0,1 1 0,-1-1 1,1 1-1,-1-1 0,0 1 0,1-1 0,-1 1 0,0 0 0,1-1 1,-1 1-1,0-1 0,0 1 0,1 0 135,-1 0-234,1 2-4014</inkml:trace>
  <inkml:trace contextRef="#ctx0" brushRef="#br0" timeOffset="8658.4">2420 921 656</inkml:trace>
  <inkml:trace contextRef="#ctx0" brushRef="#br0" timeOffset="8659.4">2420 921 656,'-11'171'6642,"8"-137"-3624,3-34-1271,0 0-486,6 0 609,18-1-1382,1-2 0,-1-1 1,16-4-489,-15 2-237,0 2-1,0 0 1,18 1 237,-31 3-499,-10-1 231,0 1-1,0 0 1,0 0 0,0 0-1,0 0 1,0 0-1,0 0 1,0 0 0,-1 1-1,1-1 1,0 1 0,0-1-1,0 1 1,0 0-1,-1 0 1,1 0 0,0 0-1,-1 0 1,3 1 268,3 7-6156</inkml:trace>
  <inkml:trace contextRef="#ctx0" brushRef="#br0" timeOffset="10174.25">3200 427 4729,'0'0'2231,"0"0"-414,0 0-479,0 0-265,0 0-156,0 0-137,0 0-93,-3 19 1856,6 360-1294,0-350-1371,-3-28-176,0-1-284,0 0-286,0 0-423,0 0-1185,0 0-2906</inkml:trace>
  <inkml:trace contextRef="#ctx0" brushRef="#br0" timeOffset="10595.42">3117 1061 1696,'0'0'4501,"0"0"-2259,0 0-1036,0 0-477,0 0-9,0 0-45,0-3-5,1-1-515,0 1 1,0-1 0,0 1 0,1-1 0,-1 1 0,1 0-1,-1 0 1,1 0 0,0 0 0,0 0 0,1 0 0,-1 0-1,1 1 1,-1-1 0,1 1 0,0 0 0,2-2-156,64-42 833,-48 33-679,9-6 6,0 2-1,2 1 0,5-1-159,-21 10-207,-1 2 0,1 0 0,1 1 0,-1 0 0,0 1 0,1 1 1,13 0 206,-29 2-107,-1 1-1,1-1 1,-1 0 0,1 1 0,0-1 0,-1 0 0,1 1 0,-1-1 0,1 1 0,-1-1 0,1 0 0,-1 1 0,0-1 0,1 1 0,-1 0 0,0-1 0,1 1 0,-1-1 0,0 1 0,1-1 0,-1 1 0,0 0 0,0-1 0,0 1 0,0 0 0,0-1 0,0 1 0,0 0-1,0-1 1,0 1 0,0 0 0,0-1 0,0 1 0,0-1 0,0 1 0,-1 0 0,1-1 0,0 1 107,-1 6-855,1 13-2886</inkml:trace>
  <inkml:trace contextRef="#ctx0" brushRef="#br0" timeOffset="11226.4">3293 1183 312,'0'0'4476,"0"0"-2256,0 0-625,0 0-349,0 0-169,0 0-220,12-6-180,-9 4-669,20-9 691,0 1 0,1 0-1,23-5-698,-41 14 16,0 0 0,-1 0 0,1 1 0,0-1 0,0 1-1,0 0 1,0 1 0,0 0-16,-5-1 0,-1 0-1,1 1 1,0-1 0,-1 1-1,1-1 1,-1 1 0,1-1-1,-1 1 1,1 0 0,-1-1-1,1 1 1,-1 0 0,1-1-1,-1 1 1,0 0-1,1 0 1,-1-1 0,0 1-1,0 0 1,0 0 0,0-1-1,1 1 1,-1 0 0,0 0-1,0 0 1,0 26-28,0-21 25,0 5-2,1-1-44,-1 0-1,0 1 1,-1-1 0,0 0-1,0 0 1,-1 0 0,0 0-1,-1 0 1,-1 0-1,1 0 1,-4 5 49,1-3-94,-2 1 1,0-1-1,0 0 1,-1-1-1,0 0 1,-2 1 93,4-8 209,17-5 10,15 2-38,0 0 0,0 2 1,-1 1-1,1 1 1,-1 1-1,22 9-181,3-4-458,-28-10-3597,-18-1-2177</inkml:trace>
  <inkml:trace contextRef="#ctx0" brushRef="#br0" timeOffset="14439.4">3905 1203 3937,'0'0'1445,"0"0"-259,0 0-76,0 0-118,0 0 35,0 0-32,1-4-101,3-11-164,-3 11-137,-1 4-80,0 0-39,8 25 920,12 11-647,21 29-747,-20-34 297,-2 0 1,11 27-298,7 27 493,-37-85-488,0 0 1,0 1-1,0-1 0,0 0 1,0 0-1,0 0 0,0 0 1,0 1-1,0-1 1,1 0-1,-1 0 0,0 0 1,0 0-1,0 0 0,0 0 1,0 1-1,1-1 0,-1 0 1,0 0-1,0 0 0,0 0 1,0 0-1,1 0 1,-1 0-1,0 0 0,0 0 1,0 0-1,1 0 0,-1 0 1,0 0-1,0 0 0,0 0 1,1 0-1,-1 0 0,0 0 1,0 0-1,0 0 0,1 0 1,-1 0-1,0 0 1,0 0-1,0-1 0,0 1 1,0 0-1,1 0 0,-1 0 1,0 0-1,0 0 0,0 0 1,0-1-1,0 1 0,1 0 1,-1 0-1,0 0 1,0 0-1,0-1 0,0 1 1,0 0-1,0 0 0,0 0 1,0-1-6,5-10 140,-5 11-170,14-42 243,-2 0 0,-2-1 0,-2 0-1,2-37-212,1-175 10,-10-355-840,-1 611 1061,7 14 1334,-5-13-1503,1-1 0,-1 0 0,0 0 0,1 0-1,-1 0 1,1 0 0,-1 0 0,1-1-1,0 1 1,-1-1 0,1 1 0,-1-1 0,2 0-62,43-1 520,-24 0-461,423-2 327,-425 1-387,-1 0 1,1-1 0,0-1-1,3-2 1,-4 1 10,1 1 0,-1 1-1,1 1 1,4 0-10,56-1 42,1-3-42,27-2 38,-55 6 106,0-3 0,-1-1 0,1-4 0,8-4-144,-16 0 193,-6 2 32,33-6-225,51 8 28,-43-9 593,62-23-621,-73 32 95,134-37 526,-145 32-452,0 3 0,0 3-1,1 3 1,0 2-1,6 2-168,892 2 1176,-550 6-894,-400-5-276,1 0-1,-1 0 1,0 1 0,0 0-1,0 0 1,0 1 0,0 0-1,4 2-5,-1-1 4,1 0 0,-1-1 0,1-1 0,-1 0 0,12 0-4,13 3 12,-9 0 1,0 2 0,0 1-1,-1 1 1,13 6-13,-29-11 35,0 0 0,1-1 0,0-1 0,0 1 1,0-2-1,0 0 0,0 0-35,84-1 56,-47-1-47,-5 2 58,-11 0 3,0-1 1,0-2-1,0-1 0,0-1 0,5-3-70,-12 2 26,1 1-1,-1 1 0,13 1-25,10-2 24,21 0 28,68 5-52,-38 1 28,-63-1-13,-14 0-17,1-1 1,-1-1-1,13-3 2,-14 1-54,0 0 1,0 1 0,5 2 53,-25 0-94,-1 0-119,0 0-210,0 0-308,0 0-488,-24 0-5318,-5 0-2290</inkml:trace>
  <inkml:trace contextRef="#ctx0" brushRef="#br0" timeOffset="15656.88">4546 665 6585,'0'0'2785,"0"0"-725,0 0-705,0 0-509,0 0-266,0 0-157,-26 6 2845,18 3-3250,1 1-1,0 0 1,0 0-1,1 1 1,1 0-1,-1 0 1,2 1-1,0-1 1,-2 8-18,0-1 17,-11 35-14,2 1 1,3 1-1,2 0 0,2 1 0,3 0 1,2 0-1,3 2-3,0-51 8,0 0 0,1-1 1,0 1-1,0 0 0,0-1 0,1 1 1,0-1-1,0 1 0,1-1 0,0 0 1,0 0-1,0 0 0,1 0 0,0 0 1,0-1-1,3 4-8,6 3-614,0-1-1,1 0 1,0 0 0,1-1 0,10 5 614,-22-14-1283,-2-1-4328,-1 0-1632</inkml:trace>
  <inkml:trace contextRef="#ctx0" brushRef="#br0" timeOffset="16084.91">4636 1043 7330,'0'0'2447,"0"0"-503,0 0-589,0 0-273,0 0-97,0 0-201,2-1-243,20-10-58,1 2 0,0 0 0,1 2 0,8-1-483,-4 4-3610,3 2-3753,-31 2 792</inkml:trace>
  <inkml:trace contextRef="#ctx0" brushRef="#br0" timeOffset="16707.32">4894 828 6105,'0'0'2433,"0"0"-575,0 0-584,0 0-443,0 0-137,0 0-1,5 0 41,32-2 152,-1-2 1,0-1-1,9-4-886,-6 1 2,-1 2 0,1 2-1,12 1-1,-50 3-82,-1 0 56,0 0 13,0 0 6,0 1 6,0 1 0,-1-1 0,1 0-1,0 0 1,-1 0 0,1 0-1,-1 1 1,1-1 0,-1 0 0,1 0-1,-1 0 1,0 0 0,0 0 0,1 0-1,-1-1 1,0 1 0,-1 1 1,-7 9-41,-11 41-5,1 0 0,3 1 0,-8 51 46,8-34-9,-3 0 17,-9 38 28,28-102-61,0-5-202,0-1-435,0 0-387,1-4-426,8-13-4460,1 3 211</inkml:trace>
  <inkml:trace contextRef="#ctx0" brushRef="#br0" timeOffset="17173.91">5320 682 8490,'0'0'1724,"0"0"-405,0 0-287,0 0-201,0 0 5,0 0-63,6 4-51,4 3-533,-1 0 0,0 0 0,0 0 0,-1 1 0,0 0-1,0 1 1,-1 0 0,0 0 0,-1 1 0,0 0-189,2 7 46,-1 0-1,-1 1 1,0 0 0,-2 0 0,0 0-1,-1 1 1,0 2-46,1 37 26,-3 37-26,-1-69 1,-1-11-43,0 0 1,-1 0 0,0 0 0,-2 0 0,0 0 0,0-1 0,-1 1 0,-6 10 41,-10 16-1555,-2-1-1,-7 8 1556,28-45-289,0 0-1,1 1 0,-1-1 1,1 0-1,0 1 0,-1-1 1,2 1-1,-1-1 1,0 2 289,0 20-5578,1-18 1199</inkml:trace>
  <inkml:trace contextRef="#ctx0" brushRef="#br0" timeOffset="17855.41">5532 632 5113,'0'0'2035,"0"0"166,0 0-497,0 0-780,0 0-366,0 0-116,6-2-67,7-1-15,0 0-1,0 0 1,-1 2-1,1-1 1,12 2-360,-21 0 36,-1 0 0,1 0 0,0 1 1,0 0-1,0 0 0,0 0 0,-1 0 0,1 0 0,0 1 0,2 2-35,-4-3-39,-1 0 0,1 0 0,-1 0 0,1 0 1,-1 1-1,0-1 0,0 1 0,0-1 1,0 1-1,0-1 0,0 1 0,0 0 1,0-1-1,-1 1 0,1 0 0,-1 0 1,1-1-1,-1 1 0,0 0 0,1 0 1,-1 0-1,0 0 0,0 0 38,0 3-32,-1 0 0,1 0 0,-1 0 0,0 0 0,0 1 0,0-1 0,-1 0 0,1-1 0,-1 1 0,0 0 0,-3 3 32,-2 3-183,-1-1 0,0 0 0,-1 0 0,0 0 183,4-6-73,1 0 47,1-1 1,-1 1 0,0 0 0,1 0 0,0 0 0,0 1 0,0-1 0,1 1 0,-1-1 0,1 1-1,0 0 1,0 0 0,1 0 0,-1 0 0,1 1 0,1-1 0,-1 2 25,1-7 34,0 1-1,1-1 1,-1 1 0,1 0 0,-1-1 0,1 1 0,-1-1 0,1 1-1,-1-1 1,1 1 0,-1-1 0,1 0 0,0 1 0,-1-1-1,1 0 1,-1 1 0,1-1 0,0 0 0,0 0 0,-1 0 0,1 1-1,0-1 1,-1 0 0,1 0 0,0 0 0,0 0 0,-1 0-1,1 0-33,27 0 464,-24 0-390,16-1-133,22 1-21,-40 0-152,-1 0 0,1 1 0,0-1 0,-1 0 0,1 1 0,0 0 0,-1-1 0,1 1 0,-1 0 0,1-1 0,-1 1 0,0 0 0,1 0 0,-1 0 0,0 1 0,1-1 0,-1 0 0,0 0 0,0 1 0,0 0 232,3 5-5076</inkml:trace>
  <inkml:trace contextRef="#ctx0" brushRef="#br0" timeOffset="18539.46">6117 876 6889,'0'0'2648,"0"0"-609,0 0-536,0 0-300,0 0-211,0 0-200,0 0-194,0 0-157,0 0-88,1 14 172,7 44 191,-3 1 1,-2 43-717,-3-15-3552,0-45-1992,0-59 1193</inkml:trace>
  <inkml:trace contextRef="#ctx0" brushRef="#br0" timeOffset="18868.49">5978 1016 5329,'0'0'5057,"0"0"-3648,0 0-177,0 0-88,0 0-176,0 0-424,0 0-320,93-27-88,-67 27-72,-2-6-56,-1 3-8,0 0 8,0-3-8,-3 0-88,-4 3-376,8-9-992,-5 6-1601,-5 3-5993</inkml:trace>
  <inkml:trace contextRef="#ctx0" brushRef="#br0" timeOffset="19283.52">6627 406 8090,'0'0'2754,"0"0"-938,0 0-757,0 0-558,0 0-121,-5 30 157,-17 104-28,3-32 172,5 0-1,4 1 1,4 38-681,5-121 73,1 3 14,0 0-1,2 0 1,0 0-1,1 0 0,2 1-86,-4-18-18,1 0-1,0 0 1,1 0-1,-1 0 0,1 0 1,0 0-1,1-1 1,-1 1-1,1-1 0,0 0 1,1 0-1,-1-1 0,1 1 1,0-1-1,0 0 1,0 0-1,0 0 0,1-1 1,0 0-1,1 1 19,-2-3-443,0 1 1,0-1-1,-1 0 0,1 0 0,0 0 0,0-1 0,0 0 1,0 0-1,0 0 443,2 0-1357,4 0-4056</inkml:trace>
  <inkml:trace contextRef="#ctx0" brushRef="#br0" timeOffset="19635.72">6706 968 6441,'0'0'1761,"0"0"-209,0 0-368,0 0-15,0 0-129,0 0-320,0 0-56,76 0 64,-53-3-48,4-6-223,-4 3-289,0-3-64,0 4-104,-6 2-224,-7 0-513,-7 3-551,-3 0-1328,0 0-4098</inkml:trace>
  <inkml:trace contextRef="#ctx0" brushRef="#br0" timeOffset="20455.92">7305 543 8242,'0'0'2331,"0"0"-932,0 0-618,0 0-394,0 0 39,0 0-132,-3 5-140,-5 5-15,-1 0 0,1 0 0,-2 0 0,1-1 0,-1-1 1,-1 0-1,0 0 0,0-1 0,-8 4-139,-2 2 25,1 1-1,-12 11-24,31-23 59,-1 0-1,1 0 0,0 0 1,-1 1-1,1-1 1,0 0-1,0 1 0,1-1 1,-1 1-1,0-1 1,1 1-1,0-1 1,-1 1-1,1 0 0,0 0-58,2 51 155,-1-27-119,-1-2-15,-1-9-5,1 0 0,1 0 0,0 0 0,1 0 1,2 5-17,-3-20-22,0 0 0,-1-1 1,1 1-1,0-1 1,0 1-1,0-1 1,0 0-1,0 1 1,0-1-1,0 0 1,0 0-1,0 1 1,0-1-1,0 0 1,0 0-1,0 0 1,0 0-1,0-1 1,0 1-1,0 0 1,0 0-1,0 0 0,0-1 22,0 1-27,11-2 56,15-2 18,0 1-1,18 1-46,-44 1 4,0 1 0,1 0 0,-1 0 0,1 0 0,-1 0 0,1 0 0,-1 0 0,1 1 0,-1-1 0,0 0 0,1 1 0,-1-1 0,0 1 0,1-1 0,-1 1 0,0 0 0,1 0 0,-1-1 0,0 1 0,0 0 0,0 0 0,0 0 0,1 1-4,-1 2 25,0-1 1,0 0-1,0 0 1,-1 1-1,1-1 0,-1 1 1,0-1-1,0 0 1,-1 4-26,1-1 12,0 3-72,0 1 0,-1-1 0,0 0 0,-1 1 0,0-1 0,0 0 0,-1 0 0,0 0 1,-1-1-1,0 1 0,0-1 0,-1 0 0,0 0 0,0 0 0,-1-1 0,0 0 1,0 0-1,-1 0 0,0-1 0,-6 5 60,9-8-300,-1 1 0,1-1 0,-1 1 0,0-1 0,0-1 0,0 1 0,-1-1 0,1 0 0,-1 0 0,1-1 0,-1 1 0,0-1 0,1 0 0,-1-1 0,-1 0 300,6 0-1643,1 0-788,0 0-620</inkml:trace>
  <inkml:trace contextRef="#ctx0" brushRef="#br0" timeOffset="20948.42">7483 596 1360,'0'0'7000,"0"0"-4476,0 0-1347,0 0-181,0 0-214,0 0-161,0 16-71,0 37-199,-2 1 0,-3-1 0,-7 33-351,8-69 29,0-4 1,1 0 1,1 0 0,0 1-1,0 8-30,2-22-123,0 0-23,22 1 128,-7-1 20,1 0 0,0 0-1,0-2 1,-1 0 0,1-1 0,7-2-2,-13 2-74,7-2-277,0-1 1,-1 0-1,0-1 1,0-1-1,6-5 351,-17 7-4280,-5 6-1566</inkml:trace>
  <inkml:trace contextRef="#ctx0" brushRef="#br0" timeOffset="21316.46">7705 709 3633,'0'0'2367,"0"0"-881,0 0 58,0 0-129,0 0-378,0 0-382,-1 29-324,-4 91-199,0-62-87,-2-1 0,-2 1 1,-3-2-1,-18 51-45,0 4-194,28-106 423,1-3-1946,0 0-3454,1-2 275</inkml:trace>
  <inkml:trace contextRef="#ctx0" brushRef="#br0" timeOffset="21783.49">7877 555 3809,'0'0'3710,"0"0"-1836,0 0-162,0 0-201,0 0-359,0 0-220,14 10-129,46 38-200,-54-43-520,0 0-1,-1 0 0,0 1 1,0 0-1,0 0 1,-1 1-1,0-1 0,0 1 1,-1 0-1,0 0 1,2 5-83,-1 3 56,0 1 0,-1 0 0,0-1 1,-1 4-57,-2-17 0,4 58-40,-3 0-1,-3 16 41,0-54-170,0 0 0,-2 0 0,-1 0 0,0-1 0,-2 1 0,-7 15 170,-16 32-3675,-15 20 3675,25-48-1893,12-30-869,2-5-1420</inkml:trace>
  <inkml:trace contextRef="#ctx0" brushRef="#br0" timeOffset="22450.63">8105 468 6705,'0'0'1818,"0"0"-121,0 0-216,0 0-355,0 0-274,0 0-108,9 0-104,75 0 726,-83 0-1351,1 1 1,-1-1-1,1 0 1,-1 1-1,1-1 1,-1 1-1,1-1 1,-1 1-1,1 0 1,-1 0-1,0-1 1,1 1-1,-1 0 1,0 0-1,0 0 1,0 1-1,1-1 1,-1 0-1,-1 0 1,1 1 0,0-1-1,0 0 1,0 1-1,-1-1 1,1 1-1,0-1 1,-1 1-1,0-1 1,1 1-1,-1-1 1,0 1-1,0 1-15,2 9-25,-1 0 0,0 0 0,-1 0 0,-1 3 25,1 0-12,0-6-96,-1-1 0,0 1 0,-1 0 1,1-1-1,-2 1 0,1-1 0,-1 0 0,0 1 0,-3 3 108,-5 8-596,-1-1-1,0 0 0,-4 2 597,15-20-64,-2 3 32,5-4 313,14-4 288,49 4-560,-59 3-1424,-2 0-3913,-3-3-1664</inkml:trace>
  <inkml:trace contextRef="#ctx0" brushRef="#br0" timeOffset="23231.27">8601 727 3873,'0'0'6021,"0"0"-3416,0 0-1050,0 0-304,0 0-453,0 0-411,0 11-188,3 400-1283,-3-410-682,0-2-1573,0-1-2432</inkml:trace>
  <inkml:trace contextRef="#ctx0" brushRef="#br0" timeOffset="23568.69">8515 947 5217,'0'0'4672,"0"0"-2669,0 0-878,0 0-336,0 0-237,0 0-108,17 3 1290,-2-5-1376,-1-1 1,0-1 0,0 0 0,5-2-359,36-10 217,-29 12-239,0 1-1,0 1 1,1 2 22,17 0-3123,-21 0-501,-15 0-4453</inkml:trace>
  <inkml:trace contextRef="#ctx0" brushRef="#br0" timeOffset="23980.45">9101 427 1192,'0'0'9246,"0"0"-5888,0 0-1928,0 0-393,0 0-544,0 0-285,-3 27-78,-17 174 118,10-80 445,6 99-693,4-203 0,0-11-16,1 0 0,0 0 0,-1-1 0,2 1 1,-1 0-1,1-1 0,0 1 0,0-1 1,0 0-1,1 0 0,0 0 0,0 0 0,0 0 1,0 0-1,1-1 0,0 1 0,0-1 1,2 1 15,25 14-2341,-27-17 1534,0-1-1,0 0 1,0 0-1,0 0 1,0-1-1,0 1 1,3-1 807,4 0-6789</inkml:trace>
  <inkml:trace contextRef="#ctx0" brushRef="#br0" timeOffset="24313.44">9306 784 4457,'0'0'5217,"0"0"-3897,0 0 121,0 0-337,0 0-144,0 0-352,0 0-160,92 0 0,-72-12-55,0 3-225,6-3-88,-2-3-80,-1 3-465,-3 0-567,-1 0-328,-5 9-1097,-4-3-4232</inkml:trace>
  <inkml:trace contextRef="#ctx0" brushRef="#br0" timeOffset="24814.52">9554 468 5009,'0'0'5653,"0"0"-3758,0 0-941,0 0-83,0 0-200,0 0-229,20-9-194,101-50-42,-85 49-204,-35 9-6,0 1-1,0 0 1,0 0 0,0-1-1,0 1 1,0 0-1,0 0 1,0 0-1,0 0 1,0 0-1,0 0 1,0 0-1,0 1 1,0-1-1,0 0 1,0 1 0,0-1-1,0 0 1,-1 1-1,1-1 1,0 1-1,0-1 1,0 1-1,0 0 1,-1-1-1,1 1 1,0 0 0,-1-1-1,1 1 1,0 0-1,-1 0 1,1 0-1,-1 0 1,0-1-1,1 2 5,1 10-33,-1 0 1,-1 0-1,0 0 0,0 0 0,-1 0 0,-1 0 0,0-1 0,-1 1 0,0 0 0,0-1 0,-2 0 0,0 1 33,-9 20-803,-1-2-1,-2 0 0,-14 17 804,20-24-299,11-22 330,0 0 1,0-1-1,1 1 1,-1 0-1,0-1 1,1 1-1,-1-1 1,1 1-1,-1 0 1,0-1 0,1 1-1,-1-1 1,1 1-1,0-1 1,-1 0-1,1 1 1,-1-1-1,1 1 1,0-1-1,-1 0 1,1 0-1,0 1 1,-1-1-1,1 0 1,0 0-1,-1 0 1,1 0-1,0 0 1,-1 0-1,1 0 1,0 0-32,16 3 122,-1 0 0,-1 1 0,1 1 1,-1 1-1,15 6-122,-28-10 0,-1 0 0,1 0 0,0 0 0,0 0 0,-1 0 1,1 0-1,-1 0 0,0 0 0,1 1 0,-1-1 0,0 0 1,-1 1-1,1-1 0,0 1 0,-1 0 0,1-1 0,-1 1 0,0-1 1,0 1-1,0 0 0,0-1 0,0 1 0,0-1 0,-1 2 0,0 5-10,0-1-1,-1 0 1,0 1-1,0-1 0,-1 0 1,-3 7 10,-3 4-355,-19 34 121,26-50-188,0 1-1,0-1 1,-1 0-1,0 1 0,1-1 1,-1 0-1,0-1 0,-1 1 1,1 0-1,0-1 1,-4 2 422,3-3-4156</inkml:trace>
  <inkml:trace contextRef="#ctx0" brushRef="#br0" timeOffset="25251.43">9961 304 408,'0'0'5732,"0"0"-2958,0 0-782,0 0-395,0 0-584,0 0-334,13 28-202,42 85-148,-49-102-255,-1-1 1,1 0 0,1 0-1,0 0 1,4 4-75,11 18 161,-14-15-125,-1 1-1,-1 0 0,0 0 1,-2 0-1,0 1 0,-1 0 0,1 17-35,-2 25 16,-4 50-16,-1-84 6,0 0 0,-2 0 0,-1 0 0,-1-1-1,-8 22-5,-3-4-583,-1-1-1,-23 39 584,34-69-494,0 0-1,0-1 1,-1 0-1,-1 1 495,5-9-688,1 0-1,-1 1 1,1-1-1,-1-1 1,0 1-1,-6 2 689,-6 1-4358</inkml:trace>
  <inkml:trace contextRef="#ctx0" brushRef="#br0" timeOffset="25966.43">10301 349 176,'0'0'5344,"0"0"-3084,0 0-654,0 0-403,0 0-315,0 0-189,18-10-170,55-30-194,-70 38-325,-1 1 0,1-1 0,0 0 1,0 1-1,0 0 0,0 0 0,0 0 0,0 0 0,0 0 0,0 1 0,0-1 1,0 1-1,0 0 0,1 0 0,-1 0 0,1 1-10,9 0-9,-12-1 3,-1 0-1,1 0 0,0 1 0,0-1 0,0 1 0,0-1 0,0 1 0,-1-1 0,1 1 0,0 0 0,0-1 1,-1 1-1,1 0 0,0-1 0,-1 1 0,1 0 0,-1 0 0,1 0 0,-1-1 0,1 1 0,-1 0 0,0 0 1,1 0-1,-1 0 0,0 0 0,0 0 0,0 0 0,0 0 0,0 0 0,0 0 0,0 0 0,0 0 7,1 41-168,-2-31-76,-1 2-97,0-1 1,-1 0-1,-1 0 0,0-1 1,-1 1-1,0-1 0,0 0 1,-1 0-1,-1 0 0,0-1 341,-18 36-1450,16-28 1189,-1 2 217,1 1 0,-6 20 44,14-39 82,1-2 134,12-1 100,0-1-1,0 0 0,0-1 0,0 0 1,-1-1-1,1-1 0,-1 1 1,7-6-316,-5 4 340,0 0 1,0 1 0,0 0-1,1 1 1,0 1 0,12-2-341,7 4-3240,-33-2-1642</inkml:trace>
  <inkml:trace contextRef="#ctx0" brushRef="#br0" timeOffset="27759.43">9411 188 1456,'0'0'1265,"0"0"-251,0 0-17,0 0 158,0 0 340,0 0 82,4 1 1545,16-3-1620,5-9-620,-22 9-444,-1 0 1,1 1-1,0 0 0,0 0 1,0 0-1,0 0 1,0 0-1,0 0 1,0 1-439,9-1 469,0-1 1,0 1 0,0-2 0,3-1-470,-2 1 101,-1 1 1,0-1-1,1 2 0,4 0-101,27 2 310,-28 0-265,0 0-1,0-1 1,0-1 0,-1 0 0,1-2 0,0 1-1,-1-2 1,1 0-45,7-3 0,0 1-1,0 1 1,0 1-1,1 1 0,16 1 1,-6-1 7,0-1 0,10-3-7,-23 3 2,0 2 0,0 0 0,12 1-2,-15 1 4,1-1 0,0 0 0,-1-2 1,10-2-5,-11 0 4,-1 1 1,0 1 0,1 0 0,0 2 0,2-1-5,-10 2 5,0-2 0,0 1 1,-1-2-1,1 1 1,-1-1-1,4-1-5,21-7 14,65-7-13,-45 9 6,-29 9-635,-26 3-2252,-9-3-12</inkml:trace>
  <inkml:trace contextRef="#ctx0" brushRef="#br0" timeOffset="30658.23">8350 757 672,'0'0'1734,"0"0"-277,0 0-424,0 0-448,0 0-279,0 0-64,-33 18 6948,33-17-7039,-1 0 0,0 0 1,0-1-1,1 1 0,-1 0 1,0 0-1,0-1 0,0 1 1,0 0-1,0-1 0,0 1 0,0-1 1,0 1-1,0-1 0,0 1 1,0-1-1,0 0 0,0 0 1,-1 1-1,1-1 0,0 0 1,-1 0-152,2 0 258,0 0-66,0 0-61,-4 1-16,0 0 0,1 0 0,-1 0 0,0 0 0,0 0 0,1-1 0,-1 0 0,0 0 0,0 0 0,-3 0-115,6 0 12,-55 1 210,56-1-207,0 0 0,0 0-1,0 0 1,0 1 0,0-1 0,0 0-1,0 0 1,0 0 0,0 0 0,0 0-15,39 1 103,-32-2-89,0 1 1,-1-1-1,1 0 0,0 0 1,0-1-1,4-2-14,-4 2-7,-4 2 2,4-5-2,-4 4 3,-2 1-39,-1 0-16,0 0 29,0 0-24,0 0-51,0 0-12,0 0 61,0 0 44,0 0 17,0 0 3,0 0 8,0 0 21,0 0-31,0 0-4,0 0-8,0 0 2,0 0 42,0 0 25,0 0 44,0 0 78,0 0 106,0 0-50,0 0-61,-1 0-47,-13 6-44,-6-7-57,13 0-14,0 1-1,0 0 1,0 0 0,0 1 0,0-1 0,0 2-1,0-1 1,-5 2-18,10-2-19,1-1 0,-1 0 0,1 1 0,-1-1 0,0 0-1,1 0 1,-1 0 0,0 0 0,1 0 0,-1 0 0,1-1 0,-1 1 0,0-1 19,0 1-24,0-1 1,0 1 0,0 0 0,0-1-1,0 1 1,0 0 0,0 0 0,0 0-1,0 1 1,0-1 0,0 0 0,0 1-1,-2 0 24,1 1-9,3-1-34,3 29-826,20-5-3185,-13-18-3062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38.750"/>
    </inkml:context>
    <inkml:brush xml:id="br0">
      <inkml:brushProperty name="width" value="0.05" units="cm"/>
      <inkml:brushProperty name="height" value="0.05" units="cm"/>
    </inkml:brush>
  </inkml:definitions>
  <inkml:trace contextRef="#ctx0" brushRef="#br0">146 27 2985,'0'0'2646,"0"0"-782,0 0-380,0 0-239,0 0-52,0 0-226,2-4-260,7-14-212,-7 14-79,-2 4-39,0 0-81,0 15 770,0 72-779,-4-1 0,-5 16-287,6-23-71,3-65-123,0-13-109,0-1-178,0-10-1086,0-34-2491,0 26-974</inkml:trace>
  <inkml:trace contextRef="#ctx0" brushRef="#br0" timeOffset="549.26">0 438 4297,'0'0'2937,"0"0"-1160,0 0-767,0 0-507,0 0-215,0 0-19,1 1-120,-1-1-1,0 0 1,1 1-1,-1-1 1,1 1-1,-1-1 1,0 0 0,1 1-1,-1-1 1,1 0-1,-1 0 1,1 1 0,-1-1-1,1 0 1,-1 0-1,1 0 1,-1 0-1,1 0 1,-1 1 0,1-1-1,0 0 1,-1 0-1,1 0 1,-1 0-1,1-1 1,-1 1 0,1 0-149,19-5 316,-1-1 1,0-1-1,5-3-316,24-8 352,-12 5-325,0 1 0,1 2 1,0 2-1,0 1 0,1 2 0,26 0-27,-49 4 13,15 4-656,-29-3 576,0 0 1,0 1 0,0 0 0,0-1-1,-1 1 1,1-1 0,0 1 0,-1 0 0,1 0-1,0-1 1,-1 1 0,1 0 0,-1 0-1,1 0 1,-1 0 0,0 0 0,1 0 0,-1-1-1,0 1 1,1 0 0,-1 0 0,0 0-1,0 0 1,0 0 0,0 0 0,0 0 0,0 0-1,0 1 67,0-1-871,0-1-1257,0 0-2072</inkml:trace>
  <inkml:trace contextRef="#ctx0" brushRef="#br0" timeOffset="1313.92">149 611 5633,'0'0'2303,"0"0"-548,0 0-566,0 0-428,0 0-219,0 0-104,0-2-388,0 1-1,0-1 0,0 1 0,1-1 0,-1 1 0,0-1 0,0 1 0,1 0 1,-1-1-1,1 1 0,0-1 0,-1 1 0,1-1-49,7-5 81,0 1-1,1-1 1,0 1-1,0 0 1,0 1 0,0 0-1,1 1 1,0 0-1,0 0 1,0 1-1,0 0 1,1 1 0,-1 0-1,1 1 1,0 0-1,-1 1 1,10 0-81,-19 1 3,0-1 0,1 0 0,-1 0 0,0 0 0,1 1-1,-1-1 1,0 0 0,0 1 0,0-1 0,1 1 0,-1 0 0,0-1 0,0 1 0,0 0 0,0 0 0,0 0 0,0 0 0,0 0 0,0 0 0,-1 0 0,1 0 0,0 0 0,-1 0 0,1 0 0,0 0 0,-1 0-1,1 1 1,-1-1 0,0 0 0,1 0 0,-1 1 0,0-1 0,0 1-3,1 8 39,0-1 1,0 1-1,-2-1 0,0 7-39,1 3 49,-1-8-51,0 0 0,-1 0 0,0 0 0,0 0 0,-1-1 0,-1 1 0,0-1 0,0 0 1,-1 0-1,0 0 0,-1 0 0,0-1 0,0 0 0,-1-1 0,0 1 0,-1-1 1,-5 5 1,-13 0-39,24-13 40,1 0-1,0 1 0,-1-1 1,1 1-1,0-1 0,-1 1 1,1-1-1,0 1 0,0 0 1,-1-1-1,1 1 1,0 0-1,0 0 0,0 0 1,0 0-1,0 0 0,0 0 1,1 0-1,-1 1 0,0-1 1,1 0-1,-1 0 1,0 1-1,1-1 0,-1 0 1,1 1-1,0-1 0,-1 0 1,1 1-1,0-1 0,0 1 1,0-1-1,0 0 0,0 1 1,0-1-1,1 1 0,-1-1 30,0-1 0,1 1 0,-1 0-1,1 0 1,-1 0 0,1-1 0,-1 1 0,1 0 0,-1-1-1,1 1 1,0-1 0,-1 1 0,1 0 0,0-1 0,0 0-1,0 1 1,-1-1 0,1 1 0,0-1 0,0 0-1,0 1 1,0-1 0,-1 0 0,1 0 0,0 0 0,0 0-1,0 0 1,0 0 0,0 0 0,0 0 0,0 0 0,-1 0-1,1-1 1,0 1 0,0 0 0,0 0-30,44-8 246,-37 6-146,53-6 160,-1 1 0,1 4 0,37 3-260,-77 0-102,-20 0 22,-1 0 1,1 0-1,0 0 1,-1 0 0,1 0-1,-1 0 1,1 0-1,0 0 1,-1 0-1,1 0 1,-1 0-1,1 0 1,0 0-1,-1 1 1,1-1-1,-1 0 1,1 1-1,-1-1 1,1 0-1,-1 1 1,1-1-1,-1 0 1,1 1-1,-1-1 1,1 1-1,-1-1 1,0 1-1,1-1 1,-1 1-1,0-1 1,1 1-1,-1-1 1,0 1-1,0 0 1,0-1-1,1 1 1,-1-1-1,0 1 80,1 14-5622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37.504"/>
    </inkml:context>
    <inkml:brush xml:id="br0">
      <inkml:brushProperty name="width" value="0.05" units="cm"/>
      <inkml:brushProperty name="height" value="0.05" units="cm"/>
    </inkml:brush>
  </inkml:definitions>
  <inkml:trace contextRef="#ctx0" brushRef="#br0">6 21 3105,'0'0'1433,"0"0"-46,0 0 30,0 0-17,0 0-97,0 0-231,-5-12 913,5 9 3292,83 0-5167,0 0-4100,-82 15-1491,-1-3 1392</inkml:trace>
  <inkml:trace contextRef="#ctx0" brushRef="#br0" timeOffset="578.01">32 131 4505,'0'0'1326,"0"0"-385,0 0-295,0 0-2,0 0 179,0 0-79,-2 12 289,3-9 3642,41-4-4517,-30-1-147,1 1 0,-1 1 0,1 0 0,-1 0 0,1 2 0,-1-1 1,1 2-1,-1-1 0,0 2 0,2 0-11,-13-3-38,0-1 1,0 0-1,0 1 1,0 0-1,0-1 1,-1 1-1,1 0 1,0-1-1,0 1 1,0 0-1,-1 0 1,1 0-1,0 0 1,-1 0-1,1 0 0,0 0 1,-1 0-1,0 0 1,1 0-1,-1 1 38,2 15-4086,-2-13-170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1:59.549"/>
    </inkml:context>
    <inkml:brush xml:id="br0">
      <inkml:brushProperty name="width" value="0.05" units="cm"/>
      <inkml:brushProperty name="height" value="0.05" units="cm"/>
    </inkml:brush>
  </inkml:definitions>
  <inkml:trace contextRef="#ctx0" brushRef="#br0">0 1140 3609,'0'0'1200,"0"0"-541,0 0-248,0 0-29,0 0 82,0 0 197,0 0 193,0 0 64,0 0 98,0 0-44,0 0-126,0 0-103,0 0-66,0 0-145,0 0-132,0 0-141,0 0-100,0 9 8,1 4-158,0-1 1,1 1 0,1-1 0,0 1 0,0-1 0,1 0 0,3 5-10,42 88 113,-19-46-46,-15-27-32,-1 1 1,-1 0-1,-2 1 0,5 27-35,-10-181 2521,-1-19-2430,-11-72-91,-6 94 43,4 51-38,0-57-5,6 76-8,1-36-1,2 75 6,-1 0 0,2 0 0,-1 1 0,1-1 0,0 1 0,0-1 0,1 1 0,3-8 3,-4 9 189,0 0 0,0-1 0,-1 1-1,0-1 1,-1 1 0,1-1-1,-1 1 1,0-1 0,-1-3-189,0-7-79,1 16 152,0 1-12,0 0 23,10-1 95,0-1 1,-1 0-1,1 0 0,-1-1 0,1 0 1,3-3-180,39-10 46,-14 11-34,0 1 1,0 2 0,27 3-13,-19 0 14,-32-3-9,1 0 0,-1-1 0,0 0 1,0-1-1,-1-1 0,1 0 0,6-4-5,26-9 57,-1 3-51,-19 5 45,0 1 1,1 1-1,1 2 1,-1 0-1,1 2 1,23-1-52,12 2 219,0-3 0,-1-2 0,4-4-219,-5 0 239,2 3 1,-1 3 0,4 3-240,117-12 508,-103 14 16,42-7-524,-41 2 495,49 3-495,-45 0 182,5-5-182,3 1 90,17-2-42,-73 7 10,1-1 0,36-10-58,11 0 43,-28 5 75,-9 1-64,0 3 1,11 1-55,-39 2 26,0-1 1,0-1-1,11-4-26,47-5 117,107 4-4,-155 6-79,1-1 0,-1-2-1,13-4-33,4 0 160,21-4 65,-29 5-181,0 1 0,1 2 0,22 1-44,39-2 120,11 1 195,1-5 0,4-6-315,-7 2 75,-83 9 9,0-1 0,0-1 0,3-2-84,-9 2 29,-1 1 1,1 1 0,0 0-1,0 2 1,19-1-30,92-2 15,-76 6 590,-35 0-1625,-20 0-1334,-9 0-1808,-22 0-2054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1.083"/>
    </inkml:context>
    <inkml:brush xml:id="br0">
      <inkml:brushProperty name="width" value="0.05" units="cm"/>
      <inkml:brushProperty name="height" value="0.05" units="cm"/>
    </inkml:brush>
  </inkml:definitions>
  <inkml:trace contextRef="#ctx0" brushRef="#br0">1 117 5625,'0'0'1706,"0"0"-286,0 0-488,0 0-278,0 0-37,0 0-42,8-10 72,25-37 114,-30 43-610,1-1 0,0 1 0,0-1 0,1 1 0,-1 0 0,1 1 0,0-1 0,0 1 0,0 0 0,1 0 0,-1 0 0,1 1 0,-1 0 0,1 0 0,0 1 0,2-1-151,9-1 167,0 2 0,-1 0 0,1 1 0,15 2-167,9-1 128,-30-1-120,0 0 0,-1 1 0,1 0 0,0 0 0,-1 1 0,1 1 0,-1 0 1,3 1-9,-10-2 2,1 0 0,0 0 1,-1 0-1,1 0 1,-1 1-1,0-1 1,1 1-1,-1 0 1,-1 0-1,1 1 1,0-1-1,-1 0 0,1 1 1,-1 0-1,0-1 1,-1 1-1,1 0 1,0 0-1,-1 0 1,0 0-1,0 0 0,0 3-2,2 16-22,-1 1 0,0-1-1,-2 1 1,-1-1-1,-1 0 1,-1 1-1,-1-1 1,-1 0-1,-1-1 1,-1 1-1,-1-1 1,-1-1-1,0 1 1,-5 4 22,6-11-31,0 0 1,-1 0-1,-1 0 1,0-2-1,-8 9 31,11-15 10,0 0 0,-1 0 0,0-1 0,0 0 0,-1 0 0,0-1 0,0 0 0,0 0 0,-10 2-10,-17 8 54,25-10 3,0 0 1,-1-1-1,1 0 1,-1-1-1,0 0 1,0-1-1,0 0 1,-4-1-58,15-1 106,1 0-28,2-37 34,-2 31-91,0 0 0,0 1 1,0-1-1,1 0 0,0 1 1,0-1-1,0 0 0,1 1 1,0 0-1,0-1 0,0 1 1,1 0-22,-1 2-1,2-4-24,0 0 1,0 0-1,1 1 1,0-1-1,3-2 25,-6 8-7,0-1-1,1 0 1,-1 0 0,1 1-1,-1-1 1,1 1 0,-1 0-1,1 0 1,0 0 0,-1 0 0,1 0-1,0 1 1,0-1 0,0 1-1,0 0 1,0 0 0,0 0 7,4-1-5,0 1 1,-1 0-1,1 0 0,0 1 1,0 0-1,0 0 1,-1 0-1,1 1 1,0 0-1,-1 0 1,0 1-1,1 0 1,-1 0-1,0 1 1,0-1-1,-1 1 1,1 0-1,3 4 5,14 16-4,0 0 0,-2 2-1,11 17 5,-26-36-9,-5-5-122,1-1 0,-1 1 1,1-1-1,-1 0 0,1 0 1,0 0-1,0 0 1,0 0-1,-1 0 0,1 0 1,0-1-1,0 1 1,0-1-1,0 1 0,0-1 1,0 0-1,0 0 1,0 0-1,1 0 0,-1 0 1,0 0-1,0-1 0,0 1 131,9-1-3129,-7 1-3404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1.997"/>
    </inkml:context>
    <inkml:brush xml:id="br0">
      <inkml:brushProperty name="width" value="0.05" units="cm"/>
      <inkml:brushProperty name="height" value="0.05" units="cm"/>
    </inkml:brush>
  </inkml:definitions>
  <inkml:trace contextRef="#ctx0" brushRef="#br0">178 61 2785,'0'0'2898,"0"0"-722,0 0-446,0 0-413,0 0-506,0 0-100,-1-9 5,-2-26-28,3 35-640,-1-1-1,1 0 0,0 0 0,-1 0 1,1 0-1,0 0 0,-1 0 0,1 1 1,-1-1-1,0 0 0,1 0 0,-1 1 1,0-1-1,1 0 0,-1 1 1,0-1-1,0 1 0,1-1 0,-1 1 1,0-1-1,0 1 0,0-1 0,0 1 1,0 0-1,0 0 0,1-1 0,-1 1 1,0 0-1,-1 0-47,-28 0 575,22 1-424,-5-1-51,6 0-79,1-1 0,0 2-1,0-1 1,0 1-1,-1 0 1,-4 1-21,9-1-1,0 0 0,0 0 0,0 0-1,-1 1 1,1-1 0,0 1 0,1-1 0,-1 1 0,0-1 0,0 1 0,1 0-1,-1 0 1,1 0 0,0 0 0,-1 0 0,1 0 0,0 0 0,0 0-1,0 3 2,-4 10-11,0 1-1,2 0 1,0 0-1,1 0 1,1 0-1,0 1 1,1-1-1,1 0 0,1 5 12,-1-17-3,-1 0-1,1-1 0,0 1 1,1-1-1,-1 1 0,1-1 0,-1 1 1,1-1-1,0 0 0,0 0 0,0 0 1,1 0-1,-1 0 0,1-1 0,0 1 1,-1-1-1,1 0 0,0 1 1,0-1-1,1-1 0,-1 1 4,4 2-15,-1-1-1,1 0 1,-1 0 0,1-1-1,0 0 1,0 0 0,0-1-1,0 0 1,0 0-1,4 0 16,-8-1 0,0 0-1,-1 0 0,1 0 1,0-1-1,-1 1 0,1-1 0,0 1 1,-1-1-1,1 0 0,-1 0 0,1 0 1,-1 0-1,1-1 0,0 0 1,1-1 7,-1 0 1,0-1-1,0 0 0,0 1 0,0-1 0,-1 0 0,0 0 0,1-2-7,10-20 27,-1-2 1,-2 1-1,4-17-27,6-16 153,-19 59-63,-1 1 13,0 0-14,0 0 14,0 0-3,0 0-70,0 8-82,-2 121 84,4 147 5,8-203-3,-6-51-424,-1 1 0,0 17 390,-2-35-1665,1-10-3140,-2-4 397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2.862"/>
    </inkml:context>
    <inkml:brush xml:id="br0">
      <inkml:brushProperty name="width" value="0.05" units="cm"/>
      <inkml:brushProperty name="height" value="0.05" units="cm"/>
    </inkml:brush>
  </inkml:definitions>
  <inkml:trace contextRef="#ctx0" brushRef="#br0">0 57 5033,'0'0'1451,"0"0"-352,0 0-278,0 0-132,0 0 85,0 0 41,5 0-93,104 0 2829,62 0-2983,-140-3-553,1-1 0,0-1-1,-1-2 1,0-1 0,-1-2-1,3-2-14,-13 4 8,-19 8 2,-1 0 18,0 0 50,0 0-10,0 0-30,0 0 11,0 0-6,0 0-29,-13 22 1,2 5-31,1 0-1,2 1 1,0 0-1,-2 26 17,-3 9-5,-66 293 109,62-294-5375,17-71 1613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2:03.777"/>
    </inkml:context>
    <inkml:brush xml:id="br0">
      <inkml:brushProperty name="width" value="0.05" units="cm"/>
      <inkml:brushProperty name="height" value="0.05" units="cm"/>
    </inkml:brush>
  </inkml:definitions>
  <inkml:trace contextRef="#ctx0" brushRef="#br0">110 0 1400,'0'0'2644,"0"0"-1172,0 0-379,0 0 76,0 0 42,0 0-54,0 10-93,-2 25 297,-1 0 0,-2 11-1361,-11 27 1142,-4-1 0,-2-1 0,-12 22-1142,27-73 248,6-19-213,1-1 1,0 0-24,0 0-32,0 0-48,5 0 5,18-3 75,-1 0 0,0-1 0,0-1-1,-1 0 1,0-2 0,0-1 0,14-7-12,-2 1 12,0 2 0,24-4-12,-40 12-950,61-12 2614,-53 13-5001,0 1-5041,-25 2 1758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1:14:43.395"/>
    </inkml:context>
    <inkml:brush xml:id="br0">
      <inkml:brushProperty name="width" value="0.05" units="cm"/>
      <inkml:brushProperty name="height" value="0.05" units="cm"/>
    </inkml:brush>
  </inkml:definitions>
  <inkml:trace contextRef="#ctx0" brushRef="#br0">94 87 264,'0'0'1472,"0"0"-569,0 0-300,0 0-263,0 0 23,0 0 140,-5 0 38,-15-1 128,-18-1 6478,37 1-7031,1-1 0,-1 1-1,0 0 1,0-1 0,0 1-1,0 0 1,0 0 0,0 0-1,0-1 1,0 1-1,0 0 1,-1 0-116,2 1-5,-2-2-56,0-1 1,1 1-1,-1-1 0,1 1 0,0-1 0,0 0 0,0 0 0,0 1 1,0-1-1,0 0 0,1 0 0,-1 0 0,1 0 0,0 0 0,0 0 0,0 0 1,0 0-1,1-2 61,0-7 116,-1 12 206,0 0 94,0 0 16,0 0-11,0 0-51,-2 4-227,1 0-1,1 0 1,-1 0-1,0 0 1,1 1 0,0-1-1,0 0 1,1 0 0,-1 1-143,0 1 147,3 54-88,3 0 0,2 0 0,8 25-59,0 4 58,-2 31 160,-6 1 1,-6 104-219,-2-151 381,0-73-193,0-1 74,0 0 26,0 0-16,0 0-25,0 0-45,0 0-88,0 0-64,0 0-43,0 0-88,0 0-317,0 0-721,0 1-1836,0 4-3462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50.225"/>
    </inkml:context>
    <inkml:brush xml:id="br0">
      <inkml:brushProperty name="width" value="0.1" units="cm"/>
      <inkml:brushProperty name="height" value="0.1" units="cm"/>
      <inkml:brushProperty name="color" value="#E71224"/>
    </inkml:brush>
  </inkml:definitions>
  <inkml:trace contextRef="#ctx0" brushRef="#br0">142 12 7210,'0'0'4427,"0"0"-2161,0 0-1231,0 0-616,0 0-279,0 0-48,3 13 254,15 117 797,-6 0 0,-6 1-1143,-1 72 126,-5 2-3377,-1-95-644,1-109-3201</inkml:trace>
  <inkml:trace contextRef="#ctx0" brushRef="#br0" timeOffset="329.02">0 596 8186,'0'0'3873,"0"0"-2721,0 0-736,0 0 128,0 0 424,0 0-280,0 0-208,166-66-311,-120 54-65,7 0-48,-4 4-56,4 2-128,0-3-969,-10 3-1583,-13 0-9571</inkml:trace>
  <inkml:trace contextRef="#ctx0" brushRef="#br0" timeOffset="668.04">639 9 5249,'0'0'5548,"0"0"-3484,0 0-1493,0 0-111,0 0 234,8 31-83,4 5-468,-2-6-59,-2-1 1,-1 2-1,-1-1 1,-1 1-1,-2 2-84,6 90 163,-3-40-145,3 1 1,13 53-19,-21-134-12,0 0-1,0 0 1,0 0 0,0 0-1,1 0 1,-1 0-1,1 0 1,0 0 0,0 0-1,0-1 1,2 3 12,-3-4-7,0 0 1,0 0 0,0-1-1,0 1 1,1 0 0,-1-1-1,0 1 1,0-1 0,0 1-1,1-1 1,-1 1-1,0-1 1,0 0 0,1 0-1,-1 1 1,0-1 0,1 0-1,-1 0 1,0-1 0,1 1-1,-1 0 1,0 0 0,0 0-1,1-1 1,-1 1-1,0-1 1,0 1 0,1-1-1,-1 0 1,0 1 0,1-2 6,7-7 37,0 0 0,0 0 1,-1-1-1,-1-1 0,1 1 1,-2-1-1,4-8-37,-1 5 27,-9 13-18,1-1 0,0 1 0,0 0 1,0 0-1,-1 0 0,1 0 0,0-1 0,0 1 1,0 0-1,1 1 0,-1-1 0,0 0 1,1-1-10,-1 2-4,-1 0 1,0 0 0,1 0 0,-1 0-1,0 0 1,1 0 0,-1 0 0,0 0-1,1 1 1,-1-1 0,0 0 0,1 0 0,-1 0-1,0 0 1,1 0 0,-1 0 0,0 1-1,1-1 1,-1 0 0,0 0 0,0 0-1,1 1 1,-1-1 0,0 0 0,0 1 0,1-1-1,-1 0 1,0 0 0,0 1 0,0-1-1,0 0 1,0 1 0,1-1 3,7 40-326,-5-23 385,2 5-251,4 15 421,1-1-1,4 7-228,-11-33-586,1-1 0,0 0-1,1 0 1,0-1 0,1 1-1,-1-1 1,1 0 0,1 0-1,0-1 1,5 5 586,7-1-6392</inkml:trace>
  <inkml:trace contextRef="#ctx0" brushRef="#br0" timeOffset="1163.32">1369 557 7386,'0'0'2301,"0"0"-507,0 0-571,0 0-212,0 0-227,-23 0-492,-4 0-248,-1 1 0,-16 4-44,41-5 1,0 1 0,0 0 0,0 0-1,0 0 1,0 0 0,0 1 0,0-1 0,1 1-1,-1 0 1,1 0 0,-1 0 0,1 0 0,-1 0-1,1 0 1,0 1 0,0-1 0,0 1 0,1-1-1,-1 1 1,1 0 0,-1 0 0,1 0 0,0 0-1,0 0 1,-1 2-1,-2 6 2,-3 4-23,1 0 1,0 1 0,1 0 0,1 0 0,0 0 0,1 0 0,1 1 0,1-1-1,0 1 1,1-1 0,1 1 0,1 4 20,-2-19-10,1 0-1,-1 0 1,1 0-1,0-1 1,-1 1 0,1 0-1,0 0 1,0-1-1,0 1 1,1 0-1,-1-1 1,0 1 0,1-1-1,-1 1 1,0-1-1,1 0 1,0 0-1,-1 1 1,1-1 0,0 0-1,-1-1 1,1 1-1,0 0 1,0 0-1,0-1 1,0 1 0,1-1 10,7 2-124,0-1 0,0 0 0,0 0 0,1-1 0,-1 0 124,2 0-199,-8-1 178,0 1 0,0 0 0,0-1-1,0 0 1,0 1 0,0-2 0,-1 1 0,1 0 0,0-1 0,-1 0 0,1 1-1,-1-1 1,0-1 0,0 1 0,1 0 0,-1-2 21,3-1-36,-2 0 1,1-1-1,0 0 0,-1 0 0,0 0 1,-1 0-1,1-1 0,1-5 36,1-4-16,-1 0 0,0-1 0,-2 1 0,0-1 0,0 0 0,-2 0 0,0-9 16,0-35 2782,2 68-2788,0 0 0,1-1 0,0 0 0,0 0 0,0 0 0,1 0 0,0-1 0,0 1 0,4 1 6,12 16 3,9 10-1567,2-1 1,3 1 1563,-8-13-4705</inkml:trace>
  <inkml:trace contextRef="#ctx0" brushRef="#br0" timeOffset="1495.16">1849 0 7242,'0'0'5361,"0"0"-3729,0 0-952,0 0-304,0 0 408,0 0-23,0 191-73,0-117-336,0 7-136,3-1-136,-3-2-32,4-10-48,-4-9 0,0-11-104,0-15-520,0-12-897,0-12-975,0-9-3970</inkml:trace>
  <inkml:trace contextRef="#ctx0" brushRef="#br0" timeOffset="1853.17">1614 322 544,'0'0'9898,"0"0"-7953,0 0-1241,0 0-40,0 0 296,0 0-200,189 6-264,-130-6-232,4 0-248,10 0-16,-14 0-1256,-12 0-5057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0:47.297"/>
    </inkml:context>
    <inkml:brush xml:id="br0">
      <inkml:brushProperty name="width" value="0.1" units="cm"/>
      <inkml:brushProperty name="height" value="0.1" units="cm"/>
      <inkml:brushProperty name="color" value="#E71224"/>
    </inkml:brush>
  </inkml:definitions>
  <inkml:trace contextRef="#ctx0" brushRef="#br0">250 476 10266,'0'0'3798,"0"0"-1917,0 0-833,0 0-339,0 0-422,-19 11-228,-7 3-40,9-5-6,1 0 0,0 1-1,1 1 1,0 0 0,-6 7-13,-16 8 62,29-21-39,0 0 1,1 0-1,0 1 1,0 0-1,0 0 1,0 1-1,-4 6-23,8-7 11,2-5-31,1-1 9,0 1 0,0-1-1,-1 0 1,1 0 0,0 1 0,0-1 0,0 0-1,0 1 1,0-1 0,0 0 0,0 1 0,0-1-1,0 0 1,0 1 0,0-1 0,0 0 0,0 1-1,0-1 1,0 0 0,0 1 0,0-1 0,0 0-1,1 1 1,-1-1 0,0 0 0,0 0 0,0 1-1,1-1 1,-1 0 0,0 1 0,0-1 0,0 0-1,1 0 1,-1 0 0,1 1 11,8 8-80,17 8 77,2-2 0,-1-1 0,8 1 3,-12-5 10,0 0 1,0 2-1,-1 1 0,0 1 0,8 8-10,-24-17 16,0 0 0,0 1 0,-1 0 0,0 0 0,-1 0 0,1 0 0,-1 1 0,0 0 0,0 0 0,-1 0 0,0 0 0,-1 1 0,1-1 0,-1 1 0,-1 0 1,1-1-1,-1 1 0,-1 0 0,0 7-16,1-10 35,-1-1 1,-1 1 0,1-1 0,-1 1-1,1-1 1,-1 1 0,-1-1 0,1 1-1,-1 1-35,1-4 8,0 0 1,-1-1-1,1 1 0,0 0 0,-1-1 0,1 0 0,0 1 1,-1-1-1,0 0 0,1 0 0,-1 0 0,0 0 0,0 0 1,1 0-1,-1 0 0,0 0 0,0-1 0,0 1 0,0-1 1,0 0-1,0 1 0,0-1 0,0 0-8,-5 1-65,0-1-1,0 1 1,-1-2-1,1 1 1,0-1 0,0 0-1,0 0 1,0-1-1,0 0 1,1 0 0,-1 0-1,0-1 1,1 0-1,0-1 1,-1 1 0,1-1-1,1 0 1,-1-1 0,1 1-1,-1-1 1,1 0-1,1-1 1,-1 1 0,1-1-1,0 0 1,0 0-1,1 0 1,-3-5 65,6 11-55,0-1 0,-1 0 0,1 0 0,0 0 1,0 1-1,0-1 0,0 0 0,-1 0 0,1 1 0,0-1 0,0 0 0,0 0 1,1 0-1,-1 1 0,0-1 0,0 0 0,0 0 0,0 0 0,1 1 0,-1-1 1,0 0-1,1 1 0,-1-1 0,1 0 0,-1 1 0,1-1 0,-1 0 0,1 1 1,-1-1-1,1 1 0,0-1 0,-1 1 0,1-1 55,24-8-2580,-19 7 1591,21-6-4123</inkml:trace>
  <inkml:trace contextRef="#ctx0" brushRef="#br0" timeOffset="381.58">746 0 7842,'0'0'4958,"0"0"-2679,0 0-1432,0 0-672,3 19-210,13 109 191,-5 39-156,-8 301-1508,-3-466 1348,0-2 70,0 0 0,0 0 0,0 0-1,0 0 1,0 0 0,0 0 0,0 1 0,0-1 0,0 0 0,-1 0 0,1 0 0,0 0 0,0 0 0,0 0 0,0 1 0,0-1 0,0 0 0,0 0 0,0 0 0,0 0 0,0 0 0,0 1 0,0-1 0,1 0 0,-1 0 0,0 0 0,0 0 0,0 0 0,0 1 0,0-1 0,0 0 0,0 0 0,0 0 0,0 0 0,0 0 0,0 0 0,1 0-1,-1 0 1,0 1 0,0-1 0,0 0 0,0 0 0,0 0 0,0 0 0,1 0 0,-1 0 0,0 0 0,0 0 0,0 0 0,0 0 0,0 0 0,0 0 0,1 0 0,-1 0 0,0 0 0,0 0 0,0 0 0,0 0 90,3 0-1773,11 0-4994</inkml:trace>
  <inkml:trace contextRef="#ctx0" brushRef="#br0" timeOffset="718.75">1103 461 328,'0'0'9354,"0"0"-6481,0 0-1281,0 0-552,0 0-432,0 0-72,0 0-167,0 117-193,0-73-128,4-2-40,-1 3-8,0-10-48,-3-2-569,0-6-1015,0-9-1393,0-9-4648</inkml:trace>
  <inkml:trace contextRef="#ctx0" brushRef="#br0" timeOffset="1061.78">1084 200 10762,'0'0'2977,"0"0"-1905,0 0-824,0 0-248,0 0-304,0 0-632,0 0-1425,69-12-3648</inkml:trace>
  <inkml:trace contextRef="#ctx0" brushRef="#br0" timeOffset="1397.71">1550 98 5601,'0'0'7414,"0"0"-4275,0 0-2035,0 0-764,7 25-316,-1-5-19,11 36 19,-3 1 1,-2 5-25,6 78 48,-6 0 0,-6 123-48,-6-255-9,3 18-145,-3-27 127,0 1 0,0 0 0,0 0 0,0 0 0,0 0 0,0 0 0,0-1 1,0 1-1,0 0 0,0 0 0,0 0 0,0 0 0,0-1 0,0 1 0,0 0 0,0 0 0,0 0 0,0 0 0,0 0 0,1 0 0,-1-1 0,0 1 0,0 0 0,0 0 0,0 0 1,0 0-1,0 0 0,0 0 0,0 0 0,1-1 0,-1 1 0,0 0 0,0 0 0,0 0 0,0 0 0,0 0 0,1 0 0,-1 0 0,0 0 0,0 0 0,0 0 0,0 0 0,0 0 1,1 0-1,-1 0 0,0 0 0,0 0 0,0 0 0,0 0 0,0 0 0,1 0 0,-1 0 0,0 0 0,0 0 0,0 0 0,0 0 0,0 1 0,1-1 0,-1 0 0,0 0 0,0 0 1,0 0-1,0 0 0,0 0 0,0 0 0,0 1 0,0-1 0,0 0 27,4-13-142,-2-9 124,-1 0 0,-1-1 0,-2-13 18,1 28 6,-1 0-1,1 0 1,-1 1-1,-1-1 0,1 0 1,-1 1-1,-1-1 1,1 1-1,-1 0 0,-1 0 1,-2-3-6,-1-1 6,-1 1 1,0 0-1,-1 1 1,0 0-1,0 0 1,-1 1-1,-11-6-6,17 10-14,-1 1 0,0 1 0,-1-1 1,1 1-1,0 0 0,-1 0 0,1 0 0,-1 1 0,0 0 1,1 1-1,-1-1 0,0 1 0,1 1 0,-1-1 0,0 1 1,-5 1 13,11-1-4,0 0 1,-1-1-1,1 1 1,0 0-1,0 0 1,0-1-1,0 1 1,0 0-1,1 0 1,-1 0-1,0 0 1,0 0-1,1 1 1,-1-1-1,0 0 1,1 0-1,-1 0 1,1 0-1,0 1 1,-1-1-1,1 0 1,0 0-1,0 1 1,0-1-1,0 0 1,0 1 3,-1 42-56,2-29 53,-2 5-13,2 0-1,0 1 1,1-1-1,1 0 0,1 0 1,1 0-1,1-1 1,0 1-1,1-1 1,2-1-1,0 1 1,5 6 16,-11-20-232,0 0 1,1-1 0,-1 0 0,1 0 0,0 0 0,0 0-1,1 0 1,-1-1 0,1 0 0,0 0 0,0 0 0,0-1-1,0 1 1,0-1 0,0 0 0,1-1 0,-1 1 0,4-1 231,18 1-4051</inkml:trace>
  <inkml:trace contextRef="#ctx0" brushRef="#br0" timeOffset="1848.75">1934 604 9074,'0'0'2344,"0"0"-1277,0 0-805,0 0-192,0 0-16,0 0 3,17 2-32,134 20 109,-123-19-56,1-2-1,-1-1 1,12-2-78,-37 2 6,0-1 0,-1 1-1,1-1 1,0 0 0,0 0 0,-1 0-1,1 0 1,0-1 0,-1 1 0,1-1-1,-1 1 1,0-1 0,1 0 0,-1 0-1,0 0 1,0 0 0,0 0 0,-1-1-1,1 1 1,0-1 0,-1 1 0,1-1-1,-1 1 1,0-1 0,0 0 0,0 0-1,0 1 1,-1-1 0,1 0 0,-1 0-1,0-2-5,1 0 1,-1 0 0,0 0 0,0-1-1,0 1 1,-1 0 0,0 0 0,0 0-1,0 0 1,0 0 0,-1 0 0,0 0-1,0 1 1,0-1 0,-1 1-1,0-1 1,1 1 0,-4-3-1,1 1-42,-2 0 0,1 0 0,-1 0 0,0 1 0,0 0 0,0 0 0,-1 0 0,0 1-1,0 1 1,0-1 0,0 1 0,0 1 0,-1-1 0,1 1 0,-1 1 0,0 0 0,0 0 0,1 1 0,-9 0 42,14 0 6,0 0 1,0 0-1,0 1 1,0-1-1,0 1 1,0 0-1,0-1 1,0 2-1,0-1 0,0 0 1,1 0-1,-1 1 1,1-1-1,-1 1 1,1 0-1,-1 0 1,1 0-1,-1 1-6,-1 2 38,1-1 0,0 1 0,0 0 0,0 0 0,0 0 0,1 0 0,0 0 0,0 1 0,-1 3-38,-1 12 81,0-1 0,1 1 1,2 0-1,0 0 0,1 1-81,0-8 4,0-1-1,1 1 1,0 0 0,1-1-1,1 1 1,2 6-4,-2-13-4,0 0 1,0 0-1,1 0 0,0-1 1,0 1-1,1-1 1,-1 0-1,1 0 1,1-1-1,-1 1 0,1-1 1,3 2 3,4 3-271,1-1-1,0-1 1,0 0 0,1 0 0,0-2-1,0 0 1,8 2 271,64 15-4622,-43-16-1084</inkml:trace>
  <inkml:trace contextRef="#ctx0" brushRef="#br0" timeOffset="2258.79">2810 342 6889,'0'0'5436,"0"0"-3353,0 0-1510,0 0-429,-29 20-122,-92 65-15,111-78-7,0 0 1,1 1 0,0 1-1,-7 8 0,13-13-2,0 0 1,1 0-1,0 1 0,0-1 1,0 0-1,0 1 0,0 2 2,0-2-5,1-2-2,0 0 1,0 0-1,0-1 0,0 1 1,1 0-1,-1 0 0,1 0 0,0 0 1,0 0-1,0 0 0,0 0 0,0 0 1,1-1-1,-1 1 0,2 3 7,-1-4 10,0-1-1,1 1 1,-1 0 0,0 0 0,1-1-1,-1 1 1,1-1 0,0 0-1,-1 1 1,1-1 0,0 0-1,0 0 1,0 0 0,0 0-1,0 0 1,0 0 0,0-1-1,0 1 1,2-1-10,33 9 225,-22-6-176,0 0 0,0 1 0,-1 1 0,1 0 0,3 3-49,-15-7 14,0 1-1,0 0 1,-1-1-1,1 1 1,0 0-1,-1 1 1,1-1-1,-1 0 0,0 1 1,1-1-1,-1 1 1,0 0-1,-1 0 1,1-1-1,0 1 1,-1 0-1,0 1 1,0-1-1,0 0 0,0 0 1,0 0-1,0 1 1,-1-1-1,0 0 1,0 3-14,1 0 47,-1 0 0,0 0 0,0 0 0,0 0 0,-1 0 0,0 0 0,0 0 0,-1 0 0,0 0 1,0-1-1,0 1 0,-1-1 0,1 1 0,-1-1 0,-1 0 0,1 0 0,-1 0 0,0 0 0,0-1 0,-2 3-47,-2 0-80,1 0-1,-2 0 1,1-1-1,-1 0 1,0 0-1,0-1 1,0 0-1,-1 0 1,0-1-1,-3 0 81,1-1-973,1 0-1,-2-2 0,1 1 0,0-1 0,-7-1 974,-9 0-6103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34:49.320"/>
    </inkml:context>
    <inkml:brush xml:id="br0">
      <inkml:brushProperty name="width" value="0.1" units="cm"/>
      <inkml:brushProperty name="height" value="0.1" units="cm"/>
      <inkml:brushProperty name="color" value="#E71224"/>
    </inkml:brush>
  </inkml:definitions>
  <inkml:trace contextRef="#ctx0" brushRef="#br0">382 221 7242,'0'0'1661,"0"0"-445,0 0-371,0 0-355,0 0-127,-6 0 96,-4 0-31,-4-1-162,0 1 0,0 0 0,-1 1 1,1 1-1,0 0 0,0 1 0,0 0 0,1 1 1,-1 1-1,-12 6-266,-168 98 2251,194-109-2247,0 0-1,0 0 1,-1 0-1,1 0 1,0 0-1,0 0 1,0 0 0,-1 0-1,1 0 1,0 0-1,0 1 1,0-1-1,0 0 1,-1 0-1,1 0 1,0 0 0,0 0-1,0 0 1,-1 0-1,1 0 1,0 1-1,0-1 1,0 0-1,0 0 1,0 0 0,-1 0-1,1 0 1,0 1-1,0-1 1,0 0-1,0 0 1,0 0-1,0 1 1,0-1 0,0 0-1,0 0 1,0 0-1,0 1 1,0-1-1,0 0 1,0 0-1,0 0 1,0 1 0,0-1-1,0 0 1,0 0-1,0 0 1,0 0-1,0 1 1,0-1-1,0 0 1,0 0 0,0 0-1,0 1 1,1-1-1,-1 0 1,0 0-1,0 0 1,0 0-1,0 0 1,0 1 0,1-1-1,-1 0 1,0 0-4,22 4 83,48-4-95,-51 0 28,-12 0-13,14-1-3,-1 2 0,1 0-1,-1 1 1,1 1 0,2 2 0,-18-4 4,1 1 0,-1 0 0,1 0 0,-1 0 1,0 1-1,0 0 0,0 0 0,0 0 0,-1 1 0,1-1 0,-1 1 0,0 0 0,0 0 0,0 1 0,0-1 1,-1 1-1,0 0 0,0 0 0,0 0 0,1 4-4,-2-6 21,-1 1-1,1 0 1,-1 0 0,0 0 0,0 0-1,0 0 1,0 0 0,-1 1 0,1-1 0,-1 0-1,0 0 1,-1 0 0,1 1 0,-1-1-1,0 0 1,0 0 0,0 0 0,0 0 0,-1 0-1,1 0 1,-1-1 0,0 1 0,0 0-1,-1-1 1,1 1 0,-1-1 0,1 0-1,-1 0 1,0 0 0,0 0 0,-1-1 0,1 1-1,-4 1-20,-7 2-129,0 0 0,-1-1 1,0 0-1,0-2 0,0 0 0,0 0 0,0-1 0,-1-1 0,-11-1 129,35 0-979,0 1-1,0-2 0,0 1 1,0-1-1,0 0 1,0-1 979,22-9-4831</inkml:trace>
  <inkml:trace contextRef="#ctx0" brushRef="#br0" timeOffset="381.96">915 245 7362,'0'0'4669,"0"0"-2326,0 0-819,0 0-488,0 0-373,0 0-209,-2 4-117,-9 19 19,1 1 0,2 1-1,0-1 1,2 1 0,1 1 0,0 2-356,1 1-33,-2-1 0,-1 0 1,-2-1-1,0 0 0,-7 12 33,13-34-346,-11 22-129,4-17-3666,13-32-2090,8-4 490</inkml:trace>
  <inkml:trace contextRef="#ctx0" brushRef="#br0" timeOffset="732.15">845 22 2513,'0'0'8385,"0"0"-6480,0 0-321,0 0-608,0 0-392,0 0-152,0 0-287,-6-9-145,9 6-153,27 0-567,-4 0-1152,-3 0-2849</inkml:trace>
  <inkml:trace contextRef="#ctx0" brushRef="#br0" timeOffset="1079.48">1646 191 1168,'0'0'4536,"0"0"-2152,0 0-589,0 0-238,0 0-237,0 0 6,4-3 18,-4 3-991,10-10-47,-1 5 2916,-18 34-2741,-77 103 564,-101 116-1045,130-175 86,46-58-103,10-14-85,1-1-208,0 0-260,0-3-309,1-5-100,0 1 0,1-1-1,0 1 1,0 0-1,3-7 980,2-6-3682,-4 4-2111</inkml:trace>
  <inkml:trace contextRef="#ctx0" brushRef="#br0" timeOffset="1426.5">1381 227 7178,'0'0'2784,"0"0"-509,0 0-402,0 0-250,0 0-134,0 0-331,0 6 1281,1-1-2369,0 0 0,0 0-1,0-1 1,0 1 0,1-1 0,0 1-1,0-1 1,0 0 0,1 0 0,-1 0-1,1 0 1,0 0 0,2 2-70,6 6 146,0 0 0,1 0-1,5 3-145,21 16 48,-2 2 0,-1 1 0,-2 2 0,-1 2 0,-2 0-1,-1 2 1,4 13-48,-30-48-370,0 0-1,-1 1 0,0-1 1,0 1-1,0-1 0,-1 1 1,0 0-1,0 0 1,-1 0-1,1-1 0,-1 4 371,0-2-4786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1:35.516"/>
    </inkml:context>
    <inkml:brush xml:id="br0">
      <inkml:brushProperty name="width" value="0.05" units="cm"/>
      <inkml:brushProperty name="height" value="0.05" units="cm"/>
    </inkml:brush>
  </inkml:definitions>
  <inkml:trace contextRef="#ctx0" brushRef="#br0">766 423 4961,'0'0'3782,"0"0"-1853,0 0-461,0 0-213,0 0-206,0-5-60,0 3-896,0 0 0,0 1 0,0-1 0,0 1 0,-1-1 0,1 0 0,0 1 1,-1-1-1,1 1 0,-1-1 0,1 1 0,-1-1 0,0 1 0,1-1 0,-2 0-93,0 0 286,0 0-1,-1 0 0,0 1 0,1-1 1,-1 0-1,0 1 0,1 0 0,-1 0 0,0 0 1,-1-1-286,-15-4 215,0 1 1,0 0-1,0 1 1,0 1-1,0 1 1,-1 1-1,1 1 1,-1 0-1,1 2 1,-3 0-216,12 0-9,1 1-1,0 1 1,0-1 0,0 1 0,0 1 0,1-1 0,0 2 0,0-1 0,0 1-1,0 0 1,1 1 0,0-1 0,1 1 0,-1 1 0,1-1 0,-1 4 9,-11 15-18,1 1 1,2 0-1,0 1 1,-3 13 17,9-19-19,0 0 0,2 1 0,1 0 0,1 0 0,0 0 1,2 1-1,1-1 0,1 23 19,1-35-13,-1-3 1,1 0-1,0 0 1,1-1 0,0 1-1,0 0 1,0 0-1,3 5 13,-3-11-4,0 1-1,1-1 0,-1 0 1,1 1-1,0-1 0,-1 0 1,1 0-1,0 0 0,0 0 1,1-1-1,-1 1 0,0 0 0,0-1 1,1 0-1,-1 1 0,1-1 1,-1 0-1,1 0 0,0 0 1,-1-1-1,1 1 0,0-1 1,-1 1-1,2-1 5,5 1-18,0 0 0,1 0 1,-1-1-1,0 0 0,8-1 18,-13 0 0,0 0-1,0 0 1,0 0-1,-1 0 1,1 0 0,0-1-1,-1 0 1,1 0-1,-1 0 1,1 0-1,-1-1 1,0 1 0,0-1-1,0 0 1,16-17-9,-1-1 0,-1-1 0,-1 0 0,-1-1 0,-1-1 0,-2 0-1,0-1 1,-1-1 0,-1 0 0,-2 0 0,-1 0 0,2-15 9,-3 15-9,2 0 1,0 0-1,4-5 9,-12 30-1,0 1 0,0 0 0,0-1 0,0 1 0,0 0 0,1-1 0,-1 1 0,0 0 0,0 0 0,0-1 0,0 1 0,0 0 0,0-1 0,0 1 0,1 0 0,-1 0 0,0-1 0,0 1 0,0 0 0,1 0 0,-1-1 0,0 1 0,0 0 0,0 0-1,1 0 1,-1 0 0,0-1 0,1 1 0,-1 0 0,0 0 0,0 0 0,1 0 0,-1 0 0,0 0 0,1 0 0,-1 0 0,0 0 1,3 13 4,-3 36 72,0-35-43,0 46 86,-1 20-80,3 1 1,10 51-40,-1-45 7,-6-41-16,2 0 0,2-1 1,5 12 8,-12-52-35,-2-4 18,0 0 0,0 0 0,0 0 0,0-1 0,0 1 0,1 0 0,-1 0 0,0 0 0,1 0 1,-1 0-1,0-1 0,1 1 0,-1 0 0,1 0 0,-1-1 0,1 1 0,0 0 0,-1-1 0,1 1 1,0 0-1,-1-1 0,1 1 0,0-1 0,0 0 0,-1 1 0,1-1 0,0 1 0,0-1 0,0 0 1,0 0-1,-1 1 0,2-1 17,2-14-1601,15-75-4731,-15 64-1000</inkml:trace>
  <inkml:trace contextRef="#ctx0" brushRef="#br0" timeOffset="669">914 1123 8626,'0'0'2202,"0"0"-670,0 0-470,0 0-293,0 0-101,0 0-1,0 0 49,1-16 1023,4 7-1719,0 0 0,0 1 0,0 0 0,1 0 0,0 0 0,0 1 0,1 0 0,0 0 0,1 1 0,-1-1 0,2 1-20,10-10 19,-15 12-30,0 0-1,0 0 1,0 1 0,1-1 0,0 1-1,0 0 1,0 0 0,0 1 0,0 0-1,0 0 1,1 0 0,-1 0 0,1 1-1,-1 0 1,1 0 0,4 0 11,-9 1-6,-1 0 1,1 1 0,-1-1-1,1 0 1,-1 1-1,0-1 1,1 0 0,-1 1-1,1-1 1,-1 1 0,0-1-1,1 1 1,-1-1-1,0 1 1,1-1 0,-1 1-1,0-1 1,0 1-1,0-1 1,1 1 0,-1-1-1,0 1 1,0-1-1,0 1 1,0 0 0,0-1-1,0 1 1,0-1-1,0 1 1,0 0 5,-1 24 22,1-17-18,1 4 33,-1 0 1,-1 0 0,1 1-1,-2-1 1,0 0-1,-1 0 1,0-1 0,0 1-1,-1 0 1,-6 10-38,-7 8 40,11-23-51,1 1 0,0 1 0,1-1-1,0 1 1,0-1 0,1 1 0,0 0-1,0 1 1,1-1 0,-1 10 11,3-19-10,1 1 0,-1 0 0,0-1 0,1 1 0,-1 0 0,0-1 1,1 1-1,-1-1 0,1 1 0,-1-1 0,0 1 0,1-1 0,0 1 0,-1-1 0,1 1 0,-1-1 1,1 0-1,-1 1 0,1-1 0,0 0 0,-1 1 0,1-1 0,0 0 0,-1 0 0,2 0 10,20 5-70,-20-4 62,49 4 94,0-1 0,1-3 0,0-2-86,-3 1 40,-49 0-64,1 0-1,0-1 1,-1 1-1,1 0 1,-1 0 0,1 0-1,-1 0 1,1 0 0,0 0-1,-1 0 1,1 0 0,-1 0-1,1 0 1,-1 1 0,1-1-1,-1 0 1,1 0 0,0 0-1,-1 1 1,1-1-1,-1 0 1,1 0 0,-1 1-1,0-1 1,1 1 0,-1-1-1,1 0 1,-1 1 0,0-1-1,1 1 1,-1-1 0,0 1-1,1-1 1,-1 1-1,0-1 1,0 1 0,1-1-1,-1 1 1,0-1 0,0 1-1,0 0 1,0-1 24,-2 1-1812,-9-1-922</inkml:trace>
  <inkml:trace contextRef="#ctx0" brushRef="#br0" timeOffset="1531.26">1702 402 7090,'0'0'2768,"0"0"-837,0 0-413,0 0-365,0 0-394,-1 28-259,-2 194 715,7-141-157,11 66-1058,2 23 329,-13-129-278,1-32 269,-2-14 54,-1-7-49,1-5-321,-1 0 1,2 0-1,0 1 0,1-1 1,1 1-1,1 0 0,0 1 1,1 0-1,0 0 1,1 0-1,1 1 0,0 0 1,1 1-1,1 1 0,0-1 1,0 2-1,1 0 0,6-4-4,-16 13-13,0 0-1,-1 1 0,1-1 0,0 0 0,0 1 0,0 0 0,0 0 0,0 0 0,0 0 0,0 0 0,0 1 0,0-1 0,0 1 0,0 0 0,0 0 0,1 0 0,-1 0 0,0 1 0,0-1 0,0 1 0,3 0 14,-2 1-5,-1 1 1,1-1-1,-1 0 0,0 1 1,1-1-1,-1 1 0,0 0 1,-1 0-1,1 1 0,0-1 1,-1 0-1,0 1 0,0 0 1,0-1-1,0 1 0,0 0 5,4 11 41,0 0 0,-1 0 0,0 0-1,-1 0 1,-1 1 0,-1 0 0,0 0-1,-1 0 1,-1 0 0,0 0 0,-2 15-41,1-28 13,-1 1 1,1-1 0,-1 1 0,1-1 0,-1 1 0,0-1 0,0 0 0,0 0 0,-1 0 0,1 0 0,-1 0 0,0-1 0,1 1 0,-1-1 0,0 0 0,-1 0 0,1 0 0,0 0 0,0 0 0,-1-1-1,1 1 1,-3 0-14,-8 3 48,-1 0 0,0-1 0,0-1 0,-14 2-48,-47-2 388,46-3-840,25 0-688,11 0-896,18 0-3804,-16 0-2143</inkml:trace>
  <inkml:trace contextRef="#ctx0" brushRef="#br0" timeOffset="2267">2257 1036 9098,'0'0'2737,"0"0"-841,0 0-572,0 0-489,0 0-307,0 0-129,7-5-82,14-13-109,1 1-1,20-10-207,-34 22 3,1 0 0,0 1-1,0 0 1,0 1 0,0 0 0,0 0 0,1 1-1,-1 0 1,1 1 0,8-1-3,-16 2-10,0 0-1,0-1 1,0 1 0,0 1-1,0-1 1,0 0-1,-1 0 1,1 1 0,0-1-1,0 1 1,0-1-1,-1 1 1,1 0 0,0 0-1,-1 0 1,1 0-1,0 0 1,-1 0 0,1 1 10,-1 0 0,1 0 0,-1 1 1,0-1-1,-1 1 0,1-1 0,0 1 1,-1-1-1,1 1 0,-1-1 1,0 1-1,0 0 0,0-1 1,0 3-1,0 4 86,0 1-1,-1-1 1,0 0 0,0 1 0,-1-1-1,-1 0 1,1 0 0,-1 0 0,-1 0 0,0-1-1,0 0 1,0 1 0,-1-1 0,0-1 0,-1 1-1,0-1 1,0 0 0,-3 2-86,-5 5 106,6-4 149,28-7-227,9-4-31,-12 0 7,1 1-1,0 1 0,-1 0 0,3 2-3,-16-3 0,-1 1-1,1 0 1,0 0 0,-1 0 0,1 0 0,0 0 0,-1 1 0,0 0 0,1 0 0,-1 0 0,0 0 0,0 0 0,0 1 0,0-1 0,0 1 0,-1 0 0,1 0 0,-1 0 0,0 0-1,2 3 1,-3-3 17,0 0 0,0 0-1,0 1 1,0-1-1,0 0 1,-1 0-1,1 0 1,-1 1-1,0-1 1,0 0-1,0 0 1,-1 1-1,1-1 1,-1 0-1,0 0 1,0 0-1,0 0 1,0 1-1,0-2 1,-1 1-1,1 0 1,-1 0 0,0 0-1,0-1 1,0 1-1,0-1 1,0 1-1,0-1 1,-1 0-1,-2 2-16,-9 7 34,0 0-1,-1-1 1,-1-1-1,0 0 1,-1 0-34,7-4-25,-2 1-130,4-1-94,0-1-1,0 0 1,0 0 0,0-1-1,-1 0 1,1 0 0,-1-1-1,0 0 1,0-1 249,8-2-2208,1-4-1971</inkml:trace>
  <inkml:trace contextRef="#ctx0" brushRef="#br0" timeOffset="3979.04">286 0 5697,'0'0'2639,"0"0"-735,0 0-462,0 0-335,0 0-293,0 0-165,-1 7-85,0-3-351,0-1-1,0 1 0,0 0 0,0 0 0,-1-1 0,1 1 0,-1-1 0,0 0 0,0 1 0,0-1 0,-1 0 0,1 0 0,-1 0 0,-1 1-212,-12 12 251,1 0 0,0 1 0,2 1 0,0 0 0,1 0 0,1 2 0,0-1 0,2 1 0,-3 7-251,-18 60 185,4 1 0,4 1 0,3 1 0,5 1-1,-2 69-184,14-123 11,1 0 0,5 30-11,-2-52 0,0 0 0,2 0 0,0-1 0,0 1 0,1-1 0,1 0 0,0 0 0,3 1 0,15 23 19,2-1 0,2-1 0,2-1 0,0-2 0,27 20-19,-11-7 43,-1 1 0,8 15-43,-49-56 10,22 25 32,-25-30-48,0 1 0,1-1 1,-1 1-1,1-1 0,0 0 1,-1 1-1,1-1 0,0 0 1,0 0-1,0 0 0,0-1 1,0 1-1,0 0 1,0-1-1,1 1 6,-2-1-49,-1 0-166,10-10-2211,-6-2 1083,0 0-1,-1 1 1,0-1 0,-1 0 1343,1-23-8586</inkml:trace>
  <inkml:trace contextRef="#ctx0" brushRef="#br0" timeOffset="5277.2">2968 676 488,'0'0'5205,"0"0"-2604,0 0-918,0 0-291,0 0-337,0 0-220,0 0-102,0 0-25,0 0 10,0 0 35,0 0 20,0 0-85,0 0-65,0 0 1,0 0-7,0 0-87,0 0-84,0 0-87,0 0-13,0 0-22,0 0-35,0 0-5,0 0-19,0 0-53,0 0-73,0 0-67,0 0-52,0 0-6,3 0-6,4 0 47,122 0 1227,99-14-1282,-146 6 1432,78 3-1432,-153-13-3907,2 3-709,1-2-3376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1:48.653"/>
    </inkml:context>
    <inkml:brush xml:id="br0">
      <inkml:brushProperty name="width" value="0.05" units="cm"/>
      <inkml:brushProperty name="height" value="0.05" units="cm"/>
    </inkml:brush>
  </inkml:definitions>
  <inkml:trace contextRef="#ctx0" brushRef="#br0">554 515 3185,'0'0'4134,"0"0"-1910,0 0-933,0 0-340,0 0-107,-9-5-54,-75-35 2340,69 34-2603,1 1 0,-1 0 0,1 1 0,-1 0 0,0 2 0,-3-1-527,-1 2 42,0 1-1,1 0 1,-7 2-42,18-1-4,1 0-1,-1 0 1,1 1 0,0 0-1,-1 0 1,1 1 0,0 0-1,0 0 1,1 0 0,-1 1-1,0 0 5,-11 10-8,1 1 1,0 1-1,1 0 0,1 1 0,1 0 0,1 1 1,0 1-1,1-1 0,1 2 0,0 0 8,0 3-16,1 0 0,2 1 0,0 0-1,1 1 1,1-1 0,1 1-1,2 0 1,0 16 16,1-16-35,1-13 26,0-1 0,0 1 0,1-1 0,0 1 0,2 0 9,-2-8-2,0 0 0,0 0-1,1 0 1,0 0 0,0-1 0,0 1 0,0 0-1,1-1 1,-1 0 0,1 1 0,0-1-1,0 0 1,0-1 0,0 1 0,3 2 2,0-1-7,0 0-1,1 0 1,-1-1 0,1 1 0,0-2 0,-1 1-1,1-1 1,0 0 0,1 0 0,-1-1 0,0 0-1,0 0 1,1 0 0,-1-1 0,0-1 0,1 1-1,-1-1 1,0 0 0,0-1 0,6-1 7,-2-1-11,0-1 1,0 0-1,0 0 0,0-1 1,-1-1-1,0 0 0,0 0 0,-1-1 1,0 0-1,0 0 0,-1-1 1,0-1 10,5-6-6,-1-1-1,0 0 1,-1-1 0,-1 0 0,-1-1 0,-1 0 0,-1 0-1,0-1 1,-1 0 0,-1 0 0,-1 0 0,-1-1 0,-1 1-1,-1-1 1,0 0 0,-2-1 6,1 21 36,0 1-57,0 0-101,0 16-155,3 35 412,2-1 0,2 1 1,5 8-136,-6-27 33,-4-20-45,5 24 71,1-1 0,3 4-59,-8-30-54,0 0 0,0 0 1,1-1-1,0 1 1,1-1-1,0 0 1,0 0-1,1-1 1,0 0-1,5 5 54,-9-10-212,-1-1-1,1 0 1,0 1-1,0-1 1,0 0-1,0 0 0,0 0 1,0 0-1,1-1 1,-1 1-1,0-1 1,2 1 212,16-2-5211,-12-4-2356</inkml:trace>
  <inkml:trace contextRef="#ctx0" brushRef="#br0" timeOffset="664.81">845 1018 7418,'0'0'4218,"0"0"-2159,0 0-556,0 0-313,0 0-412,0 0-224,1-4-161,0 0-366,1-1 0,0 1 0,0 0 0,0 0 1,1 0-1,0 0 0,-1 0 0,1 1 0,1-1 0,-1 1 0,0 0 0,1 0 0,0 0 0,-1 0 0,1 0 0,3 0-27,7-6-3,2 0 0,-1 1 0,1 1-1,2-1 4,-12 6-26,0 0 0,1 0 0,-1 1-1,1-1 1,-1 1 0,1 1 0,-1-1 0,1 1-1,0 0 27,-5 0-9,0 1 0,0-1 0,0 0 0,0 1 0,0-1-1,0 1 1,0 0 0,-1 0 0,1-1 0,0 1 0,0 0 0,-1 1-1,1-1 1,0 0 0,-1 0 0,1 1 0,-1-1 0,0 1-1,1-1 1,-1 1 0,0 0 0,0-1 0,0 1 0,0 0-1,0 0 1,-1 0 0,1 0 0,0-1 0,-1 3 9,3 12 22,-1 1 0,0-1 1,-1 1-1,-2 0 0,1 0 0,-2-1 0,0 1 1,-1-1-1,-1 1 0,0-1 0,-1 0 1,-3 4-23,8-19-26,1-1 0,-1 1 0,0-1 0,1 1 0,-1-1 0,1 1 0,-1-1 1,0 1-1,1-1 0,-1 0 0,1 1 0,-1-1 0,1 0 0,0 0 0,-1 1 1,1-1-1,-1 0 0,1 0 0,-1 0 0,1 0 0,0 0 0,-1 0 0,1 1 0,-1-1 1,1-1-1,0 1 0,-1 0 0,1 0 0,-1 0 0,1 0 26,30 0 41,-25 0-71,13 0 70,49 2 38,-64-1-77,0-1-1,0 1 0,-1 0 0,1 0 0,0 0 0,0 1 0,-1-1 0,1 1 0,-1 0 0,0 0 0,1 0 0,-1 1 0,0-1 0,0 1 0,1 1 0,-3-3-7,0 1 1,1 0-1,-1 0 0,0 0 1,0 0-1,0 0 1,-1 1-1,1-1 0,0 0 1,-1 0-1,1 1 0,-1-1 1,0 0-1,0 0 1,0 1-1,0-1 0,0 0 1,0 0-1,-1 1 1,1-1-1,-1 0 0,0 0 1,1 0-1,-1 1 1,-1 0 6,-1 2 9,0 1 0,0-1 1,0 1-1,-1-1 0,0 0 0,0-1 1,-1 1-1,-1 1-9,-12 10-159,-1 0 1,0-1-1,-1-1 0,-1-1 1,0 0-1,-1-2 0,0-1 0,-15 5 159,36-14-127,-1 0 0,1-1 0,0 0 1,-1 1-1,1-1 0,-1 0 0,1 1 0,-1-1 0,1 0 0,0 0 0,-1 0 0,1 0 0,-1 0 0,1-1 0,-1 1 0,1 0 0,-1-1 0,0 0 127,1 0-180,1 0 1,-1 0-1,1 0 1,-1 0 0,1 0-1,0 0 1,-1 0-1,1 0 1,0 0 0,0 0-1,0 0 1,0 0-1,0 0 1,0 0 0,0 0-1,0 0 1,0 0-1,0 0 1,1 0 0,-1 0-1,0 0 1,1 0 0,-1 0-1,1 0 1,-1 0 179,14-26-5312</inkml:trace>
  <inkml:trace contextRef="#ctx0" brushRef="#br0" timeOffset="1429.91">1569 363 8266,'0'0'1860,"0"0"-809,0 0-65,0 0-64,0 0-332,0 0-270,0 29-69,0 94 41,1-116-248,-1 0 1,1-1-1,-1 1 1,2-1-1,-1 1 1,1-1-1,0 1 1,0-1-1,1 0 0,0 0 1,2 4-45,6 11 163,5 23 54,-1 1 0,-2 1 0,-3 0-1,-1 0 1,-3 1 0,-1 0 0,-3 0 0,-1 6-217,-1-10 369,6-46 885,1-44-815,-6 37-441,0 0-1,1 0 1,0 0 0,0 0 0,1 0 0,1 0 0,-1 1 0,2 0 0,-1-1-1,6-6 3,-5 9-14,1-1-1,0 2 1,0-1 0,1 1-1,-1 0 1,1 0-1,1 1 1,-1 0-1,1 0 1,0 1-1,0-1 1,0 2 0,3-1 14,4-1-42,1 1 0,0 1 1,-1 0-1,1 1 1,0 1-1,16 1 42,-30 0-7,0 0 0,0 0 0,0 0 0,0 1 0,0-1 0,0 1 0,-1-1 0,1 1 0,0 0 0,0 0 0,0 0 0,-1 0 0,1 0 0,-1 0 0,1 0 0,-1 1 0,1-1 0,-1 0 0,1 1 0,-1 0 6,2 1-9,-1 1 0,1 1 0,-1-1-1,0 0 1,0 1 0,0-1 0,-1 1-1,2 3 11,-1 1 6,-1 1 0,1-1 0,-2 0 0,1 0 0,-1 0 0,0 1 0,-1-1 0,0 0 0,-1 2-6,0-6 15,-1 1 1,1-1 0,-1 0-1,0 0 1,0 0 0,0-1 0,-1 1-1,0-1 1,1 1 0,-2-1-1,1 0 1,0-1 0,-5 4-16,-12 7-21,0-1 0,-13 6 21,22-13-18,-122 65-154,140-75-3679,25-21 928,-10 4-1625</inkml:trace>
  <inkml:trace contextRef="#ctx0" brushRef="#br0" timeOffset="1901.89">2046 1119 696,'0'0'7875,"0"0"-4757,0 0-1978,0 0-563,0 0-108,0 0 27,17-6-16,-4 2-405,11-6 30,1 2 0,0 1 0,0 1 0,0 1 0,5 1-105,-23 4 4,26 0-30,-32 1 20,0-1-1,0 0 0,0 1 0,0-1 0,0 0 0,0 1 0,0-1 0,0 1 0,0 0 0,0-1 0,-1 1 0,1 0 0,0-1 0,0 1 0,-1 0 0,1 0 1,-1 0-1,1 0 0,0-1 0,-1 1 0,0 0 0,1 0 0,-1 0 0,1 0 0,-1 0 0,0 0 0,0 0 0,0 1 7,1 5 31,0 0 1,-1 0-1,0 0 0,0 0 0,-1 0 0,0 0 1,0 0-1,0 0 0,-1 0 0,0 0 0,-1 0 0,0-1 1,0 0-1,0 1-31,-8 11 124,0-1-1,-1-1 1,-1 0 0,-2 1-124,-25 32 191,40-49-203,0 0 0,0 0 0,-1 0 0,1 1 1,0-1-1,0 0 0,0 0 0,0 0 0,0 1 0,0-1 0,-1 0 0,1 0 0,0 1 0,0-1 0,0 0 0,0 0 1,0 1-1,0-1 0,0 0 0,0 0 0,0 1 0,0-1 0,0 0 0,0 0 0,0 1 0,0-1 0,1 0 0,-1 0 0,0 1 1,0-1-1,0 0 0,0 0 0,0 0 0,0 1 0,1-1 0,-1 0 0,0 0 12,13 5-116,24-3 276,-27-2-155,102 2 400,20-7-405,-29-1-3133,-99 6 2924,17-2-4618</inkml:trace>
  <inkml:trace contextRef="#ctx0" brushRef="#br0" timeOffset="2463.98">2529 336 6433,'0'0'1777,"0"0"-286,0 0-288,0 0-471,0 0-113,0 0 259,10 4 284,-2-1-897,-4-2-172,0 0 0,0 1-1,0-1 1,-1 1-1,1 0 1,0 0 0,-1 0-1,0 0 1,0 0-1,1 1 1,-1-1 0,0 1-1,-1 0 1,1 0-1,-1 0 1,3 4-93,4 6 193,1 0 0,1 0 0,0-1 0,1 0 0,0-1 0,1 0 0,0-1-1,1 0 1,9 4-193,45 35 247,-53-37-200,-1 1-1,-1 1 1,0 1-1,-1 0 1,0 0-1,-1 1 0,-1 0 1,0 1-1,-2 0 1,6 14-47,-5-5 41,-1 1-1,-1-1 1,-1 2 0,-1-1-1,-2 0 1,-1 1 0,0 6-41,-2-32 3,1 19 32,0 0 0,-2-1 1,0 1-1,-1 0 0,-1-1 0,-1 0 1,-1 1-1,-4 10-35,-7 5 24,-1-1 0,-1 0 0,-22 29-24,34-55-876,14-22-1297,18-24-3332,-9 16-656</inkml:trace>
  <inkml:trace contextRef="#ctx0" brushRef="#br0" timeOffset="3132.98">3071 18 6905,'0'0'2092,"0"0"-725,0 0-183,0 0-45,0 0-110,0 0-142,14 0-180,25-2-112,-1-1 0,7-4-595,-24 4 128,1 1 0,17 1-128,-38 1 4,0 0 1,0 1-1,0-1 0,-1 0 1,1 1-1,0-1 1,0 1-1,0-1 1,0 1-1,-1-1 1,1 1-1,0-1 1,0 1-1,-1 0 1,1-1-1,0 1 1,-1 0-1,1 0 0,-1-1 1,1 1-1,-1 0 1,1 0-1,-1 0 1,0 0-1,1 0 1,-1 0-1,0 0 1,0 0-1,0-1 1,0 1-1,0 0 1,0 1-5,2 36 380,-2-30-318,0-2-25,0 0 0,-1 0 0,0 1 0,0-1 0,-1 0 0,0 0 0,0-1 0,0 1 0,-1 0 0,1-1 0,-4 6-37,-5 4 83,0 0 1,-1-1 0,-5 4-84,8-9 14,1 1 1,-1 0-1,1 0 1,1 1-1,0 0 0,0 0 1,-3 10-15,9-20-12,1 0 0,0 0 1,-1 0-1,1 0 0,0-1 1,0 1-1,0 0 0,0 0 1,-1 0-1,1 0 0,0 0 0,1 0 1,-1 0-1,0 0 0,0 0 1,0 0-1,0 0 0,1-1 1,-1 1-1,1 0 0,-1 0 0,0 0 1,1 0-1,-1-1 0,1 1 1,0 1 11,1-1-4,0 0 0,-1 0 0,1 0 1,0 0-1,0 0 0,0 0 0,0 0 1,0 0-1,0-1 0,0 1 1,0-1-1,1 1 4,12 0 67,0 0 0,0-1 0,14-1-67,-10 0 19,126 1-422,-145 1 318,0-1 0,0 0 0,1 0-1,-1 0 1,0 0 0,0 0 0,1 1 0,-1-1 0,0 0 0,0 0 0,1 0 0,-1 1 0,0-1 0,0 0 0,0 0-1,0 1 1,0-1 0,1 0 0,-1 0 0,0 1 0,0-1 0,0 0 0,0 1 0,0-1 0,0 0 0,0 0 0,0 1 0,0-1-1,0 0 1,0 1 0,0-1 0,0 0 0,0 0 0,0 1 0,0-1 0,0 0 0,0 1 0,-1-1 0,1 0 0,0 1 85,-5 12-4507,-9-1-4695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1:56.134"/>
    </inkml:context>
    <inkml:brush xml:id="br0">
      <inkml:brushProperty name="width" value="0.05" units="cm"/>
      <inkml:brushProperty name="height" value="0.05" units="cm"/>
    </inkml:brush>
  </inkml:definitions>
  <inkml:trace contextRef="#ctx0" brushRef="#br0">225 299 5569,'0'0'2667,"0"0"-565,0 0-463,0 0-447,0 0-342,1-1-750,-1 1 0,0 0 0,1 0 0,-1-1 0,1 1 0,-1 0 0,1 0 0,-1 0 0,1 0 0,-1-1 0,1 1 0,-1 0 0,1 0 0,-1 0 0,1 0 0,-1 0 0,1 0 0,-1 0 0,1 1 0,-1-1 0,1 0 0,-1 0 0,1 0 1,-1 0-1,0 1 0,1-1 0,-1 0 0,1 1-100,3 7 180,0 1 1,-1 0 0,0 0 0,-1 0 0,0 0 0,0 0-1,-1 0 1,0 5-181,0 82 528,-1-57-379,0 210 63,0-248-239,0-1-141,0-1 8,1 0 0,0 0 0,-1-1 0,1 1-1,-1 0 1,1 0 0,-1 0 0,1-1 0,-1 1 0,0 0 0,0-1 0,1 1-1,-1 0 1,0 0 0,0-1 0,-1 1 0,1 0 160,1-29-3637,-1 29 3176,0-11-3571,0 2-1011</inkml:trace>
  <inkml:trace contextRef="#ctx0" brushRef="#br0" timeOffset="344">0 575 3145,'0'0'4793,"0"0"-2757,0 0-610,0 0-153,0 0-387,0 0-417,18 0-191,53 2 708,-42 0-777,0-1-1,0-2 0,0-1 1,0-1-1,18-5-208,-11-1-255,-1 1-1,1 2 1,0 1 0,22 1 255,-57 4-204,-1 1 0,1 0 1,-1-1-1,0 1 0,1 0 1,-1-1-1,1 1 0,-1 0 1,0 0-1,0-1 1,1 1-1,-1 0 0,0 0 1,0 0-1,0-1 0,0 1 1,0 0-1,0 0 0,0 0 1,0 0-1,0-1 0,-1 1 1,1 0-1,0 0 1,0-1-1,-1 1 0,1 0 1,0 0-1,-1-1 0,1 1 204,-14 11-7059</inkml:trace>
  <inkml:trace contextRef="#ctx0" brushRef="#br0" timeOffset="998">1178 25 6465,'0'0'2734,"0"0"-929,0 0-345,0 0-185,0 0-270,0 0-146,0 0-113,0 0-165,0 0-139,0 0-61,0 0-35,0 0-96,-11 1-84,5 2-144,1-1 0,-1 1 1,1 1-1,0-1 1,0 1-1,0-1 0,1 2 1,-1-1-1,1 0-22,-40 46 61,39-43-50,-13 15 14,2 0 1,0 2-1,1 0 0,2 0 1,0 1-1,2 1 0,1 0 1,1 0-1,1 1 0,1 0 1,2 1-1,0 0 0,2-1 1,1 8-26,1-2 66,2-1 1,3 23-67,-2-41 5,0 0 1,2 0 0,0-1 0,0 0 0,1 1-1,1-2 1,3 7-6,5 6-13,1-1-1,1 0 1,2-1-1,0-1 1,1-1-1,1 0 1,1-1-1,1-2 1,1 0 0,0-1-1,8 3 14,0-8-1182,-30-12 998,0 1-1,0-1 0,0 0 1,0 0-1,0 0 1,0 0-1,0 0 1,0 0-1,0 0 1,0 0-1,0 0 0,0 0 1,0-1-1,0 1 1,0 0-1,0-1 1,0 1-1,0 0 0,0-1 1,-1 1-1,1-1 1,0 0-1,0 1 1,0-1-1,-1 0 1,1 1-1,0-1 0,-1 0 1,1 0-1,0 0 185,3-16-6424</inkml:trace>
  <inkml:trace contextRef="#ctx0" brushRef="#br0" timeOffset="1674.25">1713 599 6593,'0'0'1694,"0"0"-202,0 0 9,0 0-250,0 0-134,0 0-62,-5-13-140,-19-41-24,23 53-855,1 0-1,-1 0 1,1 0 0,-1 0 0,1 0-1,-1 0 1,1 0 0,-1 0 0,0 0-1,0 1 1,1-1 0,-1 0 0,0 0-1,0 1 1,0-1 0,0 1 0,0-1-1,0 1 1,0-1 0,0 1 0,0-1 0,0 1-1,0 0 1,0 0 0,0-1 0,0 1-1,0 0 1,0 0 0,-1 0 0,1 0-1,0 0 1,0 1 0,0-1 0,0 0-36,-5 1 136,-2-1-118,1 0 0,0 0 0,0 1 0,0 0 0,-1 0 0,1 1 0,0-1 0,0 2 0,1-1 0,-1 1 0,0 0 0,1 1 0,0-1 0,-1 1 0,1 0 0,1 1 0,-1 0 0,1-1 0,0 2 0,-3 2-18,0 1 1,0 0-1,1 0 0,0 1 1,1 0-1,-1 0 0,2 1 0,0 0 1,0 0-1,1 0 0,-1 5 0,0 4-39,1 1 0,1 0 0,1 0-1,1 1 1,1 7 39,0-27-4,0 0-1,1-1 1,-1 1 0,0-1-1,1 1 1,0-1 0,-1 1-1,1-1 1,0 1 0,0-1 0,0 0-1,0 0 1,0 1 0,0-1-1,0 0 1,0 0 0,0 0 0,1 0-1,-1 0 1,0 0 0,1 0-1,-1-1 1,1 1 0,-1 0-1,1-1 1,-1 1 0,1-1 0,-1 0-1,1 1 1,0-1 0,-1 0-1,1 0 1,-1 0 0,3 0 4,2 0-77,0 1 0,1-2-1,-1 1 1,0-1 0,1 0 0,-1 0 0,0 0 0,5-3 77,-2 0-83,0-1 0,0-1 0,-1 0 0,1 0 0,-2 0 0,1-1 0,-1 0 1,0-1-1,6-7 83,-2 1-211,-1 0 1,0-1 0,-1 0 0,-1-1-1,3-5 211,-9 15 6,0 1 0,-1 0-1,1 0 1,-1-1 0,0 1-1,0-1 1,-1 1 0,1-3-6,-1 7 473,0 1 131,0 0-225,0 0-260,0 0-194,0 16-129,1 3 213,2 0-1,0 1 1,1-1 0,7 18-9,3 15 56,-1 16-408,1 26 352,-15-93-131,1 1 0,0-1 1,0 1-1,0 0 1,1-1-1,-1 1 1,0-1-1,0 1 0,1-1 1,-1 1-1,1-1 1,0 1-1,-1-1 1,1 1-1,0-1 0,0 0 1,0 0-1,0 1 1,0-1-1,0 0 1,0 0-1,0 0 0,0 0 1,0 0-1,1 0 1,-1 0-1,1 0 1,-1-1-1,0 1 0,1-1 1,-1 1-1,1-1 131,8 1-4999</inkml:trace>
  <inkml:trace contextRef="#ctx0" brushRef="#br0" timeOffset="2244.63">1965 787 5337,'0'0'5069,"0"0"-2938,0 0-1017,0 0-145,0 0-196,0 0-195,10-2 184,36-31-576,-36 25-187,-1 1 0,1 0 0,0 0 1,3 0 0,-8 4-15,-1 1-1,1 0 1,-1 0 0,1 1 0,0-1 0,-1 1 0,1 0 0,0 0 0,0 1 0,2-1 15,-7 2-8,1-1 1,-1 0-1,1 1 1,-1-1-1,1 1 1,-1-1-1,1 1 1,-1-1-1,1 1 1,-1-1-1,0 1 1,1-1-1,-1 1 1,0-1-1,0 1 0,1-1 1,-1 1-1,0 0 1,0-1-1,0 1 1,0 0-1,0-1 1,0 1-1,0-1 1,0 1-1,0 0 1,0-1-1,0 1 8,0 28-12,0-19 3,-1-5 10,1 0-1,-1 0 1,0 0 0,0 0 0,-1 0 0,1 0-1,-1 0 1,0-1 0,0 1 0,-1-1-1,1 1 1,-1-1 0,0 0 0,0 0 0,-1 0-1,0 1 0,-24 33-607,28-37 588,-1 0 0,1 0 1,0 0-1,-1 0 0,1 0 0,0 0 0,0 0 1,0 0-1,0 0 0,0 0 0,0 0 0,0 0 1,0 0-1,0 0 0,0 0 0,0 0 0,1 0 1,-1 0-1,0 0 0,1 0 0,-1 0 0,1-1 1,-1 1-1,1 0 0,0 0 0,-1 0 0,1-1 1,0 1-1,-1 0 0,1 0 0,0-1 0,0 1 1,0-1-1,-1 1 0,1-1 0,0 1 0,1-1 20,38 17 71,-34-14-113,-1-2 42,-1 1-1,1 0 1,-1 1 0,0-1 0,1 1-1,-1-1 1,0 1 0,-1 1-1,1-1 1,0 0 0,0 2-1,-3-4-2,0 1-1,0-1 1,0 1 0,0 0 0,0-1 0,-1 1-1,1-1 1,0 1 0,-1 0 0,1 0 0,-1-1-1,0 1 1,0 0 0,0 0 0,1 0 0,-2-1-1,1 1 1,0 0 0,0 0 0,0-1 0,-1 1-1,1 0 1,-1 0 0,0-1 0,1 1-1,-1 0 1,0-1 0,0 1 0,0-1 0,0 1-1,0-1 1,-1 1 2,-3 3-140,1-1 0,-1 0 1,0 0-1,0-1 0,0 1 0,0-1 0,-1 0 0,1-1 0,-1 1 0,-2 0 140,-36 9-4609,23-10-1161</inkml:trace>
  <inkml:trace contextRef="#ctx0" brushRef="#br0" timeOffset="3056.52">2587 1 4945,'0'0'4957,"0"0"-3361,0 0-1041,0 0 300,0 0 16,0 0-138,0 22-122,0 133 404,0-15 117,13 66-1132,-6-99 92,-4 60-92,-3-155 10,0-11 24,1-2-30,0 1-1,0 0 0,-1 0 0,1-1 1,0 1-1,0-1 0,0 1 0,0 0 1,0-1-1,-1 0 0,1 1 0,0-1 1,-1 1-1,1-1 0,0 0 0,-1 0 1,1 1-1,-1-1 0,1 0 0,-1 0 1,1 0-1,-1 0-3,12-25-32,-6 11 12,3-3 9,2 0 1,0 0-1,0 1 0,2 0 0,0 1 0,1 1 0,0 0 0,1 1 0,1 0 0,7-4 11,-18 16-9,-1 0 1,0 0-1,1 0 1,-1 1-1,1-1 0,-1 1 1,1 0-1,-1 0 1,1 1-1,0-1 0,0 1 9,-3 0-4,1 0-1,-1 0 1,1 0-1,-1 0 1,1 1-1,-1-1 1,1 1-1,-1-1 1,1 1-1,-1 0 1,0 0-1,1 0 0,-1 0 1,0 0-1,0 1 1,0-1-1,0 1 1,0-1-1,0 1 1,1 0 4,1 5 49,0 0 0,0 0 1,0 1-1,-1-1 0,0 1 1,0-1-1,-1 1 0,0 0 1,-1 0-1,1 5-49,0 4 45,-1 0 0,-1 0 0,-1 0 0,-2 10-45,2-20 12,-1-1 0,0 0-1,0-1 1,-1 1 0,1 0 0,-1-1 0,-1 1-1,1-1 1,-1 0 0,0 0 0,0 0 0,0-1-1,-5 4-11,0 1-11,-1-1-1,0 0 1,0-1-1,-1 0 1,1 0-1,-7 1 12,13-6-63,1 0-1,-1-1 1,1 0-1,-1 1 1,0-1-1,0-1 0,0 1 1,0-1-1,1 1 1,-1-1-1,0 0 1,0-1-1,0 1 1,0 0-1,-2-2 64,4 1-96,0 1-1,0-1 1,0-1-1,0 1 1,1 0 0,-1 0-1,0-1 1,0 1-1,1-1 1,-1 1-1,1-1 1,0 0-1,-1 1 1,1-1-1,0 0 1,0 0 0,0 0-1,0 0 1,0 0-1,1 0 1,-1 0-1,1 0 1,-1-1-1,1 1 1,0 0-1,0-2 97,-1 2-211,0-23-1340,3 10-4044,0 9 436</inkml:trace>
  <inkml:trace contextRef="#ctx0" brushRef="#br0" timeOffset="3679.61">3195 677 2665,'0'0'4020,"0"0"-1664,0 0-641,0 0-258,0 0-275,0 0-183,0 0-187,0 0-151,0 0-38,0 0-57,0 0-93,0 0-30,0 0-22,0 0-93,0 0-108,0 5-24,0 412-8,0-417-170,5 0 525,-3 0-7021,-2 0-1393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03.670"/>
    </inkml:context>
    <inkml:brush xml:id="br0">
      <inkml:brushProperty name="width" value="0.05" units="cm"/>
      <inkml:brushProperty name="height" value="0.05" units="cm"/>
    </inkml:brush>
  </inkml:definitions>
  <inkml:trace contextRef="#ctx0" brushRef="#br0">1 730 2785,'0'0'3370,"0"0"-2033,0 0-293,0 0 225,0 0-158,0 0-332,0 0-251,0 0-106,0 0-63,0 0-7,0 0 23,0 0 74,0 0 55,0 0 5,0 0-44,0 0 8,0 0 82,18 0 405,22-3-719,-1-2 0,0-1 0,-1-2-1,1-2 1,-2-2 0,10-4-241,-4 1 12,0 2 0,1 2 0,1 1 0,19 1-12,1 8-156,-64 1 148,-1 0 0,1 0 0,-1 1 0,1-1 1,0 0-1,-1 1 0,1-1 0,-1 0 0,1 1 1,-1-1-1,0 1 0,1-1 0,-1 1 0,1-1 1,-1 1-1,0-1 0,1 1 0,-1 0 0,0-1 0,0 1 1,1-1-1,-1 1 0,0 0 0,0-1 0,0 1 1,0 0-1,0-1 0,0 1 0,0 0 0,0-1 0,0 1 1,0-1-1,0 1 0,-1 0 0,1-1 0,0 1 1,0 0-1,0-1 0,-1 1 0,1-1 0,-1 1 8,1 2-225,-1-1-1,0 1 1,0-1-1,0 0 0,0 1 1,0-1-1,0 0 1,-1 0-1,1 0 0,-1 0 1,0 1 225,-14 7-2773,0 1-2377</inkml:trace>
  <inkml:trace contextRef="#ctx0" brushRef="#br0" timeOffset="819.78">1142 694 6305,'0'0'2544,"0"0"-591,0 0-340,0 0-253,0 0-213,0 0-196,0-5-284,0 1-586,0 1-23,0 0 1,1 1-1,-1-1 0,-1 0 1,1 1-1,0-1 0,0 0 1,-1 1-1,0-1 0,1 1 1,-1-1-1,0 1 0,0-1 1,-1 1-1,1 0 0,0 0 1,-1-1-1,1 1 0,-1 0 1,0 0-1,0 0 1,0 1-1,0-1 0,0 0-58,-4-2 17,1 1-1,-1-1 1,0 1 0,0 1-1,0-1 1,-1 1-1,1 0 1,-1 0 0,1 1-1,-1 0 1,0 0-1,1 1 1,-2-1-17,3 2-6,1-1 0,-1 0 0,0 1 0,1 0 0,-1 0 0,1 0 0,-1 1 0,1-1 0,0 1 0,-1 0 0,1 1 0,0-1 0,0 1 0,1-1 0,-1 1 0,1 0 0,-1 0 0,-2 4 6,-7 9-12,0 0-1,2 1 1,0 1-1,0 0 1,2 0-1,0 1 1,1 0-1,1 0 1,1 1-1,1 0 1,0 0-1,2 1 1,0-1-1,1 18 14,2-36-5,0 1 1,0-1 0,0 0 0,0 1 0,0-1 0,1 0 0,-1 1 0,1-1 0,-1 0 0,1 0 0,0 1 0,0-1 0,0 0 0,0 0 0,0 0 0,1 0-1,-1 0 1,1-1 0,-1 1 0,1 0 0,0-1 0,-1 1 0,1-1 0,0 1 0,0-1 0,0 0 0,0 0 0,0 0 0,1 0 0,-1 0 3,8 1-2,-1 0 0,0 0 0,1-1 0,-1-1 0,1 1 1,8-2 1,0 1 1,-8-1-8,0 0-1,0 0 0,0-1 1,0-1-1,-1 1 1,1-2-1,-1 1 1,0-1-1,0 0 1,0-1-1,0 0 0,-1-1 1,0 0-1,0 0 8,4-3-26,-2-1 0,1 0 0,-1 0 0,-1-1 0,0-1 0,0 1 0,-1-2 0,-1 1 0,3-7 26,-6 10 21,-1-2-1,-1 1 0,1 0 1,-2 0-1,1-1 1,-1 1-1,-1-1 1,0 1-1,-1-7-20,1-4 355,-1 16 265,-1 9-658,0 14-95,14 27 171,3-2 0,1 0 0,2 0 0,2-2 0,6 8-38,-24-47-37,20 31-182,-20-31-83,0-1 0,-1 0 0,1 1 0,0-1 0,0 0 0,-1 0-1,1 0 1,0-1 0,0 1 0,0 0 0,0-1 0,0 1 0,0-1 0,1 0 0,-1 0 0,0 0 0,1 0 302,7 0-4546</inkml:trace>
  <inkml:trace contextRef="#ctx0" brushRef="#br0" timeOffset="1217.93">1654 950 4321,'0'0'4601,"0"0"-2491,0 0-730,0 0-106,0 0-284,0 0-347,0 0-261,0 3-113,0 20-97,1-1 1,1 1-1,0-1 0,2 1 0,1-1 1,4 12-173,17 61-171,-25-93 63,-1-1-455,0-3-3684,0-10-2091</inkml:trace>
  <inkml:trace contextRef="#ctx0" brushRef="#br0" timeOffset="1998.11">2151 236 6361,'0'0'3552,"0"0"-2344,0 0-609,0 0-74,0 0-18,0 0-27,0 16 63,0 271 1733,-9-70-1863,1 4-400,8-221-7,0 0 0,1 0 1,-1 1-1,0-1 0,0 0 0,1 0 1,-1 1-1,0-1 0,1 0 0,-1 0 1,0 0-1,0 0 0,1 0 0,-1 1 1,0-1-1,1 0 0,-1 0 0,0 0 1,1 0-1,-1 0 0,1 0 0,-1 0 1,0 0-1,1 0 0,-1 0 0,0 0 0,1 0 1,-1-1-1,0 1 0,1 0 0,-1 0 1,0 0-1,0 0 0,1 0 0,-1-1 1,0 1-1,1 0 0,-1 0 0,0-1 1,0 1-1,1 0-6,3-13 46,1-1 0,-2 1 0,0-1 1,0 1-1,-1-1 0,-1-10-46,1 4 50,0 6-41,-1 0 7,1-1 1,0 1-1,2 0 0,-1 0 1,3-5-17,-4 14-1,1 0-1,0 0 1,-1 0 0,1 1-1,1-1 1,-1 1 0,1 0 0,0 0-1,0 0 1,0 0 0,0 1-1,1 0 1,-1 0 0,1 0 0,0 0-1,0 1 2,13-6-22,0 2 0,0 0 0,0 1-1,1 1 1,-1 1 0,1 1 0,0 0 0,0 2-1,15 0 23,-31 0 10,0 1 0,0-1 0,0 1 0,0-1 0,0 1 0,0 0 0,0 0 0,-1 0 0,1 1 0,0-1 0,-1 1 0,1-1 0,-1 1 0,1 0 0,-1 0 0,0 0 0,0 0 0,0 0-1,0 0 1,0 1 0,0-1 0,-1 1 0,1 0 0,-1-1 0,1 1 0,-1 0 0,0 0 0,0-1 0,-1 1 0,1 0 0,0 0 0,-1 0 0,0 1-10,1 3 34,0 1 0,0 1 0,-1-1 1,0 0-1,-1 0 0,0 0 0,0 0 0,0-1 1,-1 1-1,0 0 0,-1 0 0,-2 4-34,-3 2 21,0-1 1,-1-1-1,0 0 0,-1 0 1,0-1-1,-1 0 0,0-1 0,-5 3-21,-13 10 55,-1-2-1,-31 17-54,45-29-93,0-1-1,0-1 1,-1 0 0,0-1 0,0-1-1,0-1 1,-1 0 0,1-1 0,-1-1 0,0-1-1,-2 0 94,19-2-89,1-1 1,0 1-1,0-1 0,0 1 0,0 0 0,0-1 0,0 1 0,0-1 0,0 1 1,0 0-1,1-1 0,-1 1 0,1 0 0,-1-1 89,3-1-65,-1 0 1,0 0-1,1 1 1,0-1-1,0 1 0,-1 0 1,1 0-1,1 0 1,-1 0-1,0 0 1,0 1-1,1 0 0,1-1 65,51-14-2162,-36 12 406,1-2-1338</inkml:trace>
  <inkml:trace contextRef="#ctx0" brushRef="#br0" timeOffset="2598.55">2637 989 9162,'0'0'2671,"0"0"-945,0 0-546,0 0-209,0 0-229,0 0-304,3 0-248,11-2-119,0 1 1,0-2-1,0 0 1,0 0-1,7-4-71,-7 2 33,1 1 0,0 0 0,0 1-1,0 1 1,11 0-33,-25 2-8,0 0 1,0 0-1,0 0 0,0 0 0,0 0 1,0 0-1,0 0 0,0 0 0,0 1 1,0-1-1,-1 0 0,1 1 1,0-1-1,0 0 0,0 1 0,0-1 1,0 1-1,0 0 0,-1-1 0,1 1 1,0 0-1,-1-1 0,1 1 0,0 0 1,-1 0-1,1 0 0,-1-1 0,1 2 8,0 0-4,-1 1-1,0-1 0,1 0 1,-1 0-1,0 1 0,0-1 1,-1 0-1,1 0 0,0 1 1,-1-1-1,1 0 0,-1 0 1,0 2 4,-3 2 14,1 0 1,-1 0-1,0 0 0,0-1 1,-1 1-1,0-1 1,0 0-1,0 0 0,0-1 1,-1 1-1,0-1 1,0-1-1,-3 3-14,-29 22 154,37-28-156,1 0 0,0 0 0,0 1 0,-1-1-1,1 0 1,0 0 0,0 1 0,0-1 0,0 0 0,-1 1 0,1-1 0,0 0-1,0 1 1,0-1 0,0 0 0,0 1 0,0-1 0,0 0 0,0 0 0,0 1-1,0-1 1,0 0 0,0 1 0,0-1 0,0 0 0,0 1 0,0-1 0,0 0-1,0 1 1,0-1 0,1 0 0,-1 1 0,0-1 0,0 0 0,1 1 2,11 10-185,15 2-89,-2-4 275,-19-8-1,0 1 1,0 0-1,-1 1 1,1-1-1,0 1 1,-1 0-1,0 0 1,1 1-1,-1-1 0,0 1 1,-1 0-1,1 1 0,-4-3-5,0-1 0,0 1-1,0-1 1,0 1-1,-1 0 1,1 0 0,0-1-1,-1 1 1,0 0-1,1 0 1,-1 0 0,0-1-1,0 1 1,0 0-1,0 0 1,0 0 0,0 0-1,-1-1 1,1 1-1,0 0 1,-1 0 0,0-1-1,1 1 1,-1 0-1,0-1 1,0 1 0,0 0-1,0-1 1,0 1-1,0-1 1,-1 0 0,1 1-1,0-1 1,-1 0-1,1 0 1,-1 1 5,-8 5-31,0 1 0,0-2-1,0 1 1,-1-1 0,-1-1 31,4-1-79,2 0-101,-16 8-454,-1-2 0,-11 4 634,26-11-631,1-1-1,0 0 1,-1-1 0,1 0-1,0 0 1,-5 0 631,11-3-3697,1-8-1350</inkml:trace>
  <inkml:trace contextRef="#ctx0" brushRef="#br0" timeOffset="3101.21">3222 99 7138,'0'0'2179,"0"0"-786,0 0 61,0 0-34,0 0-501,0 25-447,-2 83-230,2-103-215,0 1 1,0-1-1,0 0 1,1 0-1,0 1 1,0-1 0,0 0-1,1 0 1,0 0-1,0 0 1,0 0 0,0-1-1,1 1 1,0-1-1,0 1 1,0-1-1,0 0 1,1 0 0,-1 0-1,1-1 1,0 1-1,1-1 1,-1 0 0,2 1-28,14 12 135,-6-3-121,-1 1 0,-1 0 0,0 1 0,0 1 0,-2-1 0,0 2 1,-1-1-1,0 1 0,-1 1 0,-1 0 0,-1 0 0,-1 0 0,0 1 0,-1-1 0,-2 1 0,1 0 0,-2 0 0,-1 0 0,0 0 0,-1 0 0,-1 0 0,-3 9-14,1-11 16,-1 0-1,0 0 0,-2-1 0,0 0 0,0 0 0,-2 0 0,0-1 0,-1-1 0,-3 5-15,-20 22-23,-1-2 0,-20 17 23,-45 31-2049,98-86 748,8-2-2909,12-8 1284,1-7-1937</inkml:trace>
  <inkml:trace contextRef="#ctx0" brushRef="#br0" timeOffset="3679.8">3705 42 8586,'0'0'1680,"0"0"-697,0 0-36,0 0-16,0 0-119,0 0-73,20-5-204,4-2-401,2-1-15,0 1 0,0 2 0,1 0 0,5 1-119,-22 3 15,28 2-43,-37-1 28,0 1 0,0-1 0,0 0-1,0 1 1,0-1 0,0 1 0,0 0 0,0-1-1,0 1 1,0 0 0,0-1 0,0 1 0,0 0 0,0 0-1,-1 0 1,1 0 0,0 0 0,-1-1 0,1 1-1,0 1 1,-1-1 0,0 0 0,1 0 0,-1 0-1,1 0 1,-1 0 0,0 0 0,0 0 0,0 1 0,1 7 24,-1 1 1,0 0-1,0-1 0,-1 1 1,0-1-1,-1 1 1,0-1-1,-1 0 0,0 1 1,0-1-1,-1 0 1,0-1-1,0 1 0,-1-1 1,0 0-1,-1 0 1,0 0-25,-17 20 49,-2-1 1,0-2 0,-29 22-50,20-17 25,35-30-28,-1 0 0,0 0 0,1 0-1,-1 0 1,0 0 0,1 0 0,-1 0 0,1 0 0,-1 0-1,0 0 1,1 0 0,-1 0 0,0 1 0,1-1-1,-1 0 1,0 0 0,1 0 0,-1 0 0,0 1-1,0-1 1,1 0 0,-1 0 0,0 1 0,0-1 0,1 0-1,-1 0 1,0 1 0,0-1 0,0 0 0,1 1-1,-1-1 1,0 0 0,0 1 0,0-1 0,0 0-1,0 1 1,0-1 0,0 0 0,0 1 0,0-1 0,0 0-1,0 1 1,0-1 0,0 0 0,0 1 0,0-1-1,0 1 1,0-1 0,0 0 0,0 1 0,0-1 0,-1 0-1,1 0 1,0 1 0,0-1 0,0 0 0,-1 1-1,1-1 1,0 0 0,0 0 0,-1 1 0,1-1-1,0 0 1,-1 0 0,1 0 0,0 1 0,-1-1 0,1 0-1,0 0 4,37 0 142,-26 0-156,162-6-703,-172 5 597,-1 1 0,1 0 0,0 0 1,-1 0-1,1 0 0,0 0 1,0 0-1,-1 0 0,1 0 0,0 0 1,-1 0-1,1 1 0,0-1 0,-1 0 1,1 0-1,0 1 0,-1-1 0,1 0 1,0 1-1,-1-1 0,1 1 1,-1-1-1,1 0 0,-1 1 0,1 0 1,-1-1-1,1 1 0,-1-1 0,1 1 1,-1-1-1,0 1 0,1 0 120,0 10-5320</inkml:trace>
  <inkml:trace contextRef="#ctx0" brushRef="#br0" timeOffset="4882.32">4482 456 1608,'0'0'4185,"0"0"-2011,0 0-639,0 0-163,0 0-49,0 0-208,5-4-199,-4 2-706,0 1-114,0-1 0,0 1 1,1-1-1,-1 1 1,0 0-1,1-1 0,-1 1 1,1 0-1,-1 0 0,1 0 1,-1 0-1,1 0 1,0 0-1,-1 1 0,1-1-96,-1 1 805,-1 0-141,0 0-168,0 0-155,0 0-85,0 60 345,9 346-25,-8-396-579,-1-6-6,0 0 0,0 0-1,1-1 1,-1 1 0,1 0 0,0-1 0,0 1 0,1 1 9,-1-5-147,-1 1 0,1-1 0,0 0 1,-1 0-1,1 0 0,0 0 0,-1 0 1,1 1-1,0-1 0,-1 0 0,1 0 1,0-1-1,0 1 0,-1 0 0,1 0 1,0 0-1,-1 0 0,1-1 0,-1 1 1,1 0-1,0 0 0,-1-1 0,1 1 1,-1-1-1,1 1 0,0-1 147,15-33-4337,-10 18-407</inkml:trace>
  <inkml:trace contextRef="#ctx0" brushRef="#br0" timeOffset="5431.44">4337 685 4017,'0'0'2631,"0"0"-1009,0 0-173,0 0-11,0 0-272,0 0-341,-5 0-199,-15 0-84,15 0-12,5 0-37,0 0-57,0 0 20,0 0-47,0 0-79,0 0-94,0 0-84,1 2-148,-1-1 0,1 0 0,0 0 0,0 0 0,-1 0 0,1 0 0,0 0 0,0 0 0,0-1 0,0 1 0,0 0 0,1 0 0,-1-1-1,0 1 1,0-1 0,0 1 0,0-1 0,1 1 0,-1-1 0,0 0 0,1 0 0,0 1-4,4 0 19,15 6 86,1-1 1,0-1-1,0-1 1,0 0 0,19-1-106,37-2 219,3-3-219,5 1 9,-30 1-36,-55 0-25,-1 0 20,0 0-41,0 0-131,0 0-178,0 0-243,0 0-334,7 0-4291,2 0-1429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5.264"/>
    </inkml:context>
    <inkml:brush xml:id="br0">
      <inkml:brushProperty name="width" value="0.05" units="cm"/>
      <inkml:brushProperty name="height" value="0.05" units="cm"/>
    </inkml:brush>
  </inkml:definitions>
  <inkml:trace contextRef="#ctx0" brushRef="#br0">1 1 3385,'0'0'4107,"0"0"-2513,0 0-499,0 0 398,0 0-180,0 0-282,0 3-278,0-1-683,0-1 0,0 0 1,0 0-1,0 1 0,0-1 0,1 0 0,-1 0 0,0 1 0,1-1 1,-1 0-1,1 0 0,0 0 0,-1 0 0,1 0 0,0 0 0,-1 0 1,1 0-1,0 0 0,0 0 0,0 0 0,0-1 0,0 1 0,0 0 1,0 0-1,0-1 0,0 1 0,1-1 0,-1 1 0,0-1 0,0 0 1,0 1-1,1-1 0,-1 0 0,0 0 0,0 0 0,1 0 0,-1 0-70,49 10 511,1-2-1,3-2-510,60 8-10,-110-13-338,11 2 631,-9 0-5128,-6-1 668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9.042"/>
    </inkml:context>
    <inkml:brush xml:id="br0">
      <inkml:brushProperty name="width" value="0.05" units="cm"/>
      <inkml:brushProperty name="height" value="0.05" units="cm"/>
    </inkml:brush>
  </inkml:definitions>
  <inkml:trace contextRef="#ctx0" brushRef="#br0">0 0 4113,'0'0'4069,"0"0"-2417,0 0-636,0 0-150,0 0-169,0 0-210,7 0-65,164 0 1497,-168 0-1911,0 0 1,0 0-1,0 0 1,1 1-1,-1-1 1,0 1 0,0-1-1,0 1 1,0 0-1,0 0 1,0 1 0,0-1-1,0 1 1,-1-1-1,1 1 1,-1 0-1,1 0 1,-1 0 0,1 0-1,0 1-8,-1 1 28,-1-1 0,1 0 0,0 0-1,-1 1 1,0-1 0,0 1 0,0-1 0,0 1-1,0 0 1,-1-1 0,0 1 0,1 0 0,-1-1-1,-1 1 1,1 0 0,0 0 0,-2 1-28,2-1 8,-2 0 0,1 0 0,0 0 0,-1 0 0,0-1 0,0 1 0,0-1 0,0 1 1,0-1-1,-1 0 0,0 0 0,-1 2-8,-41 35 153,22-21-73,4-2-58,5-5-9,1 0 1,0 1-1,0 0 0,2 1 0,-4 5-13,14-18-3,0 0 0,0 0 0,1 0 0,-1 0-1,0 0 1,1 0 0,-1 0 0,1 0-1,-1 0 1,1 0 0,0 0 0,-1 0 0,1 0-1,0 1 1,0-1 0,0 0 0,0 0-1,0 0 1,0 0 0,0 0 0,0 0-1,0 1 1,1-1 0,-1 0 0,0 0 0,1 0-1,-1 0 1,1 0 0,-1 0 0,1 0-1,-1 0 1,1 0 0,0 0 0,0 0 0,-1-1-1,1 1 1,0 0 0,0 0 0,0-1-1,0 1 1,0 0 0,0-1 0,0 1-1,0-1 1,0 1 0,0-1 0,0 0 0,0 0-1,0 1 1,1-1 3,9 3 35,0-1 0,1 0 0,-1-1-1,1-1 1,0 1-35,5 0-10,-7-1-178,12 2 188,-1 1 0,14 4 0,-29-6-676,-1 1 0,1 0 0,-1 0 0,0 0-1,0 1 1,0-1 0,3 4 676,-2 0-7872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7.192"/>
    </inkml:context>
    <inkml:brush xml:id="br0">
      <inkml:brushProperty name="width" value="0.05" units="cm"/>
      <inkml:brushProperty name="height" value="0.05" units="cm"/>
    </inkml:brush>
  </inkml:definitions>
  <inkml:trace contextRef="#ctx0" brushRef="#br0">85 197 4761,'0'0'1440,"0"0"377,0 0 196,0 0-444,1 30-460,2 208 1009,-7-169-1609,-3-1 0,-4-1 0,-2 1 0,-11 28-509,1 5 237,21-95-221,-3 17 163,6-19-75,4-11-34,13-23-54,2 0-1,1 1 0,1 1 1,2 1-1,7-5-15,-24 25-4,1 0-1,-1 1 0,1 0 0,0 0 0,1 1 1,-1 0-1,1 0 0,0 1 0,0 0 1,5-1 4,1 1-35,0 1 1,1 0 0,-1 0 0,1 2-1,0 0 1,3 1 34,-16 0-6,-1 0-1,1 1 1,-1-1 0,0 1 0,1 0-1,-1 0 1,0 0 0,1 0-1,-1 0 1,0 0 0,0 0-1,0 1 1,0-1 0,0 1 0,0-1-1,0 1 1,0 0 0,-1 0-1,1 0 1,-1 0 0,1 0 0,-1 0-1,0 0 1,0 1 0,0-1-1,0 0 1,0 1 0,-1-1-1,1 1 1,-1-1 0,1 2 6,1 8-16,0 0 1,-1 0-1,0 0 1,-1 0-1,0 0 1,-1 0 15,0-8-1,0 0 0,0 0 0,-1-1-1,1 1 1,-1-1 0,0 1 0,0-1 0,0 0 0,-1 1 0,1-1 0,-1 0-1,0-1 1,1 1 0,-1 0 0,-1-1 0,1 0 0,0 1 0,-1-1 1,-15 10 22,0-1 1,-14 6-23,26-14 12,-11 7-192,0-1-1,-1-1 1,0-1-1,-1-1 1,1 0-1,-1-2 1,0 0-1,-1-1 1,-12 0 180,33-4-144,-1 0 0,1 0-1,0 0 1,0 0 0,0 0 0,0 0 0,0 0-1,0 0 1,0 0 0,0 1 0,1-1 0,-1 0-1,0 0 1,0 0 0,1 0 0,-1 0 144,2-1-306,0-1 0,0 1-1,0 0 1,0 0 0,1 0 0,-1 0 0,1 0 0,-1 1 0,1-1 0,0 1 0,0-1-1,-1 1 1,4-1 306,18-7-4642</inkml:trace>
  <inkml:trace contextRef="#ctx0" brushRef="#br0" timeOffset="420.73">625 855 3321,'0'0'1267,"0"0"229,0 0 104,0 0 215,0 0-214,0 0-480,0 4-326,2 18-172,-2 0 0,0 0 1,-2-1-1,0 1 0,-1-1 0,-1 1 0,-3 6-623,3-13 37,3-10-81,1-1 1,-1 1-1,-1-1 0,1 1 1,-1-1-1,1 0 0,-1 1 1,0-1-1,-1 0 1,1 0-1,-1 0 0,0-1 1,0 1 43,0-3-4325,2-1-1341</inkml:trace>
  <inkml:trace contextRef="#ctx0" brushRef="#br0" timeOffset="1218.98">965 1 5473,'0'0'1334,"0"0"-197,0 0 198,0 0-84,0 0-375,0 0-230,17 5 1920,132 104 484,-134-96-3032,0 1 0,-1 0 0,0 1 0,-1 0 1,-1 1-1,-1 1 0,0 0 0,-1 0 0,-1 1 1,0 0-1,-1 1 0,-2 0 0,0 0 0,0 0 0,-2 1 1,-1 0-1,0 0 0,-1 0 0,-1 18-18,-1-5 31,-2-1 0,-3 16-31,3-34 12,-1-1-1,0 1 1,-1-1-1,-1 0 1,0 0-1,-1 0 1,-1 0-12,-19 31 50,-3-3 0,-1 0 0,-32 32-50,14-18-624,-13 24 624,61-78-85,0-1 0,-1 0 0,1 0 0,0 1 0,0-1 0,-1 0-1,1 1 1,0-1 0,0 1 0,-1-1 0,1 0 0,0 1 0,0-1-1,0 1 1,0-1 0,0 0 0,-1 1 0,1-1 0,0 1 0,0-1 0,0 1-1,0-1 1,0 1 0,0-1 0,0 0 0,1 1 0,-1-1 0,0 1-1,0-1 86,13-1-2496,7-9-1195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5.962"/>
    </inkml:context>
    <inkml:brush xml:id="br0">
      <inkml:brushProperty name="width" value="0.05" units="cm"/>
      <inkml:brushProperty name="height" value="0.05" units="cm"/>
    </inkml:brush>
  </inkml:definitions>
  <inkml:trace contextRef="#ctx0" brushRef="#br0">328 132 472,'0'0'4801,"0"0"-2342,0 0-392,0 0-99,0 0-263,0 0-187,7-16-158,22-47-118,-29 63-1205,1-1 0,0 0-1,-1 0 1,1 0 0,-1 0 0,1 0 0,-1 0 0,0 0 0,1 0 0,-1 0 0,0 0 0,0 0 0,0 0-1,0 0 1,0 0 0,0 0 0,0 0 0,0 0 0,0 0 0,0 0 0,-1 0 0,1 0 0,0 0-1,-1 0 1,1 0 0,-1 0 0,1 0 0,-1 0 0,1 0 0,-1 0 0,0 0 0,1 1 0,-1-1 0,0 0-1,0 1 1,0-1 0,1 0 0,-1 1 0,0-1 0,0 1 0,0-1 0,0 1 0,0-1 0,0 1-1,0 0 1,0 0 0,0-1 0,0 1 0,0 0 0,0 0 0,0 0 0,0 0 0,-1 0-37,-3-1 82,-6-2-71,-1 0 1,0 1 0,0 0-1,0 1 1,0 0-1,0 1 1,0 0 0,0 1-1,-1 1-11,4-1-6,1 1 0,1 0 0,-1 0-1,0 1 1,0 0 0,1 0-1,-1 1 1,1 0 0,0 0-1,1 0 1,-1 1 0,1 1-1,-4 2 7,-1 3-15,1-1-1,0 1 0,1 0 0,0 1 1,1 0-1,0 1 0,1 0 1,1 0-1,0 0 0,0 1 1,2 0-1,-1 0 0,2 0 1,0 1-1,1-1 0,0 1 0,1 11 16,0-22-5,1-1-1,0 0 1,0 0-1,1 0 1,-1 0-1,0 0 1,1 0-1,0 0 1,0 0-1,0 0 0,0 0 1,1 0 5,-1-1-16,1-1 0,-1 0 0,1 1 0,-1-1 1,1 0-1,-1 0 0,1 0 0,0 0 0,0-1 0,-1 1 0,1 0 0,0-1 1,0 1-1,0-1 0,0 0 0,0 1 0,0-1 0,0 0 0,1 0 16,6 0-93,-1 0 1,1 0-1,0-1 0,-1 0 0,1 0 0,-1-1 0,1 0 0,-1 0 0,0-1 0,0 0 0,0-1 0,1 0 93,5-5-96,0 0-1,0-1 0,-1 0 1,-1-1-1,0 0 0,0-2 97,-8 9 43,1 0 0,-1-1 0,0 1 0,0-1 0,0 0-1,0 0 1,-1-1 0,0 1 0,0-1 0,-1 0 0,0 1-1,0-1 1,0 0 0,0 0 0,-1-1 0,0 1-43,-1 6 560,0 0-169,0 0-257,0 2-194,-14 181-65,10-131 85,-6 20 40,-1 21-4205,10-76-16</inkml:trace>
  <inkml:trace contextRef="#ctx0" brushRef="#br0" timeOffset="465.85">550 456 6345,'0'0'3778,"0"0"-2389,0 0-892,0 0 83,0 0-18,0 0-83,17-6-107,54-18-76,-66 23-255,0-1 0,0 1 0,0 0 1,0 0-1,1 0 0,-1 1 0,0-1 0,1 1 1,-1 1-1,2-1-41,10 2 135,-16-2-110,0 1 1,-1 0 0,1-1-1,-1 1 1,0 0 0,1 0 0,-1-1-1,1 1 1,-1 0 0,0 0-1,0 0 1,0-1 0,1 1 0,-1 0-1,0 0 1,0 0 0,0 0-1,0 0 1,0 0 0,0-1 0,-1 1-1,1 0 1,0 0 0,-1 1-26,-5 24 159,-1-17-111,0 0-1,-1 0 1,0-1 0,-1 0 0,-3 1-48,5-3 16,0-1-1,0 1 1,1 0 0,0 1-1,0-1 1,1 1 0,-1 1-1,1-1 1,1 0 0,-2 4-16,6-11-6,1 1 1,-1-1 0,0 1-1,0 0 1,0-1 0,0 1-1,0-1 1,1 1-1,-1-1 1,0 1 0,0-1-1,1 1 1,-1-1 0,0 1-1,1-1 1,-1 1 0,0-1-1,1 0 1,-1 1 0,1-1-1,-1 0 1,1 1-1,-1-1 1,1 0 0,-1 1-1,1-1 1,-1 0 0,1 0-1,-1 0 1,1 0 0,0 1-1,-1-1 1,1 0-1,-1 0 1,1 0 0,0 0-1,-1 0 1,1 0 0,-1-1-1,1 1 1,-1 0 0,1 0 5,34 0 173,-28 0-181,16 0-86,0-2-1,0 0 1,0-1 0,1-2 94,-5 0-2185,0 0 0,17-8 2185,-21 6-5513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4.243"/>
    </inkml:context>
    <inkml:brush xml:id="br0">
      <inkml:brushProperty name="width" value="0.05" units="cm"/>
      <inkml:brushProperty name="height" value="0.05" units="cm"/>
    </inkml:brush>
  </inkml:definitions>
  <inkml:trace contextRef="#ctx0" brushRef="#br0">18 0 8738,'0'0'1430,"0"0"-353,0 0 23,-3 30-189,-10 95-248,12-99-564,0 0 0,2 1 0,1-1 0,1 0 0,2 0 0,0 0 0,2-1 0,2 4-99,-1-2 93,-2 0 0,0 0 0,-2 1 0,1 15-93,-5 85 2017,1-136-2020,-1 1 0,1-1 1,1 1-1,-1 0 0,1-1 1,0 1-1,1 0 0,0 0 0,0 0 1,0 0-1,1 1 0,0-1 1,0 1-1,1 0 0,0 0 1,0 1-1,0-1 0,1 1 1,-1 0-1,1 1 0,1-1 0,2-1 3,12-6-22,1 1 0,-1 0 0,1 2 0,1 1 0,0 0 0,14-1 22,-27 6-24,0 1 0,1 0 0,-1 1 0,1 0 0,7 0 24,-16 1-1,0 0 0,0 0 0,0 0 0,-1 0 0,1 0 0,0 1 0,0-1 0,0 1 0,0-1 1,0 1-1,-1 0 0,1 0 0,0-1 0,0 1 0,-1 0 0,1 1 0,-1-1 0,1 0 0,-1 0 0,0 1 0,1-1 0,-1 0 0,0 1 0,0 0 0,0-1 0,0 1 1,0 0-1,0-1 0,0 1 0,-1 0 0,1 0 0,-1 0 0,1 1 1,1 7 22,-1 0 0,-1 1 1,1-1-1,-2 0 0,1 1 1,-1-1-1,-1 0 0,0 0 0,0 0 1,-1 0-1,-1 0 0,1 0 0,-2-1 1,1 1-1,-1-1 0,-1-1 1,1 1-1,-1-1 0,-1 0 0,-7 7-22,6-5 28,-1 0-1,0-1 0,0-1 1,-1 0-1,0 0 0,-1-1 1,0 0-1,0 0 0,0-2 1,-1 1-1,0-1 0,0-1 1,0 0-1,0-1 0,-1 0 1,0-1-1,1-1 0,-11 1-27,15-2-95,-23-1 287,30 1-243,0 0-1,0 0 1,1 0-1,-1-1 1,0 1-1,0 0 1,1 0-1,-1-1 0,0 1 1,0 0-1,1-1 1,-1 1-1,0-1 1,1 1-1,-1-1 1,1 1-1,-1-1 0,1 1 1,-1-1-1,1 0 1,-1 1-1,1-1 1,-1 0-1,1 1 1,0-1-1,-1 0 0,1 0 1,0 1-1,0-1 1,-1 0-1,1 0 1,0 0-1,0 1 52,4-2-402,0 0 0,0 0 0,1 1-1,-1 0 1,0 0 0,1 0 0,2 0 402,-1 0-824,20-5-3601,-2 0-3297</inkml:trace>
  <inkml:trace contextRef="#ctx0" brushRef="#br0" timeOffset="539.64">567 804 6057,'0'0'5099,"0"0"-2700,0 0-943,0 0-456,0 0-363,0 0-283,10-4-122,7-2-153,1 1 1,-1 1-1,1 0 0,0 1 0,0 1 0,5 0-79,0 2 32,-14-1-41,1 1 0,-1 0 0,0 0 1,0 1-1,0 1 0,7 1 9,-14-2 4,0-1 0,1 1 0,-1 0 0,0 1 0,0-1 0,0 0 0,0 0 0,0 1 0,-1-1 0,1 1 0,0 0 0,-1 0 0,1-1 0,-1 1 0,0 0 0,1 0 0,-1 0 0,0 0 0,0 1 0,0-1 0,0 0 0,-1 0 0,1 1 0,-1-1 0,1 0 0,-1 1 0,0-1 0,0 1-4,1 1 7,-1 0 0,0 0 1,0 0-1,0 0 0,-1-1 1,1 1-1,-1 0 0,0 0 0,0 0 1,0 0-1,0 0 0,-1-1 1,0 1-1,0-1 0,0 1 0,0-1 1,0 0-1,-1 0-7,-4 5 30,-1 0 0,-1-1 0,0 0 0,0-1 0,-8 5-30,11-7 12,-89 59 59,94-63-83,1 0 1,-1 1-1,1-1 0,0 0 1,-1 0-1,1 1 0,-1-1 1,1 0-1,0 1 0,-1-1 1,1 1-1,0-1 0,-1 1 1,1-1-1,0 0 0,0 1 1,-1-1-1,1 1 0,0-1 1,0 1-1,0-1 0,0 1 1,0 0-1,0-1 0,-1 1 1,1-1-1,1 1 1,-1-1-1,0 1 0,0-1 1,0 1-1,0-1 0,0 1 1,0-1-1,0 1 0,1-1 1,-1 1-1,0-1 0,0 1 1,1-1-1,-1 1 0,1-1 12,15 12-65,11-8-180,0 0 0,1-1 0,-1-2 0,1-1 0,18-2 245,17 0-2816,-61 2 757,-2 0-1792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12.351"/>
    </inkml:context>
    <inkml:brush xml:id="br0">
      <inkml:brushProperty name="width" value="0.05" units="cm"/>
      <inkml:brushProperty name="height" value="0.05" units="cm"/>
    </inkml:brush>
  </inkml:definitions>
  <inkml:trace contextRef="#ctx0" brushRef="#br0">243 1 3689,'0'0'2200,"0"0"-1148,0 0-341,0 0 181,0 0 37,0 0-178,-1 6-138,-1 26 426,2-31-598,0-1-131,0 0-25,0 0 30,0 0 57,0 0 68,0 0-79,-2 10 288,-2 1-330,-1 0 1,-1 0-1,0-1 1,-1 0 0,-5 7-320,-13 21 474,-14 28 21,3 3 1,-2 12-496,26-53 55,2 1 0,1 1 0,1-1-1,1 2 1,2-1 0,-1 30-55,4-39 30,1 1-1,1 0 0,1-1 0,1 1 1,1-1-1,1 1-29,-2-15 1,1 0 0,-1 0 0,1 0 0,1 0 0,-1 0 0,1 0 0,0-1 0,1 0 0,-1 0 0,1 0 0,1 0 0,-1-1 0,1 0 0,0 0 0,0 0 0,0-1 0,0 0 0,5 2-1,4 0-134,-1-1 1,1 0-1,0-1 0,0-1 1,0 0-1,1-1 1,-1-1-1,1 0 0,-1-1 1,14-2 133,1 2-1604,-18-1-1683,-9-4-3368</inkml:trace>
  <inkml:trace contextRef="#ctx0" brushRef="#br0" timeOffset="764.13">865 519 5313,'0'0'2274,"0"0"-698,0 0-66,0 0-130,0 0-437,0 0-303,-4-6-196,2 4-434,1 0-1,-1 0 0,0 0 0,0 0 0,0 0 1,0 0-1,-1 0 0,1 1 0,0-1 0,-1 1 1,1-1-1,-1 1 0,1 0 0,-1 0 1,0 0-1,1 1 0,-1-1 0,0 0 0,0 1 1,1 0-1,-1 0 0,0 0 0,0 0 0,0 0 1,1 0-1,-1 1 0,0-1 0,1 1 0,-1 0 1,0 0-1,1 0 0,-2 1-9,-10 6 77,1 2-1,0 0 1,0 0 0,1 1-1,1 1 1,-1 0-1,2 1 1,0 0 0,0 2-77,3-6 33,2 0 1,-1 1-1,1-1 1,1 1-1,0 1 1,0-1-1,1 0 1,0 1-1,1 0-33,-1 15 57,0-1 1,2 1-1,1 7-57,0-31 1,0-1 0,0 1-1,0 0 1,1 0 0,-1-1 0,0 1-1,1-1 1,-1 1 0,1 0 0,0-1-1,0 1 1,-1-1 0,1 1 0,0-1 0,0 0-1,0 1 1,0-1 0,1 0 0,-1 0-1,0 1 1,1-1 0,-1 0-1,2 1 6,1-1 0,-1 1 0,0-1 0,1 1 0,-1-1 0,1 0 0,-1 0 0,1-1 0,-1 1 0,4-1-6,1 1-5,0-1 0,0 0-1,-1-1 1,1 0 0,0 0 0,0-1 0,-1 0 0,1 0-1,-1-1 1,4-1 5,5-6-99,0 0 1,0-1-1,-1-1 0,-1 0 0,0-1 0,8-10 99,-14 14-61,0-1 0,0 0-1,-1 0 1,0 0-1,-1-1 1,0 0 0,-1 0-1,0 0 1,-1-1-1,3-9 62,-6 6 729,0 38-457,47 122 389,-46-138-711,0 2 55,1 0 1,-1 0 0,1-1-1,1 0 1,2 6-6,-4-12-144,-1 0 0,0-1 0,0 1 0,1 0 0,-1 0 0,1-1 0,0 1 0,-1-1 0,1 0 0,0 1 0,0-1 0,0 0 0,0 0 0,0 0 0,0 0 0,0 0 0,0-1 0,1 1 0,-1-1 0,0 1 0,0-1 0,0 0 0,1 0 0,-1 0 144,18 0-3894,-6 0-1847</inkml:trace>
  <inkml:trace contextRef="#ctx0" brushRef="#br0" timeOffset="1149">1348 781 4625,'0'0'4929,"0"0"-3010,0 0-853,0 0 14,0 0-229,0 0-335,0 0-253,0 2-126,1 22 328,2 0-1,0 0 1,8 23-465,-4-17 11,-2 0 0,0 8-11,-1 10-2147,-4-47-409,0-1-2389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31.699"/>
    </inkml:context>
    <inkml:brush xml:id="br0">
      <inkml:brushProperty name="width" value="0.05" units="cm"/>
      <inkml:brushProperty name="height" value="0.05" units="cm"/>
    </inkml:brush>
  </inkml:definitions>
  <inkml:trace contextRef="#ctx0" brushRef="#br0">1 608 8530,'0'0'1968,"0"0"-1008,0 0-23,0 0-169,0 0-104,0 0-8,0 0 80,43 24-48,-14-24-135,5 0-193,2 0-144,0 0-112,-3 0-104,-6 0-504,-11 0-1041,-9 0-3408</inkml:trace>
  <inkml:trace contextRef="#ctx0" brushRef="#br0" timeOffset="1146.89">1049 429 4081,'0'0'2666,"0"0"-766,0 0-698,0 0-219,0 0-88,0 0-23,-26 0-109,-129-3 385,148 3-1078,0 1 0,1 0 1,-1 0-1,0 1 0,1-1 1,-1 2-1,1-1 0,0 0 1,-1 1-1,1 1 0,1-1 1,-1 1-1,0-1 0,1 2 1,0-1-1,0 1 0,0-1 1,0 1-1,1 1 0,0-1 0,0 1 1,-2 3-71,0 2-7,0 1 1,0-1 0,1 1 0,1 0-1,0 0 1,0 1 0,1-1-1,1 1 1,0 0 0,1-1-1,0 8 7,1-19 1,0 9 2,0 1 0,0-1 0,1 0 1,0 0-1,1 0 0,1 2-3,-2-8 6,1 0 0,0 0 0,0-1-1,0 1 1,1 0 0,-1-1 0,1 1 0,0-1-1,0 0 1,0 0 0,0 0 0,1 0 0,-1-1-1,1 1 1,3 1-6,2 0-17,1 1 0,0-1 1,-1-1-1,1 0 0,1-1 0,-1 0 0,0 0 1,0-1-1,1 0 0,-1-1 0,1 0 0,-1-1 1,0 0-1,1 0 0,-1-1 0,0-1 0,0 0 0,0 0 1,0-1-1,-1 0 0,1 0 0,-1-1 0,8-6 17,9-8-387,-1-1 0,17-18 387,-33 29-116,0 0-1,0-1 0,-1-1 1,-1 1-1,0-1 1,0-1-1,-1 1 0,0-3 117,-1-1 0,-5 16 71,-1 13-8,1 317 901,0-328-1047,0 1 1,0-1-1,0 0 0,0 1 0,0-1 1,1 0-1,-1 0 0,1 1 1,0-1-1,0 0 0,0 0 1,1 0-1,-1 0 0,1 0 1,0 0-1,-1 0 0,1-1 1,0 1-1,1-1 0,0 2 83,7 1-3402</inkml:trace>
  <inkml:trace contextRef="#ctx0" brushRef="#br0" timeOffset="1694.89">1449 765 3929,'0'0'6008,"0"0"-3490,0 0-1410,0 0-444,0 0-221,0 0-135,6 0-93,35-5 127,51-4 24,-91 9-372,-1 1 0,1 0 0,0-1 1,-1 1-1,1 0 0,0 0 0,-1 0 0,1-1 1,-1 1-1,1 0 0,-1 0 0,0 0 1,1 0-1,-1 0 0,0 0 0,0 0 0,0 0 1,1 0-1,-1 0 0,0 0 0,0 0 1,0 0-1,-1 0 0,1 0 0,0 1 6,-2 31 38,1-30-22,-1 1 0,1 0-1,-1 0 1,1-1 0,-1 1 0,0-1 0,0 1-1,-1-1 1,1 0 0,-1 0 0,1 0 0,-1 0 0,0-1-1,-2 2-15,0 0-14,1 0-1,0 0 1,0 1 0,1-1-1,-1 1 1,1 1 14,2-5-270,1-1-118,0 0-44,136 0-1270,-135-1 1700,0 1 0,1 0 0,-1 0-1,0 0 1,1 0 0,-1 1-1,0-1 1,0 0 0,1 1-1,-1-1 1,0 0 0,0 1-1,1 0 1,-1-1 0,0 1-1,0 0 1,0-1 0,0 1-1,0 0 1,0 0 0,0 0-1,0 0 1,0 0 0,-1 0-1,1 0 1,0 0 0,0 1 2,0 3-14,0-1 0,0 0 0,0 1 0,0-1 1,-1 0-1,0 1 0,0-1 0,0 1 14,0-2 2,-1-1 0,0 0 0,1 1 0,-1-1 0,0 0 0,0 1 0,0-1 0,0 0-1,-1 0 1,1 0 0,-1 0 0,1 0 0,-1 0 0,0-1 0,1 1 0,-1 0 0,0-1 0,0 1 0,-1-1-2,-45 28 48,40-25-57,-1 1-366,0-1-1,-1 0 0,1 0 1,-1-1-1,0-1 1,0 0-1,0 0 0,-10 0 376,2-2-3882</inkml:trace>
  <inkml:trace contextRef="#ctx0" brushRef="#br0" timeOffset="2342.21">2065 1 8890,'0'0'1824,"0"0"-783,0 0-69,0 0 268,-5 29-86,-16 100-378,14-56-260,3 0 1,4 62-517,2-75 23,-3 0 0,-3 0-1,-2 3-22,4-50 33,-3 23-110,5-32-12,5-21-6,1 0 26,0 0 0,1 0 0,1 0-1,1 1 1,0 0 0,1 0 0,1 1 0,0 1-1,1-1 1,3-1 69,-12 13-22,0 0 0,1 1 1,-1-1-1,1 0 0,-1 1 0,1 0 0,0 0 1,0 0-1,0 1 0,0-1 0,1 1 0,-1 0 1,0 0-1,0 0 0,1 1 0,-1 0 0,0-1 1,1 1-1,-1 1 0,1-1 0,-1 1 0,0 0 1,0 0-1,2 0 22,-1 2-6,0-1 0,0 0 1,0 1-1,-1 0 0,1 0 1,-1 0-1,0 1 0,0-1 1,0 1-1,-1 0 1,1 0-1,-1 1 0,0-1 1,0 1-1,0-1 0,-1 1 1,0 0-1,1 0 0,-1 2 6,2 5 24,-1 0 0,0-1-1,-1 1 1,0 0-1,-1 0 1,-1 0 0,0 0-1,0 1 1,-1-1-1,-1 5-23,0-14 1,1 1 1,-1-1-1,0 1 0,0-1 0,0 0 0,0 1 0,0-1 0,-1 0 1,1 0-1,-1-1 0,0 1 0,0-1 0,0 1 0,0-1 0,0 0 0,-1 0 1,1 0-1,-1-1 0,-2 2-1,-9 3-205,1-1 0,-1 0 1,0-1-1,-5 1 205,1-2-1466,0-1 1,0-1-1,-17-1 1466,24 0-1375,-12 0-3754</inkml:trace>
  <inkml:trace contextRef="#ctx0" brushRef="#br0" timeOffset="2846.09">2455 763 6857,'0'0'2870,"0"0"-1217,0 0-918,0 0-331,0 0-7,0 0-34,27-4-108,86-10-114,-92 12-113,0 0-1,0 2 1,2 0-28,1 1 5,-23-1 1,0 0 0,0 0 0,1 0-1,-1 0 1,0 0 0,0 1 0,1-1 0,-1 0 0,0 1 0,0-1 0,0 1-1,1-1 1,-1 1 0,0 0 0,0-1 0,0 1 0,0 0 0,0 0-1,0 0 1,0 0 0,-1 0 0,1 0 0,0 0 0,0 0 0,-1 0 0,1 0-1,-1 0 1,1 1 0,-1-1 0,1 0 0,-1 0 0,0 1 0,0-1 0,1 0-1,-1 0 1,0 1 0,0-1 0,0 0 0,0 0 0,-1 1 0,1-1-1,0 0 1,-1 1-6,1 3 27,-1-1-1,0 1 1,0-1-1,-1 1 0,1-1 1,-1 1-1,0-1 1,-1 0-1,1 0 0,0 0 1,-3 2-27,-19 18 93,-1-2 0,-1-2 1,-15 10-94,7-5 33,33-24-34,1-1 1,0 0-1,-1 0 0,1 1 1,-1-1-1,1 0 0,0 0 0,-1 1 1,1-1-1,0 0 0,-1 1 1,1-1-1,0 0 0,-1 1 1,1-1-1,0 1 0,0-1 0,0 0 1,-1 1-1,1-1 0,0 1 1,0-1-1,0 1 0,0-1 1,0 1-1,0-1 0,0 0 0,0 1 1,0-1-1,0 1 0,0-1 1,0 1-1,0-1 0,0 1 0,1-1 1,-1 1-1,0-1 0,0 0 1,0 1-1,1-1 0,-1 1 1,0-1-1,0 0 0,1 1 0,-1-1 1,0 0-1,1 1 0,-1-1 1,0 0-1,1 0 0,-1 1 0,1-1 1,-1 0-1,0 0 0,1 0 1,-1 1-1,1-1 0,-1 0 1,1 0-1,-1 0 0,1 0 0,-1 0 1,1 0-1,-1 0 1,37 9-45,-32-9 48,18 3-27,1-1-1,0-1 1,15-2 24,3 0-545,-37 1 213,0 0 0,0 0 1,0-1-1,0 1 1,0-1-1,0 0 1,0 0-1,0-1 0,0 0 1,-1 0-1,3-1 332,14-11-5065</inkml:trace>
  <inkml:trace contextRef="#ctx0" brushRef="#br0" timeOffset="3363.89">3020 39 7802,'0'0'1367,"0"0"-431,0 0 309,0 0-18,0 0-184,0 0-256,14 29-127,43 93-106,-43-95-74,1-1 0,16 22-480,1 1 396,-14-17-208,-1 0 0,-2 1-1,-1 1 1,-2 0 0,-1 1 0,-2 0-1,-2 0 1,0 1 0,-3 0 0,1 35-188,-5-58 19,0-1 3,1 0 1,-1 0-1,-1 0 0,0 1 0,-1-1 1,0 0-1,-1-1 0,0 1 0,-1 0 1,0-1-1,-5 9-22,-23 31 191,-18 21-191,-24 36-1111,73-106 907,0-1-101,0 0 0,0 0 1,1 1-1,-1-1 1,0 0-1,1 1 1,-1-1-1,1 1 0,0-1 1,-1 1-1,1-1 1,0 1-1,0-1 305,0 0-5185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22.118"/>
    </inkml:context>
    <inkml:brush xml:id="br0">
      <inkml:brushProperty name="width" value="0.05" units="cm"/>
      <inkml:brushProperty name="height" value="0.05" units="cm"/>
    </inkml:brush>
  </inkml:definitions>
  <inkml:trace contextRef="#ctx0" brushRef="#br0">331 33 4841,'0'0'3613,"0"0"-1341,0 0-691,0 0-402,0 0-263,0 0-231,-7 0-182,3 0-458,-1 0 4,0 0 0,1 0 0,-1 0-1,0 0 1,1 1 0,-1 0 0,1 0-1,-1 0 1,1 1 0,0-1 0,-1 1-1,1 0 1,0 0 0,0 1 0,0-1 0,-1 2-49,-16 13 125,0 2 1,1 1-1,1 0 1,1 2-1,1 0 1,0 1-1,2 0 1,1 1-1,1 1 1,1 0-1,1 1 1,1 1-1,2-1 1,0 1-1,2 1 1,1-1-1,1 1 1,1 12-126,1-8 47,2 0-1,2-1 1,4 26-47,-3-39 7,1 0 0,1 0 0,1-1-1,1 1 1,0-1 0,1-1 0,3 5-7,12 18 50,2 0 0,2-1 1,6 4-51,-18-25-86,0 0 0,2 0 0,0-2 1,1 0-1,0-1 0,1 0 0,5 0 86,-18-11-448,-1 0 0,1-1 0,0 0 0,0 0 0,0 0 0,1-1 0,-1 0-1,0 0 1,0-1 0,1 0 0,-1 0 0,2 0 448,0 0-1403,10 0-6445</inkml:trace>
  <inkml:trace contextRef="#ctx0" brushRef="#br0" timeOffset="638.17">950 712 7762,'0'0'2636,"0"0"-621,0 0-565,0 0-416,0 0-440,0 0-287,-16-6-115,-51-18-85,64 23-110,-1 0 1,0-1-1,1 2 1,-1-1 0,0 0-1,1 1 1,-1 0-1,0 0 1,0 0-1,0 0 1,1 0 0,-1 1-1,0 0 1,0 0-1,1 0 1,-1 0-1,-1 1 3,2 0-2,1-1-1,-1 1 1,0 0-1,1 1 1,0-1-1,-1 0 1,1 1 0,0 0-1,0-1 1,0 1-1,0 0 1,1 0-1,-1 0 1,1 0-1,-1 3 3,-2 9-26,1 0 1,0 0-1,1 1 1,0-1-1,2 1 1,0 13 25,1-16-38,-2-8 24,1 0 0,0 1 0,1-1 0,-1 0 0,1 0 0,0 1 0,1-1 0,-1 0 0,1 0 0,0 1 14,0-4-20,-1 0 0,1 0 0,-1-1 0,1 1 0,0 0-1,-1-1 1,1 1 0,0-1 0,0 1 0,0-1 0,0 0 0,0 0 0,1 0 0,-1 0 0,0 0 0,0 0 0,1-1 0,-1 1 0,0-1 0,1 0 0,-1 1 0,0-1 0,1 0 20,2 0-34,-1 0 1,1 0-1,-1 0 1,1 0-1,-1-1 1,1 1-1,-1-1 1,0 0-1,1-1 1,-1 1-1,0-1 1,0 0-1,0 0 1,0 0-1,2-2 34,1-1 2,0-2 1,-1 1-1,0-1 0,0 0 1,-1 0-1,1 0 0,0-4-2,-1 1 54,0 0-1,0-1 1,-1 0 0,-1 0-1,0 0 1,0 0-1,-1 0 1,-1-1 0,1 1-1,-2-4-53,1 32 35,0 0-1,1-1 1,0 1-1,2-1 1,0 1-1,0-1 1,7 12-35,-8-20-125,0-1 1,1 1-1,1-1 1,-1 0-1,1 0 1,0-1-1,0 1 1,1-1 0,5 4 124,-7-7-353,0 0 1,0 0 0,1 0 0,-1-1-1,1 1 1,0-1 0,0 0 0,-1-1 0,1 1-1,2-1 353,13 1-5793</inkml:trace>
  <inkml:trace contextRef="#ctx0" brushRef="#br0" timeOffset="1118.98">1347 801 1304,'0'0'6563,"0"0"-3389,0 0-1530,0 0-545,0 0-435,0 0-329,8 0-112,178-9 1022,-185 10-1261,0-1-1,0 1 0,-1 0 1,1-1-1,-1 1 0,1 0 1,0-1-1,-1 1 0,1 0 1,-1 0-1,0 0 0,1-1 1,-1 1-1,0 0 0,1 0 1,-1 0-1,0 0 0,0 0 1,0 0-1,0-1 0,0 1 1,0 0-1,0 0 0,0 0 1,0 0-1,0 0 0,0 0 17,-4 30-100,2-25 110,-1 0 1,0 0-1,0-1 1,-1 1-1,0-1 1,0 0-1,0 0 1,-1 0-1,1-1 0,-1 0 1,0 1-1,0-2 1,-5 3-11,3-1 14,1 0 0,-1 1-1,1-1 1,0 1 0,0 0 0,1 1 0,0-1-1,-2 4-13,7-10-34,0 1-1,0-1 1,1 1-1,-1-1 1,0 0-1,0 1 1,0-1-1,1 1 1,-1-1 0,0 0-1,0 1 1,1-1-1,-1 0 1,0 1-1,1-1 1,-1 0-1,0 1 1,1-1-1,-1 0 1,1 0-1,-1 0 1,0 1-1,1-1 1,-1 0-1,1 0 1,-1 0-1,1 0 1,-1 0-1,0 0 1,1 0-1,-1 0 1,1 0-1,-1 0 35,21 5 141,-19-5-205,22 5 81,1 0-108,0 0 0,0-2 0,18 0 91,-25-3-325,41-2-2017,-28-8-1467</inkml:trace>
  <inkml:trace contextRef="#ctx0" brushRef="#br0" timeOffset="1788.99">1975 117 6369,'0'0'2510,"0"0"-1367,0 0-777,0 0-238,0 0-36,3 27 101,12 91 186,-14-109-266,1 0-1,1 0 1,-1 0 0,1-1 0,1 1-1,0-1 1,0 0 0,0 0 0,3 2-113,7 14 309,-3 1-176,0-1 0,-2 2 0,-1 0 0,-1 0 0,-1 0 0,-2 1 0,0-1 0,-2 1 0,-1 0 0,-1 6-133,0 23 341,0-43 145,0-43-313,0 23-180,0 0-1,1 0 1,0 0 0,0 0-1,0-1 1,1 1 0,0 1-1,0-1 1,1 0 0,0 0-1,0 1 1,1 0 0,0 0 0,0 0-1,0 0 1,0 0 0,1 1-1,0 0 1,1 0 0,-1 0-1,1 0 1,-1 1 0,4-1 7,1-1-17,0 0-1,1 1 1,0 0 0,-1 1 0,1 0-1,1 1 1,-1 0 0,0 0 0,1 2-1,0-1 1,-1 1 0,1 1 0,2 0 17,-12 1 2,0-1-1,0 0 1,0 1 0,0 0 0,0-1 0,-1 1-1,1 0 1,0 0 0,0 0 0,-1 0 0,1 0-1,0 0 1,-1 1 0,1-1 0,-1 0 0,0 1-1,1-1 1,-1 1 0,0 0 0,0-1-1,0 1 1,0 0 0,0 0 0,0 0 0,-1-1-1,1 1 1,0 0 0,-1 0 0,0 0 0,1 0-1,-1 0 1,0 2-2,2 11 31,-1-1 0,-1 1-1,0-1 1,-1 4-31,1-15-3,-1 4 21,-1 0 0,0-1 0,0 1 0,0-1 0,-1 1 0,0-1 0,0 0 0,0 0 0,-1 0 0,0 0 0,0-1 0,-1 1 0,0-1 0,0 0 0,0-1 0,-3 4-18,-5 2-10,-1 0-1,1 0 0,-2-1 1,1-1-1,-1 0 0,-7 2 11,-17 1-515,38-11 414,0 0-1,0 1 1,0-1 0,0 0 0,0 0 0,0 1-1,0-1 1,0 0 0,0 0 0,0 0-1,0-1 1,0 1 0,0 0 0,0 0-1,0 0 1,0-1 0,0 1 0,0-1 0,0 1-1,0 0 1,1-1 0,-1 0 0,0 1-1,0-1 1,0 1 0,1-1 0,-1 0 0,0 0-1,0 0 1,1 1 0,-1-1 0,1 0-1,-1 0 1,1 0 0,-1 0 101,0-22-2371,1-1-434</inkml:trace>
  <inkml:trace contextRef="#ctx0" brushRef="#br0" timeOffset="2365.98">2567 703 10418,'0'0'2330,"0"0"-1008,0 0-780,0 0-482,0 0-149,6 0 37,32-1 74,-12-1-5,-1 2-1,0 0 0,13 3-16,-37-2-10,0 0 1,0-1-1,0 1 1,0 0-1,0 0 1,-1 0 0,1-1-1,0 1 1,0 0-1,-1 0 1,1 0-1,-1 0 1,1 0-1,-1 0 1,0 0-1,1 0 1,-1 0-1,0 0 1,1 1-1,-1-1 1,0 0 0,0 0-1,0 0 1,0 0-1,0 0 1,-1 1 9,2 1-13,-1 0 0,0 0 0,-1 0 1,1 0-1,0 0 0,-1-1 1,0 1-1,0 0 0,1 0 0,-2 0 13,-3 4 26,0-1-1,-1 0 1,0-1-1,0 0 1,-1 0-1,1 0 1,-1 0-1,0-1 1,0 0-1,-3 0-25,-1 2 1,0 0-1,0 1 0,1 0 0,-3 3 0,13-9-81,0-1-58,0 0-126,0 0-90,23 9-221,-4-3 610,-10-3 2,0 1-1,-1-1 0,1 1 1,-1 1-1,0 0-35,-6-4 26,0 0 0,0 1-1,0-1 1,-1 1 0,1 0 0,0-1-1,-1 1 1,1 0 0,-1 0 0,0 0-1,0 0 1,0 0 0,0 0 0,0 0-1,0 0 1,0 1 0,-1-1 0,1 0-1,-1 0 1,0 1 0,1-1 0,-1 1-26,0 2 16,0 1 0,0-1 0,0 0 0,-1 0 0,0 0 0,0 0 0,0 1 1,-1-1-1,1 0 0,-1-1 0,0 1 0,-1 0 0,1-1 0,-1 1 0,0-1 1,0 0-1,0 0 0,-1 0 0,1 0 0,-1 0 0,0-1 0,-1 1-16,-1 2-106,-1 0-1,-1-1 0,1 0 0,-1 0 0,-6 2 107,-23 8-3169,16-10-2415</inkml:trace>
  <inkml:trace contextRef="#ctx0" brushRef="#br0" timeOffset="2770.45">3163 596 576,'0'0'8506,"0"0"-6994,0 0-456,0 0-47,0 0 239,0 0-312,0 0-48,43 18-199,-24-18-153,5 0-64,2 0-96,1 0-208,2 0-168,-2 0-48,-4 0-544,-7 0-1145,-9 0-4984</inkml:trace>
  <inkml:trace contextRef="#ctx0" brushRef="#br0" timeOffset="3798.99">4102 509 6617,'0'0'2244,"0"0"-311,0 0-380,0 0-344,0 0-187,0 0-202,-25-3-256,-81-13-245,98 14-286,0 1 1,0 1-1,0 0 1,-1 0-1,1 0 1,0 1-1,0 0 1,0 1-1,0 0 1,1 0-1,-1 1 1,0-1-1,1 2 1,-5 2-34,0 2 35,1 0 1,0 1-1,0 1 0,1-1 1,1 2-1,-4 4-35,7-8-4,-5 4-9,1 1 0,1 0 0,0 1 0,1 0 0,1 1 0,0-1 0,0 1 0,2 1 0,-1-1-1,2 1 1,0 0 0,1 0 0,0 0 0,1 0 0,1 0 0,1 4 13,0-16-11,0-1 1,0 0 0,0 0-1,0 0 1,1 0-1,-1 0 1,1 1-1,0-1 1,0 0 0,-1 0-1,1-1 1,1 1-1,-1 0 1,0 0-1,0 0 1,1-1 0,-1 1-1,1 0 1,-1-1-1,1 1 11,2 0-31,-1 1 1,1-1-1,-1-1 0,1 1 0,0 0 0,0-1 0,0 1 1,0-1-1,0-1 0,3 2 31,4-1-61,-1 0 0,1-1 0,-1 0 0,1-1 0,-1 0 1,0-1-1,1 0 0,8-3 61,-3-1-144,-1-1 1,0-1-1,0 0 1,-1-1 0,0 0-1,0-1 1,8-9 143,-1 0-345,0-1 1,-2-1-1,0-1 1,2-5 344,-16 21 51,0-1 1,-1 0-1,1 0 0,-1 0 1,-1 0-1,1-1 1,-1 1-1,0-1 0,-1 0 1,0 0-1,0 0 1,-1 0-1,0-3-51,-1 11 56,-1-1 0,0 1 0,1 0 0,-1 0 0,0 0 0,1 0 0,-1 0-1,0 0 1,1 0 0,-1 0 0,0 0 0,1 0 0,-1 0 0,0 1 0,1-1 0,-1 0 0,1 0 0,-1 1 0,0-1 0,1 0 0,-1 1-1,1-1 1,-1 1 0,1-1 0,-1 0 0,1 1 0,-1-1 0,1 1 0,0-1 0,-1 1 0,1 0 0,-1-1-56,0 14 14,-1-1-1,2 0 1,-1 0 0,2 1 0,0 0-14,0 22 11,1-21-22,0-1 1,0 1-1,2-1 1,0 0 0,0 1-1,1-2 1,1 1-1,0-1 1,1 0-1,1 0 1,8 11 10,-5-11-1496,-2-8-2504,-2-4-5610</inkml:trace>
  <inkml:trace contextRef="#ctx0" brushRef="#br0" timeOffset="4332.69">4472 798 9514,'0'0'2286,"0"0"-787,0 0-638,0 0-323,0 0-147,0 0-153,8-3-147,5-3-103,0 1-1,0 1 1,1 0 0,-1 1-1,1 0 1,0 1 0,0 0-1,6 1 13,-19 4-18,0-1 1,-1 0-1,1 0 0,-1 1 0,1-1 0,-1 0 0,0 0 0,0 1 1,0-1-1,0 0 0,-1 1 0,1-1 0,-1 2 18,-1 2 24,0 0 0,-1 0 0,0 0-1,0 0 1,0-1 0,-1 1 0,0-1 0,0 0-1,0 0 1,-1-1 0,1 1 0,-1-1-1,0 0 1,-1 0 0,-2 1-24,1 1-24,-1 0 0,1 0 0,1 0 0,-1 1-1,1 0 1,0 0 0,-2 4 24,13-10-249,0 0-1,1 0 0,-1 0 0,0-1 1,1 0-1,4 0 250,-10 0-34,233-3-106,-233 4 126,1 0 0,-1 0 1,0 0-1,0 0 0,0 0 0,0 0 0,0 0 0,0 0 1,0 0-1,0 0 0,0 0 0,0 0 0,-1 0 1,1 0-1,0 0 0,-1 0 0,1 0 0,0 0 1,-1 0-1,0 0 14,-8 7 15,0 0 0,0 0 0,-1-1 0,-1 0 0,1-1 0,-1 0 0,-1-1-15,1 1-21,-62 30-639,65-33-423,0 0 0,-1-1-1,1 0 1,-9 1 1083,5-3-3865</inkml:trace>
  <inkml:trace contextRef="#ctx0" brushRef="#br0" timeOffset="4987">5144 69 6025,'0'0'2386,"0"0"-1163,0 0-309,-4 32 71,-9 106-314,8-48-81,5 73-590,2-64 31,-2-19-165,0-91 61,1 0 0,1 1 0,0-1 1,0 0-1,1 1 0,0 0 0,1 0 1,0 0-1,1 0 0,0 0 0,0 1 0,1 0 1,6-7 72,-8 10-13,1 0 1,1 1-1,-1-1 1,1 1-1,0 0 1,0 0-1,0 0 1,0 1-1,1 0 1,0 1 0,0-1-1,0 1 1,0 1-1,1-1 1,-1 1-1,1 1 1,-1-1-1,1 1 1,6 0 12,-1 1 7,-4 0-15,1 0 1,0 0 0,-1 1 0,7 2 7,-12-2 11,-1 0 1,1 0 0,-1 1-1,1-1 1,-1 1 0,0 0-1,0 0 1,0 0 0,0 0-1,0 1 1,0-1-1,0 1 1,1 2-12,1 0 48,-1 0-1,1 1 1,-1 0-1,0 0 1,0 0-1,-1 1 1,0-1 0,0 1-1,0 0 1,-1 0-1,0 0 1,0 0-1,-1 0 1,0 0-1,0 0 1,-1 1-1,0-1 1,0 0-1,0 0 1,-2 7-48,0-10 15,0 0 1,0 0-1,0 0 0,-1 0 1,0-1-1,0 1 0,1-1 1,-2 1-1,1-1 0,0 0 1,-1 0-1,1-1 0,-1 1 0,0-1 1,-2 1-16,-62 31-130,68-34 129,-19 8-512,0-1 0,0 0 0,-19 2 513,30-7-888,-1-1 1,0 0 0,1-1 0,-1 1 0,1-2 0,-7 0 887,8-1-3112</inkml:trace>
  <inkml:trace contextRef="#ctx0" brushRef="#br0" timeOffset="5465.9">5604 673 544,'0'0'7542,"0"0"-4511,0 0-1893,0 0-686,0 0-299,0 0 3,13 0 47,89 0 92,-101 0-296,0 0 1,0 0-1,1 1 1,-1-1 0,0 0-1,0 0 1,1 1-1,-1-1 1,0 1 0,0-1-1,0 1 1,0-1-1,0 1 1,0 0 0,0 0-1,0-1 1,0 1-1,0 0 1,0 0 0,0 0-1,0 0 1,-1 0 0,1 0-1,0 0 1,-1 0-1,1 1 1,-1-1 0,1 0-1,-1 0 1,0 0-1,1 1 1,-1-1 0,0 0-1,0 0 1,0 1-1,0-1 1,0 0 0,0 1 0,0 2 6,0-1 0,-1 1 0,1-1 0,-1 1 0,0-1 0,0 1 0,0-1 1,0 0-1,-1 1 0,1-1 0,-1 0 0,0 0 0,0 0 0,-1 1-6,-60 55 256,11-12-101,51-46-157,0-1 1,1 1-1,-1-1 1,0 1-1,1-1 0,-1 1 1,1 0-1,-1-1 1,1 1-1,0 0 1,-1-1-1,1 1 0,0 0 1,-1 0-1,1-1 1,0 1-1,0 0 0,0 0 1,-1 0-1,1-1 1,0 1-1,0 0 2,1 0-4,-1-1 1,0 1-1,1-1 0,-1 0 1,1 1-1,-1-1 0,0 1 1,1-1-1,-1 0 0,1 1 0,-1-1 1,1 0-1,-1 1 0,1-1 1,0 0-1,-1 0 0,1 0 1,-1 1-1,1-1 0,-1 0 0,1 0 1,0 0 3,46-1-165,-32 1 149,44 0 6,19 1-412,-27-3-3871,-34 0-1959</inkml:trace>
  <inkml:trace contextRef="#ctx0" brushRef="#br0" timeOffset="5901.99">6027 0 8226,'0'0'997,"0"0"17,0 0 440,0 0-46,11 26-367,41 85-312,-31-70-229,3-2 0,1 0 0,9 8-500,-5-7 773,10 20-773,-24-34 73,-1 0 0,0 0 0,-2 2 0,-2-1-1,0 1 1,-2 1 0,-1 0 0,-1 0 0,-1 0-1,-2 6-72,-1-10 42,-2 0-1,-3 22-41,2-37 4,-1 0 0,0 0 1,0 0-1,-1-1 0,-1 1 0,0-1 0,0 1 1,-2 2-5,-12 19-72,-2-1 1,-10 12 71,23-33-556,0 0 0,-1 0 0,0-1 0,-1 0 0,0-1 0,0 0 0,0 0 0,-1-1 0,-6 3 556,1-6-5670</inkml:trace>
  <inkml:trace contextRef="#ctx0" brushRef="#br0" timeOffset="6930.01">6883 12 512,'0'0'5577,"0"0"-3284,0 0-1014,0 0-66,-25 32-136,-82 101-243,87-109-544,2 0-1,0 1 1,2 1 0,1 0-1,-10 25-289,19-37 99,-5 11 31,2 1 0,1 0 0,1 0 0,1 1 0,1 0-1,2 0 1,0 0 0,2 0 0,1 0 0,2 1 0,0 0-130,0-11 42,1 0 0,1-1 0,0 1 0,1-1 0,0 0 0,2 0 0,0-1 0,1 0 0,0 0 0,1-1 0,1 0 0,0 0 1,1-1-1,3 2-42,0 0-376,1 0 1,0-2-1,1 0 1,1-1-1,0 0 1,0-2 0,1 0-1,1-1 1,-1 0-1,1-2 1,10 3 375,16 0-4866</inkml:trace>
  <inkml:trace contextRef="#ctx0" brushRef="#br0" timeOffset="7530.8">7621 646 3729,'0'0'2990,"0"0"-827,0 0-559,0 0-351,0 0-359,0 0-276,-34-18-146,-106-55-180,133 69-274,1 1 1,-1 1-1,0-1 0,0 1 1,0 0-1,0 1 1,0-1-1,-1 1-18,5 1 19,0 1 0,0-1 0,1 0 0,-1 1 0,0 0 0,1-1 0,-1 1 0,1 0 0,-1 0 0,1 1 0,-2 0-19,-3 1 64,-2 2 8,1-1 0,-1 2 0,1-1 0,1 1 0,-1 0 0,1 1 0,0 0 0,0 0 0,1 0 1,0 1-1,0 0 0,1 0 0,0 0 0,0 2-72,-1 2 77,1 1 1,0-1-1,1 1 1,0 0-1,1 0 0,1 1 1,0-1-1,0 1 1,2 11-78,-1-19 12,1 0 0,1 0 0,-1 0 0,1 0 0,0 0 0,0-1 0,1 1 0,-1 0 0,1 0 0,1-1 0,0 3-12,0-5 2,-1 1 0,1-1 0,0 0 0,0 0 0,0 0 0,0-1 0,1 1 0,-1-1 0,1 1 0,0-1 0,-1 0 0,1-1 0,0 1 0,0-1 0,0 0 0,0 0 0,1 0-2,6 2-85,0-1 0,0-1 0,0 0-1,0 0 1,0-1 0,0-1 0,0 0-1,0 0 1,0-1 0,0-1-1,0 0 1,0 0 0,-1-1 0,0 0-1,1-1 1,-2 0 0,5-3 85,1-2-235,0 0 1,0-1-1,-1-1 0,0-1 1,-1 0-1,0 0 1,-1-1-1,-1-1 1,0 0-1,1-3 235,-10 13-4,1 0 0,0 0 1,-1 1-1,0-2 0,0 1 0,0 0 0,-1 0 1,0-1-1,0 1 0,0-1 0,-1 1 0,1 0 1,-2-3 3,1 7 396,-3 72-104,1-44-190,1-1 0,1 1 1,1-1-1,1 1-102,-1-20-50,0 1 0,1-1 0,0 0 0,0 0 1,1 0-1,-1 0 0,2-1 0,-1 1 0,1-1 0,0 1 0,0-1 0,0 0 0,1-1 0,0 1 0,0-1 0,3 2 50,9 4-2472,-4-6-3256</inkml:trace>
  <inkml:trace contextRef="#ctx0" brushRef="#br0" timeOffset="7928.83">7982 882 4281,'0'0'4589,"0"0"-3026,0 0-826,0 0 160,0 0-120,0 0-257,12-7-228,41-21-164,-51 26-125,1 1 0,-1 0 0,0 0-1,1 0 1,-1 0 0,1 0 0,-1 0 0,1 1-1,-1-1 1,1 1 0,0-1 0,-1 1-1,1 0 1,-1 0 0,1 1 0,0-1 0,-1 0-1,1 1 1,-1 0 0,1-1 0,-1 1 0,3 1-3,-3 0-1,-1-1 0,1 1 1,-1-1-1,0 1 1,1 0-1,-1 0 0,0 0 1,0-1-1,0 1 1,0 0-1,-1 0 0,1 1 1,0-1-1,-1 0 1,0 0-1,1 0 0,-1 0 1,0 0-1,0 1 1,0 1 0,0 0 10,0 0 0,0 0 0,-1 0 1,1 0-1,-1 1 0,0-1 0,0 0 1,0 0-1,-1 0 0,0 0 0,1-1 1,-1 1-1,-1 0 0,1-1 0,0 1 1,-1-1-1,0 0 0,1 0 0,-1 0 1,-1 0-1,1 0 0,-3 1-10,-15 12 38,15-11-31,-1-1 0,1 1 1,0 0-1,1 1 0,-1-1 0,1 1 1,0 0-1,-3 5-7,8-11-7,0 0 1,0 1-1,0-1 0,0 0 0,-1 1 1,1-1-1,0 1 0,0-1 0,0 0 1,0 1-1,0-1 0,0 0 1,0 1-1,0-1 0,0 0 0,0 1 1,0-1-1,1 1 0,-1-1 0,0 0 1,0 1-1,0-1 0,0 0 0,0 1 1,1-1-1,-1 0 0,0 0 1,0 1-1,1-1 0,-1 0 0,0 1 1,0-1-1,1 0 0,-1 0 0,0 0 1,1 1-1,-1-1 0,0 0 1,1 0-1,-1 0 0,0 0 7,24 4-50,26-7-1,-28-2-424,-1-1 0,-1-1 1,1 0-1,-1-2 0,0-1 0,16-10 475,-16 9-1450,14-7-2492</inkml:trace>
  <inkml:trace contextRef="#ctx0" brushRef="#br0" timeOffset="8596.65">8613 84 8730,'0'0'1840,"0"0"-1040,0 0-230,0 0 263,-2 29-228,-7 96-124,8-97-301,2 1 1,0-1-1,2 1 0,2-1 0,0 0 1,6 15-181,-4-16 53,-2 1 0,0 0 1,0 24-54,-4 99-715,0-157 655,0-1-1,0 1 1,1 0 0,0 0 0,0 0 0,0 0 0,1 0-1,0 0 1,0 1 0,1-1 0,-1 1 0,2-1 60,8-11-23,2-1 0,15-13 23,-24 26-4,0 0 0,1 1 0,-1 0 1,1 0-1,0 0 0,1 1 1,-1 0-1,0 1 0,1 0 0,0 0 1,-1 0-1,1 1 0,0 0 0,0 1 1,0 0-1,0 0 0,0 0 1,-1 1-1,2 1 4,-5-1 15,-1 0 0,0 0 0,0 0 0,0 1 0,0 0 0,0-1 0,0 1 0,0 0 0,-1 0 0,1 1 0,-1-1 0,1 1 0,-1-1 0,0 1 0,0 0 0,0-1 0,0 1 0,-1 0 0,1 0 0,-1 1 0,1-1 0,-1 1-15,5 9 55,-1 1 0,-1 0 0,0 0 1,1 11-56,-4-22-14,0 0 0,-1 0 0,1 0 1,-1 1-1,0-1 0,0 0 0,0 1 1,-1-1-1,1 0 0,-1 0 0,1 0 1,-1 1-1,0-1 0,0 0 0,-1 0 1,1 0-1,-1 0 0,0 0 14,-2 1-32,0 0 0,0 0-1,0-1 1,-1 1 0,1-1-1,-1 0 1,0-1 0,0 1-1,0-1 1,-1 1 32,-22 8-1505,1-2-1,-1 0 1,0-2-1,-1-1 1,-11 0 1505,6 0-3231</inkml:trace>
  <inkml:trace contextRef="#ctx0" brushRef="#br0" timeOffset="9196.01">9123 792 8002,'0'0'2351,"0"0"-1263,0 0-581,0 0-51,0 0-57,0 0-70,26 2-106,14-1-155,8 0 92,26 5-160,-71-5-1,1-1-1,0 1 1,0 0 0,-1 0-1,1 0 1,0 1 0,-1-1-1,0 1 1,1 0 0,-1 0-1,0 0 1,0 0 0,0 1-1,0-1 1,2 4 1,-4-5 1,1 1-1,-1-1 1,0 1-1,0 0 1,-1-1 0,1 1-1,0 0 1,0 0-1,-1 0 1,1 0 0,-1 0-1,0 0 1,0 0-1,1-1 1,-1 1 0,0 0-1,-1 0 1,1 0-1,0 0 1,0 0 0,-1 0-1,0 0 1,1 0 0,-1 0-1,0-1 1,0 1-1,1 0 1,-2 0 0,1-1-1,0 1 1,0-1-1,0 1 1,-1-1-1,-6 9 7,-1-2 1,0 0 0,0 0-1,-1 0 1,0-1-1,-10 5-7,-71 36-490,79-42 333,-8 3 15,20-8 11,0-1-136,0 0-14,11 0-123,12-2 372,35 2 151,-55 0-87,0 0 0,-1 1 0,1-1 0,0 0-1,-1 1 1,1 0 0,0 0 0,-1 0 0,1 0 0,-1 0 0,0 0 0,1 1 0,-1-1 0,0 1-1,0 0 1,0-1 0,1 2-32,-1-1 44,-1 0-1,-1-1 1,1 1 0,0 0-1,0 0 1,0 0-1,-1 0 1,1 0 0,-1 0-1,0 0 1,0 0-1,1 0 1,-1-1 0,0 1-1,-1 0 1,1 0-1,0 0 1,-1 0 0,1 0-1,-1 0 1,1 0-1,-1 0 1,0 0 0,0 1-44,-2 1 27,1 0 1,-1 0 0,1 0 0,-1 0 0,-1 0 0,1-1 0,0 1 0,-1-1 0,0 1-28,-5 3-148,-33 22-39,11-16-3360,20-12-1053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20.940"/>
    </inkml:context>
    <inkml:brush xml:id="br0">
      <inkml:brushProperty name="width" value="0.05" units="cm"/>
      <inkml:brushProperty name="height" value="0.05" units="cm"/>
    </inkml:brush>
  </inkml:definitions>
  <inkml:trace contextRef="#ctx0" brushRef="#br0">1 21 392,'0'0'2746,"0"0"-1030,0 0-345,0 0-257,0 0-297,0 0-208,7 0-203,35 0 968,-42 0-798,0 0 219,0 0 148,0 0 144,0 0-46,-26 0 314,8 0-571,28 1 302,32 1-671,35-5-236,22-6-179,-23 2 11,23 2-11,-78 5-100,-20 0-13,-1 0-36,0 0-155,-5 0-1285,-7 0-470,-1 0-2114</inkml:trace>
  <inkml:trace contextRef="#ctx0" brushRef="#br0" timeOffset="352.04">74 289 536,'0'0'7298,"0"0"-4006,0 0-1550,0 0-406,0 0-310,0 0-239,5 0 186,65-1 10,-5 0-973,30 4-10,-86-2-328,0 0 1,0 1 0,0 0 0,-1 1 0,1 0-1,1 1 328,9 6-2888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36.278"/>
    </inkml:context>
    <inkml:brush xml:id="br0">
      <inkml:brushProperty name="width" value="0.05" units="cm"/>
      <inkml:brushProperty name="height" value="0.05" units="cm"/>
    </inkml:brush>
  </inkml:definitions>
  <inkml:trace contextRef="#ctx0" brushRef="#br0">1 1 992,'0'0'4911,"0"0"-2506,0 0-742,0 0-130,0 0-333,0 0-208,4 20-157,1 3-604,-1-1 44,0 0 0,-1 0 0,-1 1 0,-1 15-275,1 66 1077,0-34-555,-3 0 1,-2 0 0,-6 16-523,5-17-1565,4-68-374,0-2-724,0-1-1491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36.589"/>
    </inkml:context>
    <inkml:brush xml:id="br0">
      <inkml:brushProperty name="width" value="0.05" units="cm"/>
      <inkml:brushProperty name="height" value="0.05" units="cm"/>
    </inkml:brush>
  </inkml:definitions>
  <inkml:trace contextRef="#ctx0" brushRef="#br0">0 72 8186,'0'0'2632,"0"0"-1279,0 0-209,0 0-456,0 0-152,0 0 240,0 0-176,232-36-392,-159 24-128,-4 3-80,-9 0-168,-8 6-696,-12 0-856,-17 3-3489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36.960"/>
    </inkml:context>
    <inkml:brush xml:id="br0">
      <inkml:brushProperty name="width" value="0.05" units="cm"/>
      <inkml:brushProperty name="height" value="0.05" units="cm"/>
    </inkml:brush>
  </inkml:definitions>
  <inkml:trace contextRef="#ctx0" brushRef="#br0">325 0 9402,'0'0'2315,"0"0"-879,0 0-401,0 0-400,0 0-143,-20 27 192,-3 3-469,-22 29 972,-36 65-1187,51-72 428,2 0 1,-18 52-429,35-75 42,1 1 1,2 0-1,1 1 1,1 0 0,2 0-1,0 14-42,3-18 32,1 1 0,1-1-1,2 3-31,-2-20 5,1 0 0,0 0-1,1 0 1,0 0 0,1-1 0,0 1-1,0-1 1,1 0 0,4 6-5,2 0-18,1 0 0,0 0-1,1-1 1,1-1 0,0 0 0,1-1 0,0-1 0,1 0 0,0-1 0,0 0 0,1-2 0,0 0 0,4 1 18,-4-4-784,0 0-1,0 0 1,0-2 0,0 0 0,9 0 784,13-2-5733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37.607"/>
    </inkml:context>
    <inkml:brush xml:id="br0">
      <inkml:brushProperty name="width" value="0.05" units="cm"/>
      <inkml:brushProperty name="height" value="0.05" units="cm"/>
    </inkml:brush>
  </inkml:definitions>
  <inkml:trace contextRef="#ctx0" brushRef="#br0">271 96 864,'0'0'4162,"0"0"-2280,0 0-411,0 0-100,0 0-117,0 0 51,-8-15-131,-32-47-362,38 60-769,0 0 0,0 0 0,-1 1 0,1-1-1,-1 1 1,1-1 0,-1 1 0,0 0 0,1 0 0,-1 0 0,0 0 0,0 1 0,0-1-1,0 1 1,0-1 0,0 1 0,0 0 0,0 0 0,1 1 0,-1-1 0,0 1-1,0-1 1,0 1 0,0 0 0,0 0 0,-1 1-43,-4 1 75,1 1 0,0 0 1,-1 1-1,2-1 0,-1 2 0,0-1 1,1 1-1,0-1 0,1 2 0,-1-1 1,1 1-1,-2 3-75,-2 3 135,1 0 0,0 0 1,1 1-1,0 0 1,2 1-1,-3 6-135,5-5 19,0-1 0,0 1 1,2 1-1,0-1 0,1 8-19,0-23 0,0 0 0,1 0 0,-1 0 0,0 1 0,0-1 0,1 0 0,-1 0 0,1 0 0,-1 0 0,1 0 0,0 0 0,-1 0 0,1 0 0,0 0 0,0 0 0,-1 0 0,1 0 0,0 0-1,0 0 1,0-1 0,0 1 0,0 0 0,0-1 0,1 1 0,-1-1 0,0 1 0,0-1 0,0 0 0,0 1 0,1-1 0,-1 0 0,0 0 0,1 0 0,48 2 40,-35-3-74,-5 0-46,0 0 0,0-1-1,-1 0 1,1-1-1,-1 0 1,0-1 0,0 0-1,0 0 1,0-1-1,0 0 1,-1 0 0,0-1-1,4-4 81,4-3-225,-1 0-1,-1-1 0,0-1 1,-1 0-1,0-1 0,2-5 226,-7 2 73,-6 15 511,-2 15-345,-1 35 35,0-29-225,0 0-1,1 1 1,1-1-1,0 0 1,1 0-1,1 0 1,1 0 0,0 0-1,3 4-48,0-4-154,8 15-1,-15-30-158,1-1 1,0 0-1,0 0 1,0 0-1,0 0 1,0 0-1,0 0 1,0 0-1,0-1 1,0 1 0,1 0-1,-1 0 1,1-1 312,5 1-8318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44.689"/>
    </inkml:context>
    <inkml:brush xml:id="br0">
      <inkml:brushProperty name="width" value="0.05" units="cm"/>
      <inkml:brushProperty name="height" value="0.05" units="cm"/>
    </inkml:brush>
  </inkml:definitions>
  <inkml:trace contextRef="#ctx0" brushRef="#br0">0 85 832,'0'0'2157,"0"0"-304,0 0-331,0 0-132,0 0-6,2 0 5561,10-3-6861,13-11 17,1 1 0,0 2 0,0 1 0,2 1 0,-1 1 0,1 1 0,16-1-101,-43 8-3,1-1-1,-1 1 0,1 0 1,0 0-1,-1 0 0,1 0 1,-1 0-1,1 0 0,-1 0 1,1 0-1,0 0 0,-1 1 1,1-1-1,-1 1 0,1-1 1,-1 1-1,1 0 0,-1 0 1,0-1-1,1 1 0,-1 0 1,0 0-1,1 1 4,-1 1 26,0-1-1,0 1 0,0 0 1,-1-1-1,1 1 0,-1 0 1,0 0-1,0-1 1,0 1-1,0 0 0,0 2-25,0 7 65,-1-7-55,1-1-1,0 1 1,-1 0-1,0-1 1,0 1-1,0-1 1,0 0 0,-1 1-1,0-1 1,0 0-1,0 0 1,0 0-1,-1 0 1,1 0-1,-2 1-9,-6 5 3,-1 0 0,1 0-1,-1-1 1,-6 3-3,-28 24 72,45-35-35,0-1-68,0 0-37,0 0-12,0 0 0,0 0 20,4 0-82,4 0 148,-1 0 1,1 0-1,-1 1 0,0 0 1,1 1-1,-1 0 1,0 0-1,0 0 1,0 1-1,0 0-6,-4-2-4,-1 1-1,1 0 1,-1-1 0,0 1-1,0 0 1,0 0-1,0 0 1,0 0 0,0 1-1,0-1 1,-1 0-1,1 1 1,-1 0 0,0-1-1,0 1 1,0-1-1,0 1 1,0 0 0,0 0-1,-1 0 1,1 0-1,-1-1 1,0 1 0,0 0-1,0 0 1,0 0-1,0 0 1,-1 0 4,0 0 1,1 0 0,-1 0 0,0 0 0,-1 0 1,1-1-1,0 1 0,-1 0 0,1-1 0,-1 1 0,0-1 0,0 1 1,0-1-1,0 0 0,-2 2-1,-39 29 46,28-22-48,2-1-115,1 0 0,-2-1 0,1-1 0,-1 0 0,-1-1 0,1 0 0,-12 3 117,50-25-6075,-16 9 2065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54.927"/>
    </inkml:context>
    <inkml:brush xml:id="br0">
      <inkml:brushProperty name="width" value="0.05" units="cm"/>
      <inkml:brushProperty name="height" value="0.05" units="cm"/>
    </inkml:brush>
  </inkml:definitions>
  <inkml:trace contextRef="#ctx0" brushRef="#br0">311 0 1592,'0'0'7499,"0"0"-5325,0 0-1901,0 0-209,0 0 127,0 0 151,-12 30 128,-40 97 8,16-30 1843,-21 93-2321,19-57 725,11-50-454,1-2-91,-3 25-180,33-171 196,2 39-278,1 1 1,1 0 0,1 0-1,1 0 1,2 1-1,0 1 1,1 0 0,2 0-1,15-17 82,-27 37-16,0 1 0,0-1-1,1 1 1,-1 0-1,1 0 1,-1 0-1,1 1 1,0-1-1,0 1 1,0 0-1,0 0 1,0 1 0,0-1-1,0 1 1,0-1-1,0 1 1,0 1-1,4-1 17,-1 1-15,-1 0-1,1 0 1,0 0-1,-1 1 1,1 0 0,-1 0-1,1 0 1,-1 1-1,0 0 1,5 4 15,-4-3-7,-1 1 1,0 0-1,0 0 1,0 0-1,-1 1 1,0 0 0,0 0-1,0 0 1,-1 1-1,0-1 1,0 1-1,-1 0 1,0 0-1,0 1 1,0-1 0,-1 0-1,0 1 1,-1 0-1,1-1 1,-2 1-1,1 0 1,-1 0-1,0 0 1,-1 1 6,0-3 2,0 0-1,0 0 1,-1-1-1,0 1 1,0-1 0,-1 1-1,1-1 1,-1 0 0,0 0-1,0 0 1,-1-1-1,0 1 1,0-1 0,0 1-1,0-1 1,0-1 0,-1 1-1,-4 2-1,-13 9 52,1-1 0,-2-2 0,-15 7-52,16-9-42,0-1-1,-1-1 0,-1 0 1,-18 2 42,21-6-1456,1-2 1,-1 0-1,-10-1 1456,29-12-5426,2 1 1486</inkml:trace>
  <inkml:trace contextRef="#ctx0" brushRef="#br0" timeOffset="563.8">483 813 3625,'0'0'5782,"0"0"-3933,0 0-1128,0 0-338,0 0-196,0 0-102,18 7-58,122 49 38,-133-53-63,0 0 1,-1 1-1,0-1 0,1 2 0,-1-1 1,0 1-3,-4-4-3,-1 0 0,0 0 0,0 0 1,0-1-1,0 1 0,0 0 0,-1 0 0,1 0 1,0 0-1,0 1 0,-1-1 0,1 0 1,0 0-1,-1 0 0,1 1 0,-1-1 0,0 0 1,1 0-1,-1 1 0,0-1 0,0 0 1,0 1-1,0-1 0,0 0 0,0 1 0,0-1 1,0 0-1,0 1 0,-1-1 0,1 0 1,-1 0-1,1 1 0,-1-1 0,1 0 0,-1 0 1,0 0-1,1 0 0,-1 0 0,-1 1 3,-8 7 60,-1-2 0,0 0 0,0 0-1,-1-1 1,0 0 0,0-1 0,0 0-1,-5 0-59,-12 6 101,7-2-41,12-6-43,0 1 0,1 0 1,-1 0-1,1 1 1,0 0-1,-7 6-17,16-11-2,0 0 1,0 1-1,0-1 0,-1 0 0,1 1 0,0-1 0,0 0 1,0 0-1,0 1 0,0-1 0,0 0 0,0 1 0,0-1 1,0 0-1,0 0 0,0 1 0,0-1 0,0 0 0,0 0 1,0 1-1,1-1 0,-1 0 0,0 1 0,0-1 1,0 0-1,0 0 0,0 1 0,1-1 0,-1 0 0,0 0 1,0 0-1,0 1 0,1-1 0,-1 0 0,0 0 0,0 0 1,1 0-1,-1 0 0,0 1 0,0-1 0,1 0 0,-1 0 1,0 0-1,0 0 0,1 0 0,-1 0 2,11 5 79,14 4 123,-17-7-195,0 1 1,0 0 0,0 1 0,0 0-1,-1 0 1,1 1-8,-6-3 47,0-1 0,0 1 0,0 0 0,0 0 0,0 0 0,-1 0 0,1 0 0,-1 1-1,1-1 1,-1 0 0,0 1 0,0-1 0,0 1 0,0-1 0,0 1 0,-1 0 0,1-1 0,-1 1 0,0 0 0,0-1-1,0 3-46,0-3 47,-1 0-1,0 1 1,0-1-1,0 0 1,0 0-1,0 0 1,0 0-1,-1 0 1,1 0-1,-1 0 1,1 0-1,-1 0 0,0-1 1,0 1-1,0-1 1,0 1-1,0-1 1,0 0-1,0 0 1,0 0-1,-1 0-46,-54 25 134,49-23-125,-30 11-1892,1-1-1,-15 1 1884,24-10-4830</inkml:trace>
  <inkml:trace contextRef="#ctx0" brushRef="#br0" timeOffset="1045.16">1006 45 5065,'0'0'5413,"0"0"-3743,0 0-626,0 0 472,0 0-230,0 0-287,5 27-234,21 87-163,-19-88-397,2 1 1,1-2-1,1 1 0,2-1 0,0-1 1,6 6-206,20 39 330,-25-39-270,0 1 1,-2 0 0,-2 0 0,0 1 0,-3 0-1,0 1 1,-2 0 0,-2 0 0,-1 0 0,-1 0-1,-2 1 1,-3 19-61,1-37 6,-1-1 0,-1 0 0,0-1 0,0 1 0,-2-1 1,0 0-1,0 0 0,-1-1 0,-1 0 0,0-1 0,-1 0 0,-1 0 0,-2 1-6,-25 25-492,-2-2 1,-1-2-1,-9 3 492,16-13-4117,-28 16 4117,32-26-4384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53.141"/>
    </inkml:context>
    <inkml:brush xml:id="br0">
      <inkml:brushProperty name="width" value="0.05" units="cm"/>
      <inkml:brushProperty name="height" value="0.05" units="cm"/>
    </inkml:brush>
  </inkml:definitions>
  <inkml:trace contextRef="#ctx0" brushRef="#br0">1 194 6361,'0'0'1042,"0"0"-11,0 0 29,0 0 320,0 0-105,0 0-363,1-1-795,0 1-1,0-1 1,0 1-1,0-1 0,0 0 1,0 1-1,0 0 1,0-1-1,0 1 0,0 0 1,0 0-1,1-1 0,-1 1 1,0 0-1,1 0-116,503 0 2413,-504 0-2466,0 0 1,0 0-1,0 0 1,0 0-1,-1 0 1,1 0-1,0 0 1,0 0-1,0 0 0,0 1 1,-1-1-1,1 0 1,0 0-1,0 1 1,-1-1-1,1 1 1,0-1-1,-1 0 1,1 1-1,0 0 1,-1-1-1,1 1 1,0-1-1,-1 1 1,1 0-1,-1-1 1,0 1-1,1 0 1,-1-1-1,1 2 53,-1-1-159,0 0 0,0 0 0,0 1 0,0-1 0,-1 0-1,1 0 1,0 0 0,0 0 0,-1 0 0,1 1 0,-1-1 0,1 0 0,-1 0 0,0 0 0,1 0-1,-1 0 1,0 0 0,0-1 0,1 1 0,-1 0 0,0 0 0,-1 0 159,-19 14-4094</inkml:trace>
  <inkml:trace contextRef="#ctx0" brushRef="#br0" timeOffset="666.53">953 72 7962,'0'0'2659,"0"0"-1093,0 0-137,0 0-194,0 0-365,0 0-240,1-11-164,-1-33-126,0 43-330,0 0 1,-1 0-1,1 0 1,-1 0-1,1 1 0,-1-1 1,1 0-1,-1 0 1,1 0-1,-1 1 1,0-1-1,0 0 0,1 1 1,-1-1-1,0 0 1,0 1-1,0-1 0,0 1 1,1 0-1,-1-1 1,0 1-1,0 0 0,0-1 1,0 1-1,0 0 1,0 0-1,0 0 0,0 0 1,0 0-1,0 0 1,0 0-1,0 0 1,0 0-1,0 0 0,0 1 1,0-1-1,0 0 1,-1 1-11,-4 0 33,-3 0-26,0 0 0,1 1-1,-1 0 1,0 0-1,1 1 1,-1 0 0,1 1-1,0 0 1,0 0-1,0 1 1,0 0 0,1 0-1,-4 4-6,-15 13 26,1 1 0,-21 24-26,36-35-12,0 0 0,0 0 0,2 1 0,-1 0-1,-3 9 13,9-15-5,0-1-1,0 1 1,1 0-1,0 0 1,0 0-1,1 1 1,-1-1-1,2 0 1,-1 1-1,1-1 1,0 0-1,1 5 6,0-11-4,-1 0 1,1 0-1,-1 0 1,1 0-1,0 0 0,-1 0 1,1 0-1,0 0 1,0 0-1,0-1 0,0 1 1,-1 0-1,1-1 1,0 1-1,0-1 0,0 1 1,1-1-1,-1 1 1,0-1-1,0 1 0,0-1 1,0 0-1,0 0 1,0 0-1,1 0 0,-1 0 1,0 0-1,0 0 4,43 0-175,-33 0 95,5-2-28,-1 0 0,0-1 0,0 0 1,0-1-1,0-1 0,-1 0 0,0-1 0,0-1 0,0 0 0,-1-1 1,0-1-1,0 0 0,-1 0 0,0-1 0,-1-1 0,1-2 108,9-17-2,-13 19 1442,-5 36-780,-3 279-1064,0-303 190,0 0 72,0 0 0,0-1 0,-1 1 0,1-1 0,0 1 0,0-1 0,1 1 0,-1-1 0,0 1 0,0-1 0,0 1 0,0-1 0,0 1 0,0 0 0,1-1 0,-1 1 0,0-1 0,0 0 0,1 1 0,-1-1 0,0 1 0,1-1 0,-1 1 0,1-1 1,-1 0 141,9 1-4460</inkml:trace>
  <inkml:trace contextRef="#ctx0" brushRef="#br0" timeOffset="998.77">1264 358 7418,'0'0'2328,"0"0"-1000,0 0 137,0 0-225,0 0-216,0 0-328,0 0-320,-36 116-248,26-89-72,3-3-48,1-1-8,-1-5 0,4 0-80,3-9-528,0-3-1240,0-6-3489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52.240"/>
    </inkml:context>
    <inkml:brush xml:id="br0">
      <inkml:brushProperty name="width" value="0.05" units="cm"/>
      <inkml:brushProperty name="height" value="0.05" units="cm"/>
    </inkml:brush>
  </inkml:definitions>
  <inkml:trace contextRef="#ctx0" brushRef="#br0">76 0 4369,'0'0'2394,"0"0"-1407,0 0-79,0 0 604,0 0-236,0 28-211,0 165 786,2-55-273,-5 161 26,2-285-1579,-1 1 0,-1-1 0,0 0 0,-1 0 0,0 0 0,-1 0 0,-1-1 0,0 0 0,-1 0 0,0 0-1,-3 2-24,10-15 12,0 0 0,0 1 0,0-1 0,0 0 0,0 1 0,0-1 0,0 0-1,0 1 1,-1-1 0,1 0 0,0 0 0,0 1 0,0-1 0,-1 0 0,1 0-1,0 1 1,0-1 0,-1 0 0,1 0 0,0 0 0,0 1 0,-1-1 0,1 0-1,0 0 1,-1 0 0,1 0 0,0 0 0,-1 0 0,1 0 0,0 0 0,-1 0-1,1 0 1,0 0 0,-1 0 0,1 0 0,0 0-12,-1-13 89,8-22-220,1 16 71,1 0 0,1 0 1,1 1-1,0 0 0,1 1 0,1 0 1,0 1-1,2 1 0,0 0 0,0 1 0,17-12 60,-25 22-30,-1 1-1,1-1 0,1 1 0,-1 1 0,0-1 0,1 1 0,-1 1 1,1-1-1,0 1 0,-1 1 0,1-1 0,0 1 0,0 0 1,-1 1-1,7 1 31,-12-1 0,1-1 1,0 1-1,0 0 1,0 1 0,-1-1-1,1 0 1,-1 1-1,1-1 1,-1 1 0,0 0-1,1 0 1,-1 0-1,0 0 1,0 0 0,0 0-1,0 1 1,-1-1-1,1 1 1,-1-1 0,1 1-1,-1-1 1,0 1-1,0 0 1,0 0 0,-1 0-1,1 0 1,0 0-1,1 12 81,1-1 0,-2 1 1,0 0-1,-1 10-81,0-21 15,0 3-12,0 0 1,-1 0-1,0 1 1,0-1-1,-1 0 1,1 0-1,-2 0 1,1-1-1,-1 1 1,0 0-1,0-1 1,-5 6-4,2-4 3,0 0 0,-1 0-1,-1 0 1,1-1 0,-1-1 0,0 1 0,-1-1 0,-7 4-3,-2 0-272,0-1 0,0-1 1,-1 0-1,0-2 0,-1 0 0,0-1 0,1-1 0,-2-1 1,1 0-1,0-2 0,0 0 0,-4-2 272,24 1-23,0 0-1,0 0 1,0 0-1,0 0 1,-1 0-1,1 0 1,0 0 0,0 0-1,0 0 1,0 0-1,-1 0 1,1 0-1,0 0 1,0 0-1,0 0 1,0 0 0,0 0-1,-1 0 1,1 0-1,0 0 1,0 0-1,0 0 1,0-1 0,0 1-1,0 0 1,0 0-1,-1 0 1,1 0-1,0 0 1,0 0-1,0-1 1,0 1 0,0 0-1,0 0 1,0 0-1,0 0 1,0 0-1,0 0 1,0-1 0,0 1-1,0 0 1,0 0-1,0 0 1,0 0-1,0-1 1,0 1-1,0 0 1,0 0 0,0 0-1,0 0 1,0 0-1,0-1 1,0 1-1,0 0 1,0 0 0,0 0-1,0 0 1,0 0-1,0 0 1,1-1-1,-1 1 1,0 0-1,0 0 1,0 0 23,8-8-810,16-2-1208,5-2-719</inkml:trace>
  <inkml:trace contextRef="#ctx0" brushRef="#br0" timeOffset="368.67">589 828 7706,'0'0'2373,"0"0"-1339,0 0-212,0 0 204,0 0-277,0 0-183,0 21-96,-7 145 649,5-124-696,2-21-279,-1 0 1,0-1 0,-2 1-1,-3 11-144,5-30-48,1 0-1,-1 0 1,0 0-1,0 0 1,1 0-1,-1 0 0,-1 0 1,1 0-1,0 0 1,0-1-1,-1 1 1,1 0-1,-1-1 1,1 1-1,-2 0 49,-11 2-7871,11-4 260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48.495"/>
    </inkml:context>
    <inkml:brush xml:id="br0">
      <inkml:brushProperty name="width" value="0.05" units="cm"/>
      <inkml:brushProperty name="height" value="0.05" units="cm"/>
    </inkml:brush>
  </inkml:definitions>
  <inkml:trace contextRef="#ctx0" brushRef="#br0">4 206 9450,'0'0'1704,"0"0"-739,0 0-75,-1 28 19,-1 168 440,12 188 334,-10-274-1176,2-124-500,1 0 0,1 1 0,0 0 0,0-1-1,1 2 1,1-1 0,4-6-7,6-10-31,2 0 1,12-15 30,-21 32-15,1 0 0,0 1 0,1 0 0,1 0 0,-1 1 0,1 0 0,1 1 0,0 1 0,1 0 15,-5 3-20,-1 1 0,2 0 1,-1 1-1,0 0 0,1 0 1,0 1-1,-1 0 0,1 1 1,0 0-1,0 0 0,0 1 0,0 1 1,-1 0-1,7 1 20,-13-1-10,1 0 1,-1 0 0,0 0-1,0 1 1,0 0-1,0-1 1,0 1-1,0 0 1,0 0-1,-1 1 1,1-1-1,-1 0 1,0 1-1,0 0 1,1-1-1,-2 1 1,1 0-1,0 0 1,-1 0-1,1 0 1,-1 1-1,0-1 1,0 0 0,0 1-1,0-1 1,0 2 9,2 13-3,-1 0 1,0 0-1,-1 0 1,-1 8 2,0-23 3,0 3 1,-1 1-1,0-1 1,0 0 0,0 0 0,0 0 0,-1 0 0,0 0 0,-1 0 0,1 0 0,-1-1 0,0 1 0,-4 4-4,0-1 16,0 1 0,-1-2 0,-1 1 0,1-1 0,-1 0 0,-9 5-16,-9 5-382,-2-1 0,0-2-1,-1-1 1,-20 6 382,37-15-739,-1 0-1,-1-1 1,1 0-1,0-2 1,-1 1 0,0-2-1,0 0 740,14-1-1796,1 0-817</inkml:trace>
  <inkml:trace contextRef="#ctx0" brushRef="#br0" timeOffset="552.95">550 843 9762,'0'0'2154,"0"0"-930,0 0-548,0 0-294,0 0-106,0 0 96,17 0-28,131 0-52,-146 0-296,-1 1 0,0-1-1,1 0 1,-1 1 0,0-1 0,1 1-1,-1 0 1,0-1 0,1 1 0,-1 0 0,0 0-1,0 0 1,0 0 0,0 0 0,0 0-1,0 0 1,0 0 0,0 0 0,0 0 0,0 0-1,-1 1 1,1-1 0,-1 0 0,1 1-1,-1-1 1,1 0 0,-1 1 0,0-1 0,1 1-1,-1-1 1,0 1 0,0-1 0,0 0 0,0 1-1,0 0 5,0 3-4,0 0-1,0-1 0,-1 1 1,1 0-1,-1-1 0,0 1 1,0-1-1,-1 1 1,1-1-1,-1 1 0,-1 1 5,-5 5 4,-1-1-1,0 0 0,0-1 1,-1 0-1,0-1 0,-1 0 1,1 0-1,-2-1 1,0 0-4,-7 5-485,1 1 0,-10 9 485,27-22-74,1 0 43,0 0-26,51-1 22,-34-1 53,1 1 0,-1 1 0,0 1-1,1 0 1,-1 1 0,6 2-18,-21-3 23,0 0 0,0 0 0,0 0 1,0 0-1,-1 0 0,1 0 0,0 0 1,0 0-1,-1 1 0,1-1 1,-1 1-1,1-1 0,-1 1 0,1 0 1,-1 0-1,0-1 0,0 1 0,0 0 1,0 0-1,0 0 0,-1 0 0,1 0 1,0 0-1,-1 0 0,0 1 0,1-1 1,-1 0-1,0 0 0,0 0 0,0 0 1,0 0-1,-1 1 0,1-1 0,-1 0 1,1 0-1,-1 0 0,0 0 0,1 0 1,-1 0-1,0 0 0,0 0 0,-1-1 1,1 1-1,0 0 0,-1-1 0,1 1 1,-1-1-1,0 2-23,-12 7-35,0 0 1,-1-2-1,0 1 1,0-2-1,0 0 1,-14 4 34,7-3-1540,0-2 0,-20 3 1540,11-5-4233</inkml:trace>
  <inkml:trace contextRef="#ctx0" brushRef="#br0" timeOffset="1005.11">1105 156 5777,'0'0'3896,"0"0"-2565,0 0-279,0 0 73,0 0-88,0 0-156,13 26-73,43 88-83,-5-27 56,-40-71-661,-1 0 0,-1 1-1,-1 0 1,-1 0 0,5 16-120,-4 0 60,-1 0 0,-2 0 0,-1 0 1,-1 1-1,-2 0 0,-2-1 0,-4 27-60,2-39 10,-1-1 1,0 1-1,-2-1 0,-1-1 0,0 1 0,-1-1 0,-1 0 0,-7 8-10,-10 16-260,-2-2 1,-32 36 259,56-72-126,-3 4-450,0 0 0,0-1 0,-1 0 0,0 0 0,0-1 0,-1 0 0,0 0 1,-10 5 575,5-10-4780</inkml:trace>
  <inkml:trace contextRef="#ctx0" brushRef="#br0" timeOffset="1666.99">1886 1 3105,'0'0'3476,"0"0"-1741,0 0-150,0 0 140,0 0-282,0 0-366,-24 31-312,-78 103-143,90-118-440,1 1 0,0 0 0,1 1 1,1 0-1,1 1 0,0 0 0,-2 13-182,-3 8 256,-1 1 46,2 1 1,2 0-1,2 1 0,-1 18-302,2 30 562,4 54-562,3-130-169,0 0 1,2-1-1,0 1 1,0-1-1,1 1 1,1-1-1,1 0 1,0 0-1,0-1 1,2 0-1,-1 0 1,4 3 168,5 2-2601,-2-9-1868,0-5-2609</inkml:trace>
  <inkml:trace contextRef="#ctx0" brushRef="#br0" timeOffset="2280.82">2379 608 5233,'0'0'4226,"0"0"-1781,0 0-555,0 0-138,0 0-412,0 0-556,-12-9-334,-41-27-241,49 35-199,1-1 0,-1 0 0,0 1 0,0 0 1,0 0-1,1 0 0,-1 0 0,0 1 0,0-1 0,0 1 0,0 0 0,0 0 0,0 1 0,0-1 0,0 1 0,0 0 0,0 0 0,0 0 0,1 0 0,-1 1 0,0-1 0,0 2-10,-5 2 33,0 1-1,0 0 0,1 0 0,0 1 0,0 0 0,-5 7-32,4-5 24,0 1 1,1 0 0,0 1 0,1-1-1,0 2 1,0-1 0,1 1 0,1 0-1,0 0 1,1 0 0,0 1 0,1-1-1,0 1 1,1 0 0,1 0 0,-1 12-25,2-23-1,0 1 1,0 0 0,0-1 0,0 1-1,1-1 1,-1 1 0,1-1-1,-1 1 1,1-1 0,0 1-1,0-1 1,0 0 0,1 1 0,-1-1-1,0 0 1,1 0 0,-1 0-1,2 1 1,0-1-2,0 0 0,0 0 0,0-1 0,0 1 0,0 0 0,0-1 0,1 0 0,-1 0 0,0 0 0,1 0 0,-1-1 0,1 1 0,1-1 2,7 1-92,-1 0 0,1 0 0,0-1 0,-1-1 0,1 0 0,-1 0 0,3-2 92,-7 1-63,-1 0 0,1 0 0,-1-1 0,0 0 0,1 0 0,-1-1 0,-1 0 0,1 0 0,-1 0 0,1 0 0,-1-1-1,2-3 64,4-3-125,-1-1 0,0 0-1,-1-1 1,0 0 0,-1 0-1,-1-1 1,0 0 0,0 0-1,-2 0 1,2-7 125,-10 56 350,2-1 0,4 32-350,-1 6 93,-2-54 51,0-1-1,2 0 0,1 3-143,9 15-919,-12-33 618,1 0 1,0-1-1,0 0 0,0 1 1,0-1-1,0 0 0,1 1 1,-1-1-1,0 0 0,1 0 0,-1 0 1,0 0-1,1 0 0,-1 0 1,1 0-1,0-1 0,-1 1 301,9 0-7740</inkml:trace>
  <inkml:trace contextRef="#ctx0" brushRef="#br0" timeOffset="2799.23">2752 861 6905,'0'0'2336,"0"0"-1320,0 0-433,0 0 61,0 0 39,0 0-101,25-7-166,78-23-150,-98 28-229,0 0 0,0 1 0,0 0 0,0 0 1,1 0-1,-1 1 0,0-1 0,0 1 0,3 1-37,4-1 78,-11 3-33,-1 0 1,0 0-1,1 0 0,-1 0 1,0 0-1,-1 0 0,1 0 1,0 0-1,-1 1-45,0-1 17,-1 1 0,0-1 0,1 1 0,-1-1 0,-1 0 1,1 0-1,0 0 0,-1 0 0,1 0 0,-1-1 0,0 1 0,-1 0-17,-43 31 188,24-18-92,-1 1-62,17-13-29,1 0 1,-1 0-1,1 0 0,0 1 1,1 0-1,-1 0 0,1 0 1,0 1-1,0 0 0,1 0 1,-3 4-6,7-9-3,0 0 0,0 0 1,0-1-1,0 1 1,0 0-1,1-1 1,-1 1-1,0 0 1,0-1-1,1 1 1,-1 0-1,0-1 0,1 1 1,-1 0-1,1-1 1,-1 1-1,0-1 1,1 1-1,-1-1 1,1 1-1,0-1 1,-1 1-1,1-1 0,-1 0 1,1 1-1,0-1 1,-1 0-1,1 1 1,0-1-1,-1 0 1,1 0-1,0 0 1,0 1-1,-1-1 0,2 0 3,34 8 195,-27-6-156,13 2 51,-12-2-79,0-1-1,0 2 1,-1-1 0,1 2-1,-1-1 1,0 1 0,0 0 0,0 1-1,6 4-10,-14-8 9,1 0 0,-1 0-1,0 0 1,0 0-1,0 0 1,0 0 0,0 0-1,0 1 1,0-1 0,0 0-1,0 1 1,-1-1 0,1 0-1,0 1 1,-1-1 0,1 1-1,-1-1 1,0 1-1,1-1 1,-1 1 0,0-1-1,0 1 1,0 0 0,0-1-1,0 1 1,0-1 0,-1 1-1,1-1 1,-1 1-1,1-1 1,-1 1 0,1-1-1,-1 0 1,0 1 0,1-1-1,-1 0 1,0 1 0,0-1-1,0 0 1,0 0 0,0 0-1,0 0 1,0 0-1,-1 0 1,0 0-9,-7 7 74,0-1 0,0 0 0,-1-1-1,-1 0 1,-3 1-74,13-6-3,-67 29-200,61-28-475,0 0 0,0-1 0,0 0 0,0 0 0,0 0-1,0-1 679,6 0-3980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46.684"/>
    </inkml:context>
    <inkml:brush xml:id="br0">
      <inkml:brushProperty name="width" value="0.05" units="cm"/>
      <inkml:brushProperty name="height" value="0.05" units="cm"/>
    </inkml:brush>
  </inkml:definitions>
  <inkml:trace contextRef="#ctx0" brushRef="#br0">1 373 4993,'0'0'2947,"0"0"-1197,0 0-423,0 0-215,0 0-221,0 0 96,11 0-39,72-2 457,-11 0-660,1 3 0,24 5-745,-89-5-23,39 7 76,-44-7-85,0-1 0,0 1-1,0 1 1,0-1-1,0 0 1,0 1 0,0-1-1,-1 1 1,1 0-1,0 0 1,-1 0 0,2 1 32,-3-2-234,-1 0 1,0-1-1,1 1 1,-1 0-1,1 0 1,-1 0-1,0-1 1,0 1-1,1 0 1,-1 0-1,0 0 1,0-1-1,0 1 1,0 0-1,0 0 0,0 0 1,0 0-1,0-1 1,0 1-1,-1 1 234,-1 1-4819</inkml:trace>
  <inkml:trace contextRef="#ctx0" brushRef="#br0" timeOffset="833.99">778 1 5537,'0'0'1419,"0"0"-584,0 0 35,0 0 87,0 0-13,0 0-117,-28 18-119,-88 60-46,108-72-533,1 0 0,0 0-1,0 0 1,-4 6-129,-2 12 458,8-11-280,1-4-109,1 1 0,0 0 0,1 0 0,0 0 0,0 0 0,1 0 0,0 1 0,1-1 1,0 0-1,1 0 0,0 1-69,0-8 16,-1-1 0,1 0 0,0 0 0,0 1 0,0-1 1,0 0-1,0 0 0,0 0 0,0 0 0,1 0 0,-1-1 0,1 1 0,0 0 1,-1-1-1,1 1 0,0-1 0,0 1 0,0-1 0,0 0 0,0 0 1,0 0-1,0 0 0,0 0 0,1 0 0,-1-1 0,0 1 0,1-1 0,-1 1 1,1-1-17,12 2 3,1 0 1,-1-1 0,1 0 0,2-2-4,-6 1-43,-7 0 36,0-1 0,0 1 0,0-1 0,0 0 0,0 0-1,-1-1 1,1 1 0,0-1 0,-1 0 0,1-1 0,-1 1 0,0-1 0,3-2 7,1-1-16,0-1 0,-1 0 0,0 0 0,-1 0 0,0-1 0,6-8 16,0-5-9,-1 0 0,0-1 0,-1 0 0,-2-1 0,3-11 9,-9 25-154,3-8 762,-3 16-259,-1 11-236,-2 77 396,2 109-215,1-180-304,0 1 0,0-1 1,2 0-1,0 0 1,5 13 9,-8-28-114,-1 1 1,1-1-1,0 0 1,-1 0 0,1 1-1,0-1 1,0 0 0,0 0-1,0 0 1,0 0 0,0 0-1,0 0 1,0 0 0,1 0-1,-1 0 1,0-1-1,1 1 1,-1 0 0,0-1-1,1 1 1,-1-1 0,1 0-1,-1 1 1,0-1 0,1 0-1,-1 0 1,1 0 0,-1 0-1,1 0 1,-1 0-1,2 0 114,11 0-4647</inkml:trace>
  <inkml:trace contextRef="#ctx0" brushRef="#br0" timeOffset="1181.98">1317 414 8130,'0'0'2064,"0"0"-1216,0 0-23,0 0 279,0 0-136,0 0-328,0 0-192,-7 84-168,4-58-24,0 4-64,-1 0-104,1 0-40,3 0-48,-3-7 0,3 1-48,-3-9-512,-1-3-1208,1-6-3721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45.714"/>
    </inkml:context>
    <inkml:brush xml:id="br0">
      <inkml:brushProperty name="width" value="0.05" units="cm"/>
      <inkml:brushProperty name="height" value="0.05" units="cm"/>
    </inkml:brush>
  </inkml:definitions>
  <inkml:trace contextRef="#ctx0" brushRef="#br0">80 1 5169,'0'0'2223,"0"0"-861,0 0-353,0 0 210,0 0-68,0 0-161,0 28-117,-1 95-109,-1-73-55,-2 1 0,-2-1 0,-11 39-709,1-7 397,-15 170-13,29-241 780,2-23-834,5-25-363,0 26 10,1 0 0,0 0 0,0 0 0,1 1 0,1 0-1,0 0 1,0 1 0,1 0 0,0 1 0,1 0 0,0 0-1,1 0 24,11-7-123,1 1-1,0 1 1,1 0-1,0 2 0,6 0 124,-25 8-55,1 2-1,-1-1 1,1 0-1,0 1 1,0 0-1,0 1 1,-1-1 0,1 1-1,0 0 1,0 1-1,0-1 1,0 1 55,-5 0-10,0-1 0,0 1 0,0 0 0,0 0 0,0 0 0,0-1 0,0 1 0,-1 0 0,1 0 0,0 0-1,-1 0 1,1 0 0,-1 0 0,1 0 0,-1 0 0,1 1 0,-1-1 0,0 0 0,1 0 0,-1 0 0,0 1 10,3 29-157,-3-27 153,2 8 26,-1 0 0,-1 0 0,0 0 0,0 0 0,-2 0 0,1 0 0,-1 0 0,-1-1 0,0 1 0,-1-1 0,0 1 0,-1-1 0,0 0 0,-2 2-22,-3 2 49,0-1 1,-1-1 0,0 0 0,-1-1-1,-1 0 1,0 0 0,0-2 0,-13 8-50,16-11 24,-2-1 0,1 0 0,-1-1 0,0 0 1,0 0-1,0-2 0,-1 0 0,1 0 0,-1-1 1,1 0-1,-1-1 0,0-1-24,12 0-23,0 0 0,1 0 0,-1 0 0,0 0 0,1 0 0,-1 0 0,0-1 0,1 1 0,-1 0 0,0 0 0,1-1 0,-1 1 0,1 0 0,-1-1-1,1 1 1,-1-1 0,0 1 0,1-1 0,0 1 0,-1-1 0,1 1 0,-1-1 0,1 1 0,0-1 0,-1 1 0,1-1 0,0 0 0,-1 1 0,1-1 0,0 1 0,0-1 0,0 0 0,0 1 0,0-1 0,0 0 0,0 1 0,0-1 0,0 0 0,0 0 0,0 1 0,0-1 0,0 1 0,0-1 0,1 0 23,-1-1-118,0 1 0,1-1 1,-1 1-1,1-1 0,-1 1 0,1-1 1,0 1-1,0-1 0,-1 1 1,1 0-1,0-1 0,0 1 0,1 0 1,-1 0-1,0 0 0,0 0 1,0 0-1,1 0 0,-1 0 1,1 0 117,39-16-5288,-24 11-712</inkml:trace>
  <inkml:trace contextRef="#ctx0" brushRef="#br0" timeOffset="451.36">546 727 7194,'0'0'2259,"0"0"-666,0 0-372,0 0-371,0 0-276,0 0-154,0 13 306,1 48-67,-3 0 0,-2 0 1,-3 0-1,-4 3-659,2-8 114,8-39-3128,1-32-78,0-1-4677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2:58.472"/>
    </inkml:context>
    <inkml:brush xml:id="br0">
      <inkml:brushProperty name="width" value="0.05" units="cm"/>
      <inkml:brushProperty name="height" value="0.05" units="cm"/>
    </inkml:brush>
  </inkml:definitions>
  <inkml:trace contextRef="#ctx0" brushRef="#br0">209 420 5961,'0'0'4483,"0"0"-2652,0 0-1074,0 0-306,0 0-90,0 0-23,1-2 51,11-19 1689,-12 20-1605,0 1-63,0 0-93,0 0-98,0 0-68,0 0-66,0 12 154,7 466 1464,-7-313-2766,9-197-4766,-9 14-491</inkml:trace>
  <inkml:trace contextRef="#ctx0" brushRef="#br0" timeOffset="480.49">0 661 7986,'0'0'2691,"0"0"-1152,0 0-748,0 0-372,0 0-126,0 0 116,27 0 2732,378 0 143,-188 0-8815,-233 0 1965,2 0-4297</inkml:trace>
  <inkml:trace contextRef="#ctx0" brushRef="#br0" timeOffset="996.98">1356 1 5537,'0'0'5551,"0"0"-3244,0 0-1168,0 0-147,0 0-301,0 0-262,-8 11 73,-45 62 339,4 2-1,-5 17-840,34-51 158,1 1-1,3 1 0,1 0 1,3 1-1,1 1 1,3 0-1,1 1 0,2-1 1,2 1-1,3 0 0,1 0 1,3 11-158,-1-41 9,0 0 0,1 0 1,0-1-1,2 0 0,-1 0 1,2 0-1,0-1 0,1 1 1,0-2-1,10 13-9,14 13-132,0-2 1,33 28 131,-29-30-370,-32-31 46,4 5-37,-6 0-3062,-2-9-700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4.546"/>
    </inkml:context>
    <inkml:brush xml:id="br0">
      <inkml:brushProperty name="width" value="0.05" units="cm"/>
      <inkml:brushProperty name="height" value="0.05" units="cm"/>
    </inkml:brush>
  </inkml:definitions>
  <inkml:trace contextRef="#ctx0" brushRef="#br0">3 0 5433,'0'0'2774,"0"0"-681,0 0-572,0 28-306,0 175 576,-1-72-793,0 36 595,9 35-1593,-5-181 70,-3-21-64,0 0-1,0 0 1,0 0-1,0 0 1,0 0 0,0 0-1,0 0 1,0 0-1,0 0 1,0 0-1,0-1 1,0 1 0,0 0-1,0 0 1,0 0-1,0 0 1,0 0 0,0 0-1,0 0 1,0 0-1,1 0 1,-1 0-1,0 0 1,0 0 0,0 0-1,0 0 1,0 0-1,0 0 1,0-1-1,0 1 1,0 0 0,0 0-1,0 0 1,0 0-1,1 0 1,-1 0-1,0 0 1,0 0 0,0 0-1,0 0 1,0 0-1,0 0 1,0 0-1,0 0 1,0 0 0,0 0-1,0 1 1,1-1-1,-1 0 1,0 0 0,0 0-1,0 0-5,5-38 604,-2 13-741,1 7 120,0 1-1,1 0 0,1 0 1,1 0-1,1 1 0,0 0 1,1 0-1,0 1 0,2 0 1,-1 1-1,5-3 18,-7 8-18,0 1 1,1-1-1,1 2 0,-1-1 1,1 1-1,0 1 0,1 0 1,-1 0-1,1 1 0,0 1 1,1 0-1,-1 0 0,1 1 1,0 0-1,-1 1 0,1 1 0,2-1 18,-11 2-18,1 0-1,-1 0 0,0 0 0,1 0 0,-1 0 0,1 1 0,-1-1 0,0 1 0,1 0 0,-1 0 0,0 0 0,0 1 0,3 1 19,-4-2-8,0 1 0,0 0 0,0 0 0,-1 0 0,1 0-1,0 1 1,-1-1 0,0 0 0,1 1 0,-1-1-1,0 0 1,0 1 0,-1 0 0,1-1 0,0 1-1,-1-1 1,0 1 0,1 0 8,1 7 13,-1-1-1,0 1 1,0 0-1,-1 0 1,0 0 0,-1 0-1,0-1 1,0 1-1,-1 0 1,0-1-1,-1 1 1,0-1 0,-1 1-1,0-1 1,0-1-1,-1 1 1,0 0 0,0-1-1,-1 0 1,0-1-1,-1 1 1,0-1-1,0 0-12,-2 2-34,-1-1-1,0 0 0,0 0 0,-1-1 0,0-1 1,0 0-1,-1 0 0,1-1 0,-1-1 0,-6 2 35,7-3-1043,1-1-1,-1-1 1,1 0-1,-11 0 1044,20-1-1223,10-6-3284,5-3 746</inkml:trace>
  <inkml:trace contextRef="#ctx0" brushRef="#br0" timeOffset="517.93">516 694 7986,'0'0'3583,"0"0"-2041,0 0-726,0 0-163,0 0-179,0 0-182,9 0-13,27-1 78,89 2 721,-123 0-1076,0-1 0,-1 1 1,1-1-1,-1 1 0,1 0 1,0 0-1,-1-1 0,0 1 0,1 0 1,-1 1-1,0-1 0,1 0 1,-1 0-1,0 0 0,0 1 1,0-1-1,0 1 0,0-1 1,0 1-1,-1-1 0,1 1 1,0-1-1,-1 1 0,1 0 1,-1-1-1,0 1 0,1 0 0,-1-1 1,0 1-1,0 0 0,0-1 1,0 1-1,-1 0 0,1 0-2,0 3 12,0 0-1,0 0 1,-1 0-1,0 1 1,0-1-1,0 0 1,-1 0-1,0 0 1,0-1 0,0 1-1,-1 1-11,-5 4 41,-1 0 0,0-1 1,-1 0-1,1 0 0,-2-1 0,-8 5-41,5-3 47,1 1-1,0 0 1,-10 10-47,23-20-4,-1-1 1,1 0 0,-1 0-1,1 1 1,0-1-1,-1 0 1,1 1 0,0-1-1,-1 1 1,1-1-1,0 0 1,0 1-1,-1-1 1,1 1 0,0-1-1,0 1 1,0-1-1,-1 1 1,1-1 0,0 1-1,0-1 1,0 1-1,0-1 1,0 1 0,0-1-1,0 1 1,0-1-1,0 1 1,1-1 0,-1 1-1,0-1 1,0 1-1,0-1 1,0 0-1,1 1 1,-1-1 0,0 1-1,0-1 1,1 0-1,-1 1 1,0-1 0,1 1-1,-1-1 1,1 0-1,-1 1 1,0-1 0,1 0-1,-1 0 1,1 1-1,-1-1 1,1 0 0,-1 0-1,1 0 1,-1 0-1,1 1 4,31 4-235,-26-4 227,54 3 169,-35-3-895,-1 1 0,12 2 734,-36-3-21,14 4-1529,-11 4-3272,-3-3-1762</inkml:trace>
  <inkml:trace contextRef="#ctx0" brushRef="#br0" timeOffset="883.78">1187 554 7738,'0'0'2888,"0"0"-1687,0 0-1,0 0 24,0 0-184,0 0-80,0 0-159,126 35-209,-93-35-168,3 3-8,-3-3-216,0 0-152,-3 3-48,-7 3-8,-6 0-336,-14 12-768,-3-3-1161,0 0-3584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3.381"/>
    </inkml:context>
    <inkml:brush xml:id="br0">
      <inkml:brushProperty name="width" value="0.05" units="cm"/>
      <inkml:brushProperty name="height" value="0.05" units="cm"/>
    </inkml:brush>
  </inkml:definitions>
  <inkml:trace contextRef="#ctx0" brushRef="#br0">308 2 5449,'0'0'2662,"0"0"-1063,0 0-532,0 0-247,0 0-122,0 0-13,0 0-13,-27 0 2374,8 0-2669,13-1-343,0 1 0,0-1 0,0 1 0,0 1 1,0-1-1,0 1 0,0 0 0,0 1 0,0-1 0,0 1 0,1 0 0,-1 1 0,1-1 0,-1 1 0,-3 2-34,-5 7-16,1-1 0,-1 1 0,2 1 0,0 1 0,0 0 0,2 0 0,0 1 0,0 0 0,1 1 0,1 0 0,1 0 0,0 1-1,1 0 1,1 0 0,0 0 0,2 1 0,0 0 0,0 0 0,2 15 16,1-30-4,0-1 0,0 0 1,0 0-1,1 0 0,-1 0 0,1 0 0,-1 0 1,1 0-1,0 0 0,0 0 0,0 0 0,0 0 0,0 0 1,1 0-1,-1-1 0,1 1 0,-1-1 0,1 1 1,-1-1-1,1 1 0,0-1 0,-1 0 0,1 0 1,0 0-1,0 0 0,0 0 0,0 0 0,0 0 0,0-1 1,0 1-1,0-1 0,1 1 0,-1-1 0,0 0 1,0 0-1,1 0 4,2 0 23,1 1 0,0-2 1,0 1-1,0-1 0,-1 1 0,1-2 1,0 1-1,-1-1 0,1 1 1,-1-2-1,1 1 0,-1 0 0,2-2-23,13-12 3,0-1-1,-1 0 1,-1-1-1,-1-1 1,-1-1-1,0-1 0,-1 0 1,-2-1-1,0 0 1,-1-1-1,7-19-2,-16 34 20,-1 0 0,0 1 0,0-1 0,0 0 0,-1 0 0,0 0 0,-1 0 0,1-2-20,-1 10 16,1 8-143,13 59 174,-7-34 34,0 1-1,3-1 1,0-1 0,10 19-81,-20-49-77,1-1 1,0 0-1,-1 0 1,1 1-1,0-1 1,0 0 0,0 0-1,0 0 1,0 0-1,0 0 1,0 0-1,0 0 1,0 0-1,0 0 1,0-1-1,1 1 1,0 0 76,16 2-7349,-8-3-1534</inkml:trace>
  <inkml:trace contextRef="#ctx0" brushRef="#br0" timeOffset="451.3">698 276 6617,'0'0'2454,"0"0"-800,0 0-596,0 0-429,0 0-242,0 0-110,0 43 1562,3-9-1378,0 0 0,2 0 0,2-1 0,6 18-461,-1 0 79,1 19-79,-12-60-1501,-1-18-3790,0-11-1130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6.949"/>
    </inkml:context>
    <inkml:brush xml:id="br0">
      <inkml:brushProperty name="width" value="0.05" units="cm"/>
      <inkml:brushProperty name="height" value="0.05" units="cm"/>
    </inkml:brush>
  </inkml:definitions>
  <inkml:trace contextRef="#ctx0" brushRef="#br0">595 28 6329,'0'0'3686,"0"0"-1481,0 0-531,0 0-246,0 0-233,0 0-280,-6-4-183,2 1-588,-1 1 0,1-1 1,-1 1-1,0-1 0,0 1 0,0 1 1,0-1-1,0 1 0,0 0 0,0 0 1,0 0-1,-1 1-144,-9-1 57,1 1 1,-1 0-1,0 1 1,1 1-1,-1 0 1,1 1-1,-1 1 1,1 0-1,-10 5-57,-19 11 24,2 2 0,0 1 0,1 3 0,2 1 0,1 1 0,1 3 0,-6 8-24,35-32-2,1 0 0,0 0-1,0 1 1,1 0-1,0 0 1,-1 3 2,4-8-9,1 1 0,-1-1 1,1 1-1,0 0 0,0-1 0,0 1 1,1 0-1,-1 0 0,1 0 0,0 0 0,0-1 1,0 1-1,1 0 0,-1 0 0,1 0 1,1 3 8,-1-5 2,0-1 0,0 1 0,1 0 0,-1-1 0,0 1 1,1-1-1,-1 1 0,1-1 0,0 1 0,-1-1 0,1 0 1,0 0-1,0 0 0,0 0 0,0 0 0,0-1 0,0 1 0,0 0 1,0-1-1,0 0 0,0 1 0,0-1 0,2 0-2,59 2 110,-47-2-88,4-1-21,-1 0 0,0-1 0,0-1 0,0 0 0,0-2 0,0 0 0,-1-1 0,1-1 0,-2-1 0,1 0 0,9-7-1,5-4-51,-1-1 0,0-1 1,3-5 50,-20 14 12,0-1 0,-1 0 0,-1-1 0,0 0 0,-1 0 0,-1-1 0,4-7-12,-4 137 116,-7-98-119,37 233-313,-39-248 29,2 7-875,3-8-4008,-2-1-340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7.347"/>
    </inkml:context>
    <inkml:brush xml:id="br0">
      <inkml:brushProperty name="width" value="0.05" units="cm"/>
      <inkml:brushProperty name="height" value="0.05" units="cm"/>
    </inkml:brush>
  </inkml:definitions>
  <inkml:trace contextRef="#ctx0" brushRef="#br0">1 30 5097,'0'0'4990,"0"0"-2650,0 0-771,0 0-258,0 0-291,0 0-155,12-4-143,4-2-528,0 1 0,0 1-1,0 0 1,1 2-1,0-1 1,8 2-194,-16 0 21,-6 1-29,0 0 1,0 0-1,0 0 0,0 1 0,0-1 1,0 0-1,0 1 0,3 1 8,-5-1-8,0-1 1,0 1-1,0 0 0,0 0 0,0 0 0,-1-1 1,1 1-1,0 0 0,0 0 0,-1 0 0,1 1 1,0-1-1,-1 0 0,1 0 0,-1 0 0,1 0 1,-1 0-1,0 1 0,0-1 0,1 0 0,-1 0 1,0 1-1,0-1 0,0 0 8,0 4 7,0 0-1,1 0 1,-2 0 0,1 0 0,-1-1-1,1 1 1,-1 0 0,-1 0 0,1-1-1,-1 1 1,1-1 0,-1 1 0,0-1-1,-1 0 1,1 1 0,-1-1 0,-1 1-7,-5 5 41,-1-1 1,0 0 0,0 0 0,-1-1 0,-5 3-42,5-4 15,1 1 1,0 0 0,0 0 0,0 1 0,1 1 0,-2 2-16,11-12-14,0 0 1,0 0-1,0 0 1,-1 1-1,1-1 0,0 0 1,0 0-1,0 1 1,0-1-1,0 0 1,-1 0-1,1 0 0,0 1 1,0-1-1,0 0 1,0 0-1,0 1 1,0-1-1,0 0 1,0 0-1,0 1 0,0-1 1,0 0-1,0 1 1,0-1-1,0 0 1,0 0-1,1 0 1,-1 1-1,0-1 0,0 0 1,0 0-1,0 1 1,0-1-1,0 0 1,1 0-1,-1 1 14,12 3-148,24-4 241,-27 0-136,-7 0 45,33 1-685,-1-2-1,1-1 1,-1-1 0,0-2 0,27-8 683,-18 0-3024,-8 1-2300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8.015"/>
    </inkml:context>
    <inkml:brush xml:id="br0">
      <inkml:brushProperty name="width" value="0.05" units="cm"/>
      <inkml:brushProperty name="height" value="0.05" units="cm"/>
    </inkml:brush>
  </inkml:definitions>
  <inkml:trace contextRef="#ctx0" brushRef="#br0">49 1 6209,'0'0'5004,"0"0"-3397,0 0-888,0 0 32,-4 32-56,-14 104-31,14-85 64,1 0 1,4 41-729,1-19 360,0 44 8,-1 68-161,-2-175-184,-1 1-1,1 0 1,-2 0-1,0-1 1,-2 7-23,-6 20 26,14-66 419,-3 21-469,0 1 0,0 0 0,1 0 0,1-1-1,-1 1 1,1 0 0,0 0 0,1-2 24,1 2-8,0 0 0,0 0 0,1 0 0,0 0 0,0 1-1,1 0 1,0 0 0,0 0 0,0 1 0,0 0 0,1 0 0,0 1 0,0-1 0,0 1 0,1 1 0,-1 0 0,7-2 8,6-1-33,1 2 1,-1 0-1,1 2 1,-1 0-1,1 1 1,8 1 32,-26 0-6,0 0 1,0 1-1,0-1 1,0 1-1,0 0 1,0-1 0,0 1-1,0 1 1,0-1-1,0 0 1,-1 1-1,1-1 1,-1 1-1,1 0 1,-1 0-1,1 0 1,-1 0-1,0 0 1,0 1-1,0-1 1,0 1-1,-1-1 1,1 1-1,-1 0 1,1-1-1,-1 1 1,0 0-1,0 0 1,1 3 5,0 2 36,0 0 0,-1 1 0,0-1 0,0 0-1,-1 1 1,0-1 0,0 1 0,-1-1 0,0 1 0,-1 5-36,0-9 17,0-1-1,0 1 1,0-1 0,-1 0 0,1 1-1,-1-1 1,0-1 0,0 1-1,0 0 1,-1-1 0,1 1 0,-1-1-1,0 0 1,0 0 0,-1 0-17,-12 8 48,-2 0 0,-15 6-48,32-16 0,-12 6-300,0 0 0,-1-1 1,0-1-1,0 0 1,0-1-1,-1-1 0,0 0 1,1-1-1,-1-1 0,0 0 1,0-1-1,-8-2 300,23 2-118,0 0 0,1-1 0,-1 1-1,1 0 1,-1-1 0,1 1 0,0-1 0,-1 1-1,1 0 1,-1-1 0,1 1 0,0-1-1,-1 1 1,1-1 0,0 1 0,-1-1 0,1 0-1,0 1 1,0-1 0,0 1 0,-1-1 0,1 1-1,0-1 1,0 0 0,0 1 0,0-1 0,0 0-1,0 1 1,0-1 0,0 1 0,1-1 0,-1 0-1,0 1 1,0-1 0,0 1 0,1-1-1,-1 1 1,0-1 0,1 1 0,-1-1 0,0 1-1,1-1 1,-1 1 0,0-1 0,1 1 0,-1 0-1,1-1 119,53-20-4258,-27 10-443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8.344"/>
    </inkml:context>
    <inkml:brush xml:id="br0">
      <inkml:brushProperty name="width" value="0.05" units="cm"/>
      <inkml:brushProperty name="height" value="0.05" units="cm"/>
    </inkml:brush>
  </inkml:definitions>
  <inkml:trace contextRef="#ctx0" brushRef="#br0">44 1 2865,'0'0'6169,"0"0"-3569,0 0-1289,0 0-5,0 0 10,0 0-317,0 19-236,0 3-593,1 25 284,-2 0 0,-3 8-454,-1-9 41,4-28-188,0 0 0,-2 0-1,0 0 1,-1 0 0,0-1-1,-2 1 1,-6 13 147,12-30-1788,0-4-1462,0-9-3328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8.794"/>
    </inkml:context>
    <inkml:brush xml:id="br0">
      <inkml:brushProperty name="width" value="0.05" units="cm"/>
      <inkml:brushProperty name="height" value="0.05" units="cm"/>
    </inkml:brush>
  </inkml:definitions>
  <inkml:trace contextRef="#ctx0" brushRef="#br0">27 1 10866,'0'0'1854,"0"0"-839,0 0-42,0 0 133,0 0-100,0 0 3,27 28-103,89 93-164,-98-102-618,0 1 0,-1 1 0,-1 1-1,-1 0 1,-1 1 0,-1 0 0,-1 1-1,-1 1 1,-1 0 0,1 7-124,-3 3 33,-2 1 0,-1 1 0,-1-1 1,-3 0-1,0 1 0,-4 13-33,2-30 13,-2 1 1,0-1 0,-1 0-1,-1 0 1,-1 0 0,-1 0-1,-1-1 1,0-1 0,-1 1-1,-1-1 1,-9 12-14,-19 21-171,-3-1 1,-1-1-1,-6 1 171,-27 31-1429,64-66 1017,5-6-1612,3-7-3167,17-9 624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09.291"/>
    </inkml:context>
    <inkml:brush xml:id="br0">
      <inkml:brushProperty name="width" value="0.05" units="cm"/>
      <inkml:brushProperty name="height" value="0.05" units="cm"/>
    </inkml:brush>
  </inkml:definitions>
  <inkml:trace contextRef="#ctx0" brushRef="#br0">374 1 8306,'0'0'4259,"0"0"-2170,0 0-766,0 0-412,0 0-305,0 0-239,-12 0-116,3 0-204,5 0-30,-1-1 1,1 1 0,0 0-1,-1 0 1,1 1-1,0-1 1,0 1 0,0 0-1,-1 0 1,1 1 0,0-1-1,0 1 1,0 0-1,1 0 1,-1 0 0,0 0-1,1 1 1,-3 1-18,-14 18 128,0 1 1,1 0 0,2 1-1,1 1 1,0 1-1,2 0 1,1 1-1,-3 11-128,-9 30 266,2 0 0,-11 66-266,20-66 72,2 2 0,4-1-1,3 1 1,4 68-72,1-131-20,0 0 0,1-1-1,1 1 1,-1 0 0,1-1 0,0 0 0,0 1 0,1-1-1,-1 0 1,2 0 0,-1 0 0,1-1 0,-1 1 0,1-1-1,1 0 1,4 4 20,-5-5-291,0-1-1,0 0 1,0 0-1,0 0 0,1-1 1,-1 0-1,1 1 1,0-2-1,0 1 0,0 0 1,0-1-1,0 0 1,0 0-1,2-1 292,10 1-3539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10.146"/>
    </inkml:context>
    <inkml:brush xml:id="br0">
      <inkml:brushProperty name="width" value="0.05" units="cm"/>
      <inkml:brushProperty name="height" value="0.05" units="cm"/>
    </inkml:brush>
  </inkml:definitions>
  <inkml:trace contextRef="#ctx0" brushRef="#br0">348 0 8970,'0'0'2543,"0"0"-992,0 0-407,0 0-343,0 0-399,0 0-138,-18 4-93,-62 17 20,74-19-161,0 0-1,1 1 1,-1 0 0,1 0 0,-1 0 0,1 1 0,0-1-1,1 1 1,-1 1 0,1-1 0,0 1 0,-3 3-30,-5 6 89,-14 13 153,2 1 1,1 1 0,2 1 0,-2 4-243,16-21 38,-1 0-1,2 1 1,0 0 0,1 0-1,0 1 1,1-1 0,0 1-1,2 0 1,-1 0-1,2 0 1,0 5-38,1-12 8,0 0-1,0 0 0,0-1 1,1 1-1,1 0 1,-1-1-1,1 1 0,1 0 1,1 4-8,-2-9 3,0 0 0,0-1 1,0 1-1,0 0 0,1-1 1,-1 0-1,1 0 0,-1 0 1,1 0-1,0 0 0,0 0 0,0 0 1,0-1-1,0 0 0,0 1 1,0-1-1,1-1 0,-1 1 1,0 0-1,0-1 0,1 1 1,-1-1-1,4 0-3,1 0-26,0 0 0,-1 0 0,1 0 0,0-1 1,0 0-1,0-1 0,-1 0 0,1 0 0,-1 0 0,0-1 0,1 0 0,4-4 26,1-1-96,-1-1 0,0 0 0,-1-1 0,0 0 0,-1 0 0,4-7 96,5-4-110,-1-2 1,-1 0-1,-1-1 0,-1-1 0,-2 0 1,0-1-1,1-7 110,-13 32 93,-1 1 38,-1 20-11,-44 204 716,37-142-2300,2 78 1464,6-158-2063,0-2-2241,0 0-3146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16.970"/>
    </inkml:context>
    <inkml:brush xml:id="br0">
      <inkml:brushProperty name="width" value="0.05" units="cm"/>
      <inkml:brushProperty name="height" value="0.05" units="cm"/>
    </inkml:brush>
  </inkml:definitions>
  <inkml:trace contextRef="#ctx0" brushRef="#br0">113 7 328,'0'0'3905,"0"0"-1891,0 0-603,0 0-78,0 0-234,0-7-67,0 8 7674,-3 26-8551,0 0-1,-1-1 1,-2 1-1,-3 7-154,-6 31 292,4-10 33,-24 109 646,35-163-1076,0-1 1,-1 0-1,1 1 0,0-1 0,-1 0 1,1 1-1,0-1 0,-1 0 0,1 0 0,-1 1 1,1-1-1,0 0 0,-1 0 0,1 1 1,-1-1-1,1 0 0,-1 0 0,1 0 1,0 0-1,-1 0 0,1 0 0,-1 0 1,1 0-1,-1 0 0,1 0 0,-1 0 1,1 0-1,-1 0 0,1 0 0,0 0 1,-1-1 104,-4 1-1825,-4 0-3326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18.051"/>
    </inkml:context>
    <inkml:brush xml:id="br0">
      <inkml:brushProperty name="width" value="0.05" units="cm"/>
      <inkml:brushProperty name="height" value="0.05" units="cm"/>
    </inkml:brush>
  </inkml:definitions>
  <inkml:trace contextRef="#ctx0" brushRef="#br0">164 96 2761,'0'0'3843,"0"0"-1585,0 0-886,0 0-674,0 0-156,0 0 45,3-14 0,-1-5-315,-1 10 82,1 0 0,0-1 1,0 1-1,1 0 0,2-7-354,-5 16 51,1 0 0,-1 0 0,0 0 0,0 0 0,0 0 0,0 0-1,0 0 1,0 0 0,0 0 0,0 1 0,0-1 0,0 0 0,0 0 0,0 0 0,0 0 0,0 0-1,0 0 1,0 0 0,0 0 0,0 0 0,0 0 0,1 0 0,-1 0 0,0 0 0,0 0 0,0 0 0,0 0-1,0 0 1,0 0 0,0 0 0,0 0 0,0 0 0,0 0 0,0 0 0,0 0 0,0 0 0,0 0-1,0 0 1,1-1 0,-1 1 0,0 0 0,0 0 0,0 0 0,0 0 0,0 0 0,0 0 0,0 0-1,0 0 1,0 0 0,0 0 0,0 0 0,0 0 0,0 0 0,0 0 0,0 0 0,0 0-51,2 10 552,-2 14-631,-8 27 654,-3 0 1,-14 40-576,2-3 306,-11 56 124,-42 157 367,72-290-910,-1 3 652,4-29 13,1 4-535,-1 5-24,1 0 0,0 0 0,0 0 0,0 0 0,1 0 1,0 0-1,0 0 0,0 0 0,1 1 0,0-1 0,0 0 0,0 1 0,1-1 0,0 1 0,0 0 1,0 0-1,1 0 7,16-20-128,1 1 1,1 1-1,1 0 1,2 2 127,-17 14-28,0 1 0,0 1 1,1-1-1,0 1 0,0 0 0,1 1 0,-1 0 1,1 1-1,0 0 0,0 1 0,0 0 0,0 0 1,1 1-1,5 0 28,-12 1-12,-1 0 1,1 0 0,0 0-1,-1 1 1,1-1-1,0 1 1,-1 0 0,1 0-1,-1 1 1,1-1-1,-1 1 1,0 0 0,0-1-1,1 1 1,-1 1-1,-1-1 1,1 0 0,0 1-1,0-1 1,-1 1 0,0 0-1,1 0 1,-1 0-1,0 1 12,5 5 7,-1 1-1,-1-1 0,0 1 0,0 0 1,-1 0-1,0 0 0,-1 1 1,0 0-1,-1-1 0,0 1 0,0 0 1,-1 0-1,-1 0 0,0 0 0,0 0 1,-1 0-1,-2 8-6,1-13 20,0 0 0,0-1 0,0 1 0,-1-1 0,0 1 0,0-1 0,0 0-1,-1 0 1,0-1 0,-1 3-20,-48 44 85,31-31-48,1 0 7,-2 0-1,0-1 1,-9 4-44,26-19-50,0 0-1,0-1 1,0 0 0,0 0 0,0 0-1,-1 0 1,1-1 0,-1 0-1,0-1 1,0 1 0,1-1 0,-1-1-1,0 1 1,0-1 0,0 0 0,0-1-1,-3 0 51,8 0-118,0-1 1,0 1-1,0 0 0,1-1 0,-1 1 0,0-1 1,1 0-1,-1 0 0,1 0 0,-1 1 0,1-1 0,0 0 1,0-1-1,0 1 0,0 0 0,1 0 0,-1 0 0,0 0 1,1-1-1,-1 1 0,1 0 0,0-1 0,0 1 118,0 1-706,0-2-4021,13-9 572,0 6-1455</inkml:trace>
  <inkml:trace contextRef="#ctx0" brushRef="#br0" timeOffset="667.84">611 986 6329,'0'0'3801,"0"0"-1692,0 0-718,0 0-377,0 0-243,0 0-131,2 0-95,18-1-300,-1-1 0,1-1 1,-1-1-1,2-1-245,-1 0 54,0 1-1,0 1 1,0 1 0,3 1-54,-11 1 11,-8 0-15,1-1 0,-1 1 0,0 1 0,1-1 1,-1 1-1,0-1 0,1 1 0,3 2 4,-7-2-4,1 0-1,-1 0 0,1 0 1,-1 0-1,0 1 1,1-1-1,-1 0 0,0 1 1,0-1-1,0 1 1,0 0-1,0-1 0,0 1 1,0 0-1,-1-1 1,1 1-1,-1 0 0,1 0 1,-1-1-1,0 1 1,0 0-1,1 0 0,-1 0 5,1 6 22,0 0 0,0 0-1,-1 0 1,0 0-1,0 0 1,-1 1-1,0-1 1,0 0-1,-1-1 1,0 1-1,0 0 1,-1 0-1,0-1 1,0 1 0,-1-1-1,0 0 1,0 0-1,-1-1 1,0 1-1,-1 0-21,-16 15 68,-2-1 0,0-1-1,-3 1-67,-40 33 157,66-52-146,1-2-30,0 0-29,0 0-9,21 3-142,36 3 771,-1-3-1,29-3-571,-50 0-33,-35 0 14,0 1 1,0-1 0,1 0-1,-1 0 1,0 0 0,0 1-1,0-1 1,0 0-1,1 0 1,-1 0 0,0 1-1,0-1 1,0 0 0,0 0-1,0 1 1,0-1 0,0 0-1,0 0 1,0 1-1,0-1 1,0 0 0,0 1-1,0-1 1,0 0 0,0 0-1,0 1 1,0-1-1,0 0 1,0 0 0,0 1-1,-1-1 1,1 0 0,0 0-1,0 0 1,0 1 0,0-1-1,0 0 1,-1 0-1,1 0 1,0 1 0,0-1 18,-8 12-1030,-30 7-3383,19-12-1064</inkml:trace>
  <inkml:trace contextRef="#ctx0" brushRef="#br0" timeOffset="1885.02">1299 727 1880,'0'0'3052,"0"0"-929,0 0-289,0 0-110,0 0-186,0 0-295,0 0-341,27 0 3046,361 0-806,-387 0-3070,-1 0 29,0 0 121,0 1-624,1 0 0,-1 0 0,0 0 0,0 0 0,0 0 0,0 0 1,0 0-1,0 0 0,-1 0 0,1 0 0,0 0 0,0 0 0,-1 0 1,1 0-1,-1 1 402,-10-1-4903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23.165"/>
    </inkml:context>
    <inkml:brush xml:id="br0">
      <inkml:brushProperty name="width" value="0.05" units="cm"/>
      <inkml:brushProperty name="height" value="0.05" units="cm"/>
    </inkml:brush>
  </inkml:definitions>
  <inkml:trace contextRef="#ctx0" brushRef="#br0">474 518 5113,'0'0'1651,"0"0"59,0 0-191,0 0-171,0 0-149,0 0-208,-8-7-192,-23-21-123,28 26-503,-1 0 1,1 0 0,-1 0-1,0 1 1,1-1-1,-1 1 1,0 0-1,0 0 1,0 0-1,0 0 1,0 1 0,0 0-1,0 0 1,0 0-1,0 0 1,0 1-1,1-1 1,-1 1 0,-2 0-174,-4 1 79,0 0-77,0 0 0,0 1 1,0 1-1,0 0 0,1 0 0,-1 1 1,1 0-1,0 0 0,-1 2-2,-76 58 17,66-49-15,1 1 0,1 1 0,1 1 0,0 0 0,-5 10-2,16-20-21,0 1 1,0 0-1,1 0 1,0 1-1,0 0 1,2-1-1,-1 1 1,1 1-1,1-1 1,0 0-1,0 1 1,1 10 20,1-19 0,0 1 1,0-1-1,0 0 0,0 1 1,1-1-1,-1 1 1,1-1-1,0 0 1,0 1-1,0-1 0,1 1 0,-1-3 6,1 1 0,-1-1 0,1 1 0,-1-1-1,1 0 1,0 1 0,-1-1 0,1 0 0,0 0-1,0 0 1,0-1 0,0 1 0,0 0 0,0-1-1,0 1 1,0-1 0,0 0 0,0 1 0,1-1-6,10 2 16,0-1 0,1-1 1,-1 1-1,1-2 0,-1 0 1,1-1-1,-1 0 1,0-1-1,0 0 0,0-1 1,0-1-1,-1 0 1,0-1-1,10-5-16,-7 1-3,-1 0-1,0 0 1,0-1 0,-1-1 0,-1 0-1,0-1 1,-1 0 0,0-1-1,-1 0 1,0-1 0,1-4 3,-2 0-1,0 0 1,4-15 0,-13 34-6,0-1 0,1 1 0,-1 0 0,0-1 0,0 1 1,0 0-1,0-1 0,0 1 0,1 0 0,-1 0 0,0-1 1,0 1-1,1 0 0,-1 0 0,0-1 0,0 1 0,1 0 1,-1 0-1,0 0 0,0-1 0,1 1 0,-1 0 0,0 0 1,1 0-1,-1 0 0,0 0 0,1 0 0,-1 0 0,0 0 0,1 0 1,-1 0-1,0 0 0,1 0 0,-1 0 0,0 0 0,1 0 1,-1 0-1,0 0 0,1 0 0,-1 0 0,0 0 0,1 1 1,-1-1-1,0 0 0,1 0 0,-1 0 0,0 1 0,0-1 1,1 0-1,-1 0 0,0 1 0,0-1 0,0 0 0,1 0 1,-1 1-1,0-1 0,0 0 6,11 17-107,-5 7 250,-2 0 0,0 1 1,-1-1-1,-2 1 0,-1 0 1,0-1-1,-3 5-143,1 38 77,2 10 68,0-44-6297,0-33-947</inkml:trace>
  <inkml:trace contextRef="#ctx0" brushRef="#br0" timeOffset="586.22">639 995 6617,'0'0'3691,"0"0"-2123,0 0-868,0 0-167,0 0 301,0 0 86,25-4-176,146-19 479,-98 16-481,54 2-742,-126 5 1,-1 0 0,0 0-1,1 0 1,-1 0 0,1 0 0,-1 0 0,0 1 0,1-1 0,-1 0 0,0 0 0,1 0 0,-1 1-1,1-1 1,-1 0 0,0 0 0,0 1 0,1-1 0,-1 0 0,0 1 0,1-1 0,-1 0 0,0 1-1,0-1 1,0 0 0,0 1 0,1-1 0,-1 1 0,0-1 0,0 0 0,0 1 0,0-1 0,0 1-1,0-1 1,0 0 0,0 1 0,0-1 0,0 1 0,0-1 0,0 0 0,0 1 0,0 0-1,-4 14 151,-4-6-106,0 1 0,0-1 0,-1-1 0,0 0 0,-1 0 0,1-1 0,-1 0 0,-1 0 0,-2 0-45,-37 27 74,48-33-83,0 1 1,0-1-1,0 1 1,1-1 0,-1 1-1,0-1 1,1 1-1,-1 0 1,1 0 0,-1 0-1,1 0 1,0 0-1,0 0 1,0 0 0,0 1-1,0-1 1,0 0 0,1 0-1,-1 1 1,1-1-1,0 0 1,0 1 0,-1-1-1,2 2 9,1-3 5,0 1 0,0-2 0,1 1 0,-1 0 0,0 0-1,1-1 1,-1 1 0,1-1 0,-1 0 0,1 0 0,-1 0 0,1 0 0,-1 0 0,2-1-5,0 1 19,42 0-88,1-2-1,-1-2 0,0-2 0,30-8 70,-63 11-977,-11 3-563,-4 0-942,-6 0-1907</inkml:trace>
  <inkml:trace contextRef="#ctx0" brushRef="#br0" timeOffset="1398.36">1546 372 5753,'0'0'4639,"0"0"-3038,0 0-923,0 0 53,0 0 91,0 0-84,0 0-174,3 11 384,2 18-611,-2 0-1,-1 0 1,-1 0-1,-1 0 1,-3 8-337,2 33 227,-1-20-97,-2 0 0,-1 0-1,-10 35-129,11-66 7,-7 28 9,3 0 0,2 1 0,1 19-16,5-66 92,0-1 85,0-20 314,1 6-501,0-1 0,1 1 0,1 0 0,0-1 0,1 1 1,1 1-1,0-1 0,0 0 0,2 1 0,-1 0 0,2 1 0,0 0 0,2-2 10,1-1-72,1 0 0,0 2 1,1-1-1,1 2 0,0 0 0,1 0 1,0 1-1,0 1 0,1 1 0,3-2 72,-9 8-23,0-1 0,0 1 0,0 0-1,0 1 1,0 1 0,0-1-1,1 2 1,-1-1 0,9 2 23,-18-1-8,1 0 0,0 0 1,0 0-1,0 1 0,0-1 0,0 1 0,0-1 1,0 1-1,0 0 0,-1-1 0,1 1 0,0 0 1,-1 0-1,1 1 0,0-1 0,-1 0 1,0 0-1,1 1 0,0 0 8,1 2 1,-1 0 0,1 0 1,-1 0-1,0 0 0,0 0 0,-1 0 0,1 0 1,0 5-2,1 7 70,0-1 1,-1 2-1,-1-1 1,-1 9-71,0-20 15,0 1 0,-1-1 0,1 1 0,-1-1 0,0 1 0,0-1 0,-1 0 0,0 0 0,0 0 0,0 0 0,-1 0 0,-2 4-15,0-2 21,0-1-1,-1 1 1,0-1 0,0-1-1,0 1 1,-1-1 0,0 0-1,-2 0-20,-6 5 23,-1 0-1,-1-2 0,0 0 1,0-1-1,0-1 0,-1-1 0,0 0 1,-15 2-23,-45-1-6436,87-6 3965,1 0-1709</inkml:trace>
  <inkml:trace contextRef="#ctx0" brushRef="#br0" timeOffset="1847.41">2048 1012 6313,'0'0'3891,"0"0"-1938,0 0-348,0 0-104,0 0-258,0 0-328,4 26 1371,-4 27-2147,-2 1-1,-3-1 1,-2 0 0,-12 49-139,13-84 12,-2 18-34,8-35-142,0-1-260,0 0-348,0-4-447,0-42-4685,0 22-1944</inkml:trace>
  <inkml:trace contextRef="#ctx0" brushRef="#br0" timeOffset="2352.43">2402 0 8042,'0'0'2839,"0"0"-1603,0 0-409,0 0 369,0 0 37,0 0-197,9 13-215,2 2-539,0 0 0,1-1-1,1 0 1,0-1-1,1-1 1,3 3-282,12 5 432,-1 2 1,-1 2-1,-2 0 0,19 22-432,-30-29 41,-2 1 0,0 0 0,0 0 1,-2 1-1,0 0 0,-2 1 0,0 0 0,3 13-41,0 16 32,-1 2 0,-3-1 0,-2 1 0,-3 0 0,-1 0 0,-5 29-32,2-51 10,-2 0 1,-1-1-1,-1 0 1,-1 0-1,-2-1 1,-1 0 0,-1 0-1,-1-1 1,-7 10-11,-10 13-8,-2-2 1,-3-1 0,-1-2-1,-13 11 8,22-26-1036,-2-1-1,-1-2 1,-1 0-1,-22 13 1037,11-15-4342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27.197"/>
    </inkml:context>
    <inkml:brush xml:id="br0">
      <inkml:brushProperty name="width" value="0.05" units="cm"/>
      <inkml:brushProperty name="height" value="0.05" units="cm"/>
    </inkml:brush>
  </inkml:definitions>
  <inkml:trace contextRef="#ctx0" brushRef="#br0">7 13 6649,'0'0'2917,"0"0"-906,0 0-739,0 0-383,0 0-213,0 0-139,0 0-86,0 0 40,0 0-7,0 0-103,0 0-5,0 0 59,11 0 447,295 0 1463,-305 0-2353,-1 0-6,0 0-33,0 0-106,0 0-409,0 0-502,0-6-2950,0 0-214</inkml:trace>
  <inkml:trace contextRef="#ctx0" brushRef="#br0" timeOffset="315">1 278 7418,'0'0'5833,"0"0"-3673,0 0-655,0 0-633,0 0-304,0 0-176,0 0-96,66-6 200,-23-6 0,6 3-192,8 0-192,-1 3-64,-3 6-48,-4 0-72,-9 9-96,-14 15-1184,-16-1-2809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43.775"/>
    </inkml:context>
    <inkml:brush xml:id="br0">
      <inkml:brushProperty name="width" value="0.05" units="cm"/>
      <inkml:brushProperty name="height" value="0.05" units="cm"/>
    </inkml:brush>
  </inkml:definitions>
  <inkml:trace contextRef="#ctx0" brushRef="#br0">44 0 8090,'0'0'2735,"0"0"-1656,0 0-620,0 0 334,0 32 69,0 106-204,0 304 1596,0-424-2230,-1 1 1,0 0-1,-1-1 0,-1 1 0,-1-1 0,0 0 0,-2 0 0,0-1 1,-1 1-1,-2 3-24,17-33 36,0 0 0,1 1 0,1 1 0,0 0 0,0 0 1,1 0-1,0 2 0,1-1 0,0 2 0,0-1 0,1 2 0,0-1 1,0 2-1,0 0 0,1 0 0,0 1 0,0 1 0,0 1 0,0 0 0,5 0-36,-18 2-7,1 0 0,-1 1 0,1-1 0,0 0 0,-1 1 0,1 0 0,-1-1 0,0 1 0,1 0 0,-1 0 0,0 0 0,1-1 0,-1 2 0,0-1 0,0 0 0,0 0 0,0 0 0,0 0 0,0 1 0,0-1 0,0 0 0,0 1 0,-1-1 0,1 1 0,0-1 0,-1 2 7,13 46 57,-10-36-21,0 8-18,-1 0-1,0 0 1,-2 0 0,0 9-18,-1 2-68,1-28 22,0 0-1,-1-1 1,1 1 0,-1 0 0,0-1-1,0 1 1,-1 0 0,1-1 0,-1 1-1,1-1 1,-1 0 0,0 0-1,0 1 1,-1-1 0,1-1 0,-1 1-1,1 0 1,-1 0 0,0-1 0,0 0-1,0 0 1,0 0 0,-1 0 0,1 0-1,0 0 1,-1-1 0,1 1 0,-1-1-1,0 0 1,0 0 46,-11 2-404,1 0 0,-1 0 0,0-2-1,1 1 1,-1-2 0,0 0 0,-3-1 404,16 1-91,0-1 0,0 1 0,0 0 0,1-1 0,-1 1 1,0-1-1,0 1 0,1-1 0,-1 0 0,0 0 0,1 0 0,-1 0 0,1 0 0,-1 0 0,1-1 1,-1 1-1,1 0 0,0-1 0,0 1 0,-1-1 0,1 1 0,0-1 0,0 1 0,1-1 0,-1 0 1,0-1 90,-1-3-863,0 0 1,1-1-1,0 1 1,0-1-1,0 1 1,1-1-1,0-1 863,0 8-57,0-1 0,0 1 0,1 0-1,-1 0 1,0 0 0,0-1-1,0 1 1,0 0 0,1 0-1,-1 0 1,0-1 0,0 1-1,1 0 1,-1 0 0,0 0-1,0 0 1,1 0 0,-1 0 0,0 0-1,0-1 1,1 1 0,-1 0-1,0 0 1,0 0 0,1 0-1,-1 0 1,0 0 0,0 0-1,1 0 1,-1 0 0,0 0 0,0 1-1,1-1 1,-1 0 57,2 0-384,8 0-1410</inkml:trace>
  <inkml:trace contextRef="#ctx0" brushRef="#br0" timeOffset="737.03">477 982 1560,'0'0'7039,"0"0"-4432,0 0-1434,0 0-375,0 0-179,0 0-204,8 0-134,28 0 455,1-2-1,18-4-735,-41 3 84,-1 1 0,1 1 0,0 0-1,0 1 1,1 1-84,-13-1-6,-1 1 0,0-1 0,0 1 0,0-1 0,0 1 0,0 0 0,0 0 0,0-1 1,0 1-1,0 0 0,-1 0 0,1 0 0,0 0 0,0 0 0,-1 0 0,1 0 0,-1 0 0,1 0 0,-1 0 0,1 0 0,-1 0 0,0 0 0,1 1 0,-1-1 0,0 0 0,0 0 0,0 0 0,0 1 6,2 39-143,-2-35 108,0-1 1,0 1 0,-1-1 1,0 0-1,0 1 0,0-1 1,-1 0-1,0 0 0,0 0 0,0 0 1,-1 0-1,1-1 0,-1 1 1,0-1-1,-1 1 0,0 0 34,-9 9-248,0-1-1,-1 0 0,-12 8 249,-8 7-317,33-27 364,1-1 32,0 0 89,0 0 20,0 0-3,0 0-53,27 0 51,-21-1-122,1 1 0,-1 1 0,1-1-1,0 1 1,-1 0 0,1 1 0,2 0-61,-8-1 65,1 0 0,0 0 1,-1 0-1,1 0 0,-1 0 0,1 0 0,-1 0 1,1 0-1,-1 1 0,0-1 0,1 0 0,-1 1 0,0-1 1,0 1-1,0 0 0,0-1 0,0 1 0,-1 0 1,1-1-1,0 1 0,-1 0 0,0 0 0,1 0 0,-1-1 1,0 1-1,0 0 0,0 0 0,0 2-65,1 0 34,-1-1 0,0 1 0,0 0 0,0 0-1,0 0 1,-1 0 0,0 0 0,1 0 0,-2 0 0,1-1 0,0 1-1,-1 0 1,1-1 0,-1 1 0,0-1 0,0 0 0,0 0 0,-1 1 0,1-1-1,-1-1 1,0 1 0,0 0 0,0-1 0,0 1 0,0-1 0,0 0-1,-1 0 1,1 0-34,-6 4-289,0-1 0,1 0 0,-2 0-1,1-1 1,-2 0 289,6-2-959,0-1 1,0 1-1,-1-1 1,1-1-1,-1 1 1,-2-1 958,-6 0-7363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42.415"/>
    </inkml:context>
    <inkml:brush xml:id="br0">
      <inkml:brushProperty name="width" value="0.05" units="cm"/>
      <inkml:brushProperty name="height" value="0.05" units="cm"/>
    </inkml:brush>
  </inkml:definitions>
  <inkml:trace contextRef="#ctx0" brushRef="#br0">73 1 6345,'0'0'4496,"0"0"-3196,0 0-974,0 0 162,0 0 437,0 0-201,0 31-286,0 107-77,1-6 180,-2 112 125,-4-172-531,-2 0 1,-7 20-136,7-67 12,7-25 3,0 0 37,0 0 26,0 0 21,0 0 22,0-5 61,1 1-182,0-1 0,0 0-1,1 1 1,-1-1 0,1 1 0,0 0 0,0 0 0,1 0 0,-1 0 0,1 0 0,0 0 0,0 0-1,0 1 1,2-2 0,7-7-21,-1 1-1,1 1 0,11-8 22,-18 15-20,0 0 0,0-1 0,0 2 0,0-1 0,0 1 0,0 0 0,1 0 0,-1 0 0,1 1 0,-1-1 0,1 1 0,0 1 0,-1-1 0,1 1 0,0 0 0,0 0 0,-1 1 0,4 0 20,-7 0-12,-1 0 0,1 0 0,-1 0 0,1-1 0,-1 1 0,0 1 0,1-1 1,-1 0-1,0 0 0,0 0 0,0 1 0,0-1 0,0 0 0,0 1 0,0-1 0,-1 1 0,1-1 0,0 1 0,-1 0 0,1-1 0,-1 1 1,0-1-1,1 1 0,-1 0 12,3 42-66,-2-20 65,0-17 7,-1-1 0,0 1-1,0 0 1,0 0 0,-1 0 0,0 0-1,0 0 1,0-1 0,-1 1 0,0-1 0,-1 1-1,0-1 1,1 0 0,-4 5-6,-2-1-143,1-1-1,-2 0 1,1 0 0,-1-1-1,0 0 1,-1 0 0,0-1-1,0 0 1,-1-1 0,0 0-1,0-1 1,-3 1 143,4-3-977,1 0-1,-1 0 1,0-1-1,0 0 1,0-1-1,0 0 1,-1-1-1,1 0 1,-6-1 977,5-1-4536</inkml:trace>
  <inkml:trace contextRef="#ctx0" brushRef="#br0" timeOffset="533.99">404 965 9842,'0'0'1727,"0"0"-992,0 0-474,0 0-62,0 0 69,0 0 27,13 0-58,7-1-158,-11 0-19,1 0 1,-1 1-1,0 0 1,0 1-1,1 0 1,0 1-61,-9-2 3,0 0 0,0 0 1,0 0-1,0 1 0,-1-1 1,1 0-1,0 1 0,0-1 0,-1 1 1,1-1-1,0 1 0,-1-1 1,1 1-1,0 0 0,-1-1 1,1 1-1,-1 0 0,1-1 1,-1 1-1,1 0 0,-1 0 0,1-1 1,-1 1-1,0 0 0,1 0-3,1 28 166,-3-23-137,0 0-1,0-1 1,0 1-1,-1-1 1,0 1 0,0-1-1,0 0 1,-1 0-1,0 0-28,-9 10 110,0-2 1,-2 0-1,1 0 0,-16 10-110,-33 31 98,61-54-107,1 1 0,-1 0 0,0 0 0,0 0 0,1-1 0,-1 1 0,1 0 0,-1 0 0,1 0 0,-1 0 0,1 0 0,-1 0 0,1 0 0,0 0 0,-1 0 0,1 0 1,0 1 8,0-2-5,0 1 1,0 0-1,1-1 1,-1 1 0,0-1-1,0 1 1,1-1 0,-1 1-1,0-1 1,0 1 0,1-1-1,-1 0 1,1 1 0,-1-1-1,0 1 1,1-1 0,-1 0-1,1 1 1,-1-1 0,1 0-1,-1 0 1,1 1-1,-1-1 5,38 7 71,-32-6-6,52 3 192,35-4-257,-51 0-2613,-41 0-1258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39.884"/>
    </inkml:context>
    <inkml:brush xml:id="br0">
      <inkml:brushProperty name="width" value="0.05" units="cm"/>
      <inkml:brushProperty name="height" value="0.05" units="cm"/>
    </inkml:brush>
  </inkml:definitions>
  <inkml:trace contextRef="#ctx0" brushRef="#br0">189 179 3705,'0'0'932,"0"0"-145,0 0-68,0 0-95,0 0 56,0 0 167,0-39 6997,0 39-7778,0-1 0,0 0 0,0 1 0,-1-1 0,1 1 0,0-1 0,0 1 0,-1-1 0,1 1 0,0-1-1,-1 1 1,1 0 0,0-1 0,-1 1 0,1-1 0,-1 1 0,1 0 0,-1-1 0,1 1 0,-1 0 0,1 0 0,-1-1 0,1 1 0,-1 0 0,1 0 0,-1 0 0,1 0 0,-1-1-66,-26-1 213,22 1-260,-1 2 0,0-1 0,1 1 0,-1 0 0,1 0 0,-1 1 0,1-1 0,-2 2 47,1 1 3,-1 1-1,1 0 1,-1 0-1,2 1 0,-1 0 1,0 0-1,1 0 0,1 1 1,-1 0-1,1 0 1,0 0-1,0 0 0,1 1 1,0-1-1,-2 8-2,0 4-35,0 0-1,2 1 1,0-1-1,1 0 1,1 1-1,1 1 36,-1-19-10,1 0 0,0 0-1,0 0 1,1 1 0,-1-1 0,0 0-1,1 0 1,-1 0 0,1 0 0,0 0-1,-1 0 1,1 0 0,0 0 0,0 0 0,1 0-1,-1-1 1,0 1 0,1 0 0,-1 0 10,1-1-7,1 1 1,-1-1-1,1 0 1,-1 0 0,1 0-1,0 0 1,-1 0-1,1 0 1,0-1-1,-1 1 1,1-1 0,0 0-1,0 0 1,0 0-1,0 0 7,3 0-15,1 0 0,-1-1 0,1 0 0,-1 0 0,0 0-1,1-1 1,-1 0 0,0 0 0,0 0 0,0-1 0,0 0-1,-1 0 1,1-1 0,-1 1 0,0-1 0,0-1 0,0 1-1,0 0 1,0-2 15,12-9 14,-3 3-5,-1 1 0,0-2-1,-1 0 1,-1 0 0,0-1 0,3-5-9,-10 74-175,-7 12 590,-6 28-415,2-26-1783,3 29 1783,10-106-4284,1-11-405</inkml:trace>
  <inkml:trace contextRef="#ctx0" brushRef="#br0" timeOffset="528">517 554 7042,'0'0'2175,"0"0"-828,0 0-574,0 0 205,0 0 43,0 0-294,24-9-242,10-4-357,6-2 167,39-10-295,-71 22-11,0 1 0,0 1 1,0-1-1,0 1 0,0 1 0,1-1 11,-9 9-355,0-2 359,0 0 1,-1 0-1,0 0 1,0 0-1,0 0 0,-1-1 1,1 1-1,-2-1 1,1 1-1,-2 1-4,-35 51 246,38-58-244,-11 16 16,6-11-33,1 1 0,0 1 0,0-1 0,0 1 0,1-1 0,0 2 0,1-1 0,-1 0 0,1 1 0,1-1 0,-1 1 0,1 0 0,1 0 0,-1 1 15,5-8-1,0 0 0,1-1 1,-1 1-1,0-1 0,0 0 0,1 0 0,-1 0 0,4-1 1,-3 1 27,83 2 224,36-1-95,-44-6-3155,-71 4-1614</inkml:trace>
  <inkml:trace contextRef="#ctx0" brushRef="#br0" timeOffset="1232">1482 0 5297,'0'0'2882,"0"0"-1310,0 0-577,0 0-93,0 0-114,0 0-88,-20 4-146,-65 14-82,75-15-410,1-1 1,0 2-1,-1 0 1,1 0 0,0 0-1,1 1 1,-1 0-1,1 1 1,0 0 0,1 0-1,-1 1 1,1 0 0,-1 3-64,-5 2 59,5-4-2,0 0 1,1 0 0,1 1 0,-1 0 0,1 0 0,1 0 0,-2 4-57,5-8-6,-1 1 1,1 0-1,0 0 1,1 0 0,-1 0-1,1 0 1,0 0 0,1 0-1,0 0 1,0 0-1,0 1 1,1-1 0,0 5 5,0-9 8,0 1 0,0-1 1,0 0-1,0 1 0,1-1 1,-1 0-1,1 0 1,-1 0-1,1 0 0,0 0 1,0 0-1,0 0 0,0-1 1,0 1-1,0-1 1,1 1-1,-1-1 0,0 0 1,1 0-1,-1 0 0,1 0 1,-1 0-1,1 0 1,-1-1-1,1 0 0,1 1-8,12 1 46,0 0 1,1-1-1,15-1-46,-19 0-10,-6-1 16,0 0-1,0 0 0,0 0 1,0-1-1,0 0 0,-1-1 1,1 1-1,-1-1 1,1 0-1,-1-1 0,0 0 1,0 0-1,-1 0 0,4-3-5,1-2 0,0 0-1,-1-1 1,0 0 0,0-1-1,-1 0 1,-1 0-1,2-4 1,-3-7 207,-5 19 247,0 14-340,7 138-1130,-7 27 1016,-1-123-2553,0-48-2262</inkml:trace>
  <inkml:trace contextRef="#ctx0" brushRef="#br0" timeOffset="1811.25">1737 420 1488,'0'0'8271,"0"0"-5415,0 0-1763,0 0-349,0 0-131,0 0-228,8-4-254,9-4-129,1 1 0,-1 0 0,2 2 0,-1 0 0,0 1 0,1 0 0,0 2 0,2 0-2,-21 3-22,1-1 1,-1 1 0,1 0 0,-1-1-1,1 1 1,-1-1 0,1 1 0,-1 0-1,0 0 1,1-1 0,-1 1 0,0 0-1,1 0 1,-1-1 0,0 1 0,0 0-1,0 0 1,0-1 0,0 1 0,0 0-1,0 0 1,0 0 0,0-1-1,0 1 1,0 0 0,-1 0 21,-3 24 23,-1-16 23,0 0-1,-1 0 0,0-1 0,-1 0 1,1 0-1,-2-1 0,1 0 1,-1 0-1,0-1 0,-9 6-45,4-2 21,1 0 0,0 1 0,-9 10-21,21-21-36,1 1 0,-1 0 0,1-1 0,0 1 0,-1-1-1,1 1 1,0-1 0,0 1 0,-1-1 0,1 1 0,0-1 0,0 0-1,0 1 1,-1-1 0,1 0 0,0 0 0,0 0 0,0 1 0,0-1 0,0 0-1,0 0 1,-1-1 0,1 1 0,1 0 36,30 3 222,-31-3-226,9 1 22,0 0 0,0 0 0,0 1 0,1 0 1,-1 1-1,-1 0 0,1 0 0,0 1 0,-1 1 0,6 2-18,-14-5-14,-1 0-1,1-1 1,0 1-1,-1 0 0,1-1 1,-1 1-1,1 0 1,-1-1-1,0 1 1,0 0-1,0 0 0,0 0 1,0-1-1,0 1 1,0 0-1,-1 0 1,1-1-1,-1 1 0,1 0 1,-1-1-1,0 1 1,1 0-1,-1-1 1,0 1-1,0-1 0,0 1 15,-12 9-174,1-1-1,-2 0 0,0-1 0,0 0 0,0-1 0,-1-1 1,0 0-1,-1-1 0,-3 1 175,4-6-3820,14-1-1034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32.452"/>
    </inkml:context>
    <inkml:brush xml:id="br0">
      <inkml:brushProperty name="width" value="0.05" units="cm"/>
      <inkml:brushProperty name="height" value="0.05" units="cm"/>
    </inkml:brush>
  </inkml:definitions>
  <inkml:trace contextRef="#ctx0" brushRef="#br0">328 509 6185,'0'0'3801,"0"0"-2076,0 0-804,0 0-285,0 0-13,-7-18 4353,1 18-4930,0-1-1,-1 1 1,1 0 0,0 0 0,0 1 0,-1 0 0,1 0 0,0 1-1,0-1 1,0 1 0,0 1 0,0-1 0,1 1 0,-1 0 0,1 0-1,-1 0 1,1 1 0,-1 1-46,-15 13-9,0 2-1,1 0 0,1 1 0,1 1 1,2 1-1,0 0 0,0 3 10,6-9-39,2 0 0,0 0-1,1 1 1,1 0 0,0 0-1,1 0 1,2 1 0,0 0-1,0 0 1,1 18 39,2-32-25,0 1 0,0-1 0,1 0 0,-1 0 1,1 1-1,0-1 0,1 0 0,-1 0 0,1 0 0,1 3 25,-1-6-12,-1 0 0,1 0 0,0 0 0,0 0 0,0 0 0,0 0-1,0 0 1,0-1 0,0 1 0,1-1 0,-1 0 0,0 1 0,1-1 0,0 0 0,-1-1 0,1 1-1,-1 0 1,1-1 0,0 1 0,-1-1 0,3 0 12,2 1 13,0-1 1,1-1-1,-1 1 0,0-1 1,0-1-1,0 1 0,-1-1 1,1 0-1,0-1 0,-1 1 0,1-1 1,-1-1-1,0 1 0,0-1 1,0 0-1,0 0 0,-1-1 1,0 0-1,0 0 0,5-5-13,5-9 27,0 0 0,-2 0 0,0-2-1,-1 1 1,6-17-27,-11 19-53,0 0 0,-2-1 0,0 0 0,2-16 53,6 257-49,-13-207-51,2 40 353,-2-51-379,1 0 0,-1 0 0,1 0 1,0-1-1,0 1 0,1 0 0,-1-1 1,1 1-1,0-1 0,0 1 0,0-1 0,1 1 126,-2-3-287,-1 0 0,1-1 0,0 1 0,-1 0 0,1-1-1,0 0 1,0 1 0,0-1 0,-1 1 0,1-1 0,0 0-1,0 1 1,0-1 0,0 0 0,0 0 0,0 0 0,-1 0 0,1 0-1,0 0 1,0 0 0,0 0 0,0 0 287,3 0-2682,3 0-3909</inkml:trace>
  <inkml:trace contextRef="#ctx0" brushRef="#br0" timeOffset="570.09">632 994 5129,'0'0'4354,"0"0"-2216,0 0-919,0 0-440,0 0-267,0 0 203,8-9 61,28-30-211,-35 37-535,0 0 0,1 1 0,-1-1-1,0 1 1,1 0 0,0-1-1,-1 1 1,1 0 0,0 0 0,-1 0-1,1 0 1,0 0 0,0 0-30,10-4 92,-10 5-132,-2 3-104,0 7 175,0 0-1,0 0 1,-1 0-1,0 0 1,-1 0-1,0-1 1,0 1 0,-1-1-1,0 1 1,-3 4-31,-26 41 139,17-29-30,0-1 1,-5 17-110,19-40-18,0 0-1,0 0 0,1 0 1,-1 1-1,0-1 0,1 0 1,-1 0-1,1 0 1,0 1-1,0-1 0,0 0 1,0 0-1,0 1 0,0-1 1,1 0-1,-1 0 0,1 2 19,0-3-8,0 0 0,0 0 0,0 1 0,0-1 0,0 0 0,0-1 0,0 1-1,1 0 1,-1 0 0,0 0 0,0-1 0,1 1 0,-1 0 0,0-1-1,1 0 1,-1 1 0,1-1 0,-1 0 0,1 1 0,-1-1 0,0 0 0,1 0-1,-1 0 1,1 0 0,-1-1 8,6 1 17,-2 1 16,0-1 0,0 0 0,1 0 0,-1-1 0,0 1 0,0-1 0,0 0 0,0-1 0,0 1 0,0-1 0,0 0 0,0 0 0,1-1-33,7-5-190,16-12-400,-12 3-4338,-16 14-827</inkml:trace>
  <inkml:trace contextRef="#ctx0" brushRef="#br0" timeOffset="1320.14">950 15 5857,'0'0'2669,"0"0"-761,0 0-637,0 0-364,0 0-191,0 0-106,0 0-586,-1 0 1,1 0-1,0 0 1,0 0-1,0-1 1,0 1-1,0 0 1,0 0-1,0 0 1,0 0-1,0 0 1,0 0-1,0 0 1,0-1-1,0 1 0,-1 0 1,1 0-1,0 0 1,0 0-1,0 0 1,0 0-1,0-1 1,0 1-1,0 0 1,0 0-1,1 0 1,-1 0-1,0 0 1,0 0-1,0-1 1,0 1-1,0 0 1,0 0-1,0 0 1,0 0-1,0 0 1,0 0-1,0 0 1,0-1-1,0 1 1,1 0-1,-1 0 1,0 0-1,0 0 1,0 0-1,0 0 1,0 0-1,0 0 1,0 0-1,1 0 1,-1 0-1,0 0 1,0 0-1,0 0 1,0 0-25,33-5 557,1 2 1,-1 1-1,1 2-557,-33 0-1,1 0 1,-1 0-1,0 0 1,0 1-1,0-1 1,0 0-1,0 1 0,0-1 1,0 0-1,0 1 1,0-1-1,0 1 1,0 0-1,0-1 0,0 1 1,0 0-1,0 0 1,0-1-1,0 1 1,-1 0-1,1 0 0,0 1 1,1 0-1,-1 1 0,0 0-1,1 0 1,-1 0-1,0 0 1,0 0-1,-1 0 1,1 4 1,0 7 35,0 1 0,-1 0 0,-2 10-35,2-18 46,-2 0-30,0 0 0,0 0 1,0-1-1,-1 1 0,0-1 1,0 1-1,-1-1 0,1 0 1,-1 0-1,-1-1 0,1 1 0,-1-1 1,0 0-1,-5 4-16,-17 21-14,27-30-4,-1 0-1,1 1 0,0-1 0,-1 0 0,1 0 0,0 1 1,-1-1-1,1 1 0,0-1 0,-1 0 0,1 1 1,0-1-1,0 1 0,0-1 0,0 0 0,-1 1 1,1-1-1,0 1 0,0-1 0,0 1 0,0-1 0,0 1 1,0-1-1,0 1 0,0-1 0,0 0 0,0 1 1,0-1-1,0 1 0,1-1 0,-1 1 0,0-1 1,0 1-1,0-1 0,1 0 0,-1 1 0,0-1 1,0 1-1,1-1 0,-1 0 0,0 1 0,1-1 0,-1 0 1,0 0-1,1 1 0,-1-1 0,1 0 0,-1 0 1,0 1-1,1-1 0,-1 0 0,1 0 0,-1 0 1,1 0-1,-1 0 0,1 0 0,-1 0 0,0 0 0,1 0 1,-1 0-1,1 0 0,-1 0 0,1 0 19,40 0 7,-28-1-90,-1 1-81,-3 1-511,0-1 1,0-1 0,0 1-1,0-2 1,0 1 0,5-2 674,4-6-5738</inkml:trace>
  <inkml:trace contextRef="#ctx0" brushRef="#br0" timeOffset="2886.09">1568 342 5569,'0'0'2658,"0"0"-637,0 0-573,0 0-320,0 0-298,0 0-300,0 0-200,0 0-85,0 0-63,0 0-45,0 10 64,-3 54 630,-4 0-1,-2-1 1,-7 17-831,-2 17 253,10-48-220,-10 54-10,4 1 0,1 86-23,13-189 20,0-1 40,0 0 54,0 0 64,0 0 140,0 0 82,0 0-10,0 0-69,0 0-74,0 0-62,0-18 171,1-3-357,0 1-1,1-1 1,1 1-1,0 0 0,2 0 1,1 0-1,2-6 2,-3 15-16,-1 0-1,1 1 1,1 0-1,0 0 1,0 0-1,1 1 1,0 0-1,0 0 1,1 1-1,1 0 1,-1 0 0,1 1-1,8-5 17,-9 6-28,1 0 1,0 0-1,0 1 1,1 0-1,-1 1 0,1 0 1,0 1-1,0 0 1,1 0-1,-1 1 0,0 0 1,1 1-1,8 0 28,-12 1-38,1 0 0,0 1 0,0 0-1,0 1 1,-1 0 0,1 0-1,5 2 39,-10-2-6,0-1-1,0 1 0,0-1 0,0 1 1,0 0-1,0 0 0,0 0 0,-1 0 1,1 1-1,-1-1 0,1 1 0,-1-1 1,0 1-1,0 0 0,0 0 0,-1 0 1,1 0-1,-1 0 0,1 1 7,0 7 5,0 0 0,0 0 0,-1 0 0,-1 0 0,0 0 0,0 0-1,-1 0 1,-1 0 0,0 0 0,0 0 0,-1 0 0,0-1 0,-1 1 0,-1-1 0,-2 5-5,2-4 18,-1-1 0,-1 0 0,0 0 0,0-1 1,-1 1-1,0-2 0,0 1 0,-1-1 1,0 0-1,-1-1 0,0 0 0,0-1 0,0 0 1,-1 0-19,-16 6 71,-1 0 0,-1-2 0,0-1 1,-28 4-72,51-12 523,4-1-3267,0 0-378,2 0-627</inkml:trace>
  <inkml:trace contextRef="#ctx0" brushRef="#br0" timeOffset="3664.79">1935 1140 5297,'0'0'3585,"0"0"-1458,0 0-576,0 0-195,0 0-219,0 0-219,11-15 981,-6 12-1777,-1-1-105,1 0-1,0 0 0,0 1 0,0 0 1,0 0-1,1 1 0,-1-1 0,1 1 1,-1 0-1,1 1 0,0-1 1,0 1-1,5 0-16,-11 33-259,0-26 271,-1 0-1,0 0 0,0 0 1,-1-1-1,0 1 1,0 0-1,0-1 1,-1 1-1,1-1 1,-1 0-1,0 0 0,-1 0 1,1-1-1,-1 1 1,0-1-1,0 0 1,-1 0-1,1 0 1,-2 1-12,8-4-39,-1 0 1,1-1 0,-1 1-1,1 0 1,0 0 0,0-1-1,-1 1 1,1-1 0,0 1-1,0-1 1,0 0 0,0 0-1,-1 0 1,1 0 0,1 0 38,12 2 34,0 1 35,-7-1-45,-1-1 1,1 1 0,0 1-1,-1-1 1,4 3-25,-10-4-5,1-1 1,-1 1-1,1 0 0,-1 0 1,1 1-1,-1-1 0,1 0 0,-1 0 1,0 1-1,0-1 0,0 0 0,0 1 1,0 0-1,0-1 0,0 1 0,0-1 1,0 1-1,-1 0 0,1 0 0,-1-1 1,1 1-1,-1 0 0,0 0 1,0-1-1,0 3 5,0-1 16,0 0 1,0 0-1,0 0 0,-1 0 1,1-1-1,-1 1 1,0 0-1,0 0 1,0 0-1,0 0 0,0-1 1,-1 1-1,1 0 1,-1-1-1,0 1 1,0-1-1,0 0 0,0 0 1,0 0-1,0 0 1,0 0-1,-1 0 0,1 0 1,-1-1-1,0 1 1,-1 0-17,0 0-344,0-1 1,0 0-1,0 0 1,0 0 0,0 0-1,0-1 1,0 0-1,-2 0 344,6-3-3971,0 1-1000</inkml:trace>
  <inkml:trace contextRef="#ctx0" brushRef="#br0" timeOffset="4431.17">2339 78 7458,'0'0'2431,"0"0"-617,0 0-434,0 0-221,0 0-296,0 0-241,0-1-578,0 1 0,0-1-1,0 1 1,0 0-1,0-1 1,0 1-1,0-1 1,0 1 0,0 0-1,0-1 1,0 1-1,0 0 1,1-1-1,-1 1 1,0 0 0,0-1-1,0 1 1,1 0-1,-1-1 1,0 1 0,0 0-1,1-1 1,-1 1-1,0 0 1,1 0-1,-1 0 1,0-1 0,1 1-44,21-4 143,0 1 0,0 1 1,0 1-1,0 1 0,0 1 1,2 1-144,-22-2-8,0 1 0,0 0 0,0 0 0,0 0 0,-1 0 0,1 0 0,0 0 0,-1 0 0,1 0 0,-1 1 0,1-1 0,-1 1 0,0-1 0,1 1 0,-1-1 0,0 1 0,0 0 0,0 0 0,0 0 0,-1-1 0,1 1 0,0 0 0,-1 0 0,1 0 0,-1 0 0,0 0 0,1 0 0,-1 2 8,1 10 13,0 0 0,-1 0-1,-2 12-12,1-15 44,1-6-27,-1 0 0,0-1 0,0 1 0,0 0 0,-1 0-1,1 0 1,-1-1 0,0 1 0,-1-1 0,1 0 0,-1 1-1,0-1 1,-1 1-17,-7 7 72,-1 0-1,0 0 0,-5 2-71,1 1 130,15-14-31,1-1-20,0 0-33,0 0-34,0 0-28,0 0-41,0 0-6,0 0-46,0 0-54,47-2-233,-30 1 394,1 0 0,-1 1-1,1 1 1,-1 1 0,1 0 0,4 3 2,-19-4-298,0 0-1,0 0 1,0 0 0,-1 1 0,1 0 0,0-1 0,-1 1 0,1 0-1,-1 0 1,0 0 0,0 1 0,0-1 0,0 0 0,0 1 0,0 0-1,-1-1 299,7 10-4627</inkml:trace>
  <inkml:trace contextRef="#ctx0" brushRef="#br0" timeOffset="6546.27">3023 1036 4537,'0'0'2118,"0"0"-217,0 0-296,0 0-408,0 0-342,0 0-47,3-6 4435,4 3-5630,41-13 504,0 3 0,2 2 0,-1 2-1,1 2 1,26 1-117,-77 6-5,0 0 0,0 0 0,0 0 0,0 0-1,1 0 1,-1 1 0,0-1 0,0 0 0,0 1-1,0-1 1,0 0 0,0 1 0,1-1 0,-1 1 0,0 0-1,0-1 1,1 1 0,-1 0 0,1-1 0,-1 1 0,0 0-1,1 0 1,-1-1 0,1 1 5,-4 14-3785,4-9-1197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46.989"/>
    </inkml:context>
    <inkml:brush xml:id="br0">
      <inkml:brushProperty name="width" value="0.05" units="cm"/>
      <inkml:brushProperty name="height" value="0.05" units="cm"/>
    </inkml:brush>
  </inkml:definitions>
  <inkml:trace contextRef="#ctx0" brushRef="#br0">0 37 3929,'0'0'1746,"0"0"-698,0 0-283,0 0-43,0 0-139,4 0 8521,13 0-8200,7-1-714,0-1 1,0-2-1,0 0 0,6-4-190,57-8 122,-84 16-751,6-1 1905,-6 1-2946,-5 2-4411,-7 5-2218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47.872"/>
    </inkml:context>
    <inkml:brush xml:id="br0">
      <inkml:brushProperty name="width" value="0.05" units="cm"/>
      <inkml:brushProperty name="height" value="0.05" units="cm"/>
    </inkml:brush>
  </inkml:definitions>
  <inkml:trace contextRef="#ctx0" brushRef="#br0">320 125 5553,'0'0'3018,"0"0"-448,0 0-543,0 0-348,0 0-297,0 0-418,-13-2-249,1 1-710,0 0-1,-1 2 1,1-1 0,0 1 0,0 1-1,0 0 1,0 1 0,0 0 0,0 1-1,1 0 1,0 1 0,-1 0 0,2 1-1,-1 0 1,1 1 0,0 0 0,0 0-1,1 1 1,0 1 0,0-1 0,1 1-1,0 1 1,1 0 0,0 0 0,0 1-5,2-3-31,0 0 1,1 1 0,0-1-1,0 1 1,1 0 0,0 0-1,1 1 1,0-1 0,0 0-1,1 1 1,0-1 0,1 1-1,0 0 1,0-1 0,2 10 30,-2-18-3,1 0 0,-1 0 1,1 0-1,-1 0 0,0 1 1,1-1-1,0 0 0,-1 0 1,1 0-1,0 0 0,-1 0 1,1 0-1,0 0 0,0 0 0,0-1 1,0 1-1,0 0 0,0 0 1,0-1-1,0 1 0,0-1 1,0 1-1,0-1 0,1 1 1,-1-1-1,0 0 0,0 1 1,0-1-1,1 0 3,42 1-237,-31-1 141,-4-1 89,-1 0 1,0-1-1,0 1 0,0-2 1,0 1-1,0-1 0,0 0 1,-1-1-1,1 0 0,-1 0 1,4-4 6,19-13 7,-1-1 0,1-3-7,-20 16-5,96-101-172,-105 110 119,-1 28-174,0 34 342,2-26-102,-2 0-1,-1 1 1,-2-1 0,-2 0-1,-8 34-7,9-57-263,-5 16-3560,9-28-1007,0-1-2648</inkml:trace>
  <inkml:trace contextRef="#ctx0" brushRef="#br0" timeOffset="450.64">744 405 5297,'0'0'2242,"0"0"-404,0 0-307,0 0-540,0 0-419,0 0-192,27-4-194,86-14-106,-109 17-79,0 0 0,-1 0 0,1 1-1,0 0 1,0-1 0,0 1-1,-1 1 1,1-1 0,0 0-1,0 1 1,0 0 0,2 1-1,-5-1 2,0-1-1,-1 1 1,1 0 0,0 0 0,-1 0 0,1-1 0,-1 1-1,1 0 1,-1 0 0,0 0 0,1 0 0,-1 0 0,0 0-1,0 0 1,0 0 0,0 0 0,0 0 0,0 0-1,0 0 1,0 0 0,0 0 0,0 0 0,0 0 0,-1 0-2,1 10 49,0-6-13,0 0 0,0 1 0,0-1 1,-1 0-1,0 1 0,0-1 0,-1 0 0,1 0 1,-1 0-1,0 0 0,0 0 0,-1 0 1,1 0-1,-1-1 0,0 1 0,-1-1 0,1 0 1,-1 0-1,1 0 0,-4 2-36,-61 47 375,6-5 23,61-48-400,1 1-1,-1 0 0,0-1 0,0 1 0,0 0 0,1 0 0,-1-1 0,0 1 0,1 0 1,-1 0-1,1 0 0,-1 0 0,1 0 0,-1 0 0,1 0 0,0 0 0,-1 0 0,1 0 0,0 0 1,0 0-1,0 0 0,0 0 0,0 0 0,0 0 0,0 0 0,0 0 0,0 0 0,0 1 3,1-1 9,0 1 0,0-1 0,1 1 0,-1-1 0,0 0 0,0 1 0,1-1 0,-1 0 0,1 0 0,-1 0 0,1 0 0,-1 0 0,1-1 0,0 1 0,0 0-9,7 2 56,0 0 0,1 0-1,-1-1 1,0-1 0,8 1-56,-2 0-229,0-1 1,-1-1 0,1 0-1,-1-1 1,1-1 0,-1-1 0,1 1-1,-1-2 1,0 0 0,0-1-1,4-2 229,10-9-4487</inkml:trace>
  <inkml:trace contextRef="#ctx0" brushRef="#br0" timeOffset="1098.63">1699 0 2785,'0'0'4055,"0"0"-2217,0 0-471,0 0-116,0 0-278,0 0-171,-14 0-177,-47 3-229,56-2-369,-1 0-1,1 1 1,0-1-1,0 1 1,0 1-1,0-1 0,1 1 1,-1-1-1,1 1 1,-1 1-1,1-1 1,0 1-1,0-1 0,1 1 1,-3 3-27,-10 8 37,0 1 23,0 0 0,1 0 0,1 2 0,0 0 0,1 0 0,-1 4-60,9-13 2,1-1 0,0 1 0,0-1 0,0 1 0,1 0 0,0 1 0,1-1 0,0 0 0,1 1 0,0-1 0,0 1 0,1-1 0,0 1 0,0 0 1,3 7-3,-3-16 5,1 0 0,0 1 0,-1-1 0,1 0 0,0 0 0,0 0 0,0 1 0,0-1 0,1 0 0,-1 0 0,0-1 0,0 1 0,0 0 0,1 0 0,-1 0 0,0-1 0,1 1 0,-1-1 0,1 1 0,-1-1 1,1 0-1,-1 1 0,1-1 0,-1 0 0,2 0-5,46 2 146,-38-3-146,1 1-7,1-2 1,-1 0-1,0 0 0,0-1 1,0 0-1,-1-1 1,1-1-1,-1 0 1,0 0-1,0-1 1,5-4 6,-3 2-24,0-2 0,-1 1 0,0-1 0,0-1 0,-1 0 0,-1-1 0,1 0 0,6-12 24,-13 17 138,0 1 0,-1 0 0,1-1 0,-2 0 1,1 0-1,-1 0 0,0 0 0,1-7-138,-3 13 239,8 12-237,-2 13 264,0 0 0,-1 0 0,-1 0-1,0 22-265,-3 102-1762,-1-84-3218,0-54-2747</inkml:trace>
  <inkml:trace contextRef="#ctx0" brushRef="#br0" timeOffset="1684.64">2156 396 3817,'0'0'5452,"0"0"-3641,0 0-1188,0 0-179,0 0-43,0 0-76,16 0-98,7 0-165,76 1 162,-97-1-222,0 0 0,0 0 1,0 1-1,0-1 0,-1 1 1,1 0-1,0-1 0,0 1 1,-1 0-1,1 0 0,0 0 1,-1 0-1,1 0 1,-1 1-1,1-1 0,-1 0 1,0 1-1,1-1 0,-1 1 1,0-1-1,0 1 0,0 0 1,0-1-1,0 1 1,-1 0-1,1 0 0,-1 0 1,1-1-1,-1 1 0,1 0 1,-1 0-1,0 0 0,0 0 1,0 0-1,0 0 0,0 0 1,0 0-1,-1 1-2,0 3 32,1 0-1,-2 0 1,1 0 0,-1 0-1,0 0 1,0 0-1,0 0 1,-1-1 0,0 1-1,0-1 1,-3 5-32,-102 105 364,108-115-365,0 0 1,0 1-1,0-1 1,0 0-1,0 0 1,0 0-1,0 0 1,0 0-1,0 0 0,0 1 1,-1-1-1,1 0 1,0 0-1,0 0 1,0 0-1,0 0 0,0 0 1,0 1-1,0-1 1,0 0-1,0 0 1,0 0-1,0 0 1,0 0-1,0 1 0,0-1 1,1 0-1,-1 0 1,0 0-1,0 0 1,0 0-1,0 0 0,0 0 1,0 1-1,0-1 1,0 0-1,0 0 1,0 0-1,0 0 0,1 0 1,-1 0-1,0 0 1,0 0-1,0 0 1,0 0-1,0 1 1,0-1-1,1 0 0,-1 0 1,0 0 0,13 2-67,24 0-77,-23-2 120,-9 0 27,1 1 1,-1 0-1,1 0 0,-1 0 0,0 1 0,0-1 0,0 1 0,0 1 1,0-1-1,0 1 0,-1-1 0,2 2-3,-4-2 17,0-1 0,0 1 0,-1 0 0,1 0 0,0 0 0,-1 0 0,1 0 0,-1 0 0,0 0 0,0 1 0,1-1 0,-2 0 0,1 1 0,0-1 0,0 1 0,-1-1 0,1 1 0,-1-1 0,0 1 0,0-1 0,0 1 0,0 0 0,0-1 0,-1 1 0,1-1 0,-1 2-17,0-2 17,0 1-1,0-1 0,0 1 0,-1-1 0,1 0 0,-1 1 0,1-1 0,-1 0 1,0 0-1,0 0 0,0 0 0,0 0 0,0-1 0,-2 2-16,-39 22 206,31-18-185,11-7-22,-3 3-179,0 0-1,-1-1 0,1 0 0,-1 0 1,0 0-1,0 0 0,0-1 0,0 0 1,0 0-1,0 0 0,-5 0 181,12-17-4285,9-1 359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52.656"/>
    </inkml:context>
    <inkml:brush xml:id="br0">
      <inkml:brushProperty name="width" value="0.05" units="cm"/>
      <inkml:brushProperty name="height" value="0.05" units="cm"/>
    </inkml:brush>
  </inkml:definitions>
  <inkml:trace contextRef="#ctx0" brushRef="#br0">100 0 5473,'0'0'4208,"0"0"-2745,0 0-835,0 0 159,0 0 194,0 0-79,0 18-178,1 19-479,-1 63 2040,-7 46-2285,-4-83 378,-2-1 1,-6 12-379,4-16 163,2 0 0,-2 33-163,15-66 2,0-25 18,0 0 55,0 0 10,0-33 190,0 20-274,1 1-1,0-1 1,1 1-1,1 0 1,0 0-1,0 0 1,1 0-1,1 0 1,2-4-1,-3 9-15,0-1 1,0 1-1,1 0 1,0 1 0,0-1-1,0 1 1,1 0-1,0 0 1,0 1-1,1 0 1,0 0 0,-1 0-1,2 1 1,4-3 14,4 1-26,0 0 1,1 1 0,0 0-1,0 1 1,0 1 0,0 1-1,0 1 1,1 0 0,-1 1-1,2 1 26,-16-1-5,0 1 0,0 0 0,0-1 0,0 1 0,0 0 0,0 0 0,0 1-1,0-1 1,0 1 0,0-1 0,-1 1 0,1 0 0,-1 0 0,1 0 0,-1 0 0,0 1 0,0-1-1,0 1 1,0-1 0,0 1 0,0 0 0,-1 0 0,0-1 0,1 1 0,-1 0 0,0 0-1,0 0 1,-1 1 0,1-1 0,0 2 5,2 14-37,-1 0 0,0 0-1,-1 0 1,-2 15 37,1-14-7,-1-13 6,0 1 0,0-1 0,-1 1-1,0-1 1,0 0 0,-1 0 0,0 0 0,0 0 0,0 0-1,-1 0 1,0-1 0,-1 0 0,1 0 0,-1 0 0,0 0 0,-4 2 1,-6 6-33,-1 0 0,0-1 0,-2 0 0,1-2 0,-9 5 33,12-9-399,0-2 1,0 1-1,0-1 0,-1-1 0,1-1 1,-1 0-1,0-1 0,0 0 0,0-1 1,0-1-1,-3-1 399,16 1-132,0 1 1,1-1-1,-1 0 1,0 0-1,1 0 0,-1-1 1,0 1-1,1 0 1,-1-1-1,1 1 0,-1-1 1,1 1-1,-1-1 1,1 0-1,-1 1 0,1-1 1,-1 0-1,1 0 1,0 0-1,0 0 1,-1-1-1,1 1 0,0 0 1,0 0-1,0-1 1,0 1-1,0 0 0,1-1 1,-1 1-1,0-1 1,1 1-1,-1-1 0,1 0 1,-1 1-1,1-1 1,0 1-1,0-1 0,-1 0 1,1 1-1,0-1 1,1 0-1,-1 1 0,0-1 132,0 1-36,0 1-1,1-1 1,-1 1-1,0-1 0,0 0 1,1 1-1,-1-1 1,0 1-1,1-1 0,-1 1 1,0-1-1,1 1 1,-1-1-1,1 1 0,-1 0 1,1-1-1,-1 1 1,1 0-1,-1-1 0,1 1 1,0 0-1,-1 0 0,1-1 1,-1 1-1,1 0 1,0 0-1,-1 0 0,1 0 37,21-4-856,-17 4 470,18-3-1658</inkml:trace>
  <inkml:trace contextRef="#ctx0" brushRef="#br0" timeOffset="765.36">491 828 7602,'0'0'1473,"0"0"-162,0 0-216,0 0-115,0 0 54,0 0-105,10 0-131,-1 0-634,4 0 210,1 0 0,-1-1 0,0 0 0,11-3-374,-5 1 154,1 0-1,-1 1 0,1 1 1,0 1-1,-1 1 0,6 1-153,-24-2-2,0 1-1,0-1 0,0 0 1,0 1-1,0-1 0,0 0 0,0 1 1,0-1-1,0 1 0,-1 0 1,1-1-1,0 1 0,0 0 0,0-1 1,-1 1-1,1 0 0,0 0 1,-1 0-1,1 0 0,-1 0 0,1-1 1,-1 1-1,1 1 3,0 2-7,0-1 0,0 1 1,0 0-1,0-1 0,-1 1 0,1 0 1,-1-1-1,0 1 7,0 2-27,0-1 1,0 0-1,-1 1 0,0-1 1,0 0-1,0 0 1,0 0-1,-1 0 0,0 0 1,0 0-1,-1 1 27,-6 4-93,1-1 0,-1 0 0,-1-1 0,0 0 0,0 0 0,0-1 0,-1-1 0,0 1 0,0-2 0,-1 0 0,-7 3 93,19-8-6,0 0 0,0 1-1,0-1 1,1 0 0,-1 0 0,0 1 0,0-1-1,0 0 1,0 1 0,0-1 0,1 0-1,-1 0 1,0 1 0,0-1 0,0 0 0,1 0-1,-1 1 1,0-1 0,0 0 0,1 0-1,-1 0 1,0 0 0,0 1 0,1-1-1,-1 0 1,0 0 0,1 0 0,-1 0 0,0 0-1,1 0 1,-1 0 0,0 0 0,1 0-1,-1 0 1,0 0 0,1 0 0,-1 0 0,0 0-1,1 0 7,18 6 44,-18-6-50,6 3 27,0-1 1,0 1-1,0 0 1,0 1 0,-1-1-1,1 1 1,-1 1-1,0-1 1,0 1-1,1 1-21,-4-2 42,0-1 0,0 1 0,0-1 0,0 1 0,-1 0-1,0 0 1,1 0 0,-1 1 0,-1-1 0,1 0 0,-1 1-1,0-1 1,0 1 0,0-1 0,0 1 0,-1-1 0,0 3-42,1-4 32,-1 0 1,0 0-1,0 0 1,0 0-1,0 0 1,0 0 0,-1 0-1,1 0 1,-1 0-1,0 0 1,0 0-1,0 0 1,-1 0-1,1 0 1,0 0-1,-1-1 1,0 1 0,0-1-1,0 1 1,0-1-1,0 0 1,0 0-1,0 1 1,-1-2-1,1 1 1,-1 0 0,-1 0-33,-8 6 6,0 0 1,0-1 0,0-1 0,-1 0 0,0-1-1,0-1 1,-12 3-7,-29-1-6916,48-6 751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51.103"/>
    </inkml:context>
    <inkml:brush xml:id="br0">
      <inkml:brushProperty name="width" value="0.05" units="cm"/>
      <inkml:brushProperty name="height" value="0.05" units="cm"/>
    </inkml:brush>
  </inkml:definitions>
  <inkml:trace contextRef="#ctx0" brushRef="#br0">27 0 7314,'0'0'2684,"0"0"-986,0 0-510,0 0-44,0 0-207,0 0-363,0 8-74,8 152 1444,0 4-1680,-7-103-187,0 54 63,-5 0 0,-16 91-140,16-183 138,-7 43-358,7-47 612,3-18 105,0-7 267,2-2-760,0-1 1,1 1-1,0 0 0,0 0 0,0 0 1,1 0-1,1 1 0,-1-1 0,1 1 1,0 0-1,1 0 0,0 0 1,0 0-1,0 1 0,5-4-4,6-6-29,1 0-1,0 1 1,2 1 0,-1 0-1,3 1 30,-8 4-23,0 1 0,0 0 0,1 1 0,0 1 0,0 0 0,1 1 0,-1 1 0,1 0 0,0 1 0,0 0 0,0 1 0,1 1 0,-1 1 0,0 0 0,6 1 23,-19 0-8,0 0 1,0 0-1,1 0 1,-1 0-1,0 0 1,0 0-1,0 1 0,-1-1 1,1 1-1,0-1 1,0 1-1,-1 0 1,1 0-1,-1 0 1,0 0-1,1 0 0,-1 0 1,0 0-1,0 0 1,0 0-1,-1 0 1,1 1-1,0-1 1,-1 0-1,0 1 1,1 0 7,1 10-33,0 0 0,-1 1 1,0-1-1,-1 1 33,1-8 5,-1 1-1,0-1 1,0 0-1,-1 0 1,0 1 0,0-1-1,0 0 1,0 0-1,-1 0 1,0 0-1,-1-1 1,1 1 0,-1 0-1,0-1 1,0 0-1,-1 1 1,0-1-1,0-1 1,0 1 0,0-1-1,-5 5-4,-6 2-137,1 1-1,-2-2 1,0 0-1,0-1 1,0-1-1,-1 0 1,0-1 0,-1-1-1,1-1 1,-1 0-1,0-2 1,-1 0-1,1 0 1,-1-2-1,-9-1 138,27 0-174,1 0-240,0 0-362,20 0-1551,-1-3-360,-2-2-3684</inkml:trace>
  <inkml:trace contextRef="#ctx0" brushRef="#br0" timeOffset="531.85">579 1033 10794,'0'0'1773,"0"0"-474,0 0-183,0 0-161,0 0-234,0 0-335,12-1-226,32-4-71,-4-1-4,36 0-85,-75 6-8,1 0-1,0 0 0,0 0 1,0 0-1,0 0 0,0 0 1,0 0-1,-1 1 0,1-1 1,0 0-1,0 1 0,-1 0 1,1-1-1,0 1 0,0 0 1,-1 0-1,1 0 0,-1 0 1,1 0-1,-1 1 0,0-1 1,2 1 8,-2 2-23,1 0 1,-1 0-1,0 0 1,0-1-1,-1 1 0,1 0 1,-1 0-1,0 0 1,0 0-1,-1 3 23,1 1 7,-1-1-1,-1 1 1,0-1 0,0 0-1,0 0 1,-1 0-1,0 0 1,0 0-1,0 0 1,-1-1 0,0 0-1,-1 0 1,1 0-1,-1 0 1,-1-1-1,-1 3-6,-18 15-39,0-2 0,-1 0 0,-4 0 39,22-15-53,2-2-26,5-3 60,0-1 1,0 0-1,0 1 1,0 0-1,0-1 1,0 1-1,0-1 1,1 1-1,-1 0 1,0 0-1,1-1 1,-1 1-1,0 0 1,1 0-1,-1 0 0,1 0 1,-1 0-1,1 0 1,-1 0-1,1 0 1,0 1 18,0-2-216,5 0 40,86 2 1055,-34-1-1988,-19-1-3026,-38 0-311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17.127"/>
    </inkml:context>
    <inkml:brush xml:id="br0">
      <inkml:brushProperty name="width" value="0.1" units="cm"/>
      <inkml:brushProperty name="height" value="0.1" units="cm"/>
      <inkml:brushProperty name="color" value="#E71224"/>
    </inkml:brush>
  </inkml:definitions>
  <inkml:trace contextRef="#ctx0" brushRef="#br0">7 63 512,'0'0'618,"0"0"-68,0 0-75,0 0-135,0 0-50,0 0 72,0 0 85,0 0-1,0 0 31,0 0 82,0 0 129,-6 0 1725,5 0 1044,1 0 3334,53 6-5963,1 0-93,160-6 370,-92 12-913,-3-3-119,-5 0-41,47-9 37,-42 3-26,166 0 117,-47-9 153,50 3 1945,-240 1-2012,-1-3 0,1-1-1,-1-2 1,4-4-246,-26 8 52,0 2 0,0 0 0,0 2 0,15 1-52,8 0 29,95-1 354,-58 9-31,9-6 19,-53 0-232,1-2 0,0-2-1,4-3-138,-19 1 53,56-5 13,-44 7 60,0-1 1,34-7-127,-61 6 53,40-3 112,50-6-123,100 6 69,330 6 56,-429-9-157,-47 3-3,0 1-15,-52 4 9,-1-1 3,0 2-8,24 0 2,20 0 34,-45 0-31,0 1-1,-1-1 0,0 1 1,1 0-1,-1-1 0,0 1 0,1-1 1,-1 0-1,1 0 0,-1 1 0,1-1 0,-1 0 1,1 0-1,-1 0 0,1 0 0,-1-1 1,1 1-1,-2 0 0,1 0 0,-1 0 0,1 0 0,-1 0 0,1 0 0,-1 0 1,1 0-1,-1 0 0,1 0 0,-1 0 0,1 0 0,-1 0 1,1 0-1,-1 0 0,1 0 0,-1 1 0,0-1 0,1 0 1,-1 0-1,1 1 0,-1-1 0,0 0 0,1 0 0,-1 1 1,1-1-1,-1 1 0,0-1 0,2 0 1,-1 0 3,-1 0-9,0 0 0,0 0 7,0 0-4,0 0 4,27 9 8,-26-8-9,0 0-1,0-1 1,1 1-1,-1 0 1,0-1-1,0 1 0,1 0 1,-1-1-1,0 0 1,1 1-1,-1-1 1,1 0-1,-1 0 0,0 0 1,1 0-1,-1 0 1,1 0-1,-1 0 1,0 0-1,2-1 0,-3 1 8,0 0 0,0 0 1,0 0 5,0 0-5,0 0-1,0 0 0,0 0 0,0 0 0,0 0 0,0 0-3,0 0-10,0 0-3,0 0 3,0 0 10,0 0 0,0 0-19,0 0-32,0 0 14,0 0-53,0 0-40,0 0-57,0 0-98,0 0-189,-11 0-1953,-4-4-835,-2-7-2671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57.633"/>
    </inkml:context>
    <inkml:brush xml:id="br0">
      <inkml:brushProperty name="width" value="0.05" units="cm"/>
      <inkml:brushProperty name="height" value="0.05" units="cm"/>
    </inkml:brush>
  </inkml:definitions>
  <inkml:trace contextRef="#ctx0" brushRef="#br0">454 400 5825,'0'0'4648,"0"0"-2493,0 0-829,0 0-91,0 0-174,0 0-294,-8-10-350,-29-35-230,35 44-187,1-1 0,-1 1 1,0 0-1,0-1 0,0 1 0,0 0 0,0 0 0,0 0 1,0 0-1,0 1 0,-1-1 0,1 0 0,0 1 0,0 0 1,-1-1-1,1 1 0,0 0 0,-1 0 0,1 1 0,0-1 0,-1 0 0,-8 1-23,-3 0 16,0 0 0,1 1 0,-1 0 1,1 1-1,0 1 0,0 0 0,0 1 0,0 0 0,1 1 0,0 1 0,0 0 0,0 0 7,-10 8 13,1 1-1,1 1 1,1 0 0,0 2-1,-14 19-12,27-31-7,0 1 1,1 0-1,1 0 0,-1 0 1,1 1-1,1-1 0,-1 1 1,1 0-1,1 0 0,0 0 1,0 1-1,1-1 0,0 0 1,1 1-1,0-1 0,0 3 7,0-9 0,0 0-1,1 0 0,-1 1 1,1-1-1,0 0 1,0 0-1,0 0 0,0 0 1,0-1-1,1 1 0,-1 0 1,1 0-1,0-1 0,-1 1 1,1-1-1,0 1 1,1-1-1,-1 0 0,0 0 1,1 0-1,-1 0 0,1 0 1,0-1-1,-1 1 0,1-1 1,0 1-1,0-1 1,0 0-1,0 0 0,0-1 1,2 1 0,12 3 20,0-2 1,0 0 0,1 0-1,-1-2 1,4 0-21,-11 0 16,0-1-5,1-1 0,-1 0-1,1 0 1,-1-1-1,0 0 1,0-1 0,0 0-1,0-1 1,-1 0-1,0 0 1,0-1 0,0 0-1,-1-1 1,0 1-1,0-2 1,5-5-11,2-3 24,-1-1 0,0 0 0,-2 0 1,0-2-1,0 1 0,-2-1 0,6-16-24,-9 22 481,-4 26-141,-2-1-510,5 61 115,-2 1 1,-4-1-1,-4 12 55,4-81-344,0 0-1,-1 0 1,1-1 0,-1 1-1,0 0 1,0 0-1,-1 0 1,1-1 0,-1 1-1,1-1 1,-1 1 0,0-1-1,-1 1 1,1-1 344,-5 2-4833</inkml:trace>
  <inkml:trace contextRef="#ctx0" brushRef="#br0" timeOffset="549.05">749 767 8210,'0'0'3973,"0"0"-2268,0 0-776,0 0-273,0 0-188,0 0-171,16-5-97,22-7-67,-1 3 0,1 1 0,1 1 0,29 0-133,-66 7-5,-1-1-1,1 1 1,-1 0-1,1 0 1,-1 0-1,1 0 1,0 1-1,-1-1 1,1 0-1,-1 0 1,1 1-1,-1-1 1,1 1-1,-1 0 1,0-1-1,1 1 1,-1 0-1,0 0 1,1 0-1,-1 0 0,0 0 1,0 0-1,1 1 6,-1 1 5,0 1-1,0-1 0,-1 0 0,1 1 0,-1-1 0,0 0 0,0 1 0,0-1 0,0 1 0,-1 1-4,1-2 25,-1 1-10,0 1 1,0-1-1,-1 0 0,1 0 0,-1 0 1,0 0-1,0 0 0,0 0 1,0 0-1,-1-1 0,0 1 1,0-1-1,0 0 0,0 0 1,-1 1-16,-13 11 79,1-2 1,-13 8-80,17-13 51,-31 20 38,27-19-63,0 1 0,1 1 0,-2 3-26,16-14-1,1 0 0,0 0 0,0 0-1,-1 0 1,1 1 0,0-1 0,0 0 0,0 0 0,0 0 0,-1 1 0,1-1 0,0 0 0,0 0 0,0 0 0,0 1 0,0-1-1,0 0 1,0 0 0,0 1 0,0-1 0,0 0 0,0 0 0,0 1 0,0-1 0,0 0 0,0 1 0,0-1 0,0 0-1,0 0 1,0 1 0,0-1 0,0 0 0,0 0 0,0 1 0,0-1 0,0 0 0,1 0 0,-1 0 1,12 8-94,23 1-76,-26-7 171,32 9 112,-13-4-38,0 1-1,23 11-74,-50-19 0,-1 1 0,1-1 0,-1 0 0,1 1 0,0-1 0,-1 0 0,1 1 0,-1-1 0,1 1 0,-1-1 0,1 1 0,-1-1-1,1 1 1,-1 0 0,0-1 0,1 1 0,-1-1 0,0 1 0,1 0 0,-1-1 0,0 1 0,0 0 0,0-1 0,0 1 0,0 0-1,0 0 1,1-1 0,-2 1 0,1 0 0,0-1 0,0 1 0,0 0 0,0-1 0,0 1 0,0 0 0,-1 0 0,1-1 0,0 1 0,-1-1-1,1 1 1,0 0 0,-1-1 0,1 1 0,-1 0 0,-23 23 119,2-9-310,0-1 0,-1-1-1,-1-1 1,-16 5 191,26-11-1144,0-2 0,-1 0 0,0-1 0,0 0 0,-8 0 1144,8-3-5416</inkml:trace>
  <inkml:trace contextRef="#ctx0" brushRef="#br0" timeOffset="1066.55">1374 37 9522,'0'0'2625,"0"0"-1528,0 0-677,0 0 26,0 0-20,0 0-133,32-6-133,104-17-92,-123 20-67,-1 1 1,0 1 0,1 0 0,-1 1 0,7 0-2,-8 1-1,-9-1-6,0 1 1,-1-1-1,1 0 1,0 1 0,0-1-1,-1 1 1,1 0-1,0-1 1,-1 1 0,1 0-1,0 0 1,-1 0-1,0 0 1,1 1 0,-1-1-1,0 0 1,1 0-1,-1 1 1,0-1 0,0 1-1,0-1 1,0 1-1,0 0 1,0-1 0,-1 1-1,1 0 1,-1-1 0,1 1-1,-1 0 7,1 1-5,0 1 0,-1-1 1,0 0-1,1 0 0,-1 1 0,-1-1 0,1 0 0,0 1 0,-1-1 1,1 0-1,-1 0 0,0 0 0,0 0 0,-1 1 0,1-2 0,-1 1 0,0 1 5,-10 11 57,-1-1-1,-1-1 0,0 0 1,-1-1-1,0-1 0,-1 0 0,-10 4-56,-8 8 75,7-7-31,-18 14-13,42-28-34,0 1 1,0-1-1,0 1 1,0-1-1,1 1 0,-1 0 1,1 0-1,0 0 0,0 0 1,0 1-1,0 0 3,1-3-10,1 1-1,-1 0 0,1 0 1,-1 0-1,1-1 1,0 1-1,-1 0 1,1 0-1,0 0 0,0 0 1,1 0-1,-1-1 1,0 1-1,1 0 0,-1 0 1,1 0-1,-1-1 1,1 1-1,0 0 0,0 0 1,0-1-1,0 1 1,0-1 10,1 2 3,1 0 1,0 0 0,0 0-1,0-1 1,0 1-1,1-1 1,-1 0 0,1 0-1,-1 0 1,4 1-4,8 2 44,0 0 0,1-1 0,0-1 0,-1 0 1,2-1-45,18 1-1527,35-2 1527,-44-1-3673,-8 0-6124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56.501"/>
    </inkml:context>
    <inkml:brush xml:id="br0">
      <inkml:brushProperty name="width" value="0.05" units="cm"/>
      <inkml:brushProperty name="height" value="0.05" units="cm"/>
    </inkml:brush>
  </inkml:definitions>
  <inkml:trace contextRef="#ctx0" brushRef="#br0">83 283 4681,'0'0'1211,"0"0"-534,0 0-227,0 0 139,0 0 367,0 0 314,-30 0 1771,-23 0-986,53 0-1143,0-1-884,0 1 0,0 0 0,0 0-1,0 0 1,0 0 0,0-1 0,0 1 0,0 0 0,0 0-1,0 0 1,0-1 0,0 1 0,0 0 0,0 0 0,0 0-1,0 0 1,0-1 0,1 1 0,-1 0 0,0 0 0,0 0 0,0 0-1,0 0 1,0-1 0,0 1 0,0 0 0,1 0 0,-1 0-1,0 0 1,0 0 0,0 0 0,0 0 0,0 0 0,1-1-1,-1 1 1,0 0 0,0 0 0,0 0 0,1 0 0,-1 0-1,0 0 1,0 0 0,0 0 0,0 0 0,1 0 0,-1 0-1,0 0 1,0 0-28,111-1 752,-5-1-254,51 8-498,-146-5 5,-7-1-6,0 0 1,0 0-1,0 1 1,0-1-1,0 1 1,0 0-1,0 0 1,0 0-1,-1 1 1,1-1-1,0 1 1,2 2 0,-6-4-107,0 0 0,0 0 0,0 0 0,0 1 0,0-1 0,0 0 0,0 0 0,0 0 0,0 0 0,0 0 0,0 1 0,0-1 0,0 0 0,0 0 0,0 0 0,0 0 0,-1 0 0,1 1 0,0-1 0,0 0 0,0 0 0,0 0 0,0 0 0,0 0 0,0 0 0,0 1 0,-1-1 0,1 0 0,0 0 0,0 0 0,0 0 0,0 0 0,0 0 0,-1 0 0,1 0 0,0 0 1,0 0-1,0 0 0,0 0 0,0 0 0,-1 0 0,1 0 0,0 0 0,0 0 0,0 0 0,0 0 0,-1 0 0,1 0 0,0 0 0,0 0 0,0 0 0,0 0 0,0 0 0,-1 0 0,1 0 0,0 0 0,0-1 0,0 1 0,0 0 107,-1 0-578,-5 0-5654</inkml:trace>
  <inkml:trace contextRef="#ctx0" brushRef="#br0" timeOffset="397.76">308 1 4185,'0'0'4616,"0"0"-2491,0 0-1108,0 0-359,0 0-188,0 0 31,0 11 295,-2 81 43,-5-1-1,-3 0 1,-4 0-1,-15 46-838,22-101 35,6-20-2446,6-17-2789,7-7-305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3:59.549"/>
    </inkml:context>
    <inkml:brush xml:id="br0">
      <inkml:brushProperty name="width" value="0.05" units="cm"/>
      <inkml:brushProperty name="height" value="0.05" units="cm"/>
    </inkml:brush>
  </inkml:definitions>
  <inkml:trace contextRef="#ctx0" brushRef="#br0">94 281 2881,'0'0'7612,"0"0"-4661,0 0-1613,0 0-17,0 0-23,0 0-306,0 0-959,0 0-1,0 0 1,0-1-1,0 1 0,0 0 1,0 0-1,0 0 1,0 0-1,0-1 0,0 1 1,0 0-1,0 0 1,0 0-1,0 0 1,1 0-1,-1-1 0,0 1 1,0 0-1,0 0 1,0 0-1,0 0 0,0 0 1,1 0-1,-1 0 1,0-1-1,0 1 1,0 0-1,0 0 0,1 0 1,-1 0-1,0 0 1,0 0-1,0 0 0,0 0 1,1 0-1,-1 0 1,0 0-1,0 0 1,0 0-1,0 0 0,1 0 1,-1 0-1,0 0 1,0 0-1,0 0 0,0 1 1,1-1-1,-1 0 1,0 0-1,0 0 1,0 0-1,0 0-32,4 14 91,-2 1 0,1 0 0,-2-1 0,0 1 0,-1 0 0,0-1 0,-2 11-91,0 22 55,-3 95 10,-5 0 0,-7-1 0,-11 23-65,23-150 726,3-34-540,4-38-157,0 50-35,0-1 0,0 1 0,1 0 0,0 0 0,0 0 0,1 0 0,0 0 0,1 1 0,0 0 0,3-5 6,14-14-172,0 1-1,3-1 173,-21 22-39,11-12-145,1 0-1,1 1 1,0 1-1,0 1 1,2 0-1,2 0 185,-20 12-17,1 0 1,0 0-1,-1 0 0,1 1 0,0-1 0,0 0 0,0 1 0,0-1 0,0 1 0,0 0 1,-1-1-1,1 1 0,0 0 0,0 0 0,0 1 0,0-1 0,0 0 0,0 0 0,1 1 17,-2 0-8,0 0 0,1 0-1,-1 0 1,0 0 0,0 0-1,0 0 1,1 0 0,-1 0-1,0 0 1,0 1 0,-1-1-1,1 0 1,0 1 0,0-1-1,-1 1 1,1-1 0,-1 1-1,1 1 9,1 8 5,0 1 0,-1 0-1,0 0 1,-1 0 0,-1 11-5,0-3 46,2-2-28,-2 0 0,0 0 0,-1 0 0,-2 3-18,2-13 6,0-1 1,-1 1 0,0-1 0,0 1-1,0-1 1,-1 0 0,-1-1-1,1 1 1,-1-1 0,-4 5-7,1-2 8,-1 0 1,-1-1-1,1 0 0,-1 0 1,-1-1-1,1-1 1,-1 1-1,0-2 1,-1 0-1,1 0 1,-6 1-9,-4 0-338,0-1 1,-1-1 0,1-1 0,-1-1 0,1-1 0,-5 0 337,26-1-39,0 0 0,0-1 1,-1 1-1,1 0 0,0 0 0,0 0 0,-1 0 1,1 0-1,0 0 0,0 0 0,-1-1 1,1 1-1,0 0 0,0 0 0,0 0 1,0 0-1,-1-1 0,1 1 0,0 0 0,0 0 1,0-1-1,0 1 0,0 0 0,-1 0 1,1-1-1,0 1 0,0 0 0,0 0 0,0-1 1,0 1-1,0 0 0,0 0 0,0-1 1,0 1-1,0 0 0,0 0 0,0-1 1,0 1-1,0 0 0,0-1 0,0 1 0,1 0 1,-1 0-1,0 0 0,0-1 0,0 1 1,0 0-1,0 0 0,1-1 39,7-12-1517,9 1-773,3 0-1917</inkml:trace>
  <inkml:trace contextRef="#ctx0" brushRef="#br0" timeOffset="532.77">590 61 9538,'0'0'2649,"0"0"-1302,0 0-577,0 0 181,0 0 0,0 0-137,31-10-212,97-30-197,-121 38-375,-1 0 0,1 0 0,0 0 0,0 1 0,0 0 0,0 1 0,0-1 0,6 2-30,0-1 29,-11 0-29,1 1 0,-1-1 0,0 0 1,0 1-1,1 0 0,-1-1 0,0 1 0,0 0 1,0 0-1,0 0 0,0 0 0,0 1 0,0-1 0,-1 0 1,1 1-1,0-1 0,-1 1 0,1 0 0,-1 0 1,1-1-1,-1 1 0,0 0 0,0 0 0,0 0 0,0 0 1,0 0-1,0 1 0,-1-1 0,1 0 0,-1 0 1,1 1-1,-1-1 0,0 0 0,0 0 0,0 3 0,0 2 14,1 0 0,-2-1 0,1 1 0,-1 0 0,0 0 0,0 0 0,-1-1 0,0 1 0,0 0-1,-1-1 1,1 0 0,-2 1-14,-8 9 38,0-1 0,-1 0 0,-1-1-1,0 0 1,-1-1 0,0-1 0,-6 3-38,-2 2 18,2 1-1,0 1 1,-3 5-18,23-23-9,0 0 0,-1 0 0,1 0 0,0 0 1,0 1-1,0-1 0,0 0 0,0 1 0,1-1 0,-1 1 1,0-1-1,1 1 0,-1-1 0,1 1 0,-1-1 1,1 1-1,0 0 0,0-1 0,0 1 0,0-1 0,0 1 1,0 0-1,0-1 0,0 1 9,1 0 0,0-1-1,0 1 1,0-1-1,0 1 1,1-1 0,-1 0-1,0 0 1,1 0-1,-1 1 1,1-1-1,-1 0 1,1-1 0,-1 1-1,1 0 1,-1 0-1,1-1 1,0 1 0,0-1 0,11 3 21,-1 0 0,1-1 0,-1-1 0,1 0 0,6-1-21,-7 0-126,30 1-87,-40 0-35,0-1 0,0 1 0,1-1 0,-1 1 0,0-1 0,0 1 0,0 0 0,0 0 0,0 0 0,0 1 0,0-1 0,0 0 0,-1 1 0,1-1 0,0 1 0,-1-1 248,4 11-5460</inkml:trace>
  <inkml:trace contextRef="#ctx0" brushRef="#br0" timeOffset="1846">431 1061 4609,'0'0'2681,"0"0"-868,0 0-770,0 0-391,0 0-68,0 0 42,0 0-22,0 0-120,0 0-149,0 0-122,0 0-85,0 0-29,0 0 66,0 0 127,3 0 47,5-1-274,1 0 0,-1-1 0,0 0 0,0 0 0,0 0 0,0-1-1,4-3-64,-3 2 9,-1 1-1,0 0 0,1 0 0,0 1 1,0 0-1,-1 1 0,8-1-8,-15 33 170,-2-14-99,-1-1 1,-1 1 0,-1-1-1,0 1 1,-1-1 0,-4 8-72,-7 27 128,15-47-126,0-1-1,-1 1 0,1 0 0,-1-1 1,0 1-1,0-1 0,0 1 1,-1-1-1,1 0 0,-1 0 0,0 0 1,0 0-1,-2 2-1,-5 1 50,1 0 0,-1 0 0,1-1 0,-3 0-50,3-1 87,0 1 0,0-1-1,1 2 1,-1-1 0,-3 4-87,12-8 59,0-1-100,8 0 39,43-2 412,-28 1-398,0 0 1,0 2-1,0 0 1,-1 2-1,12 2-12,-31-4-256,-2-1 92,0 0 0,0 0 0,0 1-1,-1-1 1,1 0 0,0 0 0,0 1 0,0-1 0,-1 1 0,1-1 0,0 1 0,0-1 0,-1 1 0,1-1-1,0 1 1,-1-1 0,1 2 164,0 1-5334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04.527"/>
    </inkml:context>
    <inkml:brush xml:id="br0">
      <inkml:brushProperty name="width" value="0.05" units="cm"/>
      <inkml:brushProperty name="height" value="0.05" units="cm"/>
    </inkml:brush>
  </inkml:definitions>
  <inkml:trace contextRef="#ctx0" brushRef="#br0">228 481 2881,'0'0'6665,"0"0"-3707,0 0-1687,0 0-450,0 0-168,0 0-89,1-1-327,0 1 1,0-1-1,1 1 1,-1-1-1,0 1 1,0 0 0,0-1-1,0 1 1,0 0-1,1 0 1,-1 0-1,0 0 1,0 0-1,0 0 1,0 0 0,2 0-238,2 10 104,1 1 1,-1-1 0,-1 1-1,0 0 1,-1 0 0,0 0-1,0 2-104,12 82 429,-12-43-231,-2 50-198,-2-50 72,6 47-72,0-87 384,-2-8-1912,-2-7-5196,-1 0 717</inkml:trace>
  <inkml:trace contextRef="#ctx0" brushRef="#br0" timeOffset="449.9">0 752 4945,'0'0'4914,"0"0"-2602,0 0-984,0 0-236,0 0-170,0 0-138,0-1-726,0 1 1,0-1 0,0 1-1,0-1 1,1 0-1,-1 1 1,0-1-1,0 1 1,0-1 0,0 1-1,1-1 1,-1 1-1,0-1 1,1 1-1,-1-1 1,0 1 0,1 0-1,-1-1 1,1 1-1,-1 0 1,0-1-1,1 1 1,-1 0 0,1-1-1,-1 1 1,1 0-59,380-15 2680,-327 15-2973,-54 1 170,0-1 0,0 1 0,0 0 0,0-1 0,0 1 0,0 0 0,1 0 0,-1-1 0,0 1-1,0-1 1,1 1 0,-1 0 0,0-1 0,1 1 0,-1 0 0,1-1 0,-1 1 0,1-1 0,-1 1 0,1-1 0,-1 0 0,1 1 0,-1-1 0,1 1 0,-1-1 0,1 0 123,37 11-3618,-19-7-98</inkml:trace>
  <inkml:trace contextRef="#ctx0" brushRef="#br0" timeOffset="2214.39">1174 475 3441,'0'0'3729,"0"0"-1477,0 0-770,0 0-223,0 0-63,0 0 85,1-5-55,4-12-232,-4 12-304,-1 5-223,0 0-121,0 0-72,0 0-82,-21 0-120,8 1-107,-1 0 0,1 1-1,-1 0 1,1 1 0,-1 0-1,1 1 1,0 1-1,1 0 1,-1 1 0,-9 6 35,14-7-11,-1 0 1,1 1 0,0 0 0,0 1-1,1-1 1,-1 2 0,1-1-1,1 1 1,0 0 0,0 0-1,1 0 1,-1 1 0,2 0 0,-1 0-1,1 2 11,2-6-20,1 0-1,-1 0 1,1 0 0,1 0-1,-1 0 1,1 0-1,-1 0 1,1 0 0,1 1-1,-1-1 1,1 0-1,0 0 1,0 0 0,0 0-1,1 0 1,0-1-1,0 1 1,0 0 0,1-1-1,-1 1 1,1-1-1,0 0 1,0 0 0,0 0 20,2 1-20,0-1 1,0 1 0,1-1 0,-1 0 0,1 0 0,0-1 0,0 1 0,0-2 0,0 1 0,0 0-1,1-1 1,-1 0 0,1-1 0,0 0 0,-1 0 0,1 0 0,0-1 0,1 1 19,1-2 0,1 1 1,-1-1-1,1 0 1,-1-1-1,1 0 1,-1-1 0,0 0-1,0 0 1,0-1-1,0 0 1,-1-1-1,0 0 1,0 0-1,0 0 1,0-1 0,-1-1-1,0 1 0,6-4 24,-2 0-1,1-1 1,-1 0 0,-1-1-1,0 0 1,-1 0-1,0-1 1,-1 0 0,0-1-1,1-4-23,-10 27-123,0 1-1,1 0 1,0 0-1,1 9 124,1 12 86,-4 27-4,0-34-38,2 0 0,0 0 0,2 0 1,0 0-1,4 14-44,-5-34-157,0-1 1,0 1 0,0-1-1,0 1 1,1-1 0,-1 0-1,1 0 1,0 0-1,0 0 1,0 0 0,0 0-1,0 0 1,1 0 0,-1-1-1,1 1 1,0-1 0,0 0-1,0 0 1,0 0-1,0 0 1,0-1 0,1 1-1,-1-1 1,3 1 156,5 1-3985</inkml:trace>
  <inkml:trace contextRef="#ctx0" brushRef="#br0" timeOffset="2942.45">1690 844 5721,'0'0'2703,"0"0"-907,0 0-524,0 0-252,0 0-296,0 0-194,0-1-409,0-1 1,0 1-1,0 0 1,0-1-1,1 1 1,-1 0 0,0 0-1,1-1 1,-1 1-1,1 0 1,-1 0-1,1 0 1,0-1-122,20-7 104,1 0-1,0 2 1,1 0 0,-1 1 0,1 2-1,0 0 1,1 2 0,-1 0-1,6 2-103,-28 0-16,-1 0 0,1 1 0,0-1 0,0 1-1,-1-1 1,1 1 0,0-1 0,-1 1-1,1-1 1,0 1 0,-1 0 0,1 0 0,-1-1-1,1 1 1,-1 0 0,1 0 0,-1-1-1,0 1 1,1 0 0,-1 0 0,0 0 0,0 0-1,0-1 1,1 1 0,-1 0 0,0 0 0,0 0-1,0 0 1,0 0 0,-1 0 0,1 0 16,-3 33-80,1-29 106,1 0 1,-2 0 0,1 0 0,0-1-1,-1 1 1,0-1 0,0 0 0,0 0 0,-1 0-1,1 0 1,-3 1-27,-48 38 231,0-1-99,59-43-148,0 1-1,0-1 0,1 1 1,-1 0-1,0 1 1,0-1-1,2 1 17,-4 0 20,3-1-1,0 1 0,-1 0 0,1 0 0,0 1 0,-1-1 0,4 3-19,-8-4 1,-1 0 1,1 1 0,0-1-1,0 0 1,0 1-1,0-1 1,-1 1 0,1-1-1,0 1 1,0 0-1,-1-1 1,1 1 0,0 0-1,-1-1 1,1 1-1,-1 0 1,1 0 0,-1-1-1,0 1 1,1 0-1,-1 0 1,1 0-1,-1 0 1,0 0 0,0 0-1,0 0 1,0-1-1,0 1 1,1 0 0,-2 0-1,1 0 1,0 0-1,0 0 1,0 0 0,0 0-1,0 0 1,-1 0-1,1-1 1,0 1 0,-1 0-1,1 0 1,-1 0-1,1 0 1,-1-1 0,0 2-2,-10 10-88,0 0 1,0-1 0,-2 0 0,1-1 0,-1-1 0,-3 2 87,-12 10-351,1-2-343,17-13 296,1 0 1,0 1 0,0 0 0,1 1-1,-6 6 398,20-19-3832,4-2 2234,4-1 298,15-18-2715</inkml:trace>
  <inkml:trace contextRef="#ctx0" brushRef="#br0" timeOffset="3747">2097 61 1840,'0'0'4769,"0"0"-2015,0 0-960,0 0-590,0 0-488,0 0-171,5-1 108,53-21 643,-44 15-1200,0 1 0,1 1 0,0 0 0,0 1 0,0 1-1,1 0 1,-1 1 0,1 1-96,-13 0-8,-1 1-1,0 0 1,0 0-1,0 0 1,0 0-1,0 0 1,0 1-1,0-1 1,0 1-1,0-1 1,0 1 0,0 0-1,0-1 1,0 1-1,0 0 1,-1 0-1,1 1 1,1 0 8,-1 1-14,-1-1 1,0 1-1,0 0 1,0 0-1,0 0 1,-1 0-1,1 0 1,-1 0-1,0 0 1,0 0-1,0 0 1,0 0-1,0 1 14,0 4 24,1 1-1,-2-1 1,1 1-1,-1-1 0,0 0 1,-1 1-1,0-1 1,0 0-1,-1 0 1,0 0-1,0 0 1,-1-1-1,0 1 1,0-1-1,-4 4-23,-76 89 250,83-99-265,1-1 0,-1 1 1,1-1-1,0 1 1,-1-1-1,1 1 1,0-1-1,-1 1 1,1-1-1,0 1 1,0-1-1,0 1 1,-1-1-1,1 1 1,0 0-1,0-1 0,0 1 1,0-1-1,0 1 1,0 0-1,0-1 1,0 1-1,0-1 1,1 1-1,-1-1 1,0 1-1,0-1 1,0 1-1,1 0 0,-1-1 1,0 1-1,1-1 1,-1 1-1,0-1 1,1 0-1,-1 1 1,1-1-1,-1 1 1,0-1-1,1 0 1,-1 1-1,1-1 0,-1 0 1,1 1-1,-1-1 1,1 0-1,0 0 1,-1 0-1,1 0 1,-1 1-1,1-1 1,-1 0-1,1 0 1,0 0 14,44 8 283,-31-6-306,67 6-807,-54-6-1614,-9 0-2839</inkml:trace>
  <inkml:trace contextRef="#ctx0" brushRef="#br0" timeOffset="4563.6">2818 234 8066,'0'0'3480,"0"0"-1756,0 0-395,0 0 121,0 0-133,0 0-366,0 5-484,-10 224 1214,-23 114-1681,27-291 58,5-40 68,5-16 174,4-9-286,18-18-53,1 1 1,2 1-1,0 1 0,2 2 1,1 1-1,10-4 39,-39 27-20,0 0 0,1 0 1,-1 1-1,1-1 0,-1 1 0,1-1 0,0 1 0,-1 0 0,1 0 1,0 1-1,0-1 0,0 1 0,0 0 0,-1 0 0,1 0 1,0 1-1,0-1 0,0 1 0,0 0 0,-1 0 0,1 0 0,0 1 1,-1-1-1,1 1 0,-1 0 0,1 0 0,-1 0 0,0 0 20,1 2-13,0 0-1,0 0 0,-1 0 1,1 0-1,-1 0 1,0 1-1,0-1 0,0 1 1,-1 0-1,0 0 0,0 0 1,0 0-1,-1 1 0,1-1 1,-1 0-1,-1 1 1,1-1-1,-1 1 0,1 2 14,-1-4 2,0 1 0,0 0 0,0-1-1,0 1 1,-1-1 0,0 1 0,0 0 0,0-1-1,0 1 1,-1-1 0,0 0 0,0 0 0,0 1-1,0-1 1,-1 0 0,1-1 0,-1 1 0,0 0-1,0-1 1,-1 0 0,1 0 0,-1 0 0,0 1-2,-20 16-114,0-2 0,-1 0 0,-1-1 0,-1-2-1,0-1 1,-1-1 0,-1-1 0,-14 3 114,42-14-33,0-1-1,0 0 0,0 1 1,0-1-1,0 0 0,0 0 1,0 0-1,0 1 0,0-1 1,0 0-1,0 0 1,0-1-1,0 1 0,0 0 1,0 0-1,0 0 0,0-1 1,0 1-1,0-1 34,0 1-63,1-1 0,0 1 1,0 0-1,0-1 0,-1 1 0,1-1 1,0 1-1,0-1 0,0 1 0,0-1 1,0 1-1,0-1 0,0 1 0,0-1 1,0 1-1,0 0 0,0-1 1,0 1-1,0-1 0,1 1 0,-1-1 1,0 1-1,0-1 0,0 1 0,1 0 1,-1-1-1,0 1 63,2-3-270,0 0 1,0 0 0,0 0-1,1 0 1,-1 0-1,0 1 1,1-1-1,0 1 1,1-1 269,19-9-2379,-6 2-2255</inkml:trace>
  <inkml:trace contextRef="#ctx0" brushRef="#br0" timeOffset="4946.47">3255 957 5337,'0'0'4406,"0"0"-2361,0 0-733,0 0 58,0 0-139,0 0-275,0 0-213,0 5-127,-2 67-218,0-37-297,1 0-1,2 0 1,5 32-101,-2-58-406,-3-9 342,-1 0 1,0 1-1,0-1 1,0 0-1,0 0 1,1 0-1,-1 0 0,0 0 1,0 0-1,0 0 1,0 0-1,1 0 1,-1 0-1,0 0 1,0 0-1,0 0 1,1 0-1,-1 0 1,0 0-1,0 0 0,0 0 1,0 0-1,1 0 1,-1 0-1,0 0 1,0 0-1,0 0 1,0 0-1,1-1 1,-1 1-1,0 0 0,0 0 1,0 0-1,0 0 1,0 0-1,0 0 1,1-1-1,-1 1 1,0 0-1,0 0 1,0 0-1,0 0 0,0-1 1,0 1-1,0 0 1,0 0-1,0 0 1,0 0-1,0-1 1,0 1-1,0 0 1,0 0-1,0 0 1,0-1-1,0 1 0,0 0 1,0 0-1,0 0 1,0 0-1,0-1 1,0 1 63,3-18-2880</inkml:trace>
  <inkml:trace contextRef="#ctx0" brushRef="#br0" timeOffset="5674.01">3486 222 8306,'0'0'2286,"0"0"-685,0 0-304,0 0-95,0 0-117,0 0-197,3-3-455,6-3-372,-1 0-1,1 1 0,-1 0 0,1 1 0,1 0 0,-1 0 1,1 1-1,-1 0 0,1 0 0,0 1 0,0 1 0,0 0 1,0 0-1,0 1 0,0 0 0,4 1-60,-13-1 3,0 1 0,0-1-1,0 1 1,0 0 0,0-1-1,-1 1 1,1 0 0,0 0-1,0-1 1,0 1 0,-1 0 0,1 0-1,0 0 1,-1 0 0,1 0-1,-1 0 1,1 0 0,-1 0-1,0 0 1,1 0 0,-1 0-1,0 1 1,0-1 0,0 0 0,1 0-1,-1 1-2,1 34 301,-1-32-269,1 4-8,-1 0-1,-1-1 1,0 1 0,0 0 0,0-1-1,-1 1 1,0-1 0,0 0-1,-1 1 1,0-1 0,0 0 0,-1-1-1,0 1 1,0 0 0,-1-1 0,0 0-1,0 0 1,0-1 0,-1 1-24,-77 77-244,81-82 230,1-1-14,1 0-64,0 0-32,6 3-278,19 3 429,0-1 0,1-2 1,7 1-28,-5-2-1582,0 2 1,18 5 1581,-31-3-3552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13.684"/>
    </inkml:context>
    <inkml:brush xml:id="br0">
      <inkml:brushProperty name="width" value="0.05" units="cm"/>
      <inkml:brushProperty name="height" value="0.05" units="cm"/>
    </inkml:brush>
  </inkml:definitions>
  <inkml:trace contextRef="#ctx0" brushRef="#br0">7 107 1016,'0'0'928,"0"0"87,0 0 296,0 0-132,0 0-81,0 0 125,-1-6 13,-1-2-724,-2-25 2866,4 33-2384,0 0 25,0 0 7,0 0-41,0 0-145,0 0-153,0 0-95,0 0-71,0 0-37,0 0-41,0 0-32,0 0-27,0 0-48,0 0-27,6-7 465,17-1-720,1 1 0,1 1 0,-1 1-1,1 1 1,12 0-54,-6 0 20,53-4-51,0 2 0,12 5 31,-95 1 20,-1 0 65,0 0 28,0 0-3,0 0-5,0 0-38,0 0 1,0 0-79,0 0-174,0 0-203,0 0-235,0 0-292,0 0-375,7 0-5274,2 0 142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0.821"/>
    </inkml:context>
    <inkml:brush xml:id="br0">
      <inkml:brushProperty name="width" value="0.05" units="cm"/>
      <inkml:brushProperty name="height" value="0.05" units="cm"/>
    </inkml:brush>
  </inkml:definitions>
  <inkml:trace contextRef="#ctx0" brushRef="#br0">1 0 432,'0'0'7947,"0"0"-4878,0 0-1668,0 0-199,0 0-114,0 0-176,0 0-190,0 0-175,8 3 210,16 3-141,0-2-1,0 0 1,17-1-616,20 3 468,-17-3-247,-33-3-188,1 1 0,-1 0 0,0 0 0,0 1 0,0 1 0,9 2-33,-18 14-1639,-4-9-2267,-3-6-1246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29.549"/>
    </inkml:context>
    <inkml:brush xml:id="br0">
      <inkml:brushProperty name="width" value="0.05" units="cm"/>
      <inkml:brushProperty name="height" value="0.05" units="cm"/>
    </inkml:brush>
  </inkml:definitions>
  <inkml:trace contextRef="#ctx0" brushRef="#br0">30 1 9074,'0'0'2729,"0"0"-1241,0 0-520,0 0-106,0 0-256,0 0-251,0 9 19,-16 478 1341,14-460-1723,-9 191-52,13-232 91,0 0 1,1 1 0,1 0-1,0 0 1,1 0 0,1 0 0,0 1-1,1-2-31,3-6 40,-7 12-46,0 0 0,1 1 1,0 0-1,0-1 0,1 2 0,0-1 1,0 0-1,0 1 0,1 0 0,0 0 1,0 1-1,1 0 0,-1 0 1,1 0-1,0 1 0,1 0 0,-1 0 1,1 1-1,0 0 0,-1 0 0,1 1 1,0 0-1,1 0 0,-1 1 0,0 0 1,2 1 5,-2-1-22,0 0 1,1 1-1,-1 0 1,0 1 0,0 0-1,0 0 1,0 1 0,0 0 21,-5-1-4,-1 0 0,1 1 0,0-1-1,-1 1 1,0-1 0,1 1 0,-1 0 0,0 0 0,0 0 0,0 1 0,0-1 0,0 0 0,-1 1 0,1-1 0,-1 1 0,1 0 0,-1-1 0,0 1 0,0 0 0,0 0 0,0 0 0,-1-1-1,1 2 6,1 3 9,-1 1 1,1-1 0,-1 1-1,-1-1 1,1 0 0,-1 1-1,-1-1 1,1 1 0,-1-1-1,-1 1 1,1-1 0,-1 0-1,0 0 1,-1 0 0,0 0-1,0 0 1,0 0 0,-1-1-1,0 1 1,0-1 0,-1 0-1,0 0 1,0-1 0,0 0-1,-1 0 1,-1 2-11,-2 1-167,-1-1 1,1 0 0,-1 0-1,-1-1 1,1 0-1,-1-1 1,0 0-1,-1-1 1,1 0-1,-1 0 1,1-2-1,-1 1 1,0-2 0,0 1-1,0-1 1,-7-1 166,19-1-37,-1 1 1,1 0-1,-1 0 1,1 0 0,-1-1-1,1 1 1,-1 0-1,1-1 1,-1 1 0,1 0-1,0-1 1,-1 1-1,1-1 1,-1 1 0,1-1-1,0 1 1,0-1-1,-1 1 1,1-1 0,0 1-1,0-1 1,-1 1-1,1-1 1,0 1-1,0-1 1,0 1 0,0-1-1,0 0 1,0 1-1,0-1 1,0 1 0,0-1-1,0 1 1,0-1-1,0 0 37,0 0-63,1 0-1,-1 0 1,0-1-1,0 1 1,0 0-1,1 0 1,-1-1-1,1 1 0,-1 0 1,1 0-1,-1 0 1,1 0-1,0 0 1,-1 0-1,1 0 0,0 0 1,0 0-1,0 0 1,1-1 63,47-17-4013,-26 12-512</inkml:trace>
  <inkml:trace contextRef="#ctx0" brushRef="#br0" timeOffset="616.13">490 700 4185,'0'0'6888,"0"0"-4147,0 0-1546,0 0-541,0 0-267,0 0-166,11-2-126,40-4 60,0 2 0,11 1-155,-60 3-9,-1 1 1,1-1 0,0 0 0,0 0-1,-1 1 1,1-1 0,0 1 0,-1-1-1,1 1 1,0 0 0,-1-1 0,1 1 0,-1 0-1,1 0 1,-1 0 0,0 0 0,1 1-1,-1-1 1,0 0 0,0 0 0,1 2 8,0 0-20,0 1 1,0-1-1,-1 1 0,1-1 1,-1 1-1,0-1 1,0 1-1,-1-1 0,1 1 1,0 3 19,-1-1 0,0 0 0,0 0 0,0 0 0,0 0 0,-1 0 0,0 0-1,-1 0 1,1 0 0,-1 0 0,0 0 0,0-1 0,-1 1 0,-3 4 0,-7 6-29,-1 0 0,-1-2 0,0 1 0,-1-2 0,-1 0-1,-9 6 30,75-7-522,-41-10 603,1 0 0,0 0 0,0 0 0,-1 1 0,3 1-81,-9-3 1,-1 0 0,1 0 0,0 0 0,-1 0 0,1 0 0,0 0 0,-1 1 0,1-1 0,-1 0 0,0 1 0,1-1 0,-1 1 0,0 0 0,0-1 0,0 1 0,0 0 0,0 0 0,-1-1 0,1 1 0,0 0 0,-1 0 0,1 0 0,-1 0 0,0 0-1,0 0 1,0 0-1,0 3 27,0 0 0,0 0 0,0-1 0,-1 1-1,0 0 1,0-1 0,-1 1 0,1 0-1,-1-1 1,0 0 0,0 1 0,-1 0-27,-2 3 69,-1-1 0,0 0 1,-1 0-1,1-1 1,-8 6-70,10-9-23,-6 6-164,-1 0-1,1 0 0,-1-1 1,-1-1-1,0 0 1,0-1-1,0 0 1,-2 0 187,14-27-6376,9 1-561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25.354"/>
    </inkml:context>
    <inkml:brush xml:id="br0">
      <inkml:brushProperty name="width" value="0.05" units="cm"/>
      <inkml:brushProperty name="height" value="0.05" units="cm"/>
    </inkml:brush>
  </inkml:definitions>
  <inkml:trace contextRef="#ctx0" brushRef="#br0">228 322 5417,'0'0'3027,"0"0"-787,0 0-609,0 0-415,0 0-507,4-3-373,-3 1-283,2 0 182,-1 1 0,0-2 1,1 1-1,-1 0 0,0 0 1,0-1-1,-1 1 0,1-1 1,0 1-1,-1-1 0,0 0 1,1 1-1,-1-1 0,0 0 1,0-3-236,-1 5 205,0 1-197,0 0 0,0 0 0,1-1 0,-1 1 0,0 0 0,0-1 0,0 1 0,0-1 0,0 1 0,0 0 0,0-1 0,0 1 0,0 0 0,-1-1 0,1 1 0,0 0 0,0 0 0,0-1 0,0 1 0,0 0 0,-1-1 0,1 1 0,0 0 0,0 0 0,0-1 0,-1 1 0,1 0 0,0 0-8,-6-2-59,-1 0 0,1 1 0,0 0 0,-1 1 0,1 0 0,0 0 0,-1 0 0,1 0 0,0 1 0,-1 0 0,1 1 0,0-1 0,0 1 0,0 0 0,0 1 0,-2 0 59,-6 7-17,1 0 0,1 0-1,0 2 1,0-1 0,1 1 0,1 1 0,0 0 0,0 0 0,2 1-1,-1 0 1,2 1 0,0 0 0,-1 4 17,7-15-23,-1 1 1,1-1-1,0 0 0,0 1 0,0-1 1,1 1-1,0-1 0,0 1 0,0-1 1,0 1-1,1 0 0,0-1 0,0 0 1,0 1-1,1 1 23,-1-3-7,1 0 0,0-1 0,0 1 0,0 0 0,0-1 0,0 0 0,1 1 0,-1-1 0,1 0 0,0 0 0,-1 0 0,1-1 0,0 1 0,0-1 0,0 1 0,0-1 0,0 0 0,0 0 0,1 0 0,1 0 7,13 3 43,-1-1 1,1-1-1,0 0 1,-1-2-1,6 0-43,-15 0 17,0-1 0,0 0 0,0 0 0,0 0 0,0-1 0,0-1 0,0 1 0,-1-1 0,1-1 0,-1 1 0,0-1 0,4-3-17,4-5 45,-1-1 0,0 0 0,-1-1 0,0 0 0,-1-1 0,0-1 0,-2 0 0,0 0 0,0-1-1,4-14-44,-5 187 42,-9-144 2,1 0 0,1 0 1,0 0-1,1 0 0,0 1-44,-2-11-105,-1 0-1,1 0 1,0 1 0,0-1-1,0 0 1,0 0 0,0 0-1,0 0 1,0 0 0,1 0-1,-1 0 1,1-1-1,-1 1 1,1 0 0,0-1-1,-1 1 1,1-1 0,0 0-1,0 1 1,0-1 0,0 0-1,0 0 1,1 0 0,-1-1-1,0 1 1,0 0 0,1-1-1,1 1 106,12-1-3078,-3 0-2814</inkml:trace>
  <inkml:trace contextRef="#ctx0" brushRef="#br0" timeOffset="435.92">807 539 1064,'0'0'4944,"0"0"-2526,0 0-1007,0 0-332,0 0-354,0 0-318,0 3-163,0 37 690,1-13-815,-1 1 0,-1-1 1,-1 0-1,-2 1 0,-4 13-119,3-33-4353,4-7 37</inkml:trace>
  <inkml:trace contextRef="#ctx0" brushRef="#br0" timeOffset="1203">1386 266 5129,'0'0'2550,"0"0"-610,0 0-409,0 0-304,0 0-273,0 0-337,-6-3-362,-3-1-202,1 1 0,-1 0 1,0 1-1,1 0 0,-1 0 0,0 1 0,0 0 0,-7 1-53,3 0 28,7-1-35,0 1 0,-1 0 1,1 1-1,0 0 0,0 0 0,-2 0 7,5 0-1,1 1 0,-1-1 0,0 0 1,1 1-1,-1 0 0,1-1 0,0 1 0,-1 0 0,1 0 1,0 0-1,0 1 0,0-1 0,0 0 0,-1 3 1,-2 5-20,-1-1-1,1 1 0,1 1 1,0-1-1,0 1 1,1 0-1,0-1 0,1 1 1,0 0-1,1 1 1,0-1-1,1 0 0,0 0 1,1 0-1,0 1 1,2 5 20,-2-15 2,0 0 0,0 0 0,0 0 0,0 0 0,0 0 0,0-1 0,0 1 0,1 0 0,-1-1 0,1 1 0,-1-1 0,1 1-1,0-1 1,0 0 0,-1 1 0,1-1 0,0 0 0,0 0 0,0-1 0,0 1 0,0 0 0,0-1 0,1 1 0,-1-1 0,0 0 0,0 1 0,0-1 0,0 0 0,1 0 0,-1-1 0,1 1-2,2 0 28,1 0 0,-1-1 1,1 1-1,-1-1 0,0 0 0,1-1 0,-1 1 0,0-1 0,0 0 0,0 0 0,0-1 0,1 0-28,15-16 65,0-1-1,-2-1 0,0 0 0,-1-2 1,-1 0-1,6-12-64,-23 35-3,0-1-1,0 1 1,1 0-1,-1 0 1,0 0 0,0 0-1,0 0 1,0 0 0,0 0-1,0 0 1,1 0 0,-1 0-1,0 0 1,0 0 0,0 0-1,0 0 1,0 0 0,1 0-1,-1 0 1,0 0 0,0 0-1,0 0 1,0 0 0,0 0-1,1 0 1,-1 0 0,0 0-1,0 0 1,0 0-1,0 0 1,0 0 0,0 1-1,1-1 1,-1 0 0,0 0-1,0 0 1,0 0 0,0 0-1,0 0 1,0 0 0,0 1-1,0-1 1,0 0 0,0 0-1,0 0 1,0 0 0,1 0-1,-1 1 1,0-1 0,0 0-1,0 0 1,0 0 0,0 0-1,0 0 1,0 1-1,0-1 1,-1 0 0,1 0-1,0 0 1,0 0 0,0 0-1,0 1 1,0-1 0,0 0-1,0 0 1,0 0 0,0 0-1,0 0 1,0 0 3,2 26 92,-2 42 357,0-53-408,0 177-257,1-191 74,-1 0 0,0-1 0,1 1 0,-1 0 0,1-1 0,-1 1 0,1 0 0,-1-1 0,1 1 0,-1-1 0,1 1 0,-1-1 0,1 1 0,0-1 0,-1 1 0,1-1 0,0 0 0,0 1 0,-1-1 0,1 0 1,0 0-1,0 1 0,-1-1 0,1 0 0,0 0 0,0 0 0,0 0 0,-1 0 0,1 0 0,0 0 0,0 0 0,0-1 0,-1 1 0,1 0 0,0 0 0,0-1 0,-1 1 142,7 0-2518,4 0-4160</inkml:trace>
  <inkml:trace contextRef="#ctx0" brushRef="#br0" timeOffset="1998.01">1716 593 6009,'0'0'3894,"0"0"-1968,0 0-679,0 0-307,0 0-425,0 0-290,13-9-79,22-18 571,34-19-717,-56 38 63,-1 1-1,1 0 0,1 1 0,0 1 1,-1 0-1,1 1 0,1 0 0,-1 1 0,2 1-62,-12 1 17,21 2-128,-24 0 109,0-1-1,-1 0 1,1 1 0,0-1-1,-1 1 1,1-1-1,0 1 1,-1-1 0,1 1-1,-1 0 1,1-1-1,-1 1 1,1 0 0,-1-1-1,0 1 1,1 0-1,-1 0 1,0-1 0,0 1-1,1 0 1,-1 0-1,0-1 1,0 1-1,0 0 1,0 0 0,0 0-1,0-1 1,0 1-1,0 0 3,0 6 49,-1-1-1,1 0 0,-1 1 0,-1-1 1,1 0-1,-1 0 0,0 0 0,0 0 0,-1 0 1,0 0-1,0-1 0,0 1 0,-1 0-48,-6 7 59,-1 0 0,0-1 0,-1 0 0,-6 4-59,18-15 8,0-1-1,1 1 0,-1-1 0,0 1 1,0-1-1,1 1 0,-1-1 1,0 1-1,1-1 0,-1 1 1,1-1-1,-1 1 0,0-1 0,1 0 1,-1 1-1,1-1 0,-1 0 1,1 1-1,-1-1 0,1 0 1,-1 0-1,1 0 0,0 1 0,-1-1 1,1 0-1,-1 0 0,1 0 1,0 0-1,-1 0 0,1 0 1,-1 0-1,1 0-7,39 10 70,-13-3 37,-25-6-102,0-1-1,1 1 0,-1 0 1,0 0-1,0 0 1,0 0-1,0 0 1,1 0-1,-1 0 1,-1 1-1,1-1 1,0 1-1,0-1 1,0 1-1,-1 0 1,1-1-1,-1 1 1,1 0-1,-1 0 1,0 0-1,0 1 0,0-1 1,0 0-1,0 0 1,-1 0-1,1 1 1,0-1-1,-1 0 1,0 1-1,0-1 1,1 1-1,-2-1 1,1 0-1,0 1 1,0-1-1,-1 0 1,1 1-1,-1-1 1,1 0-1,-1 0 0,0 1 1,0-1-1,0 0 1,-1 0-1,0 2-4,-4 4 30,0 1 0,0-1 0,0 0 0,-1-1 0,0 0 0,-1 0-1,0 0 1,0-1 0,0 0 0,-1-1 0,0 0 0,0 0-1,-4 1-29,13-6-23,0 0-1,-1 1 1,1-1-1,0 0 1,0 0-1,-1 0 1,1 0-1,0 0 1,-1 1-1,1-1 1,0 0-1,-1 0 1,1 0-1,0 0 1,-1 0-1,1 0 1,0 0-1,-1 0 1,1 0-1,0 0 1,-1 0-1,1 0 1,0-1-1,0 1 1,-1 0-1,1 0 1,0 0-1,-1 0 1,1 0-1,0-1 1,0 1-1,-1 0 1,1 0-1,0-1 1,0 1-1,-1 0 1,1 0-1,0-1 1,0 1-1,0 0 1,0 0-1,-1-1 1,1 1-1,0 0 1,0-1-1,0 1 1,0 0-1,0-1 1,0 1-1,0 0 1,0-1-1,0 1 1,0 0-1,0-1 1,0 1-1,0 0 1,0 0-1,0-1 1,0 1-1,0 0 1,0-1-1,1 1 24,6-16-4305,3 9-745</inkml:trace>
  <inkml:trace contextRef="#ctx0" brushRef="#br0" timeOffset="3048.47">2504 1 7698,'0'0'3654,"0"0"-1655,0 0-608,0 0-192,0 0-194,0 0-238,0 0-235,0 0-164,0 14-198,-2 133-3,-7 0 0,-17 85-167,20-204 157,6-41 340,7-46-233,0 42-280,0-1 1,2 1-1,0 0 1,0 1 0,2 0-1,0 1 1,1 0-1,0 1 1,1 0-1,0 1 1,2 0-1,-1 1 1,1 1-1,1 0 1,0 2-1,1-1 1,0 2-1,7-3 16,-18 9-18,0 0-1,0 0 1,0 1 0,0-1-1,1 1 1,-1 1-1,1-1 1,-1 1-1,0 0 1,1 1 0,-1-1-1,1 1 1,-1 1-1,3 0 19,-5 0-7,1-1 0,-1 1 0,0 0 0,-1 1 0,1-1 0,0 1 0,-1-1-1,1 1 1,-1 0 0,0 0 0,0 1 0,0-1 0,0 1 0,-1-1 0,0 1 0,1 0-1,-1 0 1,0 0 0,-1 0 0,2 4 7,0 3 7,0 0 1,0 0-1,-1 0 1,0 0-1,-1 1 0,-1-1 1,0 0-1,0 1 0,-1-1 1,0 0-1,-1 1 0,-1-1 1,0 0-1,0 0 1,-1-1-1,0 1 0,-1-1 1,0 1-1,-1-2 0,0 1 1,0 0-1,-1-1 0,0-1 1,-1 1-1,-1 1-7,-2-1-57,0 1 0,-1-2 0,1 1-1,-2-2 1,1 1 0,-1-2 0,0 0 0,0 0-1,-1-1 1,0-1 0,0 0 0,0-1 0,0 0-1,0-2 1,-1 1 0,1-2 0,0 0-1,-1 0 1,-4-2 57,18 2-20,0 0-1,-1 0 0,1 0 1,0-1-1,0 1 0,0 0 1,-1-1-1,1 1 0,0 0 1,0-1-1,0 0 0,0 1 1,0-1-1,0 0 0,0 1 1,0-1-1,0 0 0,0 0 1,0 0-1,1 0 1,-1 0-1,0 0 0,1 0 1,-1 0-1,0 0 0,1 0 1,-1 0-1,1 0 0,0 0 1,-1 0-1,1-1 0,0 1 1,0 0-1,0 0 0,0 0 1,0-1-1,0 1 0,0 0 1,0 0-1,0-1 0,0 1 21,1 0-56,-1 0-1,1 0 1,-1 1-1,1-1 1,0 0-1,-1 1 1,1-1-1,0 1 0,-1-1 1,1 1-1,0-1 1,-1 1-1,1-1 1,0 1-1,0 0 1,0-1-1,-1 1 0,1 0 1,0 0-1,0 0 1,0-1-1,0 1 1,0 0 56,28-4-2092,-23 3 1206,17-4-3536,-3 2-2556</inkml:trace>
  <inkml:trace contextRef="#ctx0" brushRef="#br0" timeOffset="3400.28">2990 605 9642,'0'0'2559,"0"0"-741,0 0-443,0 0-195,0 0-317,0 0-339,1 0-318,-1 0-205,1 1 0,0 0 1,-1-1-1,1 1 0,-1-1 1,1 1-1,-1 0 0,0 0 1,1-1-1,-1 1 0,0 0 1,1 0-1,-1-1 1,0 1-1,0 0 0,0 0 1,0 0-1,1-1 0,-1 1 1,0 0-1,-1 0 0,1 0 1,0 0-1,0-1 0,0 1 1,-1 1-2,1-1 6,0 226-1869,0-226-202,0-1-1465,0 0-2699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7.826"/>
    </inkml:context>
    <inkml:brush xml:id="br0">
      <inkml:brushProperty name="width" value="0.05" units="cm"/>
      <inkml:brushProperty name="height" value="0.05" units="cm"/>
    </inkml:brush>
  </inkml:definitions>
  <inkml:trace contextRef="#ctx0" brushRef="#br0">209 1 11378,'0'0'1873,"0"0"-898,0 0-409,0 0 264,0 0 341,0 0-152,0 23-224,0 136 79,-2-133-819,-1 0-1,-1 0 0,-2-1 0,0 0 0,-2 0 0,0 0 0,-6 9-54,-1 5-57,2 1 1,-1 10 56,14-49-404,-3 13 74,3-8-8664,0-11 1672</inkml:trace>
  <inkml:trace contextRef="#ctx0" brushRef="#br0" timeOffset="347.6">1 290 7802,'0'0'2264,"0"0"-1040,0 0 249,0 0 327,181 0-192,-114-6-375,2 3-337,-9 0-224,-8 3-312,-9 0-256,-13 0-104,-10 9-384,-10 9-1568,-10-7-3554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6.744"/>
    </inkml:context>
    <inkml:brush xml:id="br0">
      <inkml:brushProperty name="width" value="0.05" units="cm"/>
      <inkml:brushProperty name="height" value="0.05" units="cm"/>
    </inkml:brush>
  </inkml:definitions>
  <inkml:trace contextRef="#ctx0" brushRef="#br0">147 1 7538,'0'0'1691,"0"0"-24,0 0-186,0 0-303,0 0-417,0 0-385,0 8-14,-12 137 2945,-19 83-3307,13-136 315,-4-1 0,-4-1-1,-6 7-314,26-82 133,7-19 324,11-23-204,0 8-265,1 0-1,0 2 1,2-1-1,0 2 0,1 0 1,0 1-1,2 0 1,-1 2-1,2 0 0,0 1 1,0 1-1,1 0 1,0 2-1,1 0 1,0 2-1,17-4 13,16 4-99,-52 7 86,1 0 0,-1 0 0,0 0 0,0 0 0,1 1 0,-1-1 0,0 1 0,0-1 0,0 1 0,0 0 0,0-1 0,0 1 0,0 0 0,0 1 0,0-1 0,0 0 0,0 0 0,-1 1 0,1-1 0,0 1 0,0 1 13,4 8-12,-2 1-1,1 0 1,-2-1 0,1 1 0,-2 1 0,0-1-1,0 0 1,-1 1 0,0-1 0,-1 1-1,-1-1 1,-1 8 12,1-14 6,-1 1-1,1-1 0,-1 0 1,-1 0-1,1-1 1,-1 1-1,0 0 1,0-1-1,-1 1 0,1-1 1,-1 0-1,0 0 1,-1-1-1,1 1 1,-1-1-1,0 0 1,0 0-1,0-1 0,-1 1 1,-3 1-6,-7 4-69,1-1 0,-1-1 0,0 0 0,0-1 0,-1-1 1,0-1-1,-2 0 69,-14 1-499,0-2 0,0-1 0,-6-2 499,38 0-52,1 0-104,8-2-586,41-19-875,-7 2-2701,-22 10-1130</inkml:trace>
  <inkml:trace contextRef="#ctx0" brushRef="#br0" timeOffset="637.28">706 715 10458,'0'0'2126,"0"0"-972,0 0-537,0 0-264,0 0-86,0 0-65,14-1-68,0-1-104,1 0-9,1 1 1,-1 0-1,0 1 1,0 0 0,7 2-22,-15 0 2,-1-1 0,0 1 1,0 0-1,-1 0 0,1 0 0,0 1 1,-1 0-1,1 0 0,1 2-2,-5-3-2,1-1 0,-1 1 0,0 0 0,0 0-1,0 1 1,0-1 0,0 0 0,-1 1 0,1-1-1,-1 1 1,1-1 0,-1 1 0,0-1 0,0 1-1,0 0 1,-1 0 0,1 0 0,-1 0 0,1-1-1,-1 1 1,0 0 2,0 2 35,0 0-1,0 0 1,-1 0-1,1 0 1,-1 0-1,-1-1 1,1 1-1,-1 0 1,1-1-1,-1 1 1,0-1-1,-1 0 1,1 1-1,-1-1 1,0 0-1,0-1 1,0 1-1,-1 0 1,1-1-1,-1 0 1,0 0-1,-2 2-34,-94 77 260,148-75-154,-42-5-79,0 0 1,0 0 0,0 1 0,0-1 0,-1 1 0,1 0 0,-1 1 0,0 0 0,0-1 0,0 1 0,0 1-1,3 3-26,-5-5 28,-1 1 1,1-1-1,-1 1 1,0-1-1,0 1 1,-1 0-1,1 0 1,-1 0-1,0 0 1,0 0-1,0 0 1,0 0-1,-1 0 1,1 0-1,-1 1 1,0-1-1,-1 0 1,1 0 0,-1 0-1,0 1-29,0 0 18,-2 0 0,1-1 0,0 0 1,-1 1-1,0-1 0,0 0 0,0 0 0,0-1 0,-1 1 0,1-1 1,-1 1-1,0-1 0,0-1 0,0 1 0,-1 0-18,-6 4-183,-1 0-1,0 0 1,0-1-1,-1-1 1,0 0 183,-2-1-247,7-4-988,4-5-3942,4-8-439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23:17:05.552"/>
    </inkml:context>
    <inkml:brush xml:id="br0">
      <inkml:brushProperty name="width" value="0.1" units="cm"/>
      <inkml:brushProperty name="height" value="0.1" units="cm"/>
      <inkml:brushProperty name="color" value="#E71224"/>
    </inkml:brush>
  </inkml:definitions>
  <inkml:trace contextRef="#ctx0" brushRef="#br0">0 1 1560,'0'0'2249,"0"0"-585,0 0-456,0 0-267,0 0-163,0 0 56,4 0 7836,16 0-8802,-13 0 153,0 2 1,0-1-1,0 1 0,0 0 1,-1 0-1,1 1 0,-1 0 1,1 0-1,-1 0 1,0 1-1,0 0-21,14 10 91,-2 0 0,13 11-91,-11-4 168,-1 0-1,15 20-167,6 7 111,-19-20-81,-1 0 0,-2 2 0,0 0 0,-2 0 0,9 28-30,-2-8 2,-3 12 20,-6-17-11,-10-27 3,0 1 1,-1 0-1,-1 0 0,-1 0 0,0 0 1,-1 0-1,-3 15-14,1 23 20,-5 24-29,1 2-14,6-74 16,-1 0 1,0 0-1,0 0 0,-1-1 1,0 1-1,0-1 0,-2 3 7,-13 51-1,8-30 60,8-16-4760,1-16 237</inkml:trace>
  <inkml:trace contextRef="#ctx0" brushRef="#br0" timeOffset="2091.76">847 36 4217,'0'0'2359,"0"0"-444,0 0-355,0 0-265,0 0-276,0 0-117,-37 1 2816,35 0-3708,0-1 0,0 1 0,0 0-1,0 1 1,1-1 0,-1 0 0,0 0 0,0 1 0,1-1 0,-1 1-1,1-1 1,0 1 0,-1 0 0,1 0 0,0-1 0,0 1 0,0 0-1,0 0 1,0 1-10,-17 44 220,14-35-135,-3 14 1,1-1-1,2 1 1,0 0 0,2 0-1,1 1 1,1-1 0,1 0 0,3 16-86,-2-33 0,0 0 0,0 0 0,1 0 0,0 0 1,0-1-1,1 1 0,1-1 0,-1 0 1,1 0-1,0-1 0,1 1 0,5 4 0,-7-6-1,1-2 0,-1 1 1,1 0-1,1-1 0,-1 0 0,0 0 0,1-1 0,0 0 0,0 0 1,0 0-1,0 0 0,0-1 0,1 0 0,-1 0 0,1-1 0,-1 0 1,7 0 0,-2 0-1,-1-2 1,1 1-1,0-1 1,8-2 0,-15 1 1,1 1-1,-1-1 1,0 0 0,1 0 0,-1-1-1,0 1 1,0-1 0,0 0 0,-1 0-1,1 0 1,1-2-1,6-7 13,0 0-1,-2 0 1,1-1-1,-1-1 1,-1 1 0,-1-1-1,0-1 1,0 1-1,-2-1 1,0 0-1,0-1 1,-2 1 0,1-5-13,3-31 50,-3 1-1,-2-1 1,-2-24-50,-1 27 34,1 47-20,0 0 0,0 0 0,0 0 0,0 0 0,0 0 0,-1 0 1,1 0-1,0 0 0,-1 0 0,1 0 0,-1 0 0,1 0 0,-1 0 0,1 0 0,-1 0 0,0 1 0,1-1 0,-1 0 1,0 0-1,0 1 0,1-1 0,-1 0 0,0 1 0,0-1 0,0 1 0,0-1 0,0 1-14,-3-1 33,1 0 0,-1 0 0,1 0 0,-1 0 0,0 1 0,1 0 0,-1-1 0,0 1-1,1 1-32,-7-1 18,0 1-1,0 1 1,1 0-1,-1 0 1,1 1-1,-4 1-17,4 0 9,1-1-1,-1-1 1,0 0-1,0 0 1,0-1-1,0 0 1,-1-1-1,-1 0-8,-35 4 162,41-2-167,0 0-1,1 0 1,-1 1 0,1 0 0,0 0 0,-1 0-1,1 0 1,1 0 0,-1 1 0,0 0 0,1 0-1,0 0 1,-1 2 5,-8 7-10,-15 18-30,21-22 43,-1-1-1,0 0 1,0-1 0,-1 1 0,0-1-1,0-1 1,-1 0 0,1 0-1,-7 3-2,12-7 24,1-1-27,1-1 0,-1 1 0,1 0 1,0-1-1,-1 1 0,1-1 0,-1 1 0,0-1 1,1 1-1,-1-1 0,1 0 0,-1 0 0,0 0 0,1 0 3,12 1-17,0 1-1,1 0 0,-1 1 0,8 2 18,19 5 14,29-1-3,1-3 0,-1-3 0,50-4-11,-25 0-10,6-5-137,-99 21-3462,-7-3-1076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5.279"/>
    </inkml:context>
    <inkml:brush xml:id="br0">
      <inkml:brushProperty name="width" value="0.05" units="cm"/>
      <inkml:brushProperty name="height" value="0.05" units="cm"/>
    </inkml:brush>
  </inkml:definitions>
  <inkml:trace contextRef="#ctx0" brushRef="#br0">100 0 8490,'0'0'2096,"0"0"-1081,0 0-56,-10 35 291,-31 114-95,31-109-673,2 0 0,1 0 1,3 0-1,0 22-482,2-19 246,-5 172 116,7-215-284,0 0 83,0-7-60,0 0-1,1 0 1,-1 0-1,2 0 1,-1 0-1,1 0 1,0 0-1,0 0 1,0 1-1,1-1 1,2-1-101,6-15-49,1 2 0,9-11 49,-10 15-13,0 2-1,2-1 0,0 1 0,3-2 14,-12 13-10,1 0-1,-1 0 1,1 1 0,0 0-1,0 0 1,0 0-1,0 0 1,0 1 0,1 0-1,-1 0 1,1 0 0,-1 1-1,1-1 1,0 1-1,-1 1 1,4-1 10,-6 1-9,0 0 1,0 0-1,-1 0 0,1 0 1,0 1-1,0-1 0,0 1 1,-1 0-1,1-1 0,0 1 1,-1 1-1,1-1 0,-1 0 1,2 1 8,-2 1 9,1-1 0,-1 1 0,0 0 0,0 0 1,0 0-1,0 0 0,0 0 0,0 1 1,-1-1-1,0 0 0,1 3-9,5 19 104,-2-1 0,-1 1 1,0 0-1,-2 1 0,-1-1 0,-1 0 0,-3 21-104,2-40 9,0 0-1,-1-1 1,0 1-1,0-1 0,0 1 1,0-1-1,-1 0 0,0 0 1,0 0-1,0 0 0,-1 0 1,0-1-1,0 1 1,0-1-1,0 0 0,-1-1 1,1 1-1,-6 2-8,-4 4-101,-1-1-1,0 0 1,-1-1 0,0-1-1,-13 4 102,10-5-657,0-2-1,-1 0 1,1-1-1,-1-1 1,0-1 0,-4-1 657,23-1-82,1 1 0,0-1 0,0 1 0,0-1 0,0 1 0,0-1 0,0 1 0,0-1 0,0 1 0,0-1 0,0 1 0,0-1 1,0 1-1,0-1 0,0 1 0,0-1 0,1 1 0,-1-1 0,0 1 0,0 0 0,1-1 0,-1 1 0,0-1 0,0 1 0,1-1 1,-1 1-1,1 0 0,-1-1 82,6-3-811,1-1 0,-1 1 0,1 0 0,0 0 1,0 1-1,2-1 811,20-8-5041</inkml:trace>
  <inkml:trace contextRef="#ctx0" brushRef="#br0" timeOffset="336.73">493 715 8634,'0'0'2582,"0"0"-899,0 0-476,0 0-208,0 0-61,0 0-295,0 8-188,-1 13-314,-2 0 0,0-1 0,-2 1 0,-1 2-141,0 1 25,1-1 0,0 2-1,2-1 1,1 9-25,2 12-1897,0-45-1515,0 0-4498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4.035"/>
    </inkml:context>
    <inkml:brush xml:id="br0">
      <inkml:brushProperty name="width" value="0.05" units="cm"/>
      <inkml:brushProperty name="height" value="0.05" units="cm"/>
    </inkml:brush>
  </inkml:definitions>
  <inkml:trace contextRef="#ctx0" brushRef="#br0">386 76 5977,'0'0'2281,"0"0"-245,0 0-309,0 0-326,0 0-328,0 0-173,-1-9-37,-4-27-73,5 35-741,-1 0 1,0 0 0,1 0-1,-1 0 1,0 0 0,1 0-1,-1 0 1,0 0 0,0 0-1,0 0 1,0 1 0,0-1-1,0 0 1,0 1 0,0-1-1,0 1 1,0-1 0,0 1-1,0-1 1,0 1 0,-1 0-1,1-1 1,0 1-1,0 0 1,0 0 0,-1 0-1,1 0 1,-1 0-50,-4 0 193,-23-6-215,0 2 0,-1 2 1,0 1-1,0 1 1,-3 1 21,26 0-9,-1 0 1,1 0-1,0 1 1,-1 0 0,1 0-1,0 1 1,0 0 0,0 0-1,0 0 1,1 1-1,-1 0 1,1 1 0,0-1-1,0 1 1,1 0-1,-1 1 1,1-1 0,0 1-1,1 0 1,-1 1-1,1-1 1,1 1 0,-1-1-1,1 1 1,0 0 0,1 0-1,-1 1 1,1-1-1,1 0 1,-1 1 0,1 4 8,0 0-25,0-1-1,1 1 1,0-1 0,1 0 0,0 1 0,1-1 0,0 0 0,1 1 25,-1-9-9,-1 1-1,0-1 1,1 0-1,0 0 1,0 0-1,0 0 1,0 0-1,0-1 1,0 1-1,1-1 0,-1 1 1,1-1-1,0 0 1,0 0-1,0 0 1,0 0-1,0-1 1,0 1-1,0-1 1,0 0-1,1 0 1,-1 0-1,1 0 1,-1 0-1,1-1 1,-1 0-1,0 1 1,2-1 9,6 0-27,-1 0 1,1 0 0,-1-1-1,1 0 1,-1-1 0,0-1-1,0 1 1,1-1-1,-2-1 1,1 0 0,3-2 26,3-3-120,1-1 0,-2-1 0,0 0 0,0-2 0,11-11 120,-19 18-45,0-2-1,0 1 1,0-1-1,-1 0 1,-1 0-1,1 0 1,3-9 45,-12 58 360,-4 2-223,2 0 1,2 1 0,2-1 0,3 14-138,-2 2-130,0-58 62,0-1 1,0 0-1,0 1 0,0-1 1,0 1-1,0-1 0,0 0 1,0 1-1,0-1 0,0 1 1,0-1-1,0 0 0,0 1 1,0-1-1,1 0 0,-1 1 0,0-1 1,0 0-1,0 1 0,1-1 1,-1 0-1,0 1 0,0-1 1,0 0-1,1 0 0,-1 1 1,0-1-1,1 0 0,-1 0 1,0 1-1,1-1 0,-1 0 1,0 0-1,1 0 0,-1 0 1,0 0-1,1 0 0,-1 1 1,1-1-1,-1 0 0,0 0 1,1 0-1,-1 0 0,0 0 0,1 0 1,-1 0-1,1-1 0,-1 1 1,0 0-1,1 0 0,-1 0 68,5 0-2381,1 0-5202</inkml:trace>
  <inkml:trace contextRef="#ctx0" brushRef="#br0" timeOffset="547.39">657 392 10082,'0'0'3598,"0"0"-2071,0 0-684,0 0-91,0 0-220,0 0-280,7-3-153,1 0-78,0 1-1,0 0 1,0 0-1,1 1 1,-1 0 0,8 0-21,-14 1-3,0 0 1,0 0 0,0 0 0,0 1 0,0-1 0,0 0 0,0 1 0,0-1-1,0 1 1,-1 0 0,1 0 0,0-1 0,0 1 0,0 0 0,-1 1-1,1-1 1,0 0 0,-1 0 0,1 1 0,-1-1 0,0 1 0,1-1 0,-1 1-1,0 0 1,0-1 0,0 1 0,0 0 0,0 0 0,-1 0 0,1 0-1,0 0 1,-1 0 0,0 0 0,1 0 0,-1 0 0,0 0 2,1 2 17,-1 0 0,0 0 0,0 0 0,0 0 0,-1 0 1,1 0-1,-1 0 0,0-1 0,0 1 0,0 0 0,-1 0 0,1-1 0,-1 1 1,0 0-1,0-1 0,0 0 0,-3 3-17,-2 2 71,-1 0 1,-1 0-1,1-1 0,-1-1 0,-6 4-71,1 0 17,-1 2-92,15-12-39,0 0-8,0 0-27,14 15-309,13-4 485,25 11 69,-48-21-91,-1 1-1,0 0 1,0 0-1,0 0 1,0 0-1,-1 0 1,1 1-1,0-1 1,-1 1-1,0 0 1,0 0-1,0 0 1,0 0-5,-1-1 2,0 1 0,0-1 1,0 0-1,-1 1 0,0-1 0,1 1 1,-1-1-1,0 0 0,0 1 1,0-1-1,0 1 0,-1-1 0,1 1 1,-1-1-1,1 0 0,-1 1 1,0-1-1,0 0 0,0 0 0,0 0 1,0 1-1,-1-1 0,1 0 1,-1-1-1,1 1 0,-1 0 0,0 0 1,1-1-1,-2 2-2,-8 6-15,1-1-1,-2 0 1,1 0 0,-11 4 15,11-6-63,0 1-523,0-1 0,0-1-1,-1 1 1,-10 2 586,-9-4-7567,27-4 1853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2.337"/>
    </inkml:context>
    <inkml:brush xml:id="br0">
      <inkml:brushProperty name="width" value="0.05" units="cm"/>
      <inkml:brushProperty name="height" value="0.05" units="cm"/>
    </inkml:brush>
  </inkml:definitions>
  <inkml:trace contextRef="#ctx0" brushRef="#br0">278 31 3409,'0'0'3131,"0"0"-521,0 0-655,0 0-519,0 0-274,0 0-58,2-5 3,4-15-67,-4 15-157,-2 5-112,0 0-119,-8-1-623,-1 1-1,1 1 1,-1 0-1,1 0 1,-1 0-1,1 1 1,0 0-1,-1 1 1,1 0-1,1 0 1,-1 0-1,0 1 1,1 1-1,0-1 1,0 1-1,0 1-28,-9 5-10,2 1-1,0 0 1,0 1-1,1 1 1,1 0-1,0 1 1,-1 3 10,7-8-19,0 0 1,1 0-1,0 1 1,1-1-1,0 1 0,0 0 1,1 0-1,1 0 1,0 0-1,0 1 1,1-1-1,0 5 19,1-8-16,0 0 0,0-1 0,1 1 0,0-1 0,0 0 0,1 1 0,0-1 0,1 3 16,-1-6-2,1 0 0,-1 0 0,1-1 0,-1 1 1,1-1-1,0 1 0,0-1 0,0 0 1,1 0-1,-1-1 0,1 1 0,0-1 1,0 1-1,3 1 2,3 0-12,0 0 0,-1 0 0,1-1 0,0 0 0,1-1 0,-1 0 0,0 0 0,1-1 0,-1-1 0,1 0 0,-1 0 0,0-1 0,1 0 0,1-1 12,5-2-6,-1 0 0,0-1 0,0 0 0,-1-1 0,1-1 0,-1-1 0,-1 0 0,6-5 6,-3 2-8,-1-1 0,-1 0 0,0-1 0,-1-1 0,0 0 0,3-6 8,-11 13 7,-1-1 1,0 1 0,0-1-1,-1 0 1,0-1-1,0 1 1,-1-1 0,0 1-1,0-1 1,-1 0 0,-1 0-1,1 0 1,-1-1-1,-1-1-7,-1 75-107,-1-28 193,2 1 0,1 0 0,2 2-86,-2-34-7,0 0 0,0 0 0,0-1 0,1 1 0,-1 0 0,1-1 0,0 1 0,0-1 0,1 0 0,0 0 0,2 4 7,-3-6-337,0 0 0,0 0 0,0-1 0,0 1 0,1 0 0,-1-1 1,0 1-1,1-1 0,-1 0 0,1 0 0,0 0 0,-1 0 0,3 0 337,8 2-4193</inkml:trace>
  <inkml:trace contextRef="#ctx0" brushRef="#br0" timeOffset="525.38">979 426 6889,'0'0'3599,"0"0"-1618,0 0-575,0 0-186,0 0-134,0 0-145,0 5 517,1 50-1115,-1 19-188,-2 0 0,-6 21-155,7-78-813,1-16-1978,0-9-1089,0-4-4132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42.593"/>
    </inkml:context>
    <inkml:brush xml:id="br0">
      <inkml:brushProperty name="width" value="0.05" units="cm"/>
      <inkml:brushProperty name="height" value="0.05" units="cm"/>
    </inkml:brush>
  </inkml:definitions>
  <inkml:trace contextRef="#ctx0" brushRef="#br0">48 1 11026,'0'0'3449,"0"0"-1914,0 0-885,0 0-400,0 0-156,0 0-21,16 0-5,90 0-35,-103 0-37,0 1 1,0-1-1,0 1 0,0-1 0,0 1 0,-1 0 0,1 0 0,0 0 1,-1 0-1,1 0 0,-1 1 0,1 0 0,-1-1 0,1 1 0,-1 0 0,0 0 1,0 0-1,0 0 0,0 0 0,0 1 0,-1-1 0,1 0 0,-1 1 1,1-1-1,-1 1 0,0 0 0,0 0 0,1 2 4,1 7 35,-1 1 0,0-1 0,-1 1 0,0 0 0,-1-1 0,0 2-35,-1-8 27,1 1 1,-2 0-1,1-1 1,-1 1 0,0 0-1,0-1 1,-1 0-1,0 0 1,0 0 0,-1 0-1,1 0 1,-1-1 0,0 1-1,-1-1 1,-4 4-28,-13 14 63,-2-2 0,-25 18-63,9-7 65,24-20-55,11-8-8,-1 1 0,1-1-1,0 1 1,0 0 0,1 0 0,-1 0 0,-1 4-2,6-9-6,0 0-1,-1 1 1,1-1 0,0 1 0,0-1 0,-1 1 0,1 0-1,0-1 1,0 1 0,0-1 0,0 1 0,0-1-1,0 1 1,0-1 0,0 1 0,0 0 0,0-1 0,0 1-1,0-1 1,0 1 0,0-1 0,0 1 0,1-1-1,-1 1 1,0-1 0,0 1 0,1-1 0,-1 1 0,0-1-1,1 1 1,-1-1 0,1 1 0,-1-1 0,0 0-1,1 1 1,-1-1 0,1 0 0,-1 1 0,1-1 0,-1 0-1,1 0 7,24 8 69,-19-7-51,87 16 332,-53-11-306,0 2 0,6 3-44,-41-9-30,0-1 0,0 1 1,0 1-1,0-1 1,0 1-1,0-1 1,-1 1-1,3 3 30,-5-5-396,0 1-1,0 0 0,0 0 1,-1 1-1,1-1 0,0 0 1,-1 0-1,0 1 0,1-1 1,-1 1-1,0 1 397,1 8-9258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39.291"/>
    </inkml:context>
    <inkml:brush xml:id="br0">
      <inkml:brushProperty name="width" value="0.05" units="cm"/>
      <inkml:brushProperty name="height" value="0.05" units="cm"/>
    </inkml:brush>
  </inkml:definitions>
  <inkml:trace contextRef="#ctx0" brushRef="#br0">311 529 8738,'0'0'4358,"0"0"-2049,0 0-878,0 0-266,0 0-159,0 0-234,1-3-207,1-9-161,-1 9-93,-1 3-8,-3 0 12,-21 0-213,11-1-128,0 0 0,0 2 1,0-1-1,1 2 0,-1-1 0,0 2 0,1 0 0,-1 0 0,1 1 1,-3 2 25,1 1-15,0 1 0,1 0 1,0 1-1,1 1 0,0 0 1,-8 9 14,15-14-18,1 0 1,-1 0 0,1 1-1,0-1 1,1 1 0,-1 0-1,1 0 1,0 1 0,1-1-1,-1 0 1,1 1 0,1 0-1,-1-1 1,1 1 0,0 0-1,1 4 18,-1-3-30,1 0 0,1 0 0,-1 0-1,1 0 1,1 0 0,1 5 30,-2-10-3,1 1 0,-1-1-1,1 0 1,0 0 0,1 0 0,-1 0 0,0 0-1,1 0 1,-1-1 0,1 1 0,0-1-1,0 1 1,0-1 0,0 0 0,4 1 3,3 3 5,0-2-1,1 1 1,0-1 0,0 0 0,1-1 0,-1-1 0,1 0 0,3 0-5,24 1-38,33-2 38,-53-1-44,-8 0 29,0-1-1,0-1 0,0 0 1,0 0-1,-1-1 1,1-1-1,0 1 0,-1-2 1,0 1-1,0-2 1,-1 1-1,1-1 0,-1-1 1,7-6 15,-9 7-22,0 0-1,-1 0 1,0-1 0,0 0 0,-1 0-1,0 0 1,0-1 0,0 1 0,-1-1-1,0 0 1,-1-1 0,0 1 0,0-1-1,-1 1 1,0-1 0,0 0 0,-1 0-1,0-5 23,-8 172-268,7-19 146,1-138-133,0-1 1,-1 1 0,1-1-1,0 1 1,0-1 0,-1 1-1,1-1 1,0 0 0,0 1-1,0-1 1,0 0 0,-1 0-1,1 1 1,0-1 0,0 0-1,0 0 1,0 0 0,0 0-1,0 0 1,0 0 0,-1-1-1,1 1 1,0 0 0,0 0-1,0-1 255,0 1-770,13-2-5582</inkml:trace>
  <inkml:trace contextRef="#ctx0" brushRef="#br0" timeOffset="351.02">960 812 4481,'0'0'5366,"0"0"-2885,0 0-990,0 0-337,0 0-452,0 0-272,-2 9 86,1-1-407,-15 78 1764,-18 57-1873,28-132 112,5-8-6091,1-13 509</inkml:trace>
  <inkml:trace contextRef="#ctx0" brushRef="#br0" timeOffset="936.58">1251 56 10842,'0'0'2006,"0"0"-854,0 0-421,0 0-251,0 0-122,0 0-76,20-7-78,66-22-44,-69 24-109,0 1-1,0 0 1,1 1-1,0 1 1,-1 1-1,1 1 1,12 0-51,2 1-17,-31-1 7,0 1 1,0-1-1,0 1 1,-1-1-1,1 1 1,0-1-1,0 1 1,0 0-1,0-1 1,-1 1 0,1 0-1,0 0 1,-1-1-1,1 1 1,-1 0-1,1 0 1,-1 0-1,1 0 1,-1 0-1,1 0 1,-1 0 0,0 0-1,1 0 1,-1 0-1,0 0 1,0 0-1,0 0 1,0 0-1,0 0 1,0 0 0,0 0-1,0 0 1,-1 0 9,-3 40-91,2-35 99,0 1 0,-1-1 1,0 0-1,-1 0 0,1-1 1,-1 1-1,0-1 0,0 1 0,-1-1 1,-1 1-9,-55 48 7,36-33-84,-5 4-28,17-16 45,1 1 0,0 1 0,0 0 0,1 1 0,1 0 0,-1 2 60,10-13-8,0 1 0,0-1-1,0 1 1,0 0 0,0-1 0,0 1 0,1 0 0,-1 0 0,0 0 0,1-1 0,0 1 0,-1 0 0,1 0 0,0 0 0,0 0-1,0 0 1,0 0 0,0 0 0,0 0 0,1 0 0,-1-1 0,1 1 0,-1 0 0,1 0 0,0 0 0,0-1 0,0 1 0,0 0-1,0-1 1,0 1 0,0 0 0,0-1 0,1 0 0,-1 1 0,1-1 0,-1 0 0,1 0 0,-1 0 0,1 0 0,0 0 0,-1 0-1,2 0 9,7 4 57,1 0 0,0-1 0,0 0 0,0-1 0,0 0 0,8 0-57,42 3 248,-43-5-350,0 1 1,0 1-1,0 0 1,5 3 101,-21-6-262,-1 0 0,0 1 0,1-1 0,-1 1 0,1 0 0,-1-1 0,0 1 0,0 0 0,0 0 0,1 0 0,-1 0 0,0 0 0,0 0 0,0 0 0,0 0 0,0 1 262,0 1-7068</inkml:trace>
  <inkml:trace contextRef="#ctx0" brushRef="#br0" timeOffset="2101.48">2362 109 9250,'0'0'3315,"0"0"-2340,0 0-737,0 0 80,0 0 169,-12 27 24,-37 89 5,16-32 798,4 2 0,-10 58-1314,-4 12 1169,-32 78 94,75-245-270,0-7-957,0 0 0,1 0-1,1 0 1,1-2-36,0 11-27,0-1 0,0 0 0,1 1 1,1 0-1,-1 0 0,2 0 0,-1 1 0,1 0 0,0 0 1,1 0-1,5-5 27,-6 8-26,-1 1 1,1-1 0,1 1 0,-1 0-1,0 1 1,1-1 0,0 1-1,0 1 1,0-1 0,0 1-1,0 1 1,1-1 0,-1 1-1,0 0 1,1 1 0,2 0 25,-6-1-18,-1 1 0,1 0 0,-1 1 0,1-1-1,-1 1 1,1 0 0,-1-1 0,1 1 0,-1 1 0,0-1 0,0 0 0,1 1 0,-1 0 0,0 0 0,0 0 18,0 1-16,1 1 0,-1-1 0,-1 1 1,1 0-1,0-1 0,-1 1 1,0 1-1,0-1 0,0 0 0,0 0 1,0 5 15,3 6-8,-1 0 0,0 0 1,-1 0-1,-1 1 1,-1-1-1,0 1 0,-1 1 8,0-11 0,0 1 1,-1-1-1,0 1 0,0-1 0,-1 1 0,1-1 0,-2 0 1,1 1-1,0-1 0,-1 0 0,0 0 0,-1-1 0,1 1 1,-1-1-1,0 0 0,-1 0 0,-2 3 0,-5 2-92,-2 1-1,0-2 1,0 0-1,0-1 1,-1 0-1,0-1 1,-1 0-1,0-2 0,0 0 1,-8 1 92,-12 1-904,1-1 0,-1-2 0,0-2 0,-13-2 904,49-1-114,0 0-1,-1 0 1,1-1 0,0 1-1,0 0 1,0 0 0,0-1-1,0 1 1,0 0 0,1-1-1,-1 1 1,0 0 0,1 0-1,-1 0 1,1-2 114,2 1-168,1 0 0,0-1 0,0 1 0,0 0 0,0 1 0,0-1 0,0 1 0,0-1 0,0 1 1,0 1-1,1-1 0,1 0 168,13-2-1908,4-3-2995</inkml:trace>
  <inkml:trace contextRef="#ctx0" brushRef="#br0" timeOffset="2716.99">2534 1014 10114,'0'0'2757,"0"0"-1069,0 0-830,0 0-542,0 0-220,3 0-152,123 0 620,-126 0-570,1 0 0,0 0 1,0 0-1,0 1 0,0-1 1,0 0-1,0 0 0,0 1 1,0-1-1,0 0 0,0 1 1,0-1-1,-1 1 0,1 0 1,0-1-1,0 1 0,-1-1 1,1 1-1,0 0 0,-1 0 0,1-1 1,0 1-1,-1 0 0,1 0 1,-1 0-1,0 0 0,1 0 1,-1 0-1,0-1 0,1 1 1,-1 0-1,0 0 0,0 0 1,0 0-1,0 0 0,0 0 1,0 0-1,0 0 0,0 0 0,-1 1 6,1 1 6,0 0-1,-1 0 0,1 0 1,-1-1-1,0 1 0,0 0 0,0 0 1,0-1-1,0 1 0,-1 0 1,1-1-1,-1 0 0,0 1 0,-1 0-5,-11 10 97,-2-1 0,0-1-1,0-1 1,-10 5-97,7-4 19,1 1-1,-1 0 1,-9 10-19,27-22-6,1 1 0,-1-1 0,1 1 0,0-1 0,-1 1 0,1-1 0,-1 1 0,1-1 0,0 1 0,-1-1 0,1 1 0,0-1 0,0 1 0,0-1 0,-1 1 0,1 0 0,0-1 0,0 1 0,0-1 0,0 1 0,0 0 0,0-1 0,0 1 0,0-1 0,0 1 0,0 0 0,0-1 0,1 1 0,-1-1 0,0 1 0,0 0 0,0-1 0,1 1 0,-1-1 0,0 1 0,1-1 0,-1 1 0,1-1 0,-1 1 0,0-1 0,1 0 0,-1 1 0,1-1 0,-1 1 0,1-1 0,-1 0 0,1 0 0,0 1 0,-1-1 0,1 0 0,-1 0 0,1 1 6,39 13 283,-32-11-238,7 1 70,-8-2-99,1-1 0,-1 2-1,0-1 1,0 1 0,1 0 0,-2 1 0,1 0 0,0 0 0,-1 0 0,3 3-16,-8-6 0,0 1 0,0-1 1,-1 0-1,1 1 1,0-1-1,-1 1 0,1-1 1,-1 1-1,0-1 0,0 1 1,1 0-1,-1-1 1,0 1-1,0-1 0,0 1 1,0-1-1,-1 1 0,1 0 1,0-1-1,-1 1 1,1-1-1,-1 1 0,1-1 1,-1 1-1,0-1 0,0 0 1,0 1-1,0-1 1,0 0-1,0 0 0,0 0 1,0 1-1,0-1 1,-1 0-2,-6 7 66,-1-2 0,1 1-1,-1-1 1,-9 4-65,6-2 14,-12 7-527,-2-1-1,-12 4 514,53-31-5981,-1-1 3416,12-9-3327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44.388"/>
    </inkml:context>
    <inkml:brush xml:id="br0">
      <inkml:brushProperty name="width" value="0.05" units="cm"/>
      <inkml:brushProperty name="height" value="0.05" units="cm"/>
    </inkml:brush>
  </inkml:definitions>
  <inkml:trace contextRef="#ctx0" brushRef="#br0">129 58 2593,'0'0'1735,"0"0"-298,0 0-275,0 0-346,0 0-176,0 0 274,1-6 339,-1 5-1220,5-30 2777,5 12 3705,-8 25-3109,7 26-3622,6 29 287,-3 1-1,-3 0 0,-3 1 1,-2 60-71,-4-123-51,0 1 1,0-1-1,0 0 1,0 0-1,-1 1 1,1-1 0,0 0-1,0 1 1,0-1-1,0 0 1,0 1-1,0-1 1,0 0-1,0 1 1,0-1 0,0 0-1,0 1 1,0-1-1,1 0 1,-1 0-1,0 1 1,0-1-1,0 0 1,0 1 0,0-1-1,1 0 1,-1 0-1,0 1 1,0-1-1,0 0 1,1 0-1,-1 0 1,0 1 0,0-1-1,1 0 1,-1 0-1,0 0 1,1 0-1,-1 1 1,0-1-1,1 0 1,-1 0 0,0 0-1,0 0 1,1 0-1,-1 0 1,0 0-1,1 0 1,-1 0-1,0 0 1,1 0 0,-1 0-1,0 0 51,1-1-193,0 1 1,-1 0-1,1-1 0,-1 1 1,1-1-1,-1 1 0,1-1 0,-1 0 1,1 1-1,-1-1 0,1 1 0,-1-1 1,0 0-1,1 1 0,-1-1 1,0 0-1,0 0 0,0 1 0,1-1 1,-1 0-1,0 1 0,0-2 193,0 1-683,-2-7-5126,-6 5-1468</inkml:trace>
  <inkml:trace contextRef="#ctx0" brushRef="#br0" timeOffset="330.52">0 198 9690,'0'0'2645,"0"0"-670,0 0-496,0 0-282,0 0-279,0 0-227,9-2-59,95-12 1175,29 3-1807,-18 2 156,34 0-530,24 6 374,-172 3-96,1 0 0,-1 0 0,0 0 0,0 0 0,0 0 0,0 0-1,0 0 1,0 1 0,0-1 0,0 0 0,0 1 0,0-1-1,0 1 1,0-1 0,0 1 0,0-1 0,0 1 0,-1 0-1,1-1 1,0 1 0,0 0 96,5 19-5978,-5-12-2800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46.256"/>
    </inkml:context>
    <inkml:brush xml:id="br0">
      <inkml:brushProperty name="width" value="0.05" units="cm"/>
      <inkml:brushProperty name="height" value="0.05" units="cm"/>
    </inkml:brush>
  </inkml:definitions>
  <inkml:trace contextRef="#ctx0" brushRef="#br0">288 365 8186,'0'0'3690,"0"0"-1659,0 0-683,0 0-221,0 0-245,0 0-217,0 0-166,0 0-144,-8 0-10,-12 0-334,12-1-28,0 1 0,0 0 0,-1 0 0,1 1 0,0 0 0,0 0-1,0 0 1,0 1 0,0 1 0,1 0 0,-1 0 0,1 0 0,-1 1 0,1 0 17,-4 4-9,1 0 0,0 1 0,1 0 1,0 1-1,0 0 0,1 0 0,0 1 0,1 0 0,0 0 0,1 1 1,0 0-1,1 0 0,0 0 0,1 1 0,0 2 9,-4 18-40,2 0-1,1 0 1,2 1 0,1 0-1,2 11 41,0-41-6,0-1-1,1 1 0,-1-1 1,1 1-1,0-1 0,0 1 1,0-1-1,0 0 0,1 0 1,-1 1-1,1-1 1,0 0-1,0 0 0,0 0 1,0-1-1,1 1 0,-1-1 1,1 1-1,-1-1 0,1 0 1,0 1-1,0-1 0,0-1 1,0 1-1,0 0 1,0-1-1,1 0 0,-1 0 1,0 0-1,1 0 0,-1 0 1,2 0 6,5 0 10,0 1 0,0-1 0,0-1 1,0 0-1,1 0 0,-1-1 0,0 0 1,0-1-1,0 0 0,-1-1 0,5-1-10,1-2 21,-1-2 0,0 1 0,0-2 0,-1 0 0,0 0-1,0-1 1,-1-1 0,-1 0 0,3-4-21,3-4 16,0-1 0,-2 0 0,0-1 0,-2-1 0,6-12-16,-13 23 38,-1 0-1,0 0 1,-1 0-1,0-1 1,-1 1-1,-1-1 1,1 0-1,-2 0 1,1-9-38,-2 19 128,0 2 21,0 0-12,0 19-307,0 26 178,2 0 0,2 0 1,3 0-1,6 24-8,-5-24 8,-6-32-231,0 0 0,1 0 1,0 0-1,1 0 1,4 8 222,-8-20-138,1-1 0,-1 1 1,0 0-1,1-1 1,-1 1-1,1 0 1,-1-1-1,1 1 0,-1 0 1,1-1-1,0 1 1,-1-1-1,1 1 1,-1-1-1,1 1 0,0-1 1,0 0-1,-1 1 1,1-1-1,0 0 1,0 1 137,11-1-4714,-7 0 2492,5 0-4524</inkml:trace>
  <inkml:trace contextRef="#ctx0" brushRef="#br0" timeOffset="367.45">817 824 5945,'0'0'4409,"0"0"-2606,0 0-699,0 0-66,0 0-267,0 0-115,1 6-5,7 62 5,-2 1 0,-4 45-656,-2-112-1180,0-2-1037,0 0-1329</inkml:trace>
  <inkml:trace contextRef="#ctx0" brushRef="#br0" timeOffset="962.12">966 47 4257,'0'0'7606,"0"0"-4839,0 0-1574,0 0-279,0 0-158,0 0-214,8-4-236,9-4-270,1 1 0,-1 1-1,1 1 1,1 0-1,-1 2 1,0 0 0,17-1-36,-19 4-42,-10-1 7,0 1 0,0 0 1,0 0-1,0 1 1,-1-1-1,3 2 35,-7-2-11,1 0-1,-1 1 1,0-1-1,0 1 1,0-1-1,1 1 1,-1 0-1,0 0 1,0-1-1,0 1 1,0 0-1,0 0 1,0 0-1,0 0 1,0 0-1,-1 0 1,1 0-1,0 0 1,-1 1-1,1-1 1,-1 0-1,1 0 1,-1 1-1,1-1 1,-1 0-1,0 1 1,0-1-1,1 0 1,-1 1 11,0 4-14,1 0 1,-1-1-1,0 1 1,0 0-1,-1 0 1,0 0-1,0-1 1,0 1-1,-1 0 1,0-1-1,0 1 1,0-1-1,0 0 1,-1 1 13,-5 5 26,-1 0 1,0 0-1,-1-1 1,1 0-1,-4 2-26,8-8 4,-67 64 42,72-68-55,0 0-1,0 0 0,-1 0 0,1 0 1,0 0-1,0 1 0,0-1 1,0 0-1,0 0 0,-1 0 1,1 0-1,0 1 0,0-1 1,0 0-1,0 0 0,0 0 1,0 1-1,0-1 0,0 0 1,0 0-1,-1 1 0,1-1 1,0 0-1,0 0 0,0 0 1,0 1-1,0-1 0,0 0 0,1 0 1,-1 0-1,0 1 0,0-1 1,0 0-1,0 0 0,0 0 1,0 1-1,0-1 0,0 0 1,0 0-1,1 0 0,-1 1 1,0-1-1,0 0 0,0 0 1,0 0-1,0 0 0,1 0 1,-1 1-1,0-1 0,0 0 1,0 0-1,1 0 0,-1 0 0,0 0 1,0 0-1,0 0 0,1 0 1,-1 0-1,0 0 0,0 0 1,1 0-1,-1 0 0,0 0 1,0 0-1,0 0 10,16 0 17,-15 0-29,46-1-7,56 3 743,-92-1-1292,0 0-1,0 1 1,0 0-1,0 1 1,-1 1-1,1 0 1,9 4 568,-2 2-5669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4:48.786"/>
    </inkml:context>
    <inkml:brush xml:id="br0">
      <inkml:brushProperty name="width" value="0.05" units="cm"/>
      <inkml:brushProperty name="height" value="0.05" units="cm"/>
    </inkml:brush>
  </inkml:definitions>
  <inkml:trace contextRef="#ctx0" brushRef="#br0">168 128 4425,'0'0'4824,"0"0"-2164,0 0-1011,0 0-405,0 0-276,0 0-166,0 3-317,-2 97-226,-6 0-1,-3 0 1,-5-1-1,-4-1 1,-4-1-1,-5-1 1,-22 45-259,45-122-21,10-28 28,11-20 53,19-29-7,-11 18-41,1 1 0,2 1-1,6-3-11,-29 37-9,1 0-1,0-1 0,1 2 1,-1-1-1,1 0 0,-1 1 1,1 0-1,0 0 0,0 1 1,1-1-1,-1 1 0,1 0 10,4-1-45,0 1 0,0 0-1,1 1 1,-1 0 0,1 1-1,1 0 46,-7 1-11,0 0 1,-1 0-1,1 0 0,0 1 0,-1 0 0,1 0 0,-1 0 1,0 0-1,0 1 0,0-1 0,0 1 0,0 0 0,0 1 1,-1-1-1,0 1 0,1-1 0,-1 1 0,0 0 0,0 2 11,9 11 128,0 1-1,-2 1 0,8 17-127,-14-26 15,0 0-1,0 1 1,-1-1-1,-1 1 1,1 0-1,-1 4-14,-2-11 6,1 0 1,-1 0-1,0-1 0,0 1 1,0 0-1,-1-1 0,1 1 1,-1 0-1,0-1 0,0 1 1,0-1-1,-1 1 0,1-1 1,-1 0-1,0 1 0,1-1 1,-2 0-1,1 0 0,0 0 1,-2 1-7,-2 1-21,0 0 0,0-1 1,-1 0-1,0 0 1,0 0-1,0-1 0,0 0 1,0 0-1,-1-1 1,0 0-1,1 0 0,-2-1 21,-15 2-519,-1-1-1,0-1 1,-4-1 519,5-1-469,22 2 441,1-1 1,0 0 0,-1 0-1,1 0 1,-1 0 0,1 0-1,0-1 1,-1 1 0,1 0 0,-1-1-1,1 1 1,0 0 0,-1-1-1,1 0 1,0 1 0,0-1 0,-1 0-1,1 0 1,0 0 0,0 0-1,0 0 1,0 0 27,1 0-32,0 0-1,0 0 1,0 0 0,0 0 0,1 0-1,-1 0 1,0 0 0,1 0-1,-1 0 1,1 0 0,-1 0-1,1 0 1,-1 0 0,1 0 0,0 0-1,-1 1 1,1-1 0,0 0-1,0 1 1,0-1 0,0 0 0,0 1-1,-1-1 1,1 1 0,0-1-1,0 1 1,0 0 0,0-1-1,0 1 1,0 0 0,1 0 32,36-21-4429,-22 10-1515</inkml:trace>
  <inkml:trace contextRef="#ctx0" brushRef="#br0" timeOffset="645.23">473 1102 4321,'0'0'4700,"0"0"-2407,0 0-986,0 0-461,0 0-239,0 0-3,0 0 16,0 0-156,13 0 216,121 0 210,-132 0-894,1-1 0,-1 2 0,0-1 0,0 0 0,0 0 1,0 1-1,0-1 0,0 1 0,0-1 0,0 1 0,0 0 1,-1 0-1,1 0 0,0 0 0,0 0 0,-1 0 0,1 0 1,0 1-1,-1-1 0,1 1 0,-1-1 0,0 1 0,1 0 4,0 2-5,-1-1-1,1 1 0,-1 0 1,0-1-1,0 1 0,0 0 1,0 0-1,-1 0 0,1 0 1,-1 0-1,-1 3 6,1-4 13,-1 0 1,0 0-1,0-1 0,0 1 1,-1 0-1,1 0 0,-1-1 1,0 1-1,1-1 0,-1 1 0,0-1 1,-1 0-1,1 1 0,0-1 1,0 0-1,-1-1 0,0 1-13,-50 35 165,43-31-136,-27 19 120,36-25-205,1 0-88,176 0-138,-102 0-2250,-70-1-583,-3-4-4233</inkml:trace>
  <inkml:trace contextRef="#ctx0" brushRef="#br0" timeOffset="1313.37">909 54 8754,'0'0'2876,"0"0"-1068,0 0-796,0 0-400,0 0-221,0 0-1,8-2-90,47-14 125,-16 4 31,30-5-456,-58 15-8,1 0 1,0 0-1,0 2 0,0 0 0,0 0 1,0 1-1,0 0 0,2 1 8,-11-1-9,-1 0-1,1 0 0,-1 0 0,0 0 1,1 1-1,-1-1 0,0 1 0,0-1 1,0 1-1,0 0 0,0 0 0,0 0 1,-1 0-1,1 0 0,0 0 0,-1 0 1,0 0-1,0 1 0,1-1 1,-1 0-1,-1 1 0,1-1 0,0 1 1,-1 0-1,1-1 0,-1 1 10,3 12 23,-2 0 0,0-1 0,0 1-1,-2 5-22,1-3 45,-1-9-21,1 0 1,-2 0-1,1 0 0,-1 0 1,0 0-1,0 0 0,-1-1 1,0 1-1,-1-1 0,0 0 1,0 0-1,0 0 1,-1 0-1,-1 1-24,-7 7 66,-1 0 1,-1 0-1,0-1 1,-1-1-1,-3 1-66,114-3 255,-3 12-236,-53-12-4441,-31-10-2923</inkml:trace>
  <inkml:trace contextRef="#ctx0" brushRef="#br0" timeOffset="3529.85">1736 911 1400,'0'0'2980,"0"0"-687,0 0-418,0 0-230,0 0-170,0 0-152,0 0-44,0 0 8,0 0-31,0 0-155,0 0-67,0 0-135,0 0-187,0 0-96,0 0-61,0 0-142,11 0-203,484 0-1527,-495 0 355,0 0-115,0 0-104,-7 0-3053,-2 0-1370</inkml:trace>
  <inkml:trace contextRef="#ctx0" brushRef="#br0" timeOffset="4212.2">3019 783 9298,'0'0'2970,"0"0"-1050,0 0-535,0 0-244,0 0-171,0 0-194,-13-8-228,-44-27-216,51 32-321,0 0 0,-1 0 1,0 1-1,0 0 0,0 0 0,0 0 0,0 1 0,0 0 0,0 1 0,0 0 1,0 0-1,0 0 0,-6 1-11,-13 1-18,14-2 18,0 1 0,0 1 0,0 0 1,1 0-1,-1 1 0,1 1 0,0 0 1,0 1-1,0 0 0,0 0 0,1 1 1,0 1-1,0-1 0,-7 8 0,9-8-15,1 0 0,1 1 0,-1 0 0,1 0 0,0 1 0,1 0-1,0-1 1,0 2 0,1-1 0,0 1 0,0-1 0,1 1 0,0 0 0,1 0 0,-1 1 0,2-1 0,0 0 0,-1 9 15,2-1-19,0-11 4,-1 0-1,1 1 0,1-1 1,-1 0-1,1 0 1,0 0-1,1 0 0,0 1 16,-1-5-2,0 0 0,0 0 0,1 0 0,-1 0 0,0 0 0,1 0 0,0-1 0,-1 1 0,1-1 0,0 1 0,0-1-1,0 0 1,0 0 0,0 1 0,0-2 0,0 1 0,0 0 0,0 0 0,0-1 0,1 1 0,-1-1 0,0 1-1,0-1 1,3 0 2,8 1 14,0 0-1,0-1 1,1-1-1,-1 0 1,0-1 0,0 0-1,0-1 1,0-1-1,-1 0 1,0 0-1,1-2 1,5-3-14,15-9 14,-2-1 1,0-2 0,23-22-15,-40 34-1,-10 6 8,0 0 0,0 1 0,0-1 0,-1-1 0,1 1 0,-1 0 0,0-1 0,2-2-7,-6 11-16,0-1 1,0 1 0,1-1 0,0 1-1,-1-1 1,2 1 0,-1-1 0,1 1-1,-1 0 16,2 12 40,1 117 621,-1-67-1688,-1-1-5192,-1-62 116</inkml:trace>
  <inkml:trace contextRef="#ctx0" brushRef="#br0" timeOffset="4557.22">3284 1051 4001,'0'0'4434,"0"0"-1997,0 0-861,0 0-308,0 0-192,0 0-299,0 13-113,-1 7-573,0 0 0,-2-1 0,0 1-1,-1-1 1,-1 0 0,-7 18-91,7-19 381,3-6-6470,2-12 1508</inkml:trace>
  <inkml:trace contextRef="#ctx0" brushRef="#br0" timeOffset="5158.27">3942 700 544,'0'0'8899,"0"0"-5789,0 0-1820,0 0-179,0 0-199,0 0-68,-17-14-248,-56-42-369,70 54-228,0 0-1,0 1 1,0-1-1,-1 0 1,1 1-1,0 0 1,-1 0-1,1 0 1,-1 0-1,1 0 1,-1 1-1,1-1 1,-1 1-1,1 0 1,-1 0-1,1 0 1,-4 1 1,-8 1-32,6-2 33,0 1 0,0 0 0,1 1 0,-1 0 0,0 0 0,1 1 0,0 0 0,-1 1 0,1 0 0,0 0 0,1 1 0,-1 0-1,1 0 1,0 0 0,0 1 0,1 0 0,0 1 0,0-1 0,0 1 0,1 0 0,-2 4-1,0-1-4,0 1-1,1 0 1,1 1-1,0-1 0,0 1 1,1 0-1,1 0 1,0 0-1,0 0 1,1 1-1,1-1 0,0 1 1,1-1-1,0 1 1,1 1 4,0-11-1,0 0 1,-1 0-1,1 0 1,1 0-1,-1 0 1,0-1-1,1 1 1,-1 0-1,1-1 1,0 1-1,-1-1 1,1 0-1,1 1 1,-1-1-1,0 0 1,0 0-1,1-1 1,-1 1-1,1 0 1,0-1-1,-1 1 1,1-1-1,0 0 1,0 0-1,0 0 1,0 0-1,0-1 1,0 1-1,0-1 1,0 0 0,16 2 4,-1 0-1,0-2 1,1 0-1,11-2-3,-18 1 1,0-1-60,1 0 1,0-1 0,-1 0 0,0-1-1,0-1 1,0 0 0,0 0 0,-1-1-1,0 0 1,0-1 0,0-1 0,1-1 58,14-12-183,-2-1 1,0-1 0,-2-1-1,3-6 183,-21 26 0,-3 3 14,0 1 0,-1-1 1,1 0-1,-1 0 0,1 1 0,-1-1 0,1 0 1,-1 0-1,1 0 0,-1 1 0,1-1 0,-1 0 1,0 0-1,0 0 0,1 0 0,-1-1-14,0 1 543,0 1 32,-1 6-342,-10 34-208,2 0 0,2 1 0,2 0-1,0 39-24,3 25-3537,2-97-920</inkml:trace>
  <inkml:trace contextRef="#ctx0" brushRef="#br0" timeOffset="5593.43">4213 1012 10082,'0'0'2407,"0"0"-822,0 0-461,0 0-389,0 0-349,0 0-201,22-2-144,69-7-40,-89 9-5,-1 0-1,1 0 0,0 0 1,-1 0-1,1 0 0,0 0 0,0 0 1,-1 0-1,1 1 0,0-1 1,-1 1-1,1-1 0,0 1 1,-1 0-1,1-1 0,-1 1 1,1 0-1,-1 0 0,1 0 1,-1 0-1,0 0 0,0 1 1,1-1-1,-1 0 0,0 1 1,0-1-1,0 0 0,0 1 1,-1 0-1,1 0 5,0 2-42,0 0 0,0 0 0,0 0 0,-1 0 0,0 1 0,0-1 0,0 0 1,0 0-1,-1 1 42,0 6-112,1-7 117,-1 0 0,0 1-1,0-1 1,0 0 0,-1 0 0,1 0 0,-1 0 0,0 0 0,0 0 0,-1-1 0,1 1 0,-1 0-1,0-1 1,1 0 0,-2 1-5,-52 47 168,43-41-171,0-1 32,11-8-39,1 0-1,-1 0 0,0 0 1,1 0-1,-1 0 0,1 0 1,-1 1-1,1-1 0,-1 0 1,1 1-1,0-1 0,0 1 1,0-1-1,0 1 1,0 0-1,0 0 0,0-1 1,0 1-1,1 0 0,-1 0 1,1 0-1,-1 0 11,7-1-208,46 3 325,-1-3-1,19-2-116,2 0-6870,-58 1-227</inkml:trace>
  <inkml:trace contextRef="#ctx0" brushRef="#br0" timeOffset="6254.88">4878 310 8410,'0'0'1571,"0"0"-522,0 0-36,-1 34 165,-3 111-156,2 178 624,2-307-1573,-1-1 1,-1 1-1,0 0 1,-1-1-1,0 1 1,-2-1-1,1 0 0,-2-1 1,0 1-1,-1-1 1,-6 10-74,11-24 717,3-7-548,5-9-204,2 6 23,0 0 1,1 0-1,0 1 1,1 0-1,0 1 1,0 0-1,1 0 0,0 1 1,0 1-1,1 0 1,0 0-1,0 1 1,0 1-1,0 0 1,1 0-1,0 1 1,0 1-1,0 0 1,0 1-1,3 1 12,-9 0 9,1-1-20,0 1 0,1 0 0,-1 1 1,0 0-1,0 0 0,0 1 0,0 0 11,-5 0-4,0-1 0,-1 0 1,1 1-1,-1 0 0,1-1 0,-1 1 0,0 0 0,1 0 0,-1 1 1,0-1-1,0 0 0,-1 1 0,1-1 0,0 1 0,-1 0 0,0-1 1,1 1-1,-1 0 0,0 0 0,0 1 4,1 2 21,0 1 1,0 0-1,-1 0 0,1 0 0,-2 1 1,1-1-1,-1 0 0,0 0 1,0 0-1,-1 0 0,0 1 1,-1-1-1,1 0 0,-1-1 0,-1 1 1,1 0-1,-1 0 0,0-1 1,0 0-1,-1 0 0,0 0 0,0 0 1,-1 0-1,1-1 0,-1 1 1,-1-1-1,1-1 0,0 1 1,-1-1-1,-4 3-21,-7 5-66,-1-1 0,0-1 1,0 0-1,-1-2 0,-9 4 66,17-9-409,0 1 0,0-1 0,0-1 0,0 0 0,-1-1 0,1 0-1,0 0 1,-1-1 0,1-1 0,-9-1 409,19 2-62,0 0-1,0-1 0,0 1 1,-1-1-1,1 1 1,0-1-1,0 1 1,0-1-1,0 0 0,0 1 1,0-1-1,1 0 1,-1 0-1,0 1 0,0-1 1,0 0-1,1 0 1,-1 0-1,0 0 1,1 0-1,-1 0 0,1 0 1,-1-1-1,1 1 1,0 0-1,-1 0 1,1 0-1,0 0 0,0-1 1,0 1-1,0 0 1,0 0-1,0 0 0,0 0 1,0-1-1,1 1 1,-1 0-1,0 0 63,0-1-33,1 1 12,-1 1-1,1-1 1,0 1-1,-1-1 1,1 1-1,0-1 1,-1 1-1,1-1 1,0 1-1,-1 0 1,1-1-1,0 1 1,0 0-1,0 0 1,-1-1-1,1 1 1,0 0-1,0 0 1,0 0 0,0 0-1,0 0 22,4-1-166,58-10-2800,-35 6-87</inkml:trace>
  <inkml:trace contextRef="#ctx0" brushRef="#br0" timeOffset="6574.42">5354 1003 7114,'0'0'4609,"0"0"-3313,0 0-496,0 0-96,0 0-16,0 0-160,0 0-112,-43 117-208,37-88-127,-1 1-33,1 0-48,-1-6 8,4-1 0,-1-5-8,1-3-177,0-9-759,-1-3-1168,1-3-4089</inkml:trace>
  <inkml:trace contextRef="#ctx0" brushRef="#br0" timeOffset="7776.78">5775 322 8618,'0'0'3489,"0"0"-1554,0 0-624,0 0-283,0 0-177,0 0-63,0-1-723,0 1 1,1 0 0,-1-1-1,1 1 1,-1 0 0,1-1-1,-1 1 1,0 0-1,1 0 1,0 0 0,-1-1-1,1 1 1,-1 0-1,1 0 1,-1 0 0,1 0-1,-1 0 1,1 0 0,-1 0-1,1 0 1,-1 0-1,1 0 1,0 0 0,-1 0-1,1 0-65,3 13 45,0-1 0,0 0-1,-1 1 1,0 0 0,-2 0-1,1 8-44,0 82 390,-2-69-340,0-18-45,0 65 70,-3-1 0,-11 68-75,11-130 7,-9 51 69,-8 22-76,19-89 16,1-2 29,0 0-41,0 0-60,0-12 39,0 0 0,1 0-1,0 0 1,1 0 0,0 0 0,1 1 0,3-7 17,-3 11-11,0 1 1,0 0 0,1-1-1,0 1 1,0 0 0,1 1-1,-1-1 1,1 1 0,0 0-1,1 0 1,-1 0 0,1 1-1,2-2 11,8-3-27,1 0 0,-1 0 0,1 2 0,0 0-1,1 1 1,0 1 0,0 0 0,0 1 0,0 1 0,1 1-1,-1 1 1,1 0 0,5 2 27,-21-1-10,-1 0 1,1 0-1,-1 1 1,1-1-1,-1 1 0,1-1 1,-1 1-1,1 0 1,-1 0-1,0 0 1,0 0-1,1 1 0,-1-1 1,0 1-1,0-1 1,0 1-1,0 0 1,0 0-1,0 0 10,1 3 5,0-1 0,0 1 0,0-1 1,0 1-1,-1 0 0,0 0 0,0 0 0,-1 1 0,1 1-5,1 7 34,-1 0-1,0-1 0,-1 1 0,-1 0 0,0 0 0,-1 0 0,-1 5-33,1-13 8,-1 0 0,0 0 0,-1 0 0,0 0 0,0 0 0,0 0 0,0-1 0,-1 1 0,0-1 0,0 0 0,-1 0 0,0 0 0,1-1 0,-1 0 0,-6 4-8,-3 2-26,-1 0 0,0-1 0,-1 0 0,0-1-1,-5 1 27,9-5-161,0 0 0,0 0 0,0-1 0,0-1 0,0 0 0,-1 0 0,1-1 0,-1-1 0,1 0 0,-1-1 0,-11-2 161,23 2-31,0 1 0,-1-1 0,1 0 0,0 0 0,-1 1 0,1-1 0,0 0 0,0 0 0,0 0 0,0 0 0,0 0 0,0-1 0,0 1 0,0 0 0,1 0 0,-1-1 0,0 1 0,1 0-1,-1-1 1,1 1 0,-1-1 0,1 1 0,0-1 0,-1 1 0,1-1 0,0 1 0,0 0 0,0-1 0,0 1 0,0-1 0,1 1 0,-1-1 0,0 0 31,0-2-125,2 3-28,0 0 1,-1 1 0,1-1 0,0 1-1,-1-1 1,1 1 0,0 0-1,0 0 1,-1 0 0,1 0 0,0 0-1,0 0 1,-1 0 0,2 0 152,3 1-408,60-1-3972,-36 0-631</inkml:trace>
  <inkml:trace contextRef="#ctx0" brushRef="#br0" timeOffset="8311.01">6307 1170 7698,'0'0'2420,"0"0"-920,0 0-727,0 0-72,0 0 59,0 0-81,11 0-87,5-1-426,3 0 39,-1 1 1,0 0 0,1 1-1,2 1-205,-20-1-3,1-1 0,0 1-1,-1 0 1,1-1-1,-1 1 1,1 0 0,-1 0-1,0 0 1,1 0-1,-1 0 1,0 1-1,0-1 1,1 0 0,-1 0-1,0 1 1,0-1-1,-1 1 1,1-1-1,0 1 1,0-1 0,-1 1-1,1 0 1,-1-1-1,1 1 1,-1 0 0,0-1-1,0 1 1,0 1 3,1 0 28,-1 0 1,0 1 0,0-1-1,0 0 1,-1 1 0,1-1-1,-1 0 1,0 1 0,1-1-1,-1 0 1,-1 0 0,1 0-1,-1 0 1,-1 2-29,-10 10 43,-1 0 0,-1-1 1,0-1-1,-1-1 0,-1 0 0,0-1 1,0-1-44,14-9-26,1 1 0,0-1 0,-1 1 0,1-1 0,0 1 0,0 0 0,0 0 1,0 0-1,0 0 0,1 0 0,-1 0 0,1 1 0,-1-1 0,1 1 0,0-1 1,0 1-1,0-1 0,0 1 0,0-1 0,0 3 26,1-4-156,8 2 108,22 3 801,0-1 0,19 0-753,-19-2 230,1 1 0,11 4-230,-41-8-25,19 8-89,-16 4-3139,-4-6-893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5:04.854"/>
    </inkml:context>
    <inkml:brush xml:id="br0">
      <inkml:brushProperty name="width" value="0.05" units="cm"/>
      <inkml:brushProperty name="height" value="0.05" units="cm"/>
    </inkml:brush>
  </inkml:definitions>
  <inkml:trace contextRef="#ctx0" brushRef="#br0">99 0 11618,'0'0'2234,"0"0"-1163,0 0-504,0 0-170,0 0-10,0 0-92,0 6 34,-3 34 252,-2-1 0,-2 0-1,-10 35-580,-4 17 148,2 34 407,5 0 0,4 26-555,9-179 29,0 18-33,1 1 0,0 0 0,0-1 0,0 1 0,2 0 0,-1 0-1,1 0 1,0-1 0,1 2 0,0-1 0,0 0 0,4-5 4,6-6-46,1 1 1,1 1-1,1 0 1,0 1-1,1 1 1,1 1-1,1 0 1,0 1 0,1 1-1,0 1 1,1 1-1,0 1 1,12-4 45,-25 11-39,1 1 1,-1 0 0,1 1-1,-1-1 1,1 2 0,-1-1-1,1 1 1,1 1 38,-5-1-36,-3 0 25,-1 0 0,0 0 0,0 0 0,1 0 0,-1 1 0,0-1 0,0 0 0,0 1 0,0-1 0,1 1 0,-1-1 0,0 1 0,0 0 0,0-1 0,0 1 0,0 0 0,0 0 0,-1 0 0,1 0 0,0 0 0,0 0 0,0 0 11,1 3-12,-1-1 0,1 0 0,0 1-1,-1 0 1,0-1 0,0 1 0,0 0 0,0 0 12,1 13 38,-1 0 0,0 0 0,-1 8-38,0-15 58,0 7 26,0 0 0,-1-1 0,-1 1 0,-1-1 0,-1 2-84,2-10 20,-1 0 0,0 0 1,-1 0-1,0-1 0,0 0 0,0 1 0,-1-2 0,0 1 1,-1 0-1,-4 4-20,-1 0-75,0-1 0,0 0 0,-1-1 0,0-1 0,-1 0 0,0 0 0,0-1 1,0-1-1,-1 0 0,0-1 0,0 0 0,-1-1 0,1-1 0,-1 0 0,0-1 0,0-1 0,0 0 1,-5-1 74,-24 0-491,44 0 469,0 0 1,1 0 0,-1 0-1,0 0 1,0 0-1,0 0 1,0 0 0,0 0-1,0-1 1,0 1-1,0 0 1,0 0 0,0 0-1,0 0 1,0 0-1,0 0 1,0 0 0,0 0-1,0 0 1,0 0 0,0-1-1,0 1 1,0 0-1,0 0 1,0 0 0,0 0-1,-1 0 1,1 0-1,0 0 1,0 0 0,0 0-1,0 0 1,0 0-1,0 0 1,0 0 0,0-1-1,0 1 1,0 0-1,0 0 1,0 0 0,0 0-1,0 0 1,-1 0 0,1 0 21,14-3-980,39 3-3437,-27 0-908</inkml:trace>
  <inkml:trace contextRef="#ctx0" brushRef="#br0" timeOffset="527.68">463 813 7866,'0'0'4743,"0"0"-2797,0 0-934,0 0-378,0 0-118,0 0-131,13 0-173,191-6 327,-203 6-548,-1 0 0,1 1 0,-1-1-1,0 1 1,1-1 0,-1 0 0,0 1 0,1-1 0,-1 1-1,0-1 1,0 1 0,1-1 0,-1 1 0,0-1 0,0 1-1,0-1 1,0 1 0,0 0 0,0-1 0,0 1 0,0-1 0,0 1-1,0-1 1,0 1 0,0-1 0,0 1 0,0 0 0,0-1 9,-4 19 117,0-11-75,-2 0-1,1-1 0,-1 1 0,-1-1 0,1 0 0,-1-1 0,0 0 0,0 0 0,-6 3-41,-21 20 63,22-18-68,-31 33 46,40-41-53,1 0 1,0 1-1,0-1 1,0 1-1,0-1 1,0 1 0,1 0-1,0-1 1,-1 1-1,1 0 1,1 0-1,-1 0 1,1 0 0,-1 0 11,1-4-3,0 1 1,1-1 0,-1 1 0,0-1 0,0 1 0,0-1 0,0 1 0,1-1 0,-1 0 0,0 1 0,0-1 0,1 1 0,-1-1 0,0 0 0,1 1-1,-1-1 1,0 0 0,1 1 0,-1-1 0,1 0 0,-1 1 0,0-1 0,1 0 0,-1 0 0,1 0 0,-1 1 0,1-1 0,-1 0 0,1 0 0,-1 0-1,1 0 1,-1 0 0,1 0 0,-1 0 0,1 0 0,-1 0 0,1 0 0,-1 0 0,1 0 0,-1 0 0,1-1 0,-1 1 0,1 0 2,0 0 4,209 0 394,-210 17-4363,0-16-300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00:15:00.272"/>
    </inkml:context>
    <inkml:brush xml:id="br0">
      <inkml:brushProperty name="width" value="0.05" units="cm"/>
      <inkml:brushProperty name="height" value="0.05" units="cm"/>
    </inkml:brush>
  </inkml:definitions>
  <inkml:trace contextRef="#ctx0" brushRef="#br0">146 545 120,'0'0'850,"0"0"-324,0 0-316,0 0 76,0 0 108,0 0 3,-12 0-166,-49 0 1388,60-18-192,-1 13 2435,-67 5-1839,68 0-1341,1 0 5,0 0 3,0 0 13,0 0-99,0 0-89,0 0-95,0 0-72,0 0-34,0 0-65,0 0-12,0 0 3,0 0 24,0 0-3,0 0-17,0 0 24,0 0 10,0 0-23,9 0 35,93 0 69,8 2-19,1-6 1,19-6-341,-101 6-348,23-3 807,-16 6-6574,-36 1-205</inkml:trace>
  <inkml:trace contextRef="#ctx0" brushRef="#br0" timeOffset="751.44">1327 462 6545,'0'0'3628,"0"0"-1677,0 0-608,0 0-30,0 0-156,0 0-132,-8-15-119,-25-46-175,31 58-688,0 0 1,0 1 0,0-1 0,-1 1-1,1-1 1,-1 1 0,1 0-1,-1 0 1,0 0 0,0 0 0,0 1-1,0-1 1,0 1 0,0-1-1,0 1 1,-1 0 0,1 0 0,0 1-1,-1-1 1,1 1 0,0 0-1,-1-1 1,1 1 0,-1 1-44,-8-2 35,-4-1-50,0 1-1,-1 0 1,1 1 0,0 1 0,-3 1 15,12-1-8,-1 1 0,1 0 1,0 0-1,0 0 1,0 1-1,0 1 1,0-1-1,1 1 1,-1 0-1,1 0 1,0 1-1,0 0 8,-5 4-11,1 0 0,0 1 1,0 1-1,1 0 0,1 0 0,0 1 0,0 0 0,1 0 0,1 1 0,0 0 0,1 0 1,0 0-1,1 1 0,0-1 0,1 1 0,1 0 0,0 0 0,1 0 0,0 14 11,1-24-9,0 1-1,0 0 1,0-1-1,1 1 1,-1 0-1,1-1 1,0 1-1,1-1 1,-1 1-1,1-1 1,0 2 9,0-4-3,-1-1 0,1 1 0,0 0 1,0 0-1,0-1 0,0 1 0,0-1 1,0 0-1,1 1 0,-1-1 0,0 0 1,1-1-1,-1 1 0,1 0 0,-1 0 1,1-1-1,-1 0 0,1 1 0,-1-1 1,1 0-1,2-1 3,6 2-5,0-1-1,0 0 1,0-1 0,0-1 0,0 0 0,0 0 0,-1-1 0,1 0-1,-1-1 1,1 0 0,-1-1 0,-1 0 0,1 0 0,-1-1-1,4-3 6,24-18-149,-2-1 0,-1-1 0,-1-2 0,-2-1 0,3-6 149,-36 43 130,0 1 0,1-1 0,0 1-1,0 0 1,0-1 0,0 1 0,1 0 0,0 3-130,0 75-201,0-57 346,-1-2-137,2-1 0,0 1 0,2-1 1,1 1-1,0-1 0,4 7-8,-4-23-788,5-7-3648,-6-4-1894</inkml:trace>
  <inkml:trace contextRef="#ctx0" brushRef="#br0" timeOffset="1097.17">1664 780 7786,'0'0'2632,"0"0"-1035,0 0-552,0 0-67,0 0 67,0 0-221,0 13-111,0 3-547,0 32 274,-1 0 0,-7 35-440,7-74 17,1-8-6243,0-16-118</inkml:trace>
  <inkml:trace contextRef="#ctx0" brushRef="#br0" timeOffset="1751">2362 364 9010,'0'0'1602,"0"0"-218,0 0-321,0 0-215,-33 2-167,-105 11-218,132-13-429,-1 0 0,1 1 0,0 0 0,0 0 0,-1 1 0,1 0 0,0 0 0,0 0 0,1 1 0,-1-1 0,0 2 0,-2 1-34,-4 3 79,2-2-50,0 1-1,0 0 1,1 1 0,0 0 0,0 0-1,1 1 1,0 0 0,0 0 0,1 1-1,1 0 1,0 1 0,0-1 0,1 1-1,0 0 1,1 0 0,0 1-1,1-1 1,0 1 0,0 0 0,2 0-1,0 0 1,0 3-29,0 5-3,0-13-13,1 1 0,0-1 0,0 1-1,1-1 1,1 5 16,-2-11 2,0 1-1,1-1 1,-1 1 0,1-1-1,-1 1 1,1-1-1,0 1 1,0-1-1,0 0 1,0 1 0,0-1-1,0 0 1,0 0-1,0 0 1,0 0-1,0 0 1,0 0 0,1 0-1,-1 0 1,0 0-1,1-1 1,-1 1-1,1 0 1,-1-1 0,1 1-1,-1-1 1,2 0-2,7 2-31,1-1 0,0-1-1,0 1 1,0-2 0,-1 0 0,1 0 0,0-1 0,-1 0 0,1-1 0,-1 0 0,0 0-1,0-1 1,0-1 0,0 0 0,-1 0 0,9-6 31,-6 2-133,1-1 0,-1 0-1,-1 0 1,0-1 0,0-1 0,-1 0 0,-1 0-1,0-1 1,0 0 0,-2-1 0,4-6 133,-8 13 144,-1 4-9,-1 0 0,1 1-1,-1-1 1,0 0 0,0 0 0,0 0-1,0 0 1,-1 0 0,1 0 0,-1 0-1,0 0 1,0 0 0,0 0 0,0 0-1,0-1-134,-1 4 19,1-1-1,0 1 0,0 0 0,-1 0 1,1 0-1,0 0 0,0 0 0,-1 0 1,1 0-1,0 0 0,0 0 0,-1 0 1,1 0-1,0 0 0,-1 0 0,1 0 0,0 0 1,0 0-1,-1 0 0,1 0 0,0 0 1,0 0-1,-1 0 0,1 0 0,0 0 1,0 1-1,-1-1 0,1 0 0,0 0 0,0 0 1,-1 0-1,1 1 0,0-1 0,0 0 1,0 0-1,0 1 0,-1-1 0,1 0 1,0 0-1,0 0 0,0 1-18,-10 10 5,4 8 21,0 1 0,1 0 0,1 0 0,1 1-1,0 0 1,1 19-26,-2 11 151,-1 15-8,3 7-143,2-13-5001,0-60-650</inkml:trace>
  <inkml:trace contextRef="#ctx0" brushRef="#br0" timeOffset="2202.06">2501 834 10066,'0'0'3504,"0"0"-1908,0 0-820,0 0-294,0 0-85,0 0-42,12 0 41,9-1-240,57-1 163,-72 2-314,-1 0 1,1 1-1,0 0 1,-1 0-1,1 0 1,-1 0 0,1 1-1,-1 0 1,0 0-1,0 0 1,5 3-6,-8-3-1,-1 0 0,1 0 0,0 0 0,0 0 0,-1 0 0,1 1 0,-1-1 0,0 0 1,0 1-1,0-1 0,0 1 0,0-1 0,0 1 0,-1-1 0,1 1 0,-1 0 0,0-1 0,0 1 0,0 0 0,0-1 0,0 1 0,-1 1 1,1-1 16,-1 1-1,1 0 0,-1-1 0,0 1 1,0-1-1,-1 1 0,1-1 0,-1 0 1,0 0-1,0 1 0,0-1 0,0 0 0,0-1 1,-1 1-1,-1 2-15,-19 12 16,15-13-72,1 1 0,1 0 0,-1 0 0,1 1 1,0-1-1,0 1 0,0 1 0,1-1 0,0 1 0,-1 2 56,6-8-11,0-1-1,0 1 0,-1 0 1,1 0-1,0 0 1,0-1-1,0 1 0,0 0 1,1 0-1,-1-1 1,0 1-1,0 0 0,0 0 1,1-1-1,-1 1 1,0 0-1,1 0 1,-1-1-1,0 1 0,1 0 1,-1-1-1,1 1 1,-1-1-1,1 1 0,-1-1 1,1 1-1,0-1 1,-1 1-1,1-1 0,0 1 1,-1-1-1,1 0 1,0 1-1,-1-1 1,1 0-1,0 0 0,0 1 1,0-1 11,39 8 131,-28-6-106,15 2-59,1-2 1,-1-1-1,20-1 34,-7-1-1361,-5 1-2711</inkml:trace>
  <inkml:trace contextRef="#ctx0" brushRef="#br0" timeOffset="3380.69">3314 1 5977,'0'0'4448,"0"0"-2093,0 0-715,0 0-305,0 0-433,0 0-366,0 29 93,-7 123 370,-7 0-1,-22 92-998,-2 15 136,43-279 14,1 0 1,1 1-1,1 0 1,1 1-1,6-11-150,-1 7-28,1 2-1,1 0 1,1 1-1,0 0 1,1 2-1,1 0 1,1 1-1,1 1 1,0 0 0,0 2-1,2 1 1,18-8 28,-30 17-36,-1 0 0,1 0-1,-1 1 1,1 1 0,0 0 0,0 0 0,0 1 0,0 1 36,-9-1-9,0 0-6,1 0 0,-1 0-1,1 0 1,-1 1 0,1-1-1,-1 1 1,0 0-1,1 0 1,-1-1 0,0 1-1,0 1 1,0-1 0,1 0-1,-1 0 1,0 1 0,-1 0-1,1-1 1,2 3 15,-2-1-14,1 1 0,0 0 0,-1 0 0,0 0-1,0 0 1,0 0 0,0 0 0,-1 1 0,0-1 0,1 1 14,1 15 12,0 0 1,-2 0-1,0 0 0,-1 12-12,0-17 47,-1-4-20,0 0 1,-1-1-1,0 1 0,0-1 1,-1 1-1,-1-1 1,0 0-1,0 0 0,-1-1 1,0 1-1,-1-1 1,0 0-1,0 0 0,-1-1 1,0 0-1,0 0 1,-1-1-1,0 0 0,-1 0 1,1-1-1,-1 0 1,0 0-1,-1-1 0,-2 1-27,8-4-95,0-1 0,0 1 0,-1-1 0,1 0 0,0 0 0,0-1-1,-1 1 1,1-1 0,0 0 0,-1 0 0,1-1 0,0 1 0,-1-1 0,1 0-1,0 0 1,0 0 0,0-1 0,-3-1 95,4 2-84,0-1 0,0 0 0,1 1 1,-1-1-1,1 0 0,0-1 0,-1 1 0,1 0 0,0-1 0,0 1 1,1-1-1,-1 0 0,0 1 0,1-1 0,0 0 0,-1 0 0,1 0 1,0 0-1,1 0 0,-1 0 0,1 0 0,-1-1 0,1 1 0,0 0 1,0 0 83,0 2-1026,0 1-650,0 0-1025,0 0-1472,3 0-2143</inkml:trace>
  <inkml:trace contextRef="#ctx0" brushRef="#br0" timeOffset="3734.72">3824 849 7154,'0'0'2743,"0"0"-868,0 0-634,0 0-346,0 0-99,0 0-3,0 10 119,0 13-539,-6 211 1328,5-204-1720,1-29-136,0-1-324,0 0-475,1-3-449,6-12-959,5 0-2875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0A83-E1C3-49D9-93FD-0474614AD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3FAD3-55DC-49D8-8E57-0C2F74C42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16FF3A-DBDC-44BA-B195-D3E4ABFE0C0F}"/>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EC6147FA-5FE4-4EE9-80D2-28756303E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85960-F41F-4540-A205-5CD7AC4AF5F0}"/>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240075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EEB9-1ABF-4240-88BA-E10346955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F57DA1-2DFC-401E-ABF5-9E4993921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1833-C334-4CC8-96BE-81E279162158}"/>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2074B807-4EC8-412A-8FB3-F7F60A1EB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4A10B-07F9-4134-9E1F-EDD7CA617799}"/>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195428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7CB57-D8FB-4AFE-B117-F6155C135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477AC-D35C-480E-8A6B-CADE6B253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9A366-F8E6-488D-9F92-0263DA8B2AFD}"/>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F5E5551B-69D8-4FC1-8D12-1873B9AAF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B5B14-A1CC-4ADF-9E73-A86150AFFCE9}"/>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281942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8731-B002-449E-A212-93D877190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9B6A2-F3B9-4943-9999-51C89BD8F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50D1C-EDDB-4BE1-AB19-92B993C024FC}"/>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9FB28425-E3CC-44F4-83E8-08A748105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E447D-64B7-4BA4-931E-A974ADA22EA3}"/>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167276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1B75-B8B6-4174-92EA-E18292B74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DDFDB5-EBF8-49CB-B220-3A2B77179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6C97E-1531-4E60-B727-284CD6FA2582}"/>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FC5040E2-AC91-43E2-818A-D86EA6293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68F77-3385-496C-8A45-6AED5F34413A}"/>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73150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26E2-8D64-4293-AE45-867C6AB32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9CA1F-0892-4BEA-A68E-6C7CD8A63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14793-E11A-4A12-827E-65F871717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3C5E6B-2928-4E02-B5CB-77089EDDBCA9}"/>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6" name="Footer Placeholder 5">
            <a:extLst>
              <a:ext uri="{FF2B5EF4-FFF2-40B4-BE49-F238E27FC236}">
                <a16:creationId xmlns:a16="http://schemas.microsoft.com/office/drawing/2014/main" id="{75DEEC5D-43C2-4F87-936F-329C238FF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1268B-5D7A-4EC4-ACE7-8D3E949D8284}"/>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44438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560-7CD0-4E12-A3C1-2B3E34226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82B867-9C64-4A7B-82E3-4FA5AFB52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7370C-BE1B-4312-B30A-8ACFEF19D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4275AF-445E-4347-9B84-D396A4D655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BF577-6B7F-4649-85AD-823AF9416C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BC0D1-2F01-4A1A-A4BF-80D0CC07F41F}"/>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8" name="Footer Placeholder 7">
            <a:extLst>
              <a:ext uri="{FF2B5EF4-FFF2-40B4-BE49-F238E27FC236}">
                <a16:creationId xmlns:a16="http://schemas.microsoft.com/office/drawing/2014/main" id="{32D643E3-AD74-4F37-93BB-B04112047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E72C1-CB0C-4F9C-80EA-48C89E0A6719}"/>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24967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9D46-A0FF-4A2C-8834-EFF17148F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8132B-21DD-4EE2-95B9-FFA46D44B91C}"/>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4" name="Footer Placeholder 3">
            <a:extLst>
              <a:ext uri="{FF2B5EF4-FFF2-40B4-BE49-F238E27FC236}">
                <a16:creationId xmlns:a16="http://schemas.microsoft.com/office/drawing/2014/main" id="{D42A4F1A-04B8-4C7A-BE7C-EB5460212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41F361-EBFD-401F-AC29-1BAB64B9FAC3}"/>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380985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488B7-A2C9-41ED-9571-2D1D353E06F7}"/>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3" name="Footer Placeholder 2">
            <a:extLst>
              <a:ext uri="{FF2B5EF4-FFF2-40B4-BE49-F238E27FC236}">
                <a16:creationId xmlns:a16="http://schemas.microsoft.com/office/drawing/2014/main" id="{2116F50C-C0D1-4439-AD5F-83CE03EB31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BF3A6-535A-453A-89E6-1DDE0B2B768E}"/>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54995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D1E0-0329-4860-933D-D122BAAD0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1485A-8B59-495E-8CE5-C1A2FC427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452D3-82D6-466C-9F42-D3393F8B4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38B82-B527-44A3-A0DD-B2D389852D21}"/>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6" name="Footer Placeholder 5">
            <a:extLst>
              <a:ext uri="{FF2B5EF4-FFF2-40B4-BE49-F238E27FC236}">
                <a16:creationId xmlns:a16="http://schemas.microsoft.com/office/drawing/2014/main" id="{0BFAF53F-86FF-4841-A3CD-C079B4844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02558-D4D5-4EA9-9FAE-02E492E36C19}"/>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61854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DE6B-3630-4D01-99BC-1837B549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B880C-53CA-4766-A0C4-024BBE0C1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A2DE2-CAB4-45B2-B010-2B53FD689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38060-42A9-4122-9F9D-EEA1F3B81B3D}"/>
              </a:ext>
            </a:extLst>
          </p:cNvPr>
          <p:cNvSpPr>
            <a:spLocks noGrp="1"/>
          </p:cNvSpPr>
          <p:nvPr>
            <p:ph type="dt" sz="half" idx="10"/>
          </p:nvPr>
        </p:nvSpPr>
        <p:spPr/>
        <p:txBody>
          <a:bodyPr/>
          <a:lstStyle/>
          <a:p>
            <a:fld id="{6CF52565-51C6-4127-8869-69392FCB8F4B}" type="datetimeFigureOut">
              <a:rPr lang="en-US" smtClean="0"/>
              <a:t>2/1/2022</a:t>
            </a:fld>
            <a:endParaRPr lang="en-US"/>
          </a:p>
        </p:txBody>
      </p:sp>
      <p:sp>
        <p:nvSpPr>
          <p:cNvPr id="6" name="Footer Placeholder 5">
            <a:extLst>
              <a:ext uri="{FF2B5EF4-FFF2-40B4-BE49-F238E27FC236}">
                <a16:creationId xmlns:a16="http://schemas.microsoft.com/office/drawing/2014/main" id="{3EDA569E-B372-4A41-8CFD-90D8565B6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81828-FD1D-4C8D-8561-D8FC013E6C75}"/>
              </a:ext>
            </a:extLst>
          </p:cNvPr>
          <p:cNvSpPr>
            <a:spLocks noGrp="1"/>
          </p:cNvSpPr>
          <p:nvPr>
            <p:ph type="sldNum" sz="quarter" idx="12"/>
          </p:nvPr>
        </p:nvSpPr>
        <p:spPr/>
        <p:txBody>
          <a:bodyPr/>
          <a:lstStyle/>
          <a:p>
            <a:fld id="{AF376C12-70FC-4A3B-AEE5-63FAA113F38D}" type="slidenum">
              <a:rPr lang="en-US" smtClean="0"/>
              <a:t>‹#›</a:t>
            </a:fld>
            <a:endParaRPr lang="en-US"/>
          </a:p>
        </p:txBody>
      </p:sp>
    </p:spTree>
    <p:extLst>
      <p:ext uri="{BB962C8B-B14F-4D97-AF65-F5344CB8AC3E}">
        <p14:creationId xmlns:p14="http://schemas.microsoft.com/office/powerpoint/2010/main" val="350587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CAC831-858D-4A1C-83EF-1E5FD894A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26E4CA-197A-4DB5-9BB4-01168D63F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16AC7-1F00-49EF-9727-80D16216F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52565-51C6-4127-8869-69392FCB8F4B}" type="datetimeFigureOut">
              <a:rPr lang="en-US" smtClean="0"/>
              <a:t>2/1/2022</a:t>
            </a:fld>
            <a:endParaRPr lang="en-US"/>
          </a:p>
        </p:txBody>
      </p:sp>
      <p:sp>
        <p:nvSpPr>
          <p:cNvPr id="5" name="Footer Placeholder 4">
            <a:extLst>
              <a:ext uri="{FF2B5EF4-FFF2-40B4-BE49-F238E27FC236}">
                <a16:creationId xmlns:a16="http://schemas.microsoft.com/office/drawing/2014/main" id="{E775B174-1CCD-4F10-AA12-C664C27AD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C1714D-73C2-4F67-815B-8D5AAB18C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76C12-70FC-4A3B-AEE5-63FAA113F38D}" type="slidenum">
              <a:rPr lang="en-US" smtClean="0"/>
              <a:t>‹#›</a:t>
            </a:fld>
            <a:endParaRPr lang="en-US"/>
          </a:p>
        </p:txBody>
      </p:sp>
    </p:spTree>
    <p:extLst>
      <p:ext uri="{BB962C8B-B14F-4D97-AF65-F5344CB8AC3E}">
        <p14:creationId xmlns:p14="http://schemas.microsoft.com/office/powerpoint/2010/main" val="69375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1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1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1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4.xml"/><Relationship Id="rId18" Type="http://schemas.openxmlformats.org/officeDocument/2006/relationships/image" Target="../media/image28.png"/><Relationship Id="rId26" Type="http://schemas.openxmlformats.org/officeDocument/2006/relationships/image" Target="../media/image32.png"/><Relationship Id="rId3" Type="http://schemas.openxmlformats.org/officeDocument/2006/relationships/customXml" Target="../ink/ink19.xml"/><Relationship Id="rId21" Type="http://schemas.openxmlformats.org/officeDocument/2006/relationships/customXml" Target="../ink/ink28.xml"/><Relationship Id="rId7" Type="http://schemas.openxmlformats.org/officeDocument/2006/relationships/customXml" Target="../ink/ink21.xml"/><Relationship Id="rId12" Type="http://schemas.openxmlformats.org/officeDocument/2006/relationships/image" Target="../media/image25.png"/><Relationship Id="rId17" Type="http://schemas.openxmlformats.org/officeDocument/2006/relationships/customXml" Target="../ink/ink26.xml"/><Relationship Id="rId25" Type="http://schemas.openxmlformats.org/officeDocument/2006/relationships/customXml" Target="../ink/ink30.xml"/><Relationship Id="rId2" Type="http://schemas.openxmlformats.org/officeDocument/2006/relationships/image" Target="../media/image20.png"/><Relationship Id="rId16" Type="http://schemas.openxmlformats.org/officeDocument/2006/relationships/image" Target="../media/image27.png"/><Relationship Id="rId20" Type="http://schemas.openxmlformats.org/officeDocument/2006/relationships/image" Target="../media/image29.png"/><Relationship Id="rId29"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23.xml"/><Relationship Id="rId24" Type="http://schemas.openxmlformats.org/officeDocument/2006/relationships/image" Target="../media/image31.png"/><Relationship Id="rId32" Type="http://schemas.openxmlformats.org/officeDocument/2006/relationships/image" Target="../media/image35.png"/><Relationship Id="rId5" Type="http://schemas.openxmlformats.org/officeDocument/2006/relationships/customXml" Target="../ink/ink20.xml"/><Relationship Id="rId15" Type="http://schemas.openxmlformats.org/officeDocument/2006/relationships/customXml" Target="../ink/ink25.xml"/><Relationship Id="rId23" Type="http://schemas.openxmlformats.org/officeDocument/2006/relationships/customXml" Target="../ink/ink29.xml"/><Relationship Id="rId28" Type="http://schemas.openxmlformats.org/officeDocument/2006/relationships/image" Target="../media/image33.png"/><Relationship Id="rId10" Type="http://schemas.openxmlformats.org/officeDocument/2006/relationships/image" Target="../media/image24.png"/><Relationship Id="rId19" Type="http://schemas.openxmlformats.org/officeDocument/2006/relationships/customXml" Target="../ink/ink27.xml"/><Relationship Id="rId31" Type="http://schemas.openxmlformats.org/officeDocument/2006/relationships/customXml" Target="../ink/ink33.xml"/><Relationship Id="rId4" Type="http://schemas.openxmlformats.org/officeDocument/2006/relationships/image" Target="../media/image21.png"/><Relationship Id="rId9" Type="http://schemas.openxmlformats.org/officeDocument/2006/relationships/customXml" Target="../ink/ink22.xml"/><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customXml" Target="../ink/ink31.xml"/><Relationship Id="rId30"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17" Type="http://schemas.openxmlformats.org/officeDocument/2006/relationships/image" Target="../media/image93.png"/><Relationship Id="rId21" Type="http://schemas.openxmlformats.org/officeDocument/2006/relationships/image" Target="../media/image45.png"/><Relationship Id="rId42" Type="http://schemas.openxmlformats.org/officeDocument/2006/relationships/customXml" Target="../ink/ink54.xml"/><Relationship Id="rId63" Type="http://schemas.openxmlformats.org/officeDocument/2006/relationships/image" Target="../media/image66.png"/><Relationship Id="rId84" Type="http://schemas.openxmlformats.org/officeDocument/2006/relationships/customXml" Target="../ink/ink75.xml"/><Relationship Id="rId16" Type="http://schemas.openxmlformats.org/officeDocument/2006/relationships/customXml" Target="../ink/ink41.xml"/><Relationship Id="rId107" Type="http://schemas.openxmlformats.org/officeDocument/2006/relationships/image" Target="../media/image88.png"/><Relationship Id="rId11" Type="http://schemas.openxmlformats.org/officeDocument/2006/relationships/image" Target="../media/image40.png"/><Relationship Id="rId32" Type="http://schemas.openxmlformats.org/officeDocument/2006/relationships/customXml" Target="../ink/ink49.xml"/><Relationship Id="rId37" Type="http://schemas.openxmlformats.org/officeDocument/2006/relationships/image" Target="../media/image53.png"/><Relationship Id="rId53" Type="http://schemas.openxmlformats.org/officeDocument/2006/relationships/image" Target="../media/image61.png"/><Relationship Id="rId58" Type="http://schemas.openxmlformats.org/officeDocument/2006/relationships/customXml" Target="../ink/ink62.xml"/><Relationship Id="rId74" Type="http://schemas.openxmlformats.org/officeDocument/2006/relationships/customXml" Target="../ink/ink70.xml"/><Relationship Id="rId79" Type="http://schemas.openxmlformats.org/officeDocument/2006/relationships/image" Target="../media/image74.png"/><Relationship Id="rId102" Type="http://schemas.openxmlformats.org/officeDocument/2006/relationships/customXml" Target="../ink/ink84.xml"/><Relationship Id="rId123" Type="http://schemas.openxmlformats.org/officeDocument/2006/relationships/image" Target="../media/image96.png"/><Relationship Id="rId128" Type="http://schemas.openxmlformats.org/officeDocument/2006/relationships/customXml" Target="../ink/ink97.xml"/><Relationship Id="rId5" Type="http://schemas.openxmlformats.org/officeDocument/2006/relationships/image" Target="../media/image37.png"/><Relationship Id="rId90" Type="http://schemas.openxmlformats.org/officeDocument/2006/relationships/customXml" Target="../ink/ink78.xml"/><Relationship Id="rId95" Type="http://schemas.openxmlformats.org/officeDocument/2006/relationships/image" Target="../media/image82.png"/><Relationship Id="rId22" Type="http://schemas.openxmlformats.org/officeDocument/2006/relationships/customXml" Target="../ink/ink44.xml"/><Relationship Id="rId27"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customXml" Target="../ink/ink57.xml"/><Relationship Id="rId64" Type="http://schemas.openxmlformats.org/officeDocument/2006/relationships/customXml" Target="../ink/ink65.xml"/><Relationship Id="rId69" Type="http://schemas.openxmlformats.org/officeDocument/2006/relationships/image" Target="../media/image69.png"/><Relationship Id="rId113" Type="http://schemas.openxmlformats.org/officeDocument/2006/relationships/image" Target="../media/image91.png"/><Relationship Id="rId118" Type="http://schemas.openxmlformats.org/officeDocument/2006/relationships/customXml" Target="../ink/ink92.xml"/><Relationship Id="rId134" Type="http://schemas.openxmlformats.org/officeDocument/2006/relationships/customXml" Target="../ink/ink100.xml"/><Relationship Id="rId80" Type="http://schemas.openxmlformats.org/officeDocument/2006/relationships/customXml" Target="../ink/ink73.xml"/><Relationship Id="rId85" Type="http://schemas.openxmlformats.org/officeDocument/2006/relationships/image" Target="../media/image77.png"/><Relationship Id="rId12" Type="http://schemas.openxmlformats.org/officeDocument/2006/relationships/customXml" Target="../ink/ink39.xml"/><Relationship Id="rId17"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customXml" Target="../ink/ink52.xml"/><Relationship Id="rId59" Type="http://schemas.openxmlformats.org/officeDocument/2006/relationships/image" Target="../media/image64.png"/><Relationship Id="rId103" Type="http://schemas.openxmlformats.org/officeDocument/2006/relationships/image" Target="../media/image86.png"/><Relationship Id="rId108" Type="http://schemas.openxmlformats.org/officeDocument/2006/relationships/customXml" Target="../ink/ink87.xml"/><Relationship Id="rId124" Type="http://schemas.openxmlformats.org/officeDocument/2006/relationships/customXml" Target="../ink/ink95.xml"/><Relationship Id="rId129" Type="http://schemas.openxmlformats.org/officeDocument/2006/relationships/image" Target="../media/image99.png"/><Relationship Id="rId54" Type="http://schemas.openxmlformats.org/officeDocument/2006/relationships/customXml" Target="../ink/ink60.xml"/><Relationship Id="rId70" Type="http://schemas.openxmlformats.org/officeDocument/2006/relationships/customXml" Target="../ink/ink68.xml"/><Relationship Id="rId75" Type="http://schemas.openxmlformats.org/officeDocument/2006/relationships/image" Target="../media/image72.png"/><Relationship Id="rId91" Type="http://schemas.openxmlformats.org/officeDocument/2006/relationships/image" Target="../media/image80.png"/><Relationship Id="rId96" Type="http://schemas.openxmlformats.org/officeDocument/2006/relationships/customXml" Target="../ink/ink81.xml"/><Relationship Id="rId1" Type="http://schemas.openxmlformats.org/officeDocument/2006/relationships/slideLayout" Target="../slideLayouts/slideLayout2.xml"/><Relationship Id="rId6" Type="http://schemas.openxmlformats.org/officeDocument/2006/relationships/customXml" Target="../ink/ink36.xml"/><Relationship Id="rId23" Type="http://schemas.openxmlformats.org/officeDocument/2006/relationships/image" Target="../media/image46.png"/><Relationship Id="rId28" Type="http://schemas.openxmlformats.org/officeDocument/2006/relationships/customXml" Target="../ink/ink47.xml"/><Relationship Id="rId49" Type="http://schemas.openxmlformats.org/officeDocument/2006/relationships/image" Target="../media/image59.png"/><Relationship Id="rId114" Type="http://schemas.openxmlformats.org/officeDocument/2006/relationships/customXml" Target="../ink/ink90.xml"/><Relationship Id="rId119" Type="http://schemas.openxmlformats.org/officeDocument/2006/relationships/image" Target="../media/image94.png"/><Relationship Id="rId44" Type="http://schemas.openxmlformats.org/officeDocument/2006/relationships/customXml" Target="../ink/ink55.xml"/><Relationship Id="rId60" Type="http://schemas.openxmlformats.org/officeDocument/2006/relationships/customXml" Target="../ink/ink63.xml"/><Relationship Id="rId65" Type="http://schemas.openxmlformats.org/officeDocument/2006/relationships/image" Target="../media/image67.png"/><Relationship Id="rId81" Type="http://schemas.openxmlformats.org/officeDocument/2006/relationships/image" Target="../media/image75.png"/><Relationship Id="rId86" Type="http://schemas.openxmlformats.org/officeDocument/2006/relationships/customXml" Target="../ink/ink76.xml"/><Relationship Id="rId130" Type="http://schemas.openxmlformats.org/officeDocument/2006/relationships/customXml" Target="../ink/ink98.xml"/><Relationship Id="rId135" Type="http://schemas.openxmlformats.org/officeDocument/2006/relationships/image" Target="../media/image102.png"/><Relationship Id="rId13" Type="http://schemas.openxmlformats.org/officeDocument/2006/relationships/image" Target="../media/image41.png"/><Relationship Id="rId18" Type="http://schemas.openxmlformats.org/officeDocument/2006/relationships/customXml" Target="../ink/ink42.xml"/><Relationship Id="rId39" Type="http://schemas.openxmlformats.org/officeDocument/2006/relationships/image" Target="../media/image54.png"/><Relationship Id="rId109" Type="http://schemas.openxmlformats.org/officeDocument/2006/relationships/image" Target="../media/image89.png"/><Relationship Id="rId34" Type="http://schemas.openxmlformats.org/officeDocument/2006/relationships/customXml" Target="../ink/ink50.xml"/><Relationship Id="rId50" Type="http://schemas.openxmlformats.org/officeDocument/2006/relationships/customXml" Target="../ink/ink58.xml"/><Relationship Id="rId55" Type="http://schemas.openxmlformats.org/officeDocument/2006/relationships/image" Target="../media/image62.png"/><Relationship Id="rId76" Type="http://schemas.openxmlformats.org/officeDocument/2006/relationships/customXml" Target="../ink/ink71.xml"/><Relationship Id="rId97" Type="http://schemas.openxmlformats.org/officeDocument/2006/relationships/image" Target="../media/image83.png"/><Relationship Id="rId104" Type="http://schemas.openxmlformats.org/officeDocument/2006/relationships/customXml" Target="../ink/ink85.xml"/><Relationship Id="rId120" Type="http://schemas.openxmlformats.org/officeDocument/2006/relationships/customXml" Target="../ink/ink93.xml"/><Relationship Id="rId125" Type="http://schemas.openxmlformats.org/officeDocument/2006/relationships/image" Target="../media/image97.png"/><Relationship Id="rId7" Type="http://schemas.openxmlformats.org/officeDocument/2006/relationships/image" Target="../media/image38.png"/><Relationship Id="rId71" Type="http://schemas.openxmlformats.org/officeDocument/2006/relationships/image" Target="../media/image70.png"/><Relationship Id="rId92" Type="http://schemas.openxmlformats.org/officeDocument/2006/relationships/customXml" Target="../ink/ink79.xml"/><Relationship Id="rId2" Type="http://schemas.openxmlformats.org/officeDocument/2006/relationships/customXml" Target="../ink/ink34.xml"/><Relationship Id="rId29" Type="http://schemas.openxmlformats.org/officeDocument/2006/relationships/image" Target="../media/image49.png"/><Relationship Id="rId24" Type="http://schemas.openxmlformats.org/officeDocument/2006/relationships/customXml" Target="../ink/ink45.xml"/><Relationship Id="rId40" Type="http://schemas.openxmlformats.org/officeDocument/2006/relationships/customXml" Target="../ink/ink53.xml"/><Relationship Id="rId45" Type="http://schemas.openxmlformats.org/officeDocument/2006/relationships/image" Target="../media/image57.png"/><Relationship Id="rId66" Type="http://schemas.openxmlformats.org/officeDocument/2006/relationships/customXml" Target="../ink/ink66.xml"/><Relationship Id="rId87" Type="http://schemas.openxmlformats.org/officeDocument/2006/relationships/image" Target="../media/image78.png"/><Relationship Id="rId110" Type="http://schemas.openxmlformats.org/officeDocument/2006/relationships/customXml" Target="../ink/ink88.xml"/><Relationship Id="rId115" Type="http://schemas.openxmlformats.org/officeDocument/2006/relationships/image" Target="../media/image92.png"/><Relationship Id="rId131" Type="http://schemas.openxmlformats.org/officeDocument/2006/relationships/image" Target="../media/image100.png"/><Relationship Id="rId136" Type="http://schemas.openxmlformats.org/officeDocument/2006/relationships/customXml" Target="../ink/ink101.xml"/><Relationship Id="rId61" Type="http://schemas.openxmlformats.org/officeDocument/2006/relationships/image" Target="../media/image65.png"/><Relationship Id="rId82" Type="http://schemas.openxmlformats.org/officeDocument/2006/relationships/customXml" Target="../ink/ink74.xml"/><Relationship Id="rId19" Type="http://schemas.openxmlformats.org/officeDocument/2006/relationships/image" Target="../media/image44.png"/><Relationship Id="rId14" Type="http://schemas.openxmlformats.org/officeDocument/2006/relationships/customXml" Target="../ink/ink40.xml"/><Relationship Id="rId30" Type="http://schemas.openxmlformats.org/officeDocument/2006/relationships/customXml" Target="../ink/ink48.xml"/><Relationship Id="rId35" Type="http://schemas.openxmlformats.org/officeDocument/2006/relationships/image" Target="../media/image52.png"/><Relationship Id="rId56" Type="http://schemas.openxmlformats.org/officeDocument/2006/relationships/customXml" Target="../ink/ink61.xml"/><Relationship Id="rId77" Type="http://schemas.openxmlformats.org/officeDocument/2006/relationships/image" Target="../media/image73.png"/><Relationship Id="rId100" Type="http://schemas.openxmlformats.org/officeDocument/2006/relationships/customXml" Target="../ink/ink83.xml"/><Relationship Id="rId105" Type="http://schemas.openxmlformats.org/officeDocument/2006/relationships/image" Target="../media/image87.png"/><Relationship Id="rId126" Type="http://schemas.openxmlformats.org/officeDocument/2006/relationships/customXml" Target="../ink/ink96.xml"/><Relationship Id="rId8" Type="http://schemas.openxmlformats.org/officeDocument/2006/relationships/customXml" Target="../ink/ink37.xml"/><Relationship Id="rId51" Type="http://schemas.openxmlformats.org/officeDocument/2006/relationships/image" Target="../media/image60.png"/><Relationship Id="rId72" Type="http://schemas.openxmlformats.org/officeDocument/2006/relationships/customXml" Target="../ink/ink69.xml"/><Relationship Id="rId93" Type="http://schemas.openxmlformats.org/officeDocument/2006/relationships/image" Target="../media/image81.png"/><Relationship Id="rId98" Type="http://schemas.openxmlformats.org/officeDocument/2006/relationships/customXml" Target="../ink/ink82.xml"/><Relationship Id="rId121" Type="http://schemas.openxmlformats.org/officeDocument/2006/relationships/image" Target="../media/image95.png"/><Relationship Id="rId3" Type="http://schemas.openxmlformats.org/officeDocument/2006/relationships/image" Target="../media/image36.png"/><Relationship Id="rId25" Type="http://schemas.openxmlformats.org/officeDocument/2006/relationships/image" Target="../media/image47.png"/><Relationship Id="rId46" Type="http://schemas.openxmlformats.org/officeDocument/2006/relationships/customXml" Target="../ink/ink56.xml"/><Relationship Id="rId67" Type="http://schemas.openxmlformats.org/officeDocument/2006/relationships/image" Target="../media/image68.png"/><Relationship Id="rId116" Type="http://schemas.openxmlformats.org/officeDocument/2006/relationships/customXml" Target="../ink/ink91.xml"/><Relationship Id="rId137" Type="http://schemas.openxmlformats.org/officeDocument/2006/relationships/image" Target="../media/image103.png"/><Relationship Id="rId20" Type="http://schemas.openxmlformats.org/officeDocument/2006/relationships/customXml" Target="../ink/ink43.xml"/><Relationship Id="rId41" Type="http://schemas.openxmlformats.org/officeDocument/2006/relationships/image" Target="../media/image55.png"/><Relationship Id="rId62" Type="http://schemas.openxmlformats.org/officeDocument/2006/relationships/customXml" Target="../ink/ink64.xml"/><Relationship Id="rId83" Type="http://schemas.openxmlformats.org/officeDocument/2006/relationships/image" Target="../media/image76.png"/><Relationship Id="rId88" Type="http://schemas.openxmlformats.org/officeDocument/2006/relationships/customXml" Target="../ink/ink77.xml"/><Relationship Id="rId111" Type="http://schemas.openxmlformats.org/officeDocument/2006/relationships/image" Target="../media/image90.png"/><Relationship Id="rId132" Type="http://schemas.openxmlformats.org/officeDocument/2006/relationships/customXml" Target="../ink/ink99.xml"/><Relationship Id="rId15" Type="http://schemas.openxmlformats.org/officeDocument/2006/relationships/image" Target="../media/image42.png"/><Relationship Id="rId36" Type="http://schemas.openxmlformats.org/officeDocument/2006/relationships/customXml" Target="../ink/ink51.xml"/><Relationship Id="rId57" Type="http://schemas.openxmlformats.org/officeDocument/2006/relationships/image" Target="../media/image63.png"/><Relationship Id="rId106" Type="http://schemas.openxmlformats.org/officeDocument/2006/relationships/customXml" Target="../ink/ink86.xml"/><Relationship Id="rId127" Type="http://schemas.openxmlformats.org/officeDocument/2006/relationships/image" Target="../media/image98.png"/><Relationship Id="rId10" Type="http://schemas.openxmlformats.org/officeDocument/2006/relationships/customXml" Target="../ink/ink38.xml"/><Relationship Id="rId31" Type="http://schemas.openxmlformats.org/officeDocument/2006/relationships/image" Target="../media/image50.png"/><Relationship Id="rId52" Type="http://schemas.openxmlformats.org/officeDocument/2006/relationships/customXml" Target="../ink/ink59.xml"/><Relationship Id="rId73" Type="http://schemas.openxmlformats.org/officeDocument/2006/relationships/image" Target="../media/image71.png"/><Relationship Id="rId78" Type="http://schemas.openxmlformats.org/officeDocument/2006/relationships/customXml" Target="../ink/ink72.xml"/><Relationship Id="rId94" Type="http://schemas.openxmlformats.org/officeDocument/2006/relationships/customXml" Target="../ink/ink80.xml"/><Relationship Id="rId99" Type="http://schemas.openxmlformats.org/officeDocument/2006/relationships/image" Target="../media/image84.png"/><Relationship Id="rId101" Type="http://schemas.openxmlformats.org/officeDocument/2006/relationships/image" Target="../media/image85.png"/><Relationship Id="rId122" Type="http://schemas.openxmlformats.org/officeDocument/2006/relationships/customXml" Target="../ink/ink94.xml"/><Relationship Id="rId4" Type="http://schemas.openxmlformats.org/officeDocument/2006/relationships/customXml" Target="../ink/ink35.xml"/><Relationship Id="rId9" Type="http://schemas.openxmlformats.org/officeDocument/2006/relationships/image" Target="../media/image39.png"/><Relationship Id="rId26" Type="http://schemas.openxmlformats.org/officeDocument/2006/relationships/customXml" Target="../ink/ink46.xml"/><Relationship Id="rId47" Type="http://schemas.openxmlformats.org/officeDocument/2006/relationships/image" Target="../media/image58.png"/><Relationship Id="rId68" Type="http://schemas.openxmlformats.org/officeDocument/2006/relationships/customXml" Target="../ink/ink67.xml"/><Relationship Id="rId89" Type="http://schemas.openxmlformats.org/officeDocument/2006/relationships/image" Target="../media/image79.png"/><Relationship Id="rId112" Type="http://schemas.openxmlformats.org/officeDocument/2006/relationships/customXml" Target="../ink/ink89.xml"/><Relationship Id="rId133" Type="http://schemas.openxmlformats.org/officeDocument/2006/relationships/image" Target="../media/image101.png"/></Relationships>
</file>

<file path=ppt/slides/_rels/slide21.xml.rels><?xml version="1.0" encoding="UTF-8" standalone="yes"?>
<Relationships xmlns="http://schemas.openxmlformats.org/package/2006/relationships"><Relationship Id="rId13" Type="http://schemas.openxmlformats.org/officeDocument/2006/relationships/image" Target="../media/image109.png"/><Relationship Id="rId18" Type="http://schemas.openxmlformats.org/officeDocument/2006/relationships/customXml" Target="../ink/ink110.xml"/><Relationship Id="rId26" Type="http://schemas.openxmlformats.org/officeDocument/2006/relationships/customXml" Target="../ink/ink114.xml"/><Relationship Id="rId39" Type="http://schemas.openxmlformats.org/officeDocument/2006/relationships/image" Target="../media/image122.png"/><Relationship Id="rId21" Type="http://schemas.openxmlformats.org/officeDocument/2006/relationships/image" Target="../media/image113.png"/><Relationship Id="rId34" Type="http://schemas.openxmlformats.org/officeDocument/2006/relationships/customXml" Target="../ink/ink118.xml"/><Relationship Id="rId42" Type="http://schemas.openxmlformats.org/officeDocument/2006/relationships/customXml" Target="../ink/ink122.xml"/><Relationship Id="rId47" Type="http://schemas.openxmlformats.org/officeDocument/2006/relationships/image" Target="../media/image126.png"/><Relationship Id="rId7" Type="http://schemas.openxmlformats.org/officeDocument/2006/relationships/image" Target="../media/image106.png"/><Relationship Id="rId2" Type="http://schemas.openxmlformats.org/officeDocument/2006/relationships/customXml" Target="../ink/ink102.xml"/><Relationship Id="rId16" Type="http://schemas.openxmlformats.org/officeDocument/2006/relationships/customXml" Target="../ink/ink109.xml"/><Relationship Id="rId29"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108.png"/><Relationship Id="rId24" Type="http://schemas.openxmlformats.org/officeDocument/2006/relationships/customXml" Target="../ink/ink113.xml"/><Relationship Id="rId32" Type="http://schemas.openxmlformats.org/officeDocument/2006/relationships/customXml" Target="../ink/ink117.xml"/><Relationship Id="rId37" Type="http://schemas.openxmlformats.org/officeDocument/2006/relationships/image" Target="../media/image121.png"/><Relationship Id="rId40" Type="http://schemas.openxmlformats.org/officeDocument/2006/relationships/customXml" Target="../ink/ink121.xml"/><Relationship Id="rId45" Type="http://schemas.openxmlformats.org/officeDocument/2006/relationships/image" Target="../media/image125.png"/><Relationship Id="rId5" Type="http://schemas.openxmlformats.org/officeDocument/2006/relationships/image" Target="../media/image105.png"/><Relationship Id="rId15" Type="http://schemas.openxmlformats.org/officeDocument/2006/relationships/image" Target="../media/image110.png"/><Relationship Id="rId23" Type="http://schemas.openxmlformats.org/officeDocument/2006/relationships/image" Target="../media/image114.png"/><Relationship Id="rId28" Type="http://schemas.openxmlformats.org/officeDocument/2006/relationships/customXml" Target="../ink/ink115.xml"/><Relationship Id="rId36" Type="http://schemas.openxmlformats.org/officeDocument/2006/relationships/customXml" Target="../ink/ink119.xml"/><Relationship Id="rId10" Type="http://schemas.openxmlformats.org/officeDocument/2006/relationships/customXml" Target="../ink/ink106.xml"/><Relationship Id="rId19" Type="http://schemas.openxmlformats.org/officeDocument/2006/relationships/image" Target="../media/image112.png"/><Relationship Id="rId31" Type="http://schemas.openxmlformats.org/officeDocument/2006/relationships/image" Target="../media/image118.png"/><Relationship Id="rId44" Type="http://schemas.openxmlformats.org/officeDocument/2006/relationships/customXml" Target="../ink/ink123.xml"/><Relationship Id="rId4" Type="http://schemas.openxmlformats.org/officeDocument/2006/relationships/customXml" Target="../ink/ink103.xml"/><Relationship Id="rId9" Type="http://schemas.openxmlformats.org/officeDocument/2006/relationships/image" Target="../media/image107.png"/><Relationship Id="rId14" Type="http://schemas.openxmlformats.org/officeDocument/2006/relationships/customXml" Target="../ink/ink108.xml"/><Relationship Id="rId22" Type="http://schemas.openxmlformats.org/officeDocument/2006/relationships/customXml" Target="../ink/ink112.xml"/><Relationship Id="rId27" Type="http://schemas.openxmlformats.org/officeDocument/2006/relationships/image" Target="../media/image116.png"/><Relationship Id="rId30" Type="http://schemas.openxmlformats.org/officeDocument/2006/relationships/customXml" Target="../ink/ink116.xml"/><Relationship Id="rId35" Type="http://schemas.openxmlformats.org/officeDocument/2006/relationships/image" Target="../media/image120.png"/><Relationship Id="rId43" Type="http://schemas.openxmlformats.org/officeDocument/2006/relationships/image" Target="../media/image124.png"/><Relationship Id="rId8" Type="http://schemas.openxmlformats.org/officeDocument/2006/relationships/customXml" Target="../ink/ink105.xml"/><Relationship Id="rId3" Type="http://schemas.openxmlformats.org/officeDocument/2006/relationships/image" Target="../media/image104.png"/><Relationship Id="rId12" Type="http://schemas.openxmlformats.org/officeDocument/2006/relationships/customXml" Target="../ink/ink107.xml"/><Relationship Id="rId17" Type="http://schemas.openxmlformats.org/officeDocument/2006/relationships/image" Target="../media/image111.png"/><Relationship Id="rId25" Type="http://schemas.openxmlformats.org/officeDocument/2006/relationships/image" Target="../media/image115.png"/><Relationship Id="rId33" Type="http://schemas.openxmlformats.org/officeDocument/2006/relationships/image" Target="../media/image119.png"/><Relationship Id="rId38" Type="http://schemas.openxmlformats.org/officeDocument/2006/relationships/customXml" Target="../ink/ink120.xml"/><Relationship Id="rId46" Type="http://schemas.openxmlformats.org/officeDocument/2006/relationships/customXml" Target="../ink/ink124.xml"/><Relationship Id="rId20" Type="http://schemas.openxmlformats.org/officeDocument/2006/relationships/customXml" Target="../ink/ink111.xml"/><Relationship Id="rId41" Type="http://schemas.openxmlformats.org/officeDocument/2006/relationships/image" Target="../media/image123.png"/></Relationships>
</file>

<file path=ppt/slides/_rels/slide22.xml.rels><?xml version="1.0" encoding="UTF-8" standalone="yes"?>
<Relationships xmlns="http://schemas.openxmlformats.org/package/2006/relationships"><Relationship Id="rId26" Type="http://schemas.openxmlformats.org/officeDocument/2006/relationships/customXml" Target="../ink/ink137.xml"/><Relationship Id="rId21" Type="http://schemas.openxmlformats.org/officeDocument/2006/relationships/image" Target="../media/image136.png"/><Relationship Id="rId42" Type="http://schemas.openxmlformats.org/officeDocument/2006/relationships/customXml" Target="../ink/ink145.xml"/><Relationship Id="rId47" Type="http://schemas.openxmlformats.org/officeDocument/2006/relationships/image" Target="../media/image149.png"/><Relationship Id="rId63" Type="http://schemas.openxmlformats.org/officeDocument/2006/relationships/image" Target="../media/image157.png"/><Relationship Id="rId68" Type="http://schemas.openxmlformats.org/officeDocument/2006/relationships/customXml" Target="../ink/ink158.xml"/><Relationship Id="rId84" Type="http://schemas.openxmlformats.org/officeDocument/2006/relationships/customXml" Target="../ink/ink166.xml"/><Relationship Id="rId89" Type="http://schemas.openxmlformats.org/officeDocument/2006/relationships/image" Target="../media/image170.png"/><Relationship Id="rId112" Type="http://schemas.openxmlformats.org/officeDocument/2006/relationships/customXml" Target="../ink/ink180.xml"/><Relationship Id="rId16" Type="http://schemas.openxmlformats.org/officeDocument/2006/relationships/customXml" Target="../ink/ink132.xml"/><Relationship Id="rId107" Type="http://schemas.openxmlformats.org/officeDocument/2006/relationships/image" Target="../media/image179.png"/><Relationship Id="rId11" Type="http://schemas.openxmlformats.org/officeDocument/2006/relationships/image" Target="../media/image131.png"/><Relationship Id="rId32" Type="http://schemas.openxmlformats.org/officeDocument/2006/relationships/customXml" Target="../ink/ink140.xml"/><Relationship Id="rId37" Type="http://schemas.openxmlformats.org/officeDocument/2006/relationships/image" Target="../media/image144.png"/><Relationship Id="rId53" Type="http://schemas.openxmlformats.org/officeDocument/2006/relationships/image" Target="../media/image152.png"/><Relationship Id="rId58" Type="http://schemas.openxmlformats.org/officeDocument/2006/relationships/customXml" Target="../ink/ink153.xml"/><Relationship Id="rId74" Type="http://schemas.openxmlformats.org/officeDocument/2006/relationships/customXml" Target="../ink/ink161.xml"/><Relationship Id="rId79" Type="http://schemas.openxmlformats.org/officeDocument/2006/relationships/image" Target="../media/image165.png"/><Relationship Id="rId102" Type="http://schemas.openxmlformats.org/officeDocument/2006/relationships/customXml" Target="../ink/ink175.xml"/><Relationship Id="rId5" Type="http://schemas.openxmlformats.org/officeDocument/2006/relationships/image" Target="../media/image128.png"/><Relationship Id="rId90" Type="http://schemas.openxmlformats.org/officeDocument/2006/relationships/customXml" Target="../ink/ink169.xml"/><Relationship Id="rId95" Type="http://schemas.openxmlformats.org/officeDocument/2006/relationships/image" Target="../media/image173.png"/><Relationship Id="rId22" Type="http://schemas.openxmlformats.org/officeDocument/2006/relationships/customXml" Target="../ink/ink135.xml"/><Relationship Id="rId27" Type="http://schemas.openxmlformats.org/officeDocument/2006/relationships/image" Target="../media/image139.png"/><Relationship Id="rId43" Type="http://schemas.openxmlformats.org/officeDocument/2006/relationships/image" Target="../media/image147.png"/><Relationship Id="rId48" Type="http://schemas.openxmlformats.org/officeDocument/2006/relationships/customXml" Target="../ink/ink148.xml"/><Relationship Id="rId64" Type="http://schemas.openxmlformats.org/officeDocument/2006/relationships/customXml" Target="../ink/ink156.xml"/><Relationship Id="rId69" Type="http://schemas.openxmlformats.org/officeDocument/2006/relationships/image" Target="../media/image160.png"/><Relationship Id="rId113" Type="http://schemas.openxmlformats.org/officeDocument/2006/relationships/image" Target="../media/image182.png"/><Relationship Id="rId80" Type="http://schemas.openxmlformats.org/officeDocument/2006/relationships/customXml" Target="../ink/ink164.xml"/><Relationship Id="rId85" Type="http://schemas.openxmlformats.org/officeDocument/2006/relationships/image" Target="../media/image168.png"/><Relationship Id="rId12" Type="http://schemas.openxmlformats.org/officeDocument/2006/relationships/customXml" Target="../ink/ink130.xml"/><Relationship Id="rId17" Type="http://schemas.openxmlformats.org/officeDocument/2006/relationships/image" Target="../media/image134.png"/><Relationship Id="rId33" Type="http://schemas.openxmlformats.org/officeDocument/2006/relationships/image" Target="../media/image142.png"/><Relationship Id="rId38" Type="http://schemas.openxmlformats.org/officeDocument/2006/relationships/customXml" Target="../ink/ink143.xml"/><Relationship Id="rId59" Type="http://schemas.openxmlformats.org/officeDocument/2006/relationships/image" Target="../media/image155.png"/><Relationship Id="rId103" Type="http://schemas.openxmlformats.org/officeDocument/2006/relationships/image" Target="../media/image177.png"/><Relationship Id="rId108" Type="http://schemas.openxmlformats.org/officeDocument/2006/relationships/customXml" Target="../ink/ink178.xml"/><Relationship Id="rId54" Type="http://schemas.openxmlformats.org/officeDocument/2006/relationships/customXml" Target="../ink/ink151.xml"/><Relationship Id="rId70" Type="http://schemas.openxmlformats.org/officeDocument/2006/relationships/customXml" Target="../ink/ink159.xml"/><Relationship Id="rId75" Type="http://schemas.openxmlformats.org/officeDocument/2006/relationships/image" Target="../media/image163.png"/><Relationship Id="rId91" Type="http://schemas.openxmlformats.org/officeDocument/2006/relationships/image" Target="../media/image171.png"/><Relationship Id="rId96" Type="http://schemas.openxmlformats.org/officeDocument/2006/relationships/customXml" Target="../ink/ink172.xml"/><Relationship Id="rId1" Type="http://schemas.openxmlformats.org/officeDocument/2006/relationships/slideLayout" Target="../slideLayouts/slideLayout2.xml"/><Relationship Id="rId6" Type="http://schemas.openxmlformats.org/officeDocument/2006/relationships/customXml" Target="../ink/ink127.xml"/><Relationship Id="rId15" Type="http://schemas.openxmlformats.org/officeDocument/2006/relationships/image" Target="../media/image133.png"/><Relationship Id="rId23" Type="http://schemas.openxmlformats.org/officeDocument/2006/relationships/image" Target="../media/image137.png"/><Relationship Id="rId28" Type="http://schemas.openxmlformats.org/officeDocument/2006/relationships/customXml" Target="../ink/ink138.xml"/><Relationship Id="rId36" Type="http://schemas.openxmlformats.org/officeDocument/2006/relationships/customXml" Target="../ink/ink142.xml"/><Relationship Id="rId49" Type="http://schemas.openxmlformats.org/officeDocument/2006/relationships/image" Target="../media/image150.png"/><Relationship Id="rId57" Type="http://schemas.openxmlformats.org/officeDocument/2006/relationships/image" Target="../media/image154.png"/><Relationship Id="rId106" Type="http://schemas.openxmlformats.org/officeDocument/2006/relationships/customXml" Target="../ink/ink177.xml"/><Relationship Id="rId10" Type="http://schemas.openxmlformats.org/officeDocument/2006/relationships/customXml" Target="../ink/ink129.xml"/><Relationship Id="rId31" Type="http://schemas.openxmlformats.org/officeDocument/2006/relationships/image" Target="../media/image141.png"/><Relationship Id="rId44" Type="http://schemas.openxmlformats.org/officeDocument/2006/relationships/customXml" Target="../ink/ink146.xml"/><Relationship Id="rId52" Type="http://schemas.openxmlformats.org/officeDocument/2006/relationships/customXml" Target="../ink/ink150.xml"/><Relationship Id="rId60" Type="http://schemas.openxmlformats.org/officeDocument/2006/relationships/customXml" Target="../ink/ink154.xml"/><Relationship Id="rId65" Type="http://schemas.openxmlformats.org/officeDocument/2006/relationships/image" Target="../media/image158.png"/><Relationship Id="rId73" Type="http://schemas.openxmlformats.org/officeDocument/2006/relationships/image" Target="../media/image162.png"/><Relationship Id="rId78" Type="http://schemas.openxmlformats.org/officeDocument/2006/relationships/customXml" Target="../ink/ink163.xml"/><Relationship Id="rId81" Type="http://schemas.openxmlformats.org/officeDocument/2006/relationships/image" Target="../media/image166.png"/><Relationship Id="rId86" Type="http://schemas.openxmlformats.org/officeDocument/2006/relationships/customXml" Target="../ink/ink167.xml"/><Relationship Id="rId94" Type="http://schemas.openxmlformats.org/officeDocument/2006/relationships/customXml" Target="../ink/ink171.xml"/><Relationship Id="rId99" Type="http://schemas.openxmlformats.org/officeDocument/2006/relationships/image" Target="../media/image175.png"/><Relationship Id="rId101" Type="http://schemas.openxmlformats.org/officeDocument/2006/relationships/image" Target="../media/image176.png"/><Relationship Id="rId4" Type="http://schemas.openxmlformats.org/officeDocument/2006/relationships/customXml" Target="../ink/ink126.xml"/><Relationship Id="rId9" Type="http://schemas.openxmlformats.org/officeDocument/2006/relationships/image" Target="../media/image130.png"/><Relationship Id="rId13" Type="http://schemas.openxmlformats.org/officeDocument/2006/relationships/image" Target="../media/image132.png"/><Relationship Id="rId18" Type="http://schemas.openxmlformats.org/officeDocument/2006/relationships/customXml" Target="../ink/ink133.xml"/><Relationship Id="rId39" Type="http://schemas.openxmlformats.org/officeDocument/2006/relationships/image" Target="../media/image145.png"/><Relationship Id="rId109" Type="http://schemas.openxmlformats.org/officeDocument/2006/relationships/image" Target="../media/image180.png"/><Relationship Id="rId34" Type="http://schemas.openxmlformats.org/officeDocument/2006/relationships/customXml" Target="../ink/ink141.xml"/><Relationship Id="rId50" Type="http://schemas.openxmlformats.org/officeDocument/2006/relationships/customXml" Target="../ink/ink149.xml"/><Relationship Id="rId55" Type="http://schemas.openxmlformats.org/officeDocument/2006/relationships/image" Target="../media/image153.png"/><Relationship Id="rId76" Type="http://schemas.openxmlformats.org/officeDocument/2006/relationships/customXml" Target="../ink/ink162.xml"/><Relationship Id="rId97" Type="http://schemas.openxmlformats.org/officeDocument/2006/relationships/image" Target="../media/image174.png"/><Relationship Id="rId104" Type="http://schemas.openxmlformats.org/officeDocument/2006/relationships/customXml" Target="../ink/ink176.xml"/><Relationship Id="rId7" Type="http://schemas.openxmlformats.org/officeDocument/2006/relationships/image" Target="../media/image129.png"/><Relationship Id="rId71" Type="http://schemas.openxmlformats.org/officeDocument/2006/relationships/image" Target="../media/image161.png"/><Relationship Id="rId92" Type="http://schemas.openxmlformats.org/officeDocument/2006/relationships/customXml" Target="../ink/ink170.xml"/><Relationship Id="rId2" Type="http://schemas.openxmlformats.org/officeDocument/2006/relationships/customXml" Target="../ink/ink125.xml"/><Relationship Id="rId29" Type="http://schemas.openxmlformats.org/officeDocument/2006/relationships/image" Target="../media/image140.png"/><Relationship Id="rId24" Type="http://schemas.openxmlformats.org/officeDocument/2006/relationships/customXml" Target="../ink/ink136.xml"/><Relationship Id="rId40" Type="http://schemas.openxmlformats.org/officeDocument/2006/relationships/customXml" Target="../ink/ink144.xml"/><Relationship Id="rId45" Type="http://schemas.openxmlformats.org/officeDocument/2006/relationships/image" Target="../media/image148.png"/><Relationship Id="rId66" Type="http://schemas.openxmlformats.org/officeDocument/2006/relationships/customXml" Target="../ink/ink157.xml"/><Relationship Id="rId87" Type="http://schemas.openxmlformats.org/officeDocument/2006/relationships/image" Target="../media/image169.png"/><Relationship Id="rId110" Type="http://schemas.openxmlformats.org/officeDocument/2006/relationships/customXml" Target="../ink/ink179.xml"/><Relationship Id="rId61" Type="http://schemas.openxmlformats.org/officeDocument/2006/relationships/image" Target="../media/image156.png"/><Relationship Id="rId82" Type="http://schemas.openxmlformats.org/officeDocument/2006/relationships/customXml" Target="../ink/ink165.xml"/><Relationship Id="rId19" Type="http://schemas.openxmlformats.org/officeDocument/2006/relationships/image" Target="../media/image135.png"/><Relationship Id="rId14" Type="http://schemas.openxmlformats.org/officeDocument/2006/relationships/customXml" Target="../ink/ink131.xml"/><Relationship Id="rId30" Type="http://schemas.openxmlformats.org/officeDocument/2006/relationships/customXml" Target="../ink/ink139.xml"/><Relationship Id="rId35" Type="http://schemas.openxmlformats.org/officeDocument/2006/relationships/image" Target="../media/image143.png"/><Relationship Id="rId56" Type="http://schemas.openxmlformats.org/officeDocument/2006/relationships/customXml" Target="../ink/ink152.xml"/><Relationship Id="rId77" Type="http://schemas.openxmlformats.org/officeDocument/2006/relationships/image" Target="../media/image164.png"/><Relationship Id="rId100" Type="http://schemas.openxmlformats.org/officeDocument/2006/relationships/customXml" Target="../ink/ink174.xml"/><Relationship Id="rId105" Type="http://schemas.openxmlformats.org/officeDocument/2006/relationships/image" Target="../media/image178.png"/><Relationship Id="rId8" Type="http://schemas.openxmlformats.org/officeDocument/2006/relationships/customXml" Target="../ink/ink128.xml"/><Relationship Id="rId51" Type="http://schemas.openxmlformats.org/officeDocument/2006/relationships/image" Target="../media/image151.png"/><Relationship Id="rId72" Type="http://schemas.openxmlformats.org/officeDocument/2006/relationships/customXml" Target="../ink/ink160.xml"/><Relationship Id="rId93" Type="http://schemas.openxmlformats.org/officeDocument/2006/relationships/image" Target="../media/image172.png"/><Relationship Id="rId98" Type="http://schemas.openxmlformats.org/officeDocument/2006/relationships/customXml" Target="../ink/ink173.xml"/><Relationship Id="rId3" Type="http://schemas.openxmlformats.org/officeDocument/2006/relationships/image" Target="../media/image127.png"/><Relationship Id="rId25" Type="http://schemas.openxmlformats.org/officeDocument/2006/relationships/image" Target="../media/image138.png"/><Relationship Id="rId46" Type="http://schemas.openxmlformats.org/officeDocument/2006/relationships/customXml" Target="../ink/ink147.xml"/><Relationship Id="rId67" Type="http://schemas.openxmlformats.org/officeDocument/2006/relationships/image" Target="../media/image159.png"/><Relationship Id="rId20" Type="http://schemas.openxmlformats.org/officeDocument/2006/relationships/customXml" Target="../ink/ink134.xml"/><Relationship Id="rId41" Type="http://schemas.openxmlformats.org/officeDocument/2006/relationships/image" Target="../media/image146.png"/><Relationship Id="rId62" Type="http://schemas.openxmlformats.org/officeDocument/2006/relationships/customXml" Target="../ink/ink155.xml"/><Relationship Id="rId83" Type="http://schemas.openxmlformats.org/officeDocument/2006/relationships/image" Target="../media/image167.png"/><Relationship Id="rId88" Type="http://schemas.openxmlformats.org/officeDocument/2006/relationships/customXml" Target="../ink/ink168.xml"/><Relationship Id="rId111" Type="http://schemas.openxmlformats.org/officeDocument/2006/relationships/image" Target="../media/image181.png"/></Relationships>
</file>

<file path=ppt/slides/_rels/slide23.xml.rels><?xml version="1.0" encoding="UTF-8" standalone="yes"?>
<Relationships xmlns="http://schemas.openxmlformats.org/package/2006/relationships"><Relationship Id="rId26" Type="http://schemas.openxmlformats.org/officeDocument/2006/relationships/customXml" Target="../ink/ink193.xml"/><Relationship Id="rId21" Type="http://schemas.openxmlformats.org/officeDocument/2006/relationships/image" Target="../media/image192.png"/><Relationship Id="rId42" Type="http://schemas.openxmlformats.org/officeDocument/2006/relationships/customXml" Target="../ink/ink201.xml"/><Relationship Id="rId47" Type="http://schemas.openxmlformats.org/officeDocument/2006/relationships/image" Target="../media/image205.png"/><Relationship Id="rId63" Type="http://schemas.openxmlformats.org/officeDocument/2006/relationships/image" Target="../media/image213.png"/><Relationship Id="rId68" Type="http://schemas.openxmlformats.org/officeDocument/2006/relationships/customXml" Target="../ink/ink214.xml"/><Relationship Id="rId16" Type="http://schemas.openxmlformats.org/officeDocument/2006/relationships/customXml" Target="../ink/ink188.xml"/><Relationship Id="rId11" Type="http://schemas.openxmlformats.org/officeDocument/2006/relationships/image" Target="../media/image187.png"/><Relationship Id="rId32" Type="http://schemas.openxmlformats.org/officeDocument/2006/relationships/customXml" Target="../ink/ink196.xml"/><Relationship Id="rId37" Type="http://schemas.openxmlformats.org/officeDocument/2006/relationships/image" Target="../media/image200.png"/><Relationship Id="rId53" Type="http://schemas.openxmlformats.org/officeDocument/2006/relationships/image" Target="../media/image208.png"/><Relationship Id="rId58" Type="http://schemas.openxmlformats.org/officeDocument/2006/relationships/customXml" Target="../ink/ink209.xml"/><Relationship Id="rId74" Type="http://schemas.openxmlformats.org/officeDocument/2006/relationships/customXml" Target="../ink/ink217.xml"/><Relationship Id="rId79" Type="http://schemas.openxmlformats.org/officeDocument/2006/relationships/image" Target="../media/image221.png"/><Relationship Id="rId5" Type="http://schemas.openxmlformats.org/officeDocument/2006/relationships/image" Target="../media/image184.png"/><Relationship Id="rId61" Type="http://schemas.openxmlformats.org/officeDocument/2006/relationships/image" Target="../media/image212.png"/><Relationship Id="rId82" Type="http://schemas.openxmlformats.org/officeDocument/2006/relationships/customXml" Target="../ink/ink221.xml"/><Relationship Id="rId19" Type="http://schemas.openxmlformats.org/officeDocument/2006/relationships/image" Target="../media/image191.png"/><Relationship Id="rId14" Type="http://schemas.openxmlformats.org/officeDocument/2006/relationships/customXml" Target="../ink/ink187.xml"/><Relationship Id="rId22" Type="http://schemas.openxmlformats.org/officeDocument/2006/relationships/customXml" Target="../ink/ink191.xml"/><Relationship Id="rId27" Type="http://schemas.openxmlformats.org/officeDocument/2006/relationships/image" Target="../media/image195.png"/><Relationship Id="rId30" Type="http://schemas.openxmlformats.org/officeDocument/2006/relationships/customXml" Target="../ink/ink195.xml"/><Relationship Id="rId35" Type="http://schemas.openxmlformats.org/officeDocument/2006/relationships/image" Target="../media/image199.png"/><Relationship Id="rId43" Type="http://schemas.openxmlformats.org/officeDocument/2006/relationships/image" Target="../media/image203.png"/><Relationship Id="rId48" Type="http://schemas.openxmlformats.org/officeDocument/2006/relationships/customXml" Target="../ink/ink204.xml"/><Relationship Id="rId56" Type="http://schemas.openxmlformats.org/officeDocument/2006/relationships/customXml" Target="../ink/ink208.xml"/><Relationship Id="rId64" Type="http://schemas.openxmlformats.org/officeDocument/2006/relationships/customXml" Target="../ink/ink212.xml"/><Relationship Id="rId69" Type="http://schemas.openxmlformats.org/officeDocument/2006/relationships/image" Target="../media/image216.png"/><Relationship Id="rId77" Type="http://schemas.openxmlformats.org/officeDocument/2006/relationships/image" Target="../media/image220.png"/><Relationship Id="rId8" Type="http://schemas.openxmlformats.org/officeDocument/2006/relationships/customXml" Target="../ink/ink184.xml"/><Relationship Id="rId51" Type="http://schemas.openxmlformats.org/officeDocument/2006/relationships/image" Target="../media/image207.png"/><Relationship Id="rId72" Type="http://schemas.openxmlformats.org/officeDocument/2006/relationships/customXml" Target="../ink/ink216.xml"/><Relationship Id="rId80" Type="http://schemas.openxmlformats.org/officeDocument/2006/relationships/customXml" Target="../ink/ink220.xml"/><Relationship Id="rId3" Type="http://schemas.openxmlformats.org/officeDocument/2006/relationships/image" Target="../media/image183.png"/><Relationship Id="rId12" Type="http://schemas.openxmlformats.org/officeDocument/2006/relationships/customXml" Target="../ink/ink186.xml"/><Relationship Id="rId17" Type="http://schemas.openxmlformats.org/officeDocument/2006/relationships/image" Target="../media/image190.png"/><Relationship Id="rId25" Type="http://schemas.openxmlformats.org/officeDocument/2006/relationships/image" Target="../media/image194.png"/><Relationship Id="rId33" Type="http://schemas.openxmlformats.org/officeDocument/2006/relationships/image" Target="../media/image198.png"/><Relationship Id="rId38" Type="http://schemas.openxmlformats.org/officeDocument/2006/relationships/customXml" Target="../ink/ink199.xml"/><Relationship Id="rId46" Type="http://schemas.openxmlformats.org/officeDocument/2006/relationships/customXml" Target="../ink/ink203.xml"/><Relationship Id="rId59" Type="http://schemas.openxmlformats.org/officeDocument/2006/relationships/image" Target="../media/image211.png"/><Relationship Id="rId67" Type="http://schemas.openxmlformats.org/officeDocument/2006/relationships/image" Target="../media/image215.png"/><Relationship Id="rId20" Type="http://schemas.openxmlformats.org/officeDocument/2006/relationships/customXml" Target="../ink/ink190.xml"/><Relationship Id="rId41" Type="http://schemas.openxmlformats.org/officeDocument/2006/relationships/image" Target="../media/image202.png"/><Relationship Id="rId54" Type="http://schemas.openxmlformats.org/officeDocument/2006/relationships/customXml" Target="../ink/ink207.xml"/><Relationship Id="rId62" Type="http://schemas.openxmlformats.org/officeDocument/2006/relationships/customXml" Target="../ink/ink211.xml"/><Relationship Id="rId70" Type="http://schemas.openxmlformats.org/officeDocument/2006/relationships/customXml" Target="../ink/ink215.xml"/><Relationship Id="rId75" Type="http://schemas.openxmlformats.org/officeDocument/2006/relationships/image" Target="../media/image219.png"/><Relationship Id="rId83" Type="http://schemas.openxmlformats.org/officeDocument/2006/relationships/image" Target="../media/image223.png"/><Relationship Id="rId1" Type="http://schemas.openxmlformats.org/officeDocument/2006/relationships/slideLayout" Target="../slideLayouts/slideLayout2.xml"/><Relationship Id="rId6" Type="http://schemas.openxmlformats.org/officeDocument/2006/relationships/customXml" Target="../ink/ink183.xml"/><Relationship Id="rId15" Type="http://schemas.openxmlformats.org/officeDocument/2006/relationships/image" Target="../media/image189.png"/><Relationship Id="rId23" Type="http://schemas.openxmlformats.org/officeDocument/2006/relationships/image" Target="../media/image193.png"/><Relationship Id="rId28" Type="http://schemas.openxmlformats.org/officeDocument/2006/relationships/customXml" Target="../ink/ink194.xml"/><Relationship Id="rId36" Type="http://schemas.openxmlformats.org/officeDocument/2006/relationships/customXml" Target="../ink/ink198.xml"/><Relationship Id="rId49" Type="http://schemas.openxmlformats.org/officeDocument/2006/relationships/image" Target="../media/image206.png"/><Relationship Id="rId57" Type="http://schemas.openxmlformats.org/officeDocument/2006/relationships/image" Target="../media/image210.png"/><Relationship Id="rId10" Type="http://schemas.openxmlformats.org/officeDocument/2006/relationships/customXml" Target="../ink/ink185.xml"/><Relationship Id="rId31" Type="http://schemas.openxmlformats.org/officeDocument/2006/relationships/image" Target="../media/image197.png"/><Relationship Id="rId44" Type="http://schemas.openxmlformats.org/officeDocument/2006/relationships/customXml" Target="../ink/ink202.xml"/><Relationship Id="rId52" Type="http://schemas.openxmlformats.org/officeDocument/2006/relationships/customXml" Target="../ink/ink206.xml"/><Relationship Id="rId60" Type="http://schemas.openxmlformats.org/officeDocument/2006/relationships/customXml" Target="../ink/ink210.xml"/><Relationship Id="rId65" Type="http://schemas.openxmlformats.org/officeDocument/2006/relationships/image" Target="../media/image214.png"/><Relationship Id="rId73" Type="http://schemas.openxmlformats.org/officeDocument/2006/relationships/image" Target="../media/image218.png"/><Relationship Id="rId78" Type="http://schemas.openxmlformats.org/officeDocument/2006/relationships/customXml" Target="../ink/ink219.xml"/><Relationship Id="rId81" Type="http://schemas.openxmlformats.org/officeDocument/2006/relationships/image" Target="../media/image222.png"/><Relationship Id="rId4" Type="http://schemas.openxmlformats.org/officeDocument/2006/relationships/customXml" Target="../ink/ink182.xml"/><Relationship Id="rId9" Type="http://schemas.openxmlformats.org/officeDocument/2006/relationships/image" Target="../media/image186.png"/><Relationship Id="rId13" Type="http://schemas.openxmlformats.org/officeDocument/2006/relationships/image" Target="../media/image188.png"/><Relationship Id="rId18" Type="http://schemas.openxmlformats.org/officeDocument/2006/relationships/customXml" Target="../ink/ink189.xml"/><Relationship Id="rId39" Type="http://schemas.openxmlformats.org/officeDocument/2006/relationships/image" Target="../media/image201.png"/><Relationship Id="rId34" Type="http://schemas.openxmlformats.org/officeDocument/2006/relationships/customXml" Target="../ink/ink197.xml"/><Relationship Id="rId50" Type="http://schemas.openxmlformats.org/officeDocument/2006/relationships/customXml" Target="../ink/ink205.xml"/><Relationship Id="rId55" Type="http://schemas.openxmlformats.org/officeDocument/2006/relationships/image" Target="../media/image209.png"/><Relationship Id="rId76" Type="http://schemas.openxmlformats.org/officeDocument/2006/relationships/customXml" Target="../ink/ink218.xml"/><Relationship Id="rId7" Type="http://schemas.openxmlformats.org/officeDocument/2006/relationships/image" Target="../media/image185.png"/><Relationship Id="rId71" Type="http://schemas.openxmlformats.org/officeDocument/2006/relationships/image" Target="../media/image217.png"/><Relationship Id="rId2" Type="http://schemas.openxmlformats.org/officeDocument/2006/relationships/customXml" Target="../ink/ink181.xml"/><Relationship Id="rId29" Type="http://schemas.openxmlformats.org/officeDocument/2006/relationships/image" Target="../media/image196.png"/><Relationship Id="rId24" Type="http://schemas.openxmlformats.org/officeDocument/2006/relationships/customXml" Target="../ink/ink192.xml"/><Relationship Id="rId40" Type="http://schemas.openxmlformats.org/officeDocument/2006/relationships/customXml" Target="../ink/ink200.xml"/><Relationship Id="rId45" Type="http://schemas.openxmlformats.org/officeDocument/2006/relationships/image" Target="../media/image204.png"/><Relationship Id="rId66" Type="http://schemas.openxmlformats.org/officeDocument/2006/relationships/customXml" Target="../ink/ink213.xml"/></Relationships>
</file>

<file path=ppt/slides/_rels/slide24.xml.rels><?xml version="1.0" encoding="UTF-8" standalone="yes"?>
<Relationships xmlns="http://schemas.openxmlformats.org/package/2006/relationships"><Relationship Id="rId13" Type="http://schemas.openxmlformats.org/officeDocument/2006/relationships/image" Target="../media/image229.png"/><Relationship Id="rId18" Type="http://schemas.openxmlformats.org/officeDocument/2006/relationships/customXml" Target="../ink/ink230.xml"/><Relationship Id="rId26" Type="http://schemas.openxmlformats.org/officeDocument/2006/relationships/customXml" Target="../ink/ink234.xml"/><Relationship Id="rId39" Type="http://schemas.openxmlformats.org/officeDocument/2006/relationships/image" Target="../media/image242.png"/><Relationship Id="rId21" Type="http://schemas.openxmlformats.org/officeDocument/2006/relationships/image" Target="../media/image233.png"/><Relationship Id="rId34" Type="http://schemas.openxmlformats.org/officeDocument/2006/relationships/customXml" Target="../ink/ink238.xml"/><Relationship Id="rId42" Type="http://schemas.openxmlformats.org/officeDocument/2006/relationships/customXml" Target="../ink/ink242.xml"/><Relationship Id="rId7" Type="http://schemas.openxmlformats.org/officeDocument/2006/relationships/image" Target="../media/image226.png"/><Relationship Id="rId2" Type="http://schemas.openxmlformats.org/officeDocument/2006/relationships/customXml" Target="../ink/ink222.xml"/><Relationship Id="rId16" Type="http://schemas.openxmlformats.org/officeDocument/2006/relationships/customXml" Target="../ink/ink229.xml"/><Relationship Id="rId29"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customXml" Target="../ink/ink224.xml"/><Relationship Id="rId11" Type="http://schemas.openxmlformats.org/officeDocument/2006/relationships/image" Target="../media/image228.png"/><Relationship Id="rId24" Type="http://schemas.openxmlformats.org/officeDocument/2006/relationships/customXml" Target="../ink/ink233.xml"/><Relationship Id="rId32" Type="http://schemas.openxmlformats.org/officeDocument/2006/relationships/customXml" Target="../ink/ink237.xml"/><Relationship Id="rId37" Type="http://schemas.openxmlformats.org/officeDocument/2006/relationships/image" Target="../media/image241.png"/><Relationship Id="rId40" Type="http://schemas.openxmlformats.org/officeDocument/2006/relationships/customXml" Target="../ink/ink241.xml"/><Relationship Id="rId45" Type="http://schemas.openxmlformats.org/officeDocument/2006/relationships/image" Target="../media/image245.png"/><Relationship Id="rId5" Type="http://schemas.openxmlformats.org/officeDocument/2006/relationships/image" Target="../media/image225.png"/><Relationship Id="rId15" Type="http://schemas.openxmlformats.org/officeDocument/2006/relationships/image" Target="../media/image230.png"/><Relationship Id="rId23" Type="http://schemas.openxmlformats.org/officeDocument/2006/relationships/image" Target="../media/image234.png"/><Relationship Id="rId28" Type="http://schemas.openxmlformats.org/officeDocument/2006/relationships/customXml" Target="../ink/ink235.xml"/><Relationship Id="rId36" Type="http://schemas.openxmlformats.org/officeDocument/2006/relationships/customXml" Target="../ink/ink239.xml"/><Relationship Id="rId10" Type="http://schemas.openxmlformats.org/officeDocument/2006/relationships/customXml" Target="../ink/ink226.xml"/><Relationship Id="rId19" Type="http://schemas.openxmlformats.org/officeDocument/2006/relationships/image" Target="../media/image232.png"/><Relationship Id="rId31" Type="http://schemas.openxmlformats.org/officeDocument/2006/relationships/image" Target="../media/image238.png"/><Relationship Id="rId44" Type="http://schemas.openxmlformats.org/officeDocument/2006/relationships/customXml" Target="../ink/ink243.xml"/><Relationship Id="rId4" Type="http://schemas.openxmlformats.org/officeDocument/2006/relationships/customXml" Target="../ink/ink223.xml"/><Relationship Id="rId9" Type="http://schemas.openxmlformats.org/officeDocument/2006/relationships/image" Target="../media/image227.png"/><Relationship Id="rId14" Type="http://schemas.openxmlformats.org/officeDocument/2006/relationships/customXml" Target="../ink/ink228.xml"/><Relationship Id="rId22" Type="http://schemas.openxmlformats.org/officeDocument/2006/relationships/customXml" Target="../ink/ink232.xml"/><Relationship Id="rId27" Type="http://schemas.openxmlformats.org/officeDocument/2006/relationships/image" Target="../media/image236.png"/><Relationship Id="rId30" Type="http://schemas.openxmlformats.org/officeDocument/2006/relationships/customXml" Target="../ink/ink236.xml"/><Relationship Id="rId35" Type="http://schemas.openxmlformats.org/officeDocument/2006/relationships/image" Target="../media/image240.png"/><Relationship Id="rId43" Type="http://schemas.openxmlformats.org/officeDocument/2006/relationships/image" Target="../media/image244.png"/><Relationship Id="rId8" Type="http://schemas.openxmlformats.org/officeDocument/2006/relationships/customXml" Target="../ink/ink225.xml"/><Relationship Id="rId3" Type="http://schemas.openxmlformats.org/officeDocument/2006/relationships/image" Target="../media/image224.png"/><Relationship Id="rId12" Type="http://schemas.openxmlformats.org/officeDocument/2006/relationships/customXml" Target="../ink/ink227.xml"/><Relationship Id="rId17" Type="http://schemas.openxmlformats.org/officeDocument/2006/relationships/image" Target="../media/image231.png"/><Relationship Id="rId25" Type="http://schemas.openxmlformats.org/officeDocument/2006/relationships/image" Target="../media/image235.png"/><Relationship Id="rId33" Type="http://schemas.openxmlformats.org/officeDocument/2006/relationships/image" Target="../media/image239.png"/><Relationship Id="rId38" Type="http://schemas.openxmlformats.org/officeDocument/2006/relationships/customXml" Target="../ink/ink240.xml"/><Relationship Id="rId20" Type="http://schemas.openxmlformats.org/officeDocument/2006/relationships/customXml" Target="../ink/ink231.xml"/><Relationship Id="rId41" Type="http://schemas.openxmlformats.org/officeDocument/2006/relationships/image" Target="../media/image243.png"/></Relationships>
</file>

<file path=ppt/slides/_rels/slide25.xml.rels><?xml version="1.0" encoding="UTF-8" standalone="yes"?>
<Relationships xmlns="http://schemas.openxmlformats.org/package/2006/relationships"><Relationship Id="rId8" Type="http://schemas.openxmlformats.org/officeDocument/2006/relationships/customXml" Target="../ink/ink247.xml"/><Relationship Id="rId3" Type="http://schemas.openxmlformats.org/officeDocument/2006/relationships/image" Target="../media/image246.png"/><Relationship Id="rId7" Type="http://schemas.openxmlformats.org/officeDocument/2006/relationships/image" Target="../media/image248.png"/><Relationship Id="rId2" Type="http://schemas.openxmlformats.org/officeDocument/2006/relationships/customXml" Target="../ink/ink244.xml"/><Relationship Id="rId1" Type="http://schemas.openxmlformats.org/officeDocument/2006/relationships/slideLayout" Target="../slideLayouts/slideLayout2.xml"/><Relationship Id="rId6" Type="http://schemas.openxmlformats.org/officeDocument/2006/relationships/customXml" Target="../ink/ink246.xml"/><Relationship Id="rId5" Type="http://schemas.openxmlformats.org/officeDocument/2006/relationships/image" Target="../media/image247.png"/><Relationship Id="rId4" Type="http://schemas.openxmlformats.org/officeDocument/2006/relationships/customXml" Target="../ink/ink245.xml"/><Relationship Id="rId9" Type="http://schemas.openxmlformats.org/officeDocument/2006/relationships/image" Target="../media/image249.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customXml" Target="../ink/ink4.xml"/><Relationship Id="rId5" Type="http://schemas.openxmlformats.org/officeDocument/2006/relationships/image" Target="../media/image3.png"/><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61.png"/><Relationship Id="rId3" Type="http://schemas.openxmlformats.org/officeDocument/2006/relationships/customXml" Target="../ink/ink248.xml"/><Relationship Id="rId7" Type="http://schemas.openxmlformats.org/officeDocument/2006/relationships/customXml" Target="../ink/ink250.xml"/><Relationship Id="rId12" Type="http://schemas.openxmlformats.org/officeDocument/2006/relationships/image" Target="../media/image263.png"/><Relationship Id="rId2" Type="http://schemas.openxmlformats.org/officeDocument/2006/relationships/image" Target="../media/image258.png"/><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customXml" Target="../ink/ink252.xml"/><Relationship Id="rId5" Type="http://schemas.openxmlformats.org/officeDocument/2006/relationships/customXml" Target="../ink/ink249.xml"/><Relationship Id="rId10" Type="http://schemas.openxmlformats.org/officeDocument/2006/relationships/image" Target="../media/image262.png"/><Relationship Id="rId4" Type="http://schemas.openxmlformats.org/officeDocument/2006/relationships/image" Target="../media/image259.png"/><Relationship Id="rId9" Type="http://schemas.openxmlformats.org/officeDocument/2006/relationships/customXml" Target="../ink/ink251.xml"/></Relationships>
</file>

<file path=ppt/slides/_rels/slide38.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customXml" Target="../ink/ink258.xml"/><Relationship Id="rId18" Type="http://schemas.openxmlformats.org/officeDocument/2006/relationships/image" Target="../media/image266.png"/><Relationship Id="rId3" Type="http://schemas.openxmlformats.org/officeDocument/2006/relationships/customXml" Target="../ink/ink253.xml"/><Relationship Id="rId21" Type="http://schemas.openxmlformats.org/officeDocument/2006/relationships/customXml" Target="../ink/ink262.xml"/><Relationship Id="rId7" Type="http://schemas.openxmlformats.org/officeDocument/2006/relationships/customXml" Target="../ink/ink255.xml"/><Relationship Id="rId12" Type="http://schemas.openxmlformats.org/officeDocument/2006/relationships/image" Target="../media/image263.png"/><Relationship Id="rId17" Type="http://schemas.openxmlformats.org/officeDocument/2006/relationships/customXml" Target="../ink/ink260.xml"/><Relationship Id="rId2" Type="http://schemas.openxmlformats.org/officeDocument/2006/relationships/image" Target="../media/image258.png"/><Relationship Id="rId16" Type="http://schemas.openxmlformats.org/officeDocument/2006/relationships/image" Target="../media/image265.png"/><Relationship Id="rId20" Type="http://schemas.openxmlformats.org/officeDocument/2006/relationships/image" Target="../media/image267.png"/><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customXml" Target="../ink/ink257.xml"/><Relationship Id="rId5" Type="http://schemas.openxmlformats.org/officeDocument/2006/relationships/customXml" Target="../ink/ink254.xml"/><Relationship Id="rId15" Type="http://schemas.openxmlformats.org/officeDocument/2006/relationships/customXml" Target="../ink/ink259.xml"/><Relationship Id="rId10" Type="http://schemas.openxmlformats.org/officeDocument/2006/relationships/image" Target="../media/image262.png"/><Relationship Id="rId19" Type="http://schemas.openxmlformats.org/officeDocument/2006/relationships/customXml" Target="../ink/ink261.xml"/><Relationship Id="rId4" Type="http://schemas.openxmlformats.org/officeDocument/2006/relationships/image" Target="../media/image259.png"/><Relationship Id="rId9" Type="http://schemas.openxmlformats.org/officeDocument/2006/relationships/customXml" Target="../ink/ink256.xml"/><Relationship Id="rId14" Type="http://schemas.openxmlformats.org/officeDocument/2006/relationships/image" Target="../media/image264.png"/><Relationship Id="rId22" Type="http://schemas.openxmlformats.org/officeDocument/2006/relationships/image" Target="../media/image268.png"/></Relationships>
</file>

<file path=ppt/slides/_rels/slide39.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customXml" Target="../ink/ink268.xml"/><Relationship Id="rId18" Type="http://schemas.openxmlformats.org/officeDocument/2006/relationships/image" Target="../media/image266.png"/><Relationship Id="rId3" Type="http://schemas.openxmlformats.org/officeDocument/2006/relationships/customXml" Target="../ink/ink263.xml"/><Relationship Id="rId21" Type="http://schemas.openxmlformats.org/officeDocument/2006/relationships/customXml" Target="../ink/ink272.xml"/><Relationship Id="rId7" Type="http://schemas.openxmlformats.org/officeDocument/2006/relationships/customXml" Target="../ink/ink265.xml"/><Relationship Id="rId12" Type="http://schemas.openxmlformats.org/officeDocument/2006/relationships/image" Target="../media/image263.png"/><Relationship Id="rId17" Type="http://schemas.openxmlformats.org/officeDocument/2006/relationships/customXml" Target="../ink/ink270.xml"/><Relationship Id="rId2" Type="http://schemas.openxmlformats.org/officeDocument/2006/relationships/image" Target="../media/image269.png"/><Relationship Id="rId16" Type="http://schemas.openxmlformats.org/officeDocument/2006/relationships/image" Target="../media/image265.png"/><Relationship Id="rId20" Type="http://schemas.openxmlformats.org/officeDocument/2006/relationships/image" Target="../media/image267.png"/><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customXml" Target="../ink/ink267.xml"/><Relationship Id="rId5" Type="http://schemas.openxmlformats.org/officeDocument/2006/relationships/customXml" Target="../ink/ink264.xml"/><Relationship Id="rId15" Type="http://schemas.openxmlformats.org/officeDocument/2006/relationships/customXml" Target="../ink/ink269.xml"/><Relationship Id="rId10" Type="http://schemas.openxmlformats.org/officeDocument/2006/relationships/image" Target="../media/image262.png"/><Relationship Id="rId19" Type="http://schemas.openxmlformats.org/officeDocument/2006/relationships/customXml" Target="../ink/ink271.xml"/><Relationship Id="rId4" Type="http://schemas.openxmlformats.org/officeDocument/2006/relationships/image" Target="../media/image259.png"/><Relationship Id="rId9" Type="http://schemas.openxmlformats.org/officeDocument/2006/relationships/customXml" Target="../ink/ink266.xml"/><Relationship Id="rId14" Type="http://schemas.openxmlformats.org/officeDocument/2006/relationships/image" Target="../media/image264.png"/><Relationship Id="rId22" Type="http://schemas.openxmlformats.org/officeDocument/2006/relationships/image" Target="../media/image26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customXml" Target="../ink/ink6.xml"/><Relationship Id="rId5" Type="http://schemas.openxmlformats.org/officeDocument/2006/relationships/image" Target="../media/image3.png"/><Relationship Id="rId4" Type="http://schemas.openxmlformats.org/officeDocument/2006/relationships/customXml" Target="../ink/ink5.xml"/></Relationships>
</file>

<file path=ppt/slides/_rels/slide4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customXml" Target="../ink/ink278.xml"/><Relationship Id="rId18" Type="http://schemas.openxmlformats.org/officeDocument/2006/relationships/image" Target="../media/image279.png"/><Relationship Id="rId26" Type="http://schemas.openxmlformats.org/officeDocument/2006/relationships/image" Target="../media/image283.png"/><Relationship Id="rId21" Type="http://schemas.openxmlformats.org/officeDocument/2006/relationships/customXml" Target="../ink/ink282.xml"/><Relationship Id="rId34" Type="http://schemas.openxmlformats.org/officeDocument/2006/relationships/image" Target="../media/image287.png"/><Relationship Id="rId7" Type="http://schemas.openxmlformats.org/officeDocument/2006/relationships/customXml" Target="../ink/ink275.xml"/><Relationship Id="rId12" Type="http://schemas.openxmlformats.org/officeDocument/2006/relationships/image" Target="../media/image276.png"/><Relationship Id="rId17" Type="http://schemas.openxmlformats.org/officeDocument/2006/relationships/customXml" Target="../ink/ink280.xml"/><Relationship Id="rId25" Type="http://schemas.openxmlformats.org/officeDocument/2006/relationships/customXml" Target="../ink/ink284.xml"/><Relationship Id="rId33" Type="http://schemas.openxmlformats.org/officeDocument/2006/relationships/customXml" Target="../ink/ink288.xml"/><Relationship Id="rId38" Type="http://schemas.openxmlformats.org/officeDocument/2006/relationships/image" Target="../media/image289.png"/><Relationship Id="rId2" Type="http://schemas.openxmlformats.org/officeDocument/2006/relationships/image" Target="../media/image271.png"/><Relationship Id="rId16" Type="http://schemas.openxmlformats.org/officeDocument/2006/relationships/image" Target="../media/image278.png"/><Relationship Id="rId20" Type="http://schemas.openxmlformats.org/officeDocument/2006/relationships/image" Target="../media/image280.png"/><Relationship Id="rId29" Type="http://schemas.openxmlformats.org/officeDocument/2006/relationships/customXml" Target="../ink/ink286.xml"/><Relationship Id="rId1" Type="http://schemas.openxmlformats.org/officeDocument/2006/relationships/slideLayout" Target="../slideLayouts/slideLayout2.xml"/><Relationship Id="rId6" Type="http://schemas.openxmlformats.org/officeDocument/2006/relationships/image" Target="../media/image273.png"/><Relationship Id="rId11" Type="http://schemas.openxmlformats.org/officeDocument/2006/relationships/customXml" Target="../ink/ink277.xml"/><Relationship Id="rId24" Type="http://schemas.openxmlformats.org/officeDocument/2006/relationships/image" Target="../media/image282.png"/><Relationship Id="rId32" Type="http://schemas.openxmlformats.org/officeDocument/2006/relationships/image" Target="../media/image286.png"/><Relationship Id="rId37" Type="http://schemas.openxmlformats.org/officeDocument/2006/relationships/customXml" Target="../ink/ink290.xml"/><Relationship Id="rId5" Type="http://schemas.openxmlformats.org/officeDocument/2006/relationships/customXml" Target="../ink/ink274.xml"/><Relationship Id="rId15" Type="http://schemas.openxmlformats.org/officeDocument/2006/relationships/customXml" Target="../ink/ink279.xml"/><Relationship Id="rId23" Type="http://schemas.openxmlformats.org/officeDocument/2006/relationships/customXml" Target="../ink/ink283.xml"/><Relationship Id="rId28" Type="http://schemas.openxmlformats.org/officeDocument/2006/relationships/image" Target="../media/image284.png"/><Relationship Id="rId36" Type="http://schemas.openxmlformats.org/officeDocument/2006/relationships/image" Target="../media/image288.png"/><Relationship Id="rId10" Type="http://schemas.openxmlformats.org/officeDocument/2006/relationships/image" Target="../media/image275.png"/><Relationship Id="rId19" Type="http://schemas.openxmlformats.org/officeDocument/2006/relationships/customXml" Target="../ink/ink281.xml"/><Relationship Id="rId31" Type="http://schemas.openxmlformats.org/officeDocument/2006/relationships/customXml" Target="../ink/ink287.xml"/><Relationship Id="rId4" Type="http://schemas.openxmlformats.org/officeDocument/2006/relationships/image" Target="../media/image272.png"/><Relationship Id="rId9" Type="http://schemas.openxmlformats.org/officeDocument/2006/relationships/customXml" Target="../ink/ink276.xml"/><Relationship Id="rId14" Type="http://schemas.openxmlformats.org/officeDocument/2006/relationships/image" Target="../media/image277.png"/><Relationship Id="rId22" Type="http://schemas.openxmlformats.org/officeDocument/2006/relationships/image" Target="../media/image281.png"/><Relationship Id="rId27" Type="http://schemas.openxmlformats.org/officeDocument/2006/relationships/customXml" Target="../ink/ink285.xml"/><Relationship Id="rId30" Type="http://schemas.openxmlformats.org/officeDocument/2006/relationships/image" Target="../media/image285.png"/><Relationship Id="rId35" Type="http://schemas.openxmlformats.org/officeDocument/2006/relationships/customXml" Target="../ink/ink289.xml"/><Relationship Id="rId8" Type="http://schemas.openxmlformats.org/officeDocument/2006/relationships/image" Target="../media/image274.png"/><Relationship Id="rId3" Type="http://schemas.openxmlformats.org/officeDocument/2006/relationships/customXml" Target="../ink/ink273.xml"/></Relationships>
</file>

<file path=ppt/slides/_rels/slide43.xml.rels><?xml version="1.0" encoding="UTF-8" standalone="yes"?>
<Relationships xmlns="http://schemas.openxmlformats.org/package/2006/relationships"><Relationship Id="rId13" Type="http://schemas.openxmlformats.org/officeDocument/2006/relationships/customXml" Target="../ink/ink296.xml"/><Relationship Id="rId18" Type="http://schemas.openxmlformats.org/officeDocument/2006/relationships/image" Target="../media/image279.png"/><Relationship Id="rId26" Type="http://schemas.openxmlformats.org/officeDocument/2006/relationships/image" Target="../media/image283.png"/><Relationship Id="rId39" Type="http://schemas.openxmlformats.org/officeDocument/2006/relationships/image" Target="../media/image289.png"/><Relationship Id="rId21" Type="http://schemas.openxmlformats.org/officeDocument/2006/relationships/customXml" Target="../ink/ink300.xml"/><Relationship Id="rId34" Type="http://schemas.openxmlformats.org/officeDocument/2006/relationships/image" Target="../media/image287.png"/><Relationship Id="rId7" Type="http://schemas.openxmlformats.org/officeDocument/2006/relationships/customXml" Target="../ink/ink293.xml"/><Relationship Id="rId12" Type="http://schemas.openxmlformats.org/officeDocument/2006/relationships/image" Target="../media/image276.png"/><Relationship Id="rId17" Type="http://schemas.openxmlformats.org/officeDocument/2006/relationships/customXml" Target="../ink/ink298.xml"/><Relationship Id="rId25" Type="http://schemas.openxmlformats.org/officeDocument/2006/relationships/customXml" Target="../ink/ink302.xml"/><Relationship Id="rId33" Type="http://schemas.openxmlformats.org/officeDocument/2006/relationships/customXml" Target="../ink/ink306.xml"/><Relationship Id="rId38" Type="http://schemas.openxmlformats.org/officeDocument/2006/relationships/customXml" Target="../ink/ink308.xml"/><Relationship Id="rId2" Type="http://schemas.openxmlformats.org/officeDocument/2006/relationships/image" Target="../media/image271.png"/><Relationship Id="rId16" Type="http://schemas.openxmlformats.org/officeDocument/2006/relationships/image" Target="../media/image278.png"/><Relationship Id="rId20" Type="http://schemas.openxmlformats.org/officeDocument/2006/relationships/image" Target="../media/image280.png"/><Relationship Id="rId29" Type="http://schemas.openxmlformats.org/officeDocument/2006/relationships/customXml" Target="../ink/ink304.xml"/><Relationship Id="rId1" Type="http://schemas.openxmlformats.org/officeDocument/2006/relationships/slideLayout" Target="../slideLayouts/slideLayout2.xml"/><Relationship Id="rId6" Type="http://schemas.openxmlformats.org/officeDocument/2006/relationships/image" Target="../media/image273.png"/><Relationship Id="rId11" Type="http://schemas.openxmlformats.org/officeDocument/2006/relationships/customXml" Target="../ink/ink295.xml"/><Relationship Id="rId24" Type="http://schemas.openxmlformats.org/officeDocument/2006/relationships/image" Target="../media/image282.png"/><Relationship Id="rId32" Type="http://schemas.openxmlformats.org/officeDocument/2006/relationships/image" Target="../media/image286.png"/><Relationship Id="rId37" Type="http://schemas.openxmlformats.org/officeDocument/2006/relationships/image" Target="../media/image290.png"/><Relationship Id="rId5" Type="http://schemas.openxmlformats.org/officeDocument/2006/relationships/customXml" Target="../ink/ink292.xml"/><Relationship Id="rId15" Type="http://schemas.openxmlformats.org/officeDocument/2006/relationships/customXml" Target="../ink/ink297.xml"/><Relationship Id="rId23" Type="http://schemas.openxmlformats.org/officeDocument/2006/relationships/customXml" Target="../ink/ink301.xml"/><Relationship Id="rId28" Type="http://schemas.openxmlformats.org/officeDocument/2006/relationships/image" Target="../media/image284.png"/><Relationship Id="rId36" Type="http://schemas.openxmlformats.org/officeDocument/2006/relationships/image" Target="../media/image288.png"/><Relationship Id="rId10" Type="http://schemas.openxmlformats.org/officeDocument/2006/relationships/image" Target="../media/image275.png"/><Relationship Id="rId19" Type="http://schemas.openxmlformats.org/officeDocument/2006/relationships/customXml" Target="../ink/ink299.xml"/><Relationship Id="rId31" Type="http://schemas.openxmlformats.org/officeDocument/2006/relationships/customXml" Target="../ink/ink305.xml"/><Relationship Id="rId4" Type="http://schemas.openxmlformats.org/officeDocument/2006/relationships/image" Target="../media/image272.png"/><Relationship Id="rId9" Type="http://schemas.openxmlformats.org/officeDocument/2006/relationships/customXml" Target="../ink/ink294.xml"/><Relationship Id="rId14" Type="http://schemas.openxmlformats.org/officeDocument/2006/relationships/image" Target="../media/image277.png"/><Relationship Id="rId22" Type="http://schemas.openxmlformats.org/officeDocument/2006/relationships/image" Target="../media/image281.png"/><Relationship Id="rId27" Type="http://schemas.openxmlformats.org/officeDocument/2006/relationships/customXml" Target="../ink/ink303.xml"/><Relationship Id="rId30" Type="http://schemas.openxmlformats.org/officeDocument/2006/relationships/image" Target="../media/image285.png"/><Relationship Id="rId35" Type="http://schemas.openxmlformats.org/officeDocument/2006/relationships/customXml" Target="../ink/ink307.xml"/><Relationship Id="rId8" Type="http://schemas.openxmlformats.org/officeDocument/2006/relationships/image" Target="../media/image274.png"/><Relationship Id="rId3" Type="http://schemas.openxmlformats.org/officeDocument/2006/relationships/customXml" Target="../ink/ink29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ustomXml" Target="../ink/ink8.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customXml" Target="../ink/ink10.xml"/><Relationship Id="rId5" Type="http://schemas.openxmlformats.org/officeDocument/2006/relationships/image" Target="../media/image3.png"/><Relationship Id="rId4" Type="http://schemas.openxmlformats.org/officeDocument/2006/relationships/customXml" Target="../ink/ink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12.xml"/><Relationship Id="rId5" Type="http://schemas.openxmlformats.org/officeDocument/2006/relationships/image" Target="../media/image3.png"/><Relationship Id="rId4" Type="http://schemas.openxmlformats.org/officeDocument/2006/relationships/customXml" Target="../ink/ink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C8A1-6146-4893-AA7E-09FDB856C1F7}"/>
              </a:ext>
            </a:extLst>
          </p:cNvPr>
          <p:cNvSpPr>
            <a:spLocks noGrp="1"/>
          </p:cNvSpPr>
          <p:nvPr>
            <p:ph type="ctrTitle"/>
          </p:nvPr>
        </p:nvSpPr>
        <p:spPr/>
        <p:txBody>
          <a:bodyPr>
            <a:normAutofit fontScale="90000"/>
          </a:bodyPr>
          <a:lstStyle/>
          <a:p>
            <a:r>
              <a:rPr lang="en-US" dirty="0"/>
              <a:t>Applications of the Dot Product and the Cross Product</a:t>
            </a:r>
          </a:p>
        </p:txBody>
      </p:sp>
      <p:sp>
        <p:nvSpPr>
          <p:cNvPr id="3" name="Subtitle 2">
            <a:extLst>
              <a:ext uri="{FF2B5EF4-FFF2-40B4-BE49-F238E27FC236}">
                <a16:creationId xmlns:a16="http://schemas.microsoft.com/office/drawing/2014/main" id="{A7ECC289-88B4-4E55-8247-5AE7CCE98C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052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CF8A-CF33-4289-BC71-A7E0B18934B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0490233-9C4F-47B2-BADE-CF08EF631893}"/>
              </a:ext>
            </a:extLst>
          </p:cNvPr>
          <p:cNvSpPr>
            <a:spLocks noGrp="1"/>
          </p:cNvSpPr>
          <p:nvPr>
            <p:ph sz="half" idx="1"/>
          </p:nvPr>
        </p:nvSpPr>
        <p:spPr/>
        <p:txBody>
          <a:bodyPr/>
          <a:lstStyle/>
          <a:p>
            <a:pPr marL="0" indent="0">
              <a:buNone/>
            </a:pPr>
            <a:r>
              <a:rPr lang="en-US" dirty="0"/>
              <a:t>Marianna is pulling her daughter in a toboggan and is exerting a force of 40 N acting at 24° to the ground. If Marianna pulls the child a distance of 100 m, how much work was done?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1463868-D907-4BE1-8756-942FA865ED69}"/>
                  </a:ext>
                </a:extLst>
              </p:cNvPr>
              <p:cNvSpPr>
                <a:spLocks noGrp="1"/>
              </p:cNvSpPr>
              <p:nvPr>
                <p:ph sz="half" idx="2"/>
              </p:nvPr>
            </p:nvSpPr>
            <p:spPr/>
            <p:txBody>
              <a:bodyPr/>
              <a:lstStyle/>
              <a:p>
                <a:pPr marL="0" indent="0">
                  <a:buNone/>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𝑠</m:t>
                        </m:r>
                      </m:e>
                    </m:acc>
                  </m:oMath>
                </a14:m>
                <a:r>
                  <a:rPr lang="en-US" dirty="0"/>
                  <a:t> </a:t>
                </a:r>
              </a:p>
              <a:p>
                <a:pPr marL="0" indent="0">
                  <a:buNone/>
                </a:pPr>
                <a14:m>
                  <m:oMath xmlns:m="http://schemas.openxmlformats.org/officeDocument/2006/math">
                    <m:r>
                      <a:rPr lang="en-US" b="0" i="1" smtClean="0">
                        <a:latin typeface="Cambria Math" panose="02040503050406030204" pitchFamily="18" charset="0"/>
                      </a:rPr>
                      <m:t>=(40</m:t>
                    </m:r>
                    <m:r>
                      <a:rPr lang="en-US" b="0" i="1" smtClean="0">
                        <a:latin typeface="Cambria Math" panose="02040503050406030204" pitchFamily="18" charset="0"/>
                      </a:rPr>
                      <m:t>𝑁</m:t>
                    </m:r>
                    <m:r>
                      <a:rPr lang="en-US" b="0" i="1" smtClean="0">
                        <a:latin typeface="Cambria Math" panose="02040503050406030204" pitchFamily="18" charset="0"/>
                      </a:rPr>
                      <m:t>)(100</m:t>
                    </m:r>
                    <m:r>
                      <a:rPr lang="en-US" b="0" i="1" smtClean="0">
                        <a:latin typeface="Cambria Math" panose="02040503050406030204" pitchFamily="18" charset="0"/>
                      </a:rPr>
                      <m:t>𝑚</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24</m:t>
                            </m:r>
                          </m:e>
                          <m:sup>
                            <m:r>
                              <a:rPr lang="en-US" b="0" i="1" smtClean="0">
                                <a:latin typeface="Cambria Math" panose="02040503050406030204" pitchFamily="18" charset="0"/>
                              </a:rPr>
                              <m:t>0</m:t>
                            </m:r>
                          </m:sup>
                        </m:sSup>
                        <m:r>
                          <a:rPr lang="en-US" b="0" i="1" smtClean="0">
                            <a:latin typeface="Cambria Math" panose="02040503050406030204" pitchFamily="18" charset="0"/>
                          </a:rPr>
                          <m:t>)</m:t>
                        </m:r>
                      </m:e>
                    </m:func>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3654</m:t>
                    </m:r>
                  </m:oMath>
                </a14:m>
                <a:r>
                  <a:rPr lang="en-US" dirty="0"/>
                  <a:t> J</a:t>
                </a:r>
              </a:p>
              <a:p>
                <a:pPr marL="0" indent="0">
                  <a:buNone/>
                </a:pPr>
                <a:endParaRPr lang="en-US" dirty="0"/>
              </a:p>
              <a:p>
                <a:pPr marL="0" indent="0">
                  <a:buNone/>
                </a:pPr>
                <a:r>
                  <a:rPr lang="en-US" dirty="0"/>
                  <a:t>Therefore the work done was approximately 3654 Joules.</a:t>
                </a:r>
              </a:p>
            </p:txBody>
          </p:sp>
        </mc:Choice>
        <mc:Fallback xmlns="">
          <p:sp>
            <p:nvSpPr>
              <p:cNvPr id="4" name="Content Placeholder 3">
                <a:extLst>
                  <a:ext uri="{FF2B5EF4-FFF2-40B4-BE49-F238E27FC236}">
                    <a16:creationId xmlns:a16="http://schemas.microsoft.com/office/drawing/2014/main" id="{E1463868-D907-4BE1-8756-942FA865ED69}"/>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72BA090-6B7B-4921-91B2-9523301E3AC5}"/>
              </a:ext>
            </a:extLst>
          </p:cNvPr>
          <p:cNvCxnSpPr/>
          <p:nvPr/>
        </p:nvCxnSpPr>
        <p:spPr>
          <a:xfrm flipV="1">
            <a:off x="2149311" y="4270342"/>
            <a:ext cx="1649691" cy="942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3ACF00-E19E-448F-BDDC-1C776E2DDD06}"/>
              </a:ext>
            </a:extLst>
          </p:cNvPr>
          <p:cNvCxnSpPr/>
          <p:nvPr/>
        </p:nvCxnSpPr>
        <p:spPr>
          <a:xfrm>
            <a:off x="2187019" y="5203596"/>
            <a:ext cx="2130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941EC2-879C-4AF3-BB2F-0327AD875610}"/>
              </a:ext>
            </a:extLst>
          </p:cNvPr>
          <p:cNvSpPr txBox="1"/>
          <p:nvPr/>
        </p:nvSpPr>
        <p:spPr>
          <a:xfrm>
            <a:off x="2503602" y="4367637"/>
            <a:ext cx="914400" cy="369332"/>
          </a:xfrm>
          <a:prstGeom prst="rect">
            <a:avLst/>
          </a:prstGeom>
          <a:noFill/>
        </p:spPr>
        <p:txBody>
          <a:bodyPr wrap="square" rtlCol="0">
            <a:spAutoFit/>
          </a:bodyPr>
          <a:lstStyle/>
          <a:p>
            <a:r>
              <a:rPr lang="en-US" dirty="0"/>
              <a:t>40 N</a:t>
            </a:r>
          </a:p>
        </p:txBody>
      </p:sp>
      <p:sp>
        <p:nvSpPr>
          <p:cNvPr id="10" name="TextBox 9">
            <a:extLst>
              <a:ext uri="{FF2B5EF4-FFF2-40B4-BE49-F238E27FC236}">
                <a16:creationId xmlns:a16="http://schemas.microsoft.com/office/drawing/2014/main" id="{32926126-DEF9-4092-821E-7A990E20AE6E}"/>
              </a:ext>
            </a:extLst>
          </p:cNvPr>
          <p:cNvSpPr txBox="1"/>
          <p:nvPr/>
        </p:nvSpPr>
        <p:spPr>
          <a:xfrm>
            <a:off x="2960802" y="5320948"/>
            <a:ext cx="914400" cy="369332"/>
          </a:xfrm>
          <a:prstGeom prst="rect">
            <a:avLst/>
          </a:prstGeom>
          <a:noFill/>
        </p:spPr>
        <p:txBody>
          <a:bodyPr wrap="square" rtlCol="0">
            <a:spAutoFit/>
          </a:bodyPr>
          <a:lstStyle/>
          <a:p>
            <a:r>
              <a:rPr lang="en-US" dirty="0"/>
              <a:t>100 m</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86A769C-6424-4177-B920-3AB0E8472883}"/>
                  </a:ext>
                </a:extLst>
              </p14:cNvPr>
              <p14:cNvContentPartPr/>
              <p14:nvPr/>
            </p14:nvContentPartPr>
            <p14:xfrm>
              <a:off x="2814473" y="4843652"/>
              <a:ext cx="200880" cy="349560"/>
            </p14:xfrm>
          </p:contentPart>
        </mc:Choice>
        <mc:Fallback xmlns="">
          <p:pic>
            <p:nvPicPr>
              <p:cNvPr id="11" name="Ink 10">
                <a:extLst>
                  <a:ext uri="{FF2B5EF4-FFF2-40B4-BE49-F238E27FC236}">
                    <a16:creationId xmlns:a16="http://schemas.microsoft.com/office/drawing/2014/main" id="{A86A769C-6424-4177-B920-3AB0E8472883}"/>
                  </a:ext>
                </a:extLst>
              </p:cNvPr>
              <p:cNvPicPr/>
              <p:nvPr/>
            </p:nvPicPr>
            <p:blipFill>
              <a:blip r:embed="rId4"/>
              <a:stretch>
                <a:fillRect/>
              </a:stretch>
            </p:blipFill>
            <p:spPr>
              <a:xfrm>
                <a:off x="2805473" y="4834652"/>
                <a:ext cx="2185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4187B30-D30C-4241-9ECC-9F340BE85E33}"/>
                  </a:ext>
                </a:extLst>
              </p14:cNvPr>
              <p14:cNvContentPartPr/>
              <p14:nvPr/>
            </p14:nvContentPartPr>
            <p14:xfrm>
              <a:off x="2559593" y="4944452"/>
              <a:ext cx="335520" cy="250920"/>
            </p14:xfrm>
          </p:contentPart>
        </mc:Choice>
        <mc:Fallback xmlns="">
          <p:pic>
            <p:nvPicPr>
              <p:cNvPr id="19" name="Ink 18">
                <a:extLst>
                  <a:ext uri="{FF2B5EF4-FFF2-40B4-BE49-F238E27FC236}">
                    <a16:creationId xmlns:a16="http://schemas.microsoft.com/office/drawing/2014/main" id="{94187B30-D30C-4241-9ECC-9F340BE85E33}"/>
                  </a:ext>
                </a:extLst>
              </p:cNvPr>
              <p:cNvPicPr/>
              <p:nvPr/>
            </p:nvPicPr>
            <p:blipFill>
              <a:blip r:embed="rId6"/>
              <a:stretch>
                <a:fillRect/>
              </a:stretch>
            </p:blipFill>
            <p:spPr>
              <a:xfrm>
                <a:off x="2550593" y="4935452"/>
                <a:ext cx="353160" cy="268560"/>
              </a:xfrm>
              <a:prstGeom prst="rect">
                <a:avLst/>
              </a:prstGeom>
            </p:spPr>
          </p:pic>
        </mc:Fallback>
      </mc:AlternateContent>
    </p:spTree>
    <p:extLst>
      <p:ext uri="{BB962C8B-B14F-4D97-AF65-F5344CB8AC3E}">
        <p14:creationId xmlns:p14="http://schemas.microsoft.com/office/powerpoint/2010/main" val="217140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r>
              <a:rPr lang="en-US" dirty="0"/>
              <a:t>Application 2: Area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lstStyle/>
              <a:p>
                <a:pPr marL="0" indent="0">
                  <a:buNone/>
                </a:pPr>
                <a:r>
                  <a:rPr lang="en-US" dirty="0"/>
                  <a:t>Part 1: 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436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lstStyle/>
              <a:p>
                <a:pPr marL="0" indent="0">
                  <a:buNone/>
                </a:pPr>
                <a:r>
                  <a:rPr lang="en-US" dirty="0"/>
                  <a:t>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0DD1E4-A20B-4AC5-BAF5-2865F01920A2}"/>
              </a:ext>
            </a:extLst>
          </p:cNvPr>
          <p:cNvCxnSpPr/>
          <p:nvPr/>
        </p:nvCxnSpPr>
        <p:spPr>
          <a:xfrm flipV="1">
            <a:off x="4713402" y="3016577"/>
            <a:ext cx="838986"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E9374F-F7CF-499A-917B-E757C29E2113}"/>
              </a:ext>
            </a:extLst>
          </p:cNvPr>
          <p:cNvCxnSpPr/>
          <p:nvPr/>
        </p:nvCxnSpPr>
        <p:spPr>
          <a:xfrm>
            <a:off x="3007151" y="301657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75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lstStyle/>
              <a:p>
                <a:pPr marL="0" indent="0">
                  <a:buNone/>
                </a:pPr>
                <a:r>
                  <a:rPr lang="en-US" dirty="0"/>
                  <a:t>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0DD1E4-A20B-4AC5-BAF5-2865F01920A2}"/>
              </a:ext>
            </a:extLst>
          </p:cNvPr>
          <p:cNvCxnSpPr/>
          <p:nvPr/>
        </p:nvCxnSpPr>
        <p:spPr>
          <a:xfrm flipV="1">
            <a:off x="4713402" y="3016577"/>
            <a:ext cx="838986"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E9374F-F7CF-499A-917B-E757C29E2113}"/>
              </a:ext>
            </a:extLst>
          </p:cNvPr>
          <p:cNvCxnSpPr/>
          <p:nvPr/>
        </p:nvCxnSpPr>
        <p:spPr>
          <a:xfrm>
            <a:off x="3007151" y="301657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7DDBD13-9342-46E2-9BDF-3FF1472A26CF}"/>
              </a:ext>
            </a:extLst>
          </p:cNvPr>
          <p:cNvCxnSpPr/>
          <p:nvPr/>
        </p:nvCxnSpPr>
        <p:spPr>
          <a:xfrm>
            <a:off x="3007151" y="3016577"/>
            <a:ext cx="0" cy="12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9DBB65-7A58-40E1-B6DF-51624BF2038C}"/>
              </a:ext>
            </a:extLst>
          </p:cNvPr>
          <p:cNvCxnSpPr/>
          <p:nvPr/>
        </p:nvCxnSpPr>
        <p:spPr>
          <a:xfrm>
            <a:off x="3007151" y="4166647"/>
            <a:ext cx="13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1D2B66-A98E-4128-880F-7F9DB089D90B}"/>
              </a:ext>
            </a:extLst>
          </p:cNvPr>
          <p:cNvCxnSpPr/>
          <p:nvPr/>
        </p:nvCxnSpPr>
        <p:spPr>
          <a:xfrm>
            <a:off x="3139126" y="4194928"/>
            <a:ext cx="0" cy="1225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9969AA-C038-43BD-A64E-E861A9E31429}"/>
              </a:ext>
            </a:extLst>
          </p:cNvPr>
          <p:cNvSpPr txBox="1"/>
          <p:nvPr/>
        </p:nvSpPr>
        <p:spPr>
          <a:xfrm>
            <a:off x="3026005" y="3505927"/>
            <a:ext cx="914400" cy="369332"/>
          </a:xfrm>
          <a:prstGeom prst="rect">
            <a:avLst/>
          </a:prstGeom>
          <a:noFill/>
        </p:spPr>
        <p:txBody>
          <a:bodyPr wrap="square" rtlCol="0">
            <a:spAutoFit/>
          </a:bodyPr>
          <a:lstStyle/>
          <a:p>
            <a:r>
              <a:rPr lang="en-US" dirty="0"/>
              <a:t>h</a:t>
            </a:r>
          </a:p>
        </p:txBody>
      </p:sp>
    </p:spTree>
    <p:extLst>
      <p:ext uri="{BB962C8B-B14F-4D97-AF65-F5344CB8AC3E}">
        <p14:creationId xmlns:p14="http://schemas.microsoft.com/office/powerpoint/2010/main" val="270968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lstStyle/>
              <a:p>
                <a:pPr marL="0" indent="0">
                  <a:buNone/>
                </a:pPr>
                <a:r>
                  <a:rPr lang="en-US" dirty="0"/>
                  <a:t>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Area of a parallelogram = base x height</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d>
                    <m:r>
                      <a:rPr lang="en-US" b="0" i="1" smtClean="0">
                        <a:latin typeface="Cambria Math" panose="02040503050406030204" pitchFamily="18" charset="0"/>
                      </a:rPr>
                      <m:t>h</m:t>
                    </m:r>
                  </m:oMath>
                </a14:m>
                <a:r>
                  <a:rPr lang="en-US" dirty="0"/>
                  <a:t> </a:t>
                </a:r>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0DD1E4-A20B-4AC5-BAF5-2865F01920A2}"/>
              </a:ext>
            </a:extLst>
          </p:cNvPr>
          <p:cNvCxnSpPr/>
          <p:nvPr/>
        </p:nvCxnSpPr>
        <p:spPr>
          <a:xfrm flipV="1">
            <a:off x="4713402" y="3016577"/>
            <a:ext cx="838986"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E9374F-F7CF-499A-917B-E757C29E2113}"/>
              </a:ext>
            </a:extLst>
          </p:cNvPr>
          <p:cNvCxnSpPr/>
          <p:nvPr/>
        </p:nvCxnSpPr>
        <p:spPr>
          <a:xfrm>
            <a:off x="3007151" y="301657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7DDBD13-9342-46E2-9BDF-3FF1472A26CF}"/>
              </a:ext>
            </a:extLst>
          </p:cNvPr>
          <p:cNvCxnSpPr/>
          <p:nvPr/>
        </p:nvCxnSpPr>
        <p:spPr>
          <a:xfrm>
            <a:off x="3007151" y="3016577"/>
            <a:ext cx="0" cy="12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9DBB65-7A58-40E1-B6DF-51624BF2038C}"/>
              </a:ext>
            </a:extLst>
          </p:cNvPr>
          <p:cNvCxnSpPr/>
          <p:nvPr/>
        </p:nvCxnSpPr>
        <p:spPr>
          <a:xfrm>
            <a:off x="3007151" y="4166647"/>
            <a:ext cx="13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1D2B66-A98E-4128-880F-7F9DB089D90B}"/>
              </a:ext>
            </a:extLst>
          </p:cNvPr>
          <p:cNvCxnSpPr/>
          <p:nvPr/>
        </p:nvCxnSpPr>
        <p:spPr>
          <a:xfrm>
            <a:off x="3139126" y="4194928"/>
            <a:ext cx="0" cy="1225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9969AA-C038-43BD-A64E-E861A9E31429}"/>
              </a:ext>
            </a:extLst>
          </p:cNvPr>
          <p:cNvSpPr txBox="1"/>
          <p:nvPr/>
        </p:nvSpPr>
        <p:spPr>
          <a:xfrm>
            <a:off x="3026005" y="3505927"/>
            <a:ext cx="914400" cy="369332"/>
          </a:xfrm>
          <a:prstGeom prst="rect">
            <a:avLst/>
          </a:prstGeom>
          <a:noFill/>
        </p:spPr>
        <p:txBody>
          <a:bodyPr wrap="square" rtlCol="0">
            <a:spAutoFit/>
          </a:bodyPr>
          <a:lstStyle/>
          <a:p>
            <a:r>
              <a:rPr lang="en-US" dirty="0"/>
              <a:t>h</a:t>
            </a:r>
          </a:p>
        </p:txBody>
      </p:sp>
    </p:spTree>
    <p:extLst>
      <p:ext uri="{BB962C8B-B14F-4D97-AF65-F5344CB8AC3E}">
        <p14:creationId xmlns:p14="http://schemas.microsoft.com/office/powerpoint/2010/main" val="45633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normAutofit/>
              </a:bodyPr>
              <a:lstStyle/>
              <a:p>
                <a:pPr marL="0" indent="0">
                  <a:buNone/>
                </a:pPr>
                <a:r>
                  <a:rPr lang="en-US" dirty="0"/>
                  <a:t>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a:p>
                <a:pPr marL="0" indent="0">
                  <a:buNone/>
                </a:pPr>
                <a:r>
                  <a:rPr lang="en-US" dirty="0"/>
                  <a:t>                                                          </a:t>
                </a:r>
              </a:p>
              <a:p>
                <a:pPr marL="0" indent="0">
                  <a:buNone/>
                </a:pPr>
                <a:r>
                  <a:rPr lang="en-US" dirty="0"/>
                  <a:t>                                                                           We know that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endParaRPr lang="en-US" dirty="0"/>
              </a:p>
              <a:p>
                <a:pPr marL="0" indent="0">
                  <a:buNone/>
                </a:pPr>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a:t>
                </a:r>
              </a:p>
              <a:p>
                <a:pPr marL="0" indent="0">
                  <a:buNone/>
                </a:pPr>
                <a:r>
                  <a:rPr lang="en-US" dirty="0"/>
                  <a:t>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a:t>
                </a:r>
              </a:p>
              <a:p>
                <a:pPr marL="0" indent="0">
                  <a:buNone/>
                </a:pPr>
                <a:endParaRPr lang="en-US" dirty="0"/>
              </a:p>
              <a:p>
                <a:pPr marL="0" indent="0">
                  <a:buNone/>
                </a:pPr>
                <a:r>
                  <a:rPr lang="en-US" dirty="0"/>
                  <a:t>Area of a parallelogram = base x height</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d>
                    <m:r>
                      <a:rPr lang="en-US" b="0" i="1" smtClean="0">
                        <a:latin typeface="Cambria Math" panose="02040503050406030204" pitchFamily="18" charset="0"/>
                      </a:rPr>
                      <m:t>h</m:t>
                    </m:r>
                  </m:oMath>
                </a14:m>
                <a:r>
                  <a:rPr lang="en-US" dirty="0"/>
                  <a:t> </a:t>
                </a:r>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0DD1E4-A20B-4AC5-BAF5-2865F01920A2}"/>
              </a:ext>
            </a:extLst>
          </p:cNvPr>
          <p:cNvCxnSpPr/>
          <p:nvPr/>
        </p:nvCxnSpPr>
        <p:spPr>
          <a:xfrm flipV="1">
            <a:off x="4713402" y="3016577"/>
            <a:ext cx="838986"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E9374F-F7CF-499A-917B-E757C29E2113}"/>
              </a:ext>
            </a:extLst>
          </p:cNvPr>
          <p:cNvCxnSpPr/>
          <p:nvPr/>
        </p:nvCxnSpPr>
        <p:spPr>
          <a:xfrm>
            <a:off x="3007151" y="301657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7DDBD13-9342-46E2-9BDF-3FF1472A26CF}"/>
              </a:ext>
            </a:extLst>
          </p:cNvPr>
          <p:cNvCxnSpPr/>
          <p:nvPr/>
        </p:nvCxnSpPr>
        <p:spPr>
          <a:xfrm>
            <a:off x="3007151" y="3016577"/>
            <a:ext cx="0" cy="12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9DBB65-7A58-40E1-B6DF-51624BF2038C}"/>
              </a:ext>
            </a:extLst>
          </p:cNvPr>
          <p:cNvCxnSpPr/>
          <p:nvPr/>
        </p:nvCxnSpPr>
        <p:spPr>
          <a:xfrm>
            <a:off x="3007151" y="4166647"/>
            <a:ext cx="13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1D2B66-A98E-4128-880F-7F9DB089D90B}"/>
              </a:ext>
            </a:extLst>
          </p:cNvPr>
          <p:cNvCxnSpPr/>
          <p:nvPr/>
        </p:nvCxnSpPr>
        <p:spPr>
          <a:xfrm>
            <a:off x="3139126" y="4194928"/>
            <a:ext cx="0" cy="1225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9969AA-C038-43BD-A64E-E861A9E31429}"/>
              </a:ext>
            </a:extLst>
          </p:cNvPr>
          <p:cNvSpPr txBox="1"/>
          <p:nvPr/>
        </p:nvSpPr>
        <p:spPr>
          <a:xfrm>
            <a:off x="3026005" y="3505927"/>
            <a:ext cx="914400" cy="369332"/>
          </a:xfrm>
          <a:prstGeom prst="rect">
            <a:avLst/>
          </a:prstGeom>
          <a:noFill/>
        </p:spPr>
        <p:txBody>
          <a:bodyPr wrap="square" rtlCol="0">
            <a:spAutoFit/>
          </a:bodyPr>
          <a:lstStyle/>
          <a:p>
            <a:r>
              <a:rPr lang="en-US" dirty="0"/>
              <a:t>h</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8FE1904F-F8BC-4A79-9710-455A3857C881}"/>
                  </a:ext>
                </a:extLst>
              </p14:cNvPr>
              <p14:cNvContentPartPr/>
              <p14:nvPr/>
            </p14:nvContentPartPr>
            <p14:xfrm>
              <a:off x="2300033" y="3853292"/>
              <a:ext cx="280080" cy="436680"/>
            </p14:xfrm>
          </p:contentPart>
        </mc:Choice>
        <mc:Fallback xmlns="">
          <p:pic>
            <p:nvPicPr>
              <p:cNvPr id="14" name="Ink 13">
                <a:extLst>
                  <a:ext uri="{FF2B5EF4-FFF2-40B4-BE49-F238E27FC236}">
                    <a16:creationId xmlns:a16="http://schemas.microsoft.com/office/drawing/2014/main" id="{8FE1904F-F8BC-4A79-9710-455A3857C881}"/>
                  </a:ext>
                </a:extLst>
              </p:cNvPr>
              <p:cNvPicPr/>
              <p:nvPr/>
            </p:nvPicPr>
            <p:blipFill>
              <a:blip r:embed="rId6"/>
              <a:stretch>
                <a:fillRect/>
              </a:stretch>
            </p:blipFill>
            <p:spPr>
              <a:xfrm>
                <a:off x="2282056" y="3835652"/>
                <a:ext cx="315674" cy="472320"/>
              </a:xfrm>
              <a:prstGeom prst="rect">
                <a:avLst/>
              </a:prstGeom>
            </p:spPr>
          </p:pic>
        </mc:Fallback>
      </mc:AlternateContent>
    </p:spTree>
    <p:extLst>
      <p:ext uri="{BB962C8B-B14F-4D97-AF65-F5344CB8AC3E}">
        <p14:creationId xmlns:p14="http://schemas.microsoft.com/office/powerpoint/2010/main" val="280942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FCE-1F23-48AE-B2C3-6CFCFFB20B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7E16B-0EB9-4ED9-9E23-4C3638D3BD5F}"/>
                  </a:ext>
                </a:extLst>
              </p:cNvPr>
              <p:cNvSpPr>
                <a:spLocks noGrp="1"/>
              </p:cNvSpPr>
              <p:nvPr>
                <p:ph idx="1"/>
              </p:nvPr>
            </p:nvSpPr>
            <p:spPr/>
            <p:txBody>
              <a:bodyPr>
                <a:normAutofit/>
              </a:bodyPr>
              <a:lstStyle/>
              <a:p>
                <a:pPr marL="0" indent="0">
                  <a:buNone/>
                </a:pPr>
                <a:r>
                  <a:rPr lang="en-US" dirty="0"/>
                  <a:t>Imagine the parallelogram formed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a:p>
                <a:pPr marL="0" indent="0">
                  <a:buNone/>
                </a:pPr>
                <a:r>
                  <a:rPr lang="en-US" dirty="0"/>
                  <a:t>                                                          </a:t>
                </a:r>
              </a:p>
              <a:p>
                <a:pPr marL="0" indent="0">
                  <a:buNone/>
                </a:pPr>
                <a:r>
                  <a:rPr lang="en-US" dirty="0"/>
                  <a:t>                                                                           We know that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endParaRPr lang="en-US" dirty="0"/>
              </a:p>
              <a:p>
                <a:pPr marL="0" indent="0">
                  <a:buNone/>
                </a:pPr>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a:t>
                </a:r>
              </a:p>
              <a:p>
                <a:pPr marL="0" indent="0">
                  <a:buNone/>
                </a:pPr>
                <a:r>
                  <a:rPr lang="en-US" dirty="0"/>
                  <a:t>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a:t>
                </a:r>
              </a:p>
              <a:p>
                <a:pPr marL="0" indent="0">
                  <a:buNone/>
                </a:pPr>
                <a:endParaRPr lang="en-US" dirty="0"/>
              </a:p>
              <a:p>
                <a:pPr marL="0" indent="0">
                  <a:buNone/>
                </a:pPr>
                <a:r>
                  <a:rPr lang="en-US" dirty="0"/>
                  <a:t>Area of a parallelogram = base x height</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d>
                    <m:r>
                      <a:rPr lang="en-US" b="0" i="1" smtClean="0">
                        <a:latin typeface="Cambria Math" panose="02040503050406030204" pitchFamily="18" charset="0"/>
                      </a:rPr>
                      <m:t>h</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𝐴𝑟𝑒𝑎</m:t>
                    </m:r>
                    <m:r>
                      <a:rPr lang="en-US" b="0" i="1" dirty="0" smtClean="0">
                        <a:latin typeface="Cambria Math" panose="02040503050406030204" pitchFamily="18" charset="0"/>
                        <a:ea typeface="Cambria Math" panose="02040503050406030204" pitchFamily="18" charset="0"/>
                      </a:rPr>
                      <m:t>= </m:t>
                    </m:r>
                    <m:d>
                      <m:dPr>
                        <m:begChr m:val="|"/>
                        <m:endChr m:val="|"/>
                        <m:ctrlPr>
                          <a:rPr lang="en-US" b="0" i="1" dirty="0" smtClean="0">
                            <a:latin typeface="Cambria Math" panose="02040503050406030204" pitchFamily="18" charset="0"/>
                            <a:ea typeface="Cambria Math" panose="02040503050406030204" pitchFamily="18" charset="0"/>
                          </a:rPr>
                        </m:ctrlPr>
                      </m:dPr>
                      <m:e>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𝑎</m:t>
                            </m:r>
                          </m:e>
                        </m:acc>
                      </m:e>
                    </m:d>
                    <m:d>
                      <m:dPr>
                        <m:begChr m:val="|"/>
                        <m:endChr m:val="|"/>
                        <m:ctrlPr>
                          <a:rPr lang="en-US" b="0" i="1" dirty="0" smtClean="0">
                            <a:latin typeface="Cambria Math" panose="02040503050406030204" pitchFamily="18" charset="0"/>
                            <a:ea typeface="Cambria Math" panose="02040503050406030204" pitchFamily="18" charset="0"/>
                          </a:rPr>
                        </m:ctrlPr>
                      </m:dPr>
                      <m:e>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𝑏</m:t>
                            </m:r>
                          </m:e>
                        </m:acc>
                      </m:e>
                    </m:d>
                    <m:func>
                      <m:funcPr>
                        <m:ctrlPr>
                          <a:rPr lang="en-US" b="0" i="1" dirty="0" smtClean="0">
                            <a:latin typeface="Cambria Math" panose="02040503050406030204" pitchFamily="18" charset="0"/>
                            <a:ea typeface="Cambria Math" panose="02040503050406030204" pitchFamily="18" charset="0"/>
                          </a:rPr>
                        </m:ctrlPr>
                      </m:funcPr>
                      <m:fName>
                        <m:r>
                          <m:rPr>
                            <m:sty m:val="p"/>
                          </m:rPr>
                          <a:rPr lang="en-US" b="0" i="0" dirty="0" smtClean="0">
                            <a:latin typeface="Cambria Math" panose="02040503050406030204" pitchFamily="18" charset="0"/>
                            <a:ea typeface="Cambria Math" panose="02040503050406030204" pitchFamily="18" charset="0"/>
                          </a:rPr>
                          <m:t>sin</m:t>
                        </m:r>
                      </m:fName>
                      <m:e>
                        <m:r>
                          <a:rPr lang="en-US" b="0" i="1" dirty="0" smtClean="0">
                            <a:latin typeface="Cambria Math" panose="02040503050406030204" pitchFamily="18" charset="0"/>
                            <a:ea typeface="Cambria Math" panose="02040503050406030204" pitchFamily="18" charset="0"/>
                          </a:rPr>
                          <m:t>𝜃</m:t>
                        </m:r>
                      </m:e>
                    </m:func>
                  </m:oMath>
                </a14:m>
                <a:r>
                  <a:rPr lang="en-US" dirty="0"/>
                  <a:t>  ①</a:t>
                </a:r>
              </a:p>
            </p:txBody>
          </p:sp>
        </mc:Choice>
        <mc:Fallback xmlns="">
          <p:sp>
            <p:nvSpPr>
              <p:cNvPr id="3" name="Content Placeholder 2">
                <a:extLst>
                  <a:ext uri="{FF2B5EF4-FFF2-40B4-BE49-F238E27FC236}">
                    <a16:creationId xmlns:a16="http://schemas.microsoft.com/office/drawing/2014/main" id="{7937E16B-0EB9-4ED9-9E23-4C3638D3BD5F}"/>
                  </a:ext>
                </a:extLst>
              </p:cNvPr>
              <p:cNvSpPr>
                <a:spLocks noGrp="1" noRot="1" noChangeAspect="1" noMove="1" noResize="1" noEditPoints="1" noAdjustHandles="1" noChangeArrowheads="1" noChangeShapeType="1" noTextEdit="1"/>
              </p:cNvSpPr>
              <p:nvPr>
                <p:ph idx="1"/>
              </p:nvPr>
            </p:nvSpPr>
            <p:spPr>
              <a:blipFill>
                <a:blip r:embed="rId2"/>
                <a:stretch>
                  <a:fillRect l="-1217" t="-980" b="-336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AB588E3-CDE1-4943-A4FF-B898C638C3CC}"/>
              </a:ext>
            </a:extLst>
          </p:cNvPr>
          <p:cNvCxnSpPr/>
          <p:nvPr/>
        </p:nvCxnSpPr>
        <p:spPr>
          <a:xfrm flipV="1">
            <a:off x="2073897" y="3016577"/>
            <a:ext cx="933254"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94516B-2E11-48C0-BD3A-CF57023C7BC8}"/>
              </a:ext>
            </a:extLst>
          </p:cNvPr>
          <p:cNvCxnSpPr/>
          <p:nvPr/>
        </p:nvCxnSpPr>
        <p:spPr>
          <a:xfrm>
            <a:off x="2092751" y="4317476"/>
            <a:ext cx="2620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3FBFB0-59C5-440C-BF19-CFBF6746A7CD}"/>
                  </a:ext>
                </a:extLst>
              </p:cNvPr>
              <p:cNvSpPr txBox="1"/>
              <p:nvPr/>
            </p:nvSpPr>
            <p:spPr>
              <a:xfrm>
                <a:off x="3007151" y="432690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8" name="TextBox 7">
                <a:extLst>
                  <a:ext uri="{FF2B5EF4-FFF2-40B4-BE49-F238E27FC236}">
                    <a16:creationId xmlns:a16="http://schemas.microsoft.com/office/drawing/2014/main" id="{D03FBFB0-59C5-440C-BF19-CFBF6746A7CD}"/>
                  </a:ext>
                </a:extLst>
              </p:cNvPr>
              <p:cNvSpPr txBox="1">
                <a:spLocks noRot="1" noChangeAspect="1" noMove="1" noResize="1" noEditPoints="1" noAdjustHandles="1" noChangeArrowheads="1" noChangeShapeType="1" noTextEdit="1"/>
              </p:cNvSpPr>
              <p:nvPr/>
            </p:nvSpPr>
            <p:spPr>
              <a:xfrm>
                <a:off x="3007151" y="4326904"/>
                <a:ext cx="914400" cy="369332"/>
              </a:xfrm>
              <a:prstGeom prst="rect">
                <a:avLst/>
              </a:prstGeom>
              <a:blipFill>
                <a:blip r:embed="rId3"/>
                <a:stretch>
                  <a:fillRect t="-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BFE591-BB8F-48C6-898C-47CDC1EB0065}"/>
                  </a:ext>
                </a:extLst>
              </p:cNvPr>
              <p:cNvSpPr txBox="1"/>
              <p:nvPr/>
            </p:nvSpPr>
            <p:spPr>
              <a:xfrm>
                <a:off x="1932495" y="3280288"/>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9" name="TextBox 8">
                <a:extLst>
                  <a:ext uri="{FF2B5EF4-FFF2-40B4-BE49-F238E27FC236}">
                    <a16:creationId xmlns:a16="http://schemas.microsoft.com/office/drawing/2014/main" id="{AFBFE591-BB8F-48C6-898C-47CDC1EB0065}"/>
                  </a:ext>
                </a:extLst>
              </p:cNvPr>
              <p:cNvSpPr txBox="1">
                <a:spLocks noRot="1" noChangeAspect="1" noMove="1" noResize="1" noEditPoints="1" noAdjustHandles="1" noChangeArrowheads="1" noChangeShapeType="1" noTextEdit="1"/>
              </p:cNvSpPr>
              <p:nvPr/>
            </p:nvSpPr>
            <p:spPr>
              <a:xfrm>
                <a:off x="1932495" y="3280288"/>
                <a:ext cx="914400" cy="410305"/>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0DD1E4-A20B-4AC5-BAF5-2865F01920A2}"/>
              </a:ext>
            </a:extLst>
          </p:cNvPr>
          <p:cNvCxnSpPr/>
          <p:nvPr/>
        </p:nvCxnSpPr>
        <p:spPr>
          <a:xfrm flipV="1">
            <a:off x="4713402" y="3016577"/>
            <a:ext cx="838986" cy="129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E9374F-F7CF-499A-917B-E757C29E2113}"/>
              </a:ext>
            </a:extLst>
          </p:cNvPr>
          <p:cNvCxnSpPr/>
          <p:nvPr/>
        </p:nvCxnSpPr>
        <p:spPr>
          <a:xfrm>
            <a:off x="3007151" y="301657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7DDBD13-9342-46E2-9BDF-3FF1472A26CF}"/>
              </a:ext>
            </a:extLst>
          </p:cNvPr>
          <p:cNvCxnSpPr/>
          <p:nvPr/>
        </p:nvCxnSpPr>
        <p:spPr>
          <a:xfrm>
            <a:off x="3007151" y="3016577"/>
            <a:ext cx="0" cy="12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9DBB65-7A58-40E1-B6DF-51624BF2038C}"/>
              </a:ext>
            </a:extLst>
          </p:cNvPr>
          <p:cNvCxnSpPr/>
          <p:nvPr/>
        </p:nvCxnSpPr>
        <p:spPr>
          <a:xfrm>
            <a:off x="3007151" y="4166647"/>
            <a:ext cx="13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1D2B66-A98E-4128-880F-7F9DB089D90B}"/>
              </a:ext>
            </a:extLst>
          </p:cNvPr>
          <p:cNvCxnSpPr/>
          <p:nvPr/>
        </p:nvCxnSpPr>
        <p:spPr>
          <a:xfrm>
            <a:off x="3139126" y="4194928"/>
            <a:ext cx="0" cy="1225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9969AA-C038-43BD-A64E-E861A9E31429}"/>
              </a:ext>
            </a:extLst>
          </p:cNvPr>
          <p:cNvSpPr txBox="1"/>
          <p:nvPr/>
        </p:nvSpPr>
        <p:spPr>
          <a:xfrm>
            <a:off x="3026005" y="3505927"/>
            <a:ext cx="914400" cy="369332"/>
          </a:xfrm>
          <a:prstGeom prst="rect">
            <a:avLst/>
          </a:prstGeom>
          <a:noFill/>
        </p:spPr>
        <p:txBody>
          <a:bodyPr wrap="square" rtlCol="0">
            <a:spAutoFit/>
          </a:bodyPr>
          <a:lstStyle/>
          <a:p>
            <a:r>
              <a:rPr lang="en-US" dirty="0"/>
              <a:t>h</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8FE1904F-F8BC-4A79-9710-455A3857C881}"/>
                  </a:ext>
                </a:extLst>
              </p14:cNvPr>
              <p14:cNvContentPartPr/>
              <p14:nvPr/>
            </p14:nvContentPartPr>
            <p14:xfrm>
              <a:off x="2300033" y="3853292"/>
              <a:ext cx="280080" cy="436680"/>
            </p14:xfrm>
          </p:contentPart>
        </mc:Choice>
        <mc:Fallback xmlns="">
          <p:pic>
            <p:nvPicPr>
              <p:cNvPr id="14" name="Ink 13">
                <a:extLst>
                  <a:ext uri="{FF2B5EF4-FFF2-40B4-BE49-F238E27FC236}">
                    <a16:creationId xmlns:a16="http://schemas.microsoft.com/office/drawing/2014/main" id="{8FE1904F-F8BC-4A79-9710-455A3857C881}"/>
                  </a:ext>
                </a:extLst>
              </p:cNvPr>
              <p:cNvPicPr/>
              <p:nvPr/>
            </p:nvPicPr>
            <p:blipFill>
              <a:blip r:embed="rId6"/>
              <a:stretch>
                <a:fillRect/>
              </a:stretch>
            </p:blipFill>
            <p:spPr>
              <a:xfrm>
                <a:off x="2282056" y="3835652"/>
                <a:ext cx="315674" cy="472320"/>
              </a:xfrm>
              <a:prstGeom prst="rect">
                <a:avLst/>
              </a:prstGeom>
            </p:spPr>
          </p:pic>
        </mc:Fallback>
      </mc:AlternateContent>
    </p:spTree>
    <p:extLst>
      <p:ext uri="{BB962C8B-B14F-4D97-AF65-F5344CB8AC3E}">
        <p14:creationId xmlns:p14="http://schemas.microsoft.com/office/powerpoint/2010/main" val="120451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lstStyle/>
          <a:p>
            <a:pPr marL="0" indent="0">
              <a:buNone/>
            </a:pPr>
            <a:r>
              <a:rPr lang="en-US" dirty="0"/>
              <a:t>Part 2: We’re now going to do some other, seemingly unrelated work,  and we’ll bring it around to show that it is relevant to the work we just did.</a:t>
            </a:r>
          </a:p>
          <a:p>
            <a:pPr marL="0" indent="0">
              <a:buNone/>
            </a:pPr>
            <a:endParaRPr lang="en-US" dirty="0"/>
          </a:p>
        </p:txBody>
      </p:sp>
    </p:spTree>
    <p:extLst>
      <p:ext uri="{BB962C8B-B14F-4D97-AF65-F5344CB8AC3E}">
        <p14:creationId xmlns:p14="http://schemas.microsoft.com/office/powerpoint/2010/main" val="258063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lstStyle/>
              <a:p>
                <a:pPr marL="0" indent="0">
                  <a:buNone/>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e>
                    </m:acc>
                  </m:oMath>
                </a14:m>
                <a:endParaRPr lang="en-US" dirty="0">
                  <a:solidFill>
                    <a:schemeClr val="tx1"/>
                  </a:solidFill>
                </a:endParaRP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marL="0" indent="0">
                  <a:buNone/>
                </a:pPr>
                <a:endParaRPr lang="en-US" b="0"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dirty="0">
                  <a:solidFill>
                    <a:schemeClr val="tx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973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lstStyle/>
              <a:p>
                <a:pPr marL="0" indent="0">
                  <a:buNone/>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e>
                    </m:acc>
                  </m:oMath>
                </a14:m>
                <a:endParaRPr lang="en-US" dirty="0">
                  <a:solidFill>
                    <a:schemeClr val="tx1"/>
                  </a:solidFill>
                </a:endParaRP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marL="0" indent="0">
                  <a:buNone/>
                </a:pPr>
                <a:endParaRPr lang="en-US" b="0"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dirty="0">
                  <a:solidFill>
                    <a:schemeClr val="tx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0" name="Ink 69">
                <a:extLst>
                  <a:ext uri="{FF2B5EF4-FFF2-40B4-BE49-F238E27FC236}">
                    <a16:creationId xmlns:a16="http://schemas.microsoft.com/office/drawing/2014/main" id="{11FC2A91-C0D7-4B5E-AA67-EF218E221489}"/>
                  </a:ext>
                </a:extLst>
              </p14:cNvPr>
              <p14:cNvContentPartPr/>
              <p14:nvPr/>
            </p14:nvContentPartPr>
            <p14:xfrm>
              <a:off x="763553" y="3722252"/>
              <a:ext cx="4480200" cy="1886760"/>
            </p14:xfrm>
          </p:contentPart>
        </mc:Choice>
        <mc:Fallback xmlns="">
          <p:pic>
            <p:nvPicPr>
              <p:cNvPr id="70" name="Ink 69">
                <a:extLst>
                  <a:ext uri="{FF2B5EF4-FFF2-40B4-BE49-F238E27FC236}">
                    <a16:creationId xmlns:a16="http://schemas.microsoft.com/office/drawing/2014/main" id="{11FC2A91-C0D7-4B5E-AA67-EF218E221489}"/>
                  </a:ext>
                </a:extLst>
              </p:cNvPr>
              <p:cNvPicPr/>
              <p:nvPr/>
            </p:nvPicPr>
            <p:blipFill>
              <a:blip r:embed="rId4"/>
              <a:stretch>
                <a:fillRect/>
              </a:stretch>
            </p:blipFill>
            <p:spPr>
              <a:xfrm>
                <a:off x="745913" y="3704252"/>
                <a:ext cx="4515840" cy="192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8" name="Ink 117">
                <a:extLst>
                  <a:ext uri="{FF2B5EF4-FFF2-40B4-BE49-F238E27FC236}">
                    <a16:creationId xmlns:a16="http://schemas.microsoft.com/office/drawing/2014/main" id="{4A5AEA1D-9FD1-498A-819B-9DB88D314D9B}"/>
                  </a:ext>
                </a:extLst>
              </p14:cNvPr>
              <p14:cNvContentPartPr/>
              <p14:nvPr/>
            </p14:nvContentPartPr>
            <p14:xfrm>
              <a:off x="9348833" y="5157572"/>
              <a:ext cx="865800" cy="374040"/>
            </p14:xfrm>
          </p:contentPart>
        </mc:Choice>
        <mc:Fallback xmlns="">
          <p:pic>
            <p:nvPicPr>
              <p:cNvPr id="118" name="Ink 117">
                <a:extLst>
                  <a:ext uri="{FF2B5EF4-FFF2-40B4-BE49-F238E27FC236}">
                    <a16:creationId xmlns:a16="http://schemas.microsoft.com/office/drawing/2014/main" id="{4A5AEA1D-9FD1-498A-819B-9DB88D314D9B}"/>
                  </a:ext>
                </a:extLst>
              </p:cNvPr>
              <p:cNvPicPr/>
              <p:nvPr/>
            </p:nvPicPr>
            <p:blipFill>
              <a:blip r:embed="rId6"/>
              <a:stretch>
                <a:fillRect/>
              </a:stretch>
            </p:blipFill>
            <p:spPr>
              <a:xfrm>
                <a:off x="9330840" y="5139589"/>
                <a:ext cx="901425" cy="40964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9" name="Ink 118">
                <a:extLst>
                  <a:ext uri="{FF2B5EF4-FFF2-40B4-BE49-F238E27FC236}">
                    <a16:creationId xmlns:a16="http://schemas.microsoft.com/office/drawing/2014/main" id="{E4061581-A43E-4952-8E63-9B532C10B74B}"/>
                  </a:ext>
                </a:extLst>
              </p14:cNvPr>
              <p14:cNvContentPartPr/>
              <p14:nvPr/>
            </p14:nvContentPartPr>
            <p14:xfrm>
              <a:off x="8544953" y="5274212"/>
              <a:ext cx="506520" cy="316080"/>
            </p14:xfrm>
          </p:contentPart>
        </mc:Choice>
        <mc:Fallback xmlns="">
          <p:pic>
            <p:nvPicPr>
              <p:cNvPr id="119" name="Ink 118">
                <a:extLst>
                  <a:ext uri="{FF2B5EF4-FFF2-40B4-BE49-F238E27FC236}">
                    <a16:creationId xmlns:a16="http://schemas.microsoft.com/office/drawing/2014/main" id="{E4061581-A43E-4952-8E63-9B532C10B74B}"/>
                  </a:ext>
                </a:extLst>
              </p:cNvPr>
              <p:cNvPicPr/>
              <p:nvPr/>
            </p:nvPicPr>
            <p:blipFill>
              <a:blip r:embed="rId8"/>
              <a:stretch>
                <a:fillRect/>
              </a:stretch>
            </p:blipFill>
            <p:spPr>
              <a:xfrm>
                <a:off x="8527313" y="5256572"/>
                <a:ext cx="5421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0" name="Ink 119">
                <a:extLst>
                  <a:ext uri="{FF2B5EF4-FFF2-40B4-BE49-F238E27FC236}">
                    <a16:creationId xmlns:a16="http://schemas.microsoft.com/office/drawing/2014/main" id="{EB3B8C08-D302-40A7-A0A4-179AC7D4173C}"/>
                  </a:ext>
                </a:extLst>
              </p14:cNvPr>
              <p14:cNvContentPartPr/>
              <p14:nvPr/>
            </p14:nvContentPartPr>
            <p14:xfrm>
              <a:off x="7817393" y="5248652"/>
              <a:ext cx="374400" cy="358200"/>
            </p14:xfrm>
          </p:contentPart>
        </mc:Choice>
        <mc:Fallback xmlns="">
          <p:pic>
            <p:nvPicPr>
              <p:cNvPr id="120" name="Ink 119">
                <a:extLst>
                  <a:ext uri="{FF2B5EF4-FFF2-40B4-BE49-F238E27FC236}">
                    <a16:creationId xmlns:a16="http://schemas.microsoft.com/office/drawing/2014/main" id="{EB3B8C08-D302-40A7-A0A4-179AC7D4173C}"/>
                  </a:ext>
                </a:extLst>
              </p:cNvPr>
              <p:cNvPicPr/>
              <p:nvPr/>
            </p:nvPicPr>
            <p:blipFill>
              <a:blip r:embed="rId10"/>
              <a:stretch>
                <a:fillRect/>
              </a:stretch>
            </p:blipFill>
            <p:spPr>
              <a:xfrm>
                <a:off x="7799393" y="5230652"/>
                <a:ext cx="4100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1" name="Ink 120">
                <a:extLst>
                  <a:ext uri="{FF2B5EF4-FFF2-40B4-BE49-F238E27FC236}">
                    <a16:creationId xmlns:a16="http://schemas.microsoft.com/office/drawing/2014/main" id="{5423C2F8-A776-435F-8F92-A83A19B5B9C3}"/>
                  </a:ext>
                </a:extLst>
              </p14:cNvPr>
              <p14:cNvContentPartPr/>
              <p14:nvPr/>
            </p14:nvContentPartPr>
            <p14:xfrm>
              <a:off x="6538313" y="5323532"/>
              <a:ext cx="1085400" cy="252360"/>
            </p14:xfrm>
          </p:contentPart>
        </mc:Choice>
        <mc:Fallback xmlns="">
          <p:pic>
            <p:nvPicPr>
              <p:cNvPr id="121" name="Ink 120">
                <a:extLst>
                  <a:ext uri="{FF2B5EF4-FFF2-40B4-BE49-F238E27FC236}">
                    <a16:creationId xmlns:a16="http://schemas.microsoft.com/office/drawing/2014/main" id="{5423C2F8-A776-435F-8F92-A83A19B5B9C3}"/>
                  </a:ext>
                </a:extLst>
              </p:cNvPr>
              <p:cNvPicPr/>
              <p:nvPr/>
            </p:nvPicPr>
            <p:blipFill>
              <a:blip r:embed="rId12"/>
              <a:stretch>
                <a:fillRect/>
              </a:stretch>
            </p:blipFill>
            <p:spPr>
              <a:xfrm>
                <a:off x="6520319" y="5305867"/>
                <a:ext cx="1121028" cy="28805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2" name="Ink 121">
                <a:extLst>
                  <a:ext uri="{FF2B5EF4-FFF2-40B4-BE49-F238E27FC236}">
                    <a16:creationId xmlns:a16="http://schemas.microsoft.com/office/drawing/2014/main" id="{FEFABB0B-E6AD-4FA5-9740-B3BC860C5C7B}"/>
                  </a:ext>
                </a:extLst>
              </p14:cNvPr>
              <p14:cNvContentPartPr/>
              <p14:nvPr/>
            </p14:nvContentPartPr>
            <p14:xfrm>
              <a:off x="5819393" y="5269892"/>
              <a:ext cx="488880" cy="321840"/>
            </p14:xfrm>
          </p:contentPart>
        </mc:Choice>
        <mc:Fallback xmlns="">
          <p:pic>
            <p:nvPicPr>
              <p:cNvPr id="122" name="Ink 121">
                <a:extLst>
                  <a:ext uri="{FF2B5EF4-FFF2-40B4-BE49-F238E27FC236}">
                    <a16:creationId xmlns:a16="http://schemas.microsoft.com/office/drawing/2014/main" id="{FEFABB0B-E6AD-4FA5-9740-B3BC860C5C7B}"/>
                  </a:ext>
                </a:extLst>
              </p:cNvPr>
              <p:cNvPicPr/>
              <p:nvPr/>
            </p:nvPicPr>
            <p:blipFill>
              <a:blip r:embed="rId14"/>
              <a:stretch>
                <a:fillRect/>
              </a:stretch>
            </p:blipFill>
            <p:spPr>
              <a:xfrm>
                <a:off x="5801740" y="5252252"/>
                <a:ext cx="524546"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4" name="Ink 123">
                <a:extLst>
                  <a:ext uri="{FF2B5EF4-FFF2-40B4-BE49-F238E27FC236}">
                    <a16:creationId xmlns:a16="http://schemas.microsoft.com/office/drawing/2014/main" id="{0DF984BB-5795-4EE0-9472-D202045862E5}"/>
                  </a:ext>
                </a:extLst>
              </p14:cNvPr>
              <p14:cNvContentPartPr/>
              <p14:nvPr/>
            </p14:nvContentPartPr>
            <p14:xfrm>
              <a:off x="1492913" y="5256212"/>
              <a:ext cx="4095000" cy="388080"/>
            </p14:xfrm>
          </p:contentPart>
        </mc:Choice>
        <mc:Fallback xmlns="">
          <p:pic>
            <p:nvPicPr>
              <p:cNvPr id="124" name="Ink 123">
                <a:extLst>
                  <a:ext uri="{FF2B5EF4-FFF2-40B4-BE49-F238E27FC236}">
                    <a16:creationId xmlns:a16="http://schemas.microsoft.com/office/drawing/2014/main" id="{0DF984BB-5795-4EE0-9472-D202045862E5}"/>
                  </a:ext>
                </a:extLst>
              </p:cNvPr>
              <p:cNvPicPr/>
              <p:nvPr/>
            </p:nvPicPr>
            <p:blipFill>
              <a:blip r:embed="rId16"/>
              <a:stretch>
                <a:fillRect/>
              </a:stretch>
            </p:blipFill>
            <p:spPr>
              <a:xfrm>
                <a:off x="1475271" y="5238229"/>
                <a:ext cx="4130643" cy="42368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7" name="Ink 166">
                <a:extLst>
                  <a:ext uri="{FF2B5EF4-FFF2-40B4-BE49-F238E27FC236}">
                    <a16:creationId xmlns:a16="http://schemas.microsoft.com/office/drawing/2014/main" id="{E06FDE05-483A-40BD-BC67-ABEA031833E5}"/>
                  </a:ext>
                </a:extLst>
              </p14:cNvPr>
              <p14:cNvContentPartPr/>
              <p14:nvPr/>
            </p14:nvContentPartPr>
            <p14:xfrm>
              <a:off x="9053993" y="5665172"/>
              <a:ext cx="1006200" cy="516960"/>
            </p14:xfrm>
          </p:contentPart>
        </mc:Choice>
        <mc:Fallback xmlns="">
          <p:pic>
            <p:nvPicPr>
              <p:cNvPr id="167" name="Ink 166">
                <a:extLst>
                  <a:ext uri="{FF2B5EF4-FFF2-40B4-BE49-F238E27FC236}">
                    <a16:creationId xmlns:a16="http://schemas.microsoft.com/office/drawing/2014/main" id="{E06FDE05-483A-40BD-BC67-ABEA031833E5}"/>
                  </a:ext>
                </a:extLst>
              </p:cNvPr>
              <p:cNvPicPr/>
              <p:nvPr/>
            </p:nvPicPr>
            <p:blipFill>
              <a:blip r:embed="rId18"/>
              <a:stretch>
                <a:fillRect/>
              </a:stretch>
            </p:blipFill>
            <p:spPr>
              <a:xfrm>
                <a:off x="9036353" y="5647520"/>
                <a:ext cx="1041840" cy="55262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8" name="Ink 167">
                <a:extLst>
                  <a:ext uri="{FF2B5EF4-FFF2-40B4-BE49-F238E27FC236}">
                    <a16:creationId xmlns:a16="http://schemas.microsoft.com/office/drawing/2014/main" id="{72BC20C8-64B5-4717-9431-C2A8F1085546}"/>
                  </a:ext>
                </a:extLst>
              </p14:cNvPr>
              <p14:cNvContentPartPr/>
              <p14:nvPr/>
            </p14:nvContentPartPr>
            <p14:xfrm>
              <a:off x="8203313" y="5814572"/>
              <a:ext cx="538560" cy="245520"/>
            </p14:xfrm>
          </p:contentPart>
        </mc:Choice>
        <mc:Fallback xmlns="">
          <p:pic>
            <p:nvPicPr>
              <p:cNvPr id="168" name="Ink 167">
                <a:extLst>
                  <a:ext uri="{FF2B5EF4-FFF2-40B4-BE49-F238E27FC236}">
                    <a16:creationId xmlns:a16="http://schemas.microsoft.com/office/drawing/2014/main" id="{72BC20C8-64B5-4717-9431-C2A8F1085546}"/>
                  </a:ext>
                </a:extLst>
              </p:cNvPr>
              <p:cNvPicPr/>
              <p:nvPr/>
            </p:nvPicPr>
            <p:blipFill>
              <a:blip r:embed="rId20"/>
              <a:stretch>
                <a:fillRect/>
              </a:stretch>
            </p:blipFill>
            <p:spPr>
              <a:xfrm>
                <a:off x="8185313" y="5796572"/>
                <a:ext cx="5742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9" name="Ink 168">
                <a:extLst>
                  <a:ext uri="{FF2B5EF4-FFF2-40B4-BE49-F238E27FC236}">
                    <a16:creationId xmlns:a16="http://schemas.microsoft.com/office/drawing/2014/main" id="{FFBBA41D-708B-4914-8EBC-3CB625DFE78C}"/>
                  </a:ext>
                </a:extLst>
              </p14:cNvPr>
              <p14:cNvContentPartPr/>
              <p14:nvPr/>
            </p14:nvContentPartPr>
            <p14:xfrm>
              <a:off x="5884913" y="5763812"/>
              <a:ext cx="1931760" cy="393480"/>
            </p14:xfrm>
          </p:contentPart>
        </mc:Choice>
        <mc:Fallback xmlns="">
          <p:pic>
            <p:nvPicPr>
              <p:cNvPr id="169" name="Ink 168">
                <a:extLst>
                  <a:ext uri="{FF2B5EF4-FFF2-40B4-BE49-F238E27FC236}">
                    <a16:creationId xmlns:a16="http://schemas.microsoft.com/office/drawing/2014/main" id="{FFBBA41D-708B-4914-8EBC-3CB625DFE78C}"/>
                  </a:ext>
                </a:extLst>
              </p:cNvPr>
              <p:cNvPicPr/>
              <p:nvPr/>
            </p:nvPicPr>
            <p:blipFill>
              <a:blip r:embed="rId22"/>
              <a:stretch>
                <a:fillRect/>
              </a:stretch>
            </p:blipFill>
            <p:spPr>
              <a:xfrm>
                <a:off x="5867273" y="5746172"/>
                <a:ext cx="196740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0" name="Ink 169">
                <a:extLst>
                  <a:ext uri="{FF2B5EF4-FFF2-40B4-BE49-F238E27FC236}">
                    <a16:creationId xmlns:a16="http://schemas.microsoft.com/office/drawing/2014/main" id="{4C0BBFFD-B248-494E-BA4F-104BD726AA99}"/>
                  </a:ext>
                </a:extLst>
              </p14:cNvPr>
              <p14:cNvContentPartPr/>
              <p14:nvPr/>
            </p14:nvContentPartPr>
            <p14:xfrm>
              <a:off x="4983833" y="5667692"/>
              <a:ext cx="597960" cy="384480"/>
            </p14:xfrm>
          </p:contentPart>
        </mc:Choice>
        <mc:Fallback xmlns="">
          <p:pic>
            <p:nvPicPr>
              <p:cNvPr id="170" name="Ink 169">
                <a:extLst>
                  <a:ext uri="{FF2B5EF4-FFF2-40B4-BE49-F238E27FC236}">
                    <a16:creationId xmlns:a16="http://schemas.microsoft.com/office/drawing/2014/main" id="{4C0BBFFD-B248-494E-BA4F-104BD726AA99}"/>
                  </a:ext>
                </a:extLst>
              </p:cNvPr>
              <p:cNvPicPr/>
              <p:nvPr/>
            </p:nvPicPr>
            <p:blipFill>
              <a:blip r:embed="rId24"/>
              <a:stretch>
                <a:fillRect/>
              </a:stretch>
            </p:blipFill>
            <p:spPr>
              <a:xfrm>
                <a:off x="4965833" y="5649692"/>
                <a:ext cx="63360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1" name="Ink 170">
                <a:extLst>
                  <a:ext uri="{FF2B5EF4-FFF2-40B4-BE49-F238E27FC236}">
                    <a16:creationId xmlns:a16="http://schemas.microsoft.com/office/drawing/2014/main" id="{F5B3EF2A-0BB5-4909-8F1B-D813D81E4630}"/>
                  </a:ext>
                </a:extLst>
              </p14:cNvPr>
              <p14:cNvContentPartPr/>
              <p14:nvPr/>
            </p14:nvContentPartPr>
            <p14:xfrm>
              <a:off x="3714473" y="5749052"/>
              <a:ext cx="866160" cy="339120"/>
            </p14:xfrm>
          </p:contentPart>
        </mc:Choice>
        <mc:Fallback xmlns="">
          <p:pic>
            <p:nvPicPr>
              <p:cNvPr id="171" name="Ink 170">
                <a:extLst>
                  <a:ext uri="{FF2B5EF4-FFF2-40B4-BE49-F238E27FC236}">
                    <a16:creationId xmlns:a16="http://schemas.microsoft.com/office/drawing/2014/main" id="{F5B3EF2A-0BB5-4909-8F1B-D813D81E4630}"/>
                  </a:ext>
                </a:extLst>
              </p:cNvPr>
              <p:cNvPicPr/>
              <p:nvPr/>
            </p:nvPicPr>
            <p:blipFill>
              <a:blip r:embed="rId26"/>
              <a:stretch>
                <a:fillRect/>
              </a:stretch>
            </p:blipFill>
            <p:spPr>
              <a:xfrm>
                <a:off x="3696473" y="5731052"/>
                <a:ext cx="9018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2" name="Ink 171">
                <a:extLst>
                  <a:ext uri="{FF2B5EF4-FFF2-40B4-BE49-F238E27FC236}">
                    <a16:creationId xmlns:a16="http://schemas.microsoft.com/office/drawing/2014/main" id="{0C6F942F-A18C-4CCF-92F6-6A0D51E4556A}"/>
                  </a:ext>
                </a:extLst>
              </p14:cNvPr>
              <p14:cNvContentPartPr/>
              <p14:nvPr/>
            </p14:nvContentPartPr>
            <p14:xfrm>
              <a:off x="2714393" y="5832572"/>
              <a:ext cx="757800" cy="336960"/>
            </p14:xfrm>
          </p:contentPart>
        </mc:Choice>
        <mc:Fallback xmlns="">
          <p:pic>
            <p:nvPicPr>
              <p:cNvPr id="172" name="Ink 171">
                <a:extLst>
                  <a:ext uri="{FF2B5EF4-FFF2-40B4-BE49-F238E27FC236}">
                    <a16:creationId xmlns:a16="http://schemas.microsoft.com/office/drawing/2014/main" id="{0C6F942F-A18C-4CCF-92F6-6A0D51E4556A}"/>
                  </a:ext>
                </a:extLst>
              </p:cNvPr>
              <p:cNvPicPr/>
              <p:nvPr/>
            </p:nvPicPr>
            <p:blipFill>
              <a:blip r:embed="rId28"/>
              <a:stretch>
                <a:fillRect/>
              </a:stretch>
            </p:blipFill>
            <p:spPr>
              <a:xfrm>
                <a:off x="2696393" y="5814572"/>
                <a:ext cx="79344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3" name="Ink 172">
                <a:extLst>
                  <a:ext uri="{FF2B5EF4-FFF2-40B4-BE49-F238E27FC236}">
                    <a16:creationId xmlns:a16="http://schemas.microsoft.com/office/drawing/2014/main" id="{47F6958D-D3FD-419A-A2AC-F69095648F7B}"/>
                  </a:ext>
                </a:extLst>
              </p14:cNvPr>
              <p14:cNvContentPartPr/>
              <p14:nvPr/>
            </p14:nvContentPartPr>
            <p14:xfrm>
              <a:off x="1419473" y="5849852"/>
              <a:ext cx="1011960" cy="372240"/>
            </p14:xfrm>
          </p:contentPart>
        </mc:Choice>
        <mc:Fallback xmlns="">
          <p:pic>
            <p:nvPicPr>
              <p:cNvPr id="173" name="Ink 172">
                <a:extLst>
                  <a:ext uri="{FF2B5EF4-FFF2-40B4-BE49-F238E27FC236}">
                    <a16:creationId xmlns:a16="http://schemas.microsoft.com/office/drawing/2014/main" id="{47F6958D-D3FD-419A-A2AC-F69095648F7B}"/>
                  </a:ext>
                </a:extLst>
              </p:cNvPr>
              <p:cNvPicPr/>
              <p:nvPr/>
            </p:nvPicPr>
            <p:blipFill>
              <a:blip r:embed="rId30"/>
              <a:stretch>
                <a:fillRect/>
              </a:stretch>
            </p:blipFill>
            <p:spPr>
              <a:xfrm>
                <a:off x="1401827" y="5831852"/>
                <a:ext cx="1047613"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9" name="Ink 178">
                <a:extLst>
                  <a:ext uri="{FF2B5EF4-FFF2-40B4-BE49-F238E27FC236}">
                    <a16:creationId xmlns:a16="http://schemas.microsoft.com/office/drawing/2014/main" id="{79B100C7-B539-469A-AED4-AB67926DC8AD}"/>
                  </a:ext>
                </a:extLst>
              </p14:cNvPr>
              <p14:cNvContentPartPr/>
              <p14:nvPr/>
            </p14:nvContentPartPr>
            <p14:xfrm>
              <a:off x="10450793" y="5177732"/>
              <a:ext cx="628560" cy="262080"/>
            </p14:xfrm>
          </p:contentPart>
        </mc:Choice>
        <mc:Fallback xmlns="">
          <p:pic>
            <p:nvPicPr>
              <p:cNvPr id="179" name="Ink 178">
                <a:extLst>
                  <a:ext uri="{FF2B5EF4-FFF2-40B4-BE49-F238E27FC236}">
                    <a16:creationId xmlns:a16="http://schemas.microsoft.com/office/drawing/2014/main" id="{79B100C7-B539-469A-AED4-AB67926DC8AD}"/>
                  </a:ext>
                </a:extLst>
              </p:cNvPr>
              <p:cNvPicPr/>
              <p:nvPr/>
            </p:nvPicPr>
            <p:blipFill>
              <a:blip r:embed="rId32"/>
              <a:stretch>
                <a:fillRect/>
              </a:stretch>
            </p:blipFill>
            <p:spPr>
              <a:xfrm>
                <a:off x="10433143" y="5160068"/>
                <a:ext cx="664220" cy="297769"/>
              </a:xfrm>
              <a:prstGeom prst="rect">
                <a:avLst/>
              </a:prstGeom>
            </p:spPr>
          </p:pic>
        </mc:Fallback>
      </mc:AlternateContent>
    </p:spTree>
    <p:extLst>
      <p:ext uri="{BB962C8B-B14F-4D97-AF65-F5344CB8AC3E}">
        <p14:creationId xmlns:p14="http://schemas.microsoft.com/office/powerpoint/2010/main" val="122853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r>
              <a:rPr lang="en-US" dirty="0"/>
              <a:t>Application 1: Work</a:t>
            </a:r>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lstStyle/>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lstStyle/>
              <a:p>
                <a:pPr marL="0" indent="0">
                  <a:buNone/>
                </a:pPr>
                <a:r>
                  <a:rPr lang="en-US" dirty="0"/>
                  <a:t>Suppose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is a constant force operating on an object at O so that this force moves the object from O to A.</a:t>
                </a:r>
              </a:p>
              <a:p>
                <a:pPr marL="0" indent="0">
                  <a:buNone/>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oMath>
                </a14:m>
                <a:r>
                  <a:rPr lang="en-US" dirty="0"/>
                  <a:t> be the vector from O to A, and 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𝑂𝐴</m:t>
                            </m:r>
                          </m:e>
                        </m:acc>
                      </m:e>
                    </m:d>
                  </m:oMath>
                </a14:m>
                <a:r>
                  <a:rPr lang="en-US" dirty="0"/>
                  <a:t> be the scalar representing the distance that the object is displaced. </a:t>
                </a:r>
              </a:p>
            </p:txBody>
          </p:sp>
        </mc:Choice>
        <mc:Fallback xmlns="">
          <p:sp>
            <p:nvSpPr>
              <p:cNvPr id="4" name="Content Placeholder 3">
                <a:extLst>
                  <a:ext uri="{FF2B5EF4-FFF2-40B4-BE49-F238E27FC236}">
                    <a16:creationId xmlns:a16="http://schemas.microsoft.com/office/drawing/2014/main" id="{87C20D1E-A1D3-4DD9-8C2A-3DAFC7E82417}"/>
                  </a:ext>
                </a:extLst>
              </p:cNvPr>
              <p:cNvSpPr>
                <a:spLocks noGrp="1" noRot="1" noChangeAspect="1" noMove="1" noResize="1" noEditPoints="1" noAdjustHandles="1" noChangeArrowheads="1" noChangeShapeType="1" noTextEdit="1"/>
              </p:cNvSpPr>
              <p:nvPr>
                <p:ph sz="half" idx="2"/>
              </p:nvPr>
            </p:nvSpPr>
            <p:spPr>
              <a:blipFill>
                <a:blip r:embed="rId2"/>
                <a:stretch>
                  <a:fillRect l="-2471" t="-840" r="-235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3"/>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5"/>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7"/>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303342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D2E-A910-4A76-9624-E368C18E10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89F197-AE27-4909-9606-39D9E12B4520}"/>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688F169-574E-4B71-B026-9B7EB61EB1D3}"/>
                  </a:ext>
                </a:extLst>
              </p14:cNvPr>
              <p14:cNvContentPartPr/>
              <p14:nvPr/>
            </p14:nvContentPartPr>
            <p14:xfrm>
              <a:off x="906473" y="1813172"/>
              <a:ext cx="1297440" cy="564120"/>
            </p14:xfrm>
          </p:contentPart>
        </mc:Choice>
        <mc:Fallback xmlns="">
          <p:pic>
            <p:nvPicPr>
              <p:cNvPr id="11" name="Ink 10">
                <a:extLst>
                  <a:ext uri="{FF2B5EF4-FFF2-40B4-BE49-F238E27FC236}">
                    <a16:creationId xmlns:a16="http://schemas.microsoft.com/office/drawing/2014/main" id="{A688F169-574E-4B71-B026-9B7EB61EB1D3}"/>
                  </a:ext>
                </a:extLst>
              </p:cNvPr>
              <p:cNvPicPr/>
              <p:nvPr/>
            </p:nvPicPr>
            <p:blipFill>
              <a:blip r:embed="rId3"/>
              <a:stretch>
                <a:fillRect/>
              </a:stretch>
            </p:blipFill>
            <p:spPr>
              <a:xfrm>
                <a:off x="897473" y="1804172"/>
                <a:ext cx="131508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154E69AC-11F0-4CA9-B843-A2A3A4F4B0CE}"/>
                  </a:ext>
                </a:extLst>
              </p14:cNvPr>
              <p14:cNvContentPartPr/>
              <p14:nvPr/>
            </p14:nvContentPartPr>
            <p14:xfrm>
              <a:off x="2289953" y="1918292"/>
              <a:ext cx="1239480" cy="513360"/>
            </p14:xfrm>
          </p:contentPart>
        </mc:Choice>
        <mc:Fallback xmlns="">
          <p:pic>
            <p:nvPicPr>
              <p:cNvPr id="18" name="Ink 17">
                <a:extLst>
                  <a:ext uri="{FF2B5EF4-FFF2-40B4-BE49-F238E27FC236}">
                    <a16:creationId xmlns:a16="http://schemas.microsoft.com/office/drawing/2014/main" id="{154E69AC-11F0-4CA9-B843-A2A3A4F4B0CE}"/>
                  </a:ext>
                </a:extLst>
              </p:cNvPr>
              <p:cNvPicPr/>
              <p:nvPr/>
            </p:nvPicPr>
            <p:blipFill>
              <a:blip r:embed="rId5"/>
              <a:stretch>
                <a:fillRect/>
              </a:stretch>
            </p:blipFill>
            <p:spPr>
              <a:xfrm>
                <a:off x="2281310" y="1909292"/>
                <a:ext cx="1257125"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BB3BE125-6C69-4103-A956-C37F20D5EEA9}"/>
                  </a:ext>
                </a:extLst>
              </p14:cNvPr>
              <p14:cNvContentPartPr/>
              <p14:nvPr/>
            </p14:nvContentPartPr>
            <p14:xfrm>
              <a:off x="3632393" y="2014412"/>
              <a:ext cx="1153080" cy="396000"/>
            </p14:xfrm>
          </p:contentPart>
        </mc:Choice>
        <mc:Fallback xmlns="">
          <p:pic>
            <p:nvPicPr>
              <p:cNvPr id="26" name="Ink 25">
                <a:extLst>
                  <a:ext uri="{FF2B5EF4-FFF2-40B4-BE49-F238E27FC236}">
                    <a16:creationId xmlns:a16="http://schemas.microsoft.com/office/drawing/2014/main" id="{BB3BE125-6C69-4103-A956-C37F20D5EEA9}"/>
                  </a:ext>
                </a:extLst>
              </p:cNvPr>
              <p:cNvPicPr/>
              <p:nvPr/>
            </p:nvPicPr>
            <p:blipFill>
              <a:blip r:embed="rId7"/>
              <a:stretch>
                <a:fillRect/>
              </a:stretch>
            </p:blipFill>
            <p:spPr>
              <a:xfrm>
                <a:off x="3623393" y="2005764"/>
                <a:ext cx="1170720" cy="41365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94323975-1560-47FE-B4D3-B123C70792CB}"/>
                  </a:ext>
                </a:extLst>
              </p14:cNvPr>
              <p14:cNvContentPartPr/>
              <p14:nvPr/>
            </p14:nvContentPartPr>
            <p14:xfrm>
              <a:off x="5005073" y="1948172"/>
              <a:ext cx="1730160" cy="480240"/>
            </p14:xfrm>
          </p:contentPart>
        </mc:Choice>
        <mc:Fallback xmlns="">
          <p:pic>
            <p:nvPicPr>
              <p:cNvPr id="37" name="Ink 36">
                <a:extLst>
                  <a:ext uri="{FF2B5EF4-FFF2-40B4-BE49-F238E27FC236}">
                    <a16:creationId xmlns:a16="http://schemas.microsoft.com/office/drawing/2014/main" id="{94323975-1560-47FE-B4D3-B123C70792CB}"/>
                  </a:ext>
                </a:extLst>
              </p:cNvPr>
              <p:cNvPicPr/>
              <p:nvPr/>
            </p:nvPicPr>
            <p:blipFill>
              <a:blip r:embed="rId9"/>
              <a:stretch>
                <a:fillRect/>
              </a:stretch>
            </p:blipFill>
            <p:spPr>
              <a:xfrm>
                <a:off x="4996435" y="1939179"/>
                <a:ext cx="1747796" cy="49786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 name="Ink 42">
                <a:extLst>
                  <a:ext uri="{FF2B5EF4-FFF2-40B4-BE49-F238E27FC236}">
                    <a16:creationId xmlns:a16="http://schemas.microsoft.com/office/drawing/2014/main" id="{1441FA54-B624-4083-9B92-0D62007037BF}"/>
                  </a:ext>
                </a:extLst>
              </p14:cNvPr>
              <p14:cNvContentPartPr/>
              <p14:nvPr/>
            </p14:nvContentPartPr>
            <p14:xfrm>
              <a:off x="8044913" y="2240492"/>
              <a:ext cx="117000" cy="29160"/>
            </p14:xfrm>
          </p:contentPart>
        </mc:Choice>
        <mc:Fallback xmlns="">
          <p:pic>
            <p:nvPicPr>
              <p:cNvPr id="43" name="Ink 42">
                <a:extLst>
                  <a:ext uri="{FF2B5EF4-FFF2-40B4-BE49-F238E27FC236}">
                    <a16:creationId xmlns:a16="http://schemas.microsoft.com/office/drawing/2014/main" id="{1441FA54-B624-4083-9B92-0D62007037BF}"/>
                  </a:ext>
                </a:extLst>
              </p:cNvPr>
              <p:cNvPicPr/>
              <p:nvPr/>
            </p:nvPicPr>
            <p:blipFill>
              <a:blip r:embed="rId11"/>
              <a:stretch>
                <a:fillRect/>
              </a:stretch>
            </p:blipFill>
            <p:spPr>
              <a:xfrm>
                <a:off x="8036273" y="2231852"/>
                <a:ext cx="1346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9" name="Ink 48">
                <a:extLst>
                  <a:ext uri="{FF2B5EF4-FFF2-40B4-BE49-F238E27FC236}">
                    <a16:creationId xmlns:a16="http://schemas.microsoft.com/office/drawing/2014/main" id="{340DA562-11A5-40A0-8BA2-B17DCF94F44E}"/>
                  </a:ext>
                </a:extLst>
              </p14:cNvPr>
              <p14:cNvContentPartPr/>
              <p14:nvPr/>
            </p14:nvContentPartPr>
            <p14:xfrm>
              <a:off x="9410753" y="1997492"/>
              <a:ext cx="107640" cy="140760"/>
            </p14:xfrm>
          </p:contentPart>
        </mc:Choice>
        <mc:Fallback xmlns="">
          <p:pic>
            <p:nvPicPr>
              <p:cNvPr id="49" name="Ink 48">
                <a:extLst>
                  <a:ext uri="{FF2B5EF4-FFF2-40B4-BE49-F238E27FC236}">
                    <a16:creationId xmlns:a16="http://schemas.microsoft.com/office/drawing/2014/main" id="{340DA562-11A5-40A0-8BA2-B17DCF94F44E}"/>
                  </a:ext>
                </a:extLst>
              </p:cNvPr>
              <p:cNvPicPr/>
              <p:nvPr/>
            </p:nvPicPr>
            <p:blipFill>
              <a:blip r:embed="rId13"/>
              <a:stretch>
                <a:fillRect/>
              </a:stretch>
            </p:blipFill>
            <p:spPr>
              <a:xfrm>
                <a:off x="9401753" y="1988492"/>
                <a:ext cx="1252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49">
                <a:extLst>
                  <a:ext uri="{FF2B5EF4-FFF2-40B4-BE49-F238E27FC236}">
                    <a16:creationId xmlns:a16="http://schemas.microsoft.com/office/drawing/2014/main" id="{F9BFF3B9-28B9-46CE-AEDC-BF9A6AD5BD66}"/>
                  </a:ext>
                </a:extLst>
              </p14:cNvPr>
              <p14:cNvContentPartPr/>
              <p14:nvPr/>
            </p14:nvContentPartPr>
            <p14:xfrm>
              <a:off x="8800193" y="1988852"/>
              <a:ext cx="469080" cy="401040"/>
            </p14:xfrm>
          </p:contentPart>
        </mc:Choice>
        <mc:Fallback xmlns="">
          <p:pic>
            <p:nvPicPr>
              <p:cNvPr id="50" name="Ink 49">
                <a:extLst>
                  <a:ext uri="{FF2B5EF4-FFF2-40B4-BE49-F238E27FC236}">
                    <a16:creationId xmlns:a16="http://schemas.microsoft.com/office/drawing/2014/main" id="{F9BFF3B9-28B9-46CE-AEDC-BF9A6AD5BD66}"/>
                  </a:ext>
                </a:extLst>
              </p:cNvPr>
              <p:cNvPicPr/>
              <p:nvPr/>
            </p:nvPicPr>
            <p:blipFill>
              <a:blip r:embed="rId15"/>
              <a:stretch>
                <a:fillRect/>
              </a:stretch>
            </p:blipFill>
            <p:spPr>
              <a:xfrm>
                <a:off x="8791193" y="1980212"/>
                <a:ext cx="4867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1" name="Ink 50">
                <a:extLst>
                  <a:ext uri="{FF2B5EF4-FFF2-40B4-BE49-F238E27FC236}">
                    <a16:creationId xmlns:a16="http://schemas.microsoft.com/office/drawing/2014/main" id="{5A14A4A0-165D-4641-9DF3-ADA6C2893F3F}"/>
                  </a:ext>
                </a:extLst>
              </p14:cNvPr>
              <p14:cNvContentPartPr/>
              <p14:nvPr/>
            </p14:nvContentPartPr>
            <p14:xfrm>
              <a:off x="8319953" y="2201972"/>
              <a:ext cx="309960" cy="219240"/>
            </p14:xfrm>
          </p:contentPart>
        </mc:Choice>
        <mc:Fallback xmlns="">
          <p:pic>
            <p:nvPicPr>
              <p:cNvPr id="51" name="Ink 50">
                <a:extLst>
                  <a:ext uri="{FF2B5EF4-FFF2-40B4-BE49-F238E27FC236}">
                    <a16:creationId xmlns:a16="http://schemas.microsoft.com/office/drawing/2014/main" id="{5A14A4A0-165D-4641-9DF3-ADA6C2893F3F}"/>
                  </a:ext>
                </a:extLst>
              </p:cNvPr>
              <p:cNvPicPr/>
              <p:nvPr/>
            </p:nvPicPr>
            <p:blipFill>
              <a:blip r:embed="rId17"/>
              <a:stretch>
                <a:fillRect/>
              </a:stretch>
            </p:blipFill>
            <p:spPr>
              <a:xfrm>
                <a:off x="8310953" y="2193332"/>
                <a:ext cx="3276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BAFCD11F-418A-491D-8EAC-6D2959FFF903}"/>
                  </a:ext>
                </a:extLst>
              </p14:cNvPr>
              <p14:cNvContentPartPr/>
              <p14:nvPr/>
            </p14:nvContentPartPr>
            <p14:xfrm>
              <a:off x="7538393" y="1999652"/>
              <a:ext cx="330840" cy="380880"/>
            </p14:xfrm>
          </p:contentPart>
        </mc:Choice>
        <mc:Fallback xmlns="">
          <p:pic>
            <p:nvPicPr>
              <p:cNvPr id="52" name="Ink 51">
                <a:extLst>
                  <a:ext uri="{FF2B5EF4-FFF2-40B4-BE49-F238E27FC236}">
                    <a16:creationId xmlns:a16="http://schemas.microsoft.com/office/drawing/2014/main" id="{BAFCD11F-418A-491D-8EAC-6D2959FFF903}"/>
                  </a:ext>
                </a:extLst>
              </p:cNvPr>
              <p:cNvPicPr/>
              <p:nvPr/>
            </p:nvPicPr>
            <p:blipFill>
              <a:blip r:embed="rId19"/>
              <a:stretch>
                <a:fillRect/>
              </a:stretch>
            </p:blipFill>
            <p:spPr>
              <a:xfrm>
                <a:off x="7529393" y="1990660"/>
                <a:ext cx="348480" cy="3985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3" name="Ink 52">
                <a:extLst>
                  <a:ext uri="{FF2B5EF4-FFF2-40B4-BE49-F238E27FC236}">
                    <a16:creationId xmlns:a16="http://schemas.microsoft.com/office/drawing/2014/main" id="{1F980340-A75E-4146-8D52-B637A9881F5E}"/>
                  </a:ext>
                </a:extLst>
              </p14:cNvPr>
              <p14:cNvContentPartPr/>
              <p14:nvPr/>
            </p14:nvContentPartPr>
            <p14:xfrm>
              <a:off x="6886073" y="2014412"/>
              <a:ext cx="499680" cy="377640"/>
            </p14:xfrm>
          </p:contentPart>
        </mc:Choice>
        <mc:Fallback xmlns="">
          <p:pic>
            <p:nvPicPr>
              <p:cNvPr id="53" name="Ink 52">
                <a:extLst>
                  <a:ext uri="{FF2B5EF4-FFF2-40B4-BE49-F238E27FC236}">
                    <a16:creationId xmlns:a16="http://schemas.microsoft.com/office/drawing/2014/main" id="{1F980340-A75E-4146-8D52-B637A9881F5E}"/>
                  </a:ext>
                </a:extLst>
              </p:cNvPr>
              <p:cNvPicPr/>
              <p:nvPr/>
            </p:nvPicPr>
            <p:blipFill>
              <a:blip r:embed="rId21"/>
              <a:stretch>
                <a:fillRect/>
              </a:stretch>
            </p:blipFill>
            <p:spPr>
              <a:xfrm>
                <a:off x="6877073" y="2005772"/>
                <a:ext cx="5173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9" name="Ink 78">
                <a:extLst>
                  <a:ext uri="{FF2B5EF4-FFF2-40B4-BE49-F238E27FC236}">
                    <a16:creationId xmlns:a16="http://schemas.microsoft.com/office/drawing/2014/main" id="{86C4123D-F74C-40E7-921F-749E5F674960}"/>
                  </a:ext>
                </a:extLst>
              </p14:cNvPr>
              <p14:cNvContentPartPr/>
              <p14:nvPr/>
            </p14:nvContentPartPr>
            <p14:xfrm>
              <a:off x="4881233" y="2628572"/>
              <a:ext cx="1189080" cy="421560"/>
            </p14:xfrm>
          </p:contentPart>
        </mc:Choice>
        <mc:Fallback xmlns="">
          <p:pic>
            <p:nvPicPr>
              <p:cNvPr id="79" name="Ink 78">
                <a:extLst>
                  <a:ext uri="{FF2B5EF4-FFF2-40B4-BE49-F238E27FC236}">
                    <a16:creationId xmlns:a16="http://schemas.microsoft.com/office/drawing/2014/main" id="{86C4123D-F74C-40E7-921F-749E5F674960}"/>
                  </a:ext>
                </a:extLst>
              </p:cNvPr>
              <p:cNvPicPr/>
              <p:nvPr/>
            </p:nvPicPr>
            <p:blipFill>
              <a:blip r:embed="rId23"/>
              <a:stretch>
                <a:fillRect/>
              </a:stretch>
            </p:blipFill>
            <p:spPr>
              <a:xfrm>
                <a:off x="4872593" y="2619932"/>
                <a:ext cx="12067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0" name="Ink 79">
                <a:extLst>
                  <a:ext uri="{FF2B5EF4-FFF2-40B4-BE49-F238E27FC236}">
                    <a16:creationId xmlns:a16="http://schemas.microsoft.com/office/drawing/2014/main" id="{FBFAFAAE-1F81-4170-8828-12144D52F549}"/>
                  </a:ext>
                </a:extLst>
              </p14:cNvPr>
              <p14:cNvContentPartPr/>
              <p14:nvPr/>
            </p14:nvContentPartPr>
            <p14:xfrm>
              <a:off x="1341353" y="2629652"/>
              <a:ext cx="3376080" cy="421560"/>
            </p14:xfrm>
          </p:contentPart>
        </mc:Choice>
        <mc:Fallback xmlns="">
          <p:pic>
            <p:nvPicPr>
              <p:cNvPr id="80" name="Ink 79">
                <a:extLst>
                  <a:ext uri="{FF2B5EF4-FFF2-40B4-BE49-F238E27FC236}">
                    <a16:creationId xmlns:a16="http://schemas.microsoft.com/office/drawing/2014/main" id="{FBFAFAAE-1F81-4170-8828-12144D52F549}"/>
                  </a:ext>
                </a:extLst>
              </p:cNvPr>
              <p:cNvPicPr/>
              <p:nvPr/>
            </p:nvPicPr>
            <p:blipFill>
              <a:blip r:embed="rId25"/>
              <a:stretch>
                <a:fillRect/>
              </a:stretch>
            </p:blipFill>
            <p:spPr>
              <a:xfrm>
                <a:off x="1332353" y="2620652"/>
                <a:ext cx="33937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1" name="Ink 80">
                <a:extLst>
                  <a:ext uri="{FF2B5EF4-FFF2-40B4-BE49-F238E27FC236}">
                    <a16:creationId xmlns:a16="http://schemas.microsoft.com/office/drawing/2014/main" id="{0A4B7BB3-F1EF-4891-8E7D-514317D387BC}"/>
                  </a:ext>
                </a:extLst>
              </p14:cNvPr>
              <p14:cNvContentPartPr/>
              <p14:nvPr/>
            </p14:nvContentPartPr>
            <p14:xfrm>
              <a:off x="1016273" y="2831252"/>
              <a:ext cx="155160" cy="113760"/>
            </p14:xfrm>
          </p:contentPart>
        </mc:Choice>
        <mc:Fallback xmlns="">
          <p:pic>
            <p:nvPicPr>
              <p:cNvPr id="81" name="Ink 80">
                <a:extLst>
                  <a:ext uri="{FF2B5EF4-FFF2-40B4-BE49-F238E27FC236}">
                    <a16:creationId xmlns:a16="http://schemas.microsoft.com/office/drawing/2014/main" id="{0A4B7BB3-F1EF-4891-8E7D-514317D387BC}"/>
                  </a:ext>
                </a:extLst>
              </p:cNvPr>
              <p:cNvPicPr/>
              <p:nvPr/>
            </p:nvPicPr>
            <p:blipFill>
              <a:blip r:embed="rId27"/>
              <a:stretch>
                <a:fillRect/>
              </a:stretch>
            </p:blipFill>
            <p:spPr>
              <a:xfrm>
                <a:off x="1007633" y="2822280"/>
                <a:ext cx="172800" cy="13134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2" name="Ink 81">
                <a:extLst>
                  <a:ext uri="{FF2B5EF4-FFF2-40B4-BE49-F238E27FC236}">
                    <a16:creationId xmlns:a16="http://schemas.microsoft.com/office/drawing/2014/main" id="{4D7A9794-466E-4FBC-BC42-620ADBF148C8}"/>
                  </a:ext>
                </a:extLst>
              </p14:cNvPr>
              <p14:cNvContentPartPr/>
              <p14:nvPr/>
            </p14:nvContentPartPr>
            <p14:xfrm>
              <a:off x="6373073" y="2714252"/>
              <a:ext cx="10080" cy="230760"/>
            </p14:xfrm>
          </p:contentPart>
        </mc:Choice>
        <mc:Fallback xmlns="">
          <p:pic>
            <p:nvPicPr>
              <p:cNvPr id="82" name="Ink 81">
                <a:extLst>
                  <a:ext uri="{FF2B5EF4-FFF2-40B4-BE49-F238E27FC236}">
                    <a16:creationId xmlns:a16="http://schemas.microsoft.com/office/drawing/2014/main" id="{4D7A9794-466E-4FBC-BC42-620ADBF148C8}"/>
                  </a:ext>
                </a:extLst>
              </p:cNvPr>
              <p:cNvPicPr/>
              <p:nvPr/>
            </p:nvPicPr>
            <p:blipFill>
              <a:blip r:embed="rId29"/>
              <a:stretch>
                <a:fillRect/>
              </a:stretch>
            </p:blipFill>
            <p:spPr>
              <a:xfrm>
                <a:off x="6364433" y="2705612"/>
                <a:ext cx="27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3" name="Ink 82">
                <a:extLst>
                  <a:ext uri="{FF2B5EF4-FFF2-40B4-BE49-F238E27FC236}">
                    <a16:creationId xmlns:a16="http://schemas.microsoft.com/office/drawing/2014/main" id="{50A190AC-D8CE-4B93-A916-4CE137F882B1}"/>
                  </a:ext>
                </a:extLst>
              </p14:cNvPr>
              <p14:cNvContentPartPr/>
              <p14:nvPr/>
            </p14:nvContentPartPr>
            <p14:xfrm>
              <a:off x="6312593" y="2819372"/>
              <a:ext cx="198000" cy="25920"/>
            </p14:xfrm>
          </p:contentPart>
        </mc:Choice>
        <mc:Fallback xmlns="">
          <p:pic>
            <p:nvPicPr>
              <p:cNvPr id="83" name="Ink 82">
                <a:extLst>
                  <a:ext uri="{FF2B5EF4-FFF2-40B4-BE49-F238E27FC236}">
                    <a16:creationId xmlns:a16="http://schemas.microsoft.com/office/drawing/2014/main" id="{50A190AC-D8CE-4B93-A916-4CE137F882B1}"/>
                  </a:ext>
                </a:extLst>
              </p:cNvPr>
              <p:cNvPicPr/>
              <p:nvPr/>
            </p:nvPicPr>
            <p:blipFill>
              <a:blip r:embed="rId31"/>
              <a:stretch>
                <a:fillRect/>
              </a:stretch>
            </p:blipFill>
            <p:spPr>
              <a:xfrm>
                <a:off x="6303593" y="2810372"/>
                <a:ext cx="2156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4" name="Ink 83">
                <a:extLst>
                  <a:ext uri="{FF2B5EF4-FFF2-40B4-BE49-F238E27FC236}">
                    <a16:creationId xmlns:a16="http://schemas.microsoft.com/office/drawing/2014/main" id="{028CD0C7-20EA-402D-A3E3-1004F1FF9B37}"/>
                  </a:ext>
                </a:extLst>
              </p14:cNvPr>
              <p14:cNvContentPartPr/>
              <p14:nvPr/>
            </p14:nvContentPartPr>
            <p14:xfrm>
              <a:off x="6636233" y="2551532"/>
              <a:ext cx="144360" cy="388440"/>
            </p14:xfrm>
          </p:contentPart>
        </mc:Choice>
        <mc:Fallback xmlns="">
          <p:pic>
            <p:nvPicPr>
              <p:cNvPr id="84" name="Ink 83">
                <a:extLst>
                  <a:ext uri="{FF2B5EF4-FFF2-40B4-BE49-F238E27FC236}">
                    <a16:creationId xmlns:a16="http://schemas.microsoft.com/office/drawing/2014/main" id="{028CD0C7-20EA-402D-A3E3-1004F1FF9B37}"/>
                  </a:ext>
                </a:extLst>
              </p:cNvPr>
              <p:cNvPicPr/>
              <p:nvPr/>
            </p:nvPicPr>
            <p:blipFill>
              <a:blip r:embed="rId33"/>
              <a:stretch>
                <a:fillRect/>
              </a:stretch>
            </p:blipFill>
            <p:spPr>
              <a:xfrm>
                <a:off x="6627593" y="2542532"/>
                <a:ext cx="16200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5" name="Ink 84">
                <a:extLst>
                  <a:ext uri="{FF2B5EF4-FFF2-40B4-BE49-F238E27FC236}">
                    <a16:creationId xmlns:a16="http://schemas.microsoft.com/office/drawing/2014/main" id="{F25277E2-6534-45ED-B48F-B126DE3AB7F9}"/>
                  </a:ext>
                </a:extLst>
              </p14:cNvPr>
              <p14:cNvContentPartPr/>
              <p14:nvPr/>
            </p14:nvContentPartPr>
            <p14:xfrm>
              <a:off x="6900833" y="2753852"/>
              <a:ext cx="143280" cy="152640"/>
            </p14:xfrm>
          </p:contentPart>
        </mc:Choice>
        <mc:Fallback xmlns="">
          <p:pic>
            <p:nvPicPr>
              <p:cNvPr id="85" name="Ink 84">
                <a:extLst>
                  <a:ext uri="{FF2B5EF4-FFF2-40B4-BE49-F238E27FC236}">
                    <a16:creationId xmlns:a16="http://schemas.microsoft.com/office/drawing/2014/main" id="{F25277E2-6534-45ED-B48F-B126DE3AB7F9}"/>
                  </a:ext>
                </a:extLst>
              </p:cNvPr>
              <p:cNvPicPr/>
              <p:nvPr/>
            </p:nvPicPr>
            <p:blipFill>
              <a:blip r:embed="rId35"/>
              <a:stretch>
                <a:fillRect/>
              </a:stretch>
            </p:blipFill>
            <p:spPr>
              <a:xfrm>
                <a:off x="6891833" y="2744852"/>
                <a:ext cx="160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8" name="Ink 87">
                <a:extLst>
                  <a:ext uri="{FF2B5EF4-FFF2-40B4-BE49-F238E27FC236}">
                    <a16:creationId xmlns:a16="http://schemas.microsoft.com/office/drawing/2014/main" id="{7F87BBCD-8017-4099-A09C-BBF100F9911D}"/>
                  </a:ext>
                </a:extLst>
              </p14:cNvPr>
              <p14:cNvContentPartPr/>
              <p14:nvPr/>
            </p14:nvContentPartPr>
            <p14:xfrm>
              <a:off x="7148513" y="2851052"/>
              <a:ext cx="102960" cy="164520"/>
            </p14:xfrm>
          </p:contentPart>
        </mc:Choice>
        <mc:Fallback xmlns="">
          <p:pic>
            <p:nvPicPr>
              <p:cNvPr id="88" name="Ink 87">
                <a:extLst>
                  <a:ext uri="{FF2B5EF4-FFF2-40B4-BE49-F238E27FC236}">
                    <a16:creationId xmlns:a16="http://schemas.microsoft.com/office/drawing/2014/main" id="{7F87BBCD-8017-4099-A09C-BBF100F9911D}"/>
                  </a:ext>
                </a:extLst>
              </p:cNvPr>
              <p:cNvPicPr/>
              <p:nvPr/>
            </p:nvPicPr>
            <p:blipFill>
              <a:blip r:embed="rId37"/>
              <a:stretch>
                <a:fillRect/>
              </a:stretch>
            </p:blipFill>
            <p:spPr>
              <a:xfrm>
                <a:off x="7139513" y="2842412"/>
                <a:ext cx="1206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8" name="Ink 107">
                <a:extLst>
                  <a:ext uri="{FF2B5EF4-FFF2-40B4-BE49-F238E27FC236}">
                    <a16:creationId xmlns:a16="http://schemas.microsoft.com/office/drawing/2014/main" id="{26F6734D-E917-44CA-B52F-25512A896FE2}"/>
                  </a:ext>
                </a:extLst>
              </p14:cNvPr>
              <p14:cNvContentPartPr/>
              <p14:nvPr/>
            </p14:nvContentPartPr>
            <p14:xfrm>
              <a:off x="10785953" y="2590052"/>
              <a:ext cx="447840" cy="465480"/>
            </p14:xfrm>
          </p:contentPart>
        </mc:Choice>
        <mc:Fallback xmlns="">
          <p:pic>
            <p:nvPicPr>
              <p:cNvPr id="108" name="Ink 107">
                <a:extLst>
                  <a:ext uri="{FF2B5EF4-FFF2-40B4-BE49-F238E27FC236}">
                    <a16:creationId xmlns:a16="http://schemas.microsoft.com/office/drawing/2014/main" id="{26F6734D-E917-44CA-B52F-25512A896FE2}"/>
                  </a:ext>
                </a:extLst>
              </p:cNvPr>
              <p:cNvPicPr/>
              <p:nvPr/>
            </p:nvPicPr>
            <p:blipFill>
              <a:blip r:embed="rId39"/>
              <a:stretch>
                <a:fillRect/>
              </a:stretch>
            </p:blipFill>
            <p:spPr>
              <a:xfrm>
                <a:off x="10776953" y="2581052"/>
                <a:ext cx="46548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9" name="Ink 108">
                <a:extLst>
                  <a:ext uri="{FF2B5EF4-FFF2-40B4-BE49-F238E27FC236}">
                    <a16:creationId xmlns:a16="http://schemas.microsoft.com/office/drawing/2014/main" id="{DEA940C7-DC61-4346-9593-AF43F52D6B08}"/>
                  </a:ext>
                </a:extLst>
              </p14:cNvPr>
              <p14:cNvContentPartPr/>
              <p14:nvPr/>
            </p14:nvContentPartPr>
            <p14:xfrm>
              <a:off x="10164233" y="2758172"/>
              <a:ext cx="455040" cy="215640"/>
            </p14:xfrm>
          </p:contentPart>
        </mc:Choice>
        <mc:Fallback xmlns="">
          <p:pic>
            <p:nvPicPr>
              <p:cNvPr id="109" name="Ink 108">
                <a:extLst>
                  <a:ext uri="{FF2B5EF4-FFF2-40B4-BE49-F238E27FC236}">
                    <a16:creationId xmlns:a16="http://schemas.microsoft.com/office/drawing/2014/main" id="{DEA940C7-DC61-4346-9593-AF43F52D6B08}"/>
                  </a:ext>
                </a:extLst>
              </p:cNvPr>
              <p:cNvPicPr/>
              <p:nvPr/>
            </p:nvPicPr>
            <p:blipFill>
              <a:blip r:embed="rId41"/>
              <a:stretch>
                <a:fillRect/>
              </a:stretch>
            </p:blipFill>
            <p:spPr>
              <a:xfrm>
                <a:off x="10155593" y="2749532"/>
                <a:ext cx="472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0" name="Ink 109">
                <a:extLst>
                  <a:ext uri="{FF2B5EF4-FFF2-40B4-BE49-F238E27FC236}">
                    <a16:creationId xmlns:a16="http://schemas.microsoft.com/office/drawing/2014/main" id="{B66EC88A-5251-499D-816D-26AC53F63DAA}"/>
                  </a:ext>
                </a:extLst>
              </p14:cNvPr>
              <p14:cNvContentPartPr/>
              <p14:nvPr/>
            </p14:nvContentPartPr>
            <p14:xfrm>
              <a:off x="9786953" y="2595452"/>
              <a:ext cx="212040" cy="434160"/>
            </p14:xfrm>
          </p:contentPart>
        </mc:Choice>
        <mc:Fallback xmlns="">
          <p:pic>
            <p:nvPicPr>
              <p:cNvPr id="110" name="Ink 109">
                <a:extLst>
                  <a:ext uri="{FF2B5EF4-FFF2-40B4-BE49-F238E27FC236}">
                    <a16:creationId xmlns:a16="http://schemas.microsoft.com/office/drawing/2014/main" id="{B66EC88A-5251-499D-816D-26AC53F63DAA}"/>
                  </a:ext>
                </a:extLst>
              </p:cNvPr>
              <p:cNvPicPr/>
              <p:nvPr/>
            </p:nvPicPr>
            <p:blipFill>
              <a:blip r:embed="rId43"/>
              <a:stretch>
                <a:fillRect/>
              </a:stretch>
            </p:blipFill>
            <p:spPr>
              <a:xfrm>
                <a:off x="9778313" y="2586459"/>
                <a:ext cx="229680" cy="45178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1" name="Ink 110">
                <a:extLst>
                  <a:ext uri="{FF2B5EF4-FFF2-40B4-BE49-F238E27FC236}">
                    <a16:creationId xmlns:a16="http://schemas.microsoft.com/office/drawing/2014/main" id="{DC2C4DDE-D53B-4595-8EAC-B267FC7FCF4F}"/>
                  </a:ext>
                </a:extLst>
              </p14:cNvPr>
              <p14:cNvContentPartPr/>
              <p14:nvPr/>
            </p14:nvContentPartPr>
            <p14:xfrm>
              <a:off x="8529473" y="2612372"/>
              <a:ext cx="1063440" cy="450720"/>
            </p14:xfrm>
          </p:contentPart>
        </mc:Choice>
        <mc:Fallback xmlns="">
          <p:pic>
            <p:nvPicPr>
              <p:cNvPr id="111" name="Ink 110">
                <a:extLst>
                  <a:ext uri="{FF2B5EF4-FFF2-40B4-BE49-F238E27FC236}">
                    <a16:creationId xmlns:a16="http://schemas.microsoft.com/office/drawing/2014/main" id="{DC2C4DDE-D53B-4595-8EAC-B267FC7FCF4F}"/>
                  </a:ext>
                </a:extLst>
              </p:cNvPr>
              <p:cNvPicPr/>
              <p:nvPr/>
            </p:nvPicPr>
            <p:blipFill>
              <a:blip r:embed="rId45"/>
              <a:stretch>
                <a:fillRect/>
              </a:stretch>
            </p:blipFill>
            <p:spPr>
              <a:xfrm>
                <a:off x="8520833" y="2603725"/>
                <a:ext cx="1081080" cy="468374"/>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2" name="Ink 111">
                <a:extLst>
                  <a:ext uri="{FF2B5EF4-FFF2-40B4-BE49-F238E27FC236}">
                    <a16:creationId xmlns:a16="http://schemas.microsoft.com/office/drawing/2014/main" id="{81EAF369-79FB-40D6-8853-B91AE4EC00B5}"/>
                  </a:ext>
                </a:extLst>
              </p14:cNvPr>
              <p14:cNvContentPartPr/>
              <p14:nvPr/>
            </p14:nvContentPartPr>
            <p14:xfrm>
              <a:off x="7843673" y="2761412"/>
              <a:ext cx="474120" cy="261000"/>
            </p14:xfrm>
          </p:contentPart>
        </mc:Choice>
        <mc:Fallback xmlns="">
          <p:pic>
            <p:nvPicPr>
              <p:cNvPr id="112" name="Ink 111">
                <a:extLst>
                  <a:ext uri="{FF2B5EF4-FFF2-40B4-BE49-F238E27FC236}">
                    <a16:creationId xmlns:a16="http://schemas.microsoft.com/office/drawing/2014/main" id="{81EAF369-79FB-40D6-8853-B91AE4EC00B5}"/>
                  </a:ext>
                </a:extLst>
              </p:cNvPr>
              <p:cNvPicPr/>
              <p:nvPr/>
            </p:nvPicPr>
            <p:blipFill>
              <a:blip r:embed="rId47"/>
              <a:stretch>
                <a:fillRect/>
              </a:stretch>
            </p:blipFill>
            <p:spPr>
              <a:xfrm>
                <a:off x="7835033" y="2752760"/>
                <a:ext cx="491760" cy="2786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3" name="Ink 112">
                <a:extLst>
                  <a:ext uri="{FF2B5EF4-FFF2-40B4-BE49-F238E27FC236}">
                    <a16:creationId xmlns:a16="http://schemas.microsoft.com/office/drawing/2014/main" id="{2EEBC1E5-A080-447F-BF23-1836D0FB595A}"/>
                  </a:ext>
                </a:extLst>
              </p14:cNvPr>
              <p14:cNvContentPartPr/>
              <p14:nvPr/>
            </p14:nvContentPartPr>
            <p14:xfrm>
              <a:off x="7429313" y="2653052"/>
              <a:ext cx="197280" cy="403560"/>
            </p14:xfrm>
          </p:contentPart>
        </mc:Choice>
        <mc:Fallback xmlns="">
          <p:pic>
            <p:nvPicPr>
              <p:cNvPr id="113" name="Ink 112">
                <a:extLst>
                  <a:ext uri="{FF2B5EF4-FFF2-40B4-BE49-F238E27FC236}">
                    <a16:creationId xmlns:a16="http://schemas.microsoft.com/office/drawing/2014/main" id="{2EEBC1E5-A080-447F-BF23-1836D0FB595A}"/>
                  </a:ext>
                </a:extLst>
              </p:cNvPr>
              <p:cNvPicPr/>
              <p:nvPr/>
            </p:nvPicPr>
            <p:blipFill>
              <a:blip r:embed="rId49"/>
              <a:stretch>
                <a:fillRect/>
              </a:stretch>
            </p:blipFill>
            <p:spPr>
              <a:xfrm>
                <a:off x="7420657" y="2644412"/>
                <a:ext cx="214952"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7" name="Ink 116">
                <a:extLst>
                  <a:ext uri="{FF2B5EF4-FFF2-40B4-BE49-F238E27FC236}">
                    <a16:creationId xmlns:a16="http://schemas.microsoft.com/office/drawing/2014/main" id="{AF01C68D-522D-4F60-9720-B4ACFB9DBE6B}"/>
                  </a:ext>
                </a:extLst>
              </p14:cNvPr>
              <p14:cNvContentPartPr/>
              <p14:nvPr/>
            </p14:nvContentPartPr>
            <p14:xfrm>
              <a:off x="3396593" y="3266132"/>
              <a:ext cx="488520" cy="437400"/>
            </p14:xfrm>
          </p:contentPart>
        </mc:Choice>
        <mc:Fallback xmlns="">
          <p:pic>
            <p:nvPicPr>
              <p:cNvPr id="117" name="Ink 116">
                <a:extLst>
                  <a:ext uri="{FF2B5EF4-FFF2-40B4-BE49-F238E27FC236}">
                    <a16:creationId xmlns:a16="http://schemas.microsoft.com/office/drawing/2014/main" id="{AF01C68D-522D-4F60-9720-B4ACFB9DBE6B}"/>
                  </a:ext>
                </a:extLst>
              </p:cNvPr>
              <p:cNvPicPr/>
              <p:nvPr/>
            </p:nvPicPr>
            <p:blipFill>
              <a:blip r:embed="rId51"/>
              <a:stretch>
                <a:fillRect/>
              </a:stretch>
            </p:blipFill>
            <p:spPr>
              <a:xfrm>
                <a:off x="3387593" y="3257492"/>
                <a:ext cx="5061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3" name="Ink 122">
                <a:extLst>
                  <a:ext uri="{FF2B5EF4-FFF2-40B4-BE49-F238E27FC236}">
                    <a16:creationId xmlns:a16="http://schemas.microsoft.com/office/drawing/2014/main" id="{C78555F4-69E7-4B67-9632-210D1BEE98D0}"/>
                  </a:ext>
                </a:extLst>
              </p14:cNvPr>
              <p14:cNvContentPartPr/>
              <p14:nvPr/>
            </p14:nvContentPartPr>
            <p14:xfrm>
              <a:off x="4350593" y="3289892"/>
              <a:ext cx="547560" cy="353520"/>
            </p14:xfrm>
          </p:contentPart>
        </mc:Choice>
        <mc:Fallback xmlns="">
          <p:pic>
            <p:nvPicPr>
              <p:cNvPr id="123" name="Ink 122">
                <a:extLst>
                  <a:ext uri="{FF2B5EF4-FFF2-40B4-BE49-F238E27FC236}">
                    <a16:creationId xmlns:a16="http://schemas.microsoft.com/office/drawing/2014/main" id="{C78555F4-69E7-4B67-9632-210D1BEE98D0}"/>
                  </a:ext>
                </a:extLst>
              </p:cNvPr>
              <p:cNvPicPr/>
              <p:nvPr/>
            </p:nvPicPr>
            <p:blipFill>
              <a:blip r:embed="rId53"/>
              <a:stretch>
                <a:fillRect/>
              </a:stretch>
            </p:blipFill>
            <p:spPr>
              <a:xfrm>
                <a:off x="4341953" y="3280901"/>
                <a:ext cx="565200" cy="37114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4" name="Ink 123">
                <a:extLst>
                  <a:ext uri="{FF2B5EF4-FFF2-40B4-BE49-F238E27FC236}">
                    <a16:creationId xmlns:a16="http://schemas.microsoft.com/office/drawing/2014/main" id="{D6B5EF81-5409-41DE-8D54-131EAB2582A5}"/>
                  </a:ext>
                </a:extLst>
              </p14:cNvPr>
              <p14:cNvContentPartPr/>
              <p14:nvPr/>
            </p14:nvContentPartPr>
            <p14:xfrm>
              <a:off x="3908513" y="3471332"/>
              <a:ext cx="271800" cy="229320"/>
            </p14:xfrm>
          </p:contentPart>
        </mc:Choice>
        <mc:Fallback xmlns="">
          <p:pic>
            <p:nvPicPr>
              <p:cNvPr id="124" name="Ink 123">
                <a:extLst>
                  <a:ext uri="{FF2B5EF4-FFF2-40B4-BE49-F238E27FC236}">
                    <a16:creationId xmlns:a16="http://schemas.microsoft.com/office/drawing/2014/main" id="{D6B5EF81-5409-41DE-8D54-131EAB2582A5}"/>
                  </a:ext>
                </a:extLst>
              </p:cNvPr>
              <p:cNvPicPr/>
              <p:nvPr/>
            </p:nvPicPr>
            <p:blipFill>
              <a:blip r:embed="rId55"/>
              <a:stretch>
                <a:fillRect/>
              </a:stretch>
            </p:blipFill>
            <p:spPr>
              <a:xfrm>
                <a:off x="3899873" y="3462332"/>
                <a:ext cx="2894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5" name="Ink 124">
                <a:extLst>
                  <a:ext uri="{FF2B5EF4-FFF2-40B4-BE49-F238E27FC236}">
                    <a16:creationId xmlns:a16="http://schemas.microsoft.com/office/drawing/2014/main" id="{FA7D017D-4C88-44B9-8CB8-A9BBC98F6CF2}"/>
                  </a:ext>
                </a:extLst>
              </p14:cNvPr>
              <p14:cNvContentPartPr/>
              <p14:nvPr/>
            </p14:nvContentPartPr>
            <p14:xfrm>
              <a:off x="5013713" y="3402932"/>
              <a:ext cx="235800" cy="187200"/>
            </p14:xfrm>
          </p:contentPart>
        </mc:Choice>
        <mc:Fallback xmlns="">
          <p:pic>
            <p:nvPicPr>
              <p:cNvPr id="125" name="Ink 124">
                <a:extLst>
                  <a:ext uri="{FF2B5EF4-FFF2-40B4-BE49-F238E27FC236}">
                    <a16:creationId xmlns:a16="http://schemas.microsoft.com/office/drawing/2014/main" id="{FA7D017D-4C88-44B9-8CB8-A9BBC98F6CF2}"/>
                  </a:ext>
                </a:extLst>
              </p:cNvPr>
              <p:cNvPicPr/>
              <p:nvPr/>
            </p:nvPicPr>
            <p:blipFill>
              <a:blip r:embed="rId57"/>
              <a:stretch>
                <a:fillRect/>
              </a:stretch>
            </p:blipFill>
            <p:spPr>
              <a:xfrm>
                <a:off x="5005073" y="3394292"/>
                <a:ext cx="253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6" name="Ink 125">
                <a:extLst>
                  <a:ext uri="{FF2B5EF4-FFF2-40B4-BE49-F238E27FC236}">
                    <a16:creationId xmlns:a16="http://schemas.microsoft.com/office/drawing/2014/main" id="{728E8CDB-0F2F-4510-822A-E74789C40729}"/>
                  </a:ext>
                </a:extLst>
              </p14:cNvPr>
              <p14:cNvContentPartPr/>
              <p14:nvPr/>
            </p14:nvContentPartPr>
            <p14:xfrm>
              <a:off x="5311073" y="3540452"/>
              <a:ext cx="143280" cy="88920"/>
            </p14:xfrm>
          </p:contentPart>
        </mc:Choice>
        <mc:Fallback xmlns="">
          <p:pic>
            <p:nvPicPr>
              <p:cNvPr id="126" name="Ink 125">
                <a:extLst>
                  <a:ext uri="{FF2B5EF4-FFF2-40B4-BE49-F238E27FC236}">
                    <a16:creationId xmlns:a16="http://schemas.microsoft.com/office/drawing/2014/main" id="{728E8CDB-0F2F-4510-822A-E74789C40729}"/>
                  </a:ext>
                </a:extLst>
              </p:cNvPr>
              <p:cNvPicPr/>
              <p:nvPr/>
            </p:nvPicPr>
            <p:blipFill>
              <a:blip r:embed="rId59"/>
              <a:stretch>
                <a:fillRect/>
              </a:stretch>
            </p:blipFill>
            <p:spPr>
              <a:xfrm>
                <a:off x="5302433" y="3531452"/>
                <a:ext cx="1609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7" name="Ink 126">
                <a:extLst>
                  <a:ext uri="{FF2B5EF4-FFF2-40B4-BE49-F238E27FC236}">
                    <a16:creationId xmlns:a16="http://schemas.microsoft.com/office/drawing/2014/main" id="{482E8A79-333D-4691-9DA5-BC1F4088CE41}"/>
                  </a:ext>
                </a:extLst>
              </p14:cNvPr>
              <p14:cNvContentPartPr/>
              <p14:nvPr/>
            </p14:nvContentPartPr>
            <p14:xfrm>
              <a:off x="5610233" y="3249932"/>
              <a:ext cx="128520" cy="335160"/>
            </p14:xfrm>
          </p:contentPart>
        </mc:Choice>
        <mc:Fallback xmlns="">
          <p:pic>
            <p:nvPicPr>
              <p:cNvPr id="127" name="Ink 126">
                <a:extLst>
                  <a:ext uri="{FF2B5EF4-FFF2-40B4-BE49-F238E27FC236}">
                    <a16:creationId xmlns:a16="http://schemas.microsoft.com/office/drawing/2014/main" id="{482E8A79-333D-4691-9DA5-BC1F4088CE41}"/>
                  </a:ext>
                </a:extLst>
              </p:cNvPr>
              <p:cNvPicPr/>
              <p:nvPr/>
            </p:nvPicPr>
            <p:blipFill>
              <a:blip r:embed="rId61"/>
              <a:stretch>
                <a:fillRect/>
              </a:stretch>
            </p:blipFill>
            <p:spPr>
              <a:xfrm>
                <a:off x="5601233" y="3241292"/>
                <a:ext cx="14616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8" name="Ink 127">
                <a:extLst>
                  <a:ext uri="{FF2B5EF4-FFF2-40B4-BE49-F238E27FC236}">
                    <a16:creationId xmlns:a16="http://schemas.microsoft.com/office/drawing/2014/main" id="{F82399BE-0B6E-45DB-99CE-39D0172CE902}"/>
                  </a:ext>
                </a:extLst>
              </p14:cNvPr>
              <p14:cNvContentPartPr/>
              <p14:nvPr/>
            </p14:nvContentPartPr>
            <p14:xfrm>
              <a:off x="5811113" y="3493292"/>
              <a:ext cx="16200" cy="141840"/>
            </p14:xfrm>
          </p:contentPart>
        </mc:Choice>
        <mc:Fallback xmlns="">
          <p:pic>
            <p:nvPicPr>
              <p:cNvPr id="128" name="Ink 127">
                <a:extLst>
                  <a:ext uri="{FF2B5EF4-FFF2-40B4-BE49-F238E27FC236}">
                    <a16:creationId xmlns:a16="http://schemas.microsoft.com/office/drawing/2014/main" id="{F82399BE-0B6E-45DB-99CE-39D0172CE902}"/>
                  </a:ext>
                </a:extLst>
              </p:cNvPr>
              <p:cNvPicPr/>
              <p:nvPr/>
            </p:nvPicPr>
            <p:blipFill>
              <a:blip r:embed="rId63"/>
              <a:stretch>
                <a:fillRect/>
              </a:stretch>
            </p:blipFill>
            <p:spPr>
              <a:xfrm>
                <a:off x="5802473" y="3484652"/>
                <a:ext cx="338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9" name="Ink 128">
                <a:extLst>
                  <a:ext uri="{FF2B5EF4-FFF2-40B4-BE49-F238E27FC236}">
                    <a16:creationId xmlns:a16="http://schemas.microsoft.com/office/drawing/2014/main" id="{85ACAC18-796E-4ABD-9688-28340343EA14}"/>
                  </a:ext>
                </a:extLst>
              </p14:cNvPr>
              <p14:cNvContentPartPr/>
              <p14:nvPr/>
            </p14:nvContentPartPr>
            <p14:xfrm>
              <a:off x="5958713" y="3220052"/>
              <a:ext cx="126000" cy="441360"/>
            </p14:xfrm>
          </p:contentPart>
        </mc:Choice>
        <mc:Fallback xmlns="">
          <p:pic>
            <p:nvPicPr>
              <p:cNvPr id="129" name="Ink 128">
                <a:extLst>
                  <a:ext uri="{FF2B5EF4-FFF2-40B4-BE49-F238E27FC236}">
                    <a16:creationId xmlns:a16="http://schemas.microsoft.com/office/drawing/2014/main" id="{85ACAC18-796E-4ABD-9688-28340343EA14}"/>
                  </a:ext>
                </a:extLst>
              </p:cNvPr>
              <p:cNvPicPr/>
              <p:nvPr/>
            </p:nvPicPr>
            <p:blipFill>
              <a:blip r:embed="rId65"/>
              <a:stretch>
                <a:fillRect/>
              </a:stretch>
            </p:blipFill>
            <p:spPr>
              <a:xfrm>
                <a:off x="5949713" y="3211412"/>
                <a:ext cx="14364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0" name="Ink 129">
                <a:extLst>
                  <a:ext uri="{FF2B5EF4-FFF2-40B4-BE49-F238E27FC236}">
                    <a16:creationId xmlns:a16="http://schemas.microsoft.com/office/drawing/2014/main" id="{59EEAF45-7C38-4D95-A2F1-4A18F67ED0ED}"/>
                  </a:ext>
                </a:extLst>
              </p14:cNvPr>
              <p14:cNvContentPartPr/>
              <p14:nvPr/>
            </p14:nvContentPartPr>
            <p14:xfrm>
              <a:off x="6184073" y="3273332"/>
              <a:ext cx="134640" cy="389880"/>
            </p14:xfrm>
          </p:contentPart>
        </mc:Choice>
        <mc:Fallback xmlns="">
          <p:pic>
            <p:nvPicPr>
              <p:cNvPr id="130" name="Ink 129">
                <a:extLst>
                  <a:ext uri="{FF2B5EF4-FFF2-40B4-BE49-F238E27FC236}">
                    <a16:creationId xmlns:a16="http://schemas.microsoft.com/office/drawing/2014/main" id="{59EEAF45-7C38-4D95-A2F1-4A18F67ED0ED}"/>
                  </a:ext>
                </a:extLst>
              </p:cNvPr>
              <p:cNvPicPr/>
              <p:nvPr/>
            </p:nvPicPr>
            <p:blipFill>
              <a:blip r:embed="rId67"/>
              <a:stretch>
                <a:fillRect/>
              </a:stretch>
            </p:blipFill>
            <p:spPr>
              <a:xfrm>
                <a:off x="6175433" y="3264332"/>
                <a:ext cx="15228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1" name="Ink 130">
                <a:extLst>
                  <a:ext uri="{FF2B5EF4-FFF2-40B4-BE49-F238E27FC236}">
                    <a16:creationId xmlns:a16="http://schemas.microsoft.com/office/drawing/2014/main" id="{1CAAB29A-B789-49F0-A2A7-7E7BF362087F}"/>
                  </a:ext>
                </a:extLst>
              </p14:cNvPr>
              <p14:cNvContentPartPr/>
              <p14:nvPr/>
            </p14:nvContentPartPr>
            <p14:xfrm>
              <a:off x="6396833" y="3365852"/>
              <a:ext cx="143280" cy="260640"/>
            </p14:xfrm>
          </p:contentPart>
        </mc:Choice>
        <mc:Fallback xmlns="">
          <p:pic>
            <p:nvPicPr>
              <p:cNvPr id="131" name="Ink 130">
                <a:extLst>
                  <a:ext uri="{FF2B5EF4-FFF2-40B4-BE49-F238E27FC236}">
                    <a16:creationId xmlns:a16="http://schemas.microsoft.com/office/drawing/2014/main" id="{1CAAB29A-B789-49F0-A2A7-7E7BF362087F}"/>
                  </a:ext>
                </a:extLst>
              </p:cNvPr>
              <p:cNvPicPr/>
              <p:nvPr/>
            </p:nvPicPr>
            <p:blipFill>
              <a:blip r:embed="rId69"/>
              <a:stretch>
                <a:fillRect/>
              </a:stretch>
            </p:blipFill>
            <p:spPr>
              <a:xfrm>
                <a:off x="6388193" y="3356852"/>
                <a:ext cx="160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5" name="Ink 134">
                <a:extLst>
                  <a:ext uri="{FF2B5EF4-FFF2-40B4-BE49-F238E27FC236}">
                    <a16:creationId xmlns:a16="http://schemas.microsoft.com/office/drawing/2014/main" id="{5E1B8090-2214-4035-B415-5EE783A2C454}"/>
                  </a:ext>
                </a:extLst>
              </p14:cNvPr>
              <p14:cNvContentPartPr/>
              <p14:nvPr/>
            </p14:nvContentPartPr>
            <p14:xfrm>
              <a:off x="6594833" y="3588332"/>
              <a:ext cx="40680" cy="155520"/>
            </p14:xfrm>
          </p:contentPart>
        </mc:Choice>
        <mc:Fallback xmlns="">
          <p:pic>
            <p:nvPicPr>
              <p:cNvPr id="135" name="Ink 134">
                <a:extLst>
                  <a:ext uri="{FF2B5EF4-FFF2-40B4-BE49-F238E27FC236}">
                    <a16:creationId xmlns:a16="http://schemas.microsoft.com/office/drawing/2014/main" id="{5E1B8090-2214-4035-B415-5EE783A2C454}"/>
                  </a:ext>
                </a:extLst>
              </p:cNvPr>
              <p:cNvPicPr/>
              <p:nvPr/>
            </p:nvPicPr>
            <p:blipFill>
              <a:blip r:embed="rId71"/>
              <a:stretch>
                <a:fillRect/>
              </a:stretch>
            </p:blipFill>
            <p:spPr>
              <a:xfrm>
                <a:off x="6585833" y="3579332"/>
                <a:ext cx="583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0" name="Ink 139">
                <a:extLst>
                  <a:ext uri="{FF2B5EF4-FFF2-40B4-BE49-F238E27FC236}">
                    <a16:creationId xmlns:a16="http://schemas.microsoft.com/office/drawing/2014/main" id="{71E2950E-ED43-4246-84C8-1A90A9F09639}"/>
                  </a:ext>
                </a:extLst>
              </p14:cNvPr>
              <p14:cNvContentPartPr/>
              <p14:nvPr/>
            </p14:nvContentPartPr>
            <p14:xfrm>
              <a:off x="6783473" y="3314372"/>
              <a:ext cx="617760" cy="488880"/>
            </p14:xfrm>
          </p:contentPart>
        </mc:Choice>
        <mc:Fallback xmlns="">
          <p:pic>
            <p:nvPicPr>
              <p:cNvPr id="140" name="Ink 139">
                <a:extLst>
                  <a:ext uri="{FF2B5EF4-FFF2-40B4-BE49-F238E27FC236}">
                    <a16:creationId xmlns:a16="http://schemas.microsoft.com/office/drawing/2014/main" id="{71E2950E-ED43-4246-84C8-1A90A9F09639}"/>
                  </a:ext>
                </a:extLst>
              </p:cNvPr>
              <p:cNvPicPr/>
              <p:nvPr/>
            </p:nvPicPr>
            <p:blipFill>
              <a:blip r:embed="rId73"/>
              <a:stretch>
                <a:fillRect/>
              </a:stretch>
            </p:blipFill>
            <p:spPr>
              <a:xfrm>
                <a:off x="6774833" y="3305732"/>
                <a:ext cx="63540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6" name="Ink 145">
                <a:extLst>
                  <a:ext uri="{FF2B5EF4-FFF2-40B4-BE49-F238E27FC236}">
                    <a16:creationId xmlns:a16="http://schemas.microsoft.com/office/drawing/2014/main" id="{444BF18A-CBDC-462B-9769-6E705D126BC5}"/>
                  </a:ext>
                </a:extLst>
              </p14:cNvPr>
              <p14:cNvContentPartPr/>
              <p14:nvPr/>
            </p14:nvContentPartPr>
            <p14:xfrm>
              <a:off x="7531553" y="3274772"/>
              <a:ext cx="1004040" cy="543600"/>
            </p14:xfrm>
          </p:contentPart>
        </mc:Choice>
        <mc:Fallback xmlns="">
          <p:pic>
            <p:nvPicPr>
              <p:cNvPr id="146" name="Ink 145">
                <a:extLst>
                  <a:ext uri="{FF2B5EF4-FFF2-40B4-BE49-F238E27FC236}">
                    <a16:creationId xmlns:a16="http://schemas.microsoft.com/office/drawing/2014/main" id="{444BF18A-CBDC-462B-9769-6E705D126BC5}"/>
                  </a:ext>
                </a:extLst>
              </p:cNvPr>
              <p:cNvPicPr/>
              <p:nvPr/>
            </p:nvPicPr>
            <p:blipFill>
              <a:blip r:embed="rId75"/>
              <a:stretch>
                <a:fillRect/>
              </a:stretch>
            </p:blipFill>
            <p:spPr>
              <a:xfrm>
                <a:off x="7522910" y="3265772"/>
                <a:ext cx="1021686"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9" name="Ink 148">
                <a:extLst>
                  <a:ext uri="{FF2B5EF4-FFF2-40B4-BE49-F238E27FC236}">
                    <a16:creationId xmlns:a16="http://schemas.microsoft.com/office/drawing/2014/main" id="{7E67AF78-6803-4CFD-8128-7F8236324DC4}"/>
                  </a:ext>
                </a:extLst>
              </p14:cNvPr>
              <p14:cNvContentPartPr/>
              <p14:nvPr/>
            </p14:nvContentPartPr>
            <p14:xfrm>
              <a:off x="1104473" y="4172612"/>
              <a:ext cx="162360" cy="105480"/>
            </p14:xfrm>
          </p:contentPart>
        </mc:Choice>
        <mc:Fallback xmlns="">
          <p:pic>
            <p:nvPicPr>
              <p:cNvPr id="149" name="Ink 148">
                <a:extLst>
                  <a:ext uri="{FF2B5EF4-FFF2-40B4-BE49-F238E27FC236}">
                    <a16:creationId xmlns:a16="http://schemas.microsoft.com/office/drawing/2014/main" id="{7E67AF78-6803-4CFD-8128-7F8236324DC4}"/>
                  </a:ext>
                </a:extLst>
              </p:cNvPr>
              <p:cNvPicPr/>
              <p:nvPr/>
            </p:nvPicPr>
            <p:blipFill>
              <a:blip r:embed="rId77"/>
              <a:stretch>
                <a:fillRect/>
              </a:stretch>
            </p:blipFill>
            <p:spPr>
              <a:xfrm>
                <a:off x="1095833" y="4163972"/>
                <a:ext cx="1800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66" name="Ink 165">
                <a:extLst>
                  <a:ext uri="{FF2B5EF4-FFF2-40B4-BE49-F238E27FC236}">
                    <a16:creationId xmlns:a16="http://schemas.microsoft.com/office/drawing/2014/main" id="{27A00A85-CF26-47EB-B3E4-F175F8D8356A}"/>
                  </a:ext>
                </a:extLst>
              </p14:cNvPr>
              <p14:cNvContentPartPr/>
              <p14:nvPr/>
            </p14:nvContentPartPr>
            <p14:xfrm>
              <a:off x="4148993" y="3975692"/>
              <a:ext cx="258840" cy="501840"/>
            </p14:xfrm>
          </p:contentPart>
        </mc:Choice>
        <mc:Fallback xmlns="">
          <p:pic>
            <p:nvPicPr>
              <p:cNvPr id="166" name="Ink 165">
                <a:extLst>
                  <a:ext uri="{FF2B5EF4-FFF2-40B4-BE49-F238E27FC236}">
                    <a16:creationId xmlns:a16="http://schemas.microsoft.com/office/drawing/2014/main" id="{27A00A85-CF26-47EB-B3E4-F175F8D8356A}"/>
                  </a:ext>
                </a:extLst>
              </p:cNvPr>
              <p:cNvPicPr/>
              <p:nvPr/>
            </p:nvPicPr>
            <p:blipFill>
              <a:blip r:embed="rId79"/>
              <a:stretch>
                <a:fillRect/>
              </a:stretch>
            </p:blipFill>
            <p:spPr>
              <a:xfrm>
                <a:off x="4140353" y="3966692"/>
                <a:ext cx="27648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7" name="Ink 166">
                <a:extLst>
                  <a:ext uri="{FF2B5EF4-FFF2-40B4-BE49-F238E27FC236}">
                    <a16:creationId xmlns:a16="http://schemas.microsoft.com/office/drawing/2014/main" id="{380C2443-D7D1-4E37-85F5-91A50FC0E8D3}"/>
                  </a:ext>
                </a:extLst>
              </p14:cNvPr>
              <p14:cNvContentPartPr/>
              <p14:nvPr/>
            </p14:nvContentPartPr>
            <p14:xfrm>
              <a:off x="3765593" y="4041932"/>
              <a:ext cx="216000" cy="443880"/>
            </p14:xfrm>
          </p:contentPart>
        </mc:Choice>
        <mc:Fallback xmlns="">
          <p:pic>
            <p:nvPicPr>
              <p:cNvPr id="167" name="Ink 166">
                <a:extLst>
                  <a:ext uri="{FF2B5EF4-FFF2-40B4-BE49-F238E27FC236}">
                    <a16:creationId xmlns:a16="http://schemas.microsoft.com/office/drawing/2014/main" id="{380C2443-D7D1-4E37-85F5-91A50FC0E8D3}"/>
                  </a:ext>
                </a:extLst>
              </p:cNvPr>
              <p:cNvPicPr/>
              <p:nvPr/>
            </p:nvPicPr>
            <p:blipFill>
              <a:blip r:embed="rId81"/>
              <a:stretch>
                <a:fillRect/>
              </a:stretch>
            </p:blipFill>
            <p:spPr>
              <a:xfrm>
                <a:off x="3756953" y="4033299"/>
                <a:ext cx="233640" cy="461506"/>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8" name="Ink 167">
                <a:extLst>
                  <a:ext uri="{FF2B5EF4-FFF2-40B4-BE49-F238E27FC236}">
                    <a16:creationId xmlns:a16="http://schemas.microsoft.com/office/drawing/2014/main" id="{C863C154-3B2C-4AC6-8E46-64E47221D836}"/>
                  </a:ext>
                </a:extLst>
              </p14:cNvPr>
              <p14:cNvContentPartPr/>
              <p14:nvPr/>
            </p14:nvContentPartPr>
            <p14:xfrm>
              <a:off x="2909513" y="4198532"/>
              <a:ext cx="699840" cy="267120"/>
            </p14:xfrm>
          </p:contentPart>
        </mc:Choice>
        <mc:Fallback xmlns="">
          <p:pic>
            <p:nvPicPr>
              <p:cNvPr id="168" name="Ink 167">
                <a:extLst>
                  <a:ext uri="{FF2B5EF4-FFF2-40B4-BE49-F238E27FC236}">
                    <a16:creationId xmlns:a16="http://schemas.microsoft.com/office/drawing/2014/main" id="{C863C154-3B2C-4AC6-8E46-64E47221D836}"/>
                  </a:ext>
                </a:extLst>
              </p:cNvPr>
              <p:cNvPicPr/>
              <p:nvPr/>
            </p:nvPicPr>
            <p:blipFill>
              <a:blip r:embed="rId83"/>
              <a:stretch>
                <a:fillRect/>
              </a:stretch>
            </p:blipFill>
            <p:spPr>
              <a:xfrm>
                <a:off x="2900513" y="4189532"/>
                <a:ext cx="7174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9" name="Ink 168">
                <a:extLst>
                  <a:ext uri="{FF2B5EF4-FFF2-40B4-BE49-F238E27FC236}">
                    <a16:creationId xmlns:a16="http://schemas.microsoft.com/office/drawing/2014/main" id="{E3E16DA5-C0E4-4139-A3F4-A6A8F4300D36}"/>
                  </a:ext>
                </a:extLst>
              </p14:cNvPr>
              <p14:cNvContentPartPr/>
              <p14:nvPr/>
            </p14:nvContentPartPr>
            <p14:xfrm>
              <a:off x="1522433" y="3971372"/>
              <a:ext cx="1207800" cy="489960"/>
            </p14:xfrm>
          </p:contentPart>
        </mc:Choice>
        <mc:Fallback xmlns="">
          <p:pic>
            <p:nvPicPr>
              <p:cNvPr id="169" name="Ink 168">
                <a:extLst>
                  <a:ext uri="{FF2B5EF4-FFF2-40B4-BE49-F238E27FC236}">
                    <a16:creationId xmlns:a16="http://schemas.microsoft.com/office/drawing/2014/main" id="{E3E16DA5-C0E4-4139-A3F4-A6A8F4300D36}"/>
                  </a:ext>
                </a:extLst>
              </p:cNvPr>
              <p:cNvPicPr/>
              <p:nvPr/>
            </p:nvPicPr>
            <p:blipFill>
              <a:blip r:embed="rId85"/>
              <a:stretch>
                <a:fillRect/>
              </a:stretch>
            </p:blipFill>
            <p:spPr>
              <a:xfrm>
                <a:off x="1513433" y="3962372"/>
                <a:ext cx="122544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70" name="Ink 169">
                <a:extLst>
                  <a:ext uri="{FF2B5EF4-FFF2-40B4-BE49-F238E27FC236}">
                    <a16:creationId xmlns:a16="http://schemas.microsoft.com/office/drawing/2014/main" id="{5795FCB1-DCD3-4964-93AD-2C265423B4A0}"/>
                  </a:ext>
                </a:extLst>
              </p14:cNvPr>
              <p14:cNvContentPartPr/>
              <p14:nvPr/>
            </p14:nvContentPartPr>
            <p14:xfrm>
              <a:off x="4608713" y="4274132"/>
              <a:ext cx="89640" cy="13320"/>
            </p14:xfrm>
          </p:contentPart>
        </mc:Choice>
        <mc:Fallback xmlns="">
          <p:pic>
            <p:nvPicPr>
              <p:cNvPr id="170" name="Ink 169">
                <a:extLst>
                  <a:ext uri="{FF2B5EF4-FFF2-40B4-BE49-F238E27FC236}">
                    <a16:creationId xmlns:a16="http://schemas.microsoft.com/office/drawing/2014/main" id="{5795FCB1-DCD3-4964-93AD-2C265423B4A0}"/>
                  </a:ext>
                </a:extLst>
              </p:cNvPr>
              <p:cNvPicPr/>
              <p:nvPr/>
            </p:nvPicPr>
            <p:blipFill>
              <a:blip r:embed="rId87"/>
              <a:stretch>
                <a:fillRect/>
              </a:stretch>
            </p:blipFill>
            <p:spPr>
              <a:xfrm>
                <a:off x="4599713" y="4265492"/>
                <a:ext cx="107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5" name="Ink 174">
                <a:extLst>
                  <a:ext uri="{FF2B5EF4-FFF2-40B4-BE49-F238E27FC236}">
                    <a16:creationId xmlns:a16="http://schemas.microsoft.com/office/drawing/2014/main" id="{A396F92C-160F-46BB-B392-F56C6E444E7B}"/>
                  </a:ext>
                </a:extLst>
              </p14:cNvPr>
              <p14:cNvContentPartPr/>
              <p14:nvPr/>
            </p14:nvContentPartPr>
            <p14:xfrm>
              <a:off x="4911473" y="4192052"/>
              <a:ext cx="847800" cy="295920"/>
            </p14:xfrm>
          </p:contentPart>
        </mc:Choice>
        <mc:Fallback xmlns="">
          <p:pic>
            <p:nvPicPr>
              <p:cNvPr id="175" name="Ink 174">
                <a:extLst>
                  <a:ext uri="{FF2B5EF4-FFF2-40B4-BE49-F238E27FC236}">
                    <a16:creationId xmlns:a16="http://schemas.microsoft.com/office/drawing/2014/main" id="{A396F92C-160F-46BB-B392-F56C6E444E7B}"/>
                  </a:ext>
                </a:extLst>
              </p:cNvPr>
              <p:cNvPicPr/>
              <p:nvPr/>
            </p:nvPicPr>
            <p:blipFill>
              <a:blip r:embed="rId89"/>
              <a:stretch>
                <a:fillRect/>
              </a:stretch>
            </p:blipFill>
            <p:spPr>
              <a:xfrm>
                <a:off x="4902837" y="4183063"/>
                <a:ext cx="865433" cy="31353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80" name="Ink 179">
                <a:extLst>
                  <a:ext uri="{FF2B5EF4-FFF2-40B4-BE49-F238E27FC236}">
                    <a16:creationId xmlns:a16="http://schemas.microsoft.com/office/drawing/2014/main" id="{1E25EAF5-5160-42EB-8D3F-F38DC290CAEE}"/>
                  </a:ext>
                </a:extLst>
              </p14:cNvPr>
              <p14:cNvContentPartPr/>
              <p14:nvPr/>
            </p14:nvContentPartPr>
            <p14:xfrm>
              <a:off x="6412313" y="4111772"/>
              <a:ext cx="271800" cy="461160"/>
            </p14:xfrm>
          </p:contentPart>
        </mc:Choice>
        <mc:Fallback xmlns="">
          <p:pic>
            <p:nvPicPr>
              <p:cNvPr id="180" name="Ink 179">
                <a:extLst>
                  <a:ext uri="{FF2B5EF4-FFF2-40B4-BE49-F238E27FC236}">
                    <a16:creationId xmlns:a16="http://schemas.microsoft.com/office/drawing/2014/main" id="{1E25EAF5-5160-42EB-8D3F-F38DC290CAEE}"/>
                  </a:ext>
                </a:extLst>
              </p:cNvPr>
              <p:cNvPicPr/>
              <p:nvPr/>
            </p:nvPicPr>
            <p:blipFill>
              <a:blip r:embed="rId91"/>
              <a:stretch>
                <a:fillRect/>
              </a:stretch>
            </p:blipFill>
            <p:spPr>
              <a:xfrm>
                <a:off x="6403313" y="4102772"/>
                <a:ext cx="2894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1" name="Ink 180">
                <a:extLst>
                  <a:ext uri="{FF2B5EF4-FFF2-40B4-BE49-F238E27FC236}">
                    <a16:creationId xmlns:a16="http://schemas.microsoft.com/office/drawing/2014/main" id="{8E42159A-9240-45A7-90D1-4B11101A54F0}"/>
                  </a:ext>
                </a:extLst>
              </p14:cNvPr>
              <p14:cNvContentPartPr/>
              <p14:nvPr/>
            </p14:nvContentPartPr>
            <p14:xfrm>
              <a:off x="5937473" y="4054892"/>
              <a:ext cx="287640" cy="470520"/>
            </p14:xfrm>
          </p:contentPart>
        </mc:Choice>
        <mc:Fallback xmlns="">
          <p:pic>
            <p:nvPicPr>
              <p:cNvPr id="181" name="Ink 180">
                <a:extLst>
                  <a:ext uri="{FF2B5EF4-FFF2-40B4-BE49-F238E27FC236}">
                    <a16:creationId xmlns:a16="http://schemas.microsoft.com/office/drawing/2014/main" id="{8E42159A-9240-45A7-90D1-4B11101A54F0}"/>
                  </a:ext>
                </a:extLst>
              </p:cNvPr>
              <p:cNvPicPr/>
              <p:nvPr/>
            </p:nvPicPr>
            <p:blipFill>
              <a:blip r:embed="rId93"/>
              <a:stretch>
                <a:fillRect/>
              </a:stretch>
            </p:blipFill>
            <p:spPr>
              <a:xfrm>
                <a:off x="5928473" y="4045899"/>
                <a:ext cx="305280" cy="488147"/>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90" name="Ink 189">
                <a:extLst>
                  <a:ext uri="{FF2B5EF4-FFF2-40B4-BE49-F238E27FC236}">
                    <a16:creationId xmlns:a16="http://schemas.microsoft.com/office/drawing/2014/main" id="{AD9D5307-012D-4791-87A9-7E87AFADEEFB}"/>
                  </a:ext>
                </a:extLst>
              </p14:cNvPr>
              <p14:cNvContentPartPr/>
              <p14:nvPr/>
            </p14:nvContentPartPr>
            <p14:xfrm>
              <a:off x="7280273" y="4086572"/>
              <a:ext cx="607680" cy="425160"/>
            </p14:xfrm>
          </p:contentPart>
        </mc:Choice>
        <mc:Fallback xmlns="">
          <p:pic>
            <p:nvPicPr>
              <p:cNvPr id="190" name="Ink 189">
                <a:extLst>
                  <a:ext uri="{FF2B5EF4-FFF2-40B4-BE49-F238E27FC236}">
                    <a16:creationId xmlns:a16="http://schemas.microsoft.com/office/drawing/2014/main" id="{AD9D5307-012D-4791-87A9-7E87AFADEEFB}"/>
                  </a:ext>
                </a:extLst>
              </p:cNvPr>
              <p:cNvPicPr/>
              <p:nvPr/>
            </p:nvPicPr>
            <p:blipFill>
              <a:blip r:embed="rId95"/>
              <a:stretch>
                <a:fillRect/>
              </a:stretch>
            </p:blipFill>
            <p:spPr>
              <a:xfrm>
                <a:off x="7271633" y="4077932"/>
                <a:ext cx="6253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91" name="Ink 190">
                <a:extLst>
                  <a:ext uri="{FF2B5EF4-FFF2-40B4-BE49-F238E27FC236}">
                    <a16:creationId xmlns:a16="http://schemas.microsoft.com/office/drawing/2014/main" id="{266A6889-DB7C-4497-8FEE-1575CE4156D1}"/>
                  </a:ext>
                </a:extLst>
              </p14:cNvPr>
              <p14:cNvContentPartPr/>
              <p14:nvPr/>
            </p14:nvContentPartPr>
            <p14:xfrm>
              <a:off x="6928193" y="4228412"/>
              <a:ext cx="159840" cy="204120"/>
            </p14:xfrm>
          </p:contentPart>
        </mc:Choice>
        <mc:Fallback xmlns="">
          <p:pic>
            <p:nvPicPr>
              <p:cNvPr id="191" name="Ink 190">
                <a:extLst>
                  <a:ext uri="{FF2B5EF4-FFF2-40B4-BE49-F238E27FC236}">
                    <a16:creationId xmlns:a16="http://schemas.microsoft.com/office/drawing/2014/main" id="{266A6889-DB7C-4497-8FEE-1575CE4156D1}"/>
                  </a:ext>
                </a:extLst>
              </p:cNvPr>
              <p:cNvPicPr/>
              <p:nvPr/>
            </p:nvPicPr>
            <p:blipFill>
              <a:blip r:embed="rId97"/>
              <a:stretch>
                <a:fillRect/>
              </a:stretch>
            </p:blipFill>
            <p:spPr>
              <a:xfrm>
                <a:off x="6919193" y="4219772"/>
                <a:ext cx="177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93" name="Ink 192">
                <a:extLst>
                  <a:ext uri="{FF2B5EF4-FFF2-40B4-BE49-F238E27FC236}">
                    <a16:creationId xmlns:a16="http://schemas.microsoft.com/office/drawing/2014/main" id="{00542FDA-5B5B-4B13-BC2D-EABF0CD8AE6A}"/>
                  </a:ext>
                </a:extLst>
              </p14:cNvPr>
              <p14:cNvContentPartPr/>
              <p14:nvPr/>
            </p14:nvContentPartPr>
            <p14:xfrm>
              <a:off x="8054273" y="4056692"/>
              <a:ext cx="317160" cy="488160"/>
            </p14:xfrm>
          </p:contentPart>
        </mc:Choice>
        <mc:Fallback xmlns="">
          <p:pic>
            <p:nvPicPr>
              <p:cNvPr id="193" name="Ink 192">
                <a:extLst>
                  <a:ext uri="{FF2B5EF4-FFF2-40B4-BE49-F238E27FC236}">
                    <a16:creationId xmlns:a16="http://schemas.microsoft.com/office/drawing/2014/main" id="{00542FDA-5B5B-4B13-BC2D-EABF0CD8AE6A}"/>
                  </a:ext>
                </a:extLst>
              </p:cNvPr>
              <p:cNvPicPr/>
              <p:nvPr/>
            </p:nvPicPr>
            <p:blipFill>
              <a:blip r:embed="rId99"/>
              <a:stretch>
                <a:fillRect/>
              </a:stretch>
            </p:blipFill>
            <p:spPr>
              <a:xfrm>
                <a:off x="8045283" y="4047692"/>
                <a:ext cx="33478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3" name="Ink 202">
                <a:extLst>
                  <a:ext uri="{FF2B5EF4-FFF2-40B4-BE49-F238E27FC236}">
                    <a16:creationId xmlns:a16="http://schemas.microsoft.com/office/drawing/2014/main" id="{3A7383DD-9444-409B-9CDE-E49DEACC5918}"/>
                  </a:ext>
                </a:extLst>
              </p14:cNvPr>
              <p14:cNvContentPartPr/>
              <p14:nvPr/>
            </p14:nvContentPartPr>
            <p14:xfrm>
              <a:off x="2210753" y="4589132"/>
              <a:ext cx="1354320" cy="438120"/>
            </p14:xfrm>
          </p:contentPart>
        </mc:Choice>
        <mc:Fallback xmlns="">
          <p:pic>
            <p:nvPicPr>
              <p:cNvPr id="203" name="Ink 202">
                <a:extLst>
                  <a:ext uri="{FF2B5EF4-FFF2-40B4-BE49-F238E27FC236}">
                    <a16:creationId xmlns:a16="http://schemas.microsoft.com/office/drawing/2014/main" id="{3A7383DD-9444-409B-9CDE-E49DEACC5918}"/>
                  </a:ext>
                </a:extLst>
              </p:cNvPr>
              <p:cNvPicPr/>
              <p:nvPr/>
            </p:nvPicPr>
            <p:blipFill>
              <a:blip r:embed="rId101"/>
              <a:stretch>
                <a:fillRect/>
              </a:stretch>
            </p:blipFill>
            <p:spPr>
              <a:xfrm>
                <a:off x="2201753" y="4580485"/>
                <a:ext cx="1371960" cy="455775"/>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04" name="Ink 203">
                <a:extLst>
                  <a:ext uri="{FF2B5EF4-FFF2-40B4-BE49-F238E27FC236}">
                    <a16:creationId xmlns:a16="http://schemas.microsoft.com/office/drawing/2014/main" id="{48264FDA-DC4B-4543-B4F9-3DED581E059C}"/>
                  </a:ext>
                </a:extLst>
              </p14:cNvPr>
              <p14:cNvContentPartPr/>
              <p14:nvPr/>
            </p14:nvContentPartPr>
            <p14:xfrm>
              <a:off x="3663353" y="4889732"/>
              <a:ext cx="171720" cy="38880"/>
            </p14:xfrm>
          </p:contentPart>
        </mc:Choice>
        <mc:Fallback xmlns="">
          <p:pic>
            <p:nvPicPr>
              <p:cNvPr id="204" name="Ink 203">
                <a:extLst>
                  <a:ext uri="{FF2B5EF4-FFF2-40B4-BE49-F238E27FC236}">
                    <a16:creationId xmlns:a16="http://schemas.microsoft.com/office/drawing/2014/main" id="{48264FDA-DC4B-4543-B4F9-3DED581E059C}"/>
                  </a:ext>
                </a:extLst>
              </p:cNvPr>
              <p:cNvPicPr/>
              <p:nvPr/>
            </p:nvPicPr>
            <p:blipFill>
              <a:blip r:embed="rId103"/>
              <a:stretch>
                <a:fillRect/>
              </a:stretch>
            </p:blipFill>
            <p:spPr>
              <a:xfrm>
                <a:off x="3654353" y="4880732"/>
                <a:ext cx="1893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5" name="Ink 214">
                <a:extLst>
                  <a:ext uri="{FF2B5EF4-FFF2-40B4-BE49-F238E27FC236}">
                    <a16:creationId xmlns:a16="http://schemas.microsoft.com/office/drawing/2014/main" id="{249AFE12-C83D-462B-9E96-188905A30850}"/>
                  </a:ext>
                </a:extLst>
              </p14:cNvPr>
              <p14:cNvContentPartPr/>
              <p14:nvPr/>
            </p14:nvContentPartPr>
            <p14:xfrm>
              <a:off x="5683673" y="4932572"/>
              <a:ext cx="113760" cy="27000"/>
            </p14:xfrm>
          </p:contentPart>
        </mc:Choice>
        <mc:Fallback xmlns="">
          <p:pic>
            <p:nvPicPr>
              <p:cNvPr id="215" name="Ink 214">
                <a:extLst>
                  <a:ext uri="{FF2B5EF4-FFF2-40B4-BE49-F238E27FC236}">
                    <a16:creationId xmlns:a16="http://schemas.microsoft.com/office/drawing/2014/main" id="{249AFE12-C83D-462B-9E96-188905A30850}"/>
                  </a:ext>
                </a:extLst>
              </p:cNvPr>
              <p:cNvPicPr/>
              <p:nvPr/>
            </p:nvPicPr>
            <p:blipFill>
              <a:blip r:embed="rId105"/>
              <a:stretch>
                <a:fillRect/>
              </a:stretch>
            </p:blipFill>
            <p:spPr>
              <a:xfrm>
                <a:off x="5675033" y="4923572"/>
                <a:ext cx="1314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6" name="Ink 215">
                <a:extLst>
                  <a:ext uri="{FF2B5EF4-FFF2-40B4-BE49-F238E27FC236}">
                    <a16:creationId xmlns:a16="http://schemas.microsoft.com/office/drawing/2014/main" id="{7117E12C-CDC1-41A7-A6E7-8EC90E715C38}"/>
                  </a:ext>
                </a:extLst>
              </p14:cNvPr>
              <p14:cNvContentPartPr/>
              <p14:nvPr/>
            </p14:nvContentPartPr>
            <p14:xfrm>
              <a:off x="5271833" y="4715852"/>
              <a:ext cx="257040" cy="426960"/>
            </p14:xfrm>
          </p:contentPart>
        </mc:Choice>
        <mc:Fallback xmlns="">
          <p:pic>
            <p:nvPicPr>
              <p:cNvPr id="216" name="Ink 215">
                <a:extLst>
                  <a:ext uri="{FF2B5EF4-FFF2-40B4-BE49-F238E27FC236}">
                    <a16:creationId xmlns:a16="http://schemas.microsoft.com/office/drawing/2014/main" id="{7117E12C-CDC1-41A7-A6E7-8EC90E715C38}"/>
                  </a:ext>
                </a:extLst>
              </p:cNvPr>
              <p:cNvPicPr/>
              <p:nvPr/>
            </p:nvPicPr>
            <p:blipFill>
              <a:blip r:embed="rId107"/>
              <a:stretch>
                <a:fillRect/>
              </a:stretch>
            </p:blipFill>
            <p:spPr>
              <a:xfrm>
                <a:off x="5263193" y="4707205"/>
                <a:ext cx="274680" cy="44461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7" name="Ink 216">
                <a:extLst>
                  <a:ext uri="{FF2B5EF4-FFF2-40B4-BE49-F238E27FC236}">
                    <a16:creationId xmlns:a16="http://schemas.microsoft.com/office/drawing/2014/main" id="{43C44C75-0572-41AB-9B06-B609FD27A356}"/>
                  </a:ext>
                </a:extLst>
              </p14:cNvPr>
              <p14:cNvContentPartPr/>
              <p14:nvPr/>
            </p14:nvContentPartPr>
            <p14:xfrm>
              <a:off x="4002833" y="4727732"/>
              <a:ext cx="1079280" cy="307800"/>
            </p14:xfrm>
          </p:contentPart>
        </mc:Choice>
        <mc:Fallback xmlns="">
          <p:pic>
            <p:nvPicPr>
              <p:cNvPr id="217" name="Ink 216">
                <a:extLst>
                  <a:ext uri="{FF2B5EF4-FFF2-40B4-BE49-F238E27FC236}">
                    <a16:creationId xmlns:a16="http://schemas.microsoft.com/office/drawing/2014/main" id="{43C44C75-0572-41AB-9B06-B609FD27A356}"/>
                  </a:ext>
                </a:extLst>
              </p:cNvPr>
              <p:cNvPicPr/>
              <p:nvPr/>
            </p:nvPicPr>
            <p:blipFill>
              <a:blip r:embed="rId109"/>
              <a:stretch>
                <a:fillRect/>
              </a:stretch>
            </p:blipFill>
            <p:spPr>
              <a:xfrm>
                <a:off x="3994193" y="4719092"/>
                <a:ext cx="10969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8" name="Ink 227">
                <a:extLst>
                  <a:ext uri="{FF2B5EF4-FFF2-40B4-BE49-F238E27FC236}">
                    <a16:creationId xmlns:a16="http://schemas.microsoft.com/office/drawing/2014/main" id="{0D43F6C2-12B4-4B92-938D-BFBE36B5353B}"/>
                  </a:ext>
                </a:extLst>
              </p14:cNvPr>
              <p14:cNvContentPartPr/>
              <p14:nvPr/>
            </p14:nvContentPartPr>
            <p14:xfrm>
              <a:off x="7909193" y="4805852"/>
              <a:ext cx="191880" cy="196200"/>
            </p14:xfrm>
          </p:contentPart>
        </mc:Choice>
        <mc:Fallback xmlns="">
          <p:pic>
            <p:nvPicPr>
              <p:cNvPr id="228" name="Ink 227">
                <a:extLst>
                  <a:ext uri="{FF2B5EF4-FFF2-40B4-BE49-F238E27FC236}">
                    <a16:creationId xmlns:a16="http://schemas.microsoft.com/office/drawing/2014/main" id="{0D43F6C2-12B4-4B92-938D-BFBE36B5353B}"/>
                  </a:ext>
                </a:extLst>
              </p:cNvPr>
              <p:cNvPicPr/>
              <p:nvPr/>
            </p:nvPicPr>
            <p:blipFill>
              <a:blip r:embed="rId111"/>
              <a:stretch>
                <a:fillRect/>
              </a:stretch>
            </p:blipFill>
            <p:spPr>
              <a:xfrm>
                <a:off x="7900553" y="4797212"/>
                <a:ext cx="2095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29" name="Ink 228">
                <a:extLst>
                  <a:ext uri="{FF2B5EF4-FFF2-40B4-BE49-F238E27FC236}">
                    <a16:creationId xmlns:a16="http://schemas.microsoft.com/office/drawing/2014/main" id="{881B044A-91EE-426B-B7CD-357B299D16D5}"/>
                  </a:ext>
                </a:extLst>
              </p14:cNvPr>
              <p14:cNvContentPartPr/>
              <p14:nvPr/>
            </p14:nvContentPartPr>
            <p14:xfrm>
              <a:off x="7320593" y="4685972"/>
              <a:ext cx="331920" cy="434160"/>
            </p14:xfrm>
          </p:contentPart>
        </mc:Choice>
        <mc:Fallback xmlns="">
          <p:pic>
            <p:nvPicPr>
              <p:cNvPr id="229" name="Ink 228">
                <a:extLst>
                  <a:ext uri="{FF2B5EF4-FFF2-40B4-BE49-F238E27FC236}">
                    <a16:creationId xmlns:a16="http://schemas.microsoft.com/office/drawing/2014/main" id="{881B044A-91EE-426B-B7CD-357B299D16D5}"/>
                  </a:ext>
                </a:extLst>
              </p:cNvPr>
              <p:cNvPicPr/>
              <p:nvPr/>
            </p:nvPicPr>
            <p:blipFill>
              <a:blip r:embed="rId113"/>
              <a:stretch>
                <a:fillRect/>
              </a:stretch>
            </p:blipFill>
            <p:spPr>
              <a:xfrm>
                <a:off x="7311593" y="4677332"/>
                <a:ext cx="34956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0" name="Ink 229">
                <a:extLst>
                  <a:ext uri="{FF2B5EF4-FFF2-40B4-BE49-F238E27FC236}">
                    <a16:creationId xmlns:a16="http://schemas.microsoft.com/office/drawing/2014/main" id="{4CE3CCD8-C106-4757-BD6B-770B62CE6B08}"/>
                  </a:ext>
                </a:extLst>
              </p14:cNvPr>
              <p14:cNvContentPartPr/>
              <p14:nvPr/>
            </p14:nvContentPartPr>
            <p14:xfrm>
              <a:off x="6956633" y="4746092"/>
              <a:ext cx="177840" cy="361440"/>
            </p14:xfrm>
          </p:contentPart>
        </mc:Choice>
        <mc:Fallback xmlns="">
          <p:pic>
            <p:nvPicPr>
              <p:cNvPr id="230" name="Ink 229">
                <a:extLst>
                  <a:ext uri="{FF2B5EF4-FFF2-40B4-BE49-F238E27FC236}">
                    <a16:creationId xmlns:a16="http://schemas.microsoft.com/office/drawing/2014/main" id="{4CE3CCD8-C106-4757-BD6B-770B62CE6B08}"/>
                  </a:ext>
                </a:extLst>
              </p:cNvPr>
              <p:cNvPicPr/>
              <p:nvPr/>
            </p:nvPicPr>
            <p:blipFill>
              <a:blip r:embed="rId115"/>
              <a:stretch>
                <a:fillRect/>
              </a:stretch>
            </p:blipFill>
            <p:spPr>
              <a:xfrm>
                <a:off x="6947993" y="4737092"/>
                <a:ext cx="1954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1" name="Ink 230">
                <a:extLst>
                  <a:ext uri="{FF2B5EF4-FFF2-40B4-BE49-F238E27FC236}">
                    <a16:creationId xmlns:a16="http://schemas.microsoft.com/office/drawing/2014/main" id="{555C57EE-2590-4A1E-B577-29627EAD56F1}"/>
                  </a:ext>
                </a:extLst>
              </p14:cNvPr>
              <p14:cNvContentPartPr/>
              <p14:nvPr/>
            </p14:nvContentPartPr>
            <p14:xfrm>
              <a:off x="6502313" y="4818452"/>
              <a:ext cx="291240" cy="286920"/>
            </p14:xfrm>
          </p:contentPart>
        </mc:Choice>
        <mc:Fallback xmlns="">
          <p:pic>
            <p:nvPicPr>
              <p:cNvPr id="231" name="Ink 230">
                <a:extLst>
                  <a:ext uri="{FF2B5EF4-FFF2-40B4-BE49-F238E27FC236}">
                    <a16:creationId xmlns:a16="http://schemas.microsoft.com/office/drawing/2014/main" id="{555C57EE-2590-4A1E-B577-29627EAD56F1}"/>
                  </a:ext>
                </a:extLst>
              </p:cNvPr>
              <p:cNvPicPr/>
              <p:nvPr/>
            </p:nvPicPr>
            <p:blipFill>
              <a:blip r:embed="rId117"/>
              <a:stretch>
                <a:fillRect/>
              </a:stretch>
            </p:blipFill>
            <p:spPr>
              <a:xfrm>
                <a:off x="6493673" y="4809812"/>
                <a:ext cx="3088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32" name="Ink 231">
                <a:extLst>
                  <a:ext uri="{FF2B5EF4-FFF2-40B4-BE49-F238E27FC236}">
                    <a16:creationId xmlns:a16="http://schemas.microsoft.com/office/drawing/2014/main" id="{4CA8664A-85AE-458B-AEAC-7AC5533A76A4}"/>
                  </a:ext>
                </a:extLst>
              </p14:cNvPr>
              <p14:cNvContentPartPr/>
              <p14:nvPr/>
            </p14:nvContentPartPr>
            <p14:xfrm>
              <a:off x="5983913" y="4809092"/>
              <a:ext cx="353160" cy="269280"/>
            </p14:xfrm>
          </p:contentPart>
        </mc:Choice>
        <mc:Fallback xmlns="">
          <p:pic>
            <p:nvPicPr>
              <p:cNvPr id="232" name="Ink 231">
                <a:extLst>
                  <a:ext uri="{FF2B5EF4-FFF2-40B4-BE49-F238E27FC236}">
                    <a16:creationId xmlns:a16="http://schemas.microsoft.com/office/drawing/2014/main" id="{4CA8664A-85AE-458B-AEAC-7AC5533A76A4}"/>
                  </a:ext>
                </a:extLst>
              </p:cNvPr>
              <p:cNvPicPr/>
              <p:nvPr/>
            </p:nvPicPr>
            <p:blipFill>
              <a:blip r:embed="rId119"/>
              <a:stretch>
                <a:fillRect/>
              </a:stretch>
            </p:blipFill>
            <p:spPr>
              <a:xfrm>
                <a:off x="5974913" y="4800092"/>
                <a:ext cx="370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39" name="Ink 238">
                <a:extLst>
                  <a:ext uri="{FF2B5EF4-FFF2-40B4-BE49-F238E27FC236}">
                    <a16:creationId xmlns:a16="http://schemas.microsoft.com/office/drawing/2014/main" id="{168C73C8-23AD-43EC-9E4F-C96A74BDDB0B}"/>
                  </a:ext>
                </a:extLst>
              </p14:cNvPr>
              <p14:cNvContentPartPr/>
              <p14:nvPr/>
            </p14:nvContentPartPr>
            <p14:xfrm>
              <a:off x="9497153" y="4675172"/>
              <a:ext cx="117360" cy="196560"/>
            </p14:xfrm>
          </p:contentPart>
        </mc:Choice>
        <mc:Fallback xmlns="">
          <p:pic>
            <p:nvPicPr>
              <p:cNvPr id="239" name="Ink 238">
                <a:extLst>
                  <a:ext uri="{FF2B5EF4-FFF2-40B4-BE49-F238E27FC236}">
                    <a16:creationId xmlns:a16="http://schemas.microsoft.com/office/drawing/2014/main" id="{168C73C8-23AD-43EC-9E4F-C96A74BDDB0B}"/>
                  </a:ext>
                </a:extLst>
              </p:cNvPr>
              <p:cNvPicPr/>
              <p:nvPr/>
            </p:nvPicPr>
            <p:blipFill>
              <a:blip r:embed="rId121"/>
              <a:stretch>
                <a:fillRect/>
              </a:stretch>
            </p:blipFill>
            <p:spPr>
              <a:xfrm>
                <a:off x="9488513" y="4666532"/>
                <a:ext cx="1350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40" name="Ink 239">
                <a:extLst>
                  <a:ext uri="{FF2B5EF4-FFF2-40B4-BE49-F238E27FC236}">
                    <a16:creationId xmlns:a16="http://schemas.microsoft.com/office/drawing/2014/main" id="{747D1920-1455-490B-8B6F-A91CC9A8085F}"/>
                  </a:ext>
                </a:extLst>
              </p14:cNvPr>
              <p14:cNvContentPartPr/>
              <p14:nvPr/>
            </p14:nvContentPartPr>
            <p14:xfrm>
              <a:off x="8366393" y="4664012"/>
              <a:ext cx="966960" cy="514080"/>
            </p14:xfrm>
          </p:contentPart>
        </mc:Choice>
        <mc:Fallback xmlns="">
          <p:pic>
            <p:nvPicPr>
              <p:cNvPr id="240" name="Ink 239">
                <a:extLst>
                  <a:ext uri="{FF2B5EF4-FFF2-40B4-BE49-F238E27FC236}">
                    <a16:creationId xmlns:a16="http://schemas.microsoft.com/office/drawing/2014/main" id="{747D1920-1455-490B-8B6F-A91CC9A8085F}"/>
                  </a:ext>
                </a:extLst>
              </p:cNvPr>
              <p:cNvPicPr/>
              <p:nvPr/>
            </p:nvPicPr>
            <p:blipFill>
              <a:blip r:embed="rId123"/>
              <a:stretch>
                <a:fillRect/>
              </a:stretch>
            </p:blipFill>
            <p:spPr>
              <a:xfrm>
                <a:off x="8357393" y="4655366"/>
                <a:ext cx="984600" cy="531732"/>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43" name="Ink 242">
                <a:extLst>
                  <a:ext uri="{FF2B5EF4-FFF2-40B4-BE49-F238E27FC236}">
                    <a16:creationId xmlns:a16="http://schemas.microsoft.com/office/drawing/2014/main" id="{93B9330D-A2E5-45CA-B25E-765B4412FABB}"/>
                  </a:ext>
                </a:extLst>
              </p14:cNvPr>
              <p14:cNvContentPartPr/>
              <p14:nvPr/>
            </p14:nvContentPartPr>
            <p14:xfrm>
              <a:off x="2227313" y="5388692"/>
              <a:ext cx="256320" cy="151560"/>
            </p14:xfrm>
          </p:contentPart>
        </mc:Choice>
        <mc:Fallback xmlns="">
          <p:pic>
            <p:nvPicPr>
              <p:cNvPr id="243" name="Ink 242">
                <a:extLst>
                  <a:ext uri="{FF2B5EF4-FFF2-40B4-BE49-F238E27FC236}">
                    <a16:creationId xmlns:a16="http://schemas.microsoft.com/office/drawing/2014/main" id="{93B9330D-A2E5-45CA-B25E-765B4412FABB}"/>
                  </a:ext>
                </a:extLst>
              </p:cNvPr>
              <p:cNvPicPr/>
              <p:nvPr/>
            </p:nvPicPr>
            <p:blipFill>
              <a:blip r:embed="rId125"/>
              <a:stretch>
                <a:fillRect/>
              </a:stretch>
            </p:blipFill>
            <p:spPr>
              <a:xfrm>
                <a:off x="2218313" y="5380052"/>
                <a:ext cx="2739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51" name="Ink 250">
                <a:extLst>
                  <a:ext uri="{FF2B5EF4-FFF2-40B4-BE49-F238E27FC236}">
                    <a16:creationId xmlns:a16="http://schemas.microsoft.com/office/drawing/2014/main" id="{14F28491-FE92-459E-A479-EC1F14FA96F8}"/>
                  </a:ext>
                </a:extLst>
              </p14:cNvPr>
              <p14:cNvContentPartPr/>
              <p14:nvPr/>
            </p14:nvContentPartPr>
            <p14:xfrm>
              <a:off x="2656073" y="5292932"/>
              <a:ext cx="486000" cy="389880"/>
            </p14:xfrm>
          </p:contentPart>
        </mc:Choice>
        <mc:Fallback xmlns="">
          <p:pic>
            <p:nvPicPr>
              <p:cNvPr id="251" name="Ink 250">
                <a:extLst>
                  <a:ext uri="{FF2B5EF4-FFF2-40B4-BE49-F238E27FC236}">
                    <a16:creationId xmlns:a16="http://schemas.microsoft.com/office/drawing/2014/main" id="{14F28491-FE92-459E-A479-EC1F14FA96F8}"/>
                  </a:ext>
                </a:extLst>
              </p:cNvPr>
              <p:cNvPicPr/>
              <p:nvPr/>
            </p:nvPicPr>
            <p:blipFill>
              <a:blip r:embed="rId127"/>
              <a:stretch>
                <a:fillRect/>
              </a:stretch>
            </p:blipFill>
            <p:spPr>
              <a:xfrm>
                <a:off x="2647073" y="5284292"/>
                <a:ext cx="50364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61" name="Ink 260">
                <a:extLst>
                  <a:ext uri="{FF2B5EF4-FFF2-40B4-BE49-F238E27FC236}">
                    <a16:creationId xmlns:a16="http://schemas.microsoft.com/office/drawing/2014/main" id="{7A8D2F12-E7C7-45A5-837E-CDFD0413E482}"/>
                  </a:ext>
                </a:extLst>
              </p14:cNvPr>
              <p14:cNvContentPartPr/>
              <p14:nvPr/>
            </p14:nvContentPartPr>
            <p14:xfrm>
              <a:off x="3317033" y="5242172"/>
              <a:ext cx="2351880" cy="528480"/>
            </p14:xfrm>
          </p:contentPart>
        </mc:Choice>
        <mc:Fallback xmlns="">
          <p:pic>
            <p:nvPicPr>
              <p:cNvPr id="261" name="Ink 260">
                <a:extLst>
                  <a:ext uri="{FF2B5EF4-FFF2-40B4-BE49-F238E27FC236}">
                    <a16:creationId xmlns:a16="http://schemas.microsoft.com/office/drawing/2014/main" id="{7A8D2F12-E7C7-45A5-837E-CDFD0413E482}"/>
                  </a:ext>
                </a:extLst>
              </p:cNvPr>
              <p:cNvPicPr/>
              <p:nvPr/>
            </p:nvPicPr>
            <p:blipFill>
              <a:blip r:embed="rId129"/>
              <a:stretch>
                <a:fillRect/>
              </a:stretch>
            </p:blipFill>
            <p:spPr>
              <a:xfrm>
                <a:off x="3308392" y="5233532"/>
                <a:ext cx="2369523"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1" name="Ink 270">
                <a:extLst>
                  <a:ext uri="{FF2B5EF4-FFF2-40B4-BE49-F238E27FC236}">
                    <a16:creationId xmlns:a16="http://schemas.microsoft.com/office/drawing/2014/main" id="{47E046C1-B9F7-47A1-8A88-EE7284F097F4}"/>
                  </a:ext>
                </a:extLst>
              </p14:cNvPr>
              <p14:cNvContentPartPr/>
              <p14:nvPr/>
            </p14:nvContentPartPr>
            <p14:xfrm>
              <a:off x="7417793" y="5396612"/>
              <a:ext cx="263160" cy="388080"/>
            </p14:xfrm>
          </p:contentPart>
        </mc:Choice>
        <mc:Fallback xmlns="">
          <p:pic>
            <p:nvPicPr>
              <p:cNvPr id="271" name="Ink 270">
                <a:extLst>
                  <a:ext uri="{FF2B5EF4-FFF2-40B4-BE49-F238E27FC236}">
                    <a16:creationId xmlns:a16="http://schemas.microsoft.com/office/drawing/2014/main" id="{47E046C1-B9F7-47A1-8A88-EE7284F097F4}"/>
                  </a:ext>
                </a:extLst>
              </p:cNvPr>
              <p:cNvPicPr/>
              <p:nvPr/>
            </p:nvPicPr>
            <p:blipFill>
              <a:blip r:embed="rId131"/>
              <a:stretch>
                <a:fillRect/>
              </a:stretch>
            </p:blipFill>
            <p:spPr>
              <a:xfrm>
                <a:off x="7409153" y="5387620"/>
                <a:ext cx="280800" cy="40570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72" name="Ink 271">
                <a:extLst>
                  <a:ext uri="{FF2B5EF4-FFF2-40B4-BE49-F238E27FC236}">
                    <a16:creationId xmlns:a16="http://schemas.microsoft.com/office/drawing/2014/main" id="{3675CD22-269F-434C-BDAF-0693B0699571}"/>
                  </a:ext>
                </a:extLst>
              </p14:cNvPr>
              <p14:cNvContentPartPr/>
              <p14:nvPr/>
            </p14:nvContentPartPr>
            <p14:xfrm>
              <a:off x="5844593" y="5367452"/>
              <a:ext cx="1381680" cy="412920"/>
            </p14:xfrm>
          </p:contentPart>
        </mc:Choice>
        <mc:Fallback xmlns="">
          <p:pic>
            <p:nvPicPr>
              <p:cNvPr id="272" name="Ink 271">
                <a:extLst>
                  <a:ext uri="{FF2B5EF4-FFF2-40B4-BE49-F238E27FC236}">
                    <a16:creationId xmlns:a16="http://schemas.microsoft.com/office/drawing/2014/main" id="{3675CD22-269F-434C-BDAF-0693B0699571}"/>
                  </a:ext>
                </a:extLst>
              </p:cNvPr>
              <p:cNvPicPr/>
              <p:nvPr/>
            </p:nvPicPr>
            <p:blipFill>
              <a:blip r:embed="rId133"/>
              <a:stretch>
                <a:fillRect/>
              </a:stretch>
            </p:blipFill>
            <p:spPr>
              <a:xfrm>
                <a:off x="5835593" y="5358812"/>
                <a:ext cx="13993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1" name="Ink 280">
                <a:extLst>
                  <a:ext uri="{FF2B5EF4-FFF2-40B4-BE49-F238E27FC236}">
                    <a16:creationId xmlns:a16="http://schemas.microsoft.com/office/drawing/2014/main" id="{83325863-202E-4948-AD61-1C8F303F034B}"/>
                  </a:ext>
                </a:extLst>
              </p14:cNvPr>
              <p14:cNvContentPartPr/>
              <p14:nvPr/>
            </p14:nvContentPartPr>
            <p14:xfrm>
              <a:off x="9292673" y="5348012"/>
              <a:ext cx="131400" cy="145080"/>
            </p14:xfrm>
          </p:contentPart>
        </mc:Choice>
        <mc:Fallback xmlns="">
          <p:pic>
            <p:nvPicPr>
              <p:cNvPr id="281" name="Ink 280">
                <a:extLst>
                  <a:ext uri="{FF2B5EF4-FFF2-40B4-BE49-F238E27FC236}">
                    <a16:creationId xmlns:a16="http://schemas.microsoft.com/office/drawing/2014/main" id="{83325863-202E-4948-AD61-1C8F303F034B}"/>
                  </a:ext>
                </a:extLst>
              </p:cNvPr>
              <p:cNvPicPr/>
              <p:nvPr/>
            </p:nvPicPr>
            <p:blipFill>
              <a:blip r:embed="rId135"/>
              <a:stretch>
                <a:fillRect/>
              </a:stretch>
            </p:blipFill>
            <p:spPr>
              <a:xfrm>
                <a:off x="9284033" y="5339372"/>
                <a:ext cx="149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3" name="Ink 282">
                <a:extLst>
                  <a:ext uri="{FF2B5EF4-FFF2-40B4-BE49-F238E27FC236}">
                    <a16:creationId xmlns:a16="http://schemas.microsoft.com/office/drawing/2014/main" id="{22083BED-4CC2-480C-AC4E-8E0C1D95D204}"/>
                  </a:ext>
                </a:extLst>
              </p14:cNvPr>
              <p14:cNvContentPartPr/>
              <p14:nvPr/>
            </p14:nvContentPartPr>
            <p14:xfrm>
              <a:off x="7906673" y="5326772"/>
              <a:ext cx="1212120" cy="451800"/>
            </p14:xfrm>
          </p:contentPart>
        </mc:Choice>
        <mc:Fallback xmlns="">
          <p:pic>
            <p:nvPicPr>
              <p:cNvPr id="283" name="Ink 282">
                <a:extLst>
                  <a:ext uri="{FF2B5EF4-FFF2-40B4-BE49-F238E27FC236}">
                    <a16:creationId xmlns:a16="http://schemas.microsoft.com/office/drawing/2014/main" id="{22083BED-4CC2-480C-AC4E-8E0C1D95D204}"/>
                  </a:ext>
                </a:extLst>
              </p:cNvPr>
              <p:cNvPicPr/>
              <p:nvPr/>
            </p:nvPicPr>
            <p:blipFill>
              <a:blip r:embed="rId137"/>
              <a:stretch>
                <a:fillRect/>
              </a:stretch>
            </p:blipFill>
            <p:spPr>
              <a:xfrm>
                <a:off x="7898030" y="5318125"/>
                <a:ext cx="1229765" cy="469454"/>
              </a:xfrm>
              <a:prstGeom prst="rect">
                <a:avLst/>
              </a:prstGeom>
            </p:spPr>
          </p:pic>
        </mc:Fallback>
      </mc:AlternateContent>
    </p:spTree>
    <p:extLst>
      <p:ext uri="{BB962C8B-B14F-4D97-AF65-F5344CB8AC3E}">
        <p14:creationId xmlns:p14="http://schemas.microsoft.com/office/powerpoint/2010/main" val="95169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D2E-A910-4A76-9624-E368C18E10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89F197-AE27-4909-9606-39D9E12B4520}"/>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4DDFB1-0409-4681-91DA-C61B97456ADB}"/>
                  </a:ext>
                </a:extLst>
              </p14:cNvPr>
              <p14:cNvContentPartPr/>
              <p14:nvPr/>
            </p14:nvContentPartPr>
            <p14:xfrm>
              <a:off x="1572473" y="1956812"/>
              <a:ext cx="201600" cy="20880"/>
            </p14:xfrm>
          </p:contentPart>
        </mc:Choice>
        <mc:Fallback xmlns="">
          <p:pic>
            <p:nvPicPr>
              <p:cNvPr id="4" name="Ink 3">
                <a:extLst>
                  <a:ext uri="{FF2B5EF4-FFF2-40B4-BE49-F238E27FC236}">
                    <a16:creationId xmlns:a16="http://schemas.microsoft.com/office/drawing/2014/main" id="{914DDFB1-0409-4681-91DA-C61B97456ADB}"/>
                  </a:ext>
                </a:extLst>
              </p:cNvPr>
              <p:cNvPicPr/>
              <p:nvPr/>
            </p:nvPicPr>
            <p:blipFill>
              <a:blip r:embed="rId3"/>
              <a:stretch>
                <a:fillRect/>
              </a:stretch>
            </p:blipFill>
            <p:spPr>
              <a:xfrm>
                <a:off x="1563473" y="1947812"/>
                <a:ext cx="2192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D389B99-7298-4D05-8952-821FF1B87DB6}"/>
                  </a:ext>
                </a:extLst>
              </p14:cNvPr>
              <p14:cNvContentPartPr/>
              <p14:nvPr/>
            </p14:nvContentPartPr>
            <p14:xfrm>
              <a:off x="1607033" y="2082092"/>
              <a:ext cx="184680" cy="4680"/>
            </p14:xfrm>
          </p:contentPart>
        </mc:Choice>
        <mc:Fallback xmlns="">
          <p:pic>
            <p:nvPicPr>
              <p:cNvPr id="5" name="Ink 4">
                <a:extLst>
                  <a:ext uri="{FF2B5EF4-FFF2-40B4-BE49-F238E27FC236}">
                    <a16:creationId xmlns:a16="http://schemas.microsoft.com/office/drawing/2014/main" id="{2D389B99-7298-4D05-8952-821FF1B87DB6}"/>
                  </a:ext>
                </a:extLst>
              </p:cNvPr>
              <p:cNvPicPr/>
              <p:nvPr/>
            </p:nvPicPr>
            <p:blipFill>
              <a:blip r:embed="rId5"/>
              <a:stretch>
                <a:fillRect/>
              </a:stretch>
            </p:blipFill>
            <p:spPr>
              <a:xfrm>
                <a:off x="1598033" y="2073092"/>
                <a:ext cx="2023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89132E9-BB27-4AE0-93AD-4C1C4E7E4136}"/>
                  </a:ext>
                </a:extLst>
              </p14:cNvPr>
              <p14:cNvContentPartPr/>
              <p14:nvPr/>
            </p14:nvContentPartPr>
            <p14:xfrm>
              <a:off x="2052713" y="1764932"/>
              <a:ext cx="1148760" cy="514440"/>
            </p14:xfrm>
          </p:contentPart>
        </mc:Choice>
        <mc:Fallback xmlns="">
          <p:pic>
            <p:nvPicPr>
              <p:cNvPr id="12" name="Ink 11">
                <a:extLst>
                  <a:ext uri="{FF2B5EF4-FFF2-40B4-BE49-F238E27FC236}">
                    <a16:creationId xmlns:a16="http://schemas.microsoft.com/office/drawing/2014/main" id="{789132E9-BB27-4AE0-93AD-4C1C4E7E4136}"/>
                  </a:ext>
                </a:extLst>
              </p:cNvPr>
              <p:cNvPicPr/>
              <p:nvPr/>
            </p:nvPicPr>
            <p:blipFill>
              <a:blip r:embed="rId7"/>
              <a:stretch>
                <a:fillRect/>
              </a:stretch>
            </p:blipFill>
            <p:spPr>
              <a:xfrm>
                <a:off x="2043716" y="1755932"/>
                <a:ext cx="1166394"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DCE4E72-6DEF-40ED-9916-939BFF4A236B}"/>
                  </a:ext>
                </a:extLst>
              </p14:cNvPr>
              <p14:cNvContentPartPr/>
              <p14:nvPr/>
            </p14:nvContentPartPr>
            <p14:xfrm>
              <a:off x="3405953" y="2108732"/>
              <a:ext cx="139320" cy="18720"/>
            </p14:xfrm>
          </p:contentPart>
        </mc:Choice>
        <mc:Fallback xmlns="">
          <p:pic>
            <p:nvPicPr>
              <p:cNvPr id="13" name="Ink 12">
                <a:extLst>
                  <a:ext uri="{FF2B5EF4-FFF2-40B4-BE49-F238E27FC236}">
                    <a16:creationId xmlns:a16="http://schemas.microsoft.com/office/drawing/2014/main" id="{FDCE4E72-6DEF-40ED-9916-939BFF4A236B}"/>
                  </a:ext>
                </a:extLst>
              </p:cNvPr>
              <p:cNvPicPr/>
              <p:nvPr/>
            </p:nvPicPr>
            <p:blipFill>
              <a:blip r:embed="rId9"/>
              <a:stretch>
                <a:fillRect/>
              </a:stretch>
            </p:blipFill>
            <p:spPr>
              <a:xfrm>
                <a:off x="3397313" y="2100092"/>
                <a:ext cx="1569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D0F16FE3-A3E7-494E-8883-589214FE8ED2}"/>
                  </a:ext>
                </a:extLst>
              </p14:cNvPr>
              <p14:cNvContentPartPr/>
              <p14:nvPr/>
            </p14:nvContentPartPr>
            <p14:xfrm>
              <a:off x="3797633" y="1977332"/>
              <a:ext cx="1115280" cy="320400"/>
            </p14:xfrm>
          </p:contentPart>
        </mc:Choice>
        <mc:Fallback xmlns="">
          <p:pic>
            <p:nvPicPr>
              <p:cNvPr id="20" name="Ink 19">
                <a:extLst>
                  <a:ext uri="{FF2B5EF4-FFF2-40B4-BE49-F238E27FC236}">
                    <a16:creationId xmlns:a16="http://schemas.microsoft.com/office/drawing/2014/main" id="{D0F16FE3-A3E7-494E-8883-589214FE8ED2}"/>
                  </a:ext>
                </a:extLst>
              </p:cNvPr>
              <p:cNvPicPr/>
              <p:nvPr/>
            </p:nvPicPr>
            <p:blipFill>
              <a:blip r:embed="rId11"/>
              <a:stretch>
                <a:fillRect/>
              </a:stretch>
            </p:blipFill>
            <p:spPr>
              <a:xfrm>
                <a:off x="3788990" y="1968692"/>
                <a:ext cx="1132926"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48C244E2-B806-432D-8C94-6445CB70E5E6}"/>
                  </a:ext>
                </a:extLst>
              </p14:cNvPr>
              <p14:cNvContentPartPr/>
              <p14:nvPr/>
            </p14:nvContentPartPr>
            <p14:xfrm>
              <a:off x="5595833" y="1882652"/>
              <a:ext cx="319680" cy="411480"/>
            </p14:xfrm>
          </p:contentPart>
        </mc:Choice>
        <mc:Fallback xmlns="">
          <p:pic>
            <p:nvPicPr>
              <p:cNvPr id="25" name="Ink 24">
                <a:extLst>
                  <a:ext uri="{FF2B5EF4-FFF2-40B4-BE49-F238E27FC236}">
                    <a16:creationId xmlns:a16="http://schemas.microsoft.com/office/drawing/2014/main" id="{48C244E2-B806-432D-8C94-6445CB70E5E6}"/>
                  </a:ext>
                </a:extLst>
              </p:cNvPr>
              <p:cNvPicPr/>
              <p:nvPr/>
            </p:nvPicPr>
            <p:blipFill>
              <a:blip r:embed="rId13"/>
              <a:stretch>
                <a:fillRect/>
              </a:stretch>
            </p:blipFill>
            <p:spPr>
              <a:xfrm>
                <a:off x="5586833" y="1874020"/>
                <a:ext cx="337320" cy="42910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B1C12CF4-8467-4EAD-903C-C93F3BEA973A}"/>
                  </a:ext>
                </a:extLst>
              </p14:cNvPr>
              <p14:cNvContentPartPr/>
              <p14:nvPr/>
            </p14:nvContentPartPr>
            <p14:xfrm>
              <a:off x="5109833" y="1893092"/>
              <a:ext cx="327600" cy="377280"/>
            </p14:xfrm>
          </p:contentPart>
        </mc:Choice>
        <mc:Fallback xmlns="">
          <p:pic>
            <p:nvPicPr>
              <p:cNvPr id="27" name="Ink 26">
                <a:extLst>
                  <a:ext uri="{FF2B5EF4-FFF2-40B4-BE49-F238E27FC236}">
                    <a16:creationId xmlns:a16="http://schemas.microsoft.com/office/drawing/2014/main" id="{B1C12CF4-8467-4EAD-903C-C93F3BEA973A}"/>
                  </a:ext>
                </a:extLst>
              </p:cNvPr>
              <p:cNvPicPr/>
              <p:nvPr/>
            </p:nvPicPr>
            <p:blipFill>
              <a:blip r:embed="rId15"/>
              <a:stretch>
                <a:fillRect/>
              </a:stretch>
            </p:blipFill>
            <p:spPr>
              <a:xfrm>
                <a:off x="5101202" y="1884452"/>
                <a:ext cx="345221"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9BEEFC35-D732-4FD2-9BA6-7D44CF19913B}"/>
                  </a:ext>
                </a:extLst>
              </p14:cNvPr>
              <p14:cNvContentPartPr/>
              <p14:nvPr/>
            </p14:nvContentPartPr>
            <p14:xfrm>
              <a:off x="7138073" y="1823972"/>
              <a:ext cx="486360" cy="405360"/>
            </p14:xfrm>
          </p:contentPart>
        </mc:Choice>
        <mc:Fallback xmlns="">
          <p:pic>
            <p:nvPicPr>
              <p:cNvPr id="35" name="Ink 34">
                <a:extLst>
                  <a:ext uri="{FF2B5EF4-FFF2-40B4-BE49-F238E27FC236}">
                    <a16:creationId xmlns:a16="http://schemas.microsoft.com/office/drawing/2014/main" id="{9BEEFC35-D732-4FD2-9BA6-7D44CF19913B}"/>
                  </a:ext>
                </a:extLst>
              </p:cNvPr>
              <p:cNvPicPr/>
              <p:nvPr/>
            </p:nvPicPr>
            <p:blipFill>
              <a:blip r:embed="rId17"/>
              <a:stretch>
                <a:fillRect/>
              </a:stretch>
            </p:blipFill>
            <p:spPr>
              <a:xfrm>
                <a:off x="7129080" y="1814980"/>
                <a:ext cx="503987" cy="42298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5">
                <a:extLst>
                  <a:ext uri="{FF2B5EF4-FFF2-40B4-BE49-F238E27FC236}">
                    <a16:creationId xmlns:a16="http://schemas.microsoft.com/office/drawing/2014/main" id="{DF22FA6C-DF1E-4F88-83C4-71F7DBC282F2}"/>
                  </a:ext>
                </a:extLst>
              </p14:cNvPr>
              <p14:cNvContentPartPr/>
              <p14:nvPr/>
            </p14:nvContentPartPr>
            <p14:xfrm>
              <a:off x="6143393" y="1970492"/>
              <a:ext cx="796680" cy="277200"/>
            </p14:xfrm>
          </p:contentPart>
        </mc:Choice>
        <mc:Fallback xmlns="">
          <p:pic>
            <p:nvPicPr>
              <p:cNvPr id="36" name="Ink 35">
                <a:extLst>
                  <a:ext uri="{FF2B5EF4-FFF2-40B4-BE49-F238E27FC236}">
                    <a16:creationId xmlns:a16="http://schemas.microsoft.com/office/drawing/2014/main" id="{DF22FA6C-DF1E-4F88-83C4-71F7DBC282F2}"/>
                  </a:ext>
                </a:extLst>
              </p:cNvPr>
              <p:cNvPicPr/>
              <p:nvPr/>
            </p:nvPicPr>
            <p:blipFill>
              <a:blip r:embed="rId19"/>
              <a:stretch>
                <a:fillRect/>
              </a:stretch>
            </p:blipFill>
            <p:spPr>
              <a:xfrm>
                <a:off x="6134753" y="1961841"/>
                <a:ext cx="814320" cy="29486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C8A62211-B97C-416E-9651-E7D71BAC5039}"/>
                  </a:ext>
                </a:extLst>
              </p14:cNvPr>
              <p14:cNvContentPartPr/>
              <p14:nvPr/>
            </p14:nvContentPartPr>
            <p14:xfrm>
              <a:off x="2857313" y="2689772"/>
              <a:ext cx="110160" cy="108000"/>
            </p14:xfrm>
          </p:contentPart>
        </mc:Choice>
        <mc:Fallback xmlns="">
          <p:pic>
            <p:nvPicPr>
              <p:cNvPr id="41" name="Ink 40">
                <a:extLst>
                  <a:ext uri="{FF2B5EF4-FFF2-40B4-BE49-F238E27FC236}">
                    <a16:creationId xmlns:a16="http://schemas.microsoft.com/office/drawing/2014/main" id="{C8A62211-B97C-416E-9651-E7D71BAC5039}"/>
                  </a:ext>
                </a:extLst>
              </p:cNvPr>
              <p:cNvPicPr/>
              <p:nvPr/>
            </p:nvPicPr>
            <p:blipFill>
              <a:blip r:embed="rId21"/>
              <a:stretch>
                <a:fillRect/>
              </a:stretch>
            </p:blipFill>
            <p:spPr>
              <a:xfrm>
                <a:off x="2848313" y="2680772"/>
                <a:ext cx="1278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7" name="Ink 56">
                <a:extLst>
                  <a:ext uri="{FF2B5EF4-FFF2-40B4-BE49-F238E27FC236}">
                    <a16:creationId xmlns:a16="http://schemas.microsoft.com/office/drawing/2014/main" id="{A2A4D603-0BFC-4E00-B346-155D4ACFC254}"/>
                  </a:ext>
                </a:extLst>
              </p14:cNvPr>
              <p14:cNvContentPartPr/>
              <p14:nvPr/>
            </p14:nvContentPartPr>
            <p14:xfrm>
              <a:off x="4403513" y="2541452"/>
              <a:ext cx="707400" cy="307080"/>
            </p14:xfrm>
          </p:contentPart>
        </mc:Choice>
        <mc:Fallback xmlns="">
          <p:pic>
            <p:nvPicPr>
              <p:cNvPr id="57" name="Ink 56">
                <a:extLst>
                  <a:ext uri="{FF2B5EF4-FFF2-40B4-BE49-F238E27FC236}">
                    <a16:creationId xmlns:a16="http://schemas.microsoft.com/office/drawing/2014/main" id="{A2A4D603-0BFC-4E00-B346-155D4ACFC254}"/>
                  </a:ext>
                </a:extLst>
              </p:cNvPr>
              <p:cNvPicPr/>
              <p:nvPr/>
            </p:nvPicPr>
            <p:blipFill>
              <a:blip r:embed="rId23"/>
              <a:stretch>
                <a:fillRect/>
              </a:stretch>
            </p:blipFill>
            <p:spPr>
              <a:xfrm>
                <a:off x="4394513" y="2532463"/>
                <a:ext cx="725040" cy="32469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230DBB3B-2EF5-46E5-B768-E2D813DC6D34}"/>
                  </a:ext>
                </a:extLst>
              </p14:cNvPr>
              <p14:cNvContentPartPr/>
              <p14:nvPr/>
            </p14:nvContentPartPr>
            <p14:xfrm>
              <a:off x="2138033" y="2507252"/>
              <a:ext cx="551520" cy="252360"/>
            </p14:xfrm>
          </p:contentPart>
        </mc:Choice>
        <mc:Fallback xmlns="">
          <p:pic>
            <p:nvPicPr>
              <p:cNvPr id="59" name="Ink 58">
                <a:extLst>
                  <a:ext uri="{FF2B5EF4-FFF2-40B4-BE49-F238E27FC236}">
                    <a16:creationId xmlns:a16="http://schemas.microsoft.com/office/drawing/2014/main" id="{230DBB3B-2EF5-46E5-B768-E2D813DC6D34}"/>
                  </a:ext>
                </a:extLst>
              </p:cNvPr>
              <p:cNvPicPr/>
              <p:nvPr/>
            </p:nvPicPr>
            <p:blipFill>
              <a:blip r:embed="rId25"/>
              <a:stretch>
                <a:fillRect/>
              </a:stretch>
            </p:blipFill>
            <p:spPr>
              <a:xfrm>
                <a:off x="2129033" y="2498252"/>
                <a:ext cx="569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3" name="Ink 72">
                <a:extLst>
                  <a:ext uri="{FF2B5EF4-FFF2-40B4-BE49-F238E27FC236}">
                    <a16:creationId xmlns:a16="http://schemas.microsoft.com/office/drawing/2014/main" id="{8B27C5C4-CE96-4D86-B864-2135C2275598}"/>
                  </a:ext>
                </a:extLst>
              </p14:cNvPr>
              <p14:cNvContentPartPr/>
              <p14:nvPr/>
            </p14:nvContentPartPr>
            <p14:xfrm>
              <a:off x="6695993" y="2371892"/>
              <a:ext cx="1252800" cy="457560"/>
            </p14:xfrm>
          </p:contentPart>
        </mc:Choice>
        <mc:Fallback xmlns="">
          <p:pic>
            <p:nvPicPr>
              <p:cNvPr id="73" name="Ink 72">
                <a:extLst>
                  <a:ext uri="{FF2B5EF4-FFF2-40B4-BE49-F238E27FC236}">
                    <a16:creationId xmlns:a16="http://schemas.microsoft.com/office/drawing/2014/main" id="{8B27C5C4-CE96-4D86-B864-2135C2275598}"/>
                  </a:ext>
                </a:extLst>
              </p:cNvPr>
              <p:cNvPicPr/>
              <p:nvPr/>
            </p:nvPicPr>
            <p:blipFill>
              <a:blip r:embed="rId27"/>
              <a:stretch>
                <a:fillRect/>
              </a:stretch>
            </p:blipFill>
            <p:spPr>
              <a:xfrm>
                <a:off x="6686993" y="2363252"/>
                <a:ext cx="127044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4" name="Ink 73">
                <a:extLst>
                  <a:ext uri="{FF2B5EF4-FFF2-40B4-BE49-F238E27FC236}">
                    <a16:creationId xmlns:a16="http://schemas.microsoft.com/office/drawing/2014/main" id="{BD3AD236-7AD3-4146-B67E-0720F4A5ABA4}"/>
                  </a:ext>
                </a:extLst>
              </p14:cNvPr>
              <p14:cNvContentPartPr/>
              <p14:nvPr/>
            </p14:nvContentPartPr>
            <p14:xfrm>
              <a:off x="6299273" y="2510852"/>
              <a:ext cx="187200" cy="216000"/>
            </p14:xfrm>
          </p:contentPart>
        </mc:Choice>
        <mc:Fallback xmlns="">
          <p:pic>
            <p:nvPicPr>
              <p:cNvPr id="74" name="Ink 73">
                <a:extLst>
                  <a:ext uri="{FF2B5EF4-FFF2-40B4-BE49-F238E27FC236}">
                    <a16:creationId xmlns:a16="http://schemas.microsoft.com/office/drawing/2014/main" id="{BD3AD236-7AD3-4146-B67E-0720F4A5ABA4}"/>
                  </a:ext>
                </a:extLst>
              </p:cNvPr>
              <p:cNvPicPr/>
              <p:nvPr/>
            </p:nvPicPr>
            <p:blipFill>
              <a:blip r:embed="rId29"/>
              <a:stretch>
                <a:fillRect/>
              </a:stretch>
            </p:blipFill>
            <p:spPr>
              <a:xfrm>
                <a:off x="6290633" y="2501852"/>
                <a:ext cx="2048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65AA7A9F-675C-4BC4-B365-110222573030}"/>
                  </a:ext>
                </a:extLst>
              </p14:cNvPr>
              <p14:cNvContentPartPr/>
              <p14:nvPr/>
            </p14:nvContentPartPr>
            <p14:xfrm>
              <a:off x="5297033" y="2448572"/>
              <a:ext cx="723960" cy="402120"/>
            </p14:xfrm>
          </p:contentPart>
        </mc:Choice>
        <mc:Fallback xmlns="">
          <p:pic>
            <p:nvPicPr>
              <p:cNvPr id="76" name="Ink 75">
                <a:extLst>
                  <a:ext uri="{FF2B5EF4-FFF2-40B4-BE49-F238E27FC236}">
                    <a16:creationId xmlns:a16="http://schemas.microsoft.com/office/drawing/2014/main" id="{65AA7A9F-675C-4BC4-B365-110222573030}"/>
                  </a:ext>
                </a:extLst>
              </p:cNvPr>
              <p:cNvPicPr/>
              <p:nvPr/>
            </p:nvPicPr>
            <p:blipFill>
              <a:blip r:embed="rId31"/>
              <a:stretch>
                <a:fillRect/>
              </a:stretch>
            </p:blipFill>
            <p:spPr>
              <a:xfrm>
                <a:off x="5288389" y="2439572"/>
                <a:ext cx="741609"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3" name="Ink 92">
                <a:extLst>
                  <a:ext uri="{FF2B5EF4-FFF2-40B4-BE49-F238E27FC236}">
                    <a16:creationId xmlns:a16="http://schemas.microsoft.com/office/drawing/2014/main" id="{2D081CA5-478D-41B5-8A2C-A0C1E06E9FFD}"/>
                  </a:ext>
                </a:extLst>
              </p14:cNvPr>
              <p14:cNvContentPartPr/>
              <p14:nvPr/>
            </p14:nvContentPartPr>
            <p14:xfrm>
              <a:off x="2668673" y="2957612"/>
              <a:ext cx="1108080" cy="408600"/>
            </p14:xfrm>
          </p:contentPart>
        </mc:Choice>
        <mc:Fallback xmlns="">
          <p:pic>
            <p:nvPicPr>
              <p:cNvPr id="93" name="Ink 92">
                <a:extLst>
                  <a:ext uri="{FF2B5EF4-FFF2-40B4-BE49-F238E27FC236}">
                    <a16:creationId xmlns:a16="http://schemas.microsoft.com/office/drawing/2014/main" id="{2D081CA5-478D-41B5-8A2C-A0C1E06E9FFD}"/>
                  </a:ext>
                </a:extLst>
              </p:cNvPr>
              <p:cNvPicPr/>
              <p:nvPr/>
            </p:nvPicPr>
            <p:blipFill>
              <a:blip r:embed="rId33"/>
              <a:stretch>
                <a:fillRect/>
              </a:stretch>
            </p:blipFill>
            <p:spPr>
              <a:xfrm>
                <a:off x="2659673" y="2948612"/>
                <a:ext cx="11257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4" name="Ink 93">
                <a:extLst>
                  <a:ext uri="{FF2B5EF4-FFF2-40B4-BE49-F238E27FC236}">
                    <a16:creationId xmlns:a16="http://schemas.microsoft.com/office/drawing/2014/main" id="{C3228D90-6E14-490F-A199-0ED1C16401FF}"/>
                  </a:ext>
                </a:extLst>
              </p14:cNvPr>
              <p14:cNvContentPartPr/>
              <p14:nvPr/>
            </p14:nvContentPartPr>
            <p14:xfrm>
              <a:off x="2315513" y="3063812"/>
              <a:ext cx="190800" cy="183240"/>
            </p14:xfrm>
          </p:contentPart>
        </mc:Choice>
        <mc:Fallback xmlns="">
          <p:pic>
            <p:nvPicPr>
              <p:cNvPr id="94" name="Ink 93">
                <a:extLst>
                  <a:ext uri="{FF2B5EF4-FFF2-40B4-BE49-F238E27FC236}">
                    <a16:creationId xmlns:a16="http://schemas.microsoft.com/office/drawing/2014/main" id="{C3228D90-6E14-490F-A199-0ED1C16401FF}"/>
                  </a:ext>
                </a:extLst>
              </p:cNvPr>
              <p:cNvPicPr/>
              <p:nvPr/>
            </p:nvPicPr>
            <p:blipFill>
              <a:blip r:embed="rId35"/>
              <a:stretch>
                <a:fillRect/>
              </a:stretch>
            </p:blipFill>
            <p:spPr>
              <a:xfrm>
                <a:off x="2306513" y="3054812"/>
                <a:ext cx="208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7" name="Ink 106">
                <a:extLst>
                  <a:ext uri="{FF2B5EF4-FFF2-40B4-BE49-F238E27FC236}">
                    <a16:creationId xmlns:a16="http://schemas.microsoft.com/office/drawing/2014/main" id="{58EC258E-C178-4080-8EDB-8586FFFA0CC8}"/>
                  </a:ext>
                </a:extLst>
              </p14:cNvPr>
              <p14:cNvContentPartPr/>
              <p14:nvPr/>
            </p14:nvContentPartPr>
            <p14:xfrm>
              <a:off x="5919833" y="3010172"/>
              <a:ext cx="302760" cy="374040"/>
            </p14:xfrm>
          </p:contentPart>
        </mc:Choice>
        <mc:Fallback xmlns="">
          <p:pic>
            <p:nvPicPr>
              <p:cNvPr id="107" name="Ink 106">
                <a:extLst>
                  <a:ext uri="{FF2B5EF4-FFF2-40B4-BE49-F238E27FC236}">
                    <a16:creationId xmlns:a16="http://schemas.microsoft.com/office/drawing/2014/main" id="{58EC258E-C178-4080-8EDB-8586FFFA0CC8}"/>
                  </a:ext>
                </a:extLst>
              </p:cNvPr>
              <p:cNvPicPr/>
              <p:nvPr/>
            </p:nvPicPr>
            <p:blipFill>
              <a:blip r:embed="rId37"/>
              <a:stretch>
                <a:fillRect/>
              </a:stretch>
            </p:blipFill>
            <p:spPr>
              <a:xfrm>
                <a:off x="5910844" y="3001181"/>
                <a:ext cx="320379" cy="391663"/>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4" name="Ink 113">
                <a:extLst>
                  <a:ext uri="{FF2B5EF4-FFF2-40B4-BE49-F238E27FC236}">
                    <a16:creationId xmlns:a16="http://schemas.microsoft.com/office/drawing/2014/main" id="{9F45E797-5245-4A10-B40E-DF985EE1CA1E}"/>
                  </a:ext>
                </a:extLst>
              </p14:cNvPr>
              <p14:cNvContentPartPr/>
              <p14:nvPr/>
            </p14:nvContentPartPr>
            <p14:xfrm>
              <a:off x="3996713" y="2977772"/>
              <a:ext cx="1756440" cy="369000"/>
            </p14:xfrm>
          </p:contentPart>
        </mc:Choice>
        <mc:Fallback xmlns="">
          <p:pic>
            <p:nvPicPr>
              <p:cNvPr id="114" name="Ink 113">
                <a:extLst>
                  <a:ext uri="{FF2B5EF4-FFF2-40B4-BE49-F238E27FC236}">
                    <a16:creationId xmlns:a16="http://schemas.microsoft.com/office/drawing/2014/main" id="{9F45E797-5245-4A10-B40E-DF985EE1CA1E}"/>
                  </a:ext>
                </a:extLst>
              </p:cNvPr>
              <p:cNvPicPr/>
              <p:nvPr/>
            </p:nvPicPr>
            <p:blipFill>
              <a:blip r:embed="rId39"/>
              <a:stretch>
                <a:fillRect/>
              </a:stretch>
            </p:blipFill>
            <p:spPr>
              <a:xfrm>
                <a:off x="3987713" y="2969124"/>
                <a:ext cx="1774080" cy="38665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3" name="Ink 132">
                <a:extLst>
                  <a:ext uri="{FF2B5EF4-FFF2-40B4-BE49-F238E27FC236}">
                    <a16:creationId xmlns:a16="http://schemas.microsoft.com/office/drawing/2014/main" id="{EDED1E0E-69B0-4F00-9791-F2978811C240}"/>
                  </a:ext>
                </a:extLst>
              </p14:cNvPr>
              <p14:cNvContentPartPr/>
              <p14:nvPr/>
            </p14:nvContentPartPr>
            <p14:xfrm>
              <a:off x="6470633" y="2869412"/>
              <a:ext cx="1656720" cy="451440"/>
            </p14:xfrm>
          </p:contentPart>
        </mc:Choice>
        <mc:Fallback xmlns="">
          <p:pic>
            <p:nvPicPr>
              <p:cNvPr id="133" name="Ink 132">
                <a:extLst>
                  <a:ext uri="{FF2B5EF4-FFF2-40B4-BE49-F238E27FC236}">
                    <a16:creationId xmlns:a16="http://schemas.microsoft.com/office/drawing/2014/main" id="{EDED1E0E-69B0-4F00-9791-F2978811C240}"/>
                  </a:ext>
                </a:extLst>
              </p:cNvPr>
              <p:cNvPicPr/>
              <p:nvPr/>
            </p:nvPicPr>
            <p:blipFill>
              <a:blip r:embed="rId41"/>
              <a:stretch>
                <a:fillRect/>
              </a:stretch>
            </p:blipFill>
            <p:spPr>
              <a:xfrm>
                <a:off x="6461993" y="2860772"/>
                <a:ext cx="167436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4" name="Ink 133">
                <a:extLst>
                  <a:ext uri="{FF2B5EF4-FFF2-40B4-BE49-F238E27FC236}">
                    <a16:creationId xmlns:a16="http://schemas.microsoft.com/office/drawing/2014/main" id="{078EDE70-AE21-462F-BB4E-E0A244B69CF0}"/>
                  </a:ext>
                </a:extLst>
              </p14:cNvPr>
              <p14:cNvContentPartPr/>
              <p14:nvPr/>
            </p14:nvContentPartPr>
            <p14:xfrm>
              <a:off x="1420193" y="1245812"/>
              <a:ext cx="7134480" cy="2776320"/>
            </p14:xfrm>
          </p:contentPart>
        </mc:Choice>
        <mc:Fallback xmlns="">
          <p:pic>
            <p:nvPicPr>
              <p:cNvPr id="134" name="Ink 133">
                <a:extLst>
                  <a:ext uri="{FF2B5EF4-FFF2-40B4-BE49-F238E27FC236}">
                    <a16:creationId xmlns:a16="http://schemas.microsoft.com/office/drawing/2014/main" id="{078EDE70-AE21-462F-BB4E-E0A244B69CF0}"/>
                  </a:ext>
                </a:extLst>
              </p:cNvPr>
              <p:cNvPicPr/>
              <p:nvPr/>
            </p:nvPicPr>
            <p:blipFill>
              <a:blip r:embed="rId43"/>
              <a:stretch>
                <a:fillRect/>
              </a:stretch>
            </p:blipFill>
            <p:spPr>
              <a:xfrm>
                <a:off x="1402193" y="1227812"/>
                <a:ext cx="7170120" cy="2811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7" name="Ink 136">
                <a:extLst>
                  <a:ext uri="{FF2B5EF4-FFF2-40B4-BE49-F238E27FC236}">
                    <a16:creationId xmlns:a16="http://schemas.microsoft.com/office/drawing/2014/main" id="{BFDDC3C0-5AD4-4F4E-B2BA-D8D06F173B81}"/>
                  </a:ext>
                </a:extLst>
              </p14:cNvPr>
              <p14:cNvContentPartPr/>
              <p14:nvPr/>
            </p14:nvContentPartPr>
            <p14:xfrm>
              <a:off x="2976113" y="2383052"/>
              <a:ext cx="1248480" cy="435600"/>
            </p14:xfrm>
          </p:contentPart>
        </mc:Choice>
        <mc:Fallback xmlns="">
          <p:pic>
            <p:nvPicPr>
              <p:cNvPr id="137" name="Ink 136">
                <a:extLst>
                  <a:ext uri="{FF2B5EF4-FFF2-40B4-BE49-F238E27FC236}">
                    <a16:creationId xmlns:a16="http://schemas.microsoft.com/office/drawing/2014/main" id="{BFDDC3C0-5AD4-4F4E-B2BA-D8D06F173B81}"/>
                  </a:ext>
                </a:extLst>
              </p:cNvPr>
              <p:cNvPicPr/>
              <p:nvPr/>
            </p:nvPicPr>
            <p:blipFill>
              <a:blip r:embed="rId45"/>
              <a:stretch>
                <a:fillRect/>
              </a:stretch>
            </p:blipFill>
            <p:spPr>
              <a:xfrm>
                <a:off x="2967473" y="2374405"/>
                <a:ext cx="1266120" cy="453255"/>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8" name="Ink 137">
                <a:extLst>
                  <a:ext uri="{FF2B5EF4-FFF2-40B4-BE49-F238E27FC236}">
                    <a16:creationId xmlns:a16="http://schemas.microsoft.com/office/drawing/2014/main" id="{DFFAD565-8EF0-4DCD-87F0-2005D7CBC95D}"/>
                  </a:ext>
                </a:extLst>
              </p14:cNvPr>
              <p14:cNvContentPartPr/>
              <p14:nvPr/>
            </p14:nvContentPartPr>
            <p14:xfrm>
              <a:off x="6918473" y="1845212"/>
              <a:ext cx="121680" cy="119160"/>
            </p14:xfrm>
          </p:contentPart>
        </mc:Choice>
        <mc:Fallback xmlns="">
          <p:pic>
            <p:nvPicPr>
              <p:cNvPr id="138" name="Ink 137">
                <a:extLst>
                  <a:ext uri="{FF2B5EF4-FFF2-40B4-BE49-F238E27FC236}">
                    <a16:creationId xmlns:a16="http://schemas.microsoft.com/office/drawing/2014/main" id="{DFFAD565-8EF0-4DCD-87F0-2005D7CBC95D}"/>
                  </a:ext>
                </a:extLst>
              </p:cNvPr>
              <p:cNvPicPr/>
              <p:nvPr/>
            </p:nvPicPr>
            <p:blipFill>
              <a:blip r:embed="rId47"/>
              <a:stretch>
                <a:fillRect/>
              </a:stretch>
            </p:blipFill>
            <p:spPr>
              <a:xfrm>
                <a:off x="6909833" y="1836572"/>
                <a:ext cx="139320" cy="136800"/>
              </a:xfrm>
              <a:prstGeom prst="rect">
                <a:avLst/>
              </a:prstGeom>
            </p:spPr>
          </p:pic>
        </mc:Fallback>
      </mc:AlternateContent>
    </p:spTree>
    <p:extLst>
      <p:ext uri="{BB962C8B-B14F-4D97-AF65-F5344CB8AC3E}">
        <p14:creationId xmlns:p14="http://schemas.microsoft.com/office/powerpoint/2010/main" val="312528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E927-7C2E-48DE-9AE0-A11CD0388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77CB67-853C-460A-84ED-F3E4A91854E7}"/>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D81A9D17-0887-468F-BE90-5E51C9862E4E}"/>
                  </a:ext>
                </a:extLst>
              </p14:cNvPr>
              <p14:cNvContentPartPr/>
              <p14:nvPr/>
            </p14:nvContentPartPr>
            <p14:xfrm>
              <a:off x="1207433" y="1920452"/>
              <a:ext cx="5042520" cy="508680"/>
            </p14:xfrm>
          </p:contentPart>
        </mc:Choice>
        <mc:Fallback xmlns="">
          <p:pic>
            <p:nvPicPr>
              <p:cNvPr id="40" name="Ink 39">
                <a:extLst>
                  <a:ext uri="{FF2B5EF4-FFF2-40B4-BE49-F238E27FC236}">
                    <a16:creationId xmlns:a16="http://schemas.microsoft.com/office/drawing/2014/main" id="{D81A9D17-0887-468F-BE90-5E51C9862E4E}"/>
                  </a:ext>
                </a:extLst>
              </p:cNvPr>
              <p:cNvPicPr/>
              <p:nvPr/>
            </p:nvPicPr>
            <p:blipFill>
              <a:blip r:embed="rId3"/>
              <a:stretch>
                <a:fillRect/>
              </a:stretch>
            </p:blipFill>
            <p:spPr>
              <a:xfrm>
                <a:off x="1198792" y="1911452"/>
                <a:ext cx="5060161"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D334295E-7771-48BC-849D-E8F6C60A032B}"/>
                  </a:ext>
                </a:extLst>
              </p14:cNvPr>
              <p14:cNvContentPartPr/>
              <p14:nvPr/>
            </p14:nvContentPartPr>
            <p14:xfrm>
              <a:off x="6427073" y="2207372"/>
              <a:ext cx="160560" cy="5760"/>
            </p14:xfrm>
          </p:contentPart>
        </mc:Choice>
        <mc:Fallback xmlns="">
          <p:pic>
            <p:nvPicPr>
              <p:cNvPr id="41" name="Ink 40">
                <a:extLst>
                  <a:ext uri="{FF2B5EF4-FFF2-40B4-BE49-F238E27FC236}">
                    <a16:creationId xmlns:a16="http://schemas.microsoft.com/office/drawing/2014/main" id="{D334295E-7771-48BC-849D-E8F6C60A032B}"/>
                  </a:ext>
                </a:extLst>
              </p:cNvPr>
              <p:cNvPicPr/>
              <p:nvPr/>
            </p:nvPicPr>
            <p:blipFill>
              <a:blip r:embed="rId5"/>
              <a:stretch>
                <a:fillRect/>
              </a:stretch>
            </p:blipFill>
            <p:spPr>
              <a:xfrm>
                <a:off x="6418433" y="2198372"/>
                <a:ext cx="178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Ink 47">
                <a:extLst>
                  <a:ext uri="{FF2B5EF4-FFF2-40B4-BE49-F238E27FC236}">
                    <a16:creationId xmlns:a16="http://schemas.microsoft.com/office/drawing/2014/main" id="{1ADA06BE-F5D3-4E58-AAF7-8CE5A1961C5E}"/>
                  </a:ext>
                </a:extLst>
              </p14:cNvPr>
              <p14:cNvContentPartPr/>
              <p14:nvPr/>
            </p14:nvContentPartPr>
            <p14:xfrm>
              <a:off x="6778793" y="1989932"/>
              <a:ext cx="846360" cy="370800"/>
            </p14:xfrm>
          </p:contentPart>
        </mc:Choice>
        <mc:Fallback xmlns="">
          <p:pic>
            <p:nvPicPr>
              <p:cNvPr id="48" name="Ink 47">
                <a:extLst>
                  <a:ext uri="{FF2B5EF4-FFF2-40B4-BE49-F238E27FC236}">
                    <a16:creationId xmlns:a16="http://schemas.microsoft.com/office/drawing/2014/main" id="{1ADA06BE-F5D3-4E58-AAF7-8CE5A1961C5E}"/>
                  </a:ext>
                </a:extLst>
              </p:cNvPr>
              <p:cNvPicPr/>
              <p:nvPr/>
            </p:nvPicPr>
            <p:blipFill>
              <a:blip r:embed="rId7"/>
              <a:stretch>
                <a:fillRect/>
              </a:stretch>
            </p:blipFill>
            <p:spPr>
              <a:xfrm>
                <a:off x="6769793" y="1980932"/>
                <a:ext cx="8640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3" name="Ink 62">
                <a:extLst>
                  <a:ext uri="{FF2B5EF4-FFF2-40B4-BE49-F238E27FC236}">
                    <a16:creationId xmlns:a16="http://schemas.microsoft.com/office/drawing/2014/main" id="{0F28387D-2F16-4F64-9CE2-3F6D648852AA}"/>
                  </a:ext>
                </a:extLst>
              </p14:cNvPr>
              <p14:cNvContentPartPr/>
              <p14:nvPr/>
            </p14:nvContentPartPr>
            <p14:xfrm>
              <a:off x="9812873" y="1982372"/>
              <a:ext cx="758880" cy="414360"/>
            </p14:xfrm>
          </p:contentPart>
        </mc:Choice>
        <mc:Fallback xmlns="">
          <p:pic>
            <p:nvPicPr>
              <p:cNvPr id="63" name="Ink 62">
                <a:extLst>
                  <a:ext uri="{FF2B5EF4-FFF2-40B4-BE49-F238E27FC236}">
                    <a16:creationId xmlns:a16="http://schemas.microsoft.com/office/drawing/2014/main" id="{0F28387D-2F16-4F64-9CE2-3F6D648852AA}"/>
                  </a:ext>
                </a:extLst>
              </p:cNvPr>
              <p:cNvPicPr/>
              <p:nvPr/>
            </p:nvPicPr>
            <p:blipFill>
              <a:blip r:embed="rId9"/>
              <a:stretch>
                <a:fillRect/>
              </a:stretch>
            </p:blipFill>
            <p:spPr>
              <a:xfrm>
                <a:off x="9803877" y="1973724"/>
                <a:ext cx="776512" cy="43201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4" name="Ink 63">
                <a:extLst>
                  <a:ext uri="{FF2B5EF4-FFF2-40B4-BE49-F238E27FC236}">
                    <a16:creationId xmlns:a16="http://schemas.microsoft.com/office/drawing/2014/main" id="{66A60125-F9B9-462C-A9A8-2CF58A923ACB}"/>
                  </a:ext>
                </a:extLst>
              </p14:cNvPr>
              <p14:cNvContentPartPr/>
              <p14:nvPr/>
            </p14:nvContentPartPr>
            <p14:xfrm>
              <a:off x="9001073" y="2116292"/>
              <a:ext cx="604800" cy="291960"/>
            </p14:xfrm>
          </p:contentPart>
        </mc:Choice>
        <mc:Fallback xmlns="">
          <p:pic>
            <p:nvPicPr>
              <p:cNvPr id="64" name="Ink 63">
                <a:extLst>
                  <a:ext uri="{FF2B5EF4-FFF2-40B4-BE49-F238E27FC236}">
                    <a16:creationId xmlns:a16="http://schemas.microsoft.com/office/drawing/2014/main" id="{66A60125-F9B9-462C-A9A8-2CF58A923ACB}"/>
                  </a:ext>
                </a:extLst>
              </p:cNvPr>
              <p:cNvPicPr/>
              <p:nvPr/>
            </p:nvPicPr>
            <p:blipFill>
              <a:blip r:embed="rId11"/>
              <a:stretch>
                <a:fillRect/>
              </a:stretch>
            </p:blipFill>
            <p:spPr>
              <a:xfrm>
                <a:off x="8992073" y="2107652"/>
                <a:ext cx="6224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5" name="Ink 64">
                <a:extLst>
                  <a:ext uri="{FF2B5EF4-FFF2-40B4-BE49-F238E27FC236}">
                    <a16:creationId xmlns:a16="http://schemas.microsoft.com/office/drawing/2014/main" id="{52D73432-7CB3-4F1B-A30A-DCEABF53CFCC}"/>
                  </a:ext>
                </a:extLst>
              </p14:cNvPr>
              <p14:cNvContentPartPr/>
              <p14:nvPr/>
            </p14:nvContentPartPr>
            <p14:xfrm>
              <a:off x="8471153" y="1969412"/>
              <a:ext cx="314640" cy="389160"/>
            </p14:xfrm>
          </p:contentPart>
        </mc:Choice>
        <mc:Fallback xmlns="">
          <p:pic>
            <p:nvPicPr>
              <p:cNvPr id="65" name="Ink 64">
                <a:extLst>
                  <a:ext uri="{FF2B5EF4-FFF2-40B4-BE49-F238E27FC236}">
                    <a16:creationId xmlns:a16="http://schemas.microsoft.com/office/drawing/2014/main" id="{52D73432-7CB3-4F1B-A30A-DCEABF53CFCC}"/>
                  </a:ext>
                </a:extLst>
              </p:cNvPr>
              <p:cNvPicPr/>
              <p:nvPr/>
            </p:nvPicPr>
            <p:blipFill>
              <a:blip r:embed="rId13"/>
              <a:stretch>
                <a:fillRect/>
              </a:stretch>
            </p:blipFill>
            <p:spPr>
              <a:xfrm>
                <a:off x="8462163" y="1960772"/>
                <a:ext cx="33226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6" name="Ink 65">
                <a:extLst>
                  <a:ext uri="{FF2B5EF4-FFF2-40B4-BE49-F238E27FC236}">
                    <a16:creationId xmlns:a16="http://schemas.microsoft.com/office/drawing/2014/main" id="{C403AB00-634E-499A-B743-F804BAC695E2}"/>
                  </a:ext>
                </a:extLst>
              </p14:cNvPr>
              <p14:cNvContentPartPr/>
              <p14:nvPr/>
            </p14:nvContentPartPr>
            <p14:xfrm>
              <a:off x="7793633" y="2069132"/>
              <a:ext cx="510120" cy="236160"/>
            </p14:xfrm>
          </p:contentPart>
        </mc:Choice>
        <mc:Fallback xmlns="">
          <p:pic>
            <p:nvPicPr>
              <p:cNvPr id="66" name="Ink 65">
                <a:extLst>
                  <a:ext uri="{FF2B5EF4-FFF2-40B4-BE49-F238E27FC236}">
                    <a16:creationId xmlns:a16="http://schemas.microsoft.com/office/drawing/2014/main" id="{C403AB00-634E-499A-B743-F804BAC695E2}"/>
                  </a:ext>
                </a:extLst>
              </p:cNvPr>
              <p:cNvPicPr/>
              <p:nvPr/>
            </p:nvPicPr>
            <p:blipFill>
              <a:blip r:embed="rId15"/>
              <a:stretch>
                <a:fillRect/>
              </a:stretch>
            </p:blipFill>
            <p:spPr>
              <a:xfrm>
                <a:off x="7784993" y="2060492"/>
                <a:ext cx="5277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68">
                <a:extLst>
                  <a:ext uri="{FF2B5EF4-FFF2-40B4-BE49-F238E27FC236}">
                    <a16:creationId xmlns:a16="http://schemas.microsoft.com/office/drawing/2014/main" id="{EED4C556-16DE-49EB-A3CA-74869D88D901}"/>
                  </a:ext>
                </a:extLst>
              </p14:cNvPr>
              <p14:cNvContentPartPr/>
              <p14:nvPr/>
            </p14:nvContentPartPr>
            <p14:xfrm>
              <a:off x="979553" y="2880572"/>
              <a:ext cx="190800" cy="113760"/>
            </p14:xfrm>
          </p:contentPart>
        </mc:Choice>
        <mc:Fallback xmlns="">
          <p:pic>
            <p:nvPicPr>
              <p:cNvPr id="69" name="Ink 68">
                <a:extLst>
                  <a:ext uri="{FF2B5EF4-FFF2-40B4-BE49-F238E27FC236}">
                    <a16:creationId xmlns:a16="http://schemas.microsoft.com/office/drawing/2014/main" id="{EED4C556-16DE-49EB-A3CA-74869D88D901}"/>
                  </a:ext>
                </a:extLst>
              </p:cNvPr>
              <p:cNvPicPr/>
              <p:nvPr/>
            </p:nvPicPr>
            <p:blipFill>
              <a:blip r:embed="rId17"/>
              <a:stretch>
                <a:fillRect/>
              </a:stretch>
            </p:blipFill>
            <p:spPr>
              <a:xfrm>
                <a:off x="970553" y="2871600"/>
                <a:ext cx="208440" cy="13134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2" name="Ink 91">
                <a:extLst>
                  <a:ext uri="{FF2B5EF4-FFF2-40B4-BE49-F238E27FC236}">
                    <a16:creationId xmlns:a16="http://schemas.microsoft.com/office/drawing/2014/main" id="{97C12BE2-8253-4D44-8CD7-71DA56909BE0}"/>
                  </a:ext>
                </a:extLst>
              </p14:cNvPr>
              <p14:cNvContentPartPr/>
              <p14:nvPr/>
            </p14:nvContentPartPr>
            <p14:xfrm>
              <a:off x="2667953" y="2735852"/>
              <a:ext cx="2899440" cy="467640"/>
            </p14:xfrm>
          </p:contentPart>
        </mc:Choice>
        <mc:Fallback xmlns="">
          <p:pic>
            <p:nvPicPr>
              <p:cNvPr id="92" name="Ink 91">
                <a:extLst>
                  <a:ext uri="{FF2B5EF4-FFF2-40B4-BE49-F238E27FC236}">
                    <a16:creationId xmlns:a16="http://schemas.microsoft.com/office/drawing/2014/main" id="{97C12BE2-8253-4D44-8CD7-71DA56909BE0}"/>
                  </a:ext>
                </a:extLst>
              </p:cNvPr>
              <p:cNvPicPr/>
              <p:nvPr/>
            </p:nvPicPr>
            <p:blipFill>
              <a:blip r:embed="rId19"/>
              <a:stretch>
                <a:fillRect/>
              </a:stretch>
            </p:blipFill>
            <p:spPr>
              <a:xfrm>
                <a:off x="2658954" y="2726852"/>
                <a:ext cx="2917078"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3" name="Ink 92">
                <a:extLst>
                  <a:ext uri="{FF2B5EF4-FFF2-40B4-BE49-F238E27FC236}">
                    <a16:creationId xmlns:a16="http://schemas.microsoft.com/office/drawing/2014/main" id="{6012CF08-381F-48B0-94C8-B9BA08E3EFB3}"/>
                  </a:ext>
                </a:extLst>
              </p14:cNvPr>
              <p14:cNvContentPartPr/>
              <p14:nvPr/>
            </p14:nvContentPartPr>
            <p14:xfrm>
              <a:off x="1457273" y="2759972"/>
              <a:ext cx="1023840" cy="386640"/>
            </p14:xfrm>
          </p:contentPart>
        </mc:Choice>
        <mc:Fallback xmlns="">
          <p:pic>
            <p:nvPicPr>
              <p:cNvPr id="93" name="Ink 92">
                <a:extLst>
                  <a:ext uri="{FF2B5EF4-FFF2-40B4-BE49-F238E27FC236}">
                    <a16:creationId xmlns:a16="http://schemas.microsoft.com/office/drawing/2014/main" id="{6012CF08-381F-48B0-94C8-B9BA08E3EFB3}"/>
                  </a:ext>
                </a:extLst>
              </p:cNvPr>
              <p:cNvPicPr/>
              <p:nvPr/>
            </p:nvPicPr>
            <p:blipFill>
              <a:blip r:embed="rId21"/>
              <a:stretch>
                <a:fillRect/>
              </a:stretch>
            </p:blipFill>
            <p:spPr>
              <a:xfrm>
                <a:off x="1448276" y="2751324"/>
                <a:ext cx="1041474" cy="40429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8" name="Ink 97">
                <a:extLst>
                  <a:ext uri="{FF2B5EF4-FFF2-40B4-BE49-F238E27FC236}">
                    <a16:creationId xmlns:a16="http://schemas.microsoft.com/office/drawing/2014/main" id="{EBD3AC0A-AA38-4F76-ADD5-535D43E3BC8D}"/>
                  </a:ext>
                </a:extLst>
              </p14:cNvPr>
              <p14:cNvContentPartPr/>
              <p14:nvPr/>
            </p14:nvContentPartPr>
            <p14:xfrm>
              <a:off x="6535073" y="2716772"/>
              <a:ext cx="123120" cy="95400"/>
            </p14:xfrm>
          </p:contentPart>
        </mc:Choice>
        <mc:Fallback xmlns="">
          <p:pic>
            <p:nvPicPr>
              <p:cNvPr id="98" name="Ink 97">
                <a:extLst>
                  <a:ext uri="{FF2B5EF4-FFF2-40B4-BE49-F238E27FC236}">
                    <a16:creationId xmlns:a16="http://schemas.microsoft.com/office/drawing/2014/main" id="{EBD3AC0A-AA38-4F76-ADD5-535D43E3BC8D}"/>
                  </a:ext>
                </a:extLst>
              </p:cNvPr>
              <p:cNvPicPr/>
              <p:nvPr/>
            </p:nvPicPr>
            <p:blipFill>
              <a:blip r:embed="rId23"/>
              <a:stretch>
                <a:fillRect/>
              </a:stretch>
            </p:blipFill>
            <p:spPr>
              <a:xfrm>
                <a:off x="6526433" y="2707772"/>
                <a:ext cx="1407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9" name="Ink 98">
                <a:extLst>
                  <a:ext uri="{FF2B5EF4-FFF2-40B4-BE49-F238E27FC236}">
                    <a16:creationId xmlns:a16="http://schemas.microsoft.com/office/drawing/2014/main" id="{BF18CB27-0009-424C-AA58-AC89A9D26F99}"/>
                  </a:ext>
                </a:extLst>
              </p14:cNvPr>
              <p14:cNvContentPartPr/>
              <p14:nvPr/>
            </p14:nvContentPartPr>
            <p14:xfrm>
              <a:off x="6070673" y="2952572"/>
              <a:ext cx="343440" cy="161640"/>
            </p14:xfrm>
          </p:contentPart>
        </mc:Choice>
        <mc:Fallback xmlns="">
          <p:pic>
            <p:nvPicPr>
              <p:cNvPr id="99" name="Ink 98">
                <a:extLst>
                  <a:ext uri="{FF2B5EF4-FFF2-40B4-BE49-F238E27FC236}">
                    <a16:creationId xmlns:a16="http://schemas.microsoft.com/office/drawing/2014/main" id="{BF18CB27-0009-424C-AA58-AC89A9D26F99}"/>
                  </a:ext>
                </a:extLst>
              </p:cNvPr>
              <p:cNvPicPr/>
              <p:nvPr/>
            </p:nvPicPr>
            <p:blipFill>
              <a:blip r:embed="rId25"/>
              <a:stretch>
                <a:fillRect/>
              </a:stretch>
            </p:blipFill>
            <p:spPr>
              <a:xfrm>
                <a:off x="6062033" y="2943592"/>
                <a:ext cx="361080" cy="17924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0" name="Ink 99">
                <a:extLst>
                  <a:ext uri="{FF2B5EF4-FFF2-40B4-BE49-F238E27FC236}">
                    <a16:creationId xmlns:a16="http://schemas.microsoft.com/office/drawing/2014/main" id="{C18BF7F9-DC8B-4AD3-9E72-B2C7F02F8434}"/>
                  </a:ext>
                </a:extLst>
              </p14:cNvPr>
              <p14:cNvContentPartPr/>
              <p14:nvPr/>
            </p14:nvContentPartPr>
            <p14:xfrm>
              <a:off x="5730113" y="2902892"/>
              <a:ext cx="187200" cy="163800"/>
            </p14:xfrm>
          </p:contentPart>
        </mc:Choice>
        <mc:Fallback xmlns="">
          <p:pic>
            <p:nvPicPr>
              <p:cNvPr id="100" name="Ink 99">
                <a:extLst>
                  <a:ext uri="{FF2B5EF4-FFF2-40B4-BE49-F238E27FC236}">
                    <a16:creationId xmlns:a16="http://schemas.microsoft.com/office/drawing/2014/main" id="{C18BF7F9-DC8B-4AD3-9E72-B2C7F02F8434}"/>
                  </a:ext>
                </a:extLst>
              </p:cNvPr>
              <p:cNvPicPr/>
              <p:nvPr/>
            </p:nvPicPr>
            <p:blipFill>
              <a:blip r:embed="rId27"/>
              <a:stretch>
                <a:fillRect/>
              </a:stretch>
            </p:blipFill>
            <p:spPr>
              <a:xfrm>
                <a:off x="5721473" y="2894252"/>
                <a:ext cx="204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5" name="Ink 114">
                <a:extLst>
                  <a:ext uri="{FF2B5EF4-FFF2-40B4-BE49-F238E27FC236}">
                    <a16:creationId xmlns:a16="http://schemas.microsoft.com/office/drawing/2014/main" id="{A1590B41-73E4-4AE7-9A2F-588931D1B264}"/>
                  </a:ext>
                </a:extLst>
              </p14:cNvPr>
              <p14:cNvContentPartPr/>
              <p14:nvPr/>
            </p14:nvContentPartPr>
            <p14:xfrm>
              <a:off x="6702833" y="2711012"/>
              <a:ext cx="2429640" cy="485280"/>
            </p14:xfrm>
          </p:contentPart>
        </mc:Choice>
        <mc:Fallback xmlns="">
          <p:pic>
            <p:nvPicPr>
              <p:cNvPr id="115" name="Ink 114">
                <a:extLst>
                  <a:ext uri="{FF2B5EF4-FFF2-40B4-BE49-F238E27FC236}">
                    <a16:creationId xmlns:a16="http://schemas.microsoft.com/office/drawing/2014/main" id="{A1590B41-73E4-4AE7-9A2F-588931D1B264}"/>
                  </a:ext>
                </a:extLst>
              </p:cNvPr>
              <p:cNvPicPr/>
              <p:nvPr/>
            </p:nvPicPr>
            <p:blipFill>
              <a:blip r:embed="rId29"/>
              <a:stretch>
                <a:fillRect/>
              </a:stretch>
            </p:blipFill>
            <p:spPr>
              <a:xfrm>
                <a:off x="6694193" y="2702366"/>
                <a:ext cx="2447280" cy="50293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6" name="Ink 115">
                <a:extLst>
                  <a:ext uri="{FF2B5EF4-FFF2-40B4-BE49-F238E27FC236}">
                    <a16:creationId xmlns:a16="http://schemas.microsoft.com/office/drawing/2014/main" id="{ED78545A-EC21-496B-88ED-BC8C6B16C730}"/>
                  </a:ext>
                </a:extLst>
              </p14:cNvPr>
              <p14:cNvContentPartPr/>
              <p14:nvPr/>
            </p14:nvContentPartPr>
            <p14:xfrm>
              <a:off x="9245873" y="2922332"/>
              <a:ext cx="157680" cy="192960"/>
            </p14:xfrm>
          </p:contentPart>
        </mc:Choice>
        <mc:Fallback xmlns="">
          <p:pic>
            <p:nvPicPr>
              <p:cNvPr id="116" name="Ink 115">
                <a:extLst>
                  <a:ext uri="{FF2B5EF4-FFF2-40B4-BE49-F238E27FC236}">
                    <a16:creationId xmlns:a16="http://schemas.microsoft.com/office/drawing/2014/main" id="{ED78545A-EC21-496B-88ED-BC8C6B16C730}"/>
                  </a:ext>
                </a:extLst>
              </p:cNvPr>
              <p:cNvPicPr/>
              <p:nvPr/>
            </p:nvPicPr>
            <p:blipFill>
              <a:blip r:embed="rId31"/>
              <a:stretch>
                <a:fillRect/>
              </a:stretch>
            </p:blipFill>
            <p:spPr>
              <a:xfrm>
                <a:off x="9237233" y="2913692"/>
                <a:ext cx="1753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4" name="Ink 123">
                <a:extLst>
                  <a:ext uri="{FF2B5EF4-FFF2-40B4-BE49-F238E27FC236}">
                    <a16:creationId xmlns:a16="http://schemas.microsoft.com/office/drawing/2014/main" id="{911EBBC9-BA7D-4412-8B0F-B3F482D6816D}"/>
                  </a:ext>
                </a:extLst>
              </p14:cNvPr>
              <p14:cNvContentPartPr/>
              <p14:nvPr/>
            </p14:nvContentPartPr>
            <p14:xfrm>
              <a:off x="9452153" y="2676452"/>
              <a:ext cx="959040" cy="533520"/>
            </p14:xfrm>
          </p:contentPart>
        </mc:Choice>
        <mc:Fallback xmlns="">
          <p:pic>
            <p:nvPicPr>
              <p:cNvPr id="124" name="Ink 123">
                <a:extLst>
                  <a:ext uri="{FF2B5EF4-FFF2-40B4-BE49-F238E27FC236}">
                    <a16:creationId xmlns:a16="http://schemas.microsoft.com/office/drawing/2014/main" id="{911EBBC9-BA7D-4412-8B0F-B3F482D6816D}"/>
                  </a:ext>
                </a:extLst>
              </p:cNvPr>
              <p:cNvPicPr/>
              <p:nvPr/>
            </p:nvPicPr>
            <p:blipFill>
              <a:blip r:embed="rId33"/>
              <a:stretch>
                <a:fillRect/>
              </a:stretch>
            </p:blipFill>
            <p:spPr>
              <a:xfrm>
                <a:off x="9443510" y="2667806"/>
                <a:ext cx="976687" cy="55117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2" name="Ink 151">
                <a:extLst>
                  <a:ext uri="{FF2B5EF4-FFF2-40B4-BE49-F238E27FC236}">
                    <a16:creationId xmlns:a16="http://schemas.microsoft.com/office/drawing/2014/main" id="{8F839674-C774-4F49-9ECF-BAFEB622C4F1}"/>
                  </a:ext>
                </a:extLst>
              </p14:cNvPr>
              <p14:cNvContentPartPr/>
              <p14:nvPr/>
            </p14:nvContentPartPr>
            <p14:xfrm>
              <a:off x="4449233" y="3336692"/>
              <a:ext cx="1320480" cy="508680"/>
            </p14:xfrm>
          </p:contentPart>
        </mc:Choice>
        <mc:Fallback xmlns="">
          <p:pic>
            <p:nvPicPr>
              <p:cNvPr id="152" name="Ink 151">
                <a:extLst>
                  <a:ext uri="{FF2B5EF4-FFF2-40B4-BE49-F238E27FC236}">
                    <a16:creationId xmlns:a16="http://schemas.microsoft.com/office/drawing/2014/main" id="{8F839674-C774-4F49-9ECF-BAFEB622C4F1}"/>
                  </a:ext>
                </a:extLst>
              </p:cNvPr>
              <p:cNvPicPr/>
              <p:nvPr/>
            </p:nvPicPr>
            <p:blipFill>
              <a:blip r:embed="rId35"/>
              <a:stretch>
                <a:fillRect/>
              </a:stretch>
            </p:blipFill>
            <p:spPr>
              <a:xfrm>
                <a:off x="4440235" y="3328046"/>
                <a:ext cx="1338115" cy="52633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3" name="Ink 152">
                <a:extLst>
                  <a:ext uri="{FF2B5EF4-FFF2-40B4-BE49-F238E27FC236}">
                    <a16:creationId xmlns:a16="http://schemas.microsoft.com/office/drawing/2014/main" id="{F83DF64C-C3C0-42EB-8E87-E70468EE3318}"/>
                  </a:ext>
                </a:extLst>
              </p14:cNvPr>
              <p14:cNvContentPartPr/>
              <p14:nvPr/>
            </p14:nvContentPartPr>
            <p14:xfrm>
              <a:off x="1283033" y="3233372"/>
              <a:ext cx="2995200" cy="561600"/>
            </p14:xfrm>
          </p:contentPart>
        </mc:Choice>
        <mc:Fallback xmlns="">
          <p:pic>
            <p:nvPicPr>
              <p:cNvPr id="153" name="Ink 152">
                <a:extLst>
                  <a:ext uri="{FF2B5EF4-FFF2-40B4-BE49-F238E27FC236}">
                    <a16:creationId xmlns:a16="http://schemas.microsoft.com/office/drawing/2014/main" id="{F83DF64C-C3C0-42EB-8E87-E70468EE3318}"/>
                  </a:ext>
                </a:extLst>
              </p:cNvPr>
              <p:cNvPicPr/>
              <p:nvPr/>
            </p:nvPicPr>
            <p:blipFill>
              <a:blip r:embed="rId37"/>
              <a:stretch>
                <a:fillRect/>
              </a:stretch>
            </p:blipFill>
            <p:spPr>
              <a:xfrm>
                <a:off x="1274392" y="3224372"/>
                <a:ext cx="3012842"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7" name="Ink 196">
                <a:extLst>
                  <a:ext uri="{FF2B5EF4-FFF2-40B4-BE49-F238E27FC236}">
                    <a16:creationId xmlns:a16="http://schemas.microsoft.com/office/drawing/2014/main" id="{2C70F104-936F-43B7-8608-BD7E4F4815EF}"/>
                  </a:ext>
                </a:extLst>
              </p14:cNvPr>
              <p14:cNvContentPartPr/>
              <p14:nvPr/>
            </p14:nvContentPartPr>
            <p14:xfrm>
              <a:off x="8804513" y="3420572"/>
              <a:ext cx="577800" cy="432000"/>
            </p14:xfrm>
          </p:contentPart>
        </mc:Choice>
        <mc:Fallback xmlns="">
          <p:pic>
            <p:nvPicPr>
              <p:cNvPr id="197" name="Ink 196">
                <a:extLst>
                  <a:ext uri="{FF2B5EF4-FFF2-40B4-BE49-F238E27FC236}">
                    <a16:creationId xmlns:a16="http://schemas.microsoft.com/office/drawing/2014/main" id="{2C70F104-936F-43B7-8608-BD7E4F4815EF}"/>
                  </a:ext>
                </a:extLst>
              </p:cNvPr>
              <p:cNvPicPr/>
              <p:nvPr/>
            </p:nvPicPr>
            <p:blipFill>
              <a:blip r:embed="rId39"/>
              <a:stretch>
                <a:fillRect/>
              </a:stretch>
            </p:blipFill>
            <p:spPr>
              <a:xfrm>
                <a:off x="8795519" y="3411579"/>
                <a:ext cx="595429" cy="44962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8" name="Ink 197">
                <a:extLst>
                  <a:ext uri="{FF2B5EF4-FFF2-40B4-BE49-F238E27FC236}">
                    <a16:creationId xmlns:a16="http://schemas.microsoft.com/office/drawing/2014/main" id="{E0636173-5B5F-4FEE-8022-D3C0B96FC6A0}"/>
                  </a:ext>
                </a:extLst>
              </p14:cNvPr>
              <p14:cNvContentPartPr/>
              <p14:nvPr/>
            </p14:nvContentPartPr>
            <p14:xfrm>
              <a:off x="7968593" y="3569972"/>
              <a:ext cx="639360" cy="231480"/>
            </p14:xfrm>
          </p:contentPart>
        </mc:Choice>
        <mc:Fallback xmlns="">
          <p:pic>
            <p:nvPicPr>
              <p:cNvPr id="198" name="Ink 197">
                <a:extLst>
                  <a:ext uri="{FF2B5EF4-FFF2-40B4-BE49-F238E27FC236}">
                    <a16:creationId xmlns:a16="http://schemas.microsoft.com/office/drawing/2014/main" id="{E0636173-5B5F-4FEE-8022-D3C0B96FC6A0}"/>
                  </a:ext>
                </a:extLst>
              </p:cNvPr>
              <p:cNvPicPr/>
              <p:nvPr/>
            </p:nvPicPr>
            <p:blipFill>
              <a:blip r:embed="rId41"/>
              <a:stretch>
                <a:fillRect/>
              </a:stretch>
            </p:blipFill>
            <p:spPr>
              <a:xfrm>
                <a:off x="7959953" y="3561319"/>
                <a:ext cx="657000" cy="24914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9" name="Ink 198">
                <a:extLst>
                  <a:ext uri="{FF2B5EF4-FFF2-40B4-BE49-F238E27FC236}">
                    <a16:creationId xmlns:a16="http://schemas.microsoft.com/office/drawing/2014/main" id="{814FFD0D-30CC-4A6D-A879-77B2955DD0D7}"/>
                  </a:ext>
                </a:extLst>
              </p14:cNvPr>
              <p14:cNvContentPartPr/>
              <p14:nvPr/>
            </p14:nvContentPartPr>
            <p14:xfrm>
              <a:off x="7531913" y="3455852"/>
              <a:ext cx="244440" cy="422280"/>
            </p14:xfrm>
          </p:contentPart>
        </mc:Choice>
        <mc:Fallback xmlns="">
          <p:pic>
            <p:nvPicPr>
              <p:cNvPr id="199" name="Ink 198">
                <a:extLst>
                  <a:ext uri="{FF2B5EF4-FFF2-40B4-BE49-F238E27FC236}">
                    <a16:creationId xmlns:a16="http://schemas.microsoft.com/office/drawing/2014/main" id="{814FFD0D-30CC-4A6D-A879-77B2955DD0D7}"/>
                  </a:ext>
                </a:extLst>
              </p:cNvPr>
              <p:cNvPicPr/>
              <p:nvPr/>
            </p:nvPicPr>
            <p:blipFill>
              <a:blip r:embed="rId43"/>
              <a:stretch>
                <a:fillRect/>
              </a:stretch>
            </p:blipFill>
            <p:spPr>
              <a:xfrm>
                <a:off x="7522913" y="3446852"/>
                <a:ext cx="26208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0" name="Ink 199">
                <a:extLst>
                  <a:ext uri="{FF2B5EF4-FFF2-40B4-BE49-F238E27FC236}">
                    <a16:creationId xmlns:a16="http://schemas.microsoft.com/office/drawing/2014/main" id="{CA7B29D8-B4C2-41BC-8AF0-6A17F0995C11}"/>
                  </a:ext>
                </a:extLst>
              </p14:cNvPr>
              <p14:cNvContentPartPr/>
              <p14:nvPr/>
            </p14:nvContentPartPr>
            <p14:xfrm>
              <a:off x="5930273" y="3270452"/>
              <a:ext cx="1437480" cy="558360"/>
            </p14:xfrm>
          </p:contentPart>
        </mc:Choice>
        <mc:Fallback xmlns="">
          <p:pic>
            <p:nvPicPr>
              <p:cNvPr id="200" name="Ink 199">
                <a:extLst>
                  <a:ext uri="{FF2B5EF4-FFF2-40B4-BE49-F238E27FC236}">
                    <a16:creationId xmlns:a16="http://schemas.microsoft.com/office/drawing/2014/main" id="{CA7B29D8-B4C2-41BC-8AF0-6A17F0995C11}"/>
                  </a:ext>
                </a:extLst>
              </p:cNvPr>
              <p:cNvPicPr/>
              <p:nvPr/>
            </p:nvPicPr>
            <p:blipFill>
              <a:blip r:embed="rId45"/>
              <a:stretch>
                <a:fillRect/>
              </a:stretch>
            </p:blipFill>
            <p:spPr>
              <a:xfrm>
                <a:off x="5921273" y="3261452"/>
                <a:ext cx="145512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1" name="Ink 200">
                <a:extLst>
                  <a:ext uri="{FF2B5EF4-FFF2-40B4-BE49-F238E27FC236}">
                    <a16:creationId xmlns:a16="http://schemas.microsoft.com/office/drawing/2014/main" id="{4B0A193F-7276-4763-9439-CE1685F3E957}"/>
                  </a:ext>
                </a:extLst>
              </p14:cNvPr>
              <p14:cNvContentPartPr/>
              <p14:nvPr/>
            </p14:nvContentPartPr>
            <p14:xfrm>
              <a:off x="9389873" y="3655292"/>
              <a:ext cx="158040" cy="129600"/>
            </p14:xfrm>
          </p:contentPart>
        </mc:Choice>
        <mc:Fallback xmlns="">
          <p:pic>
            <p:nvPicPr>
              <p:cNvPr id="201" name="Ink 200">
                <a:extLst>
                  <a:ext uri="{FF2B5EF4-FFF2-40B4-BE49-F238E27FC236}">
                    <a16:creationId xmlns:a16="http://schemas.microsoft.com/office/drawing/2014/main" id="{4B0A193F-7276-4763-9439-CE1685F3E957}"/>
                  </a:ext>
                </a:extLst>
              </p:cNvPr>
              <p:cNvPicPr/>
              <p:nvPr/>
            </p:nvPicPr>
            <p:blipFill>
              <a:blip r:embed="rId47"/>
              <a:stretch>
                <a:fillRect/>
              </a:stretch>
            </p:blipFill>
            <p:spPr>
              <a:xfrm>
                <a:off x="9380873" y="3646292"/>
                <a:ext cx="175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2" name="Ink 201">
                <a:extLst>
                  <a:ext uri="{FF2B5EF4-FFF2-40B4-BE49-F238E27FC236}">
                    <a16:creationId xmlns:a16="http://schemas.microsoft.com/office/drawing/2014/main" id="{0EBF07CF-E928-4FD8-8174-52599D6E3501}"/>
                  </a:ext>
                </a:extLst>
              </p14:cNvPr>
              <p14:cNvContentPartPr/>
              <p14:nvPr/>
            </p14:nvContentPartPr>
            <p14:xfrm>
              <a:off x="9641513" y="3750332"/>
              <a:ext cx="6480" cy="78480"/>
            </p14:xfrm>
          </p:contentPart>
        </mc:Choice>
        <mc:Fallback xmlns="">
          <p:pic>
            <p:nvPicPr>
              <p:cNvPr id="202" name="Ink 201">
                <a:extLst>
                  <a:ext uri="{FF2B5EF4-FFF2-40B4-BE49-F238E27FC236}">
                    <a16:creationId xmlns:a16="http://schemas.microsoft.com/office/drawing/2014/main" id="{0EBF07CF-E928-4FD8-8174-52599D6E3501}"/>
                  </a:ext>
                </a:extLst>
              </p:cNvPr>
              <p:cNvPicPr/>
              <p:nvPr/>
            </p:nvPicPr>
            <p:blipFill>
              <a:blip r:embed="rId49"/>
              <a:stretch>
                <a:fillRect/>
              </a:stretch>
            </p:blipFill>
            <p:spPr>
              <a:xfrm>
                <a:off x="9632873" y="3741692"/>
                <a:ext cx="241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3" name="Ink 202">
                <a:extLst>
                  <a:ext uri="{FF2B5EF4-FFF2-40B4-BE49-F238E27FC236}">
                    <a16:creationId xmlns:a16="http://schemas.microsoft.com/office/drawing/2014/main" id="{C100B550-459B-4B51-A9AB-4258A3B2409E}"/>
                  </a:ext>
                </a:extLst>
              </p14:cNvPr>
              <p14:cNvContentPartPr/>
              <p14:nvPr/>
            </p14:nvContentPartPr>
            <p14:xfrm>
              <a:off x="9749153" y="3515972"/>
              <a:ext cx="118080" cy="209880"/>
            </p14:xfrm>
          </p:contentPart>
        </mc:Choice>
        <mc:Fallback xmlns="">
          <p:pic>
            <p:nvPicPr>
              <p:cNvPr id="203" name="Ink 202">
                <a:extLst>
                  <a:ext uri="{FF2B5EF4-FFF2-40B4-BE49-F238E27FC236}">
                    <a16:creationId xmlns:a16="http://schemas.microsoft.com/office/drawing/2014/main" id="{C100B550-459B-4B51-A9AB-4258A3B2409E}"/>
                  </a:ext>
                </a:extLst>
              </p:cNvPr>
              <p:cNvPicPr/>
              <p:nvPr/>
            </p:nvPicPr>
            <p:blipFill>
              <a:blip r:embed="rId51"/>
              <a:stretch>
                <a:fillRect/>
              </a:stretch>
            </p:blipFill>
            <p:spPr>
              <a:xfrm>
                <a:off x="9740513" y="3506972"/>
                <a:ext cx="1357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4" name="Ink 203">
                <a:extLst>
                  <a:ext uri="{FF2B5EF4-FFF2-40B4-BE49-F238E27FC236}">
                    <a16:creationId xmlns:a16="http://schemas.microsoft.com/office/drawing/2014/main" id="{33728DB2-F38C-43E3-8892-F933F5BF84C3}"/>
                  </a:ext>
                </a:extLst>
              </p14:cNvPr>
              <p14:cNvContentPartPr/>
              <p14:nvPr/>
            </p14:nvContentPartPr>
            <p14:xfrm>
              <a:off x="9928433" y="3717212"/>
              <a:ext cx="18360" cy="97920"/>
            </p14:xfrm>
          </p:contentPart>
        </mc:Choice>
        <mc:Fallback xmlns="">
          <p:pic>
            <p:nvPicPr>
              <p:cNvPr id="204" name="Ink 203">
                <a:extLst>
                  <a:ext uri="{FF2B5EF4-FFF2-40B4-BE49-F238E27FC236}">
                    <a16:creationId xmlns:a16="http://schemas.microsoft.com/office/drawing/2014/main" id="{33728DB2-F38C-43E3-8892-F933F5BF84C3}"/>
                  </a:ext>
                </a:extLst>
              </p:cNvPr>
              <p:cNvPicPr/>
              <p:nvPr/>
            </p:nvPicPr>
            <p:blipFill>
              <a:blip r:embed="rId53"/>
              <a:stretch>
                <a:fillRect/>
              </a:stretch>
            </p:blipFill>
            <p:spPr>
              <a:xfrm>
                <a:off x="9919793" y="3708572"/>
                <a:ext cx="36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5" name="Ink 204">
                <a:extLst>
                  <a:ext uri="{FF2B5EF4-FFF2-40B4-BE49-F238E27FC236}">
                    <a16:creationId xmlns:a16="http://schemas.microsoft.com/office/drawing/2014/main" id="{EE1AE115-2E5E-40B7-AA60-B1AAD824EF9A}"/>
                  </a:ext>
                </a:extLst>
              </p14:cNvPr>
              <p14:cNvContentPartPr/>
              <p14:nvPr/>
            </p14:nvContentPartPr>
            <p14:xfrm>
              <a:off x="10117793" y="3604892"/>
              <a:ext cx="58680" cy="168480"/>
            </p14:xfrm>
          </p:contentPart>
        </mc:Choice>
        <mc:Fallback xmlns="">
          <p:pic>
            <p:nvPicPr>
              <p:cNvPr id="205" name="Ink 204">
                <a:extLst>
                  <a:ext uri="{FF2B5EF4-FFF2-40B4-BE49-F238E27FC236}">
                    <a16:creationId xmlns:a16="http://schemas.microsoft.com/office/drawing/2014/main" id="{EE1AE115-2E5E-40B7-AA60-B1AAD824EF9A}"/>
                  </a:ext>
                </a:extLst>
              </p:cNvPr>
              <p:cNvPicPr/>
              <p:nvPr/>
            </p:nvPicPr>
            <p:blipFill>
              <a:blip r:embed="rId55"/>
              <a:stretch>
                <a:fillRect/>
              </a:stretch>
            </p:blipFill>
            <p:spPr>
              <a:xfrm>
                <a:off x="10109153" y="3595892"/>
                <a:ext cx="763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6" name="Ink 205">
                <a:extLst>
                  <a:ext uri="{FF2B5EF4-FFF2-40B4-BE49-F238E27FC236}">
                    <a16:creationId xmlns:a16="http://schemas.microsoft.com/office/drawing/2014/main" id="{C13D2609-93A8-49D9-B41A-C8EC0616E3B5}"/>
                  </a:ext>
                </a:extLst>
              </p14:cNvPr>
              <p14:cNvContentPartPr/>
              <p14:nvPr/>
            </p14:nvContentPartPr>
            <p14:xfrm>
              <a:off x="10036793" y="3679772"/>
              <a:ext cx="190800" cy="28080"/>
            </p14:xfrm>
          </p:contentPart>
        </mc:Choice>
        <mc:Fallback xmlns="">
          <p:pic>
            <p:nvPicPr>
              <p:cNvPr id="206" name="Ink 205">
                <a:extLst>
                  <a:ext uri="{FF2B5EF4-FFF2-40B4-BE49-F238E27FC236}">
                    <a16:creationId xmlns:a16="http://schemas.microsoft.com/office/drawing/2014/main" id="{C13D2609-93A8-49D9-B41A-C8EC0616E3B5}"/>
                  </a:ext>
                </a:extLst>
              </p:cNvPr>
              <p:cNvPicPr/>
              <p:nvPr/>
            </p:nvPicPr>
            <p:blipFill>
              <a:blip r:embed="rId57"/>
              <a:stretch>
                <a:fillRect/>
              </a:stretch>
            </p:blipFill>
            <p:spPr>
              <a:xfrm>
                <a:off x="10028153" y="3671132"/>
                <a:ext cx="2084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7" name="Ink 206">
                <a:extLst>
                  <a:ext uri="{FF2B5EF4-FFF2-40B4-BE49-F238E27FC236}">
                    <a16:creationId xmlns:a16="http://schemas.microsoft.com/office/drawing/2014/main" id="{BE414E09-A1A3-461F-9D05-306FB507B991}"/>
                  </a:ext>
                </a:extLst>
              </p14:cNvPr>
              <p14:cNvContentPartPr/>
              <p14:nvPr/>
            </p14:nvContentPartPr>
            <p14:xfrm>
              <a:off x="10331993" y="3653492"/>
              <a:ext cx="122040" cy="160560"/>
            </p14:xfrm>
          </p:contentPart>
        </mc:Choice>
        <mc:Fallback xmlns="">
          <p:pic>
            <p:nvPicPr>
              <p:cNvPr id="207" name="Ink 206">
                <a:extLst>
                  <a:ext uri="{FF2B5EF4-FFF2-40B4-BE49-F238E27FC236}">
                    <a16:creationId xmlns:a16="http://schemas.microsoft.com/office/drawing/2014/main" id="{BE414E09-A1A3-461F-9D05-306FB507B991}"/>
                  </a:ext>
                </a:extLst>
              </p:cNvPr>
              <p:cNvPicPr/>
              <p:nvPr/>
            </p:nvPicPr>
            <p:blipFill>
              <a:blip r:embed="rId59"/>
              <a:stretch>
                <a:fillRect/>
              </a:stretch>
            </p:blipFill>
            <p:spPr>
              <a:xfrm>
                <a:off x="10323353" y="3644852"/>
                <a:ext cx="139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8" name="Ink 207">
                <a:extLst>
                  <a:ext uri="{FF2B5EF4-FFF2-40B4-BE49-F238E27FC236}">
                    <a16:creationId xmlns:a16="http://schemas.microsoft.com/office/drawing/2014/main" id="{FE45559F-0D37-402F-A37A-D0B0866652DB}"/>
                  </a:ext>
                </a:extLst>
              </p14:cNvPr>
              <p14:cNvContentPartPr/>
              <p14:nvPr/>
            </p14:nvContentPartPr>
            <p14:xfrm>
              <a:off x="10492913" y="3770492"/>
              <a:ext cx="167040" cy="98280"/>
            </p14:xfrm>
          </p:contentPart>
        </mc:Choice>
        <mc:Fallback xmlns="">
          <p:pic>
            <p:nvPicPr>
              <p:cNvPr id="208" name="Ink 207">
                <a:extLst>
                  <a:ext uri="{FF2B5EF4-FFF2-40B4-BE49-F238E27FC236}">
                    <a16:creationId xmlns:a16="http://schemas.microsoft.com/office/drawing/2014/main" id="{FE45559F-0D37-402F-A37A-D0B0866652DB}"/>
                  </a:ext>
                </a:extLst>
              </p:cNvPr>
              <p:cNvPicPr/>
              <p:nvPr/>
            </p:nvPicPr>
            <p:blipFill>
              <a:blip r:embed="rId61"/>
              <a:stretch>
                <a:fillRect/>
              </a:stretch>
            </p:blipFill>
            <p:spPr>
              <a:xfrm>
                <a:off x="10484273" y="3761852"/>
                <a:ext cx="1846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9" name="Ink 208">
                <a:extLst>
                  <a:ext uri="{FF2B5EF4-FFF2-40B4-BE49-F238E27FC236}">
                    <a16:creationId xmlns:a16="http://schemas.microsoft.com/office/drawing/2014/main" id="{B18D9E09-A363-47E7-A5A1-C3368E50A41D}"/>
                  </a:ext>
                </a:extLst>
              </p14:cNvPr>
              <p14:cNvContentPartPr/>
              <p14:nvPr/>
            </p14:nvContentPartPr>
            <p14:xfrm>
              <a:off x="10765793" y="3461252"/>
              <a:ext cx="110160" cy="331560"/>
            </p14:xfrm>
          </p:contentPart>
        </mc:Choice>
        <mc:Fallback xmlns="">
          <p:pic>
            <p:nvPicPr>
              <p:cNvPr id="209" name="Ink 208">
                <a:extLst>
                  <a:ext uri="{FF2B5EF4-FFF2-40B4-BE49-F238E27FC236}">
                    <a16:creationId xmlns:a16="http://schemas.microsoft.com/office/drawing/2014/main" id="{B18D9E09-A363-47E7-A5A1-C3368E50A41D}"/>
                  </a:ext>
                </a:extLst>
              </p:cNvPr>
              <p:cNvPicPr/>
              <p:nvPr/>
            </p:nvPicPr>
            <p:blipFill>
              <a:blip r:embed="rId63"/>
              <a:stretch>
                <a:fillRect/>
              </a:stretch>
            </p:blipFill>
            <p:spPr>
              <a:xfrm>
                <a:off x="10756793" y="3452252"/>
                <a:ext cx="12780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10" name="Ink 209">
                <a:extLst>
                  <a:ext uri="{FF2B5EF4-FFF2-40B4-BE49-F238E27FC236}">
                    <a16:creationId xmlns:a16="http://schemas.microsoft.com/office/drawing/2014/main" id="{3CD6BC07-4820-4D30-883F-BFBEEA085B33}"/>
                  </a:ext>
                </a:extLst>
              </p14:cNvPr>
              <p14:cNvContentPartPr/>
              <p14:nvPr/>
            </p14:nvContentPartPr>
            <p14:xfrm>
              <a:off x="10900073" y="3760052"/>
              <a:ext cx="120600" cy="114480"/>
            </p14:xfrm>
          </p:contentPart>
        </mc:Choice>
        <mc:Fallback xmlns="">
          <p:pic>
            <p:nvPicPr>
              <p:cNvPr id="210" name="Ink 209">
                <a:extLst>
                  <a:ext uri="{FF2B5EF4-FFF2-40B4-BE49-F238E27FC236}">
                    <a16:creationId xmlns:a16="http://schemas.microsoft.com/office/drawing/2014/main" id="{3CD6BC07-4820-4D30-883F-BFBEEA085B33}"/>
                  </a:ext>
                </a:extLst>
              </p:cNvPr>
              <p:cNvPicPr/>
              <p:nvPr/>
            </p:nvPicPr>
            <p:blipFill>
              <a:blip r:embed="rId65"/>
              <a:stretch>
                <a:fillRect/>
              </a:stretch>
            </p:blipFill>
            <p:spPr>
              <a:xfrm>
                <a:off x="10891433" y="3751412"/>
                <a:ext cx="1382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1" name="Ink 210">
                <a:extLst>
                  <a:ext uri="{FF2B5EF4-FFF2-40B4-BE49-F238E27FC236}">
                    <a16:creationId xmlns:a16="http://schemas.microsoft.com/office/drawing/2014/main" id="{1EB96F04-3F9B-4657-A37A-70C8755B13EB}"/>
                  </a:ext>
                </a:extLst>
              </p14:cNvPr>
              <p14:cNvContentPartPr/>
              <p14:nvPr/>
            </p14:nvContentPartPr>
            <p14:xfrm>
              <a:off x="11145593" y="3587612"/>
              <a:ext cx="32400" cy="176040"/>
            </p14:xfrm>
          </p:contentPart>
        </mc:Choice>
        <mc:Fallback xmlns="">
          <p:pic>
            <p:nvPicPr>
              <p:cNvPr id="211" name="Ink 210">
                <a:extLst>
                  <a:ext uri="{FF2B5EF4-FFF2-40B4-BE49-F238E27FC236}">
                    <a16:creationId xmlns:a16="http://schemas.microsoft.com/office/drawing/2014/main" id="{1EB96F04-3F9B-4657-A37A-70C8755B13EB}"/>
                  </a:ext>
                </a:extLst>
              </p:cNvPr>
              <p:cNvPicPr/>
              <p:nvPr/>
            </p:nvPicPr>
            <p:blipFill>
              <a:blip r:embed="rId67"/>
              <a:stretch>
                <a:fillRect/>
              </a:stretch>
            </p:blipFill>
            <p:spPr>
              <a:xfrm>
                <a:off x="11136593" y="3578972"/>
                <a:ext cx="500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12" name="Ink 211">
                <a:extLst>
                  <a:ext uri="{FF2B5EF4-FFF2-40B4-BE49-F238E27FC236}">
                    <a16:creationId xmlns:a16="http://schemas.microsoft.com/office/drawing/2014/main" id="{3D4439F7-4F76-4323-87EF-71E2E1C3B348}"/>
                  </a:ext>
                </a:extLst>
              </p14:cNvPr>
              <p14:cNvContentPartPr/>
              <p14:nvPr/>
            </p14:nvContentPartPr>
            <p14:xfrm>
              <a:off x="11100233" y="3695972"/>
              <a:ext cx="151560" cy="13320"/>
            </p14:xfrm>
          </p:contentPart>
        </mc:Choice>
        <mc:Fallback xmlns="">
          <p:pic>
            <p:nvPicPr>
              <p:cNvPr id="212" name="Ink 211">
                <a:extLst>
                  <a:ext uri="{FF2B5EF4-FFF2-40B4-BE49-F238E27FC236}">
                    <a16:creationId xmlns:a16="http://schemas.microsoft.com/office/drawing/2014/main" id="{3D4439F7-4F76-4323-87EF-71E2E1C3B348}"/>
                  </a:ext>
                </a:extLst>
              </p:cNvPr>
              <p:cNvPicPr/>
              <p:nvPr/>
            </p:nvPicPr>
            <p:blipFill>
              <a:blip r:embed="rId69"/>
              <a:stretch>
                <a:fillRect/>
              </a:stretch>
            </p:blipFill>
            <p:spPr>
              <a:xfrm>
                <a:off x="11091233" y="3686972"/>
                <a:ext cx="169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3" name="Ink 212">
                <a:extLst>
                  <a:ext uri="{FF2B5EF4-FFF2-40B4-BE49-F238E27FC236}">
                    <a16:creationId xmlns:a16="http://schemas.microsoft.com/office/drawing/2014/main" id="{EBFF70DC-2CA7-4381-8120-7E38112FC7DF}"/>
                  </a:ext>
                </a:extLst>
              </p14:cNvPr>
              <p14:cNvContentPartPr/>
              <p14:nvPr/>
            </p14:nvContentPartPr>
            <p14:xfrm>
              <a:off x="11262233" y="3594452"/>
              <a:ext cx="142200" cy="208800"/>
            </p14:xfrm>
          </p:contentPart>
        </mc:Choice>
        <mc:Fallback xmlns="">
          <p:pic>
            <p:nvPicPr>
              <p:cNvPr id="213" name="Ink 212">
                <a:extLst>
                  <a:ext uri="{FF2B5EF4-FFF2-40B4-BE49-F238E27FC236}">
                    <a16:creationId xmlns:a16="http://schemas.microsoft.com/office/drawing/2014/main" id="{EBFF70DC-2CA7-4381-8120-7E38112FC7DF}"/>
                  </a:ext>
                </a:extLst>
              </p:cNvPr>
              <p:cNvPicPr/>
              <p:nvPr/>
            </p:nvPicPr>
            <p:blipFill>
              <a:blip r:embed="rId71"/>
              <a:stretch>
                <a:fillRect/>
              </a:stretch>
            </p:blipFill>
            <p:spPr>
              <a:xfrm>
                <a:off x="11253233" y="3585812"/>
                <a:ext cx="1598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4" name="Ink 213">
                <a:extLst>
                  <a:ext uri="{FF2B5EF4-FFF2-40B4-BE49-F238E27FC236}">
                    <a16:creationId xmlns:a16="http://schemas.microsoft.com/office/drawing/2014/main" id="{EDF12A41-8802-4EE2-A92C-C7EEFD3BF2ED}"/>
                  </a:ext>
                </a:extLst>
              </p14:cNvPr>
              <p14:cNvContentPartPr/>
              <p14:nvPr/>
            </p14:nvContentPartPr>
            <p14:xfrm>
              <a:off x="11429993" y="3774092"/>
              <a:ext cx="70560" cy="113040"/>
            </p14:xfrm>
          </p:contentPart>
        </mc:Choice>
        <mc:Fallback xmlns="">
          <p:pic>
            <p:nvPicPr>
              <p:cNvPr id="214" name="Ink 213">
                <a:extLst>
                  <a:ext uri="{FF2B5EF4-FFF2-40B4-BE49-F238E27FC236}">
                    <a16:creationId xmlns:a16="http://schemas.microsoft.com/office/drawing/2014/main" id="{EDF12A41-8802-4EE2-A92C-C7EEFD3BF2ED}"/>
                  </a:ext>
                </a:extLst>
              </p:cNvPr>
              <p:cNvPicPr/>
              <p:nvPr/>
            </p:nvPicPr>
            <p:blipFill>
              <a:blip r:embed="rId73"/>
              <a:stretch>
                <a:fillRect/>
              </a:stretch>
            </p:blipFill>
            <p:spPr>
              <a:xfrm>
                <a:off x="11421353" y="3765092"/>
                <a:ext cx="88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21" name="Ink 220">
                <a:extLst>
                  <a:ext uri="{FF2B5EF4-FFF2-40B4-BE49-F238E27FC236}">
                    <a16:creationId xmlns:a16="http://schemas.microsoft.com/office/drawing/2014/main" id="{8BAC5660-B68C-43C0-9918-DB000B25C9F7}"/>
                  </a:ext>
                </a:extLst>
              </p14:cNvPr>
              <p14:cNvContentPartPr/>
              <p14:nvPr/>
            </p14:nvContentPartPr>
            <p14:xfrm>
              <a:off x="11653913" y="3463412"/>
              <a:ext cx="245880" cy="501840"/>
            </p14:xfrm>
          </p:contentPart>
        </mc:Choice>
        <mc:Fallback xmlns="">
          <p:pic>
            <p:nvPicPr>
              <p:cNvPr id="221" name="Ink 220">
                <a:extLst>
                  <a:ext uri="{FF2B5EF4-FFF2-40B4-BE49-F238E27FC236}">
                    <a16:creationId xmlns:a16="http://schemas.microsoft.com/office/drawing/2014/main" id="{8BAC5660-B68C-43C0-9918-DB000B25C9F7}"/>
                  </a:ext>
                </a:extLst>
              </p:cNvPr>
              <p:cNvPicPr/>
              <p:nvPr/>
            </p:nvPicPr>
            <p:blipFill>
              <a:blip r:embed="rId75"/>
              <a:stretch>
                <a:fillRect/>
              </a:stretch>
            </p:blipFill>
            <p:spPr>
              <a:xfrm>
                <a:off x="11645273" y="3454412"/>
                <a:ext cx="2635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8" name="Ink 257">
                <a:extLst>
                  <a:ext uri="{FF2B5EF4-FFF2-40B4-BE49-F238E27FC236}">
                    <a16:creationId xmlns:a16="http://schemas.microsoft.com/office/drawing/2014/main" id="{A15FDBAF-CEB7-4258-95D0-963AB1E995CA}"/>
                  </a:ext>
                </a:extLst>
              </p14:cNvPr>
              <p14:cNvContentPartPr/>
              <p14:nvPr/>
            </p14:nvContentPartPr>
            <p14:xfrm>
              <a:off x="4894553" y="4088012"/>
              <a:ext cx="423000" cy="407880"/>
            </p14:xfrm>
          </p:contentPart>
        </mc:Choice>
        <mc:Fallback xmlns="">
          <p:pic>
            <p:nvPicPr>
              <p:cNvPr id="258" name="Ink 257">
                <a:extLst>
                  <a:ext uri="{FF2B5EF4-FFF2-40B4-BE49-F238E27FC236}">
                    <a16:creationId xmlns:a16="http://schemas.microsoft.com/office/drawing/2014/main" id="{A15FDBAF-CEB7-4258-95D0-963AB1E995CA}"/>
                  </a:ext>
                </a:extLst>
              </p:cNvPr>
              <p:cNvPicPr/>
              <p:nvPr/>
            </p:nvPicPr>
            <p:blipFill>
              <a:blip r:embed="rId77"/>
              <a:stretch>
                <a:fillRect/>
              </a:stretch>
            </p:blipFill>
            <p:spPr>
              <a:xfrm>
                <a:off x="4885553" y="4079364"/>
                <a:ext cx="440640" cy="42553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0" name="Ink 259">
                <a:extLst>
                  <a:ext uri="{FF2B5EF4-FFF2-40B4-BE49-F238E27FC236}">
                    <a16:creationId xmlns:a16="http://schemas.microsoft.com/office/drawing/2014/main" id="{5259DCA2-227C-4E19-8B6D-F94C062501D2}"/>
                  </a:ext>
                </a:extLst>
              </p14:cNvPr>
              <p14:cNvContentPartPr/>
              <p14:nvPr/>
            </p14:nvContentPartPr>
            <p14:xfrm>
              <a:off x="1002233" y="4037612"/>
              <a:ext cx="3737880" cy="504000"/>
            </p14:xfrm>
          </p:contentPart>
        </mc:Choice>
        <mc:Fallback xmlns="">
          <p:pic>
            <p:nvPicPr>
              <p:cNvPr id="260" name="Ink 259">
                <a:extLst>
                  <a:ext uri="{FF2B5EF4-FFF2-40B4-BE49-F238E27FC236}">
                    <a16:creationId xmlns:a16="http://schemas.microsoft.com/office/drawing/2014/main" id="{5259DCA2-227C-4E19-8B6D-F94C062501D2}"/>
                  </a:ext>
                </a:extLst>
              </p:cNvPr>
              <p:cNvPicPr/>
              <p:nvPr/>
            </p:nvPicPr>
            <p:blipFill>
              <a:blip r:embed="rId79"/>
              <a:stretch>
                <a:fillRect/>
              </a:stretch>
            </p:blipFill>
            <p:spPr>
              <a:xfrm>
                <a:off x="993233" y="4028972"/>
                <a:ext cx="375552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9" name="Ink 268">
                <a:extLst>
                  <a:ext uri="{FF2B5EF4-FFF2-40B4-BE49-F238E27FC236}">
                    <a16:creationId xmlns:a16="http://schemas.microsoft.com/office/drawing/2014/main" id="{C3CE4AC0-77FC-49EA-9FC2-8F3ED3789EA9}"/>
                  </a:ext>
                </a:extLst>
              </p14:cNvPr>
              <p14:cNvContentPartPr/>
              <p14:nvPr/>
            </p14:nvContentPartPr>
            <p14:xfrm>
              <a:off x="5478473" y="4083692"/>
              <a:ext cx="1744200" cy="434880"/>
            </p14:xfrm>
          </p:contentPart>
        </mc:Choice>
        <mc:Fallback xmlns="">
          <p:pic>
            <p:nvPicPr>
              <p:cNvPr id="269" name="Ink 268">
                <a:extLst>
                  <a:ext uri="{FF2B5EF4-FFF2-40B4-BE49-F238E27FC236}">
                    <a16:creationId xmlns:a16="http://schemas.microsoft.com/office/drawing/2014/main" id="{C3CE4AC0-77FC-49EA-9FC2-8F3ED3789EA9}"/>
                  </a:ext>
                </a:extLst>
              </p:cNvPr>
              <p:cNvPicPr/>
              <p:nvPr/>
            </p:nvPicPr>
            <p:blipFill>
              <a:blip r:embed="rId81"/>
              <a:stretch>
                <a:fillRect/>
              </a:stretch>
            </p:blipFill>
            <p:spPr>
              <a:xfrm>
                <a:off x="5469833" y="4075045"/>
                <a:ext cx="1761840" cy="452535"/>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96" name="Ink 295">
                <a:extLst>
                  <a:ext uri="{FF2B5EF4-FFF2-40B4-BE49-F238E27FC236}">
                    <a16:creationId xmlns:a16="http://schemas.microsoft.com/office/drawing/2014/main" id="{92BB988C-1856-4309-86B6-E090AAF7E3D5}"/>
                  </a:ext>
                </a:extLst>
              </p14:cNvPr>
              <p14:cNvContentPartPr/>
              <p14:nvPr/>
            </p14:nvContentPartPr>
            <p14:xfrm>
              <a:off x="7372073" y="4009172"/>
              <a:ext cx="3773880" cy="517680"/>
            </p14:xfrm>
          </p:contentPart>
        </mc:Choice>
        <mc:Fallback xmlns="">
          <p:pic>
            <p:nvPicPr>
              <p:cNvPr id="296" name="Ink 295">
                <a:extLst>
                  <a:ext uri="{FF2B5EF4-FFF2-40B4-BE49-F238E27FC236}">
                    <a16:creationId xmlns:a16="http://schemas.microsoft.com/office/drawing/2014/main" id="{92BB988C-1856-4309-86B6-E090AAF7E3D5}"/>
                  </a:ext>
                </a:extLst>
              </p:cNvPr>
              <p:cNvPicPr/>
              <p:nvPr/>
            </p:nvPicPr>
            <p:blipFill>
              <a:blip r:embed="rId83"/>
              <a:stretch>
                <a:fillRect/>
              </a:stretch>
            </p:blipFill>
            <p:spPr>
              <a:xfrm>
                <a:off x="7363432" y="4000172"/>
                <a:ext cx="3791522"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10" name="Ink 309">
                <a:extLst>
                  <a:ext uri="{FF2B5EF4-FFF2-40B4-BE49-F238E27FC236}">
                    <a16:creationId xmlns:a16="http://schemas.microsoft.com/office/drawing/2014/main" id="{C5DBDC0B-BF4B-474F-B7FD-CF1684993D36}"/>
                  </a:ext>
                </a:extLst>
              </p14:cNvPr>
              <p14:cNvContentPartPr/>
              <p14:nvPr/>
            </p14:nvContentPartPr>
            <p14:xfrm>
              <a:off x="1163873" y="4621532"/>
              <a:ext cx="1632960" cy="519120"/>
            </p14:xfrm>
          </p:contentPart>
        </mc:Choice>
        <mc:Fallback xmlns="">
          <p:pic>
            <p:nvPicPr>
              <p:cNvPr id="310" name="Ink 309">
                <a:extLst>
                  <a:ext uri="{FF2B5EF4-FFF2-40B4-BE49-F238E27FC236}">
                    <a16:creationId xmlns:a16="http://schemas.microsoft.com/office/drawing/2014/main" id="{C5DBDC0B-BF4B-474F-B7FD-CF1684993D36}"/>
                  </a:ext>
                </a:extLst>
              </p:cNvPr>
              <p:cNvPicPr/>
              <p:nvPr/>
            </p:nvPicPr>
            <p:blipFill>
              <a:blip r:embed="rId85"/>
              <a:stretch>
                <a:fillRect/>
              </a:stretch>
            </p:blipFill>
            <p:spPr>
              <a:xfrm>
                <a:off x="1155231" y="4612892"/>
                <a:ext cx="1650604"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17" name="Ink 316">
                <a:extLst>
                  <a:ext uri="{FF2B5EF4-FFF2-40B4-BE49-F238E27FC236}">
                    <a16:creationId xmlns:a16="http://schemas.microsoft.com/office/drawing/2014/main" id="{24315F58-96E6-4908-805A-27DBAAFAEA79}"/>
                  </a:ext>
                </a:extLst>
              </p14:cNvPr>
              <p14:cNvContentPartPr/>
              <p14:nvPr/>
            </p14:nvContentPartPr>
            <p14:xfrm>
              <a:off x="2852273" y="4698932"/>
              <a:ext cx="730440" cy="388800"/>
            </p14:xfrm>
          </p:contentPart>
        </mc:Choice>
        <mc:Fallback xmlns="">
          <p:pic>
            <p:nvPicPr>
              <p:cNvPr id="317" name="Ink 316">
                <a:extLst>
                  <a:ext uri="{FF2B5EF4-FFF2-40B4-BE49-F238E27FC236}">
                    <a16:creationId xmlns:a16="http://schemas.microsoft.com/office/drawing/2014/main" id="{24315F58-96E6-4908-805A-27DBAAFAEA79}"/>
                  </a:ext>
                </a:extLst>
              </p:cNvPr>
              <p:cNvPicPr/>
              <p:nvPr/>
            </p:nvPicPr>
            <p:blipFill>
              <a:blip r:embed="rId87"/>
              <a:stretch>
                <a:fillRect/>
              </a:stretch>
            </p:blipFill>
            <p:spPr>
              <a:xfrm>
                <a:off x="2843273" y="4690300"/>
                <a:ext cx="748080" cy="40642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20" name="Ink 319">
                <a:extLst>
                  <a:ext uri="{FF2B5EF4-FFF2-40B4-BE49-F238E27FC236}">
                    <a16:creationId xmlns:a16="http://schemas.microsoft.com/office/drawing/2014/main" id="{F971BCBE-9D5D-4792-AE3E-CDFFA41E6862}"/>
                  </a:ext>
                </a:extLst>
              </p14:cNvPr>
              <p14:cNvContentPartPr/>
              <p14:nvPr/>
            </p14:nvContentPartPr>
            <p14:xfrm>
              <a:off x="3731033" y="4905572"/>
              <a:ext cx="158040" cy="112320"/>
            </p14:xfrm>
          </p:contentPart>
        </mc:Choice>
        <mc:Fallback xmlns="">
          <p:pic>
            <p:nvPicPr>
              <p:cNvPr id="320" name="Ink 319">
                <a:extLst>
                  <a:ext uri="{FF2B5EF4-FFF2-40B4-BE49-F238E27FC236}">
                    <a16:creationId xmlns:a16="http://schemas.microsoft.com/office/drawing/2014/main" id="{F971BCBE-9D5D-4792-AE3E-CDFFA41E6862}"/>
                  </a:ext>
                </a:extLst>
              </p:cNvPr>
              <p:cNvPicPr/>
              <p:nvPr/>
            </p:nvPicPr>
            <p:blipFill>
              <a:blip r:embed="rId89"/>
              <a:stretch>
                <a:fillRect/>
              </a:stretch>
            </p:blipFill>
            <p:spPr>
              <a:xfrm>
                <a:off x="3722393" y="4896932"/>
                <a:ext cx="1756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30" name="Ink 329">
                <a:extLst>
                  <a:ext uri="{FF2B5EF4-FFF2-40B4-BE49-F238E27FC236}">
                    <a16:creationId xmlns:a16="http://schemas.microsoft.com/office/drawing/2014/main" id="{A7B57EA7-CAA8-466D-AA66-ABE81854F8D3}"/>
                  </a:ext>
                </a:extLst>
              </p14:cNvPr>
              <p14:cNvContentPartPr/>
              <p14:nvPr/>
            </p14:nvContentPartPr>
            <p14:xfrm>
              <a:off x="3959633" y="4666532"/>
              <a:ext cx="1177920" cy="418320"/>
            </p14:xfrm>
          </p:contentPart>
        </mc:Choice>
        <mc:Fallback xmlns="">
          <p:pic>
            <p:nvPicPr>
              <p:cNvPr id="330" name="Ink 329">
                <a:extLst>
                  <a:ext uri="{FF2B5EF4-FFF2-40B4-BE49-F238E27FC236}">
                    <a16:creationId xmlns:a16="http://schemas.microsoft.com/office/drawing/2014/main" id="{A7B57EA7-CAA8-466D-AA66-ABE81854F8D3}"/>
                  </a:ext>
                </a:extLst>
              </p:cNvPr>
              <p:cNvPicPr/>
              <p:nvPr/>
            </p:nvPicPr>
            <p:blipFill>
              <a:blip r:embed="rId91"/>
              <a:stretch>
                <a:fillRect/>
              </a:stretch>
            </p:blipFill>
            <p:spPr>
              <a:xfrm>
                <a:off x="3950993" y="4657885"/>
                <a:ext cx="1195560" cy="43597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41" name="Ink 340">
                <a:extLst>
                  <a:ext uri="{FF2B5EF4-FFF2-40B4-BE49-F238E27FC236}">
                    <a16:creationId xmlns:a16="http://schemas.microsoft.com/office/drawing/2014/main" id="{9EBF098A-D060-4572-B69A-9A846D061782}"/>
                  </a:ext>
                </a:extLst>
              </p14:cNvPr>
              <p14:cNvContentPartPr/>
              <p14:nvPr/>
            </p14:nvContentPartPr>
            <p14:xfrm>
              <a:off x="6600593" y="4630172"/>
              <a:ext cx="201240" cy="397080"/>
            </p14:xfrm>
          </p:contentPart>
        </mc:Choice>
        <mc:Fallback xmlns="">
          <p:pic>
            <p:nvPicPr>
              <p:cNvPr id="341" name="Ink 340">
                <a:extLst>
                  <a:ext uri="{FF2B5EF4-FFF2-40B4-BE49-F238E27FC236}">
                    <a16:creationId xmlns:a16="http://schemas.microsoft.com/office/drawing/2014/main" id="{9EBF098A-D060-4572-B69A-9A846D061782}"/>
                  </a:ext>
                </a:extLst>
              </p:cNvPr>
              <p:cNvPicPr/>
              <p:nvPr/>
            </p:nvPicPr>
            <p:blipFill>
              <a:blip r:embed="rId93"/>
              <a:stretch>
                <a:fillRect/>
              </a:stretch>
            </p:blipFill>
            <p:spPr>
              <a:xfrm>
                <a:off x="6591609" y="4621532"/>
                <a:ext cx="218849"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42" name="Ink 341">
                <a:extLst>
                  <a:ext uri="{FF2B5EF4-FFF2-40B4-BE49-F238E27FC236}">
                    <a16:creationId xmlns:a16="http://schemas.microsoft.com/office/drawing/2014/main" id="{B71B144C-6CFF-4FD4-845B-17EF4E82D144}"/>
                  </a:ext>
                </a:extLst>
              </p14:cNvPr>
              <p14:cNvContentPartPr/>
              <p14:nvPr/>
            </p14:nvContentPartPr>
            <p14:xfrm>
              <a:off x="5299193" y="4628012"/>
              <a:ext cx="1143720" cy="409680"/>
            </p14:xfrm>
          </p:contentPart>
        </mc:Choice>
        <mc:Fallback xmlns="">
          <p:pic>
            <p:nvPicPr>
              <p:cNvPr id="342" name="Ink 341">
                <a:extLst>
                  <a:ext uri="{FF2B5EF4-FFF2-40B4-BE49-F238E27FC236}">
                    <a16:creationId xmlns:a16="http://schemas.microsoft.com/office/drawing/2014/main" id="{B71B144C-6CFF-4FD4-845B-17EF4E82D144}"/>
                  </a:ext>
                </a:extLst>
              </p:cNvPr>
              <p:cNvPicPr/>
              <p:nvPr/>
            </p:nvPicPr>
            <p:blipFill>
              <a:blip r:embed="rId95"/>
              <a:stretch>
                <a:fillRect/>
              </a:stretch>
            </p:blipFill>
            <p:spPr>
              <a:xfrm>
                <a:off x="5290550" y="4619372"/>
                <a:ext cx="1161366"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74" name="Ink 373">
                <a:extLst>
                  <a:ext uri="{FF2B5EF4-FFF2-40B4-BE49-F238E27FC236}">
                    <a16:creationId xmlns:a16="http://schemas.microsoft.com/office/drawing/2014/main" id="{78657178-B2A3-49EE-A60A-D9CC0EB678F4}"/>
                  </a:ext>
                </a:extLst>
              </p14:cNvPr>
              <p14:cNvContentPartPr/>
              <p14:nvPr/>
            </p14:nvContentPartPr>
            <p14:xfrm>
              <a:off x="8777153" y="4681652"/>
              <a:ext cx="2276640" cy="395640"/>
            </p14:xfrm>
          </p:contentPart>
        </mc:Choice>
        <mc:Fallback xmlns="">
          <p:pic>
            <p:nvPicPr>
              <p:cNvPr id="374" name="Ink 373">
                <a:extLst>
                  <a:ext uri="{FF2B5EF4-FFF2-40B4-BE49-F238E27FC236}">
                    <a16:creationId xmlns:a16="http://schemas.microsoft.com/office/drawing/2014/main" id="{78657178-B2A3-49EE-A60A-D9CC0EB678F4}"/>
                  </a:ext>
                </a:extLst>
              </p:cNvPr>
              <p:cNvPicPr/>
              <p:nvPr/>
            </p:nvPicPr>
            <p:blipFill>
              <a:blip r:embed="rId97"/>
              <a:stretch>
                <a:fillRect/>
              </a:stretch>
            </p:blipFill>
            <p:spPr>
              <a:xfrm>
                <a:off x="8768512" y="4672652"/>
                <a:ext cx="2294283"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76" name="Ink 375">
                <a:extLst>
                  <a:ext uri="{FF2B5EF4-FFF2-40B4-BE49-F238E27FC236}">
                    <a16:creationId xmlns:a16="http://schemas.microsoft.com/office/drawing/2014/main" id="{CE3F4230-A07A-4351-91E6-C00BF1E5E0C9}"/>
                  </a:ext>
                </a:extLst>
              </p14:cNvPr>
              <p14:cNvContentPartPr/>
              <p14:nvPr/>
            </p14:nvContentPartPr>
            <p14:xfrm>
              <a:off x="11229113" y="4655012"/>
              <a:ext cx="611280" cy="460080"/>
            </p14:xfrm>
          </p:contentPart>
        </mc:Choice>
        <mc:Fallback xmlns="">
          <p:pic>
            <p:nvPicPr>
              <p:cNvPr id="376" name="Ink 375">
                <a:extLst>
                  <a:ext uri="{FF2B5EF4-FFF2-40B4-BE49-F238E27FC236}">
                    <a16:creationId xmlns:a16="http://schemas.microsoft.com/office/drawing/2014/main" id="{CE3F4230-A07A-4351-91E6-C00BF1E5E0C9}"/>
                  </a:ext>
                </a:extLst>
              </p:cNvPr>
              <p:cNvPicPr/>
              <p:nvPr/>
            </p:nvPicPr>
            <p:blipFill>
              <a:blip r:embed="rId99"/>
              <a:stretch>
                <a:fillRect/>
              </a:stretch>
            </p:blipFill>
            <p:spPr>
              <a:xfrm>
                <a:off x="11220108" y="4646012"/>
                <a:ext cx="62893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79" name="Ink 378">
                <a:extLst>
                  <a:ext uri="{FF2B5EF4-FFF2-40B4-BE49-F238E27FC236}">
                    <a16:creationId xmlns:a16="http://schemas.microsoft.com/office/drawing/2014/main" id="{575DA411-AE8F-4B82-A986-5346BCF8BF38}"/>
                  </a:ext>
                </a:extLst>
              </p14:cNvPr>
              <p14:cNvContentPartPr/>
              <p14:nvPr/>
            </p14:nvContentPartPr>
            <p14:xfrm>
              <a:off x="3091673" y="5434052"/>
              <a:ext cx="176400" cy="165240"/>
            </p14:xfrm>
          </p:contentPart>
        </mc:Choice>
        <mc:Fallback xmlns="">
          <p:pic>
            <p:nvPicPr>
              <p:cNvPr id="379" name="Ink 378">
                <a:extLst>
                  <a:ext uri="{FF2B5EF4-FFF2-40B4-BE49-F238E27FC236}">
                    <a16:creationId xmlns:a16="http://schemas.microsoft.com/office/drawing/2014/main" id="{575DA411-AE8F-4B82-A986-5346BCF8BF38}"/>
                  </a:ext>
                </a:extLst>
              </p:cNvPr>
              <p:cNvPicPr/>
              <p:nvPr/>
            </p:nvPicPr>
            <p:blipFill>
              <a:blip r:embed="rId101"/>
              <a:stretch>
                <a:fillRect/>
              </a:stretch>
            </p:blipFill>
            <p:spPr>
              <a:xfrm>
                <a:off x="3083033" y="5425052"/>
                <a:ext cx="1940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99" name="Ink 398">
                <a:extLst>
                  <a:ext uri="{FF2B5EF4-FFF2-40B4-BE49-F238E27FC236}">
                    <a16:creationId xmlns:a16="http://schemas.microsoft.com/office/drawing/2014/main" id="{0B180319-4730-4441-9C03-4285F5AB0FF8}"/>
                  </a:ext>
                </a:extLst>
              </p14:cNvPr>
              <p14:cNvContentPartPr/>
              <p14:nvPr/>
            </p14:nvContentPartPr>
            <p14:xfrm>
              <a:off x="5953673" y="5199332"/>
              <a:ext cx="672480" cy="402840"/>
            </p14:xfrm>
          </p:contentPart>
        </mc:Choice>
        <mc:Fallback xmlns="">
          <p:pic>
            <p:nvPicPr>
              <p:cNvPr id="399" name="Ink 398">
                <a:extLst>
                  <a:ext uri="{FF2B5EF4-FFF2-40B4-BE49-F238E27FC236}">
                    <a16:creationId xmlns:a16="http://schemas.microsoft.com/office/drawing/2014/main" id="{0B180319-4730-4441-9C03-4285F5AB0FF8}"/>
                  </a:ext>
                </a:extLst>
              </p:cNvPr>
              <p:cNvPicPr/>
              <p:nvPr/>
            </p:nvPicPr>
            <p:blipFill>
              <a:blip r:embed="rId103"/>
              <a:stretch>
                <a:fillRect/>
              </a:stretch>
            </p:blipFill>
            <p:spPr>
              <a:xfrm>
                <a:off x="5945033" y="5190332"/>
                <a:ext cx="6901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00" name="Ink 399">
                <a:extLst>
                  <a:ext uri="{FF2B5EF4-FFF2-40B4-BE49-F238E27FC236}">
                    <a16:creationId xmlns:a16="http://schemas.microsoft.com/office/drawing/2014/main" id="{3CE149BD-40ED-4554-8454-04365A3637C1}"/>
                  </a:ext>
                </a:extLst>
              </p14:cNvPr>
              <p14:cNvContentPartPr/>
              <p14:nvPr/>
            </p14:nvContentPartPr>
            <p14:xfrm>
              <a:off x="5230073" y="5335412"/>
              <a:ext cx="569520" cy="257760"/>
            </p14:xfrm>
          </p:contentPart>
        </mc:Choice>
        <mc:Fallback xmlns="">
          <p:pic>
            <p:nvPicPr>
              <p:cNvPr id="400" name="Ink 399">
                <a:extLst>
                  <a:ext uri="{FF2B5EF4-FFF2-40B4-BE49-F238E27FC236}">
                    <a16:creationId xmlns:a16="http://schemas.microsoft.com/office/drawing/2014/main" id="{3CE149BD-40ED-4554-8454-04365A3637C1}"/>
                  </a:ext>
                </a:extLst>
              </p:cNvPr>
              <p:cNvPicPr/>
              <p:nvPr/>
            </p:nvPicPr>
            <p:blipFill>
              <a:blip r:embed="rId105"/>
              <a:stretch>
                <a:fillRect/>
              </a:stretch>
            </p:blipFill>
            <p:spPr>
              <a:xfrm>
                <a:off x="5221433" y="5326425"/>
                <a:ext cx="587160" cy="2753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01" name="Ink 400">
                <a:extLst>
                  <a:ext uri="{FF2B5EF4-FFF2-40B4-BE49-F238E27FC236}">
                    <a16:creationId xmlns:a16="http://schemas.microsoft.com/office/drawing/2014/main" id="{98BF88B3-5DCB-4557-8784-FB5B28FB77C0}"/>
                  </a:ext>
                </a:extLst>
              </p14:cNvPr>
              <p14:cNvContentPartPr/>
              <p14:nvPr/>
            </p14:nvContentPartPr>
            <p14:xfrm>
              <a:off x="4461113" y="5285012"/>
              <a:ext cx="516240" cy="378720"/>
            </p14:xfrm>
          </p:contentPart>
        </mc:Choice>
        <mc:Fallback xmlns="">
          <p:pic>
            <p:nvPicPr>
              <p:cNvPr id="401" name="Ink 400">
                <a:extLst>
                  <a:ext uri="{FF2B5EF4-FFF2-40B4-BE49-F238E27FC236}">
                    <a16:creationId xmlns:a16="http://schemas.microsoft.com/office/drawing/2014/main" id="{98BF88B3-5DCB-4557-8784-FB5B28FB77C0}"/>
                  </a:ext>
                </a:extLst>
              </p:cNvPr>
              <p:cNvPicPr/>
              <p:nvPr/>
            </p:nvPicPr>
            <p:blipFill>
              <a:blip r:embed="rId107"/>
              <a:stretch>
                <a:fillRect/>
              </a:stretch>
            </p:blipFill>
            <p:spPr>
              <a:xfrm>
                <a:off x="4452473" y="5276012"/>
                <a:ext cx="53388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02" name="Ink 401">
                <a:extLst>
                  <a:ext uri="{FF2B5EF4-FFF2-40B4-BE49-F238E27FC236}">
                    <a16:creationId xmlns:a16="http://schemas.microsoft.com/office/drawing/2014/main" id="{153160AE-3D45-47F7-90E4-A1A704A5F092}"/>
                  </a:ext>
                </a:extLst>
              </p14:cNvPr>
              <p14:cNvContentPartPr/>
              <p14:nvPr/>
            </p14:nvContentPartPr>
            <p14:xfrm>
              <a:off x="3873233" y="5378972"/>
              <a:ext cx="318960" cy="333000"/>
            </p14:xfrm>
          </p:contentPart>
        </mc:Choice>
        <mc:Fallback xmlns="">
          <p:pic>
            <p:nvPicPr>
              <p:cNvPr id="402" name="Ink 401">
                <a:extLst>
                  <a:ext uri="{FF2B5EF4-FFF2-40B4-BE49-F238E27FC236}">
                    <a16:creationId xmlns:a16="http://schemas.microsoft.com/office/drawing/2014/main" id="{153160AE-3D45-47F7-90E4-A1A704A5F092}"/>
                  </a:ext>
                </a:extLst>
              </p:cNvPr>
              <p:cNvPicPr/>
              <p:nvPr/>
            </p:nvPicPr>
            <p:blipFill>
              <a:blip r:embed="rId109"/>
              <a:stretch>
                <a:fillRect/>
              </a:stretch>
            </p:blipFill>
            <p:spPr>
              <a:xfrm>
                <a:off x="3864593" y="5370323"/>
                <a:ext cx="336600" cy="350659"/>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03" name="Ink 402">
                <a:extLst>
                  <a:ext uri="{FF2B5EF4-FFF2-40B4-BE49-F238E27FC236}">
                    <a16:creationId xmlns:a16="http://schemas.microsoft.com/office/drawing/2014/main" id="{5B7F0874-006A-4C8D-9CAC-915BC270222C}"/>
                  </a:ext>
                </a:extLst>
              </p14:cNvPr>
              <p14:cNvContentPartPr/>
              <p14:nvPr/>
            </p14:nvContentPartPr>
            <p14:xfrm>
              <a:off x="3453473" y="5405972"/>
              <a:ext cx="243000" cy="267120"/>
            </p14:xfrm>
          </p:contentPart>
        </mc:Choice>
        <mc:Fallback xmlns="">
          <p:pic>
            <p:nvPicPr>
              <p:cNvPr id="403" name="Ink 402">
                <a:extLst>
                  <a:ext uri="{FF2B5EF4-FFF2-40B4-BE49-F238E27FC236}">
                    <a16:creationId xmlns:a16="http://schemas.microsoft.com/office/drawing/2014/main" id="{5B7F0874-006A-4C8D-9CAC-915BC270222C}"/>
                  </a:ext>
                </a:extLst>
              </p:cNvPr>
              <p:cNvPicPr/>
              <p:nvPr/>
            </p:nvPicPr>
            <p:blipFill>
              <a:blip r:embed="rId111"/>
              <a:stretch>
                <a:fillRect/>
              </a:stretch>
            </p:blipFill>
            <p:spPr>
              <a:xfrm>
                <a:off x="3444833" y="5397332"/>
                <a:ext cx="2606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14" name="Ink 413">
                <a:extLst>
                  <a:ext uri="{FF2B5EF4-FFF2-40B4-BE49-F238E27FC236}">
                    <a16:creationId xmlns:a16="http://schemas.microsoft.com/office/drawing/2014/main" id="{FBAF8DD8-E478-4FA6-85F5-D1DE2DFC5781}"/>
                  </a:ext>
                </a:extLst>
              </p14:cNvPr>
              <p14:cNvContentPartPr/>
              <p14:nvPr/>
            </p14:nvContentPartPr>
            <p14:xfrm>
              <a:off x="6792113" y="4742852"/>
              <a:ext cx="1888920" cy="945720"/>
            </p14:xfrm>
          </p:contentPart>
        </mc:Choice>
        <mc:Fallback xmlns="">
          <p:pic>
            <p:nvPicPr>
              <p:cNvPr id="414" name="Ink 413">
                <a:extLst>
                  <a:ext uri="{FF2B5EF4-FFF2-40B4-BE49-F238E27FC236}">
                    <a16:creationId xmlns:a16="http://schemas.microsoft.com/office/drawing/2014/main" id="{FBAF8DD8-E478-4FA6-85F5-D1DE2DFC5781}"/>
                  </a:ext>
                </a:extLst>
              </p:cNvPr>
              <p:cNvPicPr/>
              <p:nvPr/>
            </p:nvPicPr>
            <p:blipFill>
              <a:blip r:embed="rId113"/>
              <a:stretch>
                <a:fillRect/>
              </a:stretch>
            </p:blipFill>
            <p:spPr>
              <a:xfrm>
                <a:off x="6783473" y="4733849"/>
                <a:ext cx="1906560" cy="963367"/>
              </a:xfrm>
              <a:prstGeom prst="rect">
                <a:avLst/>
              </a:prstGeom>
            </p:spPr>
          </p:pic>
        </mc:Fallback>
      </mc:AlternateContent>
    </p:spTree>
    <p:extLst>
      <p:ext uri="{BB962C8B-B14F-4D97-AF65-F5344CB8AC3E}">
        <p14:creationId xmlns:p14="http://schemas.microsoft.com/office/powerpoint/2010/main" val="168617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E927-7C2E-48DE-9AE0-A11CD0388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77CB67-853C-460A-84ED-F3E4A91854E7}"/>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525DD7B5-37C3-4693-848A-894837D64A4B}"/>
                  </a:ext>
                </a:extLst>
              </p14:cNvPr>
              <p14:cNvContentPartPr/>
              <p14:nvPr/>
            </p14:nvContentPartPr>
            <p14:xfrm>
              <a:off x="1886753" y="1794812"/>
              <a:ext cx="874440" cy="473400"/>
            </p14:xfrm>
          </p:contentPart>
        </mc:Choice>
        <mc:Fallback xmlns="">
          <p:pic>
            <p:nvPicPr>
              <p:cNvPr id="21" name="Ink 20">
                <a:extLst>
                  <a:ext uri="{FF2B5EF4-FFF2-40B4-BE49-F238E27FC236}">
                    <a16:creationId xmlns:a16="http://schemas.microsoft.com/office/drawing/2014/main" id="{525DD7B5-37C3-4693-848A-894837D64A4B}"/>
                  </a:ext>
                </a:extLst>
              </p:cNvPr>
              <p:cNvPicPr/>
              <p:nvPr/>
            </p:nvPicPr>
            <p:blipFill>
              <a:blip r:embed="rId3"/>
              <a:stretch>
                <a:fillRect/>
              </a:stretch>
            </p:blipFill>
            <p:spPr>
              <a:xfrm>
                <a:off x="1878113" y="1786165"/>
                <a:ext cx="892080" cy="4910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0" name="Ink 49">
                <a:extLst>
                  <a:ext uri="{FF2B5EF4-FFF2-40B4-BE49-F238E27FC236}">
                    <a16:creationId xmlns:a16="http://schemas.microsoft.com/office/drawing/2014/main" id="{432C8399-9A2D-4BD7-B772-F989B46FEAA9}"/>
                  </a:ext>
                </a:extLst>
              </p14:cNvPr>
              <p14:cNvContentPartPr/>
              <p14:nvPr/>
            </p14:nvContentPartPr>
            <p14:xfrm>
              <a:off x="6551993" y="1778972"/>
              <a:ext cx="1221840" cy="465480"/>
            </p14:xfrm>
          </p:contentPart>
        </mc:Choice>
        <mc:Fallback xmlns="">
          <p:pic>
            <p:nvPicPr>
              <p:cNvPr id="50" name="Ink 49">
                <a:extLst>
                  <a:ext uri="{FF2B5EF4-FFF2-40B4-BE49-F238E27FC236}">
                    <a16:creationId xmlns:a16="http://schemas.microsoft.com/office/drawing/2014/main" id="{432C8399-9A2D-4BD7-B772-F989B46FEAA9}"/>
                  </a:ext>
                </a:extLst>
              </p:cNvPr>
              <p:cNvPicPr/>
              <p:nvPr/>
            </p:nvPicPr>
            <p:blipFill>
              <a:blip r:embed="rId5"/>
              <a:stretch>
                <a:fillRect/>
              </a:stretch>
            </p:blipFill>
            <p:spPr>
              <a:xfrm>
                <a:off x="6542993" y="1769972"/>
                <a:ext cx="123948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 name="Ink 60">
                <a:extLst>
                  <a:ext uri="{FF2B5EF4-FFF2-40B4-BE49-F238E27FC236}">
                    <a16:creationId xmlns:a16="http://schemas.microsoft.com/office/drawing/2014/main" id="{DF149C99-E613-4A95-BA02-5F5786A2A320}"/>
                  </a:ext>
                </a:extLst>
              </p14:cNvPr>
              <p14:cNvContentPartPr/>
              <p14:nvPr/>
            </p14:nvContentPartPr>
            <p14:xfrm>
              <a:off x="11217953" y="1807772"/>
              <a:ext cx="180000" cy="186840"/>
            </p14:xfrm>
          </p:contentPart>
        </mc:Choice>
        <mc:Fallback xmlns="">
          <p:pic>
            <p:nvPicPr>
              <p:cNvPr id="61" name="Ink 60">
                <a:extLst>
                  <a:ext uri="{FF2B5EF4-FFF2-40B4-BE49-F238E27FC236}">
                    <a16:creationId xmlns:a16="http://schemas.microsoft.com/office/drawing/2014/main" id="{DF149C99-E613-4A95-BA02-5F5786A2A320}"/>
                  </a:ext>
                </a:extLst>
              </p:cNvPr>
              <p:cNvPicPr/>
              <p:nvPr/>
            </p:nvPicPr>
            <p:blipFill>
              <a:blip r:embed="rId7"/>
              <a:stretch>
                <a:fillRect/>
              </a:stretch>
            </p:blipFill>
            <p:spPr>
              <a:xfrm>
                <a:off x="11209313" y="1798772"/>
                <a:ext cx="1976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2" name="Ink 61">
                <a:extLst>
                  <a:ext uri="{FF2B5EF4-FFF2-40B4-BE49-F238E27FC236}">
                    <a16:creationId xmlns:a16="http://schemas.microsoft.com/office/drawing/2014/main" id="{D908DAD8-6245-4972-9F0D-6F728172F001}"/>
                  </a:ext>
                </a:extLst>
              </p14:cNvPr>
              <p14:cNvContentPartPr/>
              <p14:nvPr/>
            </p14:nvContentPartPr>
            <p14:xfrm>
              <a:off x="7936553" y="1819652"/>
              <a:ext cx="3094560" cy="475920"/>
            </p14:xfrm>
          </p:contentPart>
        </mc:Choice>
        <mc:Fallback xmlns="">
          <p:pic>
            <p:nvPicPr>
              <p:cNvPr id="62" name="Ink 61">
                <a:extLst>
                  <a:ext uri="{FF2B5EF4-FFF2-40B4-BE49-F238E27FC236}">
                    <a16:creationId xmlns:a16="http://schemas.microsoft.com/office/drawing/2014/main" id="{D908DAD8-6245-4972-9F0D-6F728172F001}"/>
                  </a:ext>
                </a:extLst>
              </p:cNvPr>
              <p:cNvPicPr/>
              <p:nvPr/>
            </p:nvPicPr>
            <p:blipFill>
              <a:blip r:embed="rId9"/>
              <a:stretch>
                <a:fillRect/>
              </a:stretch>
            </p:blipFill>
            <p:spPr>
              <a:xfrm>
                <a:off x="7927913" y="1810659"/>
                <a:ext cx="3112200" cy="49354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5" name="Ink 84">
                <a:extLst>
                  <a:ext uri="{FF2B5EF4-FFF2-40B4-BE49-F238E27FC236}">
                    <a16:creationId xmlns:a16="http://schemas.microsoft.com/office/drawing/2014/main" id="{616779F1-7D0C-4E4B-9952-129956B5E430}"/>
                  </a:ext>
                </a:extLst>
              </p14:cNvPr>
              <p14:cNvContentPartPr/>
              <p14:nvPr/>
            </p14:nvContentPartPr>
            <p14:xfrm>
              <a:off x="1115273" y="2038172"/>
              <a:ext cx="1072080" cy="721440"/>
            </p14:xfrm>
          </p:contentPart>
        </mc:Choice>
        <mc:Fallback xmlns="">
          <p:pic>
            <p:nvPicPr>
              <p:cNvPr id="85" name="Ink 84">
                <a:extLst>
                  <a:ext uri="{FF2B5EF4-FFF2-40B4-BE49-F238E27FC236}">
                    <a16:creationId xmlns:a16="http://schemas.microsoft.com/office/drawing/2014/main" id="{616779F1-7D0C-4E4B-9952-129956B5E430}"/>
                  </a:ext>
                </a:extLst>
              </p:cNvPr>
              <p:cNvPicPr/>
              <p:nvPr/>
            </p:nvPicPr>
            <p:blipFill>
              <a:blip r:embed="rId11"/>
              <a:stretch>
                <a:fillRect/>
              </a:stretch>
            </p:blipFill>
            <p:spPr>
              <a:xfrm>
                <a:off x="1106273" y="2029172"/>
                <a:ext cx="108972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6" name="Ink 105">
                <a:extLst>
                  <a:ext uri="{FF2B5EF4-FFF2-40B4-BE49-F238E27FC236}">
                    <a16:creationId xmlns:a16="http://schemas.microsoft.com/office/drawing/2014/main" id="{C47B1DC3-9243-4B0F-B601-B61493C23DFD}"/>
                  </a:ext>
                </a:extLst>
              </p14:cNvPr>
              <p14:cNvContentPartPr/>
              <p14:nvPr/>
            </p14:nvContentPartPr>
            <p14:xfrm>
              <a:off x="7675913" y="2424092"/>
              <a:ext cx="159840" cy="151560"/>
            </p14:xfrm>
          </p:contentPart>
        </mc:Choice>
        <mc:Fallback xmlns="">
          <p:pic>
            <p:nvPicPr>
              <p:cNvPr id="106" name="Ink 105">
                <a:extLst>
                  <a:ext uri="{FF2B5EF4-FFF2-40B4-BE49-F238E27FC236}">
                    <a16:creationId xmlns:a16="http://schemas.microsoft.com/office/drawing/2014/main" id="{C47B1DC3-9243-4B0F-B601-B61493C23DFD}"/>
                  </a:ext>
                </a:extLst>
              </p:cNvPr>
              <p:cNvPicPr/>
              <p:nvPr/>
            </p:nvPicPr>
            <p:blipFill>
              <a:blip r:embed="rId13"/>
              <a:stretch>
                <a:fillRect/>
              </a:stretch>
            </p:blipFill>
            <p:spPr>
              <a:xfrm>
                <a:off x="7666913" y="2415092"/>
                <a:ext cx="1774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7" name="Ink 106">
                <a:extLst>
                  <a:ext uri="{FF2B5EF4-FFF2-40B4-BE49-F238E27FC236}">
                    <a16:creationId xmlns:a16="http://schemas.microsoft.com/office/drawing/2014/main" id="{77AD5ABA-0D36-4801-80FA-8920CF0A8584}"/>
                  </a:ext>
                </a:extLst>
              </p14:cNvPr>
              <p14:cNvContentPartPr/>
              <p14:nvPr/>
            </p14:nvContentPartPr>
            <p14:xfrm>
              <a:off x="7935473" y="2744492"/>
              <a:ext cx="227880" cy="12960"/>
            </p14:xfrm>
          </p:contentPart>
        </mc:Choice>
        <mc:Fallback xmlns="">
          <p:pic>
            <p:nvPicPr>
              <p:cNvPr id="107" name="Ink 106">
                <a:extLst>
                  <a:ext uri="{FF2B5EF4-FFF2-40B4-BE49-F238E27FC236}">
                    <a16:creationId xmlns:a16="http://schemas.microsoft.com/office/drawing/2014/main" id="{77AD5ABA-0D36-4801-80FA-8920CF0A8584}"/>
                  </a:ext>
                </a:extLst>
              </p:cNvPr>
              <p:cNvPicPr/>
              <p:nvPr/>
            </p:nvPicPr>
            <p:blipFill>
              <a:blip r:embed="rId15"/>
              <a:stretch>
                <a:fillRect/>
              </a:stretch>
            </p:blipFill>
            <p:spPr>
              <a:xfrm>
                <a:off x="7926473" y="2735852"/>
                <a:ext cx="2455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9" name="Ink 118">
                <a:extLst>
                  <a:ext uri="{FF2B5EF4-FFF2-40B4-BE49-F238E27FC236}">
                    <a16:creationId xmlns:a16="http://schemas.microsoft.com/office/drawing/2014/main" id="{73114B94-FA09-4427-8A81-D23921444C50}"/>
                  </a:ext>
                </a:extLst>
              </p14:cNvPr>
              <p14:cNvContentPartPr/>
              <p14:nvPr/>
            </p14:nvContentPartPr>
            <p14:xfrm>
              <a:off x="2357273" y="1816412"/>
              <a:ext cx="5154480" cy="1042920"/>
            </p14:xfrm>
          </p:contentPart>
        </mc:Choice>
        <mc:Fallback xmlns="">
          <p:pic>
            <p:nvPicPr>
              <p:cNvPr id="119" name="Ink 118">
                <a:extLst>
                  <a:ext uri="{FF2B5EF4-FFF2-40B4-BE49-F238E27FC236}">
                    <a16:creationId xmlns:a16="http://schemas.microsoft.com/office/drawing/2014/main" id="{73114B94-FA09-4427-8A81-D23921444C50}"/>
                  </a:ext>
                </a:extLst>
              </p:cNvPr>
              <p:cNvPicPr/>
              <p:nvPr/>
            </p:nvPicPr>
            <p:blipFill>
              <a:blip r:embed="rId17"/>
              <a:stretch>
                <a:fillRect/>
              </a:stretch>
            </p:blipFill>
            <p:spPr>
              <a:xfrm>
                <a:off x="2348633" y="1807772"/>
                <a:ext cx="5172120" cy="1060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0" name="Ink 129">
                <a:extLst>
                  <a:ext uri="{FF2B5EF4-FFF2-40B4-BE49-F238E27FC236}">
                    <a16:creationId xmlns:a16="http://schemas.microsoft.com/office/drawing/2014/main" id="{6F152E32-DD9B-4F98-BC92-B31EABA60417}"/>
                  </a:ext>
                </a:extLst>
              </p14:cNvPr>
              <p14:cNvContentPartPr/>
              <p14:nvPr/>
            </p14:nvContentPartPr>
            <p14:xfrm>
              <a:off x="8331473" y="2362892"/>
              <a:ext cx="3465360" cy="526320"/>
            </p14:xfrm>
          </p:contentPart>
        </mc:Choice>
        <mc:Fallback xmlns="">
          <p:pic>
            <p:nvPicPr>
              <p:cNvPr id="130" name="Ink 129">
                <a:extLst>
                  <a:ext uri="{FF2B5EF4-FFF2-40B4-BE49-F238E27FC236}">
                    <a16:creationId xmlns:a16="http://schemas.microsoft.com/office/drawing/2014/main" id="{6F152E32-DD9B-4F98-BC92-B31EABA60417}"/>
                  </a:ext>
                </a:extLst>
              </p:cNvPr>
              <p:cNvPicPr/>
              <p:nvPr/>
            </p:nvPicPr>
            <p:blipFill>
              <a:blip r:embed="rId19"/>
              <a:stretch>
                <a:fillRect/>
              </a:stretch>
            </p:blipFill>
            <p:spPr>
              <a:xfrm>
                <a:off x="8322473" y="2353892"/>
                <a:ext cx="348300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1" name="Ink 130">
                <a:extLst>
                  <a:ext uri="{FF2B5EF4-FFF2-40B4-BE49-F238E27FC236}">
                    <a16:creationId xmlns:a16="http://schemas.microsoft.com/office/drawing/2014/main" id="{E7AA3490-378A-4901-9F1F-C6CBC6F950C8}"/>
                  </a:ext>
                </a:extLst>
              </p14:cNvPr>
              <p14:cNvContentPartPr/>
              <p14:nvPr/>
            </p14:nvContentPartPr>
            <p14:xfrm>
              <a:off x="1224713" y="3091532"/>
              <a:ext cx="181440" cy="27000"/>
            </p14:xfrm>
          </p:contentPart>
        </mc:Choice>
        <mc:Fallback xmlns="">
          <p:pic>
            <p:nvPicPr>
              <p:cNvPr id="131" name="Ink 130">
                <a:extLst>
                  <a:ext uri="{FF2B5EF4-FFF2-40B4-BE49-F238E27FC236}">
                    <a16:creationId xmlns:a16="http://schemas.microsoft.com/office/drawing/2014/main" id="{E7AA3490-378A-4901-9F1F-C6CBC6F950C8}"/>
                  </a:ext>
                </a:extLst>
              </p:cNvPr>
              <p:cNvPicPr/>
              <p:nvPr/>
            </p:nvPicPr>
            <p:blipFill>
              <a:blip r:embed="rId21"/>
              <a:stretch>
                <a:fillRect/>
              </a:stretch>
            </p:blipFill>
            <p:spPr>
              <a:xfrm>
                <a:off x="1215713" y="3082532"/>
                <a:ext cx="1990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1" name="Ink 160">
                <a:extLst>
                  <a:ext uri="{FF2B5EF4-FFF2-40B4-BE49-F238E27FC236}">
                    <a16:creationId xmlns:a16="http://schemas.microsoft.com/office/drawing/2014/main" id="{48EF9BF7-2D78-4062-80F1-CED844D955BC}"/>
                  </a:ext>
                </a:extLst>
              </p14:cNvPr>
              <p14:cNvContentPartPr/>
              <p14:nvPr/>
            </p14:nvContentPartPr>
            <p14:xfrm>
              <a:off x="1568873" y="2864372"/>
              <a:ext cx="5199840" cy="453600"/>
            </p14:xfrm>
          </p:contentPart>
        </mc:Choice>
        <mc:Fallback xmlns="">
          <p:pic>
            <p:nvPicPr>
              <p:cNvPr id="161" name="Ink 160">
                <a:extLst>
                  <a:ext uri="{FF2B5EF4-FFF2-40B4-BE49-F238E27FC236}">
                    <a16:creationId xmlns:a16="http://schemas.microsoft.com/office/drawing/2014/main" id="{48EF9BF7-2D78-4062-80F1-CED844D955BC}"/>
                  </a:ext>
                </a:extLst>
              </p:cNvPr>
              <p:cNvPicPr/>
              <p:nvPr/>
            </p:nvPicPr>
            <p:blipFill>
              <a:blip r:embed="rId23"/>
              <a:stretch>
                <a:fillRect/>
              </a:stretch>
            </p:blipFill>
            <p:spPr>
              <a:xfrm>
                <a:off x="1559873" y="2855372"/>
                <a:ext cx="52174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2" name="Ink 161">
                <a:extLst>
                  <a:ext uri="{FF2B5EF4-FFF2-40B4-BE49-F238E27FC236}">
                    <a16:creationId xmlns:a16="http://schemas.microsoft.com/office/drawing/2014/main" id="{171E872D-FE24-4C63-8204-A642FFFF1A86}"/>
                  </a:ext>
                </a:extLst>
              </p14:cNvPr>
              <p14:cNvContentPartPr/>
              <p14:nvPr/>
            </p14:nvContentPartPr>
            <p14:xfrm>
              <a:off x="7066073" y="3170732"/>
              <a:ext cx="199080" cy="13320"/>
            </p14:xfrm>
          </p:contentPart>
        </mc:Choice>
        <mc:Fallback xmlns="">
          <p:pic>
            <p:nvPicPr>
              <p:cNvPr id="162" name="Ink 161">
                <a:extLst>
                  <a:ext uri="{FF2B5EF4-FFF2-40B4-BE49-F238E27FC236}">
                    <a16:creationId xmlns:a16="http://schemas.microsoft.com/office/drawing/2014/main" id="{171E872D-FE24-4C63-8204-A642FFFF1A86}"/>
                  </a:ext>
                </a:extLst>
              </p:cNvPr>
              <p:cNvPicPr/>
              <p:nvPr/>
            </p:nvPicPr>
            <p:blipFill>
              <a:blip r:embed="rId25"/>
              <a:stretch>
                <a:fillRect/>
              </a:stretch>
            </p:blipFill>
            <p:spPr>
              <a:xfrm>
                <a:off x="7057433" y="3162092"/>
                <a:ext cx="21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1" name="Ink 170">
                <a:extLst>
                  <a:ext uri="{FF2B5EF4-FFF2-40B4-BE49-F238E27FC236}">
                    <a16:creationId xmlns:a16="http://schemas.microsoft.com/office/drawing/2014/main" id="{D1AAB581-4C7B-4842-9EF6-F6177BC56585}"/>
                  </a:ext>
                </a:extLst>
              </p14:cNvPr>
              <p14:cNvContentPartPr/>
              <p14:nvPr/>
            </p14:nvContentPartPr>
            <p14:xfrm>
              <a:off x="9088913" y="3019532"/>
              <a:ext cx="275760" cy="385200"/>
            </p14:xfrm>
          </p:contentPart>
        </mc:Choice>
        <mc:Fallback xmlns="">
          <p:pic>
            <p:nvPicPr>
              <p:cNvPr id="171" name="Ink 170">
                <a:extLst>
                  <a:ext uri="{FF2B5EF4-FFF2-40B4-BE49-F238E27FC236}">
                    <a16:creationId xmlns:a16="http://schemas.microsoft.com/office/drawing/2014/main" id="{D1AAB581-4C7B-4842-9EF6-F6177BC56585}"/>
                  </a:ext>
                </a:extLst>
              </p:cNvPr>
              <p:cNvPicPr/>
              <p:nvPr/>
            </p:nvPicPr>
            <p:blipFill>
              <a:blip r:embed="rId27"/>
              <a:stretch>
                <a:fillRect/>
              </a:stretch>
            </p:blipFill>
            <p:spPr>
              <a:xfrm>
                <a:off x="9080273" y="3010892"/>
                <a:ext cx="2934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2" name="Ink 171">
                <a:extLst>
                  <a:ext uri="{FF2B5EF4-FFF2-40B4-BE49-F238E27FC236}">
                    <a16:creationId xmlns:a16="http://schemas.microsoft.com/office/drawing/2014/main" id="{D179D30C-0E04-4788-9504-9B0B1F3F4643}"/>
                  </a:ext>
                </a:extLst>
              </p14:cNvPr>
              <p14:cNvContentPartPr/>
              <p14:nvPr/>
            </p14:nvContentPartPr>
            <p14:xfrm>
              <a:off x="8611913" y="2969492"/>
              <a:ext cx="253800" cy="433080"/>
            </p14:xfrm>
          </p:contentPart>
        </mc:Choice>
        <mc:Fallback xmlns="">
          <p:pic>
            <p:nvPicPr>
              <p:cNvPr id="172" name="Ink 171">
                <a:extLst>
                  <a:ext uri="{FF2B5EF4-FFF2-40B4-BE49-F238E27FC236}">
                    <a16:creationId xmlns:a16="http://schemas.microsoft.com/office/drawing/2014/main" id="{D179D30C-0E04-4788-9504-9B0B1F3F4643}"/>
                  </a:ext>
                </a:extLst>
              </p:cNvPr>
              <p:cNvPicPr/>
              <p:nvPr/>
            </p:nvPicPr>
            <p:blipFill>
              <a:blip r:embed="rId29"/>
              <a:stretch>
                <a:fillRect/>
              </a:stretch>
            </p:blipFill>
            <p:spPr>
              <a:xfrm>
                <a:off x="8602913" y="2960499"/>
                <a:ext cx="271440" cy="4507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3" name="Ink 172">
                <a:extLst>
                  <a:ext uri="{FF2B5EF4-FFF2-40B4-BE49-F238E27FC236}">
                    <a16:creationId xmlns:a16="http://schemas.microsoft.com/office/drawing/2014/main" id="{5C80BC26-A3FA-40D7-882C-732660B3945C}"/>
                  </a:ext>
                </a:extLst>
              </p14:cNvPr>
              <p14:cNvContentPartPr/>
              <p14:nvPr/>
            </p14:nvContentPartPr>
            <p14:xfrm>
              <a:off x="8025473" y="3121052"/>
              <a:ext cx="318960" cy="301680"/>
            </p14:xfrm>
          </p:contentPart>
        </mc:Choice>
        <mc:Fallback xmlns="">
          <p:pic>
            <p:nvPicPr>
              <p:cNvPr id="173" name="Ink 172">
                <a:extLst>
                  <a:ext uri="{FF2B5EF4-FFF2-40B4-BE49-F238E27FC236}">
                    <a16:creationId xmlns:a16="http://schemas.microsoft.com/office/drawing/2014/main" id="{5C80BC26-A3FA-40D7-882C-732660B3945C}"/>
                  </a:ext>
                </a:extLst>
              </p:cNvPr>
              <p:cNvPicPr/>
              <p:nvPr/>
            </p:nvPicPr>
            <p:blipFill>
              <a:blip r:embed="rId31"/>
              <a:stretch>
                <a:fillRect/>
              </a:stretch>
            </p:blipFill>
            <p:spPr>
              <a:xfrm>
                <a:off x="8016833" y="3112412"/>
                <a:ext cx="3366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4" name="Ink 173">
                <a:extLst>
                  <a:ext uri="{FF2B5EF4-FFF2-40B4-BE49-F238E27FC236}">
                    <a16:creationId xmlns:a16="http://schemas.microsoft.com/office/drawing/2014/main" id="{69CB8199-6B3C-4EB1-B009-30EBA2E8D2CD}"/>
                  </a:ext>
                </a:extLst>
              </p14:cNvPr>
              <p14:cNvContentPartPr/>
              <p14:nvPr/>
            </p14:nvContentPartPr>
            <p14:xfrm>
              <a:off x="7443713" y="3103412"/>
              <a:ext cx="339840" cy="253080"/>
            </p14:xfrm>
          </p:contentPart>
        </mc:Choice>
        <mc:Fallback xmlns="">
          <p:pic>
            <p:nvPicPr>
              <p:cNvPr id="174" name="Ink 173">
                <a:extLst>
                  <a:ext uri="{FF2B5EF4-FFF2-40B4-BE49-F238E27FC236}">
                    <a16:creationId xmlns:a16="http://schemas.microsoft.com/office/drawing/2014/main" id="{69CB8199-6B3C-4EB1-B009-30EBA2E8D2CD}"/>
                  </a:ext>
                </a:extLst>
              </p:cNvPr>
              <p:cNvPicPr/>
              <p:nvPr/>
            </p:nvPicPr>
            <p:blipFill>
              <a:blip r:embed="rId33"/>
              <a:stretch>
                <a:fillRect/>
              </a:stretch>
            </p:blipFill>
            <p:spPr>
              <a:xfrm>
                <a:off x="7434713" y="3094772"/>
                <a:ext cx="357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Ink 179">
                <a:extLst>
                  <a:ext uri="{FF2B5EF4-FFF2-40B4-BE49-F238E27FC236}">
                    <a16:creationId xmlns:a16="http://schemas.microsoft.com/office/drawing/2014/main" id="{E791BBB6-E279-474A-AC35-9B0A948415BA}"/>
                  </a:ext>
                </a:extLst>
              </p14:cNvPr>
              <p14:cNvContentPartPr/>
              <p14:nvPr/>
            </p14:nvContentPartPr>
            <p14:xfrm>
              <a:off x="10481753" y="3123932"/>
              <a:ext cx="277200" cy="276480"/>
            </p14:xfrm>
          </p:contentPart>
        </mc:Choice>
        <mc:Fallback xmlns="">
          <p:pic>
            <p:nvPicPr>
              <p:cNvPr id="180" name="Ink 179">
                <a:extLst>
                  <a:ext uri="{FF2B5EF4-FFF2-40B4-BE49-F238E27FC236}">
                    <a16:creationId xmlns:a16="http://schemas.microsoft.com/office/drawing/2014/main" id="{E791BBB6-E279-474A-AC35-9B0A948415BA}"/>
                  </a:ext>
                </a:extLst>
              </p:cNvPr>
              <p:cNvPicPr/>
              <p:nvPr/>
            </p:nvPicPr>
            <p:blipFill>
              <a:blip r:embed="rId35"/>
              <a:stretch>
                <a:fillRect/>
              </a:stretch>
            </p:blipFill>
            <p:spPr>
              <a:xfrm>
                <a:off x="10472753" y="3115292"/>
                <a:ext cx="2948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1" name="Ink 180">
                <a:extLst>
                  <a:ext uri="{FF2B5EF4-FFF2-40B4-BE49-F238E27FC236}">
                    <a16:creationId xmlns:a16="http://schemas.microsoft.com/office/drawing/2014/main" id="{39A6F572-2E66-4576-AF1B-11F252723CC5}"/>
                  </a:ext>
                </a:extLst>
              </p14:cNvPr>
              <p14:cNvContentPartPr/>
              <p14:nvPr/>
            </p14:nvContentPartPr>
            <p14:xfrm>
              <a:off x="9632153" y="3118532"/>
              <a:ext cx="686160" cy="242280"/>
            </p14:xfrm>
          </p:contentPart>
        </mc:Choice>
        <mc:Fallback xmlns="">
          <p:pic>
            <p:nvPicPr>
              <p:cNvPr id="181" name="Ink 180">
                <a:extLst>
                  <a:ext uri="{FF2B5EF4-FFF2-40B4-BE49-F238E27FC236}">
                    <a16:creationId xmlns:a16="http://schemas.microsoft.com/office/drawing/2014/main" id="{39A6F572-2E66-4576-AF1B-11F252723CC5}"/>
                  </a:ext>
                </a:extLst>
              </p:cNvPr>
              <p:cNvPicPr/>
              <p:nvPr/>
            </p:nvPicPr>
            <p:blipFill>
              <a:blip r:embed="rId37"/>
              <a:stretch>
                <a:fillRect/>
              </a:stretch>
            </p:blipFill>
            <p:spPr>
              <a:xfrm>
                <a:off x="9623153" y="3109892"/>
                <a:ext cx="7038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6" name="Ink 185">
                <a:extLst>
                  <a:ext uri="{FF2B5EF4-FFF2-40B4-BE49-F238E27FC236}">
                    <a16:creationId xmlns:a16="http://schemas.microsoft.com/office/drawing/2014/main" id="{B19477C7-5A67-4087-9F65-1CA490DD001E}"/>
                  </a:ext>
                </a:extLst>
              </p14:cNvPr>
              <p14:cNvContentPartPr/>
              <p14:nvPr/>
            </p14:nvContentPartPr>
            <p14:xfrm>
              <a:off x="10946513" y="2986412"/>
              <a:ext cx="674280" cy="499680"/>
            </p14:xfrm>
          </p:contentPart>
        </mc:Choice>
        <mc:Fallback xmlns="">
          <p:pic>
            <p:nvPicPr>
              <p:cNvPr id="186" name="Ink 185">
                <a:extLst>
                  <a:ext uri="{FF2B5EF4-FFF2-40B4-BE49-F238E27FC236}">
                    <a16:creationId xmlns:a16="http://schemas.microsoft.com/office/drawing/2014/main" id="{B19477C7-5A67-4087-9F65-1CA490DD001E}"/>
                  </a:ext>
                </a:extLst>
              </p:cNvPr>
              <p:cNvPicPr/>
              <p:nvPr/>
            </p:nvPicPr>
            <p:blipFill>
              <a:blip r:embed="rId39"/>
              <a:stretch>
                <a:fillRect/>
              </a:stretch>
            </p:blipFill>
            <p:spPr>
              <a:xfrm>
                <a:off x="10937868" y="2977772"/>
                <a:ext cx="691929"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1" name="Ink 190">
                <a:extLst>
                  <a:ext uri="{FF2B5EF4-FFF2-40B4-BE49-F238E27FC236}">
                    <a16:creationId xmlns:a16="http://schemas.microsoft.com/office/drawing/2014/main" id="{2CE32305-0817-43BF-AF8D-C196100C1B03}"/>
                  </a:ext>
                </a:extLst>
              </p14:cNvPr>
              <p14:cNvContentPartPr/>
              <p14:nvPr/>
            </p14:nvContentPartPr>
            <p14:xfrm>
              <a:off x="1312913" y="3372332"/>
              <a:ext cx="1061280" cy="347040"/>
            </p14:xfrm>
          </p:contentPart>
        </mc:Choice>
        <mc:Fallback xmlns="">
          <p:pic>
            <p:nvPicPr>
              <p:cNvPr id="191" name="Ink 190">
                <a:extLst>
                  <a:ext uri="{FF2B5EF4-FFF2-40B4-BE49-F238E27FC236}">
                    <a16:creationId xmlns:a16="http://schemas.microsoft.com/office/drawing/2014/main" id="{2CE32305-0817-43BF-AF8D-C196100C1B03}"/>
                  </a:ext>
                </a:extLst>
              </p:cNvPr>
              <p:cNvPicPr/>
              <p:nvPr/>
            </p:nvPicPr>
            <p:blipFill>
              <a:blip r:embed="rId41"/>
              <a:stretch>
                <a:fillRect/>
              </a:stretch>
            </p:blipFill>
            <p:spPr>
              <a:xfrm>
                <a:off x="1303913" y="3363341"/>
                <a:ext cx="1078920" cy="36466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5" name="Ink 194">
                <a:extLst>
                  <a:ext uri="{FF2B5EF4-FFF2-40B4-BE49-F238E27FC236}">
                    <a16:creationId xmlns:a16="http://schemas.microsoft.com/office/drawing/2014/main" id="{4E540036-FBE5-4C1B-9A19-5BF7D0CF70EC}"/>
                  </a:ext>
                </a:extLst>
              </p14:cNvPr>
              <p14:cNvContentPartPr/>
              <p14:nvPr/>
            </p14:nvContentPartPr>
            <p14:xfrm>
              <a:off x="2627273" y="3376652"/>
              <a:ext cx="420840" cy="421560"/>
            </p14:xfrm>
          </p:contentPart>
        </mc:Choice>
        <mc:Fallback xmlns="">
          <p:pic>
            <p:nvPicPr>
              <p:cNvPr id="195" name="Ink 194">
                <a:extLst>
                  <a:ext uri="{FF2B5EF4-FFF2-40B4-BE49-F238E27FC236}">
                    <a16:creationId xmlns:a16="http://schemas.microsoft.com/office/drawing/2014/main" id="{4E540036-FBE5-4C1B-9A19-5BF7D0CF70EC}"/>
                  </a:ext>
                </a:extLst>
              </p:cNvPr>
              <p:cNvPicPr/>
              <p:nvPr/>
            </p:nvPicPr>
            <p:blipFill>
              <a:blip r:embed="rId43"/>
              <a:stretch>
                <a:fillRect/>
              </a:stretch>
            </p:blipFill>
            <p:spPr>
              <a:xfrm>
                <a:off x="2618273" y="3368012"/>
                <a:ext cx="4384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7" name="Ink 216">
                <a:extLst>
                  <a:ext uri="{FF2B5EF4-FFF2-40B4-BE49-F238E27FC236}">
                    <a16:creationId xmlns:a16="http://schemas.microsoft.com/office/drawing/2014/main" id="{514A6A29-B810-46EA-9731-59A4B3EB8B58}"/>
                  </a:ext>
                </a:extLst>
              </p14:cNvPr>
              <p14:cNvContentPartPr/>
              <p14:nvPr/>
            </p14:nvContentPartPr>
            <p14:xfrm>
              <a:off x="1076753" y="4974332"/>
              <a:ext cx="160560" cy="32400"/>
            </p14:xfrm>
          </p:contentPart>
        </mc:Choice>
        <mc:Fallback xmlns="">
          <p:pic>
            <p:nvPicPr>
              <p:cNvPr id="217" name="Ink 216">
                <a:extLst>
                  <a:ext uri="{FF2B5EF4-FFF2-40B4-BE49-F238E27FC236}">
                    <a16:creationId xmlns:a16="http://schemas.microsoft.com/office/drawing/2014/main" id="{514A6A29-B810-46EA-9731-59A4B3EB8B58}"/>
                  </a:ext>
                </a:extLst>
              </p:cNvPr>
              <p:cNvPicPr/>
              <p:nvPr/>
            </p:nvPicPr>
            <p:blipFill>
              <a:blip r:embed="rId45"/>
              <a:stretch>
                <a:fillRect/>
              </a:stretch>
            </p:blipFill>
            <p:spPr>
              <a:xfrm>
                <a:off x="1067753" y="4965332"/>
                <a:ext cx="178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8" name="Ink 217">
                <a:extLst>
                  <a:ext uri="{FF2B5EF4-FFF2-40B4-BE49-F238E27FC236}">
                    <a16:creationId xmlns:a16="http://schemas.microsoft.com/office/drawing/2014/main" id="{DA14615B-11DC-488B-91E3-8695D54A66D7}"/>
                  </a:ext>
                </a:extLst>
              </p14:cNvPr>
              <p14:cNvContentPartPr/>
              <p14:nvPr/>
            </p14:nvContentPartPr>
            <p14:xfrm>
              <a:off x="1046153" y="5102852"/>
              <a:ext cx="205200" cy="19800"/>
            </p14:xfrm>
          </p:contentPart>
        </mc:Choice>
        <mc:Fallback xmlns="">
          <p:pic>
            <p:nvPicPr>
              <p:cNvPr id="218" name="Ink 217">
                <a:extLst>
                  <a:ext uri="{FF2B5EF4-FFF2-40B4-BE49-F238E27FC236}">
                    <a16:creationId xmlns:a16="http://schemas.microsoft.com/office/drawing/2014/main" id="{DA14615B-11DC-488B-91E3-8695D54A66D7}"/>
                  </a:ext>
                </a:extLst>
              </p:cNvPr>
              <p:cNvPicPr/>
              <p:nvPr/>
            </p:nvPicPr>
            <p:blipFill>
              <a:blip r:embed="rId47"/>
              <a:stretch>
                <a:fillRect/>
              </a:stretch>
            </p:blipFill>
            <p:spPr>
              <a:xfrm>
                <a:off x="1037153" y="5093852"/>
                <a:ext cx="222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26" name="Ink 225">
                <a:extLst>
                  <a:ext uri="{FF2B5EF4-FFF2-40B4-BE49-F238E27FC236}">
                    <a16:creationId xmlns:a16="http://schemas.microsoft.com/office/drawing/2014/main" id="{3A606F66-1CF3-402F-9C06-EA9B0FE7393F}"/>
                  </a:ext>
                </a:extLst>
              </p14:cNvPr>
              <p14:cNvContentPartPr/>
              <p14:nvPr/>
            </p14:nvContentPartPr>
            <p14:xfrm>
              <a:off x="1586873" y="4565012"/>
              <a:ext cx="1018440" cy="568080"/>
            </p14:xfrm>
          </p:contentPart>
        </mc:Choice>
        <mc:Fallback xmlns="">
          <p:pic>
            <p:nvPicPr>
              <p:cNvPr id="226" name="Ink 225">
                <a:extLst>
                  <a:ext uri="{FF2B5EF4-FFF2-40B4-BE49-F238E27FC236}">
                    <a16:creationId xmlns:a16="http://schemas.microsoft.com/office/drawing/2014/main" id="{3A606F66-1CF3-402F-9C06-EA9B0FE7393F}"/>
                  </a:ext>
                </a:extLst>
              </p:cNvPr>
              <p:cNvPicPr/>
              <p:nvPr/>
            </p:nvPicPr>
            <p:blipFill>
              <a:blip r:embed="rId49"/>
              <a:stretch>
                <a:fillRect/>
              </a:stretch>
            </p:blipFill>
            <p:spPr>
              <a:xfrm>
                <a:off x="1578230" y="4556372"/>
                <a:ext cx="1036086"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3" name="Ink 232">
                <a:extLst>
                  <a:ext uri="{FF2B5EF4-FFF2-40B4-BE49-F238E27FC236}">
                    <a16:creationId xmlns:a16="http://schemas.microsoft.com/office/drawing/2014/main" id="{8642AA32-F8E3-48AE-9B46-2660183DCD4C}"/>
                  </a:ext>
                </a:extLst>
              </p14:cNvPr>
              <p14:cNvContentPartPr/>
              <p14:nvPr/>
            </p14:nvContentPartPr>
            <p14:xfrm>
              <a:off x="2690633" y="4809092"/>
              <a:ext cx="1276200" cy="325800"/>
            </p14:xfrm>
          </p:contentPart>
        </mc:Choice>
        <mc:Fallback xmlns="">
          <p:pic>
            <p:nvPicPr>
              <p:cNvPr id="233" name="Ink 232">
                <a:extLst>
                  <a:ext uri="{FF2B5EF4-FFF2-40B4-BE49-F238E27FC236}">
                    <a16:creationId xmlns:a16="http://schemas.microsoft.com/office/drawing/2014/main" id="{8642AA32-F8E3-48AE-9B46-2660183DCD4C}"/>
                  </a:ext>
                </a:extLst>
              </p:cNvPr>
              <p:cNvPicPr/>
              <p:nvPr/>
            </p:nvPicPr>
            <p:blipFill>
              <a:blip r:embed="rId51"/>
              <a:stretch>
                <a:fillRect/>
              </a:stretch>
            </p:blipFill>
            <p:spPr>
              <a:xfrm>
                <a:off x="2681633" y="4800452"/>
                <a:ext cx="12938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8" name="Ink 237">
                <a:extLst>
                  <a:ext uri="{FF2B5EF4-FFF2-40B4-BE49-F238E27FC236}">
                    <a16:creationId xmlns:a16="http://schemas.microsoft.com/office/drawing/2014/main" id="{23D80E8D-3A4B-4F4F-A2F5-E03315D6537E}"/>
                  </a:ext>
                </a:extLst>
              </p14:cNvPr>
              <p14:cNvContentPartPr/>
              <p14:nvPr/>
            </p14:nvContentPartPr>
            <p14:xfrm>
              <a:off x="4148273" y="4647452"/>
              <a:ext cx="743400" cy="451440"/>
            </p14:xfrm>
          </p:contentPart>
        </mc:Choice>
        <mc:Fallback xmlns="">
          <p:pic>
            <p:nvPicPr>
              <p:cNvPr id="238" name="Ink 237">
                <a:extLst>
                  <a:ext uri="{FF2B5EF4-FFF2-40B4-BE49-F238E27FC236}">
                    <a16:creationId xmlns:a16="http://schemas.microsoft.com/office/drawing/2014/main" id="{23D80E8D-3A4B-4F4F-A2F5-E03315D6537E}"/>
                  </a:ext>
                </a:extLst>
              </p:cNvPr>
              <p:cNvPicPr/>
              <p:nvPr/>
            </p:nvPicPr>
            <p:blipFill>
              <a:blip r:embed="rId53"/>
              <a:stretch>
                <a:fillRect/>
              </a:stretch>
            </p:blipFill>
            <p:spPr>
              <a:xfrm>
                <a:off x="4139273" y="4638452"/>
                <a:ext cx="76104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7" name="Ink 246">
                <a:extLst>
                  <a:ext uri="{FF2B5EF4-FFF2-40B4-BE49-F238E27FC236}">
                    <a16:creationId xmlns:a16="http://schemas.microsoft.com/office/drawing/2014/main" id="{52C29502-898C-47D7-A3D6-8986E50B729D}"/>
                  </a:ext>
                </a:extLst>
              </p14:cNvPr>
              <p14:cNvContentPartPr/>
              <p14:nvPr/>
            </p14:nvContentPartPr>
            <p14:xfrm>
              <a:off x="5071673" y="4577612"/>
              <a:ext cx="1654200" cy="564120"/>
            </p14:xfrm>
          </p:contentPart>
        </mc:Choice>
        <mc:Fallback xmlns="">
          <p:pic>
            <p:nvPicPr>
              <p:cNvPr id="247" name="Ink 246">
                <a:extLst>
                  <a:ext uri="{FF2B5EF4-FFF2-40B4-BE49-F238E27FC236}">
                    <a16:creationId xmlns:a16="http://schemas.microsoft.com/office/drawing/2014/main" id="{52C29502-898C-47D7-A3D6-8986E50B729D}"/>
                  </a:ext>
                </a:extLst>
              </p:cNvPr>
              <p:cNvPicPr/>
              <p:nvPr/>
            </p:nvPicPr>
            <p:blipFill>
              <a:blip r:embed="rId55"/>
              <a:stretch>
                <a:fillRect/>
              </a:stretch>
            </p:blipFill>
            <p:spPr>
              <a:xfrm>
                <a:off x="5063033" y="4568972"/>
                <a:ext cx="167184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57" name="Ink 256">
                <a:extLst>
                  <a:ext uri="{FF2B5EF4-FFF2-40B4-BE49-F238E27FC236}">
                    <a16:creationId xmlns:a16="http://schemas.microsoft.com/office/drawing/2014/main" id="{33BA1407-1B12-4B90-A8CA-DC827C34461F}"/>
                  </a:ext>
                </a:extLst>
              </p14:cNvPr>
              <p14:cNvContentPartPr/>
              <p14:nvPr/>
            </p14:nvContentPartPr>
            <p14:xfrm>
              <a:off x="1531793" y="5479052"/>
              <a:ext cx="171720" cy="169560"/>
            </p14:xfrm>
          </p:contentPart>
        </mc:Choice>
        <mc:Fallback xmlns="">
          <p:pic>
            <p:nvPicPr>
              <p:cNvPr id="257" name="Ink 256">
                <a:extLst>
                  <a:ext uri="{FF2B5EF4-FFF2-40B4-BE49-F238E27FC236}">
                    <a16:creationId xmlns:a16="http://schemas.microsoft.com/office/drawing/2014/main" id="{33BA1407-1B12-4B90-A8CA-DC827C34461F}"/>
                  </a:ext>
                </a:extLst>
              </p:cNvPr>
              <p:cNvPicPr/>
              <p:nvPr/>
            </p:nvPicPr>
            <p:blipFill>
              <a:blip r:embed="rId57"/>
              <a:stretch>
                <a:fillRect/>
              </a:stretch>
            </p:blipFill>
            <p:spPr>
              <a:xfrm>
                <a:off x="1523153" y="5470052"/>
                <a:ext cx="1893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73" name="Ink 272">
                <a:extLst>
                  <a:ext uri="{FF2B5EF4-FFF2-40B4-BE49-F238E27FC236}">
                    <a16:creationId xmlns:a16="http://schemas.microsoft.com/office/drawing/2014/main" id="{E75E563F-B59D-4FF5-A11F-FA5CAB77DDD0}"/>
                  </a:ext>
                </a:extLst>
              </p14:cNvPr>
              <p14:cNvContentPartPr/>
              <p14:nvPr/>
            </p14:nvContentPartPr>
            <p14:xfrm>
              <a:off x="3426473" y="5416772"/>
              <a:ext cx="902160" cy="294840"/>
            </p14:xfrm>
          </p:contentPart>
        </mc:Choice>
        <mc:Fallback xmlns="">
          <p:pic>
            <p:nvPicPr>
              <p:cNvPr id="273" name="Ink 272">
                <a:extLst>
                  <a:ext uri="{FF2B5EF4-FFF2-40B4-BE49-F238E27FC236}">
                    <a16:creationId xmlns:a16="http://schemas.microsoft.com/office/drawing/2014/main" id="{E75E563F-B59D-4FF5-A11F-FA5CAB77DDD0}"/>
                  </a:ext>
                </a:extLst>
              </p:cNvPr>
              <p:cNvPicPr/>
              <p:nvPr/>
            </p:nvPicPr>
            <p:blipFill>
              <a:blip r:embed="rId59"/>
              <a:stretch>
                <a:fillRect/>
              </a:stretch>
            </p:blipFill>
            <p:spPr>
              <a:xfrm>
                <a:off x="3417477" y="5408143"/>
                <a:ext cx="919793" cy="31245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82" name="Ink 281">
                <a:extLst>
                  <a:ext uri="{FF2B5EF4-FFF2-40B4-BE49-F238E27FC236}">
                    <a16:creationId xmlns:a16="http://schemas.microsoft.com/office/drawing/2014/main" id="{056E948D-48CE-4944-AF03-341CB7EDB17A}"/>
                  </a:ext>
                </a:extLst>
              </p14:cNvPr>
              <p14:cNvContentPartPr/>
              <p14:nvPr/>
            </p14:nvContentPartPr>
            <p14:xfrm>
              <a:off x="5417633" y="5245052"/>
              <a:ext cx="1514520" cy="427320"/>
            </p14:xfrm>
          </p:contentPart>
        </mc:Choice>
        <mc:Fallback xmlns="">
          <p:pic>
            <p:nvPicPr>
              <p:cNvPr id="282" name="Ink 281">
                <a:extLst>
                  <a:ext uri="{FF2B5EF4-FFF2-40B4-BE49-F238E27FC236}">
                    <a16:creationId xmlns:a16="http://schemas.microsoft.com/office/drawing/2014/main" id="{056E948D-48CE-4944-AF03-341CB7EDB17A}"/>
                  </a:ext>
                </a:extLst>
              </p:cNvPr>
              <p:cNvPicPr/>
              <p:nvPr/>
            </p:nvPicPr>
            <p:blipFill>
              <a:blip r:embed="rId61"/>
              <a:stretch>
                <a:fillRect/>
              </a:stretch>
            </p:blipFill>
            <p:spPr>
              <a:xfrm>
                <a:off x="5408991" y="5236412"/>
                <a:ext cx="1532164"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85" name="Ink 284">
                <a:extLst>
                  <a:ext uri="{FF2B5EF4-FFF2-40B4-BE49-F238E27FC236}">
                    <a16:creationId xmlns:a16="http://schemas.microsoft.com/office/drawing/2014/main" id="{15CEABDB-E345-4CE9-98AA-324F3DFEC9CF}"/>
                  </a:ext>
                </a:extLst>
              </p14:cNvPr>
              <p14:cNvContentPartPr/>
              <p14:nvPr/>
            </p14:nvContentPartPr>
            <p14:xfrm>
              <a:off x="1616393" y="5929052"/>
              <a:ext cx="163440" cy="222840"/>
            </p14:xfrm>
          </p:contentPart>
        </mc:Choice>
        <mc:Fallback xmlns="">
          <p:pic>
            <p:nvPicPr>
              <p:cNvPr id="285" name="Ink 284">
                <a:extLst>
                  <a:ext uri="{FF2B5EF4-FFF2-40B4-BE49-F238E27FC236}">
                    <a16:creationId xmlns:a16="http://schemas.microsoft.com/office/drawing/2014/main" id="{15CEABDB-E345-4CE9-98AA-324F3DFEC9CF}"/>
                  </a:ext>
                </a:extLst>
              </p:cNvPr>
              <p:cNvPicPr/>
              <p:nvPr/>
            </p:nvPicPr>
            <p:blipFill>
              <a:blip r:embed="rId63"/>
              <a:stretch>
                <a:fillRect/>
              </a:stretch>
            </p:blipFill>
            <p:spPr>
              <a:xfrm>
                <a:off x="1607753" y="5920052"/>
                <a:ext cx="181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2" name="Ink 291">
                <a:extLst>
                  <a:ext uri="{FF2B5EF4-FFF2-40B4-BE49-F238E27FC236}">
                    <a16:creationId xmlns:a16="http://schemas.microsoft.com/office/drawing/2014/main" id="{1D571747-8236-4A45-84F5-02A1361B98E2}"/>
                  </a:ext>
                </a:extLst>
              </p14:cNvPr>
              <p14:cNvContentPartPr/>
              <p14:nvPr/>
            </p14:nvContentPartPr>
            <p14:xfrm>
              <a:off x="1871273" y="5336132"/>
              <a:ext cx="1419480" cy="883800"/>
            </p14:xfrm>
          </p:contentPart>
        </mc:Choice>
        <mc:Fallback xmlns="">
          <p:pic>
            <p:nvPicPr>
              <p:cNvPr id="292" name="Ink 291">
                <a:extLst>
                  <a:ext uri="{FF2B5EF4-FFF2-40B4-BE49-F238E27FC236}">
                    <a16:creationId xmlns:a16="http://schemas.microsoft.com/office/drawing/2014/main" id="{1D571747-8236-4A45-84F5-02A1361B98E2}"/>
                  </a:ext>
                </a:extLst>
              </p:cNvPr>
              <p:cNvPicPr/>
              <p:nvPr/>
            </p:nvPicPr>
            <p:blipFill>
              <a:blip r:embed="rId65"/>
              <a:stretch>
                <a:fillRect/>
              </a:stretch>
            </p:blipFill>
            <p:spPr>
              <a:xfrm>
                <a:off x="1862633" y="5327132"/>
                <a:ext cx="143712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3" name="Ink 292">
                <a:extLst>
                  <a:ext uri="{FF2B5EF4-FFF2-40B4-BE49-F238E27FC236}">
                    <a16:creationId xmlns:a16="http://schemas.microsoft.com/office/drawing/2014/main" id="{3370686E-1043-44AC-AA79-A803B970293D}"/>
                  </a:ext>
                </a:extLst>
              </p14:cNvPr>
              <p14:cNvContentPartPr/>
              <p14:nvPr/>
            </p14:nvContentPartPr>
            <p14:xfrm>
              <a:off x="3138113" y="6061892"/>
              <a:ext cx="138600" cy="3600"/>
            </p14:xfrm>
          </p:contentPart>
        </mc:Choice>
        <mc:Fallback xmlns="">
          <p:pic>
            <p:nvPicPr>
              <p:cNvPr id="293" name="Ink 292">
                <a:extLst>
                  <a:ext uri="{FF2B5EF4-FFF2-40B4-BE49-F238E27FC236}">
                    <a16:creationId xmlns:a16="http://schemas.microsoft.com/office/drawing/2014/main" id="{3370686E-1043-44AC-AA79-A803B970293D}"/>
                  </a:ext>
                </a:extLst>
              </p:cNvPr>
              <p:cNvPicPr/>
              <p:nvPr/>
            </p:nvPicPr>
            <p:blipFill>
              <a:blip r:embed="rId67"/>
              <a:stretch>
                <a:fillRect/>
              </a:stretch>
            </p:blipFill>
            <p:spPr>
              <a:xfrm>
                <a:off x="3129473" y="6052892"/>
                <a:ext cx="1562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4" name="Ink 303">
                <a:extLst>
                  <a:ext uri="{FF2B5EF4-FFF2-40B4-BE49-F238E27FC236}">
                    <a16:creationId xmlns:a16="http://schemas.microsoft.com/office/drawing/2014/main" id="{DCDD1FAB-3B13-4AEA-B703-2CF6A6F57FE1}"/>
                  </a:ext>
                </a:extLst>
              </p14:cNvPr>
              <p14:cNvContentPartPr/>
              <p14:nvPr/>
            </p14:nvContentPartPr>
            <p14:xfrm>
              <a:off x="4492433" y="5330012"/>
              <a:ext cx="728640" cy="809280"/>
            </p14:xfrm>
          </p:contentPart>
        </mc:Choice>
        <mc:Fallback xmlns="">
          <p:pic>
            <p:nvPicPr>
              <p:cNvPr id="304" name="Ink 303">
                <a:extLst>
                  <a:ext uri="{FF2B5EF4-FFF2-40B4-BE49-F238E27FC236}">
                    <a16:creationId xmlns:a16="http://schemas.microsoft.com/office/drawing/2014/main" id="{DCDD1FAB-3B13-4AEA-B703-2CF6A6F57FE1}"/>
                  </a:ext>
                </a:extLst>
              </p:cNvPr>
              <p:cNvPicPr/>
              <p:nvPr/>
            </p:nvPicPr>
            <p:blipFill>
              <a:blip r:embed="rId69"/>
              <a:stretch>
                <a:fillRect/>
              </a:stretch>
            </p:blipFill>
            <p:spPr>
              <a:xfrm>
                <a:off x="4483433" y="5321012"/>
                <a:ext cx="74628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5" name="Ink 304">
                <a:extLst>
                  <a:ext uri="{FF2B5EF4-FFF2-40B4-BE49-F238E27FC236}">
                    <a16:creationId xmlns:a16="http://schemas.microsoft.com/office/drawing/2014/main" id="{CD76318C-3599-49E1-944B-C6A1C3ECD54A}"/>
                  </a:ext>
                </a:extLst>
              </p14:cNvPr>
              <p14:cNvContentPartPr/>
              <p14:nvPr/>
            </p14:nvContentPartPr>
            <p14:xfrm>
              <a:off x="3454913" y="5888012"/>
              <a:ext cx="835200" cy="268920"/>
            </p14:xfrm>
          </p:contentPart>
        </mc:Choice>
        <mc:Fallback xmlns="">
          <p:pic>
            <p:nvPicPr>
              <p:cNvPr id="305" name="Ink 304">
                <a:extLst>
                  <a:ext uri="{FF2B5EF4-FFF2-40B4-BE49-F238E27FC236}">
                    <a16:creationId xmlns:a16="http://schemas.microsoft.com/office/drawing/2014/main" id="{CD76318C-3599-49E1-944B-C6A1C3ECD54A}"/>
                  </a:ext>
                </a:extLst>
              </p:cNvPr>
              <p:cNvPicPr/>
              <p:nvPr/>
            </p:nvPicPr>
            <p:blipFill>
              <a:blip r:embed="rId71"/>
              <a:stretch>
                <a:fillRect/>
              </a:stretch>
            </p:blipFill>
            <p:spPr>
              <a:xfrm>
                <a:off x="3446269" y="5879024"/>
                <a:ext cx="852848" cy="286536"/>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15" name="Ink 314">
                <a:extLst>
                  <a:ext uri="{FF2B5EF4-FFF2-40B4-BE49-F238E27FC236}">
                    <a16:creationId xmlns:a16="http://schemas.microsoft.com/office/drawing/2014/main" id="{0B4D74B4-BF0F-4E88-8B97-6F5FC6FBAA11}"/>
                  </a:ext>
                </a:extLst>
              </p14:cNvPr>
              <p14:cNvContentPartPr/>
              <p14:nvPr/>
            </p14:nvContentPartPr>
            <p14:xfrm>
              <a:off x="5477753" y="5735012"/>
              <a:ext cx="1459080" cy="437400"/>
            </p14:xfrm>
          </p:contentPart>
        </mc:Choice>
        <mc:Fallback xmlns="">
          <p:pic>
            <p:nvPicPr>
              <p:cNvPr id="315" name="Ink 314">
                <a:extLst>
                  <a:ext uri="{FF2B5EF4-FFF2-40B4-BE49-F238E27FC236}">
                    <a16:creationId xmlns:a16="http://schemas.microsoft.com/office/drawing/2014/main" id="{0B4D74B4-BF0F-4E88-8B97-6F5FC6FBAA11}"/>
                  </a:ext>
                </a:extLst>
              </p:cNvPr>
              <p:cNvPicPr/>
              <p:nvPr/>
            </p:nvPicPr>
            <p:blipFill>
              <a:blip r:embed="rId73"/>
              <a:stretch>
                <a:fillRect/>
              </a:stretch>
            </p:blipFill>
            <p:spPr>
              <a:xfrm>
                <a:off x="5469113" y="5726372"/>
                <a:ext cx="147672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16" name="Ink 315">
                <a:extLst>
                  <a:ext uri="{FF2B5EF4-FFF2-40B4-BE49-F238E27FC236}">
                    <a16:creationId xmlns:a16="http://schemas.microsoft.com/office/drawing/2014/main" id="{ACE32B33-2C1C-4CB9-B1B5-AFAFE021E67B}"/>
                  </a:ext>
                </a:extLst>
              </p14:cNvPr>
              <p14:cNvContentPartPr/>
              <p14:nvPr/>
            </p14:nvContentPartPr>
            <p14:xfrm>
              <a:off x="941033" y="4251452"/>
              <a:ext cx="6339960" cy="2193840"/>
            </p14:xfrm>
          </p:contentPart>
        </mc:Choice>
        <mc:Fallback xmlns="">
          <p:pic>
            <p:nvPicPr>
              <p:cNvPr id="316" name="Ink 315">
                <a:extLst>
                  <a:ext uri="{FF2B5EF4-FFF2-40B4-BE49-F238E27FC236}">
                    <a16:creationId xmlns:a16="http://schemas.microsoft.com/office/drawing/2014/main" id="{ACE32B33-2C1C-4CB9-B1B5-AFAFE021E67B}"/>
                  </a:ext>
                </a:extLst>
              </p:cNvPr>
              <p:cNvPicPr/>
              <p:nvPr/>
            </p:nvPicPr>
            <p:blipFill>
              <a:blip r:embed="rId75"/>
              <a:stretch>
                <a:fillRect/>
              </a:stretch>
            </p:blipFill>
            <p:spPr>
              <a:xfrm>
                <a:off x="923033" y="4233452"/>
                <a:ext cx="6375600" cy="2229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40" name="Ink 339">
                <a:extLst>
                  <a:ext uri="{FF2B5EF4-FFF2-40B4-BE49-F238E27FC236}">
                    <a16:creationId xmlns:a16="http://schemas.microsoft.com/office/drawing/2014/main" id="{090D1BA6-32C2-4330-95C0-7E1E81C85852}"/>
                  </a:ext>
                </a:extLst>
              </p14:cNvPr>
              <p14:cNvContentPartPr/>
              <p14:nvPr/>
            </p14:nvContentPartPr>
            <p14:xfrm>
              <a:off x="5364713" y="3747452"/>
              <a:ext cx="1209960" cy="390240"/>
            </p14:xfrm>
          </p:contentPart>
        </mc:Choice>
        <mc:Fallback xmlns="">
          <p:pic>
            <p:nvPicPr>
              <p:cNvPr id="340" name="Ink 339">
                <a:extLst>
                  <a:ext uri="{FF2B5EF4-FFF2-40B4-BE49-F238E27FC236}">
                    <a16:creationId xmlns:a16="http://schemas.microsoft.com/office/drawing/2014/main" id="{090D1BA6-32C2-4330-95C0-7E1E81C85852}"/>
                  </a:ext>
                </a:extLst>
              </p:cNvPr>
              <p:cNvPicPr/>
              <p:nvPr/>
            </p:nvPicPr>
            <p:blipFill>
              <a:blip r:embed="rId77"/>
              <a:stretch>
                <a:fillRect/>
              </a:stretch>
            </p:blipFill>
            <p:spPr>
              <a:xfrm>
                <a:off x="5347073" y="3729452"/>
                <a:ext cx="124560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3" name="Ink 342">
                <a:extLst>
                  <a:ext uri="{FF2B5EF4-FFF2-40B4-BE49-F238E27FC236}">
                    <a16:creationId xmlns:a16="http://schemas.microsoft.com/office/drawing/2014/main" id="{8B293E3E-AB33-44F3-A481-DBF5BCB17688}"/>
                  </a:ext>
                </a:extLst>
              </p14:cNvPr>
              <p14:cNvContentPartPr/>
              <p14:nvPr/>
            </p14:nvContentPartPr>
            <p14:xfrm>
              <a:off x="4066913" y="3753572"/>
              <a:ext cx="839520" cy="385920"/>
            </p14:xfrm>
          </p:contentPart>
        </mc:Choice>
        <mc:Fallback xmlns="">
          <p:pic>
            <p:nvPicPr>
              <p:cNvPr id="343" name="Ink 342">
                <a:extLst>
                  <a:ext uri="{FF2B5EF4-FFF2-40B4-BE49-F238E27FC236}">
                    <a16:creationId xmlns:a16="http://schemas.microsoft.com/office/drawing/2014/main" id="{8B293E3E-AB33-44F3-A481-DBF5BCB17688}"/>
                  </a:ext>
                </a:extLst>
              </p:cNvPr>
              <p:cNvPicPr/>
              <p:nvPr/>
            </p:nvPicPr>
            <p:blipFill>
              <a:blip r:embed="rId79"/>
              <a:stretch>
                <a:fillRect/>
              </a:stretch>
            </p:blipFill>
            <p:spPr>
              <a:xfrm>
                <a:off x="4048913" y="3735948"/>
                <a:ext cx="875160" cy="42152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44" name="Ink 343">
                <a:extLst>
                  <a:ext uri="{FF2B5EF4-FFF2-40B4-BE49-F238E27FC236}">
                    <a16:creationId xmlns:a16="http://schemas.microsoft.com/office/drawing/2014/main" id="{9E1E2E51-0A57-45D7-B5BC-C7BB9F7B2687}"/>
                  </a:ext>
                </a:extLst>
              </p14:cNvPr>
              <p14:cNvContentPartPr/>
              <p14:nvPr/>
            </p14:nvContentPartPr>
            <p14:xfrm>
              <a:off x="2769113" y="3891812"/>
              <a:ext cx="803160" cy="372240"/>
            </p14:xfrm>
          </p:contentPart>
        </mc:Choice>
        <mc:Fallback xmlns="">
          <p:pic>
            <p:nvPicPr>
              <p:cNvPr id="344" name="Ink 343">
                <a:extLst>
                  <a:ext uri="{FF2B5EF4-FFF2-40B4-BE49-F238E27FC236}">
                    <a16:creationId xmlns:a16="http://schemas.microsoft.com/office/drawing/2014/main" id="{9E1E2E51-0A57-45D7-B5BC-C7BB9F7B2687}"/>
                  </a:ext>
                </a:extLst>
              </p:cNvPr>
              <p:cNvPicPr/>
              <p:nvPr/>
            </p:nvPicPr>
            <p:blipFill>
              <a:blip r:embed="rId81"/>
              <a:stretch>
                <a:fillRect/>
              </a:stretch>
            </p:blipFill>
            <p:spPr>
              <a:xfrm>
                <a:off x="2751105" y="3874172"/>
                <a:ext cx="838816"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45" name="Ink 344">
                <a:extLst>
                  <a:ext uri="{FF2B5EF4-FFF2-40B4-BE49-F238E27FC236}">
                    <a16:creationId xmlns:a16="http://schemas.microsoft.com/office/drawing/2014/main" id="{51583F13-9BEE-4E66-A40C-49EB2025132E}"/>
                  </a:ext>
                </a:extLst>
              </p14:cNvPr>
              <p14:cNvContentPartPr/>
              <p14:nvPr/>
            </p14:nvContentPartPr>
            <p14:xfrm>
              <a:off x="2228753" y="3935732"/>
              <a:ext cx="373680" cy="265320"/>
            </p14:xfrm>
          </p:contentPart>
        </mc:Choice>
        <mc:Fallback xmlns="">
          <p:pic>
            <p:nvPicPr>
              <p:cNvPr id="345" name="Ink 344">
                <a:extLst>
                  <a:ext uri="{FF2B5EF4-FFF2-40B4-BE49-F238E27FC236}">
                    <a16:creationId xmlns:a16="http://schemas.microsoft.com/office/drawing/2014/main" id="{51583F13-9BEE-4E66-A40C-49EB2025132E}"/>
                  </a:ext>
                </a:extLst>
              </p:cNvPr>
              <p:cNvPicPr/>
              <p:nvPr/>
            </p:nvPicPr>
            <p:blipFill>
              <a:blip r:embed="rId83"/>
              <a:stretch>
                <a:fillRect/>
              </a:stretch>
            </p:blipFill>
            <p:spPr>
              <a:xfrm>
                <a:off x="2210770" y="3918092"/>
                <a:ext cx="409286" cy="300960"/>
              </a:xfrm>
              <a:prstGeom prst="rect">
                <a:avLst/>
              </a:prstGeom>
            </p:spPr>
          </p:pic>
        </mc:Fallback>
      </mc:AlternateContent>
    </p:spTree>
    <p:extLst>
      <p:ext uri="{BB962C8B-B14F-4D97-AF65-F5344CB8AC3E}">
        <p14:creationId xmlns:p14="http://schemas.microsoft.com/office/powerpoint/2010/main" val="271952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56E-B995-409E-9E00-829FCE1E6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6F6B3-F66B-4F7A-8EA0-ED36E3CD15EF}"/>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2C485AD7-0101-4AC1-BF42-FDC8037E3052}"/>
                  </a:ext>
                </a:extLst>
              </p14:cNvPr>
              <p14:cNvContentPartPr/>
              <p14:nvPr/>
            </p14:nvContentPartPr>
            <p14:xfrm>
              <a:off x="1011593" y="1901732"/>
              <a:ext cx="1099440" cy="433080"/>
            </p14:xfrm>
          </p:contentPart>
        </mc:Choice>
        <mc:Fallback xmlns="">
          <p:pic>
            <p:nvPicPr>
              <p:cNvPr id="10" name="Ink 9">
                <a:extLst>
                  <a:ext uri="{FF2B5EF4-FFF2-40B4-BE49-F238E27FC236}">
                    <a16:creationId xmlns:a16="http://schemas.microsoft.com/office/drawing/2014/main" id="{2C485AD7-0101-4AC1-BF42-FDC8037E3052}"/>
                  </a:ext>
                </a:extLst>
              </p:cNvPr>
              <p:cNvPicPr/>
              <p:nvPr/>
            </p:nvPicPr>
            <p:blipFill>
              <a:blip r:embed="rId3"/>
              <a:stretch>
                <a:fillRect/>
              </a:stretch>
            </p:blipFill>
            <p:spPr>
              <a:xfrm>
                <a:off x="1002593" y="1892732"/>
                <a:ext cx="111708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0EE982A2-6016-4F3A-88E5-7675EE9ADBDA}"/>
                  </a:ext>
                </a:extLst>
              </p14:cNvPr>
              <p14:cNvContentPartPr/>
              <p14:nvPr/>
            </p14:nvContentPartPr>
            <p14:xfrm>
              <a:off x="2409473" y="1980212"/>
              <a:ext cx="1377720" cy="509040"/>
            </p14:xfrm>
          </p:contentPart>
        </mc:Choice>
        <mc:Fallback xmlns="">
          <p:pic>
            <p:nvPicPr>
              <p:cNvPr id="24" name="Ink 23">
                <a:extLst>
                  <a:ext uri="{FF2B5EF4-FFF2-40B4-BE49-F238E27FC236}">
                    <a16:creationId xmlns:a16="http://schemas.microsoft.com/office/drawing/2014/main" id="{0EE982A2-6016-4F3A-88E5-7675EE9ADBDA}"/>
                  </a:ext>
                </a:extLst>
              </p:cNvPr>
              <p:cNvPicPr/>
              <p:nvPr/>
            </p:nvPicPr>
            <p:blipFill>
              <a:blip r:embed="rId5"/>
              <a:stretch>
                <a:fillRect/>
              </a:stretch>
            </p:blipFill>
            <p:spPr>
              <a:xfrm>
                <a:off x="2400473" y="1971572"/>
                <a:ext cx="139536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6FAF91EB-3E43-49F4-B8C8-0ABF789C7D58}"/>
                  </a:ext>
                </a:extLst>
              </p14:cNvPr>
              <p14:cNvContentPartPr/>
              <p14:nvPr/>
            </p14:nvContentPartPr>
            <p14:xfrm>
              <a:off x="4048913" y="1829732"/>
              <a:ext cx="2813760" cy="509040"/>
            </p14:xfrm>
          </p:contentPart>
        </mc:Choice>
        <mc:Fallback xmlns="">
          <p:pic>
            <p:nvPicPr>
              <p:cNvPr id="33" name="Ink 32">
                <a:extLst>
                  <a:ext uri="{FF2B5EF4-FFF2-40B4-BE49-F238E27FC236}">
                    <a16:creationId xmlns:a16="http://schemas.microsoft.com/office/drawing/2014/main" id="{6FAF91EB-3E43-49F4-B8C8-0ABF789C7D58}"/>
                  </a:ext>
                </a:extLst>
              </p:cNvPr>
              <p:cNvPicPr/>
              <p:nvPr/>
            </p:nvPicPr>
            <p:blipFill>
              <a:blip r:embed="rId7"/>
              <a:stretch>
                <a:fillRect/>
              </a:stretch>
            </p:blipFill>
            <p:spPr>
              <a:xfrm>
                <a:off x="4040273" y="1821086"/>
                <a:ext cx="2831400" cy="52669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4" name="Ink 43">
                <a:extLst>
                  <a:ext uri="{FF2B5EF4-FFF2-40B4-BE49-F238E27FC236}">
                    <a16:creationId xmlns:a16="http://schemas.microsoft.com/office/drawing/2014/main" id="{566AF500-C5CA-4001-9D37-2D38CFF5840D}"/>
                  </a:ext>
                </a:extLst>
              </p14:cNvPr>
              <p14:cNvContentPartPr/>
              <p14:nvPr/>
            </p14:nvContentPartPr>
            <p14:xfrm>
              <a:off x="7048433" y="1751612"/>
              <a:ext cx="1942200" cy="548280"/>
            </p14:xfrm>
          </p:contentPart>
        </mc:Choice>
        <mc:Fallback xmlns="">
          <p:pic>
            <p:nvPicPr>
              <p:cNvPr id="44" name="Ink 43">
                <a:extLst>
                  <a:ext uri="{FF2B5EF4-FFF2-40B4-BE49-F238E27FC236}">
                    <a16:creationId xmlns:a16="http://schemas.microsoft.com/office/drawing/2014/main" id="{566AF500-C5CA-4001-9D37-2D38CFF5840D}"/>
                  </a:ext>
                </a:extLst>
              </p:cNvPr>
              <p:cNvPicPr/>
              <p:nvPr/>
            </p:nvPicPr>
            <p:blipFill>
              <a:blip r:embed="rId9"/>
              <a:stretch>
                <a:fillRect/>
              </a:stretch>
            </p:blipFill>
            <p:spPr>
              <a:xfrm>
                <a:off x="7039433" y="1742972"/>
                <a:ext cx="195984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B92C5D14-C9B0-441C-919F-904F068BD5CE}"/>
                  </a:ext>
                </a:extLst>
              </p14:cNvPr>
              <p14:cNvContentPartPr/>
              <p14:nvPr/>
            </p14:nvContentPartPr>
            <p14:xfrm>
              <a:off x="9047153" y="1946012"/>
              <a:ext cx="668520" cy="417240"/>
            </p14:xfrm>
          </p:contentPart>
        </mc:Choice>
        <mc:Fallback xmlns="">
          <p:pic>
            <p:nvPicPr>
              <p:cNvPr id="50" name="Ink 49">
                <a:extLst>
                  <a:ext uri="{FF2B5EF4-FFF2-40B4-BE49-F238E27FC236}">
                    <a16:creationId xmlns:a16="http://schemas.microsoft.com/office/drawing/2014/main" id="{B92C5D14-C9B0-441C-919F-904F068BD5CE}"/>
                  </a:ext>
                </a:extLst>
              </p:cNvPr>
              <p:cNvPicPr/>
              <p:nvPr/>
            </p:nvPicPr>
            <p:blipFill>
              <a:blip r:embed="rId11"/>
              <a:stretch>
                <a:fillRect/>
              </a:stretch>
            </p:blipFill>
            <p:spPr>
              <a:xfrm>
                <a:off x="9038513" y="1937004"/>
                <a:ext cx="686160" cy="43489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6">
                <a:extLst>
                  <a:ext uri="{FF2B5EF4-FFF2-40B4-BE49-F238E27FC236}">
                    <a16:creationId xmlns:a16="http://schemas.microsoft.com/office/drawing/2014/main" id="{3E349823-A509-45E1-8FDC-65A1719079C2}"/>
                  </a:ext>
                </a:extLst>
              </p14:cNvPr>
              <p14:cNvContentPartPr/>
              <p14:nvPr/>
            </p14:nvContentPartPr>
            <p14:xfrm>
              <a:off x="9879833" y="1670612"/>
              <a:ext cx="1450440" cy="604800"/>
            </p14:xfrm>
          </p:contentPart>
        </mc:Choice>
        <mc:Fallback xmlns="">
          <p:pic>
            <p:nvPicPr>
              <p:cNvPr id="57" name="Ink 56">
                <a:extLst>
                  <a:ext uri="{FF2B5EF4-FFF2-40B4-BE49-F238E27FC236}">
                    <a16:creationId xmlns:a16="http://schemas.microsoft.com/office/drawing/2014/main" id="{3E349823-A509-45E1-8FDC-65A1719079C2}"/>
                  </a:ext>
                </a:extLst>
              </p:cNvPr>
              <p:cNvPicPr/>
              <p:nvPr/>
            </p:nvPicPr>
            <p:blipFill>
              <a:blip r:embed="rId13"/>
              <a:stretch>
                <a:fillRect/>
              </a:stretch>
            </p:blipFill>
            <p:spPr>
              <a:xfrm>
                <a:off x="9870833" y="1661612"/>
                <a:ext cx="146808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0" name="Ink 89">
                <a:extLst>
                  <a:ext uri="{FF2B5EF4-FFF2-40B4-BE49-F238E27FC236}">
                    <a16:creationId xmlns:a16="http://schemas.microsoft.com/office/drawing/2014/main" id="{B6A73DF3-E3BC-4342-964C-85E7AE69F0BC}"/>
                  </a:ext>
                </a:extLst>
              </p14:cNvPr>
              <p14:cNvContentPartPr/>
              <p14:nvPr/>
            </p14:nvContentPartPr>
            <p14:xfrm>
              <a:off x="10216793" y="2644772"/>
              <a:ext cx="1032480" cy="469800"/>
            </p14:xfrm>
          </p:contentPart>
        </mc:Choice>
        <mc:Fallback xmlns="">
          <p:pic>
            <p:nvPicPr>
              <p:cNvPr id="90" name="Ink 89">
                <a:extLst>
                  <a:ext uri="{FF2B5EF4-FFF2-40B4-BE49-F238E27FC236}">
                    <a16:creationId xmlns:a16="http://schemas.microsoft.com/office/drawing/2014/main" id="{B6A73DF3-E3BC-4342-964C-85E7AE69F0BC}"/>
                  </a:ext>
                </a:extLst>
              </p:cNvPr>
              <p:cNvPicPr/>
              <p:nvPr/>
            </p:nvPicPr>
            <p:blipFill>
              <a:blip r:embed="rId15"/>
              <a:stretch>
                <a:fillRect/>
              </a:stretch>
            </p:blipFill>
            <p:spPr>
              <a:xfrm>
                <a:off x="10207796" y="2635772"/>
                <a:ext cx="1050114"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1" name="Ink 90">
                <a:extLst>
                  <a:ext uri="{FF2B5EF4-FFF2-40B4-BE49-F238E27FC236}">
                    <a16:creationId xmlns:a16="http://schemas.microsoft.com/office/drawing/2014/main" id="{399880EE-794F-4967-9662-8694DD583138}"/>
                  </a:ext>
                </a:extLst>
              </p14:cNvPr>
              <p14:cNvContentPartPr/>
              <p14:nvPr/>
            </p14:nvContentPartPr>
            <p14:xfrm>
              <a:off x="7622273" y="2594372"/>
              <a:ext cx="2140920" cy="642960"/>
            </p14:xfrm>
          </p:contentPart>
        </mc:Choice>
        <mc:Fallback xmlns="">
          <p:pic>
            <p:nvPicPr>
              <p:cNvPr id="91" name="Ink 90">
                <a:extLst>
                  <a:ext uri="{FF2B5EF4-FFF2-40B4-BE49-F238E27FC236}">
                    <a16:creationId xmlns:a16="http://schemas.microsoft.com/office/drawing/2014/main" id="{399880EE-794F-4967-9662-8694DD583138}"/>
                  </a:ext>
                </a:extLst>
              </p:cNvPr>
              <p:cNvPicPr/>
              <p:nvPr/>
            </p:nvPicPr>
            <p:blipFill>
              <a:blip r:embed="rId17"/>
              <a:stretch>
                <a:fillRect/>
              </a:stretch>
            </p:blipFill>
            <p:spPr>
              <a:xfrm>
                <a:off x="7613275" y="2585377"/>
                <a:ext cx="2158557" cy="66059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2" name="Ink 91">
                <a:extLst>
                  <a:ext uri="{FF2B5EF4-FFF2-40B4-BE49-F238E27FC236}">
                    <a16:creationId xmlns:a16="http://schemas.microsoft.com/office/drawing/2014/main" id="{3D8151E1-3910-49E8-8279-4B98EEE8F4E0}"/>
                  </a:ext>
                </a:extLst>
              </p14:cNvPr>
              <p14:cNvContentPartPr/>
              <p14:nvPr/>
            </p14:nvContentPartPr>
            <p14:xfrm>
              <a:off x="5591153" y="2615612"/>
              <a:ext cx="1432440" cy="345600"/>
            </p14:xfrm>
          </p:contentPart>
        </mc:Choice>
        <mc:Fallback xmlns="">
          <p:pic>
            <p:nvPicPr>
              <p:cNvPr id="92" name="Ink 91">
                <a:extLst>
                  <a:ext uri="{FF2B5EF4-FFF2-40B4-BE49-F238E27FC236}">
                    <a16:creationId xmlns:a16="http://schemas.microsoft.com/office/drawing/2014/main" id="{3D8151E1-3910-49E8-8279-4B98EEE8F4E0}"/>
                  </a:ext>
                </a:extLst>
              </p:cNvPr>
              <p:cNvPicPr/>
              <p:nvPr/>
            </p:nvPicPr>
            <p:blipFill>
              <a:blip r:embed="rId19"/>
              <a:stretch>
                <a:fillRect/>
              </a:stretch>
            </p:blipFill>
            <p:spPr>
              <a:xfrm>
                <a:off x="5582153" y="2606963"/>
                <a:ext cx="1450080" cy="36325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3" name="Ink 92">
                <a:extLst>
                  <a:ext uri="{FF2B5EF4-FFF2-40B4-BE49-F238E27FC236}">
                    <a16:creationId xmlns:a16="http://schemas.microsoft.com/office/drawing/2014/main" id="{02987595-57BD-40D0-A4AA-99221EE836AE}"/>
                  </a:ext>
                </a:extLst>
              </p14:cNvPr>
              <p14:cNvContentPartPr/>
              <p14:nvPr/>
            </p14:nvContentPartPr>
            <p14:xfrm>
              <a:off x="4051433" y="2810732"/>
              <a:ext cx="1051200" cy="388080"/>
            </p14:xfrm>
          </p:contentPart>
        </mc:Choice>
        <mc:Fallback xmlns="">
          <p:pic>
            <p:nvPicPr>
              <p:cNvPr id="93" name="Ink 92">
                <a:extLst>
                  <a:ext uri="{FF2B5EF4-FFF2-40B4-BE49-F238E27FC236}">
                    <a16:creationId xmlns:a16="http://schemas.microsoft.com/office/drawing/2014/main" id="{02987595-57BD-40D0-A4AA-99221EE836AE}"/>
                  </a:ext>
                </a:extLst>
              </p:cNvPr>
              <p:cNvPicPr/>
              <p:nvPr/>
            </p:nvPicPr>
            <p:blipFill>
              <a:blip r:embed="rId21"/>
              <a:stretch>
                <a:fillRect/>
              </a:stretch>
            </p:blipFill>
            <p:spPr>
              <a:xfrm>
                <a:off x="4042790" y="2802092"/>
                <a:ext cx="1068846"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4" name="Ink 93">
                <a:extLst>
                  <a:ext uri="{FF2B5EF4-FFF2-40B4-BE49-F238E27FC236}">
                    <a16:creationId xmlns:a16="http://schemas.microsoft.com/office/drawing/2014/main" id="{9E12D526-A782-4D0A-8F53-6D1AB383CB00}"/>
                  </a:ext>
                </a:extLst>
              </p14:cNvPr>
              <p14:cNvContentPartPr/>
              <p14:nvPr/>
            </p14:nvContentPartPr>
            <p14:xfrm>
              <a:off x="3110753" y="2686532"/>
              <a:ext cx="615240" cy="354960"/>
            </p14:xfrm>
          </p:contentPart>
        </mc:Choice>
        <mc:Fallback xmlns="">
          <p:pic>
            <p:nvPicPr>
              <p:cNvPr id="94" name="Ink 93">
                <a:extLst>
                  <a:ext uri="{FF2B5EF4-FFF2-40B4-BE49-F238E27FC236}">
                    <a16:creationId xmlns:a16="http://schemas.microsoft.com/office/drawing/2014/main" id="{9E12D526-A782-4D0A-8F53-6D1AB383CB00}"/>
                  </a:ext>
                </a:extLst>
              </p:cNvPr>
              <p:cNvPicPr/>
              <p:nvPr/>
            </p:nvPicPr>
            <p:blipFill>
              <a:blip r:embed="rId23"/>
              <a:stretch>
                <a:fillRect/>
              </a:stretch>
            </p:blipFill>
            <p:spPr>
              <a:xfrm>
                <a:off x="3102113" y="2677532"/>
                <a:ext cx="6328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5" name="Ink 94">
                <a:extLst>
                  <a:ext uri="{FF2B5EF4-FFF2-40B4-BE49-F238E27FC236}">
                    <a16:creationId xmlns:a16="http://schemas.microsoft.com/office/drawing/2014/main" id="{C0409BDF-1166-47FF-B1BE-28E074CB9348}"/>
                  </a:ext>
                </a:extLst>
              </p14:cNvPr>
              <p14:cNvContentPartPr/>
              <p14:nvPr/>
            </p14:nvContentPartPr>
            <p14:xfrm>
              <a:off x="1093313" y="2822252"/>
              <a:ext cx="1466280" cy="509760"/>
            </p14:xfrm>
          </p:contentPart>
        </mc:Choice>
        <mc:Fallback xmlns="">
          <p:pic>
            <p:nvPicPr>
              <p:cNvPr id="95" name="Ink 94">
                <a:extLst>
                  <a:ext uri="{FF2B5EF4-FFF2-40B4-BE49-F238E27FC236}">
                    <a16:creationId xmlns:a16="http://schemas.microsoft.com/office/drawing/2014/main" id="{C0409BDF-1166-47FF-B1BE-28E074CB9348}"/>
                  </a:ext>
                </a:extLst>
              </p:cNvPr>
              <p:cNvPicPr/>
              <p:nvPr/>
            </p:nvPicPr>
            <p:blipFill>
              <a:blip r:embed="rId25"/>
              <a:stretch>
                <a:fillRect/>
              </a:stretch>
            </p:blipFill>
            <p:spPr>
              <a:xfrm>
                <a:off x="1084313" y="2813612"/>
                <a:ext cx="148392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3" name="Ink 102">
                <a:extLst>
                  <a:ext uri="{FF2B5EF4-FFF2-40B4-BE49-F238E27FC236}">
                    <a16:creationId xmlns:a16="http://schemas.microsoft.com/office/drawing/2014/main" id="{8EDA057D-DCEA-4D37-99C3-4D0BE4D0004C}"/>
                  </a:ext>
                </a:extLst>
              </p14:cNvPr>
              <p14:cNvContentPartPr/>
              <p14:nvPr/>
            </p14:nvContentPartPr>
            <p14:xfrm>
              <a:off x="1002233" y="3657452"/>
              <a:ext cx="1002240" cy="310680"/>
            </p14:xfrm>
          </p:contentPart>
        </mc:Choice>
        <mc:Fallback xmlns="">
          <p:pic>
            <p:nvPicPr>
              <p:cNvPr id="103" name="Ink 102">
                <a:extLst>
                  <a:ext uri="{FF2B5EF4-FFF2-40B4-BE49-F238E27FC236}">
                    <a16:creationId xmlns:a16="http://schemas.microsoft.com/office/drawing/2014/main" id="{8EDA057D-DCEA-4D37-99C3-4D0BE4D0004C}"/>
                  </a:ext>
                </a:extLst>
              </p:cNvPr>
              <p:cNvPicPr/>
              <p:nvPr/>
            </p:nvPicPr>
            <p:blipFill>
              <a:blip r:embed="rId27"/>
              <a:stretch>
                <a:fillRect/>
              </a:stretch>
            </p:blipFill>
            <p:spPr>
              <a:xfrm>
                <a:off x="993236" y="3648452"/>
                <a:ext cx="1019874"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1" name="Ink 120">
                <a:extLst>
                  <a:ext uri="{FF2B5EF4-FFF2-40B4-BE49-F238E27FC236}">
                    <a16:creationId xmlns:a16="http://schemas.microsoft.com/office/drawing/2014/main" id="{15CF2BE2-C882-46B6-AE9F-C36E573E761A}"/>
                  </a:ext>
                </a:extLst>
              </p14:cNvPr>
              <p14:cNvContentPartPr/>
              <p14:nvPr/>
            </p14:nvContentPartPr>
            <p14:xfrm>
              <a:off x="2275913" y="3514892"/>
              <a:ext cx="2322360" cy="539280"/>
            </p14:xfrm>
          </p:contentPart>
        </mc:Choice>
        <mc:Fallback xmlns="">
          <p:pic>
            <p:nvPicPr>
              <p:cNvPr id="121" name="Ink 120">
                <a:extLst>
                  <a:ext uri="{FF2B5EF4-FFF2-40B4-BE49-F238E27FC236}">
                    <a16:creationId xmlns:a16="http://schemas.microsoft.com/office/drawing/2014/main" id="{15CF2BE2-C882-46B6-AE9F-C36E573E761A}"/>
                  </a:ext>
                </a:extLst>
              </p:cNvPr>
              <p:cNvPicPr/>
              <p:nvPr/>
            </p:nvPicPr>
            <p:blipFill>
              <a:blip r:embed="rId29"/>
              <a:stretch>
                <a:fillRect/>
              </a:stretch>
            </p:blipFill>
            <p:spPr>
              <a:xfrm>
                <a:off x="2266913" y="3505892"/>
                <a:ext cx="234000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7" name="Ink 136">
                <a:extLst>
                  <a:ext uri="{FF2B5EF4-FFF2-40B4-BE49-F238E27FC236}">
                    <a16:creationId xmlns:a16="http://schemas.microsoft.com/office/drawing/2014/main" id="{9D781BCB-BDD7-4B77-B539-83BACD56EE8F}"/>
                  </a:ext>
                </a:extLst>
              </p14:cNvPr>
              <p14:cNvContentPartPr/>
              <p14:nvPr/>
            </p14:nvContentPartPr>
            <p14:xfrm>
              <a:off x="4723913" y="3534692"/>
              <a:ext cx="1233000" cy="478080"/>
            </p14:xfrm>
          </p:contentPart>
        </mc:Choice>
        <mc:Fallback xmlns="">
          <p:pic>
            <p:nvPicPr>
              <p:cNvPr id="137" name="Ink 136">
                <a:extLst>
                  <a:ext uri="{FF2B5EF4-FFF2-40B4-BE49-F238E27FC236}">
                    <a16:creationId xmlns:a16="http://schemas.microsoft.com/office/drawing/2014/main" id="{9D781BCB-BDD7-4B77-B539-83BACD56EE8F}"/>
                  </a:ext>
                </a:extLst>
              </p:cNvPr>
              <p:cNvPicPr/>
              <p:nvPr/>
            </p:nvPicPr>
            <p:blipFill>
              <a:blip r:embed="rId31"/>
              <a:stretch>
                <a:fillRect/>
              </a:stretch>
            </p:blipFill>
            <p:spPr>
              <a:xfrm>
                <a:off x="4714913" y="3525699"/>
                <a:ext cx="1250640" cy="49570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8" name="Ink 157">
                <a:extLst>
                  <a:ext uri="{FF2B5EF4-FFF2-40B4-BE49-F238E27FC236}">
                    <a16:creationId xmlns:a16="http://schemas.microsoft.com/office/drawing/2014/main" id="{312A9F19-299F-4843-9D54-E51E1F563E11}"/>
                  </a:ext>
                </a:extLst>
              </p14:cNvPr>
              <p14:cNvContentPartPr/>
              <p14:nvPr/>
            </p14:nvContentPartPr>
            <p14:xfrm>
              <a:off x="9701273" y="3447212"/>
              <a:ext cx="1363320" cy="531720"/>
            </p14:xfrm>
          </p:contentPart>
        </mc:Choice>
        <mc:Fallback xmlns="">
          <p:pic>
            <p:nvPicPr>
              <p:cNvPr id="158" name="Ink 157">
                <a:extLst>
                  <a:ext uri="{FF2B5EF4-FFF2-40B4-BE49-F238E27FC236}">
                    <a16:creationId xmlns:a16="http://schemas.microsoft.com/office/drawing/2014/main" id="{312A9F19-299F-4843-9D54-E51E1F563E11}"/>
                  </a:ext>
                </a:extLst>
              </p:cNvPr>
              <p:cNvPicPr/>
              <p:nvPr/>
            </p:nvPicPr>
            <p:blipFill>
              <a:blip r:embed="rId33"/>
              <a:stretch>
                <a:fillRect/>
              </a:stretch>
            </p:blipFill>
            <p:spPr>
              <a:xfrm>
                <a:off x="9692273" y="3438572"/>
                <a:ext cx="13809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9" name="Ink 158">
                <a:extLst>
                  <a:ext uri="{FF2B5EF4-FFF2-40B4-BE49-F238E27FC236}">
                    <a16:creationId xmlns:a16="http://schemas.microsoft.com/office/drawing/2014/main" id="{6F21A578-C131-4BD9-A5D0-3C95BA33010E}"/>
                  </a:ext>
                </a:extLst>
              </p14:cNvPr>
              <p14:cNvContentPartPr/>
              <p14:nvPr/>
            </p14:nvContentPartPr>
            <p14:xfrm>
              <a:off x="6124313" y="3456932"/>
              <a:ext cx="3299760" cy="564840"/>
            </p14:xfrm>
          </p:contentPart>
        </mc:Choice>
        <mc:Fallback xmlns="">
          <p:pic>
            <p:nvPicPr>
              <p:cNvPr id="159" name="Ink 158">
                <a:extLst>
                  <a:ext uri="{FF2B5EF4-FFF2-40B4-BE49-F238E27FC236}">
                    <a16:creationId xmlns:a16="http://schemas.microsoft.com/office/drawing/2014/main" id="{6F21A578-C131-4BD9-A5D0-3C95BA33010E}"/>
                  </a:ext>
                </a:extLst>
              </p:cNvPr>
              <p:cNvPicPr/>
              <p:nvPr/>
            </p:nvPicPr>
            <p:blipFill>
              <a:blip r:embed="rId35"/>
              <a:stretch>
                <a:fillRect/>
              </a:stretch>
            </p:blipFill>
            <p:spPr>
              <a:xfrm>
                <a:off x="6115673" y="3447938"/>
                <a:ext cx="3317400" cy="582469"/>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60" name="Ink 159">
                <a:extLst>
                  <a:ext uri="{FF2B5EF4-FFF2-40B4-BE49-F238E27FC236}">
                    <a16:creationId xmlns:a16="http://schemas.microsoft.com/office/drawing/2014/main" id="{97A63E8B-8AF3-452D-8DAC-8873AC1DC815}"/>
                  </a:ext>
                </a:extLst>
              </p14:cNvPr>
              <p14:cNvContentPartPr/>
              <p14:nvPr/>
            </p14:nvContentPartPr>
            <p14:xfrm>
              <a:off x="11085833" y="3373412"/>
              <a:ext cx="163440" cy="177120"/>
            </p14:xfrm>
          </p:contentPart>
        </mc:Choice>
        <mc:Fallback xmlns="">
          <p:pic>
            <p:nvPicPr>
              <p:cNvPr id="160" name="Ink 159">
                <a:extLst>
                  <a:ext uri="{FF2B5EF4-FFF2-40B4-BE49-F238E27FC236}">
                    <a16:creationId xmlns:a16="http://schemas.microsoft.com/office/drawing/2014/main" id="{97A63E8B-8AF3-452D-8DAC-8873AC1DC815}"/>
                  </a:ext>
                </a:extLst>
              </p:cNvPr>
              <p:cNvPicPr/>
              <p:nvPr/>
            </p:nvPicPr>
            <p:blipFill>
              <a:blip r:embed="rId37"/>
              <a:stretch>
                <a:fillRect/>
              </a:stretch>
            </p:blipFill>
            <p:spPr>
              <a:xfrm>
                <a:off x="11077193" y="3364412"/>
                <a:ext cx="181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9" name="Ink 248">
                <a:extLst>
                  <a:ext uri="{FF2B5EF4-FFF2-40B4-BE49-F238E27FC236}">
                    <a16:creationId xmlns:a16="http://schemas.microsoft.com/office/drawing/2014/main" id="{5E4BD5E9-4D34-4EDD-B883-DEF263962CB4}"/>
                  </a:ext>
                </a:extLst>
              </p14:cNvPr>
              <p14:cNvContentPartPr/>
              <p14:nvPr/>
            </p14:nvContentPartPr>
            <p14:xfrm>
              <a:off x="942833" y="4178012"/>
              <a:ext cx="10441080" cy="1483200"/>
            </p14:xfrm>
          </p:contentPart>
        </mc:Choice>
        <mc:Fallback xmlns="">
          <p:pic>
            <p:nvPicPr>
              <p:cNvPr id="249" name="Ink 248">
                <a:extLst>
                  <a:ext uri="{FF2B5EF4-FFF2-40B4-BE49-F238E27FC236}">
                    <a16:creationId xmlns:a16="http://schemas.microsoft.com/office/drawing/2014/main" id="{5E4BD5E9-4D34-4EDD-B883-DEF263962CB4}"/>
                  </a:ext>
                </a:extLst>
              </p:cNvPr>
              <p:cNvPicPr/>
              <p:nvPr/>
            </p:nvPicPr>
            <p:blipFill>
              <a:blip r:embed="rId39"/>
              <a:stretch>
                <a:fillRect/>
              </a:stretch>
            </p:blipFill>
            <p:spPr>
              <a:xfrm>
                <a:off x="934193" y="4169372"/>
                <a:ext cx="10458720" cy="1500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2" name="Ink 251">
                <a:extLst>
                  <a:ext uri="{FF2B5EF4-FFF2-40B4-BE49-F238E27FC236}">
                    <a16:creationId xmlns:a16="http://schemas.microsoft.com/office/drawing/2014/main" id="{2D773F46-BAEB-4C3A-AF3D-A40B8CE14D63}"/>
                  </a:ext>
                </a:extLst>
              </p14:cNvPr>
              <p14:cNvContentPartPr/>
              <p14:nvPr/>
            </p14:nvContentPartPr>
            <p14:xfrm>
              <a:off x="1801073" y="5945252"/>
              <a:ext cx="175320" cy="164160"/>
            </p14:xfrm>
          </p:contentPart>
        </mc:Choice>
        <mc:Fallback xmlns="">
          <p:pic>
            <p:nvPicPr>
              <p:cNvPr id="252" name="Ink 251">
                <a:extLst>
                  <a:ext uri="{FF2B5EF4-FFF2-40B4-BE49-F238E27FC236}">
                    <a16:creationId xmlns:a16="http://schemas.microsoft.com/office/drawing/2014/main" id="{2D773F46-BAEB-4C3A-AF3D-A40B8CE14D63}"/>
                  </a:ext>
                </a:extLst>
              </p:cNvPr>
              <p:cNvPicPr/>
              <p:nvPr/>
            </p:nvPicPr>
            <p:blipFill>
              <a:blip r:embed="rId41"/>
              <a:stretch>
                <a:fillRect/>
              </a:stretch>
            </p:blipFill>
            <p:spPr>
              <a:xfrm>
                <a:off x="1792073" y="5936252"/>
                <a:ext cx="192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3" name="Ink 302">
                <a:extLst>
                  <a:ext uri="{FF2B5EF4-FFF2-40B4-BE49-F238E27FC236}">
                    <a16:creationId xmlns:a16="http://schemas.microsoft.com/office/drawing/2014/main" id="{9DC0182A-AE14-471C-B643-1A63A1174B23}"/>
                  </a:ext>
                </a:extLst>
              </p14:cNvPr>
              <p14:cNvContentPartPr/>
              <p14:nvPr/>
            </p14:nvContentPartPr>
            <p14:xfrm>
              <a:off x="9085673" y="5427212"/>
              <a:ext cx="2673360" cy="704880"/>
            </p14:xfrm>
          </p:contentPart>
        </mc:Choice>
        <mc:Fallback xmlns="">
          <p:pic>
            <p:nvPicPr>
              <p:cNvPr id="303" name="Ink 302">
                <a:extLst>
                  <a:ext uri="{FF2B5EF4-FFF2-40B4-BE49-F238E27FC236}">
                    <a16:creationId xmlns:a16="http://schemas.microsoft.com/office/drawing/2014/main" id="{9DC0182A-AE14-471C-B643-1A63A1174B23}"/>
                  </a:ext>
                </a:extLst>
              </p:cNvPr>
              <p:cNvPicPr/>
              <p:nvPr/>
            </p:nvPicPr>
            <p:blipFill>
              <a:blip r:embed="rId43"/>
              <a:stretch>
                <a:fillRect/>
              </a:stretch>
            </p:blipFill>
            <p:spPr>
              <a:xfrm>
                <a:off x="9076673" y="5418212"/>
                <a:ext cx="269100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4" name="Ink 303">
                <a:extLst>
                  <a:ext uri="{FF2B5EF4-FFF2-40B4-BE49-F238E27FC236}">
                    <a16:creationId xmlns:a16="http://schemas.microsoft.com/office/drawing/2014/main" id="{85449812-F61F-4A85-AC07-27570A248D83}"/>
                  </a:ext>
                </a:extLst>
              </p14:cNvPr>
              <p14:cNvContentPartPr/>
              <p14:nvPr/>
            </p14:nvContentPartPr>
            <p14:xfrm>
              <a:off x="2185193" y="5647172"/>
              <a:ext cx="6696000" cy="612720"/>
            </p14:xfrm>
          </p:contentPart>
        </mc:Choice>
        <mc:Fallback xmlns="">
          <p:pic>
            <p:nvPicPr>
              <p:cNvPr id="304" name="Ink 303">
                <a:extLst>
                  <a:ext uri="{FF2B5EF4-FFF2-40B4-BE49-F238E27FC236}">
                    <a16:creationId xmlns:a16="http://schemas.microsoft.com/office/drawing/2014/main" id="{85449812-F61F-4A85-AC07-27570A248D83}"/>
                  </a:ext>
                </a:extLst>
              </p:cNvPr>
              <p:cNvPicPr/>
              <p:nvPr/>
            </p:nvPicPr>
            <p:blipFill>
              <a:blip r:embed="rId45"/>
              <a:stretch>
                <a:fillRect/>
              </a:stretch>
            </p:blipFill>
            <p:spPr>
              <a:xfrm>
                <a:off x="2176553" y="5638537"/>
                <a:ext cx="6713640" cy="630350"/>
              </a:xfrm>
              <a:prstGeom prst="rect">
                <a:avLst/>
              </a:prstGeom>
            </p:spPr>
          </p:pic>
        </mc:Fallback>
      </mc:AlternateContent>
    </p:spTree>
    <p:extLst>
      <p:ext uri="{BB962C8B-B14F-4D97-AF65-F5344CB8AC3E}">
        <p14:creationId xmlns:p14="http://schemas.microsoft.com/office/powerpoint/2010/main" val="2071704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6E08-6400-4618-962C-65EE15332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A0722D-8DF5-4D3A-9D5B-B198D8DA01FE}"/>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B5E63F8A-87DD-49AC-A0A7-27E6B544AFBA}"/>
                  </a:ext>
                </a:extLst>
              </p14:cNvPr>
              <p14:cNvContentPartPr/>
              <p14:nvPr/>
            </p14:nvContentPartPr>
            <p14:xfrm>
              <a:off x="1796393" y="2423732"/>
              <a:ext cx="3382920" cy="1748880"/>
            </p14:xfrm>
          </p:contentPart>
        </mc:Choice>
        <mc:Fallback xmlns="">
          <p:pic>
            <p:nvPicPr>
              <p:cNvPr id="37" name="Ink 36">
                <a:extLst>
                  <a:ext uri="{FF2B5EF4-FFF2-40B4-BE49-F238E27FC236}">
                    <a16:creationId xmlns:a16="http://schemas.microsoft.com/office/drawing/2014/main" id="{B5E63F8A-87DD-49AC-A0A7-27E6B544AFBA}"/>
                  </a:ext>
                </a:extLst>
              </p:cNvPr>
              <p:cNvPicPr/>
              <p:nvPr/>
            </p:nvPicPr>
            <p:blipFill>
              <a:blip r:embed="rId3"/>
              <a:stretch>
                <a:fillRect/>
              </a:stretch>
            </p:blipFill>
            <p:spPr>
              <a:xfrm>
                <a:off x="1787393" y="2415092"/>
                <a:ext cx="3400560" cy="176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C29CD9E2-929F-4501-9132-BDFF7496F92F}"/>
                  </a:ext>
                </a:extLst>
              </p14:cNvPr>
              <p14:cNvContentPartPr/>
              <p14:nvPr/>
            </p14:nvContentPartPr>
            <p14:xfrm>
              <a:off x="8654393" y="2469812"/>
              <a:ext cx="892440" cy="528480"/>
            </p14:xfrm>
          </p:contentPart>
        </mc:Choice>
        <mc:Fallback xmlns="">
          <p:pic>
            <p:nvPicPr>
              <p:cNvPr id="38" name="Ink 37">
                <a:extLst>
                  <a:ext uri="{FF2B5EF4-FFF2-40B4-BE49-F238E27FC236}">
                    <a16:creationId xmlns:a16="http://schemas.microsoft.com/office/drawing/2014/main" id="{C29CD9E2-929F-4501-9132-BDFF7496F92F}"/>
                  </a:ext>
                </a:extLst>
              </p:cNvPr>
              <p:cNvPicPr/>
              <p:nvPr/>
            </p:nvPicPr>
            <p:blipFill>
              <a:blip r:embed="rId5"/>
              <a:stretch>
                <a:fillRect/>
              </a:stretch>
            </p:blipFill>
            <p:spPr>
              <a:xfrm>
                <a:off x="8645750" y="2461166"/>
                <a:ext cx="910087" cy="54613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D2EA30CF-B339-4F35-B35A-A9701B5FD948}"/>
                  </a:ext>
                </a:extLst>
              </p14:cNvPr>
              <p14:cNvContentPartPr/>
              <p14:nvPr/>
            </p14:nvContentPartPr>
            <p14:xfrm>
              <a:off x="7568273" y="2663132"/>
              <a:ext cx="732960" cy="320400"/>
            </p14:xfrm>
          </p:contentPart>
        </mc:Choice>
        <mc:Fallback xmlns="">
          <p:pic>
            <p:nvPicPr>
              <p:cNvPr id="39" name="Ink 38">
                <a:extLst>
                  <a:ext uri="{FF2B5EF4-FFF2-40B4-BE49-F238E27FC236}">
                    <a16:creationId xmlns:a16="http://schemas.microsoft.com/office/drawing/2014/main" id="{D2EA30CF-B339-4F35-B35A-A9701B5FD948}"/>
                  </a:ext>
                </a:extLst>
              </p:cNvPr>
              <p:cNvPicPr/>
              <p:nvPr/>
            </p:nvPicPr>
            <p:blipFill>
              <a:blip r:embed="rId7"/>
              <a:stretch>
                <a:fillRect/>
              </a:stretch>
            </p:blipFill>
            <p:spPr>
              <a:xfrm>
                <a:off x="7559633" y="2654132"/>
                <a:ext cx="7506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1E6A9FDC-9864-403D-94E3-59C0917D59A9}"/>
                  </a:ext>
                </a:extLst>
              </p14:cNvPr>
              <p14:cNvContentPartPr/>
              <p14:nvPr/>
            </p14:nvContentPartPr>
            <p14:xfrm>
              <a:off x="5616353" y="2494652"/>
              <a:ext cx="1593000" cy="439560"/>
            </p14:xfrm>
          </p:contentPart>
        </mc:Choice>
        <mc:Fallback xmlns="">
          <p:pic>
            <p:nvPicPr>
              <p:cNvPr id="40" name="Ink 39">
                <a:extLst>
                  <a:ext uri="{FF2B5EF4-FFF2-40B4-BE49-F238E27FC236}">
                    <a16:creationId xmlns:a16="http://schemas.microsoft.com/office/drawing/2014/main" id="{1E6A9FDC-9864-403D-94E3-59C0917D59A9}"/>
                  </a:ext>
                </a:extLst>
              </p:cNvPr>
              <p:cNvPicPr/>
              <p:nvPr/>
            </p:nvPicPr>
            <p:blipFill>
              <a:blip r:embed="rId9"/>
              <a:stretch>
                <a:fillRect/>
              </a:stretch>
            </p:blipFill>
            <p:spPr>
              <a:xfrm>
                <a:off x="5607353" y="2485652"/>
                <a:ext cx="1610640" cy="457200"/>
              </a:xfrm>
              <a:prstGeom prst="rect">
                <a:avLst/>
              </a:prstGeom>
            </p:spPr>
          </p:pic>
        </mc:Fallback>
      </mc:AlternateContent>
    </p:spTree>
    <p:extLst>
      <p:ext uri="{BB962C8B-B14F-4D97-AF65-F5344CB8AC3E}">
        <p14:creationId xmlns:p14="http://schemas.microsoft.com/office/powerpoint/2010/main" val="2031342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lstStyle/>
              <a:p>
                <a:pPr marL="0" indent="0">
                  <a:buNone/>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e>
                    </m:acc>
                  </m:oMath>
                </a14:m>
                <a:endParaRPr lang="en-US" dirty="0">
                  <a:solidFill>
                    <a:schemeClr val="tx1"/>
                  </a:solidFill>
                </a:endParaRP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marL="0" indent="0">
                  <a:buNone/>
                </a:pPr>
                <a:endParaRPr lang="en-US" b="0"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p>
              <a:p>
                <a:pPr marL="0" indent="0">
                  <a:buNone/>
                </a:pPr>
                <a:endParaRPr lang="en-US" dirty="0">
                  <a:solidFill>
                    <a:schemeClr val="tx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996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e>
                    </m:acc>
                  </m:oMath>
                </a14:m>
                <a:endParaRPr lang="en-US" dirty="0">
                  <a:solidFill>
                    <a:schemeClr val="tx1"/>
                  </a:solidFill>
                </a:endParaRP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endParaRPr lang="en-US" b="0"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oMath>
                </a14:m>
                <a:r>
                  <a:rPr lang="en-US" b="0" dirty="0">
                    <a:solidFill>
                      <a:schemeClr val="tx1"/>
                    </a:solidFill>
                  </a:rPr>
                  <a:t> </a:t>
                </a:r>
                <a:endParaRPr lang="en-US" b="0" i="1" dirty="0">
                  <a:solidFill>
                    <a:schemeClr val="tx1"/>
                  </a:solidFill>
                  <a:latin typeface="Cambria Math" panose="02040503050406030204" pitchFamily="18" charset="0"/>
                </a:endParaRPr>
              </a:p>
              <a:p>
                <a:pPr marL="0" indent="0">
                  <a:buNone/>
                </a:pPr>
                <a:r>
                  <a:rPr lang="en-US" b="0" i="1" dirty="0">
                    <a:solidFill>
                      <a:schemeClr val="tx1"/>
                    </a:solidFill>
                    <a:latin typeface="Cambria Math" panose="02040503050406030204" pitchFamily="18" charset="0"/>
                  </a:rPr>
                  <a:t> </a:t>
                </a: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8672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e>
                    </m:acc>
                  </m:oMath>
                </a14:m>
                <a:endParaRPr lang="en-US" dirty="0">
                  <a:solidFill>
                    <a:schemeClr val="tx1"/>
                  </a:solidFill>
                </a:endParaRP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d>
                      </m:e>
                      <m:sup>
                        <m:r>
                          <a:rPr lang="en-US" b="0" i="1" smtClean="0">
                            <a:solidFill>
                              <a:schemeClr val="tx1"/>
                            </a:solidFill>
                            <a:latin typeface="Cambria Math" panose="02040503050406030204" pitchFamily="18" charset="0"/>
                          </a:rPr>
                          <m:t>2</m:t>
                        </m:r>
                      </m:sup>
                    </m:sSup>
                  </m:oMath>
                </a14:m>
                <a:r>
                  <a:rPr lang="en-US" dirty="0">
                    <a:solidFill>
                      <a:schemeClr val="tx1"/>
                    </a:solidFill>
                  </a:rPr>
                  <a:t> </a:t>
                </a:r>
                <a:endParaRPr lang="en-US" b="0"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e>
                          <m:sup>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3</m:t>
                                </m:r>
                              </m:sub>
                            </m:sSub>
                          </m:e>
                        </m:d>
                      </m:e>
                      <m:sup>
                        <m:r>
                          <a:rPr lang="en-US" b="0" i="1" smtClean="0">
                            <a:solidFill>
                              <a:schemeClr val="tx1"/>
                            </a:solidFill>
                            <a:latin typeface="Cambria Math" panose="02040503050406030204" pitchFamily="18" charset="0"/>
                          </a:rPr>
                          <m:t>2</m:t>
                        </m:r>
                      </m:sup>
                    </m:sSup>
                  </m:oMath>
                </a14:m>
                <a:r>
                  <a:rPr lang="en-US" b="0"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a:latin typeface="Cambria Math" panose="02040503050406030204" pitchFamily="18" charset="0"/>
                                <a:ea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cos</m:t>
                                </m:r>
                              </m:fName>
                              <m:e>
                                <m:r>
                                  <a:rPr lang="en-US" b="0" i="1" smtClean="0">
                                    <a:solidFill>
                                      <a:schemeClr val="tx1"/>
                                    </a:solidFill>
                                    <a:latin typeface="Cambria Math" panose="02040503050406030204" pitchFamily="18" charset="0"/>
                                    <a:ea typeface="Cambria Math" panose="02040503050406030204" pitchFamily="18" charset="0"/>
                                  </a:rPr>
                                  <m:t>𝜃</m:t>
                                </m:r>
                              </m:e>
                            </m:fun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r>
                  <a:rPr lang="en-US" b="0" i="1" dirty="0">
                    <a:solidFill>
                      <a:schemeClr val="tx1"/>
                    </a:solidFill>
                    <a:latin typeface="Cambria Math" panose="02040503050406030204" pitchFamily="18" charset="0"/>
                  </a:rPr>
                  <a:t> </a:t>
                </a: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9165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𝑏</m:t>
                                </m:r>
                              </m:e>
                            </m:acc>
                          </m:e>
                        </m:d>
                      </m:e>
                      <m:sup>
                        <m:r>
                          <a:rPr lang="en-US" i="1">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endParaRPr lang="en-US" b="0" i="1" dirty="0">
                  <a:solidFill>
                    <a:schemeClr val="tx1"/>
                  </a:solidFill>
                  <a:latin typeface="Cambria Math" panose="02040503050406030204" pitchFamily="18" charset="0"/>
                </a:endParaRPr>
              </a:p>
              <a:p>
                <a:pPr marL="0" indent="0">
                  <a:buNone/>
                </a:pPr>
                <a:r>
                  <a:rPr lang="en-US" b="0" i="1" dirty="0">
                    <a:solidFill>
                      <a:schemeClr val="tx1"/>
                    </a:solidFill>
                    <a:latin typeface="Cambria Math" panose="02040503050406030204" pitchFamily="18" charset="0"/>
                  </a:rPr>
                  <a:t> </a:t>
                </a: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176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normAutofit/>
          </a:bodyPr>
          <a:lstStyle/>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normAutofit/>
              </a:bodyPr>
              <a:lstStyle/>
              <a:p>
                <a:pPr marL="0" indent="0">
                  <a:buNone/>
                </a:pPr>
                <a:r>
                  <a:rPr lang="en-US" dirty="0"/>
                  <a:t>We know from physics that work is a scalar quantity which is equal to the magnitude of the force applied to the object in the direction of the movement, times the distance moved. The distance moved is the magnitude of the displacement,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e>
                    </m:d>
                  </m:oMath>
                </a14:m>
                <a:r>
                  <a:rPr lang="en-US" dirty="0"/>
                  <a:t> </a:t>
                </a:r>
              </a:p>
            </p:txBody>
          </p:sp>
        </mc:Choice>
        <mc:Fallback xmlns="">
          <p:sp>
            <p:nvSpPr>
              <p:cNvPr id="4" name="Content Placeholder 3">
                <a:extLst>
                  <a:ext uri="{FF2B5EF4-FFF2-40B4-BE49-F238E27FC236}">
                    <a16:creationId xmlns:a16="http://schemas.microsoft.com/office/drawing/2014/main" id="{87C20D1E-A1D3-4DD9-8C2A-3DAFC7E82417}"/>
                  </a:ext>
                </a:extLst>
              </p:cNvPr>
              <p:cNvSpPr>
                <a:spLocks noGrp="1" noRot="1" noChangeAspect="1" noMove="1" noResize="1" noEditPoints="1" noAdjustHandles="1" noChangeArrowheads="1" noChangeShapeType="1" noTextEdit="1"/>
              </p:cNvSpPr>
              <p:nvPr>
                <p:ph sz="half" idx="2"/>
              </p:nvPr>
            </p:nvSpPr>
            <p:spPr>
              <a:blipFill>
                <a:blip r:embed="rId2"/>
                <a:stretch>
                  <a:fillRect l="-2471" t="-2241" r="-94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3"/>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5"/>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7"/>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3591555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e>
                    </m:d>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𝑠𝑖𝑛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r>
                  <a:rPr lang="en-US" b="0" i="1" dirty="0">
                    <a:solidFill>
                      <a:schemeClr val="tx1"/>
                    </a:solidFill>
                    <a:latin typeface="Cambria Math" panose="02040503050406030204" pitchFamily="18" charset="0"/>
                  </a:rPr>
                  <a:t> </a:t>
                </a:r>
              </a:p>
              <a:p>
                <a:pPr marL="0" indent="0">
                  <a:buNone/>
                </a:pPr>
                <a:r>
                  <a:rPr lang="en-US" b="0" i="1" dirty="0">
                    <a:solidFill>
                      <a:schemeClr val="tx1"/>
                    </a:solidFill>
                    <a:latin typeface="Cambria Math" panose="02040503050406030204" pitchFamily="18" charset="0"/>
                  </a:rPr>
                  <a:t> </a:t>
                </a:r>
              </a:p>
              <a:p>
                <a:pPr marL="0" indent="0">
                  <a:buNone/>
                </a:pPr>
                <a:endParaRPr lang="en-US" b="0" i="1" dirty="0">
                  <a:solidFill>
                    <a:schemeClr val="tx1"/>
                  </a:solidFill>
                  <a:latin typeface="Cambria Math" panose="02040503050406030204" pitchFamily="18" charset="0"/>
                </a:endParaRPr>
              </a:p>
              <a:p>
                <a:pPr marL="0" indent="0">
                  <a:buNone/>
                </a:pPr>
                <a:r>
                  <a:rPr lang="en-US" b="0" i="1" dirty="0">
                    <a:solidFill>
                      <a:schemeClr val="tx1"/>
                    </a:solidFill>
                    <a:latin typeface="Cambria Math" panose="02040503050406030204" pitchFamily="18" charset="0"/>
                  </a:rPr>
                  <a:t> </a:t>
                </a: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0757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e>
                    </m:d>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𝑠𝑖𝑛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𝑎</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𝑏</m:t>
                            </m:r>
                          </m:e>
                        </m:acc>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𝑎</m:t>
                            </m:r>
                          </m:e>
                        </m:acc>
                      </m:e>
                    </m:d>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𝑏</m:t>
                            </m:r>
                          </m:e>
                        </m:acc>
                      </m:e>
                    </m:d>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r>
                  <a:rPr lang="en-US" b="0" dirty="0">
                    <a:ea typeface="Cambria Math" panose="02040503050406030204" pitchFamily="18" charset="0"/>
                  </a:rPr>
                  <a:t>       ②</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01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e>
                    </m:d>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𝑠𝑖𝑛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d>
                      <m:dPr>
                        <m:begChr m:val="|"/>
                        <m:endChr m:val="|"/>
                        <m:ctrlPr>
                          <a:rPr lang="en-US" i="1" smtClean="0">
                            <a:solidFill>
                              <a:srgbClr val="FF0000"/>
                            </a:solidFill>
                            <a:latin typeface="Cambria Math" panose="02040503050406030204" pitchFamily="18" charset="0"/>
                            <a:ea typeface="Cambria Math" panose="02040503050406030204" pitchFamily="18" charset="0"/>
                          </a:rPr>
                        </m:ctrlPr>
                      </m:dPr>
                      <m:e>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𝑎</m:t>
                            </m:r>
                          </m:e>
                        </m:acc>
                        <m:r>
                          <a:rPr lang="en-US" i="1" smtClean="0">
                            <a:solidFill>
                              <a:srgbClr val="FF0000"/>
                            </a:solidFill>
                            <a:latin typeface="Cambria Math" panose="02040503050406030204" pitchFamily="18" charset="0"/>
                            <a:ea typeface="Cambria Math" panose="02040503050406030204" pitchFamily="18" charset="0"/>
                          </a:rPr>
                          <m:t>×</m:t>
                        </m:r>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𝑏</m:t>
                            </m:r>
                          </m:e>
                        </m:acc>
                      </m:e>
                    </m:d>
                    <m:r>
                      <a:rPr lang="en-US"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b="0" i="1" smtClean="0">
                            <a:solidFill>
                              <a:srgbClr val="FF0000"/>
                            </a:solidFill>
                            <a:latin typeface="Cambria Math" panose="02040503050406030204" pitchFamily="18" charset="0"/>
                            <a:ea typeface="Cambria Math" panose="02040503050406030204" pitchFamily="18" charset="0"/>
                          </a:rPr>
                        </m:ctrlPr>
                      </m:dPr>
                      <m:e>
                        <m:acc>
                          <m:accPr>
                            <m:chr m:val="⃗"/>
                            <m:ctrlPr>
                              <a:rPr lang="en-US" b="0"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𝑎</m:t>
                            </m:r>
                          </m:e>
                        </m:acc>
                      </m:e>
                    </m:d>
                    <m:d>
                      <m:dPr>
                        <m:begChr m:val="|"/>
                        <m:endChr m:val="|"/>
                        <m:ctrlPr>
                          <a:rPr lang="en-US" b="0" i="1" smtClean="0">
                            <a:solidFill>
                              <a:srgbClr val="FF0000"/>
                            </a:solidFill>
                            <a:latin typeface="Cambria Math" panose="02040503050406030204" pitchFamily="18" charset="0"/>
                            <a:ea typeface="Cambria Math" panose="02040503050406030204" pitchFamily="18" charset="0"/>
                          </a:rPr>
                        </m:ctrlPr>
                      </m:dPr>
                      <m:e>
                        <m:acc>
                          <m:accPr>
                            <m:chr m:val="⃗"/>
                            <m:ctrlPr>
                              <a:rPr lang="en-US" b="0"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𝑏</m:t>
                            </m:r>
                          </m:e>
                        </m:acc>
                      </m:e>
                    </m:d>
                    <m:func>
                      <m:funcPr>
                        <m:ctrlPr>
                          <a:rPr lang="en-US" b="0" i="1" smtClean="0">
                            <a:solidFill>
                              <a:srgbClr val="FF0000"/>
                            </a:solidFill>
                            <a:latin typeface="Cambria Math" panose="02040503050406030204" pitchFamily="18" charset="0"/>
                            <a:ea typeface="Cambria Math" panose="02040503050406030204" pitchFamily="18" charset="0"/>
                          </a:rPr>
                        </m:ctrlPr>
                      </m:funcPr>
                      <m:fName>
                        <m:r>
                          <m:rPr>
                            <m:sty m:val="p"/>
                          </m:rPr>
                          <a:rPr lang="en-US" b="0" i="0" smtClean="0">
                            <a:solidFill>
                              <a:srgbClr val="FF0000"/>
                            </a:solidFill>
                            <a:latin typeface="Cambria Math" panose="02040503050406030204" pitchFamily="18" charset="0"/>
                            <a:ea typeface="Cambria Math" panose="02040503050406030204" pitchFamily="18" charset="0"/>
                          </a:rPr>
                          <m:t>sin</m:t>
                        </m:r>
                      </m:fName>
                      <m:e>
                        <m:r>
                          <a:rPr lang="en-US" b="0" i="1" smtClean="0">
                            <a:solidFill>
                              <a:srgbClr val="FF0000"/>
                            </a:solidFill>
                            <a:latin typeface="Cambria Math" panose="02040503050406030204" pitchFamily="18" charset="0"/>
                            <a:ea typeface="Cambria Math" panose="02040503050406030204" pitchFamily="18" charset="0"/>
                          </a:rPr>
                          <m:t>𝜃</m:t>
                        </m:r>
                      </m:e>
                    </m:func>
                  </m:oMath>
                </a14:m>
                <a:r>
                  <a:rPr lang="en-US" b="0" dirty="0">
                    <a:ea typeface="Cambria Math" panose="02040503050406030204" pitchFamily="18" charset="0"/>
                  </a:rPr>
                  <a:t>       ②</a:t>
                </a: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A19B9D-44D9-4A10-8E7E-D9A7242FC345}"/>
                  </a:ext>
                </a:extLst>
              </p:cNvPr>
              <p:cNvSpPr txBox="1"/>
              <p:nvPr/>
            </p:nvSpPr>
            <p:spPr>
              <a:xfrm>
                <a:off x="5891752" y="3850848"/>
                <a:ext cx="5128181" cy="2023183"/>
              </a:xfrm>
              <a:prstGeom prst="rect">
                <a:avLst/>
              </a:prstGeom>
              <a:noFill/>
            </p:spPr>
            <p:txBody>
              <a:bodyPr wrap="square" rtlCol="0">
                <a:spAutoFit/>
              </a:bodyPr>
              <a:lstStyle/>
              <a:p>
                <a:r>
                  <a:rPr lang="en-US" sz="2400" dirty="0"/>
                  <a:t>Before we move forward with this question, let’s take a moment to recognize that </a:t>
                </a:r>
                <a14:m>
                  <m:oMath xmlns:m="http://schemas.openxmlformats.org/officeDocument/2006/math">
                    <m:d>
                      <m:dPr>
                        <m:begChr m:val="|"/>
                        <m:endChr m:val="|"/>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𝑎</m:t>
                            </m:r>
                          </m:e>
                        </m:acc>
                        <m:r>
                          <a:rPr lang="en-US" sz="2400" i="1" smtClean="0">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𝑏</m:t>
                            </m:r>
                          </m:e>
                        </m:acc>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𝑎</m:t>
                            </m:r>
                          </m:e>
                        </m:acc>
                      </m:e>
                    </m:d>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𝑏</m:t>
                            </m:r>
                          </m:e>
                        </m:acc>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ea typeface="Cambria Math" panose="02040503050406030204" pitchFamily="18" charset="0"/>
                          </a:rPr>
                          <m:t>𝜃</m:t>
                        </m:r>
                      </m:e>
                    </m:func>
                  </m:oMath>
                </a14:m>
                <a:r>
                  <a:rPr lang="en-US" sz="2400" dirty="0"/>
                  <a:t>. We can use that in some application questions, including torque</a:t>
                </a:r>
              </a:p>
            </p:txBody>
          </p:sp>
        </mc:Choice>
        <mc:Fallback xmlns="">
          <p:sp>
            <p:nvSpPr>
              <p:cNvPr id="4" name="TextBox 3">
                <a:extLst>
                  <a:ext uri="{FF2B5EF4-FFF2-40B4-BE49-F238E27FC236}">
                    <a16:creationId xmlns:a16="http://schemas.microsoft.com/office/drawing/2014/main" id="{A3A19B9D-44D9-4A10-8E7E-D9A7242FC345}"/>
                  </a:ext>
                </a:extLst>
              </p:cNvPr>
              <p:cNvSpPr txBox="1">
                <a:spLocks noRot="1" noChangeAspect="1" noMove="1" noResize="1" noEditPoints="1" noAdjustHandles="1" noChangeArrowheads="1" noChangeShapeType="1" noTextEdit="1"/>
              </p:cNvSpPr>
              <p:nvPr/>
            </p:nvSpPr>
            <p:spPr>
              <a:xfrm>
                <a:off x="5891752" y="3850848"/>
                <a:ext cx="5128181" cy="2023183"/>
              </a:xfrm>
              <a:prstGeom prst="rect">
                <a:avLst/>
              </a:prstGeom>
              <a:blipFill>
                <a:blip r:embed="rId3"/>
                <a:stretch>
                  <a:fillRect l="-1781" t="-2410" b="-5723"/>
                </a:stretch>
              </a:blipFill>
            </p:spPr>
            <p:txBody>
              <a:bodyPr/>
              <a:lstStyle/>
              <a:p>
                <a:r>
                  <a:rPr lang="en-US">
                    <a:noFill/>
                  </a:rPr>
                  <a:t> </a:t>
                </a:r>
              </a:p>
            </p:txBody>
          </p:sp>
        </mc:Fallback>
      </mc:AlternateContent>
    </p:spTree>
    <p:extLst>
      <p:ext uri="{BB962C8B-B14F-4D97-AF65-F5344CB8AC3E}">
        <p14:creationId xmlns:p14="http://schemas.microsoft.com/office/powerpoint/2010/main" val="2979362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d>
                          <m:dPr>
                            <m:begChr m:val="|"/>
                            <m:endChr m:val="|"/>
                            <m:ctrlPr>
                              <a:rPr lang="en-US" i="1" smtClean="0">
                                <a:solidFill>
                                  <a:schemeClr val="tx1"/>
                                </a:solidFill>
                                <a:latin typeface="Cambria Math" panose="02040503050406030204" pitchFamily="18" charset="0"/>
                              </a:rPr>
                            </m:ctrlPr>
                          </m:d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𝑐𝑜𝑠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e>
                    </m:d>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m:t>
                                </m:r>
                              </m:e>
                            </m:acc>
                          </m:e>
                        </m:d>
                      </m:e>
                      <m:sup>
                        <m:r>
                          <a:rPr lang="en-US" b="0" i="1" smtClean="0">
                            <a:solidFill>
                              <a:schemeClr val="tx1"/>
                            </a:solidFill>
                            <a:latin typeface="Cambria Math" panose="02040503050406030204" pitchFamily="18" charset="0"/>
                          </a:rPr>
                          <m:t>2</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𝑠𝑖𝑛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𝜃</m:t>
                    </m:r>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𝑎</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𝑏</m:t>
                            </m:r>
                          </m:e>
                        </m:acc>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𝑎</m:t>
                            </m:r>
                          </m:e>
                        </m:acc>
                      </m:e>
                    </m:d>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𝑏</m:t>
                            </m:r>
                          </m:e>
                        </m:acc>
                      </m:e>
                    </m:d>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a14:m>
                <a:r>
                  <a:rPr lang="en-US" dirty="0">
                    <a:ea typeface="Cambria Math" panose="02040503050406030204" pitchFamily="18" charset="0"/>
                  </a:rPr>
                  <a:t>       ②</a:t>
                </a:r>
              </a:p>
              <a:p>
                <a:pPr marL="0" indent="0">
                  <a:buNone/>
                </a:pPr>
                <a:r>
                  <a:rPr lang="en-US" dirty="0"/>
                  <a:t>We had already shown in equation ① that the area of a parallelogram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is equal to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𝑎</m:t>
                            </m:r>
                          </m:e>
                        </m:acc>
                      </m:e>
                    </m:d>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𝑏</m:t>
                            </m:r>
                          </m:e>
                        </m:acc>
                      </m:e>
                    </m:d>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endParaRPr lang="en-US" dirty="0"/>
              </a:p>
              <a:p>
                <a:pPr marL="0" indent="0">
                  <a:buNone/>
                </a:pPr>
                <a:r>
                  <a:rPr lang="en-US" dirty="0"/>
                  <a:t>Therefore, putting ① and ② together, we get …</a:t>
                </a:r>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l="-1217" r="-754"/>
                </a:stretch>
              </a:blipFill>
            </p:spPr>
            <p:txBody>
              <a:bodyPr/>
              <a:lstStyle/>
              <a:p>
                <a:r>
                  <a:rPr lang="en-US">
                    <a:noFill/>
                  </a:rPr>
                  <a:t> </a:t>
                </a:r>
              </a:p>
            </p:txBody>
          </p:sp>
        </mc:Fallback>
      </mc:AlternateContent>
    </p:spTree>
    <p:extLst>
      <p:ext uri="{BB962C8B-B14F-4D97-AF65-F5344CB8AC3E}">
        <p14:creationId xmlns:p14="http://schemas.microsoft.com/office/powerpoint/2010/main" val="3749418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r>
              <a:rPr lang="en-US" dirty="0"/>
              <a:t>Area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r>
                  <a:rPr lang="en-US" dirty="0">
                    <a:solidFill>
                      <a:srgbClr val="FF0000"/>
                    </a:solidFill>
                    <a:latin typeface="Cambria Math" panose="02040503050406030204" pitchFamily="18" charset="0"/>
                  </a:rPr>
                  <a:t>The area of a parallelogram determined by the vectors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𝑎</m:t>
                        </m:r>
                      </m:e>
                    </m:acc>
                  </m:oMath>
                </a14:m>
                <a:r>
                  <a:rPr lang="en-US" dirty="0">
                    <a:solidFill>
                      <a:srgbClr val="FF0000"/>
                    </a:solidFill>
                  </a:rPr>
                  <a:t> and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𝑏</m:t>
                        </m:r>
                      </m:e>
                    </m:acc>
                  </m:oMath>
                </a14:m>
                <a:r>
                  <a:rPr lang="en-US" dirty="0">
                    <a:solidFill>
                      <a:srgbClr val="FF0000"/>
                    </a:solidFill>
                  </a:rPr>
                  <a:t> is equal to </a:t>
                </a:r>
                <a14:m>
                  <m:oMath xmlns:m="http://schemas.openxmlformats.org/officeDocument/2006/math">
                    <m:d>
                      <m:dPr>
                        <m:begChr m:val="|"/>
                        <m:endChr m:val="|"/>
                        <m:ctrlPr>
                          <a:rPr lang="en-US" i="1" smtClean="0">
                            <a:solidFill>
                              <a:srgbClr val="FF0000"/>
                            </a:solidFill>
                            <a:latin typeface="Cambria Math" panose="02040503050406030204" pitchFamily="18" charset="0"/>
                            <a:ea typeface="Cambria Math" panose="02040503050406030204" pitchFamily="18" charset="0"/>
                          </a:rPr>
                        </m:ctrlPr>
                      </m:dPr>
                      <m:e>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𝑎</m:t>
                            </m:r>
                          </m:e>
                        </m:acc>
                        <m:r>
                          <a:rPr lang="en-US" i="1" smtClean="0">
                            <a:solidFill>
                              <a:srgbClr val="FF0000"/>
                            </a:solidFill>
                            <a:latin typeface="Cambria Math" panose="02040503050406030204" pitchFamily="18" charset="0"/>
                            <a:ea typeface="Cambria Math" panose="02040503050406030204" pitchFamily="18" charset="0"/>
                          </a:rPr>
                          <m:t>×</m:t>
                        </m:r>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𝑏</m:t>
                            </m:r>
                          </m:e>
                        </m:acc>
                      </m:e>
                    </m:d>
                  </m:oMath>
                </a14:m>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l="-1217" t="-1401"/>
                </a:stretch>
              </a:blipFill>
            </p:spPr>
            <p:txBody>
              <a:bodyPr/>
              <a:lstStyle/>
              <a:p>
                <a:r>
                  <a:rPr lang="en-US">
                    <a:noFill/>
                  </a:rPr>
                  <a:t> </a:t>
                </a:r>
              </a:p>
            </p:txBody>
          </p:sp>
        </mc:Fallback>
      </mc:AlternateContent>
    </p:spTree>
    <p:extLst>
      <p:ext uri="{BB962C8B-B14F-4D97-AF65-F5344CB8AC3E}">
        <p14:creationId xmlns:p14="http://schemas.microsoft.com/office/powerpoint/2010/main" val="3127659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61AA-7BE7-4FA9-8594-4DF097BB44D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06268-ED91-44D7-AAAD-00D9B19E4AD0}"/>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The area of a parallelogram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is equal to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𝑎</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𝑏</m:t>
                            </m:r>
                          </m:e>
                        </m:acc>
                      </m:e>
                    </m:d>
                  </m:oMath>
                </a14:m>
                <a:endParaRPr lang="en-US" b="0" dirty="0">
                  <a:ea typeface="Cambria Math" panose="02040503050406030204" pitchFamily="18" charset="0"/>
                </a:endParaRPr>
              </a:p>
              <a:p>
                <a:pPr marL="0" indent="0">
                  <a:buNone/>
                </a:pPr>
                <a:endParaRPr lang="en-US" dirty="0"/>
              </a:p>
              <a:p>
                <a:pPr marL="0" indent="0">
                  <a:buNone/>
                </a:pPr>
                <a:r>
                  <a:rPr lang="en-US" dirty="0"/>
                  <a:t>Since a triangle is one half of a parallelogram, therefore,</a:t>
                </a:r>
              </a:p>
              <a:p>
                <a:pPr marL="0" indent="0">
                  <a:buNone/>
                </a:pPr>
                <a:endParaRPr lang="en-US" dirty="0"/>
              </a:p>
              <a:p>
                <a:pPr marL="0" indent="0">
                  <a:buNone/>
                </a:pPr>
                <a:r>
                  <a:rPr lang="en-US" dirty="0">
                    <a:solidFill>
                      <a:srgbClr val="FF0000"/>
                    </a:solidFill>
                    <a:latin typeface="Cambria Math" panose="02040503050406030204" pitchFamily="18" charset="0"/>
                  </a:rPr>
                  <a:t>the area of a triangle determined by the vectors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𝑎</m:t>
                        </m:r>
                      </m:e>
                    </m:acc>
                  </m:oMath>
                </a14:m>
                <a:r>
                  <a:rPr lang="en-US" dirty="0">
                    <a:solidFill>
                      <a:srgbClr val="FF0000"/>
                    </a:solidFill>
                  </a:rPr>
                  <a:t> and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𝑏</m:t>
                        </m:r>
                      </m:e>
                    </m:acc>
                  </m:oMath>
                </a14:m>
                <a:r>
                  <a:rPr lang="en-US" dirty="0">
                    <a:solidFill>
                      <a:srgbClr val="FF0000"/>
                    </a:solidFill>
                  </a:rPr>
                  <a:t> is equal to </a:t>
                </a:r>
                <a14:m>
                  <m:oMath xmlns:m="http://schemas.openxmlformats.org/officeDocument/2006/math">
                    <m:f>
                      <m:fPr>
                        <m:ctrlPr>
                          <a:rPr lang="en-US" i="1" smtClean="0">
                            <a:solidFill>
                              <a:srgbClr val="FF0000"/>
                            </a:solidFill>
                            <a:latin typeface="Cambria Math" panose="02040503050406030204" pitchFamily="18" charset="0"/>
                            <a:ea typeface="Cambria Math" panose="02040503050406030204" pitchFamily="18" charset="0"/>
                          </a:rPr>
                        </m:ctrlPr>
                      </m:fPr>
                      <m:num>
                        <m:r>
                          <a:rPr lang="en-US" b="0" i="1" smtClean="0">
                            <a:solidFill>
                              <a:srgbClr val="FF0000"/>
                            </a:solidFill>
                            <a:latin typeface="Cambria Math" panose="02040503050406030204" pitchFamily="18" charset="0"/>
                            <a:ea typeface="Cambria Math" panose="02040503050406030204" pitchFamily="18" charset="0"/>
                          </a:rPr>
                          <m:t>1</m:t>
                        </m:r>
                      </m:num>
                      <m:den>
                        <m:r>
                          <a:rPr lang="en-US" b="0" i="1" smtClean="0">
                            <a:solidFill>
                              <a:srgbClr val="FF0000"/>
                            </a:solidFill>
                            <a:latin typeface="Cambria Math" panose="02040503050406030204" pitchFamily="18" charset="0"/>
                            <a:ea typeface="Cambria Math" panose="02040503050406030204" pitchFamily="18" charset="0"/>
                          </a:rPr>
                          <m:t>2</m:t>
                        </m:r>
                      </m:den>
                    </m:f>
                    <m:d>
                      <m:dPr>
                        <m:begChr m:val="|"/>
                        <m:endChr m:val="|"/>
                        <m:ctrlPr>
                          <a:rPr lang="en-US" i="1" smtClean="0">
                            <a:solidFill>
                              <a:srgbClr val="FF0000"/>
                            </a:solidFill>
                            <a:latin typeface="Cambria Math" panose="02040503050406030204" pitchFamily="18" charset="0"/>
                            <a:ea typeface="Cambria Math" panose="02040503050406030204" pitchFamily="18" charset="0"/>
                          </a:rPr>
                        </m:ctrlPr>
                      </m:dPr>
                      <m:e>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𝑎</m:t>
                            </m:r>
                          </m:e>
                        </m:acc>
                        <m:r>
                          <a:rPr lang="en-US" i="1" smtClean="0">
                            <a:solidFill>
                              <a:srgbClr val="FF0000"/>
                            </a:solidFill>
                            <a:latin typeface="Cambria Math" panose="02040503050406030204" pitchFamily="18" charset="0"/>
                            <a:ea typeface="Cambria Math" panose="02040503050406030204" pitchFamily="18" charset="0"/>
                          </a:rPr>
                          <m:t>×</m:t>
                        </m:r>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𝑏</m:t>
                            </m:r>
                          </m:e>
                        </m:acc>
                      </m:e>
                    </m:d>
                  </m:oMath>
                </a14:m>
                <a:endParaRPr lang="en-US" dirty="0"/>
              </a:p>
            </p:txBody>
          </p:sp>
        </mc:Choice>
        <mc:Fallback xmlns="">
          <p:sp>
            <p:nvSpPr>
              <p:cNvPr id="3" name="Content Placeholder 2">
                <a:extLst>
                  <a:ext uri="{FF2B5EF4-FFF2-40B4-BE49-F238E27FC236}">
                    <a16:creationId xmlns:a16="http://schemas.microsoft.com/office/drawing/2014/main" id="{F6706268-ED91-44D7-AAAD-00D9B19E4AD0}"/>
                  </a:ext>
                </a:extLst>
              </p:cNvPr>
              <p:cNvSpPr>
                <a:spLocks noGrp="1" noRot="1" noChangeAspect="1" noMove="1" noResize="1" noEditPoints="1" noAdjustHandles="1" noChangeArrowheads="1" noChangeShapeType="1" noTextEdit="1"/>
              </p:cNvSpPr>
              <p:nvPr>
                <p:ph idx="1"/>
              </p:nvPr>
            </p:nvSpPr>
            <p:spPr>
              <a:blipFill>
                <a:blip r:embed="rId2"/>
                <a:stretch>
                  <a:fillRect l="-1217" t="-1401"/>
                </a:stretch>
              </a:blipFill>
            </p:spPr>
            <p:txBody>
              <a:bodyPr/>
              <a:lstStyle/>
              <a:p>
                <a:r>
                  <a:rPr lang="en-US">
                    <a:noFill/>
                  </a:rPr>
                  <a:t> </a:t>
                </a:r>
              </a:p>
            </p:txBody>
          </p:sp>
        </mc:Fallback>
      </mc:AlternateContent>
    </p:spTree>
    <p:extLst>
      <p:ext uri="{BB962C8B-B14F-4D97-AF65-F5344CB8AC3E}">
        <p14:creationId xmlns:p14="http://schemas.microsoft.com/office/powerpoint/2010/main" val="3083360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E32-D208-4D2F-9C1E-C80EA18E09F9}"/>
              </a:ext>
            </a:extLst>
          </p:cNvPr>
          <p:cNvSpPr>
            <a:spLocks noGrp="1"/>
          </p:cNvSpPr>
          <p:nvPr>
            <p:ph type="title"/>
          </p:nvPr>
        </p:nvSpPr>
        <p:spPr/>
        <p:txBody>
          <a:bodyPr/>
          <a:lstStyle/>
          <a:p>
            <a:r>
              <a:rPr lang="en-US" dirty="0"/>
              <a:t>Example 1 Re: Area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F9E63D-B62C-45CA-8D3C-7642BBED00A4}"/>
                  </a:ext>
                </a:extLst>
              </p:cNvPr>
              <p:cNvSpPr>
                <a:spLocks noGrp="1"/>
              </p:cNvSpPr>
              <p:nvPr>
                <p:ph idx="1"/>
              </p:nvPr>
            </p:nvSpPr>
            <p:spPr/>
            <p:txBody>
              <a:bodyPr/>
              <a:lstStyle/>
              <a:p>
                <a:pPr marL="0" indent="0">
                  <a:buNone/>
                </a:pPr>
                <a:r>
                  <a:rPr lang="en-US" dirty="0"/>
                  <a:t>Determine the area of the parallelogram determined by the vectors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(4,−7,5)</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(−1,0,2)</m:t>
                        </m:r>
                      </m:e>
                    </m:acc>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2F9E63D-B62C-45CA-8D3C-7642BBED00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367635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E32-D208-4D2F-9C1E-C80EA18E09F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F9E63D-B62C-45CA-8D3C-7642BBED00A4}"/>
                  </a:ext>
                </a:extLst>
              </p:cNvPr>
              <p:cNvSpPr>
                <a:spLocks noGrp="1"/>
              </p:cNvSpPr>
              <p:nvPr>
                <p:ph idx="1"/>
              </p:nvPr>
            </p:nvSpPr>
            <p:spPr/>
            <p:txBody>
              <a:bodyPr/>
              <a:lstStyle/>
              <a:p>
                <a:pPr marL="0" indent="0">
                  <a:buNone/>
                </a:pPr>
                <a:r>
                  <a:rPr lang="en-US" dirty="0"/>
                  <a:t>Determine the area of the parallelogram determined by the vectors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(4,−7,5)</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(−1,0,2)</m:t>
                        </m:r>
                      </m:e>
                    </m:acc>
                  </m:oMath>
                </a14:m>
                <a:endParaRPr lang="en-US" dirty="0"/>
              </a:p>
              <a:p>
                <a:pPr marL="0" indent="0">
                  <a:buNone/>
                </a:pPr>
                <a:r>
                  <a:rPr lang="en-US" dirty="0"/>
                  <a:t>Solution:</a:t>
                </a:r>
              </a:p>
              <a:p>
                <a:pPr marL="0" indent="0">
                  <a:buNone/>
                </a:pPr>
                <a:r>
                  <a:rPr lang="en-US" dirty="0"/>
                  <a:t>-7          0</a:t>
                </a:r>
              </a:p>
              <a:p>
                <a:pPr marL="514350" indent="-514350">
                  <a:buAutoNum type="arabicPlain" startAt="5"/>
                </a:pPr>
                <a:r>
                  <a:rPr lang="en-US" dirty="0"/>
                  <a:t>       2</a:t>
                </a:r>
              </a:p>
              <a:p>
                <a:pPr marL="514350" indent="-514350">
                  <a:buAutoNum type="arabicPlain" startAt="4"/>
                </a:pPr>
                <a:r>
                  <a:rPr lang="en-US" dirty="0"/>
                  <a:t>      -1</a:t>
                </a:r>
              </a:p>
              <a:p>
                <a:pPr marL="0" indent="0">
                  <a:buNone/>
                </a:pPr>
                <a:r>
                  <a:rPr lang="en-US" dirty="0"/>
                  <a:t>-7          0</a:t>
                </a:r>
              </a:p>
            </p:txBody>
          </p:sp>
        </mc:Choice>
        <mc:Fallback xmlns="">
          <p:sp>
            <p:nvSpPr>
              <p:cNvPr id="3" name="Content Placeholder 2">
                <a:extLst>
                  <a:ext uri="{FF2B5EF4-FFF2-40B4-BE49-F238E27FC236}">
                    <a16:creationId xmlns:a16="http://schemas.microsoft.com/office/drawing/2014/main" id="{B2F9E63D-B62C-45CA-8D3C-7642BBED00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D8E3E0C-FD82-470C-B78A-51928D622D69}"/>
              </a:ext>
            </a:extLst>
          </p:cNvPr>
          <p:cNvCxnSpPr/>
          <p:nvPr/>
        </p:nvCxnSpPr>
        <p:spPr>
          <a:xfrm>
            <a:off x="1310326" y="3742441"/>
            <a:ext cx="612742"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FFB582-9E2B-4FF5-BAD6-38106DB9980D}"/>
              </a:ext>
            </a:extLst>
          </p:cNvPr>
          <p:cNvCxnSpPr/>
          <p:nvPr/>
        </p:nvCxnSpPr>
        <p:spPr>
          <a:xfrm>
            <a:off x="1244338" y="4185501"/>
            <a:ext cx="612742" cy="53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C3BA36-EFFB-4854-AB0B-1D6579C27FF1}"/>
              </a:ext>
            </a:extLst>
          </p:cNvPr>
          <p:cNvCxnSpPr/>
          <p:nvPr/>
        </p:nvCxnSpPr>
        <p:spPr>
          <a:xfrm>
            <a:off x="1140643" y="4722829"/>
            <a:ext cx="782425" cy="377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AE6891-8C6F-4B9C-BA09-71CF6869B71E}"/>
              </a:ext>
            </a:extLst>
          </p:cNvPr>
          <p:cNvCxnSpPr/>
          <p:nvPr/>
        </p:nvCxnSpPr>
        <p:spPr>
          <a:xfrm flipV="1">
            <a:off x="1244338" y="3742441"/>
            <a:ext cx="678730"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DD5B7A-D549-48C9-9D66-E5CA49D786E8}"/>
              </a:ext>
            </a:extLst>
          </p:cNvPr>
          <p:cNvCxnSpPr/>
          <p:nvPr/>
        </p:nvCxnSpPr>
        <p:spPr>
          <a:xfrm flipV="1">
            <a:off x="1244338" y="4185501"/>
            <a:ext cx="678730" cy="46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64E312-A13E-46E5-87DB-EC2B2FC2DF32}"/>
              </a:ext>
            </a:extLst>
          </p:cNvPr>
          <p:cNvCxnSpPr/>
          <p:nvPr/>
        </p:nvCxnSpPr>
        <p:spPr>
          <a:xfrm flipV="1">
            <a:off x="1310326" y="4722829"/>
            <a:ext cx="546754" cy="4619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AF254D90-D707-40E9-B653-79212BCD225C}"/>
                  </a:ext>
                </a:extLst>
              </p14:cNvPr>
              <p14:cNvContentPartPr/>
              <p14:nvPr/>
            </p14:nvContentPartPr>
            <p14:xfrm>
              <a:off x="2278073" y="3757892"/>
              <a:ext cx="2696400" cy="275040"/>
            </p14:xfrm>
          </p:contentPart>
        </mc:Choice>
        <mc:Fallback xmlns="">
          <p:pic>
            <p:nvPicPr>
              <p:cNvPr id="37" name="Ink 36">
                <a:extLst>
                  <a:ext uri="{FF2B5EF4-FFF2-40B4-BE49-F238E27FC236}">
                    <a16:creationId xmlns:a16="http://schemas.microsoft.com/office/drawing/2014/main" id="{AF254D90-D707-40E9-B653-79212BCD225C}"/>
                  </a:ext>
                </a:extLst>
              </p:cNvPr>
              <p:cNvPicPr/>
              <p:nvPr/>
            </p:nvPicPr>
            <p:blipFill>
              <a:blip r:embed="rId4"/>
              <a:stretch>
                <a:fillRect/>
              </a:stretch>
            </p:blipFill>
            <p:spPr>
              <a:xfrm>
                <a:off x="2269433" y="3749241"/>
                <a:ext cx="2714040" cy="29270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7F208DB1-7992-43B8-945F-9C05C38E3E39}"/>
                  </a:ext>
                </a:extLst>
              </p14:cNvPr>
              <p14:cNvContentPartPr/>
              <p14:nvPr/>
            </p14:nvContentPartPr>
            <p14:xfrm>
              <a:off x="4400273" y="4229492"/>
              <a:ext cx="575280" cy="228600"/>
            </p14:xfrm>
          </p:contentPart>
        </mc:Choice>
        <mc:Fallback xmlns="">
          <p:pic>
            <p:nvPicPr>
              <p:cNvPr id="59" name="Ink 58">
                <a:extLst>
                  <a:ext uri="{FF2B5EF4-FFF2-40B4-BE49-F238E27FC236}">
                    <a16:creationId xmlns:a16="http://schemas.microsoft.com/office/drawing/2014/main" id="{7F208DB1-7992-43B8-945F-9C05C38E3E39}"/>
                  </a:ext>
                </a:extLst>
              </p:cNvPr>
              <p:cNvPicPr/>
              <p:nvPr/>
            </p:nvPicPr>
            <p:blipFill>
              <a:blip r:embed="rId6"/>
              <a:stretch>
                <a:fillRect/>
              </a:stretch>
            </p:blipFill>
            <p:spPr>
              <a:xfrm>
                <a:off x="4391633" y="4220852"/>
                <a:ext cx="5929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0" name="Ink 59">
                <a:extLst>
                  <a:ext uri="{FF2B5EF4-FFF2-40B4-BE49-F238E27FC236}">
                    <a16:creationId xmlns:a16="http://schemas.microsoft.com/office/drawing/2014/main" id="{73B0402C-C0B0-4F3A-AC9B-97642F21B250}"/>
                  </a:ext>
                </a:extLst>
              </p14:cNvPr>
              <p14:cNvContentPartPr/>
              <p14:nvPr/>
            </p14:nvContentPartPr>
            <p14:xfrm>
              <a:off x="2327033" y="4261532"/>
              <a:ext cx="1909440" cy="269640"/>
            </p14:xfrm>
          </p:contentPart>
        </mc:Choice>
        <mc:Fallback xmlns="">
          <p:pic>
            <p:nvPicPr>
              <p:cNvPr id="60" name="Ink 59">
                <a:extLst>
                  <a:ext uri="{FF2B5EF4-FFF2-40B4-BE49-F238E27FC236}">
                    <a16:creationId xmlns:a16="http://schemas.microsoft.com/office/drawing/2014/main" id="{73B0402C-C0B0-4F3A-AC9B-97642F21B250}"/>
                  </a:ext>
                </a:extLst>
              </p:cNvPr>
              <p:cNvPicPr/>
              <p:nvPr/>
            </p:nvPicPr>
            <p:blipFill>
              <a:blip r:embed="rId8"/>
              <a:stretch>
                <a:fillRect/>
              </a:stretch>
            </p:blipFill>
            <p:spPr>
              <a:xfrm>
                <a:off x="2318033" y="4252880"/>
                <a:ext cx="1927080" cy="2873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3" name="Ink 82">
                <a:extLst>
                  <a:ext uri="{FF2B5EF4-FFF2-40B4-BE49-F238E27FC236}">
                    <a16:creationId xmlns:a16="http://schemas.microsoft.com/office/drawing/2014/main" id="{17CFCB4F-7929-4D1A-ACC7-3D8BBF06D565}"/>
                  </a:ext>
                </a:extLst>
              </p14:cNvPr>
              <p14:cNvContentPartPr/>
              <p14:nvPr/>
            </p14:nvContentPartPr>
            <p14:xfrm>
              <a:off x="4574153" y="4770572"/>
              <a:ext cx="442080" cy="223560"/>
            </p14:xfrm>
          </p:contentPart>
        </mc:Choice>
        <mc:Fallback xmlns="">
          <p:pic>
            <p:nvPicPr>
              <p:cNvPr id="83" name="Ink 82">
                <a:extLst>
                  <a:ext uri="{FF2B5EF4-FFF2-40B4-BE49-F238E27FC236}">
                    <a16:creationId xmlns:a16="http://schemas.microsoft.com/office/drawing/2014/main" id="{17CFCB4F-7929-4D1A-ACC7-3D8BBF06D565}"/>
                  </a:ext>
                </a:extLst>
              </p:cNvPr>
              <p:cNvPicPr/>
              <p:nvPr/>
            </p:nvPicPr>
            <p:blipFill>
              <a:blip r:embed="rId10"/>
              <a:stretch>
                <a:fillRect/>
              </a:stretch>
            </p:blipFill>
            <p:spPr>
              <a:xfrm>
                <a:off x="4565153" y="4761932"/>
                <a:ext cx="4597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a:extLst>
                  <a:ext uri="{FF2B5EF4-FFF2-40B4-BE49-F238E27FC236}">
                    <a16:creationId xmlns:a16="http://schemas.microsoft.com/office/drawing/2014/main" id="{A4A1AC76-9B4D-47DE-8074-27EFC7E53042}"/>
                  </a:ext>
                </a:extLst>
              </p14:cNvPr>
              <p14:cNvContentPartPr/>
              <p14:nvPr/>
            </p14:nvContentPartPr>
            <p14:xfrm>
              <a:off x="2336033" y="4771652"/>
              <a:ext cx="2090880" cy="383400"/>
            </p14:xfrm>
          </p:contentPart>
        </mc:Choice>
        <mc:Fallback xmlns="">
          <p:pic>
            <p:nvPicPr>
              <p:cNvPr id="84" name="Ink 83">
                <a:extLst>
                  <a:ext uri="{FF2B5EF4-FFF2-40B4-BE49-F238E27FC236}">
                    <a16:creationId xmlns:a16="http://schemas.microsoft.com/office/drawing/2014/main" id="{A4A1AC76-9B4D-47DE-8074-27EFC7E53042}"/>
                  </a:ext>
                </a:extLst>
              </p:cNvPr>
              <p:cNvPicPr/>
              <p:nvPr/>
            </p:nvPicPr>
            <p:blipFill>
              <a:blip r:embed="rId12"/>
              <a:stretch>
                <a:fillRect/>
              </a:stretch>
            </p:blipFill>
            <p:spPr>
              <a:xfrm>
                <a:off x="2327393" y="4763012"/>
                <a:ext cx="2108520" cy="401040"/>
              </a:xfrm>
              <a:prstGeom prst="rect">
                <a:avLst/>
              </a:prstGeom>
            </p:spPr>
          </p:pic>
        </mc:Fallback>
      </mc:AlternateContent>
    </p:spTree>
    <p:extLst>
      <p:ext uri="{BB962C8B-B14F-4D97-AF65-F5344CB8AC3E}">
        <p14:creationId xmlns:p14="http://schemas.microsoft.com/office/powerpoint/2010/main" val="4235070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E32-D208-4D2F-9C1E-C80EA18E09F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F9E63D-B62C-45CA-8D3C-7642BBED00A4}"/>
                  </a:ext>
                </a:extLst>
              </p:cNvPr>
              <p:cNvSpPr>
                <a:spLocks noGrp="1"/>
              </p:cNvSpPr>
              <p:nvPr>
                <p:ph idx="1"/>
              </p:nvPr>
            </p:nvSpPr>
            <p:spPr/>
            <p:txBody>
              <a:bodyPr/>
              <a:lstStyle/>
              <a:p>
                <a:pPr marL="0" indent="0">
                  <a:buNone/>
                </a:pPr>
                <a:r>
                  <a:rPr lang="en-US" dirty="0"/>
                  <a:t>Determine the area of the parallelogram determined by the vectors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(4,−7,5)</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(−1,0,2)</m:t>
                        </m:r>
                      </m:e>
                    </m:acc>
                  </m:oMath>
                </a14:m>
                <a:endParaRPr lang="en-US" dirty="0"/>
              </a:p>
              <a:p>
                <a:pPr marL="0" indent="0">
                  <a:buNone/>
                </a:pPr>
                <a:r>
                  <a:rPr lang="en-US" dirty="0"/>
                  <a:t>Solution:</a:t>
                </a:r>
              </a:p>
              <a:p>
                <a:pPr marL="0" indent="0">
                  <a:buNone/>
                </a:pPr>
                <a:r>
                  <a:rPr lang="en-US" dirty="0"/>
                  <a:t>-7          0                                              </a:t>
                </a:r>
              </a:p>
              <a:p>
                <a:pPr marL="514350" indent="-514350">
                  <a:buAutoNum type="arabicPlain" startAt="5"/>
                </a:pPr>
                <a:r>
                  <a:rPr lang="en-US" dirty="0"/>
                  <a:t>       2                                               </a:t>
                </a:r>
              </a:p>
              <a:p>
                <a:pPr marL="514350" indent="-514350">
                  <a:buAutoNum type="arabicPlain" startAt="4"/>
                </a:pPr>
                <a:r>
                  <a:rPr lang="en-US" dirty="0"/>
                  <a:t>      -1</a:t>
                </a:r>
              </a:p>
              <a:p>
                <a:pPr marL="0" indent="0">
                  <a:buNone/>
                </a:pPr>
                <a:r>
                  <a:rPr lang="en-US" dirty="0"/>
                  <a:t>-7          0</a:t>
                </a:r>
              </a:p>
            </p:txBody>
          </p:sp>
        </mc:Choice>
        <mc:Fallback xmlns="">
          <p:sp>
            <p:nvSpPr>
              <p:cNvPr id="3" name="Content Placeholder 2">
                <a:extLst>
                  <a:ext uri="{FF2B5EF4-FFF2-40B4-BE49-F238E27FC236}">
                    <a16:creationId xmlns:a16="http://schemas.microsoft.com/office/drawing/2014/main" id="{B2F9E63D-B62C-45CA-8D3C-7642BBED00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D8E3E0C-FD82-470C-B78A-51928D622D69}"/>
              </a:ext>
            </a:extLst>
          </p:cNvPr>
          <p:cNvCxnSpPr/>
          <p:nvPr/>
        </p:nvCxnSpPr>
        <p:spPr>
          <a:xfrm>
            <a:off x="1310326" y="3742441"/>
            <a:ext cx="612742"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FFB582-9E2B-4FF5-BAD6-38106DB9980D}"/>
              </a:ext>
            </a:extLst>
          </p:cNvPr>
          <p:cNvCxnSpPr/>
          <p:nvPr/>
        </p:nvCxnSpPr>
        <p:spPr>
          <a:xfrm>
            <a:off x="1244338" y="4185501"/>
            <a:ext cx="612742" cy="53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C3BA36-EFFB-4854-AB0B-1D6579C27FF1}"/>
              </a:ext>
            </a:extLst>
          </p:cNvPr>
          <p:cNvCxnSpPr/>
          <p:nvPr/>
        </p:nvCxnSpPr>
        <p:spPr>
          <a:xfrm>
            <a:off x="1140643" y="4722829"/>
            <a:ext cx="782425" cy="377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AE6891-8C6F-4B9C-BA09-71CF6869B71E}"/>
              </a:ext>
            </a:extLst>
          </p:cNvPr>
          <p:cNvCxnSpPr/>
          <p:nvPr/>
        </p:nvCxnSpPr>
        <p:spPr>
          <a:xfrm flipV="1">
            <a:off x="1244338" y="3742441"/>
            <a:ext cx="678730"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DD5B7A-D549-48C9-9D66-E5CA49D786E8}"/>
              </a:ext>
            </a:extLst>
          </p:cNvPr>
          <p:cNvCxnSpPr/>
          <p:nvPr/>
        </p:nvCxnSpPr>
        <p:spPr>
          <a:xfrm flipV="1">
            <a:off x="1244338" y="4185501"/>
            <a:ext cx="678730" cy="46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64E312-A13E-46E5-87DB-EC2B2FC2DF32}"/>
              </a:ext>
            </a:extLst>
          </p:cNvPr>
          <p:cNvCxnSpPr/>
          <p:nvPr/>
        </p:nvCxnSpPr>
        <p:spPr>
          <a:xfrm flipV="1">
            <a:off x="1310326" y="4722829"/>
            <a:ext cx="546754" cy="4619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AF254D90-D707-40E9-B653-79212BCD225C}"/>
                  </a:ext>
                </a:extLst>
              </p14:cNvPr>
              <p14:cNvContentPartPr/>
              <p14:nvPr/>
            </p14:nvContentPartPr>
            <p14:xfrm>
              <a:off x="2278073" y="3757892"/>
              <a:ext cx="2696400" cy="275040"/>
            </p14:xfrm>
          </p:contentPart>
        </mc:Choice>
        <mc:Fallback xmlns="">
          <p:pic>
            <p:nvPicPr>
              <p:cNvPr id="37" name="Ink 36">
                <a:extLst>
                  <a:ext uri="{FF2B5EF4-FFF2-40B4-BE49-F238E27FC236}">
                    <a16:creationId xmlns:a16="http://schemas.microsoft.com/office/drawing/2014/main" id="{AF254D90-D707-40E9-B653-79212BCD225C}"/>
                  </a:ext>
                </a:extLst>
              </p:cNvPr>
              <p:cNvPicPr/>
              <p:nvPr/>
            </p:nvPicPr>
            <p:blipFill>
              <a:blip r:embed="rId4"/>
              <a:stretch>
                <a:fillRect/>
              </a:stretch>
            </p:blipFill>
            <p:spPr>
              <a:xfrm>
                <a:off x="2269433" y="3749241"/>
                <a:ext cx="2714040" cy="29270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7F208DB1-7992-43B8-945F-9C05C38E3E39}"/>
                  </a:ext>
                </a:extLst>
              </p14:cNvPr>
              <p14:cNvContentPartPr/>
              <p14:nvPr/>
            </p14:nvContentPartPr>
            <p14:xfrm>
              <a:off x="4400273" y="4229492"/>
              <a:ext cx="575280" cy="228600"/>
            </p14:xfrm>
          </p:contentPart>
        </mc:Choice>
        <mc:Fallback xmlns="">
          <p:pic>
            <p:nvPicPr>
              <p:cNvPr id="59" name="Ink 58">
                <a:extLst>
                  <a:ext uri="{FF2B5EF4-FFF2-40B4-BE49-F238E27FC236}">
                    <a16:creationId xmlns:a16="http://schemas.microsoft.com/office/drawing/2014/main" id="{7F208DB1-7992-43B8-945F-9C05C38E3E39}"/>
                  </a:ext>
                </a:extLst>
              </p:cNvPr>
              <p:cNvPicPr/>
              <p:nvPr/>
            </p:nvPicPr>
            <p:blipFill>
              <a:blip r:embed="rId6"/>
              <a:stretch>
                <a:fillRect/>
              </a:stretch>
            </p:blipFill>
            <p:spPr>
              <a:xfrm>
                <a:off x="4391633" y="4220852"/>
                <a:ext cx="5929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0" name="Ink 59">
                <a:extLst>
                  <a:ext uri="{FF2B5EF4-FFF2-40B4-BE49-F238E27FC236}">
                    <a16:creationId xmlns:a16="http://schemas.microsoft.com/office/drawing/2014/main" id="{73B0402C-C0B0-4F3A-AC9B-97642F21B250}"/>
                  </a:ext>
                </a:extLst>
              </p14:cNvPr>
              <p14:cNvContentPartPr/>
              <p14:nvPr/>
            </p14:nvContentPartPr>
            <p14:xfrm>
              <a:off x="2327033" y="4261532"/>
              <a:ext cx="1909440" cy="269640"/>
            </p14:xfrm>
          </p:contentPart>
        </mc:Choice>
        <mc:Fallback xmlns="">
          <p:pic>
            <p:nvPicPr>
              <p:cNvPr id="60" name="Ink 59">
                <a:extLst>
                  <a:ext uri="{FF2B5EF4-FFF2-40B4-BE49-F238E27FC236}">
                    <a16:creationId xmlns:a16="http://schemas.microsoft.com/office/drawing/2014/main" id="{73B0402C-C0B0-4F3A-AC9B-97642F21B250}"/>
                  </a:ext>
                </a:extLst>
              </p:cNvPr>
              <p:cNvPicPr/>
              <p:nvPr/>
            </p:nvPicPr>
            <p:blipFill>
              <a:blip r:embed="rId8"/>
              <a:stretch>
                <a:fillRect/>
              </a:stretch>
            </p:blipFill>
            <p:spPr>
              <a:xfrm>
                <a:off x="2318033" y="4252880"/>
                <a:ext cx="1927080" cy="2873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3" name="Ink 82">
                <a:extLst>
                  <a:ext uri="{FF2B5EF4-FFF2-40B4-BE49-F238E27FC236}">
                    <a16:creationId xmlns:a16="http://schemas.microsoft.com/office/drawing/2014/main" id="{17CFCB4F-7929-4D1A-ACC7-3D8BBF06D565}"/>
                  </a:ext>
                </a:extLst>
              </p14:cNvPr>
              <p14:cNvContentPartPr/>
              <p14:nvPr/>
            </p14:nvContentPartPr>
            <p14:xfrm>
              <a:off x="4574153" y="4770572"/>
              <a:ext cx="442080" cy="223560"/>
            </p14:xfrm>
          </p:contentPart>
        </mc:Choice>
        <mc:Fallback xmlns="">
          <p:pic>
            <p:nvPicPr>
              <p:cNvPr id="83" name="Ink 82">
                <a:extLst>
                  <a:ext uri="{FF2B5EF4-FFF2-40B4-BE49-F238E27FC236}">
                    <a16:creationId xmlns:a16="http://schemas.microsoft.com/office/drawing/2014/main" id="{17CFCB4F-7929-4D1A-ACC7-3D8BBF06D565}"/>
                  </a:ext>
                </a:extLst>
              </p:cNvPr>
              <p:cNvPicPr/>
              <p:nvPr/>
            </p:nvPicPr>
            <p:blipFill>
              <a:blip r:embed="rId10"/>
              <a:stretch>
                <a:fillRect/>
              </a:stretch>
            </p:blipFill>
            <p:spPr>
              <a:xfrm>
                <a:off x="4565153" y="4761932"/>
                <a:ext cx="4597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a:extLst>
                  <a:ext uri="{FF2B5EF4-FFF2-40B4-BE49-F238E27FC236}">
                    <a16:creationId xmlns:a16="http://schemas.microsoft.com/office/drawing/2014/main" id="{A4A1AC76-9B4D-47DE-8074-27EFC7E53042}"/>
                  </a:ext>
                </a:extLst>
              </p14:cNvPr>
              <p14:cNvContentPartPr/>
              <p14:nvPr/>
            </p14:nvContentPartPr>
            <p14:xfrm>
              <a:off x="2336033" y="4771652"/>
              <a:ext cx="2090880" cy="383400"/>
            </p14:xfrm>
          </p:contentPart>
        </mc:Choice>
        <mc:Fallback xmlns="">
          <p:pic>
            <p:nvPicPr>
              <p:cNvPr id="84" name="Ink 83">
                <a:extLst>
                  <a:ext uri="{FF2B5EF4-FFF2-40B4-BE49-F238E27FC236}">
                    <a16:creationId xmlns:a16="http://schemas.microsoft.com/office/drawing/2014/main" id="{A4A1AC76-9B4D-47DE-8074-27EFC7E53042}"/>
                  </a:ext>
                </a:extLst>
              </p:cNvPr>
              <p:cNvPicPr/>
              <p:nvPr/>
            </p:nvPicPr>
            <p:blipFill>
              <a:blip r:embed="rId12"/>
              <a:stretch>
                <a:fillRect/>
              </a:stretch>
            </p:blipFill>
            <p:spPr>
              <a:xfrm>
                <a:off x="2327393" y="4763012"/>
                <a:ext cx="21085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9F08C563-4B8C-4526-AA23-05F8060F7488}"/>
                  </a:ext>
                </a:extLst>
              </p14:cNvPr>
              <p14:cNvContentPartPr/>
              <p14:nvPr/>
            </p14:nvContentPartPr>
            <p14:xfrm>
              <a:off x="1147313" y="5524412"/>
              <a:ext cx="1243440" cy="509040"/>
            </p14:xfrm>
          </p:contentPart>
        </mc:Choice>
        <mc:Fallback xmlns="">
          <p:pic>
            <p:nvPicPr>
              <p:cNvPr id="21" name="Ink 20">
                <a:extLst>
                  <a:ext uri="{FF2B5EF4-FFF2-40B4-BE49-F238E27FC236}">
                    <a16:creationId xmlns:a16="http://schemas.microsoft.com/office/drawing/2014/main" id="{9F08C563-4B8C-4526-AA23-05F8060F7488}"/>
                  </a:ext>
                </a:extLst>
              </p:cNvPr>
              <p:cNvPicPr/>
              <p:nvPr/>
            </p:nvPicPr>
            <p:blipFill>
              <a:blip r:embed="rId14"/>
              <a:stretch>
                <a:fillRect/>
              </a:stretch>
            </p:blipFill>
            <p:spPr>
              <a:xfrm>
                <a:off x="1138673" y="5515412"/>
                <a:ext cx="126108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a:extLst>
                  <a:ext uri="{FF2B5EF4-FFF2-40B4-BE49-F238E27FC236}">
                    <a16:creationId xmlns:a16="http://schemas.microsoft.com/office/drawing/2014/main" id="{A63C0174-F4E0-4E2A-97D6-27E3ABAA01D5}"/>
                  </a:ext>
                </a:extLst>
              </p14:cNvPr>
              <p14:cNvContentPartPr/>
              <p14:nvPr/>
            </p14:nvContentPartPr>
            <p14:xfrm>
              <a:off x="2537993" y="5286092"/>
              <a:ext cx="2807280" cy="623160"/>
            </p14:xfrm>
          </p:contentPart>
        </mc:Choice>
        <mc:Fallback xmlns="">
          <p:pic>
            <p:nvPicPr>
              <p:cNvPr id="47" name="Ink 46">
                <a:extLst>
                  <a:ext uri="{FF2B5EF4-FFF2-40B4-BE49-F238E27FC236}">
                    <a16:creationId xmlns:a16="http://schemas.microsoft.com/office/drawing/2014/main" id="{A63C0174-F4E0-4E2A-97D6-27E3ABAA01D5}"/>
                  </a:ext>
                </a:extLst>
              </p:cNvPr>
              <p:cNvPicPr/>
              <p:nvPr/>
            </p:nvPicPr>
            <p:blipFill>
              <a:blip r:embed="rId16"/>
              <a:stretch>
                <a:fillRect/>
              </a:stretch>
            </p:blipFill>
            <p:spPr>
              <a:xfrm>
                <a:off x="2529352" y="5277087"/>
                <a:ext cx="2824922" cy="64081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E8D41B0F-AA22-4174-B01B-97F01717E19A}"/>
                  </a:ext>
                </a:extLst>
              </p14:cNvPr>
              <p14:cNvContentPartPr/>
              <p14:nvPr/>
            </p14:nvContentPartPr>
            <p14:xfrm>
              <a:off x="2279513" y="6234332"/>
              <a:ext cx="142200" cy="97920"/>
            </p14:xfrm>
          </p:contentPart>
        </mc:Choice>
        <mc:Fallback xmlns="">
          <p:pic>
            <p:nvPicPr>
              <p:cNvPr id="50" name="Ink 49">
                <a:extLst>
                  <a:ext uri="{FF2B5EF4-FFF2-40B4-BE49-F238E27FC236}">
                    <a16:creationId xmlns:a16="http://schemas.microsoft.com/office/drawing/2014/main" id="{E8D41B0F-AA22-4174-B01B-97F01717E19A}"/>
                  </a:ext>
                </a:extLst>
              </p:cNvPr>
              <p:cNvPicPr/>
              <p:nvPr/>
            </p:nvPicPr>
            <p:blipFill>
              <a:blip r:embed="rId18"/>
              <a:stretch>
                <a:fillRect/>
              </a:stretch>
            </p:blipFill>
            <p:spPr>
              <a:xfrm>
                <a:off x="2270873" y="6225332"/>
                <a:ext cx="1598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Ink 61">
                <a:extLst>
                  <a:ext uri="{FF2B5EF4-FFF2-40B4-BE49-F238E27FC236}">
                    <a16:creationId xmlns:a16="http://schemas.microsoft.com/office/drawing/2014/main" id="{4778001C-5AE7-4AED-B00A-E436A5648456}"/>
                  </a:ext>
                </a:extLst>
              </p14:cNvPr>
              <p14:cNvContentPartPr/>
              <p14:nvPr/>
            </p14:nvContentPartPr>
            <p14:xfrm>
              <a:off x="2579753" y="6024452"/>
              <a:ext cx="1312560" cy="474120"/>
            </p14:xfrm>
          </p:contentPart>
        </mc:Choice>
        <mc:Fallback xmlns="">
          <p:pic>
            <p:nvPicPr>
              <p:cNvPr id="62" name="Ink 61">
                <a:extLst>
                  <a:ext uri="{FF2B5EF4-FFF2-40B4-BE49-F238E27FC236}">
                    <a16:creationId xmlns:a16="http://schemas.microsoft.com/office/drawing/2014/main" id="{4778001C-5AE7-4AED-B00A-E436A5648456}"/>
                  </a:ext>
                </a:extLst>
              </p:cNvPr>
              <p:cNvPicPr/>
              <p:nvPr/>
            </p:nvPicPr>
            <p:blipFill>
              <a:blip r:embed="rId20"/>
              <a:stretch>
                <a:fillRect/>
              </a:stretch>
            </p:blipFill>
            <p:spPr>
              <a:xfrm>
                <a:off x="2570753" y="6015452"/>
                <a:ext cx="133020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E4F302A2-7289-420F-BCFF-E4F8C01FB1C7}"/>
                  </a:ext>
                </a:extLst>
              </p14:cNvPr>
              <p14:cNvContentPartPr/>
              <p14:nvPr/>
            </p14:nvContentPartPr>
            <p14:xfrm>
              <a:off x="4110833" y="5993492"/>
              <a:ext cx="704160" cy="447840"/>
            </p14:xfrm>
          </p:contentPart>
        </mc:Choice>
        <mc:Fallback xmlns="">
          <p:pic>
            <p:nvPicPr>
              <p:cNvPr id="68" name="Ink 67">
                <a:extLst>
                  <a:ext uri="{FF2B5EF4-FFF2-40B4-BE49-F238E27FC236}">
                    <a16:creationId xmlns:a16="http://schemas.microsoft.com/office/drawing/2014/main" id="{E4F302A2-7289-420F-BCFF-E4F8C01FB1C7}"/>
                  </a:ext>
                </a:extLst>
              </p:cNvPr>
              <p:cNvPicPr/>
              <p:nvPr/>
            </p:nvPicPr>
            <p:blipFill>
              <a:blip r:embed="rId22"/>
              <a:stretch>
                <a:fillRect/>
              </a:stretch>
            </p:blipFill>
            <p:spPr>
              <a:xfrm>
                <a:off x="4102193" y="5984499"/>
                <a:ext cx="721800" cy="465466"/>
              </a:xfrm>
              <a:prstGeom prst="rect">
                <a:avLst/>
              </a:prstGeom>
            </p:spPr>
          </p:pic>
        </mc:Fallback>
      </mc:AlternateContent>
    </p:spTree>
    <p:extLst>
      <p:ext uri="{BB962C8B-B14F-4D97-AF65-F5344CB8AC3E}">
        <p14:creationId xmlns:p14="http://schemas.microsoft.com/office/powerpoint/2010/main" val="1891928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E32-D208-4D2F-9C1E-C80EA18E09F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F9E63D-B62C-45CA-8D3C-7642BBED00A4}"/>
                  </a:ext>
                </a:extLst>
              </p:cNvPr>
              <p:cNvSpPr>
                <a:spLocks noGrp="1"/>
              </p:cNvSpPr>
              <p:nvPr>
                <p:ph idx="1"/>
              </p:nvPr>
            </p:nvSpPr>
            <p:spPr/>
            <p:txBody>
              <a:bodyPr/>
              <a:lstStyle/>
              <a:p>
                <a:pPr marL="0" indent="0">
                  <a:buNone/>
                </a:pPr>
                <a:r>
                  <a:rPr lang="en-US" dirty="0"/>
                  <a:t>Determine the area of the parallelogram determined by the vectors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(4,−7,5)</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(−1,0,2)</m:t>
                        </m:r>
                      </m:e>
                    </m:acc>
                  </m:oMath>
                </a14:m>
                <a:endParaRPr lang="en-US" dirty="0"/>
              </a:p>
              <a:p>
                <a:pPr marL="0" indent="0">
                  <a:buNone/>
                </a:pPr>
                <a:r>
                  <a:rPr lang="en-US" dirty="0"/>
                  <a:t>Solution:</a:t>
                </a:r>
              </a:p>
              <a:p>
                <a:pPr marL="0" indent="0">
                  <a:buNone/>
                </a:pPr>
                <a:r>
                  <a:rPr lang="en-US" dirty="0"/>
                  <a:t>-7          0                                                Therefore the area of the </a:t>
                </a:r>
              </a:p>
              <a:p>
                <a:pPr marL="514350" indent="-514350">
                  <a:buAutoNum type="arabicPlain" startAt="5"/>
                </a:pPr>
                <a:r>
                  <a:rPr lang="en-US" dirty="0"/>
                  <a:t>       2                                                parallelogram sought is </a:t>
                </a:r>
              </a:p>
              <a:p>
                <a:pPr marL="514350" indent="-514350">
                  <a:buAutoNum type="arabicPlain" startAt="4"/>
                </a:pPr>
                <a:r>
                  <a:rPr lang="en-US" dirty="0"/>
                  <a:t>      -1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46</m:t>
                        </m:r>
                      </m:e>
                    </m:rad>
                  </m:oMath>
                </a14:m>
                <a:r>
                  <a:rPr lang="en-US" dirty="0"/>
                  <a:t> </a:t>
                </a:r>
                <a:r>
                  <a:rPr lang="en-US"/>
                  <a:t>square units.</a:t>
                </a:r>
                <a:endParaRPr lang="en-US" dirty="0"/>
              </a:p>
              <a:p>
                <a:pPr marL="0" indent="0">
                  <a:buNone/>
                </a:pPr>
                <a:r>
                  <a:rPr lang="en-US" dirty="0"/>
                  <a:t>-7          0</a:t>
                </a:r>
              </a:p>
            </p:txBody>
          </p:sp>
        </mc:Choice>
        <mc:Fallback xmlns="">
          <p:sp>
            <p:nvSpPr>
              <p:cNvPr id="3" name="Content Placeholder 2">
                <a:extLst>
                  <a:ext uri="{FF2B5EF4-FFF2-40B4-BE49-F238E27FC236}">
                    <a16:creationId xmlns:a16="http://schemas.microsoft.com/office/drawing/2014/main" id="{B2F9E63D-B62C-45CA-8D3C-7642BBED00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D8E3E0C-FD82-470C-B78A-51928D622D69}"/>
              </a:ext>
            </a:extLst>
          </p:cNvPr>
          <p:cNvCxnSpPr/>
          <p:nvPr/>
        </p:nvCxnSpPr>
        <p:spPr>
          <a:xfrm>
            <a:off x="1310326" y="3742441"/>
            <a:ext cx="612742"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FFB582-9E2B-4FF5-BAD6-38106DB9980D}"/>
              </a:ext>
            </a:extLst>
          </p:cNvPr>
          <p:cNvCxnSpPr/>
          <p:nvPr/>
        </p:nvCxnSpPr>
        <p:spPr>
          <a:xfrm>
            <a:off x="1244338" y="4185501"/>
            <a:ext cx="612742" cy="53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C3BA36-EFFB-4854-AB0B-1D6579C27FF1}"/>
              </a:ext>
            </a:extLst>
          </p:cNvPr>
          <p:cNvCxnSpPr/>
          <p:nvPr/>
        </p:nvCxnSpPr>
        <p:spPr>
          <a:xfrm>
            <a:off x="1140643" y="4722829"/>
            <a:ext cx="782425" cy="377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AE6891-8C6F-4B9C-BA09-71CF6869B71E}"/>
              </a:ext>
            </a:extLst>
          </p:cNvPr>
          <p:cNvCxnSpPr/>
          <p:nvPr/>
        </p:nvCxnSpPr>
        <p:spPr>
          <a:xfrm flipV="1">
            <a:off x="1244338" y="3742441"/>
            <a:ext cx="678730"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DD5B7A-D549-48C9-9D66-E5CA49D786E8}"/>
              </a:ext>
            </a:extLst>
          </p:cNvPr>
          <p:cNvCxnSpPr/>
          <p:nvPr/>
        </p:nvCxnSpPr>
        <p:spPr>
          <a:xfrm flipV="1">
            <a:off x="1244338" y="4185501"/>
            <a:ext cx="678730" cy="46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64E312-A13E-46E5-87DB-EC2B2FC2DF32}"/>
              </a:ext>
            </a:extLst>
          </p:cNvPr>
          <p:cNvCxnSpPr/>
          <p:nvPr/>
        </p:nvCxnSpPr>
        <p:spPr>
          <a:xfrm flipV="1">
            <a:off x="1310326" y="4722829"/>
            <a:ext cx="546754" cy="4619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AF254D90-D707-40E9-B653-79212BCD225C}"/>
                  </a:ext>
                </a:extLst>
              </p14:cNvPr>
              <p14:cNvContentPartPr/>
              <p14:nvPr/>
            </p14:nvContentPartPr>
            <p14:xfrm>
              <a:off x="2278073" y="3757892"/>
              <a:ext cx="2696400" cy="275040"/>
            </p14:xfrm>
          </p:contentPart>
        </mc:Choice>
        <mc:Fallback xmlns="">
          <p:pic>
            <p:nvPicPr>
              <p:cNvPr id="37" name="Ink 36">
                <a:extLst>
                  <a:ext uri="{FF2B5EF4-FFF2-40B4-BE49-F238E27FC236}">
                    <a16:creationId xmlns:a16="http://schemas.microsoft.com/office/drawing/2014/main" id="{AF254D90-D707-40E9-B653-79212BCD225C}"/>
                  </a:ext>
                </a:extLst>
              </p:cNvPr>
              <p:cNvPicPr/>
              <p:nvPr/>
            </p:nvPicPr>
            <p:blipFill>
              <a:blip r:embed="rId4"/>
              <a:stretch>
                <a:fillRect/>
              </a:stretch>
            </p:blipFill>
            <p:spPr>
              <a:xfrm>
                <a:off x="2269433" y="3749241"/>
                <a:ext cx="2714040" cy="29270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7F208DB1-7992-43B8-945F-9C05C38E3E39}"/>
                  </a:ext>
                </a:extLst>
              </p14:cNvPr>
              <p14:cNvContentPartPr/>
              <p14:nvPr/>
            </p14:nvContentPartPr>
            <p14:xfrm>
              <a:off x="4400273" y="4229492"/>
              <a:ext cx="575280" cy="228600"/>
            </p14:xfrm>
          </p:contentPart>
        </mc:Choice>
        <mc:Fallback xmlns="">
          <p:pic>
            <p:nvPicPr>
              <p:cNvPr id="59" name="Ink 58">
                <a:extLst>
                  <a:ext uri="{FF2B5EF4-FFF2-40B4-BE49-F238E27FC236}">
                    <a16:creationId xmlns:a16="http://schemas.microsoft.com/office/drawing/2014/main" id="{7F208DB1-7992-43B8-945F-9C05C38E3E39}"/>
                  </a:ext>
                </a:extLst>
              </p:cNvPr>
              <p:cNvPicPr/>
              <p:nvPr/>
            </p:nvPicPr>
            <p:blipFill>
              <a:blip r:embed="rId6"/>
              <a:stretch>
                <a:fillRect/>
              </a:stretch>
            </p:blipFill>
            <p:spPr>
              <a:xfrm>
                <a:off x="4391633" y="4220852"/>
                <a:ext cx="5929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0" name="Ink 59">
                <a:extLst>
                  <a:ext uri="{FF2B5EF4-FFF2-40B4-BE49-F238E27FC236}">
                    <a16:creationId xmlns:a16="http://schemas.microsoft.com/office/drawing/2014/main" id="{73B0402C-C0B0-4F3A-AC9B-97642F21B250}"/>
                  </a:ext>
                </a:extLst>
              </p14:cNvPr>
              <p14:cNvContentPartPr/>
              <p14:nvPr/>
            </p14:nvContentPartPr>
            <p14:xfrm>
              <a:off x="2327033" y="4261532"/>
              <a:ext cx="1909440" cy="269640"/>
            </p14:xfrm>
          </p:contentPart>
        </mc:Choice>
        <mc:Fallback xmlns="">
          <p:pic>
            <p:nvPicPr>
              <p:cNvPr id="60" name="Ink 59">
                <a:extLst>
                  <a:ext uri="{FF2B5EF4-FFF2-40B4-BE49-F238E27FC236}">
                    <a16:creationId xmlns:a16="http://schemas.microsoft.com/office/drawing/2014/main" id="{73B0402C-C0B0-4F3A-AC9B-97642F21B250}"/>
                  </a:ext>
                </a:extLst>
              </p:cNvPr>
              <p:cNvPicPr/>
              <p:nvPr/>
            </p:nvPicPr>
            <p:blipFill>
              <a:blip r:embed="rId8"/>
              <a:stretch>
                <a:fillRect/>
              </a:stretch>
            </p:blipFill>
            <p:spPr>
              <a:xfrm>
                <a:off x="2318033" y="4252880"/>
                <a:ext cx="1927080" cy="2873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3" name="Ink 82">
                <a:extLst>
                  <a:ext uri="{FF2B5EF4-FFF2-40B4-BE49-F238E27FC236}">
                    <a16:creationId xmlns:a16="http://schemas.microsoft.com/office/drawing/2014/main" id="{17CFCB4F-7929-4D1A-ACC7-3D8BBF06D565}"/>
                  </a:ext>
                </a:extLst>
              </p14:cNvPr>
              <p14:cNvContentPartPr/>
              <p14:nvPr/>
            </p14:nvContentPartPr>
            <p14:xfrm>
              <a:off x="4574153" y="4770572"/>
              <a:ext cx="442080" cy="223560"/>
            </p14:xfrm>
          </p:contentPart>
        </mc:Choice>
        <mc:Fallback xmlns="">
          <p:pic>
            <p:nvPicPr>
              <p:cNvPr id="83" name="Ink 82">
                <a:extLst>
                  <a:ext uri="{FF2B5EF4-FFF2-40B4-BE49-F238E27FC236}">
                    <a16:creationId xmlns:a16="http://schemas.microsoft.com/office/drawing/2014/main" id="{17CFCB4F-7929-4D1A-ACC7-3D8BBF06D565}"/>
                  </a:ext>
                </a:extLst>
              </p:cNvPr>
              <p:cNvPicPr/>
              <p:nvPr/>
            </p:nvPicPr>
            <p:blipFill>
              <a:blip r:embed="rId10"/>
              <a:stretch>
                <a:fillRect/>
              </a:stretch>
            </p:blipFill>
            <p:spPr>
              <a:xfrm>
                <a:off x="4565153" y="4761932"/>
                <a:ext cx="4597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a:extLst>
                  <a:ext uri="{FF2B5EF4-FFF2-40B4-BE49-F238E27FC236}">
                    <a16:creationId xmlns:a16="http://schemas.microsoft.com/office/drawing/2014/main" id="{A4A1AC76-9B4D-47DE-8074-27EFC7E53042}"/>
                  </a:ext>
                </a:extLst>
              </p14:cNvPr>
              <p14:cNvContentPartPr/>
              <p14:nvPr/>
            </p14:nvContentPartPr>
            <p14:xfrm>
              <a:off x="2336033" y="4771652"/>
              <a:ext cx="2090880" cy="383400"/>
            </p14:xfrm>
          </p:contentPart>
        </mc:Choice>
        <mc:Fallback xmlns="">
          <p:pic>
            <p:nvPicPr>
              <p:cNvPr id="84" name="Ink 83">
                <a:extLst>
                  <a:ext uri="{FF2B5EF4-FFF2-40B4-BE49-F238E27FC236}">
                    <a16:creationId xmlns:a16="http://schemas.microsoft.com/office/drawing/2014/main" id="{A4A1AC76-9B4D-47DE-8074-27EFC7E53042}"/>
                  </a:ext>
                </a:extLst>
              </p:cNvPr>
              <p:cNvPicPr/>
              <p:nvPr/>
            </p:nvPicPr>
            <p:blipFill>
              <a:blip r:embed="rId12"/>
              <a:stretch>
                <a:fillRect/>
              </a:stretch>
            </p:blipFill>
            <p:spPr>
              <a:xfrm>
                <a:off x="2327393" y="4763012"/>
                <a:ext cx="21085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9F08C563-4B8C-4526-AA23-05F8060F7488}"/>
                  </a:ext>
                </a:extLst>
              </p14:cNvPr>
              <p14:cNvContentPartPr/>
              <p14:nvPr/>
            </p14:nvContentPartPr>
            <p14:xfrm>
              <a:off x="1147313" y="5524412"/>
              <a:ext cx="1243440" cy="509040"/>
            </p14:xfrm>
          </p:contentPart>
        </mc:Choice>
        <mc:Fallback xmlns="">
          <p:pic>
            <p:nvPicPr>
              <p:cNvPr id="21" name="Ink 20">
                <a:extLst>
                  <a:ext uri="{FF2B5EF4-FFF2-40B4-BE49-F238E27FC236}">
                    <a16:creationId xmlns:a16="http://schemas.microsoft.com/office/drawing/2014/main" id="{9F08C563-4B8C-4526-AA23-05F8060F7488}"/>
                  </a:ext>
                </a:extLst>
              </p:cNvPr>
              <p:cNvPicPr/>
              <p:nvPr/>
            </p:nvPicPr>
            <p:blipFill>
              <a:blip r:embed="rId14"/>
              <a:stretch>
                <a:fillRect/>
              </a:stretch>
            </p:blipFill>
            <p:spPr>
              <a:xfrm>
                <a:off x="1138673" y="5515412"/>
                <a:ext cx="126108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a:extLst>
                  <a:ext uri="{FF2B5EF4-FFF2-40B4-BE49-F238E27FC236}">
                    <a16:creationId xmlns:a16="http://schemas.microsoft.com/office/drawing/2014/main" id="{A63C0174-F4E0-4E2A-97D6-27E3ABAA01D5}"/>
                  </a:ext>
                </a:extLst>
              </p14:cNvPr>
              <p14:cNvContentPartPr/>
              <p14:nvPr/>
            </p14:nvContentPartPr>
            <p14:xfrm>
              <a:off x="2537993" y="5286092"/>
              <a:ext cx="2807280" cy="623160"/>
            </p14:xfrm>
          </p:contentPart>
        </mc:Choice>
        <mc:Fallback xmlns="">
          <p:pic>
            <p:nvPicPr>
              <p:cNvPr id="47" name="Ink 46">
                <a:extLst>
                  <a:ext uri="{FF2B5EF4-FFF2-40B4-BE49-F238E27FC236}">
                    <a16:creationId xmlns:a16="http://schemas.microsoft.com/office/drawing/2014/main" id="{A63C0174-F4E0-4E2A-97D6-27E3ABAA01D5}"/>
                  </a:ext>
                </a:extLst>
              </p:cNvPr>
              <p:cNvPicPr/>
              <p:nvPr/>
            </p:nvPicPr>
            <p:blipFill>
              <a:blip r:embed="rId16"/>
              <a:stretch>
                <a:fillRect/>
              </a:stretch>
            </p:blipFill>
            <p:spPr>
              <a:xfrm>
                <a:off x="2529352" y="5277087"/>
                <a:ext cx="2824922" cy="64081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E8D41B0F-AA22-4174-B01B-97F01717E19A}"/>
                  </a:ext>
                </a:extLst>
              </p14:cNvPr>
              <p14:cNvContentPartPr/>
              <p14:nvPr/>
            </p14:nvContentPartPr>
            <p14:xfrm>
              <a:off x="2279513" y="6234332"/>
              <a:ext cx="142200" cy="97920"/>
            </p14:xfrm>
          </p:contentPart>
        </mc:Choice>
        <mc:Fallback xmlns="">
          <p:pic>
            <p:nvPicPr>
              <p:cNvPr id="50" name="Ink 49">
                <a:extLst>
                  <a:ext uri="{FF2B5EF4-FFF2-40B4-BE49-F238E27FC236}">
                    <a16:creationId xmlns:a16="http://schemas.microsoft.com/office/drawing/2014/main" id="{E8D41B0F-AA22-4174-B01B-97F01717E19A}"/>
                  </a:ext>
                </a:extLst>
              </p:cNvPr>
              <p:cNvPicPr/>
              <p:nvPr/>
            </p:nvPicPr>
            <p:blipFill>
              <a:blip r:embed="rId18"/>
              <a:stretch>
                <a:fillRect/>
              </a:stretch>
            </p:blipFill>
            <p:spPr>
              <a:xfrm>
                <a:off x="2270873" y="6225332"/>
                <a:ext cx="1598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Ink 61">
                <a:extLst>
                  <a:ext uri="{FF2B5EF4-FFF2-40B4-BE49-F238E27FC236}">
                    <a16:creationId xmlns:a16="http://schemas.microsoft.com/office/drawing/2014/main" id="{4778001C-5AE7-4AED-B00A-E436A5648456}"/>
                  </a:ext>
                </a:extLst>
              </p14:cNvPr>
              <p14:cNvContentPartPr/>
              <p14:nvPr/>
            </p14:nvContentPartPr>
            <p14:xfrm>
              <a:off x="2579753" y="6024452"/>
              <a:ext cx="1312560" cy="474120"/>
            </p14:xfrm>
          </p:contentPart>
        </mc:Choice>
        <mc:Fallback xmlns="">
          <p:pic>
            <p:nvPicPr>
              <p:cNvPr id="62" name="Ink 61">
                <a:extLst>
                  <a:ext uri="{FF2B5EF4-FFF2-40B4-BE49-F238E27FC236}">
                    <a16:creationId xmlns:a16="http://schemas.microsoft.com/office/drawing/2014/main" id="{4778001C-5AE7-4AED-B00A-E436A5648456}"/>
                  </a:ext>
                </a:extLst>
              </p:cNvPr>
              <p:cNvPicPr/>
              <p:nvPr/>
            </p:nvPicPr>
            <p:blipFill>
              <a:blip r:embed="rId20"/>
              <a:stretch>
                <a:fillRect/>
              </a:stretch>
            </p:blipFill>
            <p:spPr>
              <a:xfrm>
                <a:off x="2570753" y="6015452"/>
                <a:ext cx="133020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E4F302A2-7289-420F-BCFF-E4F8C01FB1C7}"/>
                  </a:ext>
                </a:extLst>
              </p14:cNvPr>
              <p14:cNvContentPartPr/>
              <p14:nvPr/>
            </p14:nvContentPartPr>
            <p14:xfrm>
              <a:off x="4110833" y="5993492"/>
              <a:ext cx="704160" cy="447840"/>
            </p14:xfrm>
          </p:contentPart>
        </mc:Choice>
        <mc:Fallback xmlns="">
          <p:pic>
            <p:nvPicPr>
              <p:cNvPr id="68" name="Ink 67">
                <a:extLst>
                  <a:ext uri="{FF2B5EF4-FFF2-40B4-BE49-F238E27FC236}">
                    <a16:creationId xmlns:a16="http://schemas.microsoft.com/office/drawing/2014/main" id="{E4F302A2-7289-420F-BCFF-E4F8C01FB1C7}"/>
                  </a:ext>
                </a:extLst>
              </p:cNvPr>
              <p:cNvPicPr/>
              <p:nvPr/>
            </p:nvPicPr>
            <p:blipFill>
              <a:blip r:embed="rId22"/>
              <a:stretch>
                <a:fillRect/>
              </a:stretch>
            </p:blipFill>
            <p:spPr>
              <a:xfrm>
                <a:off x="4102193" y="5984499"/>
                <a:ext cx="721800" cy="465466"/>
              </a:xfrm>
              <a:prstGeom prst="rect">
                <a:avLst/>
              </a:prstGeom>
            </p:spPr>
          </p:pic>
        </mc:Fallback>
      </mc:AlternateContent>
    </p:spTree>
    <p:extLst>
      <p:ext uri="{BB962C8B-B14F-4D97-AF65-F5344CB8AC3E}">
        <p14:creationId xmlns:p14="http://schemas.microsoft.com/office/powerpoint/2010/main" val="147067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normAutofit/>
          </a:bodyPr>
          <a:lstStyle/>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normAutofit/>
              </a:bodyPr>
              <a:lstStyle/>
              <a:p>
                <a:pPr marL="0" indent="0">
                  <a:buNone/>
                </a:pPr>
                <a:r>
                  <a:rPr lang="en-US" dirty="0"/>
                  <a:t>The magnitude of the force applied is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e>
                    </m:d>
                  </m:oMath>
                </a14:m>
                <a:r>
                  <a:rPr lang="en-US" dirty="0"/>
                  <a:t>, and the magnitude of the force applied in the direction of the displacement is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endParaRPr lang="en-US" dirty="0"/>
              </a:p>
            </p:txBody>
          </p:sp>
        </mc:Choice>
        <mc:Fallback xmlns="">
          <p:sp>
            <p:nvSpPr>
              <p:cNvPr id="4" name="Content Placeholder 3">
                <a:extLst>
                  <a:ext uri="{FF2B5EF4-FFF2-40B4-BE49-F238E27FC236}">
                    <a16:creationId xmlns:a16="http://schemas.microsoft.com/office/drawing/2014/main" id="{87C20D1E-A1D3-4DD9-8C2A-3DAFC7E82417}"/>
                  </a:ext>
                </a:extLst>
              </p:cNvPr>
              <p:cNvSpPr>
                <a:spLocks noGrp="1" noRot="1" noChangeAspect="1" noMove="1" noResize="1" noEditPoints="1" noAdjustHandles="1" noChangeArrowheads="1" noChangeShapeType="1" noTextEdit="1"/>
              </p:cNvSpPr>
              <p:nvPr>
                <p:ph sz="half" idx="2"/>
              </p:nvPr>
            </p:nvSpPr>
            <p:spPr>
              <a:blipFill>
                <a:blip r:embed="rId2"/>
                <a:stretch>
                  <a:fillRect l="-2471" t="-2241" r="-118"/>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3"/>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5"/>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7"/>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337104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1C3-9D16-4442-8A59-C85AA814D262}"/>
              </a:ext>
            </a:extLst>
          </p:cNvPr>
          <p:cNvSpPr>
            <a:spLocks noGrp="1"/>
          </p:cNvSpPr>
          <p:nvPr>
            <p:ph type="title"/>
          </p:nvPr>
        </p:nvSpPr>
        <p:spPr/>
        <p:txBody>
          <a:bodyPr/>
          <a:lstStyle/>
          <a:p>
            <a:r>
              <a:rPr lang="en-US" dirty="0"/>
              <a:t>Example 2 Re: Area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6AEA-D92F-4043-9E9D-5831EC7468E3}"/>
                  </a:ext>
                </a:extLst>
              </p:cNvPr>
              <p:cNvSpPr>
                <a:spLocks noGrp="1"/>
              </p:cNvSpPr>
              <p:nvPr>
                <p:ph idx="1"/>
              </p:nvPr>
            </p:nvSpPr>
            <p:spPr/>
            <p:txBody>
              <a:bodyPr/>
              <a:lstStyle/>
              <a:p>
                <a:pPr marL="0" indent="0">
                  <a:buNone/>
                </a:pPr>
                <a:r>
                  <a:rPr lang="en-US" dirty="0"/>
                  <a:t>Determine the area of the triangle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(−6,−1,−4)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(15,2,1)</m:t>
                        </m:r>
                      </m:e>
                    </m:acc>
                  </m:oMath>
                </a14:m>
                <a:r>
                  <a:rPr lang="en-US" dirty="0"/>
                  <a:t> </a:t>
                </a:r>
              </a:p>
            </p:txBody>
          </p:sp>
        </mc:Choice>
        <mc:Fallback xmlns="">
          <p:sp>
            <p:nvSpPr>
              <p:cNvPr id="3" name="Content Placeholder 2">
                <a:extLst>
                  <a:ext uri="{FF2B5EF4-FFF2-40B4-BE49-F238E27FC236}">
                    <a16:creationId xmlns:a16="http://schemas.microsoft.com/office/drawing/2014/main" id="{61246AEA-D92F-4043-9E9D-5831EC7468E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49281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1C3-9D16-4442-8A59-C85AA814D26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6AEA-D92F-4043-9E9D-5831EC7468E3}"/>
                  </a:ext>
                </a:extLst>
              </p:cNvPr>
              <p:cNvSpPr>
                <a:spLocks noGrp="1"/>
              </p:cNvSpPr>
              <p:nvPr>
                <p:ph idx="1"/>
              </p:nvPr>
            </p:nvSpPr>
            <p:spPr/>
            <p:txBody>
              <a:bodyPr/>
              <a:lstStyle/>
              <a:p>
                <a:pPr marL="0" indent="0">
                  <a:buNone/>
                </a:pPr>
                <a:r>
                  <a:rPr lang="en-US" dirty="0"/>
                  <a:t>Determine the area of the triangle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(−6,−1,−4)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(15,2,1)</m:t>
                        </m:r>
                      </m:e>
                    </m:acc>
                  </m:oMath>
                </a14:m>
                <a:r>
                  <a:rPr lang="en-US" dirty="0"/>
                  <a:t> </a:t>
                </a:r>
              </a:p>
              <a:p>
                <a:pPr marL="0" indent="0">
                  <a:buNone/>
                </a:pPr>
                <a:r>
                  <a:rPr lang="en-US" dirty="0"/>
                  <a:t>Solution:</a:t>
                </a:r>
              </a:p>
              <a:p>
                <a:pPr marL="0" indent="0">
                  <a:buNone/>
                </a:pPr>
                <a:r>
                  <a:rPr lang="en-US" dirty="0"/>
                  <a:t>-1          2</a:t>
                </a:r>
              </a:p>
              <a:p>
                <a:pPr marL="0" indent="0">
                  <a:buNone/>
                </a:pPr>
                <a:r>
                  <a:rPr lang="en-US" dirty="0"/>
                  <a:t>-4          1</a:t>
                </a:r>
              </a:p>
              <a:p>
                <a:pPr marL="0" indent="0">
                  <a:buNone/>
                </a:pPr>
                <a:r>
                  <a:rPr lang="en-US" dirty="0"/>
                  <a:t>-6         15</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61246AEA-D92F-4043-9E9D-5831EC7468E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32E4080-83C1-41FE-BD95-E15B17113EAC}"/>
              </a:ext>
            </a:extLst>
          </p:cNvPr>
          <p:cNvCxnSpPr/>
          <p:nvPr/>
        </p:nvCxnSpPr>
        <p:spPr>
          <a:xfrm>
            <a:off x="1300899" y="3516198"/>
            <a:ext cx="641023" cy="490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375CFB-3109-4742-AB36-3460DABCACDA}"/>
              </a:ext>
            </a:extLst>
          </p:cNvPr>
          <p:cNvCxnSpPr/>
          <p:nvPr/>
        </p:nvCxnSpPr>
        <p:spPr>
          <a:xfrm flipV="1">
            <a:off x="1282045" y="3657600"/>
            <a:ext cx="697584" cy="49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393B56-2BEA-469E-91FB-E37BAA33FF89}"/>
              </a:ext>
            </a:extLst>
          </p:cNvPr>
          <p:cNvCxnSpPr/>
          <p:nvPr/>
        </p:nvCxnSpPr>
        <p:spPr>
          <a:xfrm>
            <a:off x="1300899" y="418550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2E9932-739F-483F-B830-A1684BA4407D}"/>
              </a:ext>
            </a:extLst>
          </p:cNvPr>
          <p:cNvCxnSpPr/>
          <p:nvPr/>
        </p:nvCxnSpPr>
        <p:spPr>
          <a:xfrm flipV="1">
            <a:off x="1300899" y="415722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35F6DF-D29F-42E1-BE84-90F7070ADDB2}"/>
              </a:ext>
            </a:extLst>
          </p:cNvPr>
          <p:cNvCxnSpPr/>
          <p:nvPr/>
        </p:nvCxnSpPr>
        <p:spPr>
          <a:xfrm>
            <a:off x="1300899" y="4694548"/>
            <a:ext cx="678730" cy="46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7F69EB-0555-44B1-9BD1-3E33C4A9910D}"/>
              </a:ext>
            </a:extLst>
          </p:cNvPr>
          <p:cNvCxnSpPr/>
          <p:nvPr/>
        </p:nvCxnSpPr>
        <p:spPr>
          <a:xfrm flipV="1">
            <a:off x="1291472" y="4694548"/>
            <a:ext cx="650450" cy="4242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097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1C3-9D16-4442-8A59-C85AA814D26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6AEA-D92F-4043-9E9D-5831EC7468E3}"/>
                  </a:ext>
                </a:extLst>
              </p:cNvPr>
              <p:cNvSpPr>
                <a:spLocks noGrp="1"/>
              </p:cNvSpPr>
              <p:nvPr>
                <p:ph idx="1"/>
              </p:nvPr>
            </p:nvSpPr>
            <p:spPr/>
            <p:txBody>
              <a:bodyPr/>
              <a:lstStyle/>
              <a:p>
                <a:pPr marL="0" indent="0">
                  <a:buNone/>
                </a:pPr>
                <a:r>
                  <a:rPr lang="en-US" dirty="0"/>
                  <a:t>Determine the area of the triangle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(−6,−1,−4)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(15,2,1)</m:t>
                        </m:r>
                      </m:e>
                    </m:acc>
                  </m:oMath>
                </a14:m>
                <a:r>
                  <a:rPr lang="en-US" dirty="0"/>
                  <a:t> </a:t>
                </a:r>
              </a:p>
              <a:p>
                <a:pPr marL="0" indent="0">
                  <a:buNone/>
                </a:pPr>
                <a:r>
                  <a:rPr lang="en-US" dirty="0"/>
                  <a:t>Solution:</a:t>
                </a:r>
              </a:p>
              <a:p>
                <a:pPr marL="0" indent="0">
                  <a:buNone/>
                </a:pPr>
                <a:r>
                  <a:rPr lang="en-US" dirty="0"/>
                  <a:t>-1          2</a:t>
                </a:r>
              </a:p>
              <a:p>
                <a:pPr marL="0" indent="0">
                  <a:buNone/>
                </a:pPr>
                <a:r>
                  <a:rPr lang="en-US" dirty="0"/>
                  <a:t>-4          1</a:t>
                </a:r>
              </a:p>
              <a:p>
                <a:pPr marL="0" indent="0">
                  <a:buNone/>
                </a:pPr>
                <a:r>
                  <a:rPr lang="en-US" dirty="0"/>
                  <a:t>-6         15</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61246AEA-D92F-4043-9E9D-5831EC7468E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32E4080-83C1-41FE-BD95-E15B17113EAC}"/>
              </a:ext>
            </a:extLst>
          </p:cNvPr>
          <p:cNvCxnSpPr/>
          <p:nvPr/>
        </p:nvCxnSpPr>
        <p:spPr>
          <a:xfrm>
            <a:off x="1300899" y="3516198"/>
            <a:ext cx="641023" cy="490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375CFB-3109-4742-AB36-3460DABCACDA}"/>
              </a:ext>
            </a:extLst>
          </p:cNvPr>
          <p:cNvCxnSpPr/>
          <p:nvPr/>
        </p:nvCxnSpPr>
        <p:spPr>
          <a:xfrm flipV="1">
            <a:off x="1282045" y="3657600"/>
            <a:ext cx="697584" cy="49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393B56-2BEA-469E-91FB-E37BAA33FF89}"/>
              </a:ext>
            </a:extLst>
          </p:cNvPr>
          <p:cNvCxnSpPr/>
          <p:nvPr/>
        </p:nvCxnSpPr>
        <p:spPr>
          <a:xfrm>
            <a:off x="1300899" y="418550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2E9932-739F-483F-B830-A1684BA4407D}"/>
              </a:ext>
            </a:extLst>
          </p:cNvPr>
          <p:cNvCxnSpPr/>
          <p:nvPr/>
        </p:nvCxnSpPr>
        <p:spPr>
          <a:xfrm flipV="1">
            <a:off x="1300899" y="415722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35F6DF-D29F-42E1-BE84-90F7070ADDB2}"/>
              </a:ext>
            </a:extLst>
          </p:cNvPr>
          <p:cNvCxnSpPr/>
          <p:nvPr/>
        </p:nvCxnSpPr>
        <p:spPr>
          <a:xfrm>
            <a:off x="1300899" y="4694548"/>
            <a:ext cx="678730" cy="46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7F69EB-0555-44B1-9BD1-3E33C4A9910D}"/>
              </a:ext>
            </a:extLst>
          </p:cNvPr>
          <p:cNvCxnSpPr/>
          <p:nvPr/>
        </p:nvCxnSpPr>
        <p:spPr>
          <a:xfrm flipV="1">
            <a:off x="1291472" y="4694548"/>
            <a:ext cx="650450" cy="42420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1D42F241-EC32-48C9-9E49-EAD05B57E649}"/>
                  </a:ext>
                </a:extLst>
              </p14:cNvPr>
              <p14:cNvContentPartPr/>
              <p14:nvPr/>
            </p14:nvContentPartPr>
            <p14:xfrm>
              <a:off x="2421353" y="3607052"/>
              <a:ext cx="2016360" cy="388800"/>
            </p14:xfrm>
          </p:contentPart>
        </mc:Choice>
        <mc:Fallback xmlns="">
          <p:pic>
            <p:nvPicPr>
              <p:cNvPr id="28" name="Ink 27">
                <a:extLst>
                  <a:ext uri="{FF2B5EF4-FFF2-40B4-BE49-F238E27FC236}">
                    <a16:creationId xmlns:a16="http://schemas.microsoft.com/office/drawing/2014/main" id="{1D42F241-EC32-48C9-9E49-EAD05B57E649}"/>
                  </a:ext>
                </a:extLst>
              </p:cNvPr>
              <p:cNvPicPr/>
              <p:nvPr/>
            </p:nvPicPr>
            <p:blipFill>
              <a:blip r:embed="rId4"/>
              <a:stretch>
                <a:fillRect/>
              </a:stretch>
            </p:blipFill>
            <p:spPr>
              <a:xfrm>
                <a:off x="2412353" y="3598060"/>
                <a:ext cx="2034000" cy="4064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4E4AF0D5-B0E3-4F07-95C1-0478B949E321}"/>
                  </a:ext>
                </a:extLst>
              </p14:cNvPr>
              <p14:cNvContentPartPr/>
              <p14:nvPr/>
            </p14:nvContentPartPr>
            <p14:xfrm>
              <a:off x="4587113" y="3589772"/>
              <a:ext cx="274680" cy="197280"/>
            </p14:xfrm>
          </p:contentPart>
        </mc:Choice>
        <mc:Fallback xmlns="">
          <p:pic>
            <p:nvPicPr>
              <p:cNvPr id="31" name="Ink 30">
                <a:extLst>
                  <a:ext uri="{FF2B5EF4-FFF2-40B4-BE49-F238E27FC236}">
                    <a16:creationId xmlns:a16="http://schemas.microsoft.com/office/drawing/2014/main" id="{4E4AF0D5-B0E3-4F07-95C1-0478B949E321}"/>
                  </a:ext>
                </a:extLst>
              </p:cNvPr>
              <p:cNvPicPr/>
              <p:nvPr/>
            </p:nvPicPr>
            <p:blipFill>
              <a:blip r:embed="rId6"/>
              <a:stretch>
                <a:fillRect/>
              </a:stretch>
            </p:blipFill>
            <p:spPr>
              <a:xfrm>
                <a:off x="4578462" y="3580772"/>
                <a:ext cx="292343"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6DB588DD-00DA-4485-B271-C98E8EE6232C}"/>
                  </a:ext>
                </a:extLst>
              </p14:cNvPr>
              <p14:cNvContentPartPr/>
              <p14:nvPr/>
            </p14:nvContentPartPr>
            <p14:xfrm>
              <a:off x="2475713" y="4064612"/>
              <a:ext cx="1157040" cy="409320"/>
            </p14:xfrm>
          </p:contentPart>
        </mc:Choice>
        <mc:Fallback xmlns="">
          <p:pic>
            <p:nvPicPr>
              <p:cNvPr id="43" name="Ink 42">
                <a:extLst>
                  <a:ext uri="{FF2B5EF4-FFF2-40B4-BE49-F238E27FC236}">
                    <a16:creationId xmlns:a16="http://schemas.microsoft.com/office/drawing/2014/main" id="{6DB588DD-00DA-4485-B271-C98E8EE6232C}"/>
                  </a:ext>
                </a:extLst>
              </p:cNvPr>
              <p:cNvPicPr/>
              <p:nvPr/>
            </p:nvPicPr>
            <p:blipFill>
              <a:blip r:embed="rId8"/>
              <a:stretch>
                <a:fillRect/>
              </a:stretch>
            </p:blipFill>
            <p:spPr>
              <a:xfrm>
                <a:off x="2467070" y="4055620"/>
                <a:ext cx="1174685" cy="42694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3" name="Ink 52">
                <a:extLst>
                  <a:ext uri="{FF2B5EF4-FFF2-40B4-BE49-F238E27FC236}">
                    <a16:creationId xmlns:a16="http://schemas.microsoft.com/office/drawing/2014/main" id="{4A9C9FD7-5B95-42BF-B967-A8897E96A91E}"/>
                  </a:ext>
                </a:extLst>
              </p14:cNvPr>
              <p14:cNvContentPartPr/>
              <p14:nvPr/>
            </p14:nvContentPartPr>
            <p14:xfrm>
              <a:off x="3741833" y="4089092"/>
              <a:ext cx="983880" cy="356400"/>
            </p14:xfrm>
          </p:contentPart>
        </mc:Choice>
        <mc:Fallback xmlns="">
          <p:pic>
            <p:nvPicPr>
              <p:cNvPr id="53" name="Ink 52">
                <a:extLst>
                  <a:ext uri="{FF2B5EF4-FFF2-40B4-BE49-F238E27FC236}">
                    <a16:creationId xmlns:a16="http://schemas.microsoft.com/office/drawing/2014/main" id="{4A9C9FD7-5B95-42BF-B967-A8897E96A91E}"/>
                  </a:ext>
                </a:extLst>
              </p:cNvPr>
              <p:cNvPicPr/>
              <p:nvPr/>
            </p:nvPicPr>
            <p:blipFill>
              <a:blip r:embed="rId10"/>
              <a:stretch>
                <a:fillRect/>
              </a:stretch>
            </p:blipFill>
            <p:spPr>
              <a:xfrm>
                <a:off x="3732833" y="4080452"/>
                <a:ext cx="10015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0" name="Ink 79">
                <a:extLst>
                  <a:ext uri="{FF2B5EF4-FFF2-40B4-BE49-F238E27FC236}">
                    <a16:creationId xmlns:a16="http://schemas.microsoft.com/office/drawing/2014/main" id="{59411B3F-73E6-46F6-87BA-D61EE8E94EA1}"/>
                  </a:ext>
                </a:extLst>
              </p14:cNvPr>
              <p14:cNvContentPartPr/>
              <p14:nvPr/>
            </p14:nvContentPartPr>
            <p14:xfrm>
              <a:off x="2476073" y="4062452"/>
              <a:ext cx="2747880" cy="889560"/>
            </p14:xfrm>
          </p:contentPart>
        </mc:Choice>
        <mc:Fallback xmlns="">
          <p:pic>
            <p:nvPicPr>
              <p:cNvPr id="80" name="Ink 79">
                <a:extLst>
                  <a:ext uri="{FF2B5EF4-FFF2-40B4-BE49-F238E27FC236}">
                    <a16:creationId xmlns:a16="http://schemas.microsoft.com/office/drawing/2014/main" id="{59411B3F-73E6-46F6-87BA-D61EE8E94EA1}"/>
                  </a:ext>
                </a:extLst>
              </p:cNvPr>
              <p:cNvPicPr/>
              <p:nvPr/>
            </p:nvPicPr>
            <p:blipFill>
              <a:blip r:embed="rId12"/>
              <a:stretch>
                <a:fillRect/>
              </a:stretch>
            </p:blipFill>
            <p:spPr>
              <a:xfrm>
                <a:off x="2467432" y="4053456"/>
                <a:ext cx="2765522" cy="90719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1" name="Ink 80">
                <a:extLst>
                  <a:ext uri="{FF2B5EF4-FFF2-40B4-BE49-F238E27FC236}">
                    <a16:creationId xmlns:a16="http://schemas.microsoft.com/office/drawing/2014/main" id="{FFD19EE7-B562-4BD3-A421-F9CED770C8F0}"/>
                  </a:ext>
                </a:extLst>
              </p14:cNvPr>
              <p14:cNvContentPartPr/>
              <p14:nvPr/>
            </p14:nvContentPartPr>
            <p14:xfrm>
              <a:off x="1025993" y="5608652"/>
              <a:ext cx="19440" cy="95400"/>
            </p14:xfrm>
          </p:contentPart>
        </mc:Choice>
        <mc:Fallback xmlns="">
          <p:pic>
            <p:nvPicPr>
              <p:cNvPr id="81" name="Ink 80">
                <a:extLst>
                  <a:ext uri="{FF2B5EF4-FFF2-40B4-BE49-F238E27FC236}">
                    <a16:creationId xmlns:a16="http://schemas.microsoft.com/office/drawing/2014/main" id="{FFD19EE7-B562-4BD3-A421-F9CED770C8F0}"/>
                  </a:ext>
                </a:extLst>
              </p:cNvPr>
              <p:cNvPicPr/>
              <p:nvPr/>
            </p:nvPicPr>
            <p:blipFill>
              <a:blip r:embed="rId14"/>
              <a:stretch>
                <a:fillRect/>
              </a:stretch>
            </p:blipFill>
            <p:spPr>
              <a:xfrm>
                <a:off x="1016993" y="5600012"/>
                <a:ext cx="37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2" name="Ink 81">
                <a:extLst>
                  <a:ext uri="{FF2B5EF4-FFF2-40B4-BE49-F238E27FC236}">
                    <a16:creationId xmlns:a16="http://schemas.microsoft.com/office/drawing/2014/main" id="{61F7D164-7C85-478C-8A66-112F5285425A}"/>
                  </a:ext>
                </a:extLst>
              </p14:cNvPr>
              <p14:cNvContentPartPr/>
              <p14:nvPr/>
            </p14:nvContentPartPr>
            <p14:xfrm>
              <a:off x="923393" y="5755532"/>
              <a:ext cx="175320" cy="25920"/>
            </p14:xfrm>
          </p:contentPart>
        </mc:Choice>
        <mc:Fallback xmlns="">
          <p:pic>
            <p:nvPicPr>
              <p:cNvPr id="82" name="Ink 81">
                <a:extLst>
                  <a:ext uri="{FF2B5EF4-FFF2-40B4-BE49-F238E27FC236}">
                    <a16:creationId xmlns:a16="http://schemas.microsoft.com/office/drawing/2014/main" id="{61F7D164-7C85-478C-8A66-112F5285425A}"/>
                  </a:ext>
                </a:extLst>
              </p:cNvPr>
              <p:cNvPicPr/>
              <p:nvPr/>
            </p:nvPicPr>
            <p:blipFill>
              <a:blip r:embed="rId16"/>
              <a:stretch>
                <a:fillRect/>
              </a:stretch>
            </p:blipFill>
            <p:spPr>
              <a:xfrm>
                <a:off x="914753" y="5746532"/>
                <a:ext cx="1929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3" name="Ink 82">
                <a:extLst>
                  <a:ext uri="{FF2B5EF4-FFF2-40B4-BE49-F238E27FC236}">
                    <a16:creationId xmlns:a16="http://schemas.microsoft.com/office/drawing/2014/main" id="{72CE8A55-97B7-49C6-913B-88519063DD20}"/>
                  </a:ext>
                </a:extLst>
              </p14:cNvPr>
              <p14:cNvContentPartPr/>
              <p14:nvPr/>
            </p14:nvContentPartPr>
            <p14:xfrm>
              <a:off x="972353" y="5794772"/>
              <a:ext cx="130320" cy="148320"/>
            </p14:xfrm>
          </p:contentPart>
        </mc:Choice>
        <mc:Fallback xmlns="">
          <p:pic>
            <p:nvPicPr>
              <p:cNvPr id="83" name="Ink 82">
                <a:extLst>
                  <a:ext uri="{FF2B5EF4-FFF2-40B4-BE49-F238E27FC236}">
                    <a16:creationId xmlns:a16="http://schemas.microsoft.com/office/drawing/2014/main" id="{72CE8A55-97B7-49C6-913B-88519063DD20}"/>
                  </a:ext>
                </a:extLst>
              </p:cNvPr>
              <p:cNvPicPr/>
              <p:nvPr/>
            </p:nvPicPr>
            <p:blipFill>
              <a:blip r:embed="rId18"/>
              <a:stretch>
                <a:fillRect/>
              </a:stretch>
            </p:blipFill>
            <p:spPr>
              <a:xfrm>
                <a:off x="963353" y="5786132"/>
                <a:ext cx="1479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4" name="Ink 83">
                <a:extLst>
                  <a:ext uri="{FF2B5EF4-FFF2-40B4-BE49-F238E27FC236}">
                    <a16:creationId xmlns:a16="http://schemas.microsoft.com/office/drawing/2014/main" id="{9062ADF8-E65B-4482-98D1-2BBCF6F45D1E}"/>
                  </a:ext>
                </a:extLst>
              </p14:cNvPr>
              <p14:cNvContentPartPr/>
              <p14:nvPr/>
            </p14:nvContentPartPr>
            <p14:xfrm>
              <a:off x="1229393" y="5493812"/>
              <a:ext cx="30240" cy="546840"/>
            </p14:xfrm>
          </p:contentPart>
        </mc:Choice>
        <mc:Fallback xmlns="">
          <p:pic>
            <p:nvPicPr>
              <p:cNvPr id="84" name="Ink 83">
                <a:extLst>
                  <a:ext uri="{FF2B5EF4-FFF2-40B4-BE49-F238E27FC236}">
                    <a16:creationId xmlns:a16="http://schemas.microsoft.com/office/drawing/2014/main" id="{9062ADF8-E65B-4482-98D1-2BBCF6F45D1E}"/>
                  </a:ext>
                </a:extLst>
              </p:cNvPr>
              <p:cNvPicPr/>
              <p:nvPr/>
            </p:nvPicPr>
            <p:blipFill>
              <a:blip r:embed="rId20"/>
              <a:stretch>
                <a:fillRect/>
              </a:stretch>
            </p:blipFill>
            <p:spPr>
              <a:xfrm>
                <a:off x="1220753" y="5485172"/>
                <a:ext cx="4788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3" name="Ink 132">
                <a:extLst>
                  <a:ext uri="{FF2B5EF4-FFF2-40B4-BE49-F238E27FC236}">
                    <a16:creationId xmlns:a16="http://schemas.microsoft.com/office/drawing/2014/main" id="{B377D59B-400D-49D1-AFA7-4E71D58E12C8}"/>
                  </a:ext>
                </a:extLst>
              </p14:cNvPr>
              <p14:cNvContentPartPr/>
              <p14:nvPr/>
            </p14:nvContentPartPr>
            <p14:xfrm>
              <a:off x="1411193" y="5402732"/>
              <a:ext cx="3832560" cy="545400"/>
            </p14:xfrm>
          </p:contentPart>
        </mc:Choice>
        <mc:Fallback xmlns="">
          <p:pic>
            <p:nvPicPr>
              <p:cNvPr id="133" name="Ink 132">
                <a:extLst>
                  <a:ext uri="{FF2B5EF4-FFF2-40B4-BE49-F238E27FC236}">
                    <a16:creationId xmlns:a16="http://schemas.microsoft.com/office/drawing/2014/main" id="{B377D59B-400D-49D1-AFA7-4E71D58E12C8}"/>
                  </a:ext>
                </a:extLst>
              </p:cNvPr>
              <p:cNvPicPr/>
              <p:nvPr/>
            </p:nvPicPr>
            <p:blipFill>
              <a:blip r:embed="rId22"/>
              <a:stretch>
                <a:fillRect/>
              </a:stretch>
            </p:blipFill>
            <p:spPr>
              <a:xfrm>
                <a:off x="1402552" y="5394086"/>
                <a:ext cx="3850202" cy="56305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9" name="Ink 138">
                <a:extLst>
                  <a:ext uri="{FF2B5EF4-FFF2-40B4-BE49-F238E27FC236}">
                    <a16:creationId xmlns:a16="http://schemas.microsoft.com/office/drawing/2014/main" id="{52CC3298-DE74-4803-A08E-E73ECDC533F6}"/>
                  </a:ext>
                </a:extLst>
              </p14:cNvPr>
              <p14:cNvContentPartPr/>
              <p14:nvPr/>
            </p14:nvContentPartPr>
            <p14:xfrm>
              <a:off x="2564273" y="6147572"/>
              <a:ext cx="226800" cy="313920"/>
            </p14:xfrm>
          </p:contentPart>
        </mc:Choice>
        <mc:Fallback xmlns="">
          <p:pic>
            <p:nvPicPr>
              <p:cNvPr id="139" name="Ink 138">
                <a:extLst>
                  <a:ext uri="{FF2B5EF4-FFF2-40B4-BE49-F238E27FC236}">
                    <a16:creationId xmlns:a16="http://schemas.microsoft.com/office/drawing/2014/main" id="{52CC3298-DE74-4803-A08E-E73ECDC533F6}"/>
                  </a:ext>
                </a:extLst>
              </p:cNvPr>
              <p:cNvPicPr/>
              <p:nvPr/>
            </p:nvPicPr>
            <p:blipFill>
              <a:blip r:embed="rId24"/>
              <a:stretch>
                <a:fillRect/>
              </a:stretch>
            </p:blipFill>
            <p:spPr>
              <a:xfrm>
                <a:off x="2555259" y="6138942"/>
                <a:ext cx="244468" cy="3315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0" name="Ink 139">
                <a:extLst>
                  <a:ext uri="{FF2B5EF4-FFF2-40B4-BE49-F238E27FC236}">
                    <a16:creationId xmlns:a16="http://schemas.microsoft.com/office/drawing/2014/main" id="{B12B6B21-D9B8-45EC-9666-57DB4B6CCC3B}"/>
                  </a:ext>
                </a:extLst>
              </p14:cNvPr>
              <p14:cNvContentPartPr/>
              <p14:nvPr/>
            </p14:nvContentPartPr>
            <p14:xfrm>
              <a:off x="2305073" y="6250532"/>
              <a:ext cx="82080" cy="70920"/>
            </p14:xfrm>
          </p:contentPart>
        </mc:Choice>
        <mc:Fallback xmlns="">
          <p:pic>
            <p:nvPicPr>
              <p:cNvPr id="140" name="Ink 139">
                <a:extLst>
                  <a:ext uri="{FF2B5EF4-FFF2-40B4-BE49-F238E27FC236}">
                    <a16:creationId xmlns:a16="http://schemas.microsoft.com/office/drawing/2014/main" id="{B12B6B21-D9B8-45EC-9666-57DB4B6CCC3B}"/>
                  </a:ext>
                </a:extLst>
              </p:cNvPr>
              <p:cNvPicPr/>
              <p:nvPr/>
            </p:nvPicPr>
            <p:blipFill>
              <a:blip r:embed="rId26"/>
              <a:stretch>
                <a:fillRect/>
              </a:stretch>
            </p:blipFill>
            <p:spPr>
              <a:xfrm>
                <a:off x="2296433" y="6241532"/>
                <a:ext cx="99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1" name="Ink 140">
                <a:extLst>
                  <a:ext uri="{FF2B5EF4-FFF2-40B4-BE49-F238E27FC236}">
                    <a16:creationId xmlns:a16="http://schemas.microsoft.com/office/drawing/2014/main" id="{31AFBB40-6680-4947-B5A1-F1B3C61B517F}"/>
                  </a:ext>
                </a:extLst>
              </p14:cNvPr>
              <p14:cNvContentPartPr/>
              <p14:nvPr/>
            </p14:nvContentPartPr>
            <p14:xfrm>
              <a:off x="2904833" y="5925812"/>
              <a:ext cx="1681200" cy="579600"/>
            </p14:xfrm>
          </p:contentPart>
        </mc:Choice>
        <mc:Fallback xmlns="">
          <p:pic>
            <p:nvPicPr>
              <p:cNvPr id="141" name="Ink 140">
                <a:extLst>
                  <a:ext uri="{FF2B5EF4-FFF2-40B4-BE49-F238E27FC236}">
                    <a16:creationId xmlns:a16="http://schemas.microsoft.com/office/drawing/2014/main" id="{31AFBB40-6680-4947-B5A1-F1B3C61B517F}"/>
                  </a:ext>
                </a:extLst>
              </p:cNvPr>
              <p:cNvPicPr/>
              <p:nvPr/>
            </p:nvPicPr>
            <p:blipFill>
              <a:blip r:embed="rId28"/>
              <a:stretch>
                <a:fillRect/>
              </a:stretch>
            </p:blipFill>
            <p:spPr>
              <a:xfrm>
                <a:off x="2895833" y="5916812"/>
                <a:ext cx="169884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2" name="Ink 141">
                <a:extLst>
                  <a:ext uri="{FF2B5EF4-FFF2-40B4-BE49-F238E27FC236}">
                    <a16:creationId xmlns:a16="http://schemas.microsoft.com/office/drawing/2014/main" id="{DD443C19-4DD7-44D8-83BD-E3E1DAE0CD6C}"/>
                  </a:ext>
                </a:extLst>
              </p14:cNvPr>
              <p14:cNvContentPartPr/>
              <p14:nvPr/>
            </p14:nvContentPartPr>
            <p14:xfrm>
              <a:off x="3099953" y="6200852"/>
              <a:ext cx="161280" cy="233640"/>
            </p14:xfrm>
          </p:contentPart>
        </mc:Choice>
        <mc:Fallback xmlns="">
          <p:pic>
            <p:nvPicPr>
              <p:cNvPr id="142" name="Ink 141">
                <a:extLst>
                  <a:ext uri="{FF2B5EF4-FFF2-40B4-BE49-F238E27FC236}">
                    <a16:creationId xmlns:a16="http://schemas.microsoft.com/office/drawing/2014/main" id="{DD443C19-4DD7-44D8-83BD-E3E1DAE0CD6C}"/>
                  </a:ext>
                </a:extLst>
              </p:cNvPr>
              <p:cNvPicPr/>
              <p:nvPr/>
            </p:nvPicPr>
            <p:blipFill>
              <a:blip r:embed="rId30"/>
              <a:stretch>
                <a:fillRect/>
              </a:stretch>
            </p:blipFill>
            <p:spPr>
              <a:xfrm>
                <a:off x="3091313" y="6192212"/>
                <a:ext cx="178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3" name="Ink 142">
                <a:extLst>
                  <a:ext uri="{FF2B5EF4-FFF2-40B4-BE49-F238E27FC236}">
                    <a16:creationId xmlns:a16="http://schemas.microsoft.com/office/drawing/2014/main" id="{9361C498-9C71-4F18-B32B-87427D510DC4}"/>
                  </a:ext>
                </a:extLst>
              </p14:cNvPr>
              <p14:cNvContentPartPr/>
              <p14:nvPr/>
            </p14:nvContentPartPr>
            <p14:xfrm>
              <a:off x="3376793" y="6168812"/>
              <a:ext cx="103680" cy="229680"/>
            </p14:xfrm>
          </p:contentPart>
        </mc:Choice>
        <mc:Fallback xmlns="">
          <p:pic>
            <p:nvPicPr>
              <p:cNvPr id="143" name="Ink 142">
                <a:extLst>
                  <a:ext uri="{FF2B5EF4-FFF2-40B4-BE49-F238E27FC236}">
                    <a16:creationId xmlns:a16="http://schemas.microsoft.com/office/drawing/2014/main" id="{9361C498-9C71-4F18-B32B-87427D510DC4}"/>
                  </a:ext>
                </a:extLst>
              </p:cNvPr>
              <p:cNvPicPr/>
              <p:nvPr/>
            </p:nvPicPr>
            <p:blipFill>
              <a:blip r:embed="rId32"/>
              <a:stretch>
                <a:fillRect/>
              </a:stretch>
            </p:blipFill>
            <p:spPr>
              <a:xfrm>
                <a:off x="3367793" y="6159812"/>
                <a:ext cx="1213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4" name="Ink 143">
                <a:extLst>
                  <a:ext uri="{FF2B5EF4-FFF2-40B4-BE49-F238E27FC236}">
                    <a16:creationId xmlns:a16="http://schemas.microsoft.com/office/drawing/2014/main" id="{292C00F6-93D8-4EEE-A42E-148F93FB205A}"/>
                  </a:ext>
                </a:extLst>
              </p14:cNvPr>
              <p14:cNvContentPartPr/>
              <p14:nvPr/>
            </p14:nvContentPartPr>
            <p14:xfrm>
              <a:off x="3574073" y="6151892"/>
              <a:ext cx="189720" cy="240120"/>
            </p14:xfrm>
          </p:contentPart>
        </mc:Choice>
        <mc:Fallback xmlns="">
          <p:pic>
            <p:nvPicPr>
              <p:cNvPr id="144" name="Ink 143">
                <a:extLst>
                  <a:ext uri="{FF2B5EF4-FFF2-40B4-BE49-F238E27FC236}">
                    <a16:creationId xmlns:a16="http://schemas.microsoft.com/office/drawing/2014/main" id="{292C00F6-93D8-4EEE-A42E-148F93FB205A}"/>
                  </a:ext>
                </a:extLst>
              </p:cNvPr>
              <p:cNvPicPr/>
              <p:nvPr/>
            </p:nvPicPr>
            <p:blipFill>
              <a:blip r:embed="rId34"/>
              <a:stretch>
                <a:fillRect/>
              </a:stretch>
            </p:blipFill>
            <p:spPr>
              <a:xfrm>
                <a:off x="3565073" y="6142892"/>
                <a:ext cx="2073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5" name="Ink 144">
                <a:extLst>
                  <a:ext uri="{FF2B5EF4-FFF2-40B4-BE49-F238E27FC236}">
                    <a16:creationId xmlns:a16="http://schemas.microsoft.com/office/drawing/2014/main" id="{08F8C07D-298D-46D3-9571-FB04ED8ACC77}"/>
                  </a:ext>
                </a:extLst>
              </p14:cNvPr>
              <p14:cNvContentPartPr/>
              <p14:nvPr/>
            </p14:nvContentPartPr>
            <p14:xfrm>
              <a:off x="3869273" y="6122012"/>
              <a:ext cx="165960" cy="164160"/>
            </p14:xfrm>
          </p:contentPart>
        </mc:Choice>
        <mc:Fallback xmlns="">
          <p:pic>
            <p:nvPicPr>
              <p:cNvPr id="145" name="Ink 144">
                <a:extLst>
                  <a:ext uri="{FF2B5EF4-FFF2-40B4-BE49-F238E27FC236}">
                    <a16:creationId xmlns:a16="http://schemas.microsoft.com/office/drawing/2014/main" id="{08F8C07D-298D-46D3-9571-FB04ED8ACC77}"/>
                  </a:ext>
                </a:extLst>
              </p:cNvPr>
              <p:cNvPicPr/>
              <p:nvPr/>
            </p:nvPicPr>
            <p:blipFill>
              <a:blip r:embed="rId36"/>
              <a:stretch>
                <a:fillRect/>
              </a:stretch>
            </p:blipFill>
            <p:spPr>
              <a:xfrm>
                <a:off x="3860273" y="6113012"/>
                <a:ext cx="1836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9" name="Ink 148">
                <a:extLst>
                  <a:ext uri="{FF2B5EF4-FFF2-40B4-BE49-F238E27FC236}">
                    <a16:creationId xmlns:a16="http://schemas.microsoft.com/office/drawing/2014/main" id="{FC0C027F-23C3-4A27-ABB3-5A0B8A440D14}"/>
                  </a:ext>
                </a:extLst>
              </p14:cNvPr>
              <p14:cNvContentPartPr/>
              <p14:nvPr/>
            </p14:nvContentPartPr>
            <p14:xfrm>
              <a:off x="3999953" y="6142172"/>
              <a:ext cx="34200" cy="342360"/>
            </p14:xfrm>
          </p:contentPart>
        </mc:Choice>
        <mc:Fallback xmlns="">
          <p:pic>
            <p:nvPicPr>
              <p:cNvPr id="149" name="Ink 148">
                <a:extLst>
                  <a:ext uri="{FF2B5EF4-FFF2-40B4-BE49-F238E27FC236}">
                    <a16:creationId xmlns:a16="http://schemas.microsoft.com/office/drawing/2014/main" id="{FC0C027F-23C3-4A27-ABB3-5A0B8A440D14}"/>
                  </a:ext>
                </a:extLst>
              </p:cNvPr>
              <p:cNvPicPr/>
              <p:nvPr/>
            </p:nvPicPr>
            <p:blipFill>
              <a:blip r:embed="rId38"/>
              <a:stretch>
                <a:fillRect/>
              </a:stretch>
            </p:blipFill>
            <p:spPr>
              <a:xfrm>
                <a:off x="3990953" y="6133532"/>
                <a:ext cx="51840" cy="360000"/>
              </a:xfrm>
              <a:prstGeom prst="rect">
                <a:avLst/>
              </a:prstGeom>
            </p:spPr>
          </p:pic>
        </mc:Fallback>
      </mc:AlternateContent>
    </p:spTree>
    <p:extLst>
      <p:ext uri="{BB962C8B-B14F-4D97-AF65-F5344CB8AC3E}">
        <p14:creationId xmlns:p14="http://schemas.microsoft.com/office/powerpoint/2010/main" val="2468648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1C3-9D16-4442-8A59-C85AA814D26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6AEA-D92F-4043-9E9D-5831EC7468E3}"/>
                  </a:ext>
                </a:extLst>
              </p:cNvPr>
              <p:cNvSpPr>
                <a:spLocks noGrp="1"/>
              </p:cNvSpPr>
              <p:nvPr>
                <p:ph idx="1"/>
              </p:nvPr>
            </p:nvSpPr>
            <p:spPr/>
            <p:txBody>
              <a:bodyPr/>
              <a:lstStyle/>
              <a:p>
                <a:pPr marL="0" indent="0">
                  <a:buNone/>
                </a:pPr>
                <a:r>
                  <a:rPr lang="en-US" dirty="0"/>
                  <a:t>Determine the area of the triangle determined by the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(−6,−1,−4)</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(15,2,1)</m:t>
                        </m:r>
                      </m:e>
                    </m:acc>
                  </m:oMath>
                </a14:m>
                <a:r>
                  <a:rPr lang="en-US" dirty="0"/>
                  <a:t> </a:t>
                </a:r>
              </a:p>
              <a:p>
                <a:pPr marL="0" indent="0">
                  <a:buNone/>
                </a:pPr>
                <a:r>
                  <a:rPr lang="en-US" dirty="0"/>
                  <a:t>Solution:</a:t>
                </a:r>
              </a:p>
              <a:p>
                <a:pPr marL="0" indent="0">
                  <a:buNone/>
                </a:pPr>
                <a:r>
                  <a:rPr lang="en-US" dirty="0"/>
                  <a:t>-1          2</a:t>
                </a:r>
              </a:p>
              <a:p>
                <a:pPr marL="0" indent="0">
                  <a:buNone/>
                </a:pPr>
                <a:r>
                  <a:rPr lang="en-US" dirty="0"/>
                  <a:t>-4          1</a:t>
                </a:r>
              </a:p>
              <a:p>
                <a:pPr marL="0" indent="0">
                  <a:buNone/>
                </a:pPr>
                <a:r>
                  <a:rPr lang="en-US" dirty="0"/>
                  <a:t>-6         15</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61246AEA-D92F-4043-9E9D-5831EC7468E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32E4080-83C1-41FE-BD95-E15B17113EAC}"/>
              </a:ext>
            </a:extLst>
          </p:cNvPr>
          <p:cNvCxnSpPr/>
          <p:nvPr/>
        </p:nvCxnSpPr>
        <p:spPr>
          <a:xfrm>
            <a:off x="1300899" y="3516198"/>
            <a:ext cx="641023" cy="490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375CFB-3109-4742-AB36-3460DABCACDA}"/>
              </a:ext>
            </a:extLst>
          </p:cNvPr>
          <p:cNvCxnSpPr/>
          <p:nvPr/>
        </p:nvCxnSpPr>
        <p:spPr>
          <a:xfrm flipV="1">
            <a:off x="1282045" y="3657600"/>
            <a:ext cx="697584" cy="49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393B56-2BEA-469E-91FB-E37BAA33FF89}"/>
              </a:ext>
            </a:extLst>
          </p:cNvPr>
          <p:cNvCxnSpPr/>
          <p:nvPr/>
        </p:nvCxnSpPr>
        <p:spPr>
          <a:xfrm>
            <a:off x="1300899" y="418550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2E9932-739F-483F-B830-A1684BA4407D}"/>
              </a:ext>
            </a:extLst>
          </p:cNvPr>
          <p:cNvCxnSpPr/>
          <p:nvPr/>
        </p:nvCxnSpPr>
        <p:spPr>
          <a:xfrm flipV="1">
            <a:off x="1300899" y="4157221"/>
            <a:ext cx="641023" cy="50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35F6DF-D29F-42E1-BE84-90F7070ADDB2}"/>
              </a:ext>
            </a:extLst>
          </p:cNvPr>
          <p:cNvCxnSpPr/>
          <p:nvPr/>
        </p:nvCxnSpPr>
        <p:spPr>
          <a:xfrm>
            <a:off x="1300899" y="4694548"/>
            <a:ext cx="678730" cy="46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7F69EB-0555-44B1-9BD1-3E33C4A9910D}"/>
              </a:ext>
            </a:extLst>
          </p:cNvPr>
          <p:cNvCxnSpPr/>
          <p:nvPr/>
        </p:nvCxnSpPr>
        <p:spPr>
          <a:xfrm flipV="1">
            <a:off x="1291472" y="4694548"/>
            <a:ext cx="650450" cy="42420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1D42F241-EC32-48C9-9E49-EAD05B57E649}"/>
                  </a:ext>
                </a:extLst>
              </p14:cNvPr>
              <p14:cNvContentPartPr/>
              <p14:nvPr/>
            </p14:nvContentPartPr>
            <p14:xfrm>
              <a:off x="2421353" y="3607052"/>
              <a:ext cx="2016360" cy="388800"/>
            </p14:xfrm>
          </p:contentPart>
        </mc:Choice>
        <mc:Fallback xmlns="">
          <p:pic>
            <p:nvPicPr>
              <p:cNvPr id="28" name="Ink 27">
                <a:extLst>
                  <a:ext uri="{FF2B5EF4-FFF2-40B4-BE49-F238E27FC236}">
                    <a16:creationId xmlns:a16="http://schemas.microsoft.com/office/drawing/2014/main" id="{1D42F241-EC32-48C9-9E49-EAD05B57E649}"/>
                  </a:ext>
                </a:extLst>
              </p:cNvPr>
              <p:cNvPicPr/>
              <p:nvPr/>
            </p:nvPicPr>
            <p:blipFill>
              <a:blip r:embed="rId4"/>
              <a:stretch>
                <a:fillRect/>
              </a:stretch>
            </p:blipFill>
            <p:spPr>
              <a:xfrm>
                <a:off x="2412353" y="3598060"/>
                <a:ext cx="2034000" cy="4064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4E4AF0D5-B0E3-4F07-95C1-0478B949E321}"/>
                  </a:ext>
                </a:extLst>
              </p14:cNvPr>
              <p14:cNvContentPartPr/>
              <p14:nvPr/>
            </p14:nvContentPartPr>
            <p14:xfrm>
              <a:off x="4587113" y="3589772"/>
              <a:ext cx="274680" cy="197280"/>
            </p14:xfrm>
          </p:contentPart>
        </mc:Choice>
        <mc:Fallback xmlns="">
          <p:pic>
            <p:nvPicPr>
              <p:cNvPr id="31" name="Ink 30">
                <a:extLst>
                  <a:ext uri="{FF2B5EF4-FFF2-40B4-BE49-F238E27FC236}">
                    <a16:creationId xmlns:a16="http://schemas.microsoft.com/office/drawing/2014/main" id="{4E4AF0D5-B0E3-4F07-95C1-0478B949E321}"/>
                  </a:ext>
                </a:extLst>
              </p:cNvPr>
              <p:cNvPicPr/>
              <p:nvPr/>
            </p:nvPicPr>
            <p:blipFill>
              <a:blip r:embed="rId6"/>
              <a:stretch>
                <a:fillRect/>
              </a:stretch>
            </p:blipFill>
            <p:spPr>
              <a:xfrm>
                <a:off x="4578462" y="3580772"/>
                <a:ext cx="292343"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6DB588DD-00DA-4485-B271-C98E8EE6232C}"/>
                  </a:ext>
                </a:extLst>
              </p14:cNvPr>
              <p14:cNvContentPartPr/>
              <p14:nvPr/>
            </p14:nvContentPartPr>
            <p14:xfrm>
              <a:off x="2475713" y="4064612"/>
              <a:ext cx="1157040" cy="409320"/>
            </p14:xfrm>
          </p:contentPart>
        </mc:Choice>
        <mc:Fallback xmlns="">
          <p:pic>
            <p:nvPicPr>
              <p:cNvPr id="43" name="Ink 42">
                <a:extLst>
                  <a:ext uri="{FF2B5EF4-FFF2-40B4-BE49-F238E27FC236}">
                    <a16:creationId xmlns:a16="http://schemas.microsoft.com/office/drawing/2014/main" id="{6DB588DD-00DA-4485-B271-C98E8EE6232C}"/>
                  </a:ext>
                </a:extLst>
              </p:cNvPr>
              <p:cNvPicPr/>
              <p:nvPr/>
            </p:nvPicPr>
            <p:blipFill>
              <a:blip r:embed="rId8"/>
              <a:stretch>
                <a:fillRect/>
              </a:stretch>
            </p:blipFill>
            <p:spPr>
              <a:xfrm>
                <a:off x="2467070" y="4055620"/>
                <a:ext cx="1174685" cy="42694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3" name="Ink 52">
                <a:extLst>
                  <a:ext uri="{FF2B5EF4-FFF2-40B4-BE49-F238E27FC236}">
                    <a16:creationId xmlns:a16="http://schemas.microsoft.com/office/drawing/2014/main" id="{4A9C9FD7-5B95-42BF-B967-A8897E96A91E}"/>
                  </a:ext>
                </a:extLst>
              </p14:cNvPr>
              <p14:cNvContentPartPr/>
              <p14:nvPr/>
            </p14:nvContentPartPr>
            <p14:xfrm>
              <a:off x="3741833" y="4089092"/>
              <a:ext cx="983880" cy="356400"/>
            </p14:xfrm>
          </p:contentPart>
        </mc:Choice>
        <mc:Fallback xmlns="">
          <p:pic>
            <p:nvPicPr>
              <p:cNvPr id="53" name="Ink 52">
                <a:extLst>
                  <a:ext uri="{FF2B5EF4-FFF2-40B4-BE49-F238E27FC236}">
                    <a16:creationId xmlns:a16="http://schemas.microsoft.com/office/drawing/2014/main" id="{4A9C9FD7-5B95-42BF-B967-A8897E96A91E}"/>
                  </a:ext>
                </a:extLst>
              </p:cNvPr>
              <p:cNvPicPr/>
              <p:nvPr/>
            </p:nvPicPr>
            <p:blipFill>
              <a:blip r:embed="rId10"/>
              <a:stretch>
                <a:fillRect/>
              </a:stretch>
            </p:blipFill>
            <p:spPr>
              <a:xfrm>
                <a:off x="3732833" y="4080452"/>
                <a:ext cx="10015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0" name="Ink 79">
                <a:extLst>
                  <a:ext uri="{FF2B5EF4-FFF2-40B4-BE49-F238E27FC236}">
                    <a16:creationId xmlns:a16="http://schemas.microsoft.com/office/drawing/2014/main" id="{59411B3F-73E6-46F6-87BA-D61EE8E94EA1}"/>
                  </a:ext>
                </a:extLst>
              </p14:cNvPr>
              <p14:cNvContentPartPr/>
              <p14:nvPr/>
            </p14:nvContentPartPr>
            <p14:xfrm>
              <a:off x="2476073" y="4062452"/>
              <a:ext cx="2747880" cy="889560"/>
            </p14:xfrm>
          </p:contentPart>
        </mc:Choice>
        <mc:Fallback xmlns="">
          <p:pic>
            <p:nvPicPr>
              <p:cNvPr id="80" name="Ink 79">
                <a:extLst>
                  <a:ext uri="{FF2B5EF4-FFF2-40B4-BE49-F238E27FC236}">
                    <a16:creationId xmlns:a16="http://schemas.microsoft.com/office/drawing/2014/main" id="{59411B3F-73E6-46F6-87BA-D61EE8E94EA1}"/>
                  </a:ext>
                </a:extLst>
              </p:cNvPr>
              <p:cNvPicPr/>
              <p:nvPr/>
            </p:nvPicPr>
            <p:blipFill>
              <a:blip r:embed="rId12"/>
              <a:stretch>
                <a:fillRect/>
              </a:stretch>
            </p:blipFill>
            <p:spPr>
              <a:xfrm>
                <a:off x="2467432" y="4053456"/>
                <a:ext cx="2765522" cy="90719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1" name="Ink 80">
                <a:extLst>
                  <a:ext uri="{FF2B5EF4-FFF2-40B4-BE49-F238E27FC236}">
                    <a16:creationId xmlns:a16="http://schemas.microsoft.com/office/drawing/2014/main" id="{FFD19EE7-B562-4BD3-A421-F9CED770C8F0}"/>
                  </a:ext>
                </a:extLst>
              </p14:cNvPr>
              <p14:cNvContentPartPr/>
              <p14:nvPr/>
            </p14:nvContentPartPr>
            <p14:xfrm>
              <a:off x="1025993" y="5608652"/>
              <a:ext cx="19440" cy="95400"/>
            </p14:xfrm>
          </p:contentPart>
        </mc:Choice>
        <mc:Fallback xmlns="">
          <p:pic>
            <p:nvPicPr>
              <p:cNvPr id="81" name="Ink 80">
                <a:extLst>
                  <a:ext uri="{FF2B5EF4-FFF2-40B4-BE49-F238E27FC236}">
                    <a16:creationId xmlns:a16="http://schemas.microsoft.com/office/drawing/2014/main" id="{FFD19EE7-B562-4BD3-A421-F9CED770C8F0}"/>
                  </a:ext>
                </a:extLst>
              </p:cNvPr>
              <p:cNvPicPr/>
              <p:nvPr/>
            </p:nvPicPr>
            <p:blipFill>
              <a:blip r:embed="rId14"/>
              <a:stretch>
                <a:fillRect/>
              </a:stretch>
            </p:blipFill>
            <p:spPr>
              <a:xfrm>
                <a:off x="1016993" y="5600012"/>
                <a:ext cx="37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2" name="Ink 81">
                <a:extLst>
                  <a:ext uri="{FF2B5EF4-FFF2-40B4-BE49-F238E27FC236}">
                    <a16:creationId xmlns:a16="http://schemas.microsoft.com/office/drawing/2014/main" id="{61F7D164-7C85-478C-8A66-112F5285425A}"/>
                  </a:ext>
                </a:extLst>
              </p14:cNvPr>
              <p14:cNvContentPartPr/>
              <p14:nvPr/>
            </p14:nvContentPartPr>
            <p14:xfrm>
              <a:off x="923393" y="5755532"/>
              <a:ext cx="175320" cy="25920"/>
            </p14:xfrm>
          </p:contentPart>
        </mc:Choice>
        <mc:Fallback xmlns="">
          <p:pic>
            <p:nvPicPr>
              <p:cNvPr id="82" name="Ink 81">
                <a:extLst>
                  <a:ext uri="{FF2B5EF4-FFF2-40B4-BE49-F238E27FC236}">
                    <a16:creationId xmlns:a16="http://schemas.microsoft.com/office/drawing/2014/main" id="{61F7D164-7C85-478C-8A66-112F5285425A}"/>
                  </a:ext>
                </a:extLst>
              </p:cNvPr>
              <p:cNvPicPr/>
              <p:nvPr/>
            </p:nvPicPr>
            <p:blipFill>
              <a:blip r:embed="rId16"/>
              <a:stretch>
                <a:fillRect/>
              </a:stretch>
            </p:blipFill>
            <p:spPr>
              <a:xfrm>
                <a:off x="914753" y="5746532"/>
                <a:ext cx="1929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3" name="Ink 82">
                <a:extLst>
                  <a:ext uri="{FF2B5EF4-FFF2-40B4-BE49-F238E27FC236}">
                    <a16:creationId xmlns:a16="http://schemas.microsoft.com/office/drawing/2014/main" id="{72CE8A55-97B7-49C6-913B-88519063DD20}"/>
                  </a:ext>
                </a:extLst>
              </p14:cNvPr>
              <p14:cNvContentPartPr/>
              <p14:nvPr/>
            </p14:nvContentPartPr>
            <p14:xfrm>
              <a:off x="972353" y="5794772"/>
              <a:ext cx="130320" cy="148320"/>
            </p14:xfrm>
          </p:contentPart>
        </mc:Choice>
        <mc:Fallback xmlns="">
          <p:pic>
            <p:nvPicPr>
              <p:cNvPr id="83" name="Ink 82">
                <a:extLst>
                  <a:ext uri="{FF2B5EF4-FFF2-40B4-BE49-F238E27FC236}">
                    <a16:creationId xmlns:a16="http://schemas.microsoft.com/office/drawing/2014/main" id="{72CE8A55-97B7-49C6-913B-88519063DD20}"/>
                  </a:ext>
                </a:extLst>
              </p:cNvPr>
              <p:cNvPicPr/>
              <p:nvPr/>
            </p:nvPicPr>
            <p:blipFill>
              <a:blip r:embed="rId18"/>
              <a:stretch>
                <a:fillRect/>
              </a:stretch>
            </p:blipFill>
            <p:spPr>
              <a:xfrm>
                <a:off x="963353" y="5786132"/>
                <a:ext cx="1479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4" name="Ink 83">
                <a:extLst>
                  <a:ext uri="{FF2B5EF4-FFF2-40B4-BE49-F238E27FC236}">
                    <a16:creationId xmlns:a16="http://schemas.microsoft.com/office/drawing/2014/main" id="{9062ADF8-E65B-4482-98D1-2BBCF6F45D1E}"/>
                  </a:ext>
                </a:extLst>
              </p14:cNvPr>
              <p14:cNvContentPartPr/>
              <p14:nvPr/>
            </p14:nvContentPartPr>
            <p14:xfrm>
              <a:off x="1229393" y="5493812"/>
              <a:ext cx="30240" cy="546840"/>
            </p14:xfrm>
          </p:contentPart>
        </mc:Choice>
        <mc:Fallback xmlns="">
          <p:pic>
            <p:nvPicPr>
              <p:cNvPr id="84" name="Ink 83">
                <a:extLst>
                  <a:ext uri="{FF2B5EF4-FFF2-40B4-BE49-F238E27FC236}">
                    <a16:creationId xmlns:a16="http://schemas.microsoft.com/office/drawing/2014/main" id="{9062ADF8-E65B-4482-98D1-2BBCF6F45D1E}"/>
                  </a:ext>
                </a:extLst>
              </p:cNvPr>
              <p:cNvPicPr/>
              <p:nvPr/>
            </p:nvPicPr>
            <p:blipFill>
              <a:blip r:embed="rId20"/>
              <a:stretch>
                <a:fillRect/>
              </a:stretch>
            </p:blipFill>
            <p:spPr>
              <a:xfrm>
                <a:off x="1220753" y="5485172"/>
                <a:ext cx="4788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3" name="Ink 132">
                <a:extLst>
                  <a:ext uri="{FF2B5EF4-FFF2-40B4-BE49-F238E27FC236}">
                    <a16:creationId xmlns:a16="http://schemas.microsoft.com/office/drawing/2014/main" id="{B377D59B-400D-49D1-AFA7-4E71D58E12C8}"/>
                  </a:ext>
                </a:extLst>
              </p14:cNvPr>
              <p14:cNvContentPartPr/>
              <p14:nvPr/>
            </p14:nvContentPartPr>
            <p14:xfrm>
              <a:off x="1411193" y="5402732"/>
              <a:ext cx="3832560" cy="545400"/>
            </p14:xfrm>
          </p:contentPart>
        </mc:Choice>
        <mc:Fallback xmlns="">
          <p:pic>
            <p:nvPicPr>
              <p:cNvPr id="133" name="Ink 132">
                <a:extLst>
                  <a:ext uri="{FF2B5EF4-FFF2-40B4-BE49-F238E27FC236}">
                    <a16:creationId xmlns:a16="http://schemas.microsoft.com/office/drawing/2014/main" id="{B377D59B-400D-49D1-AFA7-4E71D58E12C8}"/>
                  </a:ext>
                </a:extLst>
              </p:cNvPr>
              <p:cNvPicPr/>
              <p:nvPr/>
            </p:nvPicPr>
            <p:blipFill>
              <a:blip r:embed="rId22"/>
              <a:stretch>
                <a:fillRect/>
              </a:stretch>
            </p:blipFill>
            <p:spPr>
              <a:xfrm>
                <a:off x="1402552" y="5394086"/>
                <a:ext cx="3850202" cy="56305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9" name="Ink 138">
                <a:extLst>
                  <a:ext uri="{FF2B5EF4-FFF2-40B4-BE49-F238E27FC236}">
                    <a16:creationId xmlns:a16="http://schemas.microsoft.com/office/drawing/2014/main" id="{52CC3298-DE74-4803-A08E-E73ECDC533F6}"/>
                  </a:ext>
                </a:extLst>
              </p14:cNvPr>
              <p14:cNvContentPartPr/>
              <p14:nvPr/>
            </p14:nvContentPartPr>
            <p14:xfrm>
              <a:off x="2564273" y="6147572"/>
              <a:ext cx="226800" cy="313920"/>
            </p14:xfrm>
          </p:contentPart>
        </mc:Choice>
        <mc:Fallback xmlns="">
          <p:pic>
            <p:nvPicPr>
              <p:cNvPr id="139" name="Ink 138">
                <a:extLst>
                  <a:ext uri="{FF2B5EF4-FFF2-40B4-BE49-F238E27FC236}">
                    <a16:creationId xmlns:a16="http://schemas.microsoft.com/office/drawing/2014/main" id="{52CC3298-DE74-4803-A08E-E73ECDC533F6}"/>
                  </a:ext>
                </a:extLst>
              </p:cNvPr>
              <p:cNvPicPr/>
              <p:nvPr/>
            </p:nvPicPr>
            <p:blipFill>
              <a:blip r:embed="rId24"/>
              <a:stretch>
                <a:fillRect/>
              </a:stretch>
            </p:blipFill>
            <p:spPr>
              <a:xfrm>
                <a:off x="2555259" y="6138942"/>
                <a:ext cx="244468" cy="3315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0" name="Ink 139">
                <a:extLst>
                  <a:ext uri="{FF2B5EF4-FFF2-40B4-BE49-F238E27FC236}">
                    <a16:creationId xmlns:a16="http://schemas.microsoft.com/office/drawing/2014/main" id="{B12B6B21-D9B8-45EC-9666-57DB4B6CCC3B}"/>
                  </a:ext>
                </a:extLst>
              </p14:cNvPr>
              <p14:cNvContentPartPr/>
              <p14:nvPr/>
            </p14:nvContentPartPr>
            <p14:xfrm>
              <a:off x="2305073" y="6250532"/>
              <a:ext cx="82080" cy="70920"/>
            </p14:xfrm>
          </p:contentPart>
        </mc:Choice>
        <mc:Fallback xmlns="">
          <p:pic>
            <p:nvPicPr>
              <p:cNvPr id="140" name="Ink 139">
                <a:extLst>
                  <a:ext uri="{FF2B5EF4-FFF2-40B4-BE49-F238E27FC236}">
                    <a16:creationId xmlns:a16="http://schemas.microsoft.com/office/drawing/2014/main" id="{B12B6B21-D9B8-45EC-9666-57DB4B6CCC3B}"/>
                  </a:ext>
                </a:extLst>
              </p:cNvPr>
              <p:cNvPicPr/>
              <p:nvPr/>
            </p:nvPicPr>
            <p:blipFill>
              <a:blip r:embed="rId26"/>
              <a:stretch>
                <a:fillRect/>
              </a:stretch>
            </p:blipFill>
            <p:spPr>
              <a:xfrm>
                <a:off x="2296433" y="6241532"/>
                <a:ext cx="99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1" name="Ink 140">
                <a:extLst>
                  <a:ext uri="{FF2B5EF4-FFF2-40B4-BE49-F238E27FC236}">
                    <a16:creationId xmlns:a16="http://schemas.microsoft.com/office/drawing/2014/main" id="{31AFBB40-6680-4947-B5A1-F1B3C61B517F}"/>
                  </a:ext>
                </a:extLst>
              </p14:cNvPr>
              <p14:cNvContentPartPr/>
              <p14:nvPr/>
            </p14:nvContentPartPr>
            <p14:xfrm>
              <a:off x="2904833" y="5925812"/>
              <a:ext cx="1681200" cy="579600"/>
            </p14:xfrm>
          </p:contentPart>
        </mc:Choice>
        <mc:Fallback xmlns="">
          <p:pic>
            <p:nvPicPr>
              <p:cNvPr id="141" name="Ink 140">
                <a:extLst>
                  <a:ext uri="{FF2B5EF4-FFF2-40B4-BE49-F238E27FC236}">
                    <a16:creationId xmlns:a16="http://schemas.microsoft.com/office/drawing/2014/main" id="{31AFBB40-6680-4947-B5A1-F1B3C61B517F}"/>
                  </a:ext>
                </a:extLst>
              </p:cNvPr>
              <p:cNvPicPr/>
              <p:nvPr/>
            </p:nvPicPr>
            <p:blipFill>
              <a:blip r:embed="rId28"/>
              <a:stretch>
                <a:fillRect/>
              </a:stretch>
            </p:blipFill>
            <p:spPr>
              <a:xfrm>
                <a:off x="2895833" y="5916812"/>
                <a:ext cx="169884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2" name="Ink 141">
                <a:extLst>
                  <a:ext uri="{FF2B5EF4-FFF2-40B4-BE49-F238E27FC236}">
                    <a16:creationId xmlns:a16="http://schemas.microsoft.com/office/drawing/2014/main" id="{DD443C19-4DD7-44D8-83BD-E3E1DAE0CD6C}"/>
                  </a:ext>
                </a:extLst>
              </p14:cNvPr>
              <p14:cNvContentPartPr/>
              <p14:nvPr/>
            </p14:nvContentPartPr>
            <p14:xfrm>
              <a:off x="3099953" y="6200852"/>
              <a:ext cx="161280" cy="233640"/>
            </p14:xfrm>
          </p:contentPart>
        </mc:Choice>
        <mc:Fallback xmlns="">
          <p:pic>
            <p:nvPicPr>
              <p:cNvPr id="142" name="Ink 141">
                <a:extLst>
                  <a:ext uri="{FF2B5EF4-FFF2-40B4-BE49-F238E27FC236}">
                    <a16:creationId xmlns:a16="http://schemas.microsoft.com/office/drawing/2014/main" id="{DD443C19-4DD7-44D8-83BD-E3E1DAE0CD6C}"/>
                  </a:ext>
                </a:extLst>
              </p:cNvPr>
              <p:cNvPicPr/>
              <p:nvPr/>
            </p:nvPicPr>
            <p:blipFill>
              <a:blip r:embed="rId30"/>
              <a:stretch>
                <a:fillRect/>
              </a:stretch>
            </p:blipFill>
            <p:spPr>
              <a:xfrm>
                <a:off x="3091313" y="6192212"/>
                <a:ext cx="178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3" name="Ink 142">
                <a:extLst>
                  <a:ext uri="{FF2B5EF4-FFF2-40B4-BE49-F238E27FC236}">
                    <a16:creationId xmlns:a16="http://schemas.microsoft.com/office/drawing/2014/main" id="{9361C498-9C71-4F18-B32B-87427D510DC4}"/>
                  </a:ext>
                </a:extLst>
              </p14:cNvPr>
              <p14:cNvContentPartPr/>
              <p14:nvPr/>
            </p14:nvContentPartPr>
            <p14:xfrm>
              <a:off x="3376793" y="6168812"/>
              <a:ext cx="103680" cy="229680"/>
            </p14:xfrm>
          </p:contentPart>
        </mc:Choice>
        <mc:Fallback xmlns="">
          <p:pic>
            <p:nvPicPr>
              <p:cNvPr id="143" name="Ink 142">
                <a:extLst>
                  <a:ext uri="{FF2B5EF4-FFF2-40B4-BE49-F238E27FC236}">
                    <a16:creationId xmlns:a16="http://schemas.microsoft.com/office/drawing/2014/main" id="{9361C498-9C71-4F18-B32B-87427D510DC4}"/>
                  </a:ext>
                </a:extLst>
              </p:cNvPr>
              <p:cNvPicPr/>
              <p:nvPr/>
            </p:nvPicPr>
            <p:blipFill>
              <a:blip r:embed="rId32"/>
              <a:stretch>
                <a:fillRect/>
              </a:stretch>
            </p:blipFill>
            <p:spPr>
              <a:xfrm>
                <a:off x="3367793" y="6159812"/>
                <a:ext cx="1213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4" name="Ink 143">
                <a:extLst>
                  <a:ext uri="{FF2B5EF4-FFF2-40B4-BE49-F238E27FC236}">
                    <a16:creationId xmlns:a16="http://schemas.microsoft.com/office/drawing/2014/main" id="{292C00F6-93D8-4EEE-A42E-148F93FB205A}"/>
                  </a:ext>
                </a:extLst>
              </p14:cNvPr>
              <p14:cNvContentPartPr/>
              <p14:nvPr/>
            </p14:nvContentPartPr>
            <p14:xfrm>
              <a:off x="3574073" y="6151892"/>
              <a:ext cx="189720" cy="240120"/>
            </p14:xfrm>
          </p:contentPart>
        </mc:Choice>
        <mc:Fallback xmlns="">
          <p:pic>
            <p:nvPicPr>
              <p:cNvPr id="144" name="Ink 143">
                <a:extLst>
                  <a:ext uri="{FF2B5EF4-FFF2-40B4-BE49-F238E27FC236}">
                    <a16:creationId xmlns:a16="http://schemas.microsoft.com/office/drawing/2014/main" id="{292C00F6-93D8-4EEE-A42E-148F93FB205A}"/>
                  </a:ext>
                </a:extLst>
              </p:cNvPr>
              <p:cNvPicPr/>
              <p:nvPr/>
            </p:nvPicPr>
            <p:blipFill>
              <a:blip r:embed="rId34"/>
              <a:stretch>
                <a:fillRect/>
              </a:stretch>
            </p:blipFill>
            <p:spPr>
              <a:xfrm>
                <a:off x="3565073" y="6142892"/>
                <a:ext cx="2073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5" name="Ink 144">
                <a:extLst>
                  <a:ext uri="{FF2B5EF4-FFF2-40B4-BE49-F238E27FC236}">
                    <a16:creationId xmlns:a16="http://schemas.microsoft.com/office/drawing/2014/main" id="{08F8C07D-298D-46D3-9571-FB04ED8ACC77}"/>
                  </a:ext>
                </a:extLst>
              </p14:cNvPr>
              <p14:cNvContentPartPr/>
              <p14:nvPr/>
            </p14:nvContentPartPr>
            <p14:xfrm>
              <a:off x="3869273" y="6122012"/>
              <a:ext cx="165960" cy="164160"/>
            </p14:xfrm>
          </p:contentPart>
        </mc:Choice>
        <mc:Fallback xmlns="">
          <p:pic>
            <p:nvPicPr>
              <p:cNvPr id="145" name="Ink 144">
                <a:extLst>
                  <a:ext uri="{FF2B5EF4-FFF2-40B4-BE49-F238E27FC236}">
                    <a16:creationId xmlns:a16="http://schemas.microsoft.com/office/drawing/2014/main" id="{08F8C07D-298D-46D3-9571-FB04ED8ACC77}"/>
                  </a:ext>
                </a:extLst>
              </p:cNvPr>
              <p:cNvPicPr/>
              <p:nvPr/>
            </p:nvPicPr>
            <p:blipFill>
              <a:blip r:embed="rId36"/>
              <a:stretch>
                <a:fillRect/>
              </a:stretch>
            </p:blipFill>
            <p:spPr>
              <a:xfrm>
                <a:off x="3860273" y="6113012"/>
                <a:ext cx="183600" cy="181800"/>
              </a:xfrm>
              <a:prstGeom prst="rect">
                <a:avLst/>
              </a:prstGeom>
            </p:spPr>
          </p:pic>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A427742B-959E-4787-9F3E-B5602AB6C557}"/>
                  </a:ext>
                </a:extLst>
              </p:cNvPr>
              <p:cNvSpPr txBox="1"/>
              <p:nvPr/>
            </p:nvSpPr>
            <p:spPr>
              <a:xfrm>
                <a:off x="5637229" y="2974156"/>
                <a:ext cx="4798244" cy="1993366"/>
              </a:xfrm>
              <a:prstGeom prst="rect">
                <a:avLst/>
              </a:prstGeom>
              <a:noFill/>
            </p:spPr>
            <p:txBody>
              <a:bodyPr wrap="square" rtlCol="0">
                <a:spAutoFit/>
              </a:bodyPr>
              <a:lstStyle/>
              <a:p>
                <a:r>
                  <a:rPr lang="en-US" sz="2800" dirty="0"/>
                  <a:t>Therefore, the area of the triangle determined by the vectors given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2974</m:t>
                        </m:r>
                      </m:e>
                    </m:rad>
                  </m:oMath>
                </a14:m>
                <a:r>
                  <a:rPr lang="en-US" sz="2800" dirty="0"/>
                  <a:t> square units</a:t>
                </a:r>
              </a:p>
            </p:txBody>
          </p:sp>
        </mc:Choice>
        <mc:Fallback xmlns="">
          <p:sp>
            <p:nvSpPr>
              <p:cNvPr id="148" name="TextBox 147">
                <a:extLst>
                  <a:ext uri="{FF2B5EF4-FFF2-40B4-BE49-F238E27FC236}">
                    <a16:creationId xmlns:a16="http://schemas.microsoft.com/office/drawing/2014/main" id="{A427742B-959E-4787-9F3E-B5602AB6C557}"/>
                  </a:ext>
                </a:extLst>
              </p:cNvPr>
              <p:cNvSpPr txBox="1">
                <a:spLocks noRot="1" noChangeAspect="1" noMove="1" noResize="1" noEditPoints="1" noAdjustHandles="1" noChangeArrowheads="1" noChangeShapeType="1" noTextEdit="1"/>
              </p:cNvSpPr>
              <p:nvPr/>
            </p:nvSpPr>
            <p:spPr>
              <a:xfrm>
                <a:off x="5637229" y="2974156"/>
                <a:ext cx="4798244" cy="1993366"/>
              </a:xfrm>
              <a:prstGeom prst="rect">
                <a:avLst/>
              </a:prstGeom>
              <a:blipFill>
                <a:blip r:embed="rId37"/>
                <a:stretch>
                  <a:fillRect l="-2668" t="-3058" r="-3304" b="-764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8">
            <p14:nvContentPartPr>
              <p14:cNvPr id="149" name="Ink 148">
                <a:extLst>
                  <a:ext uri="{FF2B5EF4-FFF2-40B4-BE49-F238E27FC236}">
                    <a16:creationId xmlns:a16="http://schemas.microsoft.com/office/drawing/2014/main" id="{FC0C027F-23C3-4A27-ABB3-5A0B8A440D14}"/>
                  </a:ext>
                </a:extLst>
              </p14:cNvPr>
              <p14:cNvContentPartPr/>
              <p14:nvPr/>
            </p14:nvContentPartPr>
            <p14:xfrm>
              <a:off x="3999953" y="6142172"/>
              <a:ext cx="34200" cy="342360"/>
            </p14:xfrm>
          </p:contentPart>
        </mc:Choice>
        <mc:Fallback xmlns="">
          <p:pic>
            <p:nvPicPr>
              <p:cNvPr id="149" name="Ink 148">
                <a:extLst>
                  <a:ext uri="{FF2B5EF4-FFF2-40B4-BE49-F238E27FC236}">
                    <a16:creationId xmlns:a16="http://schemas.microsoft.com/office/drawing/2014/main" id="{FC0C027F-23C3-4A27-ABB3-5A0B8A440D14}"/>
                  </a:ext>
                </a:extLst>
              </p:cNvPr>
              <p:cNvPicPr/>
              <p:nvPr/>
            </p:nvPicPr>
            <p:blipFill>
              <a:blip r:embed="rId39"/>
              <a:stretch>
                <a:fillRect/>
              </a:stretch>
            </p:blipFill>
            <p:spPr>
              <a:xfrm>
                <a:off x="3990953" y="6133532"/>
                <a:ext cx="51840" cy="360000"/>
              </a:xfrm>
              <a:prstGeom prst="rect">
                <a:avLst/>
              </a:prstGeom>
            </p:spPr>
          </p:pic>
        </mc:Fallback>
      </mc:AlternateContent>
    </p:spTree>
    <p:extLst>
      <p:ext uri="{BB962C8B-B14F-4D97-AF65-F5344CB8AC3E}">
        <p14:creationId xmlns:p14="http://schemas.microsoft.com/office/powerpoint/2010/main" val="1983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7E1D-E863-4E7D-96FA-EC777A361E74}"/>
              </a:ext>
            </a:extLst>
          </p:cNvPr>
          <p:cNvSpPr>
            <a:spLocks noGrp="1"/>
          </p:cNvSpPr>
          <p:nvPr>
            <p:ph type="title"/>
          </p:nvPr>
        </p:nvSpPr>
        <p:spPr/>
        <p:txBody>
          <a:bodyPr/>
          <a:lstStyle/>
          <a:p>
            <a:r>
              <a:rPr lang="en-US" dirty="0"/>
              <a:t>Torque</a:t>
            </a:r>
          </a:p>
        </p:txBody>
      </p:sp>
      <p:sp>
        <p:nvSpPr>
          <p:cNvPr id="3" name="Content Placeholder 2">
            <a:extLst>
              <a:ext uri="{FF2B5EF4-FFF2-40B4-BE49-F238E27FC236}">
                <a16:creationId xmlns:a16="http://schemas.microsoft.com/office/drawing/2014/main" id="{607086BB-77F6-48FD-B9A4-EEEC6EE29BB6}"/>
              </a:ext>
            </a:extLst>
          </p:cNvPr>
          <p:cNvSpPr>
            <a:spLocks noGrp="1"/>
          </p:cNvSpPr>
          <p:nvPr>
            <p:ph sz="half" idx="1"/>
          </p:nvPr>
        </p:nvSpPr>
        <p:spPr/>
        <p:txBody>
          <a:bodyPr/>
          <a:lstStyle/>
          <a:p>
            <a:pPr marL="0" indent="0">
              <a:buNone/>
            </a:pPr>
            <a:r>
              <a:rPr lang="en-US" dirty="0"/>
              <a:t>Torque is the turning effect (twisting effect) of a force about a point</a:t>
            </a:r>
          </a:p>
          <a:p>
            <a:pPr marL="0" indent="0">
              <a:buNone/>
            </a:pPr>
            <a:endParaRPr lang="en-US" dirty="0"/>
          </a:p>
        </p:txBody>
      </p:sp>
      <p:pic>
        <p:nvPicPr>
          <p:cNvPr id="1028" name="Picture 4">
            <a:extLst>
              <a:ext uri="{FF2B5EF4-FFF2-40B4-BE49-F238E27FC236}">
                <a16:creationId xmlns:a16="http://schemas.microsoft.com/office/drawing/2014/main" id="{6B4A75A8-CF56-4BE2-8B57-6ED26CED83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181600" cy="164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17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7E1D-E863-4E7D-96FA-EC777A361E7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07086BB-77F6-48FD-B9A4-EEEC6EE29BB6}"/>
              </a:ext>
            </a:extLst>
          </p:cNvPr>
          <p:cNvSpPr>
            <a:spLocks noGrp="1"/>
          </p:cNvSpPr>
          <p:nvPr>
            <p:ph sz="half" idx="1"/>
          </p:nvPr>
        </p:nvSpPr>
        <p:spPr/>
        <p:txBody>
          <a:bodyPr/>
          <a:lstStyle/>
          <a:p>
            <a:pPr marL="0" indent="0">
              <a:buNone/>
            </a:pPr>
            <a:r>
              <a:rPr lang="en-US" dirty="0"/>
              <a:t>Torque is the turning effect (twisting effect) of a force about a point</a:t>
            </a:r>
          </a:p>
          <a:p>
            <a:pPr marL="0" indent="0">
              <a:buNone/>
            </a:pPr>
            <a:endParaRPr lang="en-US" dirty="0"/>
          </a:p>
        </p:txBody>
      </p:sp>
      <p:pic>
        <p:nvPicPr>
          <p:cNvPr id="1028" name="Picture 4">
            <a:extLst>
              <a:ext uri="{FF2B5EF4-FFF2-40B4-BE49-F238E27FC236}">
                <a16:creationId xmlns:a16="http://schemas.microsoft.com/office/drawing/2014/main" id="{6B4A75A8-CF56-4BE2-8B57-6ED26CED83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181600" cy="16404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B2F648-718B-455E-B5AB-AC1E0E332DB5}"/>
                  </a:ext>
                </a:extLst>
              </p:cNvPr>
              <p:cNvSpPr txBox="1"/>
              <p:nvPr/>
            </p:nvSpPr>
            <p:spPr>
              <a:xfrm>
                <a:off x="5637229" y="2974156"/>
                <a:ext cx="4666268" cy="2504340"/>
              </a:xfrm>
              <a:prstGeom prst="rect">
                <a:avLst/>
              </a:prstGeom>
              <a:noFill/>
            </p:spPr>
            <p:txBody>
              <a:bodyPr wrap="square" rtlCol="0">
                <a:spAutoFit/>
              </a:bodyPr>
              <a:lstStyle/>
              <a:p>
                <a:r>
                  <a:rPr lang="en-US" sz="2400" dirty="0"/>
                  <a:t>In the diagram shown, the torque of the force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𝑓</m:t>
                        </m:r>
                      </m:e>
                    </m:acc>
                  </m:oMath>
                </a14:m>
                <a:r>
                  <a:rPr lang="en-US" sz="2400" dirty="0"/>
                  <a:t> about  the point </a:t>
                </a:r>
                <a:r>
                  <a:rPr lang="en-US" sz="2400" i="1" dirty="0"/>
                  <a:t>M</a:t>
                </a:r>
                <a:r>
                  <a:rPr lang="en-US" sz="2400" dirty="0"/>
                  <a:t> is defined to be the vector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𝑟</m:t>
                        </m:r>
                      </m:e>
                    </m:acc>
                    <m:r>
                      <a:rPr lang="en-US" sz="2400" i="1" smtClean="0">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𝑓</m:t>
                        </m:r>
                      </m:e>
                    </m:acc>
                  </m:oMath>
                </a14:m>
                <a:r>
                  <a:rPr lang="en-US" sz="2400" dirty="0"/>
                  <a:t>. The magnitude of the torque is the product of the magnitude of the force (i.e., </a:t>
                </a:r>
                <a14:m>
                  <m:oMath xmlns:m="http://schemas.openxmlformats.org/officeDocument/2006/math">
                    <m:d>
                      <m:dPr>
                        <m:begChr m:val="|"/>
                        <m:endChr m:val="|"/>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𝑓</m:t>
                            </m:r>
                          </m:e>
                        </m:acc>
                      </m:e>
                    </m:d>
                    <m:r>
                      <a:rPr lang="en-US" sz="2400" b="0" i="1" smtClean="0">
                        <a:latin typeface="Cambria Math" panose="02040503050406030204" pitchFamily="18" charset="0"/>
                      </a:rPr>
                      <m:t>)</m:t>
                    </m:r>
                  </m:oMath>
                </a14:m>
                <a:r>
                  <a:rPr lang="en-US" sz="2400" dirty="0"/>
                  <a:t> and the distance d.</a:t>
                </a:r>
              </a:p>
            </p:txBody>
          </p:sp>
        </mc:Choice>
        <mc:Fallback xmlns="">
          <p:sp>
            <p:nvSpPr>
              <p:cNvPr id="4" name="TextBox 3">
                <a:extLst>
                  <a:ext uri="{FF2B5EF4-FFF2-40B4-BE49-F238E27FC236}">
                    <a16:creationId xmlns:a16="http://schemas.microsoft.com/office/drawing/2014/main" id="{3DB2F648-718B-455E-B5AB-AC1E0E332DB5}"/>
                  </a:ext>
                </a:extLst>
              </p:cNvPr>
              <p:cNvSpPr txBox="1">
                <a:spLocks noRot="1" noChangeAspect="1" noMove="1" noResize="1" noEditPoints="1" noAdjustHandles="1" noChangeArrowheads="1" noChangeShapeType="1" noTextEdit="1"/>
              </p:cNvSpPr>
              <p:nvPr/>
            </p:nvSpPr>
            <p:spPr>
              <a:xfrm>
                <a:off x="5637229" y="2974156"/>
                <a:ext cx="4666268" cy="2504340"/>
              </a:xfrm>
              <a:prstGeom prst="rect">
                <a:avLst/>
              </a:prstGeom>
              <a:blipFill>
                <a:blip r:embed="rId3"/>
                <a:stretch>
                  <a:fillRect l="-2092" t="-1946" r="-3007" b="-3893"/>
                </a:stretch>
              </a:blipFill>
            </p:spPr>
            <p:txBody>
              <a:bodyPr/>
              <a:lstStyle/>
              <a:p>
                <a:r>
                  <a:rPr lang="en-US">
                    <a:noFill/>
                  </a:rPr>
                  <a:t> </a:t>
                </a:r>
              </a:p>
            </p:txBody>
          </p:sp>
        </mc:Fallback>
      </mc:AlternateContent>
    </p:spTree>
    <p:extLst>
      <p:ext uri="{BB962C8B-B14F-4D97-AF65-F5344CB8AC3E}">
        <p14:creationId xmlns:p14="http://schemas.microsoft.com/office/powerpoint/2010/main" val="3450528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7E1D-E863-4E7D-96FA-EC777A361E7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07086BB-77F6-48FD-B9A4-EEEC6EE29BB6}"/>
              </a:ext>
            </a:extLst>
          </p:cNvPr>
          <p:cNvSpPr>
            <a:spLocks noGrp="1"/>
          </p:cNvSpPr>
          <p:nvPr>
            <p:ph sz="half" idx="1"/>
          </p:nvPr>
        </p:nvSpPr>
        <p:spPr/>
        <p:txBody>
          <a:bodyPr/>
          <a:lstStyle/>
          <a:p>
            <a:pPr marL="0" indent="0">
              <a:buNone/>
            </a:pPr>
            <a:r>
              <a:rPr lang="en-US" dirty="0"/>
              <a:t>Torque is the turning effect (twisting effect) of a force about a point</a:t>
            </a:r>
          </a:p>
          <a:p>
            <a:pPr marL="0" indent="0">
              <a:buNone/>
            </a:pPr>
            <a:endParaRPr lang="en-US" dirty="0"/>
          </a:p>
        </p:txBody>
      </p:sp>
      <p:pic>
        <p:nvPicPr>
          <p:cNvPr id="1028" name="Picture 4">
            <a:extLst>
              <a:ext uri="{FF2B5EF4-FFF2-40B4-BE49-F238E27FC236}">
                <a16:creationId xmlns:a16="http://schemas.microsoft.com/office/drawing/2014/main" id="{6B4A75A8-CF56-4BE2-8B57-6ED26CED83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181600" cy="16404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9BB097-32F0-4053-AA9F-1F90123877AA}"/>
                  </a:ext>
                </a:extLst>
              </p:cNvPr>
              <p:cNvSpPr txBox="1"/>
              <p:nvPr/>
            </p:nvSpPr>
            <p:spPr>
              <a:xfrm>
                <a:off x="5637228" y="2974156"/>
                <a:ext cx="4703975" cy="2363789"/>
              </a:xfrm>
              <a:prstGeom prst="rect">
                <a:avLst/>
              </a:prstGeom>
              <a:noFill/>
            </p:spPr>
            <p:txBody>
              <a:bodyPr wrap="square" rtlCol="0">
                <a:spAutoFit/>
              </a:bodyPr>
              <a:lstStyle/>
              <a:p>
                <a:r>
                  <a:rPr lang="en-US" sz="2400" dirty="0"/>
                  <a:t>The force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𝑓</m:t>
                        </m:r>
                      </m:e>
                    </m:acc>
                  </m:oMath>
                </a14:m>
                <a:r>
                  <a:rPr lang="en-US" sz="2400" dirty="0"/>
                  <a:t>  is measured in Newtons, and the distance d is measured in </a:t>
                </a:r>
                <a:r>
                  <a:rPr lang="en-US" sz="2400" dirty="0" err="1"/>
                  <a:t>metres</a:t>
                </a:r>
                <a:r>
                  <a:rPr lang="en-US" sz="2400" dirty="0"/>
                  <a:t>, so the unit of magnitude for torque is Newton </a:t>
                </a:r>
                <a:r>
                  <a:rPr lang="en-US" sz="2400" dirty="0" err="1"/>
                  <a:t>metres</a:t>
                </a:r>
                <a:r>
                  <a:rPr lang="en-US" sz="2400" dirty="0"/>
                  <a:t>, or Joules (J), which is the same unit that work is measured in.</a:t>
                </a:r>
              </a:p>
            </p:txBody>
          </p:sp>
        </mc:Choice>
        <mc:Fallback xmlns="">
          <p:sp>
            <p:nvSpPr>
              <p:cNvPr id="5" name="TextBox 4">
                <a:extLst>
                  <a:ext uri="{FF2B5EF4-FFF2-40B4-BE49-F238E27FC236}">
                    <a16:creationId xmlns:a16="http://schemas.microsoft.com/office/drawing/2014/main" id="{789BB097-32F0-4053-AA9F-1F90123877AA}"/>
                  </a:ext>
                </a:extLst>
              </p:cNvPr>
              <p:cNvSpPr txBox="1">
                <a:spLocks noRot="1" noChangeAspect="1" noMove="1" noResize="1" noEditPoints="1" noAdjustHandles="1" noChangeArrowheads="1" noChangeShapeType="1" noTextEdit="1"/>
              </p:cNvSpPr>
              <p:nvPr/>
            </p:nvSpPr>
            <p:spPr>
              <a:xfrm>
                <a:off x="5637228" y="2974156"/>
                <a:ext cx="4703975" cy="2363789"/>
              </a:xfrm>
              <a:prstGeom prst="rect">
                <a:avLst/>
              </a:prstGeom>
              <a:blipFill>
                <a:blip r:embed="rId3"/>
                <a:stretch>
                  <a:fillRect l="-2075" b="-4897"/>
                </a:stretch>
              </a:blipFill>
            </p:spPr>
            <p:txBody>
              <a:bodyPr/>
              <a:lstStyle/>
              <a:p>
                <a:r>
                  <a:rPr lang="en-US">
                    <a:noFill/>
                  </a:rPr>
                  <a:t> </a:t>
                </a:r>
              </a:p>
            </p:txBody>
          </p:sp>
        </mc:Fallback>
      </mc:AlternateContent>
    </p:spTree>
    <p:extLst>
      <p:ext uri="{BB962C8B-B14F-4D97-AF65-F5344CB8AC3E}">
        <p14:creationId xmlns:p14="http://schemas.microsoft.com/office/powerpoint/2010/main" val="2665694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0B-3557-4CA2-9E5D-9F1DABD33E8E}"/>
              </a:ext>
            </a:extLst>
          </p:cNvPr>
          <p:cNvSpPr>
            <a:spLocks noGrp="1"/>
          </p:cNvSpPr>
          <p:nvPr>
            <p:ph type="title"/>
          </p:nvPr>
        </p:nvSpPr>
        <p:spPr/>
        <p:txBody>
          <a:bodyPr/>
          <a:lstStyle/>
          <a:p>
            <a:r>
              <a:rPr lang="en-US" dirty="0"/>
              <a:t>Example re: Torque</a:t>
            </a:r>
          </a:p>
        </p:txBody>
      </p:sp>
      <p:sp>
        <p:nvSpPr>
          <p:cNvPr id="3" name="Content Placeholder 2">
            <a:extLst>
              <a:ext uri="{FF2B5EF4-FFF2-40B4-BE49-F238E27FC236}">
                <a16:creationId xmlns:a16="http://schemas.microsoft.com/office/drawing/2014/main" id="{E6223DC2-4736-4A2E-B15D-F10545E3CB43}"/>
              </a:ext>
            </a:extLst>
          </p:cNvPr>
          <p:cNvSpPr>
            <a:spLocks noGrp="1"/>
          </p:cNvSpPr>
          <p:nvPr>
            <p:ph idx="1"/>
          </p:nvPr>
        </p:nvSpPr>
        <p:spPr/>
        <p:txBody>
          <a:bodyPr/>
          <a:lstStyle/>
          <a:p>
            <a:pPr marL="0" indent="0">
              <a:buNone/>
            </a:pPr>
            <a:r>
              <a:rPr lang="en-US" dirty="0"/>
              <a:t>A 20 N force is applied at the end of a wrench that is 40 cm in length.  The force is applied at an angle of 60º to the wrench.  Calculate the magnitude of the torque about the point of rotation </a:t>
            </a:r>
            <a:r>
              <a:rPr lang="en-US" i="1" dirty="0"/>
              <a:t>M</a:t>
            </a:r>
            <a:r>
              <a:rPr lang="en-US" dirty="0"/>
              <a:t>.</a:t>
            </a:r>
          </a:p>
          <a:p>
            <a:pPr marL="0" indent="0">
              <a:buNone/>
            </a:pPr>
            <a:endParaRPr lang="en-US" dirty="0"/>
          </a:p>
        </p:txBody>
      </p:sp>
    </p:spTree>
    <p:extLst>
      <p:ext uri="{BB962C8B-B14F-4D97-AF65-F5344CB8AC3E}">
        <p14:creationId xmlns:p14="http://schemas.microsoft.com/office/powerpoint/2010/main" val="3749930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0B-3557-4CA2-9E5D-9F1DABD33E8E}"/>
              </a:ext>
            </a:extLst>
          </p:cNvPr>
          <p:cNvSpPr>
            <a:spLocks noGrp="1"/>
          </p:cNvSpPr>
          <p:nvPr>
            <p:ph type="title"/>
          </p:nvPr>
        </p:nvSpPr>
        <p:spPr/>
        <p:txBody>
          <a:bodyPr/>
          <a:lstStyle/>
          <a:p>
            <a:r>
              <a:rPr lang="en-US" dirty="0"/>
              <a:t>Example re: Torque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23DC2-4736-4A2E-B15D-F10545E3CB43}"/>
                  </a:ext>
                </a:extLst>
              </p:cNvPr>
              <p:cNvSpPr>
                <a:spLocks noGrp="1"/>
              </p:cNvSpPr>
              <p:nvPr>
                <p:ph idx="1"/>
              </p:nvPr>
            </p:nvSpPr>
            <p:spPr/>
            <p:txBody>
              <a:bodyPr/>
              <a:lstStyle/>
              <a:p>
                <a:pPr marL="0" indent="0">
                  <a:buNone/>
                </a:pPr>
                <a:r>
                  <a:rPr lang="en-US" dirty="0"/>
                  <a:t>A 20 N force is applied at the end of a wrench that is 40 cm in length.  The force is applied at an angle of 60º to the wrench.  Calculate the magnitude of the torque about the point of rotation </a:t>
                </a:r>
                <a:r>
                  <a:rPr lang="en-US" i="1" dirty="0"/>
                  <a:t>M</a:t>
                </a:r>
                <a:r>
                  <a:rPr lang="en-US" dirty="0"/>
                  <a:t>.</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r>
                  <a:rPr lang="en-US" dirty="0"/>
                  <a:t> </a:t>
                </a:r>
              </a:p>
              <a:p>
                <a:pPr marL="0" indent="0">
                  <a:buNone/>
                </a:pPr>
                <a14:m>
                  <m:oMath xmlns:m="http://schemas.openxmlformats.org/officeDocument/2006/math">
                    <m:r>
                      <a:rPr lang="en-US" b="0" i="1" smtClean="0">
                        <a:latin typeface="Cambria Math" panose="02040503050406030204" pitchFamily="18" charset="0"/>
                      </a:rPr>
                      <m:t>=(40 </m:t>
                    </m:r>
                    <m:r>
                      <a:rPr lang="en-US" b="0" i="1" smtClean="0">
                        <a:latin typeface="Cambria Math" panose="02040503050406030204" pitchFamily="18" charset="0"/>
                      </a:rPr>
                      <m:t>𝑐𝑚</m:t>
                    </m:r>
                    <m:r>
                      <a:rPr lang="en-US" b="0" i="1" smtClean="0">
                        <a:latin typeface="Cambria Math" panose="02040503050406030204" pitchFamily="18" charset="0"/>
                      </a:rPr>
                      <m:t>)(20 </m:t>
                    </m:r>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60</m:t>
                            </m:r>
                          </m:e>
                          <m:sup>
                            <m:r>
                              <a:rPr lang="en-US" b="0" i="1" smtClean="0">
                                <a:latin typeface="Cambria Math" panose="02040503050406030204" pitchFamily="18" charset="0"/>
                              </a:rPr>
                              <m:t>0</m:t>
                            </m:r>
                          </m:sup>
                        </m:sSup>
                        <m:r>
                          <a:rPr lang="en-US" b="0" i="1" smtClean="0">
                            <a:latin typeface="Cambria Math" panose="02040503050406030204" pitchFamily="18" charset="0"/>
                          </a:rPr>
                          <m:t>)</m:t>
                        </m:r>
                      </m:e>
                    </m:func>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6223DC2-4736-4A2E-B15D-F10545E3CB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3292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0B-3557-4CA2-9E5D-9F1DABD33E8E}"/>
              </a:ext>
            </a:extLst>
          </p:cNvPr>
          <p:cNvSpPr>
            <a:spLocks noGrp="1"/>
          </p:cNvSpPr>
          <p:nvPr>
            <p:ph type="title"/>
          </p:nvPr>
        </p:nvSpPr>
        <p:spPr/>
        <p:txBody>
          <a:bodyPr/>
          <a:lstStyle/>
          <a:p>
            <a:r>
              <a:rPr lang="en-US" dirty="0"/>
              <a:t>Example re: Torque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23DC2-4736-4A2E-B15D-F10545E3CB43}"/>
                  </a:ext>
                </a:extLst>
              </p:cNvPr>
              <p:cNvSpPr>
                <a:spLocks noGrp="1"/>
              </p:cNvSpPr>
              <p:nvPr>
                <p:ph idx="1"/>
              </p:nvPr>
            </p:nvSpPr>
            <p:spPr/>
            <p:txBody>
              <a:bodyPr/>
              <a:lstStyle/>
              <a:p>
                <a:pPr marL="0" indent="0">
                  <a:buNone/>
                </a:pPr>
                <a:r>
                  <a:rPr lang="en-US" dirty="0"/>
                  <a:t>A 20 N force is applied at the end of a wrench that is 40 cm in length.  The force is applied at an angle of 60º to the wrench.  Calculate the magnitude of the torque about the point of rotation </a:t>
                </a:r>
                <a:r>
                  <a:rPr lang="en-US" i="1" dirty="0"/>
                  <a:t>M</a:t>
                </a:r>
                <a:r>
                  <a:rPr lang="en-US" dirty="0"/>
                  <a:t>.</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r>
                  <a:rPr lang="en-US" dirty="0"/>
                  <a:t> </a:t>
                </a:r>
              </a:p>
              <a:p>
                <a:pPr marL="0" indent="0">
                  <a:buNone/>
                </a:pPr>
                <a14:m>
                  <m:oMath xmlns:m="http://schemas.openxmlformats.org/officeDocument/2006/math">
                    <m:r>
                      <a:rPr lang="en-US" b="0" i="1" smtClean="0">
                        <a:latin typeface="Cambria Math" panose="02040503050406030204" pitchFamily="18" charset="0"/>
                      </a:rPr>
                      <m:t>=(40 </m:t>
                    </m:r>
                    <m:r>
                      <a:rPr lang="en-US" b="0" i="1" smtClean="0">
                        <a:latin typeface="Cambria Math" panose="02040503050406030204" pitchFamily="18" charset="0"/>
                      </a:rPr>
                      <m:t>𝑐𝑚</m:t>
                    </m:r>
                    <m:r>
                      <a:rPr lang="en-US" b="0" i="1" smtClean="0">
                        <a:latin typeface="Cambria Math" panose="02040503050406030204" pitchFamily="18" charset="0"/>
                      </a:rPr>
                      <m:t>)(20 </m:t>
                    </m:r>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60</m:t>
                            </m:r>
                          </m:e>
                          <m:sup>
                            <m:r>
                              <a:rPr lang="en-US" b="0" i="1" smtClean="0">
                                <a:latin typeface="Cambria Math" panose="02040503050406030204" pitchFamily="18" charset="0"/>
                              </a:rPr>
                              <m:t>0</m:t>
                            </m:r>
                          </m:sup>
                        </m:sSup>
                        <m:r>
                          <a:rPr lang="en-US" b="0" i="1" smtClean="0">
                            <a:latin typeface="Cambria Math" panose="02040503050406030204" pitchFamily="18" charset="0"/>
                          </a:rPr>
                          <m:t>)</m:t>
                        </m:r>
                      </m:e>
                    </m:func>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6223DC2-4736-4A2E-B15D-F10545E3CB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4CCF9CA-2D28-427E-9899-5F292839EE80}"/>
              </a:ext>
            </a:extLst>
          </p:cNvPr>
          <p:cNvSpPr txBox="1"/>
          <p:nvPr/>
        </p:nvSpPr>
        <p:spPr>
          <a:xfrm>
            <a:off x="5637229" y="4096256"/>
            <a:ext cx="4430598" cy="646331"/>
          </a:xfrm>
          <a:prstGeom prst="rect">
            <a:avLst/>
          </a:prstGeom>
          <a:noFill/>
        </p:spPr>
        <p:txBody>
          <a:bodyPr wrap="square" rtlCol="0">
            <a:spAutoFit/>
          </a:bodyPr>
          <a:lstStyle/>
          <a:p>
            <a:r>
              <a:rPr lang="en-US" dirty="0"/>
              <a:t>Convert cm to </a:t>
            </a:r>
            <a:r>
              <a:rPr lang="en-US" dirty="0" err="1"/>
              <a:t>metres</a:t>
            </a:r>
            <a:endParaRPr lang="en-US" dirty="0"/>
          </a:p>
          <a:p>
            <a:r>
              <a:rPr lang="en-US" dirty="0"/>
              <a:t>40 cm = 0.4 m</a:t>
            </a:r>
          </a:p>
        </p:txBody>
      </p:sp>
    </p:spTree>
    <p:extLst>
      <p:ext uri="{BB962C8B-B14F-4D97-AF65-F5344CB8AC3E}">
        <p14:creationId xmlns:p14="http://schemas.microsoft.com/office/powerpoint/2010/main" val="33660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normAutofit/>
          </a:bodyPr>
          <a:lstStyle/>
          <a:p>
            <a:pPr marL="0" indent="0">
              <a:buNone/>
            </a:pPr>
            <a:r>
              <a:rPr lang="en-US" dirty="0"/>
              <a:t>Work = (force in the direction of movement) x (distance traveled)</a:t>
            </a:r>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2"/>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4"/>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6"/>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3631126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0B-3557-4CA2-9E5D-9F1DABD33E8E}"/>
              </a:ext>
            </a:extLst>
          </p:cNvPr>
          <p:cNvSpPr>
            <a:spLocks noGrp="1"/>
          </p:cNvSpPr>
          <p:nvPr>
            <p:ph type="title"/>
          </p:nvPr>
        </p:nvSpPr>
        <p:spPr/>
        <p:txBody>
          <a:bodyPr/>
          <a:lstStyle/>
          <a:p>
            <a:r>
              <a:rPr lang="en-US" dirty="0"/>
              <a:t>Example re: Torque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23DC2-4736-4A2E-B15D-F10545E3CB43}"/>
                  </a:ext>
                </a:extLst>
              </p:cNvPr>
              <p:cNvSpPr>
                <a:spLocks noGrp="1"/>
              </p:cNvSpPr>
              <p:nvPr>
                <p:ph idx="1"/>
              </p:nvPr>
            </p:nvSpPr>
            <p:spPr/>
            <p:txBody>
              <a:bodyPr/>
              <a:lstStyle/>
              <a:p>
                <a:pPr marL="0" indent="0">
                  <a:buNone/>
                </a:pPr>
                <a:r>
                  <a:rPr lang="en-US" dirty="0"/>
                  <a:t>A 20 N force is applied at the end of a wrench that is 40 cm in length.  The force is applied at an angle of 60º to the wrench.  Calculate the magnitude of the torque about the point of rotation </a:t>
                </a:r>
                <a:r>
                  <a:rPr lang="en-US" i="1" dirty="0"/>
                  <a:t>M</a:t>
                </a:r>
                <a:r>
                  <a:rPr lang="en-US" dirty="0"/>
                  <a:t>.</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r>
                  <a:rPr lang="en-US" dirty="0"/>
                  <a:t> </a:t>
                </a:r>
              </a:p>
              <a:p>
                <a:pPr marL="0" indent="0">
                  <a:buNone/>
                </a:pPr>
                <a14:m>
                  <m:oMath xmlns:m="http://schemas.openxmlformats.org/officeDocument/2006/math">
                    <m:r>
                      <a:rPr lang="en-US" b="0" i="1" smtClean="0">
                        <a:latin typeface="Cambria Math" panose="02040503050406030204" pitchFamily="18" charset="0"/>
                      </a:rPr>
                      <m:t>=(40 </m:t>
                    </m:r>
                    <m:r>
                      <a:rPr lang="en-US" b="0" i="1" smtClean="0">
                        <a:latin typeface="Cambria Math" panose="02040503050406030204" pitchFamily="18" charset="0"/>
                      </a:rPr>
                      <m:t>𝑐𝑚</m:t>
                    </m:r>
                    <m:r>
                      <a:rPr lang="en-US" b="0" i="1" smtClean="0">
                        <a:latin typeface="Cambria Math" panose="02040503050406030204" pitchFamily="18" charset="0"/>
                      </a:rPr>
                      <m:t>)(20 </m:t>
                    </m:r>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60</m:t>
                            </m:r>
                          </m:e>
                          <m:sup>
                            <m:r>
                              <a:rPr lang="en-US" b="0" i="1" smtClean="0">
                                <a:latin typeface="Cambria Math" panose="02040503050406030204" pitchFamily="18" charset="0"/>
                              </a:rPr>
                              <m:t>0</m:t>
                            </m:r>
                          </m:sup>
                        </m:sSup>
                        <m:r>
                          <a:rPr lang="en-US" b="0" i="1" smtClean="0">
                            <a:latin typeface="Cambria Math" panose="02040503050406030204" pitchFamily="18" charset="0"/>
                          </a:rPr>
                          <m:t>)</m:t>
                        </m:r>
                      </m:e>
                    </m:func>
                  </m:oMath>
                </a14:m>
                <a:r>
                  <a:rPr lang="en-US" dirty="0"/>
                  <a:t> </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0.4 </m:t>
                        </m:r>
                        <m:r>
                          <a:rPr lang="en-US" b="0" i="1" smtClean="0">
                            <a:latin typeface="Cambria Math" panose="02040503050406030204" pitchFamily="18" charset="0"/>
                          </a:rPr>
                          <m:t>𝑚</m:t>
                        </m:r>
                      </m:e>
                    </m:d>
                    <m:d>
                      <m:dPr>
                        <m:ctrlPr>
                          <a:rPr lang="en-US" b="0" i="1" smtClean="0">
                            <a:latin typeface="Cambria Math" panose="02040503050406030204" pitchFamily="18" charset="0"/>
                          </a:rPr>
                        </m:ctrlPr>
                      </m:dPr>
                      <m:e>
                        <m:r>
                          <a:rPr lang="en-US" b="0" i="1" smtClean="0">
                            <a:latin typeface="Cambria Math" panose="02040503050406030204" pitchFamily="18" charset="0"/>
                          </a:rPr>
                          <m:t>20 </m:t>
                        </m:r>
                        <m:r>
                          <a:rPr lang="en-US" b="0" i="1" smtClean="0">
                            <a:latin typeface="Cambria Math" panose="02040503050406030204" pitchFamily="18" charset="0"/>
                          </a:rPr>
                          <m:t>𝑁</m:t>
                        </m:r>
                      </m:e>
                    </m:d>
                    <m:d>
                      <m:dPr>
                        <m:ctrlPr>
                          <a:rPr lang="en-US" b="0" i="1" smtClean="0">
                            <a:latin typeface="Cambria Math" panose="02040503050406030204" pitchFamily="18" charset="0"/>
                          </a:rPr>
                        </m:ctrlPr>
                      </m:dPr>
                      <m:e>
                        <m:r>
                          <a:rPr lang="en-US" b="0" i="1" smtClean="0">
                            <a:latin typeface="Cambria Math" panose="02040503050406030204" pitchFamily="18" charset="0"/>
                          </a:rPr>
                          <m:t>0.8660</m:t>
                        </m:r>
                      </m:e>
                    </m:d>
                  </m:oMath>
                </a14:m>
                <a:r>
                  <a:rPr lang="en-US" b="0" dirty="0"/>
                  <a:t> </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≈6.9 </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a14:m>
                <a:r>
                  <a:rPr lang="en-US" b="0" dirty="0"/>
                  <a:t> = 6.9 J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6223DC2-4736-4A2E-B15D-F10545E3CB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6B6F86-7392-4774-BFEF-43169D610F24}"/>
              </a:ext>
            </a:extLst>
          </p:cNvPr>
          <p:cNvSpPr txBox="1"/>
          <p:nvPr/>
        </p:nvSpPr>
        <p:spPr>
          <a:xfrm>
            <a:off x="5637229" y="2974156"/>
            <a:ext cx="3638746"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97289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0B-3557-4CA2-9E5D-9F1DABD33E8E}"/>
              </a:ext>
            </a:extLst>
          </p:cNvPr>
          <p:cNvSpPr>
            <a:spLocks noGrp="1"/>
          </p:cNvSpPr>
          <p:nvPr>
            <p:ph type="title"/>
          </p:nvPr>
        </p:nvSpPr>
        <p:spPr/>
        <p:txBody>
          <a:bodyPr/>
          <a:lstStyle/>
          <a:p>
            <a:r>
              <a:rPr lang="en-US" dirty="0"/>
              <a:t>Example re: Torque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23DC2-4736-4A2E-B15D-F10545E3CB43}"/>
                  </a:ext>
                </a:extLst>
              </p:cNvPr>
              <p:cNvSpPr>
                <a:spLocks noGrp="1"/>
              </p:cNvSpPr>
              <p:nvPr>
                <p:ph idx="1"/>
              </p:nvPr>
            </p:nvSpPr>
            <p:spPr/>
            <p:txBody>
              <a:bodyPr/>
              <a:lstStyle/>
              <a:p>
                <a:pPr marL="0" indent="0">
                  <a:buNone/>
                </a:pPr>
                <a:r>
                  <a:rPr lang="en-US" dirty="0"/>
                  <a:t>A 20 N force is applied at the end of a wrench that is 40 cm in length.  The force is applied at an angle of 60º to the wrench.  Calculate the magnitude of the torque about the point of rotation </a:t>
                </a:r>
                <a:r>
                  <a:rPr lang="en-US" i="1" dirty="0"/>
                  <a:t>M</a:t>
                </a:r>
                <a:r>
                  <a:rPr lang="en-US" dirty="0"/>
                  <a:t>.</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a14:m>
                <a:r>
                  <a:rPr lang="en-US" dirty="0"/>
                  <a:t> </a:t>
                </a:r>
              </a:p>
              <a:p>
                <a:pPr marL="0" indent="0">
                  <a:buNone/>
                </a:pPr>
                <a14:m>
                  <m:oMath xmlns:m="http://schemas.openxmlformats.org/officeDocument/2006/math">
                    <m:r>
                      <a:rPr lang="en-US" b="0" i="1" smtClean="0">
                        <a:latin typeface="Cambria Math" panose="02040503050406030204" pitchFamily="18" charset="0"/>
                      </a:rPr>
                      <m:t>=(40 </m:t>
                    </m:r>
                    <m:r>
                      <a:rPr lang="en-US" b="0" i="1" smtClean="0">
                        <a:latin typeface="Cambria Math" panose="02040503050406030204" pitchFamily="18" charset="0"/>
                      </a:rPr>
                      <m:t>𝑐𝑚</m:t>
                    </m:r>
                    <m:r>
                      <a:rPr lang="en-US" b="0" i="1" smtClean="0">
                        <a:latin typeface="Cambria Math" panose="02040503050406030204" pitchFamily="18" charset="0"/>
                      </a:rPr>
                      <m:t>)(20 </m:t>
                    </m:r>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60</m:t>
                            </m:r>
                          </m:e>
                          <m:sup>
                            <m:r>
                              <a:rPr lang="en-US" b="0" i="1" smtClean="0">
                                <a:latin typeface="Cambria Math" panose="02040503050406030204" pitchFamily="18" charset="0"/>
                              </a:rPr>
                              <m:t>0</m:t>
                            </m:r>
                          </m:sup>
                        </m:sSup>
                        <m:r>
                          <a:rPr lang="en-US" b="0" i="1" smtClean="0">
                            <a:latin typeface="Cambria Math" panose="02040503050406030204" pitchFamily="18" charset="0"/>
                          </a:rPr>
                          <m:t>)</m:t>
                        </m:r>
                      </m:e>
                    </m:func>
                  </m:oMath>
                </a14:m>
                <a:r>
                  <a:rPr lang="en-US" dirty="0"/>
                  <a:t> </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0.4 </m:t>
                        </m:r>
                        <m:r>
                          <a:rPr lang="en-US" b="0" i="1" smtClean="0">
                            <a:latin typeface="Cambria Math" panose="02040503050406030204" pitchFamily="18" charset="0"/>
                          </a:rPr>
                          <m:t>𝑚</m:t>
                        </m:r>
                      </m:e>
                    </m:d>
                    <m:d>
                      <m:dPr>
                        <m:ctrlPr>
                          <a:rPr lang="en-US" b="0" i="1" smtClean="0">
                            <a:latin typeface="Cambria Math" panose="02040503050406030204" pitchFamily="18" charset="0"/>
                          </a:rPr>
                        </m:ctrlPr>
                      </m:dPr>
                      <m:e>
                        <m:r>
                          <a:rPr lang="en-US" b="0" i="1" smtClean="0">
                            <a:latin typeface="Cambria Math" panose="02040503050406030204" pitchFamily="18" charset="0"/>
                          </a:rPr>
                          <m:t>20 </m:t>
                        </m:r>
                        <m:r>
                          <a:rPr lang="en-US" b="0" i="1" smtClean="0">
                            <a:latin typeface="Cambria Math" panose="02040503050406030204" pitchFamily="18" charset="0"/>
                          </a:rPr>
                          <m:t>𝑁</m:t>
                        </m:r>
                      </m:e>
                    </m:d>
                    <m:d>
                      <m:dPr>
                        <m:ctrlPr>
                          <a:rPr lang="en-US" b="0" i="1" smtClean="0">
                            <a:latin typeface="Cambria Math" panose="02040503050406030204" pitchFamily="18" charset="0"/>
                          </a:rPr>
                        </m:ctrlPr>
                      </m:dPr>
                      <m:e>
                        <m:r>
                          <a:rPr lang="en-US" b="0" i="1" smtClean="0">
                            <a:latin typeface="Cambria Math" panose="02040503050406030204" pitchFamily="18" charset="0"/>
                          </a:rPr>
                          <m:t>0.8660</m:t>
                        </m:r>
                      </m:e>
                    </m:d>
                  </m:oMath>
                </a14:m>
                <a:r>
                  <a:rPr lang="en-US" b="0" dirty="0"/>
                  <a:t> </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≈6.9 </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a14:m>
                <a:r>
                  <a:rPr lang="en-US" b="0" dirty="0"/>
                  <a:t> </a:t>
                </a:r>
                <a:r>
                  <a:rPr lang="en-US" b="0"/>
                  <a:t>= 6.9 J </a:t>
                </a:r>
                <a:endParaRPr lang="en-US" b="0"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6223DC2-4736-4A2E-B15D-F10545E3CB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6B6F86-7392-4774-BFEF-43169D610F24}"/>
              </a:ext>
            </a:extLst>
          </p:cNvPr>
          <p:cNvSpPr txBox="1"/>
          <p:nvPr/>
        </p:nvSpPr>
        <p:spPr>
          <a:xfrm>
            <a:off x="5637229" y="2974156"/>
            <a:ext cx="3638746"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B4E7C8B-217D-4122-8A16-06BA370D7CAA}"/>
              </a:ext>
            </a:extLst>
          </p:cNvPr>
          <p:cNvSpPr txBox="1"/>
          <p:nvPr/>
        </p:nvSpPr>
        <p:spPr>
          <a:xfrm>
            <a:off x="6438507" y="3836758"/>
            <a:ext cx="3742441" cy="1200329"/>
          </a:xfrm>
          <a:prstGeom prst="rect">
            <a:avLst/>
          </a:prstGeom>
          <a:noFill/>
        </p:spPr>
        <p:txBody>
          <a:bodyPr wrap="square" rtlCol="0">
            <a:spAutoFit/>
          </a:bodyPr>
          <a:lstStyle/>
          <a:p>
            <a:r>
              <a:rPr lang="en-US" sz="2400" dirty="0"/>
              <a:t>Therefore the magnitude of the torque is approximately 6.9 Joules</a:t>
            </a:r>
          </a:p>
        </p:txBody>
      </p:sp>
    </p:spTree>
    <p:extLst>
      <p:ext uri="{BB962C8B-B14F-4D97-AF65-F5344CB8AC3E}">
        <p14:creationId xmlns:p14="http://schemas.microsoft.com/office/powerpoint/2010/main" val="324598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normAutofit/>
          </a:bodyPr>
          <a:lstStyle/>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normAutofit/>
              </a:bodyPr>
              <a:lstStyle/>
              <a:p>
                <a:pPr marL="0" indent="0">
                  <a:buNone/>
                </a:pPr>
                <a:r>
                  <a:rPr lang="en-US" dirty="0"/>
                  <a:t>Work = (force in the direction of movement) x (distance traveled)</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𝑠</m:t>
                            </m:r>
                          </m:e>
                        </m:acc>
                      </m:e>
                    </m:d>
                  </m:oMath>
                </a14:m>
                <a:r>
                  <a:rPr lang="en-US" dirty="0"/>
                  <a:t> </a:t>
                </a:r>
              </a:p>
              <a:p>
                <a:pPr marL="0" indent="0">
                  <a:buNone/>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t>
                </a:r>
              </a:p>
              <a:p>
                <a:pPr marL="0" indent="0">
                  <a:buNone/>
                </a:pPr>
                <a14:m>
                  <m:oMath xmlns:m="http://schemas.openxmlformats.org/officeDocument/2006/math">
                    <m:r>
                      <a:rPr lang="en-US" b="0" i="1" smtClean="0">
                        <a:solidFill>
                          <a:srgbClr val="FF0000"/>
                        </a:solidFill>
                        <a:latin typeface="Cambria Math" panose="02040503050406030204" pitchFamily="18" charset="0"/>
                      </a:rPr>
                      <m:t>𝑊</m:t>
                    </m:r>
                    <m:r>
                      <a:rPr lang="en-US" b="0" i="1" smtClean="0">
                        <a:solidFill>
                          <a:srgbClr val="FF0000"/>
                        </a:solidFill>
                        <a:latin typeface="Cambria Math" panose="02040503050406030204" pitchFamily="18" charset="0"/>
                      </a:rPr>
                      <m:t>=</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𝑓</m:t>
                        </m:r>
                      </m:e>
                    </m:acc>
                    <m:r>
                      <a:rPr lang="en-US" b="0" i="1" smtClean="0">
                        <a:solidFill>
                          <a:srgbClr val="FF0000"/>
                        </a:solidFill>
                        <a:latin typeface="Cambria Math" panose="02040503050406030204" pitchFamily="18" charset="0"/>
                        <a:ea typeface="Cambria Math" panose="02040503050406030204" pitchFamily="18" charset="0"/>
                      </a:rPr>
                      <m:t>∙</m:t>
                    </m:r>
                    <m:acc>
                      <m:accPr>
                        <m:chr m:val="⃗"/>
                        <m:ctrlPr>
                          <a:rPr lang="en-US" b="0"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𝑠</m:t>
                        </m:r>
                      </m:e>
                    </m:acc>
                  </m:oMath>
                </a14:m>
                <a:r>
                  <a:rPr lang="en-US" dirty="0">
                    <a:solidFill>
                      <a:srgbClr val="FF0000"/>
                    </a:solidFill>
                  </a:rPr>
                  <a:t> </a:t>
                </a:r>
              </a:p>
            </p:txBody>
          </p:sp>
        </mc:Choice>
        <mc:Fallback xmlns="">
          <p:sp>
            <p:nvSpPr>
              <p:cNvPr id="4" name="Content Placeholder 3">
                <a:extLst>
                  <a:ext uri="{FF2B5EF4-FFF2-40B4-BE49-F238E27FC236}">
                    <a16:creationId xmlns:a16="http://schemas.microsoft.com/office/drawing/2014/main" id="{87C20D1E-A1D3-4DD9-8C2A-3DAFC7E82417}"/>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3"/>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5"/>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7"/>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264563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7DD-B85A-4569-9357-3B45596B0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51B9E-3D6C-4A26-AFB7-06F81EC4F90F}"/>
              </a:ext>
            </a:extLst>
          </p:cNvPr>
          <p:cNvSpPr>
            <a:spLocks noGrp="1"/>
          </p:cNvSpPr>
          <p:nvPr>
            <p:ph sz="half" idx="1"/>
          </p:nvPr>
        </p:nvSpPr>
        <p:spPr/>
        <p:txBody>
          <a:bodyPr>
            <a:normAutofit/>
          </a:bodyPr>
          <a:lstStyle/>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C20D1E-A1D3-4DD9-8C2A-3DAFC7E82417}"/>
                  </a:ext>
                </a:extLst>
              </p:cNvPr>
              <p:cNvSpPr>
                <a:spLocks noGrp="1"/>
              </p:cNvSpPr>
              <p:nvPr>
                <p:ph sz="half" idx="2"/>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𝑠</m:t>
                        </m:r>
                      </m:e>
                    </m:acc>
                  </m:oMath>
                </a14:m>
                <a:r>
                  <a:rPr lang="en-US" dirty="0"/>
                  <a:t> </a:t>
                </a:r>
              </a:p>
              <a:p>
                <a:pPr marL="0" indent="0">
                  <a:buNone/>
                </a:pPr>
                <a:endParaRPr lang="en-US" dirty="0"/>
              </a:p>
              <a:p>
                <a:pPr marL="0" indent="0">
                  <a:buNone/>
                </a:pPr>
                <a:r>
                  <a:rPr lang="en-US" dirty="0"/>
                  <a:t>When force is measured in Newtons and displacement is measured in </a:t>
                </a:r>
                <a:r>
                  <a:rPr lang="en-US" dirty="0" err="1"/>
                  <a:t>metres</a:t>
                </a:r>
                <a:r>
                  <a:rPr lang="en-US" dirty="0"/>
                  <a:t>, then work is a scalar quantity measured in Joules (J)</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 </m:t>
                    </m:r>
                  </m:oMath>
                </a14:m>
                <a:r>
                  <a:rPr lang="en-US" dirty="0"/>
                  <a:t>J </a:t>
                </a:r>
              </a:p>
            </p:txBody>
          </p:sp>
        </mc:Choice>
        <mc:Fallback xmlns="">
          <p:sp>
            <p:nvSpPr>
              <p:cNvPr id="4" name="Content Placeholder 3">
                <a:extLst>
                  <a:ext uri="{FF2B5EF4-FFF2-40B4-BE49-F238E27FC236}">
                    <a16:creationId xmlns:a16="http://schemas.microsoft.com/office/drawing/2014/main" id="{87C20D1E-A1D3-4DD9-8C2A-3DAFC7E82417}"/>
                  </a:ext>
                </a:extLst>
              </p:cNvPr>
              <p:cNvSpPr>
                <a:spLocks noGrp="1" noRot="1" noChangeAspect="1" noMove="1" noResize="1" noEditPoints="1" noAdjustHandles="1" noChangeArrowheads="1" noChangeShapeType="1" noTextEdit="1"/>
              </p:cNvSpPr>
              <p:nvPr>
                <p:ph sz="half" idx="2"/>
              </p:nvPr>
            </p:nvSpPr>
            <p:spPr>
              <a:blipFill>
                <a:blip r:embed="rId2"/>
                <a:stretch>
                  <a:fillRect l="-2471" r="-588"/>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D1B3F2C-8C11-4628-8CC3-4804CE6A3CC4}"/>
              </a:ext>
            </a:extLst>
          </p:cNvPr>
          <p:cNvCxnSpPr/>
          <p:nvPr/>
        </p:nvCxnSpPr>
        <p:spPr>
          <a:xfrm flipV="1">
            <a:off x="2092751" y="2922309"/>
            <a:ext cx="1574276" cy="14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895B-56D9-467B-80C2-1D895BFC2B03}"/>
              </a:ext>
            </a:extLst>
          </p:cNvPr>
          <p:cNvCxnSpPr/>
          <p:nvPr/>
        </p:nvCxnSpPr>
        <p:spPr>
          <a:xfrm>
            <a:off x="2073897" y="4308049"/>
            <a:ext cx="235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EC1E5-7FAB-4364-8D00-27AFFE763E3E}"/>
              </a:ext>
            </a:extLst>
          </p:cNvPr>
          <p:cNvSpPr txBox="1"/>
          <p:nvPr/>
        </p:nvSpPr>
        <p:spPr>
          <a:xfrm>
            <a:off x="1734532" y="4326903"/>
            <a:ext cx="914400" cy="369332"/>
          </a:xfrm>
          <a:prstGeom prst="rect">
            <a:avLst/>
          </a:prstGeom>
          <a:noFill/>
        </p:spPr>
        <p:txBody>
          <a:bodyPr wrap="square" rtlCol="0">
            <a:spAutoFit/>
          </a:bodyPr>
          <a:lstStyle/>
          <a:p>
            <a:r>
              <a:rPr lang="en-US" dirty="0"/>
              <a:t>O</a:t>
            </a:r>
          </a:p>
        </p:txBody>
      </p:sp>
      <p:sp>
        <p:nvSpPr>
          <p:cNvPr id="10" name="TextBox 9">
            <a:extLst>
              <a:ext uri="{FF2B5EF4-FFF2-40B4-BE49-F238E27FC236}">
                <a16:creationId xmlns:a16="http://schemas.microsoft.com/office/drawing/2014/main" id="{76315B33-CB87-4403-A0CA-9C196E4F2383}"/>
              </a:ext>
            </a:extLst>
          </p:cNvPr>
          <p:cNvSpPr txBox="1"/>
          <p:nvPr/>
        </p:nvSpPr>
        <p:spPr>
          <a:xfrm>
            <a:off x="3568046" y="2552977"/>
            <a:ext cx="91440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CED49A93-D86C-40A1-BB89-1FDA89D8BB2B}"/>
              </a:ext>
            </a:extLst>
          </p:cNvPr>
          <p:cNvSpPr txBox="1"/>
          <p:nvPr/>
        </p:nvSpPr>
        <p:spPr>
          <a:xfrm>
            <a:off x="4260915" y="4355543"/>
            <a:ext cx="914400" cy="369332"/>
          </a:xfrm>
          <a:prstGeom prst="rect">
            <a:avLst/>
          </a:prstGeom>
          <a:noFill/>
        </p:spPr>
        <p:txBody>
          <a:bodyPr wrap="square" rtlCol="0">
            <a:spAutoFit/>
          </a:bodyPr>
          <a:lstStyle/>
          <a:p>
            <a:r>
              <a:rPr lang="en-US" dirty="0"/>
              <a:t>A</a:t>
            </a:r>
          </a:p>
        </p:txBody>
      </p:sp>
      <p:cxnSp>
        <p:nvCxnSpPr>
          <p:cNvPr id="13" name="Straight Connector 12">
            <a:extLst>
              <a:ext uri="{FF2B5EF4-FFF2-40B4-BE49-F238E27FC236}">
                <a16:creationId xmlns:a16="http://schemas.microsoft.com/office/drawing/2014/main" id="{D2E717AB-3F51-4BB8-BC22-6D9B5466077B}"/>
              </a:ext>
            </a:extLst>
          </p:cNvPr>
          <p:cNvCxnSpPr/>
          <p:nvPr/>
        </p:nvCxnSpPr>
        <p:spPr>
          <a:xfrm>
            <a:off x="3667027" y="2922309"/>
            <a:ext cx="0" cy="13951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D4D4C0-CD18-4C40-BC9C-3390A7DCA7C2}"/>
              </a:ext>
            </a:extLst>
          </p:cNvPr>
          <p:cNvSpPr txBox="1"/>
          <p:nvPr/>
        </p:nvSpPr>
        <p:spPr>
          <a:xfrm>
            <a:off x="3516198" y="4355543"/>
            <a:ext cx="914400" cy="369332"/>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D0996C-6F07-4F64-8400-BB8EE8D3B50B}"/>
                  </a:ext>
                </a:extLst>
              </p:cNvPr>
              <p:cNvSpPr txBox="1"/>
              <p:nvPr/>
            </p:nvSpPr>
            <p:spPr>
              <a:xfrm>
                <a:off x="2337847" y="3223527"/>
                <a:ext cx="914400" cy="410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15" name="TextBox 14">
                <a:extLst>
                  <a:ext uri="{FF2B5EF4-FFF2-40B4-BE49-F238E27FC236}">
                    <a16:creationId xmlns:a16="http://schemas.microsoft.com/office/drawing/2014/main" id="{E0D0996C-6F07-4F64-8400-BB8EE8D3B50B}"/>
                  </a:ext>
                </a:extLst>
              </p:cNvPr>
              <p:cNvSpPr txBox="1">
                <a:spLocks noRot="1" noChangeAspect="1" noMove="1" noResize="1" noEditPoints="1" noAdjustHandles="1" noChangeArrowheads="1" noChangeShapeType="1" noTextEdit="1"/>
              </p:cNvSpPr>
              <p:nvPr/>
            </p:nvSpPr>
            <p:spPr>
              <a:xfrm>
                <a:off x="2337847" y="3223527"/>
                <a:ext cx="914400" cy="410946"/>
              </a:xfrm>
              <a:prstGeom prst="rect">
                <a:avLst/>
              </a:prstGeom>
              <a:blipFill>
                <a:blip r:embed="rId3"/>
                <a:stretch>
                  <a:fillRect t="-22388" b="-119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99D8FCE-028B-4861-8F93-56BD83389A5E}"/>
                  </a:ext>
                </a:extLst>
              </p14:cNvPr>
              <p14:cNvContentPartPr/>
              <p14:nvPr/>
            </p14:nvContentPartPr>
            <p14:xfrm>
              <a:off x="2598833" y="3903692"/>
              <a:ext cx="461880" cy="411840"/>
            </p14:xfrm>
          </p:contentPart>
        </mc:Choice>
        <mc:Fallback xmlns="">
          <p:pic>
            <p:nvPicPr>
              <p:cNvPr id="18" name="Ink 17">
                <a:extLst>
                  <a:ext uri="{FF2B5EF4-FFF2-40B4-BE49-F238E27FC236}">
                    <a16:creationId xmlns:a16="http://schemas.microsoft.com/office/drawing/2014/main" id="{B99D8FCE-028B-4861-8F93-56BD83389A5E}"/>
                  </a:ext>
                </a:extLst>
              </p:cNvPr>
              <p:cNvPicPr/>
              <p:nvPr/>
            </p:nvPicPr>
            <p:blipFill>
              <a:blip r:embed="rId5"/>
              <a:stretch>
                <a:fillRect/>
              </a:stretch>
            </p:blipFill>
            <p:spPr>
              <a:xfrm>
                <a:off x="2580833" y="3886052"/>
                <a:ext cx="4975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B845A74-38A3-433F-B600-B85A20622779}"/>
                  </a:ext>
                </a:extLst>
              </p14:cNvPr>
              <p14:cNvContentPartPr/>
              <p14:nvPr/>
            </p14:nvContentPartPr>
            <p14:xfrm>
              <a:off x="2118953" y="4273412"/>
              <a:ext cx="1529280" cy="39960"/>
            </p14:xfrm>
          </p:contentPart>
        </mc:Choice>
        <mc:Fallback xmlns="">
          <p:pic>
            <p:nvPicPr>
              <p:cNvPr id="19" name="Ink 18">
                <a:extLst>
                  <a:ext uri="{FF2B5EF4-FFF2-40B4-BE49-F238E27FC236}">
                    <a16:creationId xmlns:a16="http://schemas.microsoft.com/office/drawing/2014/main" id="{FB845A74-38A3-433F-B600-B85A20622779}"/>
                  </a:ext>
                </a:extLst>
              </p:cNvPr>
              <p:cNvPicPr/>
              <p:nvPr/>
            </p:nvPicPr>
            <p:blipFill>
              <a:blip r:embed="rId7"/>
              <a:stretch>
                <a:fillRect/>
              </a:stretch>
            </p:blipFill>
            <p:spPr>
              <a:xfrm>
                <a:off x="2100953" y="4255772"/>
                <a:ext cx="1564920" cy="75600"/>
              </a:xfrm>
              <a:prstGeom prst="rect">
                <a:avLst/>
              </a:prstGeom>
            </p:spPr>
          </p:pic>
        </mc:Fallback>
      </mc:AlternateContent>
    </p:spTree>
    <p:extLst>
      <p:ext uri="{BB962C8B-B14F-4D97-AF65-F5344CB8AC3E}">
        <p14:creationId xmlns:p14="http://schemas.microsoft.com/office/powerpoint/2010/main" val="315130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CF8A-CF33-4289-BC71-A7E0B18934BD}"/>
              </a:ext>
            </a:extLst>
          </p:cNvPr>
          <p:cNvSpPr>
            <a:spLocks noGrp="1"/>
          </p:cNvSpPr>
          <p:nvPr>
            <p:ph type="title"/>
          </p:nvPr>
        </p:nvSpPr>
        <p:spPr/>
        <p:txBody>
          <a:bodyPr/>
          <a:lstStyle/>
          <a:p>
            <a:r>
              <a:rPr lang="en-US" dirty="0"/>
              <a:t>Example involving Work</a:t>
            </a:r>
          </a:p>
        </p:txBody>
      </p:sp>
      <p:sp>
        <p:nvSpPr>
          <p:cNvPr id="3" name="Content Placeholder 2">
            <a:extLst>
              <a:ext uri="{FF2B5EF4-FFF2-40B4-BE49-F238E27FC236}">
                <a16:creationId xmlns:a16="http://schemas.microsoft.com/office/drawing/2014/main" id="{D0490233-9C4F-47B2-BADE-CF08EF631893}"/>
              </a:ext>
            </a:extLst>
          </p:cNvPr>
          <p:cNvSpPr>
            <a:spLocks noGrp="1"/>
          </p:cNvSpPr>
          <p:nvPr>
            <p:ph sz="half" idx="1"/>
          </p:nvPr>
        </p:nvSpPr>
        <p:spPr/>
        <p:txBody>
          <a:bodyPr/>
          <a:lstStyle/>
          <a:p>
            <a:pPr marL="0" indent="0">
              <a:buNone/>
            </a:pPr>
            <a:r>
              <a:rPr lang="en-US" dirty="0"/>
              <a:t>Marianna is pulling her daughter in a toboggan and is exerting a force of 40 N acting at 24° to the ground. If Marianna pulls the child a distance of 100 m, how much work was done?</a:t>
            </a:r>
          </a:p>
        </p:txBody>
      </p:sp>
      <p:sp>
        <p:nvSpPr>
          <p:cNvPr id="4" name="Content Placeholder 3">
            <a:extLst>
              <a:ext uri="{FF2B5EF4-FFF2-40B4-BE49-F238E27FC236}">
                <a16:creationId xmlns:a16="http://schemas.microsoft.com/office/drawing/2014/main" id="{E1463868-D907-4BE1-8756-942FA865ED6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0977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CF8A-CF33-4289-BC71-A7E0B18934B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0490233-9C4F-47B2-BADE-CF08EF631893}"/>
              </a:ext>
            </a:extLst>
          </p:cNvPr>
          <p:cNvSpPr>
            <a:spLocks noGrp="1"/>
          </p:cNvSpPr>
          <p:nvPr>
            <p:ph sz="half" idx="1"/>
          </p:nvPr>
        </p:nvSpPr>
        <p:spPr/>
        <p:txBody>
          <a:bodyPr/>
          <a:lstStyle/>
          <a:p>
            <a:pPr marL="0" indent="0">
              <a:buNone/>
            </a:pPr>
            <a:r>
              <a:rPr lang="en-US" dirty="0"/>
              <a:t>Marianna is pulling her daughter in a toboggan and is exerting a force of 40 N acting at 24° to the ground. If Marianna pulls the child a distance of 100 m, how much work was done?</a:t>
            </a:r>
          </a:p>
        </p:txBody>
      </p:sp>
      <p:sp>
        <p:nvSpPr>
          <p:cNvPr id="4" name="Content Placeholder 3">
            <a:extLst>
              <a:ext uri="{FF2B5EF4-FFF2-40B4-BE49-F238E27FC236}">
                <a16:creationId xmlns:a16="http://schemas.microsoft.com/office/drawing/2014/main" id="{E1463868-D907-4BE1-8756-942FA865ED69}"/>
              </a:ext>
            </a:extLst>
          </p:cNvPr>
          <p:cNvSpPr>
            <a:spLocks noGrp="1"/>
          </p:cNvSpPr>
          <p:nvPr>
            <p:ph sz="half" idx="2"/>
          </p:nvPr>
        </p:nvSpPr>
        <p:spPr/>
        <p:txBody>
          <a:bodyPr/>
          <a:lstStyle/>
          <a:p>
            <a:endParaRPr lang="en-US"/>
          </a:p>
        </p:txBody>
      </p:sp>
      <p:cxnSp>
        <p:nvCxnSpPr>
          <p:cNvPr id="6" name="Straight Arrow Connector 5">
            <a:extLst>
              <a:ext uri="{FF2B5EF4-FFF2-40B4-BE49-F238E27FC236}">
                <a16:creationId xmlns:a16="http://schemas.microsoft.com/office/drawing/2014/main" id="{372BA090-6B7B-4921-91B2-9523301E3AC5}"/>
              </a:ext>
            </a:extLst>
          </p:cNvPr>
          <p:cNvCxnSpPr/>
          <p:nvPr/>
        </p:nvCxnSpPr>
        <p:spPr>
          <a:xfrm flipV="1">
            <a:off x="2149311" y="4270342"/>
            <a:ext cx="1649691" cy="942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3ACF00-E19E-448F-BDDC-1C776E2DDD06}"/>
              </a:ext>
            </a:extLst>
          </p:cNvPr>
          <p:cNvCxnSpPr/>
          <p:nvPr/>
        </p:nvCxnSpPr>
        <p:spPr>
          <a:xfrm>
            <a:off x="2187019" y="5203596"/>
            <a:ext cx="2130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941EC2-879C-4AF3-BB2F-0327AD875610}"/>
              </a:ext>
            </a:extLst>
          </p:cNvPr>
          <p:cNvSpPr txBox="1"/>
          <p:nvPr/>
        </p:nvSpPr>
        <p:spPr>
          <a:xfrm>
            <a:off x="2503602" y="4367637"/>
            <a:ext cx="914400" cy="369332"/>
          </a:xfrm>
          <a:prstGeom prst="rect">
            <a:avLst/>
          </a:prstGeom>
          <a:noFill/>
        </p:spPr>
        <p:txBody>
          <a:bodyPr wrap="square" rtlCol="0">
            <a:spAutoFit/>
          </a:bodyPr>
          <a:lstStyle/>
          <a:p>
            <a:r>
              <a:rPr lang="en-US" dirty="0"/>
              <a:t>40 N</a:t>
            </a:r>
          </a:p>
        </p:txBody>
      </p:sp>
      <p:sp>
        <p:nvSpPr>
          <p:cNvPr id="10" name="TextBox 9">
            <a:extLst>
              <a:ext uri="{FF2B5EF4-FFF2-40B4-BE49-F238E27FC236}">
                <a16:creationId xmlns:a16="http://schemas.microsoft.com/office/drawing/2014/main" id="{32926126-DEF9-4092-821E-7A990E20AE6E}"/>
              </a:ext>
            </a:extLst>
          </p:cNvPr>
          <p:cNvSpPr txBox="1"/>
          <p:nvPr/>
        </p:nvSpPr>
        <p:spPr>
          <a:xfrm>
            <a:off x="2960802" y="5320948"/>
            <a:ext cx="914400" cy="369332"/>
          </a:xfrm>
          <a:prstGeom prst="rect">
            <a:avLst/>
          </a:prstGeom>
          <a:noFill/>
        </p:spPr>
        <p:txBody>
          <a:bodyPr wrap="square" rtlCol="0">
            <a:spAutoFit/>
          </a:bodyPr>
          <a:lstStyle/>
          <a:p>
            <a:r>
              <a:rPr lang="en-US" dirty="0"/>
              <a:t>100 m</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86A769C-6424-4177-B920-3AB0E8472883}"/>
                  </a:ext>
                </a:extLst>
              </p14:cNvPr>
              <p14:cNvContentPartPr/>
              <p14:nvPr/>
            </p14:nvContentPartPr>
            <p14:xfrm>
              <a:off x="2814473" y="4843652"/>
              <a:ext cx="200880" cy="349560"/>
            </p14:xfrm>
          </p:contentPart>
        </mc:Choice>
        <mc:Fallback xmlns="">
          <p:pic>
            <p:nvPicPr>
              <p:cNvPr id="11" name="Ink 10">
                <a:extLst>
                  <a:ext uri="{FF2B5EF4-FFF2-40B4-BE49-F238E27FC236}">
                    <a16:creationId xmlns:a16="http://schemas.microsoft.com/office/drawing/2014/main" id="{A86A769C-6424-4177-B920-3AB0E8472883}"/>
                  </a:ext>
                </a:extLst>
              </p:cNvPr>
              <p:cNvPicPr/>
              <p:nvPr/>
            </p:nvPicPr>
            <p:blipFill>
              <a:blip r:embed="rId3"/>
              <a:stretch>
                <a:fillRect/>
              </a:stretch>
            </p:blipFill>
            <p:spPr>
              <a:xfrm>
                <a:off x="2805473" y="4834652"/>
                <a:ext cx="2185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94187B30-D30C-4241-9ECC-9F340BE85E33}"/>
                  </a:ext>
                </a:extLst>
              </p14:cNvPr>
              <p14:cNvContentPartPr/>
              <p14:nvPr/>
            </p14:nvContentPartPr>
            <p14:xfrm>
              <a:off x="2559593" y="4944452"/>
              <a:ext cx="335520" cy="250920"/>
            </p14:xfrm>
          </p:contentPart>
        </mc:Choice>
        <mc:Fallback xmlns="">
          <p:pic>
            <p:nvPicPr>
              <p:cNvPr id="19" name="Ink 18">
                <a:extLst>
                  <a:ext uri="{FF2B5EF4-FFF2-40B4-BE49-F238E27FC236}">
                    <a16:creationId xmlns:a16="http://schemas.microsoft.com/office/drawing/2014/main" id="{94187B30-D30C-4241-9ECC-9F340BE85E33}"/>
                  </a:ext>
                </a:extLst>
              </p:cNvPr>
              <p:cNvPicPr/>
              <p:nvPr/>
            </p:nvPicPr>
            <p:blipFill>
              <a:blip r:embed="rId5"/>
              <a:stretch>
                <a:fillRect/>
              </a:stretch>
            </p:blipFill>
            <p:spPr>
              <a:xfrm>
                <a:off x="2550593" y="4935452"/>
                <a:ext cx="353160" cy="268560"/>
              </a:xfrm>
              <a:prstGeom prst="rect">
                <a:avLst/>
              </a:prstGeom>
            </p:spPr>
          </p:pic>
        </mc:Fallback>
      </mc:AlternateContent>
    </p:spTree>
    <p:extLst>
      <p:ext uri="{BB962C8B-B14F-4D97-AF65-F5344CB8AC3E}">
        <p14:creationId xmlns:p14="http://schemas.microsoft.com/office/powerpoint/2010/main" val="89644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1710</Words>
  <Application>Microsoft Office PowerPoint</Application>
  <PresentationFormat>Widescreen</PresentationFormat>
  <Paragraphs>246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Applications of the Dot Product and the Cross Product</vt:lpstr>
      <vt:lpstr>Application 1: Work</vt:lpstr>
      <vt:lpstr>PowerPoint Presentation</vt:lpstr>
      <vt:lpstr>PowerPoint Presentation</vt:lpstr>
      <vt:lpstr>PowerPoint Presentation</vt:lpstr>
      <vt:lpstr>PowerPoint Presentation</vt:lpstr>
      <vt:lpstr>PowerPoint Presentation</vt:lpstr>
      <vt:lpstr>Example involving Work</vt:lpstr>
      <vt:lpstr>PowerPoint Presentation</vt:lpstr>
      <vt:lpstr>PowerPoint Presentation</vt:lpstr>
      <vt:lpstr>Application 2: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Area</vt:lpstr>
      <vt:lpstr>PowerPoint Presentation</vt:lpstr>
      <vt:lpstr>Example 1 Re: Area</vt:lpstr>
      <vt:lpstr>PowerPoint Presentation</vt:lpstr>
      <vt:lpstr>PowerPoint Presentation</vt:lpstr>
      <vt:lpstr>PowerPoint Presentation</vt:lpstr>
      <vt:lpstr>Example 2 Re: Area</vt:lpstr>
      <vt:lpstr>PowerPoint Presentation</vt:lpstr>
      <vt:lpstr>PowerPoint Presentation</vt:lpstr>
      <vt:lpstr>PowerPoint Presentation</vt:lpstr>
      <vt:lpstr>Torque</vt:lpstr>
      <vt:lpstr>PowerPoint Presentation</vt:lpstr>
      <vt:lpstr>PowerPoint Presentation</vt:lpstr>
      <vt:lpstr>Example re: Torque</vt:lpstr>
      <vt:lpstr>Example re: Torque</vt:lpstr>
      <vt:lpstr>Example re: Torque</vt:lpstr>
      <vt:lpstr>Example re: Torque</vt:lpstr>
      <vt:lpstr>Example re: Torque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the Dot Product and the Cross Product</dc:title>
  <dc:creator>Jim Beland</dc:creator>
  <cp:lastModifiedBy>Jim</cp:lastModifiedBy>
  <cp:revision>1</cp:revision>
  <dcterms:created xsi:type="dcterms:W3CDTF">2020-06-01T23:05:46Z</dcterms:created>
  <dcterms:modified xsi:type="dcterms:W3CDTF">2022-02-01T16:09:26Z</dcterms:modified>
</cp:coreProperties>
</file>