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72" r:id="rId18"/>
    <p:sldId id="273" r:id="rId19"/>
    <p:sldId id="302" r:id="rId20"/>
    <p:sldId id="274" r:id="rId21"/>
    <p:sldId id="303" r:id="rId22"/>
    <p:sldId id="275" r:id="rId23"/>
    <p:sldId id="304" r:id="rId24"/>
    <p:sldId id="276" r:id="rId25"/>
    <p:sldId id="277" r:id="rId26"/>
    <p:sldId id="278" r:id="rId27"/>
    <p:sldId id="290" r:id="rId28"/>
    <p:sldId id="279" r:id="rId29"/>
    <p:sldId id="291" r:id="rId30"/>
    <p:sldId id="281" r:id="rId31"/>
    <p:sldId id="292" r:id="rId32"/>
    <p:sldId id="282" r:id="rId33"/>
    <p:sldId id="283" r:id="rId34"/>
    <p:sldId id="293" r:id="rId35"/>
    <p:sldId id="305" r:id="rId36"/>
    <p:sldId id="284" r:id="rId37"/>
    <p:sldId id="294" r:id="rId38"/>
    <p:sldId id="286" r:id="rId39"/>
    <p:sldId id="295" r:id="rId40"/>
    <p:sldId id="287" r:id="rId41"/>
    <p:sldId id="296" r:id="rId42"/>
    <p:sldId id="297" r:id="rId43"/>
    <p:sldId id="288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087E5-23DC-4F62-823D-303F343D50C0}" v="4367" dt="2020-06-04T16:49:24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7EA087E5-23DC-4F62-823D-303F343D50C0}"/>
    <pc:docChg chg="undo custSel addSld delSld modSld">
      <pc:chgData name="Jim Beland" userId="d41a4da1a37fb713" providerId="LiveId" clId="{7EA087E5-23DC-4F62-823D-303F343D50C0}" dt="2020-06-04T16:49:24.598" v="10807" actId="255"/>
      <pc:docMkLst>
        <pc:docMk/>
      </pc:docMkLst>
      <pc:sldChg chg="modSp add">
        <pc:chgData name="Jim Beland" userId="d41a4da1a37fb713" providerId="LiveId" clId="{7EA087E5-23DC-4F62-823D-303F343D50C0}" dt="2020-06-04T16:41:34.801" v="10214" actId="20577"/>
        <pc:sldMkLst>
          <pc:docMk/>
          <pc:sldMk cId="61644057" sldId="256"/>
        </pc:sldMkLst>
        <pc:spChg chg="mod">
          <ac:chgData name="Jim Beland" userId="d41a4da1a37fb713" providerId="LiveId" clId="{7EA087E5-23DC-4F62-823D-303F343D50C0}" dt="2020-06-04T16:41:34.801" v="10214" actId="20577"/>
          <ac:spMkLst>
            <pc:docMk/>
            <pc:sldMk cId="61644057" sldId="256"/>
            <ac:spMk id="2" creationId="{D9B8E089-F8CB-4D3C-B940-91D3B1E7D1CF}"/>
          </ac:spMkLst>
        </pc:spChg>
      </pc:sldChg>
      <pc:sldChg chg="modSp add">
        <pc:chgData name="Jim Beland" userId="d41a4da1a37fb713" providerId="LiveId" clId="{7EA087E5-23DC-4F62-823D-303F343D50C0}" dt="2020-06-04T03:06:24.196" v="502" actId="20577"/>
        <pc:sldMkLst>
          <pc:docMk/>
          <pc:sldMk cId="46624326" sldId="257"/>
        </pc:sldMkLst>
        <pc:spChg chg="mod">
          <ac:chgData name="Jim Beland" userId="d41a4da1a37fb713" providerId="LiveId" clId="{7EA087E5-23DC-4F62-823D-303F343D50C0}" dt="2020-06-04T03:06:24.196" v="502" actId="20577"/>
          <ac:spMkLst>
            <pc:docMk/>
            <pc:sldMk cId="46624326" sldId="257"/>
            <ac:spMk id="3" creationId="{E5900E4C-E5F4-49ED-AFE9-C54E899BAD2E}"/>
          </ac:spMkLst>
        </pc:spChg>
      </pc:sldChg>
      <pc:sldChg chg="add del">
        <pc:chgData name="Jim Beland" userId="d41a4da1a37fb713" providerId="LiveId" clId="{7EA087E5-23DC-4F62-823D-303F343D50C0}" dt="2020-06-04T02:22:02.554" v="67" actId="2696"/>
        <pc:sldMkLst>
          <pc:docMk/>
          <pc:sldMk cId="2072331974" sldId="257"/>
        </pc:sldMkLst>
      </pc:sldChg>
      <pc:sldChg chg="modSp add del">
        <pc:chgData name="Jim Beland" userId="d41a4da1a37fb713" providerId="LiveId" clId="{7EA087E5-23DC-4F62-823D-303F343D50C0}" dt="2020-06-04T03:12:38.198" v="662" actId="2696"/>
        <pc:sldMkLst>
          <pc:docMk/>
          <pc:sldMk cId="505313373" sldId="258"/>
        </pc:sldMkLst>
        <pc:spChg chg="mod">
          <ac:chgData name="Jim Beland" userId="d41a4da1a37fb713" providerId="LiveId" clId="{7EA087E5-23DC-4F62-823D-303F343D50C0}" dt="2020-06-04T03:06:52.814" v="511" actId="20577"/>
          <ac:spMkLst>
            <pc:docMk/>
            <pc:sldMk cId="505313373" sldId="258"/>
            <ac:spMk id="2" creationId="{83A6C239-E61A-4D84-99B3-0244580455CA}"/>
          </ac:spMkLst>
        </pc:spChg>
        <pc:spChg chg="mod">
          <ac:chgData name="Jim Beland" userId="d41a4da1a37fb713" providerId="LiveId" clId="{7EA087E5-23DC-4F62-823D-303F343D50C0}" dt="2020-06-04T03:07:35.256" v="553" actId="20577"/>
          <ac:spMkLst>
            <pc:docMk/>
            <pc:sldMk cId="505313373" sldId="258"/>
            <ac:spMk id="3" creationId="{77E2BC35-2266-436F-898D-7188F391F69F}"/>
          </ac:spMkLst>
        </pc:spChg>
      </pc:sldChg>
      <pc:sldChg chg="modSp add">
        <pc:chgData name="Jim Beland" userId="d41a4da1a37fb713" providerId="LiveId" clId="{7EA087E5-23DC-4F62-823D-303F343D50C0}" dt="2020-06-04T03:09:33.829" v="661" actId="20577"/>
        <pc:sldMkLst>
          <pc:docMk/>
          <pc:sldMk cId="2417494029" sldId="259"/>
        </pc:sldMkLst>
        <pc:spChg chg="mod">
          <ac:chgData name="Jim Beland" userId="d41a4da1a37fb713" providerId="LiveId" clId="{7EA087E5-23DC-4F62-823D-303F343D50C0}" dt="2020-06-04T03:07:48.362" v="561" actId="20577"/>
          <ac:spMkLst>
            <pc:docMk/>
            <pc:sldMk cId="2417494029" sldId="259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09:33.829" v="661" actId="20577"/>
          <ac:spMkLst>
            <pc:docMk/>
            <pc:sldMk cId="2417494029" sldId="259"/>
            <ac:spMk id="3" creationId="{9A7B5327-0144-40E0-A2C2-34E257792156}"/>
          </ac:spMkLst>
        </pc:spChg>
      </pc:sldChg>
      <pc:sldChg chg="addSp delSp modSp add">
        <pc:chgData name="Jim Beland" userId="d41a4da1a37fb713" providerId="LiveId" clId="{7EA087E5-23DC-4F62-823D-303F343D50C0}" dt="2020-06-04T03:42:43.628" v="3268" actId="20577"/>
        <pc:sldMkLst>
          <pc:docMk/>
          <pc:sldMk cId="426448042" sldId="260"/>
        </pc:sldMkLst>
        <pc:spChg chg="mod">
          <ac:chgData name="Jim Beland" userId="d41a4da1a37fb713" providerId="LiveId" clId="{7EA087E5-23DC-4F62-823D-303F343D50C0}" dt="2020-06-04T03:42:43.628" v="3268" actId="20577"/>
          <ac:spMkLst>
            <pc:docMk/>
            <pc:sldMk cId="426448042" sldId="260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18:23.950" v="946" actId="27636"/>
          <ac:spMkLst>
            <pc:docMk/>
            <pc:sldMk cId="426448042" sldId="260"/>
            <ac:spMk id="3" creationId="{9A7B5327-0144-40E0-A2C2-34E257792156}"/>
          </ac:spMkLst>
        </pc:spChg>
        <pc:spChg chg="del mod">
          <ac:chgData name="Jim Beland" userId="d41a4da1a37fb713" providerId="LiveId" clId="{7EA087E5-23DC-4F62-823D-303F343D50C0}" dt="2020-06-04T03:15:16.453" v="665"/>
          <ac:spMkLst>
            <pc:docMk/>
            <pc:sldMk cId="426448042" sldId="260"/>
            <ac:spMk id="4" creationId="{503A95DC-F5FE-4CC7-B57A-A71FFDCD333B}"/>
          </ac:spMkLst>
        </pc:spChg>
        <pc:picChg chg="add">
          <ac:chgData name="Jim Beland" userId="d41a4da1a37fb713" providerId="LiveId" clId="{7EA087E5-23DC-4F62-823D-303F343D50C0}" dt="2020-06-04T03:15:16.453" v="665"/>
          <ac:picMkLst>
            <pc:docMk/>
            <pc:sldMk cId="426448042" sldId="260"/>
            <ac:picMk id="1026" creationId="{02A27688-44A3-4CD8-8BF1-524977A193F7}"/>
          </ac:picMkLst>
        </pc:picChg>
      </pc:sldChg>
      <pc:sldChg chg="addSp delSp modSp add">
        <pc:chgData name="Jim Beland" userId="d41a4da1a37fb713" providerId="LiveId" clId="{7EA087E5-23DC-4F62-823D-303F343D50C0}" dt="2020-06-04T03:42:49.361" v="3275" actId="20577"/>
        <pc:sldMkLst>
          <pc:docMk/>
          <pc:sldMk cId="1845685811" sldId="261"/>
        </pc:sldMkLst>
        <pc:spChg chg="mod">
          <ac:chgData name="Jim Beland" userId="d41a4da1a37fb713" providerId="LiveId" clId="{7EA087E5-23DC-4F62-823D-303F343D50C0}" dt="2020-06-04T03:42:49.361" v="3275" actId="20577"/>
          <ac:spMkLst>
            <pc:docMk/>
            <pc:sldMk cId="1845685811" sldId="261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22:22.794" v="1279" actId="20577"/>
          <ac:spMkLst>
            <pc:docMk/>
            <pc:sldMk cId="1845685811" sldId="261"/>
            <ac:spMk id="3" creationId="{9A7B5327-0144-40E0-A2C2-34E257792156}"/>
          </ac:spMkLst>
        </pc:spChg>
        <pc:spChg chg="add del mod">
          <ac:chgData name="Jim Beland" userId="d41a4da1a37fb713" providerId="LiveId" clId="{7EA087E5-23DC-4F62-823D-303F343D50C0}" dt="2020-06-04T03:20:50.716" v="1166"/>
          <ac:spMkLst>
            <pc:docMk/>
            <pc:sldMk cId="1845685811" sldId="261"/>
            <ac:spMk id="4" creationId="{50FE9E09-443B-4DC6-BD89-7B59B5BDE6DA}"/>
          </ac:spMkLst>
        </pc:spChg>
        <pc:picChg chg="del">
          <ac:chgData name="Jim Beland" userId="d41a4da1a37fb713" providerId="LiveId" clId="{7EA087E5-23DC-4F62-823D-303F343D50C0}" dt="2020-06-04T03:20:43.840" v="1164" actId="478"/>
          <ac:picMkLst>
            <pc:docMk/>
            <pc:sldMk cId="1845685811" sldId="261"/>
            <ac:picMk id="1026" creationId="{02A27688-44A3-4CD8-8BF1-524977A193F7}"/>
          </ac:picMkLst>
        </pc:picChg>
        <pc:picChg chg="add">
          <ac:chgData name="Jim Beland" userId="d41a4da1a37fb713" providerId="LiveId" clId="{7EA087E5-23DC-4F62-823D-303F343D50C0}" dt="2020-06-04T03:20:50.716" v="1166"/>
          <ac:picMkLst>
            <pc:docMk/>
            <pc:sldMk cId="1845685811" sldId="261"/>
            <ac:picMk id="2050" creationId="{3A24F9A2-1A09-4631-AB6E-5652B99A4DBB}"/>
          </ac:picMkLst>
        </pc:picChg>
      </pc:sldChg>
      <pc:sldChg chg="addSp delSp modSp add">
        <pc:chgData name="Jim Beland" userId="d41a4da1a37fb713" providerId="LiveId" clId="{7EA087E5-23DC-4F62-823D-303F343D50C0}" dt="2020-06-04T03:42:53.916" v="3282" actId="20577"/>
        <pc:sldMkLst>
          <pc:docMk/>
          <pc:sldMk cId="1942080732" sldId="262"/>
        </pc:sldMkLst>
        <pc:spChg chg="mod">
          <ac:chgData name="Jim Beland" userId="d41a4da1a37fb713" providerId="LiveId" clId="{7EA087E5-23DC-4F62-823D-303F343D50C0}" dt="2020-06-04T03:42:53.916" v="3282" actId="20577"/>
          <ac:spMkLst>
            <pc:docMk/>
            <pc:sldMk cId="1942080732" sldId="262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23:47.145" v="1508" actId="20577"/>
          <ac:spMkLst>
            <pc:docMk/>
            <pc:sldMk cId="1942080732" sldId="262"/>
            <ac:spMk id="3" creationId="{9A7B5327-0144-40E0-A2C2-34E257792156}"/>
          </ac:spMkLst>
        </pc:spChg>
        <pc:spChg chg="add del mod">
          <ac:chgData name="Jim Beland" userId="d41a4da1a37fb713" providerId="LiveId" clId="{7EA087E5-23DC-4F62-823D-303F343D50C0}" dt="2020-06-04T03:25:53.875" v="1511"/>
          <ac:spMkLst>
            <pc:docMk/>
            <pc:sldMk cId="1942080732" sldId="262"/>
            <ac:spMk id="4" creationId="{B799B1F0-B1C8-468E-B26B-4257CD47A6CF}"/>
          </ac:spMkLst>
        </pc:spChg>
        <pc:picChg chg="del">
          <ac:chgData name="Jim Beland" userId="d41a4da1a37fb713" providerId="LiveId" clId="{7EA087E5-23DC-4F62-823D-303F343D50C0}" dt="2020-06-04T03:25:37.133" v="1509" actId="478"/>
          <ac:picMkLst>
            <pc:docMk/>
            <pc:sldMk cId="1942080732" sldId="262"/>
            <ac:picMk id="2050" creationId="{3A24F9A2-1A09-4631-AB6E-5652B99A4DBB}"/>
          </ac:picMkLst>
        </pc:picChg>
        <pc:picChg chg="add">
          <ac:chgData name="Jim Beland" userId="d41a4da1a37fb713" providerId="LiveId" clId="{7EA087E5-23DC-4F62-823D-303F343D50C0}" dt="2020-06-04T03:25:53.875" v="1511"/>
          <ac:picMkLst>
            <pc:docMk/>
            <pc:sldMk cId="1942080732" sldId="262"/>
            <ac:picMk id="3074" creationId="{692D8BE7-6CF2-4E23-A213-0C783A0A7FAF}"/>
          </ac:picMkLst>
        </pc:picChg>
      </pc:sldChg>
      <pc:sldChg chg="addSp delSp modSp add">
        <pc:chgData name="Jim Beland" userId="d41a4da1a37fb713" providerId="LiveId" clId="{7EA087E5-23DC-4F62-823D-303F343D50C0}" dt="2020-06-04T03:42:58.841" v="3289" actId="20577"/>
        <pc:sldMkLst>
          <pc:docMk/>
          <pc:sldMk cId="1354252889" sldId="263"/>
        </pc:sldMkLst>
        <pc:spChg chg="mod">
          <ac:chgData name="Jim Beland" userId="d41a4da1a37fb713" providerId="LiveId" clId="{7EA087E5-23DC-4F62-823D-303F343D50C0}" dt="2020-06-04T03:42:58.841" v="3289" actId="20577"/>
          <ac:spMkLst>
            <pc:docMk/>
            <pc:sldMk cId="1354252889" sldId="263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26:37.762" v="1746" actId="20577"/>
          <ac:spMkLst>
            <pc:docMk/>
            <pc:sldMk cId="1354252889" sldId="263"/>
            <ac:spMk id="3" creationId="{9A7B5327-0144-40E0-A2C2-34E257792156}"/>
          </ac:spMkLst>
        </pc:spChg>
        <pc:spChg chg="add del mod">
          <ac:chgData name="Jim Beland" userId="d41a4da1a37fb713" providerId="LiveId" clId="{7EA087E5-23DC-4F62-823D-303F343D50C0}" dt="2020-06-04T03:28:31.774" v="1749"/>
          <ac:spMkLst>
            <pc:docMk/>
            <pc:sldMk cId="1354252889" sldId="263"/>
            <ac:spMk id="4" creationId="{0B390F2C-6549-4B0C-9F04-699455057F96}"/>
          </ac:spMkLst>
        </pc:spChg>
        <pc:picChg chg="del">
          <ac:chgData name="Jim Beland" userId="d41a4da1a37fb713" providerId="LiveId" clId="{7EA087E5-23DC-4F62-823D-303F343D50C0}" dt="2020-06-04T03:28:26.429" v="1747" actId="478"/>
          <ac:picMkLst>
            <pc:docMk/>
            <pc:sldMk cId="1354252889" sldId="263"/>
            <ac:picMk id="3074" creationId="{692D8BE7-6CF2-4E23-A213-0C783A0A7FAF}"/>
          </ac:picMkLst>
        </pc:picChg>
        <pc:picChg chg="add">
          <ac:chgData name="Jim Beland" userId="d41a4da1a37fb713" providerId="LiveId" clId="{7EA087E5-23DC-4F62-823D-303F343D50C0}" dt="2020-06-04T03:28:31.774" v="1749"/>
          <ac:picMkLst>
            <pc:docMk/>
            <pc:sldMk cId="1354252889" sldId="263"/>
            <ac:picMk id="4098" creationId="{C0621D69-6E46-4437-87E7-F583E3B941C1}"/>
          </ac:picMkLst>
        </pc:picChg>
      </pc:sldChg>
      <pc:sldChg chg="modSp add">
        <pc:chgData name="Jim Beland" userId="d41a4da1a37fb713" providerId="LiveId" clId="{7EA087E5-23DC-4F62-823D-303F343D50C0}" dt="2020-06-04T03:45:32.845" v="3354" actId="20577"/>
        <pc:sldMkLst>
          <pc:docMk/>
          <pc:sldMk cId="365776039" sldId="264"/>
        </pc:sldMkLst>
        <pc:spChg chg="mod">
          <ac:chgData name="Jim Beland" userId="d41a4da1a37fb713" providerId="LiveId" clId="{7EA087E5-23DC-4F62-823D-303F343D50C0}" dt="2020-06-04T03:45:32.845" v="3354" actId="20577"/>
          <ac:spMkLst>
            <pc:docMk/>
            <pc:sldMk cId="365776039" sldId="264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32:42.884" v="2264" actId="20577"/>
          <ac:spMkLst>
            <pc:docMk/>
            <pc:sldMk cId="365776039" sldId="264"/>
            <ac:spMk id="3" creationId="{9A7B5327-0144-40E0-A2C2-34E257792156}"/>
          </ac:spMkLst>
        </pc:spChg>
      </pc:sldChg>
      <pc:sldChg chg="modSp add">
        <pc:chgData name="Jim Beland" userId="d41a4da1a37fb713" providerId="LiveId" clId="{7EA087E5-23DC-4F62-823D-303F343D50C0}" dt="2020-06-04T03:43:08.083" v="3303" actId="20577"/>
        <pc:sldMkLst>
          <pc:docMk/>
          <pc:sldMk cId="3281519058" sldId="265"/>
        </pc:sldMkLst>
        <pc:spChg chg="mod">
          <ac:chgData name="Jim Beland" userId="d41a4da1a37fb713" providerId="LiveId" clId="{7EA087E5-23DC-4F62-823D-303F343D50C0}" dt="2020-06-04T03:43:08.083" v="3303" actId="20577"/>
          <ac:spMkLst>
            <pc:docMk/>
            <pc:sldMk cId="3281519058" sldId="265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38:58.333" v="3012" actId="20577"/>
          <ac:spMkLst>
            <pc:docMk/>
            <pc:sldMk cId="3281519058" sldId="265"/>
            <ac:spMk id="3" creationId="{9A7B5327-0144-40E0-A2C2-34E257792156}"/>
          </ac:spMkLst>
        </pc:spChg>
      </pc:sldChg>
      <pc:sldChg chg="modSp add">
        <pc:chgData name="Jim Beland" userId="d41a4da1a37fb713" providerId="LiveId" clId="{7EA087E5-23DC-4F62-823D-303F343D50C0}" dt="2020-06-04T03:45:54.096" v="3355" actId="207"/>
        <pc:sldMkLst>
          <pc:docMk/>
          <pc:sldMk cId="2131967013" sldId="266"/>
        </pc:sldMkLst>
        <pc:spChg chg="mod">
          <ac:chgData name="Jim Beland" userId="d41a4da1a37fb713" providerId="LiveId" clId="{7EA087E5-23DC-4F62-823D-303F343D50C0}" dt="2020-06-04T03:43:12.657" v="3310" actId="20577"/>
          <ac:spMkLst>
            <pc:docMk/>
            <pc:sldMk cId="2131967013" sldId="266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45:54.096" v="3355" actId="207"/>
          <ac:spMkLst>
            <pc:docMk/>
            <pc:sldMk cId="2131967013" sldId="266"/>
            <ac:spMk id="3" creationId="{9A7B5327-0144-40E0-A2C2-34E257792156}"/>
          </ac:spMkLst>
        </pc:spChg>
      </pc:sldChg>
      <pc:sldChg chg="modSp add">
        <pc:chgData name="Jim Beland" userId="d41a4da1a37fb713" providerId="LiveId" clId="{7EA087E5-23DC-4F62-823D-303F343D50C0}" dt="2020-06-04T03:43:17.925" v="3317" actId="20577"/>
        <pc:sldMkLst>
          <pc:docMk/>
          <pc:sldMk cId="2482860789" sldId="267"/>
        </pc:sldMkLst>
        <pc:spChg chg="mod">
          <ac:chgData name="Jim Beland" userId="d41a4da1a37fb713" providerId="LiveId" clId="{7EA087E5-23DC-4F62-823D-303F343D50C0}" dt="2020-06-04T03:43:17.925" v="3317" actId="20577"/>
          <ac:spMkLst>
            <pc:docMk/>
            <pc:sldMk cId="2482860789" sldId="267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42:10.355" v="3252" actId="255"/>
          <ac:spMkLst>
            <pc:docMk/>
            <pc:sldMk cId="2482860789" sldId="267"/>
            <ac:spMk id="3" creationId="{9A7B5327-0144-40E0-A2C2-34E257792156}"/>
          </ac:spMkLst>
        </pc:spChg>
      </pc:sldChg>
      <pc:sldChg chg="modSp add">
        <pc:chgData name="Jim Beland" userId="d41a4da1a37fb713" providerId="LiveId" clId="{7EA087E5-23DC-4F62-823D-303F343D50C0}" dt="2020-06-04T03:51:11.134" v="3665" actId="20577"/>
        <pc:sldMkLst>
          <pc:docMk/>
          <pc:sldMk cId="1883453731" sldId="268"/>
        </pc:sldMkLst>
        <pc:spChg chg="mod">
          <ac:chgData name="Jim Beland" userId="d41a4da1a37fb713" providerId="LiveId" clId="{7EA087E5-23DC-4F62-823D-303F343D50C0}" dt="2020-06-04T03:51:11.134" v="3665" actId="20577"/>
          <ac:spMkLst>
            <pc:docMk/>
            <pc:sldMk cId="1883453731" sldId="268"/>
            <ac:spMk id="2" creationId="{1D02A895-C374-4ADD-988E-F68D0960AFBF}"/>
          </ac:spMkLst>
        </pc:spChg>
        <pc:spChg chg="mod">
          <ac:chgData name="Jim Beland" userId="d41a4da1a37fb713" providerId="LiveId" clId="{7EA087E5-23DC-4F62-823D-303F343D50C0}" dt="2020-06-04T03:51:07.202" v="3664" actId="20577"/>
          <ac:spMkLst>
            <pc:docMk/>
            <pc:sldMk cId="1883453731" sldId="268"/>
            <ac:spMk id="3" creationId="{9A7B5327-0144-40E0-A2C2-34E257792156}"/>
          </ac:spMkLst>
        </pc:spChg>
      </pc:sldChg>
      <pc:sldChg chg="modSp add">
        <pc:chgData name="Jim Beland" userId="d41a4da1a37fb713" providerId="LiveId" clId="{7EA087E5-23DC-4F62-823D-303F343D50C0}" dt="2020-06-04T16:42:43.243" v="10257" actId="20577"/>
        <pc:sldMkLst>
          <pc:docMk/>
          <pc:sldMk cId="3240441633" sldId="269"/>
        </pc:sldMkLst>
        <pc:spChg chg="mod">
          <ac:chgData name="Jim Beland" userId="d41a4da1a37fb713" providerId="LiveId" clId="{7EA087E5-23DC-4F62-823D-303F343D50C0}" dt="2020-06-04T04:51:26.455" v="9169" actId="20577"/>
          <ac:spMkLst>
            <pc:docMk/>
            <pc:sldMk cId="3240441633" sldId="269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16:42:43.243" v="10257" actId="20577"/>
          <ac:spMkLst>
            <pc:docMk/>
            <pc:sldMk cId="3240441633" sldId="269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3:59:01.615" v="4121" actId="20577"/>
        <pc:sldMkLst>
          <pc:docMk/>
          <pc:sldMk cId="2580480512" sldId="270"/>
        </pc:sldMkLst>
        <pc:spChg chg="mod">
          <ac:chgData name="Jim Beland" userId="d41a4da1a37fb713" providerId="LiveId" clId="{7EA087E5-23DC-4F62-823D-303F343D50C0}" dt="2020-06-04T03:54:55.584" v="3837" actId="20577"/>
          <ac:spMkLst>
            <pc:docMk/>
            <pc:sldMk cId="2580480512" sldId="270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3:59:01.615" v="4121" actId="20577"/>
          <ac:spMkLst>
            <pc:docMk/>
            <pc:sldMk cId="2580480512" sldId="270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4:51:40.482" v="9172" actId="20577"/>
        <pc:sldMkLst>
          <pc:docMk/>
          <pc:sldMk cId="2106478984" sldId="271"/>
        </pc:sldMkLst>
        <pc:spChg chg="mod">
          <ac:chgData name="Jim Beland" userId="d41a4da1a37fb713" providerId="LiveId" clId="{7EA087E5-23DC-4F62-823D-303F343D50C0}" dt="2020-06-04T04:51:40.482" v="9172" actId="20577"/>
          <ac:spMkLst>
            <pc:docMk/>
            <pc:sldMk cId="2106478984" sldId="271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45:22.973" v="9083" actId="20577"/>
          <ac:spMkLst>
            <pc:docMk/>
            <pc:sldMk cId="2106478984" sldId="271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4:07:33.626" v="5456" actId="20577"/>
        <pc:sldMkLst>
          <pc:docMk/>
          <pc:sldMk cId="3685624594" sldId="272"/>
        </pc:sldMkLst>
        <pc:spChg chg="mod">
          <ac:chgData name="Jim Beland" userId="d41a4da1a37fb713" providerId="LiveId" clId="{7EA087E5-23DC-4F62-823D-303F343D50C0}" dt="2020-06-04T04:07:33.626" v="5456" actId="20577"/>
          <ac:spMkLst>
            <pc:docMk/>
            <pc:sldMk cId="3685624594" sldId="272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04:40.519" v="5214" actId="20577"/>
          <ac:spMkLst>
            <pc:docMk/>
            <pc:sldMk cId="3685624594" sldId="272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16:43:36.936" v="10388" actId="20577"/>
        <pc:sldMkLst>
          <pc:docMk/>
          <pc:sldMk cId="445875970" sldId="273"/>
        </pc:sldMkLst>
        <pc:spChg chg="mod">
          <ac:chgData name="Jim Beland" userId="d41a4da1a37fb713" providerId="LiveId" clId="{7EA087E5-23DC-4F62-823D-303F343D50C0}" dt="2020-06-04T04:07:38.393" v="5463" actId="20577"/>
          <ac:spMkLst>
            <pc:docMk/>
            <pc:sldMk cId="445875970" sldId="273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16:43:36.936" v="10388" actId="20577"/>
          <ac:spMkLst>
            <pc:docMk/>
            <pc:sldMk cId="445875970" sldId="273"/>
            <ac:spMk id="3" creationId="{26CCFD31-90C0-46F4-82F9-4F41CFAE3C79}"/>
          </ac:spMkLst>
        </pc:spChg>
      </pc:sldChg>
      <pc:sldChg chg="add del">
        <pc:chgData name="Jim Beland" userId="d41a4da1a37fb713" providerId="LiveId" clId="{7EA087E5-23DC-4F62-823D-303F343D50C0}" dt="2020-06-04T04:04:06.630" v="5197"/>
        <pc:sldMkLst>
          <pc:docMk/>
          <pc:sldMk cId="4257379624" sldId="273"/>
        </pc:sldMkLst>
      </pc:sldChg>
      <pc:sldChg chg="modSp add">
        <pc:chgData name="Jim Beland" userId="d41a4da1a37fb713" providerId="LiveId" clId="{7EA087E5-23DC-4F62-823D-303F343D50C0}" dt="2020-06-04T16:43:56.988" v="10472" actId="20577"/>
        <pc:sldMkLst>
          <pc:docMk/>
          <pc:sldMk cId="2441918765" sldId="274"/>
        </pc:sldMkLst>
        <pc:spChg chg="mod">
          <ac:chgData name="Jim Beland" userId="d41a4da1a37fb713" providerId="LiveId" clId="{7EA087E5-23DC-4F62-823D-303F343D50C0}" dt="2020-06-04T04:07:42.715" v="5470" actId="20577"/>
          <ac:spMkLst>
            <pc:docMk/>
            <pc:sldMk cId="2441918765" sldId="274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16:43:56.988" v="10472" actId="20577"/>
          <ac:spMkLst>
            <pc:docMk/>
            <pc:sldMk cId="2441918765" sldId="274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16:44:27.815" v="10590" actId="20577"/>
        <pc:sldMkLst>
          <pc:docMk/>
          <pc:sldMk cId="3798251110" sldId="275"/>
        </pc:sldMkLst>
        <pc:spChg chg="mod">
          <ac:chgData name="Jim Beland" userId="d41a4da1a37fb713" providerId="LiveId" clId="{7EA087E5-23DC-4F62-823D-303F343D50C0}" dt="2020-06-04T16:44:27.815" v="10590" actId="20577"/>
          <ac:spMkLst>
            <pc:docMk/>
            <pc:sldMk cId="3798251110" sldId="275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4:10:43.425" v="5752" actId="20577"/>
        <pc:sldMkLst>
          <pc:docMk/>
          <pc:sldMk cId="278862048" sldId="276"/>
        </pc:sldMkLst>
        <pc:spChg chg="mod">
          <ac:chgData name="Jim Beland" userId="d41a4da1a37fb713" providerId="LiveId" clId="{7EA087E5-23DC-4F62-823D-303F343D50C0}" dt="2020-06-04T04:10:43.425" v="5752" actId="20577"/>
          <ac:spMkLst>
            <pc:docMk/>
            <pc:sldMk cId="278862048" sldId="276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4:51:53.378" v="9175" actId="20577"/>
        <pc:sldMkLst>
          <pc:docMk/>
          <pc:sldMk cId="2098108627" sldId="277"/>
        </pc:sldMkLst>
        <pc:spChg chg="mod">
          <ac:chgData name="Jim Beland" userId="d41a4da1a37fb713" providerId="LiveId" clId="{7EA087E5-23DC-4F62-823D-303F343D50C0}" dt="2020-06-04T04:51:53.378" v="9175" actId="20577"/>
          <ac:spMkLst>
            <pc:docMk/>
            <pc:sldMk cId="2098108627" sldId="277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13:02.567" v="5966" actId="20577"/>
          <ac:spMkLst>
            <pc:docMk/>
            <pc:sldMk cId="2098108627" sldId="277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16:45:20.268" v="10692" actId="20577"/>
        <pc:sldMkLst>
          <pc:docMk/>
          <pc:sldMk cId="403835875" sldId="278"/>
        </pc:sldMkLst>
        <pc:spChg chg="mod">
          <ac:chgData name="Jim Beland" userId="d41a4da1a37fb713" providerId="LiveId" clId="{7EA087E5-23DC-4F62-823D-303F343D50C0}" dt="2020-06-04T04:12:37.414" v="5954" actId="20577"/>
          <ac:spMkLst>
            <pc:docMk/>
            <pc:sldMk cId="403835875" sldId="278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16:45:20.268" v="10692" actId="20577"/>
          <ac:spMkLst>
            <pc:docMk/>
            <pc:sldMk cId="403835875" sldId="278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16:45:31.364" v="10721" actId="20577"/>
        <pc:sldMkLst>
          <pc:docMk/>
          <pc:sldMk cId="110069760" sldId="279"/>
        </pc:sldMkLst>
        <pc:spChg chg="mod">
          <ac:chgData name="Jim Beland" userId="d41a4da1a37fb713" providerId="LiveId" clId="{7EA087E5-23DC-4F62-823D-303F343D50C0}" dt="2020-06-04T16:45:31.364" v="10721" actId="20577"/>
          <ac:spMkLst>
            <pc:docMk/>
            <pc:sldMk cId="110069760" sldId="279"/>
            <ac:spMk id="3" creationId="{26CCFD31-90C0-46F4-82F9-4F41CFAE3C79}"/>
          </ac:spMkLst>
        </pc:spChg>
      </pc:sldChg>
      <pc:sldChg chg="modSp add del">
        <pc:chgData name="Jim Beland" userId="d41a4da1a37fb713" providerId="LiveId" clId="{7EA087E5-23DC-4F62-823D-303F343D50C0}" dt="2020-06-04T04:24:37.075" v="7084" actId="2696"/>
        <pc:sldMkLst>
          <pc:docMk/>
          <pc:sldMk cId="4112564645" sldId="280"/>
        </pc:sldMkLst>
        <pc:spChg chg="mod">
          <ac:chgData name="Jim Beland" userId="d41a4da1a37fb713" providerId="LiveId" clId="{7EA087E5-23DC-4F62-823D-303F343D50C0}" dt="2020-06-04T04:17:50.574" v="6343" actId="20577"/>
          <ac:spMkLst>
            <pc:docMk/>
            <pc:sldMk cId="4112564645" sldId="280"/>
            <ac:spMk id="2" creationId="{D6054148-1648-4AC5-AE26-E4A9D24C9A5F}"/>
          </ac:spMkLst>
        </pc:spChg>
        <pc:spChg chg="mod">
          <ac:chgData name="Jim Beland" userId="d41a4da1a37fb713" providerId="LiveId" clId="{7EA087E5-23DC-4F62-823D-303F343D50C0}" dt="2020-06-04T04:18:44.021" v="6457" actId="20577"/>
          <ac:spMkLst>
            <pc:docMk/>
            <pc:sldMk cId="4112564645" sldId="280"/>
            <ac:spMk id="3" creationId="{4C131FD3-DFD5-44DC-9B9E-CA6BCAFBD4AD}"/>
          </ac:spMkLst>
        </pc:spChg>
      </pc:sldChg>
      <pc:sldChg chg="modSp add">
        <pc:chgData name="Jim Beland" userId="d41a4da1a37fb713" providerId="LiveId" clId="{7EA087E5-23DC-4F62-823D-303F343D50C0}" dt="2020-06-04T04:52:03.455" v="9178" actId="20577"/>
        <pc:sldMkLst>
          <pc:docMk/>
          <pc:sldMk cId="3014727317" sldId="281"/>
        </pc:sldMkLst>
        <pc:spChg chg="mod">
          <ac:chgData name="Jim Beland" userId="d41a4da1a37fb713" providerId="LiveId" clId="{7EA087E5-23DC-4F62-823D-303F343D50C0}" dt="2020-06-04T04:52:03.455" v="9178" actId="20577"/>
          <ac:spMkLst>
            <pc:docMk/>
            <pc:sldMk cId="3014727317" sldId="281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46:39.254" v="9091" actId="6549"/>
          <ac:spMkLst>
            <pc:docMk/>
            <pc:sldMk cId="3014727317" sldId="281"/>
            <ac:spMk id="3" creationId="{26CCFD31-90C0-46F4-82F9-4F41CFAE3C79}"/>
          </ac:spMkLst>
        </pc:spChg>
      </pc:sldChg>
      <pc:sldChg chg="add">
        <pc:chgData name="Jim Beland" userId="d41a4da1a37fb713" providerId="LiveId" clId="{7EA087E5-23DC-4F62-823D-303F343D50C0}" dt="2020-06-04T04:21:21.612" v="6975"/>
        <pc:sldMkLst>
          <pc:docMk/>
          <pc:sldMk cId="992762716" sldId="282"/>
        </pc:sldMkLst>
      </pc:sldChg>
      <pc:sldChg chg="modSp add">
        <pc:chgData name="Jim Beland" userId="d41a4da1a37fb713" providerId="LiveId" clId="{7EA087E5-23DC-4F62-823D-303F343D50C0}" dt="2020-06-04T04:47:33.479" v="9102" actId="27636"/>
        <pc:sldMkLst>
          <pc:docMk/>
          <pc:sldMk cId="2337165672" sldId="283"/>
        </pc:sldMkLst>
        <pc:spChg chg="mod">
          <ac:chgData name="Jim Beland" userId="d41a4da1a37fb713" providerId="LiveId" clId="{7EA087E5-23DC-4F62-823D-303F343D50C0}" dt="2020-06-04T04:47:33.479" v="9102" actId="27636"/>
          <ac:spMkLst>
            <pc:docMk/>
            <pc:sldMk cId="2337165672" sldId="283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4:52:13.397" v="9181" actId="20577"/>
        <pc:sldMkLst>
          <pc:docMk/>
          <pc:sldMk cId="61508400" sldId="284"/>
        </pc:sldMkLst>
        <pc:spChg chg="mod">
          <ac:chgData name="Jim Beland" userId="d41a4da1a37fb713" providerId="LiveId" clId="{7EA087E5-23DC-4F62-823D-303F343D50C0}" dt="2020-06-04T04:52:13.397" v="9181" actId="20577"/>
          <ac:spMkLst>
            <pc:docMk/>
            <pc:sldMk cId="61508400" sldId="284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27:35.664" v="7385" actId="20577"/>
          <ac:spMkLst>
            <pc:docMk/>
            <pc:sldMk cId="61508400" sldId="284"/>
            <ac:spMk id="3" creationId="{26CCFD31-90C0-46F4-82F9-4F41CFAE3C79}"/>
          </ac:spMkLst>
        </pc:spChg>
      </pc:sldChg>
      <pc:sldChg chg="modSp add del">
        <pc:chgData name="Jim Beland" userId="d41a4da1a37fb713" providerId="LiveId" clId="{7EA087E5-23DC-4F62-823D-303F343D50C0}" dt="2020-06-04T04:50:13.939" v="9117" actId="2696"/>
        <pc:sldMkLst>
          <pc:docMk/>
          <pc:sldMk cId="2129128558" sldId="285"/>
        </pc:sldMkLst>
        <pc:spChg chg="mod">
          <ac:chgData name="Jim Beland" userId="d41a4da1a37fb713" providerId="LiveId" clId="{7EA087E5-23DC-4F62-823D-303F343D50C0}" dt="2020-06-04T04:48:12.086" v="9105" actId="27636"/>
          <ac:spMkLst>
            <pc:docMk/>
            <pc:sldMk cId="2129128558" sldId="285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4:50:25.541" v="9131" actId="20577"/>
        <pc:sldMkLst>
          <pc:docMk/>
          <pc:sldMk cId="2568366836" sldId="286"/>
        </pc:sldMkLst>
        <pc:spChg chg="mod">
          <ac:chgData name="Jim Beland" userId="d41a4da1a37fb713" providerId="LiveId" clId="{7EA087E5-23DC-4F62-823D-303F343D50C0}" dt="2020-06-04T04:50:25.541" v="9131" actId="20577"/>
          <ac:spMkLst>
            <pc:docMk/>
            <pc:sldMk cId="2568366836" sldId="286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48:49.656" v="9110" actId="27636"/>
          <ac:spMkLst>
            <pc:docMk/>
            <pc:sldMk cId="2568366836" sldId="286"/>
            <ac:spMk id="3" creationId="{26CCFD31-90C0-46F4-82F9-4F41CFAE3C79}"/>
          </ac:spMkLst>
        </pc:spChg>
      </pc:sldChg>
      <pc:sldChg chg="addSp delSp modSp add">
        <pc:chgData name="Jim Beland" userId="d41a4da1a37fb713" providerId="LiveId" clId="{7EA087E5-23DC-4F62-823D-303F343D50C0}" dt="2020-06-04T04:50:35.689" v="9145" actId="20577"/>
        <pc:sldMkLst>
          <pc:docMk/>
          <pc:sldMk cId="3329537514" sldId="287"/>
        </pc:sldMkLst>
        <pc:spChg chg="mod">
          <ac:chgData name="Jim Beland" userId="d41a4da1a37fb713" providerId="LiveId" clId="{7EA087E5-23DC-4F62-823D-303F343D50C0}" dt="2020-06-04T04:50:35.689" v="9145" actId="20577"/>
          <ac:spMkLst>
            <pc:docMk/>
            <pc:sldMk cId="3329537514" sldId="287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49:14.269" v="9112" actId="6549"/>
          <ac:spMkLst>
            <pc:docMk/>
            <pc:sldMk cId="3329537514" sldId="287"/>
            <ac:spMk id="3" creationId="{26CCFD31-90C0-46F4-82F9-4F41CFAE3C79}"/>
          </ac:spMkLst>
        </pc:spChg>
        <pc:spChg chg="add del mod">
          <ac:chgData name="Jim Beland" userId="d41a4da1a37fb713" providerId="LiveId" clId="{7EA087E5-23DC-4F62-823D-303F343D50C0}" dt="2020-06-04T04:49:21.759" v="9113" actId="478"/>
          <ac:spMkLst>
            <pc:docMk/>
            <pc:sldMk cId="3329537514" sldId="287"/>
            <ac:spMk id="4" creationId="{71D75919-CDB4-47F9-AA0D-4D9B5B7527FF}"/>
          </ac:spMkLst>
        </pc:spChg>
      </pc:sldChg>
      <pc:sldChg chg="delSp modSp add">
        <pc:chgData name="Jim Beland" userId="d41a4da1a37fb713" providerId="LiveId" clId="{7EA087E5-23DC-4F62-823D-303F343D50C0}" dt="2020-06-04T04:50:55.916" v="9166" actId="20577"/>
        <pc:sldMkLst>
          <pc:docMk/>
          <pc:sldMk cId="1874831475" sldId="288"/>
        </pc:sldMkLst>
        <pc:spChg chg="mod">
          <ac:chgData name="Jim Beland" userId="d41a4da1a37fb713" providerId="LiveId" clId="{7EA087E5-23DC-4F62-823D-303F343D50C0}" dt="2020-06-04T04:50:55.916" v="9166" actId="20577"/>
          <ac:spMkLst>
            <pc:docMk/>
            <pc:sldMk cId="1874831475" sldId="288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43:08.873" v="8901" actId="20577"/>
          <ac:spMkLst>
            <pc:docMk/>
            <pc:sldMk cId="1874831475" sldId="288"/>
            <ac:spMk id="3" creationId="{26CCFD31-90C0-46F4-82F9-4F41CFAE3C79}"/>
          </ac:spMkLst>
        </pc:spChg>
        <pc:spChg chg="del">
          <ac:chgData name="Jim Beland" userId="d41a4da1a37fb713" providerId="LiveId" clId="{7EA087E5-23DC-4F62-823D-303F343D50C0}" dt="2020-06-04T04:43:13.745" v="8902" actId="478"/>
          <ac:spMkLst>
            <pc:docMk/>
            <pc:sldMk cId="1874831475" sldId="288"/>
            <ac:spMk id="4" creationId="{71D75919-CDB4-47F9-AA0D-4D9B5B7527FF}"/>
          </ac:spMkLst>
        </pc:spChg>
      </pc:sldChg>
      <pc:sldChg chg="modSp add">
        <pc:chgData name="Jim Beland" userId="d41a4da1a37fb713" providerId="LiveId" clId="{7EA087E5-23DC-4F62-823D-303F343D50C0}" dt="2020-06-04T04:45:03.278" v="8910" actId="20577"/>
        <pc:sldMkLst>
          <pc:docMk/>
          <pc:sldMk cId="2816828767" sldId="289"/>
        </pc:sldMkLst>
        <pc:spChg chg="mod">
          <ac:chgData name="Jim Beland" userId="d41a4da1a37fb713" providerId="LiveId" clId="{7EA087E5-23DC-4F62-823D-303F343D50C0}" dt="2020-06-04T04:45:03.278" v="8910" actId="20577"/>
          <ac:spMkLst>
            <pc:docMk/>
            <pc:sldMk cId="2816828767" sldId="289"/>
            <ac:spMk id="2" creationId="{97B29368-ADB1-491F-8A1F-D28167BF7FBB}"/>
          </ac:spMkLst>
        </pc:spChg>
      </pc:sldChg>
      <pc:sldChg chg="modSp add">
        <pc:chgData name="Jim Beland" userId="d41a4da1a37fb713" providerId="LiveId" clId="{7EA087E5-23DC-4F62-823D-303F343D50C0}" dt="2020-06-04T16:45:04.502" v="10649" actId="20577"/>
        <pc:sldMkLst>
          <pc:docMk/>
          <pc:sldMk cId="4038148448" sldId="290"/>
        </pc:sldMkLst>
        <pc:spChg chg="mod">
          <ac:chgData name="Jim Beland" userId="d41a4da1a37fb713" providerId="LiveId" clId="{7EA087E5-23DC-4F62-823D-303F343D50C0}" dt="2020-06-04T16:45:04.502" v="10649" actId="20577"/>
          <ac:spMkLst>
            <pc:docMk/>
            <pc:sldMk cId="4038148448" sldId="290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16:45:41.512" v="10750" actId="20577"/>
        <pc:sldMkLst>
          <pc:docMk/>
          <pc:sldMk cId="705927301" sldId="291"/>
        </pc:sldMkLst>
        <pc:spChg chg="mod">
          <ac:chgData name="Jim Beland" userId="d41a4da1a37fb713" providerId="LiveId" clId="{7EA087E5-23DC-4F62-823D-303F343D50C0}" dt="2020-06-04T16:45:41.512" v="10750" actId="20577"/>
          <ac:spMkLst>
            <pc:docMk/>
            <pc:sldMk cId="705927301" sldId="291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4:47:13.916" v="9099" actId="6549"/>
        <pc:sldMkLst>
          <pc:docMk/>
          <pc:sldMk cId="3394460929" sldId="292"/>
        </pc:sldMkLst>
        <pc:spChg chg="mod">
          <ac:chgData name="Jim Beland" userId="d41a4da1a37fb713" providerId="LiveId" clId="{7EA087E5-23DC-4F62-823D-303F343D50C0}" dt="2020-06-04T04:47:05.283" v="9098" actId="20577"/>
          <ac:spMkLst>
            <pc:docMk/>
            <pc:sldMk cId="3394460929" sldId="292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04:47:13.916" v="9099" actId="6549"/>
          <ac:spMkLst>
            <pc:docMk/>
            <pc:sldMk cId="3394460929" sldId="292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16:46:47.071" v="10758" actId="255"/>
        <pc:sldMkLst>
          <pc:docMk/>
          <pc:sldMk cId="332610475" sldId="293"/>
        </pc:sldMkLst>
        <pc:spChg chg="mod">
          <ac:chgData name="Jim Beland" userId="d41a4da1a37fb713" providerId="LiveId" clId="{7EA087E5-23DC-4F62-823D-303F343D50C0}" dt="2020-06-04T16:46:47.071" v="10758" actId="255"/>
          <ac:spMkLst>
            <pc:docMk/>
            <pc:sldMk cId="332610475" sldId="293"/>
            <ac:spMk id="3" creationId="{26CCFD31-90C0-46F4-82F9-4F41CFAE3C79}"/>
          </ac:spMkLst>
        </pc:spChg>
      </pc:sldChg>
      <pc:sldChg chg="modSp add">
        <pc:chgData name="Jim Beland" userId="d41a4da1a37fb713" providerId="LiveId" clId="{7EA087E5-23DC-4F62-823D-303F343D50C0}" dt="2020-06-04T04:50:20.325" v="9124" actId="20577"/>
        <pc:sldMkLst>
          <pc:docMk/>
          <pc:sldMk cId="1539449109" sldId="294"/>
        </pc:sldMkLst>
        <pc:spChg chg="mod">
          <ac:chgData name="Jim Beland" userId="d41a4da1a37fb713" providerId="LiveId" clId="{7EA087E5-23DC-4F62-823D-303F343D50C0}" dt="2020-06-04T04:50:20.325" v="9124" actId="20577"/>
          <ac:spMkLst>
            <pc:docMk/>
            <pc:sldMk cId="1539449109" sldId="294"/>
            <ac:spMk id="2" creationId="{97B29368-ADB1-491F-8A1F-D28167BF7FBB}"/>
          </ac:spMkLst>
        </pc:spChg>
      </pc:sldChg>
      <pc:sldChg chg="modSp add">
        <pc:chgData name="Jim Beland" userId="d41a4da1a37fb713" providerId="LiveId" clId="{7EA087E5-23DC-4F62-823D-303F343D50C0}" dt="2020-06-04T16:47:40.708" v="10771" actId="20577"/>
        <pc:sldMkLst>
          <pc:docMk/>
          <pc:sldMk cId="469750905" sldId="295"/>
        </pc:sldMkLst>
        <pc:spChg chg="mod">
          <ac:chgData name="Jim Beland" userId="d41a4da1a37fb713" providerId="LiveId" clId="{7EA087E5-23DC-4F62-823D-303F343D50C0}" dt="2020-06-04T04:50:30.357" v="9138" actId="20577"/>
          <ac:spMkLst>
            <pc:docMk/>
            <pc:sldMk cId="469750905" sldId="295"/>
            <ac:spMk id="2" creationId="{97B29368-ADB1-491F-8A1F-D28167BF7FBB}"/>
          </ac:spMkLst>
        </pc:spChg>
        <pc:spChg chg="mod">
          <ac:chgData name="Jim Beland" userId="d41a4da1a37fb713" providerId="LiveId" clId="{7EA087E5-23DC-4F62-823D-303F343D50C0}" dt="2020-06-04T16:47:40.708" v="10771" actId="20577"/>
          <ac:spMkLst>
            <pc:docMk/>
            <pc:sldMk cId="469750905" sldId="295"/>
            <ac:spMk id="3" creationId="{26CCFD31-90C0-46F4-82F9-4F41CFAE3C79}"/>
          </ac:spMkLst>
        </pc:spChg>
      </pc:sldChg>
      <pc:sldChg chg="add del">
        <pc:chgData name="Jim Beland" userId="d41a4da1a37fb713" providerId="LiveId" clId="{7EA087E5-23DC-4F62-823D-303F343D50C0}" dt="2020-06-04T04:48:34.760" v="9107" actId="2696"/>
        <pc:sldMkLst>
          <pc:docMk/>
          <pc:sldMk cId="1034861033" sldId="295"/>
        </pc:sldMkLst>
      </pc:sldChg>
      <pc:sldChg chg="delSp modSp add">
        <pc:chgData name="Jim Beland" userId="d41a4da1a37fb713" providerId="LiveId" clId="{7EA087E5-23DC-4F62-823D-303F343D50C0}" dt="2020-06-04T04:50:40.560" v="9152" actId="20577"/>
        <pc:sldMkLst>
          <pc:docMk/>
          <pc:sldMk cId="3828360881" sldId="296"/>
        </pc:sldMkLst>
        <pc:spChg chg="mod">
          <ac:chgData name="Jim Beland" userId="d41a4da1a37fb713" providerId="LiveId" clId="{7EA087E5-23DC-4F62-823D-303F343D50C0}" dt="2020-06-04T04:50:40.560" v="9152" actId="20577"/>
          <ac:spMkLst>
            <pc:docMk/>
            <pc:sldMk cId="3828360881" sldId="296"/>
            <ac:spMk id="2" creationId="{97B29368-ADB1-491F-8A1F-D28167BF7FBB}"/>
          </ac:spMkLst>
        </pc:spChg>
        <pc:spChg chg="del">
          <ac:chgData name="Jim Beland" userId="d41a4da1a37fb713" providerId="LiveId" clId="{7EA087E5-23DC-4F62-823D-303F343D50C0}" dt="2020-06-04T04:49:34.938" v="9115" actId="478"/>
          <ac:spMkLst>
            <pc:docMk/>
            <pc:sldMk cId="3828360881" sldId="296"/>
            <ac:spMk id="4" creationId="{71D75919-CDB4-47F9-AA0D-4D9B5B7527FF}"/>
          </ac:spMkLst>
        </pc:spChg>
      </pc:sldChg>
      <pc:sldChg chg="modSp add">
        <pc:chgData name="Jim Beland" userId="d41a4da1a37fb713" providerId="LiveId" clId="{7EA087E5-23DC-4F62-823D-303F343D50C0}" dt="2020-06-04T04:50:46.514" v="9159" actId="20577"/>
        <pc:sldMkLst>
          <pc:docMk/>
          <pc:sldMk cId="3217535062" sldId="297"/>
        </pc:sldMkLst>
        <pc:spChg chg="mod">
          <ac:chgData name="Jim Beland" userId="d41a4da1a37fb713" providerId="LiveId" clId="{7EA087E5-23DC-4F62-823D-303F343D50C0}" dt="2020-06-04T04:50:46.514" v="9159" actId="20577"/>
          <ac:spMkLst>
            <pc:docMk/>
            <pc:sldMk cId="3217535062" sldId="297"/>
            <ac:spMk id="2" creationId="{97B29368-ADB1-491F-8A1F-D28167BF7FBB}"/>
          </ac:spMkLst>
        </pc:spChg>
      </pc:sldChg>
      <pc:sldChg chg="modSp add">
        <pc:chgData name="Jim Beland" userId="d41a4da1a37fb713" providerId="LiveId" clId="{7EA087E5-23DC-4F62-823D-303F343D50C0}" dt="2020-06-04T04:55:37.632" v="9358" actId="20577"/>
        <pc:sldMkLst>
          <pc:docMk/>
          <pc:sldMk cId="1959561754" sldId="298"/>
        </pc:sldMkLst>
        <pc:spChg chg="mod">
          <ac:chgData name="Jim Beland" userId="d41a4da1a37fb713" providerId="LiveId" clId="{7EA087E5-23DC-4F62-823D-303F343D50C0}" dt="2020-06-04T04:52:32.811" v="9191" actId="20577"/>
          <ac:spMkLst>
            <pc:docMk/>
            <pc:sldMk cId="1959561754" sldId="298"/>
            <ac:spMk id="2" creationId="{C4E43F0F-66D3-4F19-BBB4-F3124BC1002A}"/>
          </ac:spMkLst>
        </pc:spChg>
        <pc:spChg chg="mod">
          <ac:chgData name="Jim Beland" userId="d41a4da1a37fb713" providerId="LiveId" clId="{7EA087E5-23DC-4F62-823D-303F343D50C0}" dt="2020-06-04T04:55:37.632" v="9358" actId="20577"/>
          <ac:spMkLst>
            <pc:docMk/>
            <pc:sldMk cId="1959561754" sldId="298"/>
            <ac:spMk id="3" creationId="{6114B026-3947-4E33-B538-6FF541AD3A79}"/>
          </ac:spMkLst>
        </pc:spChg>
      </pc:sldChg>
      <pc:sldChg chg="add del">
        <pc:chgData name="Jim Beland" userId="d41a4da1a37fb713" providerId="LiveId" clId="{7EA087E5-23DC-4F62-823D-303F343D50C0}" dt="2020-06-04T04:51:00.488" v="9167" actId="2696"/>
        <pc:sldMkLst>
          <pc:docMk/>
          <pc:sldMk cId="4071902125" sldId="298"/>
        </pc:sldMkLst>
      </pc:sldChg>
      <pc:sldChg chg="modSp add">
        <pc:chgData name="Jim Beland" userId="d41a4da1a37fb713" providerId="LiveId" clId="{7EA087E5-23DC-4F62-823D-303F343D50C0}" dt="2020-06-04T04:58:09.965" v="9594" actId="20577"/>
        <pc:sldMkLst>
          <pc:docMk/>
          <pc:sldMk cId="2437956667" sldId="299"/>
        </pc:sldMkLst>
        <pc:spChg chg="mod">
          <ac:chgData name="Jim Beland" userId="d41a4da1a37fb713" providerId="LiveId" clId="{7EA087E5-23DC-4F62-823D-303F343D50C0}" dt="2020-06-04T04:55:47.746" v="9368" actId="20577"/>
          <ac:spMkLst>
            <pc:docMk/>
            <pc:sldMk cId="2437956667" sldId="299"/>
            <ac:spMk id="2" creationId="{C4E43F0F-66D3-4F19-BBB4-F3124BC1002A}"/>
          </ac:spMkLst>
        </pc:spChg>
        <pc:spChg chg="mod">
          <ac:chgData name="Jim Beland" userId="d41a4da1a37fb713" providerId="LiveId" clId="{7EA087E5-23DC-4F62-823D-303F343D50C0}" dt="2020-06-04T04:58:09.965" v="9594" actId="20577"/>
          <ac:spMkLst>
            <pc:docMk/>
            <pc:sldMk cId="2437956667" sldId="299"/>
            <ac:spMk id="3" creationId="{6114B026-3947-4E33-B538-6FF541AD3A79}"/>
          </ac:spMkLst>
        </pc:spChg>
      </pc:sldChg>
      <pc:sldChg chg="modSp add">
        <pc:chgData name="Jim Beland" userId="d41a4da1a37fb713" providerId="LiveId" clId="{7EA087E5-23DC-4F62-823D-303F343D50C0}" dt="2020-06-04T05:04:01.236" v="10154" actId="20577"/>
        <pc:sldMkLst>
          <pc:docMk/>
          <pc:sldMk cId="2281482380" sldId="300"/>
        </pc:sldMkLst>
        <pc:spChg chg="mod">
          <ac:chgData name="Jim Beland" userId="d41a4da1a37fb713" providerId="LiveId" clId="{7EA087E5-23DC-4F62-823D-303F343D50C0}" dt="2020-06-04T05:04:01.236" v="10154" actId="20577"/>
          <ac:spMkLst>
            <pc:docMk/>
            <pc:sldMk cId="2281482380" sldId="300"/>
            <ac:spMk id="3" creationId="{6114B026-3947-4E33-B538-6FF541AD3A79}"/>
          </ac:spMkLst>
        </pc:spChg>
      </pc:sldChg>
      <pc:sldChg chg="modSp add">
        <pc:chgData name="Jim Beland" userId="d41a4da1a37fb713" providerId="LiveId" clId="{7EA087E5-23DC-4F62-823D-303F343D50C0}" dt="2020-06-04T05:05:11.137" v="10207" actId="20577"/>
        <pc:sldMkLst>
          <pc:docMk/>
          <pc:sldMk cId="4072159586" sldId="301"/>
        </pc:sldMkLst>
        <pc:spChg chg="mod">
          <ac:chgData name="Jim Beland" userId="d41a4da1a37fb713" providerId="LiveId" clId="{7EA087E5-23DC-4F62-823D-303F343D50C0}" dt="2020-06-04T05:05:11.137" v="10207" actId="20577"/>
          <ac:spMkLst>
            <pc:docMk/>
            <pc:sldMk cId="4072159586" sldId="301"/>
            <ac:spMk id="3" creationId="{6114B026-3947-4E33-B538-6FF541AD3A79}"/>
          </ac:spMkLst>
        </pc:spChg>
      </pc:sldChg>
      <pc:sldChg chg="add">
        <pc:chgData name="Jim Beland" userId="d41a4da1a37fb713" providerId="LiveId" clId="{7EA087E5-23DC-4F62-823D-303F343D50C0}" dt="2020-06-04T16:43:22.481" v="10258"/>
        <pc:sldMkLst>
          <pc:docMk/>
          <pc:sldMk cId="934828655" sldId="302"/>
        </pc:sldMkLst>
      </pc:sldChg>
      <pc:sldChg chg="add">
        <pc:chgData name="Jim Beland" userId="d41a4da1a37fb713" providerId="LiveId" clId="{7EA087E5-23DC-4F62-823D-303F343D50C0}" dt="2020-06-04T16:43:47.028" v="10389"/>
        <pc:sldMkLst>
          <pc:docMk/>
          <pc:sldMk cId="2751128836" sldId="303"/>
        </pc:sldMkLst>
      </pc:sldChg>
      <pc:sldChg chg="add">
        <pc:chgData name="Jim Beland" userId="d41a4da1a37fb713" providerId="LiveId" clId="{7EA087E5-23DC-4F62-823D-303F343D50C0}" dt="2020-06-04T16:44:05.002" v="10473"/>
        <pc:sldMkLst>
          <pc:docMk/>
          <pc:sldMk cId="3141303945" sldId="304"/>
        </pc:sldMkLst>
      </pc:sldChg>
      <pc:sldChg chg="modSp add">
        <pc:chgData name="Jim Beland" userId="d41a4da1a37fb713" providerId="LiveId" clId="{7EA087E5-23DC-4F62-823D-303F343D50C0}" dt="2020-06-04T16:49:24.598" v="10807" actId="255"/>
        <pc:sldMkLst>
          <pc:docMk/>
          <pc:sldMk cId="3103337163" sldId="305"/>
        </pc:sldMkLst>
        <pc:spChg chg="mod">
          <ac:chgData name="Jim Beland" userId="d41a4da1a37fb713" providerId="LiveId" clId="{7EA087E5-23DC-4F62-823D-303F343D50C0}" dt="2020-06-04T16:49:24.598" v="10807" actId="255"/>
          <ac:spMkLst>
            <pc:docMk/>
            <pc:sldMk cId="3103337163" sldId="305"/>
            <ac:spMk id="3" creationId="{26CCFD31-90C0-46F4-82F9-4F41CFAE3C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FC55-F8EA-4305-B3F8-A41B26537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73DDA-68FC-4590-9636-613997FFD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5432-7231-406C-BA5C-EFC2CB62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C6B8-A7A7-4CC5-96FD-396708A6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E41A-6ABB-4162-932C-14EBF02D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09C3-D5B0-4CFA-A0D3-3CCCA422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CEA5E-5161-4103-974B-40F36D264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DE4D3-A097-4A99-8AA7-58E3D68C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62D3-053F-46A2-A80F-C5FA1DB2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0389-2059-4F35-840C-7F0CD6E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8A647-3804-4F01-8089-83F7F8B4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27A7F-D252-48E8-A750-23985394F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D6415-5116-4FDF-9753-ABB32FC1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83F2-BAA8-4C97-865D-5615E3F7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119B-1723-4F92-A78B-6EF6448E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187F-C01B-4915-B25D-59A4DF29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3D6B-2D7E-4232-B219-B6FDE212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7968-3251-4501-A9CD-26D5268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BAB0-5A9B-4CAA-9869-3929D96D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35DF-C6D9-4004-AD6F-FE7C9517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76D7-59D2-4255-AF18-4DB647C4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5A51-4F69-4A42-958E-95BDD9BD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4D5A-0612-4322-B05B-C71B1755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E023-BE51-40A8-BF37-68838F5F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AADE-4AB6-4152-BCD8-440D188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41DF-6AC7-48BC-8905-1308E7DA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49C8-BCD4-4A8B-82AC-20475CEA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CB371-6DB8-49B5-A069-C70CC0F3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0EFF-EAD2-4F14-8F93-940AAD27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49E9-3D83-4545-AF0C-A2D87656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E09AB-6C1A-4D21-BAEA-586ECCFB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9178-81BB-4E1F-8B63-61B1685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7B9E-9415-46C2-9D94-BE48AB23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AE101-C6F3-46C8-A232-99EB5CE1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AD71C-C7E9-45C5-B4AD-AE6BF234D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F413B-6276-45E6-B7FD-930F93AB2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8CCF-572E-4C0D-9C8C-BEFE4C0D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0C9CC-4A45-461F-A214-E4AE5AA9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5A8C8-CA4E-4013-B625-CAE0C8D1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42CB-1AA8-47F3-8EFD-67F5F2F6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4D57F-C408-4F51-BCF9-23E93FAF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CB01E-902A-46E0-9140-3BA42F64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151A-A3F8-4464-B290-21EB8F9B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0D8DE-426E-478C-A05C-35A2440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DAA49-0E66-4502-B385-E0A1F759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6E939-6AE2-4B84-9B59-27CF6F3B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2BF2-A9ED-4D1B-BE5C-55883B4D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4FB7-7F01-4698-8D17-BC2F341C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0BB00-0C83-4CD1-ABC1-9FE239EB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A8150-D926-4097-BEF6-D9893C44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6114F-9D6B-414C-9434-ABC59310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3425-A646-485A-99E5-FA4FEFA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FE27-9CEA-4F1B-8D11-D3C280AB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F857-0DCF-4841-B740-9E0386441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8E4C3-26CD-4CD3-B9BC-06D98967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BFCD2-4217-4E65-8192-10E70FB1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A25C9-DC6F-4F54-B006-AD45835C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D998-587B-4F36-99E3-14D81E4A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F0F19-ABAD-4647-B547-5E3C0C98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5F31A-8C7A-48B6-9FD2-C50B2B50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4979-5D18-42D3-8FED-1C16614C1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C25C-1B26-45FB-BF73-663BF32CAB5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B5A9-164C-4E47-AB1B-830CDDFAF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DE36-AE5C-4F1F-B591-D77D09B7D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CD67-C2ED-43F3-9E39-8134F130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B8E089-F8CB-4D3C-B940-91D3B1E7D1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 and Parametric Equations of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B8E089-F8CB-4D3C-B940-91D3B1E7D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453AA670-3A76-4D92-894B-82249E346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vector equation of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called the position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called the direction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called a parameter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0621D69-6E46-4437-87E7-F583E3B941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29" y="1825625"/>
            <a:ext cx="44549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96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this case, the vector equation of the line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(3,−2)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(4,−1)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r>
                  <a:rPr lang="en-US" sz="2600" dirty="0"/>
                  <a:t> is called the position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sz="2600" dirty="0"/>
                  <a:t> is called the direction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is called a parameter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0621D69-6E46-4437-87E7-F583E3B941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29" y="1825625"/>
            <a:ext cx="44549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86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Equations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are given the vector equation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(3,−2)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(4,−1)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think of that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(3,−2)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(4,−1)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turn, we can think of that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These are the parametric equations of the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0621D69-6E46-4437-87E7-F583E3B941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29" y="1825625"/>
            <a:ext cx="44549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5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vector and parametric equations of a line passing through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(5,−6)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12,−8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4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vector and parametric equations of a line passing through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(5,−6)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(12,−8)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The direction vector is the vector containing points (5, -6) and (12, -8)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(12−5,−8−−6)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vector equation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parametric equations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8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47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know that (5,-6) is a point on the line. We get this point by letting t=0. Also, since the position vector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 know that the point (5, -6) is on the line.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82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then let the parameter t have any other real number value besides 0, and we will get another point on the curve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2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t =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87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t = 1</a:t>
                </a:r>
              </a:p>
              <a:p>
                <a:pPr marL="0" indent="0">
                  <a:buNone/>
                </a:pPr>
                <a:r>
                  <a:rPr lang="en-US" dirty="0"/>
                  <a:t>x = 5 + 7(1) = 12; y = -6 – 2(1) = -8</a:t>
                </a:r>
              </a:p>
              <a:p>
                <a:pPr marL="0" indent="0">
                  <a:buNone/>
                </a:pPr>
                <a:r>
                  <a:rPr lang="en-US" dirty="0"/>
                  <a:t>Therefore the point (12, -8) is on the line (but that point was in the original question </a:t>
                </a:r>
                <a:r>
                  <a:rPr lang="en-US" dirty="0">
                    <a:sym typeface="Wingdings" panose="05000000000000000000" pitchFamily="2" charset="2"/>
                  </a:rPr>
                  <a:t>)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8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1C0D-7EAD-4A8E-BAE1-79B01FC1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00E4C-E5F4-49ED-AFE9-C54E899BA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find the vector and/or parametric equations of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must be given two points on the line, or a point on the line and a direction vector.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direction vector is defined to be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that is parallel to (i.e., collinear with) the line in question.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00E4C-E5F4-49ED-AFE9-C54E899BA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t = -1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91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t = -1</a:t>
                </a:r>
              </a:p>
              <a:p>
                <a:pPr marL="0" indent="0">
                  <a:buNone/>
                </a:pPr>
                <a:r>
                  <a:rPr lang="en-US" dirty="0"/>
                  <a:t>x = 5 + 7(-1) = -2; y = -6 – 2(-1) = -4</a:t>
                </a:r>
              </a:p>
              <a:p>
                <a:pPr marL="0" indent="0">
                  <a:buNone/>
                </a:pPr>
                <a:r>
                  <a:rPr lang="en-US" dirty="0"/>
                  <a:t>Therefore the point (-2, -4) is on the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2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t = -38 (totally random number </a:t>
                </a:r>
                <a:r>
                  <a:rPr lang="en-US" dirty="0">
                    <a:sym typeface="Wingdings" panose="05000000000000000000" pitchFamily="2" charset="2"/>
                  </a:rPr>
                  <a:t>)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25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t = -38</a:t>
                </a:r>
              </a:p>
              <a:p>
                <a:pPr marL="0" indent="0">
                  <a:buNone/>
                </a:pPr>
                <a:r>
                  <a:rPr lang="en-US" dirty="0"/>
                  <a:t>x = 5 + 7(-38) = -261; y = -6 – 2(-38) = 70</a:t>
                </a:r>
              </a:p>
              <a:p>
                <a:pPr marL="0" indent="0">
                  <a:buNone/>
                </a:pPr>
                <a:r>
                  <a:rPr lang="en-US" dirty="0"/>
                  <a:t>Therefore the point (-261, 70) is on the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30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two more points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Therefore the points (-2, -4) and (-261, 70) are on the line (there are countless others also)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62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if the points </a:t>
                </a:r>
              </a:p>
              <a:p>
                <a:pPr marL="0" indent="0">
                  <a:buNone/>
                </a:pPr>
                <a:r>
                  <a:rPr lang="en-US" dirty="0"/>
                  <a:t>(26, -12) and (-23, 3) are on the 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08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if the points </a:t>
                </a:r>
              </a:p>
              <a:p>
                <a:pPr marL="0" indent="0">
                  <a:buNone/>
                </a:pPr>
                <a:r>
                  <a:rPr lang="en-US" dirty="0"/>
                  <a:t>(26, -12) and (-23, 3) are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 Test the point (26, -12) in the parametric equations.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35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if the points </a:t>
                </a:r>
              </a:p>
              <a:p>
                <a:pPr marL="0" indent="0">
                  <a:buNone/>
                </a:pPr>
                <a:r>
                  <a:rPr lang="en-US" dirty="0"/>
                  <a:t>(26, -12) and (-23, 3) are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 Test the point (26, -12) in the parametric equations.</a:t>
                </a:r>
              </a:p>
              <a:p>
                <a:pPr marL="0" indent="0">
                  <a:buNone/>
                </a:pPr>
                <a:r>
                  <a:rPr lang="en-US" dirty="0"/>
                  <a:t>Let x = 26; therefore 26 = 5 + 7t which implies that t = 3</a:t>
                </a:r>
              </a:p>
              <a:p>
                <a:pPr marL="0" indent="0">
                  <a:buNone/>
                </a:pPr>
                <a:r>
                  <a:rPr lang="en-US" dirty="0"/>
                  <a:t>Let y = -12; therefore -12 = -6-2t which implies that t = 3</a:t>
                </a:r>
              </a:p>
              <a:p>
                <a:pPr marL="0" indent="0">
                  <a:buNone/>
                </a:pPr>
                <a:r>
                  <a:rPr lang="en-US" dirty="0"/>
                  <a:t>Since the same parameter value produces an x value of 26 and a y value of -12, therefore the point (26, -12) is a point on the line.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14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if the points </a:t>
                </a:r>
              </a:p>
              <a:p>
                <a:pPr marL="0" indent="0">
                  <a:buNone/>
                </a:pPr>
                <a:r>
                  <a:rPr lang="en-US" dirty="0"/>
                  <a:t>(26, -12) and (-23, 3) are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 Test the point (-23, 3) in the parametric equations.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69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if the points </a:t>
                </a:r>
              </a:p>
              <a:p>
                <a:pPr marL="0" indent="0">
                  <a:buNone/>
                </a:pPr>
                <a:r>
                  <a:rPr lang="en-US" dirty="0"/>
                  <a:t>(26, -12) and (-23, 3) are on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 Test the point (-23, 3) in the parametric equations.</a:t>
                </a:r>
              </a:p>
              <a:p>
                <a:pPr marL="0" indent="0">
                  <a:buNone/>
                </a:pPr>
                <a:r>
                  <a:rPr lang="en-US" dirty="0"/>
                  <a:t>Let x = -23; therefore -23 = 5 + 7t which implies that t = -4</a:t>
                </a:r>
              </a:p>
              <a:p>
                <a:pPr marL="0" indent="0">
                  <a:buNone/>
                </a:pPr>
                <a:r>
                  <a:rPr lang="en-US" dirty="0"/>
                  <a:t>Let y = 3; therefore 3 = -6-2t which implies that t = -4.5</a:t>
                </a:r>
              </a:p>
              <a:p>
                <a:pPr marL="0" indent="0">
                  <a:buNone/>
                </a:pPr>
                <a:r>
                  <a:rPr lang="en-US" dirty="0"/>
                  <a:t>Since different parameter values produces an x value of -23 and a y value of 3, therefore the point (-23, 3) is not a point on the line.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92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Sketch the line that has the point (3,-2) on it, with the direction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A95DC-F5FE-4CC7-B57A-A71FFDCD3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the x and y intercepts of the line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27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the x and y intercepts of the line</a:t>
                </a:r>
              </a:p>
              <a:p>
                <a:pPr marL="0" indent="0">
                  <a:buNone/>
                </a:pPr>
                <a:r>
                  <a:rPr lang="en-US" dirty="0"/>
                  <a:t>Solution:  </a:t>
                </a:r>
              </a:p>
              <a:p>
                <a:pPr marL="0" indent="0">
                  <a:buNone/>
                </a:pPr>
                <a:r>
                  <a:rPr lang="en-US" dirty="0"/>
                  <a:t>x-intercept implies y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460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the x and y intercepts of the line</a:t>
                </a:r>
              </a:p>
              <a:p>
                <a:pPr marL="0" indent="0">
                  <a:buNone/>
                </a:pPr>
                <a:r>
                  <a:rPr lang="en-US" dirty="0"/>
                  <a:t>Solution:  </a:t>
                </a:r>
              </a:p>
              <a:p>
                <a:pPr marL="0" indent="0">
                  <a:buNone/>
                </a:pPr>
                <a:r>
                  <a:rPr lang="en-US" dirty="0"/>
                  <a:t>x-intercept implies y = 0</a:t>
                </a:r>
              </a:p>
              <a:p>
                <a:pPr marL="0" indent="0">
                  <a:buNone/>
                </a:pPr>
                <a:r>
                  <a:rPr lang="en-US" dirty="0"/>
                  <a:t>Therefore, -6-2t = 0, which implies that t = -3</a:t>
                </a:r>
              </a:p>
              <a:p>
                <a:pPr marL="0" indent="0">
                  <a:buNone/>
                </a:pPr>
                <a:r>
                  <a:rPr lang="en-US" dirty="0"/>
                  <a:t>At t = -3, x = 5 + 7(-3) = -16</a:t>
                </a:r>
              </a:p>
              <a:p>
                <a:pPr marL="0" indent="0">
                  <a:buNone/>
                </a:pPr>
                <a:r>
                  <a:rPr lang="en-US" dirty="0"/>
                  <a:t>Therefore, the x-intercept is (-16,0)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76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the x and y intercepts of the line</a:t>
                </a:r>
              </a:p>
              <a:p>
                <a:pPr marL="0" indent="0">
                  <a:buNone/>
                </a:pPr>
                <a:r>
                  <a:rPr lang="en-US" dirty="0"/>
                  <a:t>Solution:  </a:t>
                </a:r>
              </a:p>
              <a:p>
                <a:pPr marL="0" indent="0">
                  <a:buNone/>
                </a:pPr>
                <a:r>
                  <a:rPr lang="en-US" dirty="0"/>
                  <a:t>y-intercept implies x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165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the x and y intercepts of the line</a:t>
                </a:r>
              </a:p>
              <a:p>
                <a:pPr marL="0" indent="0">
                  <a:buNone/>
                </a:pPr>
                <a:r>
                  <a:rPr lang="en-US" dirty="0"/>
                  <a:t>Solution:  </a:t>
                </a:r>
              </a:p>
              <a:p>
                <a:pPr marL="0" indent="0">
                  <a:buNone/>
                </a:pPr>
                <a:r>
                  <a:rPr lang="en-US" dirty="0"/>
                  <a:t>y-intercept implies x = 0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Therefore, 5+7t = 0, which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At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=−6−2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Therefore, the y-intercept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10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determine the x and y intercepts of the line</a:t>
                </a:r>
              </a:p>
              <a:p>
                <a:pPr marL="0" indent="0">
                  <a:buNone/>
                </a:pPr>
                <a:r>
                  <a:rPr lang="en-US" dirty="0"/>
                  <a:t>Solution: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600" dirty="0"/>
                  <a:t>Therefore, the x-intercept is (-16,0) and the y-intercept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−32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337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 if the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08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 if the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Two things need to be true if it can be an alternative equation for the same line. First, can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</m:oMath>
                </a14:m>
                <a:r>
                  <a:rPr lang="en-US" dirty="0"/>
                  <a:t> can be used as a position vector for the line? The answer is yes if (19, -10) is a point on the line. Second, can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be used as a direction vector for the line? The answer is yes if that vector is collinear with (i.e., a scalar multiple of)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(7,−2)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449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 if the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Is (19, -10) is a point on the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366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 if the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Is (19, -10) is a point on the line?</a:t>
                </a:r>
              </a:p>
              <a:p>
                <a:pPr marL="0" indent="0">
                  <a:buNone/>
                </a:pPr>
                <a:r>
                  <a:rPr lang="en-US" sz="2400" dirty="0"/>
                  <a:t>x = 19 implies that 5 + 7t = 19, which implies that t = 2</a:t>
                </a:r>
              </a:p>
              <a:p>
                <a:pPr marL="0" indent="0">
                  <a:buNone/>
                </a:pPr>
                <a:r>
                  <a:rPr lang="en-US" sz="2400" dirty="0"/>
                  <a:t>y = -10 implies that -6 – 2t = -10, which implies that t = 2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(19, -10) is a point on the line which means that the position vector is valid.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75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Sketch the line that has the point (3,-2) on it, with the direction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:r>
                  <a:rPr lang="en-US" sz="2400" dirty="0"/>
                  <a:t>We start by identifying the point (3,-2). We can call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r>
                  <a:rPr lang="en-US" sz="2400" dirty="0"/>
                  <a:t> the position vector. This is because if we start at the origin and travel that vector, it puts us on the line (i.e., in position to use the direction vector)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2A27688-44A3-4CD8-8BF1-524977A193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78" y="1825625"/>
            <a:ext cx="42524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8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 if the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a scalar multiple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(7,−2)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537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 if the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a scalar multiple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(7,−2)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÷1=−2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60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 if the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a scalar multiple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(7,−2)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÷1=−2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D75919-CDB4-47F9-AA0D-4D9B5B7527FF}"/>
                  </a:ext>
                </a:extLst>
              </p:cNvPr>
              <p:cNvSpPr txBox="1"/>
              <p:nvPr/>
            </p:nvSpPr>
            <p:spPr>
              <a:xfrm>
                <a:off x="6372520" y="4623846"/>
                <a:ext cx="3733014" cy="113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(7,−2)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so the direction vectors are collinear. Therefore, the direction vector is valid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D75919-CDB4-47F9-AA0D-4D9B5B752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520" y="4623846"/>
                <a:ext cx="3733014" cy="1132554"/>
              </a:xfrm>
              <a:prstGeom prst="rect">
                <a:avLst/>
              </a:prstGeom>
              <a:blipFill>
                <a:blip r:embed="rId3"/>
                <a:stretch>
                  <a:fillRect l="-1305" r="-979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3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368-ADB1-491F-8A1F-D28167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line that you just found in the previous example, i.e., with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(5,−6)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parametric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 if the vector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  <a:p>
                <a:pPr marL="0" indent="0">
                  <a:buNone/>
                </a:pPr>
                <a:r>
                  <a:rPr lang="en-US" dirty="0"/>
                  <a:t>Solution: 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(19,−10)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could also represent the line.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FD31-90C0-46F4-82F9-4F41CFAE3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831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3F0F-66D3-4F19-BBB4-F3124BC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026-3947-4E33-B538-6FF541AD3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equation of a line that is perpendicular to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(5,−9)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(3,−5)</m:t>
                        </m:r>
                      </m:e>
                    </m:acc>
                  </m:oMath>
                </a14:m>
                <a:r>
                  <a:rPr lang="en-US" dirty="0"/>
                  <a:t> and that passes through the point (-5, -1).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026-3947-4E33-B538-6FF541AD3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561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3F0F-66D3-4F19-BBB4-F3124BC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026-3947-4E33-B538-6FF541AD3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equation of a line that is perpendicular to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(5,−9)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(3,−5)</m:t>
                        </m:r>
                      </m:e>
                    </m:acc>
                  </m:oMath>
                </a14:m>
                <a:r>
                  <a:rPr lang="en-US" dirty="0"/>
                  <a:t> and that passes through the point (-5, -1).</a:t>
                </a:r>
              </a:p>
              <a:p>
                <a:pPr marL="0" indent="0">
                  <a:buNone/>
                </a:pPr>
                <a:r>
                  <a:rPr lang="en-US" dirty="0"/>
                  <a:t>Solution: Since the curve passes through the point (-5, -1), we can use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(−5,−1)</m:t>
                        </m:r>
                      </m:e>
                    </m:acc>
                  </m:oMath>
                </a14:m>
                <a:r>
                  <a:rPr lang="en-US" dirty="0"/>
                  <a:t> as the position vector.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026-3947-4E33-B538-6FF541AD3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95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3F0F-66D3-4F19-BBB4-F3124BC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026-3947-4E33-B538-6FF541AD3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equation of a line that is perpendicular to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(5,−9)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(3,−5)</m:t>
                        </m:r>
                      </m:e>
                    </m:acc>
                  </m:oMath>
                </a14:m>
                <a:r>
                  <a:rPr lang="en-US" dirty="0"/>
                  <a:t> and that passes through the point (-5, -1).</a:t>
                </a:r>
              </a:p>
              <a:p>
                <a:pPr marL="0" indent="0">
                  <a:buNone/>
                </a:pPr>
                <a:r>
                  <a:rPr lang="en-US" dirty="0"/>
                  <a:t>Solution: As for perpendicularity, think back to when we discussed perpendicularity in Grade 9 math. We established that if the slope of a line was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the slope of a perpendicular line was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. Similarly, if the direction vector of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the direction vector of a perpendicular line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Since the direction vector of the given line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(3,−5)</m:t>
                        </m:r>
                      </m:e>
                    </m:acc>
                  </m:oMath>
                </a14:m>
                <a:r>
                  <a:rPr lang="en-US" dirty="0"/>
                  <a:t>, the direction vector of a perpendicular line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(5,3)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026-3947-4E33-B538-6FF541AD3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82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3F0F-66D3-4F19-BBB4-F3124BC1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026-3947-4E33-B538-6FF541AD3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equation of a line that is perpendicular to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(5,−9)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(3,−5)</m:t>
                        </m:r>
                      </m:e>
                    </m:acc>
                  </m:oMath>
                </a14:m>
                <a:r>
                  <a:rPr lang="en-US" dirty="0"/>
                  <a:t> and that passes through the point (-5, -1).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the answer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(−5,−1)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(5,3)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4B026-3947-4E33-B538-6FF541AD3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5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Sketch the line that has the point (3,-2) on it, with the direction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:r>
                  <a:rPr lang="en-US" dirty="0"/>
                  <a:t>Then, we can add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 to that vector and get another point, then we can add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 again and get another point.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A24F9A2-1A09-4631-AB6E-5652B99A4D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8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Sketch the line that has the point (3,-2) on it, with the direction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:r>
                  <a:rPr lang="en-US" dirty="0"/>
                  <a:t>Or, we can subtract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 from the position vector and get a point and subtract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 again and get another point, etc.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92D8BE7-6CF2-4E23-A213-0C783A0A7F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29" y="1825625"/>
            <a:ext cx="44549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08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Sketch the line that has the point (3,-2) on it, with the direction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:r>
                  <a:rPr lang="en-US" dirty="0"/>
                  <a:t>Then, we can connect the points with an arrow on both ends to indicate that the line is infinitely long in both directions.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0621D69-6E46-4437-87E7-F583E3B941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29" y="1825625"/>
            <a:ext cx="44549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5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Equation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state the equation of this line, we recognize that we started at the origin, then traveled 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r>
                  <a:rPr lang="en-US" dirty="0"/>
                  <a:t> exactly one time. Then, we also traveled any positive or negative multiple of 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(4,−1)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0621D69-6E46-4437-87E7-F583E3B941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29" y="1825625"/>
            <a:ext cx="44549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895-C374-4ADD-988E-F68D096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Therefore, to travel from the origin to any point on the line, we need to travel along the following journey: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the vector equation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example, the vector equation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(3,−2)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(4,−1)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B5327-0144-40E0-A2C2-34E257792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0621D69-6E46-4437-87E7-F583E3B941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29" y="1825625"/>
            <a:ext cx="44549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1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3601</Words>
  <Application>Microsoft Office PowerPoint</Application>
  <PresentationFormat>Widescreen</PresentationFormat>
  <Paragraphs>169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Vector and Parametric Equations of a Line in R^2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Vector Equation of a Line</vt:lpstr>
      <vt:lpstr>PowerPoint Presentation</vt:lpstr>
      <vt:lpstr>PowerPoint Presentation</vt:lpstr>
      <vt:lpstr>PowerPoint Presentation</vt:lpstr>
      <vt:lpstr>Parametric Equations of a Line</vt:lpstr>
      <vt:lpstr>Example 1</vt:lpstr>
      <vt:lpstr>PowerPoint Presentation</vt:lpstr>
      <vt:lpstr>Example 2a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2b</vt:lpstr>
      <vt:lpstr>PowerPoint Presentation</vt:lpstr>
      <vt:lpstr>PowerPoint Presentation</vt:lpstr>
      <vt:lpstr>PowerPoint Presentation</vt:lpstr>
      <vt:lpstr>PowerPoint Presentation</vt:lpstr>
      <vt:lpstr>Example 2c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and Parametric Equations of a Line in R^2 and R^3</dc:title>
  <dc:creator>Jim Beland</dc:creator>
  <cp:lastModifiedBy>Jim Beland</cp:lastModifiedBy>
  <cp:revision>1</cp:revision>
  <dcterms:created xsi:type="dcterms:W3CDTF">2020-06-04T02:20:49Z</dcterms:created>
  <dcterms:modified xsi:type="dcterms:W3CDTF">2020-06-04T16:49:41Z</dcterms:modified>
</cp:coreProperties>
</file>