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75442-7A19-41AD-AFB1-46DEAA20FFB0}" v="2525" dt="2020-06-05T03:29:3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4D975442-7A19-41AD-AFB1-46DEAA20FFB0}"/>
    <pc:docChg chg="undo custSel addSld delSld modSld">
      <pc:chgData name="Jim Beland" userId="d41a4da1a37fb713" providerId="LiveId" clId="{4D975442-7A19-41AD-AFB1-46DEAA20FFB0}" dt="2020-06-05T03:29:46.516" v="7783" actId="1076"/>
      <pc:docMkLst>
        <pc:docMk/>
      </pc:docMkLst>
      <pc:sldChg chg="modSp add">
        <pc:chgData name="Jim Beland" userId="d41a4da1a37fb713" providerId="LiveId" clId="{4D975442-7A19-41AD-AFB1-46DEAA20FFB0}" dt="2020-06-05T01:13:55.562" v="28" actId="20577"/>
        <pc:sldMkLst>
          <pc:docMk/>
          <pc:sldMk cId="1260549685" sldId="256"/>
        </pc:sldMkLst>
        <pc:spChg chg="mod">
          <ac:chgData name="Jim Beland" userId="d41a4da1a37fb713" providerId="LiveId" clId="{4D975442-7A19-41AD-AFB1-46DEAA20FFB0}" dt="2020-06-05T01:13:55.562" v="28" actId="20577"/>
          <ac:spMkLst>
            <pc:docMk/>
            <pc:sldMk cId="1260549685" sldId="256"/>
            <ac:spMk id="2" creationId="{AD06BFC6-09A3-477B-B402-289E873AA166}"/>
          </ac:spMkLst>
        </pc:spChg>
      </pc:sldChg>
      <pc:sldChg chg="modSp add">
        <pc:chgData name="Jim Beland" userId="d41a4da1a37fb713" providerId="LiveId" clId="{4D975442-7A19-41AD-AFB1-46DEAA20FFB0}" dt="2020-06-05T01:25:50.716" v="654" actId="207"/>
        <pc:sldMkLst>
          <pc:docMk/>
          <pc:sldMk cId="815513758" sldId="257"/>
        </pc:sldMkLst>
        <pc:spChg chg="mod">
          <ac:chgData name="Jim Beland" userId="d41a4da1a37fb713" providerId="LiveId" clId="{4D975442-7A19-41AD-AFB1-46DEAA20FFB0}" dt="2020-06-05T01:25:50.716" v="654" actId="207"/>
          <ac:spMkLst>
            <pc:docMk/>
            <pc:sldMk cId="815513758" sldId="257"/>
            <ac:spMk id="3" creationId="{12756EAF-DAFB-4FD6-B246-CFAFA4B312C7}"/>
          </ac:spMkLst>
        </pc:spChg>
      </pc:sldChg>
      <pc:sldChg chg="addSp modSp add">
        <pc:chgData name="Jim Beland" userId="d41a4da1a37fb713" providerId="LiveId" clId="{4D975442-7A19-41AD-AFB1-46DEAA20FFB0}" dt="2020-06-05T01:21:07.710" v="458" actId="20577"/>
        <pc:sldMkLst>
          <pc:docMk/>
          <pc:sldMk cId="2258879283" sldId="258"/>
        </pc:sldMkLst>
        <pc:spChg chg="add mod">
          <ac:chgData name="Jim Beland" userId="d41a4da1a37fb713" providerId="LiveId" clId="{4D975442-7A19-41AD-AFB1-46DEAA20FFB0}" dt="2020-06-05T01:21:07.710" v="458" actId="20577"/>
          <ac:spMkLst>
            <pc:docMk/>
            <pc:sldMk cId="2258879283" sldId="258"/>
            <ac:spMk id="4" creationId="{BCF95B73-185A-48A6-9051-A345EC1175F9}"/>
          </ac:spMkLst>
        </pc:spChg>
      </pc:sldChg>
      <pc:sldChg chg="addSp modSp add">
        <pc:chgData name="Jim Beland" userId="d41a4da1a37fb713" providerId="LiveId" clId="{4D975442-7A19-41AD-AFB1-46DEAA20FFB0}" dt="2020-06-05T01:21:54.236" v="506" actId="1076"/>
        <pc:sldMkLst>
          <pc:docMk/>
          <pc:sldMk cId="1618574847" sldId="259"/>
        </pc:sldMkLst>
        <pc:spChg chg="add mod">
          <ac:chgData name="Jim Beland" userId="d41a4da1a37fb713" providerId="LiveId" clId="{4D975442-7A19-41AD-AFB1-46DEAA20FFB0}" dt="2020-06-05T01:21:54.236" v="506" actId="1076"/>
          <ac:spMkLst>
            <pc:docMk/>
            <pc:sldMk cId="1618574847" sldId="259"/>
            <ac:spMk id="5" creationId="{98A6A90C-A170-4C09-AB2D-D17AEE1FF3D7}"/>
          </ac:spMkLst>
        </pc:spChg>
      </pc:sldChg>
      <pc:sldChg chg="modSp add">
        <pc:chgData name="Jim Beland" userId="d41a4da1a37fb713" providerId="LiveId" clId="{4D975442-7A19-41AD-AFB1-46DEAA20FFB0}" dt="2020-06-05T01:25:56.383" v="655" actId="207"/>
        <pc:sldMkLst>
          <pc:docMk/>
          <pc:sldMk cId="2834229472" sldId="260"/>
        </pc:sldMkLst>
        <pc:spChg chg="mod">
          <ac:chgData name="Jim Beland" userId="d41a4da1a37fb713" providerId="LiveId" clId="{4D975442-7A19-41AD-AFB1-46DEAA20FFB0}" dt="2020-06-05T01:25:56.383" v="655" actId="207"/>
          <ac:spMkLst>
            <pc:docMk/>
            <pc:sldMk cId="2834229472" sldId="260"/>
            <ac:spMk id="3" creationId="{8F2B4388-49ED-423E-AEED-F54F75A502FB}"/>
          </ac:spMkLst>
        </pc:spChg>
      </pc:sldChg>
      <pc:sldChg chg="addSp modSp add">
        <pc:chgData name="Jim Beland" userId="d41a4da1a37fb713" providerId="LiveId" clId="{4D975442-7A19-41AD-AFB1-46DEAA20FFB0}" dt="2020-06-05T01:25:41.178" v="653" actId="1076"/>
        <pc:sldMkLst>
          <pc:docMk/>
          <pc:sldMk cId="2977319047" sldId="261"/>
        </pc:sldMkLst>
        <pc:spChg chg="add mod">
          <ac:chgData name="Jim Beland" userId="d41a4da1a37fb713" providerId="LiveId" clId="{4D975442-7A19-41AD-AFB1-46DEAA20FFB0}" dt="2020-06-05T01:25:41.178" v="653" actId="1076"/>
          <ac:spMkLst>
            <pc:docMk/>
            <pc:sldMk cId="2977319047" sldId="261"/>
            <ac:spMk id="4" creationId="{4B1D2D37-E4D5-4F1E-A177-CCE11112EC62}"/>
          </ac:spMkLst>
        </pc:spChg>
      </pc:sldChg>
      <pc:sldChg chg="modSp add">
        <pc:chgData name="Jim Beland" userId="d41a4da1a37fb713" providerId="LiveId" clId="{4D975442-7A19-41AD-AFB1-46DEAA20FFB0}" dt="2020-06-05T01:32:24.256" v="1309" actId="207"/>
        <pc:sldMkLst>
          <pc:docMk/>
          <pc:sldMk cId="138089227" sldId="262"/>
        </pc:sldMkLst>
        <pc:spChg chg="mod">
          <ac:chgData name="Jim Beland" userId="d41a4da1a37fb713" providerId="LiveId" clId="{4D975442-7A19-41AD-AFB1-46DEAA20FFB0}" dt="2020-06-05T01:32:24.256" v="1309" actId="207"/>
          <ac:spMkLst>
            <pc:docMk/>
            <pc:sldMk cId="138089227" sldId="262"/>
            <ac:spMk id="3" creationId="{D6ED3554-7DC2-44C6-9B3F-3347DA701FFC}"/>
          </ac:spMkLst>
        </pc:spChg>
      </pc:sldChg>
      <pc:sldChg chg="addSp modSp add">
        <pc:chgData name="Jim Beland" userId="d41a4da1a37fb713" providerId="LiveId" clId="{4D975442-7A19-41AD-AFB1-46DEAA20FFB0}" dt="2020-06-05T01:31:58.246" v="1307" actId="20577"/>
        <pc:sldMkLst>
          <pc:docMk/>
          <pc:sldMk cId="2794768241" sldId="263"/>
        </pc:sldMkLst>
        <pc:spChg chg="add mod">
          <ac:chgData name="Jim Beland" userId="d41a4da1a37fb713" providerId="LiveId" clId="{4D975442-7A19-41AD-AFB1-46DEAA20FFB0}" dt="2020-06-05T01:31:58.246" v="1307" actId="20577"/>
          <ac:spMkLst>
            <pc:docMk/>
            <pc:sldMk cId="2794768241" sldId="263"/>
            <ac:spMk id="4" creationId="{D10C3D3F-18A8-4205-A21A-703B5BA44090}"/>
          </ac:spMkLst>
        </pc:spChg>
      </pc:sldChg>
      <pc:sldChg chg="addSp modSp add">
        <pc:chgData name="Jim Beland" userId="d41a4da1a37fb713" providerId="LiveId" clId="{4D975442-7A19-41AD-AFB1-46DEAA20FFB0}" dt="2020-06-05T01:33:33.725" v="1438" actId="20577"/>
        <pc:sldMkLst>
          <pc:docMk/>
          <pc:sldMk cId="3686481702" sldId="264"/>
        </pc:sldMkLst>
        <pc:spChg chg="mod">
          <ac:chgData name="Jim Beland" userId="d41a4da1a37fb713" providerId="LiveId" clId="{4D975442-7A19-41AD-AFB1-46DEAA20FFB0}" dt="2020-06-05T01:32:30.511" v="1311" actId="20577"/>
          <ac:spMkLst>
            <pc:docMk/>
            <pc:sldMk cId="3686481702" sldId="264"/>
            <ac:spMk id="3" creationId="{D6ED3554-7DC2-44C6-9B3F-3347DA701FFC}"/>
          </ac:spMkLst>
        </pc:spChg>
        <pc:spChg chg="add mod">
          <ac:chgData name="Jim Beland" userId="d41a4da1a37fb713" providerId="LiveId" clId="{4D975442-7A19-41AD-AFB1-46DEAA20FFB0}" dt="2020-06-05T01:33:33.725" v="1438" actId="20577"/>
          <ac:spMkLst>
            <pc:docMk/>
            <pc:sldMk cId="3686481702" sldId="264"/>
            <ac:spMk id="4" creationId="{B885CE84-FAE1-47BC-805B-452C158AE4D8}"/>
          </ac:spMkLst>
        </pc:spChg>
      </pc:sldChg>
      <pc:sldChg chg="modSp add">
        <pc:chgData name="Jim Beland" userId="d41a4da1a37fb713" providerId="LiveId" clId="{4D975442-7A19-41AD-AFB1-46DEAA20FFB0}" dt="2020-06-05T01:34:33.558" v="1449" actId="20577"/>
        <pc:sldMkLst>
          <pc:docMk/>
          <pc:sldMk cId="2507078349" sldId="265"/>
        </pc:sldMkLst>
        <pc:spChg chg="mod">
          <ac:chgData name="Jim Beland" userId="d41a4da1a37fb713" providerId="LiveId" clId="{4D975442-7A19-41AD-AFB1-46DEAA20FFB0}" dt="2020-06-05T01:34:23.489" v="1446" actId="20577"/>
          <ac:spMkLst>
            <pc:docMk/>
            <pc:sldMk cId="2507078349" sldId="265"/>
            <ac:spMk id="2" creationId="{2E10AA0F-8BC7-4375-B654-FB52635576B1}"/>
          </ac:spMkLst>
        </pc:spChg>
        <pc:spChg chg="mod">
          <ac:chgData name="Jim Beland" userId="d41a4da1a37fb713" providerId="LiveId" clId="{4D975442-7A19-41AD-AFB1-46DEAA20FFB0}" dt="2020-06-05T01:34:33.558" v="1449" actId="20577"/>
          <ac:spMkLst>
            <pc:docMk/>
            <pc:sldMk cId="2507078349" sldId="265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36:29.059" v="1721" actId="20577"/>
        <pc:sldMkLst>
          <pc:docMk/>
          <pc:sldMk cId="720953407" sldId="266"/>
        </pc:sldMkLst>
        <pc:spChg chg="mod">
          <ac:chgData name="Jim Beland" userId="d41a4da1a37fb713" providerId="LiveId" clId="{4D975442-7A19-41AD-AFB1-46DEAA20FFB0}" dt="2020-06-05T01:34:44.088" v="1457" actId="20577"/>
          <ac:spMkLst>
            <pc:docMk/>
            <pc:sldMk cId="720953407" sldId="266"/>
            <ac:spMk id="2" creationId="{2E10AA0F-8BC7-4375-B654-FB52635576B1}"/>
          </ac:spMkLst>
        </pc:spChg>
        <pc:spChg chg="mod">
          <ac:chgData name="Jim Beland" userId="d41a4da1a37fb713" providerId="LiveId" clId="{4D975442-7A19-41AD-AFB1-46DEAA20FFB0}" dt="2020-06-05T01:36:29.059" v="1721" actId="20577"/>
          <ac:spMkLst>
            <pc:docMk/>
            <pc:sldMk cId="720953407" sldId="266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38:35.894" v="1994" actId="6549"/>
        <pc:sldMkLst>
          <pc:docMk/>
          <pc:sldMk cId="2184053031" sldId="267"/>
        </pc:sldMkLst>
        <pc:spChg chg="mod">
          <ac:chgData name="Jim Beland" userId="d41a4da1a37fb713" providerId="LiveId" clId="{4D975442-7A19-41AD-AFB1-46DEAA20FFB0}" dt="2020-06-05T01:38:35.894" v="1994" actId="6549"/>
          <ac:spMkLst>
            <pc:docMk/>
            <pc:sldMk cId="2184053031" sldId="267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39:09.609" v="2422" actId="20577"/>
        <pc:sldMkLst>
          <pc:docMk/>
          <pc:sldMk cId="1529932974" sldId="268"/>
        </pc:sldMkLst>
        <pc:spChg chg="mod">
          <ac:chgData name="Jim Beland" userId="d41a4da1a37fb713" providerId="LiveId" clId="{4D975442-7A19-41AD-AFB1-46DEAA20FFB0}" dt="2020-06-05T01:39:09.609" v="2422" actId="20577"/>
          <ac:spMkLst>
            <pc:docMk/>
            <pc:sldMk cId="1529932974" sldId="268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41:12.440" v="2628" actId="20577"/>
        <pc:sldMkLst>
          <pc:docMk/>
          <pc:sldMk cId="511097452" sldId="269"/>
        </pc:sldMkLst>
        <pc:spChg chg="mod">
          <ac:chgData name="Jim Beland" userId="d41a4da1a37fb713" providerId="LiveId" clId="{4D975442-7A19-41AD-AFB1-46DEAA20FFB0}" dt="2020-06-05T01:41:12.440" v="2628" actId="20577"/>
          <ac:spMkLst>
            <pc:docMk/>
            <pc:sldMk cId="511097452" sldId="269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44:26.086" v="2999" actId="255"/>
        <pc:sldMkLst>
          <pc:docMk/>
          <pc:sldMk cId="155877592" sldId="270"/>
        </pc:sldMkLst>
        <pc:spChg chg="mod">
          <ac:chgData name="Jim Beland" userId="d41a4da1a37fb713" providerId="LiveId" clId="{4D975442-7A19-41AD-AFB1-46DEAA20FFB0}" dt="2020-06-05T01:44:26.086" v="2999" actId="255"/>
          <ac:spMkLst>
            <pc:docMk/>
            <pc:sldMk cId="155877592" sldId="270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44:57.772" v="3003" actId="20577"/>
        <pc:sldMkLst>
          <pc:docMk/>
          <pc:sldMk cId="3946840544" sldId="271"/>
        </pc:sldMkLst>
        <pc:spChg chg="mod">
          <ac:chgData name="Jim Beland" userId="d41a4da1a37fb713" providerId="LiveId" clId="{4D975442-7A19-41AD-AFB1-46DEAA20FFB0}" dt="2020-06-05T01:44:57.772" v="3003" actId="20577"/>
          <ac:spMkLst>
            <pc:docMk/>
            <pc:sldMk cId="3946840544" sldId="271"/>
            <ac:spMk id="2" creationId="{2E10AA0F-8BC7-4375-B654-FB52635576B1}"/>
          </ac:spMkLst>
        </pc:spChg>
        <pc:spChg chg="mod">
          <ac:chgData name="Jim Beland" userId="d41a4da1a37fb713" providerId="LiveId" clId="{4D975442-7A19-41AD-AFB1-46DEAA20FFB0}" dt="2020-06-05T01:44:47.934" v="3002" actId="255"/>
          <ac:spMkLst>
            <pc:docMk/>
            <pc:sldMk cId="3946840544" sldId="271"/>
            <ac:spMk id="3" creationId="{31557550-AC91-4E67-BDA3-44FE03A8C060}"/>
          </ac:spMkLst>
        </pc:spChg>
      </pc:sldChg>
      <pc:sldChg chg="modSp add">
        <pc:chgData name="Jim Beland" userId="d41a4da1a37fb713" providerId="LiveId" clId="{4D975442-7A19-41AD-AFB1-46DEAA20FFB0}" dt="2020-06-05T01:45:34" v="3013" actId="20577"/>
        <pc:sldMkLst>
          <pc:docMk/>
          <pc:sldMk cId="439212853" sldId="272"/>
        </pc:sldMkLst>
        <pc:spChg chg="mod">
          <ac:chgData name="Jim Beland" userId="d41a4da1a37fb713" providerId="LiveId" clId="{4D975442-7A19-41AD-AFB1-46DEAA20FFB0}" dt="2020-06-05T01:45:34" v="3013" actId="20577"/>
          <ac:spMkLst>
            <pc:docMk/>
            <pc:sldMk cId="439212853" sldId="272"/>
            <ac:spMk id="2" creationId="{20C46B78-4971-4B89-80DC-F2B1CF4B3ECF}"/>
          </ac:spMkLst>
        </pc:spChg>
        <pc:spChg chg="mod">
          <ac:chgData name="Jim Beland" userId="d41a4da1a37fb713" providerId="LiveId" clId="{4D975442-7A19-41AD-AFB1-46DEAA20FFB0}" dt="2020-06-05T01:45:30.406" v="3006"/>
          <ac:spMkLst>
            <pc:docMk/>
            <pc:sldMk cId="439212853" sldId="272"/>
            <ac:spMk id="3" creationId="{87A6B82E-D939-4ABD-B5B8-886B6F0A87CD}"/>
          </ac:spMkLst>
        </pc:spChg>
      </pc:sldChg>
      <pc:sldChg chg="addSp modSp add">
        <pc:chgData name="Jim Beland" userId="d41a4da1a37fb713" providerId="LiveId" clId="{4D975442-7A19-41AD-AFB1-46DEAA20FFB0}" dt="2020-06-05T01:48:38.873" v="3263" actId="27636"/>
        <pc:sldMkLst>
          <pc:docMk/>
          <pc:sldMk cId="3101996912" sldId="273"/>
        </pc:sldMkLst>
        <pc:spChg chg="mod">
          <ac:chgData name="Jim Beland" userId="d41a4da1a37fb713" providerId="LiveId" clId="{4D975442-7A19-41AD-AFB1-46DEAA20FFB0}" dt="2020-06-05T01:45:42.463" v="3021" actId="20577"/>
          <ac:spMkLst>
            <pc:docMk/>
            <pc:sldMk cId="3101996912" sldId="273"/>
            <ac:spMk id="2" creationId="{20C46B78-4971-4B89-80DC-F2B1CF4B3ECF}"/>
          </ac:spMkLst>
        </pc:spChg>
        <pc:spChg chg="mod">
          <ac:chgData name="Jim Beland" userId="d41a4da1a37fb713" providerId="LiveId" clId="{4D975442-7A19-41AD-AFB1-46DEAA20FFB0}" dt="2020-06-05T01:48:38.873" v="3263" actId="27636"/>
          <ac:spMkLst>
            <pc:docMk/>
            <pc:sldMk cId="3101996912" sldId="273"/>
            <ac:spMk id="3" creationId="{87A6B82E-D939-4ABD-B5B8-886B6F0A87CD}"/>
          </ac:spMkLst>
        </pc:spChg>
        <pc:spChg chg="add mod">
          <ac:chgData name="Jim Beland" userId="d41a4da1a37fb713" providerId="LiveId" clId="{4D975442-7A19-41AD-AFB1-46DEAA20FFB0}" dt="2020-06-05T01:48:24.836" v="3261" actId="1076"/>
          <ac:spMkLst>
            <pc:docMk/>
            <pc:sldMk cId="3101996912" sldId="273"/>
            <ac:spMk id="4" creationId="{BD2E59F2-9D4C-4DF2-B2B9-374C32B2BB45}"/>
          </ac:spMkLst>
        </pc:spChg>
      </pc:sldChg>
      <pc:sldChg chg="addSp delSp modSp add">
        <pc:chgData name="Jim Beland" userId="d41a4da1a37fb713" providerId="LiveId" clId="{4D975442-7A19-41AD-AFB1-46DEAA20FFB0}" dt="2020-06-05T01:52:12.678" v="3817" actId="255"/>
        <pc:sldMkLst>
          <pc:docMk/>
          <pc:sldMk cId="3744825599" sldId="274"/>
        </pc:sldMkLst>
        <pc:spChg chg="mod">
          <ac:chgData name="Jim Beland" userId="d41a4da1a37fb713" providerId="LiveId" clId="{4D975442-7A19-41AD-AFB1-46DEAA20FFB0}" dt="2020-06-05T01:52:12.678" v="3817" actId="255"/>
          <ac:spMkLst>
            <pc:docMk/>
            <pc:sldMk cId="3744825599" sldId="274"/>
            <ac:spMk id="3" creationId="{87A6B82E-D939-4ABD-B5B8-886B6F0A87CD}"/>
          </ac:spMkLst>
        </pc:spChg>
        <pc:spChg chg="del">
          <ac:chgData name="Jim Beland" userId="d41a4da1a37fb713" providerId="LiveId" clId="{4D975442-7A19-41AD-AFB1-46DEAA20FFB0}" dt="2020-06-05T01:49:12.929" v="3265" actId="478"/>
          <ac:spMkLst>
            <pc:docMk/>
            <pc:sldMk cId="3744825599" sldId="274"/>
            <ac:spMk id="4" creationId="{BD2E59F2-9D4C-4DF2-B2B9-374C32B2BB45}"/>
          </ac:spMkLst>
        </pc:spChg>
        <pc:spChg chg="add mod">
          <ac:chgData name="Jim Beland" userId="d41a4da1a37fb713" providerId="LiveId" clId="{4D975442-7A19-41AD-AFB1-46DEAA20FFB0}" dt="2020-06-05T01:51:58.538" v="3816" actId="1076"/>
          <ac:spMkLst>
            <pc:docMk/>
            <pc:sldMk cId="3744825599" sldId="274"/>
            <ac:spMk id="5" creationId="{5B3180DB-F7FA-4866-AABE-02DEC1E85808}"/>
          </ac:spMkLst>
        </pc:spChg>
      </pc:sldChg>
      <pc:sldChg chg="modSp add">
        <pc:chgData name="Jim Beland" userId="d41a4da1a37fb713" providerId="LiveId" clId="{4D975442-7A19-41AD-AFB1-46DEAA20FFB0}" dt="2020-06-05T01:53:02.295" v="3833"/>
        <pc:sldMkLst>
          <pc:docMk/>
          <pc:sldMk cId="1168590195" sldId="275"/>
        </pc:sldMkLst>
        <pc:spChg chg="mod">
          <ac:chgData name="Jim Beland" userId="d41a4da1a37fb713" providerId="LiveId" clId="{4D975442-7A19-41AD-AFB1-46DEAA20FFB0}" dt="2020-06-05T01:52:55.960" v="3831" actId="20577"/>
          <ac:spMkLst>
            <pc:docMk/>
            <pc:sldMk cId="1168590195" sldId="275"/>
            <ac:spMk id="2" creationId="{92C7C48A-4354-4BBB-88E2-DC1FBB9F0C10}"/>
          </ac:spMkLst>
        </pc:spChg>
        <pc:spChg chg="mod">
          <ac:chgData name="Jim Beland" userId="d41a4da1a37fb713" providerId="LiveId" clId="{4D975442-7A19-41AD-AFB1-46DEAA20FFB0}" dt="2020-06-05T01:53:02.295" v="3833"/>
          <ac:spMkLst>
            <pc:docMk/>
            <pc:sldMk cId="1168590195" sldId="275"/>
            <ac:spMk id="3" creationId="{68AE694F-BAD6-4CD4-8F1D-558107BF8137}"/>
          </ac:spMkLst>
        </pc:spChg>
      </pc:sldChg>
      <pc:sldChg chg="addSp modSp add">
        <pc:chgData name="Jim Beland" userId="d41a4da1a37fb713" providerId="LiveId" clId="{4D975442-7A19-41AD-AFB1-46DEAA20FFB0}" dt="2020-06-05T01:56:06.369" v="4132" actId="20577"/>
        <pc:sldMkLst>
          <pc:docMk/>
          <pc:sldMk cId="67001852" sldId="276"/>
        </pc:sldMkLst>
        <pc:spChg chg="mod">
          <ac:chgData name="Jim Beland" userId="d41a4da1a37fb713" providerId="LiveId" clId="{4D975442-7A19-41AD-AFB1-46DEAA20FFB0}" dt="2020-06-05T01:56:06.369" v="4132" actId="20577"/>
          <ac:spMkLst>
            <pc:docMk/>
            <pc:sldMk cId="67001852" sldId="276"/>
            <ac:spMk id="2" creationId="{92C7C48A-4354-4BBB-88E2-DC1FBB9F0C10}"/>
          </ac:spMkLst>
        </pc:spChg>
        <pc:spChg chg="mod">
          <ac:chgData name="Jim Beland" userId="d41a4da1a37fb713" providerId="LiveId" clId="{4D975442-7A19-41AD-AFB1-46DEAA20FFB0}" dt="2020-06-05T01:55:16.235" v="4047" actId="20577"/>
          <ac:spMkLst>
            <pc:docMk/>
            <pc:sldMk cId="67001852" sldId="276"/>
            <ac:spMk id="3" creationId="{68AE694F-BAD6-4CD4-8F1D-558107BF8137}"/>
          </ac:spMkLst>
        </pc:spChg>
        <pc:spChg chg="add mod">
          <ac:chgData name="Jim Beland" userId="d41a4da1a37fb713" providerId="LiveId" clId="{4D975442-7A19-41AD-AFB1-46DEAA20FFB0}" dt="2020-06-05T01:55:54.774" v="4125" actId="1076"/>
          <ac:spMkLst>
            <pc:docMk/>
            <pc:sldMk cId="67001852" sldId="276"/>
            <ac:spMk id="4" creationId="{391061F5-E4BB-495F-96C5-ABBE6C278BC4}"/>
          </ac:spMkLst>
        </pc:spChg>
      </pc:sldChg>
      <pc:sldChg chg="modSp add del">
        <pc:chgData name="Jim Beland" userId="d41a4da1a37fb713" providerId="LiveId" clId="{4D975442-7A19-41AD-AFB1-46DEAA20FFB0}" dt="2020-06-05T02:32:57.010" v="4385" actId="2696"/>
        <pc:sldMkLst>
          <pc:docMk/>
          <pc:sldMk cId="1887157638" sldId="277"/>
        </pc:sldMkLst>
        <pc:spChg chg="mod">
          <ac:chgData name="Jim Beland" userId="d41a4da1a37fb713" providerId="LiveId" clId="{4D975442-7A19-41AD-AFB1-46DEAA20FFB0}" dt="2020-06-05T01:56:46.369" v="4142" actId="20577"/>
          <ac:spMkLst>
            <pc:docMk/>
            <pc:sldMk cId="1887157638" sldId="277"/>
            <ac:spMk id="2" creationId="{5D6C1849-A591-49B5-A2A6-C98081222A7B}"/>
          </ac:spMkLst>
        </pc:spChg>
        <pc:spChg chg="mod">
          <ac:chgData name="Jim Beland" userId="d41a4da1a37fb713" providerId="LiveId" clId="{4D975442-7A19-41AD-AFB1-46DEAA20FFB0}" dt="2020-06-05T01:56:43.346" v="4135"/>
          <ac:spMkLst>
            <pc:docMk/>
            <pc:sldMk cId="1887157638" sldId="277"/>
            <ac:spMk id="3" creationId="{7BDEECB8-A7E6-420F-B655-FA870A907039}"/>
          </ac:spMkLst>
        </pc:spChg>
      </pc:sldChg>
      <pc:sldChg chg="addSp modSp add del">
        <pc:chgData name="Jim Beland" userId="d41a4da1a37fb713" providerId="LiveId" clId="{4D975442-7A19-41AD-AFB1-46DEAA20FFB0}" dt="2020-06-05T02:34:58.711" v="4395" actId="2696"/>
        <pc:sldMkLst>
          <pc:docMk/>
          <pc:sldMk cId="2749357307" sldId="278"/>
        </pc:sldMkLst>
        <pc:spChg chg="mod">
          <ac:chgData name="Jim Beland" userId="d41a4da1a37fb713" providerId="LiveId" clId="{4D975442-7A19-41AD-AFB1-46DEAA20FFB0}" dt="2020-06-05T02:33:53.971" v="4388" actId="20577"/>
          <ac:spMkLst>
            <pc:docMk/>
            <pc:sldMk cId="2749357307" sldId="278"/>
            <ac:spMk id="3" creationId="{7BDEECB8-A7E6-420F-B655-FA870A907039}"/>
          </ac:spMkLst>
        </pc:spChg>
        <pc:spChg chg="add mod">
          <ac:chgData name="Jim Beland" userId="d41a4da1a37fb713" providerId="LiveId" clId="{4D975442-7A19-41AD-AFB1-46DEAA20FFB0}" dt="2020-06-05T02:33:38.168" v="4387" actId="1076"/>
          <ac:spMkLst>
            <pc:docMk/>
            <pc:sldMk cId="2749357307" sldId="278"/>
            <ac:spMk id="4" creationId="{D80D7CDC-46A8-4DD0-910D-BC2EC5A48479}"/>
          </ac:spMkLst>
        </pc:spChg>
        <pc:spChg chg="add">
          <ac:chgData name="Jim Beland" userId="d41a4da1a37fb713" providerId="LiveId" clId="{4D975442-7A19-41AD-AFB1-46DEAA20FFB0}" dt="2020-06-05T02:33:58.217" v="4389"/>
          <ac:spMkLst>
            <pc:docMk/>
            <pc:sldMk cId="2749357307" sldId="278"/>
            <ac:spMk id="5" creationId="{DBC58543-384F-4FBC-99D3-F2D30F941F12}"/>
          </ac:spMkLst>
        </pc:spChg>
      </pc:sldChg>
      <pc:sldChg chg="modSp add">
        <pc:chgData name="Jim Beland" userId="d41a4da1a37fb713" providerId="LiveId" clId="{4D975442-7A19-41AD-AFB1-46DEAA20FFB0}" dt="2020-06-05T02:32:40.635" v="4376" actId="20577"/>
        <pc:sldMkLst>
          <pc:docMk/>
          <pc:sldMk cId="1859788228" sldId="279"/>
        </pc:sldMkLst>
        <pc:spChg chg="mod">
          <ac:chgData name="Jim Beland" userId="d41a4da1a37fb713" providerId="LiveId" clId="{4D975442-7A19-41AD-AFB1-46DEAA20FFB0}" dt="2020-06-05T02:32:20.868" v="4373" actId="20577"/>
          <ac:spMkLst>
            <pc:docMk/>
            <pc:sldMk cId="1859788228" sldId="279"/>
            <ac:spMk id="2" creationId="{CEB28C15-77E4-4C6F-B839-08CEC191AB5D}"/>
          </ac:spMkLst>
        </pc:spChg>
        <pc:spChg chg="mod">
          <ac:chgData name="Jim Beland" userId="d41a4da1a37fb713" providerId="LiveId" clId="{4D975442-7A19-41AD-AFB1-46DEAA20FFB0}" dt="2020-06-05T02:32:40.635" v="4376" actId="20577"/>
          <ac:spMkLst>
            <pc:docMk/>
            <pc:sldMk cId="1859788228" sldId="279"/>
            <ac:spMk id="3" creationId="{C3D1877E-A4C9-4DAC-9DB2-FE90B9705CFE}"/>
          </ac:spMkLst>
        </pc:spChg>
      </pc:sldChg>
      <pc:sldChg chg="addSp delSp modSp add">
        <pc:chgData name="Jim Beland" userId="d41a4da1a37fb713" providerId="LiveId" clId="{4D975442-7A19-41AD-AFB1-46DEAA20FFB0}" dt="2020-06-05T02:34:51.593" v="4394" actId="478"/>
        <pc:sldMkLst>
          <pc:docMk/>
          <pc:sldMk cId="4174218271" sldId="280"/>
        </pc:sldMkLst>
        <pc:spChg chg="mod">
          <ac:chgData name="Jim Beland" userId="d41a4da1a37fb713" providerId="LiveId" clId="{4D975442-7A19-41AD-AFB1-46DEAA20FFB0}" dt="2020-06-05T02:32:50.186" v="4384" actId="20577"/>
          <ac:spMkLst>
            <pc:docMk/>
            <pc:sldMk cId="4174218271" sldId="280"/>
            <ac:spMk id="2" creationId="{CEB28C15-77E4-4C6F-B839-08CEC191AB5D}"/>
          </ac:spMkLst>
        </pc:spChg>
        <pc:spChg chg="mod">
          <ac:chgData name="Jim Beland" userId="d41a4da1a37fb713" providerId="LiveId" clId="{4D975442-7A19-41AD-AFB1-46DEAA20FFB0}" dt="2020-06-05T02:34:11.539" v="4390" actId="20577"/>
          <ac:spMkLst>
            <pc:docMk/>
            <pc:sldMk cId="4174218271" sldId="280"/>
            <ac:spMk id="3" creationId="{C3D1877E-A4C9-4DAC-9DB2-FE90B9705CFE}"/>
          </ac:spMkLst>
        </pc:spChg>
        <pc:spChg chg="add del mod">
          <ac:chgData name="Jim Beland" userId="d41a4da1a37fb713" providerId="LiveId" clId="{4D975442-7A19-41AD-AFB1-46DEAA20FFB0}" dt="2020-06-05T02:34:51.593" v="4394" actId="478"/>
          <ac:spMkLst>
            <pc:docMk/>
            <pc:sldMk cId="4174218271" sldId="280"/>
            <ac:spMk id="5" creationId="{9FBD02AB-63E0-477C-92AC-AD11F674E35E}"/>
          </ac:spMkLst>
        </pc:spChg>
      </pc:sldChg>
      <pc:sldChg chg="add">
        <pc:chgData name="Jim Beland" userId="d41a4da1a37fb713" providerId="LiveId" clId="{4D975442-7A19-41AD-AFB1-46DEAA20FFB0}" dt="2020-06-05T02:34:33.838" v="4393"/>
        <pc:sldMkLst>
          <pc:docMk/>
          <pc:sldMk cId="4213684493" sldId="281"/>
        </pc:sldMkLst>
      </pc:sldChg>
      <pc:sldChg chg="addSp delSp modSp add">
        <pc:chgData name="Jim Beland" userId="d41a4da1a37fb713" providerId="LiveId" clId="{4D975442-7A19-41AD-AFB1-46DEAA20FFB0}" dt="2020-06-05T02:43:47.932" v="4435" actId="1076"/>
        <pc:sldMkLst>
          <pc:docMk/>
          <pc:sldMk cId="3716257896" sldId="282"/>
        </pc:sldMkLst>
        <pc:spChg chg="del mod">
          <ac:chgData name="Jim Beland" userId="d41a4da1a37fb713" providerId="LiveId" clId="{4D975442-7A19-41AD-AFB1-46DEAA20FFB0}" dt="2020-06-05T02:42:15.603" v="4398"/>
          <ac:spMkLst>
            <pc:docMk/>
            <pc:sldMk cId="3716257896" sldId="282"/>
            <ac:spMk id="4" creationId="{8DE09952-1F25-4DB6-BDCB-2BBEC7C7AA47}"/>
          </ac:spMkLst>
        </pc:spChg>
        <pc:spChg chg="del">
          <ac:chgData name="Jim Beland" userId="d41a4da1a37fb713" providerId="LiveId" clId="{4D975442-7A19-41AD-AFB1-46DEAA20FFB0}" dt="2020-06-05T02:43:01.761" v="4399" actId="478"/>
          <ac:spMkLst>
            <pc:docMk/>
            <pc:sldMk cId="3716257896" sldId="282"/>
            <ac:spMk id="5" creationId="{9FBD02AB-63E0-477C-92AC-AD11F674E35E}"/>
          </ac:spMkLst>
        </pc:spChg>
        <pc:spChg chg="add mod">
          <ac:chgData name="Jim Beland" userId="d41a4da1a37fb713" providerId="LiveId" clId="{4D975442-7A19-41AD-AFB1-46DEAA20FFB0}" dt="2020-06-05T02:43:47.932" v="4435" actId="1076"/>
          <ac:spMkLst>
            <pc:docMk/>
            <pc:sldMk cId="3716257896" sldId="282"/>
            <ac:spMk id="6" creationId="{87EACB5A-7008-4D6D-A150-F8DA2C67289F}"/>
          </ac:spMkLst>
        </pc:spChg>
        <pc:picChg chg="add">
          <ac:chgData name="Jim Beland" userId="d41a4da1a37fb713" providerId="LiveId" clId="{4D975442-7A19-41AD-AFB1-46DEAA20FFB0}" dt="2020-06-05T02:42:15.603" v="4398"/>
          <ac:picMkLst>
            <pc:docMk/>
            <pc:sldMk cId="3716257896" sldId="282"/>
            <ac:picMk id="1026" creationId="{6EC97470-DEB1-4B94-9F7E-AA3834CBB0A4}"/>
          </ac:picMkLst>
        </pc:picChg>
      </pc:sldChg>
      <pc:sldChg chg="modSp add">
        <pc:chgData name="Jim Beland" userId="d41a4da1a37fb713" providerId="LiveId" clId="{4D975442-7A19-41AD-AFB1-46DEAA20FFB0}" dt="2020-06-05T02:44:24.544" v="4468" actId="20577"/>
        <pc:sldMkLst>
          <pc:docMk/>
          <pc:sldMk cId="1282026420" sldId="283"/>
        </pc:sldMkLst>
        <pc:spChg chg="mod">
          <ac:chgData name="Jim Beland" userId="d41a4da1a37fb713" providerId="LiveId" clId="{4D975442-7A19-41AD-AFB1-46DEAA20FFB0}" dt="2020-06-05T02:44:24.544" v="4468" actId="20577"/>
          <ac:spMkLst>
            <pc:docMk/>
            <pc:sldMk cId="1282026420" sldId="283"/>
            <ac:spMk id="6" creationId="{87EACB5A-7008-4D6D-A150-F8DA2C67289F}"/>
          </ac:spMkLst>
        </pc:spChg>
      </pc:sldChg>
      <pc:sldChg chg="addSp delSp modSp add">
        <pc:chgData name="Jim Beland" userId="d41a4da1a37fb713" providerId="LiveId" clId="{4D975442-7A19-41AD-AFB1-46DEAA20FFB0}" dt="2020-06-05T02:47:51.092" v="4618" actId="6549"/>
        <pc:sldMkLst>
          <pc:docMk/>
          <pc:sldMk cId="2109538919" sldId="284"/>
        </pc:sldMkLst>
        <pc:spChg chg="add del mod">
          <ac:chgData name="Jim Beland" userId="d41a4da1a37fb713" providerId="LiveId" clId="{4D975442-7A19-41AD-AFB1-46DEAA20FFB0}" dt="2020-06-05T02:47:18.659" v="4472"/>
          <ac:spMkLst>
            <pc:docMk/>
            <pc:sldMk cId="2109538919" sldId="284"/>
            <ac:spMk id="4" creationId="{CB6C179B-92C7-4D0D-8154-102D075A19CE}"/>
          </ac:spMkLst>
        </pc:spChg>
        <pc:spChg chg="mod">
          <ac:chgData name="Jim Beland" userId="d41a4da1a37fb713" providerId="LiveId" clId="{4D975442-7A19-41AD-AFB1-46DEAA20FFB0}" dt="2020-06-05T02:47:51.092" v="4618" actId="6549"/>
          <ac:spMkLst>
            <pc:docMk/>
            <pc:sldMk cId="2109538919" sldId="284"/>
            <ac:spMk id="6" creationId="{87EACB5A-7008-4D6D-A150-F8DA2C67289F}"/>
          </ac:spMkLst>
        </pc:spChg>
        <pc:picChg chg="del">
          <ac:chgData name="Jim Beland" userId="d41a4da1a37fb713" providerId="LiveId" clId="{4D975442-7A19-41AD-AFB1-46DEAA20FFB0}" dt="2020-06-05T02:46:59.357" v="4470" actId="478"/>
          <ac:picMkLst>
            <pc:docMk/>
            <pc:sldMk cId="2109538919" sldId="284"/>
            <ac:picMk id="1026" creationId="{6EC97470-DEB1-4B94-9F7E-AA3834CBB0A4}"/>
          </ac:picMkLst>
        </pc:picChg>
        <pc:picChg chg="add">
          <ac:chgData name="Jim Beland" userId="d41a4da1a37fb713" providerId="LiveId" clId="{4D975442-7A19-41AD-AFB1-46DEAA20FFB0}" dt="2020-06-05T02:47:18.659" v="4472"/>
          <ac:picMkLst>
            <pc:docMk/>
            <pc:sldMk cId="2109538919" sldId="284"/>
            <ac:picMk id="2050" creationId="{2B3D1147-C17E-490D-8ABA-F160CE58F90F}"/>
          </ac:picMkLst>
        </pc:picChg>
      </pc:sldChg>
      <pc:sldChg chg="modSp add">
        <pc:chgData name="Jim Beland" userId="d41a4da1a37fb713" providerId="LiveId" clId="{4D975442-7A19-41AD-AFB1-46DEAA20FFB0}" dt="2020-06-05T02:50:11.805" v="5114" actId="20577"/>
        <pc:sldMkLst>
          <pc:docMk/>
          <pc:sldMk cId="1974821550" sldId="285"/>
        </pc:sldMkLst>
        <pc:spChg chg="mod">
          <ac:chgData name="Jim Beland" userId="d41a4da1a37fb713" providerId="LiveId" clId="{4D975442-7A19-41AD-AFB1-46DEAA20FFB0}" dt="2020-06-05T02:50:11.805" v="5114" actId="20577"/>
          <ac:spMkLst>
            <pc:docMk/>
            <pc:sldMk cId="1974821550" sldId="285"/>
            <ac:spMk id="6" creationId="{87EACB5A-7008-4D6D-A150-F8DA2C67289F}"/>
          </ac:spMkLst>
        </pc:spChg>
      </pc:sldChg>
      <pc:sldChg chg="add">
        <pc:chgData name="Jim Beland" userId="d41a4da1a37fb713" providerId="LiveId" clId="{4D975442-7A19-41AD-AFB1-46DEAA20FFB0}" dt="2020-06-05T02:50:02.711" v="4996"/>
        <pc:sldMkLst>
          <pc:docMk/>
          <pc:sldMk cId="4127148090" sldId="286"/>
        </pc:sldMkLst>
      </pc:sldChg>
      <pc:sldChg chg="addSp delSp modSp add">
        <pc:chgData name="Jim Beland" userId="d41a4da1a37fb713" providerId="LiveId" clId="{4D975442-7A19-41AD-AFB1-46DEAA20FFB0}" dt="2020-06-05T02:52:02.891" v="5379" actId="20577"/>
        <pc:sldMkLst>
          <pc:docMk/>
          <pc:sldMk cId="201045675" sldId="287"/>
        </pc:sldMkLst>
        <pc:spChg chg="mod">
          <ac:chgData name="Jim Beland" userId="d41a4da1a37fb713" providerId="LiveId" clId="{4D975442-7A19-41AD-AFB1-46DEAA20FFB0}" dt="2020-06-05T02:51:33.070" v="5277" actId="255"/>
          <ac:spMkLst>
            <pc:docMk/>
            <pc:sldMk cId="201045675" sldId="287"/>
            <ac:spMk id="3" creationId="{C3D1877E-A4C9-4DAC-9DB2-FE90B9705CFE}"/>
          </ac:spMkLst>
        </pc:spChg>
        <pc:spChg chg="add mod">
          <ac:chgData name="Jim Beland" userId="d41a4da1a37fb713" providerId="LiveId" clId="{4D975442-7A19-41AD-AFB1-46DEAA20FFB0}" dt="2020-06-05T02:52:02.891" v="5379" actId="20577"/>
          <ac:spMkLst>
            <pc:docMk/>
            <pc:sldMk cId="201045675" sldId="287"/>
            <ac:spMk id="4" creationId="{11E88F3F-55CC-4F89-88C0-444030FC3BE7}"/>
          </ac:spMkLst>
        </pc:spChg>
        <pc:spChg chg="del">
          <ac:chgData name="Jim Beland" userId="d41a4da1a37fb713" providerId="LiveId" clId="{4D975442-7A19-41AD-AFB1-46DEAA20FFB0}" dt="2020-06-05T02:50:27.704" v="5116" actId="478"/>
          <ac:spMkLst>
            <pc:docMk/>
            <pc:sldMk cId="201045675" sldId="287"/>
            <ac:spMk id="6" creationId="{87EACB5A-7008-4D6D-A150-F8DA2C67289F}"/>
          </ac:spMkLst>
        </pc:spChg>
        <pc:picChg chg="del">
          <ac:chgData name="Jim Beland" userId="d41a4da1a37fb713" providerId="LiveId" clId="{4D975442-7A19-41AD-AFB1-46DEAA20FFB0}" dt="2020-06-05T02:50:31.160" v="5117" actId="478"/>
          <ac:picMkLst>
            <pc:docMk/>
            <pc:sldMk cId="201045675" sldId="287"/>
            <ac:picMk id="2050" creationId="{2B3D1147-C17E-490D-8ABA-F160CE58F90F}"/>
          </ac:picMkLst>
        </pc:picChg>
      </pc:sldChg>
      <pc:sldChg chg="add del">
        <pc:chgData name="Jim Beland" userId="d41a4da1a37fb713" providerId="LiveId" clId="{4D975442-7A19-41AD-AFB1-46DEAA20FFB0}" dt="2020-06-05T02:50:43.771" v="5119" actId="2696"/>
        <pc:sldMkLst>
          <pc:docMk/>
          <pc:sldMk cId="1931079978" sldId="288"/>
        </pc:sldMkLst>
      </pc:sldChg>
      <pc:sldChg chg="addSp modSp add">
        <pc:chgData name="Jim Beland" userId="d41a4da1a37fb713" providerId="LiveId" clId="{4D975442-7A19-41AD-AFB1-46DEAA20FFB0}" dt="2020-06-05T02:54:29.999" v="5481" actId="1076"/>
        <pc:sldMkLst>
          <pc:docMk/>
          <pc:sldMk cId="2878113861" sldId="288"/>
        </pc:sldMkLst>
        <pc:spChg chg="mod">
          <ac:chgData name="Jim Beland" userId="d41a4da1a37fb713" providerId="LiveId" clId="{4D975442-7A19-41AD-AFB1-46DEAA20FFB0}" dt="2020-06-05T02:53:41.166" v="5427" actId="20577"/>
          <ac:spMkLst>
            <pc:docMk/>
            <pc:sldMk cId="2878113861" sldId="288"/>
            <ac:spMk id="4" creationId="{11E88F3F-55CC-4F89-88C0-444030FC3BE7}"/>
          </ac:spMkLst>
        </pc:spChg>
        <pc:spChg chg="add mod">
          <ac:chgData name="Jim Beland" userId="d41a4da1a37fb713" providerId="LiveId" clId="{4D975442-7A19-41AD-AFB1-46DEAA20FFB0}" dt="2020-06-05T02:54:29.999" v="5481" actId="1076"/>
          <ac:spMkLst>
            <pc:docMk/>
            <pc:sldMk cId="2878113861" sldId="288"/>
            <ac:spMk id="5" creationId="{E68B9D85-7335-41E3-A3E9-9D435BF40A16}"/>
          </ac:spMkLst>
        </pc:spChg>
      </pc:sldChg>
      <pc:sldChg chg="modSp add">
        <pc:chgData name="Jim Beland" userId="d41a4da1a37fb713" providerId="LiveId" clId="{4D975442-7A19-41AD-AFB1-46DEAA20FFB0}" dt="2020-06-05T02:55:29.968" v="5500" actId="6549"/>
        <pc:sldMkLst>
          <pc:docMk/>
          <pc:sldMk cId="1266137966" sldId="289"/>
        </pc:sldMkLst>
        <pc:spChg chg="mod">
          <ac:chgData name="Jim Beland" userId="d41a4da1a37fb713" providerId="LiveId" clId="{4D975442-7A19-41AD-AFB1-46DEAA20FFB0}" dt="2020-06-05T02:55:12.776" v="5491" actId="20577"/>
          <ac:spMkLst>
            <pc:docMk/>
            <pc:sldMk cId="1266137966" sldId="289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2:55:29.968" v="5500" actId="6549"/>
          <ac:spMkLst>
            <pc:docMk/>
            <pc:sldMk cId="1266137966" sldId="289"/>
            <ac:spMk id="3" creationId="{906956EC-B914-4E57-AD59-4FBF14C3A664}"/>
          </ac:spMkLst>
        </pc:spChg>
      </pc:sldChg>
      <pc:sldChg chg="modSp add">
        <pc:chgData name="Jim Beland" userId="d41a4da1a37fb713" providerId="LiveId" clId="{4D975442-7A19-41AD-AFB1-46DEAA20FFB0}" dt="2020-06-05T03:17:54.799" v="7029" actId="20577"/>
        <pc:sldMkLst>
          <pc:docMk/>
          <pc:sldMk cId="2815133946" sldId="290"/>
        </pc:sldMkLst>
        <pc:spChg chg="mod">
          <ac:chgData name="Jim Beland" userId="d41a4da1a37fb713" providerId="LiveId" clId="{4D975442-7A19-41AD-AFB1-46DEAA20FFB0}" dt="2020-06-05T03:17:54.799" v="7029" actId="20577"/>
          <ac:spMkLst>
            <pc:docMk/>
            <pc:sldMk cId="2815133946" sldId="290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00:21.570" v="5868" actId="20577"/>
          <ac:spMkLst>
            <pc:docMk/>
            <pc:sldMk cId="2815133946" sldId="290"/>
            <ac:spMk id="3" creationId="{906956EC-B914-4E57-AD59-4FBF14C3A664}"/>
          </ac:spMkLst>
        </pc:spChg>
      </pc:sldChg>
      <pc:sldChg chg="modSp add">
        <pc:chgData name="Jim Beland" userId="d41a4da1a37fb713" providerId="LiveId" clId="{4D975442-7A19-41AD-AFB1-46DEAA20FFB0}" dt="2020-06-05T03:18:00.318" v="7036" actId="20577"/>
        <pc:sldMkLst>
          <pc:docMk/>
          <pc:sldMk cId="3558860844" sldId="291"/>
        </pc:sldMkLst>
        <pc:spChg chg="mod">
          <ac:chgData name="Jim Beland" userId="d41a4da1a37fb713" providerId="LiveId" clId="{4D975442-7A19-41AD-AFB1-46DEAA20FFB0}" dt="2020-06-05T03:18:00.318" v="7036" actId="20577"/>
          <ac:spMkLst>
            <pc:docMk/>
            <pc:sldMk cId="3558860844" sldId="291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05:32.306" v="6390" actId="20577"/>
          <ac:spMkLst>
            <pc:docMk/>
            <pc:sldMk cId="3558860844" sldId="291"/>
            <ac:spMk id="3" creationId="{906956EC-B914-4E57-AD59-4FBF14C3A664}"/>
          </ac:spMkLst>
        </pc:spChg>
      </pc:sldChg>
      <pc:sldChg chg="modSp add">
        <pc:chgData name="Jim Beland" userId="d41a4da1a37fb713" providerId="LiveId" clId="{4D975442-7A19-41AD-AFB1-46DEAA20FFB0}" dt="2020-06-05T03:18:05.432" v="7043" actId="20577"/>
        <pc:sldMkLst>
          <pc:docMk/>
          <pc:sldMk cId="1724087384" sldId="292"/>
        </pc:sldMkLst>
        <pc:spChg chg="mod">
          <ac:chgData name="Jim Beland" userId="d41a4da1a37fb713" providerId="LiveId" clId="{4D975442-7A19-41AD-AFB1-46DEAA20FFB0}" dt="2020-06-05T03:18:05.432" v="7043" actId="20577"/>
          <ac:spMkLst>
            <pc:docMk/>
            <pc:sldMk cId="1724087384" sldId="292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05:52.945" v="6392" actId="20577"/>
          <ac:spMkLst>
            <pc:docMk/>
            <pc:sldMk cId="1724087384" sldId="292"/>
            <ac:spMk id="3" creationId="{906956EC-B914-4E57-AD59-4FBF14C3A664}"/>
          </ac:spMkLst>
        </pc:spChg>
      </pc:sldChg>
      <pc:sldChg chg="addSp modSp add">
        <pc:chgData name="Jim Beland" userId="d41a4da1a37fb713" providerId="LiveId" clId="{4D975442-7A19-41AD-AFB1-46DEAA20FFB0}" dt="2020-06-05T03:18:10.299" v="7050" actId="20577"/>
        <pc:sldMkLst>
          <pc:docMk/>
          <pc:sldMk cId="34861560" sldId="293"/>
        </pc:sldMkLst>
        <pc:spChg chg="mod">
          <ac:chgData name="Jim Beland" userId="d41a4da1a37fb713" providerId="LiveId" clId="{4D975442-7A19-41AD-AFB1-46DEAA20FFB0}" dt="2020-06-05T03:18:10.299" v="7050" actId="20577"/>
          <ac:spMkLst>
            <pc:docMk/>
            <pc:sldMk cId="34861560" sldId="293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08:03.212" v="6448" actId="255"/>
          <ac:spMkLst>
            <pc:docMk/>
            <pc:sldMk cId="34861560" sldId="293"/>
            <ac:spMk id="3" creationId="{906956EC-B914-4E57-AD59-4FBF14C3A664}"/>
          </ac:spMkLst>
        </pc:spChg>
        <pc:spChg chg="add mod">
          <ac:chgData name="Jim Beland" userId="d41a4da1a37fb713" providerId="LiveId" clId="{4D975442-7A19-41AD-AFB1-46DEAA20FFB0}" dt="2020-06-05T03:09:34.039" v="6469" actId="1076"/>
          <ac:spMkLst>
            <pc:docMk/>
            <pc:sldMk cId="34861560" sldId="293"/>
            <ac:spMk id="4" creationId="{B614D484-46D0-485D-BD8B-95286341E34B}"/>
          </ac:spMkLst>
        </pc:spChg>
      </pc:sldChg>
      <pc:sldChg chg="addSp delSp modSp add">
        <pc:chgData name="Jim Beland" userId="d41a4da1a37fb713" providerId="LiveId" clId="{4D975442-7A19-41AD-AFB1-46DEAA20FFB0}" dt="2020-06-05T03:18:14.524" v="7057" actId="20577"/>
        <pc:sldMkLst>
          <pc:docMk/>
          <pc:sldMk cId="2017785042" sldId="294"/>
        </pc:sldMkLst>
        <pc:spChg chg="mod">
          <ac:chgData name="Jim Beland" userId="d41a4da1a37fb713" providerId="LiveId" clId="{4D975442-7A19-41AD-AFB1-46DEAA20FFB0}" dt="2020-06-05T03:18:14.524" v="7057" actId="20577"/>
          <ac:spMkLst>
            <pc:docMk/>
            <pc:sldMk cId="2017785042" sldId="294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10:25.723" v="6604" actId="20577"/>
          <ac:spMkLst>
            <pc:docMk/>
            <pc:sldMk cId="2017785042" sldId="294"/>
            <ac:spMk id="3" creationId="{906956EC-B914-4E57-AD59-4FBF14C3A664}"/>
          </ac:spMkLst>
        </pc:spChg>
        <pc:spChg chg="del">
          <ac:chgData name="Jim Beland" userId="d41a4da1a37fb713" providerId="LiveId" clId="{4D975442-7A19-41AD-AFB1-46DEAA20FFB0}" dt="2020-06-05T03:09:49.225" v="6471" actId="478"/>
          <ac:spMkLst>
            <pc:docMk/>
            <pc:sldMk cId="2017785042" sldId="294"/>
            <ac:spMk id="4" creationId="{B614D484-46D0-485D-BD8B-95286341E34B}"/>
          </ac:spMkLst>
        </pc:spChg>
        <pc:inkChg chg="add del">
          <ac:chgData name="Jim Beland" userId="d41a4da1a37fb713" providerId="LiveId" clId="{4D975442-7A19-41AD-AFB1-46DEAA20FFB0}" dt="2020-06-05T03:13:03.380" v="6608" actId="9405"/>
          <ac:inkMkLst>
            <pc:docMk/>
            <pc:sldMk cId="2017785042" sldId="294"/>
            <ac:inkMk id="9" creationId="{0CAF11BB-511D-42B0-9081-2E8FC3BC0F0D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0" creationId="{2A0D7814-05A3-43CE-A80B-B1596F366FFB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1" creationId="{98E63499-52CF-42DC-A185-73D210C5233E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2" creationId="{1B167C17-2853-4ED7-94A4-CF8389BE73D5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3" creationId="{9EE1C5CB-C784-47D8-B075-68B9431DE41B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4" creationId="{8294EA60-D874-4371-9179-9E3CDB0EB55B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5" creationId="{72926ADE-C95C-4528-90FE-C5EE5068CAF2}"/>
          </ac:inkMkLst>
        </pc:inkChg>
        <pc:inkChg chg="add del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6" creationId="{96E41080-0C19-4CDF-843D-2AEA98CA50BF}"/>
          </ac:inkMkLst>
        </pc:inkChg>
        <pc:inkChg chg="add">
          <ac:chgData name="Jim Beland" userId="d41a4da1a37fb713" providerId="LiveId" clId="{4D975442-7A19-41AD-AFB1-46DEAA20FFB0}" dt="2020-06-05T03:13:14.540" v="6616"/>
          <ac:inkMkLst>
            <pc:docMk/>
            <pc:sldMk cId="2017785042" sldId="294"/>
            <ac:inkMk id="17" creationId="{54887B44-381C-4CB0-9A6F-4D6C7E3BDF40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18" creationId="{141A5E1E-6840-4602-A6D9-76F85B8206E1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19" creationId="{DD5324CF-157E-4A1A-932D-50E17831E844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0" creationId="{D1740C28-7642-4348-824C-7D44522B39B6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1" creationId="{A00CFB85-8EB8-43E1-B519-8D85CBE0784A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2" creationId="{42C32D9C-6639-4900-97FE-9E0597CC0DA4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3" creationId="{7398D909-8997-4EDF-AA4F-5FBD3D63B09E}"/>
          </ac:inkMkLst>
        </pc:inkChg>
        <pc:inkChg chg="add del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4" creationId="{66583318-7F72-4DC8-A59F-88A636BB99CF}"/>
          </ac:inkMkLst>
        </pc:inkChg>
        <pc:inkChg chg="add">
          <ac:chgData name="Jim Beland" userId="d41a4da1a37fb713" providerId="LiveId" clId="{4D975442-7A19-41AD-AFB1-46DEAA20FFB0}" dt="2020-06-05T03:13:22.603" v="6624"/>
          <ac:inkMkLst>
            <pc:docMk/>
            <pc:sldMk cId="2017785042" sldId="294"/>
            <ac:inkMk id="25" creationId="{7B5191F1-0AD8-4563-B9F0-8C00C9342780}"/>
          </ac:inkMkLst>
        </pc:inkChg>
        <pc:cxnChg chg="add mod">
          <ac:chgData name="Jim Beland" userId="d41a4da1a37fb713" providerId="LiveId" clId="{4D975442-7A19-41AD-AFB1-46DEAA20FFB0}" dt="2020-06-05T03:10:40.582" v="6605" actId="11529"/>
          <ac:cxnSpMkLst>
            <pc:docMk/>
            <pc:sldMk cId="2017785042" sldId="294"/>
            <ac:cxnSpMk id="6" creationId="{4986E107-D462-498C-80C0-528B5C6001BA}"/>
          </ac:cxnSpMkLst>
        </pc:cxnChg>
        <pc:cxnChg chg="add mod">
          <ac:chgData name="Jim Beland" userId="d41a4da1a37fb713" providerId="LiveId" clId="{4D975442-7A19-41AD-AFB1-46DEAA20FFB0}" dt="2020-06-05T03:10:46.231" v="6606" actId="11529"/>
          <ac:cxnSpMkLst>
            <pc:docMk/>
            <pc:sldMk cId="2017785042" sldId="294"/>
            <ac:cxnSpMk id="8" creationId="{65AE9A9F-C3BC-4A29-9FCA-1FBEB8AE7BF8}"/>
          </ac:cxnSpMkLst>
        </pc:cxnChg>
      </pc:sldChg>
      <pc:sldChg chg="addSp delSp modSp add">
        <pc:chgData name="Jim Beland" userId="d41a4da1a37fb713" providerId="LiveId" clId="{4D975442-7A19-41AD-AFB1-46DEAA20FFB0}" dt="2020-06-05T03:18:21.367" v="7064" actId="20577"/>
        <pc:sldMkLst>
          <pc:docMk/>
          <pc:sldMk cId="564295890" sldId="295"/>
        </pc:sldMkLst>
        <pc:spChg chg="mod">
          <ac:chgData name="Jim Beland" userId="d41a4da1a37fb713" providerId="LiveId" clId="{4D975442-7A19-41AD-AFB1-46DEAA20FFB0}" dt="2020-06-05T03:18:21.367" v="7064" actId="20577"/>
          <ac:spMkLst>
            <pc:docMk/>
            <pc:sldMk cId="564295890" sldId="295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15:42.238" v="6936" actId="20577"/>
          <ac:spMkLst>
            <pc:docMk/>
            <pc:sldMk cId="564295890" sldId="295"/>
            <ac:spMk id="3" creationId="{906956EC-B914-4E57-AD59-4FBF14C3A664}"/>
          </ac:spMkLst>
        </pc:spChg>
        <pc:spChg chg="add mod">
          <ac:chgData name="Jim Beland" userId="d41a4da1a37fb713" providerId="LiveId" clId="{4D975442-7A19-41AD-AFB1-46DEAA20FFB0}" dt="2020-06-05T03:16:21.663" v="7022" actId="1076"/>
          <ac:spMkLst>
            <pc:docMk/>
            <pc:sldMk cId="564295890" sldId="295"/>
            <ac:spMk id="4" creationId="{255FF7EC-E84C-45C6-8620-A29419C1B9AE}"/>
          </ac:spMkLst>
        </pc:spChg>
        <pc:inkChg chg="del">
          <ac:chgData name="Jim Beland" userId="d41a4da1a37fb713" providerId="LiveId" clId="{4D975442-7A19-41AD-AFB1-46DEAA20FFB0}" dt="2020-06-05T03:13:42.243" v="6629" actId="478"/>
          <ac:inkMkLst>
            <pc:docMk/>
            <pc:sldMk cId="564295890" sldId="295"/>
            <ac:inkMk id="17" creationId="{54887B44-381C-4CB0-9A6F-4D6C7E3BDF40}"/>
          </ac:inkMkLst>
        </pc:inkChg>
        <pc:inkChg chg="del">
          <ac:chgData name="Jim Beland" userId="d41a4da1a37fb713" providerId="LiveId" clId="{4D975442-7A19-41AD-AFB1-46DEAA20FFB0}" dt="2020-06-05T03:13:38.285" v="6627" actId="478"/>
          <ac:inkMkLst>
            <pc:docMk/>
            <pc:sldMk cId="564295890" sldId="295"/>
            <ac:inkMk id="25" creationId="{7B5191F1-0AD8-4563-B9F0-8C00C9342780}"/>
          </ac:inkMkLst>
        </pc:inkChg>
        <pc:cxnChg chg="del">
          <ac:chgData name="Jim Beland" userId="d41a4da1a37fb713" providerId="LiveId" clId="{4D975442-7A19-41AD-AFB1-46DEAA20FFB0}" dt="2020-06-05T03:13:40.125" v="6628" actId="478"/>
          <ac:cxnSpMkLst>
            <pc:docMk/>
            <pc:sldMk cId="564295890" sldId="295"/>
            <ac:cxnSpMk id="6" creationId="{4986E107-D462-498C-80C0-528B5C6001BA}"/>
          </ac:cxnSpMkLst>
        </pc:cxnChg>
        <pc:cxnChg chg="del">
          <ac:chgData name="Jim Beland" userId="d41a4da1a37fb713" providerId="LiveId" clId="{4D975442-7A19-41AD-AFB1-46DEAA20FFB0}" dt="2020-06-05T03:13:36.115" v="6626" actId="478"/>
          <ac:cxnSpMkLst>
            <pc:docMk/>
            <pc:sldMk cId="564295890" sldId="295"/>
            <ac:cxnSpMk id="8" creationId="{65AE9A9F-C3BC-4A29-9FCA-1FBEB8AE7BF8}"/>
          </ac:cxnSpMkLst>
        </pc:cxnChg>
      </pc:sldChg>
      <pc:sldChg chg="delSp modSp add">
        <pc:chgData name="Jim Beland" userId="d41a4da1a37fb713" providerId="LiveId" clId="{4D975442-7A19-41AD-AFB1-46DEAA20FFB0}" dt="2020-06-05T03:19:33.038" v="7189" actId="20577"/>
        <pc:sldMkLst>
          <pc:docMk/>
          <pc:sldMk cId="665871781" sldId="296"/>
        </pc:sldMkLst>
        <pc:spChg chg="mod">
          <ac:chgData name="Jim Beland" userId="d41a4da1a37fb713" providerId="LiveId" clId="{4D975442-7A19-41AD-AFB1-46DEAA20FFB0}" dt="2020-06-05T03:18:42.054" v="7076" actId="20577"/>
          <ac:spMkLst>
            <pc:docMk/>
            <pc:sldMk cId="665871781" sldId="296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19:33.038" v="7189" actId="20577"/>
          <ac:spMkLst>
            <pc:docMk/>
            <pc:sldMk cId="665871781" sldId="296"/>
            <ac:spMk id="3" creationId="{906956EC-B914-4E57-AD59-4FBF14C3A664}"/>
          </ac:spMkLst>
        </pc:spChg>
        <pc:spChg chg="del">
          <ac:chgData name="Jim Beland" userId="d41a4da1a37fb713" providerId="LiveId" clId="{4D975442-7A19-41AD-AFB1-46DEAA20FFB0}" dt="2020-06-05T03:18:36.980" v="7067" actId="478"/>
          <ac:spMkLst>
            <pc:docMk/>
            <pc:sldMk cId="665871781" sldId="296"/>
            <ac:spMk id="4" creationId="{255FF7EC-E84C-45C6-8620-A29419C1B9AE}"/>
          </ac:spMkLst>
        </pc:spChg>
      </pc:sldChg>
      <pc:sldChg chg="modSp add">
        <pc:chgData name="Jim Beland" userId="d41a4da1a37fb713" providerId="LiveId" clId="{4D975442-7A19-41AD-AFB1-46DEAA20FFB0}" dt="2020-06-05T03:24:37.975" v="7436" actId="20577"/>
        <pc:sldMkLst>
          <pc:docMk/>
          <pc:sldMk cId="1281556367" sldId="297"/>
        </pc:sldMkLst>
        <pc:spChg chg="mod">
          <ac:chgData name="Jim Beland" userId="d41a4da1a37fb713" providerId="LiveId" clId="{4D975442-7A19-41AD-AFB1-46DEAA20FFB0}" dt="2020-06-05T03:19:40.759" v="7197" actId="20577"/>
          <ac:spMkLst>
            <pc:docMk/>
            <pc:sldMk cId="1281556367" sldId="297"/>
            <ac:spMk id="2" creationId="{DDFC8FF4-CDB8-4782-99D1-ABE02006AA17}"/>
          </ac:spMkLst>
        </pc:spChg>
        <pc:spChg chg="mod">
          <ac:chgData name="Jim Beland" userId="d41a4da1a37fb713" providerId="LiveId" clId="{4D975442-7A19-41AD-AFB1-46DEAA20FFB0}" dt="2020-06-05T03:24:37.975" v="7436" actId="20577"/>
          <ac:spMkLst>
            <pc:docMk/>
            <pc:sldMk cId="1281556367" sldId="297"/>
            <ac:spMk id="3" creationId="{906956EC-B914-4E57-AD59-4FBF14C3A664}"/>
          </ac:spMkLst>
        </pc:spChg>
      </pc:sldChg>
      <pc:sldChg chg="modSp add">
        <pc:chgData name="Jim Beland" userId="d41a4da1a37fb713" providerId="LiveId" clId="{4D975442-7A19-41AD-AFB1-46DEAA20FFB0}" dt="2020-06-05T03:25:01.018" v="7554" actId="20577"/>
        <pc:sldMkLst>
          <pc:docMk/>
          <pc:sldMk cId="133298426" sldId="298"/>
        </pc:sldMkLst>
        <pc:spChg chg="mod">
          <ac:chgData name="Jim Beland" userId="d41a4da1a37fb713" providerId="LiveId" clId="{4D975442-7A19-41AD-AFB1-46DEAA20FFB0}" dt="2020-06-05T03:25:01.018" v="7554" actId="20577"/>
          <ac:spMkLst>
            <pc:docMk/>
            <pc:sldMk cId="133298426" sldId="298"/>
            <ac:spMk id="3" creationId="{906956EC-B914-4E57-AD59-4FBF14C3A664}"/>
          </ac:spMkLst>
        </pc:spChg>
      </pc:sldChg>
      <pc:sldChg chg="modSp add">
        <pc:chgData name="Jim Beland" userId="d41a4da1a37fb713" providerId="LiveId" clId="{4D975442-7A19-41AD-AFB1-46DEAA20FFB0}" dt="2020-06-05T03:28:37.232" v="7647" actId="255"/>
        <pc:sldMkLst>
          <pc:docMk/>
          <pc:sldMk cId="1145883164" sldId="299"/>
        </pc:sldMkLst>
        <pc:spChg chg="mod">
          <ac:chgData name="Jim Beland" userId="d41a4da1a37fb713" providerId="LiveId" clId="{4D975442-7A19-41AD-AFB1-46DEAA20FFB0}" dt="2020-06-05T03:28:37.232" v="7647" actId="255"/>
          <ac:spMkLst>
            <pc:docMk/>
            <pc:sldMk cId="1145883164" sldId="299"/>
            <ac:spMk id="3" creationId="{906956EC-B914-4E57-AD59-4FBF14C3A664}"/>
          </ac:spMkLst>
        </pc:spChg>
      </pc:sldChg>
      <pc:sldChg chg="addSp modSp add">
        <pc:chgData name="Jim Beland" userId="d41a4da1a37fb713" providerId="LiveId" clId="{4D975442-7A19-41AD-AFB1-46DEAA20FFB0}" dt="2020-06-05T03:29:46.516" v="7783" actId="1076"/>
        <pc:sldMkLst>
          <pc:docMk/>
          <pc:sldMk cId="1582505482" sldId="300"/>
        </pc:sldMkLst>
        <pc:spChg chg="add mod">
          <ac:chgData name="Jim Beland" userId="d41a4da1a37fb713" providerId="LiveId" clId="{4D975442-7A19-41AD-AFB1-46DEAA20FFB0}" dt="2020-06-05T03:29:46.516" v="7783" actId="1076"/>
          <ac:spMkLst>
            <pc:docMk/>
            <pc:sldMk cId="1582505482" sldId="300"/>
            <ac:spMk id="4" creationId="{90BD07BB-F6BF-4AA8-9974-709979E7A0A1}"/>
          </ac:spMkLst>
        </pc:spChg>
      </pc:sldChg>
      <pc:sldChg chg="add del">
        <pc:chgData name="Jim Beland" userId="d41a4da1a37fb713" providerId="LiveId" clId="{4D975442-7A19-41AD-AFB1-46DEAA20FFB0}" dt="2020-06-05T03:26:33.552" v="7598" actId="2696"/>
        <pc:sldMkLst>
          <pc:docMk/>
          <pc:sldMk cId="3418538532" sldId="3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03:13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88 997 1592,'0'0'1870,"0"0"-456,0 0-257,0 0-156,0 0-31,-1-11 488,-2 8 5395,2 2-6877,-1 1-1,1 0 0,-1 0 0,0 1 0,1-1 0,-1 0 1,0 0-1,1 1 0,-1-1 0,1 1 0,-1-1 0,1 1 0,-1 0 1,1 0-1,-1 0 0,1-1 0,0 1 0,-1 1 25,-12 26 96,12-21-49,-13 26-5,12-27-40,0 1 1,0-1-1,0 1 0,1 0 1,0 0-1,0 0 0,1 0 1,-1 0-1,1 6-2,0 12-21,1 22-69,0-44 84,0 0 0,1-1 0,-1 1 0,1-1 0,0 1 0,0-1 0,0 0 0,0 1 0,0-1 0,0 0 0,1 1 0,-1-1 0,1 0 0,-1 0 0,2 1 6,10 9-32,-3-3 13,0 1 0,0-2-1,1 1 1,0-1-1,0-1 1,1 0-1,0-1 1,7 3 19,-18-8 3,0-1 0,0 0 0,0 0 0,0 0 1,-1 0-1,1 1 0,0-1 0,0 0 0,0-1 0,0 1 0,0 0 0,0 0 0,0 0 1,-1 0-1,1-1 0,0 1 0,0 0 0,0-1 0,-1 1 0,1-1 0,0 1 0,0-1 1,-1 1-1,1-1 0,0 1 0,-1-1 0,1 0 0,0 0-3,0-1 13,1-1 0,-1 0 0,1 1 0,-1-1 1,0 0-1,0 0 0,0 0 0,0 0 0,0-1-13,1-9 185,-1 0 1,0-1 0,0-7-186,-1 2 116,0-1 0,-2 1 1,0 0-1,0-1 1,-2 1-1,-3-8-116,6 23 1,0 0-1,0 0 0,1 0 1,-1 0-1,1 0 0,0 0 1,1-3-1,-1-5 8,-14-15 568,8 17-266,4 8-334,1-1 0,-1 0 0,0 1 0,1 0 0,-1-1 0,0 1 0,-1 0 0,1 0 0,0 0 0,-1 0 0,1 0 0,-1 1 0,1-1 0,-1 1 0,0-1 0,0 1 0,0 0 0,1 0 1,-1 1-1,0-1 0,0 0 0,0 1 0,-2 0 24,5 19-1146,0 3-653,-3 2-1162</inkml:trace>
  <inkml:trace contextRef="#ctx0" brushRef="#br0" timeOffset="1476.16">158 929 1096,'0'0'2315,"0"0"-609,0 0-480,0 0-243,0 0-58,0 0-155,0 0-200,0 0-118,0 0-38,0 0 6,0 0-37,0 0 39,0 0 72,0 0-7,0 0-50,0 0-23,0 0-80,0 0-71,0 0-74,0 0-70,0 0-2,0 0 57,0 0 33,0 0 33,0 0-31,0 0-61,0 0-24,0 0-21,0 0 5,0 0 17,0 0-20,0 0-13,0 0 20,0 0-25,0 0-24,0 0-44,0 0-10,0 0 4,0 0-3,0 0 4,0 0 28,0 0 7,0 0-2,0 0-30,0 0-4,0 0 7,0 0 42,0 0-1,0 0-32,0 0 31,0 0 3,0 0-19,0 0-27,0 0 13,0 0 23,0 0-28,0 0 21,0 0 34,0 0 50,0 0 5,0 0-18,0 0-29,0 0-34,0 0-28,0 0 32,0 0-13,0 0-33,0 0-17,10 15 26,82 106 431,-88-115-440,1 0-1,-1-1 1,1 0-1,0 0 1,1 0-1,-1-1 1,1 0-1,2 2-11,26 20 51,-33-26-43,3 3 488,-2-1-1899,-1-2-3965,-1-8-2504</inkml:trace>
  <inkml:trace contextRef="#ctx0" brushRef="#br0" timeOffset="2430.95">307 709 2425,'0'0'1885,"0"0"-412,0 0-324,0 0-149,0 0 50,0 0 11,0 0-115,0 0-176,0 0-189,0 0-101,0 0-49,0 0-48,0 0-55,0 0-62,0 0-78,0 0-58,0 15 445,-4 216-578,5-229-18,0 0 0,0 0 0,0-1 1,1 1-1,-1 0 0,0-1 0,1 1 0,-1-1 0,1 0 1,0 1-1,-1-1 0,1 0 0,0 0 0,0 0 0,-1 0 1,1 0-1,0-1 0,0 1 0,2 0 21,43 13-3,-42-13-36,3 0 49,0 0 1,0-1 0,0 1 0,0-2 0,4 1-11,-9-1 12,-1 1 0,0-1 1,0 1-1,0-1 0,-1 0 1,1 1-1,0-1 0,0 0 1,0 0-1,0-1 1,-1 1-1,1 0 0,-1-1 1,1 1-1,-1 0 0,1-1 1,-1 0-1,0 1 0,1-1 1,-1 0-1,0 0 1,0 0-1,0 0-12,6-10 129,-5 9-3079,-2 3-517</inkml:trace>
  <inkml:trace contextRef="#ctx0" brushRef="#br0" timeOffset="3624.55">475 602 392,'0'0'3656,"0"0"-1765,0 0-695,0 0-140,0 0-88,0 0-278,0 0-226,0 0-48,0 0-29,0 0-107,0 18 245,0-8-375,1 0-1,0 0 0,1 0 1,0 0-1,0-1 0,1 1 1,0 0-1,1-1 0,0 0 1,4 7-150,-5-10 9,1 0 0,0 0 0,0-1 0,0 0 0,1 0 0,0 0 0,0 0 0,0-1 0,0 0 0,1 0 0,0 0 0,-1-1 0,1 0 0,1 0 0,-1 0 0,3 0-9,4 0 21,0 0 1,0 0 0,1-2-1,-1 0 1,0 0-1,5-1-21,-17 0 7,0-1-1,1 1 0,-1 0 1,0-1-1,1 1 0,-1-1 1,0 1-1,0-1 0,0 0 0,0 1 1,1-1-1,-1 0 0,0 0 1,0 0-1,0 0 0,-1 0 1,1 0-1,0 0 0,0 0 1,0 0-1,-1 0 0,1 0 1,-1-1-1,1 1 0,-1 0 1,1 0-1,-1-1 0,0 1 1,1 0-1,-1-1 0,0 1 1,0-1-7,2-51 342,-2 42-215,-1-8 2,0 0 0,-2 0 0,0 1 0,-1-1-1,-1 1 1,-1 0 0,-7-16-129,11 32 402,3 12-278,6 15 11,3-8-94,0 0-1,2-1 1,0 0-1,0-1 1,1 0-1,6 4-40,-11-12-19,0 0-1,1-1 1,-1 0-1,1 0 0,0-1 1,0 0-1,1 0 1,0-1-1,0-1 1,0 0-1,0 0 0,7 1 20,-16-4-39,0 0 0,0 0 0,0 0 0,-1 0 0,1 1 0,0-1 0,0 0 0,0 0 0,-1 1 0,1-1-1,0 1 1,0-1 0,-1 1 0,1-1 0,0 1 0,-1-1 0,1 1 0,-1 0 0,1-1 0,0 1 0,-1 0 0,0-1 0,1 1-1,-1 0 1,1 0 0,-1 0 39,2 15-4298,-2-10-558</inkml:trace>
  <inkml:trace contextRef="#ctx0" brushRef="#br0" timeOffset="4344.61">842 75 3409,'0'0'2572,"0"0"-735,0 0-308,0 0-326,0 0-332,0 0-207,7 10-166,142 181 2306,-146-187-2805,7 8 74,31 39 290,2-2 1,28 24-364,-58-64-313,-7-11-2610,-7-22-2944,1 23 5799,-1-11-2674</inkml:trace>
  <inkml:trace contextRef="#ctx0" brushRef="#br0" timeOffset="4923.65">915 355 624,'0'0'4024,"0"0"-2019,0 0-866,0 0-174,0 0-103,0 0-147,0 0-105,0 0-122,0 0-55,0 0-79,0 0-56,0 0-30,0 0-16,0 0-25,0 0-17,0 0-13,0 0-24,0 0-19,0 0 62,0 0 124,17-6 593,2-8-711,0 0 0,-1-1 0,0-1 0,13-17-222,19-15 30,-49 48-26,1 0-37,-2 0-169,0 0-301,0 0-323,0 0-264,0 0-876,0 0-2181</inkml:trace>
  <inkml:trace contextRef="#ctx0" brushRef="#br0" timeOffset="6411.76">1262 158 4489,'0'0'2275,"0"0"-349,0 0-541,0 0-396,0 0-289,0 0-269,0 0-102,0 0-64,0 0 5,0 0 29,0 0-31,0 0-79,0 0-42,33 0 134,-21 0-292,-7 0 133,-1 1 0,0-1 0,1-1 0,-1 1 0,1-1 0,-1 0 0,3-1-122,-5 1 40,0 0 1,0 0 0,0 0 0,0 0 0,-1-1-1,1 1 1,0-1 0,-1 1 0,0-1 0,1 0 0,-1 1-1,0-1 1,0 0 0,0 0 0,0 0 0,0 0-1,1-1-40,0-3 77,0-1-1,1 1 0,-2 0 0,1-1 0,-1 1 1,0-1-1,0-4-76,-1 11 44,0-33 621,0 30-669,0 1 17,0 1 1,0-1-1,0 0 1,0 0 0,0 1-1,0-1 1,0 0 0,-1 1-1,1-1 1,0 0-1,-1 1 1,0-1 0,0-1-14,0 2-4,-1 0 0,1 1 0,-1-1 1,0 1-1,1-1 0,-1 1 0,1-1 1,-1 1-1,0 0 0,1 0 0,-1 0 1,0 0-1,1 0 0,-1 0 0,-1 0 4,-15-1-290,13 0 217,0 1-1,0 0 0,0-1 1,0 2-1,0-1 1,0 1-1,0-1 0,-2 2 74,3 1-55,0 1 0,1 0 0,-1 0 0,1 1 0,0-1 0,0 0 0,1 1 0,-1 0 0,1 0 0,0 0-1,0 0 1,0 3 55,-4 7-16,3-5 32,1-1 0,0 1-1,1 0 1,-1 0 0,2-1 0,0 1 0,0 0 0,1 0-1,0 1-15,0 22 219,1-23-170,-1 0-1,2 0 1,-1 0-1,2 0 1,-1-1-1,1 1 1,1-1-1,-1 0 0,2 0 1,-1-1-1,1 1 1,3 2-49,7 13 103,-14-20-107,1-1 0,0 1 0,0-1 0,1 0 0,-1 0 0,1 0 0,-1-1 0,1 1 0,0-1 0,0 1 0,0-1 0,0-1 0,1 1 0,-1-1 0,3 1 4,-1 0 12,1-1 1,0 1-1,-1-2 1,1 1-1,0-1 1,0 0-1,0 0 1,0-1-1,-1 0 1,1 0-13,-3 0 11,0-1 0,0 0 0,0 0 0,-1 0 0,1-1 0,-1 1 0,0-1 0,1 0 0,-1 0 0,0 0 0,-1 0 0,3-3-11,-2 2 10,1 0-1,0 0 1,-1 0-1,1 1 1,0-1-1,1 1 0,-1 0 1,2 0-10,-2 1 55,1-1-332,-4 2-4459,-1 4-3822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03:13:1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1352 3369,'0'0'2011,"0"0"-312,0 0-274,0 0-360,0 0-358,0 0-227,-3 36 2579,3-22-3008,2 0 0,-1 0 0,2 0-1,0-1 1,1 1 0,0-1 0,1 0 0,0 0 0,1 0 0,1-1-1,0 0 1,1 0 0,0-1 0,5 6-51,-8-13 14,0-1 1,1 1-1,0-1 0,-1 0 1,1-1-1,0 1 0,0-1 1,1 0-1,-1-1 0,0 0 1,1 0-1,-1 0 0,1-1 1,-1 1-1,6-2-14,-11 1 16,0-1 1,1 0 0,-1 1-1,0-1 1,0 0-1,0 0 1,0 1-1,-1-1 1,1 0-1,0 0 1,0 0 0,0 0-1,-1 0 1,1 0-1,0 0 1,-1-1-1,1 1 1,-1 0 0,0 0-1,1 0 1,-1-1-1,0 1 1,0-1-17,9-35 318,-8 33-265,2-22 194,-1 0 0,-1-1 0,-1-6-247,0 20 185,0 8-148,-1 1 1,0 0-1,-1 0 1,1-1 0,-1 1-1,0 0 1,0 0 0,0 1-1,0-1 1,-1 0-1,1 1 1,-1-1 0,0 1-1,0 0 1,-3-2-38,-1-2 19,0 1 0,-1-1 0,0 1 0,0 1 0,0 0 0,-7-3-19,13 7-70,0 0-1,0 1 1,-1-1-1,1 0 0,0 1 1,-1 0-1,1 0 1,0-1-1,-1 1 0,1 1 1,-1-1-1,1 0 0,0 0 1,-1 1-1,1 0 1,0-1-1,0 1 0,-1 0 1,1 0-1,0 0 1,0 0-1,0 1 0,0-1 1,0 0-1,0 1 1,1 0-1,-1-1 0,0 1 1,1 0-1,-1 0 71,-2 3-123,0 0-1,1 1 1,-1-1-1,1 1 1,0 0-1,1 0 1,-1 0 0,1 0-1,0 0 1,0 5 123,1-4 250,2 13-5627,5-8 3023</inkml:trace>
  <inkml:trace contextRef="#ctx0" brushRef="#br0" timeOffset="1397.13">11 778 3697,'0'0'1628,"0"0"-77,0 0 91,0 0-94,0 0-246,0 0-249,11 15-338,79 110 23,-55-85-529,33 30-209,2 3 136,-44-45-120,-16-19 21,-1 0 0,-1 1 0,1 0 0,-2 1-37,29 32 711,-35-43-646,-1 0-13,0 0 2,0 0 15,0 1-24,0 1-34,0-3 37,0 0-1,0 1 1,1-1-1,-1 0 1,0 0-1,0 1 1,0-1 0,0 0-1,0 1 1,0-1-1,-1 0 1,1 0 0,0 1-1,0-1 1,0 0-1,-1 1 1,1-1-1,0 0 1,-1 1 0,1-1-1,-1 1 1,1-1-1,0 0 1,-1 1 0,0-1-48,-22-29 0,0-1 0,2-1 0,-6-15 0,24 41-17,0-1 1,0 1-1,1-1 1,0 0 0,1 0-1,-1 0 1,1 0 0,1 0-1,-1 0 1,1 0-1,1-7 17,-1 11 5,0-1-8,0 0 1,0-1 0,1 1 0,-1 0 0,1 0 0,0 0 0,0-1 0,0 1 0,1 0 0,-1 0 2,0 3-4,0-1 0,0 1 0,0 0 0,0-1 0,1 1 0,-1 0 1,0 0-1,0 0 0,1 0 0,-1 0 0,1 0 0,-1 0 0,1 0 1,-1 1-1,1-1 0,-1 0 0,1 1 0,0-1 0,-1 1 0,1 0 1,0 0-1,0 0 0,-1 0 0,1 0 0,0 0 4,10-1-8,-1 1 1,1 1-1,-1 0 0,0 0 0,0 1 1,10 3 7,-17-3 9,-1-1 1,1 1 0,-1 0 0,1 0 0,-1 1 0,0-1-1,0 1 1,0-1 0,0 1 0,0 0 0,-1 0 0,1 0-1,-1 0 1,0 1 0,0-1 0,0 1 0,0-1 0,-1 1 0,1 0-1,-1-1 1,0 4-10,3 13-77,0 0 0,-2 0 0,-1 1 0,0-1 0,-2 0 0,-1 9 77,1 25-273,1-39 235,0-10-110,0 1-1,0 0 0,0 0 1,-1-1-1,1 1 0,-2 1 149,2-6-74,-1 0 0,1 1-1,-1-1 1,1 0-1,-1 0 1,0 0 0,1 0-1,-1 0 1,0 1 0,0-1-1,0 0 1,0-1 0,0 1-1,0 0 1,0 0-1,0 0 1,0-1 0,0 1-1,-1 0 1,1-1 0,0 1-1,0-1 1,-1 0 0,1 1-1,0-1 1,-1 0-1,1 0 75,-6 2-330,-14 0 685,17-4-1601,10-7-2415,3 1-1565</inkml:trace>
  <inkml:trace contextRef="#ctx0" brushRef="#br0" timeOffset="2230.16">434 659 536,'0'0'4013,"0"0"-2066,0 0-691,0 0-281,0 0-287,0 0-201,0 0-91,0 0-49,0 0-36,0 0-53,0 0-98,0 0-80,-7-22-54,-8-5 1411,27 43 1657,29 33-2666,116 131-103,-91-112-319,-64-66 673,-2-2-883,0 0-1,0 0 0,0 0 1,0 0-1,0-1 1,0 1-1,0 0 1,0 0-1,0 0 1,0 0-1,0 0 1,0 0-1,1-1 1,-1 1-1,0 0 1,0 0-1,0 0 1,0 0-1,0 0 1,0 0-1,0 0 1,0 0-1,0-1 1,1 1-1,-1 0 0,0 0 1,0 0-1,0 0 1,0 0-1,0 0 1,0 0-1,1 0 1,-1 0-1,0 0 1,0 0-1,0 0 1,0 0-1,0 0 1,0 0-1,1 0 1,-1 0-1,0 0 1,0 0-1,0 0 1,0 0-1,0 0 1,0 0-1,1 0 0,-1 0 1,0 0-1,0 0 1,0 1-1,0-1 205,0-11-4072</inkml:trace>
  <inkml:trace contextRef="#ctx0" brushRef="#br0" timeOffset="2945">483 799 200,'0'0'2242,"0"0"-535,0 0-715,0 0-577,0 0-94,0 0-78,0 3-64,0 8-22,0-8 63,0-3 67,0 0 58,0 0 75,0 0 120,0 0 131,0 0 133,0 0-70,14-18 1317,124-157-313,-135 170-1606,-2 4-7286,-1 1 1270</inkml:trace>
  <inkml:trace contextRef="#ctx0" brushRef="#br0" timeOffset="4010.77">798 498 2865,'0'0'2564,"0"0"-593,0 0-498,0 0-527,0 0-295,0 0-203,-13 0 96,9 1 2233,5 9-2733,0-1 1,1 1-1,0-1 0,0 0 0,1 0 1,0 0-1,1 0 0,0 0 0,0-1 1,1 0-1,0 0 0,0 0 0,1 0 1,0-1-1,1 0 0,-1 0 1,1-1-1,0 0 0,1 0 0,0 0 1,2 0-45,-6-4-20,1-1 1,0 0-1,-1 0 1,1 0 0,0-1-1,0 1 1,-1-1 0,1 0-1,2-1 20,-5 1 16,0 0 0,0 0-1,0 0 1,0 0-1,-1-1 1,1 1 0,0 0-1,0-1 1,0 0-1,-1 1 1,1-1-1,0 0 1,-1 0 0,1 0-1,-1 0 1,1 0-1,-1 0 1,0-1 0,1 1-1,-1 0 1,0-1-1,0 1 1,0-1 0,1 0-16,0-10 228,1 0-1,-2-1 1,0 1 0,0 0 0,-1-1 0,-1-3-228,1-6 261,-1 19-239,0 0-1,-1 0 1,1 0 0,0 0-1,-1 0 1,0 0 0,0 1-1,0-1 1,0 1 0,0-1-1,0 1 1,-1 0-1,1-1 1,-1 2 0,0-1-1,0 0-21,-6-6 345,9 8-179,0 0-32,0 0-77,0 0-42,0 0-11,0 0-15,0 0 2,0 0 1,0 0-8,0 0-41,0 0-65,0 0-97,0 0-58,2 5 57,5 8 253,1-2 1,1 1-1,0-1 1,0-1-1,1 0 1,1 0-1,3 2-33,35 36 69,-46-44-204,-2-3 46,0 1 1,0-1-1,0 0 1,0 1-1,1-1 1,-1 0-1,0 0 1,1 0-1,-1 0 1,0 0-1,1 0 1,-1 0-1,1 0 1,0-1-1,-1 1 1,2 0 88,-3-5-4420,0-1-2436</inkml:trace>
  <inkml:trace contextRef="#ctx0" brushRef="#br0" timeOffset="4978.6">1142 188 1360,'0'0'4551,"0"0"-1990,0 0-809,0 0-516,0 0-379,0 0-178,-8 19 1298,3 7-1760,-2 24-197,7-43-11,-1-4-19,1 0 0,0 1 0,-1-1 1,1 1-1,1-1 0,-1 0 0,0 1 0,1-1 1,0 0-1,0 1 0,0-1 0,0 0 0,0 0 1,1 0-1,0 0 0,-1 0 0,1 0 0,0 0 1,0 0-1,0-1 0,1 1 0,2 2 10,0-1-10,1 1-1,-1-1 1,1 0-1,0-1 1,1 1 0,-1-1-1,1 0 1,-1-1-1,1 1 1,0-1-1,0-1 1,0 1 0,0-1-1,0 0 1,0-1-1,0 0 1,5 0 10,-5-1 60,19 2 53,-26-1-110,1 0 0,-1 0 0,1 0 0,0 0 0,-1 0 0,1 0 0,-1 0 0,1 0 0,0 1 0,-1-1 0,1 0 0,-1 0 0,1 1 0,-1-1 0,1 0 0,-1 1 0,1-1 0,-1 1 0,0-1 0,1 0 0,-1 1 0,0-1 0,1 1 0,-1-1 0,0 1 0,1-1 0,-1 1 0,0-1 0,0 1 0,1 0 0,-1-1 0,0 1 0,0 0-3,7 47 439,-9-41-521,-1 0 1,1 0-1,-1 0 1,0 0 0,0-1-1,-1 1 1,0-1-1,0 0 1,-1 0 0,-2 2 81,4-3-192,0-2 233,2-3-6851,1-2 4241</inkml:trace>
  <inkml:trace contextRef="#ctx0" brushRef="#br0" timeOffset="6060.18">1376 221 4353,'0'0'1867,"0"0"-289,0 0-297,0 0-311,0 0-222,0 0-169,5 1-244,-1-1-1,0 0 1,1 0 0,-1 0-1,0-1 1,4 0-335,1-7 192,-1 0 1,0 0-1,-1-1 0,0-1 0,0 1 0,3-7-192,10-13 149,-18 24-6,1-1-1,-1 1 1,0 0 0,-1-1 0,1 0-1,-1 1 1,0-1 0,-1 0 0,1 0 0,-1 1-1,0-1 1,-1 0 0,0-3-143,1-10 796,0 18-789,-1 0 0,1 0 0,0 0 0,0 0 0,-1 0 0,1 0 0,-1 0-1,1 1 1,-1-1 0,1 0 0,-1 0 0,0 0 0,1 0 0,-1 1 0,0-1 0,0 0-1,1 1 1,-1-1 0,0 1 0,0-1 0,0 1 0,0-1 0,0 1 0,0-1 0,0 1-1,0 0 1,0 0 0,0-1 0,0 1 0,0 0 0,0 0 0,0 0-7,-40-1-6,33 1-147,5 1 126,0 0-1,0 0 1,1 0 0,-1 0 0,1 0 0,-1 1 0,1 0 0,0-1-1,-1 1 1,1 0 0,0 0 0,0 0 0,0 0 0,1 0-1,-1 1 1,0-1 0,1 1 0,0-1 0,-2 3 27,-2 4-38,0 1 0,0 0 0,1 1 0,-2 6 38,3-3-34,1 0 1,1-1-1,0 1 1,1 0-1,2 13 34,-1 11-7,0-31 6,1 1 0,-1-1 0,1 0 0,1 1 0,-1-1 0,1 0 0,0-1 0,1 1 0,0-1 0,0 1 0,0-1 0,1 0 0,0 0 0,0-1 0,0 0 0,1 0 1,-1 0-1,4 2 1,-4-6 5,0 1 0,0-1 1,0 0-1,1 0 0,-1 0 1,0 0-1,1-1 0,-1 0 1,0-1-1,5 0-5,4 1 59,-1 0-52,-8 1 2,-1-1-1,1 0 0,0 0 1,-1 0-1,1 0 0,-1-1 1,1 0-1,0 0 0,-1 0 0,1 0 1,-1-1-1,0 0 0,0 0 1,1 0-1,-1 0 0,0-1 1,-1 1-1,4-4-8,35-37 158,-32 31-128,0 1-1,0 1 1,1 0 0,1 0 0,8-5-30,-10 11 23,-10 4-45,1 0 1,-1 0-1,0 0 1,1 1-1,-1-1 1,0 0-1,0 0 1,0 0-1,1 0 1,-1 1 0,0-1-1,0 0 1,0 0-1,1 1 1,-1-1-1,0 0 1,0 0-1,0 1 1,0-1-1,0 0 1,1 0-1,-1 1 1,0-1 0,0 0-1,0 1 1,0-1-1,0 0 1,0 0-1,0 1 1,0-1-1,0 0 1,0 1-1,0-1 1,0 0 0,-1 1 20,1 17-2127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B837-57EB-427A-A7E3-A68B0DCC1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44E65-2D85-4B9D-B0D0-02925CB9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97B-3A71-48D8-91C1-8A831512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6A04-7F47-4013-8604-9512C9A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C349-5009-45E3-A4AF-A7D5404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7C72-A743-4657-BE60-35A261E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D2CF3-AE75-4E50-BB2C-9CBC6CC06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5698-9DE0-4131-A1C6-EB949921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690D-49EB-4A4E-8C84-950BBD0A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73B5-BDA5-41B8-A586-3C79C31F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11B80-4AFB-421F-B782-680B31892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FE50C-7792-4BD8-AF8D-3CE94D6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B964-E05C-4A26-8534-B337B2B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F351-E65B-4791-BB93-6C5ADBDA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D2C1-DC3A-47C4-B610-B8E52A40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880-36FC-4F93-9D87-CBEE1ADB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EFCF-E4D1-42F6-92E0-54D91DCE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AC65-6F63-4AD0-8298-BC834A0A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C674-5138-419A-9C30-B10E99FA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FE61-6875-43D4-BD27-94091F5D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1013-B307-4148-98EF-ABD9DCFD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1E4E-20D7-4424-838B-C14C6A39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D63B-538B-4538-8AD2-131AFFFD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4681-2B8C-4C9B-B712-52F69DB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6187-1473-4E31-B4F2-BC3AA80D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AEBE-C285-4A70-AD88-1017EEBA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D255-8855-48BC-9160-1C752774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BFE17-C796-4817-A029-BA2DF979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AE96A-6BA7-430E-BDA8-1AD116A5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BFAB-4068-4363-9D9D-D5BC498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2233-D04E-41CE-A3E6-99341812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7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065E-1F01-4008-BBD4-93F38FE6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2806-AE20-4844-82EF-752E0B07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26D7-ECFB-4CCB-9003-BC4564C9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E2DF-7C07-452A-9F39-8701E1965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AC4B-6D70-424D-BCF8-58D03B922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D60A2-31EE-462E-8E54-3D9616CE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66848-6536-4C9D-9CC3-27F52CF0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5ED5B-C211-4996-91DA-85060DBA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862-1A64-4732-A5B5-4AE7BCE2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113C5-E3BD-4011-9EE0-781FF76D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6ED4A-A0DA-4139-8990-0DA51838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1FA52-C694-42AC-BDBE-29C61F36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19BD2-11CE-41F1-A804-6B9C0FFE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CBB90-998F-4392-A9D8-03EC5184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A3E9-B553-4291-98D8-2EE08807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BBBD-F339-400A-A857-A63AB44D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BB63-99D7-449B-96FB-3FA18346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1B977-EFEE-4B46-B4A5-7655A4D4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C9183-5B03-460F-9333-4D8DA43F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F052-64BD-494D-816A-746FA506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693F-BEB9-46D0-A81F-204DBE21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F5C-76CF-417D-A675-67F27606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49D58-13D8-4F7E-A51A-428440694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8A294-5AB6-4B0C-85B2-2660A16E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5DC69-88A6-4B37-AB1A-A561284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6D562-078A-4A54-B334-4C8B3BFE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1183-6AA8-4A4F-B3C9-CADD0F5A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5B46-559B-4F30-9B85-4CD19F54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D205-C471-4790-9AFC-F4B3E8FD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5D57-01B3-49BC-8913-6DAE2A2C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8E78-769C-4E1F-BB5E-B5D5B1B5568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685E-143D-4459-864E-2C487DFBD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AF17-6607-4454-A131-AF9B45F0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401C-4D6D-46B7-9A10-D83F6FD2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FC6-09A3-477B-B402-289E873AA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Cartesian Equation of a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007AE-C3D6-41EC-812A-4A2FA51EC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7550-AC91-4E67-BDA3-44FE03A8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Determine the equivalent vector and parametric equations of the line </a:t>
            </a:r>
          </a:p>
          <a:p>
            <a:pPr marL="0" indent="0">
              <a:buNone/>
            </a:pPr>
            <a:r>
              <a:rPr lang="en-CA" dirty="0"/>
              <a:t>y = ¾ x + 2.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7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equivalent vector and parametric equations of the line </a:t>
                </a:r>
              </a:p>
              <a:p>
                <a:pPr marL="0" indent="0">
                  <a:buNone/>
                </a:pPr>
                <a:r>
                  <a:rPr lang="en-CA" dirty="0"/>
                  <a:t>y = ¾ x + 2.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r>
                  <a:rPr lang="en-CA" dirty="0"/>
                  <a:t>We know from Grade 9 math that the y-intercept of the line is (0,2). Therefore, we can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acc>
                  </m:oMath>
                </a14:m>
                <a:r>
                  <a:rPr lang="en-US" dirty="0"/>
                  <a:t> as our position vector.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equivalent vector and parametric equations of the line </a:t>
                </a:r>
              </a:p>
              <a:p>
                <a:pPr marL="0" indent="0">
                  <a:buNone/>
                </a:pPr>
                <a:r>
                  <a:rPr lang="en-CA" dirty="0"/>
                  <a:t>y = ¾ x + 2.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r>
                  <a:rPr lang="en-CA" dirty="0"/>
                  <a:t>We know from Grade 9 math that the y-intercept of the line is (0,2). Therefore, we can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acc>
                  </m:oMath>
                </a14:m>
                <a:r>
                  <a:rPr lang="en-US" dirty="0"/>
                  <a:t> as our position vector.</a:t>
                </a:r>
              </a:p>
              <a:p>
                <a:pPr marL="0" indent="0">
                  <a:buNone/>
                </a:pPr>
                <a:r>
                  <a:rPr lang="en-US" dirty="0"/>
                  <a:t>If we don’t remember that, then we can find any point on the line by letting x have a random value and solving for y. So, suppose we let x=0.</a:t>
                </a:r>
              </a:p>
              <a:p>
                <a:pPr marL="0" indent="0">
                  <a:buNone/>
                </a:pPr>
                <a:r>
                  <a:rPr lang="en-US" dirty="0"/>
                  <a:t>Then y = </a:t>
                </a:r>
                <a:r>
                  <a:rPr lang="en-CA" dirty="0"/>
                  <a:t>¾ (0) + 2 = 2. This would mean that the point (0,2) is on the line and therefore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acc>
                  </m:oMath>
                </a14:m>
                <a:r>
                  <a:rPr lang="en-US" dirty="0"/>
                  <a:t> is a valid position vector.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05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7550-AC91-4E67-BDA3-44FE03A8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Determine the equivalent vector and parametric equations of the line </a:t>
            </a:r>
          </a:p>
          <a:p>
            <a:pPr marL="0" indent="0">
              <a:buNone/>
            </a:pPr>
            <a:r>
              <a:rPr lang="en-CA" dirty="0"/>
              <a:t>y = ¾ x + 2.</a:t>
            </a:r>
          </a:p>
          <a:p>
            <a:pPr marL="0" indent="0">
              <a:buNone/>
            </a:pPr>
            <a:r>
              <a:rPr lang="en-CA" dirty="0"/>
              <a:t>Solution:</a:t>
            </a:r>
          </a:p>
          <a:p>
            <a:pPr marL="0" indent="0">
              <a:buNone/>
            </a:pPr>
            <a:r>
              <a:rPr lang="en-CA" dirty="0"/>
              <a:t>Next, we have to find a direction vector.</a:t>
            </a:r>
            <a:endParaRPr lang="en-US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3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equivalent vector and parametric equations of the line </a:t>
                </a:r>
              </a:p>
              <a:p>
                <a:pPr marL="0" indent="0">
                  <a:buNone/>
                </a:pPr>
                <a:r>
                  <a:rPr lang="en-CA" dirty="0"/>
                  <a:t>y = ¾ x + 2.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r>
                  <a:rPr lang="en-CA" dirty="0"/>
                  <a:t>Next, we have to find a direction vector.</a:t>
                </a:r>
              </a:p>
              <a:p>
                <a:pPr marL="0" indent="0">
                  <a:buNone/>
                </a:pPr>
                <a:r>
                  <a:rPr lang="en-CA" dirty="0"/>
                  <a:t>We know from the first slide that if the slope is b/a, then the direction vector of the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. Since the slope of the line is ¾ , therefore the direction vector of the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(4,3)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9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equivalent vector and parametric equations of the line </a:t>
                </a:r>
              </a:p>
              <a:p>
                <a:pPr marL="0" indent="0">
                  <a:buNone/>
                </a:pPr>
                <a:r>
                  <a:rPr lang="en-CA" dirty="0"/>
                  <a:t>y = ¾ x + 2.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endParaRPr lang="en-CA" sz="1000" dirty="0"/>
              </a:p>
              <a:p>
                <a:pPr marL="0" indent="0">
                  <a:buNone/>
                </a:pPr>
                <a:r>
                  <a:rPr lang="en-CA" dirty="0"/>
                  <a:t>Therefore, the vector equation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(4,3)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AA0F-8BC7-4375-B654-FB52635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Determine the equivalent vector and parametric equations of the line </a:t>
                </a:r>
              </a:p>
              <a:p>
                <a:pPr marL="0" indent="0">
                  <a:buNone/>
                </a:pPr>
                <a:r>
                  <a:rPr lang="en-CA" dirty="0"/>
                  <a:t>y = ¾ x + 2.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</a:p>
              <a:p>
                <a:pPr marL="0" indent="0">
                  <a:buNone/>
                </a:pPr>
                <a:endParaRPr lang="en-CA" sz="1000" dirty="0"/>
              </a:p>
              <a:p>
                <a:pPr marL="0" indent="0">
                  <a:buNone/>
                </a:pPr>
                <a:r>
                  <a:rPr lang="en-CA" dirty="0"/>
                  <a:t>Therefore, the vector equation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(4,3)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The parametric equations are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57550-AC91-4E67-BDA3-44FE03A8C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4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6B78-4971-4B89-80DC-F2B1CF4B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B82E-D939-4ABD-B5B8-886B6F0A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the line r = (3, -6) + s(-1, -4), s ϵ R, determine the equivalent slope y-intercept form and Cartesian equation.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6B78-4971-4B89-80DC-F2B1CF4B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6B82E-D939-4ABD-B5B8-886B6F0A8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Given the line r = (3, -6) + s(-1, -4), s ϵ R, determine the equivalent slope y-intercept form and Cartesian equation.</a:t>
                </a:r>
              </a:p>
              <a:p>
                <a:pPr marL="0" indent="0">
                  <a:buNone/>
                </a:pPr>
                <a:r>
                  <a:rPr lang="en-CA" sz="2600" dirty="0"/>
                  <a:t>Solution: Since the direction vector is (-1, -4), therefore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sz="2600" dirty="0"/>
                  <a:t>.</a:t>
                </a:r>
              </a:p>
              <a:p>
                <a:pPr marL="0" indent="0">
                  <a:buNone/>
                </a:pPr>
                <a:r>
                  <a:rPr lang="en-CA" sz="2600" dirty="0"/>
                  <a:t>Therefore, y = 4x + b</a:t>
                </a:r>
              </a:p>
              <a:p>
                <a:pPr marL="0" indent="0">
                  <a:buNone/>
                </a:pPr>
                <a:r>
                  <a:rPr lang="en-CA" sz="2600" dirty="0"/>
                  <a:t>Sub in the point (3, -6)</a:t>
                </a:r>
              </a:p>
              <a:p>
                <a:pPr marL="0" indent="0">
                  <a:buNone/>
                </a:pPr>
                <a:r>
                  <a:rPr lang="en-CA" sz="2600" dirty="0"/>
                  <a:t>-6 = 4(3) + b</a:t>
                </a:r>
              </a:p>
              <a:p>
                <a:pPr marL="0" indent="0">
                  <a:buNone/>
                </a:pPr>
                <a:r>
                  <a:rPr lang="en-CA" sz="2600" dirty="0"/>
                  <a:t>-6 = 12 + b</a:t>
                </a:r>
              </a:p>
              <a:p>
                <a:pPr marL="0" indent="0">
                  <a:buNone/>
                </a:pPr>
                <a:r>
                  <a:rPr lang="en-CA" sz="2600" dirty="0"/>
                  <a:t>-18 = b 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6B82E-D939-4ABD-B5B8-886B6F0A8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2E59F2-9D4C-4DF2-B2B9-374C32B2BB45}"/>
              </a:ext>
            </a:extLst>
          </p:cNvPr>
          <p:cNvSpPr txBox="1"/>
          <p:nvPr/>
        </p:nvSpPr>
        <p:spPr>
          <a:xfrm>
            <a:off x="5307290" y="4435310"/>
            <a:ext cx="420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 the slope y-intercept form of the line is y = 4x – 18 .</a:t>
            </a:r>
          </a:p>
        </p:txBody>
      </p:sp>
    </p:spTree>
    <p:extLst>
      <p:ext uri="{BB962C8B-B14F-4D97-AF65-F5344CB8AC3E}">
        <p14:creationId xmlns:p14="http://schemas.microsoft.com/office/powerpoint/2010/main" val="310199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6B78-4971-4B89-80DC-F2B1CF4B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B82E-D939-4ABD-B5B8-886B6F0A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Given the line r = (3, -6) + s(-1, -4), s ϵ R, determine the equivalent slope y-intercept form and Cartesian equation.</a:t>
            </a:r>
          </a:p>
          <a:p>
            <a:pPr marL="0" indent="0">
              <a:buNone/>
            </a:pPr>
            <a:r>
              <a:rPr lang="en-CA" sz="2600" dirty="0"/>
              <a:t>Solution: Now we want to find the Cartesian equation.</a:t>
            </a:r>
          </a:p>
          <a:p>
            <a:pPr marL="0" indent="0">
              <a:buNone/>
            </a:pPr>
            <a:r>
              <a:rPr lang="en-CA" sz="2600" dirty="0"/>
              <a:t>Since the direction vector is (-1, -4), therefore the normal vector is (4, -1)</a:t>
            </a:r>
          </a:p>
          <a:p>
            <a:pPr marL="0" indent="0">
              <a:buNone/>
            </a:pPr>
            <a:r>
              <a:rPr lang="en-CA" sz="2600" dirty="0"/>
              <a:t>This means that the Cartesian equation of the line is 4x – 1y + C = 0</a:t>
            </a:r>
          </a:p>
          <a:p>
            <a:pPr marL="0" indent="0">
              <a:buNone/>
            </a:pPr>
            <a:r>
              <a:rPr lang="en-CA" sz="2600" dirty="0"/>
              <a:t>Now we can sub in any point on the line, so we will use (3, -6)</a:t>
            </a:r>
          </a:p>
          <a:p>
            <a:pPr marL="0" indent="0">
              <a:buNone/>
            </a:pPr>
            <a:r>
              <a:rPr lang="en-CA" sz="2600" dirty="0"/>
              <a:t>4(3) – 1(-6) + C = 0</a:t>
            </a:r>
          </a:p>
          <a:p>
            <a:pPr marL="0" indent="0">
              <a:buNone/>
            </a:pPr>
            <a:r>
              <a:rPr lang="en-CA" sz="2600" dirty="0"/>
              <a:t>12 + 6 + C = 0</a:t>
            </a:r>
          </a:p>
          <a:p>
            <a:pPr marL="0" indent="0">
              <a:buNone/>
            </a:pPr>
            <a:r>
              <a:rPr lang="en-CA" sz="2600" dirty="0"/>
              <a:t>C = 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80DB-F7FA-4866-AABE-02DEC1E85808}"/>
              </a:ext>
            </a:extLst>
          </p:cNvPr>
          <p:cNvSpPr txBox="1"/>
          <p:nvPr/>
        </p:nvSpPr>
        <p:spPr>
          <a:xfrm>
            <a:off x="4647413" y="5019773"/>
            <a:ext cx="394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 the Cartesian equation of the line is 4x – y – 18 = 0</a:t>
            </a:r>
          </a:p>
        </p:txBody>
      </p:sp>
    </p:spTree>
    <p:extLst>
      <p:ext uri="{BB962C8B-B14F-4D97-AF65-F5344CB8AC3E}">
        <p14:creationId xmlns:p14="http://schemas.microsoft.com/office/powerpoint/2010/main" val="37448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C411-8727-4AF1-82B8-AFBBC921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the slope of a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 the direction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1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48A-4354-4BBB-88E2-DC1FBB9F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694F-BAD6-4CD4-8F1D-558107BF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Determine the Cartesian equation of the line passing through A (4, -2) that has the vector (5,3) as its normal.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9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48A-4354-4BBB-88E2-DC1FBB9F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E694F-BAD6-4CD4-8F1D-558107BF8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Determine the Cartesian equation of the line passing through A (4, -2) that has the vector (5,3) as its normal. </a:t>
                </a:r>
              </a:p>
              <a:p>
                <a:pPr marL="0" indent="0">
                  <a:buNone/>
                </a:pPr>
                <a:r>
                  <a:rPr lang="en-CA" dirty="0"/>
                  <a:t>Solution: 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(5,3)</m:t>
                        </m:r>
                      </m:e>
                    </m:acc>
                  </m:oMath>
                </a14:m>
                <a:r>
                  <a:rPr lang="en-CA" dirty="0"/>
                  <a:t>, therefore the Cartesian equation of the line is 5x + 3y + C = 0</a:t>
                </a:r>
              </a:p>
              <a:p>
                <a:pPr marL="0" indent="0">
                  <a:buNone/>
                </a:pPr>
                <a:r>
                  <a:rPr lang="en-CA" dirty="0"/>
                  <a:t>Let’s sub in a point (specifically, we’ll sub in the point (4, -2))</a:t>
                </a:r>
              </a:p>
              <a:p>
                <a:pPr marL="0" indent="0">
                  <a:buNone/>
                </a:pPr>
                <a:r>
                  <a:rPr lang="en-CA" dirty="0"/>
                  <a:t>5(4) + 3(-2) + C = 0</a:t>
                </a:r>
              </a:p>
              <a:p>
                <a:pPr marL="0" indent="0">
                  <a:buNone/>
                </a:pPr>
                <a:r>
                  <a:rPr lang="en-CA" dirty="0"/>
                  <a:t>20 – 6 + C = 0</a:t>
                </a:r>
              </a:p>
              <a:p>
                <a:pPr marL="0" indent="0">
                  <a:buNone/>
                </a:pPr>
                <a:r>
                  <a:rPr lang="en-CA" dirty="0"/>
                  <a:t>C = -14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E694F-BAD6-4CD4-8F1D-558107BF8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1061F5-E4BB-495F-96C5-ABBE6C278BC4}"/>
              </a:ext>
            </a:extLst>
          </p:cNvPr>
          <p:cNvSpPr txBox="1"/>
          <p:nvPr/>
        </p:nvSpPr>
        <p:spPr>
          <a:xfrm>
            <a:off x="4817096" y="4708687"/>
            <a:ext cx="430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 the Cartesian equation of the line is 5x + 3y – 14 = 0</a:t>
            </a:r>
          </a:p>
        </p:txBody>
      </p:sp>
    </p:spTree>
    <p:extLst>
      <p:ext uri="{BB962C8B-B14F-4D97-AF65-F5344CB8AC3E}">
        <p14:creationId xmlns:p14="http://schemas.microsoft.com/office/powerpoint/2010/main" val="6700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877E-A4C9-4DAC-9DB2-FE90B9705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For what value of k are the line </a:t>
            </a:r>
          </a:p>
          <a:p>
            <a:pPr marL="0" indent="0">
              <a:buNone/>
            </a:pPr>
            <a:r>
              <a:rPr lang="en-CA" dirty="0" err="1"/>
              <a:t>kx</a:t>
            </a:r>
            <a:r>
              <a:rPr lang="en-CA" dirty="0"/>
              <a:t> + 4y – 4 = 0 and 3x – 2y – 3 = 0 perpendicular?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9952-1F25-4DB6-BDCB-2BBEC7C7A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9952-1F25-4DB6-BDCB-2BBEC7C7A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9952-1F25-4DB6-BDCB-2BBEC7C7A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BD02AB-63E0-477C-92AC-AD11F674E35E}"/>
                  </a:ext>
                </a:extLst>
              </p:cNvPr>
              <p:cNvSpPr txBox="1"/>
              <p:nvPr/>
            </p:nvSpPr>
            <p:spPr>
              <a:xfrm>
                <a:off x="914399" y="4579319"/>
                <a:ext cx="45437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Here’s an interesting fact.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if two lines are perpendicular with each other, then their normal are perpendicular with each other.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BD02AB-63E0-477C-92AC-AD11F674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79319"/>
                <a:ext cx="4543719" cy="923330"/>
              </a:xfrm>
              <a:prstGeom prst="rect">
                <a:avLst/>
              </a:prstGeom>
              <a:blipFill>
                <a:blip r:embed="rId3"/>
                <a:stretch>
                  <a:fillRect l="-107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8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EC97470-DEB1-4B94-9F7E-AA3834CBB0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17" y="1825625"/>
            <a:ext cx="42397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ACB5A-7008-4D6D-A150-F8DA2C67289F}"/>
              </a:ext>
            </a:extLst>
          </p:cNvPr>
          <p:cNvSpPr txBox="1"/>
          <p:nvPr/>
        </p:nvSpPr>
        <p:spPr>
          <a:xfrm>
            <a:off x="1498862" y="454843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two perpendicular lines.</a:t>
            </a:r>
          </a:p>
        </p:txBody>
      </p:sp>
    </p:spTree>
    <p:extLst>
      <p:ext uri="{BB962C8B-B14F-4D97-AF65-F5344CB8AC3E}">
        <p14:creationId xmlns:p14="http://schemas.microsoft.com/office/powerpoint/2010/main" val="3716257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EC97470-DEB1-4B94-9F7E-AA3834CBB0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17" y="1825625"/>
            <a:ext cx="42397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ACB5A-7008-4D6D-A150-F8DA2C67289F}"/>
              </a:ext>
            </a:extLst>
          </p:cNvPr>
          <p:cNvSpPr txBox="1"/>
          <p:nvPr/>
        </p:nvSpPr>
        <p:spPr>
          <a:xfrm>
            <a:off x="1498862" y="45484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two perpendicular lines.</a:t>
            </a:r>
          </a:p>
          <a:p>
            <a:r>
              <a:rPr lang="en-US" dirty="0"/>
              <a:t>We can draw the normal for each</a:t>
            </a:r>
          </a:p>
        </p:txBody>
      </p:sp>
    </p:spTree>
    <p:extLst>
      <p:ext uri="{BB962C8B-B14F-4D97-AF65-F5344CB8AC3E}">
        <p14:creationId xmlns:p14="http://schemas.microsoft.com/office/powerpoint/2010/main" val="128202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EACB5A-7008-4D6D-A150-F8DA2C67289F}"/>
              </a:ext>
            </a:extLst>
          </p:cNvPr>
          <p:cNvSpPr txBox="1"/>
          <p:nvPr/>
        </p:nvSpPr>
        <p:spPr>
          <a:xfrm>
            <a:off x="1498862" y="45484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see that the normal vectors are perpendicular to each other.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D1147-C17E-490D-8ABA-F160CE58F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3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ACB5A-7008-4D6D-A150-F8DA2C67289F}"/>
                  </a:ext>
                </a:extLst>
              </p:cNvPr>
              <p:cNvSpPr txBox="1"/>
              <p:nvPr/>
            </p:nvSpPr>
            <p:spPr>
              <a:xfrm>
                <a:off x="933253" y="4341043"/>
                <a:ext cx="4911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two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perpendicular to each other, than their normal vectors will be perpendicular to each other.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ACB5A-7008-4D6D-A150-F8DA2C67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3" y="4341043"/>
                <a:ext cx="4911365" cy="923330"/>
              </a:xfrm>
              <a:prstGeom prst="rect">
                <a:avLst/>
              </a:prstGeom>
              <a:blipFill>
                <a:blip r:embed="rId3"/>
                <a:stretch>
                  <a:fillRect l="-99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B3D1147-C17E-490D-8ABA-F160CE58F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2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ACB5A-7008-4D6D-A150-F8DA2C67289F}"/>
                  </a:ext>
                </a:extLst>
              </p:cNvPr>
              <p:cNvSpPr txBox="1"/>
              <p:nvPr/>
            </p:nvSpPr>
            <p:spPr>
              <a:xfrm>
                <a:off x="933253" y="4341043"/>
                <a:ext cx="49113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two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perpendicular to each other, than their normal vectors will be perpendicular to each other. </a:t>
                </a:r>
              </a:p>
              <a:p>
                <a:r>
                  <a:rPr lang="en-US" dirty="0"/>
                  <a:t>More generally, the angle between the normal vectors of two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equals the angle between the </a:t>
                </a:r>
                <a:r>
                  <a:rPr lang="en-US"/>
                  <a:t>lines themselves.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EACB5A-7008-4D6D-A150-F8DA2C67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3" y="4341043"/>
                <a:ext cx="4911365" cy="1754326"/>
              </a:xfrm>
              <a:prstGeom prst="rect">
                <a:avLst/>
              </a:prstGeom>
              <a:blipFill>
                <a:blip r:embed="rId3"/>
                <a:stretch>
                  <a:fillRect l="-993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B3D1147-C17E-490D-8ABA-F160CE58F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4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C411-8727-4AF1-82B8-AFBBC921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slope of a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then the direction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95B73-185A-48A6-9051-A345EC1175F9}"/>
                  </a:ext>
                </a:extLst>
              </p:cNvPr>
              <p:cNvSpPr txBox="1"/>
              <p:nvPr/>
            </p:nvSpPr>
            <p:spPr>
              <a:xfrm>
                <a:off x="1904214" y="2974156"/>
                <a:ext cx="7682845" cy="132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Explanation: If the slope of a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then that means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which means that the rise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the run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In other words, the increase in the x-coordinate from one point to the other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the increase in the y-coordinate from one point to the other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95B73-185A-48A6-9051-A345EC11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4" y="2974156"/>
                <a:ext cx="7682845" cy="1326261"/>
              </a:xfrm>
              <a:prstGeom prst="rect">
                <a:avLst/>
              </a:prstGeom>
              <a:blipFill>
                <a:blip r:embed="rId3"/>
                <a:stretch>
                  <a:fillRect l="-634" r="-238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7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So, basically, we want to solve for k so that the normal vectors are perpendicular to each other, thereby making the lines perpendicular to each other.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8F3F-55CC-4F89-88C0-444030FC3B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normal vectors are perpendicular to each other, than their dot product should equal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C15-77E4-4C6F-B839-08CEC191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For what value of k are the line </a:t>
                </a:r>
              </a:p>
              <a:p>
                <a:pPr marL="0" indent="0">
                  <a:buNone/>
                </a:pPr>
                <a:r>
                  <a:rPr lang="en-CA" dirty="0" err="1"/>
                  <a:t>kx</a:t>
                </a:r>
                <a:r>
                  <a:rPr lang="en-CA" dirty="0"/>
                  <a:t> + 4y – 4 = 0 and 3x – 2y – 3 = 0 perpendicular?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Solutions: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So, basically, we want to solve for k so that the normal vectors are perpendicular to each other, thereby making the lines perpendicular to each other.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1877E-A4C9-4DAC-9DB2-FE90B9705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E88F3F-55CC-4F89-88C0-444030FC3B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normal vectors are perpendicular to each other, than their dot product should equal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3,−2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1E88F3F-55CC-4F89-88C0-444030FC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B9D85-7335-41E3-A3E9-9D435BF40A16}"/>
                  </a:ext>
                </a:extLst>
              </p:cNvPr>
              <p:cNvSpPr txBox="1"/>
              <p:nvPr/>
            </p:nvSpPr>
            <p:spPr>
              <a:xfrm>
                <a:off x="8012782" y="4953785"/>
                <a:ext cx="2818615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the lines are perpendicular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B9D85-7335-41E3-A3E9-9D435BF4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2" y="4953785"/>
                <a:ext cx="2818615" cy="785536"/>
              </a:xfrm>
              <a:prstGeom prst="rect">
                <a:avLst/>
              </a:prstGeom>
              <a:blipFill>
                <a:blip r:embed="rId4"/>
                <a:stretch>
                  <a:fillRect l="-1728" t="-4688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3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56EC-B914-4E57-AD59-4FBF14C3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 the acute angle formed at the intersection of the following pair of lines.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	L₁: (</a:t>
            </a:r>
            <a:r>
              <a:rPr lang="en-CA" dirty="0" err="1"/>
              <a:t>x,y</a:t>
            </a:r>
            <a:r>
              <a:rPr lang="en-CA" dirty="0"/>
              <a:t>) = (2,2) + s(-1, 3) 	    and 	L₂: (</a:t>
            </a:r>
            <a:r>
              <a:rPr lang="en-CA" dirty="0" err="1"/>
              <a:t>x,y</a:t>
            </a:r>
            <a:r>
              <a:rPr lang="en-CA" dirty="0"/>
              <a:t>) = (5,1) + t (3,4)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3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Determine the acute angle formed at the intersection of the following pair of lines.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	L₁: (</a:t>
                </a:r>
                <a:r>
                  <a:rPr lang="en-CA" dirty="0" err="1"/>
                  <a:t>x,y</a:t>
                </a:r>
                <a:r>
                  <a:rPr lang="en-CA" dirty="0"/>
                  <a:t>) = (2,2) + s(-1, 3) 	    and 	L₂: (</a:t>
                </a:r>
                <a:r>
                  <a:rPr lang="en-CA" dirty="0" err="1"/>
                  <a:t>x,y</a:t>
                </a:r>
                <a:r>
                  <a:rPr lang="en-CA" dirty="0"/>
                  <a:t>) = (5,1) + t (3,4)</a:t>
                </a:r>
              </a:p>
              <a:p>
                <a:pPr marL="0" indent="0">
                  <a:buNone/>
                </a:pPr>
                <a:r>
                  <a:rPr lang="en-CA" dirty="0"/>
                  <a:t>Solution: Recall from Grade 9 that any two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that are not parallel intersect in exactly one point.</a:t>
                </a:r>
              </a:p>
              <a:p>
                <a:pPr marL="0" indent="0">
                  <a:buNone/>
                </a:pPr>
                <a:r>
                  <a:rPr lang="en-CA" dirty="0"/>
                  <a:t>Since the direction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(3,4)</m:t>
                        </m:r>
                      </m:e>
                    </m:acc>
                  </m:oMath>
                </a14:m>
                <a:r>
                  <a:rPr lang="en-US" dirty="0"/>
                  <a:t> are not scalar multiples of each other, therefore they are not collinear (i.e., parallel). Therefore, these lines intersect at one point.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33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Determine the acute angle formed at the intersection of the following pair of lines.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	L₁: (</a:t>
                </a:r>
                <a:r>
                  <a:rPr lang="en-CA" dirty="0" err="1"/>
                  <a:t>x,y</a:t>
                </a:r>
                <a:r>
                  <a:rPr lang="en-CA" dirty="0"/>
                  <a:t>) = (2,2) + s(-1, 3) 	    and 	L₂: (</a:t>
                </a:r>
                <a:r>
                  <a:rPr lang="en-CA" dirty="0" err="1"/>
                  <a:t>x,y</a:t>
                </a:r>
                <a:r>
                  <a:rPr lang="en-CA" dirty="0"/>
                  <a:t>) = (5,1) + t (3,4)</a:t>
                </a:r>
              </a:p>
              <a:p>
                <a:pPr marL="0" indent="0">
                  <a:buNone/>
                </a:pPr>
                <a:r>
                  <a:rPr lang="en-CA" dirty="0"/>
                  <a:t>Solution: The angle of intersection of the two lines is equal to the angle between the two direction vectors.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(3,4)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(−1,3)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(3,4)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−3+12=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6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Determine the acute angle formed at the intersection of the following pair of lines.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	L₁: (</a:t>
                </a:r>
                <a:r>
                  <a:rPr lang="en-CA" dirty="0" err="1"/>
                  <a:t>x,y</a:t>
                </a:r>
                <a:r>
                  <a:rPr lang="en-CA" dirty="0"/>
                  <a:t>) = (2,2) + s(-1, 3) 	    and 	L₂: (</a:t>
                </a:r>
                <a:r>
                  <a:rPr lang="en-CA" dirty="0" err="1"/>
                  <a:t>x,y</a:t>
                </a:r>
                <a:r>
                  <a:rPr lang="en-CA" dirty="0"/>
                  <a:t>) = (5,1) + t (3,4)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−3+12=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87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Determine the acute angle formed at the intersection of the following pair of lines.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	L₁: (</a:t>
                </a:r>
                <a:r>
                  <a:rPr lang="en-CA" dirty="0" err="1"/>
                  <a:t>x,y</a:t>
                </a:r>
                <a:r>
                  <a:rPr lang="en-CA" dirty="0"/>
                  <a:t>) = (2,2) + s(-1, 3) 	    and 	L₂: (</a:t>
                </a:r>
                <a:r>
                  <a:rPr lang="en-CA" dirty="0" err="1"/>
                  <a:t>x,y</a:t>
                </a:r>
                <a:r>
                  <a:rPr lang="en-CA" dirty="0"/>
                  <a:t>) = (5,1) + t (3,4)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−3+12=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9=5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4D484-46D0-485D-BD8B-95286341E34B}"/>
                  </a:ext>
                </a:extLst>
              </p:cNvPr>
              <p:cNvSpPr txBox="1"/>
              <p:nvPr/>
            </p:nvSpPr>
            <p:spPr>
              <a:xfrm>
                <a:off x="5844618" y="5453406"/>
                <a:ext cx="303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55.3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4D484-46D0-485D-BD8B-95286341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18" y="5453406"/>
                <a:ext cx="30354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1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56EC-B914-4E57-AD59-4FBF14C3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Determine the acute angle formed at the intersection of the following pair of lines.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	L₁: (</a:t>
            </a:r>
            <a:r>
              <a:rPr lang="en-CA" dirty="0" err="1"/>
              <a:t>x,y</a:t>
            </a:r>
            <a:r>
              <a:rPr lang="en-CA" dirty="0"/>
              <a:t>) = (2,2) + s(-1, 3) 	    and 	L₂: (</a:t>
            </a:r>
            <a:r>
              <a:rPr lang="en-CA" dirty="0" err="1"/>
              <a:t>x,y</a:t>
            </a:r>
            <a:r>
              <a:rPr lang="en-CA" dirty="0"/>
              <a:t>) = (5,1) + t (3,4)</a:t>
            </a:r>
          </a:p>
          <a:p>
            <a:pPr marL="0" indent="0">
              <a:buNone/>
            </a:pPr>
            <a:r>
              <a:rPr lang="en-CA" dirty="0"/>
              <a:t>Solution:</a:t>
            </a:r>
          </a:p>
          <a:p>
            <a:pPr marL="0" indent="0">
              <a:buNone/>
            </a:pPr>
            <a:r>
              <a:rPr lang="en-CA" dirty="0"/>
              <a:t>It’s good to remember that if two lines meet at an acute angle, that there is also an acute angle there.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86E107-D462-498C-80C0-528B5C6001BA}"/>
              </a:ext>
            </a:extLst>
          </p:cNvPr>
          <p:cNvCxnSpPr/>
          <p:nvPr/>
        </p:nvCxnSpPr>
        <p:spPr>
          <a:xfrm flipH="1">
            <a:off x="5373278" y="4628561"/>
            <a:ext cx="1348033" cy="120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E9A9F-C3BC-4A29-9FCA-1FBEB8AE7BF8}"/>
              </a:ext>
            </a:extLst>
          </p:cNvPr>
          <p:cNvCxnSpPr/>
          <p:nvPr/>
        </p:nvCxnSpPr>
        <p:spPr>
          <a:xfrm flipH="1">
            <a:off x="5863472" y="4553146"/>
            <a:ext cx="320512" cy="151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887B44-381C-4CB0-9A6F-4D6C7E3BDF40}"/>
                  </a:ext>
                </a:extLst>
              </p14:cNvPr>
              <p14:cNvContentPartPr/>
              <p14:nvPr/>
            </p14:nvContentPartPr>
            <p14:xfrm>
              <a:off x="6265433" y="4330292"/>
              <a:ext cx="553320" cy="47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887B44-381C-4CB0-9A6F-4D6C7E3BD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793" y="4321292"/>
                <a:ext cx="5709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5191F1-0AD8-4563-B9F0-8C00C9342780}"/>
                  </a:ext>
                </a:extLst>
              </p14:cNvPr>
              <p14:cNvContentPartPr/>
              <p14:nvPr/>
            </p14:nvContentPartPr>
            <p14:xfrm>
              <a:off x="6127913" y="4945172"/>
              <a:ext cx="623160" cy="58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5191F1-0AD8-4563-B9F0-8C00C9342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9273" y="4936532"/>
                <a:ext cx="640800" cy="6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785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56EC-B914-4E57-AD59-4FBF14C3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Determine the acute angle formed at the intersection of the following pair of lines.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	L₁: (</a:t>
            </a:r>
            <a:r>
              <a:rPr lang="en-CA" dirty="0" err="1"/>
              <a:t>x,y</a:t>
            </a:r>
            <a:r>
              <a:rPr lang="en-CA" dirty="0"/>
              <a:t>) = (2,2) + s(-1, 3) 	    and 	L₂: (</a:t>
            </a:r>
            <a:r>
              <a:rPr lang="en-CA" dirty="0" err="1"/>
              <a:t>x,y</a:t>
            </a:r>
            <a:r>
              <a:rPr lang="en-CA" dirty="0"/>
              <a:t>) = (5,1) + t (3,4)</a:t>
            </a:r>
          </a:p>
          <a:p>
            <a:pPr marL="0" indent="0">
              <a:buNone/>
            </a:pPr>
            <a:r>
              <a:rPr lang="en-CA" dirty="0"/>
              <a:t>Solution:</a:t>
            </a:r>
          </a:p>
          <a:p>
            <a:pPr marL="0" indent="0">
              <a:buNone/>
            </a:pPr>
            <a:r>
              <a:rPr lang="en-CA" dirty="0"/>
              <a:t>In this case, the acute angle is approximately 55.3° and the obtuse angle is approximately  180° - 55.3° = 126.7°. The question only asked for the acute angle though, so our final answer 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FF7EC-E84C-45C6-8620-A29419C1B9AE}"/>
              </a:ext>
            </a:extLst>
          </p:cNvPr>
          <p:cNvSpPr txBox="1"/>
          <p:nvPr/>
        </p:nvSpPr>
        <p:spPr>
          <a:xfrm>
            <a:off x="2253006" y="5274296"/>
            <a:ext cx="67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acute angle made between the two lines is approximately 55.3°</a:t>
            </a:r>
          </a:p>
        </p:txBody>
      </p:sp>
    </p:spTree>
    <p:extLst>
      <p:ext uri="{BB962C8B-B14F-4D97-AF65-F5344CB8AC3E}">
        <p14:creationId xmlns:p14="http://schemas.microsoft.com/office/powerpoint/2010/main" val="564295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56EC-B914-4E57-AD59-4FBF14C3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Determine the acute and obtuse angle between the lines </a:t>
            </a:r>
          </a:p>
          <a:p>
            <a:pPr marL="0" indent="0">
              <a:buNone/>
            </a:pPr>
            <a:r>
              <a:rPr lang="en-US" dirty="0"/>
              <a:t>3x – 2y + 7 = 0         and         x + 4y – 17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C411-8727-4AF1-82B8-AFBBC921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slope of a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then the direction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56EAF-DAFB-4FD6-B246-CFAFA4B31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95B73-185A-48A6-9051-A345EC1175F9}"/>
                  </a:ext>
                </a:extLst>
              </p:cNvPr>
              <p:cNvSpPr txBox="1"/>
              <p:nvPr/>
            </p:nvSpPr>
            <p:spPr>
              <a:xfrm>
                <a:off x="1904214" y="2974156"/>
                <a:ext cx="7682845" cy="132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Explanation: If the slope of a line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then that means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which means that the rise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the run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In other words, the increase in the x-coordinate from one point to the other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the increase in the y-coordinate from one point to the other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95B73-185A-48A6-9051-A345EC11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4" y="2974156"/>
                <a:ext cx="7682845" cy="1326261"/>
              </a:xfrm>
              <a:prstGeom prst="rect">
                <a:avLst/>
              </a:prstGeom>
              <a:blipFill>
                <a:blip r:embed="rId3"/>
                <a:stretch>
                  <a:fillRect l="-634" r="-238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6A90C-A170-4C09-AB2D-D17AEE1FF3D7}"/>
                  </a:ext>
                </a:extLst>
              </p:cNvPr>
              <p:cNvSpPr txBox="1"/>
              <p:nvPr/>
            </p:nvSpPr>
            <p:spPr>
              <a:xfrm>
                <a:off x="4242061" y="4653725"/>
                <a:ext cx="4044099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the direction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A6A90C-A170-4C09-AB2D-D17AEE1F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1" y="4653725"/>
                <a:ext cx="4044099" cy="411972"/>
              </a:xfrm>
              <a:prstGeom prst="rect">
                <a:avLst/>
              </a:prstGeom>
              <a:blipFill>
                <a:blip r:embed="rId4"/>
                <a:stretch>
                  <a:fillRect l="-1357"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574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 between the lines </a:t>
                </a:r>
              </a:p>
              <a:p>
                <a:pPr marL="0" indent="0">
                  <a:buNone/>
                </a:pPr>
                <a:r>
                  <a:rPr lang="en-US" dirty="0"/>
                  <a:t>3x – 2y + 7 = 0         and         x + 4y – 17 = 0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The angle between two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equal to the angle between the normal vectors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(3,−2)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(1,4)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3−8=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556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 between the lines </a:t>
                </a:r>
              </a:p>
              <a:p>
                <a:pPr marL="0" indent="0">
                  <a:buNone/>
                </a:pPr>
                <a:r>
                  <a:rPr lang="en-US" dirty="0"/>
                  <a:t>3x – 2y + 7 = 0         and         x + 4y – 17 = 0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3−8=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 between the lines </a:t>
                </a:r>
              </a:p>
              <a:p>
                <a:pPr marL="0" indent="0">
                  <a:buNone/>
                </a:pPr>
                <a:r>
                  <a:rPr lang="en-US" dirty="0"/>
                  <a:t>3x – 2y + 7 = 0         and         x + 4y – 17 = 0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3−8=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109.7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109.7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8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8FF4-CDB8-4782-99D1-ABE02006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Determine the acute and obtuse angle between the lines </a:t>
                </a:r>
              </a:p>
              <a:p>
                <a:pPr marL="0" indent="0">
                  <a:buNone/>
                </a:pPr>
                <a:r>
                  <a:rPr lang="en-US" dirty="0"/>
                  <a:t>3x – 2y + 7 = 0         and         x + 4y – 17 = 0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3−8=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109.7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109.7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956EC-B914-4E57-AD59-4FBF14C3A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BD07BB-F6BF-4AA8-9974-709979E7A0A1}"/>
              </a:ext>
            </a:extLst>
          </p:cNvPr>
          <p:cNvSpPr txBox="1"/>
          <p:nvPr/>
        </p:nvSpPr>
        <p:spPr>
          <a:xfrm>
            <a:off x="5514679" y="4708688"/>
            <a:ext cx="461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 the acute angle between the lines is approximately 70.3° and the obtuse angle between the lines is approximately 109.7°</a:t>
            </a:r>
          </a:p>
        </p:txBody>
      </p:sp>
    </p:spTree>
    <p:extLst>
      <p:ext uri="{BB962C8B-B14F-4D97-AF65-F5344CB8AC3E}">
        <p14:creationId xmlns:p14="http://schemas.microsoft.com/office/powerpoint/2010/main" val="1582505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6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There is a right angle at point C. This means that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dirty="0"/>
                  <a:t> is perpendicular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 We know that the point C is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, so we therefore know that the point C has the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165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acc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</m:ac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(3+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−5,1−2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−3)</m:t>
                        </m:r>
                      </m:e>
                    </m:ac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−2,−2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𝐴𝐶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perpendicular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94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+1,−2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+1)</m:t>
                        </m:r>
                      </m:e>
                    </m:ac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−2,−2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ac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0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4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 means that the coordinates of point C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 which means that the coordinates of point C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3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93B6-76CB-4C44-A678-9BED075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4388-49ED-423E-AEED-F54F75A5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If the Cartesian equation of a line is Ax + By + C = 0, then the slope of the line is –A/B.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9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means that the coordinates of point C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which means that the coordinates of point C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593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DF0-8B17-46DF-A3A6-8281649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line segment joining A(2, 0) and B(5,3) is the hypotenuse of a right triangle. The third vertex, C, lies on the line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(3,1)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(1,−2)</m:t>
                        </m:r>
                      </m:e>
                    </m:acc>
                  </m:oMath>
                </a14:m>
                <a:r>
                  <a:rPr lang="en-US" dirty="0"/>
                  <a:t>. Determine the coordinates of C (there might be more than one answer)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the coordinates of point C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2,3 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3885-6B48-4FBA-ADE5-14523CB0B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8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93B6-76CB-4C44-A678-9BED075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4388-49ED-423E-AEED-F54F75A5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the Cartesian equation of a line is Ax + By + C = 0, then the slope of the line is –A/B.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1D2D37-E4D5-4F1E-A177-CCE11112EC62}"/>
                  </a:ext>
                </a:extLst>
              </p:cNvPr>
              <p:cNvSpPr txBox="1"/>
              <p:nvPr/>
            </p:nvSpPr>
            <p:spPr>
              <a:xfrm>
                <a:off x="3855563" y="2869189"/>
                <a:ext cx="3553905" cy="226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Explanation: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Thinking in terms of y = mx + b</a:t>
                </a:r>
              </a:p>
              <a:p>
                <a:r>
                  <a:rPr lang="en-US" dirty="0"/>
                  <a:t>The slope is –A/B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1D2D37-E4D5-4F1E-A177-CCE11112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63" y="2869189"/>
                <a:ext cx="3553905" cy="2264210"/>
              </a:xfrm>
              <a:prstGeom prst="rect">
                <a:avLst/>
              </a:prstGeom>
              <a:blipFill>
                <a:blip r:embed="rId2"/>
                <a:stretch>
                  <a:fillRect l="-1372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1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08D3-3B4B-4396-93EE-C26DD981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3554-7DC2-44C6-9B3F-3347DA70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If Ax + By + C = 0, then the normal vector is (A, B).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08D3-3B4B-4396-93EE-C26DD981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3554-7DC2-44C6-9B3F-3347DA70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Ax + By + C = 0, then the normal vector is (A, B).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5CE84-FAE1-47BC-805B-452C158AE4D8}"/>
              </a:ext>
            </a:extLst>
          </p:cNvPr>
          <p:cNvSpPr txBox="1"/>
          <p:nvPr/>
        </p:nvSpPr>
        <p:spPr>
          <a:xfrm>
            <a:off x="2686639" y="2974156"/>
            <a:ext cx="6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 vector refers to the direction vector of a perpendicular line. Normal in this context means perpendicular</a:t>
            </a:r>
          </a:p>
        </p:txBody>
      </p:sp>
    </p:spTree>
    <p:extLst>
      <p:ext uri="{BB962C8B-B14F-4D97-AF65-F5344CB8AC3E}">
        <p14:creationId xmlns:p14="http://schemas.microsoft.com/office/powerpoint/2010/main" val="36864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08D3-3B4B-4396-93EE-C26DD981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3554-7DC2-44C6-9B3F-3347DA70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Ax + By + C = 0, then the normal vector is (A, B).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C3D3F-18A8-4205-A21A-703B5BA44090}"/>
              </a:ext>
            </a:extLst>
          </p:cNvPr>
          <p:cNvSpPr txBox="1"/>
          <p:nvPr/>
        </p:nvSpPr>
        <p:spPr>
          <a:xfrm>
            <a:off x="952108" y="2413337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Explanation: We already showed that if Ax + By + C = 0, then the slope of the line is –A/B</a:t>
            </a:r>
          </a:p>
          <a:p>
            <a:endParaRPr lang="en-US" dirty="0"/>
          </a:p>
          <a:p>
            <a:r>
              <a:rPr lang="en-US" dirty="0"/>
              <a:t>This means that the slope of a perpendicular line is the negative reciprocal, which is B/A</a:t>
            </a:r>
          </a:p>
          <a:p>
            <a:endParaRPr lang="en-US" dirty="0"/>
          </a:p>
          <a:p>
            <a:r>
              <a:rPr lang="en-US" dirty="0"/>
              <a:t>If the slope of a line is B/A, then that means when the rise is B, the run is A</a:t>
            </a:r>
          </a:p>
          <a:p>
            <a:endParaRPr lang="en-US" dirty="0"/>
          </a:p>
          <a:p>
            <a:r>
              <a:rPr lang="en-US" dirty="0"/>
              <a:t>This means that for that line, for every increase in the x-coordinate of A, there is an increase in the y-coordinate of B</a:t>
            </a:r>
          </a:p>
          <a:p>
            <a:endParaRPr lang="en-US" dirty="0"/>
          </a:p>
          <a:p>
            <a:r>
              <a:rPr lang="en-US" dirty="0"/>
              <a:t>This means that the direction vector of that perpendicular line is (A, B)</a:t>
            </a:r>
          </a:p>
          <a:p>
            <a:endParaRPr lang="en-US" dirty="0"/>
          </a:p>
          <a:p>
            <a:r>
              <a:rPr lang="en-US" dirty="0"/>
              <a:t>This is the definition of a normal vector; the normal vector is (A, B)</a:t>
            </a:r>
          </a:p>
        </p:txBody>
      </p:sp>
    </p:spTree>
    <p:extLst>
      <p:ext uri="{BB962C8B-B14F-4D97-AF65-F5344CB8AC3E}">
        <p14:creationId xmlns:p14="http://schemas.microsoft.com/office/powerpoint/2010/main" val="279476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3346</Words>
  <Application>Microsoft Office PowerPoint</Application>
  <PresentationFormat>Widescreen</PresentationFormat>
  <Paragraphs>255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Cartesian Equation of a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Equation of a Line</dc:title>
  <dc:creator>Jim Beland</dc:creator>
  <cp:lastModifiedBy>Jim</cp:lastModifiedBy>
  <cp:revision>2</cp:revision>
  <dcterms:created xsi:type="dcterms:W3CDTF">2020-06-05T01:13:42Z</dcterms:created>
  <dcterms:modified xsi:type="dcterms:W3CDTF">2022-01-09T03:59:43Z</dcterms:modified>
</cp:coreProperties>
</file>