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1D512-1BDA-4976-9487-F8FA777FD53E}" v="1007" dt="2022-01-09T04:49:49.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52E9509C-9ABD-437E-BCA3-867A84A104B1}"/>
    <pc:docChg chg="undo custSel addSld delSld modSld sldOrd">
      <pc:chgData name="Jim Beland" userId="d41a4da1a37fb713" providerId="LiveId" clId="{52E9509C-9ABD-437E-BCA3-867A84A104B1}" dt="2020-06-05T22:34:59.648" v="8958" actId="20577"/>
      <pc:docMkLst>
        <pc:docMk/>
      </pc:docMkLst>
      <pc:sldChg chg="modSp add">
        <pc:chgData name="Jim Beland" userId="d41a4da1a37fb713" providerId="LiveId" clId="{52E9509C-9ABD-437E-BCA3-867A84A104B1}" dt="2020-06-05T04:01:57.869" v="64" actId="20577"/>
        <pc:sldMkLst>
          <pc:docMk/>
          <pc:sldMk cId="373645142" sldId="256"/>
        </pc:sldMkLst>
        <pc:spChg chg="mod">
          <ac:chgData name="Jim Beland" userId="d41a4da1a37fb713" providerId="LiveId" clId="{52E9509C-9ABD-437E-BCA3-867A84A104B1}" dt="2020-06-05T04:01:57.869" v="64" actId="20577"/>
          <ac:spMkLst>
            <pc:docMk/>
            <pc:sldMk cId="373645142" sldId="256"/>
            <ac:spMk id="2" creationId="{50EF72A0-864C-42DC-BD4B-EB57405D9432}"/>
          </ac:spMkLst>
        </pc:spChg>
      </pc:sldChg>
      <pc:sldChg chg="addSp delSp modSp add">
        <pc:chgData name="Jim Beland" userId="d41a4da1a37fb713" providerId="LiveId" clId="{52E9509C-9ABD-437E-BCA3-867A84A104B1}" dt="2020-06-05T22:34:59.648" v="8958" actId="20577"/>
        <pc:sldMkLst>
          <pc:docMk/>
          <pc:sldMk cId="228921744" sldId="257"/>
        </pc:sldMkLst>
        <pc:spChg chg="mod">
          <ac:chgData name="Jim Beland" userId="d41a4da1a37fb713" providerId="LiveId" clId="{52E9509C-9ABD-437E-BCA3-867A84A104B1}" dt="2020-06-05T04:03:10.648" v="210" actId="20577"/>
          <ac:spMkLst>
            <pc:docMk/>
            <pc:sldMk cId="228921744" sldId="257"/>
            <ac:spMk id="2" creationId="{3E54FF1F-E084-4362-B090-7E88623C7516}"/>
          </ac:spMkLst>
        </pc:spChg>
        <pc:spChg chg="mod">
          <ac:chgData name="Jim Beland" userId="d41a4da1a37fb713" providerId="LiveId" clId="{52E9509C-9ABD-437E-BCA3-867A84A104B1}" dt="2020-06-05T22:34:59.648" v="8958" actId="20577"/>
          <ac:spMkLst>
            <pc:docMk/>
            <pc:sldMk cId="228921744" sldId="257"/>
            <ac:spMk id="3" creationId="{84C410D3-BB66-4D75-81BB-00D7E149911F}"/>
          </ac:spMkLst>
        </pc:spChg>
        <pc:spChg chg="add del">
          <ac:chgData name="Jim Beland" userId="d41a4da1a37fb713" providerId="LiveId" clId="{52E9509C-9ABD-437E-BCA3-867A84A104B1}" dt="2020-06-05T04:02:19.418" v="68"/>
          <ac:spMkLst>
            <pc:docMk/>
            <pc:sldMk cId="228921744" sldId="257"/>
            <ac:spMk id="6" creationId="{3E455649-4E4E-459B-A8FB-3F4C85951413}"/>
          </ac:spMkLst>
        </pc:spChg>
        <pc:spChg chg="add del">
          <ac:chgData name="Jim Beland" userId="d41a4da1a37fb713" providerId="LiveId" clId="{52E9509C-9ABD-437E-BCA3-867A84A104B1}" dt="2020-06-05T04:02:19.418" v="68"/>
          <ac:spMkLst>
            <pc:docMk/>
            <pc:sldMk cId="228921744" sldId="257"/>
            <ac:spMk id="7" creationId="{152DBCE3-333F-46E2-A4D2-53E97FA02240}"/>
          </ac:spMkLst>
        </pc:spChg>
        <pc:spChg chg="add del">
          <ac:chgData name="Jim Beland" userId="d41a4da1a37fb713" providerId="LiveId" clId="{52E9509C-9ABD-437E-BCA3-867A84A104B1}" dt="2020-06-05T04:02:19.418" v="68"/>
          <ac:spMkLst>
            <pc:docMk/>
            <pc:sldMk cId="228921744" sldId="257"/>
            <ac:spMk id="8" creationId="{FB43A8BB-B7A9-49F5-BFF0-AA2486AA8295}"/>
          </ac:spMkLst>
        </pc:spChg>
        <pc:graphicFrameChg chg="add del">
          <ac:chgData name="Jim Beland" userId="d41a4da1a37fb713" providerId="LiveId" clId="{52E9509C-9ABD-437E-BCA3-867A84A104B1}" dt="2020-06-05T04:02:19.418" v="68"/>
          <ac:graphicFrameMkLst>
            <pc:docMk/>
            <pc:sldMk cId="228921744" sldId="257"/>
            <ac:graphicFrameMk id="4" creationId="{F88C3009-0A4C-4D6C-A231-3060B4215020}"/>
          </ac:graphicFrameMkLst>
        </pc:graphicFrameChg>
        <pc:graphicFrameChg chg="add del">
          <ac:chgData name="Jim Beland" userId="d41a4da1a37fb713" providerId="LiveId" clId="{52E9509C-9ABD-437E-BCA3-867A84A104B1}" dt="2020-06-05T04:02:19.418" v="68"/>
          <ac:graphicFrameMkLst>
            <pc:docMk/>
            <pc:sldMk cId="228921744" sldId="257"/>
            <ac:graphicFrameMk id="5" creationId="{7FFC9A0A-93BB-4897-B66C-0E4F900C3AAC}"/>
          </ac:graphicFrameMkLst>
        </pc:graphicFrameChg>
      </pc:sldChg>
      <pc:sldChg chg="modSp add">
        <pc:chgData name="Jim Beland" userId="d41a4da1a37fb713" providerId="LiveId" clId="{52E9509C-9ABD-437E-BCA3-867A84A104B1}" dt="2020-06-05T04:06:26.004" v="446" actId="20577"/>
        <pc:sldMkLst>
          <pc:docMk/>
          <pc:sldMk cId="3006923703" sldId="258"/>
        </pc:sldMkLst>
        <pc:spChg chg="mod">
          <ac:chgData name="Jim Beland" userId="d41a4da1a37fb713" providerId="LiveId" clId="{52E9509C-9ABD-437E-BCA3-867A84A104B1}" dt="2020-06-05T04:03:22.673" v="218" actId="20577"/>
          <ac:spMkLst>
            <pc:docMk/>
            <pc:sldMk cId="3006923703" sldId="258"/>
            <ac:spMk id="2" creationId="{3E54FF1F-E084-4362-B090-7E88623C7516}"/>
          </ac:spMkLst>
        </pc:spChg>
        <pc:spChg chg="mod">
          <ac:chgData name="Jim Beland" userId="d41a4da1a37fb713" providerId="LiveId" clId="{52E9509C-9ABD-437E-BCA3-867A84A104B1}" dt="2020-06-05T04:06:26.004" v="446" actId="20577"/>
          <ac:spMkLst>
            <pc:docMk/>
            <pc:sldMk cId="3006923703" sldId="258"/>
            <ac:spMk id="3" creationId="{84C410D3-BB66-4D75-81BB-00D7E149911F}"/>
          </ac:spMkLst>
        </pc:spChg>
      </pc:sldChg>
      <pc:sldChg chg="modSp add">
        <pc:chgData name="Jim Beland" userId="d41a4da1a37fb713" providerId="LiveId" clId="{52E9509C-9ABD-437E-BCA3-867A84A104B1}" dt="2020-06-05T04:07:01.157" v="595" actId="20577"/>
        <pc:sldMkLst>
          <pc:docMk/>
          <pc:sldMk cId="2474820865" sldId="259"/>
        </pc:sldMkLst>
        <pc:spChg chg="mod">
          <ac:chgData name="Jim Beland" userId="d41a4da1a37fb713" providerId="LiveId" clId="{52E9509C-9ABD-437E-BCA3-867A84A104B1}" dt="2020-06-05T04:07:01.157" v="595" actId="20577"/>
          <ac:spMkLst>
            <pc:docMk/>
            <pc:sldMk cId="2474820865" sldId="259"/>
            <ac:spMk id="3" creationId="{84C410D3-BB66-4D75-81BB-00D7E149911F}"/>
          </ac:spMkLst>
        </pc:spChg>
      </pc:sldChg>
      <pc:sldChg chg="add del">
        <pc:chgData name="Jim Beland" userId="d41a4da1a37fb713" providerId="LiveId" clId="{52E9509C-9ABD-437E-BCA3-867A84A104B1}" dt="2020-06-05T04:03:55.459" v="235" actId="2696"/>
        <pc:sldMkLst>
          <pc:docMk/>
          <pc:sldMk cId="2555230107" sldId="259"/>
        </pc:sldMkLst>
      </pc:sldChg>
      <pc:sldChg chg="modSp add">
        <pc:chgData name="Jim Beland" userId="d41a4da1a37fb713" providerId="LiveId" clId="{52E9509C-9ABD-437E-BCA3-867A84A104B1}" dt="2020-06-05T04:08:42.802" v="716" actId="20577"/>
        <pc:sldMkLst>
          <pc:docMk/>
          <pc:sldMk cId="3667301515" sldId="260"/>
        </pc:sldMkLst>
        <pc:spChg chg="mod">
          <ac:chgData name="Jim Beland" userId="d41a4da1a37fb713" providerId="LiveId" clId="{52E9509C-9ABD-437E-BCA3-867A84A104B1}" dt="2020-06-05T04:08:42.802" v="716" actId="20577"/>
          <ac:spMkLst>
            <pc:docMk/>
            <pc:sldMk cId="3667301515" sldId="260"/>
            <ac:spMk id="3" creationId="{84C410D3-BB66-4D75-81BB-00D7E149911F}"/>
          </ac:spMkLst>
        </pc:spChg>
      </pc:sldChg>
      <pc:sldChg chg="modSp add">
        <pc:chgData name="Jim Beland" userId="d41a4da1a37fb713" providerId="LiveId" clId="{52E9509C-9ABD-437E-BCA3-867A84A104B1}" dt="2020-06-05T04:12:07.016" v="872" actId="20577"/>
        <pc:sldMkLst>
          <pc:docMk/>
          <pc:sldMk cId="1253855946" sldId="261"/>
        </pc:sldMkLst>
        <pc:spChg chg="mod">
          <ac:chgData name="Jim Beland" userId="d41a4da1a37fb713" providerId="LiveId" clId="{52E9509C-9ABD-437E-BCA3-867A84A104B1}" dt="2020-06-05T04:09:29.207" v="726" actId="20577"/>
          <ac:spMkLst>
            <pc:docMk/>
            <pc:sldMk cId="1253855946" sldId="261"/>
            <ac:spMk id="2" creationId="{3E54FF1F-E084-4362-B090-7E88623C7516}"/>
          </ac:spMkLst>
        </pc:spChg>
        <pc:spChg chg="mod">
          <ac:chgData name="Jim Beland" userId="d41a4da1a37fb713" providerId="LiveId" clId="{52E9509C-9ABD-437E-BCA3-867A84A104B1}" dt="2020-06-05T04:12:07.016" v="872" actId="20577"/>
          <ac:spMkLst>
            <pc:docMk/>
            <pc:sldMk cId="1253855946" sldId="261"/>
            <ac:spMk id="3" creationId="{84C410D3-BB66-4D75-81BB-00D7E149911F}"/>
          </ac:spMkLst>
        </pc:spChg>
      </pc:sldChg>
      <pc:sldChg chg="modSp add">
        <pc:chgData name="Jim Beland" userId="d41a4da1a37fb713" providerId="LiveId" clId="{52E9509C-9ABD-437E-BCA3-867A84A104B1}" dt="2020-06-05T04:17:44.707" v="1614" actId="20577"/>
        <pc:sldMkLst>
          <pc:docMk/>
          <pc:sldMk cId="4110564729" sldId="262"/>
        </pc:sldMkLst>
        <pc:spChg chg="mod">
          <ac:chgData name="Jim Beland" userId="d41a4da1a37fb713" providerId="LiveId" clId="{52E9509C-9ABD-437E-BCA3-867A84A104B1}" dt="2020-06-05T04:12:27.690" v="881" actId="20577"/>
          <ac:spMkLst>
            <pc:docMk/>
            <pc:sldMk cId="4110564729" sldId="262"/>
            <ac:spMk id="2" creationId="{3E54FF1F-E084-4362-B090-7E88623C7516}"/>
          </ac:spMkLst>
        </pc:spChg>
        <pc:spChg chg="mod">
          <ac:chgData name="Jim Beland" userId="d41a4da1a37fb713" providerId="LiveId" clId="{52E9509C-9ABD-437E-BCA3-867A84A104B1}" dt="2020-06-05T04:17:44.707" v="1614" actId="20577"/>
          <ac:spMkLst>
            <pc:docMk/>
            <pc:sldMk cId="4110564729" sldId="262"/>
            <ac:spMk id="3" creationId="{84C410D3-BB66-4D75-81BB-00D7E149911F}"/>
          </ac:spMkLst>
        </pc:spChg>
      </pc:sldChg>
      <pc:sldChg chg="modSp add">
        <pc:chgData name="Jim Beland" userId="d41a4da1a37fb713" providerId="LiveId" clId="{52E9509C-9ABD-437E-BCA3-867A84A104B1}" dt="2020-06-05T04:17:17.630" v="1547" actId="20577"/>
        <pc:sldMkLst>
          <pc:docMk/>
          <pc:sldMk cId="349539448" sldId="263"/>
        </pc:sldMkLst>
        <pc:spChg chg="mod">
          <ac:chgData name="Jim Beland" userId="d41a4da1a37fb713" providerId="LiveId" clId="{52E9509C-9ABD-437E-BCA3-867A84A104B1}" dt="2020-06-05T04:17:17.630" v="1547" actId="20577"/>
          <ac:spMkLst>
            <pc:docMk/>
            <pc:sldMk cId="349539448" sldId="263"/>
            <ac:spMk id="3" creationId="{84C410D3-BB66-4D75-81BB-00D7E149911F}"/>
          </ac:spMkLst>
        </pc:spChg>
      </pc:sldChg>
      <pc:sldChg chg="modSp add">
        <pc:chgData name="Jim Beland" userId="d41a4da1a37fb713" providerId="LiveId" clId="{52E9509C-9ABD-437E-BCA3-867A84A104B1}" dt="2020-06-05T04:19:36.227" v="1775" actId="20577"/>
        <pc:sldMkLst>
          <pc:docMk/>
          <pc:sldMk cId="159143857" sldId="264"/>
        </pc:sldMkLst>
        <pc:spChg chg="mod">
          <ac:chgData name="Jim Beland" userId="d41a4da1a37fb713" providerId="LiveId" clId="{52E9509C-9ABD-437E-BCA3-867A84A104B1}" dt="2020-06-05T04:19:36.227" v="1775" actId="20577"/>
          <ac:spMkLst>
            <pc:docMk/>
            <pc:sldMk cId="159143857" sldId="264"/>
            <ac:spMk id="3" creationId="{84C410D3-BB66-4D75-81BB-00D7E149911F}"/>
          </ac:spMkLst>
        </pc:spChg>
      </pc:sldChg>
      <pc:sldChg chg="addSp delSp modSp add">
        <pc:chgData name="Jim Beland" userId="d41a4da1a37fb713" providerId="LiveId" clId="{52E9509C-9ABD-437E-BCA3-867A84A104B1}" dt="2020-06-05T04:24:59.962" v="2324" actId="478"/>
        <pc:sldMkLst>
          <pc:docMk/>
          <pc:sldMk cId="1160967067" sldId="265"/>
        </pc:sldMkLst>
        <pc:spChg chg="mod">
          <ac:chgData name="Jim Beland" userId="d41a4da1a37fb713" providerId="LiveId" clId="{52E9509C-9ABD-437E-BCA3-867A84A104B1}" dt="2020-06-05T04:24:42.420" v="2321" actId="6549"/>
          <ac:spMkLst>
            <pc:docMk/>
            <pc:sldMk cId="1160967067" sldId="265"/>
            <ac:spMk id="3" creationId="{84C410D3-BB66-4D75-81BB-00D7E149911F}"/>
          </ac:spMkLst>
        </pc:spChg>
        <pc:spChg chg="add del mod">
          <ac:chgData name="Jim Beland" userId="d41a4da1a37fb713" providerId="LiveId" clId="{52E9509C-9ABD-437E-BCA3-867A84A104B1}" dt="2020-06-05T04:24:59.962" v="2324" actId="478"/>
          <ac:spMkLst>
            <pc:docMk/>
            <pc:sldMk cId="1160967067" sldId="265"/>
            <ac:spMk id="4" creationId="{A12482D7-FD7A-470A-92A5-C16D25920A6E}"/>
          </ac:spMkLst>
        </pc:spChg>
      </pc:sldChg>
      <pc:sldChg chg="add">
        <pc:chgData name="Jim Beland" userId="d41a4da1a37fb713" providerId="LiveId" clId="{52E9509C-9ABD-437E-BCA3-867A84A104B1}" dt="2020-06-05T04:24:56.593" v="2323"/>
        <pc:sldMkLst>
          <pc:docMk/>
          <pc:sldMk cId="436134902" sldId="266"/>
        </pc:sldMkLst>
      </pc:sldChg>
      <pc:sldChg chg="delSp modSp add">
        <pc:chgData name="Jim Beland" userId="d41a4da1a37fb713" providerId="LiveId" clId="{52E9509C-9ABD-437E-BCA3-867A84A104B1}" dt="2020-06-05T04:25:48.230" v="2456" actId="20577"/>
        <pc:sldMkLst>
          <pc:docMk/>
          <pc:sldMk cId="3097938676" sldId="267"/>
        </pc:sldMkLst>
        <pc:spChg chg="mod">
          <ac:chgData name="Jim Beland" userId="d41a4da1a37fb713" providerId="LiveId" clId="{52E9509C-9ABD-437E-BCA3-867A84A104B1}" dt="2020-06-05T04:25:48.230" v="2456" actId="20577"/>
          <ac:spMkLst>
            <pc:docMk/>
            <pc:sldMk cId="3097938676" sldId="267"/>
            <ac:spMk id="3" creationId="{84C410D3-BB66-4D75-81BB-00D7E149911F}"/>
          </ac:spMkLst>
        </pc:spChg>
        <pc:spChg chg="del">
          <ac:chgData name="Jim Beland" userId="d41a4da1a37fb713" providerId="LiveId" clId="{52E9509C-9ABD-437E-BCA3-867A84A104B1}" dt="2020-06-05T04:25:19.639" v="2326" actId="478"/>
          <ac:spMkLst>
            <pc:docMk/>
            <pc:sldMk cId="3097938676" sldId="267"/>
            <ac:spMk id="4" creationId="{A12482D7-FD7A-470A-92A5-C16D25920A6E}"/>
          </ac:spMkLst>
        </pc:spChg>
      </pc:sldChg>
      <pc:sldChg chg="modSp add">
        <pc:chgData name="Jim Beland" userId="d41a4da1a37fb713" providerId="LiveId" clId="{52E9509C-9ABD-437E-BCA3-867A84A104B1}" dt="2020-06-05T04:30:00.317" v="2726" actId="20577"/>
        <pc:sldMkLst>
          <pc:docMk/>
          <pc:sldMk cId="433846117" sldId="268"/>
        </pc:sldMkLst>
        <pc:spChg chg="mod">
          <ac:chgData name="Jim Beland" userId="d41a4da1a37fb713" providerId="LiveId" clId="{52E9509C-9ABD-437E-BCA3-867A84A104B1}" dt="2020-06-05T04:28:13.252" v="2535" actId="20577"/>
          <ac:spMkLst>
            <pc:docMk/>
            <pc:sldMk cId="433846117" sldId="268"/>
            <ac:spMk id="2" creationId="{3E54FF1F-E084-4362-B090-7E88623C7516}"/>
          </ac:spMkLst>
        </pc:spChg>
        <pc:spChg chg="mod">
          <ac:chgData name="Jim Beland" userId="d41a4da1a37fb713" providerId="LiveId" clId="{52E9509C-9ABD-437E-BCA3-867A84A104B1}" dt="2020-06-05T04:30:00.317" v="2726" actId="20577"/>
          <ac:spMkLst>
            <pc:docMk/>
            <pc:sldMk cId="433846117" sldId="268"/>
            <ac:spMk id="3" creationId="{84C410D3-BB66-4D75-81BB-00D7E149911F}"/>
          </ac:spMkLst>
        </pc:spChg>
      </pc:sldChg>
      <pc:sldChg chg="modSp add">
        <pc:chgData name="Jim Beland" userId="d41a4da1a37fb713" providerId="LiveId" clId="{52E9509C-9ABD-437E-BCA3-867A84A104B1}" dt="2020-06-05T04:36:50.419" v="3415" actId="20577"/>
        <pc:sldMkLst>
          <pc:docMk/>
          <pc:sldMk cId="3315914640" sldId="269"/>
        </pc:sldMkLst>
        <pc:spChg chg="mod">
          <ac:chgData name="Jim Beland" userId="d41a4da1a37fb713" providerId="LiveId" clId="{52E9509C-9ABD-437E-BCA3-867A84A104B1}" dt="2020-06-05T04:36:50.419" v="3415" actId="20577"/>
          <ac:spMkLst>
            <pc:docMk/>
            <pc:sldMk cId="3315914640" sldId="269"/>
            <ac:spMk id="2" creationId="{3E54FF1F-E084-4362-B090-7E88623C7516}"/>
          </ac:spMkLst>
        </pc:spChg>
        <pc:spChg chg="mod">
          <ac:chgData name="Jim Beland" userId="d41a4da1a37fb713" providerId="LiveId" clId="{52E9509C-9ABD-437E-BCA3-867A84A104B1}" dt="2020-06-05T04:30:05.367" v="2727" actId="20577"/>
          <ac:spMkLst>
            <pc:docMk/>
            <pc:sldMk cId="3315914640" sldId="269"/>
            <ac:spMk id="3" creationId="{84C410D3-BB66-4D75-81BB-00D7E149911F}"/>
          </ac:spMkLst>
        </pc:spChg>
      </pc:sldChg>
      <pc:sldChg chg="modSp add">
        <pc:chgData name="Jim Beland" userId="d41a4da1a37fb713" providerId="LiveId" clId="{52E9509C-9ABD-437E-BCA3-867A84A104B1}" dt="2020-06-05T04:36:34.756" v="3408" actId="20577"/>
        <pc:sldMkLst>
          <pc:docMk/>
          <pc:sldMk cId="4149157174" sldId="270"/>
        </pc:sldMkLst>
        <pc:spChg chg="mod">
          <ac:chgData name="Jim Beland" userId="d41a4da1a37fb713" providerId="LiveId" clId="{52E9509C-9ABD-437E-BCA3-867A84A104B1}" dt="2020-06-05T04:36:34.756" v="3408" actId="20577"/>
          <ac:spMkLst>
            <pc:docMk/>
            <pc:sldMk cId="4149157174" sldId="270"/>
            <ac:spMk id="2" creationId="{3E54FF1F-E084-4362-B090-7E88623C7516}"/>
          </ac:spMkLst>
        </pc:spChg>
      </pc:sldChg>
      <pc:sldChg chg="modSp add">
        <pc:chgData name="Jim Beland" userId="d41a4da1a37fb713" providerId="LiveId" clId="{52E9509C-9ABD-437E-BCA3-867A84A104B1}" dt="2020-06-05T04:36:29.744" v="3401" actId="20577"/>
        <pc:sldMkLst>
          <pc:docMk/>
          <pc:sldMk cId="788752946" sldId="271"/>
        </pc:sldMkLst>
        <pc:spChg chg="mod">
          <ac:chgData name="Jim Beland" userId="d41a4da1a37fb713" providerId="LiveId" clId="{52E9509C-9ABD-437E-BCA3-867A84A104B1}" dt="2020-06-05T04:36:29.744" v="3401" actId="20577"/>
          <ac:spMkLst>
            <pc:docMk/>
            <pc:sldMk cId="788752946" sldId="271"/>
            <ac:spMk id="2" creationId="{3E54FF1F-E084-4362-B090-7E88623C7516}"/>
          </ac:spMkLst>
        </pc:spChg>
        <pc:spChg chg="mod">
          <ac:chgData name="Jim Beland" userId="d41a4da1a37fb713" providerId="LiveId" clId="{52E9509C-9ABD-437E-BCA3-867A84A104B1}" dt="2020-06-05T04:31:14.036" v="2971" actId="20577"/>
          <ac:spMkLst>
            <pc:docMk/>
            <pc:sldMk cId="788752946" sldId="271"/>
            <ac:spMk id="3" creationId="{84C410D3-BB66-4D75-81BB-00D7E149911F}"/>
          </ac:spMkLst>
        </pc:spChg>
      </pc:sldChg>
      <pc:sldChg chg="modSp add">
        <pc:chgData name="Jim Beland" userId="d41a4da1a37fb713" providerId="LiveId" clId="{52E9509C-9ABD-437E-BCA3-867A84A104B1}" dt="2020-06-05T04:36:22.748" v="3394" actId="20577"/>
        <pc:sldMkLst>
          <pc:docMk/>
          <pc:sldMk cId="1607371555" sldId="272"/>
        </pc:sldMkLst>
        <pc:spChg chg="mod">
          <ac:chgData name="Jim Beland" userId="d41a4da1a37fb713" providerId="LiveId" clId="{52E9509C-9ABD-437E-BCA3-867A84A104B1}" dt="2020-06-05T04:36:22.748" v="3394" actId="20577"/>
          <ac:spMkLst>
            <pc:docMk/>
            <pc:sldMk cId="1607371555" sldId="272"/>
            <ac:spMk id="2" creationId="{3E54FF1F-E084-4362-B090-7E88623C7516}"/>
          </ac:spMkLst>
        </pc:spChg>
        <pc:spChg chg="mod">
          <ac:chgData name="Jim Beland" userId="d41a4da1a37fb713" providerId="LiveId" clId="{52E9509C-9ABD-437E-BCA3-867A84A104B1}" dt="2020-06-05T04:34:54.155" v="3311" actId="255"/>
          <ac:spMkLst>
            <pc:docMk/>
            <pc:sldMk cId="1607371555" sldId="272"/>
            <ac:spMk id="3" creationId="{84C410D3-BB66-4D75-81BB-00D7E149911F}"/>
          </ac:spMkLst>
        </pc:spChg>
      </pc:sldChg>
      <pc:sldChg chg="addSp modSp add">
        <pc:chgData name="Jim Beland" userId="d41a4da1a37fb713" providerId="LiveId" clId="{52E9509C-9ABD-437E-BCA3-867A84A104B1}" dt="2020-06-05T04:36:18.162" v="3387" actId="20577"/>
        <pc:sldMkLst>
          <pc:docMk/>
          <pc:sldMk cId="477322697" sldId="273"/>
        </pc:sldMkLst>
        <pc:spChg chg="mod">
          <ac:chgData name="Jim Beland" userId="d41a4da1a37fb713" providerId="LiveId" clId="{52E9509C-9ABD-437E-BCA3-867A84A104B1}" dt="2020-06-05T04:36:18.162" v="3387" actId="20577"/>
          <ac:spMkLst>
            <pc:docMk/>
            <pc:sldMk cId="477322697" sldId="273"/>
            <ac:spMk id="2" creationId="{3E54FF1F-E084-4362-B090-7E88623C7516}"/>
          </ac:spMkLst>
        </pc:spChg>
        <pc:spChg chg="add mod">
          <ac:chgData name="Jim Beland" userId="d41a4da1a37fb713" providerId="LiveId" clId="{52E9509C-9ABD-437E-BCA3-867A84A104B1}" dt="2020-06-05T04:35:36.318" v="3378" actId="1076"/>
          <ac:spMkLst>
            <pc:docMk/>
            <pc:sldMk cId="477322697" sldId="273"/>
            <ac:spMk id="4" creationId="{8D97FD2E-EC45-4591-A492-5833740D439A}"/>
          </ac:spMkLst>
        </pc:spChg>
        <pc:inkChg chg="add">
          <ac:chgData name="Jim Beland" userId="d41a4da1a37fb713" providerId="LiveId" clId="{52E9509C-9ABD-437E-BCA3-867A84A104B1}" dt="2020-06-05T04:36:04.842" v="3379" actId="9405"/>
          <ac:inkMkLst>
            <pc:docMk/>
            <pc:sldMk cId="477322697" sldId="273"/>
            <ac:inkMk id="5" creationId="{02513662-5F1C-4DDF-82D4-112D55E654AD}"/>
          </ac:inkMkLst>
        </pc:inkChg>
      </pc:sldChg>
      <pc:sldChg chg="modSp add">
        <pc:chgData name="Jim Beland" userId="d41a4da1a37fb713" providerId="LiveId" clId="{52E9509C-9ABD-437E-BCA3-867A84A104B1}" dt="2020-06-05T04:38:46.017" v="3495" actId="20577"/>
        <pc:sldMkLst>
          <pc:docMk/>
          <pc:sldMk cId="1543733075" sldId="274"/>
        </pc:sldMkLst>
        <pc:spChg chg="mod">
          <ac:chgData name="Jim Beland" userId="d41a4da1a37fb713" providerId="LiveId" clId="{52E9509C-9ABD-437E-BCA3-867A84A104B1}" dt="2020-06-05T04:37:20.874" v="3422" actId="20577"/>
          <ac:spMkLst>
            <pc:docMk/>
            <pc:sldMk cId="1543733075" sldId="274"/>
            <ac:spMk id="2" creationId="{CC2A0D10-4970-4DB3-A153-15FB38E0AE54}"/>
          </ac:spMkLst>
        </pc:spChg>
        <pc:spChg chg="mod">
          <ac:chgData name="Jim Beland" userId="d41a4da1a37fb713" providerId="LiveId" clId="{52E9509C-9ABD-437E-BCA3-867A84A104B1}" dt="2020-06-05T04:38:46.017" v="3495" actId="20577"/>
          <ac:spMkLst>
            <pc:docMk/>
            <pc:sldMk cId="1543733075" sldId="274"/>
            <ac:spMk id="3" creationId="{419773A3-A8C0-40F9-AF32-A2D92C123C46}"/>
          </ac:spMkLst>
        </pc:spChg>
      </pc:sldChg>
      <pc:sldChg chg="modSp add">
        <pc:chgData name="Jim Beland" userId="d41a4da1a37fb713" providerId="LiveId" clId="{52E9509C-9ABD-437E-BCA3-867A84A104B1}" dt="2020-06-05T04:39:41.524" v="3638" actId="20577"/>
        <pc:sldMkLst>
          <pc:docMk/>
          <pc:sldMk cId="2118448420" sldId="275"/>
        </pc:sldMkLst>
        <pc:spChg chg="mod">
          <ac:chgData name="Jim Beland" userId="d41a4da1a37fb713" providerId="LiveId" clId="{52E9509C-9ABD-437E-BCA3-867A84A104B1}" dt="2020-06-05T04:39:03.436" v="3503" actId="20577"/>
          <ac:spMkLst>
            <pc:docMk/>
            <pc:sldMk cId="2118448420" sldId="275"/>
            <ac:spMk id="2" creationId="{CC2A0D10-4970-4DB3-A153-15FB38E0AE54}"/>
          </ac:spMkLst>
        </pc:spChg>
        <pc:spChg chg="mod">
          <ac:chgData name="Jim Beland" userId="d41a4da1a37fb713" providerId="LiveId" clId="{52E9509C-9ABD-437E-BCA3-867A84A104B1}" dt="2020-06-05T04:39:41.524" v="3638" actId="20577"/>
          <ac:spMkLst>
            <pc:docMk/>
            <pc:sldMk cId="2118448420" sldId="275"/>
            <ac:spMk id="3" creationId="{419773A3-A8C0-40F9-AF32-A2D92C123C46}"/>
          </ac:spMkLst>
        </pc:spChg>
      </pc:sldChg>
      <pc:sldChg chg="addSp modSp add">
        <pc:chgData name="Jim Beland" userId="d41a4da1a37fb713" providerId="LiveId" clId="{52E9509C-9ABD-437E-BCA3-867A84A104B1}" dt="2020-06-05T04:42:27.919" v="3972" actId="20577"/>
        <pc:sldMkLst>
          <pc:docMk/>
          <pc:sldMk cId="3489359865" sldId="276"/>
        </pc:sldMkLst>
        <pc:spChg chg="mod">
          <ac:chgData name="Jim Beland" userId="d41a4da1a37fb713" providerId="LiveId" clId="{52E9509C-9ABD-437E-BCA3-867A84A104B1}" dt="2020-06-05T04:41:58.232" v="3930" actId="20577"/>
          <ac:spMkLst>
            <pc:docMk/>
            <pc:sldMk cId="3489359865" sldId="276"/>
            <ac:spMk id="3" creationId="{419773A3-A8C0-40F9-AF32-A2D92C123C46}"/>
          </ac:spMkLst>
        </pc:spChg>
        <pc:spChg chg="add mod">
          <ac:chgData name="Jim Beland" userId="d41a4da1a37fb713" providerId="LiveId" clId="{52E9509C-9ABD-437E-BCA3-867A84A104B1}" dt="2020-06-05T04:42:27.919" v="3972" actId="20577"/>
          <ac:spMkLst>
            <pc:docMk/>
            <pc:sldMk cId="3489359865" sldId="276"/>
            <ac:spMk id="4" creationId="{A37BCDB9-9F22-409A-A6E4-3534414DD31C}"/>
          </ac:spMkLst>
        </pc:spChg>
      </pc:sldChg>
      <pc:sldChg chg="delSp modSp add">
        <pc:chgData name="Jim Beland" userId="d41a4da1a37fb713" providerId="LiveId" clId="{52E9509C-9ABD-437E-BCA3-867A84A104B1}" dt="2020-06-05T04:45:08.279" v="4065" actId="20577"/>
        <pc:sldMkLst>
          <pc:docMk/>
          <pc:sldMk cId="3802090420" sldId="277"/>
        </pc:sldMkLst>
        <pc:spChg chg="mod">
          <ac:chgData name="Jim Beland" userId="d41a4da1a37fb713" providerId="LiveId" clId="{52E9509C-9ABD-437E-BCA3-867A84A104B1}" dt="2020-06-05T04:42:57.786" v="3980" actId="20577"/>
          <ac:spMkLst>
            <pc:docMk/>
            <pc:sldMk cId="3802090420" sldId="277"/>
            <ac:spMk id="2" creationId="{CC2A0D10-4970-4DB3-A153-15FB38E0AE54}"/>
          </ac:spMkLst>
        </pc:spChg>
        <pc:spChg chg="mod">
          <ac:chgData name="Jim Beland" userId="d41a4da1a37fb713" providerId="LiveId" clId="{52E9509C-9ABD-437E-BCA3-867A84A104B1}" dt="2020-06-05T04:45:08.279" v="4065" actId="20577"/>
          <ac:spMkLst>
            <pc:docMk/>
            <pc:sldMk cId="3802090420" sldId="277"/>
            <ac:spMk id="3" creationId="{419773A3-A8C0-40F9-AF32-A2D92C123C46}"/>
          </ac:spMkLst>
        </pc:spChg>
        <pc:spChg chg="del">
          <ac:chgData name="Jim Beland" userId="d41a4da1a37fb713" providerId="LiveId" clId="{52E9509C-9ABD-437E-BCA3-867A84A104B1}" dt="2020-06-05T04:44:55.191" v="4055" actId="478"/>
          <ac:spMkLst>
            <pc:docMk/>
            <pc:sldMk cId="3802090420" sldId="277"/>
            <ac:spMk id="4" creationId="{A37BCDB9-9F22-409A-A6E4-3534414DD31C}"/>
          </ac:spMkLst>
        </pc:spChg>
      </pc:sldChg>
      <pc:sldChg chg="modSp add">
        <pc:chgData name="Jim Beland" userId="d41a4da1a37fb713" providerId="LiveId" clId="{52E9509C-9ABD-437E-BCA3-867A84A104B1}" dt="2020-06-05T04:49:37.761" v="4865" actId="20577"/>
        <pc:sldMkLst>
          <pc:docMk/>
          <pc:sldMk cId="2755032527" sldId="278"/>
        </pc:sldMkLst>
        <pc:spChg chg="mod">
          <ac:chgData name="Jim Beland" userId="d41a4da1a37fb713" providerId="LiveId" clId="{52E9509C-9ABD-437E-BCA3-867A84A104B1}" dt="2020-06-05T04:49:37.761" v="4865" actId="20577"/>
          <ac:spMkLst>
            <pc:docMk/>
            <pc:sldMk cId="2755032527" sldId="278"/>
            <ac:spMk id="2" creationId="{CC2A0D10-4970-4DB3-A153-15FB38E0AE54}"/>
          </ac:spMkLst>
        </pc:spChg>
        <pc:spChg chg="mod">
          <ac:chgData name="Jim Beland" userId="d41a4da1a37fb713" providerId="LiveId" clId="{52E9509C-9ABD-437E-BCA3-867A84A104B1}" dt="2020-06-05T04:46:07.440" v="4256" actId="20577"/>
          <ac:spMkLst>
            <pc:docMk/>
            <pc:sldMk cId="2755032527" sldId="278"/>
            <ac:spMk id="3" creationId="{419773A3-A8C0-40F9-AF32-A2D92C123C46}"/>
          </ac:spMkLst>
        </pc:spChg>
      </pc:sldChg>
      <pc:sldChg chg="modSp add">
        <pc:chgData name="Jim Beland" userId="d41a4da1a37fb713" providerId="LiveId" clId="{52E9509C-9ABD-437E-BCA3-867A84A104B1}" dt="2020-06-05T04:49:42.470" v="4872" actId="20577"/>
        <pc:sldMkLst>
          <pc:docMk/>
          <pc:sldMk cId="358584704" sldId="279"/>
        </pc:sldMkLst>
        <pc:spChg chg="mod">
          <ac:chgData name="Jim Beland" userId="d41a4da1a37fb713" providerId="LiveId" clId="{52E9509C-9ABD-437E-BCA3-867A84A104B1}" dt="2020-06-05T04:49:42.470" v="4872" actId="20577"/>
          <ac:spMkLst>
            <pc:docMk/>
            <pc:sldMk cId="358584704" sldId="279"/>
            <ac:spMk id="2" creationId="{CC2A0D10-4970-4DB3-A153-15FB38E0AE54}"/>
          </ac:spMkLst>
        </pc:spChg>
        <pc:spChg chg="mod">
          <ac:chgData name="Jim Beland" userId="d41a4da1a37fb713" providerId="LiveId" clId="{52E9509C-9ABD-437E-BCA3-867A84A104B1}" dt="2020-06-05T04:47:25.653" v="4414" actId="20577"/>
          <ac:spMkLst>
            <pc:docMk/>
            <pc:sldMk cId="358584704" sldId="279"/>
            <ac:spMk id="3" creationId="{419773A3-A8C0-40F9-AF32-A2D92C123C46}"/>
          </ac:spMkLst>
        </pc:spChg>
      </pc:sldChg>
      <pc:sldChg chg="addSp modSp add">
        <pc:chgData name="Jim Beland" userId="d41a4da1a37fb713" providerId="LiveId" clId="{52E9509C-9ABD-437E-BCA3-867A84A104B1}" dt="2020-06-05T04:49:47.056" v="4879" actId="20577"/>
        <pc:sldMkLst>
          <pc:docMk/>
          <pc:sldMk cId="1011288751" sldId="280"/>
        </pc:sldMkLst>
        <pc:spChg chg="mod">
          <ac:chgData name="Jim Beland" userId="d41a4da1a37fb713" providerId="LiveId" clId="{52E9509C-9ABD-437E-BCA3-867A84A104B1}" dt="2020-06-05T04:49:47.056" v="4879" actId="20577"/>
          <ac:spMkLst>
            <pc:docMk/>
            <pc:sldMk cId="1011288751" sldId="280"/>
            <ac:spMk id="2" creationId="{CC2A0D10-4970-4DB3-A153-15FB38E0AE54}"/>
          </ac:spMkLst>
        </pc:spChg>
        <pc:spChg chg="add mod">
          <ac:chgData name="Jim Beland" userId="d41a4da1a37fb713" providerId="LiveId" clId="{52E9509C-9ABD-437E-BCA3-867A84A104B1}" dt="2020-06-05T04:48:17.025" v="4488" actId="1076"/>
          <ac:spMkLst>
            <pc:docMk/>
            <pc:sldMk cId="1011288751" sldId="280"/>
            <ac:spMk id="4" creationId="{EA2199AB-2B9B-4661-B6A1-0CE9606172CD}"/>
          </ac:spMkLst>
        </pc:spChg>
      </pc:sldChg>
      <pc:sldChg chg="delSp modSp add">
        <pc:chgData name="Jim Beland" userId="d41a4da1a37fb713" providerId="LiveId" clId="{52E9509C-9ABD-437E-BCA3-867A84A104B1}" dt="2020-06-05T04:49:51.568" v="4886" actId="20577"/>
        <pc:sldMkLst>
          <pc:docMk/>
          <pc:sldMk cId="2731658601" sldId="281"/>
        </pc:sldMkLst>
        <pc:spChg chg="mod">
          <ac:chgData name="Jim Beland" userId="d41a4da1a37fb713" providerId="LiveId" clId="{52E9509C-9ABD-437E-BCA3-867A84A104B1}" dt="2020-06-05T04:49:51.568" v="4886" actId="20577"/>
          <ac:spMkLst>
            <pc:docMk/>
            <pc:sldMk cId="2731658601" sldId="281"/>
            <ac:spMk id="2" creationId="{CC2A0D10-4970-4DB3-A153-15FB38E0AE54}"/>
          </ac:spMkLst>
        </pc:spChg>
        <pc:spChg chg="mod">
          <ac:chgData name="Jim Beland" userId="d41a4da1a37fb713" providerId="LiveId" clId="{52E9509C-9ABD-437E-BCA3-867A84A104B1}" dt="2020-06-05T04:49:25.841" v="4858" actId="20577"/>
          <ac:spMkLst>
            <pc:docMk/>
            <pc:sldMk cId="2731658601" sldId="281"/>
            <ac:spMk id="3" creationId="{419773A3-A8C0-40F9-AF32-A2D92C123C46}"/>
          </ac:spMkLst>
        </pc:spChg>
        <pc:spChg chg="del">
          <ac:chgData name="Jim Beland" userId="d41a4da1a37fb713" providerId="LiveId" clId="{52E9509C-9ABD-437E-BCA3-867A84A104B1}" dt="2020-06-05T04:48:33.850" v="4490" actId="478"/>
          <ac:spMkLst>
            <pc:docMk/>
            <pc:sldMk cId="2731658601" sldId="281"/>
            <ac:spMk id="4" creationId="{EA2199AB-2B9B-4661-B6A1-0CE9606172CD}"/>
          </ac:spMkLst>
        </pc:spChg>
      </pc:sldChg>
      <pc:sldChg chg="modSp add">
        <pc:chgData name="Jim Beland" userId="d41a4da1a37fb713" providerId="LiveId" clId="{52E9509C-9ABD-437E-BCA3-867A84A104B1}" dt="2020-06-05T04:53:25.777" v="5152" actId="20577"/>
        <pc:sldMkLst>
          <pc:docMk/>
          <pc:sldMk cId="3047111259" sldId="282"/>
        </pc:sldMkLst>
        <pc:spChg chg="mod">
          <ac:chgData name="Jim Beland" userId="d41a4da1a37fb713" providerId="LiveId" clId="{52E9509C-9ABD-437E-BCA3-867A84A104B1}" dt="2020-06-05T04:50:07.159" v="4921" actId="20577"/>
          <ac:spMkLst>
            <pc:docMk/>
            <pc:sldMk cId="3047111259" sldId="282"/>
            <ac:spMk id="2" creationId="{ABDE723E-5CE8-4F5A-9615-7C241BF07AD2}"/>
          </ac:spMkLst>
        </pc:spChg>
        <pc:spChg chg="mod">
          <ac:chgData name="Jim Beland" userId="d41a4da1a37fb713" providerId="LiveId" clId="{52E9509C-9ABD-437E-BCA3-867A84A104B1}" dt="2020-06-05T04:53:25.777" v="5152" actId="20577"/>
          <ac:spMkLst>
            <pc:docMk/>
            <pc:sldMk cId="3047111259" sldId="282"/>
            <ac:spMk id="3" creationId="{05D034B2-6A62-470A-9D1C-A9A657357539}"/>
          </ac:spMkLst>
        </pc:spChg>
      </pc:sldChg>
      <pc:sldChg chg="modSp add">
        <pc:chgData name="Jim Beland" userId="d41a4da1a37fb713" providerId="LiveId" clId="{52E9509C-9ABD-437E-BCA3-867A84A104B1}" dt="2020-06-05T05:05:38.797" v="5996" actId="20577"/>
        <pc:sldMkLst>
          <pc:docMk/>
          <pc:sldMk cId="2181111525" sldId="283"/>
        </pc:sldMkLst>
        <pc:spChg chg="mod">
          <ac:chgData name="Jim Beland" userId="d41a4da1a37fb713" providerId="LiveId" clId="{52E9509C-9ABD-437E-BCA3-867A84A104B1}" dt="2020-06-05T05:05:38.797" v="5996" actId="20577"/>
          <ac:spMkLst>
            <pc:docMk/>
            <pc:sldMk cId="2181111525" sldId="283"/>
            <ac:spMk id="2" creationId="{ABDE723E-5CE8-4F5A-9615-7C241BF07AD2}"/>
          </ac:spMkLst>
        </pc:spChg>
        <pc:spChg chg="mod">
          <ac:chgData name="Jim Beland" userId="d41a4da1a37fb713" providerId="LiveId" clId="{52E9509C-9ABD-437E-BCA3-867A84A104B1}" dt="2020-06-05T04:56:06.500" v="5328" actId="20577"/>
          <ac:spMkLst>
            <pc:docMk/>
            <pc:sldMk cId="2181111525" sldId="283"/>
            <ac:spMk id="3" creationId="{05D034B2-6A62-470A-9D1C-A9A657357539}"/>
          </ac:spMkLst>
        </pc:spChg>
      </pc:sldChg>
      <pc:sldChg chg="modSp add">
        <pc:chgData name="Jim Beland" userId="d41a4da1a37fb713" providerId="LiveId" clId="{52E9509C-9ABD-437E-BCA3-867A84A104B1}" dt="2020-06-05T05:02:35.407" v="5733" actId="20577"/>
        <pc:sldMkLst>
          <pc:docMk/>
          <pc:sldMk cId="3210618153" sldId="284"/>
        </pc:sldMkLst>
        <pc:spChg chg="mod">
          <ac:chgData name="Jim Beland" userId="d41a4da1a37fb713" providerId="LiveId" clId="{52E9509C-9ABD-437E-BCA3-867A84A104B1}" dt="2020-06-05T05:02:35.407" v="5733" actId="20577"/>
          <ac:spMkLst>
            <pc:docMk/>
            <pc:sldMk cId="3210618153" sldId="284"/>
            <ac:spMk id="3" creationId="{B8751588-E59D-4848-B6D9-2DA0FE4CFC51}"/>
          </ac:spMkLst>
        </pc:spChg>
      </pc:sldChg>
      <pc:sldChg chg="modSp add">
        <pc:chgData name="Jim Beland" userId="d41a4da1a37fb713" providerId="LiveId" clId="{52E9509C-9ABD-437E-BCA3-867A84A104B1}" dt="2020-06-05T05:06:29.995" v="6020" actId="20577"/>
        <pc:sldMkLst>
          <pc:docMk/>
          <pc:sldMk cId="2423352018" sldId="285"/>
        </pc:sldMkLst>
        <pc:spChg chg="mod">
          <ac:chgData name="Jim Beland" userId="d41a4da1a37fb713" providerId="LiveId" clId="{52E9509C-9ABD-437E-BCA3-867A84A104B1}" dt="2020-06-05T05:06:29.995" v="6020" actId="20577"/>
          <ac:spMkLst>
            <pc:docMk/>
            <pc:sldMk cId="2423352018" sldId="285"/>
            <ac:spMk id="3" creationId="{B8751588-E59D-4848-B6D9-2DA0FE4CFC51}"/>
          </ac:spMkLst>
        </pc:spChg>
      </pc:sldChg>
      <pc:sldChg chg="addSp delSp modSp add">
        <pc:chgData name="Jim Beland" userId="d41a4da1a37fb713" providerId="LiveId" clId="{52E9509C-9ABD-437E-BCA3-867A84A104B1}" dt="2020-06-05T05:05:14.835" v="5994" actId="20577"/>
        <pc:sldMkLst>
          <pc:docMk/>
          <pc:sldMk cId="4066694211" sldId="286"/>
        </pc:sldMkLst>
        <pc:spChg chg="mod">
          <ac:chgData name="Jim Beland" userId="d41a4da1a37fb713" providerId="LiveId" clId="{52E9509C-9ABD-437E-BCA3-867A84A104B1}" dt="2020-06-05T05:04:10.516" v="5892" actId="20577"/>
          <ac:spMkLst>
            <pc:docMk/>
            <pc:sldMk cId="4066694211" sldId="286"/>
            <ac:spMk id="2" creationId="{0427B5C8-00D2-4D01-A8A0-A43D2C566298}"/>
          </ac:spMkLst>
        </pc:spChg>
        <pc:spChg chg="mod">
          <ac:chgData name="Jim Beland" userId="d41a4da1a37fb713" providerId="LiveId" clId="{52E9509C-9ABD-437E-BCA3-867A84A104B1}" dt="2020-06-05T05:05:14.835" v="5994" actId="20577"/>
          <ac:spMkLst>
            <pc:docMk/>
            <pc:sldMk cId="4066694211" sldId="286"/>
            <ac:spMk id="3" creationId="{CE57C505-2194-489F-B1CF-43B551598E82}"/>
          </ac:spMkLst>
        </pc:spChg>
        <pc:spChg chg="add del">
          <ac:chgData name="Jim Beland" userId="d41a4da1a37fb713" providerId="LiveId" clId="{52E9509C-9ABD-437E-BCA3-867A84A104B1}" dt="2020-06-05T05:04:46.270" v="5905"/>
          <ac:spMkLst>
            <pc:docMk/>
            <pc:sldMk cId="4066694211" sldId="286"/>
            <ac:spMk id="6" creationId="{7A11DD35-BBA0-45AB-BF76-866BD9FBCE0C}"/>
          </ac:spMkLst>
        </pc:spChg>
        <pc:spChg chg="add del">
          <ac:chgData name="Jim Beland" userId="d41a4da1a37fb713" providerId="LiveId" clId="{52E9509C-9ABD-437E-BCA3-867A84A104B1}" dt="2020-06-05T05:04:46.270" v="5905"/>
          <ac:spMkLst>
            <pc:docMk/>
            <pc:sldMk cId="4066694211" sldId="286"/>
            <ac:spMk id="7" creationId="{32F73FF9-2C6F-48F0-9998-193BD73FCE56}"/>
          </ac:spMkLst>
        </pc:spChg>
        <pc:graphicFrameChg chg="add del">
          <ac:chgData name="Jim Beland" userId="d41a4da1a37fb713" providerId="LiveId" clId="{52E9509C-9ABD-437E-BCA3-867A84A104B1}" dt="2020-06-05T05:04:46.270" v="5905"/>
          <ac:graphicFrameMkLst>
            <pc:docMk/>
            <pc:sldMk cId="4066694211" sldId="286"/>
            <ac:graphicFrameMk id="4" creationId="{66141813-E9DC-4102-870B-3521610F8FB2}"/>
          </ac:graphicFrameMkLst>
        </pc:graphicFrameChg>
        <pc:graphicFrameChg chg="add del">
          <ac:chgData name="Jim Beland" userId="d41a4da1a37fb713" providerId="LiveId" clId="{52E9509C-9ABD-437E-BCA3-867A84A104B1}" dt="2020-06-05T05:04:46.270" v="5905"/>
          <ac:graphicFrameMkLst>
            <pc:docMk/>
            <pc:sldMk cId="4066694211" sldId="286"/>
            <ac:graphicFrameMk id="5" creationId="{13267E55-D606-4442-B32E-7D65FC5C9A24}"/>
          </ac:graphicFrameMkLst>
        </pc:graphicFrameChg>
      </pc:sldChg>
      <pc:sldChg chg="modSp add">
        <pc:chgData name="Jim Beland" userId="d41a4da1a37fb713" providerId="LiveId" clId="{52E9509C-9ABD-437E-BCA3-867A84A104B1}" dt="2020-06-05T05:11:47.074" v="6305" actId="20577"/>
        <pc:sldMkLst>
          <pc:docMk/>
          <pc:sldMk cId="1528727777" sldId="287"/>
        </pc:sldMkLst>
        <pc:spChg chg="mod">
          <ac:chgData name="Jim Beland" userId="d41a4da1a37fb713" providerId="LiveId" clId="{52E9509C-9ABD-437E-BCA3-867A84A104B1}" dt="2020-06-05T05:11:47.074" v="6305" actId="20577"/>
          <ac:spMkLst>
            <pc:docMk/>
            <pc:sldMk cId="1528727777" sldId="287"/>
            <ac:spMk id="2" creationId="{0427B5C8-00D2-4D01-A8A0-A43D2C566298}"/>
          </ac:spMkLst>
        </pc:spChg>
        <pc:spChg chg="mod">
          <ac:chgData name="Jim Beland" userId="d41a4da1a37fb713" providerId="LiveId" clId="{52E9509C-9ABD-437E-BCA3-867A84A104B1}" dt="2020-06-05T05:08:58.029" v="6188" actId="20577"/>
          <ac:spMkLst>
            <pc:docMk/>
            <pc:sldMk cId="1528727777" sldId="287"/>
            <ac:spMk id="3" creationId="{CE57C505-2194-489F-B1CF-43B551598E82}"/>
          </ac:spMkLst>
        </pc:spChg>
      </pc:sldChg>
      <pc:sldChg chg="modSp add">
        <pc:chgData name="Jim Beland" userId="d41a4da1a37fb713" providerId="LiveId" clId="{52E9509C-9ABD-437E-BCA3-867A84A104B1}" dt="2020-06-05T05:11:51.863" v="6312" actId="20577"/>
        <pc:sldMkLst>
          <pc:docMk/>
          <pc:sldMk cId="3749213728" sldId="288"/>
        </pc:sldMkLst>
        <pc:spChg chg="mod">
          <ac:chgData name="Jim Beland" userId="d41a4da1a37fb713" providerId="LiveId" clId="{52E9509C-9ABD-437E-BCA3-867A84A104B1}" dt="2020-06-05T05:11:51.863" v="6312" actId="20577"/>
          <ac:spMkLst>
            <pc:docMk/>
            <pc:sldMk cId="3749213728" sldId="288"/>
            <ac:spMk id="2" creationId="{0427B5C8-00D2-4D01-A8A0-A43D2C566298}"/>
          </ac:spMkLst>
        </pc:spChg>
        <pc:spChg chg="mod">
          <ac:chgData name="Jim Beland" userId="d41a4da1a37fb713" providerId="LiveId" clId="{52E9509C-9ABD-437E-BCA3-867A84A104B1}" dt="2020-06-05T05:09:26.650" v="6192" actId="20577"/>
          <ac:spMkLst>
            <pc:docMk/>
            <pc:sldMk cId="3749213728" sldId="288"/>
            <ac:spMk id="3" creationId="{CE57C505-2194-489F-B1CF-43B551598E82}"/>
          </ac:spMkLst>
        </pc:spChg>
      </pc:sldChg>
      <pc:sldChg chg="modSp add">
        <pc:chgData name="Jim Beland" userId="d41a4da1a37fb713" providerId="LiveId" clId="{52E9509C-9ABD-437E-BCA3-867A84A104B1}" dt="2020-06-05T05:11:56.475" v="6319" actId="20577"/>
        <pc:sldMkLst>
          <pc:docMk/>
          <pc:sldMk cId="638518891" sldId="289"/>
        </pc:sldMkLst>
        <pc:spChg chg="mod">
          <ac:chgData name="Jim Beland" userId="d41a4da1a37fb713" providerId="LiveId" clId="{52E9509C-9ABD-437E-BCA3-867A84A104B1}" dt="2020-06-05T05:11:56.475" v="6319" actId="20577"/>
          <ac:spMkLst>
            <pc:docMk/>
            <pc:sldMk cId="638518891" sldId="289"/>
            <ac:spMk id="2" creationId="{0427B5C8-00D2-4D01-A8A0-A43D2C566298}"/>
          </ac:spMkLst>
        </pc:spChg>
        <pc:spChg chg="mod">
          <ac:chgData name="Jim Beland" userId="d41a4da1a37fb713" providerId="LiveId" clId="{52E9509C-9ABD-437E-BCA3-867A84A104B1}" dt="2020-06-05T05:11:19.144" v="6296" actId="20577"/>
          <ac:spMkLst>
            <pc:docMk/>
            <pc:sldMk cId="638518891" sldId="289"/>
            <ac:spMk id="3" creationId="{CE57C505-2194-489F-B1CF-43B551598E82}"/>
          </ac:spMkLst>
        </pc:spChg>
      </pc:sldChg>
      <pc:sldChg chg="modSp add ord">
        <pc:chgData name="Jim Beland" userId="d41a4da1a37fb713" providerId="LiveId" clId="{52E9509C-9ABD-437E-BCA3-867A84A104B1}" dt="2020-06-05T05:12:42.790" v="6335" actId="20577"/>
        <pc:sldMkLst>
          <pc:docMk/>
          <pc:sldMk cId="2170040772" sldId="290"/>
        </pc:sldMkLst>
        <pc:spChg chg="mod">
          <ac:chgData name="Jim Beland" userId="d41a4da1a37fb713" providerId="LiveId" clId="{52E9509C-9ABD-437E-BCA3-867A84A104B1}" dt="2020-06-05T05:12:42.790" v="6335" actId="20577"/>
          <ac:spMkLst>
            <pc:docMk/>
            <pc:sldMk cId="2170040772" sldId="290"/>
            <ac:spMk id="3" creationId="{CE57C505-2194-489F-B1CF-43B551598E82}"/>
          </ac:spMkLst>
        </pc:spChg>
      </pc:sldChg>
      <pc:sldChg chg="modSp add">
        <pc:chgData name="Jim Beland" userId="d41a4da1a37fb713" providerId="LiveId" clId="{52E9509C-9ABD-437E-BCA3-867A84A104B1}" dt="2020-06-05T05:14:30.506" v="6483" actId="20577"/>
        <pc:sldMkLst>
          <pc:docMk/>
          <pc:sldMk cId="664395884" sldId="291"/>
        </pc:sldMkLst>
        <pc:spChg chg="mod">
          <ac:chgData name="Jim Beland" userId="d41a4da1a37fb713" providerId="LiveId" clId="{52E9509C-9ABD-437E-BCA3-867A84A104B1}" dt="2020-06-05T05:12:52.571" v="6343" actId="20577"/>
          <ac:spMkLst>
            <pc:docMk/>
            <pc:sldMk cId="664395884" sldId="291"/>
            <ac:spMk id="2" creationId="{0427B5C8-00D2-4D01-A8A0-A43D2C566298}"/>
          </ac:spMkLst>
        </pc:spChg>
        <pc:spChg chg="mod">
          <ac:chgData name="Jim Beland" userId="d41a4da1a37fb713" providerId="LiveId" clId="{52E9509C-9ABD-437E-BCA3-867A84A104B1}" dt="2020-06-05T05:14:30.506" v="6483" actId="20577"/>
          <ac:spMkLst>
            <pc:docMk/>
            <pc:sldMk cId="664395884" sldId="291"/>
            <ac:spMk id="3" creationId="{CE57C505-2194-489F-B1CF-43B551598E82}"/>
          </ac:spMkLst>
        </pc:spChg>
      </pc:sldChg>
      <pc:sldChg chg="modSp add">
        <pc:chgData name="Jim Beland" userId="d41a4da1a37fb713" providerId="LiveId" clId="{52E9509C-9ABD-437E-BCA3-867A84A104B1}" dt="2020-06-05T05:19:54.896" v="6882" actId="27636"/>
        <pc:sldMkLst>
          <pc:docMk/>
          <pc:sldMk cId="391084051" sldId="292"/>
        </pc:sldMkLst>
        <pc:spChg chg="mod">
          <ac:chgData name="Jim Beland" userId="d41a4da1a37fb713" providerId="LiveId" clId="{52E9509C-9ABD-437E-BCA3-867A84A104B1}" dt="2020-06-05T05:19:54.896" v="6882" actId="27636"/>
          <ac:spMkLst>
            <pc:docMk/>
            <pc:sldMk cId="391084051" sldId="292"/>
            <ac:spMk id="3" creationId="{CE57C505-2194-489F-B1CF-43B551598E82}"/>
          </ac:spMkLst>
        </pc:spChg>
      </pc:sldChg>
      <pc:sldChg chg="modSp add">
        <pc:chgData name="Jim Beland" userId="d41a4da1a37fb713" providerId="LiveId" clId="{52E9509C-9ABD-437E-BCA3-867A84A104B1}" dt="2020-06-05T05:23:49.330" v="7407" actId="20577"/>
        <pc:sldMkLst>
          <pc:docMk/>
          <pc:sldMk cId="2268455246" sldId="293"/>
        </pc:sldMkLst>
        <pc:spChg chg="mod">
          <ac:chgData name="Jim Beland" userId="d41a4da1a37fb713" providerId="LiveId" clId="{52E9509C-9ABD-437E-BCA3-867A84A104B1}" dt="2020-06-05T05:23:49.330" v="7407" actId="20577"/>
          <ac:spMkLst>
            <pc:docMk/>
            <pc:sldMk cId="2268455246" sldId="293"/>
            <ac:spMk id="3" creationId="{CE57C505-2194-489F-B1CF-43B551598E82}"/>
          </ac:spMkLst>
        </pc:spChg>
      </pc:sldChg>
      <pc:sldChg chg="modSp add">
        <pc:chgData name="Jim Beland" userId="d41a4da1a37fb713" providerId="LiveId" clId="{52E9509C-9ABD-437E-BCA3-867A84A104B1}" dt="2020-06-05T05:24:00.124" v="7409" actId="20577"/>
        <pc:sldMkLst>
          <pc:docMk/>
          <pc:sldMk cId="3829756528" sldId="294"/>
        </pc:sldMkLst>
        <pc:spChg chg="mod">
          <ac:chgData name="Jim Beland" userId="d41a4da1a37fb713" providerId="LiveId" clId="{52E9509C-9ABD-437E-BCA3-867A84A104B1}" dt="2020-06-05T05:24:00.124" v="7409" actId="20577"/>
          <ac:spMkLst>
            <pc:docMk/>
            <pc:sldMk cId="3829756528" sldId="294"/>
            <ac:spMk id="3" creationId="{CE57C505-2194-489F-B1CF-43B551598E82}"/>
          </ac:spMkLst>
        </pc:spChg>
      </pc:sldChg>
      <pc:sldChg chg="modSp add">
        <pc:chgData name="Jim Beland" userId="d41a4da1a37fb713" providerId="LiveId" clId="{52E9509C-9ABD-437E-BCA3-867A84A104B1}" dt="2020-06-05T05:27:00.237" v="7714" actId="20577"/>
        <pc:sldMkLst>
          <pc:docMk/>
          <pc:sldMk cId="1297662258" sldId="295"/>
        </pc:sldMkLst>
        <pc:spChg chg="mod">
          <ac:chgData name="Jim Beland" userId="d41a4da1a37fb713" providerId="LiveId" clId="{52E9509C-9ABD-437E-BCA3-867A84A104B1}" dt="2020-06-05T05:27:00.237" v="7714" actId="20577"/>
          <ac:spMkLst>
            <pc:docMk/>
            <pc:sldMk cId="1297662258" sldId="295"/>
            <ac:spMk id="3" creationId="{CE57C505-2194-489F-B1CF-43B551598E82}"/>
          </ac:spMkLst>
        </pc:spChg>
      </pc:sldChg>
      <pc:sldChg chg="modSp add">
        <pc:chgData name="Jim Beland" userId="d41a4da1a37fb713" providerId="LiveId" clId="{52E9509C-9ABD-437E-BCA3-867A84A104B1}" dt="2020-06-05T05:28:34.017" v="7789" actId="20577"/>
        <pc:sldMkLst>
          <pc:docMk/>
          <pc:sldMk cId="2376536830" sldId="296"/>
        </pc:sldMkLst>
        <pc:spChg chg="mod">
          <ac:chgData name="Jim Beland" userId="d41a4da1a37fb713" providerId="LiveId" clId="{52E9509C-9ABD-437E-BCA3-867A84A104B1}" dt="2020-06-05T05:27:23.250" v="7722" actId="20577"/>
          <ac:spMkLst>
            <pc:docMk/>
            <pc:sldMk cId="2376536830" sldId="296"/>
            <ac:spMk id="2" creationId="{F6ABB8AD-6831-41E6-AEAA-40B04914248D}"/>
          </ac:spMkLst>
        </pc:spChg>
        <pc:spChg chg="mod">
          <ac:chgData name="Jim Beland" userId="d41a4da1a37fb713" providerId="LiveId" clId="{52E9509C-9ABD-437E-BCA3-867A84A104B1}" dt="2020-06-05T05:28:34.017" v="7789" actId="20577"/>
          <ac:spMkLst>
            <pc:docMk/>
            <pc:sldMk cId="2376536830" sldId="296"/>
            <ac:spMk id="3" creationId="{434BB733-95F3-4CDD-A34A-2E5113207A3C}"/>
          </ac:spMkLst>
        </pc:spChg>
      </pc:sldChg>
      <pc:sldChg chg="modSp add">
        <pc:chgData name="Jim Beland" userId="d41a4da1a37fb713" providerId="LiveId" clId="{52E9509C-9ABD-437E-BCA3-867A84A104B1}" dt="2020-06-05T05:29:43.815" v="7842" actId="20577"/>
        <pc:sldMkLst>
          <pc:docMk/>
          <pc:sldMk cId="2253755669" sldId="297"/>
        </pc:sldMkLst>
        <pc:spChg chg="mod">
          <ac:chgData name="Jim Beland" userId="d41a4da1a37fb713" providerId="LiveId" clId="{52E9509C-9ABD-437E-BCA3-867A84A104B1}" dt="2020-06-05T05:28:43.033" v="7797" actId="20577"/>
          <ac:spMkLst>
            <pc:docMk/>
            <pc:sldMk cId="2253755669" sldId="297"/>
            <ac:spMk id="2" creationId="{F6ABB8AD-6831-41E6-AEAA-40B04914248D}"/>
          </ac:spMkLst>
        </pc:spChg>
        <pc:spChg chg="mod">
          <ac:chgData name="Jim Beland" userId="d41a4da1a37fb713" providerId="LiveId" clId="{52E9509C-9ABD-437E-BCA3-867A84A104B1}" dt="2020-06-05T05:29:43.815" v="7842" actId="20577"/>
          <ac:spMkLst>
            <pc:docMk/>
            <pc:sldMk cId="2253755669" sldId="297"/>
            <ac:spMk id="3" creationId="{434BB733-95F3-4CDD-A34A-2E5113207A3C}"/>
          </ac:spMkLst>
        </pc:spChg>
      </pc:sldChg>
      <pc:sldChg chg="modSp add">
        <pc:chgData name="Jim Beland" userId="d41a4da1a37fb713" providerId="LiveId" clId="{52E9509C-9ABD-437E-BCA3-867A84A104B1}" dt="2020-06-05T05:31:01.427" v="7910" actId="20577"/>
        <pc:sldMkLst>
          <pc:docMk/>
          <pc:sldMk cId="869830988" sldId="298"/>
        </pc:sldMkLst>
        <pc:spChg chg="mod">
          <ac:chgData name="Jim Beland" userId="d41a4da1a37fb713" providerId="LiveId" clId="{52E9509C-9ABD-437E-BCA3-867A84A104B1}" dt="2020-06-05T05:29:59.587" v="7850" actId="20577"/>
          <ac:spMkLst>
            <pc:docMk/>
            <pc:sldMk cId="869830988" sldId="298"/>
            <ac:spMk id="2" creationId="{9634515E-EB70-4563-A29B-BC973E2DA61F}"/>
          </ac:spMkLst>
        </pc:spChg>
        <pc:spChg chg="mod">
          <ac:chgData name="Jim Beland" userId="d41a4da1a37fb713" providerId="LiveId" clId="{52E9509C-9ABD-437E-BCA3-867A84A104B1}" dt="2020-06-05T05:31:01.427" v="7910" actId="20577"/>
          <ac:spMkLst>
            <pc:docMk/>
            <pc:sldMk cId="869830988" sldId="298"/>
            <ac:spMk id="3" creationId="{124A16AF-08D5-4360-9AFB-E6A190FADC43}"/>
          </ac:spMkLst>
        </pc:spChg>
      </pc:sldChg>
      <pc:sldChg chg="modSp add">
        <pc:chgData name="Jim Beland" userId="d41a4da1a37fb713" providerId="LiveId" clId="{52E9509C-9ABD-437E-BCA3-867A84A104B1}" dt="2020-06-05T05:33:28.458" v="8437" actId="20577"/>
        <pc:sldMkLst>
          <pc:docMk/>
          <pc:sldMk cId="1020693656" sldId="299"/>
        </pc:sldMkLst>
        <pc:spChg chg="mod">
          <ac:chgData name="Jim Beland" userId="d41a4da1a37fb713" providerId="LiveId" clId="{52E9509C-9ABD-437E-BCA3-867A84A104B1}" dt="2020-06-05T05:31:12.222" v="7918" actId="20577"/>
          <ac:spMkLst>
            <pc:docMk/>
            <pc:sldMk cId="1020693656" sldId="299"/>
            <ac:spMk id="2" creationId="{9634515E-EB70-4563-A29B-BC973E2DA61F}"/>
          </ac:spMkLst>
        </pc:spChg>
        <pc:spChg chg="mod">
          <ac:chgData name="Jim Beland" userId="d41a4da1a37fb713" providerId="LiveId" clId="{52E9509C-9ABD-437E-BCA3-867A84A104B1}" dt="2020-06-05T05:33:28.458" v="8437" actId="20577"/>
          <ac:spMkLst>
            <pc:docMk/>
            <pc:sldMk cId="1020693656" sldId="299"/>
            <ac:spMk id="3" creationId="{124A16AF-08D5-4360-9AFB-E6A190FADC43}"/>
          </ac:spMkLst>
        </pc:spChg>
      </pc:sldChg>
      <pc:sldChg chg="add del">
        <pc:chgData name="Jim Beland" userId="d41a4da1a37fb713" providerId="LiveId" clId="{52E9509C-9ABD-437E-BCA3-867A84A104B1}" dt="2020-06-05T05:30:22.162" v="7895" actId="2696"/>
        <pc:sldMkLst>
          <pc:docMk/>
          <pc:sldMk cId="1906552476" sldId="299"/>
        </pc:sldMkLst>
      </pc:sldChg>
      <pc:sldChg chg="modSp add">
        <pc:chgData name="Jim Beland" userId="d41a4da1a37fb713" providerId="LiveId" clId="{52E9509C-9ABD-437E-BCA3-867A84A104B1}" dt="2020-06-05T05:34:16.055" v="8486" actId="20577"/>
        <pc:sldMkLst>
          <pc:docMk/>
          <pc:sldMk cId="455616158" sldId="300"/>
        </pc:sldMkLst>
        <pc:spChg chg="mod">
          <ac:chgData name="Jim Beland" userId="d41a4da1a37fb713" providerId="LiveId" clId="{52E9509C-9ABD-437E-BCA3-867A84A104B1}" dt="2020-06-05T05:34:16.055" v="8486" actId="20577"/>
          <ac:spMkLst>
            <pc:docMk/>
            <pc:sldMk cId="455616158" sldId="300"/>
            <ac:spMk id="3" creationId="{124A16AF-08D5-4360-9AFB-E6A190FADC43}"/>
          </ac:spMkLst>
        </pc:spChg>
      </pc:sldChg>
      <pc:sldChg chg="modSp add">
        <pc:chgData name="Jim Beland" userId="d41a4da1a37fb713" providerId="LiveId" clId="{52E9509C-9ABD-437E-BCA3-867A84A104B1}" dt="2020-06-05T05:36:33.883" v="8830" actId="20577"/>
        <pc:sldMkLst>
          <pc:docMk/>
          <pc:sldMk cId="1360289989" sldId="301"/>
        </pc:sldMkLst>
        <pc:spChg chg="mod">
          <ac:chgData name="Jim Beland" userId="d41a4da1a37fb713" providerId="LiveId" clId="{52E9509C-9ABD-437E-BCA3-867A84A104B1}" dt="2020-06-05T05:36:33.883" v="8830" actId="20577"/>
          <ac:spMkLst>
            <pc:docMk/>
            <pc:sldMk cId="1360289989" sldId="301"/>
            <ac:spMk id="3" creationId="{124A16AF-08D5-4360-9AFB-E6A190FADC43}"/>
          </ac:spMkLst>
        </pc:spChg>
      </pc:sldChg>
      <pc:sldChg chg="modSp add">
        <pc:chgData name="Jim Beland" userId="d41a4da1a37fb713" providerId="LiveId" clId="{52E9509C-9ABD-437E-BCA3-867A84A104B1}" dt="2020-06-05T05:37:26.275" v="8881" actId="20577"/>
        <pc:sldMkLst>
          <pc:docMk/>
          <pc:sldMk cId="1437942393" sldId="302"/>
        </pc:sldMkLst>
        <pc:spChg chg="mod">
          <ac:chgData name="Jim Beland" userId="d41a4da1a37fb713" providerId="LiveId" clId="{52E9509C-9ABD-437E-BCA3-867A84A104B1}" dt="2020-06-05T05:37:26.275" v="8881" actId="20577"/>
          <ac:spMkLst>
            <pc:docMk/>
            <pc:sldMk cId="1437942393" sldId="302"/>
            <ac:spMk id="3" creationId="{124A16AF-08D5-4360-9AFB-E6A190FADC43}"/>
          </ac:spMkLst>
        </pc:spChg>
      </pc:sldChg>
      <pc:sldChg chg="modSp add">
        <pc:chgData name="Jim Beland" userId="d41a4da1a37fb713" providerId="LiveId" clId="{52E9509C-9ABD-437E-BCA3-867A84A104B1}" dt="2020-06-05T05:38:21.081" v="8956" actId="20577"/>
        <pc:sldMkLst>
          <pc:docMk/>
          <pc:sldMk cId="73041337" sldId="303"/>
        </pc:sldMkLst>
        <pc:spChg chg="mod">
          <ac:chgData name="Jim Beland" userId="d41a4da1a37fb713" providerId="LiveId" clId="{52E9509C-9ABD-437E-BCA3-867A84A104B1}" dt="2020-06-05T05:38:21.081" v="8956" actId="20577"/>
          <ac:spMkLst>
            <pc:docMk/>
            <pc:sldMk cId="73041337" sldId="303"/>
            <ac:spMk id="3" creationId="{124A16AF-08D5-4360-9AFB-E6A190FADC43}"/>
          </ac:spMkLst>
        </pc:spChg>
      </pc:sldChg>
    </pc:docChg>
  </pc:docChgLst>
  <pc:docChgLst>
    <pc:chgData name="Jim" userId="d41a4da1a37fb713" providerId="LiveId" clId="{5411D512-1BDA-4976-9487-F8FA777FD53E}"/>
    <pc:docChg chg="custSel addSld delSld modSld sldOrd">
      <pc:chgData name="Jim" userId="d41a4da1a37fb713" providerId="LiveId" clId="{5411D512-1BDA-4976-9487-F8FA777FD53E}" dt="2022-01-09T04:49:49.078" v="1236" actId="20577"/>
      <pc:docMkLst>
        <pc:docMk/>
      </pc:docMkLst>
      <pc:sldChg chg="modSp new mod">
        <pc:chgData name="Jim" userId="d41a4da1a37fb713" providerId="LiveId" clId="{5411D512-1BDA-4976-9487-F8FA777FD53E}" dt="2022-01-09T04:23:00.867" v="519" actId="20577"/>
        <pc:sldMkLst>
          <pc:docMk/>
          <pc:sldMk cId="4098190943" sldId="304"/>
        </pc:sldMkLst>
        <pc:spChg chg="mod">
          <ac:chgData name="Jim" userId="d41a4da1a37fb713" providerId="LiveId" clId="{5411D512-1BDA-4976-9487-F8FA777FD53E}" dt="2022-01-09T04:10:50.370" v="9" actId="5793"/>
          <ac:spMkLst>
            <pc:docMk/>
            <pc:sldMk cId="4098190943" sldId="304"/>
            <ac:spMk id="2" creationId="{E7111F94-E599-468B-8C7E-6273C4CA189F}"/>
          </ac:spMkLst>
        </pc:spChg>
        <pc:spChg chg="mod">
          <ac:chgData name="Jim" userId="d41a4da1a37fb713" providerId="LiveId" clId="{5411D512-1BDA-4976-9487-F8FA777FD53E}" dt="2022-01-09T04:23:00.867" v="519" actId="20577"/>
          <ac:spMkLst>
            <pc:docMk/>
            <pc:sldMk cId="4098190943" sldId="304"/>
            <ac:spMk id="3" creationId="{D3E22A5A-BBF7-4A78-9967-C51AFBE7AC93}"/>
          </ac:spMkLst>
        </pc:spChg>
      </pc:sldChg>
      <pc:sldChg chg="modSp add mod">
        <pc:chgData name="Jim" userId="d41a4da1a37fb713" providerId="LiveId" clId="{5411D512-1BDA-4976-9487-F8FA777FD53E}" dt="2022-01-09T04:23:31.761" v="535" actId="20577"/>
        <pc:sldMkLst>
          <pc:docMk/>
          <pc:sldMk cId="1616906579" sldId="305"/>
        </pc:sldMkLst>
        <pc:spChg chg="mod">
          <ac:chgData name="Jim" userId="d41a4da1a37fb713" providerId="LiveId" clId="{5411D512-1BDA-4976-9487-F8FA777FD53E}" dt="2022-01-09T04:17:47.067" v="249" actId="6549"/>
          <ac:spMkLst>
            <pc:docMk/>
            <pc:sldMk cId="1616906579" sldId="305"/>
            <ac:spMk id="2" creationId="{E7111F94-E599-468B-8C7E-6273C4CA189F}"/>
          </ac:spMkLst>
        </pc:spChg>
        <pc:spChg chg="mod">
          <ac:chgData name="Jim" userId="d41a4da1a37fb713" providerId="LiveId" clId="{5411D512-1BDA-4976-9487-F8FA777FD53E}" dt="2022-01-09T04:23:31.761" v="535" actId="20577"/>
          <ac:spMkLst>
            <pc:docMk/>
            <pc:sldMk cId="1616906579" sldId="305"/>
            <ac:spMk id="3" creationId="{D3E22A5A-BBF7-4A78-9967-C51AFBE7AC93}"/>
          </ac:spMkLst>
        </pc:spChg>
      </pc:sldChg>
      <pc:sldChg chg="modSp add mod">
        <pc:chgData name="Jim" userId="d41a4da1a37fb713" providerId="LiveId" clId="{5411D512-1BDA-4976-9487-F8FA777FD53E}" dt="2022-01-09T04:28:47.879" v="758" actId="20577"/>
        <pc:sldMkLst>
          <pc:docMk/>
          <pc:sldMk cId="2193342547" sldId="306"/>
        </pc:sldMkLst>
        <pc:spChg chg="mod">
          <ac:chgData name="Jim" userId="d41a4da1a37fb713" providerId="LiveId" clId="{5411D512-1BDA-4976-9487-F8FA777FD53E}" dt="2022-01-09T04:28:47.879" v="758" actId="20577"/>
          <ac:spMkLst>
            <pc:docMk/>
            <pc:sldMk cId="2193342547" sldId="306"/>
            <ac:spMk id="3" creationId="{D3E22A5A-BBF7-4A78-9967-C51AFBE7AC93}"/>
          </ac:spMkLst>
        </pc:spChg>
      </pc:sldChg>
      <pc:sldChg chg="modSp add mod">
        <pc:chgData name="Jim" userId="d41a4da1a37fb713" providerId="LiveId" clId="{5411D512-1BDA-4976-9487-F8FA777FD53E}" dt="2022-01-09T04:33:58.778" v="886" actId="20577"/>
        <pc:sldMkLst>
          <pc:docMk/>
          <pc:sldMk cId="2431875176" sldId="307"/>
        </pc:sldMkLst>
        <pc:spChg chg="mod">
          <ac:chgData name="Jim" userId="d41a4da1a37fb713" providerId="LiveId" clId="{5411D512-1BDA-4976-9487-F8FA777FD53E}" dt="2022-01-09T04:33:58.778" v="886" actId="20577"/>
          <ac:spMkLst>
            <pc:docMk/>
            <pc:sldMk cId="2431875176" sldId="307"/>
            <ac:spMk id="3" creationId="{D3E22A5A-BBF7-4A78-9967-C51AFBE7AC93}"/>
          </ac:spMkLst>
        </pc:spChg>
      </pc:sldChg>
      <pc:sldChg chg="add del">
        <pc:chgData name="Jim" userId="d41a4da1a37fb713" providerId="LiveId" clId="{5411D512-1BDA-4976-9487-F8FA777FD53E}" dt="2022-01-09T04:35:56.098" v="894" actId="47"/>
        <pc:sldMkLst>
          <pc:docMk/>
          <pc:sldMk cId="1271470034" sldId="308"/>
        </pc:sldMkLst>
      </pc:sldChg>
      <pc:sldChg chg="add del">
        <pc:chgData name="Jim" userId="d41a4da1a37fb713" providerId="LiveId" clId="{5411D512-1BDA-4976-9487-F8FA777FD53E}" dt="2022-01-09T04:40:22.019" v="972" actId="47"/>
        <pc:sldMkLst>
          <pc:docMk/>
          <pc:sldMk cId="3713059661" sldId="308"/>
        </pc:sldMkLst>
      </pc:sldChg>
      <pc:sldChg chg="modSp add del">
        <pc:chgData name="Jim" userId="d41a4da1a37fb713" providerId="LiveId" clId="{5411D512-1BDA-4976-9487-F8FA777FD53E}" dt="2022-01-09T04:36:11.578" v="896" actId="47"/>
        <pc:sldMkLst>
          <pc:docMk/>
          <pc:sldMk cId="2251361336" sldId="309"/>
        </pc:sldMkLst>
        <pc:spChg chg="mod">
          <ac:chgData name="Jim" userId="d41a4da1a37fb713" providerId="LiveId" clId="{5411D512-1BDA-4976-9487-F8FA777FD53E}" dt="2022-01-09T04:35:04.302" v="890" actId="20577"/>
          <ac:spMkLst>
            <pc:docMk/>
            <pc:sldMk cId="2251361336" sldId="309"/>
            <ac:spMk id="3" creationId="{D3E22A5A-BBF7-4A78-9967-C51AFBE7AC93}"/>
          </ac:spMkLst>
        </pc:spChg>
      </pc:sldChg>
      <pc:sldChg chg="modSp add mod">
        <pc:chgData name="Jim" userId="d41a4da1a37fb713" providerId="LiveId" clId="{5411D512-1BDA-4976-9487-F8FA777FD53E}" dt="2022-01-09T04:40:03.893" v="971" actId="6549"/>
        <pc:sldMkLst>
          <pc:docMk/>
          <pc:sldMk cId="2500665191" sldId="309"/>
        </pc:sldMkLst>
        <pc:spChg chg="mod">
          <ac:chgData name="Jim" userId="d41a4da1a37fb713" providerId="LiveId" clId="{5411D512-1BDA-4976-9487-F8FA777FD53E}" dt="2022-01-09T04:40:03.893" v="971" actId="6549"/>
          <ac:spMkLst>
            <pc:docMk/>
            <pc:sldMk cId="2500665191" sldId="309"/>
            <ac:spMk id="3" creationId="{D3E22A5A-BBF7-4A78-9967-C51AFBE7AC93}"/>
          </ac:spMkLst>
        </pc:spChg>
      </pc:sldChg>
      <pc:sldChg chg="add del ord">
        <pc:chgData name="Jim" userId="d41a4da1a37fb713" providerId="LiveId" clId="{5411D512-1BDA-4976-9487-F8FA777FD53E}" dt="2022-01-09T04:36:07.282" v="895" actId="47"/>
        <pc:sldMkLst>
          <pc:docMk/>
          <pc:sldMk cId="66834266" sldId="310"/>
        </pc:sldMkLst>
      </pc:sldChg>
      <pc:sldChg chg="modSp add mod">
        <pc:chgData name="Jim" userId="d41a4da1a37fb713" providerId="LiveId" clId="{5411D512-1BDA-4976-9487-F8FA777FD53E}" dt="2022-01-09T04:43:07.757" v="1068" actId="20577"/>
        <pc:sldMkLst>
          <pc:docMk/>
          <pc:sldMk cId="4246311122" sldId="310"/>
        </pc:sldMkLst>
        <pc:spChg chg="mod">
          <ac:chgData name="Jim" userId="d41a4da1a37fb713" providerId="LiveId" clId="{5411D512-1BDA-4976-9487-F8FA777FD53E}" dt="2022-01-09T04:43:07.757" v="1068" actId="20577"/>
          <ac:spMkLst>
            <pc:docMk/>
            <pc:sldMk cId="4246311122" sldId="310"/>
            <ac:spMk id="3" creationId="{D3E22A5A-BBF7-4A78-9967-C51AFBE7AC93}"/>
          </ac:spMkLst>
        </pc:spChg>
      </pc:sldChg>
      <pc:sldChg chg="modSp add mod">
        <pc:chgData name="Jim" userId="d41a4da1a37fb713" providerId="LiveId" clId="{5411D512-1BDA-4976-9487-F8FA777FD53E}" dt="2022-01-09T04:49:49.078" v="1236" actId="20577"/>
        <pc:sldMkLst>
          <pc:docMk/>
          <pc:sldMk cId="2568555792" sldId="311"/>
        </pc:sldMkLst>
        <pc:spChg chg="mod">
          <ac:chgData name="Jim" userId="d41a4da1a37fb713" providerId="LiveId" clId="{5411D512-1BDA-4976-9487-F8FA777FD53E}" dt="2022-01-09T04:49:49.078" v="1236" actId="20577"/>
          <ac:spMkLst>
            <pc:docMk/>
            <pc:sldMk cId="2568555792" sldId="311"/>
            <ac:spMk id="3" creationId="{D3E22A5A-BBF7-4A78-9967-C51AFBE7AC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5T04:36:04.842"/>
    </inkml:context>
    <inkml:brush xml:id="br0">
      <inkml:brushProperty name="width" value="0.05" units="cm"/>
      <inkml:brushProperty name="height" value="0.05" units="cm"/>
    </inkml:brush>
  </inkml:definitions>
  <inkml:trace contextRef="#ctx0" brushRef="#br0">2174 70 3369,'0'0'2698,"0"0"-1405,0 0-345,0 0-47,0 0-373,4 0 192,-2 0 1047,-4 0 2542,-36-2-3929,0-1 0,-22-6-380,21 2 327,0 3 1,-25 0-328,-442 10 1095,375-10-1038,40 1 47,-21 4-104,74 4 44,0 2-1,1 2 1,0 1 0,1 2-1,-34 15-43,28-11 37,-48 24 13,55-24-27,0-1 0,-16 4-23,3-2 1,2 2 1,0 3-1,-16 11-1,38-21-11,0 0 10,7-4 1,0 1 0,1 0 0,0 1 0,1 1 1,0 0-1,0 1 0,1 1 0,1 0 0,-4 8 1,0 1 0,2 1 0,1 0 0,1 1 1,1 1-1,1 0 0,1 0 0,1 1 0,-1 10-1,-1 11 2,2 0 0,3 0 0,1 0 0,2 48-2,3-91-1,0 59 1,1 0 0,4 0 1,10 44-1,1 1 22,-12-72-16,2 0-1,1 0 0,9 24-5,-13-47-6,1-1 0,1 0 0,0-1 1,0 1-1,1-1 0,1 0 0,0 0 0,0-1 0,1 0 0,1 0 0,-1-1 0,1 0 0,1-1 0,0 1 0,0-2 1,6 4 5,6 2-6,1-2 0,0 0 0,1-1 0,0-2 0,0 0 0,1-1 0,25 2 6,16-2 9,0-4-1,0-2 1,37-6-9,-69 2 7,-1-3 1,1 0 0,13-6-8,-17 4 7,-1 1 1,1 1-1,0 2 1,24 0-8,15 4 11,0-2 8,1 4 0,0 3 0,18 5-19,68 11 401,-57 6-302,-65-17 80,1 0 0,0-3 0,13 1-179,72-3 661,10 2-360,1 10-262,-39-4 116,0-4 0,21-3-155,10-6 172,101-1-29,73 16-143,-38 5 53,59-12-53,-33-13 18,-2-12-1,21-15-17,-44-10 5,81-3 3,177 7-8,22 14 32,-280-4 469,3 0-351,364-27 629,97-7 267,-275 45-898,-101 5-24,-125 2-75,302-16 139,-330 22-180,-116 4-7,1-2 0,0-5 0,5-4-1,250-66 33,-183 38 12,121-14-45,-222 46 8,0-2 0,-1-2 0,0-3 0,0-2-1,-2-1 1,0-3 0,0-3-8,-1 2 0,2 1 1,0 3-1,1 2 0,1 2 0,0 2 0,1 3 0,21 0 0,-63 7-5,0 0-1,0-1 0,0 0 0,0 0 1,0-1-1,0-1 0,-1 1 0,0-2 1,1 1-1,-2-1 0,1-1 0,0 1 1,-1-2-1,0 1 0,-1-1 0,1 0 0,-1-1 1,-1 1-1,1-1 0,-1-1 0,-1 1 1,0-1-1,0 0 0,0 0 0,-1-1 1,-1 1-1,0-1 0,1-3 6,12-48-342,-3 0 0,-2-1 0,-3-1 0,0-62 342,-9 120-20,0 1 0,0-1 0,-1 0 0,1 1 0,-1-1 0,0 1 1,-1-1-1,1 1 0,-1 0 0,0 0 0,0 0 0,0 1 0,-3-3 20,-47-47-28,39 41 0,0 0 0,-1 1-1,-1 1 1,0 1 0,0 0 0,-15-6 28,-23-9-1,20 6-36,-1 2 0,-1 2 0,0 1 0,-1 2 0,0 2 0,-32-5 37,-158-6-32,-90 17-64,151 5-8,-11-8 104,-425-4-85,170 8 34,233-12 33,-103-25 18,130 14-11,-2 8 0,-48 5 11,-379-2-153,-2-1-25,501 15 102,-168 0-76,-148-24 152,275 15-18,-113 8 18,120 2 1,-1929 5-41,1948-1-88,-74 14 128,74-6-143,-77-3 143,166-9-26,-5-1 4,-1 0 0,1-3-1,0 0 1,-7-3 22,-14-3-84,0 3 0,0 2 0,-1 2 0,-31 4 84,1 0-168,-31-6 168,-24-3-395,-96 8 395,208 2-65,0 1 0,-1 1-1,-18 6 66,21-4-94,0-1 0,-1-1 0,0-2 0,-16 0 94,42-3-12,-11 0-183,-1 0-1,1 1 1,0 0 0,0 0-1,0 2 1,1-1-1,-3 2 196,-16-1-3592,23-3 1527,-9 0-5533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C2EB-FCC0-46E4-BE8F-E26A564E9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2E3FA6-CAAD-4256-B98B-A5792CFA7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439C7-88DA-4E75-8C90-00E3224671A5}"/>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EE2DBE4F-5B31-4BDC-8042-B4D3D267C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1D098-4C67-4B82-89B6-DEF5CFFDDEF6}"/>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65231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227E-9E0A-401A-8377-115933ED87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F6BE08-C141-4419-84B9-06B5425F6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E4FC-63DC-48F4-9434-3FE46BB56748}"/>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8F425BAA-8007-4DE5-8F79-A952B3E34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413C0-C823-4A79-B789-EBCDF6A2C423}"/>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253153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32C66-1260-4E7F-A92A-3A5706F0EF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B7E80-86BA-4CC3-AD66-23DA4D0D9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D893C-BAF0-4FCB-BB41-6C01F7A57D98}"/>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C6E1A173-783A-4EAE-AD09-C121E1865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5AB4A-CFCF-491A-B979-264CCE40B5CB}"/>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205981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7B17-FEEA-4E2A-9F09-757418755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25D76-C920-4FE9-B501-A383539A2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704F0-1D73-4AC8-A353-B318B934FA3B}"/>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FFABB695-0082-424B-A440-F3CF2D425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1FD9E-09D6-443B-8758-FBC89DBA982D}"/>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4471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79E9-647E-45C7-B0C0-75C4C8D5F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43006-A2B1-4C82-AC00-FDF120996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25C8D0-723D-4F5D-BBCA-69ABC24EEC08}"/>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8EFAB27E-F21B-4C48-B77F-9B3A73EBE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7A996-E9FA-4B85-A941-5C41BB3D9138}"/>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131835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74CA-CD67-4648-AF18-6489CEAC0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4E4BA5-2E57-422F-9DED-D79174002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6EE5C-4968-4787-A366-CD37D83AE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BE706A-EC0C-41B3-A744-ABB3EAAD9EB3}"/>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6" name="Footer Placeholder 5">
            <a:extLst>
              <a:ext uri="{FF2B5EF4-FFF2-40B4-BE49-F238E27FC236}">
                <a16:creationId xmlns:a16="http://schemas.microsoft.com/office/drawing/2014/main" id="{265F21F8-5109-42C3-97B7-565FA8CC2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CBB41-5421-4C49-99F2-F47813625393}"/>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236345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F5F8-F652-4400-A425-F2B683EAE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380188-F32D-4F7C-9517-3C93E89AD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2F70C-4B0F-46FD-B266-9483716A9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E59B9E-83ED-4714-90E6-790B5741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AB4521-4B1D-485B-8E79-12811571D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DF11DB-FBEC-4F11-8564-5F6B3FC8CC06}"/>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8" name="Footer Placeholder 7">
            <a:extLst>
              <a:ext uri="{FF2B5EF4-FFF2-40B4-BE49-F238E27FC236}">
                <a16:creationId xmlns:a16="http://schemas.microsoft.com/office/drawing/2014/main" id="{5E514D6E-ACEF-4F08-96D0-789817EBBC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3A7315-9A61-4EB4-9004-B8708F9A2423}"/>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21697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EE39-4BEE-4950-BB32-BDD226A456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067294-EF43-420F-8FF8-40C5FF3A514C}"/>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4" name="Footer Placeholder 3">
            <a:extLst>
              <a:ext uri="{FF2B5EF4-FFF2-40B4-BE49-F238E27FC236}">
                <a16:creationId xmlns:a16="http://schemas.microsoft.com/office/drawing/2014/main" id="{9D3E3B80-DC31-4140-B6D0-4F6368E5BB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6A735-A759-448D-8BAC-7D3B58810583}"/>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39056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5E28F-5394-4D7A-BE4C-7A66FF618E6F}"/>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3" name="Footer Placeholder 2">
            <a:extLst>
              <a:ext uri="{FF2B5EF4-FFF2-40B4-BE49-F238E27FC236}">
                <a16:creationId xmlns:a16="http://schemas.microsoft.com/office/drawing/2014/main" id="{223DF1C9-06B5-44D5-998C-E438429B6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95479-C35D-4ED0-BDC4-C2946A60B0D8}"/>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362093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3387-9125-436C-98EF-D9792EF96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AB77B-9AE5-4814-886D-708F92CF5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D96316-D493-45B7-8401-D47FB34F9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EF572-B833-4161-9C96-1C6BA5F0D680}"/>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6" name="Footer Placeholder 5">
            <a:extLst>
              <a:ext uri="{FF2B5EF4-FFF2-40B4-BE49-F238E27FC236}">
                <a16:creationId xmlns:a16="http://schemas.microsoft.com/office/drawing/2014/main" id="{2DE06733-8E68-483D-93EB-70C363C0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E59A7-D660-4505-B9AF-CC63FAFAC727}"/>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163790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7D68-2FF8-4C3C-A9D3-542560D14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A0D9F-C53E-4A8E-971D-2C92B5A07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21D03-60BA-4A6A-B377-3439F395F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7A88A-8B7D-4480-8F62-73F7767415E3}"/>
              </a:ext>
            </a:extLst>
          </p:cNvPr>
          <p:cNvSpPr>
            <a:spLocks noGrp="1"/>
          </p:cNvSpPr>
          <p:nvPr>
            <p:ph type="dt" sz="half" idx="10"/>
          </p:nvPr>
        </p:nvSpPr>
        <p:spPr/>
        <p:txBody>
          <a:bodyPr/>
          <a:lstStyle/>
          <a:p>
            <a:fld id="{ECAE7128-025A-400D-867C-EEEE8D5F8854}" type="datetimeFigureOut">
              <a:rPr lang="en-US" smtClean="0"/>
              <a:t>1/8/2022</a:t>
            </a:fld>
            <a:endParaRPr lang="en-US"/>
          </a:p>
        </p:txBody>
      </p:sp>
      <p:sp>
        <p:nvSpPr>
          <p:cNvPr id="6" name="Footer Placeholder 5">
            <a:extLst>
              <a:ext uri="{FF2B5EF4-FFF2-40B4-BE49-F238E27FC236}">
                <a16:creationId xmlns:a16="http://schemas.microsoft.com/office/drawing/2014/main" id="{96D80E09-960A-48F3-9322-9681A0DCA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F3D71-5CBE-45DD-AAC4-EEE8793B700A}"/>
              </a:ext>
            </a:extLst>
          </p:cNvPr>
          <p:cNvSpPr>
            <a:spLocks noGrp="1"/>
          </p:cNvSpPr>
          <p:nvPr>
            <p:ph type="sldNum" sz="quarter" idx="12"/>
          </p:nvPr>
        </p:nvSpPr>
        <p:spPr/>
        <p:txBody>
          <a:bodyPr/>
          <a:lstStyle/>
          <a:p>
            <a:fld id="{FF3E3B42-C1DC-4DAE-8CE8-393C0006C1E0}" type="slidenum">
              <a:rPr lang="en-US" smtClean="0"/>
              <a:t>‹#›</a:t>
            </a:fld>
            <a:endParaRPr lang="en-US"/>
          </a:p>
        </p:txBody>
      </p:sp>
    </p:spTree>
    <p:extLst>
      <p:ext uri="{BB962C8B-B14F-4D97-AF65-F5344CB8AC3E}">
        <p14:creationId xmlns:p14="http://schemas.microsoft.com/office/powerpoint/2010/main" val="348137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618CD-7DE5-44AA-B4E6-0BF0785B4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A1E6D-0754-49F5-82DE-902649D74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26BAD-DBC1-4572-9739-64948466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E7128-025A-400D-867C-EEEE8D5F8854}" type="datetimeFigureOut">
              <a:rPr lang="en-US" smtClean="0"/>
              <a:t>1/8/2022</a:t>
            </a:fld>
            <a:endParaRPr lang="en-US"/>
          </a:p>
        </p:txBody>
      </p:sp>
      <p:sp>
        <p:nvSpPr>
          <p:cNvPr id="5" name="Footer Placeholder 4">
            <a:extLst>
              <a:ext uri="{FF2B5EF4-FFF2-40B4-BE49-F238E27FC236}">
                <a16:creationId xmlns:a16="http://schemas.microsoft.com/office/drawing/2014/main" id="{299457BB-D0B0-4DAD-A795-48C1FB52C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C04D4-DF7D-46F9-8153-2B336F789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E3B42-C1DC-4DAE-8CE8-393C0006C1E0}" type="slidenum">
              <a:rPr lang="en-US" smtClean="0"/>
              <a:t>‹#›</a:t>
            </a:fld>
            <a:endParaRPr lang="en-US"/>
          </a:p>
        </p:txBody>
      </p:sp>
    </p:spTree>
    <p:extLst>
      <p:ext uri="{BB962C8B-B14F-4D97-AF65-F5344CB8AC3E}">
        <p14:creationId xmlns:p14="http://schemas.microsoft.com/office/powerpoint/2010/main" val="321015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EF72A0-864C-42DC-BD4B-EB57405D9432}"/>
                  </a:ext>
                </a:extLst>
              </p:cNvPr>
              <p:cNvSpPr>
                <a:spLocks noGrp="1"/>
              </p:cNvSpPr>
              <p:nvPr>
                <p:ph type="ctrTitle"/>
              </p:nvPr>
            </p:nvSpPr>
            <p:spPr/>
            <p:txBody>
              <a:bodyPr>
                <a:normAutofit fontScale="90000"/>
              </a:bodyPr>
              <a:lstStyle/>
              <a:p>
                <a:r>
                  <a:rPr lang="en-US" dirty="0"/>
                  <a:t>Vector, Parametric and Symmetric Equations of a Line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endParaRPr lang="en-US" dirty="0"/>
              </a:p>
            </p:txBody>
          </p:sp>
        </mc:Choice>
        <mc:Fallback xmlns="">
          <p:sp>
            <p:nvSpPr>
              <p:cNvPr id="2" name="Title 1">
                <a:extLst>
                  <a:ext uri="{FF2B5EF4-FFF2-40B4-BE49-F238E27FC236}">
                    <a16:creationId xmlns:a16="http://schemas.microsoft.com/office/drawing/2014/main" id="{50EF72A0-864C-42DC-BD4B-EB57405D9432}"/>
                  </a:ext>
                </a:extLst>
              </p:cNvPr>
              <p:cNvSpPr>
                <a:spLocks noGrp="1" noRot="1" noChangeAspect="1" noMove="1" noResize="1" noEditPoints="1" noAdjustHandles="1" noChangeArrowheads="1" noChangeShapeType="1" noTextEdit="1"/>
              </p:cNvSpPr>
              <p:nvPr>
                <p:ph type="ctrTitle"/>
              </p:nvPr>
            </p:nvSpPr>
            <p:spPr>
              <a:blipFill>
                <a:blip r:embed="rId2"/>
                <a:stretch>
                  <a:fillRect l="-3467" t="-7398" r="-5067"/>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B72DE8F8-D13F-4EB2-86DA-021E11B709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64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x-coordinate             y-coordinate              z-coordinate</a:t>
                </a:r>
              </a:p>
              <a:p>
                <a:pPr marL="0" indent="0">
                  <a:buNone/>
                </a:pPr>
                <a:r>
                  <a:rPr lang="en-US" dirty="0"/>
                  <a:t>Let 3 = -6 + 3t            Let 1 = 7 – 2t             Let 0 = 3 – t </a:t>
                </a:r>
              </a:p>
              <a:p>
                <a:pPr marL="0" indent="0">
                  <a:buNone/>
                </a:pPr>
                <a:r>
                  <a:rPr lang="en-US" b="0" dirty="0"/>
                  <a:t>       9 = 3t                    -6 = -2t                       -3 = -t</a:t>
                </a:r>
              </a:p>
              <a:p>
                <a:pPr marL="0" indent="0">
                  <a:buNone/>
                </a:pPr>
                <a:r>
                  <a:rPr lang="en-US" dirty="0"/>
                  <a:t>       3 = t                       3 = t                            3 = t</a:t>
                </a:r>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6096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x-coordinate             y-coordinate              z-coordinate</a:t>
                </a:r>
              </a:p>
              <a:p>
                <a:pPr marL="0" indent="0">
                  <a:buNone/>
                </a:pPr>
                <a:r>
                  <a:rPr lang="en-US" dirty="0"/>
                  <a:t>Let 3 = -6 + 3t            Let 1 = 7 – 2t             Let 0 = 3 – t </a:t>
                </a:r>
              </a:p>
              <a:p>
                <a:pPr marL="0" indent="0">
                  <a:buNone/>
                </a:pPr>
                <a:r>
                  <a:rPr lang="en-US" b="0" dirty="0"/>
                  <a:t>       9 = 3t                    -6 = -2t                       -3 = -t</a:t>
                </a:r>
              </a:p>
              <a:p>
                <a:pPr marL="0" indent="0">
                  <a:buNone/>
                </a:pPr>
                <a:r>
                  <a:rPr lang="en-US" dirty="0"/>
                  <a:t>       3 = t                       3 = t                            3 = t</a:t>
                </a:r>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12482D7-FD7A-470A-92A5-C16D25920A6E}"/>
              </a:ext>
            </a:extLst>
          </p:cNvPr>
          <p:cNvSpPr txBox="1"/>
          <p:nvPr/>
        </p:nvSpPr>
        <p:spPr>
          <a:xfrm>
            <a:off x="8163613" y="4944359"/>
            <a:ext cx="3082565" cy="923330"/>
          </a:xfrm>
          <a:prstGeom prst="rect">
            <a:avLst/>
          </a:prstGeom>
          <a:noFill/>
        </p:spPr>
        <p:txBody>
          <a:bodyPr wrap="square" rtlCol="0">
            <a:spAutoFit/>
          </a:bodyPr>
          <a:lstStyle/>
          <a:p>
            <a:r>
              <a:rPr lang="en-US" dirty="0"/>
              <a:t>Since t = 3 for all three coordinates, therefore, (3,1,0) is on the second line</a:t>
            </a:r>
          </a:p>
        </p:txBody>
      </p:sp>
    </p:spTree>
    <p:extLst>
      <p:ext uri="{BB962C8B-B14F-4D97-AF65-F5344CB8AC3E}">
        <p14:creationId xmlns:p14="http://schemas.microsoft.com/office/powerpoint/2010/main" val="43613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b="0" dirty="0"/>
                  <a:t>Since the lines are collinear and share a point in common, therefore the two equations represent the same line.</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309793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If we can show that the direction vectors are scalar multiples of each other, then we can show that the lines are parallel.</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3384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If we can show that the direction vectors are scalar multiples of each other, then we can show that the lines are parallel.</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oMath>
                  </m:oMathPara>
                </a14:m>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591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If we can show that the direction vectors are scalar multiples of each other, then we can show that the lines are parallel.</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oMath>
                  </m:oMathPara>
                </a14:m>
                <a:endParaRPr lang="en-US" dirty="0"/>
              </a:p>
              <a:p>
                <a:pPr marL="0" indent="0">
                  <a:buNone/>
                </a:pPr>
                <a:r>
                  <a:rPr lang="en-US" dirty="0"/>
                  <a:t>Therefore the lines are parallel.</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4915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(−2,2,3)</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(1,5,−3)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(0,12,−2)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(−2,−10,6)</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We can show that the lines are distinct by showing that there is a point on one line that is not on the other line.</a:t>
                </a:r>
              </a:p>
              <a:p>
                <a:pPr marL="0" indent="0">
                  <a:buNone/>
                </a:pPr>
                <a:r>
                  <a:rPr lang="en-US" dirty="0"/>
                  <a:t>We know that (-2,2,3) is a point on the first line. Let’s show that it is not a point on the second line.</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7887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normAutofit fontScale="92500"/>
              </a:bodyPr>
              <a:lstStyle/>
              <a:p>
                <a:pPr marL="0" indent="0">
                  <a:buNone/>
                </a:pPr>
                <a:r>
                  <a:rPr lang="en-US" sz="3000"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𝑟</m:t>
                          </m:r>
                        </m:e>
                      </m:acc>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(−2,2,3)</m:t>
                          </m:r>
                        </m:e>
                      </m:acc>
                      <m:r>
                        <a:rPr lang="en-US" sz="3000" b="0" i="1" smtClean="0">
                          <a:latin typeface="Cambria Math" panose="02040503050406030204" pitchFamily="18" charset="0"/>
                        </a:rPr>
                        <m:t>+</m:t>
                      </m:r>
                      <m:r>
                        <a:rPr lang="en-US" sz="3000" b="0" i="1" smtClean="0">
                          <a:latin typeface="Cambria Math" panose="02040503050406030204" pitchFamily="18" charset="0"/>
                        </a:rPr>
                        <m:t>𝑠</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(1,5,−3)</m:t>
                          </m:r>
                        </m:e>
                      </m:acc>
                      <m:r>
                        <a:rPr lang="en-US" sz="3000" b="0" i="1" smtClean="0">
                          <a:latin typeface="Cambria Math" panose="02040503050406030204" pitchFamily="18" charset="0"/>
                        </a:rPr>
                        <m:t>,</m:t>
                      </m:r>
                      <m:r>
                        <a:rPr lang="en-US" sz="3000" b="0" i="1" smtClean="0">
                          <a:latin typeface="Cambria Math" panose="02040503050406030204" pitchFamily="18" charset="0"/>
                        </a:rPr>
                        <m:t>𝑠</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𝑅</m:t>
                      </m:r>
                    </m:oMath>
                  </m:oMathPara>
                </a14:m>
                <a:endParaRPr lang="en-US" sz="3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𝑟</m:t>
                          </m:r>
                        </m:e>
                      </m:acc>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(0,12,−2)</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(−2,−10,6)</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𝑅</m:t>
                      </m:r>
                    </m:oMath>
                  </m:oMathPara>
                </a14:m>
                <a:endParaRPr lang="en-US" sz="3000" dirty="0"/>
              </a:p>
              <a:p>
                <a:pPr marL="0" indent="0">
                  <a:buNone/>
                </a:pPr>
                <a:r>
                  <a:rPr lang="en-US" sz="3000" dirty="0"/>
                  <a:t>Solution:</a:t>
                </a:r>
              </a:p>
              <a:p>
                <a:pPr marL="0" indent="0">
                  <a:buNone/>
                </a:pPr>
                <a:r>
                  <a:rPr lang="en-US" sz="2400" dirty="0"/>
                  <a:t>x-coordinate            y-coordinate           z-coordinate</a:t>
                </a:r>
              </a:p>
              <a:p>
                <a:pPr marL="0" indent="0">
                  <a:buNone/>
                </a:pPr>
                <a:r>
                  <a:rPr lang="en-US" sz="2400" dirty="0"/>
                  <a:t>Let -2 = 0 – 2t          Let 2 = 12 – 10t      Let 3 = -2+6t</a:t>
                </a:r>
              </a:p>
              <a:p>
                <a:pPr marL="0" indent="0">
                  <a:buNone/>
                </a:pPr>
                <a:r>
                  <a:rPr lang="en-US" sz="2400" dirty="0"/>
                  <a:t>t = 1                           t = 1                         t = 5/6 </a:t>
                </a:r>
              </a:p>
              <a:p>
                <a:pPr marL="0" indent="0">
                  <a:buNone/>
                </a:pPr>
                <a:r>
                  <a:rPr lang="en-US" sz="2400" dirty="0"/>
                  <a:t>Since the parameter values are different, therefore (-2,2,3) is not on the second line  </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0737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normAutofit fontScale="92500"/>
              </a:bodyPr>
              <a:lstStyle/>
              <a:p>
                <a:pPr marL="0" indent="0">
                  <a:buNone/>
                </a:pPr>
                <a:r>
                  <a:rPr lang="en-US" sz="3000" dirty="0"/>
                  <a:t>Show that the following two vector equations represent different lines that are parallel</a:t>
                </a: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𝑟</m:t>
                          </m:r>
                        </m:e>
                      </m:acc>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(−2,2,3)</m:t>
                          </m:r>
                        </m:e>
                      </m:acc>
                      <m:r>
                        <a:rPr lang="en-US" sz="3000" b="0" i="1" smtClean="0">
                          <a:latin typeface="Cambria Math" panose="02040503050406030204" pitchFamily="18" charset="0"/>
                        </a:rPr>
                        <m:t>+</m:t>
                      </m:r>
                      <m:r>
                        <a:rPr lang="en-US" sz="3000" b="0" i="1" smtClean="0">
                          <a:latin typeface="Cambria Math" panose="02040503050406030204" pitchFamily="18" charset="0"/>
                        </a:rPr>
                        <m:t>𝑠</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(1,5,−3)</m:t>
                          </m:r>
                        </m:e>
                      </m:acc>
                      <m:r>
                        <a:rPr lang="en-US" sz="3000" b="0" i="1" smtClean="0">
                          <a:latin typeface="Cambria Math" panose="02040503050406030204" pitchFamily="18" charset="0"/>
                        </a:rPr>
                        <m:t>,</m:t>
                      </m:r>
                      <m:r>
                        <a:rPr lang="en-US" sz="3000" b="0" i="1" smtClean="0">
                          <a:latin typeface="Cambria Math" panose="02040503050406030204" pitchFamily="18" charset="0"/>
                        </a:rPr>
                        <m:t>𝑠</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𝑅</m:t>
                      </m:r>
                    </m:oMath>
                  </m:oMathPara>
                </a14:m>
                <a:endParaRPr lang="en-US" sz="3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𝑟</m:t>
                          </m:r>
                        </m:e>
                      </m:acc>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(0,12,−2)</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(−2,−10,6)</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𝑅</m:t>
                      </m:r>
                    </m:oMath>
                  </m:oMathPara>
                </a14:m>
                <a:endParaRPr lang="en-US" sz="3000" dirty="0"/>
              </a:p>
              <a:p>
                <a:pPr marL="0" indent="0">
                  <a:buNone/>
                </a:pPr>
                <a:r>
                  <a:rPr lang="en-US" sz="3000" dirty="0"/>
                  <a:t>Solution:</a:t>
                </a:r>
              </a:p>
              <a:p>
                <a:pPr marL="0" indent="0">
                  <a:buNone/>
                </a:pPr>
                <a:r>
                  <a:rPr lang="en-US" sz="2400" dirty="0"/>
                  <a:t>x-coordinate            y-coordinate           z-coordinate</a:t>
                </a:r>
              </a:p>
              <a:p>
                <a:pPr marL="0" indent="0">
                  <a:buNone/>
                </a:pPr>
                <a:r>
                  <a:rPr lang="en-US" sz="2400" dirty="0"/>
                  <a:t>Let -2 = 0 – 2t          Let 2 = 12 – 10t      Let 3 = -2+6t</a:t>
                </a:r>
              </a:p>
              <a:p>
                <a:pPr marL="0" indent="0">
                  <a:buNone/>
                </a:pPr>
                <a:r>
                  <a:rPr lang="en-US" sz="2400" dirty="0"/>
                  <a:t>t = 1                           t = 1                         t = 5/6 </a:t>
                </a:r>
              </a:p>
              <a:p>
                <a:pPr marL="0" indent="0">
                  <a:buNone/>
                </a:pPr>
                <a:r>
                  <a:rPr lang="en-US" sz="2400" dirty="0"/>
                  <a:t>Since the parameter values are different, therefore (-2,2,3) is not on the second line  </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97FD2E-EC45-4591-A492-5833740D439A}"/>
              </a:ext>
            </a:extLst>
          </p:cNvPr>
          <p:cNvSpPr txBox="1"/>
          <p:nvPr/>
        </p:nvSpPr>
        <p:spPr>
          <a:xfrm>
            <a:off x="6919273" y="4548432"/>
            <a:ext cx="4326903" cy="646331"/>
          </a:xfrm>
          <a:prstGeom prst="rect">
            <a:avLst/>
          </a:prstGeom>
          <a:noFill/>
        </p:spPr>
        <p:txBody>
          <a:bodyPr wrap="square" rtlCol="0">
            <a:spAutoFit/>
          </a:bodyPr>
          <a:lstStyle/>
          <a:p>
            <a:r>
              <a:rPr lang="en-US" dirty="0"/>
              <a:t>Therefore the lines are parallel but they are not the same line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2513662-5F1C-4DDF-82D4-112D55E654AD}"/>
                  </a:ext>
                </a:extLst>
              </p14:cNvPr>
              <p14:cNvContentPartPr/>
              <p14:nvPr/>
            </p14:nvContentPartPr>
            <p14:xfrm>
              <a:off x="6862313" y="4485092"/>
              <a:ext cx="4330080" cy="697320"/>
            </p14:xfrm>
          </p:contentPart>
        </mc:Choice>
        <mc:Fallback xmlns="">
          <p:pic>
            <p:nvPicPr>
              <p:cNvPr id="5" name="Ink 4">
                <a:extLst>
                  <a:ext uri="{FF2B5EF4-FFF2-40B4-BE49-F238E27FC236}">
                    <a16:creationId xmlns:a16="http://schemas.microsoft.com/office/drawing/2014/main" id="{02513662-5F1C-4DDF-82D4-112D55E654AD}"/>
                  </a:ext>
                </a:extLst>
              </p:cNvPr>
              <p:cNvPicPr/>
              <p:nvPr/>
            </p:nvPicPr>
            <p:blipFill>
              <a:blip r:embed="rId4"/>
              <a:stretch>
                <a:fillRect/>
              </a:stretch>
            </p:blipFill>
            <p:spPr>
              <a:xfrm>
                <a:off x="6853673" y="4476452"/>
                <a:ext cx="4347720" cy="714960"/>
              </a:xfrm>
              <a:prstGeom prst="rect">
                <a:avLst/>
              </a:prstGeom>
            </p:spPr>
          </p:pic>
        </mc:Fallback>
      </mc:AlternateContent>
    </p:spTree>
    <p:extLst>
      <p:ext uri="{BB962C8B-B14F-4D97-AF65-F5344CB8AC3E}">
        <p14:creationId xmlns:p14="http://schemas.microsoft.com/office/powerpoint/2010/main" val="477322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lstStyle/>
              <a:p>
                <a:pPr marL="0" indent="0">
                  <a:buNone/>
                </a:pPr>
                <a:r>
                  <a:rPr lang="en-US" dirty="0"/>
                  <a:t>Does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(8,4,−1)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have a z-intercept?</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spTree>
    <p:extLst>
      <p:ext uri="{BB962C8B-B14F-4D97-AF65-F5344CB8AC3E}">
        <p14:creationId xmlns:p14="http://schemas.microsoft.com/office/powerpoint/2010/main" val="154373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Determine the vector equation and parametric equations of a line that passes through the points A(2,-3,4) and B(8,1,-9)</a:t>
            </a:r>
          </a:p>
        </p:txBody>
      </p:sp>
    </p:spTree>
    <p:extLst>
      <p:ext uri="{BB962C8B-B14F-4D97-AF65-F5344CB8AC3E}">
        <p14:creationId xmlns:p14="http://schemas.microsoft.com/office/powerpoint/2010/main" val="22892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lstStyle/>
              <a:p>
                <a:pPr marL="0" indent="0">
                  <a:buNone/>
                </a:pPr>
                <a:r>
                  <a:rPr lang="en-US" dirty="0"/>
                  <a:t>Does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(8,4,−1)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have a z-intercept?</a:t>
                </a:r>
              </a:p>
              <a:p>
                <a:pPr marL="0" indent="0">
                  <a:buNone/>
                </a:pPr>
                <a:r>
                  <a:rPr lang="en-US" dirty="0"/>
                  <a:t>Solutions: A z-intercept would be the point at which the line intersects the z-axis. This would be the point at which x = 0 and y = 0.</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spTree>
    <p:extLst>
      <p:ext uri="{BB962C8B-B14F-4D97-AF65-F5344CB8AC3E}">
        <p14:creationId xmlns:p14="http://schemas.microsoft.com/office/powerpoint/2010/main" val="211844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dirty="0"/>
                  <a:t>Does the line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(8,4,−1)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have a z-intercept?</a:t>
                </a:r>
              </a:p>
              <a:p>
                <a:pPr marL="0" indent="0">
                  <a:buNone/>
                </a:pPr>
                <a:r>
                  <a:rPr lang="en-US" dirty="0"/>
                  <a:t>Solutions: A z-intercept would be the point at which the line intersects the z-axis. This would be the point at which x = 0 and y = 0.</a:t>
                </a:r>
              </a:p>
              <a:p>
                <a:pPr marL="0" indent="0">
                  <a:buNone/>
                </a:pPr>
                <a:r>
                  <a:rPr lang="en-US" dirty="0"/>
                  <a:t>x-coordinate              y-coordinate</a:t>
                </a:r>
              </a:p>
              <a:p>
                <a:pPr marL="0" indent="0">
                  <a:buNone/>
                </a:pPr>
                <a:r>
                  <a:rPr lang="en-US" dirty="0"/>
                  <a:t>8 + 4t = 0                    4 + t = 0</a:t>
                </a:r>
              </a:p>
              <a:p>
                <a:pPr marL="0" indent="0">
                  <a:buNone/>
                </a:pPr>
                <a:r>
                  <a:rPr lang="en-US" dirty="0"/>
                  <a:t>t = -2                            t = -4</a:t>
                </a:r>
              </a:p>
              <a:p>
                <a:pPr marL="0" indent="0">
                  <a:buNone/>
                </a:pPr>
                <a:r>
                  <a:rPr lang="en-US" dirty="0"/>
                  <a:t>Since there are different parameter values for when x=0 and when y=0, therefore there is no single point where x=0 and y=0.</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840" r="-2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37BCDB9-9F22-409A-A6E4-3534414DD31C}"/>
              </a:ext>
            </a:extLst>
          </p:cNvPr>
          <p:cNvSpPr txBox="1"/>
          <p:nvPr/>
        </p:nvSpPr>
        <p:spPr>
          <a:xfrm>
            <a:off x="3544479" y="5660795"/>
            <a:ext cx="3261674" cy="369332"/>
          </a:xfrm>
          <a:prstGeom prst="rect">
            <a:avLst/>
          </a:prstGeom>
          <a:noFill/>
        </p:spPr>
        <p:txBody>
          <a:bodyPr wrap="square" rtlCol="0">
            <a:spAutoFit/>
          </a:bodyPr>
          <a:lstStyle/>
          <a:p>
            <a:r>
              <a:rPr lang="en-US" dirty="0"/>
              <a:t>Therefore, there is no z-intercept</a:t>
            </a:r>
          </a:p>
        </p:txBody>
      </p:sp>
    </p:spTree>
    <p:extLst>
      <p:ext uri="{BB962C8B-B14F-4D97-AF65-F5344CB8AC3E}">
        <p14:creationId xmlns:p14="http://schemas.microsoft.com/office/powerpoint/2010/main" val="348935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sz="2700" dirty="0"/>
                  <a:t>Determine the y-intercept of the line </a:t>
                </a:r>
                <a14:m>
                  <m:oMath xmlns:m="http://schemas.openxmlformats.org/officeDocument/2006/math">
                    <m:acc>
                      <m:accPr>
                        <m:chr m:val="⃗"/>
                        <m:ctrlPr>
                          <a:rPr lang="en-US" sz="2700" i="1" smtClean="0">
                            <a:latin typeface="Cambria Math" panose="02040503050406030204" pitchFamily="18" charset="0"/>
                          </a:rPr>
                        </m:ctrlPr>
                      </m:accPr>
                      <m:e>
                        <m:r>
                          <a:rPr lang="en-US" sz="2700" b="0" i="1" smtClean="0">
                            <a:latin typeface="Cambria Math" panose="02040503050406030204" pitchFamily="18" charset="0"/>
                          </a:rPr>
                          <m:t>𝑟</m:t>
                        </m:r>
                      </m:e>
                    </m:acc>
                    <m:r>
                      <a:rPr lang="en-US" sz="2700" b="0" i="1" smtClean="0">
                        <a:latin typeface="Cambria Math" panose="02040503050406030204" pitchFamily="18" charset="0"/>
                      </a:rPr>
                      <m:t>=</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(6,5,−4)</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(−3,−1,2)</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r>
                      <a:rPr lang="en-US" sz="2700" b="0" i="1" smtClean="0">
                        <a:latin typeface="Cambria Math" panose="02040503050406030204" pitchFamily="18" charset="0"/>
                        <a:ea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𝑅</m:t>
                    </m:r>
                  </m:oMath>
                </a14:m>
                <a:endParaRPr lang="en-US" sz="27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101" t="-700"/>
                </a:stretch>
              </a:blipFill>
            </p:spPr>
            <p:txBody>
              <a:bodyPr/>
              <a:lstStyle/>
              <a:p>
                <a:r>
                  <a:rPr lang="en-US">
                    <a:noFill/>
                  </a:rPr>
                  <a:t> </a:t>
                </a:r>
              </a:p>
            </p:txBody>
          </p:sp>
        </mc:Fallback>
      </mc:AlternateContent>
    </p:spTree>
    <p:extLst>
      <p:ext uri="{BB962C8B-B14F-4D97-AF65-F5344CB8AC3E}">
        <p14:creationId xmlns:p14="http://schemas.microsoft.com/office/powerpoint/2010/main" val="380209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sz="2700" dirty="0"/>
                  <a:t>Determine the y-intercept of the line </a:t>
                </a:r>
                <a14:m>
                  <m:oMath xmlns:m="http://schemas.openxmlformats.org/officeDocument/2006/math">
                    <m:acc>
                      <m:accPr>
                        <m:chr m:val="⃗"/>
                        <m:ctrlPr>
                          <a:rPr lang="en-US" sz="2700" i="1" smtClean="0">
                            <a:latin typeface="Cambria Math" panose="02040503050406030204" pitchFamily="18" charset="0"/>
                          </a:rPr>
                        </m:ctrlPr>
                      </m:accPr>
                      <m:e>
                        <m:r>
                          <a:rPr lang="en-US" sz="2700" b="0" i="1" smtClean="0">
                            <a:latin typeface="Cambria Math" panose="02040503050406030204" pitchFamily="18" charset="0"/>
                          </a:rPr>
                          <m:t>𝑟</m:t>
                        </m:r>
                      </m:e>
                    </m:acc>
                    <m:r>
                      <a:rPr lang="en-US" sz="2700" b="0" i="1" smtClean="0">
                        <a:latin typeface="Cambria Math" panose="02040503050406030204" pitchFamily="18" charset="0"/>
                      </a:rPr>
                      <m:t>=</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(6,5,−4)</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(−3,−1,2)</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r>
                      <a:rPr lang="en-US" sz="2700" b="0" i="1" smtClean="0">
                        <a:latin typeface="Cambria Math" panose="02040503050406030204" pitchFamily="18" charset="0"/>
                        <a:ea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𝑅</m:t>
                    </m:r>
                  </m:oMath>
                </a14:m>
                <a:endParaRPr lang="en-US" sz="2700" dirty="0"/>
              </a:p>
              <a:p>
                <a:pPr marL="0" indent="0">
                  <a:buNone/>
                </a:pPr>
                <a:r>
                  <a:rPr lang="en-US" dirty="0"/>
                  <a:t>Solution:</a:t>
                </a:r>
              </a:p>
              <a:p>
                <a:pPr marL="0" indent="0">
                  <a:buNone/>
                </a:pPr>
                <a:r>
                  <a:rPr lang="en-US" dirty="0"/>
                  <a:t>We want to let x = 0 and z = 0 and in both cases solve for t. If we get different values, then there is no y-intercept. If we get the same value, then there is a y-intercept.</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Tree>
    <p:extLst>
      <p:ext uri="{BB962C8B-B14F-4D97-AF65-F5344CB8AC3E}">
        <p14:creationId xmlns:p14="http://schemas.microsoft.com/office/powerpoint/2010/main" val="2755032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sz="2700" dirty="0"/>
                  <a:t>Determine the y-intercept of the line </a:t>
                </a:r>
                <a14:m>
                  <m:oMath xmlns:m="http://schemas.openxmlformats.org/officeDocument/2006/math">
                    <m:acc>
                      <m:accPr>
                        <m:chr m:val="⃗"/>
                        <m:ctrlPr>
                          <a:rPr lang="en-US" sz="2700" i="1" smtClean="0">
                            <a:latin typeface="Cambria Math" panose="02040503050406030204" pitchFamily="18" charset="0"/>
                          </a:rPr>
                        </m:ctrlPr>
                      </m:accPr>
                      <m:e>
                        <m:r>
                          <a:rPr lang="en-US" sz="2700" b="0" i="1" smtClean="0">
                            <a:latin typeface="Cambria Math" panose="02040503050406030204" pitchFamily="18" charset="0"/>
                          </a:rPr>
                          <m:t>𝑟</m:t>
                        </m:r>
                      </m:e>
                    </m:acc>
                    <m:r>
                      <a:rPr lang="en-US" sz="2700" b="0" i="1" smtClean="0">
                        <a:latin typeface="Cambria Math" panose="02040503050406030204" pitchFamily="18" charset="0"/>
                      </a:rPr>
                      <m:t>=</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(6,5,−4)</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(−3,−1,2)</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r>
                      <a:rPr lang="en-US" sz="2700" b="0" i="1" smtClean="0">
                        <a:latin typeface="Cambria Math" panose="02040503050406030204" pitchFamily="18" charset="0"/>
                        <a:ea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𝑅</m:t>
                    </m:r>
                  </m:oMath>
                </a14:m>
                <a:endParaRPr lang="en-US" sz="2700" dirty="0"/>
              </a:p>
              <a:p>
                <a:pPr marL="0" indent="0">
                  <a:buNone/>
                </a:pPr>
                <a:r>
                  <a:rPr lang="en-US" dirty="0"/>
                  <a:t>Solution:</a:t>
                </a:r>
              </a:p>
              <a:p>
                <a:pPr marL="0" indent="0">
                  <a:buNone/>
                </a:pPr>
                <a:r>
                  <a:rPr lang="en-US" dirty="0"/>
                  <a:t>We want to let x = 0 and z = 0 and in both cases solve for t. If we get different values, then there is no y-intercept. If we get the same value, then there is a y-intercept.</a:t>
                </a:r>
              </a:p>
              <a:p>
                <a:pPr marL="0" indent="0">
                  <a:buNone/>
                </a:pPr>
                <a:r>
                  <a:rPr lang="en-US" dirty="0"/>
                  <a:t>x – coordinate      z – coordinate </a:t>
                </a:r>
              </a:p>
              <a:p>
                <a:pPr marL="0" indent="0">
                  <a:buNone/>
                </a:pPr>
                <a:r>
                  <a:rPr lang="en-US" dirty="0"/>
                  <a:t>Let 6 – 3t = 0        Let -4 + 2t = 0</a:t>
                </a:r>
              </a:p>
              <a:p>
                <a:pPr marL="0" indent="0">
                  <a:buNone/>
                </a:pPr>
                <a:r>
                  <a:rPr lang="en-US" dirty="0"/>
                  <a:t>t = 2                        t = 2</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Tree>
    <p:extLst>
      <p:ext uri="{BB962C8B-B14F-4D97-AF65-F5344CB8AC3E}">
        <p14:creationId xmlns:p14="http://schemas.microsoft.com/office/powerpoint/2010/main" val="35858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sz="2700" dirty="0"/>
                  <a:t>Determine the y-intercept of the line </a:t>
                </a:r>
                <a14:m>
                  <m:oMath xmlns:m="http://schemas.openxmlformats.org/officeDocument/2006/math">
                    <m:acc>
                      <m:accPr>
                        <m:chr m:val="⃗"/>
                        <m:ctrlPr>
                          <a:rPr lang="en-US" sz="2700" i="1" smtClean="0">
                            <a:latin typeface="Cambria Math" panose="02040503050406030204" pitchFamily="18" charset="0"/>
                          </a:rPr>
                        </m:ctrlPr>
                      </m:accPr>
                      <m:e>
                        <m:r>
                          <a:rPr lang="en-US" sz="2700" b="0" i="1" smtClean="0">
                            <a:latin typeface="Cambria Math" panose="02040503050406030204" pitchFamily="18" charset="0"/>
                          </a:rPr>
                          <m:t>𝑟</m:t>
                        </m:r>
                      </m:e>
                    </m:acc>
                    <m:r>
                      <a:rPr lang="en-US" sz="2700" b="0" i="1" smtClean="0">
                        <a:latin typeface="Cambria Math" panose="02040503050406030204" pitchFamily="18" charset="0"/>
                      </a:rPr>
                      <m:t>=</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(6,5,−4)</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(−3,−1,2)</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r>
                      <a:rPr lang="en-US" sz="2700" b="0" i="1" smtClean="0">
                        <a:latin typeface="Cambria Math" panose="02040503050406030204" pitchFamily="18" charset="0"/>
                        <a:ea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𝑅</m:t>
                    </m:r>
                  </m:oMath>
                </a14:m>
                <a:endParaRPr lang="en-US" sz="2700" dirty="0"/>
              </a:p>
              <a:p>
                <a:pPr marL="0" indent="0">
                  <a:buNone/>
                </a:pPr>
                <a:r>
                  <a:rPr lang="en-US" dirty="0"/>
                  <a:t>Solution:</a:t>
                </a:r>
              </a:p>
              <a:p>
                <a:pPr marL="0" indent="0">
                  <a:buNone/>
                </a:pPr>
                <a:r>
                  <a:rPr lang="en-US" dirty="0"/>
                  <a:t>We want to let x = 0 and z = 0 and in both cases solve for t. If we get different values, then there is no y-intercept. If we get the same value, then there is a y-intercept.</a:t>
                </a:r>
              </a:p>
              <a:p>
                <a:pPr marL="0" indent="0">
                  <a:buNone/>
                </a:pPr>
                <a:r>
                  <a:rPr lang="en-US" dirty="0"/>
                  <a:t>x – coordinate      z – coordinate </a:t>
                </a:r>
              </a:p>
              <a:p>
                <a:pPr marL="0" indent="0">
                  <a:buNone/>
                </a:pPr>
                <a:r>
                  <a:rPr lang="en-US" dirty="0"/>
                  <a:t>Let 6 – 3t = 0        Let -4 + 2t = 0</a:t>
                </a:r>
              </a:p>
              <a:p>
                <a:pPr marL="0" indent="0">
                  <a:buNone/>
                </a:pPr>
                <a:r>
                  <a:rPr lang="en-US" dirty="0"/>
                  <a:t>t = 2                        t = 2</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A2199AB-2B9B-4661-B6A1-0CE9606172CD}"/>
              </a:ext>
            </a:extLst>
          </p:cNvPr>
          <p:cNvSpPr txBox="1"/>
          <p:nvPr/>
        </p:nvSpPr>
        <p:spPr>
          <a:xfrm>
            <a:off x="6457360" y="5038626"/>
            <a:ext cx="3393650" cy="646331"/>
          </a:xfrm>
          <a:prstGeom prst="rect">
            <a:avLst/>
          </a:prstGeom>
          <a:noFill/>
        </p:spPr>
        <p:txBody>
          <a:bodyPr wrap="square" rtlCol="0">
            <a:spAutoFit/>
          </a:bodyPr>
          <a:lstStyle/>
          <a:p>
            <a:r>
              <a:rPr lang="en-US" dirty="0"/>
              <a:t>Therefore, we have a y – intercept at the point where t = 2</a:t>
            </a:r>
          </a:p>
        </p:txBody>
      </p:sp>
    </p:spTree>
    <p:extLst>
      <p:ext uri="{BB962C8B-B14F-4D97-AF65-F5344CB8AC3E}">
        <p14:creationId xmlns:p14="http://schemas.microsoft.com/office/powerpoint/2010/main" val="101128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D10-4970-4DB3-A153-15FB38E0AE5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773A3-A8C0-40F9-AF32-A2D92C123C46}"/>
                  </a:ext>
                </a:extLst>
              </p:cNvPr>
              <p:cNvSpPr>
                <a:spLocks noGrp="1"/>
              </p:cNvSpPr>
              <p:nvPr>
                <p:ph idx="1"/>
              </p:nvPr>
            </p:nvSpPr>
            <p:spPr/>
            <p:txBody>
              <a:bodyPr>
                <a:normAutofit/>
              </a:bodyPr>
              <a:lstStyle/>
              <a:p>
                <a:pPr marL="0" indent="0">
                  <a:buNone/>
                </a:pPr>
                <a:r>
                  <a:rPr lang="en-US" sz="2700" dirty="0"/>
                  <a:t>Determine the y-intercept of the line </a:t>
                </a:r>
                <a14:m>
                  <m:oMath xmlns:m="http://schemas.openxmlformats.org/officeDocument/2006/math">
                    <m:acc>
                      <m:accPr>
                        <m:chr m:val="⃗"/>
                        <m:ctrlPr>
                          <a:rPr lang="en-US" sz="2700" i="1" smtClean="0">
                            <a:latin typeface="Cambria Math" panose="02040503050406030204" pitchFamily="18" charset="0"/>
                          </a:rPr>
                        </m:ctrlPr>
                      </m:accPr>
                      <m:e>
                        <m:r>
                          <a:rPr lang="en-US" sz="2700" b="0" i="1" smtClean="0">
                            <a:latin typeface="Cambria Math" panose="02040503050406030204" pitchFamily="18" charset="0"/>
                          </a:rPr>
                          <m:t>𝑟</m:t>
                        </m:r>
                      </m:e>
                    </m:acc>
                    <m:r>
                      <a:rPr lang="en-US" sz="2700" b="0" i="1" smtClean="0">
                        <a:latin typeface="Cambria Math" panose="02040503050406030204" pitchFamily="18" charset="0"/>
                      </a:rPr>
                      <m:t>=</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(6,5,−4)</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(−3,−1,2)</m:t>
                        </m:r>
                      </m:e>
                    </m:acc>
                    <m:r>
                      <a:rPr lang="en-US" sz="2700" b="0" i="1" smtClean="0">
                        <a:latin typeface="Cambria Math" panose="02040503050406030204" pitchFamily="18" charset="0"/>
                      </a:rPr>
                      <m:t>,</m:t>
                    </m:r>
                    <m:r>
                      <a:rPr lang="en-US" sz="2700" b="0" i="1" smtClean="0">
                        <a:latin typeface="Cambria Math" panose="02040503050406030204" pitchFamily="18" charset="0"/>
                      </a:rPr>
                      <m:t>𝑡</m:t>
                    </m:r>
                    <m:r>
                      <a:rPr lang="en-US" sz="2700" b="0" i="1" smtClean="0">
                        <a:latin typeface="Cambria Math" panose="02040503050406030204" pitchFamily="18" charset="0"/>
                        <a:ea typeface="Cambria Math" panose="02040503050406030204" pitchFamily="18" charset="0"/>
                      </a:rPr>
                      <m:t>∈</m:t>
                    </m:r>
                    <m:r>
                      <a:rPr lang="en-US" sz="2700" b="0" i="1" smtClean="0">
                        <a:latin typeface="Cambria Math" panose="02040503050406030204" pitchFamily="18" charset="0"/>
                        <a:ea typeface="Cambria Math" panose="02040503050406030204" pitchFamily="18" charset="0"/>
                      </a:rPr>
                      <m:t>𝑅</m:t>
                    </m:r>
                  </m:oMath>
                </a14:m>
                <a:endParaRPr lang="en-US" sz="2700" dirty="0"/>
              </a:p>
              <a:p>
                <a:pPr marL="0" indent="0">
                  <a:buNone/>
                </a:pPr>
                <a:r>
                  <a:rPr lang="en-US" dirty="0"/>
                  <a:t>Solution:</a:t>
                </a:r>
              </a:p>
              <a:p>
                <a:pPr marL="0" indent="0">
                  <a:buNone/>
                </a:pPr>
                <a:r>
                  <a:rPr lang="en-US" dirty="0"/>
                  <a:t>At t = 2, y = 5 – 1(2)</a:t>
                </a:r>
              </a:p>
              <a:p>
                <a:pPr marL="0" indent="0">
                  <a:buNone/>
                </a:pPr>
                <a:r>
                  <a:rPr lang="en-US" dirty="0"/>
                  <a:t>y = 3</a:t>
                </a:r>
              </a:p>
              <a:p>
                <a:pPr marL="0" indent="0">
                  <a:buNone/>
                </a:pPr>
                <a:endParaRPr lang="en-US" dirty="0"/>
              </a:p>
              <a:p>
                <a:pPr marL="0" indent="0">
                  <a:buNone/>
                </a:pPr>
                <a:r>
                  <a:rPr lang="en-US" dirty="0"/>
                  <a:t>Therefore, the y-intercept of the line is (0,3,0)</a:t>
                </a:r>
              </a:p>
            </p:txBody>
          </p:sp>
        </mc:Choice>
        <mc:Fallback xmlns="">
          <p:sp>
            <p:nvSpPr>
              <p:cNvPr id="3" name="Content Placeholder 2">
                <a:extLst>
                  <a:ext uri="{FF2B5EF4-FFF2-40B4-BE49-F238E27FC236}">
                    <a16:creationId xmlns:a16="http://schemas.microsoft.com/office/drawing/2014/main" id="{419773A3-A8C0-40F9-AF32-A2D92C123C46}"/>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Tree>
    <p:extLst>
      <p:ext uri="{BB962C8B-B14F-4D97-AF65-F5344CB8AC3E}">
        <p14:creationId xmlns:p14="http://schemas.microsoft.com/office/powerpoint/2010/main" val="273165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723E-5CE8-4F5A-9615-7C241BF07AD2}"/>
              </a:ext>
            </a:extLst>
          </p:cNvPr>
          <p:cNvSpPr>
            <a:spLocks noGrp="1"/>
          </p:cNvSpPr>
          <p:nvPr>
            <p:ph type="title"/>
          </p:nvPr>
        </p:nvSpPr>
        <p:spPr/>
        <p:txBody>
          <a:bodyPr/>
          <a:lstStyle/>
          <a:p>
            <a:r>
              <a:rPr lang="en-US" dirty="0"/>
              <a:t>Symmetric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D034B2-6A62-470A-9D1C-A9A657357539}"/>
                  </a:ext>
                </a:extLst>
              </p:cNvPr>
              <p:cNvSpPr>
                <a:spLocks noGrp="1"/>
              </p:cNvSpPr>
              <p:nvPr>
                <p:ph idx="1"/>
              </p:nvPr>
            </p:nvSpPr>
            <p:spPr/>
            <p:txBody>
              <a:bodyPr/>
              <a:lstStyle/>
              <a:p>
                <a:pPr marL="0" indent="0">
                  <a:buNone/>
                </a:pPr>
                <a:r>
                  <a:rPr lang="en-US" dirty="0"/>
                  <a:t>Suppose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e>
                        </m:d>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is the equation of a line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 Further, suppose that none of </a:t>
                </a:r>
                <a14:m>
                  <m:oMath xmlns:m="http://schemas.openxmlformats.org/officeDocument/2006/math">
                    <m:r>
                      <a:rPr lang="en-US" b="0" i="1" smtClean="0">
                        <a:latin typeface="Cambria Math" panose="02040503050406030204" pitchFamily="18" charset="0"/>
                      </a:rPr>
                      <m:t>𝑎</m:t>
                    </m:r>
                  </m:oMath>
                </a14:m>
                <a:r>
                  <a:rPr lang="en-US" dirty="0"/>
                  <a:t> or </a:t>
                </a:r>
                <a14:m>
                  <m:oMath xmlns:m="http://schemas.openxmlformats.org/officeDocument/2006/math">
                    <m:r>
                      <a:rPr lang="en-US" b="0" i="1" smtClean="0">
                        <a:latin typeface="Cambria Math" panose="02040503050406030204" pitchFamily="18" charset="0"/>
                      </a:rPr>
                      <m:t>𝑏</m:t>
                    </m:r>
                  </m:oMath>
                </a14:m>
                <a:r>
                  <a:rPr lang="en-US" dirty="0"/>
                  <a:t> or </a:t>
                </a:r>
                <a14:m>
                  <m:oMath xmlns:m="http://schemas.openxmlformats.org/officeDocument/2006/math">
                    <m:r>
                      <a:rPr lang="en-US" b="0" i="1" smtClean="0">
                        <a:latin typeface="Cambria Math" panose="02040503050406030204" pitchFamily="18" charset="0"/>
                      </a:rPr>
                      <m:t>𝑐</m:t>
                    </m:r>
                  </m:oMath>
                </a14:m>
                <a:r>
                  <a:rPr lang="en-US" dirty="0"/>
                  <a:t> are zero (in other words, the components of the direction vector are all non-zero).</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5D034B2-6A62-470A-9D1C-A9A657357539}"/>
                  </a:ext>
                </a:extLst>
              </p:cNvPr>
              <p:cNvSpPr>
                <a:spLocks noGrp="1" noRot="1" noChangeAspect="1" noMove="1" noResize="1" noEditPoints="1" noAdjustHandles="1" noChangeArrowheads="1" noChangeShapeType="1" noTextEdit="1"/>
              </p:cNvSpPr>
              <p:nvPr>
                <p:ph idx="1"/>
              </p:nvPr>
            </p:nvSpPr>
            <p:spPr>
              <a:blipFill>
                <a:blip r:embed="rId2"/>
                <a:stretch>
                  <a:fillRect l="-1217" t="-560"/>
                </a:stretch>
              </a:blipFill>
            </p:spPr>
            <p:txBody>
              <a:bodyPr/>
              <a:lstStyle/>
              <a:p>
                <a:r>
                  <a:rPr lang="en-US">
                    <a:noFill/>
                  </a:rPr>
                  <a:t> </a:t>
                </a:r>
              </a:p>
            </p:txBody>
          </p:sp>
        </mc:Fallback>
      </mc:AlternateContent>
    </p:spTree>
    <p:extLst>
      <p:ext uri="{BB962C8B-B14F-4D97-AF65-F5344CB8AC3E}">
        <p14:creationId xmlns:p14="http://schemas.microsoft.com/office/powerpoint/2010/main" val="304711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723E-5CE8-4F5A-9615-7C241BF07AD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D034B2-6A62-470A-9D1C-A9A657357539}"/>
                  </a:ext>
                </a:extLst>
              </p:cNvPr>
              <p:cNvSpPr>
                <a:spLocks noGrp="1"/>
              </p:cNvSpPr>
              <p:nvPr>
                <p:ph idx="1"/>
              </p:nvPr>
            </p:nvSpPr>
            <p:spPr/>
            <p:txBody>
              <a:bodyPr/>
              <a:lstStyle/>
              <a:p>
                <a:pPr marL="0" indent="0">
                  <a:buNone/>
                </a:pPr>
                <a:r>
                  <a:rPr lang="en-US" dirty="0"/>
                  <a:t>Suppose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e>
                        </m:d>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is the equation of a line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oMath>
                </a14:m>
                <a:r>
                  <a:rPr lang="en-US" dirty="0"/>
                  <a:t>. Further, suppose that none of </a:t>
                </a:r>
                <a14:m>
                  <m:oMath xmlns:m="http://schemas.openxmlformats.org/officeDocument/2006/math">
                    <m:r>
                      <a:rPr lang="en-US" b="0" i="1" smtClean="0">
                        <a:latin typeface="Cambria Math" panose="02040503050406030204" pitchFamily="18" charset="0"/>
                      </a:rPr>
                      <m:t>𝑎</m:t>
                    </m:r>
                  </m:oMath>
                </a14:m>
                <a:r>
                  <a:rPr lang="en-US" dirty="0"/>
                  <a:t> or </a:t>
                </a:r>
                <a14:m>
                  <m:oMath xmlns:m="http://schemas.openxmlformats.org/officeDocument/2006/math">
                    <m:r>
                      <a:rPr lang="en-US" b="0" i="1" smtClean="0">
                        <a:latin typeface="Cambria Math" panose="02040503050406030204" pitchFamily="18" charset="0"/>
                      </a:rPr>
                      <m:t>𝑏</m:t>
                    </m:r>
                  </m:oMath>
                </a14:m>
                <a:r>
                  <a:rPr lang="en-US" dirty="0"/>
                  <a:t> or </a:t>
                </a:r>
                <a14:m>
                  <m:oMath xmlns:m="http://schemas.openxmlformats.org/officeDocument/2006/math">
                    <m:r>
                      <a:rPr lang="en-US" b="0" i="1" smtClean="0">
                        <a:latin typeface="Cambria Math" panose="02040503050406030204" pitchFamily="18" charset="0"/>
                      </a:rPr>
                      <m:t>𝑐</m:t>
                    </m:r>
                  </m:oMath>
                </a14:m>
                <a:r>
                  <a:rPr lang="en-US" dirty="0"/>
                  <a:t> are zero (in other words, the components of the direction vector are all non-zero).</a:t>
                </a:r>
              </a:p>
              <a:p>
                <a:pPr marL="0" indent="0">
                  <a:buNone/>
                </a:pPr>
                <a:r>
                  <a:rPr lang="en-US" dirty="0"/>
                  <a:t>Then, the parametric equations of the line are</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𝑡𝑎</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𝑡𝑏</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𝑡𝑐</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Let’s solve for t in each of these three parametric equations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5D034B2-6A62-470A-9D1C-A9A657357539}"/>
                  </a:ext>
                </a:extLst>
              </p:cNvPr>
              <p:cNvSpPr>
                <a:spLocks noGrp="1" noRot="1" noChangeAspect="1" noMove="1" noResize="1" noEditPoints="1" noAdjustHandles="1" noChangeArrowheads="1" noChangeShapeType="1" noTextEdit="1"/>
              </p:cNvSpPr>
              <p:nvPr>
                <p:ph idx="1"/>
              </p:nvPr>
            </p:nvSpPr>
            <p:spPr>
              <a:blipFill>
                <a:blip r:embed="rId2"/>
                <a:stretch>
                  <a:fillRect l="-1217" t="-560"/>
                </a:stretch>
              </a:blipFill>
            </p:spPr>
            <p:txBody>
              <a:bodyPr/>
              <a:lstStyle/>
              <a:p>
                <a:r>
                  <a:rPr lang="en-US">
                    <a:noFill/>
                  </a:rPr>
                  <a:t> </a:t>
                </a:r>
              </a:p>
            </p:txBody>
          </p:sp>
        </mc:Fallback>
      </mc:AlternateContent>
    </p:spTree>
    <p:extLst>
      <p:ext uri="{BB962C8B-B14F-4D97-AF65-F5344CB8AC3E}">
        <p14:creationId xmlns:p14="http://schemas.microsoft.com/office/powerpoint/2010/main" val="2181111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0B79-6274-43BD-B463-4D2C692B0C3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51588-E59D-4848-B6D9-2DA0FE4CFC51}"/>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𝑡𝑎</m:t>
                    </m:r>
                  </m:oMath>
                </a14:m>
                <a:r>
                  <a:rPr lang="en-US" dirty="0"/>
                  <a:t>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𝑡𝑏</m:t>
                    </m:r>
                  </m:oMath>
                </a14:m>
                <a:r>
                  <a:rPr lang="en-US" dirty="0"/>
                  <a:t>          </a:t>
                </a:r>
                <a14:m>
                  <m:oMath xmlns:m="http://schemas.openxmlformats.org/officeDocument/2006/math">
                    <m:r>
                      <m:rPr>
                        <m:sty m:val="p"/>
                      </m:rPr>
                      <a:rPr lang="en-US" b="0" i="0" smtClean="0">
                        <a:latin typeface="Cambria Math" panose="02040503050406030204" pitchFamily="18" charset="0"/>
                      </a:rPr>
                      <m:t>z</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𝑡𝑐</m:t>
                    </m:r>
                  </m:oMath>
                </a14:m>
                <a:endParaRPr lang="en-US" dirty="0"/>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𝑡𝑎</m:t>
                    </m:r>
                  </m:oMath>
                </a14:m>
                <a:r>
                  <a:rPr lang="en-US" dirty="0"/>
                  <a:t>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𝑡𝑏</m:t>
                    </m:r>
                  </m:oMath>
                </a14:m>
                <a:r>
                  <a:rPr lang="en-US" dirty="0"/>
                  <a:t>           </a:t>
                </a:r>
                <a14:m>
                  <m:oMath xmlns:m="http://schemas.openxmlformats.org/officeDocument/2006/math">
                    <m:r>
                      <m:rPr>
                        <m:sty m:val="p"/>
                      </m:rPr>
                      <a:rPr lang="en-US" b="0" i="0" smtClean="0">
                        <a:latin typeface="Cambria Math" panose="02040503050406030204" pitchFamily="18" charset="0"/>
                      </a:rPr>
                      <m:t>z</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𝑡𝑐</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𝑎</m:t>
                        </m:r>
                      </m:den>
                    </m:f>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𝑐</m:t>
                        </m:r>
                      </m:den>
                    </m:f>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p>
              <a:p>
                <a:pPr marL="0" indent="0">
                  <a:buNone/>
                </a:pPr>
                <a:endParaRPr lang="en-US" dirty="0"/>
              </a:p>
              <a:p>
                <a:pPr marL="0" indent="0">
                  <a:buNone/>
                </a:pPr>
                <a:r>
                  <a:rPr lang="en-US" dirty="0"/>
                  <a:t>Now notice that in the last line, t is equal to all of those quantities. That must mean that each of those quantities is equal to each other.  In other words</a:t>
                </a: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𝑎</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𝑏</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𝑐</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8751588-E59D-4848-B6D9-2DA0FE4CFC51}"/>
                  </a:ext>
                </a:extLst>
              </p:cNvPr>
              <p:cNvSpPr>
                <a:spLocks noGrp="1" noRot="1" noChangeAspect="1" noMove="1" noResize="1" noEditPoints="1" noAdjustHandles="1" noChangeArrowheads="1" noChangeShapeType="1" noTextEdit="1"/>
              </p:cNvSpPr>
              <p:nvPr>
                <p:ph idx="1"/>
              </p:nvPr>
            </p:nvSpPr>
            <p:spPr>
              <a:blipFill>
                <a:blip r:embed="rId2"/>
                <a:stretch>
                  <a:fillRect l="-1217" r="-812"/>
                </a:stretch>
              </a:blipFill>
            </p:spPr>
            <p:txBody>
              <a:bodyPr/>
              <a:lstStyle/>
              <a:p>
                <a:r>
                  <a:rPr lang="en-US">
                    <a:noFill/>
                  </a:rPr>
                  <a:t> </a:t>
                </a:r>
              </a:p>
            </p:txBody>
          </p:sp>
        </mc:Fallback>
      </mc:AlternateContent>
    </p:spTree>
    <p:extLst>
      <p:ext uri="{BB962C8B-B14F-4D97-AF65-F5344CB8AC3E}">
        <p14:creationId xmlns:p14="http://schemas.microsoft.com/office/powerpoint/2010/main" val="321061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Determine the vector equation and parametric equations of a line that passes through the points A(2,-3,4) and B(8,1,-9)</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(6,4,−13)</m:t>
                        </m:r>
                      </m:e>
                    </m:acc>
                  </m:oMath>
                </a14:m>
                <a:r>
                  <a:rPr lang="en-US" dirty="0"/>
                  <a:t>  </a:t>
                </a:r>
              </a:p>
              <a:p>
                <a:pPr marL="0" indent="0">
                  <a:buNone/>
                </a:pPr>
                <a:r>
                  <a:rPr lang="en-US" dirty="0"/>
                  <a:t>We can use either (2, -3, 4) or (8, 1, -9) as a position vector</a:t>
                </a:r>
              </a:p>
              <a:p>
                <a:pPr marL="0" indent="0">
                  <a:buNone/>
                </a:pPr>
                <a:r>
                  <a:rPr lang="en-US" dirty="0"/>
                  <a:t>Let’s use (2, -3, 4)</a:t>
                </a:r>
              </a:p>
              <a:p>
                <a:pPr marL="0" indent="0">
                  <a:buNone/>
                </a:pPr>
                <a:r>
                  <a:rPr lang="en-US" dirty="0"/>
                  <a:t>Therefore a vector equation of the line is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(2,−3,4)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06923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0B79-6274-43BD-B463-4D2C692B0C3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51588-E59D-4848-B6D9-2DA0FE4CFC51}"/>
                  </a:ext>
                </a:extLst>
              </p:cNvPr>
              <p:cNvSpPr>
                <a:spLocks noGrp="1"/>
              </p:cNvSpPr>
              <p:nvPr>
                <p:ph idx="1"/>
              </p:nvPr>
            </p:nvSpPr>
            <p:spPr/>
            <p:txBody>
              <a:bodyPr/>
              <a:lstStyle/>
              <a:p>
                <a:pPr marL="0" indent="0">
                  <a:buNone/>
                </a:pPr>
                <a:r>
                  <a:rPr lang="en-US" dirty="0">
                    <a:solidFill>
                      <a:srgbClr val="FF0000"/>
                    </a:solidFill>
                    <a:latin typeface="Cambria Math" panose="02040503050406030204" pitchFamily="18" charset="0"/>
                  </a:rPr>
                  <a:t>If the vector equation of a line is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𝑟</m:t>
                        </m:r>
                      </m:e>
                    </m:acc>
                    <m:r>
                      <a:rPr lang="en-US" b="0" i="1" smtClean="0">
                        <a:solidFill>
                          <a:srgbClr val="FF0000"/>
                        </a:solidFill>
                        <a:latin typeface="Cambria Math" panose="02040503050406030204" pitchFamily="18" charset="0"/>
                      </a:rPr>
                      <m:t>=</m:t>
                    </m:r>
                    <m:acc>
                      <m:accPr>
                        <m:chr m:val="⃗"/>
                        <m:ctrlPr>
                          <a:rPr lang="en-US" b="0" i="1" smtClean="0">
                            <a:solidFill>
                              <a:srgbClr val="FF0000"/>
                            </a:solidFill>
                            <a:latin typeface="Cambria Math" panose="02040503050406030204" pitchFamily="18" charset="0"/>
                          </a:rPr>
                        </m:ctrlPr>
                      </m:accPr>
                      <m:e>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𝑜</m:t>
                                </m:r>
                              </m:sub>
                            </m:sSub>
                          </m:e>
                        </m:d>
                      </m:e>
                    </m:acc>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e>
                    </m:acc>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𝑅</m:t>
                    </m:r>
                  </m:oMath>
                </a14:m>
                <a:r>
                  <a:rPr lang="en-US" dirty="0">
                    <a:solidFill>
                      <a:srgbClr val="FF0000"/>
                    </a:solidFill>
                  </a:rPr>
                  <a:t> , then the symmetric equation of the line is</a:t>
                </a:r>
                <a:endParaRPr lang="en-US" dirty="0">
                  <a:solidFill>
                    <a:srgbClr val="FF0000"/>
                  </a:solidFill>
                  <a:latin typeface="Cambria Math" panose="02040503050406030204" pitchFamily="18" charset="0"/>
                </a:endParaRPr>
              </a:p>
              <a:p>
                <a:pPr marL="0" indent="0">
                  <a:buNone/>
                </a:pPr>
                <a:endParaRPr lang="en-US" i="1" dirty="0">
                  <a:solidFill>
                    <a:srgbClr val="FF0000"/>
                  </a:solidFill>
                  <a:latin typeface="Cambria Math" panose="02040503050406030204" pitchFamily="18" charset="0"/>
                </a:endParaRPr>
              </a:p>
              <a:p>
                <a:pPr marL="0" indent="0">
                  <a:buNone/>
                </a:pPr>
                <a:r>
                  <a:rPr lang="en-US" dirty="0">
                    <a:solidFill>
                      <a:srgbClr val="FF0000"/>
                    </a:solidFill>
                  </a:rPr>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𝑜</m:t>
                            </m:r>
                          </m:sub>
                        </m:sSub>
                      </m:num>
                      <m:den>
                        <m:r>
                          <a:rPr lang="en-US" b="0" i="1" smtClean="0">
                            <a:solidFill>
                              <a:srgbClr val="FF0000"/>
                            </a:solidFill>
                            <a:latin typeface="Cambria Math" panose="02040503050406030204" pitchFamily="18" charset="0"/>
                          </a:rPr>
                          <m:t>𝑎</m:t>
                        </m:r>
                      </m:den>
                    </m:f>
                    <m:r>
                      <a:rPr lang="en-US" b="0" i="1" smtClean="0">
                        <a:solidFill>
                          <a:srgbClr val="FF0000"/>
                        </a:solidFill>
                        <a:latin typeface="Cambria Math" panose="02040503050406030204" pitchFamily="18" charset="0"/>
                      </a:rPr>
                      <m:t>=</m:t>
                    </m:r>
                  </m:oMath>
                </a14:m>
                <a:r>
                  <a:rPr lang="en-US" dirty="0">
                    <a:solidFill>
                      <a:srgbClr val="FF0000"/>
                    </a:solidFill>
                  </a:rPr>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𝑜</m:t>
                            </m:r>
                          </m:sub>
                        </m:sSub>
                      </m:num>
                      <m:den>
                        <m:r>
                          <a:rPr lang="en-US" b="0" i="1" smtClean="0">
                            <a:solidFill>
                              <a:srgbClr val="FF0000"/>
                            </a:solidFill>
                            <a:latin typeface="Cambria Math" panose="02040503050406030204" pitchFamily="18" charset="0"/>
                          </a:rPr>
                          <m:t>𝑏</m:t>
                        </m:r>
                      </m:den>
                    </m:f>
                    <m:r>
                      <a:rPr lang="en-US" b="0" i="1" smtClean="0">
                        <a:solidFill>
                          <a:srgbClr val="FF0000"/>
                        </a:solidFill>
                        <a:latin typeface="Cambria Math" panose="02040503050406030204" pitchFamily="18" charset="0"/>
                      </a:rPr>
                      <m:t>=</m:t>
                    </m:r>
                  </m:oMath>
                </a14:m>
                <a:r>
                  <a:rPr lang="en-US" dirty="0">
                    <a:solidFill>
                      <a:srgbClr val="FF0000"/>
                    </a:solidFill>
                  </a:rPr>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𝑧</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𝑜</m:t>
                            </m:r>
                          </m:sub>
                        </m:sSub>
                      </m:num>
                      <m:den>
                        <m:r>
                          <a:rPr lang="en-US" b="0" i="1" smtClean="0">
                            <a:solidFill>
                              <a:srgbClr val="FF0000"/>
                            </a:solidFill>
                            <a:latin typeface="Cambria Math" panose="02040503050406030204" pitchFamily="18" charset="0"/>
                          </a:rPr>
                          <m:t>𝑐</m:t>
                        </m:r>
                      </m:den>
                    </m:f>
                  </m:oMath>
                </a14:m>
                <a:endParaRPr lang="en-US" dirty="0">
                  <a:solidFill>
                    <a:srgbClr val="FF0000"/>
                  </a:solidFill>
                </a:endParaRPr>
              </a:p>
              <a:p>
                <a:pPr marL="0" indent="0">
                  <a:buNone/>
                </a:pPr>
                <a:endParaRPr lang="en-US"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ea typeface="Cambria Math" panose="02040503050406030204" pitchFamily="18" charset="0"/>
                        </a:rPr>
                        <m:t>≠0,</m:t>
                      </m:r>
                      <m:r>
                        <a:rPr lang="en-US" b="0" i="1" smtClean="0">
                          <a:solidFill>
                            <a:srgbClr val="FF0000"/>
                          </a:solidFill>
                          <a:latin typeface="Cambria Math" panose="02040503050406030204" pitchFamily="18" charset="0"/>
                          <a:ea typeface="Cambria Math" panose="02040503050406030204" pitchFamily="18" charset="0"/>
                        </a:rPr>
                        <m:t>𝑏</m:t>
                      </m:r>
                      <m:r>
                        <a:rPr lang="en-US" b="0" i="1" smtClean="0">
                          <a:solidFill>
                            <a:srgbClr val="FF0000"/>
                          </a:solidFill>
                          <a:latin typeface="Cambria Math" panose="02040503050406030204" pitchFamily="18" charset="0"/>
                          <a:ea typeface="Cambria Math" panose="02040503050406030204" pitchFamily="18" charset="0"/>
                        </a:rPr>
                        <m:t>≠0,</m:t>
                      </m:r>
                      <m:r>
                        <a:rPr lang="en-US" b="0" i="1" smtClean="0">
                          <a:solidFill>
                            <a:srgbClr val="FF0000"/>
                          </a:solidFill>
                          <a:latin typeface="Cambria Math" panose="02040503050406030204" pitchFamily="18" charset="0"/>
                          <a:ea typeface="Cambria Math" panose="02040503050406030204" pitchFamily="18" charset="0"/>
                        </a:rPr>
                        <m:t>𝑐</m:t>
                      </m:r>
                      <m:r>
                        <a:rPr lang="en-US" b="0" i="1" smtClean="0">
                          <a:solidFill>
                            <a:srgbClr val="FF0000"/>
                          </a:solidFill>
                          <a:latin typeface="Cambria Math" panose="02040503050406030204" pitchFamily="18" charset="0"/>
                          <a:ea typeface="Cambria Math" panose="02040503050406030204" pitchFamily="18" charset="0"/>
                        </a:rPr>
                        <m:t>≠0</m:t>
                      </m:r>
                    </m:oMath>
                  </m:oMathPara>
                </a14:m>
                <a:endParaRPr lang="en-US" dirty="0">
                  <a:solidFill>
                    <a:srgbClr val="FF0000"/>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B8751588-E59D-4848-B6D9-2DA0FE4CFC51}"/>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242335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r>
              <a:rPr lang="en-US" dirty="0"/>
              <a:t>Determine the symmetric equation of the line that goes through the points A(2,5,3) and B(9,6,8)</a:t>
            </a:r>
          </a:p>
        </p:txBody>
      </p:sp>
    </p:spTree>
    <p:extLst>
      <p:ext uri="{BB962C8B-B14F-4D97-AF65-F5344CB8AC3E}">
        <p14:creationId xmlns:p14="http://schemas.microsoft.com/office/powerpoint/2010/main" val="4066694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r>
                  <a:rPr lang="en-US" dirty="0"/>
                  <a:t>Determine the symmetric equation of the line that goes through the points A(2,5,3) and B(9,6,8)</a:t>
                </a:r>
              </a:p>
              <a:p>
                <a:pPr marL="0" indent="0">
                  <a:buNone/>
                </a:pPr>
                <a:r>
                  <a:rPr lang="en-US" dirty="0"/>
                  <a:t>Solution:  </a:t>
                </a:r>
              </a:p>
              <a:p>
                <a:pPr marL="0" indent="0">
                  <a:buNone/>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(2,5,3)</m:t>
                        </m:r>
                      </m:e>
                    </m:acc>
                  </m:oMath>
                </a14:m>
                <a:r>
                  <a:rPr lang="en-US" dirty="0"/>
                  <a:t> be the position vector</a:t>
                </a:r>
              </a:p>
              <a:p>
                <a:pPr marL="0" indent="0">
                  <a:buNone/>
                </a:pPr>
                <a:r>
                  <a:rPr lang="en-US" dirty="0"/>
                  <a:t>The direction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(7,1,5)</m:t>
                        </m:r>
                      </m:e>
                    </m:acc>
                  </m:oMath>
                </a14:m>
                <a:endParaRPr lang="en-US" dirty="0"/>
              </a:p>
              <a:p>
                <a:pPr marL="0" indent="0">
                  <a:buNone/>
                </a:pPr>
                <a:r>
                  <a:rPr lang="en-US" dirty="0"/>
                  <a:t>Therefore, the vector equation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(2,5,3)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(7,1,5)</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endParaRPr lang="en-US" dirty="0"/>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28727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(2,5,3)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(7,1,5)</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9213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(2,5,3)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(7,1,5)</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endParaRPr lang="en-US" dirty="0"/>
              </a:p>
              <a:p>
                <a:pPr marL="0" indent="0">
                  <a:buNone/>
                </a:pPr>
                <a:r>
                  <a:rPr lang="en-US" dirty="0"/>
                  <a:t>The symmetric equation of the line is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−5</m:t>
                        </m:r>
                      </m:num>
                      <m:den>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r>
                  <a:rPr lang="en-US" dirty="0"/>
                  <a:t>  </a:t>
                </a:r>
              </a:p>
              <a:p>
                <a:pPr marL="0" indent="0">
                  <a:buNone/>
                </a:pPr>
                <a:r>
                  <a:rPr lang="en-US" dirty="0"/>
                  <a:t>or more simply</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7</m:t>
                        </m:r>
                      </m:den>
                    </m:f>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−5=</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638518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r>
              <a:rPr lang="en-US" dirty="0"/>
              <a:t>Determine the symmetric equation of the line that goes through the points C(3,6,2) and D(-2,6,1)</a:t>
            </a:r>
          </a:p>
          <a:p>
            <a:pPr marL="0" indent="0">
              <a:buNone/>
            </a:pPr>
            <a:endParaRPr lang="en-US" dirty="0"/>
          </a:p>
        </p:txBody>
      </p:sp>
    </p:spTree>
    <p:extLst>
      <p:ext uri="{BB962C8B-B14F-4D97-AF65-F5344CB8AC3E}">
        <p14:creationId xmlns:p14="http://schemas.microsoft.com/office/powerpoint/2010/main" val="2170040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lstStyle/>
              <a:p>
                <a:pPr marL="0" indent="0">
                  <a:buNone/>
                </a:pPr>
                <a:r>
                  <a:rPr lang="en-US" dirty="0"/>
                  <a:t>Determine the symmetric equation of the line that goes through the points C(3,6,2) and D(-2,6,1)</a:t>
                </a:r>
              </a:p>
              <a:p>
                <a:pPr marL="0" indent="0">
                  <a:buNone/>
                </a:pPr>
                <a:r>
                  <a:rPr lang="en-US" dirty="0"/>
                  <a:t>Solution:</a:t>
                </a:r>
              </a:p>
              <a:p>
                <a:pPr marL="0" indent="0">
                  <a:buNone/>
                </a:pPr>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(3,6,2)</m:t>
                        </m:r>
                      </m:e>
                    </m:acc>
                  </m:oMath>
                </a14:m>
                <a:r>
                  <a:rPr lang="en-US" dirty="0"/>
                  <a:t> as our position vector</a:t>
                </a:r>
              </a:p>
              <a:p>
                <a:pPr marL="0" indent="0">
                  <a:buNone/>
                </a:pPr>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oMath>
                </a14:m>
                <a:r>
                  <a:rPr lang="en-US" dirty="0"/>
                  <a:t> as our direction vector.</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4395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normAutofit/>
              </a:bodyPr>
              <a:lstStyle/>
              <a:p>
                <a:pPr marL="0" indent="0">
                  <a:buNone/>
                </a:pPr>
                <a:r>
                  <a:rPr lang="en-US" dirty="0"/>
                  <a:t>Determine the symmetric equation of the line that goes through the points C(3,6,2) and D(-2,6,1)</a:t>
                </a:r>
              </a:p>
              <a:p>
                <a:pPr marL="0" indent="0">
                  <a:buNone/>
                </a:pPr>
                <a:r>
                  <a:rPr lang="en-US" dirty="0"/>
                  <a:t>Solution:</a:t>
                </a:r>
              </a:p>
              <a:p>
                <a:pPr marL="0" indent="0">
                  <a:buNone/>
                </a:pPr>
                <a:r>
                  <a:rPr lang="en-US" dirty="0"/>
                  <a:t>However, there is a convention in math that we make the first non-zero component of the direction vector positive. In this case, rather than use </a:t>
                </a:r>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oMath>
                </a14:m>
                <a:r>
                  <a:rPr lang="en-US" dirty="0"/>
                  <a:t> as our direction vector, we can use a collinear vector. We are allowed to do this because we are multiplying the direction vector by the parameter t which takes on all real values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t="-2241" r="-1913"/>
                </a:stretch>
              </a:blipFill>
            </p:spPr>
            <p:txBody>
              <a:bodyPr/>
              <a:lstStyle/>
              <a:p>
                <a:r>
                  <a:rPr lang="en-US">
                    <a:noFill/>
                  </a:rPr>
                  <a:t> </a:t>
                </a:r>
              </a:p>
            </p:txBody>
          </p:sp>
        </mc:Fallback>
      </mc:AlternateContent>
    </p:spTree>
    <p:extLst>
      <p:ext uri="{BB962C8B-B14F-4D97-AF65-F5344CB8AC3E}">
        <p14:creationId xmlns:p14="http://schemas.microsoft.com/office/powerpoint/2010/main" val="391084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normAutofit/>
              </a:bodyPr>
              <a:lstStyle/>
              <a:p>
                <a:pPr marL="0" indent="0">
                  <a:buNone/>
                </a:pPr>
                <a:r>
                  <a:rPr lang="en-US" dirty="0"/>
                  <a:t>Determine the symmetric equation of the line that goes through the points C(3,6,2) and D(-2,6,1)</a:t>
                </a:r>
              </a:p>
              <a:p>
                <a:pPr marL="0" indent="0">
                  <a:buNone/>
                </a:pPr>
                <a:r>
                  <a:rPr lang="en-US" dirty="0"/>
                  <a:t>Solution:</a:t>
                </a:r>
              </a:p>
              <a:p>
                <a:pPr marL="0" indent="0">
                  <a:buNone/>
                </a:pPr>
                <a:r>
                  <a:rPr lang="en-US" b="0" dirty="0"/>
                  <a:t>Let’s multiply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oMath>
                </a14:m>
                <a:r>
                  <a:rPr lang="en-US" dirty="0"/>
                  <a:t>  by -1.</a:t>
                </a:r>
              </a:p>
              <a:p>
                <a:pPr marL="0" indent="0">
                  <a:buNone/>
                </a:pPr>
                <a:r>
                  <a:rPr lang="en-US" dirty="0"/>
                  <a:t>In other words,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=−1</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−5,0,−1</m:t>
                            </m:r>
                          </m:e>
                        </m:d>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oMath>
                </a14:m>
                <a:endParaRPr lang="en-US" dirty="0"/>
              </a:p>
              <a:p>
                <a:pPr marL="0" indent="0">
                  <a:buNone/>
                </a:pPr>
                <a:r>
                  <a:rPr lang="en-US" dirty="0"/>
                  <a:t>Therefore, the vector equation of the line is</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68455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normAutofit/>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975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Determine the vector equation and parametric equations of a line that passes through the points A(2,-3,4) and B(8,1,-9)</a:t>
                </a:r>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(2,−3,4)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74820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5C8-00D2-4D01-A8A0-A43D2C5662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57C505-2194-489F-B1CF-43B551598E82}"/>
                  </a:ext>
                </a:extLst>
              </p:cNvPr>
              <p:cNvSpPr>
                <a:spLocks noGrp="1"/>
              </p:cNvSpPr>
              <p:nvPr>
                <p:ph idx="1"/>
              </p:nvPr>
            </p:nvSpPr>
            <p:spPr/>
            <p:txBody>
              <a:bodyPr>
                <a:normAutofit/>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(3,6,2)</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(5,0,1)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On first glance, we might say that the symmetric equation of the line is</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−6</m:t>
                        </m:r>
                      </m:num>
                      <m:den>
                        <m:r>
                          <a:rPr lang="en-US" b="0" i="1" smtClean="0">
                            <a:latin typeface="Cambria Math" panose="02040503050406030204" pitchFamily="18" charset="0"/>
                          </a:rPr>
                          <m:t>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−2</m:t>
                        </m:r>
                      </m:num>
                      <m:den>
                        <m:r>
                          <a:rPr lang="en-US" b="0" i="1" smtClean="0">
                            <a:latin typeface="Cambria Math" panose="02040503050406030204" pitchFamily="18" charset="0"/>
                          </a:rPr>
                          <m:t>1</m:t>
                        </m:r>
                      </m:den>
                    </m:f>
                  </m:oMath>
                </a14:m>
                <a:r>
                  <a:rPr lang="en-US" dirty="0"/>
                  <a:t>  </a:t>
                </a:r>
              </a:p>
              <a:p>
                <a:pPr marL="0" indent="0">
                  <a:buNone/>
                </a:pPr>
                <a:r>
                  <a:rPr lang="en-US" dirty="0"/>
                  <a:t>However, we obviously cannot have a denominator of 0. When this happens, we do the following. We say that the symmetric equation is</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−2</m:t>
                        </m:r>
                      </m:num>
                      <m:den>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=6</m:t>
                    </m:r>
                  </m:oMath>
                </a14:m>
                <a:r>
                  <a:rPr lang="en-US" dirty="0"/>
                  <a:t>  , or more simply</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=6</m:t>
                      </m:r>
                    </m:oMath>
                  </m:oMathPara>
                </a14:m>
                <a:endParaRPr lang="en-US" dirty="0"/>
              </a:p>
            </p:txBody>
          </p:sp>
        </mc:Choice>
        <mc:Fallback xmlns="">
          <p:sp>
            <p:nvSpPr>
              <p:cNvPr id="3" name="Content Placeholder 2">
                <a:extLst>
                  <a:ext uri="{FF2B5EF4-FFF2-40B4-BE49-F238E27FC236}">
                    <a16:creationId xmlns:a16="http://schemas.microsoft.com/office/drawing/2014/main" id="{CE57C505-2194-489F-B1CF-43B551598E82}"/>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297662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B8AD-6831-41E6-AEAA-40B04914248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4BB733-95F3-4CDD-A34A-2E5113207A3C}"/>
                  </a:ext>
                </a:extLst>
              </p:cNvPr>
              <p:cNvSpPr>
                <a:spLocks noGrp="1"/>
              </p:cNvSpPr>
              <p:nvPr>
                <p:ph idx="1"/>
              </p:nvPr>
            </p:nvSpPr>
            <p:spPr/>
            <p:txBody>
              <a:bodyPr/>
              <a:lstStyle/>
              <a:p>
                <a:pPr marL="0" indent="0">
                  <a:buNone/>
                </a:pPr>
                <a:r>
                  <a:rPr lang="en-US" dirty="0"/>
                  <a:t>State the vector equation of the line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−4</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+7</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−11</m:t>
                          </m:r>
                        </m:num>
                        <m:den>
                          <m:r>
                            <a:rPr lang="en-US" b="0" i="1" smtClean="0">
                              <a:latin typeface="Cambria Math" panose="02040503050406030204" pitchFamily="18" charset="0"/>
                            </a:rPr>
                            <m:t>5</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34BB733-95F3-4CDD-A34A-2E5113207A3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76536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B8AD-6831-41E6-AEAA-40B04914248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4BB733-95F3-4CDD-A34A-2E5113207A3C}"/>
                  </a:ext>
                </a:extLst>
              </p:cNvPr>
              <p:cNvSpPr>
                <a:spLocks noGrp="1"/>
              </p:cNvSpPr>
              <p:nvPr>
                <p:ph idx="1"/>
              </p:nvPr>
            </p:nvSpPr>
            <p:spPr/>
            <p:txBody>
              <a:bodyPr/>
              <a:lstStyle/>
              <a:p>
                <a:pPr marL="0" indent="0">
                  <a:buNone/>
                </a:pPr>
                <a:r>
                  <a:rPr lang="en-US" dirty="0"/>
                  <a:t>State the vector equation of the line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−4</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+7</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−11</m:t>
                          </m:r>
                        </m:num>
                        <m:den>
                          <m:r>
                            <a:rPr lang="en-US" b="0" i="1" smtClean="0">
                              <a:latin typeface="Cambria Math" panose="02040503050406030204" pitchFamily="18" charset="0"/>
                            </a:rPr>
                            <m:t>5</m:t>
                          </m:r>
                        </m:den>
                      </m:f>
                    </m:oMath>
                  </m:oMathPara>
                </a14:m>
                <a:endParaRPr lang="en-US" dirty="0"/>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(4,−7,11)</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(2,−2,5)</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434BB733-95F3-4CDD-A34A-2E5113207A3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53755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dirty="0"/>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69830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b="0" dirty="0"/>
              </a:p>
              <a:p>
                <a:pPr marL="0" indent="0">
                  <a:buNone/>
                </a:pPr>
                <a:r>
                  <a:rPr lang="en-US" dirty="0"/>
                  <a:t>Solution: The y-component of the direction vector is 3 because that is the denominator of the y portion of the symmetric equation.</a:t>
                </a:r>
              </a:p>
              <a:p>
                <a:pPr marL="0" indent="0">
                  <a:buNone/>
                </a:pPr>
                <a:r>
                  <a:rPr lang="en-US" dirty="0"/>
                  <a:t>The z-component of the direction vector is 1 because that is the denominator of the z portion of the symmetric equation. </a:t>
                </a:r>
              </a:p>
              <a:p>
                <a:pPr marL="0" indent="0">
                  <a:buNone/>
                </a:pPr>
                <a:r>
                  <a:rPr lang="en-US" dirty="0"/>
                  <a:t>The x-component of the direction vector is 0 because the x portion is not included in the main part of the symmetric equation, but rather is alone at the end with a constant value.</a:t>
                </a:r>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b="-1961"/>
                </a:stretch>
              </a:blipFill>
            </p:spPr>
            <p:txBody>
              <a:bodyPr/>
              <a:lstStyle/>
              <a:p>
                <a:r>
                  <a:rPr lang="en-US">
                    <a:noFill/>
                  </a:rPr>
                  <a:t> </a:t>
                </a:r>
              </a:p>
            </p:txBody>
          </p:sp>
        </mc:Fallback>
      </mc:AlternateContent>
    </p:spTree>
    <p:extLst>
      <p:ext uri="{BB962C8B-B14F-4D97-AF65-F5344CB8AC3E}">
        <p14:creationId xmlns:p14="http://schemas.microsoft.com/office/powerpoint/2010/main" val="1020693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b="0" dirty="0"/>
              </a:p>
              <a:p>
                <a:pPr marL="0" indent="0">
                  <a:buNone/>
                </a:pPr>
                <a:r>
                  <a:rPr lang="en-US" b="0" dirty="0"/>
                  <a:t>Therefore, the direction vector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(0,3,1)</m:t>
                        </m:r>
                      </m:e>
                    </m:acc>
                  </m:oMath>
                </a14:m>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55616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b="0" dirty="0"/>
              </a:p>
              <a:p>
                <a:pPr marL="0" indent="0">
                  <a:buNone/>
                </a:pPr>
                <a:r>
                  <a:rPr lang="en-US" b="0" dirty="0"/>
                  <a:t>Therefore, the direction vector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(0,3,1)</m:t>
                        </m:r>
                      </m:e>
                    </m:acc>
                  </m:oMath>
                </a14:m>
                <a:endParaRPr lang="en-US" b="0" dirty="0"/>
              </a:p>
              <a:p>
                <a:pPr marL="0" indent="0">
                  <a:buNone/>
                </a:pPr>
                <a:r>
                  <a:rPr lang="en-US" b="0" dirty="0"/>
                  <a:t>Next, we see that the position vector has an x component of 7, because that is the constant value of x. The position vector has a y component of -2 because the numerator is y+2 = y - -2. Finally, the z component of the position vector is 0 because z is within the main part of the symmetric equation, and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r>
                          <a:rPr lang="en-US" b="0" i="1" smtClean="0">
                            <a:latin typeface="Cambria Math" panose="02040503050406030204" pitchFamily="18" charset="0"/>
                          </a:rPr>
                          <m:t>−0</m:t>
                        </m:r>
                      </m:num>
                      <m:den>
                        <m:r>
                          <a:rPr lang="en-US" b="0" i="1" smtClean="0">
                            <a:latin typeface="Cambria Math" panose="02040503050406030204" pitchFamily="18" charset="0"/>
                          </a:rPr>
                          <m:t>1</m:t>
                        </m:r>
                      </m:den>
                    </m:f>
                  </m:oMath>
                </a14:m>
                <a:r>
                  <a:rPr lang="en-US" b="0" dirty="0"/>
                  <a:t>.</a:t>
                </a:r>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1360289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b="0" dirty="0"/>
              </a:p>
              <a:p>
                <a:pPr marL="0" indent="0">
                  <a:buNone/>
                </a:pPr>
                <a:r>
                  <a:rPr lang="en-US" b="0" dirty="0"/>
                  <a:t>Therefore, the direction vector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(0,3,1)</m:t>
                        </m:r>
                      </m:e>
                    </m:acc>
                  </m:oMath>
                </a14:m>
                <a:endParaRPr lang="en-US" b="0" dirty="0"/>
              </a:p>
              <a:p>
                <a:pPr marL="0" indent="0">
                  <a:buNone/>
                </a:pPr>
                <a:r>
                  <a:rPr lang="en-US" dirty="0"/>
                  <a:t>Therefore, the position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(7,−2,0)</m:t>
                        </m:r>
                      </m:e>
                    </m:acc>
                  </m:oMath>
                </a14:m>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37942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15E-EB70-4563-A29B-BC973E2DA61F}"/>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A16AF-08D5-4360-9AFB-E6A190FADC43}"/>
                  </a:ext>
                </a:extLst>
              </p:cNvPr>
              <p:cNvSpPr>
                <a:spLocks noGrp="1"/>
              </p:cNvSpPr>
              <p:nvPr>
                <p:ph idx="1"/>
              </p:nvPr>
            </p:nvSpPr>
            <p:spPr/>
            <p:txBody>
              <a:bodyPr/>
              <a:lstStyle/>
              <a:p>
                <a:pPr marL="0" indent="0">
                  <a:buNone/>
                </a:pPr>
                <a:r>
                  <a:rPr lang="en-US" dirty="0"/>
                  <a:t>Determine the vector equation of the line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=7</m:t>
                      </m:r>
                    </m:oMath>
                  </m:oMathPara>
                </a14:m>
                <a:endParaRPr lang="en-US" b="0" dirty="0"/>
              </a:p>
              <a:p>
                <a:pPr marL="0" indent="0">
                  <a:buNone/>
                </a:pPr>
                <a:r>
                  <a:rPr lang="en-US" b="0" dirty="0"/>
                  <a:t>Therefore, the direction vector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(0,3,1)</m:t>
                        </m:r>
                      </m:e>
                    </m:acc>
                  </m:oMath>
                </a14:m>
                <a:endParaRPr lang="en-US" b="0" dirty="0"/>
              </a:p>
              <a:p>
                <a:pPr marL="0" indent="0">
                  <a:buNone/>
                </a:pPr>
                <a:r>
                  <a:rPr lang="en-US" dirty="0"/>
                  <a:t>Therefore, the position vector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(7,−2,0)</m:t>
                        </m:r>
                      </m:e>
                    </m:acc>
                  </m:oMath>
                </a14:m>
                <a:endParaRPr lang="en-US" b="0" dirty="0"/>
              </a:p>
              <a:p>
                <a:pPr marL="0" indent="0">
                  <a:buNone/>
                </a:pPr>
                <a:endParaRPr lang="en-US" dirty="0"/>
              </a:p>
              <a:p>
                <a:pPr marL="0" indent="0">
                  <a:buNone/>
                </a:pPr>
                <a:r>
                  <a:rPr lang="en-US" b="0" dirty="0"/>
                  <a:t>Therefore the vector equation of the line is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(7,−2,0)</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(0,3,1)</m:t>
                          </m:r>
                        </m:e>
                      </m:acc>
                    </m:oMath>
                  </m:oMathPara>
                </a14:m>
                <a:endParaRPr lang="en-US" b="0" dirty="0"/>
              </a:p>
              <a:p>
                <a:pPr marL="0" indent="0">
                  <a:buNone/>
                </a:pPr>
                <a:r>
                  <a:rPr lang="en-US" b="0"/>
                  <a:t> </a:t>
                </a:r>
                <a:endParaRPr lang="en-US" b="0" dirty="0"/>
              </a:p>
            </p:txBody>
          </p:sp>
        </mc:Choice>
        <mc:Fallback xmlns="">
          <p:sp>
            <p:nvSpPr>
              <p:cNvPr id="3" name="Content Placeholder 2">
                <a:extLst>
                  <a:ext uri="{FF2B5EF4-FFF2-40B4-BE49-F238E27FC236}">
                    <a16:creationId xmlns:a16="http://schemas.microsoft.com/office/drawing/2014/main" id="{124A16AF-08D5-4360-9AFB-E6A190FADC4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3041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r>
              <a:rPr lang="en-US" dirty="0"/>
              <a:t>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409819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Determine the vector equation and parametric equations of a line that passes through the points A(2,-3,4) and B(8,1,-9)</a:t>
                </a:r>
              </a:p>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(2,−3,4)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(6,4,−13)</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Therefore, parametric equations of the line are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=2+6</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=−3+4</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=4−13</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7301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indent="0">
                  <a:buNone/>
                </a:pPr>
                <a:r>
                  <a:rPr lang="en-US" dirty="0"/>
                  <a:t>The minimum distance occurs in such a way that the line from A to B is perpendicular to both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This means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1</m:t>
                            </m:r>
                          </m:sub>
                        </m:sSub>
                      </m:e>
                    </m:acc>
                    <m:r>
                      <a:rPr lang="en-US" b="0" i="1" smtClean="0">
                        <a:latin typeface="Cambria Math" panose="02040503050406030204" pitchFamily="18" charset="0"/>
                      </a:rPr>
                      <m:t>=0</m:t>
                    </m:r>
                  </m:oMath>
                </a14:m>
                <a:r>
                  <a:rPr lang="en-US" dirty="0"/>
                  <a:t> and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𝐴𝐵</m:t>
                        </m:r>
                      </m:e>
                    </m:acc>
                    <m:r>
                      <a:rPr lang="en-US" i="1">
                        <a:solidFill>
                          <a:prstClr val="black"/>
                        </a:solidFill>
                        <a:latin typeface="Cambria Math" panose="02040503050406030204" pitchFamily="18" charset="0"/>
                        <a:ea typeface="Cambria Math" panose="02040503050406030204" pitchFamily="18" charset="0"/>
                      </a:rPr>
                      <m:t>∙</m:t>
                    </m:r>
                    <m:acc>
                      <m:accPr>
                        <m:chr m:val="⃗"/>
                        <m:ctrlPr>
                          <a:rPr lang="en-US" i="1">
                            <a:solidFill>
                              <a:prstClr val="black"/>
                            </a:solidFill>
                            <a:latin typeface="Cambria Math" panose="02040503050406030204" pitchFamily="18" charset="0"/>
                            <a:ea typeface="Cambria Math" panose="02040503050406030204" pitchFamily="18" charset="0"/>
                          </a:rPr>
                        </m:ctrlPr>
                      </m:accPr>
                      <m:e>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𝑚</m:t>
                            </m:r>
                          </m:e>
                          <m:sub>
                            <m:r>
                              <a:rPr lang="en-US" b="0" i="1" smtClean="0">
                                <a:solidFill>
                                  <a:prstClr val="black"/>
                                </a:solidFill>
                                <a:latin typeface="Cambria Math" panose="02040503050406030204" pitchFamily="18" charset="0"/>
                                <a:ea typeface="Cambria Math" panose="02040503050406030204" pitchFamily="18" charset="0"/>
                              </a:rPr>
                              <m:t>2</m:t>
                            </m:r>
                          </m:sub>
                        </m:sSub>
                      </m:e>
                    </m:acc>
                    <m:r>
                      <a:rPr lang="en-US" i="1">
                        <a:solidFill>
                          <a:prstClr val="black"/>
                        </a:solidFill>
                        <a:latin typeface="Cambria Math" panose="02040503050406030204" pitchFamily="18" charset="0"/>
                      </a:rPr>
                      <m:t>=0</m:t>
                    </m:r>
                  </m:oMath>
                </a14:m>
                <a:r>
                  <a:rPr lang="en-US" dirty="0">
                    <a:solidFill>
                      <a:prstClr val="black"/>
                    </a:solidFill>
                  </a:rPr>
                  <a:t>. </a:t>
                </a:r>
              </a:p>
              <a:p>
                <a:pPr marL="0" indent="0">
                  <a:buNone/>
                </a:pPr>
                <a:r>
                  <a:rPr lang="en-US" dirty="0">
                    <a:solidFill>
                      <a:prstClr val="black"/>
                    </a:solidFill>
                  </a:rPr>
                  <a:t>We know that the coordinates of A are </a:t>
                </a:r>
                <a14:m>
                  <m:oMath xmlns:m="http://schemas.openxmlformats.org/officeDocument/2006/math">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m:t>
                    </m:r>
                  </m:oMath>
                </a14:m>
                <a:r>
                  <a:rPr lang="en-US" dirty="0">
                    <a:solidFill>
                      <a:prstClr val="black"/>
                    </a:solidFill>
                  </a:rPr>
                  <a:t> and the coordinates of B are </a:t>
                </a:r>
                <a14:m>
                  <m:oMath xmlns:m="http://schemas.openxmlformats.org/officeDocument/2006/math">
                    <m:d>
                      <m:dPr>
                        <m:ctrlPr>
                          <a:rPr lang="en-US"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,3+</m:t>
                        </m:r>
                        <m:r>
                          <a:rPr lang="en-US" b="0" i="1" smtClean="0">
                            <a:solidFill>
                              <a:prstClr val="black"/>
                            </a:solidFill>
                            <a:latin typeface="Cambria Math" panose="02040503050406030204" pitchFamily="18" charset="0"/>
                          </a:rPr>
                          <m:t>𝑡</m:t>
                        </m:r>
                      </m:e>
                    </m:d>
                  </m:oMath>
                </a14:m>
                <a:endParaRPr lang="en-US" dirty="0"/>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161690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indent="0">
                  <a:buNone/>
                </a:pPr>
                <a:r>
                  <a:rPr lang="en-US" dirty="0">
                    <a:solidFill>
                      <a:prstClr val="black"/>
                    </a:solidFill>
                  </a:rPr>
                  <a:t>Therefore, </a:t>
                </a:r>
              </a:p>
              <a:p>
                <a:pPr marL="0" indent="0">
                  <a:buNone/>
                </a:pPr>
                <a14:m>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𝐴𝐵</m:t>
                        </m:r>
                      </m:e>
                    </m:acc>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𝑠</m:t>
                            </m:r>
                          </m:e>
                        </m:d>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𝑠</m:t>
                            </m:r>
                          </m:e>
                        </m:d>
                        <m:r>
                          <a:rPr lang="en-US" b="0" i="1" smtClean="0">
                            <a:solidFill>
                              <a:prstClr val="black"/>
                            </a:solidFill>
                            <a:latin typeface="Cambria Math" panose="02040503050406030204" pitchFamily="18" charset="0"/>
                          </a:rPr>
                          <m:t>,3+</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−(−1−2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m:t>
                        </m:r>
                      </m:e>
                    </m:d>
                  </m:oMath>
                </a14:m>
                <a:r>
                  <a:rPr lang="en-US" b="0" i="1" dirty="0">
                    <a:solidFill>
                      <a:prstClr val="black"/>
                    </a:solidFill>
                    <a:latin typeface="Cambria Math" panose="02040503050406030204" pitchFamily="18" charset="0"/>
                  </a:rPr>
                  <a:t> </a:t>
                </a:r>
              </a:p>
              <a:p>
                <a:pPr marL="0" indent="0">
                  <a:buNone/>
                </a:pPr>
                <a14:m>
                  <m:oMath xmlns:m="http://schemas.openxmlformats.org/officeDocument/2006/math">
                    <m:r>
                      <a:rPr lang="en-US" b="0" i="1" smtClean="0">
                        <a:solidFill>
                          <a:prstClr val="black"/>
                        </a:solidFill>
                        <a:latin typeface="Cambria Math" panose="02040503050406030204" pitchFamily="18" charset="0"/>
                      </a:rPr>
                      <m:t>=</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,3+</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+1+2</m:t>
                        </m:r>
                        <m:r>
                          <a:rPr lang="en-US" b="0" i="1" smtClean="0">
                            <a:solidFill>
                              <a:prstClr val="black"/>
                            </a:solidFill>
                            <a:latin typeface="Cambria Math" panose="02040503050406030204" pitchFamily="18" charset="0"/>
                          </a:rPr>
                          <m:t>𝑠</m:t>
                        </m:r>
                      </m:e>
                    </m:d>
                  </m:oMath>
                </a14:m>
                <a:r>
                  <a:rPr lang="en-US" b="0" dirty="0">
                    <a:solidFill>
                      <a:prstClr val="black"/>
                    </a:solidFill>
                  </a:rPr>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+4)</m:t>
                    </m:r>
                  </m:oMath>
                </a14:m>
                <a:r>
                  <a:rPr lang="en-US" dirty="0"/>
                  <a:t>    </a:t>
                </a: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2193342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normAutofit/>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lvl="0" indent="0">
                  <a:buNone/>
                </a:pPr>
                <a14:m>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𝐴𝐵</m:t>
                        </m:r>
                      </m:e>
                    </m:acc>
                    <m:r>
                      <a:rPr lang="en-US" b="0" i="1" smtClean="0">
                        <a:solidFill>
                          <a:prstClr val="black"/>
                        </a:solidFill>
                        <a:latin typeface="Cambria Math" panose="02040503050406030204" pitchFamily="18" charset="0"/>
                        <a:ea typeface="Cambria Math" panose="02040503050406030204" pitchFamily="18" charset="0"/>
                      </a:rPr>
                      <m:t>∙</m:t>
                    </m:r>
                    <m:acc>
                      <m:accPr>
                        <m:chr m:val="⃗"/>
                        <m:ctrlPr>
                          <a:rPr lang="en-US" b="0" i="1" smtClean="0">
                            <a:solidFill>
                              <a:prstClr val="black"/>
                            </a:solidFill>
                            <a:latin typeface="Cambria Math" panose="02040503050406030204" pitchFamily="18" charset="0"/>
                            <a:ea typeface="Cambria Math" panose="02040503050406030204" pitchFamily="18" charset="0"/>
                          </a:rPr>
                        </m:ctrlPr>
                      </m:accPr>
                      <m:e>
                        <m:sSub>
                          <m:sSubPr>
                            <m:ctrlPr>
                              <a:rPr lang="en-US" b="0"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𝑚</m:t>
                            </m:r>
                          </m:e>
                          <m:sub>
                            <m:r>
                              <a:rPr lang="en-US" b="0" i="1" smtClean="0">
                                <a:solidFill>
                                  <a:prstClr val="black"/>
                                </a:solidFill>
                                <a:latin typeface="Cambria Math" panose="02040503050406030204" pitchFamily="18" charset="0"/>
                                <a:ea typeface="Cambria Math" panose="02040503050406030204" pitchFamily="18" charset="0"/>
                              </a:rPr>
                              <m:t>1</m:t>
                            </m:r>
                          </m:sub>
                        </m:sSub>
                      </m:e>
                    </m:acc>
                    <m:r>
                      <a:rPr lang="en-US" b="0" i="1" smtClean="0">
                        <a:solidFill>
                          <a:prstClr val="black"/>
                        </a:solidFill>
                        <a:latin typeface="Cambria Math" panose="02040503050406030204" pitchFamily="18" charset="0"/>
                      </a:rPr>
                      <m:t>=0</m:t>
                    </m:r>
                  </m:oMath>
                </a14:m>
                <a:r>
                  <a:rPr lang="en-US" b="0" dirty="0">
                    <a:solidFill>
                      <a:prstClr val="black"/>
                    </a:solidFill>
                  </a:rPr>
                  <a:t>  implies that </a:t>
                </a:r>
                <a14:m/>
              </a:p>
              <a:p>
                <a:pPr marL="0" lvl="0" indent="0">
                  <a:buNone/>
                </a:pPr>
                <a:r>
                  <a:rPr lang="en-US" dirty="0">
                    <a:solidFill>
                      <a:prstClr val="black"/>
                    </a:solidFill>
                  </a:rPr>
                  <a:t> </a:t>
                </a:r>
              </a:p>
              <a:p>
                <a:pPr marL="0" lvl="0" indent="0">
                  <a:buNone/>
                </a:pPr>
                <a14:m>
                  <m:oMath xmlns:m="http://schemas.openxmlformats.org/officeDocument/2006/math">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+1−2</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−8=0</m:t>
                    </m:r>
                  </m:oMath>
                </a14:m>
                <a:r>
                  <a:rPr lang="en-US" dirty="0">
                    <a:solidFill>
                      <a:prstClr val="black"/>
                    </a:solidFill>
                  </a:rPr>
                  <a:t>   </a:t>
                </a:r>
              </a:p>
              <a:p>
                <a:pPr marL="0" lvl="0" indent="0">
                  <a:buNone/>
                </a:pPr>
                <a14:m>
                  <m:oMath xmlns:m="http://schemas.openxmlformats.org/officeDocument/2006/math">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−6</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−11=0</m:t>
                    </m:r>
                  </m:oMath>
                </a14:m>
                <a:r>
                  <a:rPr lang="en-US" dirty="0">
                    <a:solidFill>
                      <a:prstClr val="black"/>
                    </a:solidFill>
                  </a:rPr>
                  <a:t>  which implies that </a:t>
                </a:r>
                <a14:m>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=−6</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−11</m:t>
                    </m:r>
                  </m:oMath>
                </a14:m>
                <a:r>
                  <a:rPr lang="en-US" dirty="0">
                    <a:solidFill>
                      <a:prstClr val="black"/>
                    </a:solidFill>
                  </a:rPr>
                  <a:t>  ❶</a:t>
                </a:r>
              </a:p>
              <a:p>
                <a:pPr marL="0" lvl="0" indent="0">
                  <a:buNone/>
                </a:pPr>
                <a:endParaRPr lang="en-US" dirty="0">
                  <a:solidFill>
                    <a:prstClr val="black"/>
                  </a:solidFill>
                </a:endParaRP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24318751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normAutofit/>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lvl="0" indent="0">
                  <a:buNone/>
                </a:pPr>
                <a14:m>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𝐴𝐵</m:t>
                        </m:r>
                      </m:e>
                    </m:acc>
                    <m:r>
                      <a:rPr lang="en-US" b="0" i="1" smtClean="0">
                        <a:solidFill>
                          <a:prstClr val="black"/>
                        </a:solidFill>
                        <a:latin typeface="Cambria Math" panose="02040503050406030204" pitchFamily="18" charset="0"/>
                        <a:ea typeface="Cambria Math" panose="02040503050406030204" pitchFamily="18" charset="0"/>
                      </a:rPr>
                      <m:t>∙</m:t>
                    </m:r>
                    <m:acc>
                      <m:accPr>
                        <m:chr m:val="⃗"/>
                        <m:ctrlPr>
                          <a:rPr lang="en-US" b="0" i="1" smtClean="0">
                            <a:solidFill>
                              <a:prstClr val="black"/>
                            </a:solidFill>
                            <a:latin typeface="Cambria Math" panose="02040503050406030204" pitchFamily="18" charset="0"/>
                            <a:ea typeface="Cambria Math" panose="02040503050406030204" pitchFamily="18" charset="0"/>
                          </a:rPr>
                        </m:ctrlPr>
                      </m:accPr>
                      <m:e>
                        <m:sSub>
                          <m:sSubPr>
                            <m:ctrlPr>
                              <a:rPr lang="en-US" b="0"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𝑚</m:t>
                            </m:r>
                          </m:e>
                          <m:sub>
                            <m:r>
                              <a:rPr lang="en-US" b="0" i="1" smtClean="0">
                                <a:solidFill>
                                  <a:prstClr val="black"/>
                                </a:solidFill>
                                <a:latin typeface="Cambria Math" panose="02040503050406030204" pitchFamily="18" charset="0"/>
                                <a:ea typeface="Cambria Math" panose="02040503050406030204" pitchFamily="18" charset="0"/>
                              </a:rPr>
                              <m:t>2</m:t>
                            </m:r>
                          </m:sub>
                        </m:sSub>
                      </m:e>
                    </m:acc>
                    <m:r>
                      <a:rPr lang="en-US" b="0" i="1" smtClean="0">
                        <a:solidFill>
                          <a:prstClr val="black"/>
                        </a:solidFill>
                        <a:latin typeface="Cambria Math" panose="02040503050406030204" pitchFamily="18" charset="0"/>
                      </a:rPr>
                      <m:t>=0</m:t>
                    </m:r>
                  </m:oMath>
                </a14:m>
                <a:r>
                  <a:rPr lang="en-US" b="0" dirty="0">
                    <a:solidFill>
                      <a:prstClr val="black"/>
                    </a:solidFill>
                  </a:rPr>
                  <a:t>  implies that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rPr>
                  <a:t> </a:t>
                </a:r>
                <a14:m>
                  <m:oMath xmlns:m="http://schemas.openxmlformats.org/officeDocument/2006/math">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lvl="0" indent="0">
                  <a:buNone/>
                </a:pPr>
                <a14:m>
                  <m:oMath xmlns:m="http://schemas.openxmlformats.org/officeDocument/2006/math">
                    <m:r>
                      <a:rPr lang="en-US" i="1">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−8+</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+4</m:t>
                    </m:r>
                    <m:r>
                      <a:rPr lang="en-US" b="0" i="1" smtClean="0">
                        <a:solidFill>
                          <a:prstClr val="black"/>
                        </a:solidFill>
                        <a:latin typeface="Cambria Math" panose="02040503050406030204" pitchFamily="18" charset="0"/>
                      </a:rPr>
                      <m:t>=0</m:t>
                    </m:r>
                  </m:oMath>
                </a14:m>
                <a:r>
                  <a:rPr lang="en-US" dirty="0">
                    <a:solidFill>
                      <a:prstClr val="black"/>
                    </a:solidFill>
                  </a:rPr>
                  <a:t>   </a:t>
                </a:r>
              </a:p>
              <a:p>
                <a:pPr marL="0" lvl="0" indent="0">
                  <a:buNone/>
                </a:pPr>
                <a14:m>
                  <m:oMath xmlns:m="http://schemas.openxmlformats.org/officeDocument/2006/math">
                    <m:r>
                      <a:rPr lang="en-US" i="1">
                        <a:solidFill>
                          <a:prstClr val="black"/>
                        </a:solidFill>
                        <a:latin typeface="Cambria Math" panose="02040503050406030204" pitchFamily="18" charset="0"/>
                      </a:rPr>
                      <m:t>6</m:t>
                    </m:r>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−5=0</m:t>
                    </m:r>
                  </m:oMath>
                </a14:m>
                <a:r>
                  <a:rPr lang="en-US" dirty="0">
                    <a:solidFill>
                      <a:prstClr val="black"/>
                    </a:solidFill>
                  </a:rPr>
                  <a:t>   ❷</a:t>
                </a:r>
              </a:p>
              <a:p>
                <a:pPr marL="0" lvl="0" indent="0">
                  <a:buNone/>
                </a:pPr>
                <a:endParaRPr lang="en-US" dirty="0">
                  <a:solidFill>
                    <a:prstClr val="black"/>
                  </a:solidFill>
                </a:endParaRP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2500665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normAutofit/>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lvl="0" indent="0">
                  <a:buNone/>
                </a:pPr>
                <a:r>
                  <a:rPr lang="en-US" dirty="0">
                    <a:solidFill>
                      <a:prstClr val="black"/>
                    </a:solidFill>
                  </a:rPr>
                  <a:t>Plugging ❶ into ❷ we get </a:t>
                </a:r>
                <a14:m>
                  <m:oMath xmlns:m="http://schemas.openxmlformats.org/officeDocument/2006/math">
                    <m:r>
                      <a:rPr lang="en-US" b="0" i="1" smtClean="0">
                        <a:solidFill>
                          <a:prstClr val="black"/>
                        </a:solidFill>
                        <a:latin typeface="Cambria Math" panose="02040503050406030204" pitchFamily="18" charset="0"/>
                      </a:rPr>
                      <m:t>6(−6</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−11)+</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−5=0</m:t>
                    </m:r>
                  </m:oMath>
                </a14:m>
                <a:r>
                  <a:rPr lang="en-US" dirty="0">
                    <a:solidFill>
                      <a:prstClr val="black"/>
                    </a:solidFill>
                  </a:rPr>
                  <a:t>  </a:t>
                </a:r>
              </a:p>
              <a:p>
                <a:pPr marL="0" lvl="0" indent="0">
                  <a:buNone/>
                </a:pPr>
                <a14:m>
                  <m:oMath xmlns:m="http://schemas.openxmlformats.org/officeDocument/2006/math">
                    <m:r>
                      <a:rPr lang="en-US" b="0" i="1" smtClean="0">
                        <a:solidFill>
                          <a:prstClr val="black"/>
                        </a:solidFill>
                        <a:latin typeface="Cambria Math" panose="02040503050406030204" pitchFamily="18" charset="0"/>
                      </a:rPr>
                      <m:t>−36</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−66+</m:t>
                    </m:r>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−5=0</m:t>
                    </m:r>
                  </m:oMath>
                </a14:m>
                <a:r>
                  <a:rPr lang="en-US" dirty="0">
                    <a:solidFill>
                      <a:prstClr val="black"/>
                    </a:solidFill>
                  </a:rPr>
                  <a:t>    </a:t>
                </a:r>
              </a:p>
              <a:p>
                <a:pPr marL="0" lvl="0" indent="0">
                  <a:buNone/>
                </a:pPr>
                <a14:m>
                  <m:oMath xmlns:m="http://schemas.openxmlformats.org/officeDocument/2006/math">
                    <m:r>
                      <a:rPr lang="en-US" b="0" i="1" smtClean="0">
                        <a:solidFill>
                          <a:prstClr val="black"/>
                        </a:solidFill>
                        <a:latin typeface="Cambria Math" panose="02040503050406030204" pitchFamily="18" charset="0"/>
                      </a:rPr>
                      <m:t>−71=35</m:t>
                    </m:r>
                    <m:r>
                      <a:rPr lang="en-US" b="0" i="1" smtClean="0">
                        <a:solidFill>
                          <a:prstClr val="black"/>
                        </a:solidFill>
                        <a:latin typeface="Cambria Math" panose="02040503050406030204" pitchFamily="18" charset="0"/>
                      </a:rPr>
                      <m:t>𝑠</m:t>
                    </m:r>
                  </m:oMath>
                </a14:m>
                <a:r>
                  <a:rPr lang="en-US" dirty="0">
                    <a:solidFill>
                      <a:prstClr val="black"/>
                    </a:solidFill>
                  </a:rPr>
                  <a:t>   </a:t>
                </a:r>
              </a:p>
              <a:p>
                <a:pPr marL="0" lvl="0" indent="0">
                  <a:buNone/>
                </a:pPr>
                <a14:m>
                  <m:oMath xmlns:m="http://schemas.openxmlformats.org/officeDocument/2006/math">
                    <m:r>
                      <a:rPr lang="en-US" b="0" i="1" smtClean="0">
                        <a:solidFill>
                          <a:prstClr val="black"/>
                        </a:solidFill>
                        <a:latin typeface="Cambria Math" panose="02040503050406030204" pitchFamily="18" charset="0"/>
                      </a:rPr>
                      <m:t>𝑠</m:t>
                    </m:r>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−71</m:t>
                        </m:r>
                      </m:num>
                      <m:den>
                        <m:r>
                          <a:rPr lang="en-US" b="0" i="1" smtClean="0">
                            <a:solidFill>
                              <a:prstClr val="black"/>
                            </a:solidFill>
                            <a:latin typeface="Cambria Math" panose="02040503050406030204" pitchFamily="18" charset="0"/>
                          </a:rPr>
                          <m:t>35</m:t>
                        </m:r>
                      </m:den>
                    </m:f>
                  </m:oMath>
                </a14:m>
                <a:r>
                  <a:rPr lang="en-US" dirty="0">
                    <a:solidFill>
                      <a:prstClr val="black"/>
                    </a:solidFill>
                  </a:rPr>
                  <a:t>    </a:t>
                </a: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4246311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1F94-E599-468B-8C7E-6273C4CA189F}"/>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E22A5A-BBF7-4A78-9967-C51AFBE7AC93}"/>
                  </a:ext>
                </a:extLst>
              </p:cNvPr>
              <p:cNvSpPr>
                <a:spLocks noGrp="1"/>
              </p:cNvSpPr>
              <p:nvPr>
                <p:ph idx="1"/>
              </p:nvPr>
            </p:nvSpPr>
            <p:spPr/>
            <p:txBody>
              <a:bodyPr>
                <a:normAutofit/>
              </a:bodyPr>
              <a:lstStyle/>
              <a:p>
                <a:pPr marL="0" indent="0">
                  <a:buNone/>
                </a:pPr>
                <a:r>
                  <a:rPr lang="en-US" dirty="0"/>
                  <a:t>There is a point A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(1,−1,−2)</m:t>
                        </m:r>
                      </m:e>
                    </m:acc>
                  </m:oMath>
                </a14:m>
                <a:r>
                  <a:rPr lang="en-US" dirty="0"/>
                  <a:t> and a point B on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𝐿</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𝑟</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m:t>
                        </m:r>
                        <m:r>
                          <a:rPr lang="en-US" i="1">
                            <a:solidFill>
                              <a:prstClr val="black"/>
                            </a:solidFill>
                            <a:latin typeface="Cambria Math" panose="02040503050406030204" pitchFamily="18" charset="0"/>
                          </a:rPr>
                          <m:t>)</m:t>
                        </m:r>
                      </m:e>
                    </m:acc>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𝑡</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m:t>
                        </m:r>
                      </m:e>
                    </m:acc>
                  </m:oMath>
                </a14:m>
                <a:r>
                  <a:rPr lang="en-US" dirty="0"/>
                  <a:t> such that the distance between the two lines is a minimum. Determine the coordinates of A and B.</a:t>
                </a:r>
              </a:p>
              <a:p>
                <a:pPr marL="0" indent="0">
                  <a:buNone/>
                </a:pPr>
                <a:r>
                  <a:rPr lang="en-US" dirty="0"/>
                  <a:t>Solution:</a:t>
                </a:r>
              </a:p>
              <a:p>
                <a:pPr marL="0" indent="0">
                  <a:buNone/>
                </a:pPr>
                <a:r>
                  <a:rPr lang="en-US" dirty="0"/>
                  <a:t>Since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−11</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therefore</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𝑡</m:t>
                    </m:r>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=−6</m:t>
                    </m:r>
                    <m:d>
                      <m:dPr>
                        <m:ctrlP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−71</m:t>
                            </m:r>
                          </m:num>
                          <m:den>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35</m:t>
                            </m:r>
                          </m:den>
                        </m:f>
                      </m:e>
                    </m:d>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−11=</m:t>
                    </m:r>
                    <m:f>
                      <m:fPr>
                        <m:ctrlP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41</m:t>
                        </m:r>
                      </m:num>
                      <m:den>
                        <m:r>
                          <a:rPr kumimoji="0" lang="en-US" sz="2800" b="0" i="1" u="none" strike="noStrike" kern="1200" cap="none" spc="0" normalizeH="0" noProof="0" smtClean="0">
                            <a:ln>
                              <a:noFill/>
                            </a:ln>
                            <a:solidFill>
                              <a:prstClr val="black"/>
                            </a:solidFill>
                            <a:effectLst/>
                            <a:uLnTx/>
                            <a:uFillTx/>
                            <a:latin typeface="Cambria Math" panose="02040503050406030204" pitchFamily="18" charset="0"/>
                            <a:ea typeface="+mn-ea"/>
                            <a:cs typeface="+mn-cs"/>
                          </a:rPr>
                          <m:t>35</m:t>
                        </m:r>
                      </m:den>
                    </m:f>
                  </m:oMath>
                </a14:m>
                <a:endParaRPr lang="en-US" dirty="0"/>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−71</m:t>
                        </m:r>
                      </m:num>
                      <m:den>
                        <m:r>
                          <a:rPr lang="en-US" b="0" i="1" smtClean="0">
                            <a:latin typeface="Cambria Math" panose="02040503050406030204" pitchFamily="18" charset="0"/>
                          </a:rPr>
                          <m:t>35</m:t>
                        </m:r>
                      </m:den>
                    </m:f>
                  </m:oMath>
                </a14:m>
                <a:r>
                  <a:rPr lang="en-US" dirty="0"/>
                  <a:t> implies that point A has coordinates </a:t>
                </a: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69</m:t>
                            </m:r>
                          </m:num>
                          <m:den>
                            <m:r>
                              <a:rPr lang="en-US" b="0" i="1" smtClean="0">
                                <a:latin typeface="Cambria Math" panose="02040503050406030204" pitchFamily="18" charset="0"/>
                              </a:rPr>
                              <m:t>35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141</m:t>
                            </m:r>
                          </m:num>
                          <m:den>
                            <m:r>
                              <a:rPr lang="en-US" b="0" i="1" smtClean="0">
                                <a:latin typeface="Cambria Math" panose="02040503050406030204" pitchFamily="18" charset="0"/>
                              </a:rPr>
                              <m:t>35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107</m:t>
                            </m:r>
                          </m:num>
                          <m:den>
                            <m:r>
                              <a:rPr lang="en-US" b="0" i="1" smtClean="0">
                                <a:latin typeface="Cambria Math" panose="02040503050406030204" pitchFamily="18" charset="0"/>
                              </a:rPr>
                              <m:t>35</m:t>
                            </m:r>
                          </m:den>
                        </m:f>
                      </m:e>
                    </m:d>
                  </m:oMath>
                </a14:m>
                <a:r>
                  <a:rPr lang="en-US" dirty="0"/>
                  <a:t> and </a:t>
                </a:r>
                <a14:m>
                  <m:oMath xmlns:m="http://schemas.openxmlformats.org/officeDocument/2006/math">
                    <m:r>
                      <a:rPr lang="en-US" b="0" i="1" smtClean="0">
                        <a:solidFill>
                          <a:prstClr val="black"/>
                        </a:solidFill>
                        <a:latin typeface="Cambria Math" panose="02040503050406030204" pitchFamily="18" charset="0"/>
                      </a:rPr>
                      <m:t>𝑡</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41</m:t>
                        </m:r>
                      </m:num>
                      <m:den>
                        <m:r>
                          <a:rPr lang="en-US" i="1">
                            <a:solidFill>
                              <a:prstClr val="black"/>
                            </a:solidFill>
                            <a:latin typeface="Cambria Math" panose="02040503050406030204" pitchFamily="18" charset="0"/>
                          </a:rPr>
                          <m:t>35</m:t>
                        </m:r>
                      </m:den>
                    </m:f>
                  </m:oMath>
                </a14:m>
                <a:r>
                  <a:rPr lang="en-US" dirty="0">
                    <a:solidFill>
                      <a:prstClr val="black"/>
                    </a:solidFill>
                  </a:rPr>
                  <a:t> implies that point B has coordinates </a:t>
                </a:r>
                <a14:m>
                  <m:oMath xmlns:m="http://schemas.openxmlformats.org/officeDocument/2006/math">
                    <m:d>
                      <m:dPr>
                        <m:ctrlPr>
                          <a:rPr lang="en-US" i="1">
                            <a:solidFill>
                              <a:prstClr val="black"/>
                            </a:solidFill>
                            <a:latin typeface="Cambria Math" panose="02040503050406030204" pitchFamily="18" charset="0"/>
                          </a:rPr>
                        </m:ctrlPr>
                      </m:dPr>
                      <m:e>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82</m:t>
                            </m:r>
                          </m:num>
                          <m:den>
                            <m:r>
                              <a:rPr lang="en-US" i="1">
                                <a:solidFill>
                                  <a:prstClr val="black"/>
                                </a:solidFill>
                                <a:latin typeface="Cambria Math" panose="02040503050406030204" pitchFamily="18" charset="0"/>
                              </a:rPr>
                              <m:t>35</m:t>
                            </m:r>
                          </m:den>
                        </m:f>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76</m:t>
                            </m:r>
                          </m:num>
                          <m:den>
                            <m:r>
                              <a:rPr lang="en-US" i="1">
                                <a:solidFill>
                                  <a:prstClr val="black"/>
                                </a:solidFill>
                                <a:latin typeface="Cambria Math" panose="02040503050406030204" pitchFamily="18" charset="0"/>
                              </a:rPr>
                              <m:t>35</m:t>
                            </m:r>
                          </m:den>
                        </m:f>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46</m:t>
                            </m:r>
                          </m:num>
                          <m:den>
                            <m:r>
                              <a:rPr lang="en-US" i="1">
                                <a:solidFill>
                                  <a:prstClr val="black"/>
                                </a:solidFill>
                                <a:latin typeface="Cambria Math" panose="02040503050406030204" pitchFamily="18" charset="0"/>
                              </a:rPr>
                              <m:t>35</m:t>
                            </m:r>
                          </m:den>
                        </m:f>
                      </m:e>
                    </m:d>
                  </m:oMath>
                </a14:m>
                <a:r>
                  <a:rPr lang="en-US" dirty="0"/>
                  <a:t>   </a:t>
                </a:r>
              </a:p>
            </p:txBody>
          </p:sp>
        </mc:Choice>
        <mc:Fallback>
          <p:sp>
            <p:nvSpPr>
              <p:cNvPr id="3" name="Content Placeholder 2">
                <a:extLst>
                  <a:ext uri="{FF2B5EF4-FFF2-40B4-BE49-F238E27FC236}">
                    <a16:creationId xmlns:a16="http://schemas.microsoft.com/office/drawing/2014/main" id="{D3E22A5A-BBF7-4A78-9967-C51AFBE7AC93}"/>
                  </a:ext>
                </a:extLst>
              </p:cNvPr>
              <p:cNvSpPr>
                <a:spLocks noGrp="1" noRot="1" noChangeAspect="1" noMove="1" noResize="1" noEditPoints="1" noAdjustHandles="1" noChangeArrowheads="1" noChangeShapeType="1" noTextEdit="1"/>
              </p:cNvSpPr>
              <p:nvPr>
                <p:ph idx="1"/>
              </p:nvPr>
            </p:nvSpPr>
            <p:spPr>
              <a:blipFill>
                <a:blip r:embed="rId2"/>
                <a:stretch>
                  <a:fillRect l="-1217" t="-840" r="-2087"/>
                </a:stretch>
              </a:blipFill>
            </p:spPr>
            <p:txBody>
              <a:bodyPr/>
              <a:lstStyle/>
              <a:p>
                <a:r>
                  <a:rPr lang="en-US">
                    <a:noFill/>
                  </a:rPr>
                  <a:t> </a:t>
                </a:r>
              </a:p>
            </p:txBody>
          </p:sp>
        </mc:Fallback>
      </mc:AlternateContent>
    </p:spTree>
    <p:extLst>
      <p:ext uri="{BB962C8B-B14F-4D97-AF65-F5344CB8AC3E}">
        <p14:creationId xmlns:p14="http://schemas.microsoft.com/office/powerpoint/2010/main" val="256855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5385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First, let’s show that the lines are collinear (i.e., parallel). We can do this by showing that the direction vectors are scalar multiples.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=−3</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oMath>
                  </m:oMathPara>
                </a14:m>
                <a:endParaRPr lang="en-US" dirty="0"/>
              </a:p>
              <a:p>
                <a:pPr marL="0" indent="0">
                  <a:buNone/>
                </a:pPr>
                <a:r>
                  <a:rPr lang="en-US" dirty="0"/>
                  <a:t>Therefore,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=−3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oMath>
                </a14:m>
                <a:r>
                  <a:rPr lang="en-US" dirty="0"/>
                  <a:t> , so the direction vectors are scalar multiples, meaning that the lines are collinear (i.e., parallel).</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1056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Now, recall Grade 9 math. If two lines are parallel and share a point, then that means that the lines are coincident (i.e., the lines are the same). We just showed that the lines are parallel (i.e., collinear) so all we have to do now is show that they share a point in common. We know that (3,1,0) is a point on the first line, so let’s show that it is also on the second line.</a:t>
                </a:r>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b="-2941"/>
                </a:stretch>
              </a:blipFill>
            </p:spPr>
            <p:txBody>
              <a:bodyPr/>
              <a:lstStyle/>
              <a:p>
                <a:r>
                  <a:rPr lang="en-US">
                    <a:noFill/>
                  </a:rPr>
                  <a:t> </a:t>
                </a:r>
              </a:p>
            </p:txBody>
          </p:sp>
        </mc:Fallback>
      </mc:AlternateContent>
    </p:spTree>
    <p:extLst>
      <p:ext uri="{BB962C8B-B14F-4D97-AF65-F5344CB8AC3E}">
        <p14:creationId xmlns:p14="http://schemas.microsoft.com/office/powerpoint/2010/main" val="34953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FF1F-E084-4362-B090-7E88623C751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C410D3-BB66-4D75-81BB-00D7E149911F}"/>
                  </a:ext>
                </a:extLst>
              </p:cNvPr>
              <p:cNvSpPr>
                <a:spLocks noGrp="1"/>
              </p:cNvSpPr>
              <p:nvPr>
                <p:ph idx="1"/>
              </p:nvPr>
            </p:nvSpPr>
            <p:spPr/>
            <p:txBody>
              <a:bodyPr/>
              <a:lstStyle/>
              <a:p>
                <a:pPr marL="0" indent="0">
                  <a:buNone/>
                </a:pPr>
                <a:r>
                  <a:rPr lang="en-US" dirty="0"/>
                  <a:t>Show that the following two vector equations represent the same line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(−9,6,3)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(−6,7,3)</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a:p>
                <a:pPr marL="0" indent="0">
                  <a:buNone/>
                </a:pPr>
                <a:r>
                  <a:rPr lang="en-US" dirty="0"/>
                  <a:t>Solution:</a:t>
                </a:r>
              </a:p>
              <a:p>
                <a:pPr marL="0" indent="0">
                  <a:buNone/>
                </a:pPr>
                <a:r>
                  <a:rPr lang="en-US" dirty="0"/>
                  <a:t>Is (3,1,0) is a point on the second line?</a:t>
                </a:r>
              </a:p>
              <a:p>
                <a:pPr marL="0" indent="0">
                  <a:buNone/>
                </a:pPr>
                <a:r>
                  <a:rPr lang="en-US" dirty="0"/>
                  <a:t>The parametric equations of the second line are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=−6+3</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=7−2</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=3</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m:oMathPara>
                </a14:m>
                <a:endParaRPr lang="en-US" dirty="0"/>
              </a:p>
            </p:txBody>
          </p:sp>
        </mc:Choice>
        <mc:Fallback xmlns="">
          <p:sp>
            <p:nvSpPr>
              <p:cNvPr id="3" name="Content Placeholder 2">
                <a:extLst>
                  <a:ext uri="{FF2B5EF4-FFF2-40B4-BE49-F238E27FC236}">
                    <a16:creationId xmlns:a16="http://schemas.microsoft.com/office/drawing/2014/main" id="{84C410D3-BB66-4D75-81BB-00D7E149911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9143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3418</Words>
  <Application>Microsoft Office PowerPoint</Application>
  <PresentationFormat>Widescreen</PresentationFormat>
  <Paragraphs>268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Vector, Parametric and Symmetric Equations of a Line in R^3</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Symmetric Equation of a Line</vt:lpstr>
      <vt:lpstr>PowerPoint Presentation</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Parametric and Symmetric Equations of a Line in R^3</dc:title>
  <dc:creator>Jim Beland</dc:creator>
  <cp:lastModifiedBy>Jim</cp:lastModifiedBy>
  <cp:revision>1</cp:revision>
  <dcterms:created xsi:type="dcterms:W3CDTF">2020-06-05T04:01:27Z</dcterms:created>
  <dcterms:modified xsi:type="dcterms:W3CDTF">2022-01-09T04:50:21Z</dcterms:modified>
</cp:coreProperties>
</file>