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 id="269" r:id="rId15"/>
    <p:sldId id="270" r:id="rId16"/>
    <p:sldId id="271"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277" r:id="rId31"/>
    <p:sldId id="288" r:id="rId32"/>
    <p:sldId id="278" r:id="rId33"/>
    <p:sldId id="279" r:id="rId34"/>
    <p:sldId id="280" r:id="rId35"/>
    <p:sldId id="281" r:id="rId36"/>
    <p:sldId id="282" r:id="rId37"/>
    <p:sldId id="283" r:id="rId38"/>
    <p:sldId id="284" r:id="rId39"/>
    <p:sldId id="285" r:id="rId40"/>
    <p:sldId id="286" r:id="rId41"/>
    <p:sldId id="287" r:id="rId42"/>
    <p:sldId id="302" r:id="rId43"/>
    <p:sldId id="303" r:id="rId44"/>
    <p:sldId id="304" r:id="rId45"/>
    <p:sldId id="305" r:id="rId46"/>
    <p:sldId id="306" r:id="rId47"/>
    <p:sldId id="308" r:id="rId48"/>
    <p:sldId id="307" r:id="rId49"/>
    <p:sldId id="309" r:id="rId50"/>
    <p:sldId id="311" r:id="rId51"/>
    <p:sldId id="310" r:id="rId52"/>
    <p:sldId id="312" r:id="rId53"/>
    <p:sldId id="313" r:id="rId54"/>
    <p:sldId id="314" r:id="rId55"/>
    <p:sldId id="315"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DBE86F08-29EB-4831-A67A-7ADEFAF9BE2E}"/>
    <pc:docChg chg="undo custSel addSld delSld modSld sldOrd">
      <pc:chgData name="Jim Beland" userId="d41a4da1a37fb713" providerId="LiveId" clId="{DBE86F08-29EB-4831-A67A-7ADEFAF9BE2E}" dt="2020-06-08T22:22:36.169" v="13030" actId="20577"/>
      <pc:docMkLst>
        <pc:docMk/>
      </pc:docMkLst>
      <pc:sldChg chg="modSp add">
        <pc:chgData name="Jim Beland" userId="d41a4da1a37fb713" providerId="LiveId" clId="{DBE86F08-29EB-4831-A67A-7ADEFAF9BE2E}" dt="2020-06-07T15:55:22.200" v="44" actId="20577"/>
        <pc:sldMkLst>
          <pc:docMk/>
          <pc:sldMk cId="52583497" sldId="256"/>
        </pc:sldMkLst>
        <pc:spChg chg="mod">
          <ac:chgData name="Jim Beland" userId="d41a4da1a37fb713" providerId="LiveId" clId="{DBE86F08-29EB-4831-A67A-7ADEFAF9BE2E}" dt="2020-06-07T15:55:22.200" v="44" actId="20577"/>
          <ac:spMkLst>
            <pc:docMk/>
            <pc:sldMk cId="52583497" sldId="256"/>
            <ac:spMk id="2" creationId="{5A334D92-60B7-4AB1-95A7-3DF51146F2F5}"/>
          </ac:spMkLst>
        </pc:spChg>
      </pc:sldChg>
      <pc:sldChg chg="modSp add">
        <pc:chgData name="Jim Beland" userId="d41a4da1a37fb713" providerId="LiveId" clId="{DBE86F08-29EB-4831-A67A-7ADEFAF9BE2E}" dt="2020-06-07T15:58:56.393" v="427" actId="20577"/>
        <pc:sldMkLst>
          <pc:docMk/>
          <pc:sldMk cId="1249404704" sldId="257"/>
        </pc:sldMkLst>
        <pc:spChg chg="mod">
          <ac:chgData name="Jim Beland" userId="d41a4da1a37fb713" providerId="LiveId" clId="{DBE86F08-29EB-4831-A67A-7ADEFAF9BE2E}" dt="2020-06-07T15:58:56.393" v="427" actId="20577"/>
          <ac:spMkLst>
            <pc:docMk/>
            <pc:sldMk cId="1249404704" sldId="257"/>
            <ac:spMk id="3" creationId="{BF47A279-2619-4BD1-AC0A-E4983280F221}"/>
          </ac:spMkLst>
        </pc:spChg>
      </pc:sldChg>
      <pc:sldChg chg="modSp add">
        <pc:chgData name="Jim Beland" userId="d41a4da1a37fb713" providerId="LiveId" clId="{DBE86F08-29EB-4831-A67A-7ADEFAF9BE2E}" dt="2020-06-07T16:02:18.847" v="883" actId="20577"/>
        <pc:sldMkLst>
          <pc:docMk/>
          <pc:sldMk cId="2170257766" sldId="258"/>
        </pc:sldMkLst>
        <pc:spChg chg="mod">
          <ac:chgData name="Jim Beland" userId="d41a4da1a37fb713" providerId="LiveId" clId="{DBE86F08-29EB-4831-A67A-7ADEFAF9BE2E}" dt="2020-06-07T15:59:24.592" v="699" actId="20577"/>
          <ac:spMkLst>
            <pc:docMk/>
            <pc:sldMk cId="2170257766" sldId="258"/>
            <ac:spMk id="2" creationId="{924FC392-3D9F-4A47-8A6B-76BE59E0FC68}"/>
          </ac:spMkLst>
        </pc:spChg>
        <pc:spChg chg="mod">
          <ac:chgData name="Jim Beland" userId="d41a4da1a37fb713" providerId="LiveId" clId="{DBE86F08-29EB-4831-A67A-7ADEFAF9BE2E}" dt="2020-06-07T16:02:18.847" v="883" actId="20577"/>
          <ac:spMkLst>
            <pc:docMk/>
            <pc:sldMk cId="2170257766" sldId="258"/>
            <ac:spMk id="3" creationId="{BF47A279-2619-4BD1-AC0A-E4983280F221}"/>
          </ac:spMkLst>
        </pc:spChg>
      </pc:sldChg>
      <pc:sldChg chg="modSp add">
        <pc:chgData name="Jim Beland" userId="d41a4da1a37fb713" providerId="LiveId" clId="{DBE86F08-29EB-4831-A67A-7ADEFAF9BE2E}" dt="2020-06-08T18:07:46.735" v="12769" actId="20577"/>
        <pc:sldMkLst>
          <pc:docMk/>
          <pc:sldMk cId="88465558" sldId="259"/>
        </pc:sldMkLst>
        <pc:spChg chg="mod">
          <ac:chgData name="Jim Beland" userId="d41a4da1a37fb713" providerId="LiveId" clId="{DBE86F08-29EB-4831-A67A-7ADEFAF9BE2E}" dt="2020-06-08T18:07:46.735" v="12769" actId="20577"/>
          <ac:spMkLst>
            <pc:docMk/>
            <pc:sldMk cId="88465558" sldId="259"/>
            <ac:spMk id="3" creationId="{BF47A279-2619-4BD1-AC0A-E4983280F221}"/>
          </ac:spMkLst>
        </pc:spChg>
      </pc:sldChg>
      <pc:sldChg chg="modSp add">
        <pc:chgData name="Jim Beland" userId="d41a4da1a37fb713" providerId="LiveId" clId="{DBE86F08-29EB-4831-A67A-7ADEFAF9BE2E}" dt="2020-06-07T16:07:00.374" v="1271" actId="20577"/>
        <pc:sldMkLst>
          <pc:docMk/>
          <pc:sldMk cId="2705421906" sldId="260"/>
        </pc:sldMkLst>
        <pc:spChg chg="mod">
          <ac:chgData name="Jim Beland" userId="d41a4da1a37fb713" providerId="LiveId" clId="{DBE86F08-29EB-4831-A67A-7ADEFAF9BE2E}" dt="2020-06-07T16:07:00.374" v="1271" actId="20577"/>
          <ac:spMkLst>
            <pc:docMk/>
            <pc:sldMk cId="2705421906" sldId="260"/>
            <ac:spMk id="3" creationId="{B424EF6F-E4FF-416C-B51B-AC43CD9E9749}"/>
          </ac:spMkLst>
        </pc:spChg>
      </pc:sldChg>
      <pc:sldChg chg="modSp add">
        <pc:chgData name="Jim Beland" userId="d41a4da1a37fb713" providerId="LiveId" clId="{DBE86F08-29EB-4831-A67A-7ADEFAF9BE2E}" dt="2020-06-07T16:08:16.815" v="1487" actId="20577"/>
        <pc:sldMkLst>
          <pc:docMk/>
          <pc:sldMk cId="2963476171" sldId="261"/>
        </pc:sldMkLst>
        <pc:spChg chg="mod">
          <ac:chgData name="Jim Beland" userId="d41a4da1a37fb713" providerId="LiveId" clId="{DBE86F08-29EB-4831-A67A-7ADEFAF9BE2E}" dt="2020-06-07T16:08:16.815" v="1487" actId="20577"/>
          <ac:spMkLst>
            <pc:docMk/>
            <pc:sldMk cId="2963476171" sldId="261"/>
            <ac:spMk id="3" creationId="{B424EF6F-E4FF-416C-B51B-AC43CD9E9749}"/>
          </ac:spMkLst>
        </pc:spChg>
      </pc:sldChg>
      <pc:sldChg chg="modSp add">
        <pc:chgData name="Jim Beland" userId="d41a4da1a37fb713" providerId="LiveId" clId="{DBE86F08-29EB-4831-A67A-7ADEFAF9BE2E}" dt="2020-06-07T16:10:45.931" v="1615" actId="20577"/>
        <pc:sldMkLst>
          <pc:docMk/>
          <pc:sldMk cId="4291844429" sldId="262"/>
        </pc:sldMkLst>
        <pc:spChg chg="mod">
          <ac:chgData name="Jim Beland" userId="d41a4da1a37fb713" providerId="LiveId" clId="{DBE86F08-29EB-4831-A67A-7ADEFAF9BE2E}" dt="2020-06-07T16:10:45.931" v="1615" actId="20577"/>
          <ac:spMkLst>
            <pc:docMk/>
            <pc:sldMk cId="4291844429" sldId="262"/>
            <ac:spMk id="3" creationId="{B424EF6F-E4FF-416C-B51B-AC43CD9E9749}"/>
          </ac:spMkLst>
        </pc:spChg>
      </pc:sldChg>
      <pc:sldChg chg="modSp add">
        <pc:chgData name="Jim Beland" userId="d41a4da1a37fb713" providerId="LiveId" clId="{DBE86F08-29EB-4831-A67A-7ADEFAF9BE2E}" dt="2020-06-07T16:13:12.512" v="1860" actId="255"/>
        <pc:sldMkLst>
          <pc:docMk/>
          <pc:sldMk cId="3381295803" sldId="263"/>
        </pc:sldMkLst>
        <pc:spChg chg="mod">
          <ac:chgData name="Jim Beland" userId="d41a4da1a37fb713" providerId="LiveId" clId="{DBE86F08-29EB-4831-A67A-7ADEFAF9BE2E}" dt="2020-06-07T16:11:37.179" v="1623" actId="20577"/>
          <ac:spMkLst>
            <pc:docMk/>
            <pc:sldMk cId="3381295803" sldId="263"/>
            <ac:spMk id="2" creationId="{F60E5CD5-82A2-486E-9480-B8446E8AF8E5}"/>
          </ac:spMkLst>
        </pc:spChg>
        <pc:spChg chg="mod">
          <ac:chgData name="Jim Beland" userId="d41a4da1a37fb713" providerId="LiveId" clId="{DBE86F08-29EB-4831-A67A-7ADEFAF9BE2E}" dt="2020-06-07T16:13:12.512" v="1860" actId="255"/>
          <ac:spMkLst>
            <pc:docMk/>
            <pc:sldMk cId="3381295803" sldId="263"/>
            <ac:spMk id="3" creationId="{B424EF6F-E4FF-416C-B51B-AC43CD9E9749}"/>
          </ac:spMkLst>
        </pc:spChg>
      </pc:sldChg>
      <pc:sldChg chg="modSp add">
        <pc:chgData name="Jim Beland" userId="d41a4da1a37fb713" providerId="LiveId" clId="{DBE86F08-29EB-4831-A67A-7ADEFAF9BE2E}" dt="2020-06-07T22:57:09.987" v="2522" actId="20577"/>
        <pc:sldMkLst>
          <pc:docMk/>
          <pc:sldMk cId="2900995795" sldId="264"/>
        </pc:sldMkLst>
        <pc:spChg chg="mod">
          <ac:chgData name="Jim Beland" userId="d41a4da1a37fb713" providerId="LiveId" clId="{DBE86F08-29EB-4831-A67A-7ADEFAF9BE2E}" dt="2020-06-07T22:57:09.987" v="2522" actId="20577"/>
          <ac:spMkLst>
            <pc:docMk/>
            <pc:sldMk cId="2900995795" sldId="264"/>
            <ac:spMk id="2" creationId="{F60E5CD5-82A2-486E-9480-B8446E8AF8E5}"/>
          </ac:spMkLst>
        </pc:spChg>
        <pc:spChg chg="mod">
          <ac:chgData name="Jim Beland" userId="d41a4da1a37fb713" providerId="LiveId" clId="{DBE86F08-29EB-4831-A67A-7ADEFAF9BE2E}" dt="2020-06-07T22:50:12.969" v="2263" actId="20577"/>
          <ac:spMkLst>
            <pc:docMk/>
            <pc:sldMk cId="2900995795" sldId="264"/>
            <ac:spMk id="3" creationId="{B424EF6F-E4FF-416C-B51B-AC43CD9E9749}"/>
          </ac:spMkLst>
        </pc:spChg>
      </pc:sldChg>
      <pc:sldChg chg="add del">
        <pc:chgData name="Jim Beland" userId="d41a4da1a37fb713" providerId="LiveId" clId="{DBE86F08-29EB-4831-A67A-7ADEFAF9BE2E}" dt="2020-06-07T22:46:02.785" v="1956" actId="2696"/>
        <pc:sldMkLst>
          <pc:docMk/>
          <pc:sldMk cId="2732320942" sldId="265"/>
        </pc:sldMkLst>
      </pc:sldChg>
      <pc:sldChg chg="modSp add">
        <pc:chgData name="Jim Beland" userId="d41a4da1a37fb713" providerId="LiveId" clId="{DBE86F08-29EB-4831-A67A-7ADEFAF9BE2E}" dt="2020-06-07T22:57:22.811" v="2536" actId="20577"/>
        <pc:sldMkLst>
          <pc:docMk/>
          <pc:sldMk cId="4121360142" sldId="265"/>
        </pc:sldMkLst>
        <pc:spChg chg="mod">
          <ac:chgData name="Jim Beland" userId="d41a4da1a37fb713" providerId="LiveId" clId="{DBE86F08-29EB-4831-A67A-7ADEFAF9BE2E}" dt="2020-06-07T22:57:22.811" v="2536" actId="20577"/>
          <ac:spMkLst>
            <pc:docMk/>
            <pc:sldMk cId="4121360142" sldId="265"/>
            <ac:spMk id="2" creationId="{F60E5CD5-82A2-486E-9480-B8446E8AF8E5}"/>
          </ac:spMkLst>
        </pc:spChg>
        <pc:spChg chg="mod">
          <ac:chgData name="Jim Beland" userId="d41a4da1a37fb713" providerId="LiveId" clId="{DBE86F08-29EB-4831-A67A-7ADEFAF9BE2E}" dt="2020-06-07T22:52:32.025" v="2316" actId="27636"/>
          <ac:spMkLst>
            <pc:docMk/>
            <pc:sldMk cId="4121360142" sldId="265"/>
            <ac:spMk id="3" creationId="{B424EF6F-E4FF-416C-B51B-AC43CD9E9749}"/>
          </ac:spMkLst>
        </pc:spChg>
      </pc:sldChg>
      <pc:sldChg chg="modSp add">
        <pc:chgData name="Jim Beland" userId="d41a4da1a37fb713" providerId="LiveId" clId="{DBE86F08-29EB-4831-A67A-7ADEFAF9BE2E}" dt="2020-06-07T22:57:32.057" v="2550" actId="20577"/>
        <pc:sldMkLst>
          <pc:docMk/>
          <pc:sldMk cId="106984882" sldId="266"/>
        </pc:sldMkLst>
        <pc:spChg chg="mod">
          <ac:chgData name="Jim Beland" userId="d41a4da1a37fb713" providerId="LiveId" clId="{DBE86F08-29EB-4831-A67A-7ADEFAF9BE2E}" dt="2020-06-07T22:57:32.057" v="2550" actId="20577"/>
          <ac:spMkLst>
            <pc:docMk/>
            <pc:sldMk cId="106984882" sldId="266"/>
            <ac:spMk id="2" creationId="{F60E5CD5-82A2-486E-9480-B8446E8AF8E5}"/>
          </ac:spMkLst>
        </pc:spChg>
        <pc:spChg chg="mod">
          <ac:chgData name="Jim Beland" userId="d41a4da1a37fb713" providerId="LiveId" clId="{DBE86F08-29EB-4831-A67A-7ADEFAF9BE2E}" dt="2020-06-07T22:54:24.565" v="2366" actId="27636"/>
          <ac:spMkLst>
            <pc:docMk/>
            <pc:sldMk cId="106984882" sldId="266"/>
            <ac:spMk id="3" creationId="{B424EF6F-E4FF-416C-B51B-AC43CD9E9749}"/>
          </ac:spMkLst>
        </pc:spChg>
      </pc:sldChg>
      <pc:sldChg chg="modSp add">
        <pc:chgData name="Jim Beland" userId="d41a4da1a37fb713" providerId="LiveId" clId="{DBE86F08-29EB-4831-A67A-7ADEFAF9BE2E}" dt="2020-06-07T22:57:15.247" v="2529" actId="20577"/>
        <pc:sldMkLst>
          <pc:docMk/>
          <pc:sldMk cId="178767152" sldId="267"/>
        </pc:sldMkLst>
        <pc:spChg chg="mod">
          <ac:chgData name="Jim Beland" userId="d41a4da1a37fb713" providerId="LiveId" clId="{DBE86F08-29EB-4831-A67A-7ADEFAF9BE2E}" dt="2020-06-07T22:57:15.247" v="2529" actId="20577"/>
          <ac:spMkLst>
            <pc:docMk/>
            <pc:sldMk cId="178767152" sldId="267"/>
            <ac:spMk id="2" creationId="{F60E5CD5-82A2-486E-9480-B8446E8AF8E5}"/>
          </ac:spMkLst>
        </pc:spChg>
      </pc:sldChg>
      <pc:sldChg chg="modSp add">
        <pc:chgData name="Jim Beland" userId="d41a4da1a37fb713" providerId="LiveId" clId="{DBE86F08-29EB-4831-A67A-7ADEFAF9BE2E}" dt="2020-06-07T22:57:27.206" v="2543" actId="20577"/>
        <pc:sldMkLst>
          <pc:docMk/>
          <pc:sldMk cId="3339089894" sldId="268"/>
        </pc:sldMkLst>
        <pc:spChg chg="mod">
          <ac:chgData name="Jim Beland" userId="d41a4da1a37fb713" providerId="LiveId" clId="{DBE86F08-29EB-4831-A67A-7ADEFAF9BE2E}" dt="2020-06-07T22:57:27.206" v="2543" actId="20577"/>
          <ac:spMkLst>
            <pc:docMk/>
            <pc:sldMk cId="3339089894" sldId="268"/>
            <ac:spMk id="2" creationId="{F60E5CD5-82A2-486E-9480-B8446E8AF8E5}"/>
          </ac:spMkLst>
        </pc:spChg>
      </pc:sldChg>
      <pc:sldChg chg="modSp add">
        <pc:chgData name="Jim Beland" userId="d41a4da1a37fb713" providerId="LiveId" clId="{DBE86F08-29EB-4831-A67A-7ADEFAF9BE2E}" dt="2020-06-07T22:57:36.582" v="2557" actId="20577"/>
        <pc:sldMkLst>
          <pc:docMk/>
          <pc:sldMk cId="3685106878" sldId="269"/>
        </pc:sldMkLst>
        <pc:spChg chg="mod">
          <ac:chgData name="Jim Beland" userId="d41a4da1a37fb713" providerId="LiveId" clId="{DBE86F08-29EB-4831-A67A-7ADEFAF9BE2E}" dt="2020-06-07T22:57:36.582" v="2557" actId="20577"/>
          <ac:spMkLst>
            <pc:docMk/>
            <pc:sldMk cId="3685106878" sldId="269"/>
            <ac:spMk id="2" creationId="{F60E5CD5-82A2-486E-9480-B8446E8AF8E5}"/>
          </ac:spMkLst>
        </pc:spChg>
        <pc:spChg chg="mod">
          <ac:chgData name="Jim Beland" userId="d41a4da1a37fb713" providerId="LiveId" clId="{DBE86F08-29EB-4831-A67A-7ADEFAF9BE2E}" dt="2020-06-07T22:54:58.107" v="2400" actId="20577"/>
          <ac:spMkLst>
            <pc:docMk/>
            <pc:sldMk cId="3685106878" sldId="269"/>
            <ac:spMk id="3" creationId="{B424EF6F-E4FF-416C-B51B-AC43CD9E9749}"/>
          </ac:spMkLst>
        </pc:spChg>
      </pc:sldChg>
      <pc:sldChg chg="modSp add">
        <pc:chgData name="Jim Beland" userId="d41a4da1a37fb713" providerId="LiveId" clId="{DBE86F08-29EB-4831-A67A-7ADEFAF9BE2E}" dt="2020-06-07T22:57:42.745" v="2564" actId="20577"/>
        <pc:sldMkLst>
          <pc:docMk/>
          <pc:sldMk cId="139439767" sldId="270"/>
        </pc:sldMkLst>
        <pc:spChg chg="mod">
          <ac:chgData name="Jim Beland" userId="d41a4da1a37fb713" providerId="LiveId" clId="{DBE86F08-29EB-4831-A67A-7ADEFAF9BE2E}" dt="2020-06-07T22:57:42.745" v="2564" actId="20577"/>
          <ac:spMkLst>
            <pc:docMk/>
            <pc:sldMk cId="139439767" sldId="270"/>
            <ac:spMk id="2" creationId="{F60E5CD5-82A2-486E-9480-B8446E8AF8E5}"/>
          </ac:spMkLst>
        </pc:spChg>
        <pc:spChg chg="mod">
          <ac:chgData name="Jim Beland" userId="d41a4da1a37fb713" providerId="LiveId" clId="{DBE86F08-29EB-4831-A67A-7ADEFAF9BE2E}" dt="2020-06-07T22:56:47.161" v="2515" actId="20577"/>
          <ac:spMkLst>
            <pc:docMk/>
            <pc:sldMk cId="139439767" sldId="270"/>
            <ac:spMk id="3" creationId="{B424EF6F-E4FF-416C-B51B-AC43CD9E9749}"/>
          </ac:spMkLst>
        </pc:spChg>
      </pc:sldChg>
      <pc:sldChg chg="add del">
        <pc:chgData name="Jim Beland" userId="d41a4da1a37fb713" providerId="LiveId" clId="{DBE86F08-29EB-4831-A67A-7ADEFAF9BE2E}" dt="2020-06-07T22:57:53.904" v="2566" actId="2696"/>
        <pc:sldMkLst>
          <pc:docMk/>
          <pc:sldMk cId="1308621403" sldId="271"/>
        </pc:sldMkLst>
      </pc:sldChg>
      <pc:sldChg chg="modSp add">
        <pc:chgData name="Jim Beland" userId="d41a4da1a37fb713" providerId="LiveId" clId="{DBE86F08-29EB-4831-A67A-7ADEFAF9BE2E}" dt="2020-06-08T01:09:53.968" v="7203" actId="20577"/>
        <pc:sldMkLst>
          <pc:docMk/>
          <pc:sldMk cId="2591894303" sldId="271"/>
        </pc:sldMkLst>
        <pc:spChg chg="mod">
          <ac:chgData name="Jim Beland" userId="d41a4da1a37fb713" providerId="LiveId" clId="{DBE86F08-29EB-4831-A67A-7ADEFAF9BE2E}" dt="2020-06-07T22:58:43.602" v="2611" actId="20577"/>
          <ac:spMkLst>
            <pc:docMk/>
            <pc:sldMk cId="2591894303" sldId="271"/>
            <ac:spMk id="2" creationId="{F60E5CD5-82A2-486E-9480-B8446E8AF8E5}"/>
          </ac:spMkLst>
        </pc:spChg>
        <pc:spChg chg="mod">
          <ac:chgData name="Jim Beland" userId="d41a4da1a37fb713" providerId="LiveId" clId="{DBE86F08-29EB-4831-A67A-7ADEFAF9BE2E}" dt="2020-06-08T01:09:53.968" v="7203" actId="20577"/>
          <ac:spMkLst>
            <pc:docMk/>
            <pc:sldMk cId="2591894303" sldId="271"/>
            <ac:spMk id="3" creationId="{B424EF6F-E4FF-416C-B51B-AC43CD9E9749}"/>
          </ac:spMkLst>
        </pc:spChg>
      </pc:sldChg>
      <pc:sldChg chg="modSp add del">
        <pc:chgData name="Jim Beland" userId="d41a4da1a37fb713" providerId="LiveId" clId="{DBE86F08-29EB-4831-A67A-7ADEFAF9BE2E}" dt="2020-06-08T01:37:39.370" v="9225" actId="2696"/>
        <pc:sldMkLst>
          <pc:docMk/>
          <pc:sldMk cId="3139851567" sldId="272"/>
        </pc:sldMkLst>
        <pc:spChg chg="mod">
          <ac:chgData name="Jim Beland" userId="d41a4da1a37fb713" providerId="LiveId" clId="{DBE86F08-29EB-4831-A67A-7ADEFAF9BE2E}" dt="2020-06-07T22:59:37.686" v="2651" actId="20577"/>
          <ac:spMkLst>
            <pc:docMk/>
            <pc:sldMk cId="3139851567" sldId="272"/>
            <ac:spMk id="2" creationId="{F60E5CD5-82A2-486E-9480-B8446E8AF8E5}"/>
          </ac:spMkLst>
        </pc:spChg>
        <pc:spChg chg="mod">
          <ac:chgData name="Jim Beland" userId="d41a4da1a37fb713" providerId="LiveId" clId="{DBE86F08-29EB-4831-A67A-7ADEFAF9BE2E}" dt="2020-06-07T23:12:31.904" v="3161" actId="20577"/>
          <ac:spMkLst>
            <pc:docMk/>
            <pc:sldMk cId="3139851567" sldId="272"/>
            <ac:spMk id="3" creationId="{B424EF6F-E4FF-416C-B51B-AC43CD9E9749}"/>
          </ac:spMkLst>
        </pc:spChg>
      </pc:sldChg>
      <pc:sldChg chg="modSp add del">
        <pc:chgData name="Jim Beland" userId="d41a4da1a37fb713" providerId="LiveId" clId="{DBE86F08-29EB-4831-A67A-7ADEFAF9BE2E}" dt="2020-06-08T01:37:41.408" v="9226" actId="2696"/>
        <pc:sldMkLst>
          <pc:docMk/>
          <pc:sldMk cId="2417147296" sldId="273"/>
        </pc:sldMkLst>
        <pc:spChg chg="mod">
          <ac:chgData name="Jim Beland" userId="d41a4da1a37fb713" providerId="LiveId" clId="{DBE86F08-29EB-4831-A67A-7ADEFAF9BE2E}" dt="2020-06-07T23:17:56.054" v="3568" actId="20577"/>
          <ac:spMkLst>
            <pc:docMk/>
            <pc:sldMk cId="2417147296" sldId="273"/>
            <ac:spMk id="3" creationId="{B424EF6F-E4FF-416C-B51B-AC43CD9E9749}"/>
          </ac:spMkLst>
        </pc:spChg>
      </pc:sldChg>
      <pc:sldChg chg="modSp add del">
        <pc:chgData name="Jim Beland" userId="d41a4da1a37fb713" providerId="LiveId" clId="{DBE86F08-29EB-4831-A67A-7ADEFAF9BE2E}" dt="2020-06-07T23:10:53.457" v="3135" actId="2696"/>
        <pc:sldMkLst>
          <pc:docMk/>
          <pc:sldMk cId="3692661931" sldId="273"/>
        </pc:sldMkLst>
        <pc:spChg chg="mod">
          <ac:chgData name="Jim Beland" userId="d41a4da1a37fb713" providerId="LiveId" clId="{DBE86F08-29EB-4831-A67A-7ADEFAF9BE2E}" dt="2020-06-07T23:02:41.771" v="2873" actId="20577"/>
          <ac:spMkLst>
            <pc:docMk/>
            <pc:sldMk cId="3692661931" sldId="273"/>
            <ac:spMk id="3" creationId="{B424EF6F-E4FF-416C-B51B-AC43CD9E9749}"/>
          </ac:spMkLst>
        </pc:spChg>
      </pc:sldChg>
      <pc:sldChg chg="modSp add del">
        <pc:chgData name="Jim Beland" userId="d41a4da1a37fb713" providerId="LiveId" clId="{DBE86F08-29EB-4831-A67A-7ADEFAF9BE2E}" dt="2020-06-08T01:37:42.782" v="9227" actId="2696"/>
        <pc:sldMkLst>
          <pc:docMk/>
          <pc:sldMk cId="2903987183" sldId="274"/>
        </pc:sldMkLst>
        <pc:spChg chg="mod">
          <ac:chgData name="Jim Beland" userId="d41a4da1a37fb713" providerId="LiveId" clId="{DBE86F08-29EB-4831-A67A-7ADEFAF9BE2E}" dt="2020-06-07T23:18:15.200" v="3576" actId="20577"/>
          <ac:spMkLst>
            <pc:docMk/>
            <pc:sldMk cId="2903987183" sldId="274"/>
            <ac:spMk id="2" creationId="{F60E5CD5-82A2-486E-9480-B8446E8AF8E5}"/>
          </ac:spMkLst>
        </pc:spChg>
        <pc:spChg chg="mod">
          <ac:chgData name="Jim Beland" userId="d41a4da1a37fb713" providerId="LiveId" clId="{DBE86F08-29EB-4831-A67A-7ADEFAF9BE2E}" dt="2020-06-07T23:19:05.816" v="3590" actId="20577"/>
          <ac:spMkLst>
            <pc:docMk/>
            <pc:sldMk cId="2903987183" sldId="274"/>
            <ac:spMk id="3" creationId="{B424EF6F-E4FF-416C-B51B-AC43CD9E9749}"/>
          </ac:spMkLst>
        </pc:spChg>
      </pc:sldChg>
      <pc:sldChg chg="modSp add del">
        <pc:chgData name="Jim Beland" userId="d41a4da1a37fb713" providerId="LiveId" clId="{DBE86F08-29EB-4831-A67A-7ADEFAF9BE2E}" dt="2020-06-08T01:37:44.052" v="9228" actId="2696"/>
        <pc:sldMkLst>
          <pc:docMk/>
          <pc:sldMk cId="3132052547" sldId="275"/>
        </pc:sldMkLst>
        <pc:spChg chg="mod">
          <ac:chgData name="Jim Beland" userId="d41a4da1a37fb713" providerId="LiveId" clId="{DBE86F08-29EB-4831-A67A-7ADEFAF9BE2E}" dt="2020-06-07T23:19:16.785" v="3598" actId="20577"/>
          <ac:spMkLst>
            <pc:docMk/>
            <pc:sldMk cId="3132052547" sldId="275"/>
            <ac:spMk id="2" creationId="{F60E5CD5-82A2-486E-9480-B8446E8AF8E5}"/>
          </ac:spMkLst>
        </pc:spChg>
        <pc:spChg chg="mod">
          <ac:chgData name="Jim Beland" userId="d41a4da1a37fb713" providerId="LiveId" clId="{DBE86F08-29EB-4831-A67A-7ADEFAF9BE2E}" dt="2020-06-07T23:22:35.051" v="3974" actId="20577"/>
          <ac:spMkLst>
            <pc:docMk/>
            <pc:sldMk cId="3132052547" sldId="275"/>
            <ac:spMk id="3" creationId="{B424EF6F-E4FF-416C-B51B-AC43CD9E9749}"/>
          </ac:spMkLst>
        </pc:spChg>
      </pc:sldChg>
      <pc:sldChg chg="modSp add del">
        <pc:chgData name="Jim Beland" userId="d41a4da1a37fb713" providerId="LiveId" clId="{DBE86F08-29EB-4831-A67A-7ADEFAF9BE2E}" dt="2020-06-08T01:37:45.059" v="9229" actId="2696"/>
        <pc:sldMkLst>
          <pc:docMk/>
          <pc:sldMk cId="62343485" sldId="276"/>
        </pc:sldMkLst>
        <pc:spChg chg="mod">
          <ac:chgData name="Jim Beland" userId="d41a4da1a37fb713" providerId="LiveId" clId="{DBE86F08-29EB-4831-A67A-7ADEFAF9BE2E}" dt="2020-06-07T23:24:38.215" v="4150" actId="20577"/>
          <ac:spMkLst>
            <pc:docMk/>
            <pc:sldMk cId="62343485" sldId="276"/>
            <ac:spMk id="3" creationId="{B424EF6F-E4FF-416C-B51B-AC43CD9E9749}"/>
          </ac:spMkLst>
        </pc:spChg>
      </pc:sldChg>
      <pc:sldChg chg="modSp add">
        <pc:chgData name="Jim Beland" userId="d41a4da1a37fb713" providerId="LiveId" clId="{DBE86F08-29EB-4831-A67A-7ADEFAF9BE2E}" dt="2020-06-07T23:29:12.089" v="4924" actId="207"/>
        <pc:sldMkLst>
          <pc:docMk/>
          <pc:sldMk cId="2369785187" sldId="277"/>
        </pc:sldMkLst>
        <pc:spChg chg="mod">
          <ac:chgData name="Jim Beland" userId="d41a4da1a37fb713" providerId="LiveId" clId="{DBE86F08-29EB-4831-A67A-7ADEFAF9BE2E}" dt="2020-06-07T23:29:12.089" v="4924" actId="207"/>
          <ac:spMkLst>
            <pc:docMk/>
            <pc:sldMk cId="2369785187" sldId="277"/>
            <ac:spMk id="3" creationId="{BB5E382D-F677-4E10-BADB-97421A8F8F6F}"/>
          </ac:spMkLst>
        </pc:spChg>
      </pc:sldChg>
      <pc:sldChg chg="modSp add">
        <pc:chgData name="Jim Beland" userId="d41a4da1a37fb713" providerId="LiveId" clId="{DBE86F08-29EB-4831-A67A-7ADEFAF9BE2E}" dt="2020-06-07T23:32:26.111" v="5701" actId="20577"/>
        <pc:sldMkLst>
          <pc:docMk/>
          <pc:sldMk cId="2007536648" sldId="278"/>
        </pc:sldMkLst>
        <pc:spChg chg="mod">
          <ac:chgData name="Jim Beland" userId="d41a4da1a37fb713" providerId="LiveId" clId="{DBE86F08-29EB-4831-A67A-7ADEFAF9BE2E}" dt="2020-06-07T23:31:14.570" v="5529" actId="20577"/>
          <ac:spMkLst>
            <pc:docMk/>
            <pc:sldMk cId="2007536648" sldId="278"/>
            <ac:spMk id="2" creationId="{F6C0523C-7847-4817-A52D-27CEB5D8B99B}"/>
          </ac:spMkLst>
        </pc:spChg>
        <pc:spChg chg="mod">
          <ac:chgData name="Jim Beland" userId="d41a4da1a37fb713" providerId="LiveId" clId="{DBE86F08-29EB-4831-A67A-7ADEFAF9BE2E}" dt="2020-06-07T23:32:26.111" v="5701" actId="20577"/>
          <ac:spMkLst>
            <pc:docMk/>
            <pc:sldMk cId="2007536648" sldId="278"/>
            <ac:spMk id="3" creationId="{BB5E382D-F677-4E10-BADB-97421A8F8F6F}"/>
          </ac:spMkLst>
        </pc:spChg>
      </pc:sldChg>
      <pc:sldChg chg="modSp add">
        <pc:chgData name="Jim Beland" userId="d41a4da1a37fb713" providerId="LiveId" clId="{DBE86F08-29EB-4831-A67A-7ADEFAF9BE2E}" dt="2020-06-08T00:36:48.427" v="6471" actId="20577"/>
        <pc:sldMkLst>
          <pc:docMk/>
          <pc:sldMk cId="298175464" sldId="279"/>
        </pc:sldMkLst>
        <pc:spChg chg="mod">
          <ac:chgData name="Jim Beland" userId="d41a4da1a37fb713" providerId="LiveId" clId="{DBE86F08-29EB-4831-A67A-7ADEFAF9BE2E}" dt="2020-06-08T00:36:48.427" v="6471" actId="20577"/>
          <ac:spMkLst>
            <pc:docMk/>
            <pc:sldMk cId="298175464" sldId="279"/>
            <ac:spMk id="2" creationId="{F6C0523C-7847-4817-A52D-27CEB5D8B99B}"/>
          </ac:spMkLst>
        </pc:spChg>
        <pc:spChg chg="mod">
          <ac:chgData name="Jim Beland" userId="d41a4da1a37fb713" providerId="LiveId" clId="{DBE86F08-29EB-4831-A67A-7ADEFAF9BE2E}" dt="2020-06-08T00:22:56.709" v="6076" actId="20577"/>
          <ac:spMkLst>
            <pc:docMk/>
            <pc:sldMk cId="298175464" sldId="279"/>
            <ac:spMk id="3" creationId="{BB5E382D-F677-4E10-BADB-97421A8F8F6F}"/>
          </ac:spMkLst>
        </pc:spChg>
      </pc:sldChg>
      <pc:sldChg chg="modSp add">
        <pc:chgData name="Jim Beland" userId="d41a4da1a37fb713" providerId="LiveId" clId="{DBE86F08-29EB-4831-A67A-7ADEFAF9BE2E}" dt="2020-06-08T22:22:36.169" v="13030" actId="20577"/>
        <pc:sldMkLst>
          <pc:docMk/>
          <pc:sldMk cId="1608072881" sldId="280"/>
        </pc:sldMkLst>
        <pc:spChg chg="mod">
          <ac:chgData name="Jim Beland" userId="d41a4da1a37fb713" providerId="LiveId" clId="{DBE86F08-29EB-4831-A67A-7ADEFAF9BE2E}" dt="2020-06-08T00:36:57.489" v="6478" actId="20577"/>
          <ac:spMkLst>
            <pc:docMk/>
            <pc:sldMk cId="1608072881" sldId="280"/>
            <ac:spMk id="2" creationId="{F6C0523C-7847-4817-A52D-27CEB5D8B99B}"/>
          </ac:spMkLst>
        </pc:spChg>
        <pc:spChg chg="mod">
          <ac:chgData name="Jim Beland" userId="d41a4da1a37fb713" providerId="LiveId" clId="{DBE86F08-29EB-4831-A67A-7ADEFAF9BE2E}" dt="2020-06-08T22:22:36.169" v="13030" actId="20577"/>
          <ac:spMkLst>
            <pc:docMk/>
            <pc:sldMk cId="1608072881" sldId="280"/>
            <ac:spMk id="3" creationId="{BB5E382D-F677-4E10-BADB-97421A8F8F6F}"/>
          </ac:spMkLst>
        </pc:spChg>
      </pc:sldChg>
      <pc:sldChg chg="modSp add">
        <pc:chgData name="Jim Beland" userId="d41a4da1a37fb713" providerId="LiveId" clId="{DBE86F08-29EB-4831-A67A-7ADEFAF9BE2E}" dt="2020-06-08T22:12:23.394" v="12771" actId="6549"/>
        <pc:sldMkLst>
          <pc:docMk/>
          <pc:sldMk cId="2009037678" sldId="281"/>
        </pc:sldMkLst>
        <pc:spChg chg="mod">
          <ac:chgData name="Jim Beland" userId="d41a4da1a37fb713" providerId="LiveId" clId="{DBE86F08-29EB-4831-A67A-7ADEFAF9BE2E}" dt="2020-06-08T00:37:22.193" v="6492" actId="20577"/>
          <ac:spMkLst>
            <pc:docMk/>
            <pc:sldMk cId="2009037678" sldId="281"/>
            <ac:spMk id="2" creationId="{F6C0523C-7847-4817-A52D-27CEB5D8B99B}"/>
          </ac:spMkLst>
        </pc:spChg>
        <pc:spChg chg="mod">
          <ac:chgData name="Jim Beland" userId="d41a4da1a37fb713" providerId="LiveId" clId="{DBE86F08-29EB-4831-A67A-7ADEFAF9BE2E}" dt="2020-06-08T22:12:23.394" v="12771" actId="6549"/>
          <ac:spMkLst>
            <pc:docMk/>
            <pc:sldMk cId="2009037678" sldId="281"/>
            <ac:spMk id="3" creationId="{BB5E382D-F677-4E10-BADB-97421A8F8F6F}"/>
          </ac:spMkLst>
        </pc:spChg>
      </pc:sldChg>
      <pc:sldChg chg="modSp add">
        <pc:chgData name="Jim Beland" userId="d41a4da1a37fb713" providerId="LiveId" clId="{DBE86F08-29EB-4831-A67A-7ADEFAF9BE2E}" dt="2020-06-08T22:12:51.460" v="12777" actId="20577"/>
        <pc:sldMkLst>
          <pc:docMk/>
          <pc:sldMk cId="3138328066" sldId="282"/>
        </pc:sldMkLst>
        <pc:spChg chg="mod">
          <ac:chgData name="Jim Beland" userId="d41a4da1a37fb713" providerId="LiveId" clId="{DBE86F08-29EB-4831-A67A-7ADEFAF9BE2E}" dt="2020-06-08T00:37:07.108" v="6485" actId="20577"/>
          <ac:spMkLst>
            <pc:docMk/>
            <pc:sldMk cId="3138328066" sldId="282"/>
            <ac:spMk id="2" creationId="{F6C0523C-7847-4817-A52D-27CEB5D8B99B}"/>
          </ac:spMkLst>
        </pc:spChg>
        <pc:spChg chg="mod">
          <ac:chgData name="Jim Beland" userId="d41a4da1a37fb713" providerId="LiveId" clId="{DBE86F08-29EB-4831-A67A-7ADEFAF9BE2E}" dt="2020-06-08T22:12:51.460" v="12777" actId="20577"/>
          <ac:spMkLst>
            <pc:docMk/>
            <pc:sldMk cId="3138328066" sldId="282"/>
            <ac:spMk id="3" creationId="{BB5E382D-F677-4E10-BADB-97421A8F8F6F}"/>
          </ac:spMkLst>
        </pc:spChg>
      </pc:sldChg>
      <pc:sldChg chg="addSp delSp modSp add">
        <pc:chgData name="Jim Beland" userId="d41a4da1a37fb713" providerId="LiveId" clId="{DBE86F08-29EB-4831-A67A-7ADEFAF9BE2E}" dt="2020-06-08T22:14:36.197" v="12972" actId="20577"/>
        <pc:sldMkLst>
          <pc:docMk/>
          <pc:sldMk cId="1973611434" sldId="283"/>
        </pc:sldMkLst>
        <pc:spChg chg="mod">
          <ac:chgData name="Jim Beland" userId="d41a4da1a37fb713" providerId="LiveId" clId="{DBE86F08-29EB-4831-A67A-7ADEFAF9BE2E}" dt="2020-06-08T22:14:36.197" v="12972" actId="20577"/>
          <ac:spMkLst>
            <pc:docMk/>
            <pc:sldMk cId="1973611434" sldId="283"/>
            <ac:spMk id="3" creationId="{BB5E382D-F677-4E10-BADB-97421A8F8F6F}"/>
          </ac:spMkLst>
        </pc:spChg>
        <pc:spChg chg="add del mod">
          <ac:chgData name="Jim Beland" userId="d41a4da1a37fb713" providerId="LiveId" clId="{DBE86F08-29EB-4831-A67A-7ADEFAF9BE2E}" dt="2020-06-08T22:14:29.764" v="12968" actId="478"/>
          <ac:spMkLst>
            <pc:docMk/>
            <pc:sldMk cId="1973611434" sldId="283"/>
            <ac:spMk id="4" creationId="{D7777022-CA5E-4D41-8376-C6C9B8B0AA19}"/>
          </ac:spMkLst>
        </pc:spChg>
      </pc:sldChg>
      <pc:sldChg chg="modSp add">
        <pc:chgData name="Jim Beland" userId="d41a4da1a37fb713" providerId="LiveId" clId="{DBE86F08-29EB-4831-A67A-7ADEFAF9BE2E}" dt="2020-06-08T22:15:51.076" v="12988" actId="20577"/>
        <pc:sldMkLst>
          <pc:docMk/>
          <pc:sldMk cId="700671573" sldId="284"/>
        </pc:sldMkLst>
        <pc:spChg chg="mod">
          <ac:chgData name="Jim Beland" userId="d41a4da1a37fb713" providerId="LiveId" clId="{DBE86F08-29EB-4831-A67A-7ADEFAF9BE2E}" dt="2020-06-08T00:40:52.129" v="6616" actId="20577"/>
          <ac:spMkLst>
            <pc:docMk/>
            <pc:sldMk cId="700671573" sldId="284"/>
            <ac:spMk id="2" creationId="{F6C0523C-7847-4817-A52D-27CEB5D8B99B}"/>
          </ac:spMkLst>
        </pc:spChg>
        <pc:spChg chg="mod">
          <ac:chgData name="Jim Beland" userId="d41a4da1a37fb713" providerId="LiveId" clId="{DBE86F08-29EB-4831-A67A-7ADEFAF9BE2E}" dt="2020-06-08T22:15:51.076" v="12988" actId="20577"/>
          <ac:spMkLst>
            <pc:docMk/>
            <pc:sldMk cId="700671573" sldId="284"/>
            <ac:spMk id="3" creationId="{BB5E382D-F677-4E10-BADB-97421A8F8F6F}"/>
          </ac:spMkLst>
        </pc:spChg>
      </pc:sldChg>
      <pc:sldChg chg="modSp add">
        <pc:chgData name="Jim Beland" userId="d41a4da1a37fb713" providerId="LiveId" clId="{DBE86F08-29EB-4831-A67A-7ADEFAF9BE2E}" dt="2020-06-08T22:17:32.764" v="13000" actId="20577"/>
        <pc:sldMkLst>
          <pc:docMk/>
          <pc:sldMk cId="3472609484" sldId="285"/>
        </pc:sldMkLst>
        <pc:spChg chg="mod">
          <ac:chgData name="Jim Beland" userId="d41a4da1a37fb713" providerId="LiveId" clId="{DBE86F08-29EB-4831-A67A-7ADEFAF9BE2E}" dt="2020-06-08T22:17:32.764" v="13000" actId="20577"/>
          <ac:spMkLst>
            <pc:docMk/>
            <pc:sldMk cId="3472609484" sldId="285"/>
            <ac:spMk id="3" creationId="{BB5E382D-F677-4E10-BADB-97421A8F8F6F}"/>
          </ac:spMkLst>
        </pc:spChg>
      </pc:sldChg>
      <pc:sldChg chg="modSp add">
        <pc:chgData name="Jim Beland" userId="d41a4da1a37fb713" providerId="LiveId" clId="{DBE86F08-29EB-4831-A67A-7ADEFAF9BE2E}" dt="2020-06-08T22:19:12.832" v="13016" actId="20577"/>
        <pc:sldMkLst>
          <pc:docMk/>
          <pc:sldMk cId="2388936207" sldId="286"/>
        </pc:sldMkLst>
        <pc:spChg chg="mod">
          <ac:chgData name="Jim Beland" userId="d41a4da1a37fb713" providerId="LiveId" clId="{DBE86F08-29EB-4831-A67A-7ADEFAF9BE2E}" dt="2020-06-08T22:19:12.832" v="13016" actId="20577"/>
          <ac:spMkLst>
            <pc:docMk/>
            <pc:sldMk cId="2388936207" sldId="286"/>
            <ac:spMk id="3" creationId="{BB5E382D-F677-4E10-BADB-97421A8F8F6F}"/>
          </ac:spMkLst>
        </pc:spChg>
      </pc:sldChg>
      <pc:sldChg chg="modSp add">
        <pc:chgData name="Jim Beland" userId="d41a4da1a37fb713" providerId="LiveId" clId="{DBE86F08-29EB-4831-A67A-7ADEFAF9BE2E}" dt="2020-06-08T22:19:35.999" v="13026" actId="20577"/>
        <pc:sldMkLst>
          <pc:docMk/>
          <pc:sldMk cId="61496927" sldId="287"/>
        </pc:sldMkLst>
        <pc:spChg chg="mod">
          <ac:chgData name="Jim Beland" userId="d41a4da1a37fb713" providerId="LiveId" clId="{DBE86F08-29EB-4831-A67A-7ADEFAF9BE2E}" dt="2020-06-08T22:19:35.999" v="13026" actId="20577"/>
          <ac:spMkLst>
            <pc:docMk/>
            <pc:sldMk cId="61496927" sldId="287"/>
            <ac:spMk id="3" creationId="{BB5E382D-F677-4E10-BADB-97421A8F8F6F}"/>
          </ac:spMkLst>
        </pc:spChg>
      </pc:sldChg>
      <pc:sldChg chg="modSp add ord">
        <pc:chgData name="Jim Beland" userId="d41a4da1a37fb713" providerId="LiveId" clId="{DBE86F08-29EB-4831-A67A-7ADEFAF9BE2E}" dt="2020-06-08T00:52:36.733" v="7147" actId="20577"/>
        <pc:sldMkLst>
          <pc:docMk/>
          <pc:sldMk cId="2066131968" sldId="288"/>
        </pc:sldMkLst>
        <pc:spChg chg="mod">
          <ac:chgData name="Jim Beland" userId="d41a4da1a37fb713" providerId="LiveId" clId="{DBE86F08-29EB-4831-A67A-7ADEFAF9BE2E}" dt="2020-06-08T00:52:36.733" v="7147" actId="20577"/>
          <ac:spMkLst>
            <pc:docMk/>
            <pc:sldMk cId="2066131968" sldId="288"/>
            <ac:spMk id="2" creationId="{B41950C1-126E-403D-A7C1-6C5150457E6E}"/>
          </ac:spMkLst>
        </pc:spChg>
        <pc:spChg chg="mod">
          <ac:chgData name="Jim Beland" userId="d41a4da1a37fb713" providerId="LiveId" clId="{DBE86F08-29EB-4831-A67A-7ADEFAF9BE2E}" dt="2020-06-08T00:51:38.543" v="7117" actId="5793"/>
          <ac:spMkLst>
            <pc:docMk/>
            <pc:sldMk cId="2066131968" sldId="288"/>
            <ac:spMk id="3" creationId="{F6AB4191-C0AC-4DEE-8FCD-F1C278AA79E6}"/>
          </ac:spMkLst>
        </pc:spChg>
      </pc:sldChg>
      <pc:sldChg chg="add del">
        <pc:chgData name="Jim Beland" userId="d41a4da1a37fb713" providerId="LiveId" clId="{DBE86F08-29EB-4831-A67A-7ADEFAF9BE2E}" dt="2020-06-08T00:51:18.836" v="7113"/>
        <pc:sldMkLst>
          <pc:docMk/>
          <pc:sldMk cId="2160507671" sldId="288"/>
        </pc:sldMkLst>
      </pc:sldChg>
      <pc:sldChg chg="modSp add">
        <pc:chgData name="Jim Beland" userId="d41a4da1a37fb713" providerId="LiveId" clId="{DBE86F08-29EB-4831-A67A-7ADEFAF9BE2E}" dt="2020-06-08T01:17:55.332" v="7899" actId="20577"/>
        <pc:sldMkLst>
          <pc:docMk/>
          <pc:sldMk cId="3144489667" sldId="289"/>
        </pc:sldMkLst>
        <pc:spChg chg="mod">
          <ac:chgData name="Jim Beland" userId="d41a4da1a37fb713" providerId="LiveId" clId="{DBE86F08-29EB-4831-A67A-7ADEFAF9BE2E}" dt="2020-06-08T01:17:55.332" v="7899" actId="20577"/>
          <ac:spMkLst>
            <pc:docMk/>
            <pc:sldMk cId="3144489667" sldId="289"/>
            <ac:spMk id="2" creationId="{F60E5CD5-82A2-486E-9480-B8446E8AF8E5}"/>
          </ac:spMkLst>
        </pc:spChg>
        <pc:spChg chg="mod">
          <ac:chgData name="Jim Beland" userId="d41a4da1a37fb713" providerId="LiveId" clId="{DBE86F08-29EB-4831-A67A-7ADEFAF9BE2E}" dt="2020-06-08T01:15:37.715" v="7644" actId="20577"/>
          <ac:spMkLst>
            <pc:docMk/>
            <pc:sldMk cId="3144489667" sldId="289"/>
            <ac:spMk id="3" creationId="{B424EF6F-E4FF-416C-B51B-AC43CD9E9749}"/>
          </ac:spMkLst>
        </pc:spChg>
      </pc:sldChg>
      <pc:sldChg chg="modSp add">
        <pc:chgData name="Jim Beland" userId="d41a4da1a37fb713" providerId="LiveId" clId="{DBE86F08-29EB-4831-A67A-7ADEFAF9BE2E}" dt="2020-06-08T01:18:01.930" v="7906" actId="20577"/>
        <pc:sldMkLst>
          <pc:docMk/>
          <pc:sldMk cId="4184613554" sldId="290"/>
        </pc:sldMkLst>
        <pc:spChg chg="mod">
          <ac:chgData name="Jim Beland" userId="d41a4da1a37fb713" providerId="LiveId" clId="{DBE86F08-29EB-4831-A67A-7ADEFAF9BE2E}" dt="2020-06-08T01:18:01.930" v="7906" actId="20577"/>
          <ac:spMkLst>
            <pc:docMk/>
            <pc:sldMk cId="4184613554" sldId="290"/>
            <ac:spMk id="2" creationId="{F60E5CD5-82A2-486E-9480-B8446E8AF8E5}"/>
          </ac:spMkLst>
        </pc:spChg>
        <pc:spChg chg="mod">
          <ac:chgData name="Jim Beland" userId="d41a4da1a37fb713" providerId="LiveId" clId="{DBE86F08-29EB-4831-A67A-7ADEFAF9BE2E}" dt="2020-06-08T01:17:42.607" v="7892" actId="20577"/>
          <ac:spMkLst>
            <pc:docMk/>
            <pc:sldMk cId="4184613554" sldId="290"/>
            <ac:spMk id="3" creationId="{B424EF6F-E4FF-416C-B51B-AC43CD9E9749}"/>
          </ac:spMkLst>
        </pc:spChg>
      </pc:sldChg>
      <pc:sldChg chg="modSp add">
        <pc:chgData name="Jim Beland" userId="d41a4da1a37fb713" providerId="LiveId" clId="{DBE86F08-29EB-4831-A67A-7ADEFAF9BE2E}" dt="2020-06-08T01:24:53.111" v="8159" actId="20577"/>
        <pc:sldMkLst>
          <pc:docMk/>
          <pc:sldMk cId="3904981730" sldId="291"/>
        </pc:sldMkLst>
        <pc:spChg chg="mod">
          <ac:chgData name="Jim Beland" userId="d41a4da1a37fb713" providerId="LiveId" clId="{DBE86F08-29EB-4831-A67A-7ADEFAF9BE2E}" dt="2020-06-08T01:20:19.324" v="7914" actId="20577"/>
          <ac:spMkLst>
            <pc:docMk/>
            <pc:sldMk cId="3904981730" sldId="291"/>
            <ac:spMk id="2" creationId="{6CBDC9C8-4D11-4312-8E5F-ADC4C370D807}"/>
          </ac:spMkLst>
        </pc:spChg>
        <pc:spChg chg="mod">
          <ac:chgData name="Jim Beland" userId="d41a4da1a37fb713" providerId="LiveId" clId="{DBE86F08-29EB-4831-A67A-7ADEFAF9BE2E}" dt="2020-06-08T01:24:53.111" v="8159" actId="20577"/>
          <ac:spMkLst>
            <pc:docMk/>
            <pc:sldMk cId="3904981730" sldId="291"/>
            <ac:spMk id="3" creationId="{3558727B-CA72-4071-A3E0-5662C32D34D3}"/>
          </ac:spMkLst>
        </pc:spChg>
      </pc:sldChg>
      <pc:sldChg chg="modSp add">
        <pc:chgData name="Jim Beland" userId="d41a4da1a37fb713" providerId="LiveId" clId="{DBE86F08-29EB-4831-A67A-7ADEFAF9BE2E}" dt="2020-06-08T01:30:34.719" v="8615" actId="20577"/>
        <pc:sldMkLst>
          <pc:docMk/>
          <pc:sldMk cId="474850778" sldId="292"/>
        </pc:sldMkLst>
        <pc:spChg chg="mod">
          <ac:chgData name="Jim Beland" userId="d41a4da1a37fb713" providerId="LiveId" clId="{DBE86F08-29EB-4831-A67A-7ADEFAF9BE2E}" dt="2020-06-08T01:30:34.719" v="8615" actId="20577"/>
          <ac:spMkLst>
            <pc:docMk/>
            <pc:sldMk cId="474850778" sldId="292"/>
            <ac:spMk id="3" creationId="{3558727B-CA72-4071-A3E0-5662C32D34D3}"/>
          </ac:spMkLst>
        </pc:spChg>
      </pc:sldChg>
      <pc:sldChg chg="modSp add">
        <pc:chgData name="Jim Beland" userId="d41a4da1a37fb713" providerId="LiveId" clId="{DBE86F08-29EB-4831-A67A-7ADEFAF9BE2E}" dt="2020-06-08T01:30:40.959" v="8617" actId="20577"/>
        <pc:sldMkLst>
          <pc:docMk/>
          <pc:sldMk cId="1252774838" sldId="293"/>
        </pc:sldMkLst>
        <pc:spChg chg="mod">
          <ac:chgData name="Jim Beland" userId="d41a4da1a37fb713" providerId="LiveId" clId="{DBE86F08-29EB-4831-A67A-7ADEFAF9BE2E}" dt="2020-06-08T01:30:40.959" v="8617" actId="20577"/>
          <ac:spMkLst>
            <pc:docMk/>
            <pc:sldMk cId="1252774838" sldId="293"/>
            <ac:spMk id="3" creationId="{3558727B-CA72-4071-A3E0-5662C32D34D3}"/>
          </ac:spMkLst>
        </pc:spChg>
      </pc:sldChg>
      <pc:sldChg chg="modSp add">
        <pc:chgData name="Jim Beland" userId="d41a4da1a37fb713" providerId="LiveId" clId="{DBE86F08-29EB-4831-A67A-7ADEFAF9BE2E}" dt="2020-06-08T01:30:48.131" v="8619" actId="6549"/>
        <pc:sldMkLst>
          <pc:docMk/>
          <pc:sldMk cId="2385095683" sldId="294"/>
        </pc:sldMkLst>
        <pc:spChg chg="mod">
          <ac:chgData name="Jim Beland" userId="d41a4da1a37fb713" providerId="LiveId" clId="{DBE86F08-29EB-4831-A67A-7ADEFAF9BE2E}" dt="2020-06-08T01:30:48.131" v="8619" actId="6549"/>
          <ac:spMkLst>
            <pc:docMk/>
            <pc:sldMk cId="2385095683" sldId="294"/>
            <ac:spMk id="3" creationId="{3558727B-CA72-4071-A3E0-5662C32D34D3}"/>
          </ac:spMkLst>
        </pc:spChg>
      </pc:sldChg>
      <pc:sldChg chg="modSp add">
        <pc:chgData name="Jim Beland" userId="d41a4da1a37fb713" providerId="LiveId" clId="{DBE86F08-29EB-4831-A67A-7ADEFAF9BE2E}" dt="2020-06-08T01:30:53.985" v="8621" actId="20577"/>
        <pc:sldMkLst>
          <pc:docMk/>
          <pc:sldMk cId="4157755569" sldId="295"/>
        </pc:sldMkLst>
        <pc:spChg chg="mod">
          <ac:chgData name="Jim Beland" userId="d41a4da1a37fb713" providerId="LiveId" clId="{DBE86F08-29EB-4831-A67A-7ADEFAF9BE2E}" dt="2020-06-08T01:30:53.985" v="8621" actId="20577"/>
          <ac:spMkLst>
            <pc:docMk/>
            <pc:sldMk cId="4157755569" sldId="295"/>
            <ac:spMk id="3" creationId="{3558727B-CA72-4071-A3E0-5662C32D34D3}"/>
          </ac:spMkLst>
        </pc:spChg>
      </pc:sldChg>
      <pc:sldChg chg="modSp add">
        <pc:chgData name="Jim Beland" userId="d41a4da1a37fb713" providerId="LiveId" clId="{DBE86F08-29EB-4831-A67A-7ADEFAF9BE2E}" dt="2020-06-08T01:31:26.531" v="8690" actId="20577"/>
        <pc:sldMkLst>
          <pc:docMk/>
          <pc:sldMk cId="1125229216" sldId="296"/>
        </pc:sldMkLst>
        <pc:spChg chg="mod">
          <ac:chgData name="Jim Beland" userId="d41a4da1a37fb713" providerId="LiveId" clId="{DBE86F08-29EB-4831-A67A-7ADEFAF9BE2E}" dt="2020-06-08T01:31:26.531" v="8690" actId="20577"/>
          <ac:spMkLst>
            <pc:docMk/>
            <pc:sldMk cId="1125229216" sldId="296"/>
            <ac:spMk id="3" creationId="{3558727B-CA72-4071-A3E0-5662C32D34D3}"/>
          </ac:spMkLst>
        </pc:spChg>
      </pc:sldChg>
      <pc:sldChg chg="modSp add">
        <pc:chgData name="Jim Beland" userId="d41a4da1a37fb713" providerId="LiveId" clId="{DBE86F08-29EB-4831-A67A-7ADEFAF9BE2E}" dt="2020-06-08T01:31:56.909" v="8726" actId="20577"/>
        <pc:sldMkLst>
          <pc:docMk/>
          <pc:sldMk cId="79143553" sldId="297"/>
        </pc:sldMkLst>
        <pc:spChg chg="mod">
          <ac:chgData name="Jim Beland" userId="d41a4da1a37fb713" providerId="LiveId" clId="{DBE86F08-29EB-4831-A67A-7ADEFAF9BE2E}" dt="2020-06-08T01:31:56.909" v="8726" actId="20577"/>
          <ac:spMkLst>
            <pc:docMk/>
            <pc:sldMk cId="79143553" sldId="297"/>
            <ac:spMk id="3" creationId="{3558727B-CA72-4071-A3E0-5662C32D34D3}"/>
          </ac:spMkLst>
        </pc:spChg>
      </pc:sldChg>
      <pc:sldChg chg="modSp add">
        <pc:chgData name="Jim Beland" userId="d41a4da1a37fb713" providerId="LiveId" clId="{DBE86F08-29EB-4831-A67A-7ADEFAF9BE2E}" dt="2020-06-08T01:33:06.302" v="8794" actId="20577"/>
        <pc:sldMkLst>
          <pc:docMk/>
          <pc:sldMk cId="3080379580" sldId="298"/>
        </pc:sldMkLst>
        <pc:spChg chg="mod">
          <ac:chgData name="Jim Beland" userId="d41a4da1a37fb713" providerId="LiveId" clId="{DBE86F08-29EB-4831-A67A-7ADEFAF9BE2E}" dt="2020-06-08T01:33:06.302" v="8794" actId="20577"/>
          <ac:spMkLst>
            <pc:docMk/>
            <pc:sldMk cId="3080379580" sldId="298"/>
            <ac:spMk id="3" creationId="{3558727B-CA72-4071-A3E0-5662C32D34D3}"/>
          </ac:spMkLst>
        </pc:spChg>
      </pc:sldChg>
      <pc:sldChg chg="modSp add">
        <pc:chgData name="Jim Beland" userId="d41a4da1a37fb713" providerId="LiveId" clId="{DBE86F08-29EB-4831-A67A-7ADEFAF9BE2E}" dt="2020-06-08T01:34:46.444" v="8988" actId="20577"/>
        <pc:sldMkLst>
          <pc:docMk/>
          <pc:sldMk cId="1406316566" sldId="299"/>
        </pc:sldMkLst>
        <pc:spChg chg="mod">
          <ac:chgData name="Jim Beland" userId="d41a4da1a37fb713" providerId="LiveId" clId="{DBE86F08-29EB-4831-A67A-7ADEFAF9BE2E}" dt="2020-06-08T01:34:46.444" v="8988" actId="20577"/>
          <ac:spMkLst>
            <pc:docMk/>
            <pc:sldMk cId="1406316566" sldId="299"/>
            <ac:spMk id="3" creationId="{3558727B-CA72-4071-A3E0-5662C32D34D3}"/>
          </ac:spMkLst>
        </pc:spChg>
      </pc:sldChg>
      <pc:sldChg chg="modSp add">
        <pc:chgData name="Jim Beland" userId="d41a4da1a37fb713" providerId="LiveId" clId="{DBE86F08-29EB-4831-A67A-7ADEFAF9BE2E}" dt="2020-06-08T01:37:07.247" v="9172" actId="20577"/>
        <pc:sldMkLst>
          <pc:docMk/>
          <pc:sldMk cId="3497100439" sldId="300"/>
        </pc:sldMkLst>
        <pc:spChg chg="mod">
          <ac:chgData name="Jim Beland" userId="d41a4da1a37fb713" providerId="LiveId" clId="{DBE86F08-29EB-4831-A67A-7ADEFAF9BE2E}" dt="2020-06-08T01:37:07.247" v="9172" actId="20577"/>
          <ac:spMkLst>
            <pc:docMk/>
            <pc:sldMk cId="3497100439" sldId="300"/>
            <ac:spMk id="3" creationId="{3558727B-CA72-4071-A3E0-5662C32D34D3}"/>
          </ac:spMkLst>
        </pc:spChg>
      </pc:sldChg>
      <pc:sldChg chg="modSp add">
        <pc:chgData name="Jim Beland" userId="d41a4da1a37fb713" providerId="LiveId" clId="{DBE86F08-29EB-4831-A67A-7ADEFAF9BE2E}" dt="2020-06-08T01:37:30.307" v="9224" actId="20577"/>
        <pc:sldMkLst>
          <pc:docMk/>
          <pc:sldMk cId="1203351083" sldId="301"/>
        </pc:sldMkLst>
        <pc:spChg chg="mod">
          <ac:chgData name="Jim Beland" userId="d41a4da1a37fb713" providerId="LiveId" clId="{DBE86F08-29EB-4831-A67A-7ADEFAF9BE2E}" dt="2020-06-08T01:37:30.307" v="9224" actId="20577"/>
          <ac:spMkLst>
            <pc:docMk/>
            <pc:sldMk cId="1203351083" sldId="301"/>
            <ac:spMk id="3" creationId="{3558727B-CA72-4071-A3E0-5662C32D34D3}"/>
          </ac:spMkLst>
        </pc:spChg>
      </pc:sldChg>
      <pc:sldChg chg="modSp add">
        <pc:chgData name="Jim Beland" userId="d41a4da1a37fb713" providerId="LiveId" clId="{DBE86F08-29EB-4831-A67A-7ADEFAF9BE2E}" dt="2020-06-08T01:40:05.405" v="9378" actId="20577"/>
        <pc:sldMkLst>
          <pc:docMk/>
          <pc:sldMk cId="4081642817" sldId="302"/>
        </pc:sldMkLst>
        <pc:spChg chg="mod">
          <ac:chgData name="Jim Beland" userId="d41a4da1a37fb713" providerId="LiveId" clId="{DBE86F08-29EB-4831-A67A-7ADEFAF9BE2E}" dt="2020-06-08T01:38:30.090" v="9243" actId="20577"/>
          <ac:spMkLst>
            <pc:docMk/>
            <pc:sldMk cId="4081642817" sldId="302"/>
            <ac:spMk id="2" creationId="{1E52CA28-F8E9-4AB0-9D26-11AC98C12421}"/>
          </ac:spMkLst>
        </pc:spChg>
        <pc:spChg chg="mod">
          <ac:chgData name="Jim Beland" userId="d41a4da1a37fb713" providerId="LiveId" clId="{DBE86F08-29EB-4831-A67A-7ADEFAF9BE2E}" dt="2020-06-08T01:40:05.405" v="9378" actId="20577"/>
          <ac:spMkLst>
            <pc:docMk/>
            <pc:sldMk cId="4081642817" sldId="302"/>
            <ac:spMk id="3" creationId="{18E168A0-9B4D-4BF8-B024-2975ADC4797E}"/>
          </ac:spMkLst>
        </pc:spChg>
      </pc:sldChg>
      <pc:sldChg chg="modSp add">
        <pc:chgData name="Jim Beland" userId="d41a4da1a37fb713" providerId="LiveId" clId="{DBE86F08-29EB-4831-A67A-7ADEFAF9BE2E}" dt="2020-06-08T01:42:57.646" v="9781" actId="20577"/>
        <pc:sldMkLst>
          <pc:docMk/>
          <pc:sldMk cId="273404368" sldId="303"/>
        </pc:sldMkLst>
        <pc:spChg chg="mod">
          <ac:chgData name="Jim Beland" userId="d41a4da1a37fb713" providerId="LiveId" clId="{DBE86F08-29EB-4831-A67A-7ADEFAF9BE2E}" dt="2020-06-08T01:40:15.108" v="9386" actId="20577"/>
          <ac:spMkLst>
            <pc:docMk/>
            <pc:sldMk cId="273404368" sldId="303"/>
            <ac:spMk id="2" creationId="{1E52CA28-F8E9-4AB0-9D26-11AC98C12421}"/>
          </ac:spMkLst>
        </pc:spChg>
        <pc:spChg chg="mod">
          <ac:chgData name="Jim Beland" userId="d41a4da1a37fb713" providerId="LiveId" clId="{DBE86F08-29EB-4831-A67A-7ADEFAF9BE2E}" dt="2020-06-08T01:42:57.646" v="9781" actId="20577"/>
          <ac:spMkLst>
            <pc:docMk/>
            <pc:sldMk cId="273404368" sldId="303"/>
            <ac:spMk id="3" creationId="{18E168A0-9B4D-4BF8-B024-2975ADC4797E}"/>
          </ac:spMkLst>
        </pc:spChg>
      </pc:sldChg>
      <pc:sldChg chg="modSp add">
        <pc:chgData name="Jim Beland" userId="d41a4da1a37fb713" providerId="LiveId" clId="{DBE86F08-29EB-4831-A67A-7ADEFAF9BE2E}" dt="2020-06-08T01:43:56.687" v="9842" actId="20577"/>
        <pc:sldMkLst>
          <pc:docMk/>
          <pc:sldMk cId="2527204989" sldId="304"/>
        </pc:sldMkLst>
        <pc:spChg chg="mod">
          <ac:chgData name="Jim Beland" userId="d41a4da1a37fb713" providerId="LiveId" clId="{DBE86F08-29EB-4831-A67A-7ADEFAF9BE2E}" dt="2020-06-08T01:43:56.687" v="9842" actId="20577"/>
          <ac:spMkLst>
            <pc:docMk/>
            <pc:sldMk cId="2527204989" sldId="304"/>
            <ac:spMk id="3" creationId="{18E168A0-9B4D-4BF8-B024-2975ADC4797E}"/>
          </ac:spMkLst>
        </pc:spChg>
      </pc:sldChg>
      <pc:sldChg chg="modSp add">
        <pc:chgData name="Jim Beland" userId="d41a4da1a37fb713" providerId="LiveId" clId="{DBE86F08-29EB-4831-A67A-7ADEFAF9BE2E}" dt="2020-06-08T01:47:25.724" v="10029" actId="6549"/>
        <pc:sldMkLst>
          <pc:docMk/>
          <pc:sldMk cId="1685626094" sldId="305"/>
        </pc:sldMkLst>
        <pc:spChg chg="mod">
          <ac:chgData name="Jim Beland" userId="d41a4da1a37fb713" providerId="LiveId" clId="{DBE86F08-29EB-4831-A67A-7ADEFAF9BE2E}" dt="2020-06-08T01:44:28.799" v="9852" actId="20577"/>
          <ac:spMkLst>
            <pc:docMk/>
            <pc:sldMk cId="1685626094" sldId="305"/>
            <ac:spMk id="2" creationId="{4C869967-5A7E-4D43-8661-32A791102993}"/>
          </ac:spMkLst>
        </pc:spChg>
        <pc:spChg chg="mod">
          <ac:chgData name="Jim Beland" userId="d41a4da1a37fb713" providerId="LiveId" clId="{DBE86F08-29EB-4831-A67A-7ADEFAF9BE2E}" dt="2020-06-08T01:47:25.724" v="10029" actId="6549"/>
          <ac:spMkLst>
            <pc:docMk/>
            <pc:sldMk cId="1685626094" sldId="305"/>
            <ac:spMk id="3" creationId="{D2A62DD8-717C-4B99-87BF-8E01B4827233}"/>
          </ac:spMkLst>
        </pc:spChg>
      </pc:sldChg>
      <pc:sldChg chg="modSp add">
        <pc:chgData name="Jim Beland" userId="d41a4da1a37fb713" providerId="LiveId" clId="{DBE86F08-29EB-4831-A67A-7ADEFAF9BE2E}" dt="2020-06-08T01:49:59.076" v="10324" actId="20577"/>
        <pc:sldMkLst>
          <pc:docMk/>
          <pc:sldMk cId="2203125109" sldId="306"/>
        </pc:sldMkLst>
        <pc:spChg chg="mod">
          <ac:chgData name="Jim Beland" userId="d41a4da1a37fb713" providerId="LiveId" clId="{DBE86F08-29EB-4831-A67A-7ADEFAF9BE2E}" dt="2020-06-08T01:48:03.332" v="10037" actId="20577"/>
          <ac:spMkLst>
            <pc:docMk/>
            <pc:sldMk cId="2203125109" sldId="306"/>
            <ac:spMk id="2" creationId="{4C869967-5A7E-4D43-8661-32A791102993}"/>
          </ac:spMkLst>
        </pc:spChg>
        <pc:spChg chg="mod">
          <ac:chgData name="Jim Beland" userId="d41a4da1a37fb713" providerId="LiveId" clId="{DBE86F08-29EB-4831-A67A-7ADEFAF9BE2E}" dt="2020-06-08T01:49:59.076" v="10324" actId="20577"/>
          <ac:spMkLst>
            <pc:docMk/>
            <pc:sldMk cId="2203125109" sldId="306"/>
            <ac:spMk id="3" creationId="{D2A62DD8-717C-4B99-87BF-8E01B4827233}"/>
          </ac:spMkLst>
        </pc:spChg>
      </pc:sldChg>
      <pc:sldChg chg="addSp delSp modSp add">
        <pc:chgData name="Jim Beland" userId="d41a4da1a37fb713" providerId="LiveId" clId="{DBE86F08-29EB-4831-A67A-7ADEFAF9BE2E}" dt="2020-06-08T01:55:48.801" v="10802" actId="20577"/>
        <pc:sldMkLst>
          <pc:docMk/>
          <pc:sldMk cId="3382183612" sldId="307"/>
        </pc:sldMkLst>
        <pc:spChg chg="mod">
          <ac:chgData name="Jim Beland" userId="d41a4da1a37fb713" providerId="LiveId" clId="{DBE86F08-29EB-4831-A67A-7ADEFAF9BE2E}" dt="2020-06-08T01:55:48.801" v="10802" actId="20577"/>
          <ac:spMkLst>
            <pc:docMk/>
            <pc:sldMk cId="3382183612" sldId="307"/>
            <ac:spMk id="3" creationId="{D2A62DD8-717C-4B99-87BF-8E01B4827233}"/>
          </ac:spMkLst>
        </pc:spChg>
        <pc:spChg chg="add del mod">
          <ac:chgData name="Jim Beland" userId="d41a4da1a37fb713" providerId="LiveId" clId="{DBE86F08-29EB-4831-A67A-7ADEFAF9BE2E}" dt="2020-06-08T01:54:17.914" v="10629" actId="478"/>
          <ac:spMkLst>
            <pc:docMk/>
            <pc:sldMk cId="3382183612" sldId="307"/>
            <ac:spMk id="4" creationId="{BBE639FD-6169-4778-8772-71010D0EB039}"/>
          </ac:spMkLst>
        </pc:spChg>
      </pc:sldChg>
      <pc:sldChg chg="modSp add ord">
        <pc:chgData name="Jim Beland" userId="d41a4da1a37fb713" providerId="LiveId" clId="{DBE86F08-29EB-4831-A67A-7ADEFAF9BE2E}" dt="2020-06-08T01:54:04.617" v="10627"/>
        <pc:sldMkLst>
          <pc:docMk/>
          <pc:sldMk cId="2691499838" sldId="308"/>
        </pc:sldMkLst>
        <pc:spChg chg="mod">
          <ac:chgData name="Jim Beland" userId="d41a4da1a37fb713" providerId="LiveId" clId="{DBE86F08-29EB-4831-A67A-7ADEFAF9BE2E}" dt="2020-06-08T01:53:56.757" v="10626" actId="207"/>
          <ac:spMkLst>
            <pc:docMk/>
            <pc:sldMk cId="2691499838" sldId="308"/>
            <ac:spMk id="4" creationId="{BBE639FD-6169-4778-8772-71010D0EB039}"/>
          </ac:spMkLst>
        </pc:spChg>
      </pc:sldChg>
      <pc:sldChg chg="modSp add">
        <pc:chgData name="Jim Beland" userId="d41a4da1a37fb713" providerId="LiveId" clId="{DBE86F08-29EB-4831-A67A-7ADEFAF9BE2E}" dt="2020-06-08T01:59:01.386" v="10983" actId="20577"/>
        <pc:sldMkLst>
          <pc:docMk/>
          <pc:sldMk cId="3284203987" sldId="309"/>
        </pc:sldMkLst>
        <pc:spChg chg="mod">
          <ac:chgData name="Jim Beland" userId="d41a4da1a37fb713" providerId="LiveId" clId="{DBE86F08-29EB-4831-A67A-7ADEFAF9BE2E}" dt="2020-06-08T01:56:22.438" v="10810" actId="20577"/>
          <ac:spMkLst>
            <pc:docMk/>
            <pc:sldMk cId="3284203987" sldId="309"/>
            <ac:spMk id="2" creationId="{4A9D29D8-B967-48A8-BC83-AAAC36570F0A}"/>
          </ac:spMkLst>
        </pc:spChg>
        <pc:spChg chg="mod">
          <ac:chgData name="Jim Beland" userId="d41a4da1a37fb713" providerId="LiveId" clId="{DBE86F08-29EB-4831-A67A-7ADEFAF9BE2E}" dt="2020-06-08T01:59:01.386" v="10983" actId="20577"/>
          <ac:spMkLst>
            <pc:docMk/>
            <pc:sldMk cId="3284203987" sldId="309"/>
            <ac:spMk id="3" creationId="{CDA79D9C-D4BE-43D1-9BDF-090F8BEEB09E}"/>
          </ac:spMkLst>
        </pc:spChg>
      </pc:sldChg>
      <pc:sldChg chg="modSp add">
        <pc:chgData name="Jim Beland" userId="d41a4da1a37fb713" providerId="LiveId" clId="{DBE86F08-29EB-4831-A67A-7ADEFAF9BE2E}" dt="2020-06-08T02:02:09.014" v="11356" actId="20577"/>
        <pc:sldMkLst>
          <pc:docMk/>
          <pc:sldMk cId="1777396017" sldId="310"/>
        </pc:sldMkLst>
        <pc:spChg chg="mod">
          <ac:chgData name="Jim Beland" userId="d41a4da1a37fb713" providerId="LiveId" clId="{DBE86F08-29EB-4831-A67A-7ADEFAF9BE2E}" dt="2020-06-08T01:59:15.998" v="10991" actId="20577"/>
          <ac:spMkLst>
            <pc:docMk/>
            <pc:sldMk cId="1777396017" sldId="310"/>
            <ac:spMk id="2" creationId="{4A9D29D8-B967-48A8-BC83-AAAC36570F0A}"/>
          </ac:spMkLst>
        </pc:spChg>
        <pc:spChg chg="mod">
          <ac:chgData name="Jim Beland" userId="d41a4da1a37fb713" providerId="LiveId" clId="{DBE86F08-29EB-4831-A67A-7ADEFAF9BE2E}" dt="2020-06-08T02:02:09.014" v="11356" actId="20577"/>
          <ac:spMkLst>
            <pc:docMk/>
            <pc:sldMk cId="1777396017" sldId="310"/>
            <ac:spMk id="3" creationId="{CDA79D9C-D4BE-43D1-9BDF-090F8BEEB09E}"/>
          </ac:spMkLst>
        </pc:spChg>
      </pc:sldChg>
      <pc:sldChg chg="modSp add">
        <pc:chgData name="Jim Beland" userId="d41a4da1a37fb713" providerId="LiveId" clId="{DBE86F08-29EB-4831-A67A-7ADEFAF9BE2E}" dt="2020-06-08T02:03:37.179" v="11449"/>
        <pc:sldMkLst>
          <pc:docMk/>
          <pc:sldMk cId="2706893040" sldId="311"/>
        </pc:sldMkLst>
        <pc:spChg chg="mod">
          <ac:chgData name="Jim Beland" userId="d41a4da1a37fb713" providerId="LiveId" clId="{DBE86F08-29EB-4831-A67A-7ADEFAF9BE2E}" dt="2020-06-08T02:03:37.179" v="11449"/>
          <ac:spMkLst>
            <pc:docMk/>
            <pc:sldMk cId="2706893040" sldId="311"/>
            <ac:spMk id="3" creationId="{CDA79D9C-D4BE-43D1-9BDF-090F8BEEB09E}"/>
          </ac:spMkLst>
        </pc:spChg>
      </pc:sldChg>
      <pc:sldChg chg="modSp add">
        <pc:chgData name="Jim Beland" userId="d41a4da1a37fb713" providerId="LiveId" clId="{DBE86F08-29EB-4831-A67A-7ADEFAF9BE2E}" dt="2020-06-08T02:07:02.804" v="11975" actId="20577"/>
        <pc:sldMkLst>
          <pc:docMk/>
          <pc:sldMk cId="1321397309" sldId="312"/>
        </pc:sldMkLst>
        <pc:spChg chg="mod">
          <ac:chgData name="Jim Beland" userId="d41a4da1a37fb713" providerId="LiveId" clId="{DBE86F08-29EB-4831-A67A-7ADEFAF9BE2E}" dt="2020-06-08T02:07:02.804" v="11975" actId="20577"/>
          <ac:spMkLst>
            <pc:docMk/>
            <pc:sldMk cId="1321397309" sldId="312"/>
            <ac:spMk id="3" creationId="{CDA79D9C-D4BE-43D1-9BDF-090F8BEEB09E}"/>
          </ac:spMkLst>
        </pc:spChg>
      </pc:sldChg>
      <pc:sldChg chg="modSp add">
        <pc:chgData name="Jim Beland" userId="d41a4da1a37fb713" providerId="LiveId" clId="{DBE86F08-29EB-4831-A67A-7ADEFAF9BE2E}" dt="2020-06-08T02:10:07.112" v="12241" actId="6549"/>
        <pc:sldMkLst>
          <pc:docMk/>
          <pc:sldMk cId="2061218015" sldId="313"/>
        </pc:sldMkLst>
        <pc:spChg chg="mod">
          <ac:chgData name="Jim Beland" userId="d41a4da1a37fb713" providerId="LiveId" clId="{DBE86F08-29EB-4831-A67A-7ADEFAF9BE2E}" dt="2020-06-08T02:10:07.112" v="12241" actId="6549"/>
          <ac:spMkLst>
            <pc:docMk/>
            <pc:sldMk cId="2061218015" sldId="313"/>
            <ac:spMk id="3" creationId="{CDA79D9C-D4BE-43D1-9BDF-090F8BEEB09E}"/>
          </ac:spMkLst>
        </pc:spChg>
      </pc:sldChg>
      <pc:sldChg chg="modSp add">
        <pc:chgData name="Jim Beland" userId="d41a4da1a37fb713" providerId="LiveId" clId="{DBE86F08-29EB-4831-A67A-7ADEFAF9BE2E}" dt="2020-06-08T02:17:39.675" v="12348" actId="20577"/>
        <pc:sldMkLst>
          <pc:docMk/>
          <pc:sldMk cId="1763703639" sldId="314"/>
        </pc:sldMkLst>
        <pc:spChg chg="mod">
          <ac:chgData name="Jim Beland" userId="d41a4da1a37fb713" providerId="LiveId" clId="{DBE86F08-29EB-4831-A67A-7ADEFAF9BE2E}" dt="2020-06-08T02:16:25.380" v="12263" actId="20577"/>
          <ac:spMkLst>
            <pc:docMk/>
            <pc:sldMk cId="1763703639" sldId="314"/>
            <ac:spMk id="2" creationId="{ECFCEEEB-09ED-4B22-A0B2-8E21B8EDD037}"/>
          </ac:spMkLst>
        </pc:spChg>
        <pc:spChg chg="mod">
          <ac:chgData name="Jim Beland" userId="d41a4da1a37fb713" providerId="LiveId" clId="{DBE86F08-29EB-4831-A67A-7ADEFAF9BE2E}" dt="2020-06-08T02:17:39.675" v="12348" actId="20577"/>
          <ac:spMkLst>
            <pc:docMk/>
            <pc:sldMk cId="1763703639" sldId="314"/>
            <ac:spMk id="3" creationId="{9557273F-82C6-4165-8954-79771F0F3D28}"/>
          </ac:spMkLst>
        </pc:spChg>
      </pc:sldChg>
      <pc:sldChg chg="modSp add">
        <pc:chgData name="Jim Beland" userId="d41a4da1a37fb713" providerId="LiveId" clId="{DBE86F08-29EB-4831-A67A-7ADEFAF9BE2E}" dt="2020-06-08T02:18:57.733" v="12666" actId="20577"/>
        <pc:sldMkLst>
          <pc:docMk/>
          <pc:sldMk cId="1095168007" sldId="315"/>
        </pc:sldMkLst>
        <pc:spChg chg="mod">
          <ac:chgData name="Jim Beland" userId="d41a4da1a37fb713" providerId="LiveId" clId="{DBE86F08-29EB-4831-A67A-7ADEFAF9BE2E}" dt="2020-06-08T02:18:57.733" v="12666" actId="20577"/>
          <ac:spMkLst>
            <pc:docMk/>
            <pc:sldMk cId="1095168007" sldId="315"/>
            <ac:spMk id="3" creationId="{9557273F-82C6-4165-8954-79771F0F3D28}"/>
          </ac:spMkLst>
        </pc:spChg>
      </pc:sldChg>
      <pc:sldChg chg="modSp add">
        <pc:chgData name="Jim Beland" userId="d41a4da1a37fb713" providerId="LiveId" clId="{DBE86F08-29EB-4831-A67A-7ADEFAF9BE2E}" dt="2020-06-08T02:20:36.188" v="12736" actId="20577"/>
        <pc:sldMkLst>
          <pc:docMk/>
          <pc:sldMk cId="1402610414" sldId="316"/>
        </pc:sldMkLst>
        <pc:spChg chg="mod">
          <ac:chgData name="Jim Beland" userId="d41a4da1a37fb713" providerId="LiveId" clId="{DBE86F08-29EB-4831-A67A-7ADEFAF9BE2E}" dt="2020-06-08T02:20:36.188" v="12736" actId="20577"/>
          <ac:spMkLst>
            <pc:docMk/>
            <pc:sldMk cId="1402610414" sldId="316"/>
            <ac:spMk id="3" creationId="{9557273F-82C6-4165-8954-79771F0F3D28}"/>
          </ac:spMkLst>
        </pc:spChg>
      </pc:sldChg>
    </pc:docChg>
  </pc:docChgLst>
  <pc:docChgLst>
    <pc:chgData name="Jim" userId="d41a4da1a37fb713" providerId="LiveId" clId="{AB848309-754A-4463-A9B1-4ADB3C4F6A8C}"/>
    <pc:docChg chg="modSld">
      <pc:chgData name="Jim" userId="d41a4da1a37fb713" providerId="LiveId" clId="{AB848309-754A-4463-A9B1-4ADB3C4F6A8C}" dt="2022-01-31T15:10:23.212" v="124" actId="20577"/>
      <pc:docMkLst>
        <pc:docMk/>
      </pc:docMkLst>
      <pc:sldChg chg="modSp mod">
        <pc:chgData name="Jim" userId="d41a4da1a37fb713" providerId="LiveId" clId="{AB848309-754A-4463-A9B1-4ADB3C4F6A8C}" dt="2022-01-31T15:03:52.384" v="4" actId="20577"/>
        <pc:sldMkLst>
          <pc:docMk/>
          <pc:sldMk cId="3904981730" sldId="291"/>
        </pc:sldMkLst>
        <pc:spChg chg="mod">
          <ac:chgData name="Jim" userId="d41a4da1a37fb713" providerId="LiveId" clId="{AB848309-754A-4463-A9B1-4ADB3C4F6A8C}" dt="2022-01-31T15:03:52.384" v="4" actId="20577"/>
          <ac:spMkLst>
            <pc:docMk/>
            <pc:sldMk cId="3904981730" sldId="291"/>
            <ac:spMk id="3" creationId="{3558727B-CA72-4071-A3E0-5662C32D34D3}"/>
          </ac:spMkLst>
        </pc:spChg>
      </pc:sldChg>
      <pc:sldChg chg="modSp mod">
        <pc:chgData name="Jim" userId="d41a4da1a37fb713" providerId="LiveId" clId="{AB848309-754A-4463-A9B1-4ADB3C4F6A8C}" dt="2022-01-31T15:08:44.738" v="16" actId="20577"/>
        <pc:sldMkLst>
          <pc:docMk/>
          <pc:sldMk cId="474850778" sldId="292"/>
        </pc:sldMkLst>
        <pc:spChg chg="mod">
          <ac:chgData name="Jim" userId="d41a4da1a37fb713" providerId="LiveId" clId="{AB848309-754A-4463-A9B1-4ADB3C4F6A8C}" dt="2022-01-31T15:08:44.738" v="16" actId="20577"/>
          <ac:spMkLst>
            <pc:docMk/>
            <pc:sldMk cId="474850778" sldId="292"/>
            <ac:spMk id="2" creationId="{6CBDC9C8-4D11-4312-8E5F-ADC4C370D807}"/>
          </ac:spMkLst>
        </pc:spChg>
        <pc:spChg chg="mod">
          <ac:chgData name="Jim" userId="d41a4da1a37fb713" providerId="LiveId" clId="{AB848309-754A-4463-A9B1-4ADB3C4F6A8C}" dt="2022-01-31T15:08:41.272" v="9" actId="20577"/>
          <ac:spMkLst>
            <pc:docMk/>
            <pc:sldMk cId="474850778" sldId="292"/>
            <ac:spMk id="3" creationId="{3558727B-CA72-4071-A3E0-5662C32D34D3}"/>
          </ac:spMkLst>
        </pc:spChg>
      </pc:sldChg>
      <pc:sldChg chg="modSp mod">
        <pc:chgData name="Jim" userId="d41a4da1a37fb713" providerId="LiveId" clId="{AB848309-754A-4463-A9B1-4ADB3C4F6A8C}" dt="2022-01-31T15:08:54.220" v="28" actId="20577"/>
        <pc:sldMkLst>
          <pc:docMk/>
          <pc:sldMk cId="1252774838" sldId="293"/>
        </pc:sldMkLst>
        <pc:spChg chg="mod">
          <ac:chgData name="Jim" userId="d41a4da1a37fb713" providerId="LiveId" clId="{AB848309-754A-4463-A9B1-4ADB3C4F6A8C}" dt="2022-01-31T15:08:54.220" v="28" actId="20577"/>
          <ac:spMkLst>
            <pc:docMk/>
            <pc:sldMk cId="1252774838" sldId="293"/>
            <ac:spMk id="2" creationId="{6CBDC9C8-4D11-4312-8E5F-ADC4C370D807}"/>
          </ac:spMkLst>
        </pc:spChg>
        <pc:spChg chg="mod">
          <ac:chgData name="Jim" userId="d41a4da1a37fb713" providerId="LiveId" clId="{AB848309-754A-4463-A9B1-4ADB3C4F6A8C}" dt="2022-01-31T15:08:50.962" v="21" actId="20577"/>
          <ac:spMkLst>
            <pc:docMk/>
            <pc:sldMk cId="1252774838" sldId="293"/>
            <ac:spMk id="3" creationId="{3558727B-CA72-4071-A3E0-5662C32D34D3}"/>
          </ac:spMkLst>
        </pc:spChg>
      </pc:sldChg>
      <pc:sldChg chg="modSp mod">
        <pc:chgData name="Jim" userId="d41a4da1a37fb713" providerId="LiveId" clId="{AB848309-754A-4463-A9B1-4ADB3C4F6A8C}" dt="2022-01-31T15:09:05.209" v="40" actId="20577"/>
        <pc:sldMkLst>
          <pc:docMk/>
          <pc:sldMk cId="2385095683" sldId="294"/>
        </pc:sldMkLst>
        <pc:spChg chg="mod">
          <ac:chgData name="Jim" userId="d41a4da1a37fb713" providerId="LiveId" clId="{AB848309-754A-4463-A9B1-4ADB3C4F6A8C}" dt="2022-01-31T15:09:00.506" v="35" actId="20577"/>
          <ac:spMkLst>
            <pc:docMk/>
            <pc:sldMk cId="2385095683" sldId="294"/>
            <ac:spMk id="2" creationId="{6CBDC9C8-4D11-4312-8E5F-ADC4C370D807}"/>
          </ac:spMkLst>
        </pc:spChg>
        <pc:spChg chg="mod">
          <ac:chgData name="Jim" userId="d41a4da1a37fb713" providerId="LiveId" clId="{AB848309-754A-4463-A9B1-4ADB3C4F6A8C}" dt="2022-01-31T15:09:05.209" v="40" actId="20577"/>
          <ac:spMkLst>
            <pc:docMk/>
            <pc:sldMk cId="2385095683" sldId="294"/>
            <ac:spMk id="3" creationId="{3558727B-CA72-4071-A3E0-5662C32D34D3}"/>
          </ac:spMkLst>
        </pc:spChg>
      </pc:sldChg>
      <pc:sldChg chg="modSp mod">
        <pc:chgData name="Jim" userId="d41a4da1a37fb713" providerId="LiveId" clId="{AB848309-754A-4463-A9B1-4ADB3C4F6A8C}" dt="2022-01-31T15:09:15.231" v="52" actId="20577"/>
        <pc:sldMkLst>
          <pc:docMk/>
          <pc:sldMk cId="4157755569" sldId="295"/>
        </pc:sldMkLst>
        <pc:spChg chg="mod">
          <ac:chgData name="Jim" userId="d41a4da1a37fb713" providerId="LiveId" clId="{AB848309-754A-4463-A9B1-4ADB3C4F6A8C}" dt="2022-01-31T15:09:10.646" v="47" actId="20577"/>
          <ac:spMkLst>
            <pc:docMk/>
            <pc:sldMk cId="4157755569" sldId="295"/>
            <ac:spMk id="2" creationId="{6CBDC9C8-4D11-4312-8E5F-ADC4C370D807}"/>
          </ac:spMkLst>
        </pc:spChg>
        <pc:spChg chg="mod">
          <ac:chgData name="Jim" userId="d41a4da1a37fb713" providerId="LiveId" clId="{AB848309-754A-4463-A9B1-4ADB3C4F6A8C}" dt="2022-01-31T15:09:15.231" v="52" actId="20577"/>
          <ac:spMkLst>
            <pc:docMk/>
            <pc:sldMk cId="4157755569" sldId="295"/>
            <ac:spMk id="3" creationId="{3558727B-CA72-4071-A3E0-5662C32D34D3}"/>
          </ac:spMkLst>
        </pc:spChg>
      </pc:sldChg>
      <pc:sldChg chg="modSp mod">
        <pc:chgData name="Jim" userId="d41a4da1a37fb713" providerId="LiveId" clId="{AB848309-754A-4463-A9B1-4ADB3C4F6A8C}" dt="2022-01-31T15:09:25.265" v="64" actId="20577"/>
        <pc:sldMkLst>
          <pc:docMk/>
          <pc:sldMk cId="1125229216" sldId="296"/>
        </pc:sldMkLst>
        <pc:spChg chg="mod">
          <ac:chgData name="Jim" userId="d41a4da1a37fb713" providerId="LiveId" clId="{AB848309-754A-4463-A9B1-4ADB3C4F6A8C}" dt="2022-01-31T15:09:21.293" v="59" actId="20577"/>
          <ac:spMkLst>
            <pc:docMk/>
            <pc:sldMk cId="1125229216" sldId="296"/>
            <ac:spMk id="2" creationId="{6CBDC9C8-4D11-4312-8E5F-ADC4C370D807}"/>
          </ac:spMkLst>
        </pc:spChg>
        <pc:spChg chg="mod">
          <ac:chgData name="Jim" userId="d41a4da1a37fb713" providerId="LiveId" clId="{AB848309-754A-4463-A9B1-4ADB3C4F6A8C}" dt="2022-01-31T15:09:25.265" v="64" actId="20577"/>
          <ac:spMkLst>
            <pc:docMk/>
            <pc:sldMk cId="1125229216" sldId="296"/>
            <ac:spMk id="3" creationId="{3558727B-CA72-4071-A3E0-5662C32D34D3}"/>
          </ac:spMkLst>
        </pc:spChg>
      </pc:sldChg>
      <pc:sldChg chg="modSp mod">
        <pc:chgData name="Jim" userId="d41a4da1a37fb713" providerId="LiveId" clId="{AB848309-754A-4463-A9B1-4ADB3C4F6A8C}" dt="2022-01-31T15:09:36.041" v="76" actId="20577"/>
        <pc:sldMkLst>
          <pc:docMk/>
          <pc:sldMk cId="79143553" sldId="297"/>
        </pc:sldMkLst>
        <pc:spChg chg="mod">
          <ac:chgData name="Jim" userId="d41a4da1a37fb713" providerId="LiveId" clId="{AB848309-754A-4463-A9B1-4ADB3C4F6A8C}" dt="2022-01-31T15:09:31.924" v="71" actId="20577"/>
          <ac:spMkLst>
            <pc:docMk/>
            <pc:sldMk cId="79143553" sldId="297"/>
            <ac:spMk id="2" creationId="{6CBDC9C8-4D11-4312-8E5F-ADC4C370D807}"/>
          </ac:spMkLst>
        </pc:spChg>
        <pc:spChg chg="mod">
          <ac:chgData name="Jim" userId="d41a4da1a37fb713" providerId="LiveId" clId="{AB848309-754A-4463-A9B1-4ADB3C4F6A8C}" dt="2022-01-31T15:09:36.041" v="76" actId="20577"/>
          <ac:spMkLst>
            <pc:docMk/>
            <pc:sldMk cId="79143553" sldId="297"/>
            <ac:spMk id="3" creationId="{3558727B-CA72-4071-A3E0-5662C32D34D3}"/>
          </ac:spMkLst>
        </pc:spChg>
      </pc:sldChg>
      <pc:sldChg chg="modSp mod">
        <pc:chgData name="Jim" userId="d41a4da1a37fb713" providerId="LiveId" clId="{AB848309-754A-4463-A9B1-4ADB3C4F6A8C}" dt="2022-01-31T15:09:46.495" v="88" actId="20577"/>
        <pc:sldMkLst>
          <pc:docMk/>
          <pc:sldMk cId="3080379580" sldId="298"/>
        </pc:sldMkLst>
        <pc:spChg chg="mod">
          <ac:chgData name="Jim" userId="d41a4da1a37fb713" providerId="LiveId" clId="{AB848309-754A-4463-A9B1-4ADB3C4F6A8C}" dt="2022-01-31T15:09:42.201" v="83" actId="20577"/>
          <ac:spMkLst>
            <pc:docMk/>
            <pc:sldMk cId="3080379580" sldId="298"/>
            <ac:spMk id="2" creationId="{6CBDC9C8-4D11-4312-8E5F-ADC4C370D807}"/>
          </ac:spMkLst>
        </pc:spChg>
        <pc:spChg chg="mod">
          <ac:chgData name="Jim" userId="d41a4da1a37fb713" providerId="LiveId" clId="{AB848309-754A-4463-A9B1-4ADB3C4F6A8C}" dt="2022-01-31T15:09:46.495" v="88" actId="20577"/>
          <ac:spMkLst>
            <pc:docMk/>
            <pc:sldMk cId="3080379580" sldId="298"/>
            <ac:spMk id="3" creationId="{3558727B-CA72-4071-A3E0-5662C32D34D3}"/>
          </ac:spMkLst>
        </pc:spChg>
      </pc:sldChg>
      <pc:sldChg chg="modSp mod">
        <pc:chgData name="Jim" userId="d41a4da1a37fb713" providerId="LiveId" clId="{AB848309-754A-4463-A9B1-4ADB3C4F6A8C}" dt="2022-01-31T15:09:56.685" v="100" actId="20577"/>
        <pc:sldMkLst>
          <pc:docMk/>
          <pc:sldMk cId="1406316566" sldId="299"/>
        </pc:sldMkLst>
        <pc:spChg chg="mod">
          <ac:chgData name="Jim" userId="d41a4da1a37fb713" providerId="LiveId" clId="{AB848309-754A-4463-A9B1-4ADB3C4F6A8C}" dt="2022-01-31T15:09:52.276" v="95" actId="20577"/>
          <ac:spMkLst>
            <pc:docMk/>
            <pc:sldMk cId="1406316566" sldId="299"/>
            <ac:spMk id="2" creationId="{6CBDC9C8-4D11-4312-8E5F-ADC4C370D807}"/>
          </ac:spMkLst>
        </pc:spChg>
        <pc:spChg chg="mod">
          <ac:chgData name="Jim" userId="d41a4da1a37fb713" providerId="LiveId" clId="{AB848309-754A-4463-A9B1-4ADB3C4F6A8C}" dt="2022-01-31T15:09:56.685" v="100" actId="20577"/>
          <ac:spMkLst>
            <pc:docMk/>
            <pc:sldMk cId="1406316566" sldId="299"/>
            <ac:spMk id="3" creationId="{3558727B-CA72-4071-A3E0-5662C32D34D3}"/>
          </ac:spMkLst>
        </pc:spChg>
      </pc:sldChg>
      <pc:sldChg chg="modSp mod">
        <pc:chgData name="Jim" userId="d41a4da1a37fb713" providerId="LiveId" clId="{AB848309-754A-4463-A9B1-4ADB3C4F6A8C}" dt="2022-01-31T15:10:11.046" v="112" actId="20577"/>
        <pc:sldMkLst>
          <pc:docMk/>
          <pc:sldMk cId="3497100439" sldId="300"/>
        </pc:sldMkLst>
        <pc:spChg chg="mod">
          <ac:chgData name="Jim" userId="d41a4da1a37fb713" providerId="LiveId" clId="{AB848309-754A-4463-A9B1-4ADB3C4F6A8C}" dt="2022-01-31T15:10:06.735" v="107" actId="20577"/>
          <ac:spMkLst>
            <pc:docMk/>
            <pc:sldMk cId="3497100439" sldId="300"/>
            <ac:spMk id="2" creationId="{6CBDC9C8-4D11-4312-8E5F-ADC4C370D807}"/>
          </ac:spMkLst>
        </pc:spChg>
        <pc:spChg chg="mod">
          <ac:chgData name="Jim" userId="d41a4da1a37fb713" providerId="LiveId" clId="{AB848309-754A-4463-A9B1-4ADB3C4F6A8C}" dt="2022-01-31T15:10:11.046" v="112" actId="20577"/>
          <ac:spMkLst>
            <pc:docMk/>
            <pc:sldMk cId="3497100439" sldId="300"/>
            <ac:spMk id="3" creationId="{3558727B-CA72-4071-A3E0-5662C32D34D3}"/>
          </ac:spMkLst>
        </pc:spChg>
      </pc:sldChg>
      <pc:sldChg chg="modSp mod">
        <pc:chgData name="Jim" userId="d41a4da1a37fb713" providerId="LiveId" clId="{AB848309-754A-4463-A9B1-4ADB3C4F6A8C}" dt="2022-01-31T15:10:23.212" v="124" actId="20577"/>
        <pc:sldMkLst>
          <pc:docMk/>
          <pc:sldMk cId="1203351083" sldId="301"/>
        </pc:sldMkLst>
        <pc:spChg chg="mod">
          <ac:chgData name="Jim" userId="d41a4da1a37fb713" providerId="LiveId" clId="{AB848309-754A-4463-A9B1-4ADB3C4F6A8C}" dt="2022-01-31T15:10:18.368" v="119" actId="20577"/>
          <ac:spMkLst>
            <pc:docMk/>
            <pc:sldMk cId="1203351083" sldId="301"/>
            <ac:spMk id="2" creationId="{6CBDC9C8-4D11-4312-8E5F-ADC4C370D807}"/>
          </ac:spMkLst>
        </pc:spChg>
        <pc:spChg chg="mod">
          <ac:chgData name="Jim" userId="d41a4da1a37fb713" providerId="LiveId" clId="{AB848309-754A-4463-A9B1-4ADB3C4F6A8C}" dt="2022-01-31T15:10:23.212" v="124" actId="20577"/>
          <ac:spMkLst>
            <pc:docMk/>
            <pc:sldMk cId="1203351083" sldId="301"/>
            <ac:spMk id="3" creationId="{3558727B-CA72-4071-A3E0-5662C32D34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040-2851-49AD-9587-65D8F715A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5BE64-F371-4E3E-9822-5C4A833E9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A75F0-CC0F-4891-B9EC-69917574E102}"/>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EE556650-FF80-4EB4-83B8-B5A5E315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757F9-D98E-4903-8DFC-F083F5944811}"/>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140950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F916-4285-44F7-A932-E4A4B3697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B86718-C56E-4D82-84CF-DB3B26157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66F12-3D77-4164-AFEF-FFD33DFEC68E}"/>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AD530851-FDDD-40AE-8A03-D67A9E6B9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C7A2D-DE10-4497-B54C-B5B57206B502}"/>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57975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D0D18-B8F0-402C-BB84-4BF6E0029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83A09-B0F3-4963-8A7B-E4643425C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205FA-D566-45EB-AF7E-F67F02723C65}"/>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42BB2D6B-C610-4F50-AF8A-87D030BA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F8FED-073E-447C-A7D8-BE4827C89CB0}"/>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386005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91FA-CDA9-4ED5-8A84-43CE57EF4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E9641-E768-453A-AFE0-3563EBA44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BBD5F-8ED7-4F36-BF2E-4B23458AB09C}"/>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889BA444-8AEF-4BFD-9AFC-AC69C937B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5612A-F92E-49D5-B28A-286D41E39FE1}"/>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1568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C86A-D706-4CB2-A1ED-BEC8BA753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4A31F-BCFE-4CCC-AB3F-746A990D7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861E9-62BF-4C14-BE16-ED9CA251B606}"/>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29853087-BC69-430E-98F2-A2D45A111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2B813-E1FA-4D58-B724-529334BCC392}"/>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11135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51B1-B2EF-4DE7-8A72-93A5B0F6F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7DA5F-C814-455F-874A-C7C0B28B3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3D504-F435-4210-A306-24E6C1EEF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31CB1-D9D7-407B-8B5D-9C375F9F6E64}"/>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6" name="Footer Placeholder 5">
            <a:extLst>
              <a:ext uri="{FF2B5EF4-FFF2-40B4-BE49-F238E27FC236}">
                <a16:creationId xmlns:a16="http://schemas.microsoft.com/office/drawing/2014/main" id="{EB1D268B-4BC3-491B-8B65-E46318E60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529D6-83A4-4BEF-B105-E20E3CCE91B4}"/>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54451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6A35-8ED4-419B-9644-359CE9DE3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F8B61-EA86-4390-9FC7-A42DB1547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B2C7F-A70F-46BF-9470-B180FFB1E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0E455-4BD1-4846-AEA7-9109031D2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B00F2-E8E3-415F-822E-48D931CFB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70C4AF-873E-48A3-8703-9BEA781521F7}"/>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8" name="Footer Placeholder 7">
            <a:extLst>
              <a:ext uri="{FF2B5EF4-FFF2-40B4-BE49-F238E27FC236}">
                <a16:creationId xmlns:a16="http://schemas.microsoft.com/office/drawing/2014/main" id="{1E5AE2C8-4C83-4729-8591-C16B1CE3B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E46DA-71D6-4BA4-9E36-47132A5E2596}"/>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207843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3FBC-1CF5-41A6-99AC-A2FBB342DA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B85FF9-3C99-43C8-B43D-08670484E223}"/>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4" name="Footer Placeholder 3">
            <a:extLst>
              <a:ext uri="{FF2B5EF4-FFF2-40B4-BE49-F238E27FC236}">
                <a16:creationId xmlns:a16="http://schemas.microsoft.com/office/drawing/2014/main" id="{813DF90D-3F17-497F-8745-677D8B15F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59CE39-3F1C-4848-A13A-CFA5095DBF5C}"/>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294708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B9581-B42F-43AD-9472-31334E3D61ED}"/>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3" name="Footer Placeholder 2">
            <a:extLst>
              <a:ext uri="{FF2B5EF4-FFF2-40B4-BE49-F238E27FC236}">
                <a16:creationId xmlns:a16="http://schemas.microsoft.com/office/drawing/2014/main" id="{E694CED4-BEEC-45B9-81CC-D3CAFE44EF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48838-A9B1-48D4-9116-9A2805E515C5}"/>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295556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B7DF-9FFE-46CB-ADD7-4119B47D7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EFFA97-CF54-4DB1-A2E0-FC174CCC1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431AC-E4C7-4A33-9654-9F7D4BFAB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0CF23-C81E-4E2E-9463-0D3EF15C3904}"/>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6" name="Footer Placeholder 5">
            <a:extLst>
              <a:ext uri="{FF2B5EF4-FFF2-40B4-BE49-F238E27FC236}">
                <a16:creationId xmlns:a16="http://schemas.microsoft.com/office/drawing/2014/main" id="{52845922-FC99-4296-A7BD-DE6C275AC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F6610-A2B7-4532-9ACD-C11D4F3F6E75}"/>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104725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0733-5244-477A-859C-F0F052971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CFCC87-ADA8-4B61-81FB-5129BD5D9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694F4-92D8-4989-A0C7-BA9B58BC6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4AE6F-1415-4D3D-A55E-07E9B352B9D0}"/>
              </a:ext>
            </a:extLst>
          </p:cNvPr>
          <p:cNvSpPr>
            <a:spLocks noGrp="1"/>
          </p:cNvSpPr>
          <p:nvPr>
            <p:ph type="dt" sz="half" idx="10"/>
          </p:nvPr>
        </p:nvSpPr>
        <p:spPr/>
        <p:txBody>
          <a:bodyPr/>
          <a:lstStyle/>
          <a:p>
            <a:fld id="{2254723D-329E-4744-800C-23F839BEA9FD}" type="datetimeFigureOut">
              <a:rPr lang="en-US" smtClean="0"/>
              <a:t>1/31/2022</a:t>
            </a:fld>
            <a:endParaRPr lang="en-US"/>
          </a:p>
        </p:txBody>
      </p:sp>
      <p:sp>
        <p:nvSpPr>
          <p:cNvPr id="6" name="Footer Placeholder 5">
            <a:extLst>
              <a:ext uri="{FF2B5EF4-FFF2-40B4-BE49-F238E27FC236}">
                <a16:creationId xmlns:a16="http://schemas.microsoft.com/office/drawing/2014/main" id="{0C8F20C6-AD9A-49D7-8AC1-8275A019C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54EFE-92F2-45A5-B57C-19B57D429C98}"/>
              </a:ext>
            </a:extLst>
          </p:cNvPr>
          <p:cNvSpPr>
            <a:spLocks noGrp="1"/>
          </p:cNvSpPr>
          <p:nvPr>
            <p:ph type="sldNum" sz="quarter" idx="12"/>
          </p:nvPr>
        </p:nvSpPr>
        <p:spPr/>
        <p:txBody>
          <a:bodyPr/>
          <a:lstStyle/>
          <a:p>
            <a:fld id="{E82D4821-505A-4FE6-8D91-8AB1FD8E0B2E}" type="slidenum">
              <a:rPr lang="en-US" smtClean="0"/>
              <a:t>‹#›</a:t>
            </a:fld>
            <a:endParaRPr lang="en-US"/>
          </a:p>
        </p:txBody>
      </p:sp>
    </p:spTree>
    <p:extLst>
      <p:ext uri="{BB962C8B-B14F-4D97-AF65-F5344CB8AC3E}">
        <p14:creationId xmlns:p14="http://schemas.microsoft.com/office/powerpoint/2010/main" val="6512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D3EE3-1C21-4C34-9540-E849FAA5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C8AC9C-966B-46AE-8B94-62EE4F47C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2A7B8-7A2B-4D35-8F81-30B13B320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4723D-329E-4744-800C-23F839BEA9FD}" type="datetimeFigureOut">
              <a:rPr lang="en-US" smtClean="0"/>
              <a:t>1/31/2022</a:t>
            </a:fld>
            <a:endParaRPr lang="en-US"/>
          </a:p>
        </p:txBody>
      </p:sp>
      <p:sp>
        <p:nvSpPr>
          <p:cNvPr id="5" name="Footer Placeholder 4">
            <a:extLst>
              <a:ext uri="{FF2B5EF4-FFF2-40B4-BE49-F238E27FC236}">
                <a16:creationId xmlns:a16="http://schemas.microsoft.com/office/drawing/2014/main" id="{FCCE3276-EC20-43D5-82B0-3EB0A2932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41DB7A-AA71-4483-BBCC-F6203D688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D4821-505A-4FE6-8D91-8AB1FD8E0B2E}" type="slidenum">
              <a:rPr lang="en-US" smtClean="0"/>
              <a:t>‹#›</a:t>
            </a:fld>
            <a:endParaRPr lang="en-US"/>
          </a:p>
        </p:txBody>
      </p:sp>
    </p:spTree>
    <p:extLst>
      <p:ext uri="{BB962C8B-B14F-4D97-AF65-F5344CB8AC3E}">
        <p14:creationId xmlns:p14="http://schemas.microsoft.com/office/powerpoint/2010/main" val="48190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4D92-60B7-4AB1-95A7-3DF51146F2F5}"/>
              </a:ext>
            </a:extLst>
          </p:cNvPr>
          <p:cNvSpPr>
            <a:spLocks noGrp="1"/>
          </p:cNvSpPr>
          <p:nvPr>
            <p:ph type="ctrTitle"/>
          </p:nvPr>
        </p:nvSpPr>
        <p:spPr/>
        <p:txBody>
          <a:bodyPr/>
          <a:lstStyle/>
          <a:p>
            <a:r>
              <a:rPr lang="en-US" dirty="0"/>
              <a:t>Vector and Parametric Equations of a Plane</a:t>
            </a:r>
          </a:p>
        </p:txBody>
      </p:sp>
      <p:sp>
        <p:nvSpPr>
          <p:cNvPr id="3" name="Subtitle 2">
            <a:extLst>
              <a:ext uri="{FF2B5EF4-FFF2-40B4-BE49-F238E27FC236}">
                <a16:creationId xmlns:a16="http://schemas.microsoft.com/office/drawing/2014/main" id="{6D03ECE4-5791-4970-B0FA-B85F6CD50C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58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fontScale="92500" lnSpcReduction="10000"/>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First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=−2</m:t>
                    </m:r>
                  </m:oMath>
                </a14:m>
                <a:r>
                  <a:rPr lang="en-US" sz="1800" dirty="0"/>
                  <a:t>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=3</m:t>
                    </m:r>
                  </m:oMath>
                </a14:m>
                <a:endParaRPr lang="en-US" sz="1800" dirty="0"/>
              </a:p>
              <a:p>
                <a:pPr marL="0" indent="0">
                  <a:buNone/>
                </a:pP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e>
                    </m:d>
                    <m:r>
                      <a:rPr lang="en-US" sz="1800" b="0" i="1" smtClean="0">
                        <a:latin typeface="Cambria Math" panose="02040503050406030204" pitchFamily="18" charset="0"/>
                      </a:rPr>
                      <m:t>=2</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e>
                    </m:d>
                    <m:r>
                      <a:rPr lang="en-US" sz="1800" b="0" i="1" smtClean="0">
                        <a:latin typeface="Cambria Math" panose="02040503050406030204" pitchFamily="18" charset="0"/>
                      </a:rPr>
                      <m:t>+3=20</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e>
                    </m:d>
                    <m:r>
                      <a:rPr lang="en-US" sz="1800" b="0" i="1" smtClean="0">
                        <a:latin typeface="Cambria Math" panose="02040503050406030204" pitchFamily="18" charset="0"/>
                      </a:rPr>
                      <m:t>−2</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m:t>
                        </m:r>
                      </m:e>
                    </m:d>
                    <m:r>
                      <a:rPr lang="en-US" sz="1800" b="0" i="1" smtClean="0">
                        <a:latin typeface="Cambria Math" panose="02040503050406030204" pitchFamily="18" charset="0"/>
                      </a:rPr>
                      <m:t>=−10</m:t>
                    </m:r>
                  </m:oMath>
                </a14:m>
                <a:r>
                  <a:rPr lang="en-US" sz="1800" dirty="0"/>
                  <a:t>                     Therefore the point (2, 20, -10) is on the plane</a:t>
                </a:r>
              </a:p>
              <a:p>
                <a:pPr marL="0" indent="0">
                  <a:buNone/>
                </a:pPr>
                <a:r>
                  <a:rPr lang="en-US" sz="1800" dirty="0"/>
                  <a:t> </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en-US">
                    <a:noFill/>
                  </a:rPr>
                  <a:t> </a:t>
                </a:r>
              </a:p>
            </p:txBody>
          </p:sp>
        </mc:Fallback>
      </mc:AlternateContent>
    </p:spTree>
    <p:extLst>
      <p:ext uri="{BB962C8B-B14F-4D97-AF65-F5344CB8AC3E}">
        <p14:creationId xmlns:p14="http://schemas.microsoft.com/office/powerpoint/2010/main" val="17876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Second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m:t>
                    </m:r>
                  </m:oMath>
                </a14:m>
                <a:r>
                  <a:rPr lang="en-US" sz="1800" dirty="0"/>
                  <a:t> 5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a14:m>
                <a:endParaRPr lang="en-US" sz="1800" dirty="0"/>
              </a:p>
              <a:p>
                <a:pPr marL="0" indent="0">
                  <a:buNone/>
                </a:pPr>
                <a:r>
                  <a:rPr lang="en-US" sz="1800" dirty="0"/>
                  <a:t> </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412136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fontScale="92500" lnSpcReduction="10000"/>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Second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m:t>
                    </m:r>
                  </m:oMath>
                </a14:m>
                <a:r>
                  <a:rPr lang="en-US" sz="1800" dirty="0"/>
                  <a:t> 5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a14:m>
                <a:endParaRPr lang="en-US" sz="1800" dirty="0"/>
              </a:p>
              <a:p>
                <a:pPr marL="0" indent="0">
                  <a:buNone/>
                </a:pP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5</m:t>
                        </m:r>
                      </m:e>
                    </m:d>
                    <m:r>
                      <a:rPr lang="en-US" sz="1800" b="0" i="1" smtClean="0">
                        <a:latin typeface="Cambria Math" panose="02040503050406030204" pitchFamily="18" charset="0"/>
                      </a:rPr>
                      <m:t>=23</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5</m:t>
                        </m:r>
                      </m:e>
                    </m:d>
                    <m:r>
                      <a:rPr lang="en-US" sz="1800" b="0" i="1" smtClean="0">
                        <a:latin typeface="Cambria Math" panose="02040503050406030204" pitchFamily="18" charset="0"/>
                      </a:rPr>
                      <m:t>+0=−46</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5</m:t>
                        </m:r>
                      </m:e>
                    </m:d>
                    <m:r>
                      <a:rPr lang="en-US" sz="1800" b="0" i="1" smtClean="0">
                        <a:latin typeface="Cambria Math" panose="02040503050406030204" pitchFamily="18" charset="0"/>
                      </a:rPr>
                      <m:t>−2</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m:t>
                        </m:r>
                      </m:e>
                    </m:d>
                    <m:r>
                      <a:rPr lang="en-US" sz="1800" b="0" i="1" smtClean="0">
                        <a:latin typeface="Cambria Math" panose="02040503050406030204" pitchFamily="18" charset="0"/>
                      </a:rPr>
                      <m:t>=−24</m:t>
                    </m:r>
                  </m:oMath>
                </a14:m>
                <a:r>
                  <a:rPr lang="en-US" sz="1800" dirty="0"/>
                  <a:t>                     Therefore the point (23, -46, -24) is on the plane</a:t>
                </a:r>
              </a:p>
              <a:p>
                <a:pPr marL="0" indent="0">
                  <a:buNone/>
                </a:pPr>
                <a:r>
                  <a:rPr lang="en-US" sz="1800" dirty="0"/>
                  <a:t> </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en-US">
                    <a:noFill/>
                  </a:rPr>
                  <a:t> </a:t>
                </a:r>
              </a:p>
            </p:txBody>
          </p:sp>
        </mc:Fallback>
      </mc:AlternateContent>
    </p:spTree>
    <p:extLst>
      <p:ext uri="{BB962C8B-B14F-4D97-AF65-F5344CB8AC3E}">
        <p14:creationId xmlns:p14="http://schemas.microsoft.com/office/powerpoint/2010/main" val="333908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Third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=−11</m:t>
                    </m:r>
                  </m:oMath>
                </a14:m>
                <a:r>
                  <a:rPr lang="en-US" sz="1800" dirty="0"/>
                  <a:t>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=38</m:t>
                    </m:r>
                  </m:oMath>
                </a14:m>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10698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fontScale="92500" lnSpcReduction="10000"/>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Third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=−11</m:t>
                    </m:r>
                  </m:oMath>
                </a14:m>
                <a:r>
                  <a:rPr lang="en-US" sz="1800" dirty="0"/>
                  <a:t>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=38</m:t>
                    </m:r>
                  </m:oMath>
                </a14:m>
                <a:endParaRPr lang="en-US" sz="1800" dirty="0"/>
              </a:p>
              <a:p>
                <a:pPr marL="0" indent="0">
                  <a:buNone/>
                </a:pP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−11</m:t>
                        </m:r>
                      </m:e>
                    </m:d>
                    <m:r>
                      <a:rPr lang="en-US" sz="1800" b="0" i="1" smtClean="0">
                        <a:latin typeface="Cambria Math" panose="02040503050406030204" pitchFamily="18" charset="0"/>
                      </a:rPr>
                      <m:t>=−25</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−11</m:t>
                        </m:r>
                      </m:e>
                    </m:d>
                    <m:r>
                      <a:rPr lang="en-US" sz="1800" b="0" i="1" smtClean="0">
                        <a:latin typeface="Cambria Math" panose="02040503050406030204" pitchFamily="18" charset="0"/>
                      </a:rPr>
                      <m:t>+38=136</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−11</m:t>
                        </m:r>
                      </m:e>
                    </m:d>
                    <m:r>
                      <a:rPr lang="en-US" sz="1800" b="0" i="1" smtClean="0">
                        <a:latin typeface="Cambria Math" panose="02040503050406030204" pitchFamily="18" charset="0"/>
                      </a:rPr>
                      <m:t>−2</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38</m:t>
                        </m:r>
                      </m:e>
                    </m:d>
                    <m:r>
                      <a:rPr lang="en-US" sz="1800" b="0" i="1" smtClean="0">
                        <a:latin typeface="Cambria Math" panose="02040503050406030204" pitchFamily="18" charset="0"/>
                      </a:rPr>
                      <m:t>=−116</m:t>
                    </m:r>
                  </m:oMath>
                </a14:m>
                <a:r>
                  <a:rPr lang="en-US" sz="1800" dirty="0"/>
                  <a:t>                     Therefore the point (-25, 136, -116) is on the plane</a:t>
                </a:r>
              </a:p>
              <a:p>
                <a:pPr marL="0" indent="0">
                  <a:buNone/>
                </a:pPr>
                <a:r>
                  <a:rPr lang="en-US" sz="1800" dirty="0"/>
                  <a:t> </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en-US">
                    <a:noFill/>
                  </a:rPr>
                  <a:t> </a:t>
                </a:r>
              </a:p>
            </p:txBody>
          </p:sp>
        </mc:Fallback>
      </mc:AlternateContent>
    </p:spTree>
    <p:extLst>
      <p:ext uri="{BB962C8B-B14F-4D97-AF65-F5344CB8AC3E}">
        <p14:creationId xmlns:p14="http://schemas.microsoft.com/office/powerpoint/2010/main" val="368510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endParaRPr lang="en-US" sz="1800" dirty="0"/>
              </a:p>
              <a:p>
                <a:pPr marL="0" indent="0">
                  <a:buNone/>
                </a:pPr>
                <a:r>
                  <a:rPr lang="en-US" sz="1800" dirty="0"/>
                  <a:t>Therefore, three points on the plane are (2, 20, -10) , (23, -46, -24)  and (-25, 136, -116). Of course, there are endless other points on the plane.</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13943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(9,2,−3)</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(8,5,2)</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(2,1,−2)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=9+8</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=2+5</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=−3+2</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b="0" dirty="0"/>
              </a:p>
              <a:p>
                <a:pPr marL="0" indent="0">
                  <a:buNone/>
                </a:pPr>
                <a:r>
                  <a:rPr lang="en-US" sz="1800" dirty="0"/>
                  <a:t>determine whether the point (31, 16, 5)  is on the plane</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259189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(9,2,−3)</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(8,5,2)</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(2,1,−2)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=9+8</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=2+5</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=−3+2</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b="0" dirty="0"/>
              </a:p>
              <a:p>
                <a:pPr marL="0" indent="0">
                  <a:buNone/>
                </a:pPr>
                <a:r>
                  <a:rPr lang="en-US" sz="1800" dirty="0"/>
                  <a:t>determine whether the point (31, 16, 5)  is on the plane</a:t>
                </a:r>
              </a:p>
              <a:p>
                <a:pPr marL="0" indent="0">
                  <a:buNone/>
                </a:pPr>
                <a:r>
                  <a:rPr lang="en-US" sz="1800" dirty="0"/>
                  <a:t>Solution:  Let x = 31 which implies that 31 = 9 + 8s + 2t  which implies that 22 = 8s + 2t  ①</a:t>
                </a:r>
              </a:p>
              <a:p>
                <a:pPr marL="0" indent="0">
                  <a:buNone/>
                </a:pPr>
                <a:r>
                  <a:rPr lang="en-US" sz="1800" dirty="0"/>
                  <a:t>Let y = 16 which implies that 16 = 2 + 5s + t which implies that 14 = 5s + t ②</a:t>
                </a:r>
              </a:p>
              <a:p>
                <a:pPr marL="0" indent="0">
                  <a:buNone/>
                </a:pPr>
                <a:r>
                  <a:rPr lang="en-US" sz="1800" dirty="0"/>
                  <a:t>Let’s use the method of substitution. We rearrange equation ② to get t = 14 – 5s</a:t>
                </a:r>
              </a:p>
              <a:p>
                <a:pPr marL="0" indent="0">
                  <a:buNone/>
                </a:pPr>
                <a:r>
                  <a:rPr lang="en-US" sz="1800" dirty="0"/>
                  <a:t>Let’s sub that in to equation ①</a:t>
                </a:r>
              </a:p>
              <a:p>
                <a:pPr marL="0" indent="0">
                  <a:buNone/>
                </a:pPr>
                <a:r>
                  <a:rPr lang="en-US" sz="1800" dirty="0"/>
                  <a:t>22 = 8s + 2(14 – 5s) which implies that 22 = 8s + 28 – 10s which implies that 2s = 6  which means that s = 3</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14448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lnSpcReduction="10000"/>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(9,2,−3)</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(8,5,2)</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(2,1,−2)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=9+8</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=2+5</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=−3+2</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b="0" dirty="0"/>
              </a:p>
              <a:p>
                <a:pPr marL="0" indent="0">
                  <a:buNone/>
                </a:pPr>
                <a:r>
                  <a:rPr lang="en-US" sz="1800" dirty="0"/>
                  <a:t>determine whether the point (31, 16, 5)  is on the plane</a:t>
                </a:r>
              </a:p>
              <a:p>
                <a:pPr marL="0" indent="0">
                  <a:buNone/>
                </a:pPr>
                <a:r>
                  <a:rPr lang="en-US" sz="1800" dirty="0"/>
                  <a:t>Solution:  Now we know that s = 3</a:t>
                </a:r>
              </a:p>
              <a:p>
                <a:pPr marL="0" indent="0">
                  <a:buNone/>
                </a:pPr>
                <a:r>
                  <a:rPr lang="en-US" sz="1800" dirty="0"/>
                  <a:t>We also know that t = 14 – 5s which means that t = 14 – 5(3) = -1</a:t>
                </a:r>
              </a:p>
              <a:p>
                <a:pPr marL="0" indent="0">
                  <a:buNone/>
                </a:pPr>
                <a:r>
                  <a:rPr lang="en-US" sz="1800" dirty="0"/>
                  <a:t>So we have s = 3 and t = -1</a:t>
                </a:r>
              </a:p>
              <a:p>
                <a:pPr marL="0" indent="0">
                  <a:buNone/>
                </a:pPr>
                <a:r>
                  <a:rPr lang="en-US" sz="1800" dirty="0"/>
                  <a:t>Let’s check if z = 5</a:t>
                </a:r>
              </a:p>
              <a:p>
                <a:pPr marL="0" indent="0">
                  <a:buNone/>
                </a:pPr>
                <a:r>
                  <a:rPr lang="en-US" sz="1800" dirty="0"/>
                  <a:t>Z = -3 + 2s – 2t = -3 + 2(3) – 2(-1) = 5</a:t>
                </a:r>
              </a:p>
              <a:p>
                <a:pPr marL="0" indent="0">
                  <a:buNone/>
                </a:pPr>
                <a:r>
                  <a:rPr lang="en-US" sz="1800" dirty="0"/>
                  <a:t>Therefore the point (31, 16, 5) is on the plane.</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en-US">
                    <a:noFill/>
                  </a:rPr>
                  <a:t> </a:t>
                </a:r>
              </a:p>
            </p:txBody>
          </p:sp>
        </mc:Fallback>
      </mc:AlternateContent>
    </p:spTree>
    <p:extLst>
      <p:ext uri="{BB962C8B-B14F-4D97-AF65-F5344CB8AC3E}">
        <p14:creationId xmlns:p14="http://schemas.microsoft.com/office/powerpoint/2010/main" val="418461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0498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C392-3D9F-4A47-8A6B-76BE59E0FC6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7A279-2619-4BD1-AC0A-E4983280F221}"/>
                  </a:ext>
                </a:extLst>
              </p:cNvPr>
              <p:cNvSpPr>
                <a:spLocks noGrp="1"/>
              </p:cNvSpPr>
              <p:nvPr>
                <p:ph idx="1"/>
              </p:nvPr>
            </p:nvSpPr>
            <p:spPr/>
            <p:txBody>
              <a:bodyPr>
                <a:normAutofit/>
              </a:bodyPr>
              <a:lstStyle/>
              <a:p>
                <a:pPr marL="0" indent="0">
                  <a:buNone/>
                </a:pPr>
                <a:r>
                  <a:rPr lang="en-US" dirty="0"/>
                  <a:t>We know that a point on a line and a direction vector define a line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a:t>
                </a:r>
              </a:p>
              <a:p>
                <a:pPr marL="0" indent="0">
                  <a:buNone/>
                </a:pPr>
                <a:endParaRPr lang="en-US" dirty="0"/>
              </a:p>
              <a:p>
                <a:pPr marL="0" indent="0">
                  <a:buNone/>
                </a:pPr>
                <a:r>
                  <a:rPr lang="en-US" dirty="0"/>
                  <a:t>We also know that two non-zero, non-collinear vectors span a plane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a:t>
                </a:r>
              </a:p>
              <a:p>
                <a:pPr marL="0" indent="0">
                  <a:buNone/>
                </a:pPr>
                <a:endParaRPr lang="en-US" dirty="0"/>
              </a:p>
              <a:p>
                <a:pPr marL="0" indent="0">
                  <a:buNone/>
                </a:pPr>
                <a:r>
                  <a:rPr lang="en-US" dirty="0"/>
                  <a:t>Putting these concepts together gives us this:</a:t>
                </a:r>
              </a:p>
              <a:p>
                <a:pPr marL="0" indent="0">
                  <a:buNone/>
                </a:pPr>
                <a:endParaRPr lang="en-US" dirty="0"/>
              </a:p>
              <a:p>
                <a:pPr marL="0" indent="0">
                  <a:buNone/>
                </a:pPr>
                <a:r>
                  <a:rPr lang="en-US" dirty="0">
                    <a:solidFill>
                      <a:srgbClr val="FF0000"/>
                    </a:solidFill>
                  </a:rPr>
                  <a:t>Two non-zero, non-collinear vectors and a point define a plane in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𝑅</m:t>
                        </m:r>
                      </m:e>
                      <m:sup>
                        <m:r>
                          <a:rPr lang="en-US" b="0" i="1" smtClean="0">
                            <a:solidFill>
                              <a:srgbClr val="FF0000"/>
                            </a:solidFill>
                            <a:latin typeface="Cambria Math" panose="02040503050406030204" pitchFamily="18" charset="0"/>
                          </a:rPr>
                          <m:t>3</m:t>
                        </m:r>
                      </m:sup>
                    </m:sSup>
                  </m:oMath>
                </a14:m>
                <a:endParaRPr lang="en-US" dirty="0"/>
              </a:p>
            </p:txBody>
          </p:sp>
        </mc:Choice>
        <mc:Fallback xmlns="">
          <p:sp>
            <p:nvSpPr>
              <p:cNvPr id="3" name="Content Placeholder 2">
                <a:extLst>
                  <a:ext uri="{FF2B5EF4-FFF2-40B4-BE49-F238E27FC236}">
                    <a16:creationId xmlns:a16="http://schemas.microsoft.com/office/drawing/2014/main" id="{BF47A279-2619-4BD1-AC0A-E4983280F221}"/>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en-US">
                    <a:noFill/>
                  </a:rPr>
                  <a:t> </a:t>
                </a:r>
              </a:p>
            </p:txBody>
          </p:sp>
        </mc:Fallback>
      </mc:AlternateContent>
    </p:spTree>
    <p:extLst>
      <p:ext uri="{BB962C8B-B14F-4D97-AF65-F5344CB8AC3E}">
        <p14:creationId xmlns:p14="http://schemas.microsoft.com/office/powerpoint/2010/main" val="1249404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Let x = 11 meaning that 11 = 1 + 3s + 4t which means 10 = 3s + 4t ①</a:t>
                </a:r>
              </a:p>
              <a:p>
                <a:pPr marL="0" indent="0">
                  <a:buNone/>
                </a:pPr>
                <a:r>
                  <a:rPr lang="en-US" dirty="0"/>
                  <a:t>Let y = 2 meaning that 2 = 5 – 4s + 5t which means -3 = -4s + 5t ②</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7485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10 = 3s + 4t ①      -3 = -4s + 5t ②</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5277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10 = 3s + 4t ①      -3 = -4s + 5t ②</a:t>
                </a:r>
              </a:p>
              <a:p>
                <a:pPr marL="0" indent="0">
                  <a:buNone/>
                </a:pPr>
                <a:r>
                  <a:rPr lang="en-US" dirty="0"/>
                  <a:t>Multiply equation ① by 4 and equation ② by 3 to eliminate</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85095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40 = 12s + 16t ① x 4</a:t>
                </a:r>
              </a:p>
              <a:p>
                <a:pPr marL="0" indent="0">
                  <a:buNone/>
                </a:pPr>
                <a:r>
                  <a:rPr lang="en-US" dirty="0"/>
                  <a:t>-9 = -12s + 15t ② x 3</a:t>
                </a:r>
              </a:p>
              <a:p>
                <a:pPr marL="0" indent="0">
                  <a:buNone/>
                </a:pPr>
                <a:endParaRPr lang="en-US" dirty="0"/>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57755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40 = 12s + 16t ① x 4</a:t>
                </a:r>
              </a:p>
              <a:p>
                <a:pPr marL="0" indent="0">
                  <a:buNone/>
                </a:pPr>
                <a:r>
                  <a:rPr lang="en-US" dirty="0"/>
                  <a:t>-9 = -12s + 15t ② x 3           Now we can add to eliminate the s terms</a:t>
                </a:r>
              </a:p>
              <a:p>
                <a:pPr marL="0" indent="0">
                  <a:buNone/>
                </a:pPr>
                <a:endParaRPr lang="en-US" dirty="0"/>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2522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31 = 31t  which means that t = 1</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914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normAutofit/>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31 = 31t  which means that t = 1</a:t>
                </a:r>
              </a:p>
              <a:p>
                <a:pPr marL="0" indent="0">
                  <a:buNone/>
                </a:pPr>
                <a:r>
                  <a:rPr lang="en-US" dirty="0"/>
                  <a:t>Now we can plug that in to either equation ① or equation ②</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80379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normAutofit/>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We plug t = 1 into equation ①; therefore 10 = 3s + 4(1) which means that 10 = 3s + 4 which means that 6 = 3s which means that s = 2</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0631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normAutofit/>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Now, we test t = 1 and s = 2 to see if z = -3 + 6s - 8t when z = 3</a:t>
                </a:r>
              </a:p>
              <a:p>
                <a:pPr marL="0" indent="0">
                  <a:buNone/>
                </a:pPr>
                <a:r>
                  <a:rPr lang="en-US" dirty="0"/>
                  <a:t>Does 3 = -3 + 6(2) – 8(1)? In other words, does -6=-8? The answer is no.</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497100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9C8-4D11-4312-8E5F-ADC4C370D80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58727B-CA72-4071-A3E0-5662C32D34D3}"/>
                  </a:ext>
                </a:extLst>
              </p:cNvPr>
              <p:cNvSpPr>
                <a:spLocks noGrp="1"/>
              </p:cNvSpPr>
              <p:nvPr>
                <p:ph idx="1"/>
              </p:nvPr>
            </p:nvSpPr>
            <p:spPr/>
            <p:txBody>
              <a:bodyPr>
                <a:normAutofit/>
              </a:bodyPr>
              <a:lstStyle/>
              <a:p>
                <a:pPr marL="0" indent="0">
                  <a:buNone/>
                </a:pPr>
                <a:r>
                  <a:rPr lang="en-US" dirty="0"/>
                  <a:t>Given the plane with vector equation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(4,5,−8)</m:t>
                        </m:r>
                      </m:e>
                    </m:acc>
                  </m:oMath>
                </a14:m>
                <a:r>
                  <a:rPr lang="en-US" dirty="0"/>
                  <a:t> </a:t>
                </a:r>
              </a:p>
              <a:p>
                <a:pPr marL="0" indent="0">
                  <a:buNone/>
                </a:pPr>
                <a:r>
                  <a:rPr lang="en-US" dirty="0"/>
                  <a:t>and parametric equations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oMath>
                </a14:m>
                <a:r>
                  <a:rPr lang="en-US" dirty="0"/>
                  <a:t> and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=−3+6</m:t>
                    </m:r>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oMath>
                </a14:m>
                <a:r>
                  <a:rPr lang="en-US" dirty="0"/>
                  <a:t>, determine whether the point (11, 2, 3) is on the plane.</a:t>
                </a:r>
              </a:p>
              <a:p>
                <a:pPr marL="0" indent="0">
                  <a:buNone/>
                </a:pPr>
                <a:r>
                  <a:rPr lang="en-US" dirty="0"/>
                  <a:t>Solution: </a:t>
                </a:r>
              </a:p>
              <a:p>
                <a:pPr marL="0" indent="0">
                  <a:buNone/>
                </a:pPr>
                <a:r>
                  <a:rPr lang="en-US" dirty="0"/>
                  <a:t>Therefore the point (11,2,3) is not on the plane.</a:t>
                </a:r>
              </a:p>
            </p:txBody>
          </p:sp>
        </mc:Choice>
        <mc:Fallback>
          <p:sp>
            <p:nvSpPr>
              <p:cNvPr id="3" name="Content Placeholder 2">
                <a:extLst>
                  <a:ext uri="{FF2B5EF4-FFF2-40B4-BE49-F238E27FC236}">
                    <a16:creationId xmlns:a16="http://schemas.microsoft.com/office/drawing/2014/main" id="{3558727B-CA72-4071-A3E0-5662C32D3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0335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C392-3D9F-4A47-8A6B-76BE59E0FC6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7A279-2619-4BD1-AC0A-E4983280F221}"/>
                  </a:ext>
                </a:extLst>
              </p:cNvPr>
              <p:cNvSpPr>
                <a:spLocks noGrp="1"/>
              </p:cNvSpPr>
              <p:nvPr>
                <p:ph idx="1"/>
              </p:nvPr>
            </p:nvSpPr>
            <p:spPr/>
            <p:txBody>
              <a:bodyPr>
                <a:normAutofit/>
              </a:bodyPr>
              <a:lstStyle/>
              <a:p>
                <a:pPr marL="0" indent="0">
                  <a:buNone/>
                </a:pPr>
                <a:r>
                  <a:rPr lang="en-US" dirty="0"/>
                  <a:t>State the vector and parametric equations of a plane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 that contains the point </a:t>
                </a:r>
                <a14:m>
                  <m:oMath xmlns:m="http://schemas.openxmlformats.org/officeDocument/2006/math">
                    <m:r>
                      <a:rPr lang="en-US" b="0" i="1" smtClean="0">
                        <a:latin typeface="Cambria Math" panose="02040503050406030204" pitchFamily="18" charset="0"/>
                      </a:rPr>
                      <m:t>(8,−1,4)</m:t>
                    </m:r>
                  </m:oMath>
                </a14:m>
                <a:r>
                  <a:rPr lang="en-US" dirty="0"/>
                  <a:t> and the direction vectors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oMath>
                </a14:m>
                <a:endParaRPr lang="en-US" dirty="0"/>
              </a:p>
            </p:txBody>
          </p:sp>
        </mc:Choice>
        <mc:Fallback xmlns="">
          <p:sp>
            <p:nvSpPr>
              <p:cNvPr id="3" name="Content Placeholder 2">
                <a:extLst>
                  <a:ext uri="{FF2B5EF4-FFF2-40B4-BE49-F238E27FC236}">
                    <a16:creationId xmlns:a16="http://schemas.microsoft.com/office/drawing/2014/main" id="{BF47A279-2619-4BD1-AC0A-E4983280F22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170257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lstStyle/>
          <a:p>
            <a:pPr marL="0" indent="0">
              <a:buNone/>
            </a:pPr>
            <a:r>
              <a:rPr lang="en-US" dirty="0">
                <a:solidFill>
                  <a:srgbClr val="FF0000"/>
                </a:solidFill>
              </a:rPr>
              <a:t>In summary, to determine whether a given point is on a given plane when the plane is written in vector form or in parametric form, we need to get the plane into parametric form. Then, we can set the x-coordinate of the point in question equal to the parametric expression for x and we set the y-coordinate of the point in question equal to the parametric expression for y. Then, we usually use substitution or elimination to solve for the parameters (usually s and t). Then, we plug those parameter values into the parametric expression for z and see if we get the required value of the z-coordinate.</a:t>
            </a:r>
          </a:p>
        </p:txBody>
      </p:sp>
    </p:spTree>
    <p:extLst>
      <p:ext uri="{BB962C8B-B14F-4D97-AF65-F5344CB8AC3E}">
        <p14:creationId xmlns:p14="http://schemas.microsoft.com/office/powerpoint/2010/main" val="2369785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50C1-126E-403D-A7C1-6C5150457E6E}"/>
              </a:ext>
            </a:extLst>
          </p:cNvPr>
          <p:cNvSpPr>
            <a:spLocks noGrp="1"/>
          </p:cNvSpPr>
          <p:nvPr>
            <p:ph type="title"/>
          </p:nvPr>
        </p:nvSpPr>
        <p:spPr/>
        <p:txBody>
          <a:bodyPr/>
          <a:lstStyle/>
          <a:p>
            <a:r>
              <a:rPr lang="en-US" dirty="0"/>
              <a:t>More information about planes</a:t>
            </a:r>
          </a:p>
        </p:txBody>
      </p:sp>
      <p:sp>
        <p:nvSpPr>
          <p:cNvPr id="3" name="Content Placeholder 2">
            <a:extLst>
              <a:ext uri="{FF2B5EF4-FFF2-40B4-BE49-F238E27FC236}">
                <a16:creationId xmlns:a16="http://schemas.microsoft.com/office/drawing/2014/main" id="{F6AB4191-C0AC-4DEE-8FCD-F1C278AA79E6}"/>
              </a:ext>
            </a:extLst>
          </p:cNvPr>
          <p:cNvSpPr>
            <a:spLocks noGrp="1"/>
          </p:cNvSpPr>
          <p:nvPr>
            <p:ph idx="1"/>
          </p:nvPr>
        </p:nvSpPr>
        <p:spPr/>
        <p:txBody>
          <a:bodyPr/>
          <a:lstStyle/>
          <a:p>
            <a:pPr marL="0" indent="0">
              <a:buNone/>
            </a:pPr>
            <a:r>
              <a:rPr lang="en-US" dirty="0"/>
              <a:t>One and only one plane can be determined if we are given any of the following:</a:t>
            </a:r>
          </a:p>
          <a:p>
            <a:pPr lvl="0"/>
            <a:r>
              <a:rPr lang="en-US" dirty="0"/>
              <a:t>a line and a point not on the line</a:t>
            </a:r>
          </a:p>
          <a:p>
            <a:pPr lvl="0"/>
            <a:r>
              <a:rPr lang="en-US" dirty="0"/>
              <a:t>three non-collinear points (three points not on a line)</a:t>
            </a:r>
          </a:p>
          <a:p>
            <a:pPr lvl="0"/>
            <a:r>
              <a:rPr lang="en-US" dirty="0"/>
              <a:t>two intersecting lines</a:t>
            </a:r>
          </a:p>
          <a:p>
            <a:r>
              <a:rPr lang="en-US" dirty="0"/>
              <a:t>two parallel and non-coincident lines </a:t>
            </a:r>
          </a:p>
        </p:txBody>
      </p:sp>
    </p:spTree>
    <p:extLst>
      <p:ext uri="{BB962C8B-B14F-4D97-AF65-F5344CB8AC3E}">
        <p14:creationId xmlns:p14="http://schemas.microsoft.com/office/powerpoint/2010/main" val="206613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lstStyle/>
          <a:p>
            <a:pPr marL="0" indent="0">
              <a:buNone/>
            </a:pPr>
            <a:r>
              <a:rPr lang="en-US" dirty="0"/>
              <a:t>Determine a vector equation and parametric equations for the plane containing the points A (6, 2, 1), B (9, -4, 2) and C (-1, -2, -3).</a:t>
            </a:r>
          </a:p>
        </p:txBody>
      </p:sp>
    </p:spTree>
    <p:extLst>
      <p:ext uri="{BB962C8B-B14F-4D97-AF65-F5344CB8AC3E}">
        <p14:creationId xmlns:p14="http://schemas.microsoft.com/office/powerpoint/2010/main" val="2007536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lstStyle/>
              <a:p>
                <a:pPr marL="0" indent="0">
                  <a:buNone/>
                </a:pPr>
                <a:r>
                  <a:rPr lang="en-US" dirty="0"/>
                  <a:t>Determine a vector equation and parametric equations for the plane containing the points A (6, 2, 1), B (9, -4, 2) and C (-1, -2, -3).</a:t>
                </a:r>
              </a:p>
              <a:p>
                <a:pPr marL="0" indent="0">
                  <a:buNone/>
                </a:pPr>
                <a:r>
                  <a:rPr lang="en-US" dirty="0"/>
                  <a:t>Solution:</a:t>
                </a:r>
              </a:p>
              <a:p>
                <a:pPr marL="0" indent="0">
                  <a:buNone/>
                </a:pPr>
                <a:r>
                  <a:rPr lang="en-US" dirty="0"/>
                  <a:t>Any of the three points given can be used to give us a position vector. We’ll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(6,2,1)</m:t>
                        </m:r>
                      </m:e>
                    </m:acc>
                  </m:oMath>
                </a14:m>
                <a:endParaRPr lang="en-US" dirty="0"/>
              </a:p>
              <a:p>
                <a:pPr marL="0" indent="0">
                  <a:buNone/>
                </a:pPr>
                <a:r>
                  <a:rPr lang="en-US" dirty="0"/>
                  <a:t>The vector between any two points on the plane can be used to give us a direction vector. We’ll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oMath>
                </a14:m>
                <a:r>
                  <a:rPr lang="en-US" dirty="0"/>
                  <a:t>.</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−7,−4,−4</m:t>
                            </m:r>
                          </m:e>
                        </m:d>
                      </m:e>
                    </m:acc>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298175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lnSpcReduction="10000"/>
              </a:bodyPr>
              <a:lstStyle/>
              <a:p>
                <a:pPr marL="0" indent="0">
                  <a:buNone/>
                </a:pPr>
                <a:r>
                  <a:rPr lang="en-US" dirty="0"/>
                  <a:t>Determine a vector equation and parametric equations for the plane containing the points A (6, 2, 1), B (9, -4, 2) and C (-1, -2, -3).</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−7,−4,−4</m:t>
                            </m:r>
                          </m:e>
                        </m:d>
                      </m:e>
                    </m:acc>
                    <m:r>
                      <a:rPr lang="en-US" b="0" i="1" smtClean="0">
                        <a:latin typeface="Cambria Math" panose="02040503050406030204" pitchFamily="18" charset="0"/>
                      </a:rPr>
                      <m:t>.</m:t>
                    </m:r>
                  </m:oMath>
                </a14:m>
                <a:r>
                  <a:rPr lang="en-US" dirty="0"/>
                  <a:t> </a:t>
                </a:r>
              </a:p>
              <a:p>
                <a:pPr marL="0" indent="0">
                  <a:buNone/>
                </a:pPr>
                <a:r>
                  <a:rPr lang="en-US" dirty="0">
                    <a:latin typeface="Cambria Math" panose="02040503050406030204" pitchFamily="18" charset="0"/>
                  </a:rPr>
                  <a:t>It is a convention in math to make the first non-zero component of a direction vector positive. Therefore, we can say</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oMath>
                </a14:m>
                <a:r>
                  <a:rPr lang="en-US" dirty="0">
                    <a:latin typeface="Cambria Math" panose="02040503050406030204" pitchFamily="18" charset="0"/>
                  </a:rPr>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(7,4,4)</m:t>
                        </m:r>
                      </m:e>
                    </m:acc>
                  </m:oMath>
                </a14:m>
                <a:endParaRPr lang="en-US" dirty="0">
                  <a:latin typeface="Cambria Math" panose="02040503050406030204" pitchFamily="18" charset="0"/>
                </a:endParaRPr>
              </a:p>
              <a:p>
                <a:pPr marL="0" indent="0">
                  <a:buNone/>
                </a:pPr>
                <a:r>
                  <a:rPr lang="en-US" dirty="0">
                    <a:latin typeface="Cambria Math" panose="02040503050406030204" pitchFamily="18" charset="0"/>
                  </a:rPr>
                  <a:t>Therefore the vector equation of the line is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(7,4,4)</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3081" r="-1101"/>
                </a:stretch>
              </a:blipFill>
            </p:spPr>
            <p:txBody>
              <a:bodyPr/>
              <a:lstStyle/>
              <a:p>
                <a:r>
                  <a:rPr lang="en-US">
                    <a:noFill/>
                  </a:rPr>
                  <a:t> </a:t>
                </a:r>
              </a:p>
            </p:txBody>
          </p:sp>
        </mc:Fallback>
      </mc:AlternateContent>
    </p:spTree>
    <p:extLst>
      <p:ext uri="{BB962C8B-B14F-4D97-AF65-F5344CB8AC3E}">
        <p14:creationId xmlns:p14="http://schemas.microsoft.com/office/powerpoint/2010/main" val="160807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Determine a vector equation and parametric equations for the plane containing the points A (6, 2, 1), B (9, -4, 2) and C (-1, -2, -3).</a:t>
                </a:r>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(7,4,4)</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09037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Determine a vector equation and parametric equations for the plane containing the points A (6, 2, 1), B (9, -4, 2) and C (-1, -2, -3).</a:t>
                </a:r>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(7,4,4)</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r>
                  <a:rPr lang="en-US" dirty="0"/>
                  <a:t>The parametric equations are</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endParaRPr lang="en-US" dirty="0"/>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38328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Given the plane with parametric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r>
                  <a:rPr lang="en-US" dirty="0"/>
                  <a:t>, determine the point where this plane intersects the x-axis</a:t>
                </a:r>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73611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Given the plane with parametric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r>
                  <a:rPr lang="en-US" dirty="0"/>
                  <a:t>, determine the point where this plane intersects the x-axis</a:t>
                </a:r>
              </a:p>
              <a:p>
                <a:pPr marL="0" indent="0">
                  <a:buNone/>
                </a:pPr>
                <a:r>
                  <a:rPr lang="en-US" dirty="0"/>
                  <a:t>Solution: At the x-axis, we know that y = 0 and z = 0</a:t>
                </a:r>
              </a:p>
              <a:p>
                <a:pPr marL="0" indent="0">
                  <a:buNone/>
                </a:pPr>
                <a:r>
                  <a:rPr lang="en-US" dirty="0"/>
                  <a:t>Therefore, 2 - 6s + 4t = 0 ①</a:t>
                </a:r>
              </a:p>
              <a:p>
                <a:pPr marL="0" indent="0">
                  <a:buNone/>
                </a:pPr>
                <a:r>
                  <a:rPr lang="en-US" dirty="0"/>
                  <a:t>and 1 + s + 4t = 0 ②</a:t>
                </a:r>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0067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Given the plane with parametric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r>
                  <a:rPr lang="en-US" dirty="0"/>
                  <a:t>, determine the point where this plane intersects the x-axis</a:t>
                </a:r>
              </a:p>
              <a:p>
                <a:pPr marL="0" indent="0">
                  <a:buNone/>
                </a:pPr>
                <a:r>
                  <a:rPr lang="en-US" dirty="0"/>
                  <a:t>Solution: Rearranging ②, we get s = -1 - 4t</a:t>
                </a:r>
              </a:p>
              <a:p>
                <a:pPr marL="0" indent="0">
                  <a:buNone/>
                </a:pPr>
                <a:r>
                  <a:rPr lang="en-US" dirty="0"/>
                  <a:t>Plug that into ① and we get 2 - 6(-1 - 4t) + 4t = 0, which implies that</a:t>
                </a:r>
              </a:p>
              <a:p>
                <a:pPr marL="0" indent="0">
                  <a:buNone/>
                </a:pPr>
                <a:r>
                  <a:rPr lang="en-US" dirty="0"/>
                  <a:t>2 + 6 + 24 t + 4t = 0 which implies that 28 t = -8.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7</m:t>
                        </m:r>
                      </m:den>
                    </m:f>
                  </m:oMath>
                </a14:m>
                <a:endParaRPr lang="en-US" dirty="0"/>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7260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C392-3D9F-4A47-8A6B-76BE59E0FC6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7A279-2619-4BD1-AC0A-E4983280F221}"/>
                  </a:ext>
                </a:extLst>
              </p:cNvPr>
              <p:cNvSpPr>
                <a:spLocks noGrp="1"/>
              </p:cNvSpPr>
              <p:nvPr>
                <p:ph idx="1"/>
              </p:nvPr>
            </p:nvSpPr>
            <p:spPr/>
            <p:txBody>
              <a:bodyPr>
                <a:normAutofit/>
              </a:bodyPr>
              <a:lstStyle/>
              <a:p>
                <a:pPr marL="0" indent="0">
                  <a:buNone/>
                </a:pPr>
                <a:r>
                  <a:rPr lang="en-US" dirty="0"/>
                  <a:t>State the vector and parametric equations of a plane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 that contains the point </a:t>
                </a:r>
                <a14:m>
                  <m:oMath xmlns:m="http://schemas.openxmlformats.org/officeDocument/2006/math">
                    <m:r>
                      <a:rPr lang="en-US" b="0" i="1" smtClean="0">
                        <a:latin typeface="Cambria Math" panose="02040503050406030204" pitchFamily="18" charset="0"/>
                      </a:rPr>
                      <m:t>(8,−1,4)</m:t>
                    </m:r>
                  </m:oMath>
                </a14:m>
                <a:r>
                  <a:rPr lang="en-US" dirty="0"/>
                  <a:t> and the direction vectors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oMath>
                </a14:m>
                <a:endParaRPr lang="en-US" dirty="0"/>
              </a:p>
              <a:p>
                <a:pPr marL="0" indent="0">
                  <a:buNone/>
                </a:pPr>
                <a:r>
                  <a:rPr lang="en-US" dirty="0"/>
                  <a:t>Solution:</a:t>
                </a:r>
              </a:p>
              <a:p>
                <a:pPr marL="0" indent="0">
                  <a:buNone/>
                </a:pPr>
                <a:r>
                  <a:rPr lang="en-US" dirty="0"/>
                  <a:t>Since the point </a:t>
                </a:r>
                <a14:m>
                  <m:oMath xmlns:m="http://schemas.openxmlformats.org/officeDocument/2006/math">
                    <m:r>
                      <a:rPr lang="en-US" b="0" i="1" smtClean="0">
                        <a:latin typeface="Cambria Math" panose="02040503050406030204" pitchFamily="18" charset="0"/>
                      </a:rPr>
                      <m:t>(8,−1,4)</m:t>
                    </m:r>
                  </m:oMath>
                </a14:m>
                <a:r>
                  <a:rPr lang="en-US" dirty="0"/>
                  <a:t> is on the plane, therefore the position vector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(8,−1,4)</m:t>
                        </m:r>
                      </m:e>
                    </m:acc>
                  </m:oMath>
                </a14:m>
                <a:r>
                  <a:rPr lang="en-US" dirty="0"/>
                  <a:t> can be used as a position vector for this plane.</a:t>
                </a:r>
              </a:p>
              <a:p>
                <a:pPr marL="0" indent="0">
                  <a:buNone/>
                </a:pPr>
                <a:r>
                  <a:rPr lang="en-US" dirty="0"/>
                  <a:t>Similarly, since the direction vectors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oMath>
                </a14:m>
                <a:r>
                  <a:rPr lang="en-US" dirty="0"/>
                  <a:t> are not collinear, we can use them as the direction vectors for this plane.</a:t>
                </a:r>
              </a:p>
            </p:txBody>
          </p:sp>
        </mc:Choice>
        <mc:Fallback xmlns="">
          <p:sp>
            <p:nvSpPr>
              <p:cNvPr id="3" name="Content Placeholder 2">
                <a:extLst>
                  <a:ext uri="{FF2B5EF4-FFF2-40B4-BE49-F238E27FC236}">
                    <a16:creationId xmlns:a16="http://schemas.microsoft.com/office/drawing/2014/main" id="{BF47A279-2619-4BD1-AC0A-E4983280F221}"/>
                  </a:ext>
                </a:extLst>
              </p:cNvPr>
              <p:cNvSpPr>
                <a:spLocks noGrp="1" noRot="1" noChangeAspect="1" noMove="1" noResize="1" noEditPoints="1" noAdjustHandles="1" noChangeArrowheads="1" noChangeShapeType="1" noTextEdit="1"/>
              </p:cNvSpPr>
              <p:nvPr>
                <p:ph idx="1"/>
              </p:nvPr>
            </p:nvSpPr>
            <p:spPr>
              <a:blipFill>
                <a:blip r:embed="rId2"/>
                <a:stretch>
                  <a:fillRect l="-1217" t="-2241" r="-1797" b="-1120"/>
                </a:stretch>
              </a:blipFill>
            </p:spPr>
            <p:txBody>
              <a:bodyPr/>
              <a:lstStyle/>
              <a:p>
                <a:r>
                  <a:rPr lang="en-US">
                    <a:noFill/>
                  </a:rPr>
                  <a:t> </a:t>
                </a:r>
              </a:p>
            </p:txBody>
          </p:sp>
        </mc:Fallback>
      </mc:AlternateContent>
    </p:spTree>
    <p:extLst>
      <p:ext uri="{BB962C8B-B14F-4D97-AF65-F5344CB8AC3E}">
        <p14:creationId xmlns:p14="http://schemas.microsoft.com/office/powerpoint/2010/main" val="88465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Given the plane with parametric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r>
                  <a:rPr lang="en-US" dirty="0"/>
                  <a:t>, determine the point where this plane intersects the x-axis</a:t>
                </a:r>
              </a:p>
              <a:p>
                <a:pPr marL="0" indent="0">
                  <a:buNone/>
                </a:pPr>
                <a:r>
                  <a:rPr lang="en-US" dirty="0"/>
                  <a:t>Solution:  Since s = -1 - 4t, we get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=−1−4</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m:t>
                        </m:r>
                      </m:den>
                    </m:f>
                  </m:oMath>
                </a14:m>
                <a:endParaRPr lang="en-US" dirty="0"/>
              </a:p>
              <a:p>
                <a:pPr marL="0" indent="0">
                  <a:buNone/>
                </a:pP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=6+3</m:t>
                    </m:r>
                    <m:r>
                      <a:rPr lang="en-US" i="1">
                        <a:latin typeface="Cambria Math" panose="02040503050406030204" pitchFamily="18" charset="0"/>
                      </a:rPr>
                      <m:t>𝑠</m:t>
                    </m:r>
                    <m:r>
                      <a:rPr lang="en-US" i="1">
                        <a:latin typeface="Cambria Math" panose="02040503050406030204" pitchFamily="18" charset="0"/>
                      </a:rPr>
                      <m:t>+7</m:t>
                    </m:r>
                    <m:r>
                      <a:rPr lang="en-US" i="1">
                        <a:latin typeface="Cambria Math" panose="02040503050406030204" pitchFamily="18" charset="0"/>
                      </a:rPr>
                      <m:t>𝑡</m:t>
                    </m:r>
                  </m:oMath>
                </a14:m>
                <a:r>
                  <a:rPr lang="en-US" dirty="0"/>
                  <a:t> implies that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=6+3</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m:t>
                            </m:r>
                          </m:den>
                        </m:f>
                      </m:e>
                    </m:d>
                    <m:r>
                      <a:rPr lang="en-US" i="1">
                        <a:latin typeface="Cambria Math" panose="02040503050406030204" pitchFamily="18" charset="0"/>
                      </a:rPr>
                      <m:t>+7</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31</m:t>
                        </m:r>
                      </m:num>
                      <m:den>
                        <m:r>
                          <a:rPr lang="en-US" b="0" i="1" smtClean="0">
                            <a:latin typeface="Cambria Math" panose="02040503050406030204" pitchFamily="18" charset="0"/>
                          </a:rPr>
                          <m:t>7</m:t>
                        </m:r>
                      </m:den>
                    </m:f>
                  </m:oMath>
                </a14:m>
                <a:r>
                  <a:rPr lang="en-US" dirty="0"/>
                  <a:t> </a:t>
                </a:r>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8893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23C-7847-4817-A52D-27CEB5D8B99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E382D-F677-4E10-BADB-97421A8F8F6F}"/>
                  </a:ext>
                </a:extLst>
              </p:cNvPr>
              <p:cNvSpPr>
                <a:spLocks noGrp="1"/>
              </p:cNvSpPr>
              <p:nvPr>
                <p:ph idx="1"/>
              </p:nvPr>
            </p:nvSpPr>
            <p:spPr/>
            <p:txBody>
              <a:bodyPr>
                <a:normAutofit/>
              </a:bodyPr>
              <a:lstStyle/>
              <a:p>
                <a:pPr marL="0" indent="0">
                  <a:buNone/>
                </a:pPr>
                <a:r>
                  <a:rPr lang="en-US" dirty="0"/>
                  <a:t>Given the plane with parametric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=2−6</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r>
                  <a:rPr lang="en-US" dirty="0"/>
                  <a:t>, determine the point where this plane intersects the x-axis</a:t>
                </a:r>
              </a:p>
              <a:p>
                <a:pPr marL="0" indent="0">
                  <a:buNone/>
                </a:pPr>
                <a:r>
                  <a:rPr lang="en-US" dirty="0"/>
                  <a:t>Solution: Therefore the point where the plane intersects the x-axis is </a:t>
                </a:r>
              </a:p>
              <a:p>
                <a:pPr marL="0" indent="0">
                  <a:buNone/>
                </a:pP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31</m:t>
                            </m:r>
                          </m:num>
                          <m:den>
                            <m:r>
                              <a:rPr lang="en-US" b="0" i="1" smtClean="0">
                                <a:latin typeface="Cambria Math" panose="02040503050406030204" pitchFamily="18" charset="0"/>
                              </a:rPr>
                              <m:t>7</m:t>
                            </m:r>
                          </m:den>
                        </m:f>
                        <m:r>
                          <a:rPr lang="en-US" b="0" i="1" smtClean="0">
                            <a:latin typeface="Cambria Math" panose="02040503050406030204" pitchFamily="18" charset="0"/>
                          </a:rPr>
                          <m:t>,0,0</m:t>
                        </m:r>
                      </m:e>
                    </m:d>
                  </m:oMath>
                </a14:m>
                <a:r>
                  <a:rPr lang="en-US" dirty="0"/>
                  <a:t> </a:t>
                </a:r>
              </a:p>
            </p:txBody>
          </p:sp>
        </mc:Choice>
        <mc:Fallback xmlns="">
          <p:sp>
            <p:nvSpPr>
              <p:cNvPr id="3" name="Content Placeholder 2">
                <a:extLst>
                  <a:ext uri="{FF2B5EF4-FFF2-40B4-BE49-F238E27FC236}">
                    <a16:creationId xmlns:a16="http://schemas.microsoft.com/office/drawing/2014/main" id="{BB5E382D-F677-4E10-BADB-97421A8F8F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1496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CA28-F8E9-4AB0-9D26-11AC98C1242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E168A0-9B4D-4BF8-B024-2975ADC4797E}"/>
                  </a:ext>
                </a:extLst>
              </p:cNvPr>
              <p:cNvSpPr>
                <a:spLocks noGrp="1"/>
              </p:cNvSpPr>
              <p:nvPr>
                <p:ph idx="1"/>
              </p:nvPr>
            </p:nvSpPr>
            <p:spPr/>
            <p:txBody>
              <a:bodyPr/>
              <a:lstStyle/>
              <a:p>
                <a:pPr marL="0" indent="0">
                  <a:buNone/>
                </a:pPr>
                <a:r>
                  <a:rPr lang="en-US" dirty="0"/>
                  <a:t>Determine the vector equation of the plane that contains the point </a:t>
                </a:r>
              </a:p>
              <a:p>
                <a:pPr marL="0" indent="0">
                  <a:buNone/>
                </a:pPr>
                <a:r>
                  <a:rPr lang="en-US" dirty="0"/>
                  <a:t>A(0,-3, -2) and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(3,−2,9)</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(11,2,−3)</m:t>
                        </m:r>
                      </m:e>
                    </m:acc>
                  </m:oMath>
                </a14:m>
                <a:r>
                  <a:rPr lang="en-US" dirty="0"/>
                  <a:t>.</a:t>
                </a:r>
              </a:p>
            </p:txBody>
          </p:sp>
        </mc:Choice>
        <mc:Fallback xmlns="">
          <p:sp>
            <p:nvSpPr>
              <p:cNvPr id="3" name="Content Placeholder 2">
                <a:extLst>
                  <a:ext uri="{FF2B5EF4-FFF2-40B4-BE49-F238E27FC236}">
                    <a16:creationId xmlns:a16="http://schemas.microsoft.com/office/drawing/2014/main" id="{18E168A0-9B4D-4BF8-B024-2975ADC479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08164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CA28-F8E9-4AB0-9D26-11AC98C1242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E168A0-9B4D-4BF8-B024-2975ADC4797E}"/>
                  </a:ext>
                </a:extLst>
              </p:cNvPr>
              <p:cNvSpPr>
                <a:spLocks noGrp="1"/>
              </p:cNvSpPr>
              <p:nvPr>
                <p:ph idx="1"/>
              </p:nvPr>
            </p:nvSpPr>
            <p:spPr/>
            <p:txBody>
              <a:bodyPr/>
              <a:lstStyle/>
              <a:p>
                <a:pPr marL="0" indent="0">
                  <a:buNone/>
                </a:pPr>
                <a:r>
                  <a:rPr lang="en-US" dirty="0"/>
                  <a:t>Determine the vector equation of the plane that contains the point </a:t>
                </a:r>
              </a:p>
              <a:p>
                <a:pPr marL="0" indent="0">
                  <a:buNone/>
                </a:pPr>
                <a:r>
                  <a:rPr lang="en-US" dirty="0"/>
                  <a:t>A(0,-3, -2) and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(3,−2,9)</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(11,2,−3)</m:t>
                        </m:r>
                      </m:e>
                    </m:acc>
                  </m:oMath>
                </a14:m>
                <a:r>
                  <a:rPr lang="en-US" dirty="0"/>
                  <a:t>.</a:t>
                </a:r>
              </a:p>
              <a:p>
                <a:pPr marL="0" indent="0">
                  <a:buNone/>
                </a:pPr>
                <a:r>
                  <a:rPr lang="en-US" dirty="0"/>
                  <a:t>Solution: We have a position vector and one direction vector. We need one more non-zero, non-collinear direction vector.</a:t>
                </a:r>
              </a:p>
              <a:p>
                <a:pPr marL="0" indent="0">
                  <a:buNone/>
                </a:pPr>
                <a:r>
                  <a:rPr lang="en-US" dirty="0"/>
                  <a:t>Another direction vector would be the vector between two points that we know are on the line. Specifically, we know the points (0, -3, -2) and (3, -2, 9) are on the plane.</a:t>
                </a:r>
              </a:p>
              <a:p>
                <a:pPr marL="0" indent="0">
                  <a:buNone/>
                </a:pPr>
                <a:r>
                  <a:rPr lang="en-US" dirty="0"/>
                  <a:t>Therefore, another direction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(3−0,−2−−3,9−−2)</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(3,1,11)</m:t>
                        </m:r>
                      </m:e>
                    </m:acc>
                  </m:oMath>
                </a14:m>
                <a:endParaRPr lang="en-US" dirty="0"/>
              </a:p>
            </p:txBody>
          </p:sp>
        </mc:Choice>
        <mc:Fallback xmlns="">
          <p:sp>
            <p:nvSpPr>
              <p:cNvPr id="3" name="Content Placeholder 2">
                <a:extLst>
                  <a:ext uri="{FF2B5EF4-FFF2-40B4-BE49-F238E27FC236}">
                    <a16:creationId xmlns:a16="http://schemas.microsoft.com/office/drawing/2014/main" id="{18E168A0-9B4D-4BF8-B024-2975ADC4797E}"/>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273404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CA28-F8E9-4AB0-9D26-11AC98C1242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E168A0-9B4D-4BF8-B024-2975ADC4797E}"/>
                  </a:ext>
                </a:extLst>
              </p:cNvPr>
              <p:cNvSpPr>
                <a:spLocks noGrp="1"/>
              </p:cNvSpPr>
              <p:nvPr>
                <p:ph idx="1"/>
              </p:nvPr>
            </p:nvSpPr>
            <p:spPr/>
            <p:txBody>
              <a:bodyPr/>
              <a:lstStyle/>
              <a:p>
                <a:pPr marL="0" indent="0">
                  <a:buNone/>
                </a:pPr>
                <a:r>
                  <a:rPr lang="en-US" dirty="0"/>
                  <a:t>Determine the vector equation of the plane that contains the point </a:t>
                </a:r>
              </a:p>
              <a:p>
                <a:pPr marL="0" indent="0">
                  <a:buNone/>
                </a:pPr>
                <a:r>
                  <a:rPr lang="en-US" dirty="0"/>
                  <a:t>A(0,-3, -2) and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(3,−2,9)</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(11,2,−3)</m:t>
                        </m:r>
                      </m:e>
                    </m:acc>
                  </m:oMath>
                </a14:m>
                <a:r>
                  <a:rPr lang="en-US" dirty="0"/>
                  <a:t>.</a:t>
                </a:r>
              </a:p>
              <a:p>
                <a:pPr marL="0" indent="0">
                  <a:buNone/>
                </a:pPr>
                <a:r>
                  <a:rPr lang="en-US" dirty="0"/>
                  <a:t>Solution:</a:t>
                </a:r>
              </a:p>
              <a:p>
                <a:pPr marL="0" indent="0">
                  <a:buNone/>
                </a:pPr>
                <a:r>
                  <a:rPr lang="en-US" dirty="0"/>
                  <a:t>Therefore a vector equation of the plane is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(3,−2,9)</m:t>
                          </m:r>
                        </m:e>
                      </m:acc>
                      <m:r>
                        <a:rPr lang="en-US" i="1">
                          <a:latin typeface="Cambria Math" panose="02040503050406030204" pitchFamily="18" charset="0"/>
                        </a:rPr>
                        <m:t>+</m:t>
                      </m:r>
                      <m:r>
                        <a:rPr lang="en-US" i="1">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(11,2,−3)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(3,1,11)</m:t>
                          </m:r>
                        </m:e>
                      </m:acc>
                    </m:oMath>
                  </m:oMathPara>
                </a14:m>
                <a:endParaRPr lang="en-US" dirty="0"/>
              </a:p>
            </p:txBody>
          </p:sp>
        </mc:Choice>
        <mc:Fallback xmlns="">
          <p:sp>
            <p:nvSpPr>
              <p:cNvPr id="3" name="Content Placeholder 2">
                <a:extLst>
                  <a:ext uri="{FF2B5EF4-FFF2-40B4-BE49-F238E27FC236}">
                    <a16:creationId xmlns:a16="http://schemas.microsoft.com/office/drawing/2014/main" id="{18E168A0-9B4D-4BF8-B024-2975ADC479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527204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9967-5A7E-4D43-8661-32A79110299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A62DD8-717C-4B99-87BF-8E01B4827233}"/>
                  </a:ext>
                </a:extLst>
              </p:cNvPr>
              <p:cNvSpPr>
                <a:spLocks noGrp="1"/>
              </p:cNvSpPr>
              <p:nvPr>
                <p:ph idx="1"/>
              </p:nvPr>
            </p:nvSpPr>
            <p:spPr/>
            <p:txBody>
              <a:bodyPr/>
              <a:lstStyle/>
              <a:p>
                <a:pPr marL="0" indent="0">
                  <a:buNone/>
                </a:pPr>
                <a:r>
                  <a:rPr lang="en-US" dirty="0"/>
                  <a:t>Determine a vector equation of the plane that contains the intersecting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(−5,−13,−1)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(−9,−13,−8)</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(4,0,7)</m:t>
                        </m:r>
                      </m:e>
                    </m:acc>
                  </m:oMath>
                </a14:m>
                <a:r>
                  <a:rPr lang="en-US" dirty="0"/>
                  <a:t> </a:t>
                </a:r>
              </a:p>
            </p:txBody>
          </p:sp>
        </mc:Choice>
        <mc:Fallback xmlns="">
          <p:sp>
            <p:nvSpPr>
              <p:cNvPr id="3" name="Content Placeholder 2">
                <a:extLst>
                  <a:ext uri="{FF2B5EF4-FFF2-40B4-BE49-F238E27FC236}">
                    <a16:creationId xmlns:a16="http://schemas.microsoft.com/office/drawing/2014/main" id="{D2A62DD8-717C-4B99-87BF-8E01B4827233}"/>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1685626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9967-5A7E-4D43-8661-32A7911029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A62DD8-717C-4B99-87BF-8E01B4827233}"/>
                  </a:ext>
                </a:extLst>
              </p:cNvPr>
              <p:cNvSpPr>
                <a:spLocks noGrp="1"/>
              </p:cNvSpPr>
              <p:nvPr>
                <p:ph idx="1"/>
              </p:nvPr>
            </p:nvSpPr>
            <p:spPr/>
            <p:txBody>
              <a:bodyPr/>
              <a:lstStyle/>
              <a:p>
                <a:pPr marL="0" indent="0">
                  <a:buNone/>
                </a:pPr>
                <a:r>
                  <a:rPr lang="en-US" dirty="0"/>
                  <a:t>Determine a vector equation of the plane that contains the intersecting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(−5,−13,−1)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(−9,−13,−8)</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(4,0,7)</m:t>
                        </m:r>
                      </m:e>
                    </m:acc>
                  </m:oMath>
                </a14:m>
                <a:r>
                  <a:rPr lang="en-US" dirty="0"/>
                  <a:t> </a:t>
                </a:r>
              </a:p>
              <a:p>
                <a:pPr marL="0" indent="0">
                  <a:buNone/>
                </a:pPr>
                <a:r>
                  <a:rPr lang="en-US" dirty="0"/>
                  <a:t>Solution: We see that both lines are on the plane. Therefore, a point on either line will be a point on the plane. Therefore, we can use the position vector of either line as the position vector of our plane.</a:t>
                </a:r>
              </a:p>
              <a:p>
                <a:pPr marL="0" indent="0">
                  <a:buNone/>
                </a:pPr>
                <a:r>
                  <a:rPr lang="en-US" dirty="0"/>
                  <a:t>Therefore we will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(−5,−13,−1)</m:t>
                        </m:r>
                      </m:e>
                    </m:acc>
                  </m:oMath>
                </a14:m>
                <a:r>
                  <a:rPr lang="en-US" dirty="0"/>
                  <a:t> as our position vector</a:t>
                </a:r>
              </a:p>
            </p:txBody>
          </p:sp>
        </mc:Choice>
        <mc:Fallback xmlns="">
          <p:sp>
            <p:nvSpPr>
              <p:cNvPr id="3" name="Content Placeholder 2">
                <a:extLst>
                  <a:ext uri="{FF2B5EF4-FFF2-40B4-BE49-F238E27FC236}">
                    <a16:creationId xmlns:a16="http://schemas.microsoft.com/office/drawing/2014/main" id="{D2A62DD8-717C-4B99-87BF-8E01B4827233}"/>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203125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9967-5A7E-4D43-8661-32A7911029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A62DD8-717C-4B99-87BF-8E01B4827233}"/>
                  </a:ext>
                </a:extLst>
              </p:cNvPr>
              <p:cNvSpPr>
                <a:spLocks noGrp="1"/>
              </p:cNvSpPr>
              <p:nvPr>
                <p:ph idx="1"/>
              </p:nvPr>
            </p:nvSpPr>
            <p:spPr/>
            <p:txBody>
              <a:bodyPr/>
              <a:lstStyle/>
              <a:p>
                <a:pPr marL="0" indent="0">
                  <a:buNone/>
                </a:pPr>
                <a:r>
                  <a:rPr lang="en-US" dirty="0"/>
                  <a:t>Determine a vector equation of the plane that contains the intersecting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(−5,−13,−1)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(−9,−13,−8)</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(4,0,7)</m:t>
                        </m:r>
                      </m:e>
                    </m:acc>
                  </m:oMath>
                </a14:m>
                <a:r>
                  <a:rPr lang="en-US" dirty="0"/>
                  <a:t> </a:t>
                </a:r>
              </a:p>
              <a:p>
                <a:pPr marL="0" indent="0">
                  <a:buNone/>
                </a:pPr>
                <a:r>
                  <a:rPr lang="en-US" dirty="0"/>
                  <a:t>Solution: We see that both lines are on the plane. Therefore, a point on either line will be a point on the plane. Therefore, we can use the position vector of either line as the position vector of our plane.</a:t>
                </a:r>
              </a:p>
              <a:p>
                <a:pPr marL="0" indent="0">
                  <a:buNone/>
                </a:pPr>
                <a:r>
                  <a:rPr lang="en-US" dirty="0"/>
                  <a:t>Therefore we will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(−5,−13,−1)</m:t>
                        </m:r>
                      </m:e>
                    </m:acc>
                  </m:oMath>
                </a14:m>
                <a:r>
                  <a:rPr lang="en-US" dirty="0"/>
                  <a:t> as our </a:t>
                </a:r>
                <a:r>
                  <a:rPr lang="en-US"/>
                  <a:t>position vector</a:t>
                </a:r>
                <a:endParaRPr lang="en-US" dirty="0"/>
              </a:p>
            </p:txBody>
          </p:sp>
        </mc:Choice>
        <mc:Fallback xmlns="">
          <p:sp>
            <p:nvSpPr>
              <p:cNvPr id="3" name="Content Placeholder 2">
                <a:extLst>
                  <a:ext uri="{FF2B5EF4-FFF2-40B4-BE49-F238E27FC236}">
                    <a16:creationId xmlns:a16="http://schemas.microsoft.com/office/drawing/2014/main" id="{D2A62DD8-717C-4B99-87BF-8E01B4827233}"/>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BE639FD-6169-4778-8772-71010D0EB039}"/>
              </a:ext>
            </a:extLst>
          </p:cNvPr>
          <p:cNvSpPr txBox="1"/>
          <p:nvPr/>
        </p:nvSpPr>
        <p:spPr>
          <a:xfrm>
            <a:off x="1065006" y="5592188"/>
            <a:ext cx="9552791" cy="584775"/>
          </a:xfrm>
          <a:prstGeom prst="rect">
            <a:avLst/>
          </a:prstGeom>
          <a:noFill/>
        </p:spPr>
        <p:txBody>
          <a:bodyPr wrap="square" rtlCol="0">
            <a:spAutoFit/>
          </a:bodyPr>
          <a:lstStyle/>
          <a:p>
            <a:r>
              <a:rPr lang="en-US" sz="1600" dirty="0">
                <a:solidFill>
                  <a:srgbClr val="FF0000"/>
                </a:solidFill>
              </a:rPr>
              <a:t>Note that we can’t multiply a position vector by -1 to make its first component positive because a position vector indicates a position. We can only do that with a direction vector, whether we are dealing with a line or a plane</a:t>
            </a:r>
          </a:p>
        </p:txBody>
      </p:sp>
    </p:spTree>
    <p:extLst>
      <p:ext uri="{BB962C8B-B14F-4D97-AF65-F5344CB8AC3E}">
        <p14:creationId xmlns:p14="http://schemas.microsoft.com/office/powerpoint/2010/main" val="269149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9967-5A7E-4D43-8661-32A7911029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A62DD8-717C-4B99-87BF-8E01B4827233}"/>
                  </a:ext>
                </a:extLst>
              </p:cNvPr>
              <p:cNvSpPr>
                <a:spLocks noGrp="1"/>
              </p:cNvSpPr>
              <p:nvPr>
                <p:ph idx="1"/>
              </p:nvPr>
            </p:nvSpPr>
            <p:spPr/>
            <p:txBody>
              <a:bodyPr/>
              <a:lstStyle/>
              <a:p>
                <a:pPr marL="0" indent="0">
                  <a:buNone/>
                </a:pPr>
                <a:r>
                  <a:rPr lang="en-US" dirty="0"/>
                  <a:t>Determine a vector equation of the plane that contains the intersecting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(−5,−13,−1)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oMath>
                </a14:m>
                <a:r>
                  <a:rPr lang="en-US" dirty="0"/>
                  <a:t>  and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(−9,−13,−8)</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(4,0,7)</m:t>
                        </m:r>
                      </m:e>
                    </m:acc>
                  </m:oMath>
                </a14:m>
                <a:r>
                  <a:rPr lang="en-US" dirty="0"/>
                  <a:t> </a:t>
                </a:r>
              </a:p>
              <a:p>
                <a:pPr marL="0" indent="0">
                  <a:buNone/>
                </a:pPr>
                <a:r>
                  <a:rPr lang="en-US" dirty="0"/>
                  <a:t>Solution: Both of the direction vectors of the line are direction vectors of the plane. They are non-zero and non-collinear. Therefore the equation of the plane is </a:t>
                </a:r>
              </a:p>
              <a:p>
                <a:pPr marL="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(−5,−13,−1)</m:t>
                        </m:r>
                      </m:e>
                    </m:acc>
                    <m:r>
                      <a:rPr lang="en-US" i="1">
                        <a:latin typeface="Cambria Math" panose="02040503050406030204" pitchFamily="18" charset="0"/>
                      </a:rPr>
                      <m:t>+</m:t>
                    </m:r>
                    <m:r>
                      <a:rPr lang="en-US" i="1">
                        <a:latin typeface="Cambria Math" panose="02040503050406030204" pitchFamily="18" charset="0"/>
                      </a:rPr>
                      <m:t>𝑠</m:t>
                    </m:r>
                    <m:acc>
                      <m:accPr>
                        <m:chr m:val="⃗"/>
                        <m:ctrlPr>
                          <a:rPr lang="en-US" i="1">
                            <a:latin typeface="Cambria Math" panose="02040503050406030204" pitchFamily="18" charset="0"/>
                          </a:rPr>
                        </m:ctrlPr>
                      </m:accPr>
                      <m:e>
                        <m:r>
                          <a:rPr lang="en-US" i="1">
                            <a:latin typeface="Cambria Math" panose="02040503050406030204" pitchFamily="18" charset="0"/>
                          </a:rPr>
                          <m:t>(3,−9,4)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(4,0,7)</m:t>
                        </m:r>
                      </m:e>
                    </m:acc>
                  </m:oMath>
                </a14:m>
                <a:r>
                  <a:rPr lang="en-US" dirty="0"/>
                  <a:t> </a:t>
                </a:r>
              </a:p>
            </p:txBody>
          </p:sp>
        </mc:Choice>
        <mc:Fallback xmlns="">
          <p:sp>
            <p:nvSpPr>
              <p:cNvPr id="3" name="Content Placeholder 2">
                <a:extLst>
                  <a:ext uri="{FF2B5EF4-FFF2-40B4-BE49-F238E27FC236}">
                    <a16:creationId xmlns:a16="http://schemas.microsoft.com/office/drawing/2014/main" id="{D2A62DD8-717C-4B99-87BF-8E01B4827233}"/>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3382183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9D8-B967-48A8-BC83-AAAC36570F0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79D9C-D4BE-43D1-9BDF-090F8BEEB09E}"/>
                  </a:ext>
                </a:extLst>
              </p:cNvPr>
              <p:cNvSpPr>
                <a:spLocks noGrp="1"/>
              </p:cNvSpPr>
              <p:nvPr>
                <p:ph idx="1"/>
              </p:nvPr>
            </p:nvSpPr>
            <p:spPr/>
            <p:txBody>
              <a:bodyPr/>
              <a:lstStyle/>
              <a:p>
                <a:pPr marL="0" indent="0">
                  <a:buNone/>
                </a:pPr>
                <a:r>
                  <a:rPr lang="en-US" dirty="0"/>
                  <a:t>Determine the equation of the plane that contains the parallel and non-coincident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(−4,14,−2)</m:t>
                        </m:r>
                      </m:e>
                    </m:acc>
                  </m:oMath>
                </a14:m>
                <a:endParaRPr lang="en-US" dirty="0"/>
              </a:p>
            </p:txBody>
          </p:sp>
        </mc:Choice>
        <mc:Fallback xmlns="">
          <p:sp>
            <p:nvSpPr>
              <p:cNvPr id="3" name="Content Placeholder 2">
                <a:extLst>
                  <a:ext uri="{FF2B5EF4-FFF2-40B4-BE49-F238E27FC236}">
                    <a16:creationId xmlns:a16="http://schemas.microsoft.com/office/drawing/2014/main" id="{CDA79D9C-D4BE-43D1-9BDF-090F8BEEB09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842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lstStyle/>
              <a:p>
                <a:pPr marL="0" indent="0">
                  <a:buNone/>
                </a:pPr>
                <a:r>
                  <a:rPr lang="en-US" dirty="0"/>
                  <a:t>Therefore the vector equation of this plane is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05421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9D8-B967-48A8-BC83-AAAC36570F0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79D9C-D4BE-43D1-9BDF-090F8BEEB09E}"/>
                  </a:ext>
                </a:extLst>
              </p:cNvPr>
              <p:cNvSpPr>
                <a:spLocks noGrp="1"/>
              </p:cNvSpPr>
              <p:nvPr>
                <p:ph idx="1"/>
              </p:nvPr>
            </p:nvSpPr>
            <p:spPr/>
            <p:txBody>
              <a:bodyPr/>
              <a:lstStyle/>
              <a:p>
                <a:pPr marL="0" indent="0">
                  <a:buNone/>
                </a:pPr>
                <a:r>
                  <a:rPr lang="en-US" dirty="0"/>
                  <a:t>Determine the equation of the plane that contains the parallel and non-coincident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(−4,14,−2)</m:t>
                        </m:r>
                      </m:e>
                    </m:acc>
                  </m:oMath>
                </a14:m>
                <a:endParaRPr lang="en-US" dirty="0"/>
              </a:p>
              <a:p>
                <a:pPr marL="0" indent="0">
                  <a:buNone/>
                </a:pPr>
                <a:r>
                  <a:rPr lang="en-US" dirty="0"/>
                  <a:t>Solution: We need a position vector, and we can 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(−3,7,0)</m:t>
                        </m:r>
                      </m:e>
                    </m:acc>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(2,2,6)</m:t>
                        </m:r>
                      </m:e>
                    </m:acc>
                  </m:oMath>
                </a14:m>
                <a:r>
                  <a:rPr lang="en-US" dirty="0"/>
                  <a:t>. We will 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(−3,7,0)</m:t>
                        </m:r>
                      </m:e>
                    </m:acc>
                  </m:oMath>
                </a14:m>
                <a:endParaRPr lang="en-US" dirty="0"/>
              </a:p>
            </p:txBody>
          </p:sp>
        </mc:Choice>
        <mc:Fallback xmlns="">
          <p:sp>
            <p:nvSpPr>
              <p:cNvPr id="3" name="Content Placeholder 2">
                <a:extLst>
                  <a:ext uri="{FF2B5EF4-FFF2-40B4-BE49-F238E27FC236}">
                    <a16:creationId xmlns:a16="http://schemas.microsoft.com/office/drawing/2014/main" id="{CDA79D9C-D4BE-43D1-9BDF-090F8BEEB09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06893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9D8-B967-48A8-BC83-AAAC36570F0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79D9C-D4BE-43D1-9BDF-090F8BEEB09E}"/>
                  </a:ext>
                </a:extLst>
              </p:cNvPr>
              <p:cNvSpPr>
                <a:spLocks noGrp="1"/>
              </p:cNvSpPr>
              <p:nvPr>
                <p:ph idx="1"/>
              </p:nvPr>
            </p:nvSpPr>
            <p:spPr/>
            <p:txBody>
              <a:bodyPr/>
              <a:lstStyle/>
              <a:p>
                <a:pPr marL="0" indent="0">
                  <a:buNone/>
                </a:pPr>
                <a:r>
                  <a:rPr lang="en-US" dirty="0"/>
                  <a:t>Determine the equation of the plane that contains the parallel and non-coincident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(−4,14,−2)</m:t>
                        </m:r>
                      </m:e>
                    </m:acc>
                  </m:oMath>
                </a14:m>
                <a:endParaRPr lang="en-US" dirty="0"/>
              </a:p>
              <a:p>
                <a:pPr marL="0" indent="0">
                  <a:buNone/>
                </a:pPr>
                <a:r>
                  <a:rPr lang="en-US" dirty="0"/>
                  <a:t>Solution: We can see that the lines are parallel because the direction vectors are scalar multiples.</a:t>
                </a:r>
              </a:p>
              <a:p>
                <a:pPr marL="0" indent="0">
                  <a:buNone/>
                </a:pPr>
                <a:r>
                  <a:rPr lang="en-US" dirty="0"/>
                  <a:t>Therefore, we will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as one of our direction vectors. We won’t 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(−4,14,−2)</m:t>
                        </m:r>
                      </m:e>
                    </m:acc>
                  </m:oMath>
                </a14:m>
                <a:r>
                  <a:rPr lang="en-US" dirty="0"/>
                  <a:t> as the other direction vector of the plane because our two direction vectors need to be non-collinear.</a:t>
                </a:r>
              </a:p>
            </p:txBody>
          </p:sp>
        </mc:Choice>
        <mc:Fallback xmlns="">
          <p:sp>
            <p:nvSpPr>
              <p:cNvPr id="3" name="Content Placeholder 2">
                <a:extLst>
                  <a:ext uri="{FF2B5EF4-FFF2-40B4-BE49-F238E27FC236}">
                    <a16:creationId xmlns:a16="http://schemas.microsoft.com/office/drawing/2014/main" id="{CDA79D9C-D4BE-43D1-9BDF-090F8BEEB09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77396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9D8-B967-48A8-BC83-AAAC36570F0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79D9C-D4BE-43D1-9BDF-090F8BEEB09E}"/>
                  </a:ext>
                </a:extLst>
              </p:cNvPr>
              <p:cNvSpPr>
                <a:spLocks noGrp="1"/>
              </p:cNvSpPr>
              <p:nvPr>
                <p:ph idx="1"/>
              </p:nvPr>
            </p:nvSpPr>
            <p:spPr/>
            <p:txBody>
              <a:bodyPr>
                <a:normAutofit/>
              </a:bodyPr>
              <a:lstStyle/>
              <a:p>
                <a:pPr marL="0" indent="0">
                  <a:buNone/>
                </a:pPr>
                <a:r>
                  <a:rPr lang="en-US" dirty="0"/>
                  <a:t>Determine the equation of the plane that contains the parallel and non-coincident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(−4,14,−2)</m:t>
                        </m:r>
                      </m:e>
                    </m:acc>
                  </m:oMath>
                </a14:m>
                <a:endParaRPr lang="en-US" dirty="0"/>
              </a:p>
              <a:p>
                <a:pPr marL="0" indent="0">
                  <a:buNone/>
                </a:pPr>
                <a:r>
                  <a:rPr lang="en-US" dirty="0"/>
                  <a:t>Solution:  We still need another direction vector. Since we know that </a:t>
                </a:r>
              </a:p>
              <a:p>
                <a:pPr marL="0" indent="0">
                  <a:buNone/>
                </a:pPr>
                <a:r>
                  <a:rPr lang="en-US" dirty="0"/>
                  <a:t>(-3, 7, 0) is a point on the first line and (2, 2, 6) is a point on the second line, we know that both points are on the plane (since both lines are on the plane). Therefore we can use the vector connecting the two points as a direction vector for our plane. The vector connecting the points is</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(2−−3, 2−7,6−0)</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(5,−5,6)</m:t>
                        </m:r>
                      </m:e>
                    </m:acc>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CDA79D9C-D4BE-43D1-9BDF-090F8BEEB09E}"/>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1321397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9D8-B967-48A8-BC83-AAAC36570F0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79D9C-D4BE-43D1-9BDF-090F8BEEB09E}"/>
                  </a:ext>
                </a:extLst>
              </p:cNvPr>
              <p:cNvSpPr>
                <a:spLocks noGrp="1"/>
              </p:cNvSpPr>
              <p:nvPr>
                <p:ph idx="1"/>
              </p:nvPr>
            </p:nvSpPr>
            <p:spPr/>
            <p:txBody>
              <a:bodyPr>
                <a:normAutofit/>
              </a:bodyPr>
              <a:lstStyle/>
              <a:p>
                <a:pPr marL="0" indent="0">
                  <a:buNone/>
                </a:pPr>
                <a:r>
                  <a:rPr lang="en-US" dirty="0"/>
                  <a:t>Determine the equation of the plane that contains the parallel and non-coincident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(2,2,6)</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(−4,14,−2)</m:t>
                        </m:r>
                      </m:e>
                    </m:acc>
                  </m:oMath>
                </a14:m>
                <a:endParaRPr lang="en-US" dirty="0"/>
              </a:p>
              <a:p>
                <a:pPr marL="0" indent="0">
                  <a:buNone/>
                </a:pPr>
                <a:r>
                  <a:rPr lang="en-US" dirty="0"/>
                  <a:t>Solution:  Since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(5,−5,6)</m:t>
                        </m:r>
                      </m:e>
                    </m:acc>
                    <m:r>
                      <a:rPr lang="en-US" b="0" i="0" smtClean="0">
                        <a:latin typeface="Cambria Math" panose="02040503050406030204" pitchFamily="18" charset="0"/>
                      </a:rPr>
                      <m:t> </m:t>
                    </m:r>
                  </m:oMath>
                </a14:m>
                <a:r>
                  <a:rPr lang="en-US" dirty="0"/>
                  <a:t>is non-zero and is not collinear to the other direction vector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(2,−7,1)</m:t>
                        </m:r>
                      </m:e>
                    </m:acc>
                  </m:oMath>
                </a14:m>
                <a:r>
                  <a:rPr lang="en-US" dirty="0"/>
                  <a:t> , we can state that we have both of our direction vectors.</a:t>
                </a:r>
              </a:p>
              <a:p>
                <a:pPr marL="0" indent="0">
                  <a:buNone/>
                </a:pPr>
                <a:r>
                  <a:rPr lang="en-US" dirty="0"/>
                  <a:t>Therefore the equation of the plane is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(−3,7,0)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(2,−7,1)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(5,−5,6)</m:t>
                        </m:r>
                      </m:e>
                    </m:acc>
                  </m:oMath>
                </a14:m>
                <a:r>
                  <a:rPr lang="en-US" dirty="0"/>
                  <a:t> </a:t>
                </a:r>
              </a:p>
            </p:txBody>
          </p:sp>
        </mc:Choice>
        <mc:Fallback xmlns="">
          <p:sp>
            <p:nvSpPr>
              <p:cNvPr id="3" name="Content Placeholder 2">
                <a:extLst>
                  <a:ext uri="{FF2B5EF4-FFF2-40B4-BE49-F238E27FC236}">
                    <a16:creationId xmlns:a16="http://schemas.microsoft.com/office/drawing/2014/main" id="{CDA79D9C-D4BE-43D1-9BDF-090F8BEEB09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61218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EEEB-09ED-4B22-A0B2-8E21B8EDD03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57273F-82C6-4165-8954-79771F0F3D28}"/>
                  </a:ext>
                </a:extLst>
              </p:cNvPr>
              <p:cNvSpPr>
                <a:spLocks noGrp="1"/>
              </p:cNvSpPr>
              <p:nvPr>
                <p:ph idx="1"/>
              </p:nvPr>
            </p:nvSpPr>
            <p:spPr/>
            <p:txBody>
              <a:bodyPr/>
              <a:lstStyle/>
              <a:p>
                <a:pPr marL="0" indent="0">
                  <a:buNone/>
                </a:pPr>
                <a:r>
                  <a:rPr lang="en-US" dirty="0"/>
                  <a:t>Determine two lines that lie on the plane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(1,−9,3)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(1,−2,8)</m:t>
                          </m:r>
                        </m:e>
                      </m:acc>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557273F-82C6-4165-8954-79771F0F3D2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63703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EEEB-09ED-4B22-A0B2-8E21B8EDD03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57273F-82C6-4165-8954-79771F0F3D28}"/>
                  </a:ext>
                </a:extLst>
              </p:cNvPr>
              <p:cNvSpPr>
                <a:spLocks noGrp="1"/>
              </p:cNvSpPr>
              <p:nvPr>
                <p:ph idx="1"/>
              </p:nvPr>
            </p:nvSpPr>
            <p:spPr/>
            <p:txBody>
              <a:bodyPr/>
              <a:lstStyle/>
              <a:p>
                <a:pPr marL="0" indent="0">
                  <a:buNone/>
                </a:pPr>
                <a:r>
                  <a:rPr lang="en-US" dirty="0"/>
                  <a:t>Determine two lines that lie on the plane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(1,−9,3)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(1,−2,8)</m:t>
                          </m:r>
                        </m:e>
                      </m:acc>
                    </m:oMath>
                  </m:oMathPara>
                </a14:m>
                <a:endParaRPr lang="en-US" dirty="0"/>
              </a:p>
              <a:p>
                <a:pPr marL="0" indent="0">
                  <a:buNone/>
                </a:pPr>
                <a:r>
                  <a:rPr lang="en-US" dirty="0"/>
                  <a:t>Solution:</a:t>
                </a:r>
              </a:p>
              <a:p>
                <a:pPr marL="0" indent="0">
                  <a:buNone/>
                </a:pPr>
                <a:r>
                  <a:rPr lang="en-US" dirty="0"/>
                  <a:t>That equation of the plane contains one position vector and two direction vectors.</a:t>
                </a:r>
              </a:p>
              <a:p>
                <a:pPr marL="0" indent="0">
                  <a:buNone/>
                </a:pPr>
                <a:r>
                  <a:rPr lang="en-US" dirty="0"/>
                  <a:t>If we use the position vector and one of the direction vectors, we get the equation of a line.</a:t>
                </a:r>
              </a:p>
              <a:p>
                <a:pPr marL="0" indent="0">
                  <a:buNone/>
                </a:pPr>
                <a:r>
                  <a:rPr lang="en-US" dirty="0"/>
                  <a:t>If we use the position vector and the other direction vector, we get the equation of another line.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557273F-82C6-4165-8954-79771F0F3D28}"/>
                  </a:ext>
                </a:extLst>
              </p:cNvPr>
              <p:cNvSpPr>
                <a:spLocks noGrp="1" noRot="1" noChangeAspect="1" noMove="1" noResize="1" noEditPoints="1" noAdjustHandles="1" noChangeArrowheads="1" noChangeShapeType="1" noTextEdit="1"/>
              </p:cNvSpPr>
              <p:nvPr>
                <p:ph idx="1"/>
              </p:nvPr>
            </p:nvSpPr>
            <p:spPr>
              <a:blipFill>
                <a:blip r:embed="rId2"/>
                <a:stretch>
                  <a:fillRect l="-1217"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095168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EEEB-09ED-4B22-A0B2-8E21B8EDD03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57273F-82C6-4165-8954-79771F0F3D28}"/>
                  </a:ext>
                </a:extLst>
              </p:cNvPr>
              <p:cNvSpPr>
                <a:spLocks noGrp="1"/>
              </p:cNvSpPr>
              <p:nvPr>
                <p:ph idx="1"/>
              </p:nvPr>
            </p:nvSpPr>
            <p:spPr/>
            <p:txBody>
              <a:bodyPr/>
              <a:lstStyle/>
              <a:p>
                <a:pPr marL="0" indent="0">
                  <a:buNone/>
                </a:pPr>
                <a:r>
                  <a:rPr lang="en-US" dirty="0"/>
                  <a:t>Determine two lines that lie on the plane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(1,−9,3)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(1,−2,8)</m:t>
                          </m:r>
                        </m:e>
                      </m:acc>
                    </m:oMath>
                  </m:oMathPara>
                </a14:m>
                <a:endParaRPr lang="en-US" dirty="0"/>
              </a:p>
              <a:p>
                <a:pPr marL="0" indent="0">
                  <a:buNone/>
                </a:pPr>
                <a:r>
                  <a:rPr lang="en-US" dirty="0"/>
                  <a:t>Solution:</a:t>
                </a:r>
              </a:p>
              <a:p>
                <a:pPr marL="0" indent="0">
                  <a:buNone/>
                </a:pPr>
                <a:r>
                  <a:rPr lang="en-US" dirty="0"/>
                  <a:t>Therefore, the two lines are</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(1,−9,3)</m:t>
                        </m:r>
                      </m:e>
                    </m:acc>
                    <m:r>
                      <a:rPr lang="en-US" i="1">
                        <a:latin typeface="Cambria Math" panose="02040503050406030204" pitchFamily="18" charset="0"/>
                      </a:rPr>
                      <m:t>+</m:t>
                    </m:r>
                    <m:r>
                      <a:rPr lang="en-US" i="1">
                        <a:latin typeface="Cambria Math" panose="02040503050406030204" pitchFamily="18" charset="0"/>
                      </a:rPr>
                      <m:t>𝑠</m:t>
                    </m:r>
                    <m:acc>
                      <m:accPr>
                        <m:chr m:val="⃗"/>
                        <m:ctrlPr>
                          <a:rPr lang="en-US" i="1">
                            <a:latin typeface="Cambria Math" panose="02040503050406030204" pitchFamily="18" charset="0"/>
                          </a:rPr>
                        </m:ctrlPr>
                      </m:accPr>
                      <m:e>
                        <m:r>
                          <a:rPr lang="en-US" i="1">
                            <a:latin typeface="Cambria Math" panose="02040503050406030204" pitchFamily="18" charset="0"/>
                          </a:rPr>
                          <m:t>(3,−2,1)</m:t>
                        </m:r>
                      </m:e>
                    </m:acc>
                  </m:oMath>
                </a14:m>
                <a:r>
                  <a:rPr lang="en-US" dirty="0"/>
                  <a:t>     and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(1,−9,3)</m:t>
                        </m:r>
                      </m:e>
                    </m:acc>
                    <m:r>
                      <a:rPr lang="en-US" i="1">
                        <a:latin typeface="Cambria Math" panose="02040503050406030204" pitchFamily="18" charset="0"/>
                      </a:rPr>
                      <m:t>+</m:t>
                    </m:r>
                    <m:r>
                      <a:rPr lang="en-US" i="1">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(1,−2,8)</m:t>
                        </m:r>
                      </m:e>
                    </m:acc>
                  </m:oMath>
                </a14:m>
                <a:endParaRPr lang="en-US" dirty="0"/>
              </a:p>
            </p:txBody>
          </p:sp>
        </mc:Choice>
        <mc:Fallback xmlns="">
          <p:sp>
            <p:nvSpPr>
              <p:cNvPr id="3" name="Content Placeholder 2">
                <a:extLst>
                  <a:ext uri="{FF2B5EF4-FFF2-40B4-BE49-F238E27FC236}">
                    <a16:creationId xmlns:a16="http://schemas.microsoft.com/office/drawing/2014/main" id="{9557273F-82C6-4165-8954-79771F0F3D2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0261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lstStyle/>
              <a:p>
                <a:pPr marL="0" indent="0">
                  <a:buNone/>
                </a:pPr>
                <a:r>
                  <a:rPr lang="en-US" dirty="0"/>
                  <a:t>Therefore the vector equation of this plane is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Notice that we use different parameters for the two different direction vectors because a particular point on the plane may be associated with different parameter values for </a:t>
                </a:r>
                <a14:m>
                  <m:oMath xmlns:m="http://schemas.openxmlformats.org/officeDocument/2006/math">
                    <m:r>
                      <a:rPr lang="en-US" b="0" i="1" smtClean="0">
                        <a:latin typeface="Cambria Math" panose="02040503050406030204" pitchFamily="18" charset="0"/>
                      </a:rPr>
                      <m:t>𝑠</m:t>
                    </m:r>
                  </m:oMath>
                </a14:m>
                <a:r>
                  <a:rPr lang="en-US" dirty="0"/>
                  <a:t> and for </a:t>
                </a:r>
                <a14:m>
                  <m:oMath xmlns:m="http://schemas.openxmlformats.org/officeDocument/2006/math">
                    <m:r>
                      <a:rPr lang="en-US" b="0" i="1" smtClean="0">
                        <a:latin typeface="Cambria Math" panose="02040503050406030204" pitchFamily="18" charset="0"/>
                      </a:rPr>
                      <m:t>𝑡</m:t>
                    </m:r>
                  </m:oMath>
                </a14:m>
                <a:r>
                  <a:rPr lang="en-US" dirty="0"/>
                  <a:t>.</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96347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lstStyle/>
              <a:p>
                <a:pPr marL="0" indent="0">
                  <a:buNone/>
                </a:pPr>
                <a:r>
                  <a:rPr lang="en-US" dirty="0"/>
                  <a:t>Therefore the vector equation of this plane is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(3,−9,4)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m:t>
                          </m:r>
                        </m:e>
                      </m:ac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Notice that we use different parameters for the two different direction vectors because a particular point on the plane may be associated with different parameter values for </a:t>
                </a:r>
                <a14:m>
                  <m:oMath xmlns:m="http://schemas.openxmlformats.org/officeDocument/2006/math">
                    <m:r>
                      <a:rPr lang="en-US" b="0" i="1" smtClean="0">
                        <a:latin typeface="Cambria Math" panose="02040503050406030204" pitchFamily="18" charset="0"/>
                      </a:rPr>
                      <m:t>𝑠</m:t>
                    </m:r>
                  </m:oMath>
                </a14:m>
                <a:r>
                  <a:rPr lang="en-US" dirty="0"/>
                  <a:t> and for </a:t>
                </a:r>
                <a14:m>
                  <m:oMath xmlns:m="http://schemas.openxmlformats.org/officeDocument/2006/math">
                    <m:r>
                      <a:rPr lang="en-US" b="0" i="1" smtClean="0">
                        <a:latin typeface="Cambria Math" panose="02040503050406030204" pitchFamily="18" charset="0"/>
                      </a:rPr>
                      <m:t>𝑡</m:t>
                    </m:r>
                  </m:oMath>
                </a14:m>
                <a:r>
                  <a:rPr lang="en-US" dirty="0"/>
                  <a:t>.</a:t>
                </a:r>
              </a:p>
              <a:p>
                <a:pPr marL="0" indent="0">
                  <a:buNone/>
                </a:pPr>
                <a:r>
                  <a:rPr lang="en-US" dirty="0"/>
                  <a:t>The parametric equations for the plane are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=8+3</m:t>
                      </m:r>
                      <m:r>
                        <a:rPr lang="en-US" b="0" i="1" smtClean="0">
                          <a:latin typeface="Cambria Math" panose="02040503050406030204" pitchFamily="18" charset="0"/>
                        </a:rPr>
                        <m:t>𝑠</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=−1−9</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=4+4</m:t>
                      </m:r>
                      <m:r>
                        <a:rPr lang="en-US" b="0" i="1" smtClean="0">
                          <a:latin typeface="Cambria Math" panose="02040503050406030204" pitchFamily="18" charset="0"/>
                        </a:rPr>
                        <m:t>𝑠</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29184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38129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5CD5-82A2-486E-9480-B8446E8AF8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24EF6F-E4FF-416C-B51B-AC43CD9E9749}"/>
                  </a:ext>
                </a:extLst>
              </p:cNvPr>
              <p:cNvSpPr>
                <a:spLocks noGrp="1"/>
              </p:cNvSpPr>
              <p:nvPr>
                <p:ph idx="1"/>
              </p:nvPr>
            </p:nvSpPr>
            <p:spPr/>
            <p:txBody>
              <a:bodyPr>
                <a:normAutofit/>
              </a:bodyPr>
              <a:lstStyle/>
              <a:p>
                <a:pPr marL="0" indent="0">
                  <a:buNone/>
                </a:pPr>
                <a:r>
                  <a:rPr lang="en-US" sz="1800" dirty="0"/>
                  <a:t>Given the vector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𝑟</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(8,−1,4)</m:t>
                          </m:r>
                        </m:e>
                      </m:acc>
                      <m:r>
                        <a:rPr lang="en-US" sz="1800" b="0" i="1" smtClean="0">
                          <a:latin typeface="Cambria Math" panose="02040503050406030204" pitchFamily="18" charset="0"/>
                        </a:rPr>
                        <m:t>+</m:t>
                      </m:r>
                      <m:r>
                        <a:rPr lang="en-US" sz="1800" b="0" i="1" smtClean="0">
                          <a:latin typeface="Cambria Math" panose="02040503050406030204" pitchFamily="18" charset="0"/>
                        </a:rPr>
                        <m:t>𝑠</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(3,−9,4)</m:t>
                          </m:r>
                        </m:e>
                      </m:acc>
                      <m:r>
                        <a:rPr lang="en-US" sz="1800" b="0" i="1" smtClean="0">
                          <a:latin typeface="Cambria Math" panose="02040503050406030204" pitchFamily="18" charset="0"/>
                        </a:rPr>
                        <m:t>+</m:t>
                      </m:r>
                      <m:r>
                        <a:rPr lang="en-US" sz="1800" b="0" i="1" smtClean="0">
                          <a:latin typeface="Cambria Math" panose="02040503050406030204" pitchFamily="18" charset="0"/>
                        </a:rPr>
                        <m:t>𝑡</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(0,1,−2)</m:t>
                          </m:r>
                        </m:e>
                      </m:acc>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m:oMathPara>
                </a14:m>
                <a:endParaRPr lang="en-US" sz="1800" dirty="0"/>
              </a:p>
              <a:p>
                <a:pPr marL="0" indent="0">
                  <a:buNone/>
                </a:pPr>
                <a:r>
                  <a:rPr lang="en-US" sz="1800" dirty="0"/>
                  <a:t>And the parametric equations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=8+3</m:t>
                      </m:r>
                      <m:r>
                        <a:rPr lang="en-US" sz="1800" b="0" i="1" smtClean="0">
                          <a:latin typeface="Cambria Math" panose="02040503050406030204" pitchFamily="18" charset="0"/>
                        </a:rPr>
                        <m:t>𝑠</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=−1−9</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=4+4</m:t>
                      </m:r>
                      <m:r>
                        <a:rPr lang="en-US" sz="1800" b="0" i="1" smtClean="0">
                          <a:latin typeface="Cambria Math" panose="02040503050406030204" pitchFamily="18" charset="0"/>
                        </a:rPr>
                        <m:t>𝑠</m:t>
                      </m:r>
                      <m:r>
                        <a:rPr lang="en-US" sz="1800" b="0" i="1" smtClean="0">
                          <a:latin typeface="Cambria Math" panose="02040503050406030204" pitchFamily="18" charset="0"/>
                        </a:rPr>
                        <m:t>−2</m:t>
                      </m:r>
                      <m:r>
                        <a:rPr lang="en-US" sz="1800" b="0" i="1" smtClean="0">
                          <a:latin typeface="Cambria Math" panose="02040503050406030204" pitchFamily="18" charset="0"/>
                        </a:rPr>
                        <m:t>𝑡</m:t>
                      </m:r>
                      <m:r>
                        <a:rPr lang="en-US" sz="1800" b="0" i="1" smtClean="0">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rPr>
                        <m:t> </m:t>
                      </m:r>
                    </m:oMath>
                  </m:oMathPara>
                </a14:m>
                <a:endParaRPr lang="en-US" sz="1800" dirty="0"/>
              </a:p>
              <a:p>
                <a:pPr marL="0" indent="0">
                  <a:buNone/>
                </a:pPr>
                <a:r>
                  <a:rPr lang="en-US" sz="1800" dirty="0"/>
                  <a:t>state three other points on the plane.</a:t>
                </a:r>
              </a:p>
              <a:p>
                <a:pPr marL="0" indent="0">
                  <a:buNone/>
                </a:pPr>
                <a:r>
                  <a:rPr lang="en-US" sz="1800" dirty="0"/>
                  <a:t>Solution:</a:t>
                </a:r>
              </a:p>
              <a:p>
                <a:pPr marL="0" indent="0">
                  <a:buNone/>
                </a:pPr>
                <a:r>
                  <a:rPr lang="en-US" sz="1800" dirty="0"/>
                  <a:t>We can just give the parameters </a:t>
                </a:r>
                <a14:m>
                  <m:oMath xmlns:m="http://schemas.openxmlformats.org/officeDocument/2006/math">
                    <m:r>
                      <a:rPr lang="en-US" sz="1800" b="0" i="1" smtClean="0">
                        <a:latin typeface="Cambria Math" panose="02040503050406030204" pitchFamily="18" charset="0"/>
                      </a:rPr>
                      <m:t>𝑠</m:t>
                    </m:r>
                  </m:oMath>
                </a14:m>
                <a:r>
                  <a:rPr lang="en-US" sz="1800" dirty="0"/>
                  <a:t> and </a:t>
                </a:r>
                <a14:m>
                  <m:oMath xmlns:m="http://schemas.openxmlformats.org/officeDocument/2006/math">
                    <m:r>
                      <a:rPr lang="en-US" sz="1800" b="0" i="1" smtClean="0">
                        <a:latin typeface="Cambria Math" panose="02040503050406030204" pitchFamily="18" charset="0"/>
                      </a:rPr>
                      <m:t>𝑡</m:t>
                    </m:r>
                  </m:oMath>
                </a14:m>
                <a:r>
                  <a:rPr lang="en-US" sz="1800" dirty="0"/>
                  <a:t> any pair of values</a:t>
                </a:r>
              </a:p>
              <a:p>
                <a:pPr marL="0" indent="0">
                  <a:buNone/>
                </a:pPr>
                <a:r>
                  <a:rPr lang="en-US" sz="1800" dirty="0"/>
                  <a:t>First Point: For example, let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=−2</m:t>
                    </m:r>
                  </m:oMath>
                </a14:m>
                <a:r>
                  <a:rPr lang="en-US" sz="1800" dirty="0"/>
                  <a:t> and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=3</m:t>
                    </m:r>
                  </m:oMath>
                </a14:m>
                <a:endParaRPr lang="en-US" sz="1800" dirty="0"/>
              </a:p>
              <a:p>
                <a:pPr marL="0" indent="0">
                  <a:buNone/>
                </a:pPr>
                <a:r>
                  <a:rPr lang="en-US" sz="1800" dirty="0"/>
                  <a:t> </a:t>
                </a:r>
              </a:p>
            </p:txBody>
          </p:sp>
        </mc:Choice>
        <mc:Fallback xmlns="">
          <p:sp>
            <p:nvSpPr>
              <p:cNvPr id="3" name="Content Placeholder 2">
                <a:extLst>
                  <a:ext uri="{FF2B5EF4-FFF2-40B4-BE49-F238E27FC236}">
                    <a16:creationId xmlns:a16="http://schemas.microsoft.com/office/drawing/2014/main" id="{B424EF6F-E4FF-416C-B51B-AC43CD9E97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290099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4428</Words>
  <Application>Microsoft Office PowerPoint</Application>
  <PresentationFormat>Widescreen</PresentationFormat>
  <Paragraphs>356</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Cambria Math</vt:lpstr>
      <vt:lpstr>Office Theme</vt:lpstr>
      <vt:lpstr>Vector and Parametric Equations of a Plane</vt:lpstr>
      <vt:lpstr>PowerPoint Presentation</vt:lpstr>
      <vt:lpstr>Example</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information about planes</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Example</vt:lpstr>
      <vt:lpstr>Example</vt:lpstr>
      <vt:lpstr>PowerPoint Presentation</vt:lpstr>
      <vt:lpstr>PowerPoint Presentation</vt:lpstr>
      <vt:lpstr>PowerPoint Presentation</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and Parametric Equations of a Plane</dc:title>
  <dc:creator>Jim Beland</dc:creator>
  <cp:lastModifiedBy>Jim</cp:lastModifiedBy>
  <cp:revision>17</cp:revision>
  <dcterms:created xsi:type="dcterms:W3CDTF">2020-06-07T15:55:10Z</dcterms:created>
  <dcterms:modified xsi:type="dcterms:W3CDTF">2022-01-31T15:11:08Z</dcterms:modified>
</cp:coreProperties>
</file>