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ld Standard TT" panose="020B0604020202020204" charset="0"/>
      <p:regular r:id="rId15"/>
      <p:bold r:id="rId16"/>
      <p: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  <p:embeddedFont>
      <p:font typeface="Roboto Slab Regular" panose="020B0604020202020204" charset="0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9593F1-8D46-4BE4-9F66-53EF3EB81ED0}">
  <a:tblStyle styleId="{419593F1-8D46-4BE4-9F66-53EF3EB81E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248e58c2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248e58c2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c64623c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c64623c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8384096b2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8384096b2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384096b2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384096b2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84096b2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84096b2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384096b2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384096b2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c64623c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c64623c2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248e58c2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7248e58c2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384096b2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384096b2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384096b2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8384096b2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27573" y="1480050"/>
            <a:ext cx="10999147" cy="2183400"/>
            <a:chOff x="-745100" y="1211803"/>
            <a:chExt cx="10999147" cy="2183400"/>
          </a:xfrm>
        </p:grpSpPr>
        <p:sp>
          <p:nvSpPr>
            <p:cNvPr id="10" name="Google Shape;10;p2"/>
            <p:cNvSpPr/>
            <p:nvPr/>
          </p:nvSpPr>
          <p:spPr>
            <a:xfrm>
              <a:off x="-745100" y="1279388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10800000">
              <a:off x="2836333" y="1604844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899950">
              <a:off x="6463100" y="1667576"/>
              <a:ext cx="3689208" cy="1271853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13;p2"/>
          <p:cNvCxnSpPr/>
          <p:nvPr/>
        </p:nvCxnSpPr>
        <p:spPr>
          <a:xfrm>
            <a:off x="2533050" y="3854338"/>
            <a:ext cx="4077900" cy="0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681850"/>
            <a:ext cx="7704000" cy="1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0000" y="3215125"/>
            <a:ext cx="77040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720000" y="2859185"/>
            <a:ext cx="77040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93256"/>
            <a:ext cx="7704000" cy="13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500"/>
              <a:buFont typeface="Roboto Slab Regular"/>
              <a:buNone/>
              <a:defRPr sz="85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oboto Slab Regular"/>
              <a:buNone/>
              <a:defRPr sz="12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oboto Slab Regular"/>
              <a:buNone/>
              <a:defRPr sz="12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oboto Slab Regular"/>
              <a:buNone/>
              <a:defRPr sz="12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oboto Slab Regular"/>
              <a:buNone/>
              <a:defRPr sz="12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oboto Slab Regular"/>
              <a:buNone/>
              <a:defRPr sz="12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oboto Slab Regular"/>
              <a:buNone/>
              <a:defRPr sz="12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oboto Slab Regular"/>
              <a:buNone/>
              <a:defRPr sz="12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oboto Slab Regular"/>
              <a:buNone/>
              <a:defRPr sz="12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t>xx%</a:t>
            </a:r>
          </a:p>
        </p:txBody>
      </p:sp>
      <p:grpSp>
        <p:nvGrpSpPr>
          <p:cNvPr id="87" name="Google Shape;87;p11"/>
          <p:cNvGrpSpPr/>
          <p:nvPr/>
        </p:nvGrpSpPr>
        <p:grpSpPr>
          <a:xfrm rot="1800044">
            <a:off x="-989351" y="2085844"/>
            <a:ext cx="11732282" cy="1276608"/>
            <a:chOff x="-2669840" y="1413898"/>
            <a:chExt cx="11732540" cy="1276636"/>
          </a:xfrm>
        </p:grpSpPr>
        <p:sp>
          <p:nvSpPr>
            <p:cNvPr id="88" name="Google Shape;88;p11"/>
            <p:cNvSpPr/>
            <p:nvPr/>
          </p:nvSpPr>
          <p:spPr>
            <a:xfrm>
              <a:off x="5373325" y="1418622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 rot="10800000">
              <a:off x="-2669840" y="1413898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Google Shape;90;p11"/>
          <p:cNvCxnSpPr/>
          <p:nvPr/>
        </p:nvCxnSpPr>
        <p:spPr>
          <a:xfrm>
            <a:off x="2533050" y="3626444"/>
            <a:ext cx="4077900" cy="0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 rot="10800000">
            <a:off x="5918600" y="3273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593275" y="1247450"/>
            <a:ext cx="78306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 rot="1802385">
            <a:off x="-2271605" y="3033652"/>
            <a:ext cx="3689236" cy="1271863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588250" y="730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 rot="-5400000">
            <a:off x="7690482" y="955396"/>
            <a:ext cx="868777" cy="1416509"/>
            <a:chOff x="-1644142" y="2405317"/>
            <a:chExt cx="868777" cy="1416509"/>
          </a:xfrm>
        </p:grpSpPr>
        <p:sp>
          <p:nvSpPr>
            <p:cNvPr id="100" name="Google Shape;100;p14"/>
            <p:cNvSpPr/>
            <p:nvPr/>
          </p:nvSpPr>
          <p:spPr>
            <a:xfrm>
              <a:off x="-1495668" y="2894722"/>
              <a:ext cx="147430" cy="427441"/>
            </a:xfrm>
            <a:custGeom>
              <a:avLst/>
              <a:gdLst/>
              <a:ahLst/>
              <a:cxnLst/>
              <a:rect l="l" t="t" r="r" b="b"/>
              <a:pathLst>
                <a:path w="21328" h="61836" extrusionOk="0">
                  <a:moveTo>
                    <a:pt x="1862" y="1"/>
                  </a:moveTo>
                  <a:cubicBezTo>
                    <a:pt x="1289" y="144"/>
                    <a:pt x="717" y="430"/>
                    <a:pt x="1" y="430"/>
                  </a:cubicBezTo>
                  <a:lnTo>
                    <a:pt x="19467" y="61835"/>
                  </a:lnTo>
                  <a:cubicBezTo>
                    <a:pt x="20040" y="61549"/>
                    <a:pt x="20612" y="61406"/>
                    <a:pt x="21328" y="61263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-1490719" y="2483124"/>
              <a:ext cx="129623" cy="297825"/>
            </a:xfrm>
            <a:custGeom>
              <a:avLst/>
              <a:gdLst/>
              <a:ahLst/>
              <a:cxnLst/>
              <a:rect l="l" t="t" r="r" b="b"/>
              <a:pathLst>
                <a:path w="18752" h="43085" extrusionOk="0">
                  <a:moveTo>
                    <a:pt x="17177" y="1"/>
                  </a:moveTo>
                  <a:lnTo>
                    <a:pt x="1" y="42512"/>
                  </a:lnTo>
                  <a:cubicBezTo>
                    <a:pt x="573" y="42655"/>
                    <a:pt x="1146" y="42798"/>
                    <a:pt x="1718" y="43084"/>
                  </a:cubicBezTo>
                  <a:lnTo>
                    <a:pt x="18751" y="716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-1482804" y="3490358"/>
              <a:ext cx="105879" cy="144464"/>
            </a:xfrm>
            <a:custGeom>
              <a:avLst/>
              <a:gdLst/>
              <a:ahLst/>
              <a:cxnLst/>
              <a:rect l="l" t="t" r="r" b="b"/>
              <a:pathLst>
                <a:path w="15317" h="20899" extrusionOk="0">
                  <a:moveTo>
                    <a:pt x="14028" y="0"/>
                  </a:moveTo>
                  <a:lnTo>
                    <a:pt x="1" y="20182"/>
                  </a:lnTo>
                  <a:cubicBezTo>
                    <a:pt x="573" y="20326"/>
                    <a:pt x="1146" y="20469"/>
                    <a:pt x="1718" y="20898"/>
                  </a:cubicBezTo>
                  <a:lnTo>
                    <a:pt x="15316" y="1432"/>
                  </a:lnTo>
                  <a:cubicBezTo>
                    <a:pt x="14887" y="1002"/>
                    <a:pt x="14457" y="573"/>
                    <a:pt x="14028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-1251276" y="3470567"/>
              <a:ext cx="156333" cy="123685"/>
            </a:xfrm>
            <a:custGeom>
              <a:avLst/>
              <a:gdLst/>
              <a:ahLst/>
              <a:cxnLst/>
              <a:rect l="l" t="t" r="r" b="b"/>
              <a:pathLst>
                <a:path w="22616" h="17893" extrusionOk="0">
                  <a:moveTo>
                    <a:pt x="1288" y="1"/>
                  </a:moveTo>
                  <a:cubicBezTo>
                    <a:pt x="859" y="430"/>
                    <a:pt x="573" y="859"/>
                    <a:pt x="0" y="1289"/>
                  </a:cubicBezTo>
                  <a:lnTo>
                    <a:pt x="21470" y="17893"/>
                  </a:lnTo>
                  <a:lnTo>
                    <a:pt x="22615" y="16461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-1238419" y="3286536"/>
              <a:ext cx="197891" cy="95980"/>
            </a:xfrm>
            <a:custGeom>
              <a:avLst/>
              <a:gdLst/>
              <a:ahLst/>
              <a:cxnLst/>
              <a:rect l="l" t="t" r="r" b="b"/>
              <a:pathLst>
                <a:path w="28628" h="13885" extrusionOk="0">
                  <a:moveTo>
                    <a:pt x="27769" y="1"/>
                  </a:moveTo>
                  <a:lnTo>
                    <a:pt x="1" y="12024"/>
                  </a:lnTo>
                  <a:cubicBezTo>
                    <a:pt x="287" y="12596"/>
                    <a:pt x="430" y="13169"/>
                    <a:pt x="717" y="13885"/>
                  </a:cubicBezTo>
                  <a:lnTo>
                    <a:pt x="28628" y="1575"/>
                  </a:lnTo>
                  <a:cubicBezTo>
                    <a:pt x="28341" y="1146"/>
                    <a:pt x="28055" y="573"/>
                    <a:pt x="2776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-1587680" y="3226183"/>
              <a:ext cx="181073" cy="132589"/>
            </a:xfrm>
            <a:custGeom>
              <a:avLst/>
              <a:gdLst/>
              <a:ahLst/>
              <a:cxnLst/>
              <a:rect l="l" t="t" r="r" b="b"/>
              <a:pathLst>
                <a:path w="26195" h="19181" extrusionOk="0">
                  <a:moveTo>
                    <a:pt x="1145" y="0"/>
                  </a:moveTo>
                  <a:lnTo>
                    <a:pt x="0" y="1432"/>
                  </a:lnTo>
                  <a:lnTo>
                    <a:pt x="25192" y="19180"/>
                  </a:lnTo>
                  <a:cubicBezTo>
                    <a:pt x="25478" y="18751"/>
                    <a:pt x="25765" y="18322"/>
                    <a:pt x="26194" y="1789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-1119683" y="2909563"/>
              <a:ext cx="129616" cy="237472"/>
            </a:xfrm>
            <a:custGeom>
              <a:avLst/>
              <a:gdLst/>
              <a:ahLst/>
              <a:cxnLst/>
              <a:rect l="l" t="t" r="r" b="b"/>
              <a:pathLst>
                <a:path w="18751" h="34354" extrusionOk="0">
                  <a:moveTo>
                    <a:pt x="1574" y="1"/>
                  </a:moveTo>
                  <a:lnTo>
                    <a:pt x="0" y="860"/>
                  </a:lnTo>
                  <a:lnTo>
                    <a:pt x="17033" y="34353"/>
                  </a:lnTo>
                  <a:cubicBezTo>
                    <a:pt x="17606" y="34067"/>
                    <a:pt x="18178" y="33781"/>
                    <a:pt x="18751" y="33638"/>
                  </a:cubicBezTo>
                  <a:lnTo>
                    <a:pt x="1574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-1009864" y="3181618"/>
              <a:ext cx="154785" cy="131683"/>
            </a:xfrm>
            <a:custGeom>
              <a:avLst/>
              <a:gdLst/>
              <a:ahLst/>
              <a:cxnLst/>
              <a:rect l="l" t="t" r="r" b="b"/>
              <a:pathLst>
                <a:path w="22392" h="19050" extrusionOk="0">
                  <a:moveTo>
                    <a:pt x="9676" y="1"/>
                  </a:moveTo>
                  <a:cubicBezTo>
                    <a:pt x="4861" y="1"/>
                    <a:pt x="239" y="3618"/>
                    <a:pt x="144" y="9310"/>
                  </a:cubicBezTo>
                  <a:cubicBezTo>
                    <a:pt x="1" y="14606"/>
                    <a:pt x="4152" y="18900"/>
                    <a:pt x="9305" y="19043"/>
                  </a:cubicBezTo>
                  <a:cubicBezTo>
                    <a:pt x="9423" y="19047"/>
                    <a:pt x="9541" y="19049"/>
                    <a:pt x="9659" y="19049"/>
                  </a:cubicBezTo>
                  <a:cubicBezTo>
                    <a:pt x="18017" y="19049"/>
                    <a:pt x="22392" y="9082"/>
                    <a:pt x="16605" y="3012"/>
                  </a:cubicBezTo>
                  <a:cubicBezTo>
                    <a:pt x="14626" y="937"/>
                    <a:pt x="12126" y="1"/>
                    <a:pt x="967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-1071268" y="3122240"/>
              <a:ext cx="295903" cy="251656"/>
            </a:xfrm>
            <a:custGeom>
              <a:avLst/>
              <a:gdLst/>
              <a:ahLst/>
              <a:cxnLst/>
              <a:rect l="l" t="t" r="r" b="b"/>
              <a:pathLst>
                <a:path w="42807" h="36406" extrusionOk="0">
                  <a:moveTo>
                    <a:pt x="18506" y="3592"/>
                  </a:moveTo>
                  <a:cubicBezTo>
                    <a:pt x="22199" y="3592"/>
                    <a:pt x="25953" y="5006"/>
                    <a:pt x="28923" y="8167"/>
                  </a:cubicBezTo>
                  <a:cubicBezTo>
                    <a:pt x="37858" y="17386"/>
                    <a:pt x="31193" y="32790"/>
                    <a:pt x="18537" y="32790"/>
                  </a:cubicBezTo>
                  <a:cubicBezTo>
                    <a:pt x="18421" y="32790"/>
                    <a:pt x="18304" y="32789"/>
                    <a:pt x="18188" y="32786"/>
                  </a:cubicBezTo>
                  <a:cubicBezTo>
                    <a:pt x="10029" y="32643"/>
                    <a:pt x="3588" y="25916"/>
                    <a:pt x="3874" y="17757"/>
                  </a:cubicBezTo>
                  <a:cubicBezTo>
                    <a:pt x="4065" y="9185"/>
                    <a:pt x="11163" y="3592"/>
                    <a:pt x="18506" y="3592"/>
                  </a:cubicBezTo>
                  <a:close/>
                  <a:moveTo>
                    <a:pt x="18519" y="1"/>
                  </a:moveTo>
                  <a:cubicBezTo>
                    <a:pt x="8598" y="1"/>
                    <a:pt x="577" y="7911"/>
                    <a:pt x="296" y="17757"/>
                  </a:cubicBezTo>
                  <a:cubicBezTo>
                    <a:pt x="1" y="28873"/>
                    <a:pt x="9103" y="36406"/>
                    <a:pt x="18635" y="36406"/>
                  </a:cubicBezTo>
                  <a:cubicBezTo>
                    <a:pt x="22973" y="36406"/>
                    <a:pt x="27399" y="34846"/>
                    <a:pt x="31070" y="31355"/>
                  </a:cubicBezTo>
                  <a:cubicBezTo>
                    <a:pt x="42807" y="20190"/>
                    <a:pt x="35221" y="437"/>
                    <a:pt x="19046" y="8"/>
                  </a:cubicBezTo>
                  <a:cubicBezTo>
                    <a:pt x="18870" y="3"/>
                    <a:pt x="18694" y="1"/>
                    <a:pt x="1851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-1625277" y="3191005"/>
              <a:ext cx="94715" cy="80710"/>
            </a:xfrm>
            <a:custGeom>
              <a:avLst/>
              <a:gdLst/>
              <a:ahLst/>
              <a:cxnLst/>
              <a:rect l="l" t="t" r="r" b="b"/>
              <a:pathLst>
                <a:path w="13702" h="11676" extrusionOk="0">
                  <a:moveTo>
                    <a:pt x="6007" y="0"/>
                  </a:moveTo>
                  <a:cubicBezTo>
                    <a:pt x="3070" y="0"/>
                    <a:pt x="239" y="2227"/>
                    <a:pt x="143" y="5662"/>
                  </a:cubicBezTo>
                  <a:cubicBezTo>
                    <a:pt x="0" y="8811"/>
                    <a:pt x="2577" y="11530"/>
                    <a:pt x="5726" y="11673"/>
                  </a:cubicBezTo>
                  <a:cubicBezTo>
                    <a:pt x="5785" y="11675"/>
                    <a:pt x="5844" y="11676"/>
                    <a:pt x="5903" y="11676"/>
                  </a:cubicBezTo>
                  <a:cubicBezTo>
                    <a:pt x="11082" y="11676"/>
                    <a:pt x="13701" y="5477"/>
                    <a:pt x="10163" y="1797"/>
                  </a:cubicBezTo>
                  <a:cubicBezTo>
                    <a:pt x="8970" y="557"/>
                    <a:pt x="7475" y="0"/>
                    <a:pt x="6007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-1597572" y="3643898"/>
              <a:ext cx="155061" cy="132416"/>
            </a:xfrm>
            <a:custGeom>
              <a:avLst/>
              <a:gdLst/>
              <a:ahLst/>
              <a:cxnLst/>
              <a:rect l="l" t="t" r="r" b="b"/>
              <a:pathLst>
                <a:path w="22432" h="19156" extrusionOk="0">
                  <a:moveTo>
                    <a:pt x="9739" y="1"/>
                  </a:moveTo>
                  <a:cubicBezTo>
                    <a:pt x="4901" y="1"/>
                    <a:pt x="238" y="3656"/>
                    <a:pt x="143" y="9278"/>
                  </a:cubicBezTo>
                  <a:cubicBezTo>
                    <a:pt x="0" y="14574"/>
                    <a:pt x="4151" y="19011"/>
                    <a:pt x="9447" y="19154"/>
                  </a:cubicBezTo>
                  <a:cubicBezTo>
                    <a:pt x="9506" y="19155"/>
                    <a:pt x="9565" y="19156"/>
                    <a:pt x="9623" y="19156"/>
                  </a:cubicBezTo>
                  <a:cubicBezTo>
                    <a:pt x="17955" y="19156"/>
                    <a:pt x="22431" y="9092"/>
                    <a:pt x="16604" y="2980"/>
                  </a:cubicBezTo>
                  <a:cubicBezTo>
                    <a:pt x="14642" y="923"/>
                    <a:pt x="12168" y="1"/>
                    <a:pt x="973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-1644142" y="3599133"/>
              <a:ext cx="262267" cy="222693"/>
            </a:xfrm>
            <a:custGeom>
              <a:avLst/>
              <a:gdLst/>
              <a:ahLst/>
              <a:cxnLst/>
              <a:rect l="l" t="t" r="r" b="b"/>
              <a:pathLst>
                <a:path w="37941" h="32216" extrusionOk="0">
                  <a:moveTo>
                    <a:pt x="16471" y="3497"/>
                  </a:moveTo>
                  <a:cubicBezTo>
                    <a:pt x="19655" y="3497"/>
                    <a:pt x="22900" y="4721"/>
                    <a:pt x="25488" y="7452"/>
                  </a:cubicBezTo>
                  <a:cubicBezTo>
                    <a:pt x="33176" y="15425"/>
                    <a:pt x="27269" y="28637"/>
                    <a:pt x="16219" y="28637"/>
                  </a:cubicBezTo>
                  <a:cubicBezTo>
                    <a:pt x="16160" y="28637"/>
                    <a:pt x="16100" y="28637"/>
                    <a:pt x="16041" y="28636"/>
                  </a:cubicBezTo>
                  <a:cubicBezTo>
                    <a:pt x="9170" y="28350"/>
                    <a:pt x="3731" y="22625"/>
                    <a:pt x="3874" y="15754"/>
                  </a:cubicBezTo>
                  <a:cubicBezTo>
                    <a:pt x="4065" y="8327"/>
                    <a:pt x="10146" y="3497"/>
                    <a:pt x="16471" y="3497"/>
                  </a:cubicBezTo>
                  <a:close/>
                  <a:moveTo>
                    <a:pt x="16367" y="1"/>
                  </a:moveTo>
                  <a:cubicBezTo>
                    <a:pt x="7596" y="1"/>
                    <a:pt x="577" y="6912"/>
                    <a:pt x="296" y="15611"/>
                  </a:cubicBezTo>
                  <a:cubicBezTo>
                    <a:pt x="0" y="25477"/>
                    <a:pt x="8069" y="32215"/>
                    <a:pt x="16534" y="32215"/>
                  </a:cubicBezTo>
                  <a:cubicBezTo>
                    <a:pt x="20349" y="32215"/>
                    <a:pt x="24245" y="30846"/>
                    <a:pt x="27492" y="27777"/>
                  </a:cubicBezTo>
                  <a:cubicBezTo>
                    <a:pt x="37940" y="17901"/>
                    <a:pt x="31213" y="296"/>
                    <a:pt x="16900" y="9"/>
                  </a:cubicBezTo>
                  <a:cubicBezTo>
                    <a:pt x="16721" y="4"/>
                    <a:pt x="16544" y="1"/>
                    <a:pt x="1636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-1392768" y="3348790"/>
              <a:ext cx="155075" cy="132679"/>
            </a:xfrm>
            <a:custGeom>
              <a:avLst/>
              <a:gdLst/>
              <a:ahLst/>
              <a:cxnLst/>
              <a:rect l="l" t="t" r="r" b="b"/>
              <a:pathLst>
                <a:path w="22434" h="19194" extrusionOk="0">
                  <a:moveTo>
                    <a:pt x="9830" y="1"/>
                  </a:moveTo>
                  <a:cubicBezTo>
                    <a:pt x="5055" y="1"/>
                    <a:pt x="477" y="3584"/>
                    <a:pt x="287" y="9173"/>
                  </a:cubicBezTo>
                  <a:cubicBezTo>
                    <a:pt x="1" y="14469"/>
                    <a:pt x="4295" y="18906"/>
                    <a:pt x="9591" y="19192"/>
                  </a:cubicBezTo>
                  <a:cubicBezTo>
                    <a:pt x="9650" y="19193"/>
                    <a:pt x="9709" y="19194"/>
                    <a:pt x="9767" y="19194"/>
                  </a:cubicBezTo>
                  <a:cubicBezTo>
                    <a:pt x="18097" y="19194"/>
                    <a:pt x="22433" y="9130"/>
                    <a:pt x="16748" y="3018"/>
                  </a:cubicBezTo>
                  <a:cubicBezTo>
                    <a:pt x="14763" y="936"/>
                    <a:pt x="12271" y="1"/>
                    <a:pt x="9830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-1431727" y="3309278"/>
              <a:ext cx="246749" cy="210161"/>
            </a:xfrm>
            <a:custGeom>
              <a:avLst/>
              <a:gdLst/>
              <a:ahLst/>
              <a:cxnLst/>
              <a:rect l="l" t="t" r="r" b="b"/>
              <a:pathLst>
                <a:path w="35696" h="30403" extrusionOk="0">
                  <a:moveTo>
                    <a:pt x="15483" y="1762"/>
                  </a:moveTo>
                  <a:cubicBezTo>
                    <a:pt x="18892" y="1762"/>
                    <a:pt x="22361" y="3080"/>
                    <a:pt x="25103" y="6014"/>
                  </a:cubicBezTo>
                  <a:cubicBezTo>
                    <a:pt x="33323" y="14518"/>
                    <a:pt x="27090" y="28634"/>
                    <a:pt x="15434" y="28634"/>
                  </a:cubicBezTo>
                  <a:cubicBezTo>
                    <a:pt x="15318" y="28634"/>
                    <a:pt x="15201" y="28632"/>
                    <a:pt x="15084" y="28630"/>
                  </a:cubicBezTo>
                  <a:cubicBezTo>
                    <a:pt x="7641" y="28487"/>
                    <a:pt x="1772" y="22332"/>
                    <a:pt x="2059" y="14889"/>
                  </a:cubicBezTo>
                  <a:cubicBezTo>
                    <a:pt x="2249" y="6906"/>
                    <a:pt x="8748" y="1762"/>
                    <a:pt x="15483" y="1762"/>
                  </a:cubicBezTo>
                  <a:close/>
                  <a:moveTo>
                    <a:pt x="15534" y="0"/>
                  </a:moveTo>
                  <a:cubicBezTo>
                    <a:pt x="7349" y="0"/>
                    <a:pt x="481" y="6532"/>
                    <a:pt x="198" y="14746"/>
                  </a:cubicBezTo>
                  <a:cubicBezTo>
                    <a:pt x="1" y="24097"/>
                    <a:pt x="7589" y="30402"/>
                    <a:pt x="15513" y="30402"/>
                  </a:cubicBezTo>
                  <a:cubicBezTo>
                    <a:pt x="19112" y="30402"/>
                    <a:pt x="22779" y="29102"/>
                    <a:pt x="25819" y="26196"/>
                  </a:cubicBezTo>
                  <a:cubicBezTo>
                    <a:pt x="35695" y="16893"/>
                    <a:pt x="29397" y="289"/>
                    <a:pt x="15799" y="3"/>
                  </a:cubicBezTo>
                  <a:cubicBezTo>
                    <a:pt x="15711" y="1"/>
                    <a:pt x="15622" y="0"/>
                    <a:pt x="15534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1456087" y="2405317"/>
              <a:ext cx="178101" cy="160453"/>
            </a:xfrm>
            <a:custGeom>
              <a:avLst/>
              <a:gdLst/>
              <a:ahLst/>
              <a:cxnLst/>
              <a:rect l="l" t="t" r="r" b="b"/>
              <a:pathLst>
                <a:path w="25765" h="23212" extrusionOk="0">
                  <a:moveTo>
                    <a:pt x="12937" y="1"/>
                  </a:moveTo>
                  <a:cubicBezTo>
                    <a:pt x="10020" y="1"/>
                    <a:pt x="7102" y="1075"/>
                    <a:pt x="4867" y="3241"/>
                  </a:cubicBezTo>
                  <a:cubicBezTo>
                    <a:pt x="287" y="7678"/>
                    <a:pt x="0" y="14978"/>
                    <a:pt x="4581" y="19559"/>
                  </a:cubicBezTo>
                  <a:cubicBezTo>
                    <a:pt x="6869" y="21994"/>
                    <a:pt x="9918" y="23212"/>
                    <a:pt x="12962" y="23212"/>
                  </a:cubicBezTo>
                  <a:cubicBezTo>
                    <a:pt x="15823" y="23212"/>
                    <a:pt x="18679" y="22137"/>
                    <a:pt x="20898" y="19988"/>
                  </a:cubicBezTo>
                  <a:cubicBezTo>
                    <a:pt x="25621" y="15551"/>
                    <a:pt x="25764" y="8251"/>
                    <a:pt x="21327" y="3527"/>
                  </a:cubicBezTo>
                  <a:cubicBezTo>
                    <a:pt x="19056" y="1183"/>
                    <a:pt x="15997" y="1"/>
                    <a:pt x="1293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-1186969" y="2846728"/>
              <a:ext cx="145453" cy="131994"/>
            </a:xfrm>
            <a:custGeom>
              <a:avLst/>
              <a:gdLst/>
              <a:ahLst/>
              <a:cxnLst/>
              <a:rect l="l" t="t" r="r" b="b"/>
              <a:pathLst>
                <a:path w="21042" h="19095" extrusionOk="0">
                  <a:moveTo>
                    <a:pt x="10596" y="1"/>
                  </a:moveTo>
                  <a:cubicBezTo>
                    <a:pt x="8209" y="1"/>
                    <a:pt x="5834" y="895"/>
                    <a:pt x="4009" y="2650"/>
                  </a:cubicBezTo>
                  <a:cubicBezTo>
                    <a:pt x="144" y="6371"/>
                    <a:pt x="1" y="12383"/>
                    <a:pt x="3722" y="16105"/>
                  </a:cubicBezTo>
                  <a:cubicBezTo>
                    <a:pt x="5562" y="18092"/>
                    <a:pt x="8045" y="19095"/>
                    <a:pt x="10549" y="19095"/>
                  </a:cubicBezTo>
                  <a:cubicBezTo>
                    <a:pt x="12915" y="19095"/>
                    <a:pt x="15299" y="18199"/>
                    <a:pt x="17177" y="16391"/>
                  </a:cubicBezTo>
                  <a:cubicBezTo>
                    <a:pt x="20898" y="12812"/>
                    <a:pt x="21042" y="6801"/>
                    <a:pt x="17463" y="2936"/>
                  </a:cubicBezTo>
                  <a:cubicBezTo>
                    <a:pt x="15567" y="967"/>
                    <a:pt x="13075" y="1"/>
                    <a:pt x="1059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-1541180" y="2802965"/>
              <a:ext cx="76915" cy="66063"/>
            </a:xfrm>
            <a:custGeom>
              <a:avLst/>
              <a:gdLst/>
              <a:ahLst/>
              <a:cxnLst/>
              <a:rect l="l" t="t" r="r" b="b"/>
              <a:pathLst>
                <a:path w="11127" h="9557" extrusionOk="0">
                  <a:moveTo>
                    <a:pt x="4805" y="0"/>
                  </a:moveTo>
                  <a:cubicBezTo>
                    <a:pt x="2392" y="0"/>
                    <a:pt x="96" y="1840"/>
                    <a:pt x="1" y="4687"/>
                  </a:cubicBezTo>
                  <a:cubicBezTo>
                    <a:pt x="1" y="7263"/>
                    <a:pt x="2005" y="9553"/>
                    <a:pt x="4724" y="9553"/>
                  </a:cubicBezTo>
                  <a:cubicBezTo>
                    <a:pt x="4783" y="9555"/>
                    <a:pt x="4841" y="9556"/>
                    <a:pt x="4899" y="9556"/>
                  </a:cubicBezTo>
                  <a:cubicBezTo>
                    <a:pt x="9076" y="9556"/>
                    <a:pt x="11126" y="4503"/>
                    <a:pt x="8303" y="1538"/>
                  </a:cubicBezTo>
                  <a:cubicBezTo>
                    <a:pt x="7289" y="476"/>
                    <a:pt x="6032" y="0"/>
                    <a:pt x="48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1581127" y="2764096"/>
              <a:ext cx="169571" cy="144319"/>
            </a:xfrm>
            <a:custGeom>
              <a:avLst/>
              <a:gdLst/>
              <a:ahLst/>
              <a:cxnLst/>
              <a:rect l="l" t="t" r="r" b="b"/>
              <a:pathLst>
                <a:path w="24531" h="20878" extrusionOk="0">
                  <a:moveTo>
                    <a:pt x="10631" y="1832"/>
                  </a:moveTo>
                  <a:cubicBezTo>
                    <a:pt x="12866" y="1832"/>
                    <a:pt x="15145" y="2688"/>
                    <a:pt x="16944" y="4584"/>
                  </a:cubicBezTo>
                  <a:cubicBezTo>
                    <a:pt x="22018" y="10081"/>
                    <a:pt x="18210" y="19048"/>
                    <a:pt x="10712" y="19048"/>
                  </a:cubicBezTo>
                  <a:cubicBezTo>
                    <a:pt x="10596" y="19048"/>
                    <a:pt x="10478" y="19045"/>
                    <a:pt x="10360" y="19041"/>
                  </a:cubicBezTo>
                  <a:cubicBezTo>
                    <a:pt x="5493" y="18898"/>
                    <a:pt x="1772" y="14890"/>
                    <a:pt x="1915" y="10167"/>
                  </a:cubicBezTo>
                  <a:cubicBezTo>
                    <a:pt x="2104" y="5063"/>
                    <a:pt x="6286" y="1832"/>
                    <a:pt x="10631" y="1832"/>
                  </a:cubicBezTo>
                  <a:close/>
                  <a:moveTo>
                    <a:pt x="10665" y="1"/>
                  </a:moveTo>
                  <a:cubicBezTo>
                    <a:pt x="4921" y="1"/>
                    <a:pt x="338" y="4529"/>
                    <a:pt x="197" y="10167"/>
                  </a:cubicBezTo>
                  <a:cubicBezTo>
                    <a:pt x="0" y="16575"/>
                    <a:pt x="5167" y="20878"/>
                    <a:pt x="10601" y="20878"/>
                  </a:cubicBezTo>
                  <a:cubicBezTo>
                    <a:pt x="13056" y="20878"/>
                    <a:pt x="15566" y="19999"/>
                    <a:pt x="17660" y="18039"/>
                  </a:cubicBezTo>
                  <a:cubicBezTo>
                    <a:pt x="24530" y="11598"/>
                    <a:pt x="20093" y="290"/>
                    <a:pt x="10933" y="4"/>
                  </a:cubicBezTo>
                  <a:cubicBezTo>
                    <a:pt x="10843" y="2"/>
                    <a:pt x="10754" y="1"/>
                    <a:pt x="10665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1132547" y="3555916"/>
              <a:ext cx="77876" cy="66063"/>
            </a:xfrm>
            <a:custGeom>
              <a:avLst/>
              <a:gdLst/>
              <a:ahLst/>
              <a:cxnLst/>
              <a:rect l="l" t="t" r="r" b="b"/>
              <a:pathLst>
                <a:path w="11266" h="9557" extrusionOk="0">
                  <a:moveTo>
                    <a:pt x="4906" y="0"/>
                  </a:moveTo>
                  <a:cubicBezTo>
                    <a:pt x="2534" y="0"/>
                    <a:pt x="238" y="1840"/>
                    <a:pt x="143" y="4687"/>
                  </a:cubicBezTo>
                  <a:cubicBezTo>
                    <a:pt x="0" y="7406"/>
                    <a:pt x="2147" y="9553"/>
                    <a:pt x="4724" y="9553"/>
                  </a:cubicBezTo>
                  <a:cubicBezTo>
                    <a:pt x="4784" y="9555"/>
                    <a:pt x="4844" y="9556"/>
                    <a:pt x="4903" y="9556"/>
                  </a:cubicBezTo>
                  <a:cubicBezTo>
                    <a:pt x="9081" y="9556"/>
                    <a:pt x="11266" y="4643"/>
                    <a:pt x="8302" y="1538"/>
                  </a:cubicBezTo>
                  <a:cubicBezTo>
                    <a:pt x="7337" y="476"/>
                    <a:pt x="6112" y="0"/>
                    <a:pt x="4906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4"/>
          <p:cNvSpPr txBox="1">
            <a:spLocks noGrp="1"/>
          </p:cNvSpPr>
          <p:nvPr>
            <p:ph type="title" hasCustomPrompt="1"/>
          </p:nvPr>
        </p:nvSpPr>
        <p:spPr>
          <a:xfrm>
            <a:off x="1193688" y="288420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Regular"/>
              <a:buNone/>
              <a:defRPr sz="1600">
                <a:solidFill>
                  <a:srgbClr val="A8BBB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 idx="2" hasCustomPrompt="1"/>
          </p:nvPr>
        </p:nvSpPr>
        <p:spPr>
          <a:xfrm>
            <a:off x="4270713" y="288420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Regular"/>
              <a:buNone/>
              <a:defRPr sz="1600">
                <a:solidFill>
                  <a:srgbClr val="A8BBB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3" hasCustomPrompt="1"/>
          </p:nvPr>
        </p:nvSpPr>
        <p:spPr>
          <a:xfrm>
            <a:off x="2728713" y="187753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Regular"/>
              <a:buNone/>
              <a:defRPr sz="1600">
                <a:solidFill>
                  <a:srgbClr val="A8BBB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4" hasCustomPrompt="1"/>
          </p:nvPr>
        </p:nvSpPr>
        <p:spPr>
          <a:xfrm>
            <a:off x="5808238" y="187753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Regular"/>
              <a:buNone/>
              <a:defRPr sz="1600">
                <a:solidFill>
                  <a:srgbClr val="A8BBB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5" hasCustomPrompt="1"/>
          </p:nvPr>
        </p:nvSpPr>
        <p:spPr>
          <a:xfrm>
            <a:off x="7347738" y="288420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Regular"/>
              <a:buNone/>
              <a:defRPr sz="1600">
                <a:solidFill>
                  <a:srgbClr val="A8BBB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685338" y="3763754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6"/>
          </p:nvPr>
        </p:nvSpPr>
        <p:spPr>
          <a:xfrm>
            <a:off x="2220363" y="2757083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7"/>
          </p:nvPr>
        </p:nvSpPr>
        <p:spPr>
          <a:xfrm>
            <a:off x="3762363" y="3763754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8"/>
          </p:nvPr>
        </p:nvSpPr>
        <p:spPr>
          <a:xfrm>
            <a:off x="5299888" y="2757083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9"/>
          </p:nvPr>
        </p:nvSpPr>
        <p:spPr>
          <a:xfrm>
            <a:off x="6839388" y="3763754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3"/>
          </p:nvPr>
        </p:nvSpPr>
        <p:spPr>
          <a:xfrm>
            <a:off x="578238" y="3195205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4"/>
          </p:nvPr>
        </p:nvSpPr>
        <p:spPr>
          <a:xfrm>
            <a:off x="2113263" y="2209161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5"/>
          </p:nvPr>
        </p:nvSpPr>
        <p:spPr>
          <a:xfrm>
            <a:off x="3655263" y="319417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6"/>
          </p:nvPr>
        </p:nvSpPr>
        <p:spPr>
          <a:xfrm>
            <a:off x="5192788" y="220777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7"/>
          </p:nvPr>
        </p:nvSpPr>
        <p:spPr>
          <a:xfrm>
            <a:off x="6732288" y="3200809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 idx="18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-588250" y="730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 rot="-5400000">
            <a:off x="7794582" y="3682146"/>
            <a:ext cx="868777" cy="1416509"/>
            <a:chOff x="-1644142" y="2405317"/>
            <a:chExt cx="868777" cy="1416509"/>
          </a:xfrm>
        </p:grpSpPr>
        <p:sp>
          <p:nvSpPr>
            <p:cNvPr id="138" name="Google Shape;138;p15"/>
            <p:cNvSpPr/>
            <p:nvPr/>
          </p:nvSpPr>
          <p:spPr>
            <a:xfrm>
              <a:off x="-1495668" y="2894722"/>
              <a:ext cx="147430" cy="427441"/>
            </a:xfrm>
            <a:custGeom>
              <a:avLst/>
              <a:gdLst/>
              <a:ahLst/>
              <a:cxnLst/>
              <a:rect l="l" t="t" r="r" b="b"/>
              <a:pathLst>
                <a:path w="21328" h="61836" extrusionOk="0">
                  <a:moveTo>
                    <a:pt x="1862" y="1"/>
                  </a:moveTo>
                  <a:cubicBezTo>
                    <a:pt x="1289" y="144"/>
                    <a:pt x="717" y="430"/>
                    <a:pt x="1" y="430"/>
                  </a:cubicBezTo>
                  <a:lnTo>
                    <a:pt x="19467" y="61835"/>
                  </a:lnTo>
                  <a:cubicBezTo>
                    <a:pt x="20040" y="61549"/>
                    <a:pt x="20612" y="61406"/>
                    <a:pt x="21328" y="61263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-1490719" y="2483124"/>
              <a:ext cx="129623" cy="297825"/>
            </a:xfrm>
            <a:custGeom>
              <a:avLst/>
              <a:gdLst/>
              <a:ahLst/>
              <a:cxnLst/>
              <a:rect l="l" t="t" r="r" b="b"/>
              <a:pathLst>
                <a:path w="18752" h="43085" extrusionOk="0">
                  <a:moveTo>
                    <a:pt x="17177" y="1"/>
                  </a:moveTo>
                  <a:lnTo>
                    <a:pt x="1" y="42512"/>
                  </a:lnTo>
                  <a:cubicBezTo>
                    <a:pt x="573" y="42655"/>
                    <a:pt x="1146" y="42798"/>
                    <a:pt x="1718" y="43084"/>
                  </a:cubicBezTo>
                  <a:lnTo>
                    <a:pt x="18751" y="716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-1482804" y="3490358"/>
              <a:ext cx="105879" cy="144464"/>
            </a:xfrm>
            <a:custGeom>
              <a:avLst/>
              <a:gdLst/>
              <a:ahLst/>
              <a:cxnLst/>
              <a:rect l="l" t="t" r="r" b="b"/>
              <a:pathLst>
                <a:path w="15317" h="20899" extrusionOk="0">
                  <a:moveTo>
                    <a:pt x="14028" y="0"/>
                  </a:moveTo>
                  <a:lnTo>
                    <a:pt x="1" y="20182"/>
                  </a:lnTo>
                  <a:cubicBezTo>
                    <a:pt x="573" y="20326"/>
                    <a:pt x="1146" y="20469"/>
                    <a:pt x="1718" y="20898"/>
                  </a:cubicBezTo>
                  <a:lnTo>
                    <a:pt x="15316" y="1432"/>
                  </a:lnTo>
                  <a:cubicBezTo>
                    <a:pt x="14887" y="1002"/>
                    <a:pt x="14457" y="573"/>
                    <a:pt x="14028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-1251276" y="3470567"/>
              <a:ext cx="156333" cy="123685"/>
            </a:xfrm>
            <a:custGeom>
              <a:avLst/>
              <a:gdLst/>
              <a:ahLst/>
              <a:cxnLst/>
              <a:rect l="l" t="t" r="r" b="b"/>
              <a:pathLst>
                <a:path w="22616" h="17893" extrusionOk="0">
                  <a:moveTo>
                    <a:pt x="1288" y="1"/>
                  </a:moveTo>
                  <a:cubicBezTo>
                    <a:pt x="859" y="430"/>
                    <a:pt x="573" y="859"/>
                    <a:pt x="0" y="1289"/>
                  </a:cubicBezTo>
                  <a:lnTo>
                    <a:pt x="21470" y="17893"/>
                  </a:lnTo>
                  <a:lnTo>
                    <a:pt x="22615" y="16461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-1238419" y="3286536"/>
              <a:ext cx="197891" cy="95980"/>
            </a:xfrm>
            <a:custGeom>
              <a:avLst/>
              <a:gdLst/>
              <a:ahLst/>
              <a:cxnLst/>
              <a:rect l="l" t="t" r="r" b="b"/>
              <a:pathLst>
                <a:path w="28628" h="13885" extrusionOk="0">
                  <a:moveTo>
                    <a:pt x="27769" y="1"/>
                  </a:moveTo>
                  <a:lnTo>
                    <a:pt x="1" y="12024"/>
                  </a:lnTo>
                  <a:cubicBezTo>
                    <a:pt x="287" y="12596"/>
                    <a:pt x="430" y="13169"/>
                    <a:pt x="717" y="13885"/>
                  </a:cubicBezTo>
                  <a:lnTo>
                    <a:pt x="28628" y="1575"/>
                  </a:lnTo>
                  <a:cubicBezTo>
                    <a:pt x="28341" y="1146"/>
                    <a:pt x="28055" y="573"/>
                    <a:pt x="2776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-1587680" y="3226183"/>
              <a:ext cx="181073" cy="132589"/>
            </a:xfrm>
            <a:custGeom>
              <a:avLst/>
              <a:gdLst/>
              <a:ahLst/>
              <a:cxnLst/>
              <a:rect l="l" t="t" r="r" b="b"/>
              <a:pathLst>
                <a:path w="26195" h="19181" extrusionOk="0">
                  <a:moveTo>
                    <a:pt x="1145" y="0"/>
                  </a:moveTo>
                  <a:lnTo>
                    <a:pt x="0" y="1432"/>
                  </a:lnTo>
                  <a:lnTo>
                    <a:pt x="25192" y="19180"/>
                  </a:lnTo>
                  <a:cubicBezTo>
                    <a:pt x="25478" y="18751"/>
                    <a:pt x="25765" y="18322"/>
                    <a:pt x="26194" y="1789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-1119683" y="2909563"/>
              <a:ext cx="129616" cy="237472"/>
            </a:xfrm>
            <a:custGeom>
              <a:avLst/>
              <a:gdLst/>
              <a:ahLst/>
              <a:cxnLst/>
              <a:rect l="l" t="t" r="r" b="b"/>
              <a:pathLst>
                <a:path w="18751" h="34354" extrusionOk="0">
                  <a:moveTo>
                    <a:pt x="1574" y="1"/>
                  </a:moveTo>
                  <a:lnTo>
                    <a:pt x="0" y="860"/>
                  </a:lnTo>
                  <a:lnTo>
                    <a:pt x="17033" y="34353"/>
                  </a:lnTo>
                  <a:cubicBezTo>
                    <a:pt x="17606" y="34067"/>
                    <a:pt x="18178" y="33781"/>
                    <a:pt x="18751" y="33638"/>
                  </a:cubicBezTo>
                  <a:lnTo>
                    <a:pt x="1574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-1009864" y="3181618"/>
              <a:ext cx="154785" cy="131683"/>
            </a:xfrm>
            <a:custGeom>
              <a:avLst/>
              <a:gdLst/>
              <a:ahLst/>
              <a:cxnLst/>
              <a:rect l="l" t="t" r="r" b="b"/>
              <a:pathLst>
                <a:path w="22392" h="19050" extrusionOk="0">
                  <a:moveTo>
                    <a:pt x="9676" y="1"/>
                  </a:moveTo>
                  <a:cubicBezTo>
                    <a:pt x="4861" y="1"/>
                    <a:pt x="239" y="3618"/>
                    <a:pt x="144" y="9310"/>
                  </a:cubicBezTo>
                  <a:cubicBezTo>
                    <a:pt x="1" y="14606"/>
                    <a:pt x="4152" y="18900"/>
                    <a:pt x="9305" y="19043"/>
                  </a:cubicBezTo>
                  <a:cubicBezTo>
                    <a:pt x="9423" y="19047"/>
                    <a:pt x="9541" y="19049"/>
                    <a:pt x="9659" y="19049"/>
                  </a:cubicBezTo>
                  <a:cubicBezTo>
                    <a:pt x="18017" y="19049"/>
                    <a:pt x="22392" y="9082"/>
                    <a:pt x="16605" y="3012"/>
                  </a:cubicBezTo>
                  <a:cubicBezTo>
                    <a:pt x="14626" y="937"/>
                    <a:pt x="12126" y="1"/>
                    <a:pt x="967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-1071268" y="3122240"/>
              <a:ext cx="295903" cy="251656"/>
            </a:xfrm>
            <a:custGeom>
              <a:avLst/>
              <a:gdLst/>
              <a:ahLst/>
              <a:cxnLst/>
              <a:rect l="l" t="t" r="r" b="b"/>
              <a:pathLst>
                <a:path w="42807" h="36406" extrusionOk="0">
                  <a:moveTo>
                    <a:pt x="18506" y="3592"/>
                  </a:moveTo>
                  <a:cubicBezTo>
                    <a:pt x="22199" y="3592"/>
                    <a:pt x="25953" y="5006"/>
                    <a:pt x="28923" y="8167"/>
                  </a:cubicBezTo>
                  <a:cubicBezTo>
                    <a:pt x="37858" y="17386"/>
                    <a:pt x="31193" y="32790"/>
                    <a:pt x="18537" y="32790"/>
                  </a:cubicBezTo>
                  <a:cubicBezTo>
                    <a:pt x="18421" y="32790"/>
                    <a:pt x="18304" y="32789"/>
                    <a:pt x="18188" y="32786"/>
                  </a:cubicBezTo>
                  <a:cubicBezTo>
                    <a:pt x="10029" y="32643"/>
                    <a:pt x="3588" y="25916"/>
                    <a:pt x="3874" y="17757"/>
                  </a:cubicBezTo>
                  <a:cubicBezTo>
                    <a:pt x="4065" y="9185"/>
                    <a:pt x="11163" y="3592"/>
                    <a:pt x="18506" y="3592"/>
                  </a:cubicBezTo>
                  <a:close/>
                  <a:moveTo>
                    <a:pt x="18519" y="1"/>
                  </a:moveTo>
                  <a:cubicBezTo>
                    <a:pt x="8598" y="1"/>
                    <a:pt x="577" y="7911"/>
                    <a:pt x="296" y="17757"/>
                  </a:cubicBezTo>
                  <a:cubicBezTo>
                    <a:pt x="1" y="28873"/>
                    <a:pt x="9103" y="36406"/>
                    <a:pt x="18635" y="36406"/>
                  </a:cubicBezTo>
                  <a:cubicBezTo>
                    <a:pt x="22973" y="36406"/>
                    <a:pt x="27399" y="34846"/>
                    <a:pt x="31070" y="31355"/>
                  </a:cubicBezTo>
                  <a:cubicBezTo>
                    <a:pt x="42807" y="20190"/>
                    <a:pt x="35221" y="437"/>
                    <a:pt x="19046" y="8"/>
                  </a:cubicBezTo>
                  <a:cubicBezTo>
                    <a:pt x="18870" y="3"/>
                    <a:pt x="18694" y="1"/>
                    <a:pt x="1851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-1625277" y="3191005"/>
              <a:ext cx="94715" cy="80710"/>
            </a:xfrm>
            <a:custGeom>
              <a:avLst/>
              <a:gdLst/>
              <a:ahLst/>
              <a:cxnLst/>
              <a:rect l="l" t="t" r="r" b="b"/>
              <a:pathLst>
                <a:path w="13702" h="11676" extrusionOk="0">
                  <a:moveTo>
                    <a:pt x="6007" y="0"/>
                  </a:moveTo>
                  <a:cubicBezTo>
                    <a:pt x="3070" y="0"/>
                    <a:pt x="239" y="2227"/>
                    <a:pt x="143" y="5662"/>
                  </a:cubicBezTo>
                  <a:cubicBezTo>
                    <a:pt x="0" y="8811"/>
                    <a:pt x="2577" y="11530"/>
                    <a:pt x="5726" y="11673"/>
                  </a:cubicBezTo>
                  <a:cubicBezTo>
                    <a:pt x="5785" y="11675"/>
                    <a:pt x="5844" y="11676"/>
                    <a:pt x="5903" y="11676"/>
                  </a:cubicBezTo>
                  <a:cubicBezTo>
                    <a:pt x="11082" y="11676"/>
                    <a:pt x="13701" y="5477"/>
                    <a:pt x="10163" y="1797"/>
                  </a:cubicBezTo>
                  <a:cubicBezTo>
                    <a:pt x="8970" y="557"/>
                    <a:pt x="7475" y="0"/>
                    <a:pt x="6007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-1597572" y="3643898"/>
              <a:ext cx="155061" cy="132416"/>
            </a:xfrm>
            <a:custGeom>
              <a:avLst/>
              <a:gdLst/>
              <a:ahLst/>
              <a:cxnLst/>
              <a:rect l="l" t="t" r="r" b="b"/>
              <a:pathLst>
                <a:path w="22432" h="19156" extrusionOk="0">
                  <a:moveTo>
                    <a:pt x="9739" y="1"/>
                  </a:moveTo>
                  <a:cubicBezTo>
                    <a:pt x="4901" y="1"/>
                    <a:pt x="238" y="3656"/>
                    <a:pt x="143" y="9278"/>
                  </a:cubicBezTo>
                  <a:cubicBezTo>
                    <a:pt x="0" y="14574"/>
                    <a:pt x="4151" y="19011"/>
                    <a:pt x="9447" y="19154"/>
                  </a:cubicBezTo>
                  <a:cubicBezTo>
                    <a:pt x="9506" y="19155"/>
                    <a:pt x="9565" y="19156"/>
                    <a:pt x="9623" y="19156"/>
                  </a:cubicBezTo>
                  <a:cubicBezTo>
                    <a:pt x="17955" y="19156"/>
                    <a:pt x="22431" y="9092"/>
                    <a:pt x="16604" y="2980"/>
                  </a:cubicBezTo>
                  <a:cubicBezTo>
                    <a:pt x="14642" y="923"/>
                    <a:pt x="12168" y="1"/>
                    <a:pt x="973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-1644142" y="3599133"/>
              <a:ext cx="262267" cy="222693"/>
            </a:xfrm>
            <a:custGeom>
              <a:avLst/>
              <a:gdLst/>
              <a:ahLst/>
              <a:cxnLst/>
              <a:rect l="l" t="t" r="r" b="b"/>
              <a:pathLst>
                <a:path w="37941" h="32216" extrusionOk="0">
                  <a:moveTo>
                    <a:pt x="16471" y="3497"/>
                  </a:moveTo>
                  <a:cubicBezTo>
                    <a:pt x="19655" y="3497"/>
                    <a:pt x="22900" y="4721"/>
                    <a:pt x="25488" y="7452"/>
                  </a:cubicBezTo>
                  <a:cubicBezTo>
                    <a:pt x="33176" y="15425"/>
                    <a:pt x="27269" y="28637"/>
                    <a:pt x="16219" y="28637"/>
                  </a:cubicBezTo>
                  <a:cubicBezTo>
                    <a:pt x="16160" y="28637"/>
                    <a:pt x="16100" y="28637"/>
                    <a:pt x="16041" y="28636"/>
                  </a:cubicBezTo>
                  <a:cubicBezTo>
                    <a:pt x="9170" y="28350"/>
                    <a:pt x="3731" y="22625"/>
                    <a:pt x="3874" y="15754"/>
                  </a:cubicBezTo>
                  <a:cubicBezTo>
                    <a:pt x="4065" y="8327"/>
                    <a:pt x="10146" y="3497"/>
                    <a:pt x="16471" y="3497"/>
                  </a:cubicBezTo>
                  <a:close/>
                  <a:moveTo>
                    <a:pt x="16367" y="1"/>
                  </a:moveTo>
                  <a:cubicBezTo>
                    <a:pt x="7596" y="1"/>
                    <a:pt x="577" y="6912"/>
                    <a:pt x="296" y="15611"/>
                  </a:cubicBezTo>
                  <a:cubicBezTo>
                    <a:pt x="0" y="25477"/>
                    <a:pt x="8069" y="32215"/>
                    <a:pt x="16534" y="32215"/>
                  </a:cubicBezTo>
                  <a:cubicBezTo>
                    <a:pt x="20349" y="32215"/>
                    <a:pt x="24245" y="30846"/>
                    <a:pt x="27492" y="27777"/>
                  </a:cubicBezTo>
                  <a:cubicBezTo>
                    <a:pt x="37940" y="17901"/>
                    <a:pt x="31213" y="296"/>
                    <a:pt x="16900" y="9"/>
                  </a:cubicBezTo>
                  <a:cubicBezTo>
                    <a:pt x="16721" y="4"/>
                    <a:pt x="16544" y="1"/>
                    <a:pt x="1636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-1392768" y="3348790"/>
              <a:ext cx="155075" cy="132679"/>
            </a:xfrm>
            <a:custGeom>
              <a:avLst/>
              <a:gdLst/>
              <a:ahLst/>
              <a:cxnLst/>
              <a:rect l="l" t="t" r="r" b="b"/>
              <a:pathLst>
                <a:path w="22434" h="19194" extrusionOk="0">
                  <a:moveTo>
                    <a:pt x="9830" y="1"/>
                  </a:moveTo>
                  <a:cubicBezTo>
                    <a:pt x="5055" y="1"/>
                    <a:pt x="477" y="3584"/>
                    <a:pt x="287" y="9173"/>
                  </a:cubicBezTo>
                  <a:cubicBezTo>
                    <a:pt x="1" y="14469"/>
                    <a:pt x="4295" y="18906"/>
                    <a:pt x="9591" y="19192"/>
                  </a:cubicBezTo>
                  <a:cubicBezTo>
                    <a:pt x="9650" y="19193"/>
                    <a:pt x="9709" y="19194"/>
                    <a:pt x="9767" y="19194"/>
                  </a:cubicBezTo>
                  <a:cubicBezTo>
                    <a:pt x="18097" y="19194"/>
                    <a:pt x="22433" y="9130"/>
                    <a:pt x="16748" y="3018"/>
                  </a:cubicBezTo>
                  <a:cubicBezTo>
                    <a:pt x="14763" y="936"/>
                    <a:pt x="12271" y="1"/>
                    <a:pt x="9830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-1431727" y="3309278"/>
              <a:ext cx="246749" cy="210161"/>
            </a:xfrm>
            <a:custGeom>
              <a:avLst/>
              <a:gdLst/>
              <a:ahLst/>
              <a:cxnLst/>
              <a:rect l="l" t="t" r="r" b="b"/>
              <a:pathLst>
                <a:path w="35696" h="30403" extrusionOk="0">
                  <a:moveTo>
                    <a:pt x="15483" y="1762"/>
                  </a:moveTo>
                  <a:cubicBezTo>
                    <a:pt x="18892" y="1762"/>
                    <a:pt x="22361" y="3080"/>
                    <a:pt x="25103" y="6014"/>
                  </a:cubicBezTo>
                  <a:cubicBezTo>
                    <a:pt x="33323" y="14518"/>
                    <a:pt x="27090" y="28634"/>
                    <a:pt x="15434" y="28634"/>
                  </a:cubicBezTo>
                  <a:cubicBezTo>
                    <a:pt x="15318" y="28634"/>
                    <a:pt x="15201" y="28632"/>
                    <a:pt x="15084" y="28630"/>
                  </a:cubicBezTo>
                  <a:cubicBezTo>
                    <a:pt x="7641" y="28487"/>
                    <a:pt x="1772" y="22332"/>
                    <a:pt x="2059" y="14889"/>
                  </a:cubicBezTo>
                  <a:cubicBezTo>
                    <a:pt x="2249" y="6906"/>
                    <a:pt x="8748" y="1762"/>
                    <a:pt x="15483" y="1762"/>
                  </a:cubicBezTo>
                  <a:close/>
                  <a:moveTo>
                    <a:pt x="15534" y="0"/>
                  </a:moveTo>
                  <a:cubicBezTo>
                    <a:pt x="7349" y="0"/>
                    <a:pt x="481" y="6532"/>
                    <a:pt x="198" y="14746"/>
                  </a:cubicBezTo>
                  <a:cubicBezTo>
                    <a:pt x="1" y="24097"/>
                    <a:pt x="7589" y="30402"/>
                    <a:pt x="15513" y="30402"/>
                  </a:cubicBezTo>
                  <a:cubicBezTo>
                    <a:pt x="19112" y="30402"/>
                    <a:pt x="22779" y="29102"/>
                    <a:pt x="25819" y="26196"/>
                  </a:cubicBezTo>
                  <a:cubicBezTo>
                    <a:pt x="35695" y="16893"/>
                    <a:pt x="29397" y="289"/>
                    <a:pt x="15799" y="3"/>
                  </a:cubicBezTo>
                  <a:cubicBezTo>
                    <a:pt x="15711" y="1"/>
                    <a:pt x="15622" y="0"/>
                    <a:pt x="15534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-1456087" y="2405317"/>
              <a:ext cx="178101" cy="160453"/>
            </a:xfrm>
            <a:custGeom>
              <a:avLst/>
              <a:gdLst/>
              <a:ahLst/>
              <a:cxnLst/>
              <a:rect l="l" t="t" r="r" b="b"/>
              <a:pathLst>
                <a:path w="25765" h="23212" extrusionOk="0">
                  <a:moveTo>
                    <a:pt x="12937" y="1"/>
                  </a:moveTo>
                  <a:cubicBezTo>
                    <a:pt x="10020" y="1"/>
                    <a:pt x="7102" y="1075"/>
                    <a:pt x="4867" y="3241"/>
                  </a:cubicBezTo>
                  <a:cubicBezTo>
                    <a:pt x="287" y="7678"/>
                    <a:pt x="0" y="14978"/>
                    <a:pt x="4581" y="19559"/>
                  </a:cubicBezTo>
                  <a:cubicBezTo>
                    <a:pt x="6869" y="21994"/>
                    <a:pt x="9918" y="23212"/>
                    <a:pt x="12962" y="23212"/>
                  </a:cubicBezTo>
                  <a:cubicBezTo>
                    <a:pt x="15823" y="23212"/>
                    <a:pt x="18679" y="22137"/>
                    <a:pt x="20898" y="19988"/>
                  </a:cubicBezTo>
                  <a:cubicBezTo>
                    <a:pt x="25621" y="15551"/>
                    <a:pt x="25764" y="8251"/>
                    <a:pt x="21327" y="3527"/>
                  </a:cubicBezTo>
                  <a:cubicBezTo>
                    <a:pt x="19056" y="1183"/>
                    <a:pt x="15997" y="1"/>
                    <a:pt x="1293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-1186969" y="2846728"/>
              <a:ext cx="145453" cy="131994"/>
            </a:xfrm>
            <a:custGeom>
              <a:avLst/>
              <a:gdLst/>
              <a:ahLst/>
              <a:cxnLst/>
              <a:rect l="l" t="t" r="r" b="b"/>
              <a:pathLst>
                <a:path w="21042" h="19095" extrusionOk="0">
                  <a:moveTo>
                    <a:pt x="10596" y="1"/>
                  </a:moveTo>
                  <a:cubicBezTo>
                    <a:pt x="8209" y="1"/>
                    <a:pt x="5834" y="895"/>
                    <a:pt x="4009" y="2650"/>
                  </a:cubicBezTo>
                  <a:cubicBezTo>
                    <a:pt x="144" y="6371"/>
                    <a:pt x="1" y="12383"/>
                    <a:pt x="3722" y="16105"/>
                  </a:cubicBezTo>
                  <a:cubicBezTo>
                    <a:pt x="5562" y="18092"/>
                    <a:pt x="8045" y="19095"/>
                    <a:pt x="10549" y="19095"/>
                  </a:cubicBezTo>
                  <a:cubicBezTo>
                    <a:pt x="12915" y="19095"/>
                    <a:pt x="15299" y="18199"/>
                    <a:pt x="17177" y="16391"/>
                  </a:cubicBezTo>
                  <a:cubicBezTo>
                    <a:pt x="20898" y="12812"/>
                    <a:pt x="21042" y="6801"/>
                    <a:pt x="17463" y="2936"/>
                  </a:cubicBezTo>
                  <a:cubicBezTo>
                    <a:pt x="15567" y="967"/>
                    <a:pt x="13075" y="1"/>
                    <a:pt x="1059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-1541180" y="2802965"/>
              <a:ext cx="76915" cy="66063"/>
            </a:xfrm>
            <a:custGeom>
              <a:avLst/>
              <a:gdLst/>
              <a:ahLst/>
              <a:cxnLst/>
              <a:rect l="l" t="t" r="r" b="b"/>
              <a:pathLst>
                <a:path w="11127" h="9557" extrusionOk="0">
                  <a:moveTo>
                    <a:pt x="4805" y="0"/>
                  </a:moveTo>
                  <a:cubicBezTo>
                    <a:pt x="2392" y="0"/>
                    <a:pt x="96" y="1840"/>
                    <a:pt x="1" y="4687"/>
                  </a:cubicBezTo>
                  <a:cubicBezTo>
                    <a:pt x="1" y="7263"/>
                    <a:pt x="2005" y="9553"/>
                    <a:pt x="4724" y="9553"/>
                  </a:cubicBezTo>
                  <a:cubicBezTo>
                    <a:pt x="4783" y="9555"/>
                    <a:pt x="4841" y="9556"/>
                    <a:pt x="4899" y="9556"/>
                  </a:cubicBezTo>
                  <a:cubicBezTo>
                    <a:pt x="9076" y="9556"/>
                    <a:pt x="11126" y="4503"/>
                    <a:pt x="8303" y="1538"/>
                  </a:cubicBezTo>
                  <a:cubicBezTo>
                    <a:pt x="7289" y="476"/>
                    <a:pt x="6032" y="0"/>
                    <a:pt x="48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-1581127" y="2764096"/>
              <a:ext cx="169571" cy="144319"/>
            </a:xfrm>
            <a:custGeom>
              <a:avLst/>
              <a:gdLst/>
              <a:ahLst/>
              <a:cxnLst/>
              <a:rect l="l" t="t" r="r" b="b"/>
              <a:pathLst>
                <a:path w="24531" h="20878" extrusionOk="0">
                  <a:moveTo>
                    <a:pt x="10631" y="1832"/>
                  </a:moveTo>
                  <a:cubicBezTo>
                    <a:pt x="12866" y="1832"/>
                    <a:pt x="15145" y="2688"/>
                    <a:pt x="16944" y="4584"/>
                  </a:cubicBezTo>
                  <a:cubicBezTo>
                    <a:pt x="22018" y="10081"/>
                    <a:pt x="18210" y="19048"/>
                    <a:pt x="10712" y="19048"/>
                  </a:cubicBezTo>
                  <a:cubicBezTo>
                    <a:pt x="10596" y="19048"/>
                    <a:pt x="10478" y="19045"/>
                    <a:pt x="10360" y="19041"/>
                  </a:cubicBezTo>
                  <a:cubicBezTo>
                    <a:pt x="5493" y="18898"/>
                    <a:pt x="1772" y="14890"/>
                    <a:pt x="1915" y="10167"/>
                  </a:cubicBezTo>
                  <a:cubicBezTo>
                    <a:pt x="2104" y="5063"/>
                    <a:pt x="6286" y="1832"/>
                    <a:pt x="10631" y="1832"/>
                  </a:cubicBezTo>
                  <a:close/>
                  <a:moveTo>
                    <a:pt x="10665" y="1"/>
                  </a:moveTo>
                  <a:cubicBezTo>
                    <a:pt x="4921" y="1"/>
                    <a:pt x="338" y="4529"/>
                    <a:pt x="197" y="10167"/>
                  </a:cubicBezTo>
                  <a:cubicBezTo>
                    <a:pt x="0" y="16575"/>
                    <a:pt x="5167" y="20878"/>
                    <a:pt x="10601" y="20878"/>
                  </a:cubicBezTo>
                  <a:cubicBezTo>
                    <a:pt x="13056" y="20878"/>
                    <a:pt x="15566" y="19999"/>
                    <a:pt x="17660" y="18039"/>
                  </a:cubicBezTo>
                  <a:cubicBezTo>
                    <a:pt x="24530" y="11598"/>
                    <a:pt x="20093" y="290"/>
                    <a:pt x="10933" y="4"/>
                  </a:cubicBezTo>
                  <a:cubicBezTo>
                    <a:pt x="10843" y="2"/>
                    <a:pt x="10754" y="1"/>
                    <a:pt x="10665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-1132547" y="3555916"/>
              <a:ext cx="77876" cy="66063"/>
            </a:xfrm>
            <a:custGeom>
              <a:avLst/>
              <a:gdLst/>
              <a:ahLst/>
              <a:cxnLst/>
              <a:rect l="l" t="t" r="r" b="b"/>
              <a:pathLst>
                <a:path w="11266" h="9557" extrusionOk="0">
                  <a:moveTo>
                    <a:pt x="4906" y="0"/>
                  </a:moveTo>
                  <a:cubicBezTo>
                    <a:pt x="2534" y="0"/>
                    <a:pt x="238" y="1840"/>
                    <a:pt x="143" y="4687"/>
                  </a:cubicBezTo>
                  <a:cubicBezTo>
                    <a:pt x="0" y="7406"/>
                    <a:pt x="2147" y="9553"/>
                    <a:pt x="4724" y="9553"/>
                  </a:cubicBezTo>
                  <a:cubicBezTo>
                    <a:pt x="4784" y="9555"/>
                    <a:pt x="4844" y="9556"/>
                    <a:pt x="4903" y="9556"/>
                  </a:cubicBezTo>
                  <a:cubicBezTo>
                    <a:pt x="9081" y="9556"/>
                    <a:pt x="11266" y="4643"/>
                    <a:pt x="8302" y="1538"/>
                  </a:cubicBezTo>
                  <a:cubicBezTo>
                    <a:pt x="7337" y="476"/>
                    <a:pt x="6112" y="0"/>
                    <a:pt x="4906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5"/>
          <p:cNvSpPr txBox="1">
            <a:spLocks noGrp="1"/>
          </p:cNvSpPr>
          <p:nvPr>
            <p:ph type="subTitle" idx="1"/>
          </p:nvPr>
        </p:nvSpPr>
        <p:spPr>
          <a:xfrm>
            <a:off x="1321050" y="310565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2"/>
          </p:nvPr>
        </p:nvSpPr>
        <p:spPr>
          <a:xfrm>
            <a:off x="1321050" y="2459725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3"/>
          </p:nvPr>
        </p:nvSpPr>
        <p:spPr>
          <a:xfrm>
            <a:off x="3649200" y="310565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4"/>
          </p:nvPr>
        </p:nvSpPr>
        <p:spPr>
          <a:xfrm>
            <a:off x="3649200" y="2459725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5"/>
          </p:nvPr>
        </p:nvSpPr>
        <p:spPr>
          <a:xfrm>
            <a:off x="5977350" y="310565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6"/>
          </p:nvPr>
        </p:nvSpPr>
        <p:spPr>
          <a:xfrm>
            <a:off x="5977350" y="2459725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3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3520275" y="0"/>
            <a:ext cx="5623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 rot="8100000">
            <a:off x="7176847" y="3177890"/>
            <a:ext cx="3689116" cy="1271822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rot="9000014">
            <a:off x="-1182999" y="480085"/>
            <a:ext cx="3689401" cy="1271920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720000" y="1622250"/>
            <a:ext cx="2703300" cy="18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"/>
          </p:nvPr>
        </p:nvSpPr>
        <p:spPr>
          <a:xfrm>
            <a:off x="5034600" y="548950"/>
            <a:ext cx="28545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2"/>
          </p:nvPr>
        </p:nvSpPr>
        <p:spPr>
          <a:xfrm>
            <a:off x="5034600" y="1612767"/>
            <a:ext cx="28545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3"/>
          </p:nvPr>
        </p:nvSpPr>
        <p:spPr>
          <a:xfrm>
            <a:off x="5034600" y="2676583"/>
            <a:ext cx="28545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4"/>
          </p:nvPr>
        </p:nvSpPr>
        <p:spPr>
          <a:xfrm>
            <a:off x="5034600" y="3740400"/>
            <a:ext cx="28545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 rot="9899950">
            <a:off x="5717720" y="-48455"/>
            <a:ext cx="3689208" cy="1271853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5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/>
          <p:nvPr/>
        </p:nvSpPr>
        <p:spPr>
          <a:xfrm>
            <a:off x="-588250" y="730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8"/>
          <p:cNvGrpSpPr/>
          <p:nvPr/>
        </p:nvGrpSpPr>
        <p:grpSpPr>
          <a:xfrm rot="-5400000">
            <a:off x="7822832" y="1160396"/>
            <a:ext cx="868777" cy="1416509"/>
            <a:chOff x="-1644142" y="2405317"/>
            <a:chExt cx="868777" cy="1416509"/>
          </a:xfrm>
        </p:grpSpPr>
        <p:sp>
          <p:nvSpPr>
            <p:cNvPr id="179" name="Google Shape;179;p18"/>
            <p:cNvSpPr/>
            <p:nvPr/>
          </p:nvSpPr>
          <p:spPr>
            <a:xfrm>
              <a:off x="-1495668" y="2894722"/>
              <a:ext cx="147430" cy="427441"/>
            </a:xfrm>
            <a:custGeom>
              <a:avLst/>
              <a:gdLst/>
              <a:ahLst/>
              <a:cxnLst/>
              <a:rect l="l" t="t" r="r" b="b"/>
              <a:pathLst>
                <a:path w="21328" h="61836" extrusionOk="0">
                  <a:moveTo>
                    <a:pt x="1862" y="1"/>
                  </a:moveTo>
                  <a:cubicBezTo>
                    <a:pt x="1289" y="144"/>
                    <a:pt x="717" y="430"/>
                    <a:pt x="1" y="430"/>
                  </a:cubicBezTo>
                  <a:lnTo>
                    <a:pt x="19467" y="61835"/>
                  </a:lnTo>
                  <a:cubicBezTo>
                    <a:pt x="20040" y="61549"/>
                    <a:pt x="20612" y="61406"/>
                    <a:pt x="21328" y="61263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-1490719" y="2483124"/>
              <a:ext cx="129623" cy="297825"/>
            </a:xfrm>
            <a:custGeom>
              <a:avLst/>
              <a:gdLst/>
              <a:ahLst/>
              <a:cxnLst/>
              <a:rect l="l" t="t" r="r" b="b"/>
              <a:pathLst>
                <a:path w="18752" h="43085" extrusionOk="0">
                  <a:moveTo>
                    <a:pt x="17177" y="1"/>
                  </a:moveTo>
                  <a:lnTo>
                    <a:pt x="1" y="42512"/>
                  </a:lnTo>
                  <a:cubicBezTo>
                    <a:pt x="573" y="42655"/>
                    <a:pt x="1146" y="42798"/>
                    <a:pt x="1718" y="43084"/>
                  </a:cubicBezTo>
                  <a:lnTo>
                    <a:pt x="18751" y="716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1482804" y="3490358"/>
              <a:ext cx="105879" cy="144464"/>
            </a:xfrm>
            <a:custGeom>
              <a:avLst/>
              <a:gdLst/>
              <a:ahLst/>
              <a:cxnLst/>
              <a:rect l="l" t="t" r="r" b="b"/>
              <a:pathLst>
                <a:path w="15317" h="20899" extrusionOk="0">
                  <a:moveTo>
                    <a:pt x="14028" y="0"/>
                  </a:moveTo>
                  <a:lnTo>
                    <a:pt x="1" y="20182"/>
                  </a:lnTo>
                  <a:cubicBezTo>
                    <a:pt x="573" y="20326"/>
                    <a:pt x="1146" y="20469"/>
                    <a:pt x="1718" y="20898"/>
                  </a:cubicBezTo>
                  <a:lnTo>
                    <a:pt x="15316" y="1432"/>
                  </a:lnTo>
                  <a:cubicBezTo>
                    <a:pt x="14887" y="1002"/>
                    <a:pt x="14457" y="573"/>
                    <a:pt x="14028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-1251276" y="3470567"/>
              <a:ext cx="156333" cy="123685"/>
            </a:xfrm>
            <a:custGeom>
              <a:avLst/>
              <a:gdLst/>
              <a:ahLst/>
              <a:cxnLst/>
              <a:rect l="l" t="t" r="r" b="b"/>
              <a:pathLst>
                <a:path w="22616" h="17893" extrusionOk="0">
                  <a:moveTo>
                    <a:pt x="1288" y="1"/>
                  </a:moveTo>
                  <a:cubicBezTo>
                    <a:pt x="859" y="430"/>
                    <a:pt x="573" y="859"/>
                    <a:pt x="0" y="1289"/>
                  </a:cubicBezTo>
                  <a:lnTo>
                    <a:pt x="21470" y="17893"/>
                  </a:lnTo>
                  <a:lnTo>
                    <a:pt x="22615" y="16461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-1238419" y="3286536"/>
              <a:ext cx="197891" cy="95980"/>
            </a:xfrm>
            <a:custGeom>
              <a:avLst/>
              <a:gdLst/>
              <a:ahLst/>
              <a:cxnLst/>
              <a:rect l="l" t="t" r="r" b="b"/>
              <a:pathLst>
                <a:path w="28628" h="13885" extrusionOk="0">
                  <a:moveTo>
                    <a:pt x="27769" y="1"/>
                  </a:moveTo>
                  <a:lnTo>
                    <a:pt x="1" y="12024"/>
                  </a:lnTo>
                  <a:cubicBezTo>
                    <a:pt x="287" y="12596"/>
                    <a:pt x="430" y="13169"/>
                    <a:pt x="717" y="13885"/>
                  </a:cubicBezTo>
                  <a:lnTo>
                    <a:pt x="28628" y="1575"/>
                  </a:lnTo>
                  <a:cubicBezTo>
                    <a:pt x="28341" y="1146"/>
                    <a:pt x="28055" y="573"/>
                    <a:pt x="2776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1587680" y="3226183"/>
              <a:ext cx="181073" cy="132589"/>
            </a:xfrm>
            <a:custGeom>
              <a:avLst/>
              <a:gdLst/>
              <a:ahLst/>
              <a:cxnLst/>
              <a:rect l="l" t="t" r="r" b="b"/>
              <a:pathLst>
                <a:path w="26195" h="19181" extrusionOk="0">
                  <a:moveTo>
                    <a:pt x="1145" y="0"/>
                  </a:moveTo>
                  <a:lnTo>
                    <a:pt x="0" y="1432"/>
                  </a:lnTo>
                  <a:lnTo>
                    <a:pt x="25192" y="19180"/>
                  </a:lnTo>
                  <a:cubicBezTo>
                    <a:pt x="25478" y="18751"/>
                    <a:pt x="25765" y="18322"/>
                    <a:pt x="26194" y="1789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-1119683" y="2909563"/>
              <a:ext cx="129616" cy="237472"/>
            </a:xfrm>
            <a:custGeom>
              <a:avLst/>
              <a:gdLst/>
              <a:ahLst/>
              <a:cxnLst/>
              <a:rect l="l" t="t" r="r" b="b"/>
              <a:pathLst>
                <a:path w="18751" h="34354" extrusionOk="0">
                  <a:moveTo>
                    <a:pt x="1574" y="1"/>
                  </a:moveTo>
                  <a:lnTo>
                    <a:pt x="0" y="860"/>
                  </a:lnTo>
                  <a:lnTo>
                    <a:pt x="17033" y="34353"/>
                  </a:lnTo>
                  <a:cubicBezTo>
                    <a:pt x="17606" y="34067"/>
                    <a:pt x="18178" y="33781"/>
                    <a:pt x="18751" y="33638"/>
                  </a:cubicBezTo>
                  <a:lnTo>
                    <a:pt x="1574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-1009864" y="3181618"/>
              <a:ext cx="154785" cy="131683"/>
            </a:xfrm>
            <a:custGeom>
              <a:avLst/>
              <a:gdLst/>
              <a:ahLst/>
              <a:cxnLst/>
              <a:rect l="l" t="t" r="r" b="b"/>
              <a:pathLst>
                <a:path w="22392" h="19050" extrusionOk="0">
                  <a:moveTo>
                    <a:pt x="9676" y="1"/>
                  </a:moveTo>
                  <a:cubicBezTo>
                    <a:pt x="4861" y="1"/>
                    <a:pt x="239" y="3618"/>
                    <a:pt x="144" y="9310"/>
                  </a:cubicBezTo>
                  <a:cubicBezTo>
                    <a:pt x="1" y="14606"/>
                    <a:pt x="4152" y="18900"/>
                    <a:pt x="9305" y="19043"/>
                  </a:cubicBezTo>
                  <a:cubicBezTo>
                    <a:pt x="9423" y="19047"/>
                    <a:pt x="9541" y="19049"/>
                    <a:pt x="9659" y="19049"/>
                  </a:cubicBezTo>
                  <a:cubicBezTo>
                    <a:pt x="18017" y="19049"/>
                    <a:pt x="22392" y="9082"/>
                    <a:pt x="16605" y="3012"/>
                  </a:cubicBezTo>
                  <a:cubicBezTo>
                    <a:pt x="14626" y="937"/>
                    <a:pt x="12126" y="1"/>
                    <a:pt x="967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-1071268" y="3122240"/>
              <a:ext cx="295903" cy="251656"/>
            </a:xfrm>
            <a:custGeom>
              <a:avLst/>
              <a:gdLst/>
              <a:ahLst/>
              <a:cxnLst/>
              <a:rect l="l" t="t" r="r" b="b"/>
              <a:pathLst>
                <a:path w="42807" h="36406" extrusionOk="0">
                  <a:moveTo>
                    <a:pt x="18506" y="3592"/>
                  </a:moveTo>
                  <a:cubicBezTo>
                    <a:pt x="22199" y="3592"/>
                    <a:pt x="25953" y="5006"/>
                    <a:pt x="28923" y="8167"/>
                  </a:cubicBezTo>
                  <a:cubicBezTo>
                    <a:pt x="37858" y="17386"/>
                    <a:pt x="31193" y="32790"/>
                    <a:pt x="18537" y="32790"/>
                  </a:cubicBezTo>
                  <a:cubicBezTo>
                    <a:pt x="18421" y="32790"/>
                    <a:pt x="18304" y="32789"/>
                    <a:pt x="18188" y="32786"/>
                  </a:cubicBezTo>
                  <a:cubicBezTo>
                    <a:pt x="10029" y="32643"/>
                    <a:pt x="3588" y="25916"/>
                    <a:pt x="3874" y="17757"/>
                  </a:cubicBezTo>
                  <a:cubicBezTo>
                    <a:pt x="4065" y="9185"/>
                    <a:pt x="11163" y="3592"/>
                    <a:pt x="18506" y="3592"/>
                  </a:cubicBezTo>
                  <a:close/>
                  <a:moveTo>
                    <a:pt x="18519" y="1"/>
                  </a:moveTo>
                  <a:cubicBezTo>
                    <a:pt x="8598" y="1"/>
                    <a:pt x="577" y="7911"/>
                    <a:pt x="296" y="17757"/>
                  </a:cubicBezTo>
                  <a:cubicBezTo>
                    <a:pt x="1" y="28873"/>
                    <a:pt x="9103" y="36406"/>
                    <a:pt x="18635" y="36406"/>
                  </a:cubicBezTo>
                  <a:cubicBezTo>
                    <a:pt x="22973" y="36406"/>
                    <a:pt x="27399" y="34846"/>
                    <a:pt x="31070" y="31355"/>
                  </a:cubicBezTo>
                  <a:cubicBezTo>
                    <a:pt x="42807" y="20190"/>
                    <a:pt x="35221" y="437"/>
                    <a:pt x="19046" y="8"/>
                  </a:cubicBezTo>
                  <a:cubicBezTo>
                    <a:pt x="18870" y="3"/>
                    <a:pt x="18694" y="1"/>
                    <a:pt x="1851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-1625277" y="3191005"/>
              <a:ext cx="94715" cy="80710"/>
            </a:xfrm>
            <a:custGeom>
              <a:avLst/>
              <a:gdLst/>
              <a:ahLst/>
              <a:cxnLst/>
              <a:rect l="l" t="t" r="r" b="b"/>
              <a:pathLst>
                <a:path w="13702" h="11676" extrusionOk="0">
                  <a:moveTo>
                    <a:pt x="6007" y="0"/>
                  </a:moveTo>
                  <a:cubicBezTo>
                    <a:pt x="3070" y="0"/>
                    <a:pt x="239" y="2227"/>
                    <a:pt x="143" y="5662"/>
                  </a:cubicBezTo>
                  <a:cubicBezTo>
                    <a:pt x="0" y="8811"/>
                    <a:pt x="2577" y="11530"/>
                    <a:pt x="5726" y="11673"/>
                  </a:cubicBezTo>
                  <a:cubicBezTo>
                    <a:pt x="5785" y="11675"/>
                    <a:pt x="5844" y="11676"/>
                    <a:pt x="5903" y="11676"/>
                  </a:cubicBezTo>
                  <a:cubicBezTo>
                    <a:pt x="11082" y="11676"/>
                    <a:pt x="13701" y="5477"/>
                    <a:pt x="10163" y="1797"/>
                  </a:cubicBezTo>
                  <a:cubicBezTo>
                    <a:pt x="8970" y="557"/>
                    <a:pt x="7475" y="0"/>
                    <a:pt x="6007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-1597572" y="3643898"/>
              <a:ext cx="155061" cy="132416"/>
            </a:xfrm>
            <a:custGeom>
              <a:avLst/>
              <a:gdLst/>
              <a:ahLst/>
              <a:cxnLst/>
              <a:rect l="l" t="t" r="r" b="b"/>
              <a:pathLst>
                <a:path w="22432" h="19156" extrusionOk="0">
                  <a:moveTo>
                    <a:pt x="9739" y="1"/>
                  </a:moveTo>
                  <a:cubicBezTo>
                    <a:pt x="4901" y="1"/>
                    <a:pt x="238" y="3656"/>
                    <a:pt x="143" y="9278"/>
                  </a:cubicBezTo>
                  <a:cubicBezTo>
                    <a:pt x="0" y="14574"/>
                    <a:pt x="4151" y="19011"/>
                    <a:pt x="9447" y="19154"/>
                  </a:cubicBezTo>
                  <a:cubicBezTo>
                    <a:pt x="9506" y="19155"/>
                    <a:pt x="9565" y="19156"/>
                    <a:pt x="9623" y="19156"/>
                  </a:cubicBezTo>
                  <a:cubicBezTo>
                    <a:pt x="17955" y="19156"/>
                    <a:pt x="22431" y="9092"/>
                    <a:pt x="16604" y="2980"/>
                  </a:cubicBezTo>
                  <a:cubicBezTo>
                    <a:pt x="14642" y="923"/>
                    <a:pt x="12168" y="1"/>
                    <a:pt x="973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-1644142" y="3599133"/>
              <a:ext cx="262267" cy="222693"/>
            </a:xfrm>
            <a:custGeom>
              <a:avLst/>
              <a:gdLst/>
              <a:ahLst/>
              <a:cxnLst/>
              <a:rect l="l" t="t" r="r" b="b"/>
              <a:pathLst>
                <a:path w="37941" h="32216" extrusionOk="0">
                  <a:moveTo>
                    <a:pt x="16471" y="3497"/>
                  </a:moveTo>
                  <a:cubicBezTo>
                    <a:pt x="19655" y="3497"/>
                    <a:pt x="22900" y="4721"/>
                    <a:pt x="25488" y="7452"/>
                  </a:cubicBezTo>
                  <a:cubicBezTo>
                    <a:pt x="33176" y="15425"/>
                    <a:pt x="27269" y="28637"/>
                    <a:pt x="16219" y="28637"/>
                  </a:cubicBezTo>
                  <a:cubicBezTo>
                    <a:pt x="16160" y="28637"/>
                    <a:pt x="16100" y="28637"/>
                    <a:pt x="16041" y="28636"/>
                  </a:cubicBezTo>
                  <a:cubicBezTo>
                    <a:pt x="9170" y="28350"/>
                    <a:pt x="3731" y="22625"/>
                    <a:pt x="3874" y="15754"/>
                  </a:cubicBezTo>
                  <a:cubicBezTo>
                    <a:pt x="4065" y="8327"/>
                    <a:pt x="10146" y="3497"/>
                    <a:pt x="16471" y="3497"/>
                  </a:cubicBezTo>
                  <a:close/>
                  <a:moveTo>
                    <a:pt x="16367" y="1"/>
                  </a:moveTo>
                  <a:cubicBezTo>
                    <a:pt x="7596" y="1"/>
                    <a:pt x="577" y="6912"/>
                    <a:pt x="296" y="15611"/>
                  </a:cubicBezTo>
                  <a:cubicBezTo>
                    <a:pt x="0" y="25477"/>
                    <a:pt x="8069" y="32215"/>
                    <a:pt x="16534" y="32215"/>
                  </a:cubicBezTo>
                  <a:cubicBezTo>
                    <a:pt x="20349" y="32215"/>
                    <a:pt x="24245" y="30846"/>
                    <a:pt x="27492" y="27777"/>
                  </a:cubicBezTo>
                  <a:cubicBezTo>
                    <a:pt x="37940" y="17901"/>
                    <a:pt x="31213" y="296"/>
                    <a:pt x="16900" y="9"/>
                  </a:cubicBezTo>
                  <a:cubicBezTo>
                    <a:pt x="16721" y="4"/>
                    <a:pt x="16544" y="1"/>
                    <a:pt x="1636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-1392768" y="3348790"/>
              <a:ext cx="155075" cy="132679"/>
            </a:xfrm>
            <a:custGeom>
              <a:avLst/>
              <a:gdLst/>
              <a:ahLst/>
              <a:cxnLst/>
              <a:rect l="l" t="t" r="r" b="b"/>
              <a:pathLst>
                <a:path w="22434" h="19194" extrusionOk="0">
                  <a:moveTo>
                    <a:pt x="9830" y="1"/>
                  </a:moveTo>
                  <a:cubicBezTo>
                    <a:pt x="5055" y="1"/>
                    <a:pt x="477" y="3584"/>
                    <a:pt x="287" y="9173"/>
                  </a:cubicBezTo>
                  <a:cubicBezTo>
                    <a:pt x="1" y="14469"/>
                    <a:pt x="4295" y="18906"/>
                    <a:pt x="9591" y="19192"/>
                  </a:cubicBezTo>
                  <a:cubicBezTo>
                    <a:pt x="9650" y="19193"/>
                    <a:pt x="9709" y="19194"/>
                    <a:pt x="9767" y="19194"/>
                  </a:cubicBezTo>
                  <a:cubicBezTo>
                    <a:pt x="18097" y="19194"/>
                    <a:pt x="22433" y="9130"/>
                    <a:pt x="16748" y="3018"/>
                  </a:cubicBezTo>
                  <a:cubicBezTo>
                    <a:pt x="14763" y="936"/>
                    <a:pt x="12271" y="1"/>
                    <a:pt x="9830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-1431727" y="3309278"/>
              <a:ext cx="246749" cy="210161"/>
            </a:xfrm>
            <a:custGeom>
              <a:avLst/>
              <a:gdLst/>
              <a:ahLst/>
              <a:cxnLst/>
              <a:rect l="l" t="t" r="r" b="b"/>
              <a:pathLst>
                <a:path w="35696" h="30403" extrusionOk="0">
                  <a:moveTo>
                    <a:pt x="15483" y="1762"/>
                  </a:moveTo>
                  <a:cubicBezTo>
                    <a:pt x="18892" y="1762"/>
                    <a:pt x="22361" y="3080"/>
                    <a:pt x="25103" y="6014"/>
                  </a:cubicBezTo>
                  <a:cubicBezTo>
                    <a:pt x="33323" y="14518"/>
                    <a:pt x="27090" y="28634"/>
                    <a:pt x="15434" y="28634"/>
                  </a:cubicBezTo>
                  <a:cubicBezTo>
                    <a:pt x="15318" y="28634"/>
                    <a:pt x="15201" y="28632"/>
                    <a:pt x="15084" y="28630"/>
                  </a:cubicBezTo>
                  <a:cubicBezTo>
                    <a:pt x="7641" y="28487"/>
                    <a:pt x="1772" y="22332"/>
                    <a:pt x="2059" y="14889"/>
                  </a:cubicBezTo>
                  <a:cubicBezTo>
                    <a:pt x="2249" y="6906"/>
                    <a:pt x="8748" y="1762"/>
                    <a:pt x="15483" y="1762"/>
                  </a:cubicBezTo>
                  <a:close/>
                  <a:moveTo>
                    <a:pt x="15534" y="0"/>
                  </a:moveTo>
                  <a:cubicBezTo>
                    <a:pt x="7349" y="0"/>
                    <a:pt x="481" y="6532"/>
                    <a:pt x="198" y="14746"/>
                  </a:cubicBezTo>
                  <a:cubicBezTo>
                    <a:pt x="1" y="24097"/>
                    <a:pt x="7589" y="30402"/>
                    <a:pt x="15513" y="30402"/>
                  </a:cubicBezTo>
                  <a:cubicBezTo>
                    <a:pt x="19112" y="30402"/>
                    <a:pt x="22779" y="29102"/>
                    <a:pt x="25819" y="26196"/>
                  </a:cubicBezTo>
                  <a:cubicBezTo>
                    <a:pt x="35695" y="16893"/>
                    <a:pt x="29397" y="289"/>
                    <a:pt x="15799" y="3"/>
                  </a:cubicBezTo>
                  <a:cubicBezTo>
                    <a:pt x="15711" y="1"/>
                    <a:pt x="15622" y="0"/>
                    <a:pt x="15534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-1456087" y="2405317"/>
              <a:ext cx="178101" cy="160453"/>
            </a:xfrm>
            <a:custGeom>
              <a:avLst/>
              <a:gdLst/>
              <a:ahLst/>
              <a:cxnLst/>
              <a:rect l="l" t="t" r="r" b="b"/>
              <a:pathLst>
                <a:path w="25765" h="23212" extrusionOk="0">
                  <a:moveTo>
                    <a:pt x="12937" y="1"/>
                  </a:moveTo>
                  <a:cubicBezTo>
                    <a:pt x="10020" y="1"/>
                    <a:pt x="7102" y="1075"/>
                    <a:pt x="4867" y="3241"/>
                  </a:cubicBezTo>
                  <a:cubicBezTo>
                    <a:pt x="287" y="7678"/>
                    <a:pt x="0" y="14978"/>
                    <a:pt x="4581" y="19559"/>
                  </a:cubicBezTo>
                  <a:cubicBezTo>
                    <a:pt x="6869" y="21994"/>
                    <a:pt x="9918" y="23212"/>
                    <a:pt x="12962" y="23212"/>
                  </a:cubicBezTo>
                  <a:cubicBezTo>
                    <a:pt x="15823" y="23212"/>
                    <a:pt x="18679" y="22137"/>
                    <a:pt x="20898" y="19988"/>
                  </a:cubicBezTo>
                  <a:cubicBezTo>
                    <a:pt x="25621" y="15551"/>
                    <a:pt x="25764" y="8251"/>
                    <a:pt x="21327" y="3527"/>
                  </a:cubicBezTo>
                  <a:cubicBezTo>
                    <a:pt x="19056" y="1183"/>
                    <a:pt x="15997" y="1"/>
                    <a:pt x="1293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-1186969" y="2846728"/>
              <a:ext cx="145453" cy="131994"/>
            </a:xfrm>
            <a:custGeom>
              <a:avLst/>
              <a:gdLst/>
              <a:ahLst/>
              <a:cxnLst/>
              <a:rect l="l" t="t" r="r" b="b"/>
              <a:pathLst>
                <a:path w="21042" h="19095" extrusionOk="0">
                  <a:moveTo>
                    <a:pt x="10596" y="1"/>
                  </a:moveTo>
                  <a:cubicBezTo>
                    <a:pt x="8209" y="1"/>
                    <a:pt x="5834" y="895"/>
                    <a:pt x="4009" y="2650"/>
                  </a:cubicBezTo>
                  <a:cubicBezTo>
                    <a:pt x="144" y="6371"/>
                    <a:pt x="1" y="12383"/>
                    <a:pt x="3722" y="16105"/>
                  </a:cubicBezTo>
                  <a:cubicBezTo>
                    <a:pt x="5562" y="18092"/>
                    <a:pt x="8045" y="19095"/>
                    <a:pt x="10549" y="19095"/>
                  </a:cubicBezTo>
                  <a:cubicBezTo>
                    <a:pt x="12915" y="19095"/>
                    <a:pt x="15299" y="18199"/>
                    <a:pt x="17177" y="16391"/>
                  </a:cubicBezTo>
                  <a:cubicBezTo>
                    <a:pt x="20898" y="12812"/>
                    <a:pt x="21042" y="6801"/>
                    <a:pt x="17463" y="2936"/>
                  </a:cubicBezTo>
                  <a:cubicBezTo>
                    <a:pt x="15567" y="967"/>
                    <a:pt x="13075" y="1"/>
                    <a:pt x="1059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-1541180" y="2802965"/>
              <a:ext cx="76915" cy="66063"/>
            </a:xfrm>
            <a:custGeom>
              <a:avLst/>
              <a:gdLst/>
              <a:ahLst/>
              <a:cxnLst/>
              <a:rect l="l" t="t" r="r" b="b"/>
              <a:pathLst>
                <a:path w="11127" h="9557" extrusionOk="0">
                  <a:moveTo>
                    <a:pt x="4805" y="0"/>
                  </a:moveTo>
                  <a:cubicBezTo>
                    <a:pt x="2392" y="0"/>
                    <a:pt x="96" y="1840"/>
                    <a:pt x="1" y="4687"/>
                  </a:cubicBezTo>
                  <a:cubicBezTo>
                    <a:pt x="1" y="7263"/>
                    <a:pt x="2005" y="9553"/>
                    <a:pt x="4724" y="9553"/>
                  </a:cubicBezTo>
                  <a:cubicBezTo>
                    <a:pt x="4783" y="9555"/>
                    <a:pt x="4841" y="9556"/>
                    <a:pt x="4899" y="9556"/>
                  </a:cubicBezTo>
                  <a:cubicBezTo>
                    <a:pt x="9076" y="9556"/>
                    <a:pt x="11126" y="4503"/>
                    <a:pt x="8303" y="1538"/>
                  </a:cubicBezTo>
                  <a:cubicBezTo>
                    <a:pt x="7289" y="476"/>
                    <a:pt x="6032" y="0"/>
                    <a:pt x="48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-1581127" y="2764096"/>
              <a:ext cx="169571" cy="144319"/>
            </a:xfrm>
            <a:custGeom>
              <a:avLst/>
              <a:gdLst/>
              <a:ahLst/>
              <a:cxnLst/>
              <a:rect l="l" t="t" r="r" b="b"/>
              <a:pathLst>
                <a:path w="24531" h="20878" extrusionOk="0">
                  <a:moveTo>
                    <a:pt x="10631" y="1832"/>
                  </a:moveTo>
                  <a:cubicBezTo>
                    <a:pt x="12866" y="1832"/>
                    <a:pt x="15145" y="2688"/>
                    <a:pt x="16944" y="4584"/>
                  </a:cubicBezTo>
                  <a:cubicBezTo>
                    <a:pt x="22018" y="10081"/>
                    <a:pt x="18210" y="19048"/>
                    <a:pt x="10712" y="19048"/>
                  </a:cubicBezTo>
                  <a:cubicBezTo>
                    <a:pt x="10596" y="19048"/>
                    <a:pt x="10478" y="19045"/>
                    <a:pt x="10360" y="19041"/>
                  </a:cubicBezTo>
                  <a:cubicBezTo>
                    <a:pt x="5493" y="18898"/>
                    <a:pt x="1772" y="14890"/>
                    <a:pt x="1915" y="10167"/>
                  </a:cubicBezTo>
                  <a:cubicBezTo>
                    <a:pt x="2104" y="5063"/>
                    <a:pt x="6286" y="1832"/>
                    <a:pt x="10631" y="1832"/>
                  </a:cubicBezTo>
                  <a:close/>
                  <a:moveTo>
                    <a:pt x="10665" y="1"/>
                  </a:moveTo>
                  <a:cubicBezTo>
                    <a:pt x="4921" y="1"/>
                    <a:pt x="338" y="4529"/>
                    <a:pt x="197" y="10167"/>
                  </a:cubicBezTo>
                  <a:cubicBezTo>
                    <a:pt x="0" y="16575"/>
                    <a:pt x="5167" y="20878"/>
                    <a:pt x="10601" y="20878"/>
                  </a:cubicBezTo>
                  <a:cubicBezTo>
                    <a:pt x="13056" y="20878"/>
                    <a:pt x="15566" y="19999"/>
                    <a:pt x="17660" y="18039"/>
                  </a:cubicBezTo>
                  <a:cubicBezTo>
                    <a:pt x="24530" y="11598"/>
                    <a:pt x="20093" y="290"/>
                    <a:pt x="10933" y="4"/>
                  </a:cubicBezTo>
                  <a:cubicBezTo>
                    <a:pt x="10843" y="2"/>
                    <a:pt x="10754" y="1"/>
                    <a:pt x="10665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-1132547" y="3555916"/>
              <a:ext cx="77876" cy="66063"/>
            </a:xfrm>
            <a:custGeom>
              <a:avLst/>
              <a:gdLst/>
              <a:ahLst/>
              <a:cxnLst/>
              <a:rect l="l" t="t" r="r" b="b"/>
              <a:pathLst>
                <a:path w="11266" h="9557" extrusionOk="0">
                  <a:moveTo>
                    <a:pt x="4906" y="0"/>
                  </a:moveTo>
                  <a:cubicBezTo>
                    <a:pt x="2534" y="0"/>
                    <a:pt x="238" y="1840"/>
                    <a:pt x="143" y="4687"/>
                  </a:cubicBezTo>
                  <a:cubicBezTo>
                    <a:pt x="0" y="7406"/>
                    <a:pt x="2147" y="9553"/>
                    <a:pt x="4724" y="9553"/>
                  </a:cubicBezTo>
                  <a:cubicBezTo>
                    <a:pt x="4784" y="9555"/>
                    <a:pt x="4844" y="9556"/>
                    <a:pt x="4903" y="9556"/>
                  </a:cubicBezTo>
                  <a:cubicBezTo>
                    <a:pt x="9081" y="9556"/>
                    <a:pt x="11266" y="4643"/>
                    <a:pt x="8302" y="1538"/>
                  </a:cubicBezTo>
                  <a:cubicBezTo>
                    <a:pt x="7337" y="476"/>
                    <a:pt x="6112" y="0"/>
                    <a:pt x="4906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8"/>
          <p:cNvGrpSpPr/>
          <p:nvPr/>
        </p:nvGrpSpPr>
        <p:grpSpPr>
          <a:xfrm rot="5400000">
            <a:off x="471557" y="2934171"/>
            <a:ext cx="868777" cy="1416509"/>
            <a:chOff x="-1644142" y="2405317"/>
            <a:chExt cx="868777" cy="1416509"/>
          </a:xfrm>
        </p:grpSpPr>
        <p:sp>
          <p:nvSpPr>
            <p:cNvPr id="199" name="Google Shape;199;p18"/>
            <p:cNvSpPr/>
            <p:nvPr/>
          </p:nvSpPr>
          <p:spPr>
            <a:xfrm>
              <a:off x="-1495668" y="2894722"/>
              <a:ext cx="147430" cy="427441"/>
            </a:xfrm>
            <a:custGeom>
              <a:avLst/>
              <a:gdLst/>
              <a:ahLst/>
              <a:cxnLst/>
              <a:rect l="l" t="t" r="r" b="b"/>
              <a:pathLst>
                <a:path w="21328" h="61836" extrusionOk="0">
                  <a:moveTo>
                    <a:pt x="1862" y="1"/>
                  </a:moveTo>
                  <a:cubicBezTo>
                    <a:pt x="1289" y="144"/>
                    <a:pt x="717" y="430"/>
                    <a:pt x="1" y="430"/>
                  </a:cubicBezTo>
                  <a:lnTo>
                    <a:pt x="19467" y="61835"/>
                  </a:lnTo>
                  <a:cubicBezTo>
                    <a:pt x="20040" y="61549"/>
                    <a:pt x="20612" y="61406"/>
                    <a:pt x="21328" y="61263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-1490719" y="2483124"/>
              <a:ext cx="129623" cy="297825"/>
            </a:xfrm>
            <a:custGeom>
              <a:avLst/>
              <a:gdLst/>
              <a:ahLst/>
              <a:cxnLst/>
              <a:rect l="l" t="t" r="r" b="b"/>
              <a:pathLst>
                <a:path w="18752" h="43085" extrusionOk="0">
                  <a:moveTo>
                    <a:pt x="17177" y="1"/>
                  </a:moveTo>
                  <a:lnTo>
                    <a:pt x="1" y="42512"/>
                  </a:lnTo>
                  <a:cubicBezTo>
                    <a:pt x="573" y="42655"/>
                    <a:pt x="1146" y="42798"/>
                    <a:pt x="1718" y="43084"/>
                  </a:cubicBezTo>
                  <a:lnTo>
                    <a:pt x="18751" y="716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-1482804" y="3490358"/>
              <a:ext cx="105879" cy="144464"/>
            </a:xfrm>
            <a:custGeom>
              <a:avLst/>
              <a:gdLst/>
              <a:ahLst/>
              <a:cxnLst/>
              <a:rect l="l" t="t" r="r" b="b"/>
              <a:pathLst>
                <a:path w="15317" h="20899" extrusionOk="0">
                  <a:moveTo>
                    <a:pt x="14028" y="0"/>
                  </a:moveTo>
                  <a:lnTo>
                    <a:pt x="1" y="20182"/>
                  </a:lnTo>
                  <a:cubicBezTo>
                    <a:pt x="573" y="20326"/>
                    <a:pt x="1146" y="20469"/>
                    <a:pt x="1718" y="20898"/>
                  </a:cubicBezTo>
                  <a:lnTo>
                    <a:pt x="15316" y="1432"/>
                  </a:lnTo>
                  <a:cubicBezTo>
                    <a:pt x="14887" y="1002"/>
                    <a:pt x="14457" y="573"/>
                    <a:pt x="14028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-1251276" y="3470567"/>
              <a:ext cx="156333" cy="123685"/>
            </a:xfrm>
            <a:custGeom>
              <a:avLst/>
              <a:gdLst/>
              <a:ahLst/>
              <a:cxnLst/>
              <a:rect l="l" t="t" r="r" b="b"/>
              <a:pathLst>
                <a:path w="22616" h="17893" extrusionOk="0">
                  <a:moveTo>
                    <a:pt x="1288" y="1"/>
                  </a:moveTo>
                  <a:cubicBezTo>
                    <a:pt x="859" y="430"/>
                    <a:pt x="573" y="859"/>
                    <a:pt x="0" y="1289"/>
                  </a:cubicBezTo>
                  <a:lnTo>
                    <a:pt x="21470" y="17893"/>
                  </a:lnTo>
                  <a:lnTo>
                    <a:pt x="22615" y="16461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-1238419" y="3286536"/>
              <a:ext cx="197891" cy="95980"/>
            </a:xfrm>
            <a:custGeom>
              <a:avLst/>
              <a:gdLst/>
              <a:ahLst/>
              <a:cxnLst/>
              <a:rect l="l" t="t" r="r" b="b"/>
              <a:pathLst>
                <a:path w="28628" h="13885" extrusionOk="0">
                  <a:moveTo>
                    <a:pt x="27769" y="1"/>
                  </a:moveTo>
                  <a:lnTo>
                    <a:pt x="1" y="12024"/>
                  </a:lnTo>
                  <a:cubicBezTo>
                    <a:pt x="287" y="12596"/>
                    <a:pt x="430" y="13169"/>
                    <a:pt x="717" y="13885"/>
                  </a:cubicBezTo>
                  <a:lnTo>
                    <a:pt x="28628" y="1575"/>
                  </a:lnTo>
                  <a:cubicBezTo>
                    <a:pt x="28341" y="1146"/>
                    <a:pt x="28055" y="573"/>
                    <a:pt x="2776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-1587680" y="3226183"/>
              <a:ext cx="181073" cy="132589"/>
            </a:xfrm>
            <a:custGeom>
              <a:avLst/>
              <a:gdLst/>
              <a:ahLst/>
              <a:cxnLst/>
              <a:rect l="l" t="t" r="r" b="b"/>
              <a:pathLst>
                <a:path w="26195" h="19181" extrusionOk="0">
                  <a:moveTo>
                    <a:pt x="1145" y="0"/>
                  </a:moveTo>
                  <a:lnTo>
                    <a:pt x="0" y="1432"/>
                  </a:lnTo>
                  <a:lnTo>
                    <a:pt x="25192" y="19180"/>
                  </a:lnTo>
                  <a:cubicBezTo>
                    <a:pt x="25478" y="18751"/>
                    <a:pt x="25765" y="18322"/>
                    <a:pt x="26194" y="1789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-1119683" y="2909563"/>
              <a:ext cx="129616" cy="237472"/>
            </a:xfrm>
            <a:custGeom>
              <a:avLst/>
              <a:gdLst/>
              <a:ahLst/>
              <a:cxnLst/>
              <a:rect l="l" t="t" r="r" b="b"/>
              <a:pathLst>
                <a:path w="18751" h="34354" extrusionOk="0">
                  <a:moveTo>
                    <a:pt x="1574" y="1"/>
                  </a:moveTo>
                  <a:lnTo>
                    <a:pt x="0" y="860"/>
                  </a:lnTo>
                  <a:lnTo>
                    <a:pt x="17033" y="34353"/>
                  </a:lnTo>
                  <a:cubicBezTo>
                    <a:pt x="17606" y="34067"/>
                    <a:pt x="18178" y="33781"/>
                    <a:pt x="18751" y="33638"/>
                  </a:cubicBezTo>
                  <a:lnTo>
                    <a:pt x="1574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-1009864" y="3181618"/>
              <a:ext cx="154785" cy="131683"/>
            </a:xfrm>
            <a:custGeom>
              <a:avLst/>
              <a:gdLst/>
              <a:ahLst/>
              <a:cxnLst/>
              <a:rect l="l" t="t" r="r" b="b"/>
              <a:pathLst>
                <a:path w="22392" h="19050" extrusionOk="0">
                  <a:moveTo>
                    <a:pt x="9676" y="1"/>
                  </a:moveTo>
                  <a:cubicBezTo>
                    <a:pt x="4861" y="1"/>
                    <a:pt x="239" y="3618"/>
                    <a:pt x="144" y="9310"/>
                  </a:cubicBezTo>
                  <a:cubicBezTo>
                    <a:pt x="1" y="14606"/>
                    <a:pt x="4152" y="18900"/>
                    <a:pt x="9305" y="19043"/>
                  </a:cubicBezTo>
                  <a:cubicBezTo>
                    <a:pt x="9423" y="19047"/>
                    <a:pt x="9541" y="19049"/>
                    <a:pt x="9659" y="19049"/>
                  </a:cubicBezTo>
                  <a:cubicBezTo>
                    <a:pt x="18017" y="19049"/>
                    <a:pt x="22392" y="9082"/>
                    <a:pt x="16605" y="3012"/>
                  </a:cubicBezTo>
                  <a:cubicBezTo>
                    <a:pt x="14626" y="937"/>
                    <a:pt x="12126" y="1"/>
                    <a:pt x="967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-1071268" y="3122240"/>
              <a:ext cx="295903" cy="251656"/>
            </a:xfrm>
            <a:custGeom>
              <a:avLst/>
              <a:gdLst/>
              <a:ahLst/>
              <a:cxnLst/>
              <a:rect l="l" t="t" r="r" b="b"/>
              <a:pathLst>
                <a:path w="42807" h="36406" extrusionOk="0">
                  <a:moveTo>
                    <a:pt x="18506" y="3592"/>
                  </a:moveTo>
                  <a:cubicBezTo>
                    <a:pt x="22199" y="3592"/>
                    <a:pt x="25953" y="5006"/>
                    <a:pt x="28923" y="8167"/>
                  </a:cubicBezTo>
                  <a:cubicBezTo>
                    <a:pt x="37858" y="17386"/>
                    <a:pt x="31193" y="32790"/>
                    <a:pt x="18537" y="32790"/>
                  </a:cubicBezTo>
                  <a:cubicBezTo>
                    <a:pt x="18421" y="32790"/>
                    <a:pt x="18304" y="32789"/>
                    <a:pt x="18188" y="32786"/>
                  </a:cubicBezTo>
                  <a:cubicBezTo>
                    <a:pt x="10029" y="32643"/>
                    <a:pt x="3588" y="25916"/>
                    <a:pt x="3874" y="17757"/>
                  </a:cubicBezTo>
                  <a:cubicBezTo>
                    <a:pt x="4065" y="9185"/>
                    <a:pt x="11163" y="3592"/>
                    <a:pt x="18506" y="3592"/>
                  </a:cubicBezTo>
                  <a:close/>
                  <a:moveTo>
                    <a:pt x="18519" y="1"/>
                  </a:moveTo>
                  <a:cubicBezTo>
                    <a:pt x="8598" y="1"/>
                    <a:pt x="577" y="7911"/>
                    <a:pt x="296" y="17757"/>
                  </a:cubicBezTo>
                  <a:cubicBezTo>
                    <a:pt x="1" y="28873"/>
                    <a:pt x="9103" y="36406"/>
                    <a:pt x="18635" y="36406"/>
                  </a:cubicBezTo>
                  <a:cubicBezTo>
                    <a:pt x="22973" y="36406"/>
                    <a:pt x="27399" y="34846"/>
                    <a:pt x="31070" y="31355"/>
                  </a:cubicBezTo>
                  <a:cubicBezTo>
                    <a:pt x="42807" y="20190"/>
                    <a:pt x="35221" y="437"/>
                    <a:pt x="19046" y="8"/>
                  </a:cubicBezTo>
                  <a:cubicBezTo>
                    <a:pt x="18870" y="3"/>
                    <a:pt x="18694" y="1"/>
                    <a:pt x="1851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-1625277" y="3191005"/>
              <a:ext cx="94715" cy="80710"/>
            </a:xfrm>
            <a:custGeom>
              <a:avLst/>
              <a:gdLst/>
              <a:ahLst/>
              <a:cxnLst/>
              <a:rect l="l" t="t" r="r" b="b"/>
              <a:pathLst>
                <a:path w="13702" h="11676" extrusionOk="0">
                  <a:moveTo>
                    <a:pt x="6007" y="0"/>
                  </a:moveTo>
                  <a:cubicBezTo>
                    <a:pt x="3070" y="0"/>
                    <a:pt x="239" y="2227"/>
                    <a:pt x="143" y="5662"/>
                  </a:cubicBezTo>
                  <a:cubicBezTo>
                    <a:pt x="0" y="8811"/>
                    <a:pt x="2577" y="11530"/>
                    <a:pt x="5726" y="11673"/>
                  </a:cubicBezTo>
                  <a:cubicBezTo>
                    <a:pt x="5785" y="11675"/>
                    <a:pt x="5844" y="11676"/>
                    <a:pt x="5903" y="11676"/>
                  </a:cubicBezTo>
                  <a:cubicBezTo>
                    <a:pt x="11082" y="11676"/>
                    <a:pt x="13701" y="5477"/>
                    <a:pt x="10163" y="1797"/>
                  </a:cubicBezTo>
                  <a:cubicBezTo>
                    <a:pt x="8970" y="557"/>
                    <a:pt x="7475" y="0"/>
                    <a:pt x="6007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-1597572" y="3643898"/>
              <a:ext cx="155061" cy="132416"/>
            </a:xfrm>
            <a:custGeom>
              <a:avLst/>
              <a:gdLst/>
              <a:ahLst/>
              <a:cxnLst/>
              <a:rect l="l" t="t" r="r" b="b"/>
              <a:pathLst>
                <a:path w="22432" h="19156" extrusionOk="0">
                  <a:moveTo>
                    <a:pt x="9739" y="1"/>
                  </a:moveTo>
                  <a:cubicBezTo>
                    <a:pt x="4901" y="1"/>
                    <a:pt x="238" y="3656"/>
                    <a:pt x="143" y="9278"/>
                  </a:cubicBezTo>
                  <a:cubicBezTo>
                    <a:pt x="0" y="14574"/>
                    <a:pt x="4151" y="19011"/>
                    <a:pt x="9447" y="19154"/>
                  </a:cubicBezTo>
                  <a:cubicBezTo>
                    <a:pt x="9506" y="19155"/>
                    <a:pt x="9565" y="19156"/>
                    <a:pt x="9623" y="19156"/>
                  </a:cubicBezTo>
                  <a:cubicBezTo>
                    <a:pt x="17955" y="19156"/>
                    <a:pt x="22431" y="9092"/>
                    <a:pt x="16604" y="2980"/>
                  </a:cubicBezTo>
                  <a:cubicBezTo>
                    <a:pt x="14642" y="923"/>
                    <a:pt x="12168" y="1"/>
                    <a:pt x="973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-1644142" y="3599133"/>
              <a:ext cx="262267" cy="222693"/>
            </a:xfrm>
            <a:custGeom>
              <a:avLst/>
              <a:gdLst/>
              <a:ahLst/>
              <a:cxnLst/>
              <a:rect l="l" t="t" r="r" b="b"/>
              <a:pathLst>
                <a:path w="37941" h="32216" extrusionOk="0">
                  <a:moveTo>
                    <a:pt x="16471" y="3497"/>
                  </a:moveTo>
                  <a:cubicBezTo>
                    <a:pt x="19655" y="3497"/>
                    <a:pt x="22900" y="4721"/>
                    <a:pt x="25488" y="7452"/>
                  </a:cubicBezTo>
                  <a:cubicBezTo>
                    <a:pt x="33176" y="15425"/>
                    <a:pt x="27269" y="28637"/>
                    <a:pt x="16219" y="28637"/>
                  </a:cubicBezTo>
                  <a:cubicBezTo>
                    <a:pt x="16160" y="28637"/>
                    <a:pt x="16100" y="28637"/>
                    <a:pt x="16041" y="28636"/>
                  </a:cubicBezTo>
                  <a:cubicBezTo>
                    <a:pt x="9170" y="28350"/>
                    <a:pt x="3731" y="22625"/>
                    <a:pt x="3874" y="15754"/>
                  </a:cubicBezTo>
                  <a:cubicBezTo>
                    <a:pt x="4065" y="8327"/>
                    <a:pt x="10146" y="3497"/>
                    <a:pt x="16471" y="3497"/>
                  </a:cubicBezTo>
                  <a:close/>
                  <a:moveTo>
                    <a:pt x="16367" y="1"/>
                  </a:moveTo>
                  <a:cubicBezTo>
                    <a:pt x="7596" y="1"/>
                    <a:pt x="577" y="6912"/>
                    <a:pt x="296" y="15611"/>
                  </a:cubicBezTo>
                  <a:cubicBezTo>
                    <a:pt x="0" y="25477"/>
                    <a:pt x="8069" y="32215"/>
                    <a:pt x="16534" y="32215"/>
                  </a:cubicBezTo>
                  <a:cubicBezTo>
                    <a:pt x="20349" y="32215"/>
                    <a:pt x="24245" y="30846"/>
                    <a:pt x="27492" y="27777"/>
                  </a:cubicBezTo>
                  <a:cubicBezTo>
                    <a:pt x="37940" y="17901"/>
                    <a:pt x="31213" y="296"/>
                    <a:pt x="16900" y="9"/>
                  </a:cubicBezTo>
                  <a:cubicBezTo>
                    <a:pt x="16721" y="4"/>
                    <a:pt x="16544" y="1"/>
                    <a:pt x="1636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-1392768" y="3348790"/>
              <a:ext cx="155075" cy="132679"/>
            </a:xfrm>
            <a:custGeom>
              <a:avLst/>
              <a:gdLst/>
              <a:ahLst/>
              <a:cxnLst/>
              <a:rect l="l" t="t" r="r" b="b"/>
              <a:pathLst>
                <a:path w="22434" h="19194" extrusionOk="0">
                  <a:moveTo>
                    <a:pt x="9830" y="1"/>
                  </a:moveTo>
                  <a:cubicBezTo>
                    <a:pt x="5055" y="1"/>
                    <a:pt x="477" y="3584"/>
                    <a:pt x="287" y="9173"/>
                  </a:cubicBezTo>
                  <a:cubicBezTo>
                    <a:pt x="1" y="14469"/>
                    <a:pt x="4295" y="18906"/>
                    <a:pt x="9591" y="19192"/>
                  </a:cubicBezTo>
                  <a:cubicBezTo>
                    <a:pt x="9650" y="19193"/>
                    <a:pt x="9709" y="19194"/>
                    <a:pt x="9767" y="19194"/>
                  </a:cubicBezTo>
                  <a:cubicBezTo>
                    <a:pt x="18097" y="19194"/>
                    <a:pt x="22433" y="9130"/>
                    <a:pt x="16748" y="3018"/>
                  </a:cubicBezTo>
                  <a:cubicBezTo>
                    <a:pt x="14763" y="936"/>
                    <a:pt x="12271" y="1"/>
                    <a:pt x="9830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-1431727" y="3309278"/>
              <a:ext cx="246749" cy="210161"/>
            </a:xfrm>
            <a:custGeom>
              <a:avLst/>
              <a:gdLst/>
              <a:ahLst/>
              <a:cxnLst/>
              <a:rect l="l" t="t" r="r" b="b"/>
              <a:pathLst>
                <a:path w="35696" h="30403" extrusionOk="0">
                  <a:moveTo>
                    <a:pt x="15483" y="1762"/>
                  </a:moveTo>
                  <a:cubicBezTo>
                    <a:pt x="18892" y="1762"/>
                    <a:pt x="22361" y="3080"/>
                    <a:pt x="25103" y="6014"/>
                  </a:cubicBezTo>
                  <a:cubicBezTo>
                    <a:pt x="33323" y="14518"/>
                    <a:pt x="27090" y="28634"/>
                    <a:pt x="15434" y="28634"/>
                  </a:cubicBezTo>
                  <a:cubicBezTo>
                    <a:pt x="15318" y="28634"/>
                    <a:pt x="15201" y="28632"/>
                    <a:pt x="15084" y="28630"/>
                  </a:cubicBezTo>
                  <a:cubicBezTo>
                    <a:pt x="7641" y="28487"/>
                    <a:pt x="1772" y="22332"/>
                    <a:pt x="2059" y="14889"/>
                  </a:cubicBezTo>
                  <a:cubicBezTo>
                    <a:pt x="2249" y="6906"/>
                    <a:pt x="8748" y="1762"/>
                    <a:pt x="15483" y="1762"/>
                  </a:cubicBezTo>
                  <a:close/>
                  <a:moveTo>
                    <a:pt x="15534" y="0"/>
                  </a:moveTo>
                  <a:cubicBezTo>
                    <a:pt x="7349" y="0"/>
                    <a:pt x="481" y="6532"/>
                    <a:pt x="198" y="14746"/>
                  </a:cubicBezTo>
                  <a:cubicBezTo>
                    <a:pt x="1" y="24097"/>
                    <a:pt x="7589" y="30402"/>
                    <a:pt x="15513" y="30402"/>
                  </a:cubicBezTo>
                  <a:cubicBezTo>
                    <a:pt x="19112" y="30402"/>
                    <a:pt x="22779" y="29102"/>
                    <a:pt x="25819" y="26196"/>
                  </a:cubicBezTo>
                  <a:cubicBezTo>
                    <a:pt x="35695" y="16893"/>
                    <a:pt x="29397" y="289"/>
                    <a:pt x="15799" y="3"/>
                  </a:cubicBezTo>
                  <a:cubicBezTo>
                    <a:pt x="15711" y="1"/>
                    <a:pt x="15622" y="0"/>
                    <a:pt x="15534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-1456087" y="2405317"/>
              <a:ext cx="178101" cy="160453"/>
            </a:xfrm>
            <a:custGeom>
              <a:avLst/>
              <a:gdLst/>
              <a:ahLst/>
              <a:cxnLst/>
              <a:rect l="l" t="t" r="r" b="b"/>
              <a:pathLst>
                <a:path w="25765" h="23212" extrusionOk="0">
                  <a:moveTo>
                    <a:pt x="12937" y="1"/>
                  </a:moveTo>
                  <a:cubicBezTo>
                    <a:pt x="10020" y="1"/>
                    <a:pt x="7102" y="1075"/>
                    <a:pt x="4867" y="3241"/>
                  </a:cubicBezTo>
                  <a:cubicBezTo>
                    <a:pt x="287" y="7678"/>
                    <a:pt x="0" y="14978"/>
                    <a:pt x="4581" y="19559"/>
                  </a:cubicBezTo>
                  <a:cubicBezTo>
                    <a:pt x="6869" y="21994"/>
                    <a:pt x="9918" y="23212"/>
                    <a:pt x="12962" y="23212"/>
                  </a:cubicBezTo>
                  <a:cubicBezTo>
                    <a:pt x="15823" y="23212"/>
                    <a:pt x="18679" y="22137"/>
                    <a:pt x="20898" y="19988"/>
                  </a:cubicBezTo>
                  <a:cubicBezTo>
                    <a:pt x="25621" y="15551"/>
                    <a:pt x="25764" y="8251"/>
                    <a:pt x="21327" y="3527"/>
                  </a:cubicBezTo>
                  <a:cubicBezTo>
                    <a:pt x="19056" y="1183"/>
                    <a:pt x="15997" y="1"/>
                    <a:pt x="1293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-1186969" y="2846728"/>
              <a:ext cx="145453" cy="131994"/>
            </a:xfrm>
            <a:custGeom>
              <a:avLst/>
              <a:gdLst/>
              <a:ahLst/>
              <a:cxnLst/>
              <a:rect l="l" t="t" r="r" b="b"/>
              <a:pathLst>
                <a:path w="21042" h="19095" extrusionOk="0">
                  <a:moveTo>
                    <a:pt x="10596" y="1"/>
                  </a:moveTo>
                  <a:cubicBezTo>
                    <a:pt x="8209" y="1"/>
                    <a:pt x="5834" y="895"/>
                    <a:pt x="4009" y="2650"/>
                  </a:cubicBezTo>
                  <a:cubicBezTo>
                    <a:pt x="144" y="6371"/>
                    <a:pt x="1" y="12383"/>
                    <a:pt x="3722" y="16105"/>
                  </a:cubicBezTo>
                  <a:cubicBezTo>
                    <a:pt x="5562" y="18092"/>
                    <a:pt x="8045" y="19095"/>
                    <a:pt x="10549" y="19095"/>
                  </a:cubicBezTo>
                  <a:cubicBezTo>
                    <a:pt x="12915" y="19095"/>
                    <a:pt x="15299" y="18199"/>
                    <a:pt x="17177" y="16391"/>
                  </a:cubicBezTo>
                  <a:cubicBezTo>
                    <a:pt x="20898" y="12812"/>
                    <a:pt x="21042" y="6801"/>
                    <a:pt x="17463" y="2936"/>
                  </a:cubicBezTo>
                  <a:cubicBezTo>
                    <a:pt x="15567" y="967"/>
                    <a:pt x="13075" y="1"/>
                    <a:pt x="1059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-1541180" y="2802965"/>
              <a:ext cx="76915" cy="66063"/>
            </a:xfrm>
            <a:custGeom>
              <a:avLst/>
              <a:gdLst/>
              <a:ahLst/>
              <a:cxnLst/>
              <a:rect l="l" t="t" r="r" b="b"/>
              <a:pathLst>
                <a:path w="11127" h="9557" extrusionOk="0">
                  <a:moveTo>
                    <a:pt x="4805" y="0"/>
                  </a:moveTo>
                  <a:cubicBezTo>
                    <a:pt x="2392" y="0"/>
                    <a:pt x="96" y="1840"/>
                    <a:pt x="1" y="4687"/>
                  </a:cubicBezTo>
                  <a:cubicBezTo>
                    <a:pt x="1" y="7263"/>
                    <a:pt x="2005" y="9553"/>
                    <a:pt x="4724" y="9553"/>
                  </a:cubicBezTo>
                  <a:cubicBezTo>
                    <a:pt x="4783" y="9555"/>
                    <a:pt x="4841" y="9556"/>
                    <a:pt x="4899" y="9556"/>
                  </a:cubicBezTo>
                  <a:cubicBezTo>
                    <a:pt x="9076" y="9556"/>
                    <a:pt x="11126" y="4503"/>
                    <a:pt x="8303" y="1538"/>
                  </a:cubicBezTo>
                  <a:cubicBezTo>
                    <a:pt x="7289" y="476"/>
                    <a:pt x="6032" y="0"/>
                    <a:pt x="48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-1581127" y="2764096"/>
              <a:ext cx="169571" cy="144319"/>
            </a:xfrm>
            <a:custGeom>
              <a:avLst/>
              <a:gdLst/>
              <a:ahLst/>
              <a:cxnLst/>
              <a:rect l="l" t="t" r="r" b="b"/>
              <a:pathLst>
                <a:path w="24531" h="20878" extrusionOk="0">
                  <a:moveTo>
                    <a:pt x="10631" y="1832"/>
                  </a:moveTo>
                  <a:cubicBezTo>
                    <a:pt x="12866" y="1832"/>
                    <a:pt x="15145" y="2688"/>
                    <a:pt x="16944" y="4584"/>
                  </a:cubicBezTo>
                  <a:cubicBezTo>
                    <a:pt x="22018" y="10081"/>
                    <a:pt x="18210" y="19048"/>
                    <a:pt x="10712" y="19048"/>
                  </a:cubicBezTo>
                  <a:cubicBezTo>
                    <a:pt x="10596" y="19048"/>
                    <a:pt x="10478" y="19045"/>
                    <a:pt x="10360" y="19041"/>
                  </a:cubicBezTo>
                  <a:cubicBezTo>
                    <a:pt x="5493" y="18898"/>
                    <a:pt x="1772" y="14890"/>
                    <a:pt x="1915" y="10167"/>
                  </a:cubicBezTo>
                  <a:cubicBezTo>
                    <a:pt x="2104" y="5063"/>
                    <a:pt x="6286" y="1832"/>
                    <a:pt x="10631" y="1832"/>
                  </a:cubicBezTo>
                  <a:close/>
                  <a:moveTo>
                    <a:pt x="10665" y="1"/>
                  </a:moveTo>
                  <a:cubicBezTo>
                    <a:pt x="4921" y="1"/>
                    <a:pt x="338" y="4529"/>
                    <a:pt x="197" y="10167"/>
                  </a:cubicBezTo>
                  <a:cubicBezTo>
                    <a:pt x="0" y="16575"/>
                    <a:pt x="5167" y="20878"/>
                    <a:pt x="10601" y="20878"/>
                  </a:cubicBezTo>
                  <a:cubicBezTo>
                    <a:pt x="13056" y="20878"/>
                    <a:pt x="15566" y="19999"/>
                    <a:pt x="17660" y="18039"/>
                  </a:cubicBezTo>
                  <a:cubicBezTo>
                    <a:pt x="24530" y="11598"/>
                    <a:pt x="20093" y="290"/>
                    <a:pt x="10933" y="4"/>
                  </a:cubicBezTo>
                  <a:cubicBezTo>
                    <a:pt x="10843" y="2"/>
                    <a:pt x="10754" y="1"/>
                    <a:pt x="10665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-1132547" y="3555916"/>
              <a:ext cx="77876" cy="66063"/>
            </a:xfrm>
            <a:custGeom>
              <a:avLst/>
              <a:gdLst/>
              <a:ahLst/>
              <a:cxnLst/>
              <a:rect l="l" t="t" r="r" b="b"/>
              <a:pathLst>
                <a:path w="11266" h="9557" extrusionOk="0">
                  <a:moveTo>
                    <a:pt x="4906" y="0"/>
                  </a:moveTo>
                  <a:cubicBezTo>
                    <a:pt x="2534" y="0"/>
                    <a:pt x="238" y="1840"/>
                    <a:pt x="143" y="4687"/>
                  </a:cubicBezTo>
                  <a:cubicBezTo>
                    <a:pt x="0" y="7406"/>
                    <a:pt x="2147" y="9553"/>
                    <a:pt x="4724" y="9553"/>
                  </a:cubicBezTo>
                  <a:cubicBezTo>
                    <a:pt x="4784" y="9555"/>
                    <a:pt x="4844" y="9556"/>
                    <a:pt x="4903" y="9556"/>
                  </a:cubicBezTo>
                  <a:cubicBezTo>
                    <a:pt x="9081" y="9556"/>
                    <a:pt x="11266" y="4643"/>
                    <a:pt x="8302" y="1538"/>
                  </a:cubicBezTo>
                  <a:cubicBezTo>
                    <a:pt x="7337" y="476"/>
                    <a:pt x="6112" y="0"/>
                    <a:pt x="4906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1349446" y="2404189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2"/>
          </p:nvPr>
        </p:nvSpPr>
        <p:spPr>
          <a:xfrm>
            <a:off x="1349446" y="1818172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3"/>
          </p:nvPr>
        </p:nvSpPr>
        <p:spPr>
          <a:xfrm>
            <a:off x="3651746" y="2404189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4"/>
          </p:nvPr>
        </p:nvSpPr>
        <p:spPr>
          <a:xfrm>
            <a:off x="3651746" y="1818172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5"/>
          </p:nvPr>
        </p:nvSpPr>
        <p:spPr>
          <a:xfrm>
            <a:off x="5948954" y="2404189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6"/>
          </p:nvPr>
        </p:nvSpPr>
        <p:spPr>
          <a:xfrm>
            <a:off x="5948954" y="1818172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7"/>
          </p:nvPr>
        </p:nvSpPr>
        <p:spPr>
          <a:xfrm>
            <a:off x="1349446" y="3897889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8"/>
          </p:nvPr>
        </p:nvSpPr>
        <p:spPr>
          <a:xfrm>
            <a:off x="1349446" y="3311872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9"/>
          </p:nvPr>
        </p:nvSpPr>
        <p:spPr>
          <a:xfrm>
            <a:off x="3651746" y="3897889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13"/>
          </p:nvPr>
        </p:nvSpPr>
        <p:spPr>
          <a:xfrm>
            <a:off x="3651746" y="3311872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subTitle" idx="14"/>
          </p:nvPr>
        </p:nvSpPr>
        <p:spPr>
          <a:xfrm>
            <a:off x="5948954" y="3897889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ubTitle" idx="15"/>
          </p:nvPr>
        </p:nvSpPr>
        <p:spPr>
          <a:xfrm>
            <a:off x="5948954" y="3311872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3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6617800" y="-95956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body" idx="1"/>
          </p:nvPr>
        </p:nvSpPr>
        <p:spPr>
          <a:xfrm>
            <a:off x="1312150" y="2084475"/>
            <a:ext cx="31722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 sz="1400"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 sz="1400"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2"/>
          </p:nvPr>
        </p:nvSpPr>
        <p:spPr>
          <a:xfrm>
            <a:off x="5427025" y="2084475"/>
            <a:ext cx="31722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 sz="1400"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 sz="1400"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bg>
      <p:bgPr>
        <a:solidFill>
          <a:schemeClr val="accen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/>
        </p:nvSpPr>
        <p:spPr>
          <a:xfrm>
            <a:off x="4958275" y="3429332"/>
            <a:ext cx="34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dirty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Slidesgo</a:t>
            </a: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dirty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Flaticon</a:t>
            </a: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dirty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Freepik</a:t>
            </a: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0"/>
          <p:cNvSpPr/>
          <p:nvPr/>
        </p:nvSpPr>
        <p:spPr>
          <a:xfrm flipH="1">
            <a:off x="6042875" y="730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44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/>
          <p:nvPr/>
        </p:nvSpPr>
        <p:spPr>
          <a:xfrm rot="10800000" flipH="1">
            <a:off x="-588250" y="3798582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44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722700" y="431800"/>
            <a:ext cx="8158500" cy="14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1"/>
          </p:nvPr>
        </p:nvSpPr>
        <p:spPr>
          <a:xfrm>
            <a:off x="727350" y="2321721"/>
            <a:ext cx="26271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2"/>
          </p:nvPr>
        </p:nvSpPr>
        <p:spPr>
          <a:xfrm>
            <a:off x="727350" y="1767600"/>
            <a:ext cx="26271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927573" y="1632450"/>
            <a:ext cx="10999147" cy="2183400"/>
            <a:chOff x="-745100" y="1211803"/>
            <a:chExt cx="10999147" cy="2183400"/>
          </a:xfrm>
        </p:grpSpPr>
        <p:sp>
          <p:nvSpPr>
            <p:cNvPr id="18" name="Google Shape;18;p3"/>
            <p:cNvSpPr/>
            <p:nvPr/>
          </p:nvSpPr>
          <p:spPr>
            <a:xfrm>
              <a:off x="-745100" y="1279388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2836333" y="1604844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9899950">
              <a:off x="6463100" y="1667576"/>
              <a:ext cx="3689208" cy="1271853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4796078" y="10194"/>
            <a:ext cx="791700" cy="3258304"/>
            <a:chOff x="4796078" y="10194"/>
            <a:chExt cx="791700" cy="3258304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4796078" y="2476798"/>
              <a:ext cx="791700" cy="791700"/>
              <a:chOff x="1105200" y="2323875"/>
              <a:chExt cx="791700" cy="791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181400" y="2400075"/>
                <a:ext cx="639300" cy="639300"/>
              </a:xfrm>
              <a:prstGeom prst="ellipse">
                <a:avLst/>
              </a:prstGeom>
              <a:solidFill>
                <a:srgbClr val="EB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105200" y="2323875"/>
                <a:ext cx="791700" cy="791700"/>
              </a:xfrm>
              <a:prstGeom prst="ellipse">
                <a:avLst/>
              </a:prstGeom>
              <a:noFill/>
              <a:ln w="28575" cap="flat" cmpd="sng">
                <a:solidFill>
                  <a:srgbClr val="A8BB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A8BBB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endParaRPr>
              </a:p>
            </p:txBody>
          </p:sp>
        </p:grpSp>
        <p:cxnSp>
          <p:nvCxnSpPr>
            <p:cNvPr id="25" name="Google Shape;25;p3"/>
            <p:cNvCxnSpPr/>
            <p:nvPr/>
          </p:nvCxnSpPr>
          <p:spPr>
            <a:xfrm rot="10800000">
              <a:off x="5191923" y="10194"/>
              <a:ext cx="0" cy="2466600"/>
            </a:xfrm>
            <a:prstGeom prst="straightConnector1">
              <a:avLst/>
            </a:prstGeom>
            <a:noFill/>
            <a:ln w="28575" cap="flat" cmpd="sng">
              <a:solidFill>
                <a:srgbClr val="A8BB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4884575" y="2641925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Regular"/>
              <a:buNone/>
              <a:defRPr sz="1600">
                <a:solidFill>
                  <a:srgbClr val="A8BBB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Regular"/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2"/>
          </p:nvPr>
        </p:nvSpPr>
        <p:spPr>
          <a:xfrm>
            <a:off x="4680575" y="2511775"/>
            <a:ext cx="3743400" cy="16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680575" y="4180375"/>
            <a:ext cx="37434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0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-697400" y="4097919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1"/>
          <p:cNvGrpSpPr/>
          <p:nvPr/>
        </p:nvGrpSpPr>
        <p:grpSpPr>
          <a:xfrm rot="-5400000">
            <a:off x="610957" y="988921"/>
            <a:ext cx="868777" cy="1416509"/>
            <a:chOff x="-1644142" y="2405317"/>
            <a:chExt cx="868777" cy="1416509"/>
          </a:xfrm>
        </p:grpSpPr>
        <p:sp>
          <p:nvSpPr>
            <p:cNvPr id="246" name="Google Shape;246;p21"/>
            <p:cNvSpPr/>
            <p:nvPr/>
          </p:nvSpPr>
          <p:spPr>
            <a:xfrm>
              <a:off x="-1495668" y="2894722"/>
              <a:ext cx="147430" cy="427441"/>
            </a:xfrm>
            <a:custGeom>
              <a:avLst/>
              <a:gdLst/>
              <a:ahLst/>
              <a:cxnLst/>
              <a:rect l="l" t="t" r="r" b="b"/>
              <a:pathLst>
                <a:path w="21328" h="61836" extrusionOk="0">
                  <a:moveTo>
                    <a:pt x="1862" y="1"/>
                  </a:moveTo>
                  <a:cubicBezTo>
                    <a:pt x="1289" y="144"/>
                    <a:pt x="717" y="430"/>
                    <a:pt x="1" y="430"/>
                  </a:cubicBezTo>
                  <a:lnTo>
                    <a:pt x="19467" y="61835"/>
                  </a:lnTo>
                  <a:cubicBezTo>
                    <a:pt x="20040" y="61549"/>
                    <a:pt x="20612" y="61406"/>
                    <a:pt x="21328" y="61263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-1490719" y="2483124"/>
              <a:ext cx="129623" cy="297825"/>
            </a:xfrm>
            <a:custGeom>
              <a:avLst/>
              <a:gdLst/>
              <a:ahLst/>
              <a:cxnLst/>
              <a:rect l="l" t="t" r="r" b="b"/>
              <a:pathLst>
                <a:path w="18752" h="43085" extrusionOk="0">
                  <a:moveTo>
                    <a:pt x="17177" y="1"/>
                  </a:moveTo>
                  <a:lnTo>
                    <a:pt x="1" y="42512"/>
                  </a:lnTo>
                  <a:cubicBezTo>
                    <a:pt x="573" y="42655"/>
                    <a:pt x="1146" y="42798"/>
                    <a:pt x="1718" y="43084"/>
                  </a:cubicBezTo>
                  <a:lnTo>
                    <a:pt x="18751" y="716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-1482804" y="3490358"/>
              <a:ext cx="105879" cy="144464"/>
            </a:xfrm>
            <a:custGeom>
              <a:avLst/>
              <a:gdLst/>
              <a:ahLst/>
              <a:cxnLst/>
              <a:rect l="l" t="t" r="r" b="b"/>
              <a:pathLst>
                <a:path w="15317" h="20899" extrusionOk="0">
                  <a:moveTo>
                    <a:pt x="14028" y="0"/>
                  </a:moveTo>
                  <a:lnTo>
                    <a:pt x="1" y="20182"/>
                  </a:lnTo>
                  <a:cubicBezTo>
                    <a:pt x="573" y="20326"/>
                    <a:pt x="1146" y="20469"/>
                    <a:pt x="1718" y="20898"/>
                  </a:cubicBezTo>
                  <a:lnTo>
                    <a:pt x="15316" y="1432"/>
                  </a:lnTo>
                  <a:cubicBezTo>
                    <a:pt x="14887" y="1002"/>
                    <a:pt x="14457" y="573"/>
                    <a:pt x="14028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-1251276" y="3470567"/>
              <a:ext cx="156333" cy="123685"/>
            </a:xfrm>
            <a:custGeom>
              <a:avLst/>
              <a:gdLst/>
              <a:ahLst/>
              <a:cxnLst/>
              <a:rect l="l" t="t" r="r" b="b"/>
              <a:pathLst>
                <a:path w="22616" h="17893" extrusionOk="0">
                  <a:moveTo>
                    <a:pt x="1288" y="1"/>
                  </a:moveTo>
                  <a:cubicBezTo>
                    <a:pt x="859" y="430"/>
                    <a:pt x="573" y="859"/>
                    <a:pt x="0" y="1289"/>
                  </a:cubicBezTo>
                  <a:lnTo>
                    <a:pt x="21470" y="17893"/>
                  </a:lnTo>
                  <a:lnTo>
                    <a:pt x="22615" y="16461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-1238419" y="3286536"/>
              <a:ext cx="197891" cy="95980"/>
            </a:xfrm>
            <a:custGeom>
              <a:avLst/>
              <a:gdLst/>
              <a:ahLst/>
              <a:cxnLst/>
              <a:rect l="l" t="t" r="r" b="b"/>
              <a:pathLst>
                <a:path w="28628" h="13885" extrusionOk="0">
                  <a:moveTo>
                    <a:pt x="27769" y="1"/>
                  </a:moveTo>
                  <a:lnTo>
                    <a:pt x="1" y="12024"/>
                  </a:lnTo>
                  <a:cubicBezTo>
                    <a:pt x="287" y="12596"/>
                    <a:pt x="430" y="13169"/>
                    <a:pt x="717" y="13885"/>
                  </a:cubicBezTo>
                  <a:lnTo>
                    <a:pt x="28628" y="1575"/>
                  </a:lnTo>
                  <a:cubicBezTo>
                    <a:pt x="28341" y="1146"/>
                    <a:pt x="28055" y="573"/>
                    <a:pt x="2776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-1587680" y="3226183"/>
              <a:ext cx="181073" cy="132589"/>
            </a:xfrm>
            <a:custGeom>
              <a:avLst/>
              <a:gdLst/>
              <a:ahLst/>
              <a:cxnLst/>
              <a:rect l="l" t="t" r="r" b="b"/>
              <a:pathLst>
                <a:path w="26195" h="19181" extrusionOk="0">
                  <a:moveTo>
                    <a:pt x="1145" y="0"/>
                  </a:moveTo>
                  <a:lnTo>
                    <a:pt x="0" y="1432"/>
                  </a:lnTo>
                  <a:lnTo>
                    <a:pt x="25192" y="19180"/>
                  </a:lnTo>
                  <a:cubicBezTo>
                    <a:pt x="25478" y="18751"/>
                    <a:pt x="25765" y="18322"/>
                    <a:pt x="26194" y="1789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-1119683" y="2909563"/>
              <a:ext cx="129616" cy="237472"/>
            </a:xfrm>
            <a:custGeom>
              <a:avLst/>
              <a:gdLst/>
              <a:ahLst/>
              <a:cxnLst/>
              <a:rect l="l" t="t" r="r" b="b"/>
              <a:pathLst>
                <a:path w="18751" h="34354" extrusionOk="0">
                  <a:moveTo>
                    <a:pt x="1574" y="1"/>
                  </a:moveTo>
                  <a:lnTo>
                    <a:pt x="0" y="860"/>
                  </a:lnTo>
                  <a:lnTo>
                    <a:pt x="17033" y="34353"/>
                  </a:lnTo>
                  <a:cubicBezTo>
                    <a:pt x="17606" y="34067"/>
                    <a:pt x="18178" y="33781"/>
                    <a:pt x="18751" y="33638"/>
                  </a:cubicBezTo>
                  <a:lnTo>
                    <a:pt x="1574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-1009864" y="3181618"/>
              <a:ext cx="154785" cy="131683"/>
            </a:xfrm>
            <a:custGeom>
              <a:avLst/>
              <a:gdLst/>
              <a:ahLst/>
              <a:cxnLst/>
              <a:rect l="l" t="t" r="r" b="b"/>
              <a:pathLst>
                <a:path w="22392" h="19050" extrusionOk="0">
                  <a:moveTo>
                    <a:pt x="9676" y="1"/>
                  </a:moveTo>
                  <a:cubicBezTo>
                    <a:pt x="4861" y="1"/>
                    <a:pt x="239" y="3618"/>
                    <a:pt x="144" y="9310"/>
                  </a:cubicBezTo>
                  <a:cubicBezTo>
                    <a:pt x="1" y="14606"/>
                    <a:pt x="4152" y="18900"/>
                    <a:pt x="9305" y="19043"/>
                  </a:cubicBezTo>
                  <a:cubicBezTo>
                    <a:pt x="9423" y="19047"/>
                    <a:pt x="9541" y="19049"/>
                    <a:pt x="9659" y="19049"/>
                  </a:cubicBezTo>
                  <a:cubicBezTo>
                    <a:pt x="18017" y="19049"/>
                    <a:pt x="22392" y="9082"/>
                    <a:pt x="16605" y="3012"/>
                  </a:cubicBezTo>
                  <a:cubicBezTo>
                    <a:pt x="14626" y="937"/>
                    <a:pt x="12126" y="1"/>
                    <a:pt x="967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-1071268" y="3122240"/>
              <a:ext cx="295903" cy="251656"/>
            </a:xfrm>
            <a:custGeom>
              <a:avLst/>
              <a:gdLst/>
              <a:ahLst/>
              <a:cxnLst/>
              <a:rect l="l" t="t" r="r" b="b"/>
              <a:pathLst>
                <a:path w="42807" h="36406" extrusionOk="0">
                  <a:moveTo>
                    <a:pt x="18506" y="3592"/>
                  </a:moveTo>
                  <a:cubicBezTo>
                    <a:pt x="22199" y="3592"/>
                    <a:pt x="25953" y="5006"/>
                    <a:pt x="28923" y="8167"/>
                  </a:cubicBezTo>
                  <a:cubicBezTo>
                    <a:pt x="37858" y="17386"/>
                    <a:pt x="31193" y="32790"/>
                    <a:pt x="18537" y="32790"/>
                  </a:cubicBezTo>
                  <a:cubicBezTo>
                    <a:pt x="18421" y="32790"/>
                    <a:pt x="18304" y="32789"/>
                    <a:pt x="18188" y="32786"/>
                  </a:cubicBezTo>
                  <a:cubicBezTo>
                    <a:pt x="10029" y="32643"/>
                    <a:pt x="3588" y="25916"/>
                    <a:pt x="3874" y="17757"/>
                  </a:cubicBezTo>
                  <a:cubicBezTo>
                    <a:pt x="4065" y="9185"/>
                    <a:pt x="11163" y="3592"/>
                    <a:pt x="18506" y="3592"/>
                  </a:cubicBezTo>
                  <a:close/>
                  <a:moveTo>
                    <a:pt x="18519" y="1"/>
                  </a:moveTo>
                  <a:cubicBezTo>
                    <a:pt x="8598" y="1"/>
                    <a:pt x="577" y="7911"/>
                    <a:pt x="296" y="17757"/>
                  </a:cubicBezTo>
                  <a:cubicBezTo>
                    <a:pt x="1" y="28873"/>
                    <a:pt x="9103" y="36406"/>
                    <a:pt x="18635" y="36406"/>
                  </a:cubicBezTo>
                  <a:cubicBezTo>
                    <a:pt x="22973" y="36406"/>
                    <a:pt x="27399" y="34846"/>
                    <a:pt x="31070" y="31355"/>
                  </a:cubicBezTo>
                  <a:cubicBezTo>
                    <a:pt x="42807" y="20190"/>
                    <a:pt x="35221" y="437"/>
                    <a:pt x="19046" y="8"/>
                  </a:cubicBezTo>
                  <a:cubicBezTo>
                    <a:pt x="18870" y="3"/>
                    <a:pt x="18694" y="1"/>
                    <a:pt x="1851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-1625277" y="3191005"/>
              <a:ext cx="94715" cy="80710"/>
            </a:xfrm>
            <a:custGeom>
              <a:avLst/>
              <a:gdLst/>
              <a:ahLst/>
              <a:cxnLst/>
              <a:rect l="l" t="t" r="r" b="b"/>
              <a:pathLst>
                <a:path w="13702" h="11676" extrusionOk="0">
                  <a:moveTo>
                    <a:pt x="6007" y="0"/>
                  </a:moveTo>
                  <a:cubicBezTo>
                    <a:pt x="3070" y="0"/>
                    <a:pt x="239" y="2227"/>
                    <a:pt x="143" y="5662"/>
                  </a:cubicBezTo>
                  <a:cubicBezTo>
                    <a:pt x="0" y="8811"/>
                    <a:pt x="2577" y="11530"/>
                    <a:pt x="5726" y="11673"/>
                  </a:cubicBezTo>
                  <a:cubicBezTo>
                    <a:pt x="5785" y="11675"/>
                    <a:pt x="5844" y="11676"/>
                    <a:pt x="5903" y="11676"/>
                  </a:cubicBezTo>
                  <a:cubicBezTo>
                    <a:pt x="11082" y="11676"/>
                    <a:pt x="13701" y="5477"/>
                    <a:pt x="10163" y="1797"/>
                  </a:cubicBezTo>
                  <a:cubicBezTo>
                    <a:pt x="8970" y="557"/>
                    <a:pt x="7475" y="0"/>
                    <a:pt x="6007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-1597572" y="3643898"/>
              <a:ext cx="155061" cy="132416"/>
            </a:xfrm>
            <a:custGeom>
              <a:avLst/>
              <a:gdLst/>
              <a:ahLst/>
              <a:cxnLst/>
              <a:rect l="l" t="t" r="r" b="b"/>
              <a:pathLst>
                <a:path w="22432" h="19156" extrusionOk="0">
                  <a:moveTo>
                    <a:pt x="9739" y="1"/>
                  </a:moveTo>
                  <a:cubicBezTo>
                    <a:pt x="4901" y="1"/>
                    <a:pt x="238" y="3656"/>
                    <a:pt x="143" y="9278"/>
                  </a:cubicBezTo>
                  <a:cubicBezTo>
                    <a:pt x="0" y="14574"/>
                    <a:pt x="4151" y="19011"/>
                    <a:pt x="9447" y="19154"/>
                  </a:cubicBezTo>
                  <a:cubicBezTo>
                    <a:pt x="9506" y="19155"/>
                    <a:pt x="9565" y="19156"/>
                    <a:pt x="9623" y="19156"/>
                  </a:cubicBezTo>
                  <a:cubicBezTo>
                    <a:pt x="17955" y="19156"/>
                    <a:pt x="22431" y="9092"/>
                    <a:pt x="16604" y="2980"/>
                  </a:cubicBezTo>
                  <a:cubicBezTo>
                    <a:pt x="14642" y="923"/>
                    <a:pt x="12168" y="1"/>
                    <a:pt x="973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-1644142" y="3599133"/>
              <a:ext cx="262267" cy="222693"/>
            </a:xfrm>
            <a:custGeom>
              <a:avLst/>
              <a:gdLst/>
              <a:ahLst/>
              <a:cxnLst/>
              <a:rect l="l" t="t" r="r" b="b"/>
              <a:pathLst>
                <a:path w="37941" h="32216" extrusionOk="0">
                  <a:moveTo>
                    <a:pt x="16471" y="3497"/>
                  </a:moveTo>
                  <a:cubicBezTo>
                    <a:pt x="19655" y="3497"/>
                    <a:pt x="22900" y="4721"/>
                    <a:pt x="25488" y="7452"/>
                  </a:cubicBezTo>
                  <a:cubicBezTo>
                    <a:pt x="33176" y="15425"/>
                    <a:pt x="27269" y="28637"/>
                    <a:pt x="16219" y="28637"/>
                  </a:cubicBezTo>
                  <a:cubicBezTo>
                    <a:pt x="16160" y="28637"/>
                    <a:pt x="16100" y="28637"/>
                    <a:pt x="16041" y="28636"/>
                  </a:cubicBezTo>
                  <a:cubicBezTo>
                    <a:pt x="9170" y="28350"/>
                    <a:pt x="3731" y="22625"/>
                    <a:pt x="3874" y="15754"/>
                  </a:cubicBezTo>
                  <a:cubicBezTo>
                    <a:pt x="4065" y="8327"/>
                    <a:pt x="10146" y="3497"/>
                    <a:pt x="16471" y="3497"/>
                  </a:cubicBezTo>
                  <a:close/>
                  <a:moveTo>
                    <a:pt x="16367" y="1"/>
                  </a:moveTo>
                  <a:cubicBezTo>
                    <a:pt x="7596" y="1"/>
                    <a:pt x="577" y="6912"/>
                    <a:pt x="296" y="15611"/>
                  </a:cubicBezTo>
                  <a:cubicBezTo>
                    <a:pt x="0" y="25477"/>
                    <a:pt x="8069" y="32215"/>
                    <a:pt x="16534" y="32215"/>
                  </a:cubicBezTo>
                  <a:cubicBezTo>
                    <a:pt x="20349" y="32215"/>
                    <a:pt x="24245" y="30846"/>
                    <a:pt x="27492" y="27777"/>
                  </a:cubicBezTo>
                  <a:cubicBezTo>
                    <a:pt x="37940" y="17901"/>
                    <a:pt x="31213" y="296"/>
                    <a:pt x="16900" y="9"/>
                  </a:cubicBezTo>
                  <a:cubicBezTo>
                    <a:pt x="16721" y="4"/>
                    <a:pt x="16544" y="1"/>
                    <a:pt x="1636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-1392768" y="3348790"/>
              <a:ext cx="155075" cy="132679"/>
            </a:xfrm>
            <a:custGeom>
              <a:avLst/>
              <a:gdLst/>
              <a:ahLst/>
              <a:cxnLst/>
              <a:rect l="l" t="t" r="r" b="b"/>
              <a:pathLst>
                <a:path w="22434" h="19194" extrusionOk="0">
                  <a:moveTo>
                    <a:pt x="9830" y="1"/>
                  </a:moveTo>
                  <a:cubicBezTo>
                    <a:pt x="5055" y="1"/>
                    <a:pt x="477" y="3584"/>
                    <a:pt x="287" y="9173"/>
                  </a:cubicBezTo>
                  <a:cubicBezTo>
                    <a:pt x="1" y="14469"/>
                    <a:pt x="4295" y="18906"/>
                    <a:pt x="9591" y="19192"/>
                  </a:cubicBezTo>
                  <a:cubicBezTo>
                    <a:pt x="9650" y="19193"/>
                    <a:pt x="9709" y="19194"/>
                    <a:pt x="9767" y="19194"/>
                  </a:cubicBezTo>
                  <a:cubicBezTo>
                    <a:pt x="18097" y="19194"/>
                    <a:pt x="22433" y="9130"/>
                    <a:pt x="16748" y="3018"/>
                  </a:cubicBezTo>
                  <a:cubicBezTo>
                    <a:pt x="14763" y="936"/>
                    <a:pt x="12271" y="1"/>
                    <a:pt x="9830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-1431727" y="3309278"/>
              <a:ext cx="246749" cy="210161"/>
            </a:xfrm>
            <a:custGeom>
              <a:avLst/>
              <a:gdLst/>
              <a:ahLst/>
              <a:cxnLst/>
              <a:rect l="l" t="t" r="r" b="b"/>
              <a:pathLst>
                <a:path w="35696" h="30403" extrusionOk="0">
                  <a:moveTo>
                    <a:pt x="15483" y="1762"/>
                  </a:moveTo>
                  <a:cubicBezTo>
                    <a:pt x="18892" y="1762"/>
                    <a:pt x="22361" y="3080"/>
                    <a:pt x="25103" y="6014"/>
                  </a:cubicBezTo>
                  <a:cubicBezTo>
                    <a:pt x="33323" y="14518"/>
                    <a:pt x="27090" y="28634"/>
                    <a:pt x="15434" y="28634"/>
                  </a:cubicBezTo>
                  <a:cubicBezTo>
                    <a:pt x="15318" y="28634"/>
                    <a:pt x="15201" y="28632"/>
                    <a:pt x="15084" y="28630"/>
                  </a:cubicBezTo>
                  <a:cubicBezTo>
                    <a:pt x="7641" y="28487"/>
                    <a:pt x="1772" y="22332"/>
                    <a:pt x="2059" y="14889"/>
                  </a:cubicBezTo>
                  <a:cubicBezTo>
                    <a:pt x="2249" y="6906"/>
                    <a:pt x="8748" y="1762"/>
                    <a:pt x="15483" y="1762"/>
                  </a:cubicBezTo>
                  <a:close/>
                  <a:moveTo>
                    <a:pt x="15534" y="0"/>
                  </a:moveTo>
                  <a:cubicBezTo>
                    <a:pt x="7349" y="0"/>
                    <a:pt x="481" y="6532"/>
                    <a:pt x="198" y="14746"/>
                  </a:cubicBezTo>
                  <a:cubicBezTo>
                    <a:pt x="1" y="24097"/>
                    <a:pt x="7589" y="30402"/>
                    <a:pt x="15513" y="30402"/>
                  </a:cubicBezTo>
                  <a:cubicBezTo>
                    <a:pt x="19112" y="30402"/>
                    <a:pt x="22779" y="29102"/>
                    <a:pt x="25819" y="26196"/>
                  </a:cubicBezTo>
                  <a:cubicBezTo>
                    <a:pt x="35695" y="16893"/>
                    <a:pt x="29397" y="289"/>
                    <a:pt x="15799" y="3"/>
                  </a:cubicBezTo>
                  <a:cubicBezTo>
                    <a:pt x="15711" y="1"/>
                    <a:pt x="15622" y="0"/>
                    <a:pt x="15534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-1456087" y="2405317"/>
              <a:ext cx="178101" cy="160453"/>
            </a:xfrm>
            <a:custGeom>
              <a:avLst/>
              <a:gdLst/>
              <a:ahLst/>
              <a:cxnLst/>
              <a:rect l="l" t="t" r="r" b="b"/>
              <a:pathLst>
                <a:path w="25765" h="23212" extrusionOk="0">
                  <a:moveTo>
                    <a:pt x="12937" y="1"/>
                  </a:moveTo>
                  <a:cubicBezTo>
                    <a:pt x="10020" y="1"/>
                    <a:pt x="7102" y="1075"/>
                    <a:pt x="4867" y="3241"/>
                  </a:cubicBezTo>
                  <a:cubicBezTo>
                    <a:pt x="287" y="7678"/>
                    <a:pt x="0" y="14978"/>
                    <a:pt x="4581" y="19559"/>
                  </a:cubicBezTo>
                  <a:cubicBezTo>
                    <a:pt x="6869" y="21994"/>
                    <a:pt x="9918" y="23212"/>
                    <a:pt x="12962" y="23212"/>
                  </a:cubicBezTo>
                  <a:cubicBezTo>
                    <a:pt x="15823" y="23212"/>
                    <a:pt x="18679" y="22137"/>
                    <a:pt x="20898" y="19988"/>
                  </a:cubicBezTo>
                  <a:cubicBezTo>
                    <a:pt x="25621" y="15551"/>
                    <a:pt x="25764" y="8251"/>
                    <a:pt x="21327" y="3527"/>
                  </a:cubicBezTo>
                  <a:cubicBezTo>
                    <a:pt x="19056" y="1183"/>
                    <a:pt x="15997" y="1"/>
                    <a:pt x="1293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-1186969" y="2846728"/>
              <a:ext cx="145453" cy="131994"/>
            </a:xfrm>
            <a:custGeom>
              <a:avLst/>
              <a:gdLst/>
              <a:ahLst/>
              <a:cxnLst/>
              <a:rect l="l" t="t" r="r" b="b"/>
              <a:pathLst>
                <a:path w="21042" h="19095" extrusionOk="0">
                  <a:moveTo>
                    <a:pt x="10596" y="1"/>
                  </a:moveTo>
                  <a:cubicBezTo>
                    <a:pt x="8209" y="1"/>
                    <a:pt x="5834" y="895"/>
                    <a:pt x="4009" y="2650"/>
                  </a:cubicBezTo>
                  <a:cubicBezTo>
                    <a:pt x="144" y="6371"/>
                    <a:pt x="1" y="12383"/>
                    <a:pt x="3722" y="16105"/>
                  </a:cubicBezTo>
                  <a:cubicBezTo>
                    <a:pt x="5562" y="18092"/>
                    <a:pt x="8045" y="19095"/>
                    <a:pt x="10549" y="19095"/>
                  </a:cubicBezTo>
                  <a:cubicBezTo>
                    <a:pt x="12915" y="19095"/>
                    <a:pt x="15299" y="18199"/>
                    <a:pt x="17177" y="16391"/>
                  </a:cubicBezTo>
                  <a:cubicBezTo>
                    <a:pt x="20898" y="12812"/>
                    <a:pt x="21042" y="6801"/>
                    <a:pt x="17463" y="2936"/>
                  </a:cubicBezTo>
                  <a:cubicBezTo>
                    <a:pt x="15567" y="967"/>
                    <a:pt x="13075" y="1"/>
                    <a:pt x="1059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-1541180" y="2802965"/>
              <a:ext cx="76915" cy="66063"/>
            </a:xfrm>
            <a:custGeom>
              <a:avLst/>
              <a:gdLst/>
              <a:ahLst/>
              <a:cxnLst/>
              <a:rect l="l" t="t" r="r" b="b"/>
              <a:pathLst>
                <a:path w="11127" h="9557" extrusionOk="0">
                  <a:moveTo>
                    <a:pt x="4805" y="0"/>
                  </a:moveTo>
                  <a:cubicBezTo>
                    <a:pt x="2392" y="0"/>
                    <a:pt x="96" y="1840"/>
                    <a:pt x="1" y="4687"/>
                  </a:cubicBezTo>
                  <a:cubicBezTo>
                    <a:pt x="1" y="7263"/>
                    <a:pt x="2005" y="9553"/>
                    <a:pt x="4724" y="9553"/>
                  </a:cubicBezTo>
                  <a:cubicBezTo>
                    <a:pt x="4783" y="9555"/>
                    <a:pt x="4841" y="9556"/>
                    <a:pt x="4899" y="9556"/>
                  </a:cubicBezTo>
                  <a:cubicBezTo>
                    <a:pt x="9076" y="9556"/>
                    <a:pt x="11126" y="4503"/>
                    <a:pt x="8303" y="1538"/>
                  </a:cubicBezTo>
                  <a:cubicBezTo>
                    <a:pt x="7289" y="476"/>
                    <a:pt x="6032" y="0"/>
                    <a:pt x="48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-1581127" y="2764096"/>
              <a:ext cx="169571" cy="144319"/>
            </a:xfrm>
            <a:custGeom>
              <a:avLst/>
              <a:gdLst/>
              <a:ahLst/>
              <a:cxnLst/>
              <a:rect l="l" t="t" r="r" b="b"/>
              <a:pathLst>
                <a:path w="24531" h="20878" extrusionOk="0">
                  <a:moveTo>
                    <a:pt x="10631" y="1832"/>
                  </a:moveTo>
                  <a:cubicBezTo>
                    <a:pt x="12866" y="1832"/>
                    <a:pt x="15145" y="2688"/>
                    <a:pt x="16944" y="4584"/>
                  </a:cubicBezTo>
                  <a:cubicBezTo>
                    <a:pt x="22018" y="10081"/>
                    <a:pt x="18210" y="19048"/>
                    <a:pt x="10712" y="19048"/>
                  </a:cubicBezTo>
                  <a:cubicBezTo>
                    <a:pt x="10596" y="19048"/>
                    <a:pt x="10478" y="19045"/>
                    <a:pt x="10360" y="19041"/>
                  </a:cubicBezTo>
                  <a:cubicBezTo>
                    <a:pt x="5493" y="18898"/>
                    <a:pt x="1772" y="14890"/>
                    <a:pt x="1915" y="10167"/>
                  </a:cubicBezTo>
                  <a:cubicBezTo>
                    <a:pt x="2104" y="5063"/>
                    <a:pt x="6286" y="1832"/>
                    <a:pt x="10631" y="1832"/>
                  </a:cubicBezTo>
                  <a:close/>
                  <a:moveTo>
                    <a:pt x="10665" y="1"/>
                  </a:moveTo>
                  <a:cubicBezTo>
                    <a:pt x="4921" y="1"/>
                    <a:pt x="338" y="4529"/>
                    <a:pt x="197" y="10167"/>
                  </a:cubicBezTo>
                  <a:cubicBezTo>
                    <a:pt x="0" y="16575"/>
                    <a:pt x="5167" y="20878"/>
                    <a:pt x="10601" y="20878"/>
                  </a:cubicBezTo>
                  <a:cubicBezTo>
                    <a:pt x="13056" y="20878"/>
                    <a:pt x="15566" y="19999"/>
                    <a:pt x="17660" y="18039"/>
                  </a:cubicBezTo>
                  <a:cubicBezTo>
                    <a:pt x="24530" y="11598"/>
                    <a:pt x="20093" y="290"/>
                    <a:pt x="10933" y="4"/>
                  </a:cubicBezTo>
                  <a:cubicBezTo>
                    <a:pt x="10843" y="2"/>
                    <a:pt x="10754" y="1"/>
                    <a:pt x="10665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-1132547" y="3555916"/>
              <a:ext cx="77876" cy="66063"/>
            </a:xfrm>
            <a:custGeom>
              <a:avLst/>
              <a:gdLst/>
              <a:ahLst/>
              <a:cxnLst/>
              <a:rect l="l" t="t" r="r" b="b"/>
              <a:pathLst>
                <a:path w="11266" h="9557" extrusionOk="0">
                  <a:moveTo>
                    <a:pt x="4906" y="0"/>
                  </a:moveTo>
                  <a:cubicBezTo>
                    <a:pt x="2534" y="0"/>
                    <a:pt x="238" y="1840"/>
                    <a:pt x="143" y="4687"/>
                  </a:cubicBezTo>
                  <a:cubicBezTo>
                    <a:pt x="0" y="7406"/>
                    <a:pt x="2147" y="9553"/>
                    <a:pt x="4724" y="9553"/>
                  </a:cubicBezTo>
                  <a:cubicBezTo>
                    <a:pt x="4784" y="9555"/>
                    <a:pt x="4844" y="9556"/>
                    <a:pt x="4903" y="9556"/>
                  </a:cubicBezTo>
                  <a:cubicBezTo>
                    <a:pt x="9081" y="9556"/>
                    <a:pt x="11266" y="4643"/>
                    <a:pt x="8302" y="1538"/>
                  </a:cubicBezTo>
                  <a:cubicBezTo>
                    <a:pt x="7337" y="476"/>
                    <a:pt x="6112" y="0"/>
                    <a:pt x="4906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1"/>
          <p:cNvSpPr/>
          <p:nvPr/>
        </p:nvSpPr>
        <p:spPr>
          <a:xfrm rot="9899950">
            <a:off x="5717720" y="-48455"/>
            <a:ext cx="3689208" cy="1271853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-588250" y="73007"/>
            <a:ext cx="10320501" cy="4997486"/>
            <a:chOff x="-464250" y="93375"/>
            <a:chExt cx="10320501" cy="4997486"/>
          </a:xfrm>
        </p:grpSpPr>
        <p:sp>
          <p:nvSpPr>
            <p:cNvPr id="31" name="Google Shape;31;p4"/>
            <p:cNvSpPr/>
            <p:nvPr/>
          </p:nvSpPr>
          <p:spPr>
            <a:xfrm>
              <a:off x="-464250" y="93375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rot="10800000">
              <a:off x="6166875" y="3818950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1902450" y="1773538"/>
            <a:ext cx="53391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720000" y="2917563"/>
            <a:ext cx="77040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2700000">
            <a:off x="-448506" y="3140453"/>
            <a:ext cx="3689116" cy="1271822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-2700000">
            <a:off x="6938594" y="1288966"/>
            <a:ext cx="3689116" cy="1271822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431563" y="3215188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2431563" y="2569263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4866838" y="3215188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866838" y="2569263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588250" y="730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9000014">
            <a:off x="6873179" y="3545735"/>
            <a:ext cx="3689401" cy="1271920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588250" y="730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6300050">
            <a:off x="7070485" y="2476597"/>
            <a:ext cx="3689208" cy="1271853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81718" y="1177202"/>
            <a:ext cx="4197900" cy="15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881718" y="2865085"/>
            <a:ext cx="3435900" cy="1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71475" y="450150"/>
            <a:ext cx="33138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4671475" y="2808872"/>
            <a:ext cx="3063000" cy="1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6247875" y="732982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470350" y="400195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44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 rot="-5400000">
            <a:off x="5121832" y="3785596"/>
            <a:ext cx="868777" cy="1416509"/>
            <a:chOff x="-1644142" y="2405317"/>
            <a:chExt cx="868777" cy="1416509"/>
          </a:xfrm>
        </p:grpSpPr>
        <p:sp>
          <p:nvSpPr>
            <p:cNvPr id="59" name="Google Shape;59;p9"/>
            <p:cNvSpPr/>
            <p:nvPr/>
          </p:nvSpPr>
          <p:spPr>
            <a:xfrm>
              <a:off x="-1495668" y="2894722"/>
              <a:ext cx="147430" cy="427441"/>
            </a:xfrm>
            <a:custGeom>
              <a:avLst/>
              <a:gdLst/>
              <a:ahLst/>
              <a:cxnLst/>
              <a:rect l="l" t="t" r="r" b="b"/>
              <a:pathLst>
                <a:path w="21328" h="61836" extrusionOk="0">
                  <a:moveTo>
                    <a:pt x="1862" y="1"/>
                  </a:moveTo>
                  <a:cubicBezTo>
                    <a:pt x="1289" y="144"/>
                    <a:pt x="717" y="430"/>
                    <a:pt x="1" y="430"/>
                  </a:cubicBezTo>
                  <a:lnTo>
                    <a:pt x="19467" y="61835"/>
                  </a:lnTo>
                  <a:cubicBezTo>
                    <a:pt x="20040" y="61549"/>
                    <a:pt x="20612" y="61406"/>
                    <a:pt x="21328" y="61263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-1490719" y="2483124"/>
              <a:ext cx="129623" cy="297825"/>
            </a:xfrm>
            <a:custGeom>
              <a:avLst/>
              <a:gdLst/>
              <a:ahLst/>
              <a:cxnLst/>
              <a:rect l="l" t="t" r="r" b="b"/>
              <a:pathLst>
                <a:path w="18752" h="43085" extrusionOk="0">
                  <a:moveTo>
                    <a:pt x="17177" y="1"/>
                  </a:moveTo>
                  <a:lnTo>
                    <a:pt x="1" y="42512"/>
                  </a:lnTo>
                  <a:cubicBezTo>
                    <a:pt x="573" y="42655"/>
                    <a:pt x="1146" y="42798"/>
                    <a:pt x="1718" y="43084"/>
                  </a:cubicBezTo>
                  <a:lnTo>
                    <a:pt x="18751" y="716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-1482804" y="3490358"/>
              <a:ext cx="105879" cy="144464"/>
            </a:xfrm>
            <a:custGeom>
              <a:avLst/>
              <a:gdLst/>
              <a:ahLst/>
              <a:cxnLst/>
              <a:rect l="l" t="t" r="r" b="b"/>
              <a:pathLst>
                <a:path w="15317" h="20899" extrusionOk="0">
                  <a:moveTo>
                    <a:pt x="14028" y="0"/>
                  </a:moveTo>
                  <a:lnTo>
                    <a:pt x="1" y="20182"/>
                  </a:lnTo>
                  <a:cubicBezTo>
                    <a:pt x="573" y="20326"/>
                    <a:pt x="1146" y="20469"/>
                    <a:pt x="1718" y="20898"/>
                  </a:cubicBezTo>
                  <a:lnTo>
                    <a:pt x="15316" y="1432"/>
                  </a:lnTo>
                  <a:cubicBezTo>
                    <a:pt x="14887" y="1002"/>
                    <a:pt x="14457" y="573"/>
                    <a:pt x="14028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-1251276" y="3470567"/>
              <a:ext cx="156333" cy="123685"/>
            </a:xfrm>
            <a:custGeom>
              <a:avLst/>
              <a:gdLst/>
              <a:ahLst/>
              <a:cxnLst/>
              <a:rect l="l" t="t" r="r" b="b"/>
              <a:pathLst>
                <a:path w="22616" h="17893" extrusionOk="0">
                  <a:moveTo>
                    <a:pt x="1288" y="1"/>
                  </a:moveTo>
                  <a:cubicBezTo>
                    <a:pt x="859" y="430"/>
                    <a:pt x="573" y="859"/>
                    <a:pt x="0" y="1289"/>
                  </a:cubicBezTo>
                  <a:lnTo>
                    <a:pt x="21470" y="17893"/>
                  </a:lnTo>
                  <a:lnTo>
                    <a:pt x="22615" y="16461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-1238419" y="3286536"/>
              <a:ext cx="197891" cy="95980"/>
            </a:xfrm>
            <a:custGeom>
              <a:avLst/>
              <a:gdLst/>
              <a:ahLst/>
              <a:cxnLst/>
              <a:rect l="l" t="t" r="r" b="b"/>
              <a:pathLst>
                <a:path w="28628" h="13885" extrusionOk="0">
                  <a:moveTo>
                    <a:pt x="27769" y="1"/>
                  </a:moveTo>
                  <a:lnTo>
                    <a:pt x="1" y="12024"/>
                  </a:lnTo>
                  <a:cubicBezTo>
                    <a:pt x="287" y="12596"/>
                    <a:pt x="430" y="13169"/>
                    <a:pt x="717" y="13885"/>
                  </a:cubicBezTo>
                  <a:lnTo>
                    <a:pt x="28628" y="1575"/>
                  </a:lnTo>
                  <a:cubicBezTo>
                    <a:pt x="28341" y="1146"/>
                    <a:pt x="28055" y="573"/>
                    <a:pt x="2776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-1587680" y="3226183"/>
              <a:ext cx="181073" cy="132589"/>
            </a:xfrm>
            <a:custGeom>
              <a:avLst/>
              <a:gdLst/>
              <a:ahLst/>
              <a:cxnLst/>
              <a:rect l="l" t="t" r="r" b="b"/>
              <a:pathLst>
                <a:path w="26195" h="19181" extrusionOk="0">
                  <a:moveTo>
                    <a:pt x="1145" y="0"/>
                  </a:moveTo>
                  <a:lnTo>
                    <a:pt x="0" y="1432"/>
                  </a:lnTo>
                  <a:lnTo>
                    <a:pt x="25192" y="19180"/>
                  </a:lnTo>
                  <a:cubicBezTo>
                    <a:pt x="25478" y="18751"/>
                    <a:pt x="25765" y="18322"/>
                    <a:pt x="26194" y="1789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-1119683" y="2909563"/>
              <a:ext cx="129616" cy="237472"/>
            </a:xfrm>
            <a:custGeom>
              <a:avLst/>
              <a:gdLst/>
              <a:ahLst/>
              <a:cxnLst/>
              <a:rect l="l" t="t" r="r" b="b"/>
              <a:pathLst>
                <a:path w="18751" h="34354" extrusionOk="0">
                  <a:moveTo>
                    <a:pt x="1574" y="1"/>
                  </a:moveTo>
                  <a:lnTo>
                    <a:pt x="0" y="860"/>
                  </a:lnTo>
                  <a:lnTo>
                    <a:pt x="17033" y="34353"/>
                  </a:lnTo>
                  <a:cubicBezTo>
                    <a:pt x="17606" y="34067"/>
                    <a:pt x="18178" y="33781"/>
                    <a:pt x="18751" y="33638"/>
                  </a:cubicBezTo>
                  <a:lnTo>
                    <a:pt x="1574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-1009864" y="3181618"/>
              <a:ext cx="154785" cy="131683"/>
            </a:xfrm>
            <a:custGeom>
              <a:avLst/>
              <a:gdLst/>
              <a:ahLst/>
              <a:cxnLst/>
              <a:rect l="l" t="t" r="r" b="b"/>
              <a:pathLst>
                <a:path w="22392" h="19050" extrusionOk="0">
                  <a:moveTo>
                    <a:pt x="9676" y="1"/>
                  </a:moveTo>
                  <a:cubicBezTo>
                    <a:pt x="4861" y="1"/>
                    <a:pt x="239" y="3618"/>
                    <a:pt x="144" y="9310"/>
                  </a:cubicBezTo>
                  <a:cubicBezTo>
                    <a:pt x="1" y="14606"/>
                    <a:pt x="4152" y="18900"/>
                    <a:pt x="9305" y="19043"/>
                  </a:cubicBezTo>
                  <a:cubicBezTo>
                    <a:pt x="9423" y="19047"/>
                    <a:pt x="9541" y="19049"/>
                    <a:pt x="9659" y="19049"/>
                  </a:cubicBezTo>
                  <a:cubicBezTo>
                    <a:pt x="18017" y="19049"/>
                    <a:pt x="22392" y="9082"/>
                    <a:pt x="16605" y="3012"/>
                  </a:cubicBezTo>
                  <a:cubicBezTo>
                    <a:pt x="14626" y="937"/>
                    <a:pt x="12126" y="1"/>
                    <a:pt x="967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-1071268" y="3122240"/>
              <a:ext cx="295903" cy="251656"/>
            </a:xfrm>
            <a:custGeom>
              <a:avLst/>
              <a:gdLst/>
              <a:ahLst/>
              <a:cxnLst/>
              <a:rect l="l" t="t" r="r" b="b"/>
              <a:pathLst>
                <a:path w="42807" h="36406" extrusionOk="0">
                  <a:moveTo>
                    <a:pt x="18506" y="3592"/>
                  </a:moveTo>
                  <a:cubicBezTo>
                    <a:pt x="22199" y="3592"/>
                    <a:pt x="25953" y="5006"/>
                    <a:pt x="28923" y="8167"/>
                  </a:cubicBezTo>
                  <a:cubicBezTo>
                    <a:pt x="37858" y="17386"/>
                    <a:pt x="31193" y="32790"/>
                    <a:pt x="18537" y="32790"/>
                  </a:cubicBezTo>
                  <a:cubicBezTo>
                    <a:pt x="18421" y="32790"/>
                    <a:pt x="18304" y="32789"/>
                    <a:pt x="18188" y="32786"/>
                  </a:cubicBezTo>
                  <a:cubicBezTo>
                    <a:pt x="10029" y="32643"/>
                    <a:pt x="3588" y="25916"/>
                    <a:pt x="3874" y="17757"/>
                  </a:cubicBezTo>
                  <a:cubicBezTo>
                    <a:pt x="4065" y="9185"/>
                    <a:pt x="11163" y="3592"/>
                    <a:pt x="18506" y="3592"/>
                  </a:cubicBezTo>
                  <a:close/>
                  <a:moveTo>
                    <a:pt x="18519" y="1"/>
                  </a:moveTo>
                  <a:cubicBezTo>
                    <a:pt x="8598" y="1"/>
                    <a:pt x="577" y="7911"/>
                    <a:pt x="296" y="17757"/>
                  </a:cubicBezTo>
                  <a:cubicBezTo>
                    <a:pt x="1" y="28873"/>
                    <a:pt x="9103" y="36406"/>
                    <a:pt x="18635" y="36406"/>
                  </a:cubicBezTo>
                  <a:cubicBezTo>
                    <a:pt x="22973" y="36406"/>
                    <a:pt x="27399" y="34846"/>
                    <a:pt x="31070" y="31355"/>
                  </a:cubicBezTo>
                  <a:cubicBezTo>
                    <a:pt x="42807" y="20190"/>
                    <a:pt x="35221" y="437"/>
                    <a:pt x="19046" y="8"/>
                  </a:cubicBezTo>
                  <a:cubicBezTo>
                    <a:pt x="18870" y="3"/>
                    <a:pt x="18694" y="1"/>
                    <a:pt x="1851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-1625277" y="3191005"/>
              <a:ext cx="94715" cy="80710"/>
            </a:xfrm>
            <a:custGeom>
              <a:avLst/>
              <a:gdLst/>
              <a:ahLst/>
              <a:cxnLst/>
              <a:rect l="l" t="t" r="r" b="b"/>
              <a:pathLst>
                <a:path w="13702" h="11676" extrusionOk="0">
                  <a:moveTo>
                    <a:pt x="6007" y="0"/>
                  </a:moveTo>
                  <a:cubicBezTo>
                    <a:pt x="3070" y="0"/>
                    <a:pt x="239" y="2227"/>
                    <a:pt x="143" y="5662"/>
                  </a:cubicBezTo>
                  <a:cubicBezTo>
                    <a:pt x="0" y="8811"/>
                    <a:pt x="2577" y="11530"/>
                    <a:pt x="5726" y="11673"/>
                  </a:cubicBezTo>
                  <a:cubicBezTo>
                    <a:pt x="5785" y="11675"/>
                    <a:pt x="5844" y="11676"/>
                    <a:pt x="5903" y="11676"/>
                  </a:cubicBezTo>
                  <a:cubicBezTo>
                    <a:pt x="11082" y="11676"/>
                    <a:pt x="13701" y="5477"/>
                    <a:pt x="10163" y="1797"/>
                  </a:cubicBezTo>
                  <a:cubicBezTo>
                    <a:pt x="8970" y="557"/>
                    <a:pt x="7475" y="0"/>
                    <a:pt x="6007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-1597572" y="3643898"/>
              <a:ext cx="155061" cy="132416"/>
            </a:xfrm>
            <a:custGeom>
              <a:avLst/>
              <a:gdLst/>
              <a:ahLst/>
              <a:cxnLst/>
              <a:rect l="l" t="t" r="r" b="b"/>
              <a:pathLst>
                <a:path w="22432" h="19156" extrusionOk="0">
                  <a:moveTo>
                    <a:pt x="9739" y="1"/>
                  </a:moveTo>
                  <a:cubicBezTo>
                    <a:pt x="4901" y="1"/>
                    <a:pt x="238" y="3656"/>
                    <a:pt x="143" y="9278"/>
                  </a:cubicBezTo>
                  <a:cubicBezTo>
                    <a:pt x="0" y="14574"/>
                    <a:pt x="4151" y="19011"/>
                    <a:pt x="9447" y="19154"/>
                  </a:cubicBezTo>
                  <a:cubicBezTo>
                    <a:pt x="9506" y="19155"/>
                    <a:pt x="9565" y="19156"/>
                    <a:pt x="9623" y="19156"/>
                  </a:cubicBezTo>
                  <a:cubicBezTo>
                    <a:pt x="17955" y="19156"/>
                    <a:pt x="22431" y="9092"/>
                    <a:pt x="16604" y="2980"/>
                  </a:cubicBezTo>
                  <a:cubicBezTo>
                    <a:pt x="14642" y="923"/>
                    <a:pt x="12168" y="1"/>
                    <a:pt x="973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-1644142" y="3599133"/>
              <a:ext cx="262267" cy="222693"/>
            </a:xfrm>
            <a:custGeom>
              <a:avLst/>
              <a:gdLst/>
              <a:ahLst/>
              <a:cxnLst/>
              <a:rect l="l" t="t" r="r" b="b"/>
              <a:pathLst>
                <a:path w="37941" h="32216" extrusionOk="0">
                  <a:moveTo>
                    <a:pt x="16471" y="3497"/>
                  </a:moveTo>
                  <a:cubicBezTo>
                    <a:pt x="19655" y="3497"/>
                    <a:pt x="22900" y="4721"/>
                    <a:pt x="25488" y="7452"/>
                  </a:cubicBezTo>
                  <a:cubicBezTo>
                    <a:pt x="33176" y="15425"/>
                    <a:pt x="27269" y="28637"/>
                    <a:pt x="16219" y="28637"/>
                  </a:cubicBezTo>
                  <a:cubicBezTo>
                    <a:pt x="16160" y="28637"/>
                    <a:pt x="16100" y="28637"/>
                    <a:pt x="16041" y="28636"/>
                  </a:cubicBezTo>
                  <a:cubicBezTo>
                    <a:pt x="9170" y="28350"/>
                    <a:pt x="3731" y="22625"/>
                    <a:pt x="3874" y="15754"/>
                  </a:cubicBezTo>
                  <a:cubicBezTo>
                    <a:pt x="4065" y="8327"/>
                    <a:pt x="10146" y="3497"/>
                    <a:pt x="16471" y="3497"/>
                  </a:cubicBezTo>
                  <a:close/>
                  <a:moveTo>
                    <a:pt x="16367" y="1"/>
                  </a:moveTo>
                  <a:cubicBezTo>
                    <a:pt x="7596" y="1"/>
                    <a:pt x="577" y="6912"/>
                    <a:pt x="296" y="15611"/>
                  </a:cubicBezTo>
                  <a:cubicBezTo>
                    <a:pt x="0" y="25477"/>
                    <a:pt x="8069" y="32215"/>
                    <a:pt x="16534" y="32215"/>
                  </a:cubicBezTo>
                  <a:cubicBezTo>
                    <a:pt x="20349" y="32215"/>
                    <a:pt x="24245" y="30846"/>
                    <a:pt x="27492" y="27777"/>
                  </a:cubicBezTo>
                  <a:cubicBezTo>
                    <a:pt x="37940" y="17901"/>
                    <a:pt x="31213" y="296"/>
                    <a:pt x="16900" y="9"/>
                  </a:cubicBezTo>
                  <a:cubicBezTo>
                    <a:pt x="16721" y="4"/>
                    <a:pt x="16544" y="1"/>
                    <a:pt x="1636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-1392768" y="3348790"/>
              <a:ext cx="155075" cy="132679"/>
            </a:xfrm>
            <a:custGeom>
              <a:avLst/>
              <a:gdLst/>
              <a:ahLst/>
              <a:cxnLst/>
              <a:rect l="l" t="t" r="r" b="b"/>
              <a:pathLst>
                <a:path w="22434" h="19194" extrusionOk="0">
                  <a:moveTo>
                    <a:pt x="9830" y="1"/>
                  </a:moveTo>
                  <a:cubicBezTo>
                    <a:pt x="5055" y="1"/>
                    <a:pt x="477" y="3584"/>
                    <a:pt x="287" y="9173"/>
                  </a:cubicBezTo>
                  <a:cubicBezTo>
                    <a:pt x="1" y="14469"/>
                    <a:pt x="4295" y="18906"/>
                    <a:pt x="9591" y="19192"/>
                  </a:cubicBezTo>
                  <a:cubicBezTo>
                    <a:pt x="9650" y="19193"/>
                    <a:pt x="9709" y="19194"/>
                    <a:pt x="9767" y="19194"/>
                  </a:cubicBezTo>
                  <a:cubicBezTo>
                    <a:pt x="18097" y="19194"/>
                    <a:pt x="22433" y="9130"/>
                    <a:pt x="16748" y="3018"/>
                  </a:cubicBezTo>
                  <a:cubicBezTo>
                    <a:pt x="14763" y="936"/>
                    <a:pt x="12271" y="1"/>
                    <a:pt x="9830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-1431727" y="3309278"/>
              <a:ext cx="246749" cy="210161"/>
            </a:xfrm>
            <a:custGeom>
              <a:avLst/>
              <a:gdLst/>
              <a:ahLst/>
              <a:cxnLst/>
              <a:rect l="l" t="t" r="r" b="b"/>
              <a:pathLst>
                <a:path w="35696" h="30403" extrusionOk="0">
                  <a:moveTo>
                    <a:pt x="15483" y="1762"/>
                  </a:moveTo>
                  <a:cubicBezTo>
                    <a:pt x="18892" y="1762"/>
                    <a:pt x="22361" y="3080"/>
                    <a:pt x="25103" y="6014"/>
                  </a:cubicBezTo>
                  <a:cubicBezTo>
                    <a:pt x="33323" y="14518"/>
                    <a:pt x="27090" y="28634"/>
                    <a:pt x="15434" y="28634"/>
                  </a:cubicBezTo>
                  <a:cubicBezTo>
                    <a:pt x="15318" y="28634"/>
                    <a:pt x="15201" y="28632"/>
                    <a:pt x="15084" y="28630"/>
                  </a:cubicBezTo>
                  <a:cubicBezTo>
                    <a:pt x="7641" y="28487"/>
                    <a:pt x="1772" y="22332"/>
                    <a:pt x="2059" y="14889"/>
                  </a:cubicBezTo>
                  <a:cubicBezTo>
                    <a:pt x="2249" y="6906"/>
                    <a:pt x="8748" y="1762"/>
                    <a:pt x="15483" y="1762"/>
                  </a:cubicBezTo>
                  <a:close/>
                  <a:moveTo>
                    <a:pt x="15534" y="0"/>
                  </a:moveTo>
                  <a:cubicBezTo>
                    <a:pt x="7349" y="0"/>
                    <a:pt x="481" y="6532"/>
                    <a:pt x="198" y="14746"/>
                  </a:cubicBezTo>
                  <a:cubicBezTo>
                    <a:pt x="1" y="24097"/>
                    <a:pt x="7589" y="30402"/>
                    <a:pt x="15513" y="30402"/>
                  </a:cubicBezTo>
                  <a:cubicBezTo>
                    <a:pt x="19112" y="30402"/>
                    <a:pt x="22779" y="29102"/>
                    <a:pt x="25819" y="26196"/>
                  </a:cubicBezTo>
                  <a:cubicBezTo>
                    <a:pt x="35695" y="16893"/>
                    <a:pt x="29397" y="289"/>
                    <a:pt x="15799" y="3"/>
                  </a:cubicBezTo>
                  <a:cubicBezTo>
                    <a:pt x="15711" y="1"/>
                    <a:pt x="15622" y="0"/>
                    <a:pt x="15534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-1456087" y="2405317"/>
              <a:ext cx="178101" cy="160453"/>
            </a:xfrm>
            <a:custGeom>
              <a:avLst/>
              <a:gdLst/>
              <a:ahLst/>
              <a:cxnLst/>
              <a:rect l="l" t="t" r="r" b="b"/>
              <a:pathLst>
                <a:path w="25765" h="23212" extrusionOk="0">
                  <a:moveTo>
                    <a:pt x="12937" y="1"/>
                  </a:moveTo>
                  <a:cubicBezTo>
                    <a:pt x="10020" y="1"/>
                    <a:pt x="7102" y="1075"/>
                    <a:pt x="4867" y="3241"/>
                  </a:cubicBezTo>
                  <a:cubicBezTo>
                    <a:pt x="287" y="7678"/>
                    <a:pt x="0" y="14978"/>
                    <a:pt x="4581" y="19559"/>
                  </a:cubicBezTo>
                  <a:cubicBezTo>
                    <a:pt x="6869" y="21994"/>
                    <a:pt x="9918" y="23212"/>
                    <a:pt x="12962" y="23212"/>
                  </a:cubicBezTo>
                  <a:cubicBezTo>
                    <a:pt x="15823" y="23212"/>
                    <a:pt x="18679" y="22137"/>
                    <a:pt x="20898" y="19988"/>
                  </a:cubicBezTo>
                  <a:cubicBezTo>
                    <a:pt x="25621" y="15551"/>
                    <a:pt x="25764" y="8251"/>
                    <a:pt x="21327" y="3527"/>
                  </a:cubicBezTo>
                  <a:cubicBezTo>
                    <a:pt x="19056" y="1183"/>
                    <a:pt x="15997" y="1"/>
                    <a:pt x="1293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-1186969" y="2846728"/>
              <a:ext cx="145453" cy="131994"/>
            </a:xfrm>
            <a:custGeom>
              <a:avLst/>
              <a:gdLst/>
              <a:ahLst/>
              <a:cxnLst/>
              <a:rect l="l" t="t" r="r" b="b"/>
              <a:pathLst>
                <a:path w="21042" h="19095" extrusionOk="0">
                  <a:moveTo>
                    <a:pt x="10596" y="1"/>
                  </a:moveTo>
                  <a:cubicBezTo>
                    <a:pt x="8209" y="1"/>
                    <a:pt x="5834" y="895"/>
                    <a:pt x="4009" y="2650"/>
                  </a:cubicBezTo>
                  <a:cubicBezTo>
                    <a:pt x="144" y="6371"/>
                    <a:pt x="1" y="12383"/>
                    <a:pt x="3722" y="16105"/>
                  </a:cubicBezTo>
                  <a:cubicBezTo>
                    <a:pt x="5562" y="18092"/>
                    <a:pt x="8045" y="19095"/>
                    <a:pt x="10549" y="19095"/>
                  </a:cubicBezTo>
                  <a:cubicBezTo>
                    <a:pt x="12915" y="19095"/>
                    <a:pt x="15299" y="18199"/>
                    <a:pt x="17177" y="16391"/>
                  </a:cubicBezTo>
                  <a:cubicBezTo>
                    <a:pt x="20898" y="12812"/>
                    <a:pt x="21042" y="6801"/>
                    <a:pt x="17463" y="2936"/>
                  </a:cubicBezTo>
                  <a:cubicBezTo>
                    <a:pt x="15567" y="967"/>
                    <a:pt x="13075" y="1"/>
                    <a:pt x="1059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-1541180" y="2802965"/>
              <a:ext cx="76915" cy="66063"/>
            </a:xfrm>
            <a:custGeom>
              <a:avLst/>
              <a:gdLst/>
              <a:ahLst/>
              <a:cxnLst/>
              <a:rect l="l" t="t" r="r" b="b"/>
              <a:pathLst>
                <a:path w="11127" h="9557" extrusionOk="0">
                  <a:moveTo>
                    <a:pt x="4805" y="0"/>
                  </a:moveTo>
                  <a:cubicBezTo>
                    <a:pt x="2392" y="0"/>
                    <a:pt x="96" y="1840"/>
                    <a:pt x="1" y="4687"/>
                  </a:cubicBezTo>
                  <a:cubicBezTo>
                    <a:pt x="1" y="7263"/>
                    <a:pt x="2005" y="9553"/>
                    <a:pt x="4724" y="9553"/>
                  </a:cubicBezTo>
                  <a:cubicBezTo>
                    <a:pt x="4783" y="9555"/>
                    <a:pt x="4841" y="9556"/>
                    <a:pt x="4899" y="9556"/>
                  </a:cubicBezTo>
                  <a:cubicBezTo>
                    <a:pt x="9076" y="9556"/>
                    <a:pt x="11126" y="4503"/>
                    <a:pt x="8303" y="1538"/>
                  </a:cubicBezTo>
                  <a:cubicBezTo>
                    <a:pt x="7289" y="476"/>
                    <a:pt x="6032" y="0"/>
                    <a:pt x="48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-1581127" y="2764096"/>
              <a:ext cx="169571" cy="144319"/>
            </a:xfrm>
            <a:custGeom>
              <a:avLst/>
              <a:gdLst/>
              <a:ahLst/>
              <a:cxnLst/>
              <a:rect l="l" t="t" r="r" b="b"/>
              <a:pathLst>
                <a:path w="24531" h="20878" extrusionOk="0">
                  <a:moveTo>
                    <a:pt x="10631" y="1832"/>
                  </a:moveTo>
                  <a:cubicBezTo>
                    <a:pt x="12866" y="1832"/>
                    <a:pt x="15145" y="2688"/>
                    <a:pt x="16944" y="4584"/>
                  </a:cubicBezTo>
                  <a:cubicBezTo>
                    <a:pt x="22018" y="10081"/>
                    <a:pt x="18210" y="19048"/>
                    <a:pt x="10712" y="19048"/>
                  </a:cubicBezTo>
                  <a:cubicBezTo>
                    <a:pt x="10596" y="19048"/>
                    <a:pt x="10478" y="19045"/>
                    <a:pt x="10360" y="19041"/>
                  </a:cubicBezTo>
                  <a:cubicBezTo>
                    <a:pt x="5493" y="18898"/>
                    <a:pt x="1772" y="14890"/>
                    <a:pt x="1915" y="10167"/>
                  </a:cubicBezTo>
                  <a:cubicBezTo>
                    <a:pt x="2104" y="5063"/>
                    <a:pt x="6286" y="1832"/>
                    <a:pt x="10631" y="1832"/>
                  </a:cubicBezTo>
                  <a:close/>
                  <a:moveTo>
                    <a:pt x="10665" y="1"/>
                  </a:moveTo>
                  <a:cubicBezTo>
                    <a:pt x="4921" y="1"/>
                    <a:pt x="338" y="4529"/>
                    <a:pt x="197" y="10167"/>
                  </a:cubicBezTo>
                  <a:cubicBezTo>
                    <a:pt x="0" y="16575"/>
                    <a:pt x="5167" y="20878"/>
                    <a:pt x="10601" y="20878"/>
                  </a:cubicBezTo>
                  <a:cubicBezTo>
                    <a:pt x="13056" y="20878"/>
                    <a:pt x="15566" y="19999"/>
                    <a:pt x="17660" y="18039"/>
                  </a:cubicBezTo>
                  <a:cubicBezTo>
                    <a:pt x="24530" y="11598"/>
                    <a:pt x="20093" y="290"/>
                    <a:pt x="10933" y="4"/>
                  </a:cubicBezTo>
                  <a:cubicBezTo>
                    <a:pt x="10843" y="2"/>
                    <a:pt x="10754" y="1"/>
                    <a:pt x="10665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-1132547" y="3555916"/>
              <a:ext cx="77876" cy="66063"/>
            </a:xfrm>
            <a:custGeom>
              <a:avLst/>
              <a:gdLst/>
              <a:ahLst/>
              <a:cxnLst/>
              <a:rect l="l" t="t" r="r" b="b"/>
              <a:pathLst>
                <a:path w="11266" h="9557" extrusionOk="0">
                  <a:moveTo>
                    <a:pt x="4906" y="0"/>
                  </a:moveTo>
                  <a:cubicBezTo>
                    <a:pt x="2534" y="0"/>
                    <a:pt x="238" y="1840"/>
                    <a:pt x="143" y="4687"/>
                  </a:cubicBezTo>
                  <a:cubicBezTo>
                    <a:pt x="0" y="7406"/>
                    <a:pt x="2147" y="9553"/>
                    <a:pt x="4724" y="9553"/>
                  </a:cubicBezTo>
                  <a:cubicBezTo>
                    <a:pt x="4784" y="9555"/>
                    <a:pt x="4844" y="9556"/>
                    <a:pt x="4903" y="9556"/>
                  </a:cubicBezTo>
                  <a:cubicBezTo>
                    <a:pt x="9081" y="9556"/>
                    <a:pt x="11266" y="4643"/>
                    <a:pt x="8302" y="1538"/>
                  </a:cubicBezTo>
                  <a:cubicBezTo>
                    <a:pt x="7337" y="476"/>
                    <a:pt x="6112" y="0"/>
                    <a:pt x="4906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9"/>
          <p:cNvSpPr/>
          <p:nvPr/>
        </p:nvSpPr>
        <p:spPr>
          <a:xfrm>
            <a:off x="5884775" y="-6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847975" y="891218"/>
            <a:ext cx="3063000" cy="15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4847975" y="2390600"/>
            <a:ext cx="3063000" cy="1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20000" y="2612225"/>
            <a:ext cx="43380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-299375" y="1153882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538896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F6F8C"/>
              </a:buClr>
              <a:buSzPts val="2800"/>
              <a:buFont typeface="Roboto Slab"/>
              <a:buNone/>
              <a:defRPr sz="2800">
                <a:solidFill>
                  <a:srgbClr val="4F6F8C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Roboto"/>
              <a:buChar char="■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dc/mortality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https://wonder.cdc.gov/ucd-icd10.html" TargetMode="External"/><Relationship Id="rId4" Type="http://schemas.openxmlformats.org/officeDocument/2006/relationships/hyperlink" Target="https://www.cdc.gov/nchs/nvss/index.htm?CDC_AA_refVal=https%3A%2F%2Fwww.cdc.gov%2Fnchs%2Fnvss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D74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>
            <a:off x="311700" y="2071200"/>
            <a:ext cx="85206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Death</a:t>
            </a:r>
            <a:endParaRPr sz="4500">
              <a:solidFill>
                <a:schemeClr val="accent4"/>
              </a:solidFill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1"/>
          </p:nvPr>
        </p:nvSpPr>
        <p:spPr>
          <a:xfrm>
            <a:off x="311700" y="3083247"/>
            <a:ext cx="85206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cut to the heart of it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277" name="Google Shape;277;p24"/>
          <p:cNvGrpSpPr/>
          <p:nvPr/>
        </p:nvGrpSpPr>
        <p:grpSpPr>
          <a:xfrm>
            <a:off x="4176148" y="627432"/>
            <a:ext cx="791700" cy="791700"/>
            <a:chOff x="1105200" y="2323875"/>
            <a:chExt cx="791700" cy="791700"/>
          </a:xfrm>
        </p:grpSpPr>
        <p:sp>
          <p:nvSpPr>
            <p:cNvPr id="278" name="Google Shape;278;p24"/>
            <p:cNvSpPr/>
            <p:nvPr/>
          </p:nvSpPr>
          <p:spPr>
            <a:xfrm>
              <a:off x="1181400" y="2400075"/>
              <a:ext cx="639300" cy="639300"/>
            </a:xfrm>
            <a:prstGeom prst="ellipse">
              <a:avLst/>
            </a:pr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105200" y="2323875"/>
              <a:ext cx="791700" cy="791700"/>
            </a:xfrm>
            <a:prstGeom prst="ellipse">
              <a:avLst/>
            </a:prstGeom>
            <a:noFill/>
            <a:ln w="28575" cap="flat" cmpd="sng">
              <a:solidFill>
                <a:srgbClr val="A8BB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4389420" y="887767"/>
            <a:ext cx="365176" cy="271013"/>
            <a:chOff x="7955145" y="2019192"/>
            <a:chExt cx="365176" cy="271013"/>
          </a:xfrm>
        </p:grpSpPr>
        <p:sp>
          <p:nvSpPr>
            <p:cNvPr id="281" name="Google Shape;281;p24"/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rgbClr val="4F6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8084468" y="2023226"/>
              <a:ext cx="213504" cy="266978"/>
            </a:xfrm>
            <a:custGeom>
              <a:avLst/>
              <a:gdLst/>
              <a:ahLst/>
              <a:cxnLst/>
              <a:rect l="l" t="t" r="r" b="b"/>
              <a:pathLst>
                <a:path w="8149" h="10190" extrusionOk="0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496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include</a:t>
            </a: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335750" y="1329525"/>
            <a:ext cx="8621700" cy="3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Family Medical History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-History of Diabetes, Cancer, Alzheimer's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Personal Medical History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-History of drug use, alcohol use, past hospitalizations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Personal Lifestyle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-How often you exercise, Your diet, high risk activities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Location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>
            <a:off x="2246512" y="1437125"/>
            <a:ext cx="5213400" cy="3121500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4"/>
          <p:cNvSpPr txBox="1">
            <a:spLocks noGrp="1"/>
          </p:cNvSpPr>
          <p:nvPr>
            <p:ph type="body" idx="2"/>
          </p:nvPr>
        </p:nvSpPr>
        <p:spPr>
          <a:xfrm>
            <a:off x="2797251" y="1534912"/>
            <a:ext cx="45471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Inconsistent naming over years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Engineering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then deploying our models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our Neural Network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app template improvements</a:t>
            </a:r>
            <a:endParaRPr/>
          </a:p>
        </p:txBody>
      </p:sp>
      <p:grpSp>
        <p:nvGrpSpPr>
          <p:cNvPr id="593" name="Google Shape;593;p34"/>
          <p:cNvGrpSpPr/>
          <p:nvPr/>
        </p:nvGrpSpPr>
        <p:grpSpPr>
          <a:xfrm>
            <a:off x="1684076" y="2664527"/>
            <a:ext cx="1124847" cy="948672"/>
            <a:chOff x="4808250" y="2583968"/>
            <a:chExt cx="791700" cy="814800"/>
          </a:xfrm>
        </p:grpSpPr>
        <p:sp>
          <p:nvSpPr>
            <p:cNvPr id="594" name="Google Shape;594;p34"/>
            <p:cNvSpPr/>
            <p:nvPr/>
          </p:nvSpPr>
          <p:spPr>
            <a:xfrm>
              <a:off x="4808250" y="2583968"/>
              <a:ext cx="791700" cy="814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4884450" y="2662401"/>
              <a:ext cx="639300" cy="657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058118" y="2842662"/>
              <a:ext cx="291966" cy="297522"/>
            </a:xfrm>
            <a:custGeom>
              <a:avLst/>
              <a:gdLst/>
              <a:ahLst/>
              <a:cxnLst/>
              <a:rect l="l" t="t" r="r" b="b"/>
              <a:pathLst>
                <a:path w="11113" h="11002" extrusionOk="0">
                  <a:moveTo>
                    <a:pt x="2619" y="0"/>
                  </a:moveTo>
                  <a:cubicBezTo>
                    <a:pt x="2492" y="0"/>
                    <a:pt x="2366" y="49"/>
                    <a:pt x="2268" y="146"/>
                  </a:cubicBezTo>
                  <a:lnTo>
                    <a:pt x="201" y="2213"/>
                  </a:lnTo>
                  <a:cubicBezTo>
                    <a:pt x="7" y="2407"/>
                    <a:pt x="7" y="2719"/>
                    <a:pt x="201" y="2914"/>
                  </a:cubicBezTo>
                  <a:lnTo>
                    <a:pt x="2782" y="5501"/>
                  </a:lnTo>
                  <a:lnTo>
                    <a:pt x="195" y="8081"/>
                  </a:lnTo>
                  <a:cubicBezTo>
                    <a:pt x="0" y="8275"/>
                    <a:pt x="0" y="8587"/>
                    <a:pt x="195" y="8782"/>
                  </a:cubicBezTo>
                  <a:lnTo>
                    <a:pt x="2268" y="10856"/>
                  </a:lnTo>
                  <a:cubicBezTo>
                    <a:pt x="2366" y="10953"/>
                    <a:pt x="2492" y="11001"/>
                    <a:pt x="2619" y="11001"/>
                  </a:cubicBezTo>
                  <a:cubicBezTo>
                    <a:pt x="2745" y="11001"/>
                    <a:pt x="2872" y="10953"/>
                    <a:pt x="2969" y="10856"/>
                  </a:cubicBezTo>
                  <a:lnTo>
                    <a:pt x="5556" y="8268"/>
                  </a:lnTo>
                  <a:lnTo>
                    <a:pt x="8143" y="10856"/>
                  </a:lnTo>
                  <a:cubicBezTo>
                    <a:pt x="8241" y="10953"/>
                    <a:pt x="8367" y="11001"/>
                    <a:pt x="8494" y="11001"/>
                  </a:cubicBezTo>
                  <a:cubicBezTo>
                    <a:pt x="8620" y="11001"/>
                    <a:pt x="8747" y="10953"/>
                    <a:pt x="8844" y="10856"/>
                  </a:cubicBezTo>
                  <a:lnTo>
                    <a:pt x="10911" y="8789"/>
                  </a:lnTo>
                  <a:cubicBezTo>
                    <a:pt x="11105" y="8594"/>
                    <a:pt x="11105" y="8275"/>
                    <a:pt x="10911" y="8081"/>
                  </a:cubicBezTo>
                  <a:lnTo>
                    <a:pt x="8331" y="5501"/>
                  </a:lnTo>
                  <a:lnTo>
                    <a:pt x="10918" y="2914"/>
                  </a:lnTo>
                  <a:cubicBezTo>
                    <a:pt x="11112" y="2719"/>
                    <a:pt x="11112" y="2407"/>
                    <a:pt x="10918" y="2213"/>
                  </a:cubicBezTo>
                  <a:lnTo>
                    <a:pt x="8844" y="146"/>
                  </a:lnTo>
                  <a:cubicBezTo>
                    <a:pt x="8747" y="49"/>
                    <a:pt x="8620" y="0"/>
                    <a:pt x="8494" y="0"/>
                  </a:cubicBezTo>
                  <a:cubicBezTo>
                    <a:pt x="8367" y="0"/>
                    <a:pt x="8241" y="49"/>
                    <a:pt x="8143" y="146"/>
                  </a:cubicBezTo>
                  <a:lnTo>
                    <a:pt x="5556" y="2726"/>
                  </a:lnTo>
                  <a:lnTo>
                    <a:pt x="2969" y="146"/>
                  </a:lnTo>
                  <a:cubicBezTo>
                    <a:pt x="2872" y="49"/>
                    <a:pt x="2745" y="0"/>
                    <a:pt x="2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4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"/>
          <p:cNvSpPr txBox="1">
            <a:spLocks noGrp="1"/>
          </p:cNvSpPr>
          <p:nvPr>
            <p:ph type="body" idx="4294967295"/>
          </p:nvPr>
        </p:nvSpPr>
        <p:spPr>
          <a:xfrm>
            <a:off x="4544400" y="4121144"/>
            <a:ext cx="38796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Please keep this slide for attribution.</a:t>
            </a:r>
            <a:endParaRPr sz="12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cxnSp>
        <p:nvCxnSpPr>
          <p:cNvPr id="603" name="Google Shape;603;p35"/>
          <p:cNvCxnSpPr/>
          <p:nvPr/>
        </p:nvCxnSpPr>
        <p:spPr>
          <a:xfrm>
            <a:off x="6192275" y="3284050"/>
            <a:ext cx="2127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35"/>
          <p:cNvSpPr txBox="1"/>
          <p:nvPr/>
        </p:nvSpPr>
        <p:spPr>
          <a:xfrm>
            <a:off x="878400" y="2267400"/>
            <a:ext cx="73872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sz="5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D95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/>
          <p:nvPr/>
        </p:nvSpPr>
        <p:spPr>
          <a:xfrm>
            <a:off x="720000" y="1653965"/>
            <a:ext cx="1899300" cy="2946300"/>
          </a:xfrm>
          <a:prstGeom prst="rect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92" name="Google Shape;292;p25"/>
          <p:cNvGraphicFramePr/>
          <p:nvPr/>
        </p:nvGraphicFramePr>
        <p:xfrm>
          <a:off x="720000" y="2209065"/>
          <a:ext cx="1899300" cy="2391200"/>
        </p:xfrm>
        <a:graphic>
          <a:graphicData uri="http://schemas.openxmlformats.org/drawingml/2006/table">
            <a:tbl>
              <a:tblPr>
                <a:noFill/>
                <a:tableStyleId>{419593F1-8D46-4BE4-9F66-53EF3EB81ED0}</a:tableStyleId>
              </a:tblPr>
              <a:tblGrid>
                <a:gridCol w="18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Age: </a:t>
                      </a: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200">
                        <a:solidFill>
                          <a:srgbClr val="435D74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EBF2F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Gender: </a:t>
                      </a:r>
                      <a:r>
                        <a:rPr lang="en" sz="1200">
                          <a:solidFill>
                            <a:srgbClr val="EBF2F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Female</a:t>
                      </a:r>
                      <a:endParaRPr sz="1200">
                        <a:solidFill>
                          <a:srgbClr val="EBF2F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Education:</a:t>
                      </a: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Bachelor’s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EBF2F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Race:</a:t>
                      </a:r>
                      <a:r>
                        <a:rPr lang="en" sz="1200">
                          <a:solidFill>
                            <a:srgbClr val="EBF2F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Asian</a:t>
                      </a:r>
                      <a:endParaRPr sz="1200">
                        <a:solidFill>
                          <a:srgbClr val="EBF2F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3" name="Google Shape;293;p25"/>
          <p:cNvGrpSpPr/>
          <p:nvPr/>
        </p:nvGrpSpPr>
        <p:grpSpPr>
          <a:xfrm>
            <a:off x="5239616" y="2741710"/>
            <a:ext cx="3078713" cy="461998"/>
            <a:chOff x="3462750" y="2438725"/>
            <a:chExt cx="4593038" cy="518400"/>
          </a:xfrm>
        </p:grpSpPr>
        <p:grpSp>
          <p:nvGrpSpPr>
            <p:cNvPr id="294" name="Google Shape;294;p25"/>
            <p:cNvGrpSpPr/>
            <p:nvPr/>
          </p:nvGrpSpPr>
          <p:grpSpPr>
            <a:xfrm>
              <a:off x="6423925" y="2438725"/>
              <a:ext cx="1631863" cy="518250"/>
              <a:chOff x="3005563" y="2438725"/>
              <a:chExt cx="1631863" cy="518250"/>
            </a:xfrm>
          </p:grpSpPr>
          <p:sp>
            <p:nvSpPr>
              <p:cNvPr id="295" name="Google Shape;295;p25"/>
              <p:cNvSpPr/>
              <p:nvPr/>
            </p:nvSpPr>
            <p:spPr>
              <a:xfrm rot="-5400000">
                <a:off x="4053100" y="2372650"/>
                <a:ext cx="517950" cy="650700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3005563" y="2438725"/>
                <a:ext cx="1083000" cy="518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4943350" y="2439025"/>
              <a:ext cx="1631856" cy="518075"/>
              <a:chOff x="3005569" y="2439025"/>
              <a:chExt cx="1631856" cy="518075"/>
            </a:xfrm>
          </p:grpSpPr>
          <p:sp>
            <p:nvSpPr>
              <p:cNvPr id="298" name="Google Shape;298;p25"/>
              <p:cNvSpPr/>
              <p:nvPr/>
            </p:nvSpPr>
            <p:spPr>
              <a:xfrm rot="-5400000">
                <a:off x="4053100" y="2372650"/>
                <a:ext cx="517950" cy="650700"/>
              </a:xfrm>
              <a:prstGeom prst="flowChartOffpageConnector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3005569" y="2439300"/>
                <a:ext cx="1083000" cy="517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25"/>
            <p:cNvGrpSpPr/>
            <p:nvPr/>
          </p:nvGrpSpPr>
          <p:grpSpPr>
            <a:xfrm>
              <a:off x="3462750" y="2439025"/>
              <a:ext cx="1631875" cy="518100"/>
              <a:chOff x="3005550" y="2439025"/>
              <a:chExt cx="1631875" cy="518100"/>
            </a:xfrm>
          </p:grpSpPr>
          <p:sp>
            <p:nvSpPr>
              <p:cNvPr id="301" name="Google Shape;301;p25"/>
              <p:cNvSpPr/>
              <p:nvPr/>
            </p:nvSpPr>
            <p:spPr>
              <a:xfrm rot="-5400000">
                <a:off x="4053100" y="2372650"/>
                <a:ext cx="517950" cy="650700"/>
              </a:xfrm>
              <a:prstGeom prst="flowChartOffpageConnector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3005550" y="2439025"/>
                <a:ext cx="1083000" cy="51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3" name="Google Shape;303;p25"/>
          <p:cNvSpPr txBox="1">
            <a:spLocks noGrp="1"/>
          </p:cNvSpPr>
          <p:nvPr>
            <p:ph type="body" idx="4294967295"/>
          </p:nvPr>
        </p:nvSpPr>
        <p:spPr>
          <a:xfrm>
            <a:off x="5314175" y="2741825"/>
            <a:ext cx="829800" cy="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395168"/>
                </a:solidFill>
              </a:rPr>
              <a:t>Today</a:t>
            </a:r>
            <a:endParaRPr b="1">
              <a:solidFill>
                <a:srgbClr val="395168"/>
              </a:solidFill>
            </a:endParaRPr>
          </a:p>
        </p:txBody>
      </p:sp>
      <p:sp>
        <p:nvSpPr>
          <p:cNvPr id="304" name="Google Shape;304;p25"/>
          <p:cNvSpPr txBox="1">
            <a:spLocks noGrp="1"/>
          </p:cNvSpPr>
          <p:nvPr>
            <p:ph type="body" idx="4294967295"/>
          </p:nvPr>
        </p:nvSpPr>
        <p:spPr>
          <a:xfrm>
            <a:off x="6373325" y="2741800"/>
            <a:ext cx="884700" cy="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5D74"/>
                </a:solidFill>
              </a:rPr>
              <a:t>5 yrs</a:t>
            </a:r>
            <a:endParaRPr b="1">
              <a:solidFill>
                <a:srgbClr val="435D74"/>
              </a:solidFill>
            </a:endParaRPr>
          </a:p>
        </p:txBody>
      </p:sp>
      <p:sp>
        <p:nvSpPr>
          <p:cNvPr id="305" name="Google Shape;305;p25"/>
          <p:cNvSpPr txBox="1">
            <a:spLocks noGrp="1"/>
          </p:cNvSpPr>
          <p:nvPr>
            <p:ph type="body" idx="4294967295"/>
          </p:nvPr>
        </p:nvSpPr>
        <p:spPr>
          <a:xfrm>
            <a:off x="7338825" y="2741825"/>
            <a:ext cx="925200" cy="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10 yrs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title" idx="4294967295"/>
          </p:nvPr>
        </p:nvSpPr>
        <p:spPr>
          <a:xfrm>
            <a:off x="719999" y="3717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F2F2"/>
                </a:solidFill>
              </a:rPr>
              <a:t>What Are Your Health Risks?</a:t>
            </a:r>
            <a:endParaRPr>
              <a:solidFill>
                <a:srgbClr val="EBF2F2"/>
              </a:solidFill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2870575" y="1653965"/>
            <a:ext cx="1899300" cy="2946300"/>
          </a:xfrm>
          <a:prstGeom prst="rect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8" name="Google Shape;308;p25"/>
          <p:cNvGraphicFramePr/>
          <p:nvPr/>
        </p:nvGraphicFramePr>
        <p:xfrm>
          <a:off x="2870575" y="2209065"/>
          <a:ext cx="1899300" cy="2391200"/>
        </p:xfrm>
        <a:graphic>
          <a:graphicData uri="http://schemas.openxmlformats.org/drawingml/2006/table">
            <a:tbl>
              <a:tblPr>
                <a:noFill/>
                <a:tableStyleId>{419593F1-8D46-4BE4-9F66-53EF3EB81ED0}</a:tableStyleId>
              </a:tblPr>
              <a:tblGrid>
                <a:gridCol w="18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Age: </a:t>
                      </a: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</a:t>
                      </a:r>
                      <a:endParaRPr sz="1200">
                        <a:solidFill>
                          <a:srgbClr val="435D74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EBF2F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Gender: </a:t>
                      </a:r>
                      <a:r>
                        <a:rPr lang="en" sz="1200">
                          <a:solidFill>
                            <a:srgbClr val="EBF2F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Male</a:t>
                      </a:r>
                      <a:endParaRPr sz="1200">
                        <a:solidFill>
                          <a:srgbClr val="EBF2F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Education:</a:t>
                      </a: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Some College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EBF2F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Race:</a:t>
                      </a:r>
                      <a:r>
                        <a:rPr lang="en" sz="1200">
                          <a:solidFill>
                            <a:srgbClr val="EBF2F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White</a:t>
                      </a:r>
                      <a:endParaRPr sz="1200">
                        <a:solidFill>
                          <a:srgbClr val="EBF2F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9" name="Google Shape;309;p25"/>
          <p:cNvGrpSpPr/>
          <p:nvPr/>
        </p:nvGrpSpPr>
        <p:grpSpPr>
          <a:xfrm>
            <a:off x="1273810" y="1115740"/>
            <a:ext cx="791700" cy="791700"/>
            <a:chOff x="1273798" y="1422288"/>
            <a:chExt cx="791700" cy="791700"/>
          </a:xfrm>
        </p:grpSpPr>
        <p:sp>
          <p:nvSpPr>
            <p:cNvPr id="310" name="Google Shape;310;p25"/>
            <p:cNvSpPr/>
            <p:nvPr/>
          </p:nvSpPr>
          <p:spPr>
            <a:xfrm>
              <a:off x="1273798" y="1422288"/>
              <a:ext cx="791700" cy="791700"/>
            </a:xfrm>
            <a:prstGeom prst="ellipse">
              <a:avLst/>
            </a:prstGeom>
            <a:solidFill>
              <a:srgbClr val="96ABBC"/>
            </a:solidFill>
            <a:ln w="28575" cap="flat" cmpd="sng">
              <a:solidFill>
                <a:srgbClr val="A8BB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1349998" y="1498488"/>
              <a:ext cx="639300" cy="639300"/>
            </a:xfrm>
            <a:prstGeom prst="ellipse">
              <a:avLst/>
            </a:pr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312;p25"/>
            <p:cNvGrpSpPr/>
            <p:nvPr/>
          </p:nvGrpSpPr>
          <p:grpSpPr>
            <a:xfrm>
              <a:off x="1563317" y="1640795"/>
              <a:ext cx="213120" cy="331764"/>
              <a:chOff x="6286342" y="4268082"/>
              <a:chExt cx="213120" cy="331764"/>
            </a:xfrm>
          </p:grpSpPr>
          <p:sp>
            <p:nvSpPr>
              <p:cNvPr id="313" name="Google Shape;313;p25"/>
              <p:cNvSpPr/>
              <p:nvPr/>
            </p:nvSpPr>
            <p:spPr>
              <a:xfrm>
                <a:off x="6286342" y="4268082"/>
                <a:ext cx="213120" cy="206102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7871" extrusionOk="0">
                    <a:moveTo>
                      <a:pt x="4065" y="0"/>
                    </a:moveTo>
                    <a:cubicBezTo>
                      <a:pt x="2014" y="0"/>
                      <a:pt x="354" y="1670"/>
                      <a:pt x="354" y="3721"/>
                    </a:cubicBezTo>
                    <a:lnTo>
                      <a:pt x="354" y="4808"/>
                    </a:lnTo>
                    <a:cubicBezTo>
                      <a:pt x="354" y="5543"/>
                      <a:pt x="211" y="6010"/>
                      <a:pt x="87" y="6277"/>
                    </a:cubicBezTo>
                    <a:cubicBezTo>
                      <a:pt x="1" y="6468"/>
                      <a:pt x="49" y="6688"/>
                      <a:pt x="220" y="6812"/>
                    </a:cubicBezTo>
                    <a:cubicBezTo>
                      <a:pt x="640" y="7136"/>
                      <a:pt x="2100" y="7871"/>
                      <a:pt x="4065" y="7871"/>
                    </a:cubicBezTo>
                    <a:cubicBezTo>
                      <a:pt x="6040" y="7871"/>
                      <a:pt x="7490" y="7136"/>
                      <a:pt x="7919" y="6812"/>
                    </a:cubicBezTo>
                    <a:cubicBezTo>
                      <a:pt x="8081" y="6688"/>
                      <a:pt x="8139" y="6468"/>
                      <a:pt x="8053" y="6277"/>
                    </a:cubicBezTo>
                    <a:cubicBezTo>
                      <a:pt x="7938" y="6010"/>
                      <a:pt x="7786" y="5543"/>
                      <a:pt x="7786" y="4808"/>
                    </a:cubicBezTo>
                    <a:lnTo>
                      <a:pt x="7786" y="3721"/>
                    </a:lnTo>
                    <a:cubicBezTo>
                      <a:pt x="7786" y="1670"/>
                      <a:pt x="6116" y="0"/>
                      <a:pt x="4065" y="0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6345311" y="4359756"/>
                <a:ext cx="26499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440" extrusionOk="0">
                    <a:moveTo>
                      <a:pt x="287" y="0"/>
                    </a:moveTo>
                    <a:cubicBezTo>
                      <a:pt x="0" y="0"/>
                      <a:pt x="0" y="439"/>
                      <a:pt x="287" y="439"/>
                    </a:cubicBezTo>
                    <a:lnTo>
                      <a:pt x="725" y="439"/>
                    </a:lnTo>
                    <a:cubicBezTo>
                      <a:pt x="1012" y="430"/>
                      <a:pt x="1012" y="0"/>
                      <a:pt x="725" y="0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6413758" y="4359756"/>
                <a:ext cx="26761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40" extrusionOk="0">
                    <a:moveTo>
                      <a:pt x="296" y="0"/>
                    </a:moveTo>
                    <a:cubicBezTo>
                      <a:pt x="0" y="0"/>
                      <a:pt x="0" y="439"/>
                      <a:pt x="296" y="439"/>
                    </a:cubicBezTo>
                    <a:lnTo>
                      <a:pt x="735" y="439"/>
                    </a:lnTo>
                    <a:cubicBezTo>
                      <a:pt x="1021" y="430"/>
                      <a:pt x="1021" y="0"/>
                      <a:pt x="735" y="0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6376785" y="4456667"/>
                <a:ext cx="32260" cy="2875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98" extrusionOk="0">
                    <a:moveTo>
                      <a:pt x="182" y="1"/>
                    </a:moveTo>
                    <a:cubicBezTo>
                      <a:pt x="77" y="1"/>
                      <a:pt x="0" y="115"/>
                      <a:pt x="48" y="211"/>
                    </a:cubicBezTo>
                    <a:lnTo>
                      <a:pt x="315" y="897"/>
                    </a:lnTo>
                    <a:cubicBezTo>
                      <a:pt x="363" y="1021"/>
                      <a:pt x="487" y="1098"/>
                      <a:pt x="611" y="1098"/>
                    </a:cubicBezTo>
                    <a:cubicBezTo>
                      <a:pt x="745" y="1098"/>
                      <a:pt x="869" y="1021"/>
                      <a:pt x="916" y="897"/>
                    </a:cubicBezTo>
                    <a:lnTo>
                      <a:pt x="1183" y="211"/>
                    </a:lnTo>
                    <a:cubicBezTo>
                      <a:pt x="1231" y="115"/>
                      <a:pt x="1155" y="1"/>
                      <a:pt x="1040" y="1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6387285" y="4548340"/>
                <a:ext cx="11260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40" extrusionOk="0">
                    <a:moveTo>
                      <a:pt x="210" y="1"/>
                    </a:moveTo>
                    <a:cubicBezTo>
                      <a:pt x="96" y="1"/>
                      <a:pt x="0" y="106"/>
                      <a:pt x="0" y="220"/>
                    </a:cubicBezTo>
                    <a:cubicBezTo>
                      <a:pt x="0" y="344"/>
                      <a:pt x="96" y="440"/>
                      <a:pt x="210" y="440"/>
                    </a:cubicBezTo>
                    <a:cubicBezTo>
                      <a:pt x="334" y="440"/>
                      <a:pt x="429" y="344"/>
                      <a:pt x="429" y="220"/>
                    </a:cubicBezTo>
                    <a:cubicBezTo>
                      <a:pt x="429" y="106"/>
                      <a:pt x="334" y="1"/>
                      <a:pt x="210" y="1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6387285" y="4588560"/>
                <a:ext cx="11260" cy="1128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1" extrusionOk="0">
                    <a:moveTo>
                      <a:pt x="210" y="1"/>
                    </a:moveTo>
                    <a:cubicBezTo>
                      <a:pt x="96" y="1"/>
                      <a:pt x="0" y="96"/>
                      <a:pt x="0" y="220"/>
                    </a:cubicBezTo>
                    <a:cubicBezTo>
                      <a:pt x="0" y="335"/>
                      <a:pt x="96" y="430"/>
                      <a:pt x="210" y="430"/>
                    </a:cubicBezTo>
                    <a:cubicBezTo>
                      <a:pt x="334" y="430"/>
                      <a:pt x="429" y="335"/>
                      <a:pt x="429" y="220"/>
                    </a:cubicBezTo>
                    <a:cubicBezTo>
                      <a:pt x="429" y="96"/>
                      <a:pt x="334" y="1"/>
                      <a:pt x="210" y="1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" name="Google Shape;319;p25"/>
          <p:cNvGrpSpPr/>
          <p:nvPr/>
        </p:nvGrpSpPr>
        <p:grpSpPr>
          <a:xfrm>
            <a:off x="1515708" y="1321542"/>
            <a:ext cx="307869" cy="380127"/>
            <a:chOff x="5809723" y="2419290"/>
            <a:chExt cx="263316" cy="354728"/>
          </a:xfrm>
        </p:grpSpPr>
        <p:sp>
          <p:nvSpPr>
            <p:cNvPr id="320" name="Google Shape;320;p25"/>
            <p:cNvSpPr/>
            <p:nvPr/>
          </p:nvSpPr>
          <p:spPr>
            <a:xfrm>
              <a:off x="5815484" y="2419290"/>
              <a:ext cx="80205" cy="80205"/>
            </a:xfrm>
            <a:custGeom>
              <a:avLst/>
              <a:gdLst/>
              <a:ahLst/>
              <a:cxnLst/>
              <a:rect l="l" t="t" r="r" b="b"/>
              <a:pathLst>
                <a:path w="3063" h="3063" extrusionOk="0">
                  <a:moveTo>
                    <a:pt x="1536" y="0"/>
                  </a:moveTo>
                  <a:cubicBezTo>
                    <a:pt x="687" y="0"/>
                    <a:pt x="0" y="687"/>
                    <a:pt x="0" y="1527"/>
                  </a:cubicBezTo>
                  <a:cubicBezTo>
                    <a:pt x="0" y="2376"/>
                    <a:pt x="687" y="3063"/>
                    <a:pt x="1536" y="3063"/>
                  </a:cubicBezTo>
                  <a:cubicBezTo>
                    <a:pt x="2376" y="3063"/>
                    <a:pt x="3063" y="2376"/>
                    <a:pt x="3063" y="1527"/>
                  </a:cubicBezTo>
                  <a:cubicBezTo>
                    <a:pt x="3063" y="687"/>
                    <a:pt x="2376" y="0"/>
                    <a:pt x="1536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5987100" y="2419290"/>
              <a:ext cx="80205" cy="80205"/>
            </a:xfrm>
            <a:custGeom>
              <a:avLst/>
              <a:gdLst/>
              <a:ahLst/>
              <a:cxnLst/>
              <a:rect l="l" t="t" r="r" b="b"/>
              <a:pathLst>
                <a:path w="3063" h="3063" extrusionOk="0">
                  <a:moveTo>
                    <a:pt x="1527" y="0"/>
                  </a:moveTo>
                  <a:cubicBezTo>
                    <a:pt x="687" y="0"/>
                    <a:pt x="0" y="687"/>
                    <a:pt x="0" y="1527"/>
                  </a:cubicBezTo>
                  <a:cubicBezTo>
                    <a:pt x="0" y="2376"/>
                    <a:pt x="687" y="3063"/>
                    <a:pt x="1527" y="3063"/>
                  </a:cubicBezTo>
                  <a:cubicBezTo>
                    <a:pt x="2376" y="3063"/>
                    <a:pt x="3062" y="2376"/>
                    <a:pt x="3062" y="1527"/>
                  </a:cubicBezTo>
                  <a:cubicBezTo>
                    <a:pt x="3062" y="687"/>
                    <a:pt x="2376" y="0"/>
                    <a:pt x="1527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5823732" y="2424789"/>
              <a:ext cx="235325" cy="137419"/>
            </a:xfrm>
            <a:custGeom>
              <a:avLst/>
              <a:gdLst/>
              <a:ahLst/>
              <a:cxnLst/>
              <a:rect l="l" t="t" r="r" b="b"/>
              <a:pathLst>
                <a:path w="8987" h="5248" extrusionOk="0">
                  <a:moveTo>
                    <a:pt x="4493" y="0"/>
                  </a:moveTo>
                  <a:cubicBezTo>
                    <a:pt x="1794" y="0"/>
                    <a:pt x="0" y="2795"/>
                    <a:pt x="1116" y="5247"/>
                  </a:cubicBezTo>
                  <a:lnTo>
                    <a:pt x="7880" y="5247"/>
                  </a:lnTo>
                  <a:cubicBezTo>
                    <a:pt x="8987" y="2795"/>
                    <a:pt x="7193" y="0"/>
                    <a:pt x="4493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5809723" y="2630865"/>
              <a:ext cx="263081" cy="143153"/>
            </a:xfrm>
            <a:custGeom>
              <a:avLst/>
              <a:gdLst/>
              <a:ahLst/>
              <a:cxnLst/>
              <a:rect l="l" t="t" r="r" b="b"/>
              <a:pathLst>
                <a:path w="10047" h="5467" extrusionOk="0">
                  <a:moveTo>
                    <a:pt x="3712" y="1"/>
                  </a:moveTo>
                  <a:lnTo>
                    <a:pt x="3712" y="1126"/>
                  </a:lnTo>
                  <a:cubicBezTo>
                    <a:pt x="3712" y="1498"/>
                    <a:pt x="3483" y="1832"/>
                    <a:pt x="3130" y="1956"/>
                  </a:cubicBezTo>
                  <a:lnTo>
                    <a:pt x="878" y="2748"/>
                  </a:lnTo>
                  <a:cubicBezTo>
                    <a:pt x="354" y="2939"/>
                    <a:pt x="1" y="3435"/>
                    <a:pt x="1" y="3988"/>
                  </a:cubicBezTo>
                  <a:lnTo>
                    <a:pt x="1" y="4809"/>
                  </a:lnTo>
                  <a:cubicBezTo>
                    <a:pt x="1" y="5171"/>
                    <a:pt x="297" y="5467"/>
                    <a:pt x="659" y="5467"/>
                  </a:cubicBezTo>
                  <a:lnTo>
                    <a:pt x="9398" y="5467"/>
                  </a:lnTo>
                  <a:cubicBezTo>
                    <a:pt x="9751" y="5467"/>
                    <a:pt x="10046" y="5171"/>
                    <a:pt x="10046" y="4809"/>
                  </a:cubicBezTo>
                  <a:lnTo>
                    <a:pt x="10046" y="3988"/>
                  </a:lnTo>
                  <a:cubicBezTo>
                    <a:pt x="10046" y="3435"/>
                    <a:pt x="9703" y="2939"/>
                    <a:pt x="9178" y="2748"/>
                  </a:cubicBezTo>
                  <a:lnTo>
                    <a:pt x="6927" y="1956"/>
                  </a:lnTo>
                  <a:cubicBezTo>
                    <a:pt x="6574" y="1832"/>
                    <a:pt x="6335" y="1498"/>
                    <a:pt x="6335" y="1126"/>
                  </a:cubicBezTo>
                  <a:lnTo>
                    <a:pt x="6335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5809985" y="2694809"/>
              <a:ext cx="263055" cy="79210"/>
            </a:xfrm>
            <a:custGeom>
              <a:avLst/>
              <a:gdLst/>
              <a:ahLst/>
              <a:cxnLst/>
              <a:rect l="l" t="t" r="r" b="b"/>
              <a:pathLst>
                <a:path w="10046" h="3025" extrusionOk="0">
                  <a:moveTo>
                    <a:pt x="1737" y="1"/>
                  </a:moveTo>
                  <a:lnTo>
                    <a:pt x="868" y="306"/>
                  </a:lnTo>
                  <a:cubicBezTo>
                    <a:pt x="344" y="497"/>
                    <a:pt x="0" y="993"/>
                    <a:pt x="0" y="1546"/>
                  </a:cubicBezTo>
                  <a:lnTo>
                    <a:pt x="0" y="2367"/>
                  </a:lnTo>
                  <a:cubicBezTo>
                    <a:pt x="0" y="2729"/>
                    <a:pt x="287" y="3025"/>
                    <a:pt x="649" y="3025"/>
                  </a:cubicBezTo>
                  <a:lnTo>
                    <a:pt x="9388" y="3025"/>
                  </a:lnTo>
                  <a:cubicBezTo>
                    <a:pt x="9750" y="3025"/>
                    <a:pt x="10046" y="2729"/>
                    <a:pt x="10046" y="2367"/>
                  </a:cubicBezTo>
                  <a:lnTo>
                    <a:pt x="10046" y="1546"/>
                  </a:lnTo>
                  <a:cubicBezTo>
                    <a:pt x="10046" y="993"/>
                    <a:pt x="9693" y="497"/>
                    <a:pt x="9168" y="306"/>
                  </a:cubicBezTo>
                  <a:lnTo>
                    <a:pt x="8300" y="1"/>
                  </a:lnTo>
                  <a:cubicBezTo>
                    <a:pt x="7432" y="993"/>
                    <a:pt x="6225" y="1489"/>
                    <a:pt x="5018" y="1489"/>
                  </a:cubicBezTo>
                  <a:cubicBezTo>
                    <a:pt x="3812" y="1489"/>
                    <a:pt x="2605" y="993"/>
                    <a:pt x="1737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5907157" y="2630865"/>
              <a:ext cx="68709" cy="23017"/>
            </a:xfrm>
            <a:custGeom>
              <a:avLst/>
              <a:gdLst/>
              <a:ahLst/>
              <a:cxnLst/>
              <a:rect l="l" t="t" r="r" b="b"/>
              <a:pathLst>
                <a:path w="2624" h="879" extrusionOk="0">
                  <a:moveTo>
                    <a:pt x="0" y="1"/>
                  </a:moveTo>
                  <a:lnTo>
                    <a:pt x="0" y="592"/>
                  </a:lnTo>
                  <a:cubicBezTo>
                    <a:pt x="415" y="783"/>
                    <a:pt x="861" y="878"/>
                    <a:pt x="1309" y="878"/>
                  </a:cubicBezTo>
                  <a:cubicBezTo>
                    <a:pt x="1756" y="878"/>
                    <a:pt x="2204" y="783"/>
                    <a:pt x="2624" y="592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5844942" y="2465009"/>
              <a:ext cx="192643" cy="177377"/>
            </a:xfrm>
            <a:custGeom>
              <a:avLst/>
              <a:gdLst/>
              <a:ahLst/>
              <a:cxnLst/>
              <a:rect l="l" t="t" r="r" b="b"/>
              <a:pathLst>
                <a:path w="7357" h="6774" extrusionOk="0">
                  <a:moveTo>
                    <a:pt x="3683" y="0"/>
                  </a:moveTo>
                  <a:cubicBezTo>
                    <a:pt x="2119" y="0"/>
                    <a:pt x="840" y="1269"/>
                    <a:pt x="840" y="2843"/>
                  </a:cubicBezTo>
                  <a:lnTo>
                    <a:pt x="840" y="3062"/>
                  </a:lnTo>
                  <a:lnTo>
                    <a:pt x="735" y="3062"/>
                  </a:lnTo>
                  <a:cubicBezTo>
                    <a:pt x="1" y="3062"/>
                    <a:pt x="1" y="4150"/>
                    <a:pt x="735" y="4150"/>
                  </a:cubicBezTo>
                  <a:lnTo>
                    <a:pt x="850" y="4150"/>
                  </a:lnTo>
                  <a:cubicBezTo>
                    <a:pt x="964" y="5629"/>
                    <a:pt x="2195" y="6773"/>
                    <a:pt x="3683" y="6773"/>
                  </a:cubicBezTo>
                  <a:cubicBezTo>
                    <a:pt x="5162" y="6773"/>
                    <a:pt x="6393" y="5629"/>
                    <a:pt x="6507" y="4150"/>
                  </a:cubicBezTo>
                  <a:lnTo>
                    <a:pt x="6631" y="4150"/>
                  </a:lnTo>
                  <a:cubicBezTo>
                    <a:pt x="7356" y="4150"/>
                    <a:pt x="7356" y="3062"/>
                    <a:pt x="6631" y="3062"/>
                  </a:cubicBezTo>
                  <a:lnTo>
                    <a:pt x="6526" y="3062"/>
                  </a:lnTo>
                  <a:lnTo>
                    <a:pt x="6526" y="2843"/>
                  </a:lnTo>
                  <a:cubicBezTo>
                    <a:pt x="6526" y="1269"/>
                    <a:pt x="5248" y="0"/>
                    <a:pt x="3683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5845439" y="2464931"/>
              <a:ext cx="170150" cy="177430"/>
            </a:xfrm>
            <a:custGeom>
              <a:avLst/>
              <a:gdLst/>
              <a:ahLst/>
              <a:cxnLst/>
              <a:rect l="l" t="t" r="r" b="b"/>
              <a:pathLst>
                <a:path w="6498" h="6776" extrusionOk="0">
                  <a:moveTo>
                    <a:pt x="3657" y="0"/>
                  </a:moveTo>
                  <a:cubicBezTo>
                    <a:pt x="3615" y="0"/>
                    <a:pt x="3573" y="1"/>
                    <a:pt x="3531" y="3"/>
                  </a:cubicBezTo>
                  <a:cubicBezTo>
                    <a:pt x="2004" y="79"/>
                    <a:pt x="821" y="1281"/>
                    <a:pt x="821" y="2894"/>
                  </a:cubicBezTo>
                  <a:lnTo>
                    <a:pt x="821" y="3065"/>
                  </a:lnTo>
                  <a:lnTo>
                    <a:pt x="745" y="3065"/>
                  </a:lnTo>
                  <a:cubicBezTo>
                    <a:pt x="736" y="3065"/>
                    <a:pt x="727" y="3065"/>
                    <a:pt x="717" y="3065"/>
                  </a:cubicBezTo>
                  <a:cubicBezTo>
                    <a:pt x="19" y="3065"/>
                    <a:pt x="1" y="4134"/>
                    <a:pt x="716" y="4153"/>
                  </a:cubicBezTo>
                  <a:lnTo>
                    <a:pt x="841" y="4153"/>
                  </a:lnTo>
                  <a:cubicBezTo>
                    <a:pt x="944" y="5656"/>
                    <a:pt x="2190" y="6776"/>
                    <a:pt x="3642" y="6776"/>
                  </a:cubicBezTo>
                  <a:cubicBezTo>
                    <a:pt x="3794" y="6776"/>
                    <a:pt x="3948" y="6764"/>
                    <a:pt x="4103" y="6738"/>
                  </a:cubicBezTo>
                  <a:cubicBezTo>
                    <a:pt x="2720" y="6528"/>
                    <a:pt x="1699" y="5336"/>
                    <a:pt x="1699" y="3934"/>
                  </a:cubicBezTo>
                  <a:lnTo>
                    <a:pt x="1699" y="2846"/>
                  </a:lnTo>
                  <a:cubicBezTo>
                    <a:pt x="1699" y="2636"/>
                    <a:pt x="1718" y="2417"/>
                    <a:pt x="1766" y="2216"/>
                  </a:cubicBezTo>
                  <a:cubicBezTo>
                    <a:pt x="1869" y="1802"/>
                    <a:pt x="2237" y="1543"/>
                    <a:pt x="2624" y="1543"/>
                  </a:cubicBezTo>
                  <a:cubicBezTo>
                    <a:pt x="2772" y="1543"/>
                    <a:pt x="2923" y="1581"/>
                    <a:pt x="3063" y="1663"/>
                  </a:cubicBezTo>
                  <a:cubicBezTo>
                    <a:pt x="4113" y="2255"/>
                    <a:pt x="5286" y="2588"/>
                    <a:pt x="6498" y="2617"/>
                  </a:cubicBezTo>
                  <a:cubicBezTo>
                    <a:pt x="6377" y="1133"/>
                    <a:pt x="5129" y="0"/>
                    <a:pt x="3657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5916086" y="2590723"/>
              <a:ext cx="50616" cy="17465"/>
            </a:xfrm>
            <a:custGeom>
              <a:avLst/>
              <a:gdLst/>
              <a:ahLst/>
              <a:cxnLst/>
              <a:rect l="l" t="t" r="r" b="b"/>
              <a:pathLst>
                <a:path w="1933" h="667" extrusionOk="0">
                  <a:moveTo>
                    <a:pt x="316" y="0"/>
                  </a:moveTo>
                  <a:cubicBezTo>
                    <a:pt x="148" y="0"/>
                    <a:pt x="0" y="224"/>
                    <a:pt x="155" y="379"/>
                  </a:cubicBezTo>
                  <a:cubicBezTo>
                    <a:pt x="375" y="562"/>
                    <a:pt x="647" y="666"/>
                    <a:pt x="929" y="666"/>
                  </a:cubicBezTo>
                  <a:cubicBezTo>
                    <a:pt x="942" y="666"/>
                    <a:pt x="954" y="666"/>
                    <a:pt x="966" y="665"/>
                  </a:cubicBezTo>
                  <a:cubicBezTo>
                    <a:pt x="979" y="666"/>
                    <a:pt x="991" y="666"/>
                    <a:pt x="1003" y="666"/>
                  </a:cubicBezTo>
                  <a:cubicBezTo>
                    <a:pt x="1286" y="666"/>
                    <a:pt x="1558" y="562"/>
                    <a:pt x="1777" y="379"/>
                  </a:cubicBezTo>
                  <a:cubicBezTo>
                    <a:pt x="1932" y="224"/>
                    <a:pt x="1784" y="0"/>
                    <a:pt x="1616" y="0"/>
                  </a:cubicBezTo>
                  <a:cubicBezTo>
                    <a:pt x="1568" y="0"/>
                    <a:pt x="1517" y="19"/>
                    <a:pt x="1472" y="64"/>
                  </a:cubicBezTo>
                  <a:cubicBezTo>
                    <a:pt x="1319" y="169"/>
                    <a:pt x="1143" y="222"/>
                    <a:pt x="966" y="222"/>
                  </a:cubicBezTo>
                  <a:cubicBezTo>
                    <a:pt x="790" y="222"/>
                    <a:pt x="613" y="169"/>
                    <a:pt x="461" y="64"/>
                  </a:cubicBezTo>
                  <a:cubicBezTo>
                    <a:pt x="416" y="19"/>
                    <a:pt x="365" y="0"/>
                    <a:pt x="316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5901397" y="2545135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0"/>
                  </a:moveTo>
                  <a:cubicBezTo>
                    <a:pt x="111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51"/>
                    <a:pt x="220" y="651"/>
                  </a:cubicBezTo>
                  <a:cubicBezTo>
                    <a:pt x="335" y="651"/>
                    <a:pt x="440" y="556"/>
                    <a:pt x="440" y="441"/>
                  </a:cubicBezTo>
                  <a:lnTo>
                    <a:pt x="440" y="222"/>
                  </a:lnTo>
                  <a:cubicBezTo>
                    <a:pt x="440" y="74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5970106" y="2545135"/>
              <a:ext cx="11260" cy="17073"/>
            </a:xfrm>
            <a:custGeom>
              <a:avLst/>
              <a:gdLst/>
              <a:ahLst/>
              <a:cxnLst/>
              <a:rect l="l" t="t" r="r" b="b"/>
              <a:pathLst>
                <a:path w="430" h="652" extrusionOk="0">
                  <a:moveTo>
                    <a:pt x="215" y="0"/>
                  </a:moveTo>
                  <a:cubicBezTo>
                    <a:pt x="108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51"/>
                    <a:pt x="210" y="651"/>
                  </a:cubicBezTo>
                  <a:cubicBezTo>
                    <a:pt x="334" y="65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2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893672" y="2527958"/>
              <a:ext cx="21000" cy="11495"/>
            </a:xfrm>
            <a:custGeom>
              <a:avLst/>
              <a:gdLst/>
              <a:ahLst/>
              <a:cxnLst/>
              <a:rect l="l" t="t" r="r" b="b"/>
              <a:pathLst>
                <a:path w="802" h="439" extrusionOk="0">
                  <a:moveTo>
                    <a:pt x="296" y="0"/>
                  </a:moveTo>
                  <a:cubicBezTo>
                    <a:pt x="0" y="0"/>
                    <a:pt x="0" y="439"/>
                    <a:pt x="296" y="439"/>
                  </a:cubicBezTo>
                  <a:lnTo>
                    <a:pt x="515" y="439"/>
                  </a:lnTo>
                  <a:cubicBezTo>
                    <a:pt x="802" y="439"/>
                    <a:pt x="802" y="0"/>
                    <a:pt x="51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5968116" y="2527932"/>
              <a:ext cx="19246" cy="11521"/>
            </a:xfrm>
            <a:custGeom>
              <a:avLst/>
              <a:gdLst/>
              <a:ahLst/>
              <a:cxnLst/>
              <a:rect l="l" t="t" r="r" b="b"/>
              <a:pathLst>
                <a:path w="735" h="440" extrusionOk="0">
                  <a:moveTo>
                    <a:pt x="521" y="1"/>
                  </a:moveTo>
                  <a:cubicBezTo>
                    <a:pt x="516" y="1"/>
                    <a:pt x="511" y="1"/>
                    <a:pt x="506" y="1"/>
                  </a:cubicBezTo>
                  <a:lnTo>
                    <a:pt x="286" y="1"/>
                  </a:lnTo>
                  <a:cubicBezTo>
                    <a:pt x="0" y="1"/>
                    <a:pt x="0" y="440"/>
                    <a:pt x="286" y="440"/>
                  </a:cubicBezTo>
                  <a:lnTo>
                    <a:pt x="515" y="440"/>
                  </a:lnTo>
                  <a:cubicBezTo>
                    <a:pt x="639" y="440"/>
                    <a:pt x="735" y="335"/>
                    <a:pt x="735" y="211"/>
                  </a:cubicBezTo>
                  <a:cubicBezTo>
                    <a:pt x="735" y="101"/>
                    <a:pt x="638" y="1"/>
                    <a:pt x="52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5875919" y="2425025"/>
              <a:ext cx="162661" cy="97199"/>
            </a:xfrm>
            <a:custGeom>
              <a:avLst/>
              <a:gdLst/>
              <a:ahLst/>
              <a:cxnLst/>
              <a:rect l="l" t="t" r="r" b="b"/>
              <a:pathLst>
                <a:path w="6212" h="3712" extrusionOk="0">
                  <a:moveTo>
                    <a:pt x="2500" y="1"/>
                  </a:moveTo>
                  <a:cubicBezTo>
                    <a:pt x="1575" y="1"/>
                    <a:pt x="688" y="344"/>
                    <a:pt x="1" y="964"/>
                  </a:cubicBezTo>
                  <a:cubicBezTo>
                    <a:pt x="1327" y="2701"/>
                    <a:pt x="3378" y="3712"/>
                    <a:pt x="5553" y="3712"/>
                  </a:cubicBezTo>
                  <a:cubicBezTo>
                    <a:pt x="5782" y="3712"/>
                    <a:pt x="6001" y="3702"/>
                    <a:pt x="6211" y="3683"/>
                  </a:cubicBezTo>
                  <a:cubicBezTo>
                    <a:pt x="6192" y="1642"/>
                    <a:pt x="4542" y="1"/>
                    <a:pt x="2500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5843947" y="2694809"/>
              <a:ext cx="194869" cy="50485"/>
            </a:xfrm>
            <a:custGeom>
              <a:avLst/>
              <a:gdLst/>
              <a:ahLst/>
              <a:cxnLst/>
              <a:rect l="l" t="t" r="r" b="b"/>
              <a:pathLst>
                <a:path w="7442" h="1928" extrusionOk="0">
                  <a:moveTo>
                    <a:pt x="440" y="1"/>
                  </a:moveTo>
                  <a:lnTo>
                    <a:pt x="1" y="163"/>
                  </a:lnTo>
                  <a:cubicBezTo>
                    <a:pt x="907" y="1279"/>
                    <a:pt x="2281" y="1928"/>
                    <a:pt x="3721" y="1928"/>
                  </a:cubicBezTo>
                  <a:cubicBezTo>
                    <a:pt x="5162" y="1928"/>
                    <a:pt x="6536" y="1279"/>
                    <a:pt x="7442" y="163"/>
                  </a:cubicBezTo>
                  <a:lnTo>
                    <a:pt x="7003" y="1"/>
                  </a:lnTo>
                  <a:cubicBezTo>
                    <a:pt x="6135" y="993"/>
                    <a:pt x="4928" y="1489"/>
                    <a:pt x="3721" y="1489"/>
                  </a:cubicBezTo>
                  <a:cubicBezTo>
                    <a:pt x="2515" y="1489"/>
                    <a:pt x="1308" y="993"/>
                    <a:pt x="440" y="1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5809723" y="2688577"/>
              <a:ext cx="85965" cy="85442"/>
            </a:xfrm>
            <a:custGeom>
              <a:avLst/>
              <a:gdLst/>
              <a:ahLst/>
              <a:cxnLst/>
              <a:rect l="l" t="t" r="r" b="b"/>
              <a:pathLst>
                <a:path w="3283" h="3263" extrusionOk="0">
                  <a:moveTo>
                    <a:pt x="2424" y="0"/>
                  </a:moveTo>
                  <a:lnTo>
                    <a:pt x="878" y="544"/>
                  </a:lnTo>
                  <a:cubicBezTo>
                    <a:pt x="354" y="735"/>
                    <a:pt x="1" y="1231"/>
                    <a:pt x="1" y="1784"/>
                  </a:cubicBezTo>
                  <a:lnTo>
                    <a:pt x="1" y="2605"/>
                  </a:lnTo>
                  <a:cubicBezTo>
                    <a:pt x="1" y="2967"/>
                    <a:pt x="297" y="3263"/>
                    <a:pt x="659" y="3263"/>
                  </a:cubicBezTo>
                  <a:lnTo>
                    <a:pt x="3283" y="3263"/>
                  </a:lnTo>
                  <a:lnTo>
                    <a:pt x="3283" y="1126"/>
                  </a:lnTo>
                  <a:cubicBezTo>
                    <a:pt x="3283" y="954"/>
                    <a:pt x="3216" y="783"/>
                    <a:pt x="3092" y="668"/>
                  </a:cubicBezTo>
                  <a:lnTo>
                    <a:pt x="2424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5987100" y="2688577"/>
              <a:ext cx="85939" cy="85442"/>
            </a:xfrm>
            <a:custGeom>
              <a:avLst/>
              <a:gdLst/>
              <a:ahLst/>
              <a:cxnLst/>
              <a:rect l="l" t="t" r="r" b="b"/>
              <a:pathLst>
                <a:path w="3282" h="3263" extrusionOk="0">
                  <a:moveTo>
                    <a:pt x="859" y="0"/>
                  </a:moveTo>
                  <a:lnTo>
                    <a:pt x="191" y="668"/>
                  </a:lnTo>
                  <a:cubicBezTo>
                    <a:pt x="76" y="783"/>
                    <a:pt x="0" y="954"/>
                    <a:pt x="0" y="1126"/>
                  </a:cubicBezTo>
                  <a:lnTo>
                    <a:pt x="0" y="3263"/>
                  </a:lnTo>
                  <a:lnTo>
                    <a:pt x="2624" y="3263"/>
                  </a:lnTo>
                  <a:cubicBezTo>
                    <a:pt x="2986" y="3263"/>
                    <a:pt x="3282" y="2967"/>
                    <a:pt x="3282" y="2605"/>
                  </a:cubicBezTo>
                  <a:lnTo>
                    <a:pt x="3282" y="1784"/>
                  </a:lnTo>
                  <a:cubicBezTo>
                    <a:pt x="3282" y="1231"/>
                    <a:pt x="2929" y="735"/>
                    <a:pt x="2404" y="544"/>
                  </a:cubicBezTo>
                  <a:lnTo>
                    <a:pt x="859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5"/>
          <p:cNvGrpSpPr/>
          <p:nvPr/>
        </p:nvGrpSpPr>
        <p:grpSpPr>
          <a:xfrm>
            <a:off x="3424385" y="1078365"/>
            <a:ext cx="791700" cy="791700"/>
            <a:chOff x="1273798" y="1422288"/>
            <a:chExt cx="791700" cy="791700"/>
          </a:xfrm>
        </p:grpSpPr>
        <p:sp>
          <p:nvSpPr>
            <p:cNvPr id="338" name="Google Shape;338;p25"/>
            <p:cNvSpPr/>
            <p:nvPr/>
          </p:nvSpPr>
          <p:spPr>
            <a:xfrm>
              <a:off x="1273798" y="1422288"/>
              <a:ext cx="791700" cy="791700"/>
            </a:xfrm>
            <a:prstGeom prst="ellipse">
              <a:avLst/>
            </a:prstGeom>
            <a:solidFill>
              <a:srgbClr val="96ABBC"/>
            </a:solidFill>
            <a:ln w="28575" cap="flat" cmpd="sng">
              <a:solidFill>
                <a:srgbClr val="A8BB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349998" y="1498488"/>
              <a:ext cx="639300" cy="639300"/>
            </a:xfrm>
            <a:prstGeom prst="ellipse">
              <a:avLst/>
            </a:pr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25"/>
            <p:cNvGrpSpPr/>
            <p:nvPr/>
          </p:nvGrpSpPr>
          <p:grpSpPr>
            <a:xfrm>
              <a:off x="1563317" y="1640795"/>
              <a:ext cx="213120" cy="331764"/>
              <a:chOff x="6286342" y="4268082"/>
              <a:chExt cx="213120" cy="331764"/>
            </a:xfrm>
          </p:grpSpPr>
          <p:sp>
            <p:nvSpPr>
              <p:cNvPr id="341" name="Google Shape;341;p25"/>
              <p:cNvSpPr/>
              <p:nvPr/>
            </p:nvSpPr>
            <p:spPr>
              <a:xfrm>
                <a:off x="6286342" y="4268082"/>
                <a:ext cx="213120" cy="206102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7871" extrusionOk="0">
                    <a:moveTo>
                      <a:pt x="4065" y="0"/>
                    </a:moveTo>
                    <a:cubicBezTo>
                      <a:pt x="2014" y="0"/>
                      <a:pt x="354" y="1670"/>
                      <a:pt x="354" y="3721"/>
                    </a:cubicBezTo>
                    <a:lnTo>
                      <a:pt x="354" y="4808"/>
                    </a:lnTo>
                    <a:cubicBezTo>
                      <a:pt x="354" y="5543"/>
                      <a:pt x="211" y="6010"/>
                      <a:pt x="87" y="6277"/>
                    </a:cubicBezTo>
                    <a:cubicBezTo>
                      <a:pt x="1" y="6468"/>
                      <a:pt x="49" y="6688"/>
                      <a:pt x="220" y="6812"/>
                    </a:cubicBezTo>
                    <a:cubicBezTo>
                      <a:pt x="640" y="7136"/>
                      <a:pt x="2100" y="7871"/>
                      <a:pt x="4065" y="7871"/>
                    </a:cubicBezTo>
                    <a:cubicBezTo>
                      <a:pt x="6040" y="7871"/>
                      <a:pt x="7490" y="7136"/>
                      <a:pt x="7919" y="6812"/>
                    </a:cubicBezTo>
                    <a:cubicBezTo>
                      <a:pt x="8081" y="6688"/>
                      <a:pt x="8139" y="6468"/>
                      <a:pt x="8053" y="6277"/>
                    </a:cubicBezTo>
                    <a:cubicBezTo>
                      <a:pt x="7938" y="6010"/>
                      <a:pt x="7786" y="5543"/>
                      <a:pt x="7786" y="4808"/>
                    </a:cubicBezTo>
                    <a:lnTo>
                      <a:pt x="7786" y="3721"/>
                    </a:lnTo>
                    <a:cubicBezTo>
                      <a:pt x="7786" y="1670"/>
                      <a:pt x="6116" y="0"/>
                      <a:pt x="4065" y="0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6345311" y="4359756"/>
                <a:ext cx="26499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440" extrusionOk="0">
                    <a:moveTo>
                      <a:pt x="287" y="0"/>
                    </a:moveTo>
                    <a:cubicBezTo>
                      <a:pt x="0" y="0"/>
                      <a:pt x="0" y="439"/>
                      <a:pt x="287" y="439"/>
                    </a:cubicBezTo>
                    <a:lnTo>
                      <a:pt x="725" y="439"/>
                    </a:lnTo>
                    <a:cubicBezTo>
                      <a:pt x="1012" y="430"/>
                      <a:pt x="1012" y="0"/>
                      <a:pt x="725" y="0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6413758" y="4359756"/>
                <a:ext cx="26761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40" extrusionOk="0">
                    <a:moveTo>
                      <a:pt x="296" y="0"/>
                    </a:moveTo>
                    <a:cubicBezTo>
                      <a:pt x="0" y="0"/>
                      <a:pt x="0" y="439"/>
                      <a:pt x="296" y="439"/>
                    </a:cubicBezTo>
                    <a:lnTo>
                      <a:pt x="735" y="439"/>
                    </a:lnTo>
                    <a:cubicBezTo>
                      <a:pt x="1021" y="430"/>
                      <a:pt x="1021" y="0"/>
                      <a:pt x="735" y="0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6376785" y="4456667"/>
                <a:ext cx="32260" cy="2875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98" extrusionOk="0">
                    <a:moveTo>
                      <a:pt x="182" y="1"/>
                    </a:moveTo>
                    <a:cubicBezTo>
                      <a:pt x="77" y="1"/>
                      <a:pt x="0" y="115"/>
                      <a:pt x="48" y="211"/>
                    </a:cubicBezTo>
                    <a:lnTo>
                      <a:pt x="315" y="897"/>
                    </a:lnTo>
                    <a:cubicBezTo>
                      <a:pt x="363" y="1021"/>
                      <a:pt x="487" y="1098"/>
                      <a:pt x="611" y="1098"/>
                    </a:cubicBezTo>
                    <a:cubicBezTo>
                      <a:pt x="745" y="1098"/>
                      <a:pt x="869" y="1021"/>
                      <a:pt x="916" y="897"/>
                    </a:cubicBezTo>
                    <a:lnTo>
                      <a:pt x="1183" y="211"/>
                    </a:lnTo>
                    <a:cubicBezTo>
                      <a:pt x="1231" y="115"/>
                      <a:pt x="1155" y="1"/>
                      <a:pt x="1040" y="1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6387285" y="4548340"/>
                <a:ext cx="11260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40" extrusionOk="0">
                    <a:moveTo>
                      <a:pt x="210" y="1"/>
                    </a:moveTo>
                    <a:cubicBezTo>
                      <a:pt x="96" y="1"/>
                      <a:pt x="0" y="106"/>
                      <a:pt x="0" y="220"/>
                    </a:cubicBezTo>
                    <a:cubicBezTo>
                      <a:pt x="0" y="344"/>
                      <a:pt x="96" y="440"/>
                      <a:pt x="210" y="440"/>
                    </a:cubicBezTo>
                    <a:cubicBezTo>
                      <a:pt x="334" y="440"/>
                      <a:pt x="429" y="344"/>
                      <a:pt x="429" y="220"/>
                    </a:cubicBezTo>
                    <a:cubicBezTo>
                      <a:pt x="429" y="106"/>
                      <a:pt x="334" y="1"/>
                      <a:pt x="210" y="1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6387285" y="4588560"/>
                <a:ext cx="11260" cy="1128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1" extrusionOk="0">
                    <a:moveTo>
                      <a:pt x="210" y="1"/>
                    </a:moveTo>
                    <a:cubicBezTo>
                      <a:pt x="96" y="1"/>
                      <a:pt x="0" y="96"/>
                      <a:pt x="0" y="220"/>
                    </a:cubicBezTo>
                    <a:cubicBezTo>
                      <a:pt x="0" y="335"/>
                      <a:pt x="96" y="430"/>
                      <a:pt x="210" y="430"/>
                    </a:cubicBezTo>
                    <a:cubicBezTo>
                      <a:pt x="334" y="430"/>
                      <a:pt x="429" y="335"/>
                      <a:pt x="429" y="220"/>
                    </a:cubicBezTo>
                    <a:cubicBezTo>
                      <a:pt x="429" y="96"/>
                      <a:pt x="334" y="1"/>
                      <a:pt x="210" y="1"/>
                    </a:cubicBez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25"/>
          <p:cNvGrpSpPr/>
          <p:nvPr/>
        </p:nvGrpSpPr>
        <p:grpSpPr>
          <a:xfrm>
            <a:off x="3643310" y="1264009"/>
            <a:ext cx="353847" cy="420424"/>
            <a:chOff x="6253375" y="1973150"/>
            <a:chExt cx="274812" cy="354728"/>
          </a:xfrm>
        </p:grpSpPr>
        <p:sp>
          <p:nvSpPr>
            <p:cNvPr id="348" name="Google Shape;348;p25"/>
            <p:cNvSpPr/>
            <p:nvPr/>
          </p:nvSpPr>
          <p:spPr>
            <a:xfrm>
              <a:off x="6253637" y="2173492"/>
              <a:ext cx="274550" cy="154387"/>
            </a:xfrm>
            <a:custGeom>
              <a:avLst/>
              <a:gdLst/>
              <a:ahLst/>
              <a:cxnLst/>
              <a:rect l="l" t="t" r="r" b="b"/>
              <a:pathLst>
                <a:path w="10485" h="5896" extrusionOk="0">
                  <a:moveTo>
                    <a:pt x="3711" y="0"/>
                  </a:moveTo>
                  <a:lnTo>
                    <a:pt x="3711" y="1040"/>
                  </a:lnTo>
                  <a:cubicBezTo>
                    <a:pt x="3711" y="1326"/>
                    <a:pt x="3520" y="1584"/>
                    <a:pt x="3244" y="1670"/>
                  </a:cubicBezTo>
                  <a:lnTo>
                    <a:pt x="935" y="2347"/>
                  </a:lnTo>
                  <a:cubicBezTo>
                    <a:pt x="382" y="2509"/>
                    <a:pt x="0" y="3015"/>
                    <a:pt x="0" y="3597"/>
                  </a:cubicBezTo>
                  <a:lnTo>
                    <a:pt x="0" y="5237"/>
                  </a:lnTo>
                  <a:cubicBezTo>
                    <a:pt x="0" y="5600"/>
                    <a:pt x="286" y="5896"/>
                    <a:pt x="649" y="5896"/>
                  </a:cubicBezTo>
                  <a:lnTo>
                    <a:pt x="9826" y="5896"/>
                  </a:lnTo>
                  <a:cubicBezTo>
                    <a:pt x="10189" y="5896"/>
                    <a:pt x="10485" y="5600"/>
                    <a:pt x="10485" y="5237"/>
                  </a:cubicBezTo>
                  <a:lnTo>
                    <a:pt x="10485" y="3597"/>
                  </a:lnTo>
                  <a:cubicBezTo>
                    <a:pt x="10485" y="3015"/>
                    <a:pt x="10094" y="2509"/>
                    <a:pt x="9540" y="2347"/>
                  </a:cubicBezTo>
                  <a:lnTo>
                    <a:pt x="7241" y="1670"/>
                  </a:lnTo>
                  <a:cubicBezTo>
                    <a:pt x="6955" y="1584"/>
                    <a:pt x="6764" y="1326"/>
                    <a:pt x="6764" y="1040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6253375" y="2210439"/>
              <a:ext cx="274812" cy="117440"/>
            </a:xfrm>
            <a:custGeom>
              <a:avLst/>
              <a:gdLst/>
              <a:ahLst/>
              <a:cxnLst/>
              <a:rect l="l" t="t" r="r" b="b"/>
              <a:pathLst>
                <a:path w="10495" h="4485" extrusionOk="0">
                  <a:moveTo>
                    <a:pt x="3597" y="1"/>
                  </a:moveTo>
                  <a:cubicBezTo>
                    <a:pt x="3511" y="125"/>
                    <a:pt x="3387" y="211"/>
                    <a:pt x="3244" y="259"/>
                  </a:cubicBezTo>
                  <a:lnTo>
                    <a:pt x="945" y="936"/>
                  </a:lnTo>
                  <a:cubicBezTo>
                    <a:pt x="392" y="1098"/>
                    <a:pt x="1" y="1604"/>
                    <a:pt x="1" y="2186"/>
                  </a:cubicBezTo>
                  <a:lnTo>
                    <a:pt x="1" y="3826"/>
                  </a:lnTo>
                  <a:cubicBezTo>
                    <a:pt x="1" y="4189"/>
                    <a:pt x="296" y="4485"/>
                    <a:pt x="659" y="4485"/>
                  </a:cubicBezTo>
                  <a:lnTo>
                    <a:pt x="9836" y="4485"/>
                  </a:lnTo>
                  <a:cubicBezTo>
                    <a:pt x="10199" y="4485"/>
                    <a:pt x="10495" y="4189"/>
                    <a:pt x="10495" y="3826"/>
                  </a:cubicBezTo>
                  <a:lnTo>
                    <a:pt x="10495" y="2186"/>
                  </a:lnTo>
                  <a:cubicBezTo>
                    <a:pt x="10485" y="1604"/>
                    <a:pt x="10104" y="1098"/>
                    <a:pt x="9550" y="936"/>
                  </a:cubicBezTo>
                  <a:lnTo>
                    <a:pt x="7251" y="259"/>
                  </a:lnTo>
                  <a:cubicBezTo>
                    <a:pt x="7108" y="211"/>
                    <a:pt x="6984" y="125"/>
                    <a:pt x="6898" y="1"/>
                  </a:cubicBezTo>
                  <a:lnTo>
                    <a:pt x="5248" y="554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6315591" y="2210439"/>
              <a:ext cx="150407" cy="49542"/>
            </a:xfrm>
            <a:custGeom>
              <a:avLst/>
              <a:gdLst/>
              <a:ahLst/>
              <a:cxnLst/>
              <a:rect l="l" t="t" r="r" b="b"/>
              <a:pathLst>
                <a:path w="5744" h="1892" extrusionOk="0">
                  <a:moveTo>
                    <a:pt x="1221" y="1"/>
                  </a:moveTo>
                  <a:cubicBezTo>
                    <a:pt x="1135" y="125"/>
                    <a:pt x="1011" y="211"/>
                    <a:pt x="878" y="259"/>
                  </a:cubicBezTo>
                  <a:lnTo>
                    <a:pt x="0" y="507"/>
                  </a:lnTo>
                  <a:lnTo>
                    <a:pt x="1374" y="1680"/>
                  </a:lnTo>
                  <a:cubicBezTo>
                    <a:pt x="1537" y="1823"/>
                    <a:pt x="1740" y="1891"/>
                    <a:pt x="1941" y="1891"/>
                  </a:cubicBezTo>
                  <a:cubicBezTo>
                    <a:pt x="2198" y="1891"/>
                    <a:pt x="2453" y="1779"/>
                    <a:pt x="2624" y="1565"/>
                  </a:cubicBezTo>
                  <a:lnTo>
                    <a:pt x="2872" y="1251"/>
                  </a:lnTo>
                  <a:lnTo>
                    <a:pt x="3120" y="1565"/>
                  </a:lnTo>
                  <a:cubicBezTo>
                    <a:pt x="3296" y="1779"/>
                    <a:pt x="3551" y="1891"/>
                    <a:pt x="3807" y="1891"/>
                  </a:cubicBezTo>
                  <a:cubicBezTo>
                    <a:pt x="4009" y="1891"/>
                    <a:pt x="4211" y="1823"/>
                    <a:pt x="4379" y="1680"/>
                  </a:cubicBezTo>
                  <a:lnTo>
                    <a:pt x="5743" y="507"/>
                  </a:lnTo>
                  <a:lnTo>
                    <a:pt x="4875" y="259"/>
                  </a:lnTo>
                  <a:cubicBezTo>
                    <a:pt x="4732" y="211"/>
                    <a:pt x="4608" y="125"/>
                    <a:pt x="4522" y="1"/>
                  </a:cubicBezTo>
                  <a:lnTo>
                    <a:pt x="2872" y="554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6350810" y="2173492"/>
              <a:ext cx="79969" cy="22860"/>
            </a:xfrm>
            <a:custGeom>
              <a:avLst/>
              <a:gdLst/>
              <a:ahLst/>
              <a:cxnLst/>
              <a:rect l="l" t="t" r="r" b="b"/>
              <a:pathLst>
                <a:path w="3054" h="873" extrusionOk="0">
                  <a:moveTo>
                    <a:pt x="0" y="0"/>
                  </a:moveTo>
                  <a:lnTo>
                    <a:pt x="0" y="487"/>
                  </a:lnTo>
                  <a:cubicBezTo>
                    <a:pt x="477" y="744"/>
                    <a:pt x="1002" y="873"/>
                    <a:pt x="1527" y="873"/>
                  </a:cubicBezTo>
                  <a:cubicBezTo>
                    <a:pt x="2051" y="873"/>
                    <a:pt x="2576" y="744"/>
                    <a:pt x="3053" y="487"/>
                  </a:cubicBezTo>
                  <a:lnTo>
                    <a:pt x="3053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294355" y="2059063"/>
              <a:ext cx="192617" cy="125688"/>
            </a:xfrm>
            <a:custGeom>
              <a:avLst/>
              <a:gdLst/>
              <a:ahLst/>
              <a:cxnLst/>
              <a:rect l="l" t="t" r="r" b="b"/>
              <a:pathLst>
                <a:path w="7356" h="4800" extrusionOk="0">
                  <a:moveTo>
                    <a:pt x="849" y="1"/>
                  </a:moveTo>
                  <a:lnTo>
                    <a:pt x="849" y="1088"/>
                  </a:lnTo>
                  <a:lnTo>
                    <a:pt x="735" y="1088"/>
                  </a:lnTo>
                  <a:cubicBezTo>
                    <a:pt x="0" y="1088"/>
                    <a:pt x="0" y="2185"/>
                    <a:pt x="735" y="2185"/>
                  </a:cubicBezTo>
                  <a:lnTo>
                    <a:pt x="849" y="2185"/>
                  </a:lnTo>
                  <a:cubicBezTo>
                    <a:pt x="964" y="3664"/>
                    <a:pt x="2194" y="4799"/>
                    <a:pt x="3683" y="4799"/>
                  </a:cubicBezTo>
                  <a:cubicBezTo>
                    <a:pt x="5161" y="4799"/>
                    <a:pt x="6392" y="3664"/>
                    <a:pt x="6507" y="2185"/>
                  </a:cubicBezTo>
                  <a:lnTo>
                    <a:pt x="6631" y="2185"/>
                  </a:lnTo>
                  <a:cubicBezTo>
                    <a:pt x="7356" y="2185"/>
                    <a:pt x="7356" y="1088"/>
                    <a:pt x="6631" y="1088"/>
                  </a:cubicBezTo>
                  <a:lnTo>
                    <a:pt x="6526" y="1088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6297340" y="2059063"/>
              <a:ext cx="144908" cy="125897"/>
            </a:xfrm>
            <a:custGeom>
              <a:avLst/>
              <a:gdLst/>
              <a:ahLst/>
              <a:cxnLst/>
              <a:rect l="l" t="t" r="r" b="b"/>
              <a:pathLst>
                <a:path w="5534" h="4808" extrusionOk="0">
                  <a:moveTo>
                    <a:pt x="735" y="1"/>
                  </a:moveTo>
                  <a:lnTo>
                    <a:pt x="735" y="1088"/>
                  </a:lnTo>
                  <a:lnTo>
                    <a:pt x="649" y="1088"/>
                  </a:lnTo>
                  <a:cubicBezTo>
                    <a:pt x="392" y="1088"/>
                    <a:pt x="172" y="1250"/>
                    <a:pt x="96" y="1489"/>
                  </a:cubicBezTo>
                  <a:cubicBezTo>
                    <a:pt x="1" y="1842"/>
                    <a:pt x="268" y="2185"/>
                    <a:pt x="630" y="2185"/>
                  </a:cubicBezTo>
                  <a:lnTo>
                    <a:pt x="745" y="2185"/>
                  </a:lnTo>
                  <a:cubicBezTo>
                    <a:pt x="849" y="3681"/>
                    <a:pt x="2103" y="4808"/>
                    <a:pt x="3559" y="4808"/>
                  </a:cubicBezTo>
                  <a:cubicBezTo>
                    <a:pt x="3710" y="4808"/>
                    <a:pt x="3863" y="4796"/>
                    <a:pt x="4017" y="4771"/>
                  </a:cubicBezTo>
                  <a:cubicBezTo>
                    <a:pt x="2634" y="4551"/>
                    <a:pt x="1613" y="3368"/>
                    <a:pt x="1613" y="1966"/>
                  </a:cubicBezTo>
                  <a:lnTo>
                    <a:pt x="1613" y="1527"/>
                  </a:lnTo>
                  <a:cubicBezTo>
                    <a:pt x="1613" y="1050"/>
                    <a:pt x="2004" y="659"/>
                    <a:pt x="2481" y="659"/>
                  </a:cubicBezTo>
                  <a:lnTo>
                    <a:pt x="5105" y="659"/>
                  </a:lnTo>
                  <a:cubicBezTo>
                    <a:pt x="5343" y="649"/>
                    <a:pt x="5534" y="459"/>
                    <a:pt x="5534" y="220"/>
                  </a:cubicBezTo>
                  <a:lnTo>
                    <a:pt x="553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6316822" y="2116775"/>
              <a:ext cx="147919" cy="67976"/>
            </a:xfrm>
            <a:custGeom>
              <a:avLst/>
              <a:gdLst/>
              <a:ahLst/>
              <a:cxnLst/>
              <a:rect l="l" t="t" r="r" b="b"/>
              <a:pathLst>
                <a:path w="5649" h="2596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1470"/>
                    <a:pt x="1356" y="2595"/>
                    <a:pt x="2825" y="2595"/>
                  </a:cubicBezTo>
                  <a:cubicBezTo>
                    <a:pt x="4294" y="2595"/>
                    <a:pt x="5524" y="1470"/>
                    <a:pt x="5649" y="0"/>
                  </a:cubicBezTo>
                  <a:lnTo>
                    <a:pt x="5649" y="0"/>
                  </a:lnTo>
                  <a:cubicBezTo>
                    <a:pt x="5019" y="382"/>
                    <a:pt x="3989" y="630"/>
                    <a:pt x="2825" y="630"/>
                  </a:cubicBezTo>
                  <a:cubicBezTo>
                    <a:pt x="1661" y="630"/>
                    <a:pt x="640" y="382"/>
                    <a:pt x="1" y="0"/>
                  </a:cubicBezTo>
                  <a:close/>
                </a:path>
              </a:pathLst>
            </a:custGeom>
            <a:solidFill>
              <a:srgbClr val="BDC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6305091" y="2059063"/>
              <a:ext cx="22755" cy="28515"/>
            </a:xfrm>
            <a:custGeom>
              <a:avLst/>
              <a:gdLst/>
              <a:ahLst/>
              <a:cxnLst/>
              <a:rect l="l" t="t" r="r" b="b"/>
              <a:pathLst>
                <a:path w="869" h="1089" extrusionOk="0">
                  <a:moveTo>
                    <a:pt x="0" y="1"/>
                  </a:moveTo>
                  <a:lnTo>
                    <a:pt x="0" y="1088"/>
                  </a:lnTo>
                  <a:lnTo>
                    <a:pt x="869" y="1088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BDC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6453717" y="2059063"/>
              <a:ext cx="23017" cy="28515"/>
            </a:xfrm>
            <a:custGeom>
              <a:avLst/>
              <a:gdLst/>
              <a:ahLst/>
              <a:cxnLst/>
              <a:rect l="l" t="t" r="r" b="b"/>
              <a:pathLst>
                <a:path w="879" h="1089" extrusionOk="0">
                  <a:moveTo>
                    <a:pt x="1" y="1"/>
                  </a:moveTo>
                  <a:lnTo>
                    <a:pt x="1" y="1088"/>
                  </a:lnTo>
                  <a:lnTo>
                    <a:pt x="878" y="108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BDC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6328579" y="2198525"/>
              <a:ext cx="62216" cy="50197"/>
            </a:xfrm>
            <a:custGeom>
              <a:avLst/>
              <a:gdLst/>
              <a:ahLst/>
              <a:cxnLst/>
              <a:rect l="l" t="t" r="r" b="b"/>
              <a:pathLst>
                <a:path w="2376" h="1917" extrusionOk="0">
                  <a:moveTo>
                    <a:pt x="511" y="0"/>
                  </a:moveTo>
                  <a:cubicBezTo>
                    <a:pt x="430" y="0"/>
                    <a:pt x="355" y="43"/>
                    <a:pt x="315" y="122"/>
                  </a:cubicBezTo>
                  <a:lnTo>
                    <a:pt x="29" y="694"/>
                  </a:lnTo>
                  <a:cubicBezTo>
                    <a:pt x="0" y="752"/>
                    <a:pt x="10" y="818"/>
                    <a:pt x="57" y="857"/>
                  </a:cubicBezTo>
                  <a:lnTo>
                    <a:pt x="1164" y="1811"/>
                  </a:lnTo>
                  <a:cubicBezTo>
                    <a:pt x="1248" y="1882"/>
                    <a:pt x="1348" y="1916"/>
                    <a:pt x="1448" y="1916"/>
                  </a:cubicBezTo>
                  <a:cubicBezTo>
                    <a:pt x="1576" y="1916"/>
                    <a:pt x="1703" y="1860"/>
                    <a:pt x="1794" y="1753"/>
                  </a:cubicBezTo>
                  <a:lnTo>
                    <a:pt x="2376" y="1009"/>
                  </a:lnTo>
                  <a:lnTo>
                    <a:pt x="620" y="27"/>
                  </a:lnTo>
                  <a:cubicBezTo>
                    <a:pt x="585" y="9"/>
                    <a:pt x="548" y="0"/>
                    <a:pt x="511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6390768" y="2198525"/>
              <a:ext cx="62477" cy="50197"/>
            </a:xfrm>
            <a:custGeom>
              <a:avLst/>
              <a:gdLst/>
              <a:ahLst/>
              <a:cxnLst/>
              <a:rect l="l" t="t" r="r" b="b"/>
              <a:pathLst>
                <a:path w="2386" h="1917" extrusionOk="0">
                  <a:moveTo>
                    <a:pt x="1875" y="0"/>
                  </a:moveTo>
                  <a:cubicBezTo>
                    <a:pt x="1838" y="0"/>
                    <a:pt x="1801" y="9"/>
                    <a:pt x="1766" y="27"/>
                  </a:cubicBezTo>
                  <a:lnTo>
                    <a:pt x="1" y="1009"/>
                  </a:lnTo>
                  <a:lnTo>
                    <a:pt x="592" y="1753"/>
                  </a:lnTo>
                  <a:cubicBezTo>
                    <a:pt x="678" y="1860"/>
                    <a:pt x="805" y="1916"/>
                    <a:pt x="934" y="1916"/>
                  </a:cubicBezTo>
                  <a:cubicBezTo>
                    <a:pt x="1036" y="1916"/>
                    <a:pt x="1138" y="1882"/>
                    <a:pt x="1222" y="1811"/>
                  </a:cubicBezTo>
                  <a:lnTo>
                    <a:pt x="2328" y="857"/>
                  </a:lnTo>
                  <a:cubicBezTo>
                    <a:pt x="2376" y="818"/>
                    <a:pt x="2386" y="752"/>
                    <a:pt x="2357" y="694"/>
                  </a:cubicBezTo>
                  <a:lnTo>
                    <a:pt x="2071" y="122"/>
                  </a:lnTo>
                  <a:cubicBezTo>
                    <a:pt x="2031" y="43"/>
                    <a:pt x="1955" y="0"/>
                    <a:pt x="187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6353559" y="2081923"/>
              <a:ext cx="11521" cy="17151"/>
            </a:xfrm>
            <a:custGeom>
              <a:avLst/>
              <a:gdLst/>
              <a:ahLst/>
              <a:cxnLst/>
              <a:rect l="l" t="t" r="r" b="b"/>
              <a:pathLst>
                <a:path w="440" h="655" extrusionOk="0">
                  <a:moveTo>
                    <a:pt x="220" y="1"/>
                  </a:moveTo>
                  <a:cubicBezTo>
                    <a:pt x="110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20" y="654"/>
                  </a:cubicBezTo>
                  <a:cubicBezTo>
                    <a:pt x="344" y="654"/>
                    <a:pt x="439" y="55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29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6416508" y="2081923"/>
              <a:ext cx="11521" cy="17151"/>
            </a:xfrm>
            <a:custGeom>
              <a:avLst/>
              <a:gdLst/>
              <a:ahLst/>
              <a:cxnLst/>
              <a:rect l="l" t="t" r="r" b="b"/>
              <a:pathLst>
                <a:path w="440" h="655" extrusionOk="0">
                  <a:moveTo>
                    <a:pt x="220" y="1"/>
                  </a:moveTo>
                  <a:cubicBezTo>
                    <a:pt x="110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20" y="654"/>
                  </a:cubicBezTo>
                  <a:cubicBezTo>
                    <a:pt x="344" y="654"/>
                    <a:pt x="439" y="55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29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6373669" y="2081792"/>
              <a:ext cx="34355" cy="23017"/>
            </a:xfrm>
            <a:custGeom>
              <a:avLst/>
              <a:gdLst/>
              <a:ahLst/>
              <a:cxnLst/>
              <a:rect l="l" t="t" r="r" b="b"/>
              <a:pathLst>
                <a:path w="1312" h="879" extrusionOk="0">
                  <a:moveTo>
                    <a:pt x="654" y="1"/>
                  </a:moveTo>
                  <a:cubicBezTo>
                    <a:pt x="291" y="1"/>
                    <a:pt x="5" y="297"/>
                    <a:pt x="5" y="659"/>
                  </a:cubicBezTo>
                  <a:cubicBezTo>
                    <a:pt x="0" y="802"/>
                    <a:pt x="108" y="874"/>
                    <a:pt x="216" y="874"/>
                  </a:cubicBezTo>
                  <a:cubicBezTo>
                    <a:pt x="325" y="874"/>
                    <a:pt x="434" y="802"/>
                    <a:pt x="434" y="659"/>
                  </a:cubicBezTo>
                  <a:cubicBezTo>
                    <a:pt x="434" y="516"/>
                    <a:pt x="544" y="444"/>
                    <a:pt x="654" y="444"/>
                  </a:cubicBezTo>
                  <a:cubicBezTo>
                    <a:pt x="763" y="444"/>
                    <a:pt x="873" y="516"/>
                    <a:pt x="873" y="659"/>
                  </a:cubicBezTo>
                  <a:cubicBezTo>
                    <a:pt x="873" y="783"/>
                    <a:pt x="969" y="879"/>
                    <a:pt x="1093" y="879"/>
                  </a:cubicBezTo>
                  <a:cubicBezTo>
                    <a:pt x="1217" y="879"/>
                    <a:pt x="1312" y="783"/>
                    <a:pt x="1312" y="659"/>
                  </a:cubicBezTo>
                  <a:cubicBezTo>
                    <a:pt x="1312" y="297"/>
                    <a:pt x="1016" y="1"/>
                    <a:pt x="65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305091" y="1973150"/>
              <a:ext cx="171643" cy="85939"/>
            </a:xfrm>
            <a:custGeom>
              <a:avLst/>
              <a:gdLst/>
              <a:ahLst/>
              <a:cxnLst/>
              <a:rect l="l" t="t" r="r" b="b"/>
              <a:pathLst>
                <a:path w="6555" h="3282" extrusionOk="0">
                  <a:moveTo>
                    <a:pt x="1880" y="0"/>
                  </a:moveTo>
                  <a:cubicBezTo>
                    <a:pt x="1288" y="0"/>
                    <a:pt x="764" y="401"/>
                    <a:pt x="611" y="973"/>
                  </a:cubicBezTo>
                  <a:lnTo>
                    <a:pt x="0" y="3282"/>
                  </a:lnTo>
                  <a:lnTo>
                    <a:pt x="6554" y="3282"/>
                  </a:lnTo>
                  <a:lnTo>
                    <a:pt x="5934" y="973"/>
                  </a:lnTo>
                  <a:cubicBezTo>
                    <a:pt x="5782" y="401"/>
                    <a:pt x="5267" y="0"/>
                    <a:pt x="4666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6377545" y="2156236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6" y="1"/>
                  </a:moveTo>
                  <a:cubicBezTo>
                    <a:pt x="0" y="1"/>
                    <a:pt x="0" y="440"/>
                    <a:pt x="286" y="440"/>
                  </a:cubicBezTo>
                  <a:lnTo>
                    <a:pt x="725" y="440"/>
                  </a:lnTo>
                  <a:cubicBezTo>
                    <a:pt x="1011" y="44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6303101" y="2081792"/>
              <a:ext cx="43729" cy="11521"/>
            </a:xfrm>
            <a:custGeom>
              <a:avLst/>
              <a:gdLst/>
              <a:ahLst/>
              <a:cxnLst/>
              <a:rect l="l" t="t" r="r" b="b"/>
              <a:pathLst>
                <a:path w="1670" h="440" extrusionOk="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1383" y="440"/>
                  </a:lnTo>
                  <a:cubicBezTo>
                    <a:pt x="1670" y="440"/>
                    <a:pt x="1670" y="1"/>
                    <a:pt x="1383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6434733" y="2081792"/>
              <a:ext cx="43755" cy="11521"/>
            </a:xfrm>
            <a:custGeom>
              <a:avLst/>
              <a:gdLst/>
              <a:ahLst/>
              <a:cxnLst/>
              <a:rect l="l" t="t" r="r" b="b"/>
              <a:pathLst>
                <a:path w="1671" h="440" extrusionOk="0">
                  <a:moveTo>
                    <a:pt x="287" y="1"/>
                  </a:moveTo>
                  <a:cubicBezTo>
                    <a:pt x="1" y="1"/>
                    <a:pt x="1" y="440"/>
                    <a:pt x="287" y="440"/>
                  </a:cubicBezTo>
                  <a:lnTo>
                    <a:pt x="1384" y="440"/>
                  </a:lnTo>
                  <a:cubicBezTo>
                    <a:pt x="1670" y="440"/>
                    <a:pt x="1670" y="1"/>
                    <a:pt x="138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6333580" y="2076057"/>
              <a:ext cx="51480" cy="40246"/>
            </a:xfrm>
            <a:custGeom>
              <a:avLst/>
              <a:gdLst/>
              <a:ahLst/>
              <a:cxnLst/>
              <a:rect l="l" t="t" r="r" b="b"/>
              <a:pathLst>
                <a:path w="1966" h="1537" extrusionOk="0">
                  <a:moveTo>
                    <a:pt x="1526" y="439"/>
                  </a:moveTo>
                  <a:lnTo>
                    <a:pt x="1526" y="878"/>
                  </a:lnTo>
                  <a:cubicBezTo>
                    <a:pt x="1526" y="1002"/>
                    <a:pt x="1431" y="1098"/>
                    <a:pt x="1317" y="1098"/>
                  </a:cubicBezTo>
                  <a:lnTo>
                    <a:pt x="658" y="1098"/>
                  </a:lnTo>
                  <a:cubicBezTo>
                    <a:pt x="534" y="1098"/>
                    <a:pt x="439" y="1002"/>
                    <a:pt x="439" y="878"/>
                  </a:cubicBezTo>
                  <a:lnTo>
                    <a:pt x="439" y="439"/>
                  </a:lnTo>
                  <a:close/>
                  <a:moveTo>
                    <a:pt x="219" y="0"/>
                  </a:moveTo>
                  <a:cubicBezTo>
                    <a:pt x="95" y="0"/>
                    <a:pt x="0" y="105"/>
                    <a:pt x="0" y="220"/>
                  </a:cubicBezTo>
                  <a:lnTo>
                    <a:pt x="0" y="878"/>
                  </a:lnTo>
                  <a:cubicBezTo>
                    <a:pt x="0" y="1241"/>
                    <a:pt x="296" y="1536"/>
                    <a:pt x="658" y="1536"/>
                  </a:cubicBezTo>
                  <a:lnTo>
                    <a:pt x="1317" y="1536"/>
                  </a:lnTo>
                  <a:cubicBezTo>
                    <a:pt x="1670" y="1536"/>
                    <a:pt x="1965" y="1241"/>
                    <a:pt x="1965" y="878"/>
                  </a:cubicBezTo>
                  <a:lnTo>
                    <a:pt x="1965" y="220"/>
                  </a:lnTo>
                  <a:cubicBezTo>
                    <a:pt x="1965" y="105"/>
                    <a:pt x="1870" y="0"/>
                    <a:pt x="174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396529" y="2076057"/>
              <a:ext cx="51480" cy="40246"/>
            </a:xfrm>
            <a:custGeom>
              <a:avLst/>
              <a:gdLst/>
              <a:ahLst/>
              <a:cxnLst/>
              <a:rect l="l" t="t" r="r" b="b"/>
              <a:pathLst>
                <a:path w="1966" h="1537" extrusionOk="0">
                  <a:moveTo>
                    <a:pt x="1526" y="439"/>
                  </a:moveTo>
                  <a:lnTo>
                    <a:pt x="1526" y="878"/>
                  </a:lnTo>
                  <a:cubicBezTo>
                    <a:pt x="1526" y="1002"/>
                    <a:pt x="1431" y="1098"/>
                    <a:pt x="1307" y="1098"/>
                  </a:cubicBezTo>
                  <a:lnTo>
                    <a:pt x="658" y="1098"/>
                  </a:lnTo>
                  <a:cubicBezTo>
                    <a:pt x="534" y="1098"/>
                    <a:pt x="439" y="1002"/>
                    <a:pt x="439" y="878"/>
                  </a:cubicBezTo>
                  <a:lnTo>
                    <a:pt x="439" y="439"/>
                  </a:lnTo>
                  <a:close/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878"/>
                  </a:lnTo>
                  <a:cubicBezTo>
                    <a:pt x="0" y="1241"/>
                    <a:pt x="296" y="1536"/>
                    <a:pt x="658" y="1536"/>
                  </a:cubicBezTo>
                  <a:lnTo>
                    <a:pt x="1307" y="1536"/>
                  </a:lnTo>
                  <a:cubicBezTo>
                    <a:pt x="1670" y="1536"/>
                    <a:pt x="1965" y="1241"/>
                    <a:pt x="1965" y="878"/>
                  </a:cubicBezTo>
                  <a:lnTo>
                    <a:pt x="1965" y="220"/>
                  </a:lnTo>
                  <a:cubicBezTo>
                    <a:pt x="1965" y="105"/>
                    <a:pt x="1870" y="0"/>
                    <a:pt x="174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316822" y="2116775"/>
              <a:ext cx="85468" cy="68133"/>
            </a:xfrm>
            <a:custGeom>
              <a:avLst/>
              <a:gdLst/>
              <a:ahLst/>
              <a:cxnLst/>
              <a:rect l="l" t="t" r="r" b="b"/>
              <a:pathLst>
                <a:path w="3264" h="2602" extrusionOk="0">
                  <a:moveTo>
                    <a:pt x="1" y="0"/>
                  </a:moveTo>
                  <a:cubicBezTo>
                    <a:pt x="113" y="1490"/>
                    <a:pt x="1366" y="2602"/>
                    <a:pt x="2816" y="2602"/>
                  </a:cubicBezTo>
                  <a:cubicBezTo>
                    <a:pt x="2963" y="2602"/>
                    <a:pt x="3113" y="2590"/>
                    <a:pt x="3264" y="2567"/>
                  </a:cubicBezTo>
                  <a:cubicBezTo>
                    <a:pt x="2119" y="2385"/>
                    <a:pt x="1193" y="1517"/>
                    <a:pt x="936" y="392"/>
                  </a:cubicBezTo>
                  <a:cubicBezTo>
                    <a:pt x="611" y="296"/>
                    <a:pt x="297" y="172"/>
                    <a:pt x="1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6367804" y="2133507"/>
              <a:ext cx="45981" cy="17020"/>
            </a:xfrm>
            <a:custGeom>
              <a:avLst/>
              <a:gdLst/>
              <a:ahLst/>
              <a:cxnLst/>
              <a:rect l="l" t="t" r="r" b="b"/>
              <a:pathLst>
                <a:path w="1756" h="650" extrusionOk="0">
                  <a:moveTo>
                    <a:pt x="10" y="1"/>
                  </a:moveTo>
                  <a:lnTo>
                    <a:pt x="10" y="211"/>
                  </a:lnTo>
                  <a:cubicBezTo>
                    <a:pt x="0" y="459"/>
                    <a:pt x="200" y="649"/>
                    <a:pt x="439" y="649"/>
                  </a:cubicBezTo>
                  <a:lnTo>
                    <a:pt x="1317" y="649"/>
                  </a:lnTo>
                  <a:cubicBezTo>
                    <a:pt x="1555" y="649"/>
                    <a:pt x="1755" y="459"/>
                    <a:pt x="1755" y="211"/>
                  </a:cubicBezTo>
                  <a:lnTo>
                    <a:pt x="1755" y="1"/>
                  </a:ln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6356544" y="2127746"/>
              <a:ext cx="68474" cy="17020"/>
            </a:xfrm>
            <a:custGeom>
              <a:avLst/>
              <a:gdLst/>
              <a:ahLst/>
              <a:cxnLst/>
              <a:rect l="l" t="t" r="r" b="b"/>
              <a:pathLst>
                <a:path w="2615" h="650" extrusionOk="0">
                  <a:moveTo>
                    <a:pt x="630" y="1"/>
                  </a:moveTo>
                  <a:cubicBezTo>
                    <a:pt x="342" y="1"/>
                    <a:pt x="85" y="208"/>
                    <a:pt x="20" y="497"/>
                  </a:cubicBezTo>
                  <a:cubicBezTo>
                    <a:pt x="1" y="574"/>
                    <a:pt x="58" y="650"/>
                    <a:pt x="144" y="650"/>
                  </a:cubicBezTo>
                  <a:lnTo>
                    <a:pt x="649" y="650"/>
                  </a:lnTo>
                  <a:cubicBezTo>
                    <a:pt x="793" y="650"/>
                    <a:pt x="926" y="602"/>
                    <a:pt x="1041" y="516"/>
                  </a:cubicBezTo>
                  <a:cubicBezTo>
                    <a:pt x="1117" y="459"/>
                    <a:pt x="1203" y="431"/>
                    <a:pt x="1298" y="431"/>
                  </a:cubicBezTo>
                  <a:lnTo>
                    <a:pt x="1308" y="431"/>
                  </a:lnTo>
                  <a:cubicBezTo>
                    <a:pt x="1403" y="431"/>
                    <a:pt x="1498" y="459"/>
                    <a:pt x="1575" y="516"/>
                  </a:cubicBezTo>
                  <a:cubicBezTo>
                    <a:pt x="1680" y="602"/>
                    <a:pt x="1823" y="650"/>
                    <a:pt x="1956" y="650"/>
                  </a:cubicBezTo>
                  <a:lnTo>
                    <a:pt x="2472" y="650"/>
                  </a:lnTo>
                  <a:cubicBezTo>
                    <a:pt x="2548" y="650"/>
                    <a:pt x="2615" y="574"/>
                    <a:pt x="2596" y="497"/>
                  </a:cubicBezTo>
                  <a:cubicBezTo>
                    <a:pt x="2519" y="202"/>
                    <a:pt x="2262" y="1"/>
                    <a:pt x="1966" y="1"/>
                  </a:cubicBezTo>
                  <a:lnTo>
                    <a:pt x="649" y="1"/>
                  </a:lnTo>
                  <a:cubicBezTo>
                    <a:pt x="643" y="1"/>
                    <a:pt x="637" y="1"/>
                    <a:pt x="63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6305091" y="1973150"/>
              <a:ext cx="71956" cy="85939"/>
            </a:xfrm>
            <a:custGeom>
              <a:avLst/>
              <a:gdLst/>
              <a:ahLst/>
              <a:cxnLst/>
              <a:rect l="l" t="t" r="r" b="b"/>
              <a:pathLst>
                <a:path w="2748" h="3282" extrusionOk="0">
                  <a:moveTo>
                    <a:pt x="1880" y="0"/>
                  </a:moveTo>
                  <a:cubicBezTo>
                    <a:pt x="1288" y="0"/>
                    <a:pt x="764" y="401"/>
                    <a:pt x="611" y="973"/>
                  </a:cubicBezTo>
                  <a:lnTo>
                    <a:pt x="0" y="3282"/>
                  </a:lnTo>
                  <a:lnTo>
                    <a:pt x="869" y="3282"/>
                  </a:lnTo>
                  <a:lnTo>
                    <a:pt x="1489" y="973"/>
                  </a:lnTo>
                  <a:cubicBezTo>
                    <a:pt x="1641" y="401"/>
                    <a:pt x="2157" y="0"/>
                    <a:pt x="2748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6274611" y="2053329"/>
              <a:ext cx="232601" cy="11521"/>
            </a:xfrm>
            <a:custGeom>
              <a:avLst/>
              <a:gdLst/>
              <a:ahLst/>
              <a:cxnLst/>
              <a:rect l="l" t="t" r="r" b="b"/>
              <a:pathLst>
                <a:path w="8883" h="440" extrusionOk="0">
                  <a:moveTo>
                    <a:pt x="296" y="0"/>
                  </a:moveTo>
                  <a:cubicBezTo>
                    <a:pt x="1" y="0"/>
                    <a:pt x="1" y="439"/>
                    <a:pt x="296" y="439"/>
                  </a:cubicBezTo>
                  <a:lnTo>
                    <a:pt x="8596" y="439"/>
                  </a:lnTo>
                  <a:cubicBezTo>
                    <a:pt x="8882" y="439"/>
                    <a:pt x="8882" y="0"/>
                    <a:pt x="859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6377283" y="1973150"/>
              <a:ext cx="25792" cy="22990"/>
            </a:xfrm>
            <a:custGeom>
              <a:avLst/>
              <a:gdLst/>
              <a:ahLst/>
              <a:cxnLst/>
              <a:rect l="l" t="t" r="r" b="b"/>
              <a:pathLst>
                <a:path w="985" h="878" extrusionOk="0">
                  <a:moveTo>
                    <a:pt x="1" y="0"/>
                  </a:moveTo>
                  <a:cubicBezTo>
                    <a:pt x="201" y="0"/>
                    <a:pt x="373" y="143"/>
                    <a:pt x="430" y="334"/>
                  </a:cubicBezTo>
                  <a:lnTo>
                    <a:pt x="516" y="716"/>
                  </a:lnTo>
                  <a:cubicBezTo>
                    <a:pt x="547" y="828"/>
                    <a:pt x="634" y="877"/>
                    <a:pt x="723" y="877"/>
                  </a:cubicBezTo>
                  <a:cubicBezTo>
                    <a:pt x="853" y="877"/>
                    <a:pt x="985" y="771"/>
                    <a:pt x="945" y="601"/>
                  </a:cubicBezTo>
                  <a:lnTo>
                    <a:pt x="850" y="229"/>
                  </a:lnTo>
                  <a:cubicBezTo>
                    <a:pt x="831" y="153"/>
                    <a:pt x="792" y="76"/>
                    <a:pt x="754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6306583" y="2036099"/>
              <a:ext cx="168658" cy="17256"/>
            </a:xfrm>
            <a:custGeom>
              <a:avLst/>
              <a:gdLst/>
              <a:ahLst/>
              <a:cxnLst/>
              <a:rect l="l" t="t" r="r" b="b"/>
              <a:pathLst>
                <a:path w="6441" h="659" extrusionOk="0">
                  <a:moveTo>
                    <a:pt x="172" y="0"/>
                  </a:moveTo>
                  <a:lnTo>
                    <a:pt x="1" y="658"/>
                  </a:lnTo>
                  <a:lnTo>
                    <a:pt x="6440" y="658"/>
                  </a:lnTo>
                  <a:lnTo>
                    <a:pt x="6259" y="0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6306583" y="2036099"/>
              <a:ext cx="27520" cy="17256"/>
            </a:xfrm>
            <a:custGeom>
              <a:avLst/>
              <a:gdLst/>
              <a:ahLst/>
              <a:cxnLst/>
              <a:rect l="l" t="t" r="r" b="b"/>
              <a:pathLst>
                <a:path w="1051" h="659" extrusionOk="0">
                  <a:moveTo>
                    <a:pt x="172" y="0"/>
                  </a:moveTo>
                  <a:lnTo>
                    <a:pt x="1" y="658"/>
                  </a:lnTo>
                  <a:lnTo>
                    <a:pt x="869" y="658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6305091" y="2220180"/>
              <a:ext cx="22755" cy="107699"/>
            </a:xfrm>
            <a:custGeom>
              <a:avLst/>
              <a:gdLst/>
              <a:ahLst/>
              <a:cxnLst/>
              <a:rect l="l" t="t" r="r" b="b"/>
              <a:pathLst>
                <a:path w="869" h="4113" extrusionOk="0">
                  <a:moveTo>
                    <a:pt x="869" y="1"/>
                  </a:moveTo>
                  <a:lnTo>
                    <a:pt x="0" y="259"/>
                  </a:lnTo>
                  <a:lnTo>
                    <a:pt x="0" y="4113"/>
                  </a:lnTo>
                  <a:lnTo>
                    <a:pt x="869" y="4113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6453717" y="2220180"/>
              <a:ext cx="23017" cy="107699"/>
            </a:xfrm>
            <a:custGeom>
              <a:avLst/>
              <a:gdLst/>
              <a:ahLst/>
              <a:cxnLst/>
              <a:rect l="l" t="t" r="r" b="b"/>
              <a:pathLst>
                <a:path w="879" h="4113" extrusionOk="0">
                  <a:moveTo>
                    <a:pt x="1" y="1"/>
                  </a:moveTo>
                  <a:lnTo>
                    <a:pt x="1" y="4113"/>
                  </a:lnTo>
                  <a:lnTo>
                    <a:pt x="878" y="4113"/>
                  </a:lnTo>
                  <a:lnTo>
                    <a:pt x="878" y="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6453717" y="2220180"/>
              <a:ext cx="12281" cy="14035"/>
            </a:xfrm>
            <a:custGeom>
              <a:avLst/>
              <a:gdLst/>
              <a:ahLst/>
              <a:cxnLst/>
              <a:rect l="l" t="t" r="r" b="b"/>
              <a:pathLst>
                <a:path w="469" h="536" extrusionOk="0">
                  <a:moveTo>
                    <a:pt x="1" y="1"/>
                  </a:moveTo>
                  <a:lnTo>
                    <a:pt x="1" y="535"/>
                  </a:lnTo>
                  <a:lnTo>
                    <a:pt x="468" y="135"/>
                  </a:lnTo>
                  <a:lnTo>
                    <a:pt x="172" y="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6315591" y="2220180"/>
              <a:ext cx="12255" cy="14035"/>
            </a:xfrm>
            <a:custGeom>
              <a:avLst/>
              <a:gdLst/>
              <a:ahLst/>
              <a:cxnLst/>
              <a:rect l="l" t="t" r="r" b="b"/>
              <a:pathLst>
                <a:path w="468" h="536" extrusionOk="0">
                  <a:moveTo>
                    <a:pt x="468" y="1"/>
                  </a:moveTo>
                  <a:lnTo>
                    <a:pt x="296" y="49"/>
                  </a:lnTo>
                  <a:lnTo>
                    <a:pt x="0" y="135"/>
                  </a:lnTo>
                  <a:lnTo>
                    <a:pt x="468" y="535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6287861" y="2276399"/>
              <a:ext cx="17256" cy="51480"/>
            </a:xfrm>
            <a:custGeom>
              <a:avLst/>
              <a:gdLst/>
              <a:ahLst/>
              <a:cxnLst/>
              <a:rect l="l" t="t" r="r" b="b"/>
              <a:pathLst>
                <a:path w="659" h="1966" extrusionOk="0">
                  <a:moveTo>
                    <a:pt x="658" y="0"/>
                  </a:moveTo>
                  <a:cubicBezTo>
                    <a:pt x="296" y="0"/>
                    <a:pt x="0" y="287"/>
                    <a:pt x="0" y="649"/>
                  </a:cubicBezTo>
                  <a:lnTo>
                    <a:pt x="0" y="1966"/>
                  </a:lnTo>
                  <a:lnTo>
                    <a:pt x="658" y="1966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6305091" y="2276399"/>
              <a:ext cx="11521" cy="51480"/>
            </a:xfrm>
            <a:custGeom>
              <a:avLst/>
              <a:gdLst/>
              <a:ahLst/>
              <a:cxnLst/>
              <a:rect l="l" t="t" r="r" b="b"/>
              <a:pathLst>
                <a:path w="440" h="1966" extrusionOk="0">
                  <a:moveTo>
                    <a:pt x="0" y="0"/>
                  </a:moveTo>
                  <a:lnTo>
                    <a:pt x="0" y="1966"/>
                  </a:lnTo>
                  <a:lnTo>
                    <a:pt x="439" y="1966"/>
                  </a:lnTo>
                  <a:lnTo>
                    <a:pt x="439" y="439"/>
                  </a:lnTo>
                  <a:cubicBezTo>
                    <a:pt x="439" y="191"/>
                    <a:pt x="249" y="0"/>
                    <a:pt x="0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6476707" y="2276399"/>
              <a:ext cx="17020" cy="51480"/>
            </a:xfrm>
            <a:custGeom>
              <a:avLst/>
              <a:gdLst/>
              <a:ahLst/>
              <a:cxnLst/>
              <a:rect l="l" t="t" r="r" b="b"/>
              <a:pathLst>
                <a:path w="650" h="1966" extrusionOk="0">
                  <a:moveTo>
                    <a:pt x="0" y="0"/>
                  </a:moveTo>
                  <a:lnTo>
                    <a:pt x="0" y="1966"/>
                  </a:lnTo>
                  <a:lnTo>
                    <a:pt x="649" y="1966"/>
                  </a:lnTo>
                  <a:lnTo>
                    <a:pt x="649" y="649"/>
                  </a:lnTo>
                  <a:cubicBezTo>
                    <a:pt x="649" y="287"/>
                    <a:pt x="353" y="0"/>
                    <a:pt x="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6465212" y="2276399"/>
              <a:ext cx="11521" cy="51480"/>
            </a:xfrm>
            <a:custGeom>
              <a:avLst/>
              <a:gdLst/>
              <a:ahLst/>
              <a:cxnLst/>
              <a:rect l="l" t="t" r="r" b="b"/>
              <a:pathLst>
                <a:path w="440" h="1966" extrusionOk="0">
                  <a:moveTo>
                    <a:pt x="439" y="0"/>
                  </a:moveTo>
                  <a:cubicBezTo>
                    <a:pt x="191" y="0"/>
                    <a:pt x="1" y="191"/>
                    <a:pt x="1" y="439"/>
                  </a:cubicBezTo>
                  <a:lnTo>
                    <a:pt x="1" y="1966"/>
                  </a:lnTo>
                  <a:lnTo>
                    <a:pt x="439" y="1966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6385033" y="2264903"/>
              <a:ext cx="11521" cy="11521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cubicBezTo>
                    <a:pt x="0" y="344"/>
                    <a:pt x="96" y="439"/>
                    <a:pt x="220" y="439"/>
                  </a:cubicBezTo>
                  <a:cubicBezTo>
                    <a:pt x="344" y="439"/>
                    <a:pt x="439" y="344"/>
                    <a:pt x="439" y="220"/>
                  </a:cubicBezTo>
                  <a:cubicBezTo>
                    <a:pt x="439" y="96"/>
                    <a:pt x="344" y="1"/>
                    <a:pt x="220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6385033" y="2299127"/>
              <a:ext cx="11521" cy="11521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6" y="1"/>
                    <a:pt x="0" y="106"/>
                    <a:pt x="0" y="220"/>
                  </a:cubicBezTo>
                  <a:cubicBezTo>
                    <a:pt x="0" y="344"/>
                    <a:pt x="96" y="439"/>
                    <a:pt x="220" y="439"/>
                  </a:cubicBezTo>
                  <a:cubicBezTo>
                    <a:pt x="344" y="439"/>
                    <a:pt x="439" y="344"/>
                    <a:pt x="439" y="220"/>
                  </a:cubicBezTo>
                  <a:cubicBezTo>
                    <a:pt x="439" y="106"/>
                    <a:pt x="344" y="1"/>
                    <a:pt x="220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>
            <a:spLocks noGrp="1"/>
          </p:cNvSpPr>
          <p:nvPr>
            <p:ph type="title"/>
          </p:nvPr>
        </p:nvSpPr>
        <p:spPr>
          <a:xfrm>
            <a:off x="719999" y="5388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B56"/>
                </a:solidFill>
              </a:rPr>
              <a:t>Data Collection</a:t>
            </a:r>
            <a:endParaRPr>
              <a:solidFill>
                <a:srgbClr val="203B56"/>
              </a:solidFill>
            </a:endParaRPr>
          </a:p>
        </p:txBody>
      </p:sp>
      <p:sp>
        <p:nvSpPr>
          <p:cNvPr id="391" name="Google Shape;391;p26"/>
          <p:cNvSpPr txBox="1"/>
          <p:nvPr/>
        </p:nvSpPr>
        <p:spPr>
          <a:xfrm>
            <a:off x="1059425" y="1455825"/>
            <a:ext cx="31518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sz="13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203B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203B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3B56"/>
                </a:solidFill>
                <a:latin typeface="Roboto"/>
                <a:ea typeface="Roboto"/>
                <a:cs typeface="Roboto"/>
                <a:sym typeface="Roboto"/>
              </a:rPr>
              <a:t>Mortality </a:t>
            </a:r>
            <a:r>
              <a:rPr lang="en" sz="1300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dataset</a:t>
            </a:r>
            <a:r>
              <a:rPr lang="en" sz="1300">
                <a:solidFill>
                  <a:srgbClr val="203B56"/>
                </a:solidFill>
                <a:latin typeface="Roboto"/>
                <a:ea typeface="Roboto"/>
                <a:cs typeface="Roboto"/>
                <a:sym typeface="Roboto"/>
              </a:rPr>
              <a:t>  from Kaggle consisting of data from 2005-2015. This data was originally pulled from CDC’s </a:t>
            </a:r>
            <a:r>
              <a:rPr lang="en" sz="1300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National Vital Statistics System</a:t>
            </a:r>
            <a:r>
              <a:rPr lang="en" sz="13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26"/>
          <p:cNvSpPr txBox="1"/>
          <p:nvPr/>
        </p:nvSpPr>
        <p:spPr>
          <a:xfrm>
            <a:off x="4314531" y="145582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203B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203B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203B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203B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3B56"/>
                </a:solidFill>
                <a:latin typeface="Roboto"/>
                <a:ea typeface="Roboto"/>
                <a:cs typeface="Roboto"/>
                <a:sym typeface="Roboto"/>
              </a:rPr>
              <a:t>Wonder </a:t>
            </a:r>
            <a:r>
              <a:rPr lang="en" sz="1300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tool</a:t>
            </a:r>
            <a:r>
              <a:rPr lang="en" sz="1300">
                <a:solidFill>
                  <a:srgbClr val="203B56"/>
                </a:solidFill>
                <a:latin typeface="Roboto"/>
                <a:ea typeface="Roboto"/>
                <a:cs typeface="Roboto"/>
                <a:sym typeface="Roboto"/>
              </a:rPr>
              <a:t> from CDC.gov containing national mortality data from spanning from 1999-2018</a:t>
            </a:r>
            <a:endParaRPr sz="1300">
              <a:solidFill>
                <a:srgbClr val="203B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9425" y="1702187"/>
            <a:ext cx="1482774" cy="6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5925" y="1724399"/>
            <a:ext cx="2123805" cy="6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D73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>
            <a:spLocks noGrp="1"/>
          </p:cNvSpPr>
          <p:nvPr>
            <p:ph type="title" idx="4294967295"/>
          </p:nvPr>
        </p:nvSpPr>
        <p:spPr>
          <a:xfrm>
            <a:off x="4562849" y="346475"/>
            <a:ext cx="32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F2F2"/>
                </a:solidFill>
              </a:rPr>
              <a:t>Causes of Death</a:t>
            </a:r>
            <a:endParaRPr>
              <a:solidFill>
                <a:srgbClr val="EBF2F2"/>
              </a:solidFill>
            </a:endParaRPr>
          </a:p>
        </p:txBody>
      </p:sp>
      <p:grpSp>
        <p:nvGrpSpPr>
          <p:cNvPr id="400" name="Google Shape;400;p27"/>
          <p:cNvGrpSpPr/>
          <p:nvPr/>
        </p:nvGrpSpPr>
        <p:grpSpPr>
          <a:xfrm>
            <a:off x="629026" y="1427094"/>
            <a:ext cx="2426294" cy="3716395"/>
            <a:chOff x="1002229" y="1542724"/>
            <a:chExt cx="1801525" cy="2849778"/>
          </a:xfrm>
        </p:grpSpPr>
        <p:sp>
          <p:nvSpPr>
            <p:cNvPr id="401" name="Google Shape;401;p27"/>
            <p:cNvSpPr/>
            <p:nvPr/>
          </p:nvSpPr>
          <p:spPr>
            <a:xfrm>
              <a:off x="1002229" y="1542724"/>
              <a:ext cx="1801525" cy="2849778"/>
            </a:xfrm>
            <a:custGeom>
              <a:avLst/>
              <a:gdLst/>
              <a:ahLst/>
              <a:cxnLst/>
              <a:rect l="l" t="t" r="r" b="b"/>
              <a:pathLst>
                <a:path w="71284" h="112762" extrusionOk="0">
                  <a:moveTo>
                    <a:pt x="33233" y="0"/>
                  </a:moveTo>
                  <a:cubicBezTo>
                    <a:pt x="24128" y="0"/>
                    <a:pt x="22128" y="6626"/>
                    <a:pt x="21469" y="8958"/>
                  </a:cubicBezTo>
                  <a:cubicBezTo>
                    <a:pt x="20788" y="11339"/>
                    <a:pt x="22134" y="12004"/>
                    <a:pt x="22096" y="14347"/>
                  </a:cubicBezTo>
                  <a:cubicBezTo>
                    <a:pt x="22057" y="16668"/>
                    <a:pt x="19404" y="18238"/>
                    <a:pt x="19567" y="19104"/>
                  </a:cubicBezTo>
                  <a:cubicBezTo>
                    <a:pt x="19709" y="19791"/>
                    <a:pt x="21158" y="19867"/>
                    <a:pt x="21807" y="19867"/>
                  </a:cubicBezTo>
                  <a:cubicBezTo>
                    <a:pt x="21992" y="19867"/>
                    <a:pt x="22112" y="19862"/>
                    <a:pt x="22112" y="19862"/>
                  </a:cubicBezTo>
                  <a:lnTo>
                    <a:pt x="22112" y="19862"/>
                  </a:lnTo>
                  <a:cubicBezTo>
                    <a:pt x="22499" y="20706"/>
                    <a:pt x="21447" y="21333"/>
                    <a:pt x="21431" y="21850"/>
                  </a:cubicBezTo>
                  <a:cubicBezTo>
                    <a:pt x="21414" y="22368"/>
                    <a:pt x="22079" y="22717"/>
                    <a:pt x="22079" y="22717"/>
                  </a:cubicBezTo>
                  <a:cubicBezTo>
                    <a:pt x="22079" y="22717"/>
                    <a:pt x="21431" y="23011"/>
                    <a:pt x="22079" y="23768"/>
                  </a:cubicBezTo>
                  <a:cubicBezTo>
                    <a:pt x="22722" y="24542"/>
                    <a:pt x="22112" y="24711"/>
                    <a:pt x="22079" y="26073"/>
                  </a:cubicBezTo>
                  <a:cubicBezTo>
                    <a:pt x="22047" y="27196"/>
                    <a:pt x="23447" y="27430"/>
                    <a:pt x="24973" y="27430"/>
                  </a:cubicBezTo>
                  <a:cubicBezTo>
                    <a:pt x="25327" y="27430"/>
                    <a:pt x="25692" y="27419"/>
                    <a:pt x="26041" y="27403"/>
                  </a:cubicBezTo>
                  <a:cubicBezTo>
                    <a:pt x="26144" y="27397"/>
                    <a:pt x="26242" y="27397"/>
                    <a:pt x="26340" y="27397"/>
                  </a:cubicBezTo>
                  <a:cubicBezTo>
                    <a:pt x="28030" y="27397"/>
                    <a:pt x="28929" y="28171"/>
                    <a:pt x="29343" y="30024"/>
                  </a:cubicBezTo>
                  <a:cubicBezTo>
                    <a:pt x="29806" y="31975"/>
                    <a:pt x="28329" y="32787"/>
                    <a:pt x="28329" y="32787"/>
                  </a:cubicBezTo>
                  <a:cubicBezTo>
                    <a:pt x="28329" y="32787"/>
                    <a:pt x="24809" y="33620"/>
                    <a:pt x="22243" y="34890"/>
                  </a:cubicBezTo>
                  <a:cubicBezTo>
                    <a:pt x="19682" y="36187"/>
                    <a:pt x="18646" y="36824"/>
                    <a:pt x="13813" y="37789"/>
                  </a:cubicBezTo>
                  <a:cubicBezTo>
                    <a:pt x="8964" y="38742"/>
                    <a:pt x="5994" y="46049"/>
                    <a:pt x="5923" y="53612"/>
                  </a:cubicBezTo>
                  <a:cubicBezTo>
                    <a:pt x="5863" y="61170"/>
                    <a:pt x="5351" y="63034"/>
                    <a:pt x="5182" y="67295"/>
                  </a:cubicBezTo>
                  <a:cubicBezTo>
                    <a:pt x="5019" y="71572"/>
                    <a:pt x="6179" y="74357"/>
                    <a:pt x="4277" y="79027"/>
                  </a:cubicBezTo>
                  <a:cubicBezTo>
                    <a:pt x="2398" y="83707"/>
                    <a:pt x="1014" y="95183"/>
                    <a:pt x="1351" y="100179"/>
                  </a:cubicBezTo>
                  <a:cubicBezTo>
                    <a:pt x="1662" y="105198"/>
                    <a:pt x="185" y="112298"/>
                    <a:pt x="0" y="112756"/>
                  </a:cubicBezTo>
                  <a:lnTo>
                    <a:pt x="6729" y="112756"/>
                  </a:lnTo>
                  <a:cubicBezTo>
                    <a:pt x="6729" y="112756"/>
                    <a:pt x="9923" y="103460"/>
                    <a:pt x="11138" y="101155"/>
                  </a:cubicBezTo>
                  <a:cubicBezTo>
                    <a:pt x="12358" y="98834"/>
                    <a:pt x="14091" y="88045"/>
                    <a:pt x="14037" y="86018"/>
                  </a:cubicBezTo>
                  <a:cubicBezTo>
                    <a:pt x="13960" y="84007"/>
                    <a:pt x="14587" y="75207"/>
                    <a:pt x="14941" y="74264"/>
                  </a:cubicBezTo>
                  <a:cubicBezTo>
                    <a:pt x="15181" y="73637"/>
                    <a:pt x="15955" y="59476"/>
                    <a:pt x="15955" y="59476"/>
                  </a:cubicBezTo>
                  <a:cubicBezTo>
                    <a:pt x="15955" y="59476"/>
                    <a:pt x="18554" y="72112"/>
                    <a:pt x="18592" y="77239"/>
                  </a:cubicBezTo>
                  <a:cubicBezTo>
                    <a:pt x="18608" y="82367"/>
                    <a:pt x="18298" y="86628"/>
                    <a:pt x="18074" y="89434"/>
                  </a:cubicBezTo>
                  <a:cubicBezTo>
                    <a:pt x="17851" y="92219"/>
                    <a:pt x="17006" y="96698"/>
                    <a:pt x="16914" y="98970"/>
                  </a:cubicBezTo>
                  <a:cubicBezTo>
                    <a:pt x="16821" y="101253"/>
                    <a:pt x="14609" y="105198"/>
                    <a:pt x="15693" y="112761"/>
                  </a:cubicBezTo>
                  <a:lnTo>
                    <a:pt x="55569" y="112761"/>
                  </a:lnTo>
                  <a:cubicBezTo>
                    <a:pt x="56659" y="105203"/>
                    <a:pt x="54446" y="101253"/>
                    <a:pt x="54354" y="98970"/>
                  </a:cubicBezTo>
                  <a:cubicBezTo>
                    <a:pt x="54261" y="96698"/>
                    <a:pt x="53433" y="92219"/>
                    <a:pt x="53193" y="89434"/>
                  </a:cubicBezTo>
                  <a:cubicBezTo>
                    <a:pt x="52970" y="86628"/>
                    <a:pt x="52654" y="82367"/>
                    <a:pt x="52692" y="77239"/>
                  </a:cubicBezTo>
                  <a:cubicBezTo>
                    <a:pt x="52713" y="72112"/>
                    <a:pt x="55313" y="59481"/>
                    <a:pt x="55313" y="59481"/>
                  </a:cubicBezTo>
                  <a:cubicBezTo>
                    <a:pt x="55313" y="59481"/>
                    <a:pt x="56086" y="73648"/>
                    <a:pt x="56326" y="74270"/>
                  </a:cubicBezTo>
                  <a:cubicBezTo>
                    <a:pt x="56675" y="75212"/>
                    <a:pt x="57301" y="84012"/>
                    <a:pt x="57231" y="86018"/>
                  </a:cubicBezTo>
                  <a:cubicBezTo>
                    <a:pt x="57176" y="88045"/>
                    <a:pt x="58909" y="98839"/>
                    <a:pt x="60124" y="101160"/>
                  </a:cubicBezTo>
                  <a:cubicBezTo>
                    <a:pt x="61345" y="103465"/>
                    <a:pt x="64554" y="112761"/>
                    <a:pt x="64554" y="112761"/>
                  </a:cubicBezTo>
                  <a:lnTo>
                    <a:pt x="71284" y="112761"/>
                  </a:lnTo>
                  <a:cubicBezTo>
                    <a:pt x="71082" y="112298"/>
                    <a:pt x="69605" y="105203"/>
                    <a:pt x="69938" y="100185"/>
                  </a:cubicBezTo>
                  <a:cubicBezTo>
                    <a:pt x="70248" y="95183"/>
                    <a:pt x="68870" y="83713"/>
                    <a:pt x="66984" y="79027"/>
                  </a:cubicBezTo>
                  <a:cubicBezTo>
                    <a:pt x="65088" y="74362"/>
                    <a:pt x="66249" y="71578"/>
                    <a:pt x="66085" y="67300"/>
                  </a:cubicBezTo>
                  <a:cubicBezTo>
                    <a:pt x="65916" y="63039"/>
                    <a:pt x="65638" y="59683"/>
                    <a:pt x="65568" y="52119"/>
                  </a:cubicBezTo>
                  <a:cubicBezTo>
                    <a:pt x="65513" y="44534"/>
                    <a:pt x="62336" y="37696"/>
                    <a:pt x="57487" y="36715"/>
                  </a:cubicBezTo>
                  <a:cubicBezTo>
                    <a:pt x="52654" y="35762"/>
                    <a:pt x="52049" y="34541"/>
                    <a:pt x="49482" y="33266"/>
                  </a:cubicBezTo>
                  <a:cubicBezTo>
                    <a:pt x="47842" y="32432"/>
                    <a:pt x="46262" y="31490"/>
                    <a:pt x="44742" y="30449"/>
                  </a:cubicBezTo>
                  <a:cubicBezTo>
                    <a:pt x="42251" y="29670"/>
                    <a:pt x="43156" y="27032"/>
                    <a:pt x="43156" y="24139"/>
                  </a:cubicBezTo>
                  <a:cubicBezTo>
                    <a:pt x="43156" y="21262"/>
                    <a:pt x="47363" y="19622"/>
                    <a:pt x="47858" y="12762"/>
                  </a:cubicBezTo>
                  <a:cubicBezTo>
                    <a:pt x="48360" y="5879"/>
                    <a:pt x="43712" y="365"/>
                    <a:pt x="33974" y="16"/>
                  </a:cubicBezTo>
                  <a:cubicBezTo>
                    <a:pt x="33718" y="5"/>
                    <a:pt x="33473" y="0"/>
                    <a:pt x="3323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586934" y="1597666"/>
              <a:ext cx="592312" cy="519173"/>
            </a:xfrm>
            <a:custGeom>
              <a:avLst/>
              <a:gdLst/>
              <a:ahLst/>
              <a:cxnLst/>
              <a:rect l="l" t="t" r="r" b="b"/>
              <a:pathLst>
                <a:path w="23437" h="20543" extrusionOk="0">
                  <a:moveTo>
                    <a:pt x="11144" y="0"/>
                  </a:moveTo>
                  <a:cubicBezTo>
                    <a:pt x="4392" y="0"/>
                    <a:pt x="605" y="2681"/>
                    <a:pt x="306" y="6621"/>
                  </a:cubicBezTo>
                  <a:cubicBezTo>
                    <a:pt x="0" y="10620"/>
                    <a:pt x="1815" y="11912"/>
                    <a:pt x="4376" y="11912"/>
                  </a:cubicBezTo>
                  <a:cubicBezTo>
                    <a:pt x="4621" y="11912"/>
                    <a:pt x="4877" y="11901"/>
                    <a:pt x="5139" y="11873"/>
                  </a:cubicBezTo>
                  <a:cubicBezTo>
                    <a:pt x="5139" y="11873"/>
                    <a:pt x="5362" y="11857"/>
                    <a:pt x="5656" y="11857"/>
                  </a:cubicBezTo>
                  <a:cubicBezTo>
                    <a:pt x="6234" y="11857"/>
                    <a:pt x="7073" y="11928"/>
                    <a:pt x="7073" y="12298"/>
                  </a:cubicBezTo>
                  <a:cubicBezTo>
                    <a:pt x="7073" y="12854"/>
                    <a:pt x="6888" y="14364"/>
                    <a:pt x="8125" y="14402"/>
                  </a:cubicBezTo>
                  <a:cubicBezTo>
                    <a:pt x="8539" y="14418"/>
                    <a:pt x="8926" y="14429"/>
                    <a:pt x="9258" y="14429"/>
                  </a:cubicBezTo>
                  <a:cubicBezTo>
                    <a:pt x="9923" y="14429"/>
                    <a:pt x="10375" y="14402"/>
                    <a:pt x="10375" y="14402"/>
                  </a:cubicBezTo>
                  <a:cubicBezTo>
                    <a:pt x="10375" y="14402"/>
                    <a:pt x="10724" y="16096"/>
                    <a:pt x="11465" y="16451"/>
                  </a:cubicBezTo>
                  <a:cubicBezTo>
                    <a:pt x="12201" y="16821"/>
                    <a:pt x="11906" y="17480"/>
                    <a:pt x="12130" y="17867"/>
                  </a:cubicBezTo>
                  <a:cubicBezTo>
                    <a:pt x="12348" y="18238"/>
                    <a:pt x="13236" y="18663"/>
                    <a:pt x="13585" y="19230"/>
                  </a:cubicBezTo>
                  <a:cubicBezTo>
                    <a:pt x="13939" y="19785"/>
                    <a:pt x="14086" y="20521"/>
                    <a:pt x="14674" y="20543"/>
                  </a:cubicBezTo>
                  <a:lnTo>
                    <a:pt x="14707" y="20543"/>
                  </a:lnTo>
                  <a:cubicBezTo>
                    <a:pt x="15301" y="20543"/>
                    <a:pt x="15759" y="20047"/>
                    <a:pt x="15377" y="19268"/>
                  </a:cubicBezTo>
                  <a:cubicBezTo>
                    <a:pt x="14969" y="18456"/>
                    <a:pt x="14582" y="17737"/>
                    <a:pt x="14843" y="17666"/>
                  </a:cubicBezTo>
                  <a:cubicBezTo>
                    <a:pt x="14854" y="17660"/>
                    <a:pt x="14860" y="17660"/>
                    <a:pt x="14871" y="17666"/>
                  </a:cubicBezTo>
                  <a:cubicBezTo>
                    <a:pt x="15099" y="17666"/>
                    <a:pt x="16009" y="17971"/>
                    <a:pt x="16985" y="17971"/>
                  </a:cubicBezTo>
                  <a:cubicBezTo>
                    <a:pt x="17562" y="17971"/>
                    <a:pt x="18162" y="17862"/>
                    <a:pt x="18663" y="17519"/>
                  </a:cubicBezTo>
                  <a:cubicBezTo>
                    <a:pt x="20064" y="16560"/>
                    <a:pt x="21998" y="15361"/>
                    <a:pt x="21077" y="12576"/>
                  </a:cubicBezTo>
                  <a:lnTo>
                    <a:pt x="21132" y="12576"/>
                  </a:lnTo>
                  <a:cubicBezTo>
                    <a:pt x="21437" y="12576"/>
                    <a:pt x="22984" y="12457"/>
                    <a:pt x="23197" y="10048"/>
                  </a:cubicBezTo>
                  <a:cubicBezTo>
                    <a:pt x="23436" y="7373"/>
                    <a:pt x="21851" y="807"/>
                    <a:pt x="13568" y="104"/>
                  </a:cubicBezTo>
                  <a:cubicBezTo>
                    <a:pt x="12724" y="33"/>
                    <a:pt x="11912" y="0"/>
                    <a:pt x="1114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915375" y="2556935"/>
              <a:ext cx="398547" cy="598251"/>
            </a:xfrm>
            <a:custGeom>
              <a:avLst/>
              <a:gdLst/>
              <a:ahLst/>
              <a:cxnLst/>
              <a:rect l="l" t="t" r="r" b="b"/>
              <a:pathLst>
                <a:path w="15770" h="23672" extrusionOk="0">
                  <a:moveTo>
                    <a:pt x="4833" y="6"/>
                  </a:moveTo>
                  <a:cubicBezTo>
                    <a:pt x="4131" y="6"/>
                    <a:pt x="2730" y="235"/>
                    <a:pt x="2267" y="1968"/>
                  </a:cubicBezTo>
                  <a:cubicBezTo>
                    <a:pt x="1657" y="4311"/>
                    <a:pt x="126" y="7226"/>
                    <a:pt x="905" y="10583"/>
                  </a:cubicBezTo>
                  <a:cubicBezTo>
                    <a:pt x="1662" y="13939"/>
                    <a:pt x="0" y="16871"/>
                    <a:pt x="1733" y="18718"/>
                  </a:cubicBezTo>
                  <a:cubicBezTo>
                    <a:pt x="3411" y="20516"/>
                    <a:pt x="7405" y="23671"/>
                    <a:pt x="11312" y="23671"/>
                  </a:cubicBezTo>
                  <a:cubicBezTo>
                    <a:pt x="11454" y="23671"/>
                    <a:pt x="11590" y="23666"/>
                    <a:pt x="11732" y="23660"/>
                  </a:cubicBezTo>
                  <a:cubicBezTo>
                    <a:pt x="15770" y="23420"/>
                    <a:pt x="15677" y="19879"/>
                    <a:pt x="14990" y="18533"/>
                  </a:cubicBezTo>
                  <a:cubicBezTo>
                    <a:pt x="14331" y="17187"/>
                    <a:pt x="12800" y="14310"/>
                    <a:pt x="12669" y="12631"/>
                  </a:cubicBezTo>
                  <a:cubicBezTo>
                    <a:pt x="12538" y="10970"/>
                    <a:pt x="10588" y="1733"/>
                    <a:pt x="5253" y="33"/>
                  </a:cubicBezTo>
                  <a:cubicBezTo>
                    <a:pt x="5117" y="12"/>
                    <a:pt x="4975" y="1"/>
                    <a:pt x="4833" y="6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457614" y="2541114"/>
              <a:ext cx="398977" cy="598225"/>
            </a:xfrm>
            <a:custGeom>
              <a:avLst/>
              <a:gdLst/>
              <a:ahLst/>
              <a:cxnLst/>
              <a:rect l="l" t="t" r="r" b="b"/>
              <a:pathLst>
                <a:path w="15787" h="23671" extrusionOk="0">
                  <a:moveTo>
                    <a:pt x="10970" y="0"/>
                  </a:moveTo>
                  <a:cubicBezTo>
                    <a:pt x="10822" y="0"/>
                    <a:pt x="10675" y="11"/>
                    <a:pt x="10534" y="33"/>
                  </a:cubicBezTo>
                  <a:cubicBezTo>
                    <a:pt x="5183" y="1733"/>
                    <a:pt x="3243" y="10953"/>
                    <a:pt x="3118" y="12631"/>
                  </a:cubicBezTo>
                  <a:cubicBezTo>
                    <a:pt x="2987" y="14293"/>
                    <a:pt x="1456" y="17186"/>
                    <a:pt x="775" y="18532"/>
                  </a:cubicBezTo>
                  <a:cubicBezTo>
                    <a:pt x="110" y="19862"/>
                    <a:pt x="1" y="23420"/>
                    <a:pt x="4038" y="23660"/>
                  </a:cubicBezTo>
                  <a:cubicBezTo>
                    <a:pt x="4175" y="23665"/>
                    <a:pt x="4316" y="23670"/>
                    <a:pt x="4458" y="23670"/>
                  </a:cubicBezTo>
                  <a:cubicBezTo>
                    <a:pt x="8370" y="23670"/>
                    <a:pt x="12381" y="20515"/>
                    <a:pt x="14054" y="18717"/>
                  </a:cubicBezTo>
                  <a:cubicBezTo>
                    <a:pt x="15786" y="16854"/>
                    <a:pt x="14108" y="13922"/>
                    <a:pt x="14882" y="10582"/>
                  </a:cubicBezTo>
                  <a:cubicBezTo>
                    <a:pt x="15661" y="7225"/>
                    <a:pt x="14130" y="4310"/>
                    <a:pt x="13498" y="1951"/>
                  </a:cubicBezTo>
                  <a:cubicBezTo>
                    <a:pt x="13046" y="234"/>
                    <a:pt x="11683" y="0"/>
                    <a:pt x="109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836045" y="2217070"/>
              <a:ext cx="115698" cy="519198"/>
            </a:xfrm>
            <a:custGeom>
              <a:avLst/>
              <a:gdLst/>
              <a:ahLst/>
              <a:cxnLst/>
              <a:rect l="l" t="t" r="r" b="b"/>
              <a:pathLst>
                <a:path w="4578" h="20544" extrusionOk="0">
                  <a:moveTo>
                    <a:pt x="3210" y="1"/>
                  </a:moveTo>
                  <a:cubicBezTo>
                    <a:pt x="3210" y="1"/>
                    <a:pt x="2104" y="611"/>
                    <a:pt x="774" y="682"/>
                  </a:cubicBezTo>
                  <a:cubicBezTo>
                    <a:pt x="774" y="682"/>
                    <a:pt x="1663" y="9700"/>
                    <a:pt x="1237" y="13225"/>
                  </a:cubicBezTo>
                  <a:cubicBezTo>
                    <a:pt x="796" y="16767"/>
                    <a:pt x="1" y="18053"/>
                    <a:pt x="1" y="18053"/>
                  </a:cubicBezTo>
                  <a:cubicBezTo>
                    <a:pt x="17" y="18385"/>
                    <a:pt x="142" y="18484"/>
                    <a:pt x="289" y="18484"/>
                  </a:cubicBezTo>
                  <a:cubicBezTo>
                    <a:pt x="507" y="18484"/>
                    <a:pt x="774" y="18255"/>
                    <a:pt x="774" y="18255"/>
                  </a:cubicBezTo>
                  <a:lnTo>
                    <a:pt x="1368" y="17132"/>
                  </a:lnTo>
                  <a:cubicBezTo>
                    <a:pt x="1417" y="17132"/>
                    <a:pt x="1461" y="17127"/>
                    <a:pt x="1504" y="17127"/>
                  </a:cubicBezTo>
                  <a:cubicBezTo>
                    <a:pt x="2349" y="17127"/>
                    <a:pt x="2382" y="17612"/>
                    <a:pt x="2382" y="17612"/>
                  </a:cubicBezTo>
                  <a:lnTo>
                    <a:pt x="2197" y="18091"/>
                  </a:lnTo>
                  <a:lnTo>
                    <a:pt x="3946" y="20543"/>
                  </a:lnTo>
                  <a:lnTo>
                    <a:pt x="4578" y="18048"/>
                  </a:lnTo>
                  <a:cubicBezTo>
                    <a:pt x="4578" y="18048"/>
                    <a:pt x="2970" y="16375"/>
                    <a:pt x="3248" y="11874"/>
                  </a:cubicBezTo>
                  <a:cubicBezTo>
                    <a:pt x="3542" y="7395"/>
                    <a:pt x="3210" y="1"/>
                    <a:pt x="321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625348" y="3061652"/>
              <a:ext cx="645055" cy="415076"/>
            </a:xfrm>
            <a:custGeom>
              <a:avLst/>
              <a:gdLst/>
              <a:ahLst/>
              <a:cxnLst/>
              <a:rect l="l" t="t" r="r" b="b"/>
              <a:pathLst>
                <a:path w="25524" h="16424" extrusionOk="0">
                  <a:moveTo>
                    <a:pt x="18331" y="0"/>
                  </a:moveTo>
                  <a:cubicBezTo>
                    <a:pt x="15552" y="0"/>
                    <a:pt x="12511" y="1003"/>
                    <a:pt x="10975" y="1493"/>
                  </a:cubicBezTo>
                  <a:cubicBezTo>
                    <a:pt x="9411" y="1989"/>
                    <a:pt x="6736" y="1826"/>
                    <a:pt x="3989" y="2065"/>
                  </a:cubicBezTo>
                  <a:cubicBezTo>
                    <a:pt x="1238" y="2305"/>
                    <a:pt x="1" y="4060"/>
                    <a:pt x="633" y="4812"/>
                  </a:cubicBezTo>
                  <a:cubicBezTo>
                    <a:pt x="1259" y="5553"/>
                    <a:pt x="4098" y="4648"/>
                    <a:pt x="5482" y="6310"/>
                  </a:cubicBezTo>
                  <a:cubicBezTo>
                    <a:pt x="6883" y="7967"/>
                    <a:pt x="8746" y="8871"/>
                    <a:pt x="9814" y="9389"/>
                  </a:cubicBezTo>
                  <a:cubicBezTo>
                    <a:pt x="10147" y="9536"/>
                    <a:pt x="10702" y="9776"/>
                    <a:pt x="11329" y="10086"/>
                  </a:cubicBezTo>
                  <a:cubicBezTo>
                    <a:pt x="11694" y="10255"/>
                    <a:pt x="12081" y="10440"/>
                    <a:pt x="12490" y="10642"/>
                  </a:cubicBezTo>
                  <a:cubicBezTo>
                    <a:pt x="13579" y="11231"/>
                    <a:pt x="14702" y="11917"/>
                    <a:pt x="15290" y="12598"/>
                  </a:cubicBezTo>
                  <a:cubicBezTo>
                    <a:pt x="16435" y="13982"/>
                    <a:pt x="20402" y="15677"/>
                    <a:pt x="21933" y="16249"/>
                  </a:cubicBezTo>
                  <a:cubicBezTo>
                    <a:pt x="22200" y="16358"/>
                    <a:pt x="22489" y="16418"/>
                    <a:pt x="22783" y="16423"/>
                  </a:cubicBezTo>
                  <a:cubicBezTo>
                    <a:pt x="23824" y="16423"/>
                    <a:pt x="24527" y="15519"/>
                    <a:pt x="24810" y="13944"/>
                  </a:cubicBezTo>
                  <a:cubicBezTo>
                    <a:pt x="25175" y="11966"/>
                    <a:pt x="25050" y="8392"/>
                    <a:pt x="25284" y="5106"/>
                  </a:cubicBezTo>
                  <a:cubicBezTo>
                    <a:pt x="25524" y="1809"/>
                    <a:pt x="22739" y="387"/>
                    <a:pt x="22739" y="387"/>
                  </a:cubicBezTo>
                  <a:cubicBezTo>
                    <a:pt x="22739" y="387"/>
                    <a:pt x="21230" y="38"/>
                    <a:pt x="1840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523727" y="3044441"/>
              <a:ext cx="358465" cy="579776"/>
            </a:xfrm>
            <a:custGeom>
              <a:avLst/>
              <a:gdLst/>
              <a:ahLst/>
              <a:cxnLst/>
              <a:rect l="l" t="t" r="r" b="b"/>
              <a:pathLst>
                <a:path w="14184" h="22941" extrusionOk="0">
                  <a:moveTo>
                    <a:pt x="10163" y="0"/>
                  </a:moveTo>
                  <a:lnTo>
                    <a:pt x="8190" y="1493"/>
                  </a:lnTo>
                  <a:cubicBezTo>
                    <a:pt x="7302" y="1199"/>
                    <a:pt x="6528" y="1074"/>
                    <a:pt x="5842" y="1074"/>
                  </a:cubicBezTo>
                  <a:cubicBezTo>
                    <a:pt x="4016" y="1074"/>
                    <a:pt x="2790" y="1984"/>
                    <a:pt x="1624" y="3133"/>
                  </a:cubicBezTo>
                  <a:cubicBezTo>
                    <a:pt x="0" y="4719"/>
                    <a:pt x="60" y="9569"/>
                    <a:pt x="2049" y="12260"/>
                  </a:cubicBezTo>
                  <a:cubicBezTo>
                    <a:pt x="4038" y="14952"/>
                    <a:pt x="8354" y="15748"/>
                    <a:pt x="10310" y="16118"/>
                  </a:cubicBezTo>
                  <a:cubicBezTo>
                    <a:pt x="12288" y="16483"/>
                    <a:pt x="11803" y="17442"/>
                    <a:pt x="11770" y="18238"/>
                  </a:cubicBezTo>
                  <a:cubicBezTo>
                    <a:pt x="11710" y="19028"/>
                    <a:pt x="8724" y="21131"/>
                    <a:pt x="8833" y="22074"/>
                  </a:cubicBezTo>
                  <a:cubicBezTo>
                    <a:pt x="8915" y="22886"/>
                    <a:pt x="9999" y="22940"/>
                    <a:pt x="10293" y="22940"/>
                  </a:cubicBezTo>
                  <a:lnTo>
                    <a:pt x="10364" y="22940"/>
                  </a:lnTo>
                  <a:cubicBezTo>
                    <a:pt x="10364" y="22940"/>
                    <a:pt x="10773" y="21889"/>
                    <a:pt x="11863" y="20695"/>
                  </a:cubicBezTo>
                  <a:cubicBezTo>
                    <a:pt x="12953" y="19475"/>
                    <a:pt x="14108" y="18630"/>
                    <a:pt x="14021" y="16837"/>
                  </a:cubicBezTo>
                  <a:cubicBezTo>
                    <a:pt x="13928" y="15067"/>
                    <a:pt x="12468" y="14533"/>
                    <a:pt x="12468" y="14533"/>
                  </a:cubicBezTo>
                  <a:cubicBezTo>
                    <a:pt x="12468" y="14533"/>
                    <a:pt x="14184" y="13922"/>
                    <a:pt x="13388" y="11786"/>
                  </a:cubicBezTo>
                  <a:cubicBezTo>
                    <a:pt x="12598" y="9645"/>
                    <a:pt x="8691" y="10958"/>
                    <a:pt x="8724" y="8893"/>
                  </a:cubicBezTo>
                  <a:cubicBezTo>
                    <a:pt x="8779" y="6844"/>
                    <a:pt x="7934" y="5329"/>
                    <a:pt x="9165" y="3744"/>
                  </a:cubicBezTo>
                  <a:cubicBezTo>
                    <a:pt x="10386" y="2180"/>
                    <a:pt x="11291" y="202"/>
                    <a:pt x="11291" y="202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27"/>
            <p:cNvGrpSpPr/>
            <p:nvPr/>
          </p:nvGrpSpPr>
          <p:grpSpPr>
            <a:xfrm>
              <a:off x="1675337" y="3316550"/>
              <a:ext cx="437113" cy="383257"/>
              <a:chOff x="1675337" y="3316550"/>
              <a:chExt cx="437113" cy="383257"/>
            </a:xfrm>
          </p:grpSpPr>
          <p:sp>
            <p:nvSpPr>
              <p:cNvPr id="409" name="Google Shape;409;p27"/>
              <p:cNvSpPr/>
              <p:nvPr/>
            </p:nvSpPr>
            <p:spPr>
              <a:xfrm>
                <a:off x="1948836" y="3389941"/>
                <a:ext cx="163614" cy="233998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9259" extrusionOk="0">
                    <a:moveTo>
                      <a:pt x="3286" y="1"/>
                    </a:moveTo>
                    <a:cubicBezTo>
                      <a:pt x="2316" y="1"/>
                      <a:pt x="1052" y="273"/>
                      <a:pt x="594" y="1505"/>
                    </a:cubicBezTo>
                    <a:cubicBezTo>
                      <a:pt x="0" y="3096"/>
                      <a:pt x="1717" y="3940"/>
                      <a:pt x="1717" y="3940"/>
                    </a:cubicBezTo>
                    <a:cubicBezTo>
                      <a:pt x="1493" y="4496"/>
                      <a:pt x="1771" y="4845"/>
                      <a:pt x="1771" y="4845"/>
                    </a:cubicBezTo>
                    <a:cubicBezTo>
                      <a:pt x="1477" y="5401"/>
                      <a:pt x="1717" y="5673"/>
                      <a:pt x="1717" y="5673"/>
                    </a:cubicBezTo>
                    <a:cubicBezTo>
                      <a:pt x="1205" y="6109"/>
                      <a:pt x="916" y="6752"/>
                      <a:pt x="921" y="7428"/>
                    </a:cubicBezTo>
                    <a:cubicBezTo>
                      <a:pt x="921" y="8338"/>
                      <a:pt x="2049" y="9258"/>
                      <a:pt x="3428" y="9258"/>
                    </a:cubicBezTo>
                    <a:cubicBezTo>
                      <a:pt x="3836" y="9258"/>
                      <a:pt x="4234" y="9182"/>
                      <a:pt x="4610" y="9030"/>
                    </a:cubicBezTo>
                    <a:cubicBezTo>
                      <a:pt x="6474" y="8294"/>
                      <a:pt x="6179" y="6360"/>
                      <a:pt x="6141" y="3444"/>
                    </a:cubicBezTo>
                    <a:cubicBezTo>
                      <a:pt x="6109" y="513"/>
                      <a:pt x="4022" y="55"/>
                      <a:pt x="4022" y="55"/>
                    </a:cubicBezTo>
                    <a:cubicBezTo>
                      <a:pt x="3776" y="17"/>
                      <a:pt x="3531" y="1"/>
                      <a:pt x="32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1675337" y="3384988"/>
                <a:ext cx="163639" cy="234124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9264" extrusionOk="0">
                    <a:moveTo>
                      <a:pt x="3139" y="0"/>
                    </a:moveTo>
                    <a:cubicBezTo>
                      <a:pt x="2910" y="0"/>
                      <a:pt x="2676" y="17"/>
                      <a:pt x="2453" y="44"/>
                    </a:cubicBezTo>
                    <a:cubicBezTo>
                      <a:pt x="2453" y="44"/>
                      <a:pt x="366" y="502"/>
                      <a:pt x="328" y="3433"/>
                    </a:cubicBezTo>
                    <a:cubicBezTo>
                      <a:pt x="295" y="6370"/>
                      <a:pt x="1" y="8305"/>
                      <a:pt x="1859" y="9046"/>
                    </a:cubicBezTo>
                    <a:cubicBezTo>
                      <a:pt x="2229" y="9187"/>
                      <a:pt x="2627" y="9264"/>
                      <a:pt x="3025" y="9264"/>
                    </a:cubicBezTo>
                    <a:cubicBezTo>
                      <a:pt x="4414" y="9264"/>
                      <a:pt x="5548" y="8337"/>
                      <a:pt x="5548" y="7422"/>
                    </a:cubicBezTo>
                    <a:cubicBezTo>
                      <a:pt x="5559" y="6752"/>
                      <a:pt x="5270" y="6109"/>
                      <a:pt x="4758" y="5673"/>
                    </a:cubicBezTo>
                    <a:cubicBezTo>
                      <a:pt x="4758" y="5673"/>
                      <a:pt x="4997" y="5411"/>
                      <a:pt x="4703" y="4861"/>
                    </a:cubicBezTo>
                    <a:cubicBezTo>
                      <a:pt x="4703" y="4861"/>
                      <a:pt x="4976" y="4507"/>
                      <a:pt x="4758" y="3940"/>
                    </a:cubicBezTo>
                    <a:cubicBezTo>
                      <a:pt x="4758" y="3940"/>
                      <a:pt x="6474" y="3106"/>
                      <a:pt x="5880" y="1521"/>
                    </a:cubicBezTo>
                    <a:cubicBezTo>
                      <a:pt x="5417" y="262"/>
                      <a:pt x="4115" y="0"/>
                      <a:pt x="3139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1794193" y="3316550"/>
                <a:ext cx="199552" cy="383257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15165" extrusionOk="0">
                    <a:moveTo>
                      <a:pt x="4648" y="0"/>
                    </a:moveTo>
                    <a:lnTo>
                      <a:pt x="4648" y="4191"/>
                    </a:lnTo>
                    <a:cubicBezTo>
                      <a:pt x="4648" y="4191"/>
                      <a:pt x="1733" y="6812"/>
                      <a:pt x="125" y="6959"/>
                    </a:cubicBezTo>
                    <a:lnTo>
                      <a:pt x="0" y="7563"/>
                    </a:lnTo>
                    <a:cubicBezTo>
                      <a:pt x="0" y="7563"/>
                      <a:pt x="2839" y="6719"/>
                      <a:pt x="4239" y="5558"/>
                    </a:cubicBezTo>
                    <a:lnTo>
                      <a:pt x="4239" y="5558"/>
                    </a:lnTo>
                    <a:cubicBezTo>
                      <a:pt x="4054" y="5722"/>
                      <a:pt x="1139" y="8283"/>
                      <a:pt x="55" y="8375"/>
                    </a:cubicBezTo>
                    <a:lnTo>
                      <a:pt x="550" y="8969"/>
                    </a:lnTo>
                    <a:cubicBezTo>
                      <a:pt x="550" y="8969"/>
                      <a:pt x="4169" y="7068"/>
                      <a:pt x="4299" y="6294"/>
                    </a:cubicBezTo>
                    <a:lnTo>
                      <a:pt x="4299" y="15165"/>
                    </a:lnTo>
                    <a:lnTo>
                      <a:pt x="5754" y="15165"/>
                    </a:lnTo>
                    <a:lnTo>
                      <a:pt x="5754" y="8081"/>
                    </a:lnTo>
                    <a:cubicBezTo>
                      <a:pt x="6283" y="8931"/>
                      <a:pt x="7187" y="8986"/>
                      <a:pt x="7416" y="8986"/>
                    </a:cubicBezTo>
                    <a:lnTo>
                      <a:pt x="7471" y="8986"/>
                    </a:lnTo>
                    <a:lnTo>
                      <a:pt x="7841" y="8577"/>
                    </a:lnTo>
                    <a:cubicBezTo>
                      <a:pt x="6713" y="8468"/>
                      <a:pt x="6217" y="7340"/>
                      <a:pt x="6217" y="7340"/>
                    </a:cubicBezTo>
                    <a:lnTo>
                      <a:pt x="6217" y="7340"/>
                    </a:lnTo>
                    <a:cubicBezTo>
                      <a:pt x="6768" y="7705"/>
                      <a:pt x="7405" y="7754"/>
                      <a:pt x="7716" y="7754"/>
                    </a:cubicBezTo>
                    <a:cubicBezTo>
                      <a:pt x="7825" y="7754"/>
                      <a:pt x="7896" y="7749"/>
                      <a:pt x="7896" y="7749"/>
                    </a:cubicBezTo>
                    <a:lnTo>
                      <a:pt x="7765" y="7155"/>
                    </a:lnTo>
                    <a:cubicBezTo>
                      <a:pt x="7667" y="7166"/>
                      <a:pt x="7569" y="7171"/>
                      <a:pt x="7471" y="7171"/>
                    </a:cubicBezTo>
                    <a:cubicBezTo>
                      <a:pt x="6081" y="7171"/>
                      <a:pt x="5792" y="5978"/>
                      <a:pt x="5792" y="5978"/>
                    </a:cubicBezTo>
                    <a:lnTo>
                      <a:pt x="5792" y="556"/>
                    </a:lnTo>
                    <a:cubicBezTo>
                      <a:pt x="5400" y="354"/>
                      <a:pt x="5013" y="175"/>
                      <a:pt x="464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27"/>
            <p:cNvSpPr/>
            <p:nvPr/>
          </p:nvSpPr>
          <p:spPr>
            <a:xfrm>
              <a:off x="1512152" y="3450115"/>
              <a:ext cx="732650" cy="863056"/>
            </a:xfrm>
            <a:custGeom>
              <a:avLst/>
              <a:gdLst/>
              <a:ahLst/>
              <a:cxnLst/>
              <a:rect l="l" t="t" r="r" b="b"/>
              <a:pathLst>
                <a:path w="28990" h="34150" extrusionOk="0">
                  <a:moveTo>
                    <a:pt x="2235" y="1"/>
                  </a:moveTo>
                  <a:cubicBezTo>
                    <a:pt x="1968" y="6"/>
                    <a:pt x="1695" y="44"/>
                    <a:pt x="1439" y="121"/>
                  </a:cubicBezTo>
                  <a:cubicBezTo>
                    <a:pt x="1" y="508"/>
                    <a:pt x="1014" y="2061"/>
                    <a:pt x="1090" y="2796"/>
                  </a:cubicBezTo>
                  <a:cubicBezTo>
                    <a:pt x="1145" y="3515"/>
                    <a:pt x="1586" y="4698"/>
                    <a:pt x="1586" y="4698"/>
                  </a:cubicBezTo>
                  <a:cubicBezTo>
                    <a:pt x="1363" y="5657"/>
                    <a:pt x="2305" y="6981"/>
                    <a:pt x="2305" y="6981"/>
                  </a:cubicBezTo>
                  <a:cubicBezTo>
                    <a:pt x="1842" y="8180"/>
                    <a:pt x="2398" y="8736"/>
                    <a:pt x="2398" y="8736"/>
                  </a:cubicBezTo>
                  <a:cubicBezTo>
                    <a:pt x="1919" y="9509"/>
                    <a:pt x="2414" y="10915"/>
                    <a:pt x="2414" y="10915"/>
                  </a:cubicBezTo>
                  <a:cubicBezTo>
                    <a:pt x="1510" y="12686"/>
                    <a:pt x="2289" y="13830"/>
                    <a:pt x="2289" y="13830"/>
                  </a:cubicBezTo>
                  <a:cubicBezTo>
                    <a:pt x="1641" y="14713"/>
                    <a:pt x="1973" y="16282"/>
                    <a:pt x="1973" y="16282"/>
                  </a:cubicBezTo>
                  <a:cubicBezTo>
                    <a:pt x="938" y="17917"/>
                    <a:pt x="1826" y="19781"/>
                    <a:pt x="1826" y="19781"/>
                  </a:cubicBezTo>
                  <a:cubicBezTo>
                    <a:pt x="1494" y="21077"/>
                    <a:pt x="1733" y="22380"/>
                    <a:pt x="1733" y="22380"/>
                  </a:cubicBezTo>
                  <a:cubicBezTo>
                    <a:pt x="1401" y="24298"/>
                    <a:pt x="2213" y="24963"/>
                    <a:pt x="2213" y="24963"/>
                  </a:cubicBezTo>
                  <a:cubicBezTo>
                    <a:pt x="2360" y="27584"/>
                    <a:pt x="4937" y="27954"/>
                    <a:pt x="4937" y="27954"/>
                  </a:cubicBezTo>
                  <a:cubicBezTo>
                    <a:pt x="5395" y="28880"/>
                    <a:pt x="6125" y="29158"/>
                    <a:pt x="6839" y="29158"/>
                  </a:cubicBezTo>
                  <a:cubicBezTo>
                    <a:pt x="7907" y="29158"/>
                    <a:pt x="8942" y="28526"/>
                    <a:pt x="8942" y="28526"/>
                  </a:cubicBezTo>
                  <a:cubicBezTo>
                    <a:pt x="9286" y="28641"/>
                    <a:pt x="9645" y="28706"/>
                    <a:pt x="10010" y="28717"/>
                  </a:cubicBezTo>
                  <a:cubicBezTo>
                    <a:pt x="10893" y="28717"/>
                    <a:pt x="11138" y="28177"/>
                    <a:pt x="11710" y="27954"/>
                  </a:cubicBezTo>
                  <a:cubicBezTo>
                    <a:pt x="11923" y="27861"/>
                    <a:pt x="12152" y="27812"/>
                    <a:pt x="12386" y="27801"/>
                  </a:cubicBezTo>
                  <a:cubicBezTo>
                    <a:pt x="12811" y="27801"/>
                    <a:pt x="13127" y="28030"/>
                    <a:pt x="13274" y="28581"/>
                  </a:cubicBezTo>
                  <a:cubicBezTo>
                    <a:pt x="13498" y="29393"/>
                    <a:pt x="13111" y="30646"/>
                    <a:pt x="12942" y="31899"/>
                  </a:cubicBezTo>
                  <a:cubicBezTo>
                    <a:pt x="12778" y="33136"/>
                    <a:pt x="13574" y="34150"/>
                    <a:pt x="13574" y="34150"/>
                  </a:cubicBezTo>
                  <a:lnTo>
                    <a:pt x="15454" y="34150"/>
                  </a:lnTo>
                  <a:cubicBezTo>
                    <a:pt x="15416" y="34150"/>
                    <a:pt x="15269" y="34111"/>
                    <a:pt x="15912" y="33005"/>
                  </a:cubicBezTo>
                  <a:cubicBezTo>
                    <a:pt x="16615" y="31823"/>
                    <a:pt x="15655" y="30679"/>
                    <a:pt x="16560" y="29240"/>
                  </a:cubicBezTo>
                  <a:cubicBezTo>
                    <a:pt x="17465" y="27801"/>
                    <a:pt x="17410" y="25976"/>
                    <a:pt x="17410" y="25976"/>
                  </a:cubicBezTo>
                  <a:cubicBezTo>
                    <a:pt x="17851" y="23540"/>
                    <a:pt x="16707" y="23470"/>
                    <a:pt x="15786" y="22434"/>
                  </a:cubicBezTo>
                  <a:cubicBezTo>
                    <a:pt x="15388" y="22009"/>
                    <a:pt x="14773" y="21884"/>
                    <a:pt x="14184" y="21884"/>
                  </a:cubicBezTo>
                  <a:cubicBezTo>
                    <a:pt x="13661" y="21895"/>
                    <a:pt x="13138" y="21971"/>
                    <a:pt x="12631" y="22124"/>
                  </a:cubicBezTo>
                  <a:cubicBezTo>
                    <a:pt x="12419" y="22042"/>
                    <a:pt x="12201" y="21998"/>
                    <a:pt x="11977" y="21993"/>
                  </a:cubicBezTo>
                  <a:cubicBezTo>
                    <a:pt x="11525" y="21977"/>
                    <a:pt x="11122" y="22254"/>
                    <a:pt x="10969" y="22674"/>
                  </a:cubicBezTo>
                  <a:cubicBezTo>
                    <a:pt x="10828" y="22625"/>
                    <a:pt x="10681" y="22598"/>
                    <a:pt x="10533" y="22598"/>
                  </a:cubicBezTo>
                  <a:cubicBezTo>
                    <a:pt x="9781" y="22598"/>
                    <a:pt x="9144" y="23213"/>
                    <a:pt x="9144" y="23213"/>
                  </a:cubicBezTo>
                  <a:cubicBezTo>
                    <a:pt x="9089" y="22837"/>
                    <a:pt x="8779" y="22734"/>
                    <a:pt x="8452" y="22734"/>
                  </a:cubicBezTo>
                  <a:cubicBezTo>
                    <a:pt x="8158" y="22745"/>
                    <a:pt x="7869" y="22805"/>
                    <a:pt x="7596" y="22903"/>
                  </a:cubicBezTo>
                  <a:cubicBezTo>
                    <a:pt x="7667" y="22036"/>
                    <a:pt x="6877" y="21720"/>
                    <a:pt x="6877" y="21720"/>
                  </a:cubicBezTo>
                  <a:cubicBezTo>
                    <a:pt x="7542" y="20467"/>
                    <a:pt x="6599" y="19639"/>
                    <a:pt x="6599" y="19639"/>
                  </a:cubicBezTo>
                  <a:cubicBezTo>
                    <a:pt x="7689" y="18070"/>
                    <a:pt x="7024" y="16266"/>
                    <a:pt x="7024" y="16266"/>
                  </a:cubicBezTo>
                  <a:cubicBezTo>
                    <a:pt x="7487" y="14402"/>
                    <a:pt x="6452" y="13367"/>
                    <a:pt x="6452" y="13367"/>
                  </a:cubicBezTo>
                  <a:cubicBezTo>
                    <a:pt x="7558" y="11890"/>
                    <a:pt x="6251" y="10528"/>
                    <a:pt x="6251" y="10528"/>
                  </a:cubicBezTo>
                  <a:cubicBezTo>
                    <a:pt x="6670" y="10120"/>
                    <a:pt x="6523" y="9231"/>
                    <a:pt x="6490" y="9013"/>
                  </a:cubicBezTo>
                  <a:lnTo>
                    <a:pt x="6490" y="9013"/>
                  </a:lnTo>
                  <a:cubicBezTo>
                    <a:pt x="6665" y="9983"/>
                    <a:pt x="7733" y="10049"/>
                    <a:pt x="8032" y="10049"/>
                  </a:cubicBezTo>
                  <a:lnTo>
                    <a:pt x="8109" y="10049"/>
                  </a:lnTo>
                  <a:cubicBezTo>
                    <a:pt x="8196" y="10899"/>
                    <a:pt x="9280" y="11002"/>
                    <a:pt x="9814" y="11002"/>
                  </a:cubicBezTo>
                  <a:cubicBezTo>
                    <a:pt x="9989" y="11002"/>
                    <a:pt x="10103" y="10991"/>
                    <a:pt x="10103" y="10991"/>
                  </a:cubicBezTo>
                  <a:cubicBezTo>
                    <a:pt x="10272" y="11743"/>
                    <a:pt x="10735" y="11934"/>
                    <a:pt x="11166" y="11934"/>
                  </a:cubicBezTo>
                  <a:cubicBezTo>
                    <a:pt x="11476" y="11923"/>
                    <a:pt x="11781" y="11847"/>
                    <a:pt x="12059" y="11711"/>
                  </a:cubicBezTo>
                  <a:cubicBezTo>
                    <a:pt x="12479" y="12119"/>
                    <a:pt x="13013" y="12245"/>
                    <a:pt x="13525" y="12245"/>
                  </a:cubicBezTo>
                  <a:cubicBezTo>
                    <a:pt x="14413" y="12245"/>
                    <a:pt x="15230" y="11858"/>
                    <a:pt x="15230" y="11858"/>
                  </a:cubicBezTo>
                  <a:cubicBezTo>
                    <a:pt x="15454" y="12076"/>
                    <a:pt x="15759" y="12196"/>
                    <a:pt x="16070" y="12179"/>
                  </a:cubicBezTo>
                  <a:cubicBezTo>
                    <a:pt x="16963" y="12179"/>
                    <a:pt x="17977" y="11471"/>
                    <a:pt x="17977" y="11471"/>
                  </a:cubicBezTo>
                  <a:cubicBezTo>
                    <a:pt x="18173" y="11536"/>
                    <a:pt x="18369" y="11569"/>
                    <a:pt x="18571" y="11569"/>
                  </a:cubicBezTo>
                  <a:cubicBezTo>
                    <a:pt x="19699" y="11569"/>
                    <a:pt x="19987" y="10387"/>
                    <a:pt x="19987" y="10387"/>
                  </a:cubicBezTo>
                  <a:lnTo>
                    <a:pt x="20031" y="10387"/>
                  </a:lnTo>
                  <a:cubicBezTo>
                    <a:pt x="21617" y="10387"/>
                    <a:pt x="21927" y="9297"/>
                    <a:pt x="21927" y="9297"/>
                  </a:cubicBezTo>
                  <a:cubicBezTo>
                    <a:pt x="22123" y="9362"/>
                    <a:pt x="22331" y="9400"/>
                    <a:pt x="22538" y="9406"/>
                  </a:cubicBezTo>
                  <a:cubicBezTo>
                    <a:pt x="22946" y="9406"/>
                    <a:pt x="23066" y="9188"/>
                    <a:pt x="23110" y="9052"/>
                  </a:cubicBezTo>
                  <a:lnTo>
                    <a:pt x="23110" y="9052"/>
                  </a:lnTo>
                  <a:cubicBezTo>
                    <a:pt x="22924" y="10365"/>
                    <a:pt x="23753" y="10583"/>
                    <a:pt x="23753" y="10583"/>
                  </a:cubicBezTo>
                  <a:cubicBezTo>
                    <a:pt x="23382" y="11945"/>
                    <a:pt x="23458" y="13018"/>
                    <a:pt x="23458" y="13018"/>
                  </a:cubicBezTo>
                  <a:cubicBezTo>
                    <a:pt x="22554" y="15307"/>
                    <a:pt x="24031" y="16212"/>
                    <a:pt x="24031" y="16212"/>
                  </a:cubicBezTo>
                  <a:cubicBezTo>
                    <a:pt x="22941" y="17574"/>
                    <a:pt x="23753" y="18903"/>
                    <a:pt x="23753" y="18903"/>
                  </a:cubicBezTo>
                  <a:cubicBezTo>
                    <a:pt x="23344" y="19514"/>
                    <a:pt x="23529" y="21377"/>
                    <a:pt x="23529" y="21377"/>
                  </a:cubicBezTo>
                  <a:cubicBezTo>
                    <a:pt x="22995" y="21982"/>
                    <a:pt x="22723" y="23257"/>
                    <a:pt x="22723" y="23257"/>
                  </a:cubicBezTo>
                  <a:cubicBezTo>
                    <a:pt x="20892" y="24031"/>
                    <a:pt x="20985" y="25655"/>
                    <a:pt x="20985" y="25655"/>
                  </a:cubicBezTo>
                  <a:cubicBezTo>
                    <a:pt x="21099" y="25704"/>
                    <a:pt x="21197" y="25785"/>
                    <a:pt x="21263" y="25894"/>
                  </a:cubicBezTo>
                  <a:cubicBezTo>
                    <a:pt x="21524" y="26281"/>
                    <a:pt x="22167" y="26706"/>
                    <a:pt x="22167" y="26706"/>
                  </a:cubicBezTo>
                  <a:cubicBezTo>
                    <a:pt x="21448" y="27039"/>
                    <a:pt x="20805" y="29398"/>
                    <a:pt x="20598" y="29970"/>
                  </a:cubicBezTo>
                  <a:cubicBezTo>
                    <a:pt x="20543" y="30134"/>
                    <a:pt x="20609" y="30210"/>
                    <a:pt x="20734" y="30210"/>
                  </a:cubicBezTo>
                  <a:cubicBezTo>
                    <a:pt x="21061" y="30210"/>
                    <a:pt x="21824" y="29692"/>
                    <a:pt x="22020" y="28864"/>
                  </a:cubicBezTo>
                  <a:cubicBezTo>
                    <a:pt x="22314" y="27736"/>
                    <a:pt x="23126" y="27333"/>
                    <a:pt x="23126" y="27333"/>
                  </a:cubicBezTo>
                  <a:cubicBezTo>
                    <a:pt x="23513" y="28194"/>
                    <a:pt x="24140" y="28466"/>
                    <a:pt x="24793" y="28466"/>
                  </a:cubicBezTo>
                  <a:cubicBezTo>
                    <a:pt x="25507" y="28466"/>
                    <a:pt x="26248" y="28145"/>
                    <a:pt x="26744" y="27921"/>
                  </a:cubicBezTo>
                  <a:cubicBezTo>
                    <a:pt x="27681" y="27496"/>
                    <a:pt x="27589" y="25355"/>
                    <a:pt x="27589" y="25355"/>
                  </a:cubicBezTo>
                  <a:cubicBezTo>
                    <a:pt x="27589" y="25355"/>
                    <a:pt x="27905" y="25230"/>
                    <a:pt x="28439" y="23731"/>
                  </a:cubicBezTo>
                  <a:cubicBezTo>
                    <a:pt x="28989" y="22260"/>
                    <a:pt x="28215" y="21154"/>
                    <a:pt x="28215" y="21154"/>
                  </a:cubicBezTo>
                  <a:cubicBezTo>
                    <a:pt x="28864" y="19159"/>
                    <a:pt x="27790" y="17999"/>
                    <a:pt x="27790" y="17999"/>
                  </a:cubicBezTo>
                  <a:cubicBezTo>
                    <a:pt x="28733" y="16429"/>
                    <a:pt x="27774" y="15045"/>
                    <a:pt x="27774" y="15045"/>
                  </a:cubicBezTo>
                  <a:cubicBezTo>
                    <a:pt x="28570" y="13700"/>
                    <a:pt x="27698" y="12408"/>
                    <a:pt x="27698" y="12408"/>
                  </a:cubicBezTo>
                  <a:cubicBezTo>
                    <a:pt x="28493" y="11264"/>
                    <a:pt x="27921" y="9771"/>
                    <a:pt x="27921" y="9771"/>
                  </a:cubicBezTo>
                  <a:cubicBezTo>
                    <a:pt x="28935" y="8294"/>
                    <a:pt x="27976" y="7335"/>
                    <a:pt x="27976" y="7335"/>
                  </a:cubicBezTo>
                  <a:cubicBezTo>
                    <a:pt x="27976" y="7335"/>
                    <a:pt x="28602" y="7155"/>
                    <a:pt x="28531" y="5145"/>
                  </a:cubicBezTo>
                  <a:cubicBezTo>
                    <a:pt x="28482" y="3417"/>
                    <a:pt x="26913" y="3297"/>
                    <a:pt x="26472" y="3297"/>
                  </a:cubicBezTo>
                  <a:cubicBezTo>
                    <a:pt x="26395" y="3297"/>
                    <a:pt x="26352" y="3297"/>
                    <a:pt x="26352" y="3297"/>
                  </a:cubicBezTo>
                  <a:cubicBezTo>
                    <a:pt x="25976" y="2894"/>
                    <a:pt x="25611" y="2753"/>
                    <a:pt x="25289" y="2753"/>
                  </a:cubicBezTo>
                  <a:cubicBezTo>
                    <a:pt x="24532" y="2753"/>
                    <a:pt x="23998" y="3537"/>
                    <a:pt x="23998" y="3537"/>
                  </a:cubicBezTo>
                  <a:cubicBezTo>
                    <a:pt x="23894" y="3510"/>
                    <a:pt x="23796" y="3494"/>
                    <a:pt x="23693" y="3494"/>
                  </a:cubicBezTo>
                  <a:cubicBezTo>
                    <a:pt x="22614" y="3494"/>
                    <a:pt x="21764" y="5014"/>
                    <a:pt x="21764" y="5014"/>
                  </a:cubicBezTo>
                  <a:lnTo>
                    <a:pt x="21688" y="5014"/>
                  </a:lnTo>
                  <a:cubicBezTo>
                    <a:pt x="20527" y="5014"/>
                    <a:pt x="20603" y="5826"/>
                    <a:pt x="20603" y="5826"/>
                  </a:cubicBezTo>
                  <a:cubicBezTo>
                    <a:pt x="20402" y="5771"/>
                    <a:pt x="20189" y="5744"/>
                    <a:pt x="19982" y="5744"/>
                  </a:cubicBezTo>
                  <a:cubicBezTo>
                    <a:pt x="19306" y="5733"/>
                    <a:pt x="18680" y="6098"/>
                    <a:pt x="18353" y="6692"/>
                  </a:cubicBezTo>
                  <a:cubicBezTo>
                    <a:pt x="18113" y="6567"/>
                    <a:pt x="17846" y="6501"/>
                    <a:pt x="17579" y="6501"/>
                  </a:cubicBezTo>
                  <a:cubicBezTo>
                    <a:pt x="16669" y="6501"/>
                    <a:pt x="16102" y="7302"/>
                    <a:pt x="16102" y="7302"/>
                  </a:cubicBezTo>
                  <a:cubicBezTo>
                    <a:pt x="15868" y="7237"/>
                    <a:pt x="15628" y="7204"/>
                    <a:pt x="15383" y="7204"/>
                  </a:cubicBezTo>
                  <a:cubicBezTo>
                    <a:pt x="14364" y="7204"/>
                    <a:pt x="13819" y="7815"/>
                    <a:pt x="13819" y="7815"/>
                  </a:cubicBezTo>
                  <a:cubicBezTo>
                    <a:pt x="13312" y="7155"/>
                    <a:pt x="12718" y="6965"/>
                    <a:pt x="12206" y="6965"/>
                  </a:cubicBezTo>
                  <a:cubicBezTo>
                    <a:pt x="11770" y="6970"/>
                    <a:pt x="11334" y="7095"/>
                    <a:pt x="10958" y="7319"/>
                  </a:cubicBezTo>
                  <a:cubicBezTo>
                    <a:pt x="10920" y="6382"/>
                    <a:pt x="10179" y="6234"/>
                    <a:pt x="9722" y="6234"/>
                  </a:cubicBezTo>
                  <a:cubicBezTo>
                    <a:pt x="9596" y="6234"/>
                    <a:pt x="9476" y="6245"/>
                    <a:pt x="9351" y="6267"/>
                  </a:cubicBezTo>
                  <a:cubicBezTo>
                    <a:pt x="9188" y="5215"/>
                    <a:pt x="7580" y="5030"/>
                    <a:pt x="7580" y="5030"/>
                  </a:cubicBezTo>
                  <a:cubicBezTo>
                    <a:pt x="8098" y="3761"/>
                    <a:pt x="6681" y="3319"/>
                    <a:pt x="6681" y="3319"/>
                  </a:cubicBezTo>
                  <a:cubicBezTo>
                    <a:pt x="6736" y="2175"/>
                    <a:pt x="5591" y="1804"/>
                    <a:pt x="5591" y="1804"/>
                  </a:cubicBezTo>
                  <a:cubicBezTo>
                    <a:pt x="5417" y="578"/>
                    <a:pt x="4768" y="300"/>
                    <a:pt x="4229" y="300"/>
                  </a:cubicBezTo>
                  <a:cubicBezTo>
                    <a:pt x="3951" y="306"/>
                    <a:pt x="3679" y="366"/>
                    <a:pt x="3428" y="475"/>
                  </a:cubicBezTo>
                  <a:cubicBezTo>
                    <a:pt x="3428" y="475"/>
                    <a:pt x="3085" y="1"/>
                    <a:pt x="22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727524" y="2620015"/>
              <a:ext cx="283861" cy="436153"/>
            </a:xfrm>
            <a:custGeom>
              <a:avLst/>
              <a:gdLst/>
              <a:ahLst/>
              <a:cxnLst/>
              <a:rect l="l" t="t" r="r" b="b"/>
              <a:pathLst>
                <a:path w="11232" h="17258" extrusionOk="0">
                  <a:moveTo>
                    <a:pt x="6136" y="0"/>
                  </a:moveTo>
                  <a:cubicBezTo>
                    <a:pt x="6125" y="0"/>
                    <a:pt x="6115" y="0"/>
                    <a:pt x="6109" y="6"/>
                  </a:cubicBezTo>
                  <a:cubicBezTo>
                    <a:pt x="6033" y="60"/>
                    <a:pt x="5564" y="872"/>
                    <a:pt x="5504" y="1172"/>
                  </a:cubicBezTo>
                  <a:cubicBezTo>
                    <a:pt x="5472" y="1357"/>
                    <a:pt x="5292" y="1412"/>
                    <a:pt x="5117" y="1412"/>
                  </a:cubicBezTo>
                  <a:cubicBezTo>
                    <a:pt x="5008" y="1412"/>
                    <a:pt x="4905" y="1395"/>
                    <a:pt x="4807" y="1363"/>
                  </a:cubicBezTo>
                  <a:cubicBezTo>
                    <a:pt x="4676" y="1324"/>
                    <a:pt x="4676" y="98"/>
                    <a:pt x="4676" y="98"/>
                  </a:cubicBezTo>
                  <a:cubicBezTo>
                    <a:pt x="4109" y="98"/>
                    <a:pt x="3543" y="551"/>
                    <a:pt x="3543" y="551"/>
                  </a:cubicBezTo>
                  <a:lnTo>
                    <a:pt x="3733" y="1608"/>
                  </a:lnTo>
                  <a:cubicBezTo>
                    <a:pt x="3205" y="2060"/>
                    <a:pt x="3412" y="2491"/>
                    <a:pt x="3412" y="2491"/>
                  </a:cubicBezTo>
                  <a:cubicBezTo>
                    <a:pt x="2676" y="3035"/>
                    <a:pt x="2791" y="4223"/>
                    <a:pt x="2355" y="4223"/>
                  </a:cubicBezTo>
                  <a:cubicBezTo>
                    <a:pt x="1968" y="4207"/>
                    <a:pt x="1973" y="4027"/>
                    <a:pt x="1843" y="4027"/>
                  </a:cubicBezTo>
                  <a:cubicBezTo>
                    <a:pt x="1826" y="4027"/>
                    <a:pt x="1810" y="4033"/>
                    <a:pt x="1788" y="4038"/>
                  </a:cubicBezTo>
                  <a:cubicBezTo>
                    <a:pt x="1619" y="4114"/>
                    <a:pt x="1374" y="4360"/>
                    <a:pt x="1586" y="4507"/>
                  </a:cubicBezTo>
                  <a:cubicBezTo>
                    <a:pt x="1772" y="4676"/>
                    <a:pt x="1603" y="4676"/>
                    <a:pt x="1379" y="4959"/>
                  </a:cubicBezTo>
                  <a:cubicBezTo>
                    <a:pt x="1134" y="5242"/>
                    <a:pt x="1646" y="5809"/>
                    <a:pt x="1832" y="5885"/>
                  </a:cubicBezTo>
                  <a:cubicBezTo>
                    <a:pt x="1848" y="5885"/>
                    <a:pt x="1859" y="5891"/>
                    <a:pt x="1870" y="5885"/>
                  </a:cubicBezTo>
                  <a:cubicBezTo>
                    <a:pt x="2120" y="5885"/>
                    <a:pt x="2965" y="5449"/>
                    <a:pt x="2965" y="5449"/>
                  </a:cubicBezTo>
                  <a:lnTo>
                    <a:pt x="2965" y="5449"/>
                  </a:lnTo>
                  <a:cubicBezTo>
                    <a:pt x="2731" y="5940"/>
                    <a:pt x="2769" y="6621"/>
                    <a:pt x="2769" y="6621"/>
                  </a:cubicBezTo>
                  <a:cubicBezTo>
                    <a:pt x="2769" y="6621"/>
                    <a:pt x="2622" y="6212"/>
                    <a:pt x="2268" y="6212"/>
                  </a:cubicBezTo>
                  <a:cubicBezTo>
                    <a:pt x="2186" y="6212"/>
                    <a:pt x="2104" y="6229"/>
                    <a:pt x="2033" y="6261"/>
                  </a:cubicBezTo>
                  <a:cubicBezTo>
                    <a:pt x="1505" y="6468"/>
                    <a:pt x="1488" y="6866"/>
                    <a:pt x="1488" y="6866"/>
                  </a:cubicBezTo>
                  <a:cubicBezTo>
                    <a:pt x="1864" y="6882"/>
                    <a:pt x="2017" y="7258"/>
                    <a:pt x="2017" y="7258"/>
                  </a:cubicBezTo>
                  <a:cubicBezTo>
                    <a:pt x="1" y="10631"/>
                    <a:pt x="1" y="15890"/>
                    <a:pt x="682" y="16647"/>
                  </a:cubicBezTo>
                  <a:cubicBezTo>
                    <a:pt x="1069" y="17056"/>
                    <a:pt x="1565" y="17257"/>
                    <a:pt x="2295" y="17257"/>
                  </a:cubicBezTo>
                  <a:cubicBezTo>
                    <a:pt x="2867" y="17257"/>
                    <a:pt x="3586" y="17126"/>
                    <a:pt x="4507" y="16870"/>
                  </a:cubicBezTo>
                  <a:cubicBezTo>
                    <a:pt x="6599" y="16266"/>
                    <a:pt x="10043" y="13835"/>
                    <a:pt x="10632" y="11329"/>
                  </a:cubicBezTo>
                  <a:cubicBezTo>
                    <a:pt x="11231" y="8822"/>
                    <a:pt x="9161" y="7389"/>
                    <a:pt x="9161" y="7389"/>
                  </a:cubicBezTo>
                  <a:cubicBezTo>
                    <a:pt x="9161" y="7389"/>
                    <a:pt x="9237" y="6654"/>
                    <a:pt x="9161" y="5166"/>
                  </a:cubicBezTo>
                  <a:cubicBezTo>
                    <a:pt x="9111" y="3847"/>
                    <a:pt x="8169" y="3771"/>
                    <a:pt x="7956" y="3771"/>
                  </a:cubicBezTo>
                  <a:lnTo>
                    <a:pt x="7918" y="3771"/>
                  </a:lnTo>
                  <a:cubicBezTo>
                    <a:pt x="8027" y="2338"/>
                    <a:pt x="6654" y="1924"/>
                    <a:pt x="6654" y="1733"/>
                  </a:cubicBezTo>
                  <a:cubicBezTo>
                    <a:pt x="6670" y="1532"/>
                    <a:pt x="7068" y="829"/>
                    <a:pt x="7144" y="507"/>
                  </a:cubicBezTo>
                  <a:cubicBezTo>
                    <a:pt x="7232" y="218"/>
                    <a:pt x="6332" y="0"/>
                    <a:pt x="613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7"/>
          <p:cNvGrpSpPr/>
          <p:nvPr/>
        </p:nvGrpSpPr>
        <p:grpSpPr>
          <a:xfrm>
            <a:off x="4329318" y="1137512"/>
            <a:ext cx="3680966" cy="3761689"/>
            <a:chOff x="3035938" y="2817700"/>
            <a:chExt cx="1013175" cy="1561450"/>
          </a:xfrm>
        </p:grpSpPr>
        <p:grpSp>
          <p:nvGrpSpPr>
            <p:cNvPr id="415" name="Google Shape;415;p27"/>
            <p:cNvGrpSpPr/>
            <p:nvPr/>
          </p:nvGrpSpPr>
          <p:grpSpPr>
            <a:xfrm>
              <a:off x="3035938" y="2817700"/>
              <a:ext cx="1013175" cy="1561450"/>
              <a:chOff x="3035938" y="2817700"/>
              <a:chExt cx="1013175" cy="1561450"/>
            </a:xfrm>
          </p:grpSpPr>
          <p:sp>
            <p:nvSpPr>
              <p:cNvPr id="416" name="Google Shape;416;p27"/>
              <p:cNvSpPr/>
              <p:nvPr/>
            </p:nvSpPr>
            <p:spPr>
              <a:xfrm>
                <a:off x="3035938" y="2817700"/>
                <a:ext cx="1013175" cy="1561450"/>
              </a:xfrm>
              <a:custGeom>
                <a:avLst/>
                <a:gdLst/>
                <a:ahLst/>
                <a:cxnLst/>
                <a:rect l="l" t="t" r="r" b="b"/>
                <a:pathLst>
                  <a:path w="40527" h="62458" extrusionOk="0">
                    <a:moveTo>
                      <a:pt x="2275" y="0"/>
                    </a:moveTo>
                    <a:cubicBezTo>
                      <a:pt x="1015" y="0"/>
                      <a:pt x="1" y="1021"/>
                      <a:pt x="1" y="2275"/>
                    </a:cubicBezTo>
                    <a:lnTo>
                      <a:pt x="1" y="60189"/>
                    </a:lnTo>
                    <a:cubicBezTo>
                      <a:pt x="1" y="61443"/>
                      <a:pt x="1015" y="62457"/>
                      <a:pt x="2275" y="62457"/>
                    </a:cubicBezTo>
                    <a:lnTo>
                      <a:pt x="38252" y="62457"/>
                    </a:lnTo>
                    <a:cubicBezTo>
                      <a:pt x="39506" y="62457"/>
                      <a:pt x="40526" y="61443"/>
                      <a:pt x="40526" y="60189"/>
                    </a:cubicBezTo>
                    <a:lnTo>
                      <a:pt x="40526" y="2275"/>
                    </a:lnTo>
                    <a:cubicBezTo>
                      <a:pt x="40526" y="1021"/>
                      <a:pt x="39506" y="0"/>
                      <a:pt x="38252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27"/>
              <p:cNvGrpSpPr/>
              <p:nvPr/>
            </p:nvGrpSpPr>
            <p:grpSpPr>
              <a:xfrm>
                <a:off x="3196388" y="2817700"/>
                <a:ext cx="681075" cy="1561450"/>
                <a:chOff x="3196388" y="2817700"/>
                <a:chExt cx="681075" cy="1561450"/>
              </a:xfrm>
            </p:grpSpPr>
            <p:sp>
              <p:nvSpPr>
                <p:cNvPr id="418" name="Google Shape;418;p27"/>
                <p:cNvSpPr/>
                <p:nvPr/>
              </p:nvSpPr>
              <p:spPr>
                <a:xfrm>
                  <a:off x="3526163" y="2870875"/>
                  <a:ext cx="32750" cy="14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58843" extrusionOk="0">
                      <a:moveTo>
                        <a:pt x="652" y="0"/>
                      </a:moveTo>
                      <a:cubicBezTo>
                        <a:pt x="295" y="0"/>
                        <a:pt x="0" y="295"/>
                        <a:pt x="0" y="652"/>
                      </a:cubicBezTo>
                      <a:lnTo>
                        <a:pt x="0" y="58191"/>
                      </a:lnTo>
                      <a:cubicBezTo>
                        <a:pt x="0" y="58548"/>
                        <a:pt x="295" y="58843"/>
                        <a:pt x="652" y="58843"/>
                      </a:cubicBezTo>
                      <a:cubicBezTo>
                        <a:pt x="1014" y="58843"/>
                        <a:pt x="1309" y="58548"/>
                        <a:pt x="1309" y="58191"/>
                      </a:cubicBezTo>
                      <a:lnTo>
                        <a:pt x="1309" y="652"/>
                      </a:lnTo>
                      <a:cubicBezTo>
                        <a:pt x="1309" y="295"/>
                        <a:pt x="1014" y="0"/>
                        <a:pt x="652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27"/>
                <p:cNvSpPr/>
                <p:nvPr/>
              </p:nvSpPr>
              <p:spPr>
                <a:xfrm>
                  <a:off x="3196388" y="4351925"/>
                  <a:ext cx="27825" cy="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1089" extrusionOk="0">
                      <a:moveTo>
                        <a:pt x="553" y="0"/>
                      </a:moveTo>
                      <a:cubicBezTo>
                        <a:pt x="246" y="0"/>
                        <a:pt x="0" y="252"/>
                        <a:pt x="12" y="566"/>
                      </a:cubicBezTo>
                      <a:lnTo>
                        <a:pt x="12" y="1088"/>
                      </a:lnTo>
                      <a:lnTo>
                        <a:pt x="1100" y="1088"/>
                      </a:lnTo>
                      <a:lnTo>
                        <a:pt x="1100" y="566"/>
                      </a:lnTo>
                      <a:cubicBezTo>
                        <a:pt x="1113" y="252"/>
                        <a:pt x="861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27"/>
                <p:cNvSpPr/>
                <p:nvPr/>
              </p:nvSpPr>
              <p:spPr>
                <a:xfrm>
                  <a:off x="3261838" y="4352375"/>
                  <a:ext cx="27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71" extrusionOk="0">
                      <a:moveTo>
                        <a:pt x="548" y="1"/>
                      </a:moveTo>
                      <a:cubicBezTo>
                        <a:pt x="246" y="1"/>
                        <a:pt x="1" y="247"/>
                        <a:pt x="7" y="548"/>
                      </a:cubicBezTo>
                      <a:lnTo>
                        <a:pt x="7" y="1070"/>
                      </a:lnTo>
                      <a:lnTo>
                        <a:pt x="1095" y="1070"/>
                      </a:lnTo>
                      <a:lnTo>
                        <a:pt x="1095" y="548"/>
                      </a:lnTo>
                      <a:cubicBezTo>
                        <a:pt x="1095" y="247"/>
                        <a:pt x="849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27"/>
                <p:cNvSpPr/>
                <p:nvPr/>
              </p:nvSpPr>
              <p:spPr>
                <a:xfrm>
                  <a:off x="3327313" y="4352375"/>
                  <a:ext cx="27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71" extrusionOk="0">
                      <a:moveTo>
                        <a:pt x="547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94" y="1070"/>
                      </a:lnTo>
                      <a:lnTo>
                        <a:pt x="1094" y="548"/>
                      </a:lnTo>
                      <a:cubicBezTo>
                        <a:pt x="1094" y="247"/>
                        <a:pt x="848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27"/>
                <p:cNvSpPr/>
                <p:nvPr/>
              </p:nvSpPr>
              <p:spPr>
                <a:xfrm>
                  <a:off x="3392463" y="4351925"/>
                  <a:ext cx="27825" cy="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1089" extrusionOk="0">
                      <a:moveTo>
                        <a:pt x="554" y="0"/>
                      </a:moveTo>
                      <a:cubicBezTo>
                        <a:pt x="246" y="0"/>
                        <a:pt x="0" y="252"/>
                        <a:pt x="13" y="566"/>
                      </a:cubicBezTo>
                      <a:lnTo>
                        <a:pt x="13" y="1088"/>
                      </a:lnTo>
                      <a:lnTo>
                        <a:pt x="1101" y="1088"/>
                      </a:lnTo>
                      <a:lnTo>
                        <a:pt x="1101" y="566"/>
                      </a:lnTo>
                      <a:cubicBezTo>
                        <a:pt x="1113" y="252"/>
                        <a:pt x="861" y="0"/>
                        <a:pt x="5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27"/>
                <p:cNvSpPr/>
                <p:nvPr/>
              </p:nvSpPr>
              <p:spPr>
                <a:xfrm>
                  <a:off x="3458063" y="4352375"/>
                  <a:ext cx="2722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71" extrusionOk="0">
                      <a:moveTo>
                        <a:pt x="542" y="1"/>
                      </a:moveTo>
                      <a:cubicBezTo>
                        <a:pt x="247" y="1"/>
                        <a:pt x="1" y="247"/>
                        <a:pt x="1" y="548"/>
                      </a:cubicBezTo>
                      <a:lnTo>
                        <a:pt x="1" y="1070"/>
                      </a:lnTo>
                      <a:lnTo>
                        <a:pt x="1089" y="1070"/>
                      </a:lnTo>
                      <a:lnTo>
                        <a:pt x="1089" y="548"/>
                      </a:lnTo>
                      <a:cubicBezTo>
                        <a:pt x="1089" y="247"/>
                        <a:pt x="843" y="1"/>
                        <a:pt x="542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27"/>
                <p:cNvSpPr/>
                <p:nvPr/>
              </p:nvSpPr>
              <p:spPr>
                <a:xfrm>
                  <a:off x="3523388" y="4352375"/>
                  <a:ext cx="27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71" extrusionOk="0">
                      <a:moveTo>
                        <a:pt x="547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94" y="1070"/>
                      </a:lnTo>
                      <a:lnTo>
                        <a:pt x="1094" y="548"/>
                      </a:lnTo>
                      <a:cubicBezTo>
                        <a:pt x="1094" y="247"/>
                        <a:pt x="849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27"/>
                <p:cNvSpPr/>
                <p:nvPr/>
              </p:nvSpPr>
              <p:spPr>
                <a:xfrm>
                  <a:off x="3588538" y="4351925"/>
                  <a:ext cx="27850" cy="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1089" extrusionOk="0">
                      <a:moveTo>
                        <a:pt x="554" y="0"/>
                      </a:moveTo>
                      <a:cubicBezTo>
                        <a:pt x="246" y="0"/>
                        <a:pt x="1" y="252"/>
                        <a:pt x="13" y="566"/>
                      </a:cubicBezTo>
                      <a:lnTo>
                        <a:pt x="13" y="1088"/>
                      </a:lnTo>
                      <a:lnTo>
                        <a:pt x="1101" y="1088"/>
                      </a:lnTo>
                      <a:lnTo>
                        <a:pt x="1101" y="566"/>
                      </a:lnTo>
                      <a:cubicBezTo>
                        <a:pt x="1113" y="252"/>
                        <a:pt x="861" y="0"/>
                        <a:pt x="5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27"/>
                <p:cNvSpPr/>
                <p:nvPr/>
              </p:nvSpPr>
              <p:spPr>
                <a:xfrm>
                  <a:off x="3654163" y="4352375"/>
                  <a:ext cx="2722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71" extrusionOk="0">
                      <a:moveTo>
                        <a:pt x="541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2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7"/>
                <p:cNvSpPr/>
                <p:nvPr/>
              </p:nvSpPr>
              <p:spPr>
                <a:xfrm>
                  <a:off x="3719463" y="4352375"/>
                  <a:ext cx="27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71" extrusionOk="0">
                      <a:moveTo>
                        <a:pt x="548" y="1"/>
                      </a:moveTo>
                      <a:cubicBezTo>
                        <a:pt x="246" y="1"/>
                        <a:pt x="1" y="247"/>
                        <a:pt x="1" y="548"/>
                      </a:cubicBezTo>
                      <a:lnTo>
                        <a:pt x="1" y="1070"/>
                      </a:lnTo>
                      <a:lnTo>
                        <a:pt x="1095" y="1070"/>
                      </a:lnTo>
                      <a:lnTo>
                        <a:pt x="1095" y="548"/>
                      </a:lnTo>
                      <a:cubicBezTo>
                        <a:pt x="1095" y="247"/>
                        <a:pt x="849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7"/>
                <p:cNvSpPr/>
                <p:nvPr/>
              </p:nvSpPr>
              <p:spPr>
                <a:xfrm>
                  <a:off x="3784938" y="4352375"/>
                  <a:ext cx="2722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71" extrusionOk="0">
                      <a:moveTo>
                        <a:pt x="541" y="1"/>
                      </a:moveTo>
                      <a:cubicBezTo>
                        <a:pt x="240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2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7"/>
                <p:cNvSpPr/>
                <p:nvPr/>
              </p:nvSpPr>
              <p:spPr>
                <a:xfrm>
                  <a:off x="3850238" y="4352375"/>
                  <a:ext cx="2722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71" extrusionOk="0">
                      <a:moveTo>
                        <a:pt x="548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27"/>
                <p:cNvSpPr/>
                <p:nvPr/>
              </p:nvSpPr>
              <p:spPr>
                <a:xfrm>
                  <a:off x="3196388" y="2817700"/>
                  <a:ext cx="27825" cy="2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1058" extrusionOk="0">
                      <a:moveTo>
                        <a:pt x="1100" y="0"/>
                      </a:moveTo>
                      <a:lnTo>
                        <a:pt x="12" y="7"/>
                      </a:lnTo>
                      <a:lnTo>
                        <a:pt x="12" y="498"/>
                      </a:lnTo>
                      <a:cubicBezTo>
                        <a:pt x="0" y="806"/>
                        <a:pt x="246" y="1058"/>
                        <a:pt x="553" y="1058"/>
                      </a:cubicBezTo>
                      <a:cubicBezTo>
                        <a:pt x="861" y="1058"/>
                        <a:pt x="1113" y="806"/>
                        <a:pt x="1100" y="498"/>
                      </a:cubicBezTo>
                      <a:lnTo>
                        <a:pt x="1100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27"/>
                <p:cNvSpPr/>
                <p:nvPr/>
              </p:nvSpPr>
              <p:spPr>
                <a:xfrm>
                  <a:off x="3261988" y="2817700"/>
                  <a:ext cx="27225" cy="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40" extrusionOk="0">
                      <a:moveTo>
                        <a:pt x="1089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7" y="1039"/>
                        <a:pt x="542" y="1039"/>
                      </a:cubicBezTo>
                      <a:cubicBezTo>
                        <a:pt x="843" y="1039"/>
                        <a:pt x="1089" y="793"/>
                        <a:pt x="1089" y="498"/>
                      </a:cubicBez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27"/>
                <p:cNvSpPr/>
                <p:nvPr/>
              </p:nvSpPr>
              <p:spPr>
                <a:xfrm>
                  <a:off x="3327313" y="2817700"/>
                  <a:ext cx="27375" cy="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40" extrusionOk="0">
                      <a:moveTo>
                        <a:pt x="1094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7" y="1039"/>
                      </a:cubicBezTo>
                      <a:cubicBezTo>
                        <a:pt x="848" y="1039"/>
                        <a:pt x="1094" y="793"/>
                        <a:pt x="1094" y="498"/>
                      </a:cubicBezTo>
                      <a:lnTo>
                        <a:pt x="1094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27"/>
                <p:cNvSpPr/>
                <p:nvPr/>
              </p:nvSpPr>
              <p:spPr>
                <a:xfrm>
                  <a:off x="3392463" y="2817700"/>
                  <a:ext cx="27825" cy="2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1058" extrusionOk="0">
                      <a:moveTo>
                        <a:pt x="1101" y="0"/>
                      </a:moveTo>
                      <a:lnTo>
                        <a:pt x="13" y="7"/>
                      </a:lnTo>
                      <a:lnTo>
                        <a:pt x="13" y="498"/>
                      </a:lnTo>
                      <a:cubicBezTo>
                        <a:pt x="0" y="806"/>
                        <a:pt x="246" y="1058"/>
                        <a:pt x="554" y="1058"/>
                      </a:cubicBezTo>
                      <a:cubicBezTo>
                        <a:pt x="861" y="1058"/>
                        <a:pt x="1113" y="806"/>
                        <a:pt x="1101" y="498"/>
                      </a:cubicBez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7"/>
                <p:cNvSpPr/>
                <p:nvPr/>
              </p:nvSpPr>
              <p:spPr>
                <a:xfrm>
                  <a:off x="3458063" y="2817700"/>
                  <a:ext cx="27225" cy="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40" extrusionOk="0">
                      <a:moveTo>
                        <a:pt x="1089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7" y="1039"/>
                        <a:pt x="542" y="1039"/>
                      </a:cubicBezTo>
                      <a:cubicBezTo>
                        <a:pt x="843" y="1039"/>
                        <a:pt x="1089" y="793"/>
                        <a:pt x="1089" y="498"/>
                      </a:cubicBez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7"/>
                <p:cNvSpPr/>
                <p:nvPr/>
              </p:nvSpPr>
              <p:spPr>
                <a:xfrm>
                  <a:off x="3523388" y="2817700"/>
                  <a:ext cx="27375" cy="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40" extrusionOk="0">
                      <a:moveTo>
                        <a:pt x="1094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7" y="1039"/>
                      </a:cubicBezTo>
                      <a:cubicBezTo>
                        <a:pt x="849" y="1039"/>
                        <a:pt x="1088" y="793"/>
                        <a:pt x="1094" y="498"/>
                      </a:cubicBezTo>
                      <a:lnTo>
                        <a:pt x="1094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7"/>
                <p:cNvSpPr/>
                <p:nvPr/>
              </p:nvSpPr>
              <p:spPr>
                <a:xfrm>
                  <a:off x="3588538" y="2817700"/>
                  <a:ext cx="27850" cy="2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1058" extrusionOk="0">
                      <a:moveTo>
                        <a:pt x="1101" y="0"/>
                      </a:moveTo>
                      <a:lnTo>
                        <a:pt x="13" y="7"/>
                      </a:lnTo>
                      <a:lnTo>
                        <a:pt x="13" y="498"/>
                      </a:lnTo>
                      <a:cubicBezTo>
                        <a:pt x="1" y="806"/>
                        <a:pt x="246" y="1058"/>
                        <a:pt x="554" y="1058"/>
                      </a:cubicBezTo>
                      <a:cubicBezTo>
                        <a:pt x="861" y="1058"/>
                        <a:pt x="1113" y="806"/>
                        <a:pt x="1101" y="498"/>
                      </a:cubicBez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7"/>
                <p:cNvSpPr/>
                <p:nvPr/>
              </p:nvSpPr>
              <p:spPr>
                <a:xfrm>
                  <a:off x="3654163" y="2817700"/>
                  <a:ext cx="27225" cy="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40" extrusionOk="0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1" y="1039"/>
                      </a:cubicBezTo>
                      <a:cubicBezTo>
                        <a:pt x="842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27"/>
                <p:cNvSpPr/>
                <p:nvPr/>
              </p:nvSpPr>
              <p:spPr>
                <a:xfrm>
                  <a:off x="3719463" y="2817700"/>
                  <a:ext cx="27375" cy="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40" extrusionOk="0">
                      <a:moveTo>
                        <a:pt x="1095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6" y="1039"/>
                        <a:pt x="548" y="1039"/>
                      </a:cubicBezTo>
                      <a:cubicBezTo>
                        <a:pt x="849" y="1039"/>
                        <a:pt x="1089" y="793"/>
                        <a:pt x="1095" y="498"/>
                      </a:cubicBezTo>
                      <a:lnTo>
                        <a:pt x="1095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7"/>
                <p:cNvSpPr/>
                <p:nvPr/>
              </p:nvSpPr>
              <p:spPr>
                <a:xfrm>
                  <a:off x="3784938" y="2817700"/>
                  <a:ext cx="27225" cy="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40" extrusionOk="0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0" y="1039"/>
                        <a:pt x="541" y="1039"/>
                      </a:cubicBezTo>
                      <a:cubicBezTo>
                        <a:pt x="842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>
                  <a:off x="3850238" y="2817700"/>
                  <a:ext cx="27225" cy="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40" extrusionOk="0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8" y="1039"/>
                      </a:cubicBezTo>
                      <a:cubicBezTo>
                        <a:pt x="843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1" name="Google Shape;441;p27"/>
            <p:cNvGrpSpPr/>
            <p:nvPr/>
          </p:nvGrpSpPr>
          <p:grpSpPr>
            <a:xfrm>
              <a:off x="3090338" y="2927425"/>
              <a:ext cx="389575" cy="1365675"/>
              <a:chOff x="3090338" y="2927425"/>
              <a:chExt cx="389575" cy="1365675"/>
            </a:xfrm>
          </p:grpSpPr>
          <p:grpSp>
            <p:nvGrpSpPr>
              <p:cNvPr id="442" name="Google Shape;442;p27"/>
              <p:cNvGrpSpPr/>
              <p:nvPr/>
            </p:nvGrpSpPr>
            <p:grpSpPr>
              <a:xfrm>
                <a:off x="3090338" y="2927425"/>
                <a:ext cx="389575" cy="202550"/>
                <a:chOff x="3090338" y="2927425"/>
                <a:chExt cx="389575" cy="202550"/>
              </a:xfrm>
            </p:grpSpPr>
            <p:sp>
              <p:nvSpPr>
                <p:cNvPr id="443" name="Google Shape;443;p27"/>
                <p:cNvSpPr/>
                <p:nvPr/>
              </p:nvSpPr>
              <p:spPr>
                <a:xfrm>
                  <a:off x="3090338" y="2927425"/>
                  <a:ext cx="389575" cy="20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2" extrusionOk="0">
                      <a:moveTo>
                        <a:pt x="831" y="0"/>
                      </a:moveTo>
                      <a:cubicBezTo>
                        <a:pt x="376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27"/>
                <p:cNvSpPr/>
                <p:nvPr/>
              </p:nvSpPr>
              <p:spPr>
                <a:xfrm>
                  <a:off x="3102338" y="2950925"/>
                  <a:ext cx="359300" cy="1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2" h="6234" extrusionOk="0">
                      <a:moveTo>
                        <a:pt x="3369" y="1"/>
                      </a:moveTo>
                      <a:cubicBezTo>
                        <a:pt x="2539" y="1"/>
                        <a:pt x="1746" y="326"/>
                        <a:pt x="1168" y="910"/>
                      </a:cubicBezTo>
                      <a:cubicBezTo>
                        <a:pt x="271" y="1802"/>
                        <a:pt x="0" y="3142"/>
                        <a:pt x="480" y="4309"/>
                      </a:cubicBezTo>
                      <a:cubicBezTo>
                        <a:pt x="965" y="5477"/>
                        <a:pt x="2102" y="6233"/>
                        <a:pt x="3369" y="6233"/>
                      </a:cubicBezTo>
                      <a:lnTo>
                        <a:pt x="11261" y="6233"/>
                      </a:lnTo>
                      <a:cubicBezTo>
                        <a:pt x="12982" y="6227"/>
                        <a:pt x="14371" y="4838"/>
                        <a:pt x="14371" y="3117"/>
                      </a:cubicBezTo>
                      <a:cubicBezTo>
                        <a:pt x="14371" y="1396"/>
                        <a:pt x="12982" y="1"/>
                        <a:pt x="1126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203B5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Respiratory System</a:t>
                  </a:r>
                  <a:endParaRPr sz="1000">
                    <a:solidFill>
                      <a:srgbClr val="203B5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45" name="Google Shape;445;p27"/>
              <p:cNvGrpSpPr/>
              <p:nvPr/>
            </p:nvGrpSpPr>
            <p:grpSpPr>
              <a:xfrm>
                <a:off x="3090338" y="3218150"/>
                <a:ext cx="389575" cy="202575"/>
                <a:chOff x="3090338" y="3218150"/>
                <a:chExt cx="389575" cy="202575"/>
              </a:xfrm>
            </p:grpSpPr>
            <p:sp>
              <p:nvSpPr>
                <p:cNvPr id="446" name="Google Shape;446;p27"/>
                <p:cNvSpPr/>
                <p:nvPr/>
              </p:nvSpPr>
              <p:spPr>
                <a:xfrm>
                  <a:off x="3090338" y="3218150"/>
                  <a:ext cx="389575" cy="20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3" extrusionOk="0">
                      <a:moveTo>
                        <a:pt x="831" y="1"/>
                      </a:moveTo>
                      <a:cubicBezTo>
                        <a:pt x="376" y="1"/>
                        <a:pt x="1" y="376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6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27"/>
                <p:cNvSpPr/>
                <p:nvPr/>
              </p:nvSpPr>
              <p:spPr>
                <a:xfrm>
                  <a:off x="3102488" y="3241525"/>
                  <a:ext cx="359150" cy="1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6" h="6233" extrusionOk="0">
                      <a:moveTo>
                        <a:pt x="3363" y="0"/>
                      </a:moveTo>
                      <a:cubicBezTo>
                        <a:pt x="2533" y="6"/>
                        <a:pt x="1740" y="332"/>
                        <a:pt x="1162" y="922"/>
                      </a:cubicBezTo>
                      <a:cubicBezTo>
                        <a:pt x="265" y="1807"/>
                        <a:pt x="0" y="3147"/>
                        <a:pt x="480" y="4315"/>
                      </a:cubicBezTo>
                      <a:cubicBezTo>
                        <a:pt x="957" y="5472"/>
                        <a:pt x="2087" y="6233"/>
                        <a:pt x="3341" y="6233"/>
                      </a:cubicBezTo>
                      <a:cubicBezTo>
                        <a:pt x="3346" y="6233"/>
                        <a:pt x="3352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6" y="6233"/>
                        <a:pt x="14365" y="4838"/>
                        <a:pt x="14365" y="3116"/>
                      </a:cubicBezTo>
                      <a:cubicBezTo>
                        <a:pt x="14365" y="1395"/>
                        <a:pt x="12976" y="6"/>
                        <a:pt x="11255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203B5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Nervous System</a:t>
                  </a:r>
                  <a:endParaRPr sz="1100">
                    <a:solidFill>
                      <a:srgbClr val="203B5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48" name="Google Shape;448;p27"/>
              <p:cNvGrpSpPr/>
              <p:nvPr/>
            </p:nvGrpSpPr>
            <p:grpSpPr>
              <a:xfrm>
                <a:off x="3090338" y="3509050"/>
                <a:ext cx="389575" cy="202550"/>
                <a:chOff x="3090338" y="3509050"/>
                <a:chExt cx="389575" cy="202550"/>
              </a:xfrm>
            </p:grpSpPr>
            <p:sp>
              <p:nvSpPr>
                <p:cNvPr id="449" name="Google Shape;449;p27"/>
                <p:cNvSpPr/>
                <p:nvPr/>
              </p:nvSpPr>
              <p:spPr>
                <a:xfrm>
                  <a:off x="3090338" y="3509050"/>
                  <a:ext cx="389575" cy="20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2" extrusionOk="0">
                      <a:moveTo>
                        <a:pt x="831" y="1"/>
                      </a:moveTo>
                      <a:cubicBezTo>
                        <a:pt x="376" y="1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27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27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27"/>
                <p:cNvSpPr/>
                <p:nvPr/>
              </p:nvSpPr>
              <p:spPr>
                <a:xfrm>
                  <a:off x="3102481" y="3532402"/>
                  <a:ext cx="359150" cy="1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6" h="6234" extrusionOk="0">
                      <a:moveTo>
                        <a:pt x="3363" y="1"/>
                      </a:moveTo>
                      <a:cubicBezTo>
                        <a:pt x="2533" y="1"/>
                        <a:pt x="1740" y="327"/>
                        <a:pt x="1162" y="917"/>
                      </a:cubicBezTo>
                      <a:cubicBezTo>
                        <a:pt x="265" y="1802"/>
                        <a:pt x="0" y="3142"/>
                        <a:pt x="480" y="4310"/>
                      </a:cubicBezTo>
                      <a:cubicBezTo>
                        <a:pt x="959" y="5471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6" y="6227"/>
                        <a:pt x="14365" y="4838"/>
                        <a:pt x="14365" y="3117"/>
                      </a:cubicBezTo>
                      <a:cubicBezTo>
                        <a:pt x="14365" y="1396"/>
                        <a:pt x="12976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203B5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Mental and Behavioral</a:t>
                  </a:r>
                  <a:endParaRPr sz="1100">
                    <a:solidFill>
                      <a:srgbClr val="203B5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51" name="Google Shape;451;p27"/>
              <p:cNvGrpSpPr/>
              <p:nvPr/>
            </p:nvGrpSpPr>
            <p:grpSpPr>
              <a:xfrm>
                <a:off x="3090338" y="3799800"/>
                <a:ext cx="389575" cy="202550"/>
                <a:chOff x="3090338" y="3799800"/>
                <a:chExt cx="389575" cy="202550"/>
              </a:xfrm>
            </p:grpSpPr>
            <p:sp>
              <p:nvSpPr>
                <p:cNvPr id="452" name="Google Shape;452;p27"/>
                <p:cNvSpPr/>
                <p:nvPr/>
              </p:nvSpPr>
              <p:spPr>
                <a:xfrm>
                  <a:off x="3090338" y="3799800"/>
                  <a:ext cx="389575" cy="20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2" extrusionOk="0">
                      <a:moveTo>
                        <a:pt x="831" y="0"/>
                      </a:moveTo>
                      <a:cubicBezTo>
                        <a:pt x="376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1"/>
                        <a:pt x="831" y="8101"/>
                      </a:cubicBezTo>
                      <a:lnTo>
                        <a:pt x="14753" y="8101"/>
                      </a:lnTo>
                      <a:cubicBezTo>
                        <a:pt x="15208" y="8101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7"/>
                <p:cNvSpPr/>
                <p:nvPr/>
              </p:nvSpPr>
              <p:spPr>
                <a:xfrm>
                  <a:off x="3102488" y="3823150"/>
                  <a:ext cx="359150" cy="1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6" h="6234" extrusionOk="0">
                      <a:moveTo>
                        <a:pt x="3363" y="0"/>
                      </a:moveTo>
                      <a:cubicBezTo>
                        <a:pt x="2533" y="0"/>
                        <a:pt x="1740" y="332"/>
                        <a:pt x="1162" y="916"/>
                      </a:cubicBezTo>
                      <a:cubicBezTo>
                        <a:pt x="265" y="1808"/>
                        <a:pt x="0" y="3148"/>
                        <a:pt x="480" y="4309"/>
                      </a:cubicBezTo>
                      <a:cubicBezTo>
                        <a:pt x="959" y="5477"/>
                        <a:pt x="2096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6" y="6233"/>
                        <a:pt x="14365" y="4838"/>
                        <a:pt x="14365" y="3117"/>
                      </a:cubicBezTo>
                      <a:cubicBezTo>
                        <a:pt x="14365" y="1396"/>
                        <a:pt x="12976" y="0"/>
                        <a:pt x="11255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203B5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Endocrine, Metabolic</a:t>
                  </a:r>
                  <a:endParaRPr sz="1100">
                    <a:solidFill>
                      <a:srgbClr val="203B5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54" name="Google Shape;454;p27"/>
              <p:cNvGrpSpPr/>
              <p:nvPr/>
            </p:nvGrpSpPr>
            <p:grpSpPr>
              <a:xfrm>
                <a:off x="3090338" y="4090525"/>
                <a:ext cx="389575" cy="202575"/>
                <a:chOff x="3090338" y="4090525"/>
                <a:chExt cx="389575" cy="202575"/>
              </a:xfrm>
            </p:grpSpPr>
            <p:sp>
              <p:nvSpPr>
                <p:cNvPr id="455" name="Google Shape;455;p27"/>
                <p:cNvSpPr/>
                <p:nvPr/>
              </p:nvSpPr>
              <p:spPr>
                <a:xfrm>
                  <a:off x="3090338" y="4090525"/>
                  <a:ext cx="389575" cy="20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3" extrusionOk="0">
                      <a:moveTo>
                        <a:pt x="831" y="1"/>
                      </a:moveTo>
                      <a:cubicBezTo>
                        <a:pt x="376" y="1"/>
                        <a:pt x="1" y="370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0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7"/>
                <p:cNvSpPr/>
                <p:nvPr/>
              </p:nvSpPr>
              <p:spPr>
                <a:xfrm>
                  <a:off x="3102488" y="4113875"/>
                  <a:ext cx="359150" cy="1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6" h="6234" extrusionOk="0">
                      <a:moveTo>
                        <a:pt x="3363" y="1"/>
                      </a:moveTo>
                      <a:cubicBezTo>
                        <a:pt x="2533" y="1"/>
                        <a:pt x="1740" y="333"/>
                        <a:pt x="1162" y="917"/>
                      </a:cubicBezTo>
                      <a:cubicBezTo>
                        <a:pt x="265" y="1808"/>
                        <a:pt x="0" y="3148"/>
                        <a:pt x="480" y="4316"/>
                      </a:cubicBezTo>
                      <a:cubicBezTo>
                        <a:pt x="959" y="5478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6" y="6234"/>
                        <a:pt x="14365" y="4838"/>
                        <a:pt x="14365" y="3117"/>
                      </a:cubicBezTo>
                      <a:cubicBezTo>
                        <a:pt x="14365" y="1396"/>
                        <a:pt x="12976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203B56"/>
                      </a:solidFill>
                    </a:rPr>
                    <a:t>Accidents</a:t>
                  </a:r>
                  <a:endParaRPr sz="1100">
                    <a:solidFill>
                      <a:srgbClr val="203B56"/>
                    </a:solidFill>
                  </a:endParaRPr>
                </a:p>
              </p:txBody>
            </p:sp>
          </p:grpSp>
        </p:grpSp>
        <p:grpSp>
          <p:nvGrpSpPr>
            <p:cNvPr id="457" name="Google Shape;457;p27"/>
            <p:cNvGrpSpPr/>
            <p:nvPr/>
          </p:nvGrpSpPr>
          <p:grpSpPr>
            <a:xfrm>
              <a:off x="3602363" y="2927425"/>
              <a:ext cx="389575" cy="1365675"/>
              <a:chOff x="3602363" y="2927425"/>
              <a:chExt cx="389575" cy="1365675"/>
            </a:xfrm>
          </p:grpSpPr>
          <p:grpSp>
            <p:nvGrpSpPr>
              <p:cNvPr id="458" name="Google Shape;458;p27"/>
              <p:cNvGrpSpPr/>
              <p:nvPr/>
            </p:nvGrpSpPr>
            <p:grpSpPr>
              <a:xfrm>
                <a:off x="3602363" y="2927425"/>
                <a:ext cx="389575" cy="202550"/>
                <a:chOff x="3602363" y="2927425"/>
                <a:chExt cx="389575" cy="202550"/>
              </a:xfrm>
            </p:grpSpPr>
            <p:sp>
              <p:nvSpPr>
                <p:cNvPr id="459" name="Google Shape;459;p27"/>
                <p:cNvSpPr/>
                <p:nvPr/>
              </p:nvSpPr>
              <p:spPr>
                <a:xfrm>
                  <a:off x="3602363" y="2927425"/>
                  <a:ext cx="389575" cy="20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2" extrusionOk="0">
                      <a:moveTo>
                        <a:pt x="831" y="0"/>
                      </a:moveTo>
                      <a:cubicBezTo>
                        <a:pt x="370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7"/>
                <p:cNvSpPr/>
                <p:nvPr/>
              </p:nvSpPr>
              <p:spPr>
                <a:xfrm>
                  <a:off x="3614363" y="2950925"/>
                  <a:ext cx="359300" cy="1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2" h="6234" extrusionOk="0">
                      <a:moveTo>
                        <a:pt x="3363" y="1"/>
                      </a:moveTo>
                      <a:cubicBezTo>
                        <a:pt x="2539" y="1"/>
                        <a:pt x="1746" y="326"/>
                        <a:pt x="1168" y="910"/>
                      </a:cubicBezTo>
                      <a:cubicBezTo>
                        <a:pt x="271" y="1802"/>
                        <a:pt x="0" y="3142"/>
                        <a:pt x="480" y="4309"/>
                      </a:cubicBezTo>
                      <a:cubicBezTo>
                        <a:pt x="965" y="5471"/>
                        <a:pt x="2102" y="6233"/>
                        <a:pt x="3363" y="6233"/>
                      </a:cubicBezTo>
                      <a:lnTo>
                        <a:pt x="11261" y="6233"/>
                      </a:lnTo>
                      <a:cubicBezTo>
                        <a:pt x="12976" y="6227"/>
                        <a:pt x="14371" y="4838"/>
                        <a:pt x="14371" y="3117"/>
                      </a:cubicBezTo>
                      <a:cubicBezTo>
                        <a:pt x="14371" y="1396"/>
                        <a:pt x="12976" y="1"/>
                        <a:pt x="11261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EBF2F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1,832,081</a:t>
                  </a:r>
                  <a:endParaRPr sz="1100">
                    <a:solidFill>
                      <a:srgbClr val="EBF2F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61" name="Google Shape;461;p27"/>
              <p:cNvGrpSpPr/>
              <p:nvPr/>
            </p:nvGrpSpPr>
            <p:grpSpPr>
              <a:xfrm>
                <a:off x="3602363" y="3218150"/>
                <a:ext cx="389575" cy="202575"/>
                <a:chOff x="3602363" y="3218150"/>
                <a:chExt cx="389575" cy="202575"/>
              </a:xfrm>
            </p:grpSpPr>
            <p:sp>
              <p:nvSpPr>
                <p:cNvPr id="462" name="Google Shape;462;p27"/>
                <p:cNvSpPr/>
                <p:nvPr/>
              </p:nvSpPr>
              <p:spPr>
                <a:xfrm>
                  <a:off x="3602363" y="3218150"/>
                  <a:ext cx="389575" cy="20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3" extrusionOk="0">
                      <a:moveTo>
                        <a:pt x="831" y="1"/>
                      </a:moveTo>
                      <a:cubicBezTo>
                        <a:pt x="370" y="1"/>
                        <a:pt x="1" y="376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6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27"/>
                <p:cNvSpPr/>
                <p:nvPr/>
              </p:nvSpPr>
              <p:spPr>
                <a:xfrm>
                  <a:off x="3614513" y="3241525"/>
                  <a:ext cx="359150" cy="1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6" h="6233" extrusionOk="0">
                      <a:moveTo>
                        <a:pt x="3357" y="0"/>
                      </a:moveTo>
                      <a:cubicBezTo>
                        <a:pt x="2533" y="6"/>
                        <a:pt x="1740" y="332"/>
                        <a:pt x="1162" y="922"/>
                      </a:cubicBezTo>
                      <a:cubicBezTo>
                        <a:pt x="265" y="1807"/>
                        <a:pt x="0" y="3147"/>
                        <a:pt x="480" y="4315"/>
                      </a:cubicBezTo>
                      <a:cubicBezTo>
                        <a:pt x="957" y="5472"/>
                        <a:pt x="2087" y="6233"/>
                        <a:pt x="3341" y="6233"/>
                      </a:cubicBezTo>
                      <a:cubicBezTo>
                        <a:pt x="3346" y="6233"/>
                        <a:pt x="3351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0" y="6233"/>
                        <a:pt x="14365" y="4838"/>
                        <a:pt x="14365" y="3116"/>
                      </a:cubicBezTo>
                      <a:cubicBezTo>
                        <a:pt x="14365" y="1395"/>
                        <a:pt x="12970" y="6"/>
                        <a:pt x="11255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EBF2F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1,108,613</a:t>
                  </a:r>
                  <a:endParaRPr sz="1100">
                    <a:solidFill>
                      <a:srgbClr val="EBF2F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64" name="Google Shape;464;p27"/>
              <p:cNvGrpSpPr/>
              <p:nvPr/>
            </p:nvGrpSpPr>
            <p:grpSpPr>
              <a:xfrm>
                <a:off x="3602363" y="3509050"/>
                <a:ext cx="389575" cy="202550"/>
                <a:chOff x="3602363" y="3509050"/>
                <a:chExt cx="389575" cy="202550"/>
              </a:xfrm>
            </p:grpSpPr>
            <p:sp>
              <p:nvSpPr>
                <p:cNvPr id="465" name="Google Shape;465;p27"/>
                <p:cNvSpPr/>
                <p:nvPr/>
              </p:nvSpPr>
              <p:spPr>
                <a:xfrm>
                  <a:off x="3602363" y="3509050"/>
                  <a:ext cx="389575" cy="20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2" extrusionOk="0">
                      <a:moveTo>
                        <a:pt x="831" y="1"/>
                      </a:moveTo>
                      <a:cubicBezTo>
                        <a:pt x="370" y="1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27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27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7"/>
                <p:cNvSpPr/>
                <p:nvPr/>
              </p:nvSpPr>
              <p:spPr>
                <a:xfrm>
                  <a:off x="3614513" y="3532400"/>
                  <a:ext cx="359150" cy="1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6" h="6234" extrusionOk="0">
                      <a:moveTo>
                        <a:pt x="3357" y="1"/>
                      </a:moveTo>
                      <a:cubicBezTo>
                        <a:pt x="2533" y="1"/>
                        <a:pt x="1740" y="327"/>
                        <a:pt x="1162" y="917"/>
                      </a:cubicBezTo>
                      <a:cubicBezTo>
                        <a:pt x="265" y="1802"/>
                        <a:pt x="0" y="3142"/>
                        <a:pt x="480" y="4310"/>
                      </a:cubicBezTo>
                      <a:cubicBezTo>
                        <a:pt x="959" y="5471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0" y="6227"/>
                        <a:pt x="14365" y="4838"/>
                        <a:pt x="14365" y="3117"/>
                      </a:cubicBezTo>
                      <a:cubicBezTo>
                        <a:pt x="14365" y="1396"/>
                        <a:pt x="12970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EBF2F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901,676</a:t>
                  </a:r>
                  <a:endParaRPr sz="1100">
                    <a:solidFill>
                      <a:srgbClr val="EBF2F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67" name="Google Shape;467;p27"/>
              <p:cNvGrpSpPr/>
              <p:nvPr/>
            </p:nvGrpSpPr>
            <p:grpSpPr>
              <a:xfrm>
                <a:off x="3602363" y="3799800"/>
                <a:ext cx="389575" cy="202550"/>
                <a:chOff x="3602363" y="3799800"/>
                <a:chExt cx="389575" cy="202550"/>
              </a:xfrm>
            </p:grpSpPr>
            <p:sp>
              <p:nvSpPr>
                <p:cNvPr id="468" name="Google Shape;468;p27"/>
                <p:cNvSpPr/>
                <p:nvPr/>
              </p:nvSpPr>
              <p:spPr>
                <a:xfrm>
                  <a:off x="3602363" y="3799800"/>
                  <a:ext cx="389575" cy="20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2" extrusionOk="0">
                      <a:moveTo>
                        <a:pt x="831" y="0"/>
                      </a:moveTo>
                      <a:cubicBezTo>
                        <a:pt x="370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1"/>
                        <a:pt x="831" y="8101"/>
                      </a:cubicBezTo>
                      <a:lnTo>
                        <a:pt x="14753" y="8101"/>
                      </a:lnTo>
                      <a:cubicBezTo>
                        <a:pt x="15208" y="8101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7"/>
                <p:cNvSpPr/>
                <p:nvPr/>
              </p:nvSpPr>
              <p:spPr>
                <a:xfrm>
                  <a:off x="3614513" y="3823150"/>
                  <a:ext cx="359150" cy="1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6" h="6234" extrusionOk="0">
                      <a:moveTo>
                        <a:pt x="3357" y="0"/>
                      </a:moveTo>
                      <a:cubicBezTo>
                        <a:pt x="2533" y="0"/>
                        <a:pt x="1740" y="332"/>
                        <a:pt x="1162" y="916"/>
                      </a:cubicBezTo>
                      <a:cubicBezTo>
                        <a:pt x="265" y="1808"/>
                        <a:pt x="0" y="3148"/>
                        <a:pt x="480" y="4309"/>
                      </a:cubicBezTo>
                      <a:cubicBezTo>
                        <a:pt x="959" y="5477"/>
                        <a:pt x="2096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0" y="6233"/>
                        <a:pt x="14365" y="4838"/>
                        <a:pt x="14365" y="3117"/>
                      </a:cubicBezTo>
                      <a:cubicBezTo>
                        <a:pt x="14365" y="1396"/>
                        <a:pt x="12970" y="0"/>
                        <a:pt x="11255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EBF2F2"/>
                      </a:solidFill>
                    </a:rPr>
                    <a:t>801,328</a:t>
                  </a:r>
                  <a:endParaRPr sz="1100">
                    <a:solidFill>
                      <a:srgbClr val="EBF2F2"/>
                    </a:solidFill>
                  </a:endParaRPr>
                </a:p>
              </p:txBody>
            </p:sp>
          </p:grpSp>
          <p:grpSp>
            <p:nvGrpSpPr>
              <p:cNvPr id="470" name="Google Shape;470;p27"/>
              <p:cNvGrpSpPr/>
              <p:nvPr/>
            </p:nvGrpSpPr>
            <p:grpSpPr>
              <a:xfrm>
                <a:off x="3602363" y="4090525"/>
                <a:ext cx="389575" cy="202575"/>
                <a:chOff x="3602363" y="4090525"/>
                <a:chExt cx="389575" cy="202575"/>
              </a:xfrm>
            </p:grpSpPr>
            <p:sp>
              <p:nvSpPr>
                <p:cNvPr id="471" name="Google Shape;471;p27"/>
                <p:cNvSpPr/>
                <p:nvPr/>
              </p:nvSpPr>
              <p:spPr>
                <a:xfrm>
                  <a:off x="3602363" y="4090525"/>
                  <a:ext cx="389575" cy="20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3" h="8103" extrusionOk="0">
                      <a:moveTo>
                        <a:pt x="831" y="1"/>
                      </a:moveTo>
                      <a:cubicBezTo>
                        <a:pt x="370" y="1"/>
                        <a:pt x="1" y="370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0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7"/>
                <p:cNvSpPr/>
                <p:nvPr/>
              </p:nvSpPr>
              <p:spPr>
                <a:xfrm>
                  <a:off x="3614513" y="4113875"/>
                  <a:ext cx="359150" cy="1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6" h="6234" extrusionOk="0">
                      <a:moveTo>
                        <a:pt x="3357" y="1"/>
                      </a:moveTo>
                      <a:cubicBezTo>
                        <a:pt x="2533" y="1"/>
                        <a:pt x="1740" y="333"/>
                        <a:pt x="1162" y="917"/>
                      </a:cubicBezTo>
                      <a:cubicBezTo>
                        <a:pt x="265" y="1808"/>
                        <a:pt x="0" y="3148"/>
                        <a:pt x="480" y="4316"/>
                      </a:cubicBezTo>
                      <a:cubicBezTo>
                        <a:pt x="959" y="5478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0" y="6234"/>
                        <a:pt x="14365" y="4838"/>
                        <a:pt x="14365" y="3117"/>
                      </a:cubicBezTo>
                      <a:cubicBezTo>
                        <a:pt x="14365" y="1396"/>
                        <a:pt x="12970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rgbClr val="EBF2F2"/>
                      </a:solidFill>
                    </a:rPr>
                    <a:t>293,912</a:t>
                  </a:r>
                  <a:endParaRPr sz="1100">
                    <a:solidFill>
                      <a:srgbClr val="EBF2F2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D95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"/>
          <p:cNvSpPr/>
          <p:nvPr/>
        </p:nvSpPr>
        <p:spPr>
          <a:xfrm>
            <a:off x="5568629" y="2866159"/>
            <a:ext cx="808566" cy="23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2440642" y="2875034"/>
            <a:ext cx="808566" cy="23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8"/>
          <p:cNvGrpSpPr/>
          <p:nvPr/>
        </p:nvGrpSpPr>
        <p:grpSpPr>
          <a:xfrm>
            <a:off x="3815115" y="2259309"/>
            <a:ext cx="1158497" cy="1209027"/>
            <a:chOff x="-165066" y="3843615"/>
            <a:chExt cx="221259" cy="230455"/>
          </a:xfrm>
        </p:grpSpPr>
        <p:sp>
          <p:nvSpPr>
            <p:cNvPr id="480" name="Google Shape;480;p28"/>
            <p:cNvSpPr/>
            <p:nvPr/>
          </p:nvSpPr>
          <p:spPr>
            <a:xfrm>
              <a:off x="-165066" y="3843615"/>
              <a:ext cx="106189" cy="230455"/>
            </a:xfrm>
            <a:custGeom>
              <a:avLst/>
              <a:gdLst/>
              <a:ahLst/>
              <a:cxnLst/>
              <a:rect l="l" t="t" r="r" b="b"/>
              <a:pathLst>
                <a:path w="9076" h="19697" extrusionOk="0">
                  <a:moveTo>
                    <a:pt x="7950" y="0"/>
                  </a:moveTo>
                  <a:cubicBezTo>
                    <a:pt x="7325" y="0"/>
                    <a:pt x="7031" y="353"/>
                    <a:pt x="6905" y="861"/>
                  </a:cubicBezTo>
                  <a:cubicBezTo>
                    <a:pt x="6789" y="843"/>
                    <a:pt x="6673" y="834"/>
                    <a:pt x="6560" y="834"/>
                  </a:cubicBezTo>
                  <a:cubicBezTo>
                    <a:pt x="5374" y="834"/>
                    <a:pt x="4369" y="1804"/>
                    <a:pt x="4378" y="3035"/>
                  </a:cubicBezTo>
                  <a:cubicBezTo>
                    <a:pt x="4378" y="3093"/>
                    <a:pt x="4384" y="3152"/>
                    <a:pt x="4388" y="3210"/>
                  </a:cubicBezTo>
                  <a:cubicBezTo>
                    <a:pt x="4095" y="3091"/>
                    <a:pt x="3789" y="3034"/>
                    <a:pt x="3486" y="3034"/>
                  </a:cubicBezTo>
                  <a:cubicBezTo>
                    <a:pt x="2814" y="3034"/>
                    <a:pt x="2155" y="3317"/>
                    <a:pt x="1689" y="3841"/>
                  </a:cubicBezTo>
                  <a:cubicBezTo>
                    <a:pt x="1013" y="4601"/>
                    <a:pt x="893" y="5704"/>
                    <a:pt x="1385" y="6594"/>
                  </a:cubicBezTo>
                  <a:cubicBezTo>
                    <a:pt x="0" y="7697"/>
                    <a:pt x="117" y="9839"/>
                    <a:pt x="1618" y="10780"/>
                  </a:cubicBezTo>
                  <a:cubicBezTo>
                    <a:pt x="664" y="11961"/>
                    <a:pt x="1036" y="13721"/>
                    <a:pt x="2388" y="14417"/>
                  </a:cubicBezTo>
                  <a:cubicBezTo>
                    <a:pt x="2375" y="14508"/>
                    <a:pt x="2372" y="14595"/>
                    <a:pt x="2372" y="14685"/>
                  </a:cubicBezTo>
                  <a:cubicBezTo>
                    <a:pt x="2372" y="15776"/>
                    <a:pt x="3106" y="16727"/>
                    <a:pt x="4161" y="17002"/>
                  </a:cubicBezTo>
                  <a:cubicBezTo>
                    <a:pt x="4473" y="17901"/>
                    <a:pt x="5317" y="18472"/>
                    <a:pt x="6226" y="18472"/>
                  </a:cubicBezTo>
                  <a:cubicBezTo>
                    <a:pt x="6429" y="18472"/>
                    <a:pt x="6635" y="18443"/>
                    <a:pt x="6840" y="18383"/>
                  </a:cubicBezTo>
                  <a:cubicBezTo>
                    <a:pt x="6888" y="19128"/>
                    <a:pt x="7157" y="19697"/>
                    <a:pt x="7953" y="19697"/>
                  </a:cubicBezTo>
                  <a:cubicBezTo>
                    <a:pt x="9074" y="19697"/>
                    <a:pt x="9059" y="18730"/>
                    <a:pt x="9075" y="18730"/>
                  </a:cubicBezTo>
                  <a:cubicBezTo>
                    <a:pt x="9075" y="18730"/>
                    <a:pt x="9075" y="18730"/>
                    <a:pt x="9075" y="18730"/>
                  </a:cubicBezTo>
                  <a:cubicBezTo>
                    <a:pt x="9072" y="18726"/>
                    <a:pt x="9046" y="1055"/>
                    <a:pt x="9033" y="1055"/>
                  </a:cubicBezTo>
                  <a:cubicBezTo>
                    <a:pt x="9033" y="1055"/>
                    <a:pt x="9033" y="1055"/>
                    <a:pt x="9033" y="1055"/>
                  </a:cubicBezTo>
                  <a:cubicBezTo>
                    <a:pt x="9014" y="919"/>
                    <a:pt x="8982" y="790"/>
                    <a:pt x="8936" y="660"/>
                  </a:cubicBezTo>
                  <a:cubicBezTo>
                    <a:pt x="8784" y="259"/>
                    <a:pt x="8490" y="0"/>
                    <a:pt x="7950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-100985" y="3906105"/>
              <a:ext cx="41804" cy="52708"/>
            </a:xfrm>
            <a:custGeom>
              <a:avLst/>
              <a:gdLst/>
              <a:ahLst/>
              <a:cxnLst/>
              <a:rect l="l" t="t" r="r" b="b"/>
              <a:pathLst>
                <a:path w="3573" h="4505" fill="none" extrusionOk="0">
                  <a:moveTo>
                    <a:pt x="3573" y="1"/>
                  </a:moveTo>
                  <a:cubicBezTo>
                    <a:pt x="3573" y="1"/>
                    <a:pt x="1" y="221"/>
                    <a:pt x="997" y="4504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-86594" y="3875146"/>
              <a:ext cx="27296" cy="25717"/>
            </a:xfrm>
            <a:custGeom>
              <a:avLst/>
              <a:gdLst/>
              <a:ahLst/>
              <a:cxnLst/>
              <a:rect l="l" t="t" r="r" b="b"/>
              <a:pathLst>
                <a:path w="2333" h="2198" fill="none" extrusionOk="0">
                  <a:moveTo>
                    <a:pt x="0" y="696"/>
                  </a:moveTo>
                  <a:cubicBezTo>
                    <a:pt x="0" y="696"/>
                    <a:pt x="2333" y="0"/>
                    <a:pt x="2333" y="2197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-113855" y="3879078"/>
              <a:ext cx="8986" cy="21785"/>
            </a:xfrm>
            <a:custGeom>
              <a:avLst/>
              <a:gdLst/>
              <a:ahLst/>
              <a:cxnLst/>
              <a:rect l="l" t="t" r="r" b="b"/>
              <a:pathLst>
                <a:path w="768" h="1862" fill="none" extrusionOk="0">
                  <a:moveTo>
                    <a:pt x="1" y="1"/>
                  </a:moveTo>
                  <a:cubicBezTo>
                    <a:pt x="1" y="1"/>
                    <a:pt x="1" y="1056"/>
                    <a:pt x="768" y="1861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-148861" y="3908679"/>
              <a:ext cx="53340" cy="15538"/>
            </a:xfrm>
            <a:custGeom>
              <a:avLst/>
              <a:gdLst/>
              <a:ahLst/>
              <a:cxnLst/>
              <a:rect l="l" t="t" r="r" b="b"/>
              <a:pathLst>
                <a:path w="4559" h="1328" fill="none" extrusionOk="0">
                  <a:moveTo>
                    <a:pt x="0" y="1030"/>
                  </a:moveTo>
                  <a:cubicBezTo>
                    <a:pt x="1301" y="1"/>
                    <a:pt x="2559" y="1327"/>
                    <a:pt x="2559" y="1327"/>
                  </a:cubicBezTo>
                  <a:cubicBezTo>
                    <a:pt x="2559" y="1327"/>
                    <a:pt x="2828" y="150"/>
                    <a:pt x="4559" y="642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-137430" y="3963493"/>
              <a:ext cx="28092" cy="51948"/>
            </a:xfrm>
            <a:custGeom>
              <a:avLst/>
              <a:gdLst/>
              <a:ahLst/>
              <a:cxnLst/>
              <a:rect l="l" t="t" r="r" b="b"/>
              <a:pathLst>
                <a:path w="2401" h="4440" fill="none" extrusionOk="0">
                  <a:moveTo>
                    <a:pt x="10" y="4439"/>
                  </a:moveTo>
                  <a:cubicBezTo>
                    <a:pt x="10" y="4439"/>
                    <a:pt x="0" y="2220"/>
                    <a:pt x="1718" y="2437"/>
                  </a:cubicBezTo>
                  <a:cubicBezTo>
                    <a:pt x="1718" y="2437"/>
                    <a:pt x="828" y="1217"/>
                    <a:pt x="2401" y="1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-122021" y="4015429"/>
              <a:ext cx="12461" cy="32374"/>
            </a:xfrm>
            <a:custGeom>
              <a:avLst/>
              <a:gdLst/>
              <a:ahLst/>
              <a:cxnLst/>
              <a:rect l="l" t="t" r="r" b="b"/>
              <a:pathLst>
                <a:path w="1065" h="2767" fill="none" extrusionOk="0">
                  <a:moveTo>
                    <a:pt x="1064" y="0"/>
                  </a:moveTo>
                  <a:cubicBezTo>
                    <a:pt x="1064" y="0"/>
                    <a:pt x="0" y="1146"/>
                    <a:pt x="702" y="2767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-95533" y="4013124"/>
              <a:ext cx="36235" cy="21739"/>
            </a:xfrm>
            <a:custGeom>
              <a:avLst/>
              <a:gdLst/>
              <a:ahLst/>
              <a:cxnLst/>
              <a:rect l="l" t="t" r="r" b="b"/>
              <a:pathLst>
                <a:path w="3097" h="1858" fill="none" extrusionOk="0">
                  <a:moveTo>
                    <a:pt x="3097" y="197"/>
                  </a:moveTo>
                  <a:cubicBezTo>
                    <a:pt x="1463" y="0"/>
                    <a:pt x="764" y="1579"/>
                    <a:pt x="764" y="1579"/>
                  </a:cubicBezTo>
                  <a:cubicBezTo>
                    <a:pt x="764" y="1579"/>
                    <a:pt x="334" y="1391"/>
                    <a:pt x="1" y="1857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-123355" y="3941357"/>
              <a:ext cx="32000" cy="17913"/>
            </a:xfrm>
            <a:custGeom>
              <a:avLst/>
              <a:gdLst/>
              <a:ahLst/>
              <a:cxnLst/>
              <a:rect l="l" t="t" r="r" b="b"/>
              <a:pathLst>
                <a:path w="2735" h="1531" fill="none" extrusionOk="0">
                  <a:moveTo>
                    <a:pt x="2735" y="0"/>
                  </a:moveTo>
                  <a:cubicBezTo>
                    <a:pt x="2735" y="0"/>
                    <a:pt x="1085" y="1530"/>
                    <a:pt x="1" y="0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-91367" y="3973672"/>
              <a:ext cx="32070" cy="15807"/>
            </a:xfrm>
            <a:custGeom>
              <a:avLst/>
              <a:gdLst/>
              <a:ahLst/>
              <a:cxnLst/>
              <a:rect l="l" t="t" r="r" b="b"/>
              <a:pathLst>
                <a:path w="2741" h="1351" fill="none" extrusionOk="0">
                  <a:moveTo>
                    <a:pt x="1" y="434"/>
                  </a:moveTo>
                  <a:cubicBezTo>
                    <a:pt x="1" y="434"/>
                    <a:pt x="1709" y="1"/>
                    <a:pt x="2741" y="1350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-49996" y="3843615"/>
              <a:ext cx="106189" cy="230455"/>
            </a:xfrm>
            <a:custGeom>
              <a:avLst/>
              <a:gdLst/>
              <a:ahLst/>
              <a:cxnLst/>
              <a:rect l="l" t="t" r="r" b="b"/>
              <a:pathLst>
                <a:path w="9076" h="19697" extrusionOk="0">
                  <a:moveTo>
                    <a:pt x="1127" y="0"/>
                  </a:moveTo>
                  <a:cubicBezTo>
                    <a:pt x="586" y="0"/>
                    <a:pt x="292" y="259"/>
                    <a:pt x="140" y="660"/>
                  </a:cubicBezTo>
                  <a:cubicBezTo>
                    <a:pt x="95" y="790"/>
                    <a:pt x="62" y="919"/>
                    <a:pt x="43" y="1055"/>
                  </a:cubicBezTo>
                  <a:cubicBezTo>
                    <a:pt x="43" y="1055"/>
                    <a:pt x="43" y="1055"/>
                    <a:pt x="43" y="1055"/>
                  </a:cubicBezTo>
                  <a:cubicBezTo>
                    <a:pt x="30" y="1055"/>
                    <a:pt x="4" y="18726"/>
                    <a:pt x="1" y="18730"/>
                  </a:cubicBezTo>
                  <a:cubicBezTo>
                    <a:pt x="1" y="18730"/>
                    <a:pt x="1" y="18730"/>
                    <a:pt x="1" y="18730"/>
                  </a:cubicBezTo>
                  <a:cubicBezTo>
                    <a:pt x="17" y="18730"/>
                    <a:pt x="3" y="19697"/>
                    <a:pt x="1123" y="19697"/>
                  </a:cubicBezTo>
                  <a:cubicBezTo>
                    <a:pt x="1919" y="19697"/>
                    <a:pt x="2188" y="19128"/>
                    <a:pt x="2236" y="18383"/>
                  </a:cubicBezTo>
                  <a:cubicBezTo>
                    <a:pt x="2441" y="18443"/>
                    <a:pt x="2647" y="18472"/>
                    <a:pt x="2850" y="18472"/>
                  </a:cubicBezTo>
                  <a:cubicBezTo>
                    <a:pt x="3758" y="18472"/>
                    <a:pt x="4600" y="17901"/>
                    <a:pt x="4915" y="17002"/>
                  </a:cubicBezTo>
                  <a:cubicBezTo>
                    <a:pt x="5970" y="16727"/>
                    <a:pt x="6704" y="15776"/>
                    <a:pt x="6704" y="14685"/>
                  </a:cubicBezTo>
                  <a:cubicBezTo>
                    <a:pt x="6704" y="14595"/>
                    <a:pt x="6698" y="14508"/>
                    <a:pt x="6688" y="14417"/>
                  </a:cubicBezTo>
                  <a:cubicBezTo>
                    <a:pt x="8040" y="13725"/>
                    <a:pt x="8412" y="11961"/>
                    <a:pt x="7458" y="10780"/>
                  </a:cubicBezTo>
                  <a:cubicBezTo>
                    <a:pt x="8956" y="9839"/>
                    <a:pt x="9076" y="7697"/>
                    <a:pt x="7691" y="6594"/>
                  </a:cubicBezTo>
                  <a:cubicBezTo>
                    <a:pt x="8183" y="5704"/>
                    <a:pt x="8060" y="4601"/>
                    <a:pt x="7387" y="3841"/>
                  </a:cubicBezTo>
                  <a:cubicBezTo>
                    <a:pt x="6921" y="3315"/>
                    <a:pt x="6264" y="3033"/>
                    <a:pt x="5593" y="3033"/>
                  </a:cubicBezTo>
                  <a:cubicBezTo>
                    <a:pt x="5289" y="3033"/>
                    <a:pt x="4982" y="3091"/>
                    <a:pt x="4689" y="3210"/>
                  </a:cubicBezTo>
                  <a:cubicBezTo>
                    <a:pt x="4692" y="3152"/>
                    <a:pt x="4695" y="3093"/>
                    <a:pt x="4695" y="3035"/>
                  </a:cubicBezTo>
                  <a:cubicBezTo>
                    <a:pt x="4704" y="1804"/>
                    <a:pt x="3702" y="834"/>
                    <a:pt x="2514" y="834"/>
                  </a:cubicBezTo>
                  <a:cubicBezTo>
                    <a:pt x="2400" y="834"/>
                    <a:pt x="2285" y="843"/>
                    <a:pt x="2168" y="861"/>
                  </a:cubicBezTo>
                  <a:cubicBezTo>
                    <a:pt x="2045" y="353"/>
                    <a:pt x="1751" y="0"/>
                    <a:pt x="1127" y="0"/>
                  </a:cubicBezTo>
                  <a:close/>
                </a:path>
              </a:pathLst>
            </a:custGeom>
            <a:solidFill>
              <a:srgbClr val="405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-49692" y="3906105"/>
              <a:ext cx="41804" cy="52708"/>
            </a:xfrm>
            <a:custGeom>
              <a:avLst/>
              <a:gdLst/>
              <a:ahLst/>
              <a:cxnLst/>
              <a:rect l="l" t="t" r="r" b="b"/>
              <a:pathLst>
                <a:path w="3573" h="4505" fill="none" extrusionOk="0">
                  <a:moveTo>
                    <a:pt x="1" y="1"/>
                  </a:moveTo>
                  <a:cubicBezTo>
                    <a:pt x="1" y="1"/>
                    <a:pt x="3572" y="221"/>
                    <a:pt x="2573" y="4504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-49575" y="3875146"/>
              <a:ext cx="27261" cy="25717"/>
            </a:xfrm>
            <a:custGeom>
              <a:avLst/>
              <a:gdLst/>
              <a:ahLst/>
              <a:cxnLst/>
              <a:rect l="l" t="t" r="r" b="b"/>
              <a:pathLst>
                <a:path w="2330" h="2198" fill="none" extrusionOk="0">
                  <a:moveTo>
                    <a:pt x="2330" y="696"/>
                  </a:moveTo>
                  <a:cubicBezTo>
                    <a:pt x="2330" y="696"/>
                    <a:pt x="0" y="0"/>
                    <a:pt x="0" y="2197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-4003" y="3879078"/>
              <a:ext cx="8986" cy="21785"/>
            </a:xfrm>
            <a:custGeom>
              <a:avLst/>
              <a:gdLst/>
              <a:ahLst/>
              <a:cxnLst/>
              <a:rect l="l" t="t" r="r" b="b"/>
              <a:pathLst>
                <a:path w="768" h="1862" fill="none" extrusionOk="0">
                  <a:moveTo>
                    <a:pt x="767" y="1"/>
                  </a:moveTo>
                  <a:cubicBezTo>
                    <a:pt x="767" y="1"/>
                    <a:pt x="767" y="1056"/>
                    <a:pt x="1" y="1861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-13352" y="3908679"/>
              <a:ext cx="53352" cy="15538"/>
            </a:xfrm>
            <a:custGeom>
              <a:avLst/>
              <a:gdLst/>
              <a:ahLst/>
              <a:cxnLst/>
              <a:rect l="l" t="t" r="r" b="b"/>
              <a:pathLst>
                <a:path w="4560" h="1328" fill="none" extrusionOk="0">
                  <a:moveTo>
                    <a:pt x="4559" y="1030"/>
                  </a:moveTo>
                  <a:cubicBezTo>
                    <a:pt x="3258" y="1"/>
                    <a:pt x="1997" y="1327"/>
                    <a:pt x="1997" y="1327"/>
                  </a:cubicBezTo>
                  <a:cubicBezTo>
                    <a:pt x="1997" y="1327"/>
                    <a:pt x="1731" y="150"/>
                    <a:pt x="1" y="642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466" y="3963493"/>
              <a:ext cx="28092" cy="51948"/>
            </a:xfrm>
            <a:custGeom>
              <a:avLst/>
              <a:gdLst/>
              <a:ahLst/>
              <a:cxnLst/>
              <a:rect l="l" t="t" r="r" b="b"/>
              <a:pathLst>
                <a:path w="2401" h="4440" fill="none" extrusionOk="0">
                  <a:moveTo>
                    <a:pt x="2391" y="4439"/>
                  </a:moveTo>
                  <a:cubicBezTo>
                    <a:pt x="2391" y="4439"/>
                    <a:pt x="2401" y="2220"/>
                    <a:pt x="683" y="2437"/>
                  </a:cubicBezTo>
                  <a:cubicBezTo>
                    <a:pt x="683" y="2437"/>
                    <a:pt x="1573" y="1217"/>
                    <a:pt x="0" y="1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88" y="4015429"/>
              <a:ext cx="12472" cy="32374"/>
            </a:xfrm>
            <a:custGeom>
              <a:avLst/>
              <a:gdLst/>
              <a:ahLst/>
              <a:cxnLst/>
              <a:rect l="l" t="t" r="r" b="b"/>
              <a:pathLst>
                <a:path w="1066" h="2767" fill="none" extrusionOk="0">
                  <a:moveTo>
                    <a:pt x="1" y="0"/>
                  </a:moveTo>
                  <a:cubicBezTo>
                    <a:pt x="1" y="0"/>
                    <a:pt x="1065" y="1146"/>
                    <a:pt x="363" y="2767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-49575" y="4013124"/>
              <a:ext cx="36235" cy="21739"/>
            </a:xfrm>
            <a:custGeom>
              <a:avLst/>
              <a:gdLst/>
              <a:ahLst/>
              <a:cxnLst/>
              <a:rect l="l" t="t" r="r" b="b"/>
              <a:pathLst>
                <a:path w="3097" h="1858" fill="none" extrusionOk="0">
                  <a:moveTo>
                    <a:pt x="0" y="197"/>
                  </a:moveTo>
                  <a:cubicBezTo>
                    <a:pt x="1631" y="0"/>
                    <a:pt x="2330" y="1579"/>
                    <a:pt x="2330" y="1579"/>
                  </a:cubicBezTo>
                  <a:cubicBezTo>
                    <a:pt x="2330" y="1579"/>
                    <a:pt x="2763" y="1391"/>
                    <a:pt x="3097" y="1857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-17517" y="3941357"/>
              <a:ext cx="32000" cy="17913"/>
            </a:xfrm>
            <a:custGeom>
              <a:avLst/>
              <a:gdLst/>
              <a:ahLst/>
              <a:cxnLst/>
              <a:rect l="l" t="t" r="r" b="b"/>
              <a:pathLst>
                <a:path w="2735" h="1531" fill="none" extrusionOk="0">
                  <a:moveTo>
                    <a:pt x="1" y="0"/>
                  </a:moveTo>
                  <a:cubicBezTo>
                    <a:pt x="1" y="0"/>
                    <a:pt x="1651" y="1530"/>
                    <a:pt x="2734" y="0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-49575" y="3973672"/>
              <a:ext cx="32070" cy="15807"/>
            </a:xfrm>
            <a:custGeom>
              <a:avLst/>
              <a:gdLst/>
              <a:ahLst/>
              <a:cxnLst/>
              <a:rect l="l" t="t" r="r" b="b"/>
              <a:pathLst>
                <a:path w="2741" h="1351" fill="none" extrusionOk="0">
                  <a:moveTo>
                    <a:pt x="2741" y="434"/>
                  </a:moveTo>
                  <a:cubicBezTo>
                    <a:pt x="2741" y="434"/>
                    <a:pt x="1032" y="1"/>
                    <a:pt x="0" y="1350"/>
                  </a:cubicBezTo>
                </a:path>
              </a:pathLst>
            </a:custGeom>
            <a:noFill/>
            <a:ln w="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28"/>
          <p:cNvSpPr/>
          <p:nvPr/>
        </p:nvSpPr>
        <p:spPr>
          <a:xfrm>
            <a:off x="7050879" y="2854596"/>
            <a:ext cx="755574" cy="23"/>
          </a:xfrm>
          <a:custGeom>
            <a:avLst/>
            <a:gdLst/>
            <a:ahLst/>
            <a:cxnLst/>
            <a:rect l="l" t="t" r="r" b="b"/>
            <a:pathLst>
              <a:path w="32723" h="1" fill="none" extrusionOk="0">
                <a:moveTo>
                  <a:pt x="1" y="1"/>
                </a:moveTo>
                <a:lnTo>
                  <a:pt x="32723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28"/>
          <p:cNvGrpSpPr/>
          <p:nvPr/>
        </p:nvGrpSpPr>
        <p:grpSpPr>
          <a:xfrm>
            <a:off x="6405156" y="4193970"/>
            <a:ext cx="967195" cy="123740"/>
            <a:chOff x="1826655" y="4224370"/>
            <a:chExt cx="200738" cy="25631"/>
          </a:xfrm>
        </p:grpSpPr>
        <p:sp>
          <p:nvSpPr>
            <p:cNvPr id="502" name="Google Shape;502;p28"/>
            <p:cNvSpPr/>
            <p:nvPr/>
          </p:nvSpPr>
          <p:spPr>
            <a:xfrm>
              <a:off x="1826655" y="4238011"/>
              <a:ext cx="175094" cy="5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EB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2000728" y="4224370"/>
              <a:ext cx="26665" cy="25631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EBF2F2"/>
            </a:solidFill>
            <a:ln w="9525" cap="flat" cmpd="sng">
              <a:solidFill>
                <a:srgbClr val="EB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28"/>
          <p:cNvSpPr/>
          <p:nvPr/>
        </p:nvSpPr>
        <p:spPr>
          <a:xfrm>
            <a:off x="6226706" y="2571078"/>
            <a:ext cx="857100" cy="495978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50" y="1"/>
                </a:moveTo>
                <a:cubicBezTo>
                  <a:pt x="2218" y="1"/>
                  <a:pt x="0" y="2679"/>
                  <a:pt x="0" y="5984"/>
                </a:cubicBezTo>
                <a:lnTo>
                  <a:pt x="0" y="15461"/>
                </a:lnTo>
                <a:cubicBezTo>
                  <a:pt x="0" y="18766"/>
                  <a:pt x="2218" y="21447"/>
                  <a:pt x="4950" y="21447"/>
                </a:cubicBezTo>
                <a:lnTo>
                  <a:pt x="32168" y="21447"/>
                </a:lnTo>
                <a:cubicBezTo>
                  <a:pt x="34904" y="21447"/>
                  <a:pt x="37118" y="18766"/>
                  <a:pt x="37118" y="15461"/>
                </a:cubicBezTo>
                <a:lnTo>
                  <a:pt x="37118" y="5984"/>
                </a:lnTo>
                <a:cubicBezTo>
                  <a:pt x="37118" y="2679"/>
                  <a:pt x="34904" y="1"/>
                  <a:pt x="32168" y="1"/>
                </a:cubicBezTo>
                <a:close/>
              </a:path>
            </a:pathLst>
          </a:custGeom>
          <a:solidFill>
            <a:srgbClr val="213B55"/>
          </a:solidFill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BF2F2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100">
              <a:solidFill>
                <a:srgbClr val="EB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5" name="Google Shape;505;p28"/>
          <p:cNvGrpSpPr/>
          <p:nvPr/>
        </p:nvGrpSpPr>
        <p:grpSpPr>
          <a:xfrm>
            <a:off x="4822696" y="3340643"/>
            <a:ext cx="725455" cy="919271"/>
            <a:chOff x="1498221" y="4047614"/>
            <a:chExt cx="150566" cy="190416"/>
          </a:xfrm>
        </p:grpSpPr>
        <p:sp>
          <p:nvSpPr>
            <p:cNvPr id="506" name="Google Shape;506;p28"/>
            <p:cNvSpPr/>
            <p:nvPr/>
          </p:nvSpPr>
          <p:spPr>
            <a:xfrm>
              <a:off x="1510686" y="4060421"/>
              <a:ext cx="138101" cy="177608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498221" y="4047614"/>
              <a:ext cx="26646" cy="25622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28"/>
          <p:cNvSpPr/>
          <p:nvPr/>
        </p:nvSpPr>
        <p:spPr>
          <a:xfrm>
            <a:off x="7718507" y="2801961"/>
            <a:ext cx="128380" cy="123696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0"/>
                </a:moveTo>
                <a:cubicBezTo>
                  <a:pt x="1806" y="0"/>
                  <a:pt x="828" y="650"/>
                  <a:pt x="416" y="1649"/>
                </a:cubicBezTo>
                <a:cubicBezTo>
                  <a:pt x="0" y="2649"/>
                  <a:pt x="230" y="3802"/>
                  <a:pt x="993" y="4564"/>
                </a:cubicBezTo>
                <a:cubicBezTo>
                  <a:pt x="1505" y="5076"/>
                  <a:pt x="2190" y="5349"/>
                  <a:pt x="2887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4"/>
                </a:cubicBezTo>
                <a:cubicBezTo>
                  <a:pt x="5560" y="1197"/>
                  <a:pt x="4363" y="0"/>
                  <a:pt x="2886" y="0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5123819" y="2804261"/>
            <a:ext cx="468187" cy="123694"/>
            <a:chOff x="1560718" y="3936509"/>
            <a:chExt cx="97170" cy="25622"/>
          </a:xfrm>
        </p:grpSpPr>
        <p:sp>
          <p:nvSpPr>
            <p:cNvPr id="510" name="Google Shape;510;p28"/>
            <p:cNvSpPr/>
            <p:nvPr/>
          </p:nvSpPr>
          <p:spPr>
            <a:xfrm>
              <a:off x="1560718" y="3951414"/>
              <a:ext cx="84343" cy="5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631242" y="3936509"/>
              <a:ext cx="26646" cy="25622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28"/>
          <p:cNvSpPr/>
          <p:nvPr/>
        </p:nvSpPr>
        <p:spPr>
          <a:xfrm>
            <a:off x="3667432" y="2135870"/>
            <a:ext cx="1458557" cy="1460578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28"/>
          <p:cNvGrpSpPr/>
          <p:nvPr/>
        </p:nvGrpSpPr>
        <p:grpSpPr>
          <a:xfrm>
            <a:off x="1387940" y="1206145"/>
            <a:ext cx="2579235" cy="1203279"/>
            <a:chOff x="785350" y="3605478"/>
            <a:chExt cx="535311" cy="249245"/>
          </a:xfrm>
        </p:grpSpPr>
        <p:grpSp>
          <p:nvGrpSpPr>
            <p:cNvPr id="514" name="Google Shape;514;p28"/>
            <p:cNvGrpSpPr/>
            <p:nvPr/>
          </p:nvGrpSpPr>
          <p:grpSpPr>
            <a:xfrm>
              <a:off x="785350" y="3605478"/>
              <a:ext cx="376191" cy="102736"/>
              <a:chOff x="785350" y="3605478"/>
              <a:chExt cx="376191" cy="102736"/>
            </a:xfrm>
          </p:grpSpPr>
          <p:sp>
            <p:nvSpPr>
              <p:cNvPr id="515" name="Google Shape;515;p28"/>
              <p:cNvSpPr/>
              <p:nvPr/>
            </p:nvSpPr>
            <p:spPr>
              <a:xfrm>
                <a:off x="808023" y="3655851"/>
                <a:ext cx="175636" cy="5"/>
              </a:xfrm>
              <a:custGeom>
                <a:avLst/>
                <a:gdLst/>
                <a:ahLst/>
                <a:cxnLst/>
                <a:rect l="l" t="t" r="r" b="b"/>
                <a:pathLst>
                  <a:path w="36648" h="1" fill="none" extrusionOk="0">
                    <a:moveTo>
                      <a:pt x="3664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785350" y="3643867"/>
                <a:ext cx="25635" cy="25622"/>
              </a:xfrm>
              <a:custGeom>
                <a:avLst/>
                <a:gdLst/>
                <a:ahLst/>
                <a:cxnLst/>
                <a:rect l="l" t="t" r="r" b="b"/>
                <a:pathLst>
                  <a:path w="5349" h="5349" extrusionOk="0">
                    <a:moveTo>
                      <a:pt x="2674" y="0"/>
                    </a:moveTo>
                    <a:cubicBezTo>
                      <a:pt x="1197" y="0"/>
                      <a:pt x="0" y="1197"/>
                      <a:pt x="0" y="2674"/>
                    </a:cubicBezTo>
                    <a:cubicBezTo>
                      <a:pt x="0" y="4152"/>
                      <a:pt x="1197" y="5348"/>
                      <a:pt x="2674" y="5348"/>
                    </a:cubicBezTo>
                    <a:cubicBezTo>
                      <a:pt x="4152" y="5348"/>
                      <a:pt x="5348" y="4152"/>
                      <a:pt x="5348" y="2674"/>
                    </a:cubicBezTo>
                    <a:cubicBezTo>
                      <a:pt x="5348" y="1197"/>
                      <a:pt x="4152" y="0"/>
                      <a:pt x="2674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983648" y="3605478"/>
                <a:ext cx="177893" cy="102736"/>
              </a:xfrm>
              <a:custGeom>
                <a:avLst/>
                <a:gdLst/>
                <a:ahLst/>
                <a:cxnLst/>
                <a:rect l="l" t="t" r="r" b="b"/>
                <a:pathLst>
                  <a:path w="37119" h="21448" extrusionOk="0">
                    <a:moveTo>
                      <a:pt x="4951" y="1"/>
                    </a:moveTo>
                    <a:cubicBezTo>
                      <a:pt x="2219" y="1"/>
                      <a:pt x="1" y="2682"/>
                      <a:pt x="1" y="5987"/>
                    </a:cubicBezTo>
                    <a:lnTo>
                      <a:pt x="1" y="15464"/>
                    </a:lnTo>
                    <a:cubicBezTo>
                      <a:pt x="1" y="18769"/>
                      <a:pt x="2219" y="21447"/>
                      <a:pt x="4951" y="21447"/>
                    </a:cubicBezTo>
                    <a:lnTo>
                      <a:pt x="32172" y="21447"/>
                    </a:lnTo>
                    <a:cubicBezTo>
                      <a:pt x="34904" y="21447"/>
                      <a:pt x="37119" y="18769"/>
                      <a:pt x="37119" y="15464"/>
                    </a:cubicBezTo>
                    <a:lnTo>
                      <a:pt x="37119" y="5987"/>
                    </a:lnTo>
                    <a:cubicBezTo>
                      <a:pt x="37119" y="2682"/>
                      <a:pt x="34904" y="1"/>
                      <a:pt x="3217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 w="9525" cap="flat" cmpd="sng">
                <a:solidFill>
                  <a:srgbClr val="E2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203B56"/>
                    </a:solidFill>
                    <a:latin typeface="Roboto"/>
                    <a:ea typeface="Roboto"/>
                    <a:cs typeface="Roboto"/>
                    <a:sym typeface="Roboto"/>
                  </a:rPr>
                  <a:t>Age</a:t>
                </a:r>
                <a:endParaRPr sz="1100">
                  <a:solidFill>
                    <a:srgbClr val="203B5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18" name="Google Shape;518;p28"/>
            <p:cNvGrpSpPr/>
            <p:nvPr/>
          </p:nvGrpSpPr>
          <p:grpSpPr>
            <a:xfrm>
              <a:off x="1161530" y="3655851"/>
              <a:ext cx="159131" cy="198872"/>
              <a:chOff x="1161530" y="3655851"/>
              <a:chExt cx="159131" cy="198872"/>
            </a:xfrm>
          </p:grpSpPr>
          <p:sp>
            <p:nvSpPr>
              <p:cNvPr id="519" name="Google Shape;519;p28"/>
              <p:cNvSpPr/>
              <p:nvPr/>
            </p:nvSpPr>
            <p:spPr>
              <a:xfrm>
                <a:off x="1161530" y="3655851"/>
                <a:ext cx="146440" cy="186082"/>
              </a:xfrm>
              <a:custGeom>
                <a:avLst/>
                <a:gdLst/>
                <a:ahLst/>
                <a:cxnLst/>
                <a:rect l="l" t="t" r="r" b="b"/>
                <a:pathLst>
                  <a:path w="30556" h="38848" fill="none" extrusionOk="0">
                    <a:moveTo>
                      <a:pt x="1" y="1"/>
                    </a:moveTo>
                    <a:lnTo>
                      <a:pt x="12633" y="1"/>
                    </a:lnTo>
                    <a:cubicBezTo>
                      <a:pt x="15723" y="1"/>
                      <a:pt x="16343" y="3466"/>
                      <a:pt x="16343" y="3466"/>
                    </a:cubicBezTo>
                    <a:lnTo>
                      <a:pt x="16343" y="26448"/>
                    </a:lnTo>
                    <a:lnTo>
                      <a:pt x="30556" y="26448"/>
                    </a:lnTo>
                    <a:lnTo>
                      <a:pt x="30556" y="38848"/>
                    </a:lnTo>
                  </a:path>
                </a:pathLst>
              </a:custGeom>
              <a:noFill/>
              <a:ln w="9525" cap="rnd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1293991" y="3829092"/>
                <a:ext cx="26670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0"/>
                    </a:moveTo>
                    <a:cubicBezTo>
                      <a:pt x="1807" y="0"/>
                      <a:pt x="833" y="653"/>
                      <a:pt x="417" y="1653"/>
                    </a:cubicBezTo>
                    <a:cubicBezTo>
                      <a:pt x="1" y="2652"/>
                      <a:pt x="231" y="3801"/>
                      <a:pt x="997" y="4567"/>
                    </a:cubicBezTo>
                    <a:cubicBezTo>
                      <a:pt x="1509" y="5080"/>
                      <a:pt x="2193" y="5350"/>
                      <a:pt x="2888" y="5350"/>
                    </a:cubicBezTo>
                    <a:cubicBezTo>
                      <a:pt x="3233" y="5350"/>
                      <a:pt x="3580" y="5284"/>
                      <a:pt x="3912" y="5147"/>
                    </a:cubicBezTo>
                    <a:cubicBezTo>
                      <a:pt x="4911" y="4731"/>
                      <a:pt x="5564" y="3757"/>
                      <a:pt x="5564" y="2678"/>
                    </a:cubicBezTo>
                    <a:cubicBezTo>
                      <a:pt x="5564" y="1200"/>
                      <a:pt x="4364" y="0"/>
                      <a:pt x="289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21" name="Google Shape;521;p28"/>
          <p:cNvGrpSpPr/>
          <p:nvPr/>
        </p:nvGrpSpPr>
        <p:grpSpPr>
          <a:xfrm>
            <a:off x="1387940" y="3340643"/>
            <a:ext cx="2579235" cy="1162426"/>
            <a:chOff x="785350" y="4047614"/>
            <a:chExt cx="535311" cy="240783"/>
          </a:xfrm>
        </p:grpSpPr>
        <p:grpSp>
          <p:nvGrpSpPr>
            <p:cNvPr id="522" name="Google Shape;522;p28"/>
            <p:cNvGrpSpPr/>
            <p:nvPr/>
          </p:nvGrpSpPr>
          <p:grpSpPr>
            <a:xfrm>
              <a:off x="1161636" y="4047614"/>
              <a:ext cx="159025" cy="190415"/>
              <a:chOff x="1161636" y="4047614"/>
              <a:chExt cx="159025" cy="190415"/>
            </a:xfrm>
          </p:grpSpPr>
          <p:sp>
            <p:nvSpPr>
              <p:cNvPr id="523" name="Google Shape;523;p28"/>
              <p:cNvSpPr/>
              <p:nvPr/>
            </p:nvSpPr>
            <p:spPr>
              <a:xfrm>
                <a:off x="1293991" y="4047614"/>
                <a:ext cx="26670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1"/>
                    </a:moveTo>
                    <a:cubicBezTo>
                      <a:pt x="1807" y="1"/>
                      <a:pt x="833" y="654"/>
                      <a:pt x="417" y="1653"/>
                    </a:cubicBezTo>
                    <a:cubicBezTo>
                      <a:pt x="1" y="2653"/>
                      <a:pt x="231" y="3802"/>
                      <a:pt x="997" y="4568"/>
                    </a:cubicBezTo>
                    <a:cubicBezTo>
                      <a:pt x="1510" y="5078"/>
                      <a:pt x="2195" y="5350"/>
                      <a:pt x="2891" y="5350"/>
                    </a:cubicBezTo>
                    <a:cubicBezTo>
                      <a:pt x="3235" y="5350"/>
                      <a:pt x="3581" y="5284"/>
                      <a:pt x="3912" y="5148"/>
                    </a:cubicBezTo>
                    <a:cubicBezTo>
                      <a:pt x="4911" y="4732"/>
                      <a:pt x="5564" y="3758"/>
                      <a:pt x="5564" y="2675"/>
                    </a:cubicBezTo>
                    <a:cubicBezTo>
                      <a:pt x="5564" y="1197"/>
                      <a:pt x="4364" y="1"/>
                      <a:pt x="289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1161636" y="4073229"/>
                <a:ext cx="146334" cy="164800"/>
              </a:xfrm>
              <a:custGeom>
                <a:avLst/>
                <a:gdLst/>
                <a:ahLst/>
                <a:cxnLst/>
                <a:rect l="l" t="t" r="r" b="b"/>
                <a:pathLst>
                  <a:path w="30534" h="34405" fill="none" extrusionOk="0">
                    <a:moveTo>
                      <a:pt x="0" y="34404"/>
                    </a:moveTo>
                    <a:lnTo>
                      <a:pt x="12611" y="34404"/>
                    </a:lnTo>
                    <a:cubicBezTo>
                      <a:pt x="15705" y="34404"/>
                      <a:pt x="16325" y="30939"/>
                      <a:pt x="16325" y="30939"/>
                    </a:cubicBezTo>
                    <a:lnTo>
                      <a:pt x="16325" y="7957"/>
                    </a:lnTo>
                    <a:lnTo>
                      <a:pt x="30534" y="7957"/>
                    </a:lnTo>
                    <a:lnTo>
                      <a:pt x="30534" y="1"/>
                    </a:lnTo>
                  </a:path>
                </a:pathLst>
              </a:custGeom>
              <a:noFill/>
              <a:ln w="9525" cap="rnd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28"/>
            <p:cNvGrpSpPr/>
            <p:nvPr/>
          </p:nvGrpSpPr>
          <p:grpSpPr>
            <a:xfrm>
              <a:off x="785350" y="4185661"/>
              <a:ext cx="376191" cy="102736"/>
              <a:chOff x="785350" y="4185661"/>
              <a:chExt cx="376191" cy="102736"/>
            </a:xfrm>
          </p:grpSpPr>
          <p:sp>
            <p:nvSpPr>
              <p:cNvPr id="526" name="Google Shape;526;p28"/>
              <p:cNvSpPr/>
              <p:nvPr/>
            </p:nvSpPr>
            <p:spPr>
              <a:xfrm>
                <a:off x="808023" y="4238011"/>
                <a:ext cx="175636" cy="5"/>
              </a:xfrm>
              <a:custGeom>
                <a:avLst/>
                <a:gdLst/>
                <a:ahLst/>
                <a:cxnLst/>
                <a:rect l="l" t="t" r="r" b="b"/>
                <a:pathLst>
                  <a:path w="36648" h="1" fill="none" extrusionOk="0">
                    <a:moveTo>
                      <a:pt x="3664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983648" y="4185661"/>
                <a:ext cx="177893" cy="102736"/>
              </a:xfrm>
              <a:custGeom>
                <a:avLst/>
                <a:gdLst/>
                <a:ahLst/>
                <a:cxnLst/>
                <a:rect l="l" t="t" r="r" b="b"/>
                <a:pathLst>
                  <a:path w="37119" h="21448" extrusionOk="0">
                    <a:moveTo>
                      <a:pt x="4951" y="1"/>
                    </a:moveTo>
                    <a:cubicBezTo>
                      <a:pt x="2219" y="1"/>
                      <a:pt x="1" y="2679"/>
                      <a:pt x="1" y="5984"/>
                    </a:cubicBezTo>
                    <a:lnTo>
                      <a:pt x="1" y="15461"/>
                    </a:lnTo>
                    <a:cubicBezTo>
                      <a:pt x="1" y="18766"/>
                      <a:pt x="2219" y="21447"/>
                      <a:pt x="4951" y="21447"/>
                    </a:cubicBezTo>
                    <a:lnTo>
                      <a:pt x="32172" y="21447"/>
                    </a:lnTo>
                    <a:cubicBezTo>
                      <a:pt x="34904" y="21447"/>
                      <a:pt x="37119" y="18766"/>
                      <a:pt x="37119" y="15461"/>
                    </a:cubicBezTo>
                    <a:lnTo>
                      <a:pt x="37119" y="5984"/>
                    </a:lnTo>
                    <a:cubicBezTo>
                      <a:pt x="37119" y="2679"/>
                      <a:pt x="34904" y="1"/>
                      <a:pt x="32172" y="1"/>
                    </a:cubicBezTo>
                    <a:close/>
                  </a:path>
                </a:pathLst>
              </a:custGeom>
              <a:solidFill>
                <a:srgbClr val="E4E9ED"/>
              </a:solidFill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203B56"/>
                    </a:solidFill>
                    <a:latin typeface="Roboto"/>
                    <a:ea typeface="Roboto"/>
                    <a:cs typeface="Roboto"/>
                    <a:sym typeface="Roboto"/>
                  </a:rPr>
                  <a:t>Race</a:t>
                </a:r>
                <a:endParaRPr sz="1100">
                  <a:solidFill>
                    <a:srgbClr val="203B5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785350" y="4224370"/>
                <a:ext cx="26646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1" extrusionOk="0">
                    <a:moveTo>
                      <a:pt x="2674" y="0"/>
                    </a:moveTo>
                    <a:cubicBezTo>
                      <a:pt x="2328" y="0"/>
                      <a:pt x="1980" y="67"/>
                      <a:pt x="1649" y="203"/>
                    </a:cubicBezTo>
                    <a:cubicBezTo>
                      <a:pt x="650" y="619"/>
                      <a:pt x="0" y="1593"/>
                      <a:pt x="0" y="2677"/>
                    </a:cubicBezTo>
                    <a:cubicBezTo>
                      <a:pt x="0" y="4150"/>
                      <a:pt x="1197" y="5351"/>
                      <a:pt x="2674" y="5351"/>
                    </a:cubicBezTo>
                    <a:cubicBezTo>
                      <a:pt x="3754" y="5351"/>
                      <a:pt x="4732" y="4698"/>
                      <a:pt x="5144" y="3698"/>
                    </a:cubicBezTo>
                    <a:cubicBezTo>
                      <a:pt x="5560" y="2699"/>
                      <a:pt x="5330" y="1550"/>
                      <a:pt x="4568" y="783"/>
                    </a:cubicBezTo>
                    <a:cubicBezTo>
                      <a:pt x="4055" y="271"/>
                      <a:pt x="3370" y="0"/>
                      <a:pt x="2674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28"/>
          <p:cNvGrpSpPr/>
          <p:nvPr/>
        </p:nvGrpSpPr>
        <p:grpSpPr>
          <a:xfrm>
            <a:off x="4836342" y="1206145"/>
            <a:ext cx="2536009" cy="1203256"/>
            <a:chOff x="1501054" y="3605478"/>
            <a:chExt cx="526340" cy="249240"/>
          </a:xfrm>
        </p:grpSpPr>
        <p:grpSp>
          <p:nvGrpSpPr>
            <p:cNvPr id="530" name="Google Shape;530;p28"/>
            <p:cNvGrpSpPr/>
            <p:nvPr/>
          </p:nvGrpSpPr>
          <p:grpSpPr>
            <a:xfrm>
              <a:off x="1834208" y="3643867"/>
              <a:ext cx="193185" cy="25622"/>
              <a:chOff x="1834208" y="3643867"/>
              <a:chExt cx="193185" cy="25622"/>
            </a:xfrm>
          </p:grpSpPr>
          <p:sp>
            <p:nvSpPr>
              <p:cNvPr id="531" name="Google Shape;531;p28"/>
              <p:cNvSpPr/>
              <p:nvPr/>
            </p:nvSpPr>
            <p:spPr>
              <a:xfrm>
                <a:off x="1834208" y="3655851"/>
                <a:ext cx="167541" cy="5"/>
              </a:xfrm>
              <a:custGeom>
                <a:avLst/>
                <a:gdLst/>
                <a:ahLst/>
                <a:cxnLst/>
                <a:rect l="l" t="t" r="r" b="b"/>
                <a:pathLst>
                  <a:path w="34959" h="1" fill="none" extrusionOk="0">
                    <a:moveTo>
                      <a:pt x="1" y="1"/>
                    </a:moveTo>
                    <a:lnTo>
                      <a:pt x="34959" y="1"/>
                    </a:lnTo>
                  </a:path>
                </a:pathLst>
              </a:custGeom>
              <a:noFill/>
              <a:ln w="9525" cap="rnd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2000728" y="3643867"/>
                <a:ext cx="26665" cy="25622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349" extrusionOk="0">
                    <a:moveTo>
                      <a:pt x="2886" y="0"/>
                    </a:moveTo>
                    <a:cubicBezTo>
                      <a:pt x="1806" y="0"/>
                      <a:pt x="828" y="650"/>
                      <a:pt x="416" y="1649"/>
                    </a:cubicBezTo>
                    <a:cubicBezTo>
                      <a:pt x="0" y="2649"/>
                      <a:pt x="230" y="3802"/>
                      <a:pt x="996" y="4564"/>
                    </a:cubicBezTo>
                    <a:cubicBezTo>
                      <a:pt x="1506" y="5076"/>
                      <a:pt x="2190" y="5349"/>
                      <a:pt x="2887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1" y="4732"/>
                      <a:pt x="5560" y="3758"/>
                      <a:pt x="5563" y="2674"/>
                    </a:cubicBezTo>
                    <a:cubicBezTo>
                      <a:pt x="5560" y="1197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33" name="Google Shape;533;p28"/>
            <p:cNvGrpSpPr/>
            <p:nvPr/>
          </p:nvGrpSpPr>
          <p:grpSpPr>
            <a:xfrm>
              <a:off x="1501054" y="3605478"/>
              <a:ext cx="333165" cy="249240"/>
              <a:chOff x="1501054" y="3605478"/>
              <a:chExt cx="333165" cy="249240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1656330" y="3605478"/>
                <a:ext cx="177888" cy="102736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21448" extrusionOk="0">
                    <a:moveTo>
                      <a:pt x="4947" y="1"/>
                    </a:moveTo>
                    <a:cubicBezTo>
                      <a:pt x="2214" y="1"/>
                      <a:pt x="0" y="2682"/>
                      <a:pt x="0" y="5987"/>
                    </a:cubicBezTo>
                    <a:lnTo>
                      <a:pt x="0" y="15464"/>
                    </a:lnTo>
                    <a:cubicBezTo>
                      <a:pt x="0" y="18769"/>
                      <a:pt x="2214" y="21447"/>
                      <a:pt x="4950" y="21447"/>
                    </a:cubicBezTo>
                    <a:lnTo>
                      <a:pt x="32168" y="21447"/>
                    </a:lnTo>
                    <a:cubicBezTo>
                      <a:pt x="34900" y="21447"/>
                      <a:pt x="37118" y="18769"/>
                      <a:pt x="37118" y="15464"/>
                    </a:cubicBezTo>
                    <a:lnTo>
                      <a:pt x="37118" y="5987"/>
                    </a:lnTo>
                    <a:cubicBezTo>
                      <a:pt x="37118" y="2682"/>
                      <a:pt x="34900" y="1"/>
                      <a:pt x="32168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203B56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Gender</a:t>
                </a:r>
                <a:endParaRPr sz="1100">
                  <a:solidFill>
                    <a:srgbClr val="203B5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535" name="Google Shape;535;p28"/>
              <p:cNvGrpSpPr/>
              <p:nvPr/>
            </p:nvGrpSpPr>
            <p:grpSpPr>
              <a:xfrm>
                <a:off x="1501054" y="3655851"/>
                <a:ext cx="155286" cy="198867"/>
                <a:chOff x="1501054" y="3655851"/>
                <a:chExt cx="155286" cy="198867"/>
              </a:xfrm>
            </p:grpSpPr>
            <p:sp>
              <p:nvSpPr>
                <p:cNvPr id="536" name="Google Shape;536;p28"/>
                <p:cNvSpPr/>
                <p:nvPr/>
              </p:nvSpPr>
              <p:spPr>
                <a:xfrm>
                  <a:off x="1516351" y="3655851"/>
                  <a:ext cx="139989" cy="18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 h="38848" fill="none" extrusionOk="0">
                      <a:moveTo>
                        <a:pt x="29209" y="1"/>
                      </a:moveTo>
                      <a:lnTo>
                        <a:pt x="17922" y="1"/>
                      </a:lnTo>
                      <a:cubicBezTo>
                        <a:pt x="14829" y="1"/>
                        <a:pt x="14209" y="3466"/>
                        <a:pt x="14209" y="3466"/>
                      </a:cubicBezTo>
                      <a:lnTo>
                        <a:pt x="14209" y="26448"/>
                      </a:lnTo>
                      <a:lnTo>
                        <a:pt x="0" y="26448"/>
                      </a:lnTo>
                      <a:lnTo>
                        <a:pt x="0" y="38848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37" name="Google Shape;537;p28"/>
                <p:cNvSpPr/>
                <p:nvPr/>
              </p:nvSpPr>
              <p:spPr>
                <a:xfrm>
                  <a:off x="1501054" y="3829092"/>
                  <a:ext cx="26646" cy="25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5350" extrusionOk="0">
                      <a:moveTo>
                        <a:pt x="2886" y="0"/>
                      </a:moveTo>
                      <a:cubicBezTo>
                        <a:pt x="1806" y="0"/>
                        <a:pt x="828" y="653"/>
                        <a:pt x="416" y="1653"/>
                      </a:cubicBezTo>
                      <a:cubicBezTo>
                        <a:pt x="0" y="2652"/>
                        <a:pt x="230" y="3801"/>
                        <a:pt x="996" y="4567"/>
                      </a:cubicBezTo>
                      <a:cubicBezTo>
                        <a:pt x="1507" y="5078"/>
                        <a:pt x="2192" y="5350"/>
                        <a:pt x="2890" y="5350"/>
                      </a:cubicBezTo>
                      <a:cubicBezTo>
                        <a:pt x="3234" y="5350"/>
                        <a:pt x="3581" y="5283"/>
                        <a:pt x="3911" y="5147"/>
                      </a:cubicBezTo>
                      <a:cubicBezTo>
                        <a:pt x="4910" y="4731"/>
                        <a:pt x="5560" y="3757"/>
                        <a:pt x="5560" y="2678"/>
                      </a:cubicBezTo>
                      <a:cubicBezTo>
                        <a:pt x="5560" y="1200"/>
                        <a:pt x="4363" y="0"/>
                        <a:pt x="288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538" name="Google Shape;538;p28"/>
          <p:cNvGrpSpPr/>
          <p:nvPr/>
        </p:nvGrpSpPr>
        <p:grpSpPr>
          <a:xfrm>
            <a:off x="963867" y="2571102"/>
            <a:ext cx="2701085" cy="495955"/>
            <a:chOff x="697335" y="3888213"/>
            <a:chExt cx="560600" cy="102731"/>
          </a:xfrm>
        </p:grpSpPr>
        <p:grpSp>
          <p:nvGrpSpPr>
            <p:cNvPr id="539" name="Google Shape;539;p28"/>
            <p:cNvGrpSpPr/>
            <p:nvPr/>
          </p:nvGrpSpPr>
          <p:grpSpPr>
            <a:xfrm>
              <a:off x="884471" y="3888213"/>
              <a:ext cx="373464" cy="102731"/>
              <a:chOff x="884471" y="3888213"/>
              <a:chExt cx="373464" cy="102731"/>
            </a:xfrm>
          </p:grpSpPr>
          <p:grpSp>
            <p:nvGrpSpPr>
              <p:cNvPr id="540" name="Google Shape;540;p28"/>
              <p:cNvGrpSpPr/>
              <p:nvPr/>
            </p:nvGrpSpPr>
            <p:grpSpPr>
              <a:xfrm>
                <a:off x="1156862" y="3936509"/>
                <a:ext cx="101073" cy="25622"/>
                <a:chOff x="1156862" y="3936509"/>
                <a:chExt cx="101073" cy="25622"/>
              </a:xfrm>
            </p:grpSpPr>
            <p:sp>
              <p:nvSpPr>
                <p:cNvPr id="541" name="Google Shape;541;p28"/>
                <p:cNvSpPr/>
                <p:nvPr/>
              </p:nvSpPr>
              <p:spPr>
                <a:xfrm>
                  <a:off x="1156862" y="3936509"/>
                  <a:ext cx="26651" cy="2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1" h="5349" extrusionOk="0">
                      <a:moveTo>
                        <a:pt x="2886" y="1"/>
                      </a:moveTo>
                      <a:cubicBezTo>
                        <a:pt x="1803" y="1"/>
                        <a:pt x="829" y="650"/>
                        <a:pt x="413" y="1649"/>
                      </a:cubicBezTo>
                      <a:cubicBezTo>
                        <a:pt x="1" y="2649"/>
                        <a:pt x="227" y="3798"/>
                        <a:pt x="993" y="4564"/>
                      </a:cubicBezTo>
                      <a:cubicBezTo>
                        <a:pt x="1505" y="5076"/>
                        <a:pt x="2189" y="5349"/>
                        <a:pt x="2884" y="5349"/>
                      </a:cubicBezTo>
                      <a:cubicBezTo>
                        <a:pt x="3229" y="5349"/>
                        <a:pt x="3576" y="5282"/>
                        <a:pt x="3908" y="5144"/>
                      </a:cubicBezTo>
                      <a:cubicBezTo>
                        <a:pt x="4907" y="4732"/>
                        <a:pt x="5560" y="3758"/>
                        <a:pt x="5560" y="2674"/>
                      </a:cubicBezTo>
                      <a:cubicBezTo>
                        <a:pt x="5560" y="1197"/>
                        <a:pt x="4364" y="1"/>
                        <a:pt x="288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1173592" y="3951414"/>
                  <a:ext cx="84343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9" h="1" fill="none" extrusionOk="0">
                      <a:moveTo>
                        <a:pt x="17598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3" name="Google Shape;543;p28"/>
              <p:cNvSpPr/>
              <p:nvPr/>
            </p:nvSpPr>
            <p:spPr>
              <a:xfrm>
                <a:off x="884471" y="3888213"/>
                <a:ext cx="177888" cy="102731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21447" extrusionOk="0">
                    <a:moveTo>
                      <a:pt x="4951" y="0"/>
                    </a:moveTo>
                    <a:cubicBezTo>
                      <a:pt x="2218" y="0"/>
                      <a:pt x="0" y="2678"/>
                      <a:pt x="0" y="5983"/>
                    </a:cubicBezTo>
                    <a:lnTo>
                      <a:pt x="0" y="15460"/>
                    </a:lnTo>
                    <a:cubicBezTo>
                      <a:pt x="0" y="18765"/>
                      <a:pt x="2215" y="21446"/>
                      <a:pt x="4951" y="21446"/>
                    </a:cubicBezTo>
                    <a:lnTo>
                      <a:pt x="32168" y="21446"/>
                    </a:lnTo>
                    <a:cubicBezTo>
                      <a:pt x="34900" y="21446"/>
                      <a:pt x="37118" y="18765"/>
                      <a:pt x="37118" y="15460"/>
                    </a:cubicBezTo>
                    <a:lnTo>
                      <a:pt x="37118" y="5983"/>
                    </a:lnTo>
                    <a:cubicBezTo>
                      <a:pt x="37118" y="2678"/>
                      <a:pt x="34900" y="0"/>
                      <a:pt x="32168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EBF2F2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Marital Status</a:t>
                </a:r>
                <a:endParaRPr sz="1100">
                  <a:solidFill>
                    <a:srgbClr val="EBF2F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44" name="Google Shape;544;p28"/>
            <p:cNvGrpSpPr/>
            <p:nvPr/>
          </p:nvGrpSpPr>
          <p:grpSpPr>
            <a:xfrm>
              <a:off x="697335" y="3936031"/>
              <a:ext cx="184744" cy="25626"/>
              <a:chOff x="697335" y="3936031"/>
              <a:chExt cx="184744" cy="25626"/>
            </a:xfrm>
          </p:grpSpPr>
          <p:sp>
            <p:nvSpPr>
              <p:cNvPr id="545" name="Google Shape;545;p28"/>
              <p:cNvSpPr/>
              <p:nvPr/>
            </p:nvSpPr>
            <p:spPr>
              <a:xfrm>
                <a:off x="697335" y="3936031"/>
                <a:ext cx="26646" cy="2562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674" y="1"/>
                    </a:moveTo>
                    <a:cubicBezTo>
                      <a:pt x="1197" y="1"/>
                      <a:pt x="0" y="1197"/>
                      <a:pt x="0" y="2675"/>
                    </a:cubicBezTo>
                    <a:cubicBezTo>
                      <a:pt x="0" y="3758"/>
                      <a:pt x="653" y="4732"/>
                      <a:pt x="1653" y="5144"/>
                    </a:cubicBezTo>
                    <a:cubicBezTo>
                      <a:pt x="1984" y="5282"/>
                      <a:pt x="2331" y="5349"/>
                      <a:pt x="2676" y="5349"/>
                    </a:cubicBezTo>
                    <a:cubicBezTo>
                      <a:pt x="3371" y="5349"/>
                      <a:pt x="4055" y="5077"/>
                      <a:pt x="4567" y="4564"/>
                    </a:cubicBezTo>
                    <a:cubicBezTo>
                      <a:pt x="5330" y="3802"/>
                      <a:pt x="5559" y="2649"/>
                      <a:pt x="5147" y="1650"/>
                    </a:cubicBezTo>
                    <a:cubicBezTo>
                      <a:pt x="4731" y="650"/>
                      <a:pt x="3757" y="1"/>
                      <a:pt x="2674" y="1"/>
                    </a:cubicBezTo>
                    <a:close/>
                  </a:path>
                </a:pathLst>
              </a:custGeom>
              <a:solidFill>
                <a:srgbClr val="E6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714255" y="3946928"/>
                <a:ext cx="167824" cy="5"/>
              </a:xfrm>
              <a:custGeom>
                <a:avLst/>
                <a:gdLst/>
                <a:ahLst/>
                <a:cxnLst/>
                <a:rect l="l" t="t" r="r" b="b"/>
                <a:pathLst>
                  <a:path w="35018" h="1" fill="none" extrusionOk="0">
                    <a:moveTo>
                      <a:pt x="35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7" name="Google Shape;547;p28"/>
          <p:cNvSpPr/>
          <p:nvPr/>
        </p:nvSpPr>
        <p:spPr>
          <a:xfrm>
            <a:off x="5544365" y="4007091"/>
            <a:ext cx="857078" cy="49598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solidFill>
            <a:srgbClr val="E4E9ED"/>
          </a:solidFill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3B55"/>
                </a:solidFill>
                <a:latin typeface="Roboto"/>
                <a:ea typeface="Roboto"/>
                <a:cs typeface="Roboto"/>
                <a:sym typeface="Roboto"/>
              </a:rPr>
              <a:t>Year</a:t>
            </a:r>
            <a:endParaRPr sz="1100">
              <a:solidFill>
                <a:srgbClr val="213B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28"/>
          <p:cNvSpPr txBox="1"/>
          <p:nvPr/>
        </p:nvSpPr>
        <p:spPr>
          <a:xfrm>
            <a:off x="2440650" y="4292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BF2F2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endParaRPr sz="3800">
              <a:solidFill>
                <a:srgbClr val="EB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55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BF2F2"/>
                </a:solidFill>
              </a:rPr>
              <a:t>Our Models </a:t>
            </a:r>
            <a:endParaRPr>
              <a:solidFill>
                <a:srgbClr val="EBF2F2"/>
              </a:solidFill>
            </a:endParaRPr>
          </a:p>
        </p:txBody>
      </p:sp>
      <p:sp>
        <p:nvSpPr>
          <p:cNvPr id="554" name="Google Shape;554;p29"/>
          <p:cNvSpPr txBox="1"/>
          <p:nvPr/>
        </p:nvSpPr>
        <p:spPr>
          <a:xfrm>
            <a:off x="656375" y="1241125"/>
            <a:ext cx="81747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ran 5 models for the top 5 causes of death</a:t>
            </a: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-each cause vs. control group 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Trained a Neural Network </a:t>
            </a: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-Tried different number of input nodes </a:t>
            </a: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-Tried different number of layers </a:t>
            </a: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-Tried different activation methods</a:t>
            </a: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250" y="2973321"/>
            <a:ext cx="1006599" cy="116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1831" y="61353"/>
            <a:ext cx="1302325" cy="13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663" y="2087913"/>
            <a:ext cx="2167503" cy="11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8301" y="1821865"/>
            <a:ext cx="1812300" cy="9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3250" y="719250"/>
            <a:ext cx="1508326" cy="9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9100" y="3323304"/>
            <a:ext cx="1006600" cy="129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52925" y="610796"/>
            <a:ext cx="1743250" cy="1011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40301" y="1117009"/>
            <a:ext cx="1435550" cy="14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3802" y="311671"/>
            <a:ext cx="1166825" cy="11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46925" y="3782775"/>
            <a:ext cx="2865726" cy="8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1778" y="1849151"/>
            <a:ext cx="1363705" cy="11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1"/>
          <p:cNvSpPr txBox="1">
            <a:spLocks noGrp="1"/>
          </p:cNvSpPr>
          <p:nvPr>
            <p:ph type="ctrTitle"/>
          </p:nvPr>
        </p:nvSpPr>
        <p:spPr>
          <a:xfrm>
            <a:off x="1902450" y="2252699"/>
            <a:ext cx="53391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To Our Web App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55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BF2F2"/>
                </a:solidFill>
              </a:rPr>
              <a:t>Findings</a:t>
            </a:r>
            <a:endParaRPr>
              <a:solidFill>
                <a:srgbClr val="EBF2F2"/>
              </a:solidFill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656375" y="1241125"/>
            <a:ext cx="81747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model is able to predict cause of deaths for user input with around 50% accuracy.</a:t>
            </a:r>
            <a:b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Demographic Information alone is not indicative of how a person is going to die. We need more information like:</a:t>
            </a:r>
            <a:b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-Family Medical History</a:t>
            </a:r>
            <a:b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-Personal Medical History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-Personal Lifestyle</a:t>
            </a:r>
            <a:b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-Location in the USA</a:t>
            </a: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munology Clinical Case by Slides Go">
  <a:themeElements>
    <a:clrScheme name="Simple Light">
      <a:dk1>
        <a:srgbClr val="000000"/>
      </a:dk1>
      <a:lt1>
        <a:srgbClr val="FFFFFF"/>
      </a:lt1>
      <a:dk2>
        <a:srgbClr val="44637F"/>
      </a:dk2>
      <a:lt2>
        <a:srgbClr val="EBF2F2"/>
      </a:lt2>
      <a:accent1>
        <a:srgbClr val="4F6F8C"/>
      </a:accent1>
      <a:accent2>
        <a:srgbClr val="495F8C"/>
      </a:accent2>
      <a:accent3>
        <a:srgbClr val="A1B2C2"/>
      </a:accent3>
      <a:accent4>
        <a:srgbClr val="A8BBBF"/>
      </a:accent4>
      <a:accent5>
        <a:srgbClr val="CFDAE2"/>
      </a:accent5>
      <a:accent6>
        <a:srgbClr val="ECF0F3"/>
      </a:accent6>
      <a:hlink>
        <a:srgbClr val="4F6F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306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Old Standard TT</vt:lpstr>
      <vt:lpstr>Arial</vt:lpstr>
      <vt:lpstr>Roboto Slab Regular</vt:lpstr>
      <vt:lpstr>Source Sans Pro</vt:lpstr>
      <vt:lpstr>Roboto Slab</vt:lpstr>
      <vt:lpstr>Roboto</vt:lpstr>
      <vt:lpstr>Immunology Clinical Case by Slides Go</vt:lpstr>
      <vt:lpstr>Causes of Death</vt:lpstr>
      <vt:lpstr>What Are Your Health Risks?</vt:lpstr>
      <vt:lpstr>Data Collection</vt:lpstr>
      <vt:lpstr>Causes of Death</vt:lpstr>
      <vt:lpstr>PowerPoint Presentation</vt:lpstr>
      <vt:lpstr>Our Models </vt:lpstr>
      <vt:lpstr>PowerPoint Presentation</vt:lpstr>
      <vt:lpstr>Link To Our Web App</vt:lpstr>
      <vt:lpstr>Findings</vt:lpstr>
      <vt:lpstr>Information to include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Death</dc:title>
  <cp:lastModifiedBy>Robert Ottogalli</cp:lastModifiedBy>
  <cp:revision>2</cp:revision>
  <dcterms:modified xsi:type="dcterms:W3CDTF">2020-07-21T02:16:24Z</dcterms:modified>
</cp:coreProperties>
</file>