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E4459B-96BF-4748-883D-8FFA0E961385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2"/>
            <p14:sldId id="280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345"/>
  </p:normalViewPr>
  <p:slideViewPr>
    <p:cSldViewPr snapToGrid="0" snapToObjects="1">
      <p:cViewPr varScale="1">
        <p:scale>
          <a:sx n="119" d="100"/>
          <a:sy n="119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13BF3-A4E0-DF4A-AFCA-8D34B5A4C0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73D0C-1228-5143-839E-8C7FB4B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br>
              <a:rPr lang="en-US" dirty="0" smtClean="0"/>
            </a:br>
            <a:r>
              <a:rPr lang="en-US" sz="4400" dirty="0" err="1" smtClean="0"/>
              <a:t>Nalys</a:t>
            </a:r>
            <a:r>
              <a:rPr lang="en-US" sz="4400" dirty="0" smtClean="0"/>
              <a:t> graduate program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@Configuration on classes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US" dirty="0" smtClean="0"/>
          </a:p>
          <a:p>
            <a:r>
              <a:rPr lang="en-US" dirty="0" smtClean="0"/>
              <a:t>@Bean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file or YAML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PropertySource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br>
              <a:rPr lang="en-US" dirty="0" smtClean="0"/>
            </a:br>
            <a:r>
              <a:rPr lang="en-US" sz="4400" dirty="0" err="1" smtClean="0"/>
              <a:t>Nalys</a:t>
            </a:r>
            <a:r>
              <a:rPr lang="en-US" sz="4400" dirty="0" smtClean="0"/>
              <a:t> graduate program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MVC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: Model View Controller</a:t>
            </a:r>
          </a:p>
          <a:p>
            <a:r>
              <a:rPr lang="en-US" dirty="0" smtClean="0"/>
              <a:t>Web Framework</a:t>
            </a:r>
          </a:p>
          <a:p>
            <a:r>
              <a:rPr lang="en-US" dirty="0" smtClean="0"/>
              <a:t>POJO Based and interface driven</a:t>
            </a:r>
          </a:p>
          <a:p>
            <a:r>
              <a:rPr lang="en-US" dirty="0" smtClean="0"/>
              <a:t>Annotation based</a:t>
            </a:r>
          </a:p>
          <a:p>
            <a:r>
              <a:rPr lang="en-US" dirty="0" smtClean="0"/>
              <a:t>Based on Dispatcher Servlet / Front Controller pattern</a:t>
            </a:r>
          </a:p>
          <a:p>
            <a:r>
              <a:rPr lang="en-US" dirty="0" smtClean="0"/>
              <a:t>Very lightweight : Take what you want</a:t>
            </a:r>
          </a:p>
          <a:p>
            <a:r>
              <a:rPr lang="en-US" dirty="0" smtClean="0"/>
              <a:t>Based on Java Servlet or JEE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13008"/>
            <a:ext cx="8947150" cy="38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 dispatcher for HTTP request </a:t>
            </a:r>
            <a:r>
              <a:rPr lang="en-US" dirty="0" smtClean="0"/>
              <a:t>handlers/controllers.</a:t>
            </a:r>
          </a:p>
          <a:p>
            <a:r>
              <a:rPr lang="en-US" dirty="0" smtClean="0"/>
              <a:t>Dispatches </a:t>
            </a:r>
            <a:r>
              <a:rPr lang="en-US" dirty="0"/>
              <a:t>to registered handlers for processing a web request, providing convenient mapping and exception handling facilities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Based @Controller</a:t>
            </a:r>
          </a:p>
          <a:p>
            <a:r>
              <a:rPr lang="en-US" dirty="0" smtClean="0"/>
              <a:t>Handles incoming requests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for mapping method to URLs</a:t>
            </a:r>
          </a:p>
          <a:p>
            <a:r>
              <a:rPr lang="en-US" dirty="0" smtClean="0"/>
              <a:t>Work with Services / Business Logic</a:t>
            </a:r>
          </a:p>
          <a:p>
            <a:r>
              <a:rPr lang="en-US" dirty="0"/>
              <a:t>Routes to </a:t>
            </a:r>
            <a:r>
              <a:rPr lang="en-US" dirty="0" smtClean="0"/>
              <a:t>view</a:t>
            </a:r>
          </a:p>
          <a:p>
            <a:r>
              <a:rPr lang="en-US" dirty="0"/>
              <a:t>Handles Exception (@</a:t>
            </a:r>
            <a:r>
              <a:rPr lang="en-US" dirty="0" err="1"/>
              <a:t>ExceptionAdvice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POJO annotated with @Service</a:t>
            </a:r>
          </a:p>
          <a:p>
            <a:r>
              <a:rPr lang="en-US" dirty="0" smtClean="0"/>
              <a:t>Where the business logic is</a:t>
            </a:r>
          </a:p>
          <a:p>
            <a:r>
              <a:rPr lang="en-US" dirty="0" smtClean="0"/>
              <a:t>Validate object from a business POV</a:t>
            </a:r>
          </a:p>
          <a:p>
            <a:r>
              <a:rPr lang="en-US" dirty="0" smtClean="0"/>
              <a:t>Triggers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POJO annotated with @Repository</a:t>
            </a:r>
          </a:p>
          <a:p>
            <a:r>
              <a:rPr lang="en-US" dirty="0" smtClean="0"/>
              <a:t>Interact with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: Create, Read, Update, Delete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replacing J2EE</a:t>
            </a:r>
          </a:p>
          <a:p>
            <a:r>
              <a:rPr lang="en-US" dirty="0" smtClean="0"/>
              <a:t>Enterprise </a:t>
            </a:r>
            <a:r>
              <a:rPr lang="en-US" dirty="0" smtClean="0"/>
              <a:t>development level without application server</a:t>
            </a:r>
          </a:p>
          <a:p>
            <a:r>
              <a:rPr lang="en-US" dirty="0" smtClean="0"/>
              <a:t>POJO Based</a:t>
            </a:r>
          </a:p>
          <a:p>
            <a:r>
              <a:rPr lang="en-US" dirty="0" smtClean="0"/>
              <a:t>Annotation Based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6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br>
              <a:rPr lang="en-US" dirty="0" smtClean="0"/>
            </a:br>
            <a:r>
              <a:rPr lang="en-US" sz="4400" dirty="0" err="1" smtClean="0"/>
              <a:t>Nalys</a:t>
            </a:r>
            <a:r>
              <a:rPr lang="en-US" sz="4400" dirty="0" smtClean="0"/>
              <a:t> graduate program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is an abstraction layer to communicate with a database system</a:t>
            </a:r>
          </a:p>
          <a:p>
            <a:r>
              <a:rPr lang="en-US" dirty="0" smtClean="0"/>
              <a:t>Uses dialect in order </a:t>
            </a:r>
            <a:r>
              <a:rPr lang="en-US" smtClean="0"/>
              <a:t>to communicate with a specific product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with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inject everything</a:t>
            </a:r>
          </a:p>
          <a:p>
            <a:r>
              <a:rPr lang="en-US" dirty="0" smtClean="0"/>
              <a:t>Persistence Java </a:t>
            </a:r>
            <a:r>
              <a:rPr lang="en-US" dirty="0" err="1" smtClean="0"/>
              <a:t>Config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Transactionnal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61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boilerplate code</a:t>
            </a:r>
          </a:p>
          <a:p>
            <a:r>
              <a:rPr lang="en-US" dirty="0" smtClean="0"/>
              <a:t>Repositories are automatically implemented by Spring for simple queries</a:t>
            </a:r>
          </a:p>
          <a:p>
            <a:r>
              <a:rPr lang="en-US" dirty="0" smtClean="0"/>
              <a:t>@Query can be used for more elaborated queries</a:t>
            </a:r>
          </a:p>
        </p:txBody>
      </p:sp>
    </p:spTree>
    <p:extLst>
      <p:ext uri="{BB962C8B-B14F-4D97-AF65-F5344CB8AC3E}">
        <p14:creationId xmlns:p14="http://schemas.microsoft.com/office/powerpoint/2010/main" val="35650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Boot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err="1" smtClean="0"/>
              <a:t>Nalys</a:t>
            </a:r>
            <a:r>
              <a:rPr lang="en-US" sz="4400" dirty="0" smtClean="0"/>
              <a:t> graduate program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7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BoM (Bill of material) : Collections of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r>
              <a:rPr lang="en-US" dirty="0" smtClean="0"/>
              <a:t> : Convention over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42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Quentin Loos</a:t>
            </a:r>
            <a:br>
              <a:rPr lang="en-US" dirty="0" smtClean="0"/>
            </a:br>
            <a:r>
              <a:rPr lang="en-US" sz="5400" dirty="0" err="1" smtClean="0"/>
              <a:t>quentin.loos@gmail.com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Spring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Best practices and design patterns</a:t>
            </a:r>
          </a:p>
          <a:p>
            <a:r>
              <a:rPr lang="en-US" dirty="0" smtClean="0"/>
              <a:t>Abstraction of underlined technology</a:t>
            </a:r>
          </a:p>
          <a:p>
            <a:r>
              <a:rPr lang="en-US" dirty="0" smtClean="0"/>
              <a:t>Convention </a:t>
            </a:r>
            <a:r>
              <a:rPr lang="en-US" dirty="0"/>
              <a:t>over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93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container</a:t>
            </a:r>
          </a:p>
          <a:p>
            <a:r>
              <a:rPr lang="en-US" dirty="0" smtClean="0"/>
              <a:t>POJOS</a:t>
            </a:r>
          </a:p>
          <a:p>
            <a:r>
              <a:rPr lang="en-US" dirty="0" err="1" smtClean="0"/>
              <a:t>HashMap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Fleet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configuration from code</a:t>
            </a:r>
          </a:p>
          <a:p>
            <a:r>
              <a:rPr lang="en-US" dirty="0" smtClean="0"/>
              <a:t>Application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of classes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Prototypes</a:t>
            </a:r>
          </a:p>
          <a:p>
            <a:pPr lvl="1"/>
            <a:r>
              <a:rPr lang="en-US" dirty="0" smtClean="0"/>
              <a:t>Specific scopes for </a:t>
            </a:r>
            <a:r>
              <a:rPr lang="en-US" dirty="0" err="1" smtClean="0"/>
              <a:t>WebMVC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POJO</a:t>
            </a:r>
          </a:p>
          <a:p>
            <a:r>
              <a:rPr lang="en-US" dirty="0" smtClean="0"/>
              <a:t>Created by Spring, no need of keyword new</a:t>
            </a:r>
          </a:p>
          <a:p>
            <a:r>
              <a:rPr lang="en-US" dirty="0" smtClean="0"/>
              <a:t>Define class, use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</a:p>
          <a:p>
            <a:r>
              <a:rPr lang="en-US" dirty="0" smtClean="0"/>
              <a:t>Setter injection</a:t>
            </a:r>
          </a:p>
          <a:p>
            <a:endParaRPr lang="en-US" dirty="0"/>
          </a:p>
          <a:p>
            <a:r>
              <a:rPr lang="en-US" dirty="0" err="1" smtClean="0"/>
              <a:t>Autowiring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Scanning</a:t>
            </a:r>
          </a:p>
          <a:p>
            <a:pPr lvl="1"/>
            <a:r>
              <a:rPr lang="en-US" dirty="0" smtClean="0"/>
              <a:t>@Component</a:t>
            </a:r>
          </a:p>
          <a:p>
            <a:pPr lvl="1"/>
            <a:r>
              <a:rPr lang="en-US" dirty="0" smtClean="0"/>
              <a:t>@Service</a:t>
            </a:r>
          </a:p>
          <a:p>
            <a:pPr lvl="1"/>
            <a:r>
              <a:rPr lang="en-US" dirty="0" smtClean="0"/>
              <a:t>@Repository</a:t>
            </a:r>
          </a:p>
          <a:p>
            <a:pPr lvl="1"/>
            <a:endParaRPr lang="en-US" dirty="0"/>
          </a:p>
          <a:p>
            <a:r>
              <a:rPr lang="en-US" dirty="0" err="1" smtClean="0"/>
              <a:t>Autowiring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5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23595</TotalTime>
  <Words>352</Words>
  <Application>Microsoft Macintosh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Century Gothic</vt:lpstr>
      <vt:lpstr>Wingdings 3</vt:lpstr>
      <vt:lpstr>Arial</vt:lpstr>
      <vt:lpstr>Ion</vt:lpstr>
      <vt:lpstr>Spring Nalys graduate program</vt:lpstr>
      <vt:lpstr>What is Spring ?</vt:lpstr>
      <vt:lpstr>Why Spring ?</vt:lpstr>
      <vt:lpstr>How it works ? </vt:lpstr>
      <vt:lpstr>Fleet Management System</vt:lpstr>
      <vt:lpstr>XML Configuration</vt:lpstr>
      <vt:lpstr>Beans</vt:lpstr>
      <vt:lpstr>Dependency Injection</vt:lpstr>
      <vt:lpstr>Annotations</vt:lpstr>
      <vt:lpstr>JavaConfig</vt:lpstr>
      <vt:lpstr>Spring properties</vt:lpstr>
      <vt:lpstr>Spring MVC Nalys graduate program</vt:lpstr>
      <vt:lpstr>What is Spring MVC  </vt:lpstr>
      <vt:lpstr>PowerPoint Presentation</vt:lpstr>
      <vt:lpstr>Dispatcher Servlet</vt:lpstr>
      <vt:lpstr>Controllers </vt:lpstr>
      <vt:lpstr>Services</vt:lpstr>
      <vt:lpstr>Repository</vt:lpstr>
      <vt:lpstr>REST Controllers</vt:lpstr>
      <vt:lpstr>Spring Data JPA Nalys graduate program</vt:lpstr>
      <vt:lpstr>What is JPA ?</vt:lpstr>
      <vt:lpstr>JPA with Spring</vt:lpstr>
      <vt:lpstr>Spring Data JPA</vt:lpstr>
      <vt:lpstr>Spring Boot Nalys graduate program</vt:lpstr>
      <vt:lpstr>Spring Boot testing</vt:lpstr>
      <vt:lpstr>Spring boot dependency management</vt:lpstr>
      <vt:lpstr>Spring Boot App</vt:lpstr>
      <vt:lpstr>Quentin Loos quentin.loos@gmail.com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Nalys graduate program</dc:title>
  <dc:creator>Quentin Loos</dc:creator>
  <cp:lastModifiedBy>Quentin Loos</cp:lastModifiedBy>
  <cp:revision>29</cp:revision>
  <dcterms:created xsi:type="dcterms:W3CDTF">2017-10-01T11:52:43Z</dcterms:created>
  <dcterms:modified xsi:type="dcterms:W3CDTF">2017-10-19T06:41:37Z</dcterms:modified>
</cp:coreProperties>
</file>