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Бухаров" initials="ЕБ" lastIdx="2" clrIdx="0">
    <p:extLst>
      <p:ext uri="{19B8F6BF-5375-455C-9EA6-DF929625EA0E}">
        <p15:presenceInfo xmlns:p15="http://schemas.microsoft.com/office/powerpoint/2012/main" userId="7c04c99d381b7f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5DB2B-7705-40DB-A2F5-454E52B7153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A18D35-B4CF-41B3-ADF6-F0C5EA2CD141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Найти и проанализировать возможные решения</a:t>
          </a:r>
        </a:p>
      </dgm:t>
    </dgm:pt>
    <dgm:pt modelId="{A18A7F50-8E31-4522-8CC2-5EA6D0B53400}" type="parTrans" cxnId="{017E3F00-2FDE-49E7-A920-3EDE76FF41FB}">
      <dgm:prSet/>
      <dgm:spPr/>
      <dgm:t>
        <a:bodyPr/>
        <a:lstStyle/>
        <a:p>
          <a:endParaRPr lang="ru-RU"/>
        </a:p>
      </dgm:t>
    </dgm:pt>
    <dgm:pt modelId="{7ADBE0E5-F4D4-4BD7-9FF0-4C799EA01057}" type="sibTrans" cxnId="{017E3F00-2FDE-49E7-A920-3EDE76FF41FB}">
      <dgm:prSet/>
      <dgm:spPr/>
      <dgm:t>
        <a:bodyPr/>
        <a:lstStyle/>
        <a:p>
          <a:endParaRPr lang="ru-RU"/>
        </a:p>
      </dgm:t>
    </dgm:pt>
    <dgm:pt modelId="{79E306C1-17B7-4222-9432-0E6CE253747D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Изучить возможный инструментарий для написания игры</a:t>
          </a:r>
        </a:p>
      </dgm:t>
    </dgm:pt>
    <dgm:pt modelId="{5E4C84E9-8F3D-4B0B-B71C-921A50D10EDB}" type="parTrans" cxnId="{DC9C6595-7764-410E-9842-6AC30E2CB18E}">
      <dgm:prSet/>
      <dgm:spPr/>
      <dgm:t>
        <a:bodyPr/>
        <a:lstStyle/>
        <a:p>
          <a:endParaRPr lang="ru-RU"/>
        </a:p>
      </dgm:t>
    </dgm:pt>
    <dgm:pt modelId="{F97B2A38-0160-4E44-8E7F-70F544C6966F}" type="sibTrans" cxnId="{DC9C6595-7764-410E-9842-6AC30E2CB18E}">
      <dgm:prSet/>
      <dgm:spPr/>
      <dgm:t>
        <a:bodyPr/>
        <a:lstStyle/>
        <a:p>
          <a:endParaRPr lang="ru-RU"/>
        </a:p>
      </dgm:t>
    </dgm:pt>
    <dgm:pt modelId="{2E12C193-7C57-4EAB-81DA-FDA39D0A634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Выбрать наиболее подходящий игровой движок для создания игры</a:t>
          </a:r>
        </a:p>
      </dgm:t>
    </dgm:pt>
    <dgm:pt modelId="{FC97D300-BC8B-4A60-813D-F4DB0242D2A1}" type="parTrans" cxnId="{6F70331A-8CC2-435F-96AF-48FCBC84FFAA}">
      <dgm:prSet/>
      <dgm:spPr/>
      <dgm:t>
        <a:bodyPr/>
        <a:lstStyle/>
        <a:p>
          <a:endParaRPr lang="ru-RU"/>
        </a:p>
      </dgm:t>
    </dgm:pt>
    <dgm:pt modelId="{E044F88C-8A6B-4005-86E0-AEF9BE6CAF8D}" type="sibTrans" cxnId="{6F70331A-8CC2-435F-96AF-48FCBC84FFAA}">
      <dgm:prSet/>
      <dgm:spPr/>
      <dgm:t>
        <a:bodyPr/>
        <a:lstStyle/>
        <a:p>
          <a:endParaRPr lang="ru-RU"/>
        </a:p>
      </dgm:t>
    </dgm:pt>
    <dgm:pt modelId="{0F0A8444-B88D-4A32-BD82-DEA0E14B8AB5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Разработать игру</a:t>
          </a:r>
        </a:p>
      </dgm:t>
    </dgm:pt>
    <dgm:pt modelId="{6B463E76-7EEE-4789-8EB4-50CBACEFDE40}" type="parTrans" cxnId="{4A9EE71D-A657-4FF6-837A-EC48A96519AC}">
      <dgm:prSet/>
      <dgm:spPr/>
      <dgm:t>
        <a:bodyPr/>
        <a:lstStyle/>
        <a:p>
          <a:endParaRPr lang="ru-RU"/>
        </a:p>
      </dgm:t>
    </dgm:pt>
    <dgm:pt modelId="{5E09C953-906B-4C8B-A0DE-C3CCF653767C}" type="sibTrans" cxnId="{4A9EE71D-A657-4FF6-837A-EC48A96519AC}">
      <dgm:prSet/>
      <dgm:spPr/>
      <dgm:t>
        <a:bodyPr/>
        <a:lstStyle/>
        <a:p>
          <a:endParaRPr lang="ru-RU"/>
        </a:p>
      </dgm:t>
    </dgm:pt>
    <dgm:pt modelId="{E67D3250-8E15-4316-B324-DFD0DB4EC13C}">
      <dgm:prSet phldrT="[Текст]" custT="1"/>
      <dgm:spPr/>
      <dgm:t>
        <a:bodyPr/>
        <a:lstStyle/>
        <a:p>
          <a:r>
            <a:rPr lang="ru-RU" sz="2400" dirty="0">
              <a:latin typeface="Bahnschrift Light" panose="020B0502040204020203" pitchFamily="34" charset="0"/>
            </a:rPr>
            <a:t>Протестировать игру</a:t>
          </a:r>
        </a:p>
      </dgm:t>
    </dgm:pt>
    <dgm:pt modelId="{7081FCAF-29CB-4564-BC33-75D5BEDC8662}" type="parTrans" cxnId="{3ADC1754-B4E9-413A-941C-8FEF938C4E8C}">
      <dgm:prSet/>
      <dgm:spPr/>
      <dgm:t>
        <a:bodyPr/>
        <a:lstStyle/>
        <a:p>
          <a:endParaRPr lang="ru-RU"/>
        </a:p>
      </dgm:t>
    </dgm:pt>
    <dgm:pt modelId="{3477F14C-69BE-43E2-AC77-79CCBD9B5D92}" type="sibTrans" cxnId="{3ADC1754-B4E9-413A-941C-8FEF938C4E8C}">
      <dgm:prSet/>
      <dgm:spPr/>
      <dgm:t>
        <a:bodyPr/>
        <a:lstStyle/>
        <a:p>
          <a:endParaRPr lang="ru-RU"/>
        </a:p>
      </dgm:t>
    </dgm:pt>
    <dgm:pt modelId="{31CF743A-AE88-4F13-81B1-305C82BFC827}">
      <dgm:prSet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Экспорт и распространение </a:t>
          </a:r>
        </a:p>
      </dgm:t>
    </dgm:pt>
    <dgm:pt modelId="{64D1C5B0-C49F-4B5E-B948-F49941570C04}" type="parTrans" cxnId="{B3843FA0-7635-4721-A396-B3F35212A240}">
      <dgm:prSet/>
      <dgm:spPr/>
      <dgm:t>
        <a:bodyPr/>
        <a:lstStyle/>
        <a:p>
          <a:endParaRPr lang="ru-RU"/>
        </a:p>
      </dgm:t>
    </dgm:pt>
    <dgm:pt modelId="{7C65ECC0-E332-4267-80E7-2C344E6C4BB6}" type="sibTrans" cxnId="{B3843FA0-7635-4721-A396-B3F35212A240}">
      <dgm:prSet/>
      <dgm:spPr/>
      <dgm:t>
        <a:bodyPr/>
        <a:lstStyle/>
        <a:p>
          <a:endParaRPr lang="ru-RU"/>
        </a:p>
      </dgm:t>
    </dgm:pt>
    <dgm:pt modelId="{EBF18C6F-56BC-428D-BA9F-DEAC2C2CB171}" type="pres">
      <dgm:prSet presAssocID="{CD95DB2B-7705-40DB-A2F5-454E52B7153D}" presName="diagram" presStyleCnt="0">
        <dgm:presLayoutVars>
          <dgm:dir/>
          <dgm:resizeHandles val="exact"/>
        </dgm:presLayoutVars>
      </dgm:prSet>
      <dgm:spPr/>
    </dgm:pt>
    <dgm:pt modelId="{1C48115B-8F22-460B-8421-AB85EAD731E1}" type="pres">
      <dgm:prSet presAssocID="{DAA18D35-B4CF-41B3-ADF6-F0C5EA2CD141}" presName="node" presStyleLbl="node1" presStyleIdx="0" presStyleCnt="6" custScaleX="145445" custScaleY="138638" custLinFactNeighborX="-39564" custLinFactNeighborY="-71063">
        <dgm:presLayoutVars>
          <dgm:bulletEnabled val="1"/>
        </dgm:presLayoutVars>
      </dgm:prSet>
      <dgm:spPr/>
    </dgm:pt>
    <dgm:pt modelId="{884675A3-C481-47E1-A3F6-23B62B5E853A}" type="pres">
      <dgm:prSet presAssocID="{7ADBE0E5-F4D4-4BD7-9FF0-4C799EA01057}" presName="sibTrans" presStyleLbl="sibTrans2D1" presStyleIdx="0" presStyleCnt="5"/>
      <dgm:spPr/>
    </dgm:pt>
    <dgm:pt modelId="{2C56D3EB-9741-4131-939F-FE1EA441F2D6}" type="pres">
      <dgm:prSet presAssocID="{7ADBE0E5-F4D4-4BD7-9FF0-4C799EA01057}" presName="connectorText" presStyleLbl="sibTrans2D1" presStyleIdx="0" presStyleCnt="5"/>
      <dgm:spPr/>
    </dgm:pt>
    <dgm:pt modelId="{7FB699CC-BD33-44D4-B06F-8497F4524282}" type="pres">
      <dgm:prSet presAssocID="{79E306C1-17B7-4222-9432-0E6CE253747D}" presName="node" presStyleLbl="node1" presStyleIdx="1" presStyleCnt="6" custScaleX="157786" custScaleY="151605" custLinFactNeighborX="-45877" custLinFactNeighborY="-85585">
        <dgm:presLayoutVars>
          <dgm:bulletEnabled val="1"/>
        </dgm:presLayoutVars>
      </dgm:prSet>
      <dgm:spPr/>
    </dgm:pt>
    <dgm:pt modelId="{F4B47C35-AF90-4390-8519-DB1837A53C39}" type="pres">
      <dgm:prSet presAssocID="{F97B2A38-0160-4E44-8E7F-70F544C6966F}" presName="sibTrans" presStyleLbl="sibTrans2D1" presStyleIdx="1" presStyleCnt="5"/>
      <dgm:spPr/>
    </dgm:pt>
    <dgm:pt modelId="{0D7C8EC4-2EC5-488D-B455-C02FCC036CB7}" type="pres">
      <dgm:prSet presAssocID="{F97B2A38-0160-4E44-8E7F-70F544C6966F}" presName="connectorText" presStyleLbl="sibTrans2D1" presStyleIdx="1" presStyleCnt="5"/>
      <dgm:spPr/>
    </dgm:pt>
    <dgm:pt modelId="{ABFC281C-91D6-471B-B8AD-A21D49BEFA56}" type="pres">
      <dgm:prSet presAssocID="{2E12C193-7C57-4EAB-81DA-FDA39D0A634A}" presName="node" presStyleLbl="node1" presStyleIdx="2" presStyleCnt="6" custScaleX="108337" custScaleY="247057" custLinFactNeighborX="-22838" custLinFactNeighborY="-25604">
        <dgm:presLayoutVars>
          <dgm:bulletEnabled val="1"/>
        </dgm:presLayoutVars>
      </dgm:prSet>
      <dgm:spPr/>
    </dgm:pt>
    <dgm:pt modelId="{C18D7E22-8979-454D-8C7D-CA3B0A187FE7}" type="pres">
      <dgm:prSet presAssocID="{E044F88C-8A6B-4005-86E0-AEF9BE6CAF8D}" presName="sibTrans" presStyleLbl="sibTrans2D1" presStyleIdx="2" presStyleCnt="5"/>
      <dgm:spPr/>
    </dgm:pt>
    <dgm:pt modelId="{2346D074-4C5B-47E1-B69D-41D3AED2AD96}" type="pres">
      <dgm:prSet presAssocID="{E044F88C-8A6B-4005-86E0-AEF9BE6CAF8D}" presName="connectorText" presStyleLbl="sibTrans2D1" presStyleIdx="2" presStyleCnt="5"/>
      <dgm:spPr/>
    </dgm:pt>
    <dgm:pt modelId="{2BCD5F70-DABC-4C0A-9AC7-BB60019FB1EF}" type="pres">
      <dgm:prSet presAssocID="{0F0A8444-B88D-4A32-BD82-DEA0E14B8AB5}" presName="node" presStyleLbl="node1" presStyleIdx="3" presStyleCnt="6" custScaleX="141494" custScaleY="70446" custLinFactNeighborX="-9690" custLinFactNeighborY="21378">
        <dgm:presLayoutVars>
          <dgm:bulletEnabled val="1"/>
        </dgm:presLayoutVars>
      </dgm:prSet>
      <dgm:spPr/>
    </dgm:pt>
    <dgm:pt modelId="{78E1D9D1-F97E-46E3-926D-50B309E47D88}" type="pres">
      <dgm:prSet presAssocID="{5E09C953-906B-4C8B-A0DE-C3CCF653767C}" presName="sibTrans" presStyleLbl="sibTrans2D1" presStyleIdx="3" presStyleCnt="5"/>
      <dgm:spPr/>
    </dgm:pt>
    <dgm:pt modelId="{1544E55E-EFD2-423C-B48C-EC93D0F117FE}" type="pres">
      <dgm:prSet presAssocID="{5E09C953-906B-4C8B-A0DE-C3CCF653767C}" presName="connectorText" presStyleLbl="sibTrans2D1" presStyleIdx="3" presStyleCnt="5"/>
      <dgm:spPr/>
    </dgm:pt>
    <dgm:pt modelId="{7E942556-CE66-4C3C-B137-8EB22300E672}" type="pres">
      <dgm:prSet presAssocID="{E67D3250-8E15-4316-B324-DFD0DB4EC13C}" presName="node" presStyleLbl="node1" presStyleIdx="4" presStyleCnt="6" custScaleX="169401" custScaleY="67867" custLinFactNeighborX="-25615" custLinFactNeighborY="-33674">
        <dgm:presLayoutVars>
          <dgm:bulletEnabled val="1"/>
        </dgm:presLayoutVars>
      </dgm:prSet>
      <dgm:spPr/>
    </dgm:pt>
    <dgm:pt modelId="{70E2124A-C45B-4B19-85EE-4FA653DE91A7}" type="pres">
      <dgm:prSet presAssocID="{3477F14C-69BE-43E2-AC77-79CCBD9B5D92}" presName="sibTrans" presStyleLbl="sibTrans2D1" presStyleIdx="4" presStyleCnt="5"/>
      <dgm:spPr/>
    </dgm:pt>
    <dgm:pt modelId="{040F13E6-6AD3-4C47-A3F4-30875EDCBA26}" type="pres">
      <dgm:prSet presAssocID="{3477F14C-69BE-43E2-AC77-79CCBD9B5D92}" presName="connectorText" presStyleLbl="sibTrans2D1" presStyleIdx="4" presStyleCnt="5"/>
      <dgm:spPr/>
    </dgm:pt>
    <dgm:pt modelId="{BBEA7F53-F095-486C-98ED-538973453609}" type="pres">
      <dgm:prSet presAssocID="{31CF743A-AE88-4F13-81B1-305C82BFC827}" presName="node" presStyleLbl="node1" presStyleIdx="5" presStyleCnt="6" custScaleX="156505" custScaleY="69498" custLinFactY="-49061" custLinFactNeighborX="4984" custLinFactNeighborY="-100000">
        <dgm:presLayoutVars>
          <dgm:bulletEnabled val="1"/>
        </dgm:presLayoutVars>
      </dgm:prSet>
      <dgm:spPr/>
    </dgm:pt>
  </dgm:ptLst>
  <dgm:cxnLst>
    <dgm:cxn modelId="{017E3F00-2FDE-49E7-A920-3EDE76FF41FB}" srcId="{CD95DB2B-7705-40DB-A2F5-454E52B7153D}" destId="{DAA18D35-B4CF-41B3-ADF6-F0C5EA2CD141}" srcOrd="0" destOrd="0" parTransId="{A18A7F50-8E31-4522-8CC2-5EA6D0B53400}" sibTransId="{7ADBE0E5-F4D4-4BD7-9FF0-4C799EA01057}"/>
    <dgm:cxn modelId="{DB211805-7339-4D21-9A23-8FD0601F370A}" type="presOf" srcId="{E044F88C-8A6B-4005-86E0-AEF9BE6CAF8D}" destId="{C18D7E22-8979-454D-8C7D-CA3B0A187FE7}" srcOrd="0" destOrd="0" presId="urn:microsoft.com/office/officeart/2005/8/layout/process5"/>
    <dgm:cxn modelId="{15780A10-907C-41B6-B211-CEF7B3672B9E}" type="presOf" srcId="{7ADBE0E5-F4D4-4BD7-9FF0-4C799EA01057}" destId="{2C56D3EB-9741-4131-939F-FE1EA441F2D6}" srcOrd="1" destOrd="0" presId="urn:microsoft.com/office/officeart/2005/8/layout/process5"/>
    <dgm:cxn modelId="{E26CE511-3FB9-4E4A-8000-8AF43B6B8D1B}" type="presOf" srcId="{5E09C953-906B-4C8B-A0DE-C3CCF653767C}" destId="{1544E55E-EFD2-423C-B48C-EC93D0F117FE}" srcOrd="1" destOrd="0" presId="urn:microsoft.com/office/officeart/2005/8/layout/process5"/>
    <dgm:cxn modelId="{1D1CD913-48AE-48EC-AB4D-E82A22A8E3A2}" type="presOf" srcId="{5E09C953-906B-4C8B-A0DE-C3CCF653767C}" destId="{78E1D9D1-F97E-46E3-926D-50B309E47D88}" srcOrd="0" destOrd="0" presId="urn:microsoft.com/office/officeart/2005/8/layout/process5"/>
    <dgm:cxn modelId="{6F70331A-8CC2-435F-96AF-48FCBC84FFAA}" srcId="{CD95DB2B-7705-40DB-A2F5-454E52B7153D}" destId="{2E12C193-7C57-4EAB-81DA-FDA39D0A634A}" srcOrd="2" destOrd="0" parTransId="{FC97D300-BC8B-4A60-813D-F4DB0242D2A1}" sibTransId="{E044F88C-8A6B-4005-86E0-AEF9BE6CAF8D}"/>
    <dgm:cxn modelId="{4A9EE71D-A657-4FF6-837A-EC48A96519AC}" srcId="{CD95DB2B-7705-40DB-A2F5-454E52B7153D}" destId="{0F0A8444-B88D-4A32-BD82-DEA0E14B8AB5}" srcOrd="3" destOrd="0" parTransId="{6B463E76-7EEE-4789-8EB4-50CBACEFDE40}" sibTransId="{5E09C953-906B-4C8B-A0DE-C3CCF653767C}"/>
    <dgm:cxn modelId="{55BE6228-7EB4-4AF0-9315-DC9C48644866}" type="presOf" srcId="{0F0A8444-B88D-4A32-BD82-DEA0E14B8AB5}" destId="{2BCD5F70-DABC-4C0A-9AC7-BB60019FB1EF}" srcOrd="0" destOrd="0" presId="urn:microsoft.com/office/officeart/2005/8/layout/process5"/>
    <dgm:cxn modelId="{D2FCC729-E60C-4BEC-B525-C7D4B9F94ED9}" type="presOf" srcId="{79E306C1-17B7-4222-9432-0E6CE253747D}" destId="{7FB699CC-BD33-44D4-B06F-8497F4524282}" srcOrd="0" destOrd="0" presId="urn:microsoft.com/office/officeart/2005/8/layout/process5"/>
    <dgm:cxn modelId="{74731433-2828-4DE6-9316-CB08A2EED1DC}" type="presOf" srcId="{DAA18D35-B4CF-41B3-ADF6-F0C5EA2CD141}" destId="{1C48115B-8F22-460B-8421-AB85EAD731E1}" srcOrd="0" destOrd="0" presId="urn:microsoft.com/office/officeart/2005/8/layout/process5"/>
    <dgm:cxn modelId="{2E0D713B-2468-450D-B813-DAFDB8A3DB2B}" type="presOf" srcId="{3477F14C-69BE-43E2-AC77-79CCBD9B5D92}" destId="{70E2124A-C45B-4B19-85EE-4FA653DE91A7}" srcOrd="0" destOrd="0" presId="urn:microsoft.com/office/officeart/2005/8/layout/process5"/>
    <dgm:cxn modelId="{B4A1ED51-CA4F-4DDC-8356-F58F57EA4865}" type="presOf" srcId="{E67D3250-8E15-4316-B324-DFD0DB4EC13C}" destId="{7E942556-CE66-4C3C-B137-8EB22300E672}" srcOrd="0" destOrd="0" presId="urn:microsoft.com/office/officeart/2005/8/layout/process5"/>
    <dgm:cxn modelId="{3ADC1754-B4E9-413A-941C-8FEF938C4E8C}" srcId="{CD95DB2B-7705-40DB-A2F5-454E52B7153D}" destId="{E67D3250-8E15-4316-B324-DFD0DB4EC13C}" srcOrd="4" destOrd="0" parTransId="{7081FCAF-29CB-4564-BC33-75D5BEDC8662}" sibTransId="{3477F14C-69BE-43E2-AC77-79CCBD9B5D92}"/>
    <dgm:cxn modelId="{DC9C6595-7764-410E-9842-6AC30E2CB18E}" srcId="{CD95DB2B-7705-40DB-A2F5-454E52B7153D}" destId="{79E306C1-17B7-4222-9432-0E6CE253747D}" srcOrd="1" destOrd="0" parTransId="{5E4C84E9-8F3D-4B0B-B71C-921A50D10EDB}" sibTransId="{F97B2A38-0160-4E44-8E7F-70F544C6966F}"/>
    <dgm:cxn modelId="{58CDB79A-891E-420C-BC36-2B0CDC618BA1}" type="presOf" srcId="{E044F88C-8A6B-4005-86E0-AEF9BE6CAF8D}" destId="{2346D074-4C5B-47E1-B69D-41D3AED2AD96}" srcOrd="1" destOrd="0" presId="urn:microsoft.com/office/officeart/2005/8/layout/process5"/>
    <dgm:cxn modelId="{28FD239C-1035-4E54-B076-E6D7281A328D}" type="presOf" srcId="{7ADBE0E5-F4D4-4BD7-9FF0-4C799EA01057}" destId="{884675A3-C481-47E1-A3F6-23B62B5E853A}" srcOrd="0" destOrd="0" presId="urn:microsoft.com/office/officeart/2005/8/layout/process5"/>
    <dgm:cxn modelId="{B3843FA0-7635-4721-A396-B3F35212A240}" srcId="{CD95DB2B-7705-40DB-A2F5-454E52B7153D}" destId="{31CF743A-AE88-4F13-81B1-305C82BFC827}" srcOrd="5" destOrd="0" parTransId="{64D1C5B0-C49F-4B5E-B948-F49941570C04}" sibTransId="{7C65ECC0-E332-4267-80E7-2C344E6C4BB6}"/>
    <dgm:cxn modelId="{C83030C0-503E-459B-BAC5-E09A356A081C}" type="presOf" srcId="{CD95DB2B-7705-40DB-A2F5-454E52B7153D}" destId="{EBF18C6F-56BC-428D-BA9F-DEAC2C2CB171}" srcOrd="0" destOrd="0" presId="urn:microsoft.com/office/officeart/2005/8/layout/process5"/>
    <dgm:cxn modelId="{AD9E8FCD-68B4-4BEA-B382-B3CA0066BBF6}" type="presOf" srcId="{31CF743A-AE88-4F13-81B1-305C82BFC827}" destId="{BBEA7F53-F095-486C-98ED-538973453609}" srcOrd="0" destOrd="0" presId="urn:microsoft.com/office/officeart/2005/8/layout/process5"/>
    <dgm:cxn modelId="{9E5591D1-79AE-445A-9AEB-114FB305D625}" type="presOf" srcId="{F97B2A38-0160-4E44-8E7F-70F544C6966F}" destId="{F4B47C35-AF90-4390-8519-DB1837A53C39}" srcOrd="0" destOrd="0" presId="urn:microsoft.com/office/officeart/2005/8/layout/process5"/>
    <dgm:cxn modelId="{AD9015D4-607F-4D8D-A76D-BB64E7A18345}" type="presOf" srcId="{3477F14C-69BE-43E2-AC77-79CCBD9B5D92}" destId="{040F13E6-6AD3-4C47-A3F4-30875EDCBA26}" srcOrd="1" destOrd="0" presId="urn:microsoft.com/office/officeart/2005/8/layout/process5"/>
    <dgm:cxn modelId="{739E3FEC-7884-446D-A16A-003AC1703502}" type="presOf" srcId="{2E12C193-7C57-4EAB-81DA-FDA39D0A634A}" destId="{ABFC281C-91D6-471B-B8AD-A21D49BEFA56}" srcOrd="0" destOrd="0" presId="urn:microsoft.com/office/officeart/2005/8/layout/process5"/>
    <dgm:cxn modelId="{A9F700FE-A78B-4166-B48D-0AF970080D6E}" type="presOf" srcId="{F97B2A38-0160-4E44-8E7F-70F544C6966F}" destId="{0D7C8EC4-2EC5-488D-B455-C02FCC036CB7}" srcOrd="1" destOrd="0" presId="urn:microsoft.com/office/officeart/2005/8/layout/process5"/>
    <dgm:cxn modelId="{DC3219C2-A9B1-4CEE-9BC9-8269872A6C3F}" type="presParOf" srcId="{EBF18C6F-56BC-428D-BA9F-DEAC2C2CB171}" destId="{1C48115B-8F22-460B-8421-AB85EAD731E1}" srcOrd="0" destOrd="0" presId="urn:microsoft.com/office/officeart/2005/8/layout/process5"/>
    <dgm:cxn modelId="{1F077988-81CC-4C8E-B43D-9E671EB60F22}" type="presParOf" srcId="{EBF18C6F-56BC-428D-BA9F-DEAC2C2CB171}" destId="{884675A3-C481-47E1-A3F6-23B62B5E853A}" srcOrd="1" destOrd="0" presId="urn:microsoft.com/office/officeart/2005/8/layout/process5"/>
    <dgm:cxn modelId="{2F7BA7E7-B76F-41A7-BB9B-70909DB8AA66}" type="presParOf" srcId="{884675A3-C481-47E1-A3F6-23B62B5E853A}" destId="{2C56D3EB-9741-4131-939F-FE1EA441F2D6}" srcOrd="0" destOrd="0" presId="urn:microsoft.com/office/officeart/2005/8/layout/process5"/>
    <dgm:cxn modelId="{05A75FCB-D969-4FB2-A5E3-20F79F7939D1}" type="presParOf" srcId="{EBF18C6F-56BC-428D-BA9F-DEAC2C2CB171}" destId="{7FB699CC-BD33-44D4-B06F-8497F4524282}" srcOrd="2" destOrd="0" presId="urn:microsoft.com/office/officeart/2005/8/layout/process5"/>
    <dgm:cxn modelId="{57EE1D25-5AEA-4249-963C-C6E008E5DC47}" type="presParOf" srcId="{EBF18C6F-56BC-428D-BA9F-DEAC2C2CB171}" destId="{F4B47C35-AF90-4390-8519-DB1837A53C39}" srcOrd="3" destOrd="0" presId="urn:microsoft.com/office/officeart/2005/8/layout/process5"/>
    <dgm:cxn modelId="{A7535243-0FCA-4105-9E5C-90BE768EC883}" type="presParOf" srcId="{F4B47C35-AF90-4390-8519-DB1837A53C39}" destId="{0D7C8EC4-2EC5-488D-B455-C02FCC036CB7}" srcOrd="0" destOrd="0" presId="urn:microsoft.com/office/officeart/2005/8/layout/process5"/>
    <dgm:cxn modelId="{3D392B83-3194-47AE-9A3E-B79BA0CE7826}" type="presParOf" srcId="{EBF18C6F-56BC-428D-BA9F-DEAC2C2CB171}" destId="{ABFC281C-91D6-471B-B8AD-A21D49BEFA56}" srcOrd="4" destOrd="0" presId="urn:microsoft.com/office/officeart/2005/8/layout/process5"/>
    <dgm:cxn modelId="{DF0DDF44-3D69-4FC8-9593-BEE065085471}" type="presParOf" srcId="{EBF18C6F-56BC-428D-BA9F-DEAC2C2CB171}" destId="{C18D7E22-8979-454D-8C7D-CA3B0A187FE7}" srcOrd="5" destOrd="0" presId="urn:microsoft.com/office/officeart/2005/8/layout/process5"/>
    <dgm:cxn modelId="{8175122B-8B4D-4C94-872D-6838A273AEC3}" type="presParOf" srcId="{C18D7E22-8979-454D-8C7D-CA3B0A187FE7}" destId="{2346D074-4C5B-47E1-B69D-41D3AED2AD96}" srcOrd="0" destOrd="0" presId="urn:microsoft.com/office/officeart/2005/8/layout/process5"/>
    <dgm:cxn modelId="{7A05194A-AC32-4364-A73B-7EF2B463C5FE}" type="presParOf" srcId="{EBF18C6F-56BC-428D-BA9F-DEAC2C2CB171}" destId="{2BCD5F70-DABC-4C0A-9AC7-BB60019FB1EF}" srcOrd="6" destOrd="0" presId="urn:microsoft.com/office/officeart/2005/8/layout/process5"/>
    <dgm:cxn modelId="{12646959-49B7-4D5E-9932-D42948CCB4EC}" type="presParOf" srcId="{EBF18C6F-56BC-428D-BA9F-DEAC2C2CB171}" destId="{78E1D9D1-F97E-46E3-926D-50B309E47D88}" srcOrd="7" destOrd="0" presId="urn:microsoft.com/office/officeart/2005/8/layout/process5"/>
    <dgm:cxn modelId="{B019C9B0-C442-4D89-9CAE-1F584C553339}" type="presParOf" srcId="{78E1D9D1-F97E-46E3-926D-50B309E47D88}" destId="{1544E55E-EFD2-423C-B48C-EC93D0F117FE}" srcOrd="0" destOrd="0" presId="urn:microsoft.com/office/officeart/2005/8/layout/process5"/>
    <dgm:cxn modelId="{1E64507E-9A3C-4256-B826-BB5BF596D2EB}" type="presParOf" srcId="{EBF18C6F-56BC-428D-BA9F-DEAC2C2CB171}" destId="{7E942556-CE66-4C3C-B137-8EB22300E672}" srcOrd="8" destOrd="0" presId="urn:microsoft.com/office/officeart/2005/8/layout/process5"/>
    <dgm:cxn modelId="{8D28602D-4715-48B6-94E0-A56923849A07}" type="presParOf" srcId="{EBF18C6F-56BC-428D-BA9F-DEAC2C2CB171}" destId="{70E2124A-C45B-4B19-85EE-4FA653DE91A7}" srcOrd="9" destOrd="0" presId="urn:microsoft.com/office/officeart/2005/8/layout/process5"/>
    <dgm:cxn modelId="{D32E7090-6386-42CD-B477-7DED0C221779}" type="presParOf" srcId="{70E2124A-C45B-4B19-85EE-4FA653DE91A7}" destId="{040F13E6-6AD3-4C47-A3F4-30875EDCBA26}" srcOrd="0" destOrd="0" presId="urn:microsoft.com/office/officeart/2005/8/layout/process5"/>
    <dgm:cxn modelId="{0100A8C0-6A36-485E-9941-262088C689E9}" type="presParOf" srcId="{EBF18C6F-56BC-428D-BA9F-DEAC2C2CB171}" destId="{BBEA7F53-F095-486C-98ED-53897345360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D4F0A-6EB0-43B6-929D-2A4BA871A20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0C8A15-33AC-4144-946F-260B25615C9B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Разработка</a:t>
          </a:r>
        </a:p>
      </dgm:t>
    </dgm:pt>
    <dgm:pt modelId="{94E45C28-4CD5-4ADD-9600-9CED833E9158}" type="parTrans" cxnId="{3E16A8AA-7230-40C7-A850-335BE3946004}">
      <dgm:prSet/>
      <dgm:spPr/>
      <dgm:t>
        <a:bodyPr/>
        <a:lstStyle/>
        <a:p>
          <a:endParaRPr lang="ru-RU"/>
        </a:p>
      </dgm:t>
    </dgm:pt>
    <dgm:pt modelId="{D430D651-7704-40C6-9023-EED9A5C4A90D}" type="sibTrans" cxnId="{3E16A8AA-7230-40C7-A850-335BE3946004}">
      <dgm:prSet/>
      <dgm:spPr/>
      <dgm:t>
        <a:bodyPr/>
        <a:lstStyle/>
        <a:p>
          <a:endParaRPr lang="ru-RU"/>
        </a:p>
      </dgm:t>
    </dgm:pt>
    <dgm:pt modelId="{A30CF8B7-72C2-4BA5-B29F-B0E9D449B9D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Изучение документации</a:t>
          </a:r>
        </a:p>
      </dgm:t>
    </dgm:pt>
    <dgm:pt modelId="{DB4F1167-8621-40F1-8C43-E19AE27B8E69}" type="parTrans" cxnId="{848805B5-297E-4469-8FE4-CE0246A705F3}">
      <dgm:prSet/>
      <dgm:spPr/>
      <dgm:t>
        <a:bodyPr/>
        <a:lstStyle/>
        <a:p>
          <a:endParaRPr lang="ru-RU"/>
        </a:p>
      </dgm:t>
    </dgm:pt>
    <dgm:pt modelId="{438B7A2F-6AFC-4794-9770-221CFE5D70A0}" type="sibTrans" cxnId="{848805B5-297E-4469-8FE4-CE0246A705F3}">
      <dgm:prSet/>
      <dgm:spPr/>
      <dgm:t>
        <a:bodyPr/>
        <a:lstStyle/>
        <a:p>
          <a:endParaRPr lang="ru-RU"/>
        </a:p>
      </dgm:t>
    </dgm:pt>
    <dgm:pt modelId="{9226B838-0504-4E19-A8DA-913E0C0B1778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Планирование</a:t>
          </a:r>
        </a:p>
      </dgm:t>
    </dgm:pt>
    <dgm:pt modelId="{652720D8-DC2F-4635-B8F7-8B087869DF5B}" type="parTrans" cxnId="{21B05E25-AD76-4A56-BDF0-EBE74FE87C11}">
      <dgm:prSet/>
      <dgm:spPr/>
      <dgm:t>
        <a:bodyPr/>
        <a:lstStyle/>
        <a:p>
          <a:endParaRPr lang="ru-RU"/>
        </a:p>
      </dgm:t>
    </dgm:pt>
    <dgm:pt modelId="{7D3BD7EF-318F-4439-84EA-61A91FA1CE39}" type="sibTrans" cxnId="{21B05E25-AD76-4A56-BDF0-EBE74FE87C11}">
      <dgm:prSet/>
      <dgm:spPr/>
      <dgm:t>
        <a:bodyPr/>
        <a:lstStyle/>
        <a:p>
          <a:endParaRPr lang="ru-RU"/>
        </a:p>
      </dgm:t>
    </dgm:pt>
    <dgm:pt modelId="{E79D0C41-E42C-49C3-82A5-C5677C203649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Написание функций</a:t>
          </a:r>
        </a:p>
      </dgm:t>
    </dgm:pt>
    <dgm:pt modelId="{AA2A2C36-FF2C-422B-81CA-4DA41D72BDB0}" type="parTrans" cxnId="{126B07DC-978B-4648-A5ED-AE6DF9ABB469}">
      <dgm:prSet/>
      <dgm:spPr/>
      <dgm:t>
        <a:bodyPr/>
        <a:lstStyle/>
        <a:p>
          <a:endParaRPr lang="ru-RU"/>
        </a:p>
      </dgm:t>
    </dgm:pt>
    <dgm:pt modelId="{33A53A15-899A-4ED1-9C43-D372852AB8CD}" type="sibTrans" cxnId="{126B07DC-978B-4648-A5ED-AE6DF9ABB469}">
      <dgm:prSet/>
      <dgm:spPr/>
      <dgm:t>
        <a:bodyPr/>
        <a:lstStyle/>
        <a:p>
          <a:endParaRPr lang="ru-RU"/>
        </a:p>
      </dgm:t>
    </dgm:pt>
    <dgm:pt modelId="{4403905E-A5E5-41DE-B119-196079D98BCD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Тестирование и разработка</a:t>
          </a:r>
        </a:p>
      </dgm:t>
    </dgm:pt>
    <dgm:pt modelId="{B44B7C78-41FB-4CC8-B200-DA589639E4B3}" type="parTrans" cxnId="{633857EE-0DCB-4FDB-B36B-306E7602DCF9}">
      <dgm:prSet/>
      <dgm:spPr/>
      <dgm:t>
        <a:bodyPr/>
        <a:lstStyle/>
        <a:p>
          <a:endParaRPr lang="ru-RU"/>
        </a:p>
      </dgm:t>
    </dgm:pt>
    <dgm:pt modelId="{3A2CDECE-8C58-4179-A6FD-D24EC463C8E5}" type="sibTrans" cxnId="{633857EE-0DCB-4FDB-B36B-306E7602DCF9}">
      <dgm:prSet/>
      <dgm:spPr/>
      <dgm:t>
        <a:bodyPr/>
        <a:lstStyle/>
        <a:p>
          <a:endParaRPr lang="ru-RU"/>
        </a:p>
      </dgm:t>
    </dgm:pt>
    <dgm:pt modelId="{54F2722B-075E-49E1-B269-428BDD3C17A5}" type="pres">
      <dgm:prSet presAssocID="{5E3D4F0A-6EB0-43B6-929D-2A4BA871A20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4F7917-145C-4F78-8972-84D2D43599BF}" type="pres">
      <dgm:prSet presAssocID="{550C8A15-33AC-4144-946F-260B25615C9B}" presName="centerShape" presStyleLbl="node0" presStyleIdx="0" presStyleCnt="1" custScaleX="134576" custScaleY="106244"/>
      <dgm:spPr/>
    </dgm:pt>
    <dgm:pt modelId="{C2971F50-4C08-4E2E-B3CF-C5AB8ED9E036}" type="pres">
      <dgm:prSet presAssocID="{A30CF8B7-72C2-4BA5-B29F-B0E9D449B9DA}" presName="node" presStyleLbl="node1" presStyleIdx="0" presStyleCnt="4" custScaleX="263562" custScaleY="91594">
        <dgm:presLayoutVars>
          <dgm:bulletEnabled val="1"/>
        </dgm:presLayoutVars>
      </dgm:prSet>
      <dgm:spPr/>
    </dgm:pt>
    <dgm:pt modelId="{6F59205C-638B-4004-BE17-139D86A7A6C2}" type="pres">
      <dgm:prSet presAssocID="{A30CF8B7-72C2-4BA5-B29F-B0E9D449B9DA}" presName="dummy" presStyleCnt="0"/>
      <dgm:spPr/>
    </dgm:pt>
    <dgm:pt modelId="{B960DBCB-1634-4B32-B0F7-CFF466A152A3}" type="pres">
      <dgm:prSet presAssocID="{438B7A2F-6AFC-4794-9770-221CFE5D70A0}" presName="sibTrans" presStyleLbl="sibTrans2D1" presStyleIdx="0" presStyleCnt="4"/>
      <dgm:spPr/>
    </dgm:pt>
    <dgm:pt modelId="{E70F35D0-15D3-4867-BF42-CD2EC1FCF7F3}" type="pres">
      <dgm:prSet presAssocID="{9226B838-0504-4E19-A8DA-913E0C0B1778}" presName="node" presStyleLbl="node1" presStyleIdx="1" presStyleCnt="4" custScaleX="243540" custRadScaleRad="154242" custRadScaleInc="1165">
        <dgm:presLayoutVars>
          <dgm:bulletEnabled val="1"/>
        </dgm:presLayoutVars>
      </dgm:prSet>
      <dgm:spPr/>
    </dgm:pt>
    <dgm:pt modelId="{3301D100-8A20-4D0B-AA53-A1A058CDE3B6}" type="pres">
      <dgm:prSet presAssocID="{9226B838-0504-4E19-A8DA-913E0C0B1778}" presName="dummy" presStyleCnt="0"/>
      <dgm:spPr/>
    </dgm:pt>
    <dgm:pt modelId="{2C7ADD7C-5DF6-44FF-884E-50D8018FBCE9}" type="pres">
      <dgm:prSet presAssocID="{7D3BD7EF-318F-4439-84EA-61A91FA1CE39}" presName="sibTrans" presStyleLbl="sibTrans2D1" presStyleIdx="1" presStyleCnt="4"/>
      <dgm:spPr/>
    </dgm:pt>
    <dgm:pt modelId="{9244FDC2-5AFA-4DE5-A7C1-71D09841D0A2}" type="pres">
      <dgm:prSet presAssocID="{E79D0C41-E42C-49C3-82A5-C5677C203649}" presName="node" presStyleLbl="node1" presStyleIdx="2" presStyleCnt="4" custScaleX="268315" custRadScaleRad="103762">
        <dgm:presLayoutVars>
          <dgm:bulletEnabled val="1"/>
        </dgm:presLayoutVars>
      </dgm:prSet>
      <dgm:spPr/>
    </dgm:pt>
    <dgm:pt modelId="{FC795F9F-78A6-4AAA-8072-87A6E59E0DA0}" type="pres">
      <dgm:prSet presAssocID="{E79D0C41-E42C-49C3-82A5-C5677C203649}" presName="dummy" presStyleCnt="0"/>
      <dgm:spPr/>
    </dgm:pt>
    <dgm:pt modelId="{1C33EF00-4668-4759-89E5-C79B1C1A3C6D}" type="pres">
      <dgm:prSet presAssocID="{33A53A15-899A-4ED1-9C43-D372852AB8CD}" presName="sibTrans" presStyleLbl="sibTrans2D1" presStyleIdx="2" presStyleCnt="4"/>
      <dgm:spPr/>
    </dgm:pt>
    <dgm:pt modelId="{78C0F078-D23C-4AAB-9A41-BA4119ADCB86}" type="pres">
      <dgm:prSet presAssocID="{4403905E-A5E5-41DE-B119-196079D98BCD}" presName="node" presStyleLbl="node1" presStyleIdx="3" presStyleCnt="4" custScaleX="237527" custRadScaleRad="154242" custRadScaleInc="1163">
        <dgm:presLayoutVars>
          <dgm:bulletEnabled val="1"/>
        </dgm:presLayoutVars>
      </dgm:prSet>
      <dgm:spPr/>
    </dgm:pt>
    <dgm:pt modelId="{357C1F4A-8DB1-4FFA-9312-F41D135F0EE2}" type="pres">
      <dgm:prSet presAssocID="{4403905E-A5E5-41DE-B119-196079D98BCD}" presName="dummy" presStyleCnt="0"/>
      <dgm:spPr/>
    </dgm:pt>
    <dgm:pt modelId="{1EA5E0BC-77F0-47AA-B773-9F7A1B0C66DE}" type="pres">
      <dgm:prSet presAssocID="{3A2CDECE-8C58-4179-A6FD-D24EC463C8E5}" presName="sibTrans" presStyleLbl="sibTrans2D1" presStyleIdx="3" presStyleCnt="4"/>
      <dgm:spPr/>
    </dgm:pt>
  </dgm:ptLst>
  <dgm:cxnLst>
    <dgm:cxn modelId="{21B05E25-AD76-4A56-BDF0-EBE74FE87C11}" srcId="{550C8A15-33AC-4144-946F-260B25615C9B}" destId="{9226B838-0504-4E19-A8DA-913E0C0B1778}" srcOrd="1" destOrd="0" parTransId="{652720D8-DC2F-4635-B8F7-8B087869DF5B}" sibTransId="{7D3BD7EF-318F-4439-84EA-61A91FA1CE39}"/>
    <dgm:cxn modelId="{1CF3FC2C-0972-4F32-8381-AB484A50BCD7}" type="presOf" srcId="{7D3BD7EF-318F-4439-84EA-61A91FA1CE39}" destId="{2C7ADD7C-5DF6-44FF-884E-50D8018FBCE9}" srcOrd="0" destOrd="0" presId="urn:microsoft.com/office/officeart/2005/8/layout/radial6"/>
    <dgm:cxn modelId="{16D2FE74-0F3C-4FB1-BD56-6068DA227B59}" type="presOf" srcId="{33A53A15-899A-4ED1-9C43-D372852AB8CD}" destId="{1C33EF00-4668-4759-89E5-C79B1C1A3C6D}" srcOrd="0" destOrd="0" presId="urn:microsoft.com/office/officeart/2005/8/layout/radial6"/>
    <dgm:cxn modelId="{3E16A8AA-7230-40C7-A850-335BE3946004}" srcId="{5E3D4F0A-6EB0-43B6-929D-2A4BA871A20E}" destId="{550C8A15-33AC-4144-946F-260B25615C9B}" srcOrd="0" destOrd="0" parTransId="{94E45C28-4CD5-4ADD-9600-9CED833E9158}" sibTransId="{D430D651-7704-40C6-9023-EED9A5C4A90D}"/>
    <dgm:cxn modelId="{875ED1AF-3D07-48D2-9AF5-86440E9F6E37}" type="presOf" srcId="{5E3D4F0A-6EB0-43B6-929D-2A4BA871A20E}" destId="{54F2722B-075E-49E1-B269-428BDD3C17A5}" srcOrd="0" destOrd="0" presId="urn:microsoft.com/office/officeart/2005/8/layout/radial6"/>
    <dgm:cxn modelId="{8B261BB1-387A-497B-A9DD-5A6A8ED54BCA}" type="presOf" srcId="{550C8A15-33AC-4144-946F-260B25615C9B}" destId="{974F7917-145C-4F78-8972-84D2D43599BF}" srcOrd="0" destOrd="0" presId="urn:microsoft.com/office/officeart/2005/8/layout/radial6"/>
    <dgm:cxn modelId="{848805B5-297E-4469-8FE4-CE0246A705F3}" srcId="{550C8A15-33AC-4144-946F-260B25615C9B}" destId="{A30CF8B7-72C2-4BA5-B29F-B0E9D449B9DA}" srcOrd="0" destOrd="0" parTransId="{DB4F1167-8621-40F1-8C43-E19AE27B8E69}" sibTransId="{438B7A2F-6AFC-4794-9770-221CFE5D70A0}"/>
    <dgm:cxn modelId="{26BBF4C3-1EC7-47B6-819B-F2B493AAD880}" type="presOf" srcId="{E79D0C41-E42C-49C3-82A5-C5677C203649}" destId="{9244FDC2-5AFA-4DE5-A7C1-71D09841D0A2}" srcOrd="0" destOrd="0" presId="urn:microsoft.com/office/officeart/2005/8/layout/radial6"/>
    <dgm:cxn modelId="{19E5B3CB-183E-460F-A736-DAECED3A61FB}" type="presOf" srcId="{4403905E-A5E5-41DE-B119-196079D98BCD}" destId="{78C0F078-D23C-4AAB-9A41-BA4119ADCB86}" srcOrd="0" destOrd="0" presId="urn:microsoft.com/office/officeart/2005/8/layout/radial6"/>
    <dgm:cxn modelId="{126B07DC-978B-4648-A5ED-AE6DF9ABB469}" srcId="{550C8A15-33AC-4144-946F-260B25615C9B}" destId="{E79D0C41-E42C-49C3-82A5-C5677C203649}" srcOrd="2" destOrd="0" parTransId="{AA2A2C36-FF2C-422B-81CA-4DA41D72BDB0}" sibTransId="{33A53A15-899A-4ED1-9C43-D372852AB8CD}"/>
    <dgm:cxn modelId="{28522BED-6576-4BF8-ADA5-345E1FBBBDB7}" type="presOf" srcId="{3A2CDECE-8C58-4179-A6FD-D24EC463C8E5}" destId="{1EA5E0BC-77F0-47AA-B773-9F7A1B0C66DE}" srcOrd="0" destOrd="0" presId="urn:microsoft.com/office/officeart/2005/8/layout/radial6"/>
    <dgm:cxn modelId="{633857EE-0DCB-4FDB-B36B-306E7602DCF9}" srcId="{550C8A15-33AC-4144-946F-260B25615C9B}" destId="{4403905E-A5E5-41DE-B119-196079D98BCD}" srcOrd="3" destOrd="0" parTransId="{B44B7C78-41FB-4CC8-B200-DA589639E4B3}" sibTransId="{3A2CDECE-8C58-4179-A6FD-D24EC463C8E5}"/>
    <dgm:cxn modelId="{0120C7F5-31F4-4F11-A14E-E4142DCD18B5}" type="presOf" srcId="{9226B838-0504-4E19-A8DA-913E0C0B1778}" destId="{E70F35D0-15D3-4867-BF42-CD2EC1FCF7F3}" srcOrd="0" destOrd="0" presId="urn:microsoft.com/office/officeart/2005/8/layout/radial6"/>
    <dgm:cxn modelId="{256F88F6-4603-4599-A8C9-5835A8D61FA4}" type="presOf" srcId="{A30CF8B7-72C2-4BA5-B29F-B0E9D449B9DA}" destId="{C2971F50-4C08-4E2E-B3CF-C5AB8ED9E036}" srcOrd="0" destOrd="0" presId="urn:microsoft.com/office/officeart/2005/8/layout/radial6"/>
    <dgm:cxn modelId="{59CCACFE-951D-4AD3-8DFD-3E608F785D9C}" type="presOf" srcId="{438B7A2F-6AFC-4794-9770-221CFE5D70A0}" destId="{B960DBCB-1634-4B32-B0F7-CFF466A152A3}" srcOrd="0" destOrd="0" presId="urn:microsoft.com/office/officeart/2005/8/layout/radial6"/>
    <dgm:cxn modelId="{441A36A7-CE70-4BD2-A9E1-29F1D1636AF2}" type="presParOf" srcId="{54F2722B-075E-49E1-B269-428BDD3C17A5}" destId="{974F7917-145C-4F78-8972-84D2D43599BF}" srcOrd="0" destOrd="0" presId="urn:microsoft.com/office/officeart/2005/8/layout/radial6"/>
    <dgm:cxn modelId="{E3DF7C0E-8E9F-49E0-934A-896DC10665AC}" type="presParOf" srcId="{54F2722B-075E-49E1-B269-428BDD3C17A5}" destId="{C2971F50-4C08-4E2E-B3CF-C5AB8ED9E036}" srcOrd="1" destOrd="0" presId="urn:microsoft.com/office/officeart/2005/8/layout/radial6"/>
    <dgm:cxn modelId="{CE0733E3-2970-4FB9-A86B-FB5D1BFBB928}" type="presParOf" srcId="{54F2722B-075E-49E1-B269-428BDD3C17A5}" destId="{6F59205C-638B-4004-BE17-139D86A7A6C2}" srcOrd="2" destOrd="0" presId="urn:microsoft.com/office/officeart/2005/8/layout/radial6"/>
    <dgm:cxn modelId="{CD1BC8D8-C33F-45A9-8215-C80A7A7006C8}" type="presParOf" srcId="{54F2722B-075E-49E1-B269-428BDD3C17A5}" destId="{B960DBCB-1634-4B32-B0F7-CFF466A152A3}" srcOrd="3" destOrd="0" presId="urn:microsoft.com/office/officeart/2005/8/layout/radial6"/>
    <dgm:cxn modelId="{588A3ACE-8B75-4997-9D17-4B346BB5F008}" type="presParOf" srcId="{54F2722B-075E-49E1-B269-428BDD3C17A5}" destId="{E70F35D0-15D3-4867-BF42-CD2EC1FCF7F3}" srcOrd="4" destOrd="0" presId="urn:microsoft.com/office/officeart/2005/8/layout/radial6"/>
    <dgm:cxn modelId="{35B87B27-3903-4217-B580-EA44C1E53A28}" type="presParOf" srcId="{54F2722B-075E-49E1-B269-428BDD3C17A5}" destId="{3301D100-8A20-4D0B-AA53-A1A058CDE3B6}" srcOrd="5" destOrd="0" presId="urn:microsoft.com/office/officeart/2005/8/layout/radial6"/>
    <dgm:cxn modelId="{5264F1A3-55CB-4BE3-9B1B-BFD6C1CF1F5C}" type="presParOf" srcId="{54F2722B-075E-49E1-B269-428BDD3C17A5}" destId="{2C7ADD7C-5DF6-44FF-884E-50D8018FBCE9}" srcOrd="6" destOrd="0" presId="urn:microsoft.com/office/officeart/2005/8/layout/radial6"/>
    <dgm:cxn modelId="{D1DB6195-4273-4F13-B026-E8D30F83FB1C}" type="presParOf" srcId="{54F2722B-075E-49E1-B269-428BDD3C17A5}" destId="{9244FDC2-5AFA-4DE5-A7C1-71D09841D0A2}" srcOrd="7" destOrd="0" presId="urn:microsoft.com/office/officeart/2005/8/layout/radial6"/>
    <dgm:cxn modelId="{1447D433-846E-490C-9359-B131313DE678}" type="presParOf" srcId="{54F2722B-075E-49E1-B269-428BDD3C17A5}" destId="{FC795F9F-78A6-4AAA-8072-87A6E59E0DA0}" srcOrd="8" destOrd="0" presId="urn:microsoft.com/office/officeart/2005/8/layout/radial6"/>
    <dgm:cxn modelId="{2E47C8B9-DAD0-4AFA-8963-6C5AC27F6100}" type="presParOf" srcId="{54F2722B-075E-49E1-B269-428BDD3C17A5}" destId="{1C33EF00-4668-4759-89E5-C79B1C1A3C6D}" srcOrd="9" destOrd="0" presId="urn:microsoft.com/office/officeart/2005/8/layout/radial6"/>
    <dgm:cxn modelId="{7A9A172A-CD9A-46D6-B10B-E0EC46BEBE24}" type="presParOf" srcId="{54F2722B-075E-49E1-B269-428BDD3C17A5}" destId="{78C0F078-D23C-4AAB-9A41-BA4119ADCB86}" srcOrd="10" destOrd="0" presId="urn:microsoft.com/office/officeart/2005/8/layout/radial6"/>
    <dgm:cxn modelId="{D1D5ECE7-9B3C-4A34-9567-F6E27D4446F2}" type="presParOf" srcId="{54F2722B-075E-49E1-B269-428BDD3C17A5}" destId="{357C1F4A-8DB1-4FFA-9312-F41D135F0EE2}" srcOrd="11" destOrd="0" presId="urn:microsoft.com/office/officeart/2005/8/layout/radial6"/>
    <dgm:cxn modelId="{48D9BA1B-F946-439D-A2B6-3044E108A12A}" type="presParOf" srcId="{54F2722B-075E-49E1-B269-428BDD3C17A5}" destId="{1EA5E0BC-77F0-47AA-B773-9F7A1B0C66D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2187C5-4A95-4916-B74F-7854919FDA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4B5C1E-E8D9-45CF-B712-12A386B37C4F}">
      <dgm:prSet phldrT="[Текст]" custT="1"/>
      <dgm:spPr/>
      <dgm:t>
        <a:bodyPr/>
        <a:lstStyle/>
        <a:p>
          <a:r>
            <a:rPr lang="ru-RU" sz="2800" dirty="0">
              <a:latin typeface="Bahnschrift SemiLight" panose="020B0502040204020203" pitchFamily="34" charset="0"/>
            </a:rPr>
            <a:t>Создание проекта</a:t>
          </a:r>
        </a:p>
      </dgm:t>
    </dgm:pt>
    <dgm:pt modelId="{CB8B1690-9C75-4E59-A6EC-0EA327327CBF}" type="parTrans" cxnId="{F2361F8C-A60E-40C6-8042-FB497BE109F9}">
      <dgm:prSet/>
      <dgm:spPr/>
      <dgm:t>
        <a:bodyPr/>
        <a:lstStyle/>
        <a:p>
          <a:endParaRPr lang="ru-RU"/>
        </a:p>
      </dgm:t>
    </dgm:pt>
    <dgm:pt modelId="{1B7F750E-6FF4-4861-93DC-01B653B5C1B7}" type="sibTrans" cxnId="{F2361F8C-A60E-40C6-8042-FB497BE109F9}">
      <dgm:prSet/>
      <dgm:spPr/>
      <dgm:t>
        <a:bodyPr/>
        <a:lstStyle/>
        <a:p>
          <a:endParaRPr lang="ru-RU"/>
        </a:p>
      </dgm:t>
    </dgm:pt>
    <dgm:pt modelId="{49995F46-CBEA-4F3C-810F-A937E1CE8FF2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цели проекта</a:t>
          </a:r>
        </a:p>
      </dgm:t>
    </dgm:pt>
    <dgm:pt modelId="{1AB7EDCE-F056-4E81-8A44-82613CAE3AB9}" type="parTrans" cxnId="{8C54C85C-F641-4E81-AB0F-E92460C0FB6F}">
      <dgm:prSet/>
      <dgm:spPr/>
      <dgm:t>
        <a:bodyPr/>
        <a:lstStyle/>
        <a:p>
          <a:endParaRPr lang="ru-RU"/>
        </a:p>
      </dgm:t>
    </dgm:pt>
    <dgm:pt modelId="{1803269A-6609-40C6-B654-C4A5B0D67E5A}" type="sibTrans" cxnId="{8C54C85C-F641-4E81-AB0F-E92460C0FB6F}">
      <dgm:prSet/>
      <dgm:spPr/>
      <dgm:t>
        <a:bodyPr/>
        <a:lstStyle/>
        <a:p>
          <a:endParaRPr lang="ru-RU"/>
        </a:p>
      </dgm:t>
    </dgm:pt>
    <dgm:pt modelId="{26A94F20-1E56-4718-8C48-C231C075D96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папки для хранения</a:t>
          </a:r>
        </a:p>
      </dgm:t>
    </dgm:pt>
    <dgm:pt modelId="{A36FCA6E-F9A7-4B20-B280-4A6B72667710}" type="parTrans" cxnId="{4E769BBD-E06A-47BC-80C9-CBD3E2FA4276}">
      <dgm:prSet/>
      <dgm:spPr/>
      <dgm:t>
        <a:bodyPr/>
        <a:lstStyle/>
        <a:p>
          <a:endParaRPr lang="ru-RU"/>
        </a:p>
      </dgm:t>
    </dgm:pt>
    <dgm:pt modelId="{01210BE9-C2DF-4A37-BAF7-033AFE3C4621}" type="sibTrans" cxnId="{4E769BBD-E06A-47BC-80C9-CBD3E2FA4276}">
      <dgm:prSet/>
      <dgm:spPr/>
      <dgm:t>
        <a:bodyPr/>
        <a:lstStyle/>
        <a:p>
          <a:endParaRPr lang="ru-RU"/>
        </a:p>
      </dgm:t>
    </dgm:pt>
    <dgm:pt modelId="{724084A7-2D48-46A2-807B-10884A2E761B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Создание исходников</a:t>
          </a:r>
        </a:p>
      </dgm:t>
    </dgm:pt>
    <dgm:pt modelId="{E255CAFB-7088-466B-B06D-29ACABA49013}" type="parTrans" cxnId="{8D1D140F-36C8-480E-8DDC-6342F52C7828}">
      <dgm:prSet/>
      <dgm:spPr/>
      <dgm:t>
        <a:bodyPr/>
        <a:lstStyle/>
        <a:p>
          <a:endParaRPr lang="ru-RU"/>
        </a:p>
      </dgm:t>
    </dgm:pt>
    <dgm:pt modelId="{A00A0D29-9373-49EB-A82A-D7F3BF7EEAE6}" type="sibTrans" cxnId="{8D1D140F-36C8-480E-8DDC-6342F52C7828}">
      <dgm:prSet/>
      <dgm:spPr/>
      <dgm:t>
        <a:bodyPr/>
        <a:lstStyle/>
        <a:p>
          <a:endParaRPr lang="ru-RU"/>
        </a:p>
      </dgm:t>
    </dgm:pt>
    <dgm:pt modelId="{84234D84-C489-4EDB-B8AA-DB8A98066E4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Рисование спрайтов</a:t>
          </a:r>
        </a:p>
      </dgm:t>
    </dgm:pt>
    <dgm:pt modelId="{4B6D9B3D-424C-48CC-903D-D8E5360A3C30}" type="parTrans" cxnId="{D5684913-2E88-4B1D-8437-437898A42876}">
      <dgm:prSet/>
      <dgm:spPr/>
      <dgm:t>
        <a:bodyPr/>
        <a:lstStyle/>
        <a:p>
          <a:endParaRPr lang="ru-RU"/>
        </a:p>
      </dgm:t>
    </dgm:pt>
    <dgm:pt modelId="{F8F5AC88-D3CA-49F7-A220-7464DDEE00F1}" type="sibTrans" cxnId="{D5684913-2E88-4B1D-8437-437898A42876}">
      <dgm:prSet/>
      <dgm:spPr/>
      <dgm:t>
        <a:bodyPr/>
        <a:lstStyle/>
        <a:p>
          <a:endParaRPr lang="ru-RU"/>
        </a:p>
      </dgm:t>
    </dgm:pt>
    <dgm:pt modelId="{FBE9D374-7F58-4F74-AE3D-9EB894B42D4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Скачивание ресурсов из интернета</a:t>
          </a:r>
        </a:p>
      </dgm:t>
    </dgm:pt>
    <dgm:pt modelId="{0A30E51A-100A-49F5-A51D-D5F2B8DF2CBC}" type="parTrans" cxnId="{C39A3D14-4A51-4C1F-882D-7ACCE4D00979}">
      <dgm:prSet/>
      <dgm:spPr/>
      <dgm:t>
        <a:bodyPr/>
        <a:lstStyle/>
        <a:p>
          <a:endParaRPr lang="ru-RU"/>
        </a:p>
      </dgm:t>
    </dgm:pt>
    <dgm:pt modelId="{E7674B72-86DB-44F9-A103-8904056D8815}" type="sibTrans" cxnId="{C39A3D14-4A51-4C1F-882D-7ACCE4D00979}">
      <dgm:prSet/>
      <dgm:spPr/>
      <dgm:t>
        <a:bodyPr/>
        <a:lstStyle/>
        <a:p>
          <a:endParaRPr lang="ru-RU"/>
        </a:p>
      </dgm:t>
    </dgm:pt>
    <dgm:pt modelId="{9CAEDB46-DBE7-458B-B0B9-5B7857EAD12C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Написание кода</a:t>
          </a:r>
        </a:p>
      </dgm:t>
    </dgm:pt>
    <dgm:pt modelId="{71989C76-6E36-45EF-8375-8AB830664B3D}" type="parTrans" cxnId="{07F8C814-CB02-4672-AF8E-6958593540C0}">
      <dgm:prSet/>
      <dgm:spPr/>
      <dgm:t>
        <a:bodyPr/>
        <a:lstStyle/>
        <a:p>
          <a:endParaRPr lang="ru-RU"/>
        </a:p>
      </dgm:t>
    </dgm:pt>
    <dgm:pt modelId="{A07CBC74-0B9B-4D42-A1C7-B7B0E05ED62C}" type="sibTrans" cxnId="{07F8C814-CB02-4672-AF8E-6958593540C0}">
      <dgm:prSet/>
      <dgm:spPr/>
      <dgm:t>
        <a:bodyPr/>
        <a:lstStyle/>
        <a:p>
          <a:endParaRPr lang="ru-RU"/>
        </a:p>
      </dgm:t>
    </dgm:pt>
    <dgm:pt modelId="{753C2F67-D7C2-4433-9006-123018DDF27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языка для написания скриптов</a:t>
          </a:r>
        </a:p>
      </dgm:t>
    </dgm:pt>
    <dgm:pt modelId="{0801EBDF-284D-4ED7-8F2C-1231066419C9}" type="parTrans" cxnId="{3097BD81-38F2-4AF7-8FE2-97B13BD262D9}">
      <dgm:prSet/>
      <dgm:spPr/>
      <dgm:t>
        <a:bodyPr/>
        <a:lstStyle/>
        <a:p>
          <a:endParaRPr lang="ru-RU"/>
        </a:p>
      </dgm:t>
    </dgm:pt>
    <dgm:pt modelId="{9FC316AE-40C5-4AC6-84A3-7D25912350B9}" type="sibTrans" cxnId="{3097BD81-38F2-4AF7-8FE2-97B13BD262D9}">
      <dgm:prSet/>
      <dgm:spPr/>
      <dgm:t>
        <a:bodyPr/>
        <a:lstStyle/>
        <a:p>
          <a:endParaRPr lang="ru-RU"/>
        </a:p>
      </dgm:t>
    </dgm:pt>
    <dgm:pt modelId="{CC9C9B94-2327-494D-B630-CD3AFD5100F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Написание логики взаимодействий </a:t>
          </a:r>
          <a:r>
            <a:rPr lang="ru-RU" sz="2000" dirty="0">
              <a:latin typeface="Bahnschrift SemiLight" panose="020B0502040204020203" pitchFamily="34" charset="0"/>
            </a:rPr>
            <a:t>объектов</a:t>
          </a:r>
          <a:endParaRPr lang="ru-RU" sz="2400" dirty="0">
            <a:latin typeface="Bahnschrift SemiLight" panose="020B0502040204020203" pitchFamily="34" charset="0"/>
          </a:endParaRPr>
        </a:p>
      </dgm:t>
    </dgm:pt>
    <dgm:pt modelId="{7EE92D68-11BC-4FD0-86CA-7ECF052B213E}" type="parTrans" cxnId="{2E99772E-C6C8-49F4-B7EA-A941B99AC7AF}">
      <dgm:prSet/>
      <dgm:spPr/>
      <dgm:t>
        <a:bodyPr/>
        <a:lstStyle/>
        <a:p>
          <a:endParaRPr lang="ru-RU"/>
        </a:p>
      </dgm:t>
    </dgm:pt>
    <dgm:pt modelId="{A41383B9-039B-48B8-8EE7-DA0DB9066172}" type="sibTrans" cxnId="{2E99772E-C6C8-49F4-B7EA-A941B99AC7AF}">
      <dgm:prSet/>
      <dgm:spPr/>
      <dgm:t>
        <a:bodyPr/>
        <a:lstStyle/>
        <a:p>
          <a:endParaRPr lang="ru-RU"/>
        </a:p>
      </dgm:t>
    </dgm:pt>
    <dgm:pt modelId="{982710E9-ACE6-443E-97EA-9A061CB2321F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Тестирование</a:t>
          </a:r>
        </a:p>
      </dgm:t>
    </dgm:pt>
    <dgm:pt modelId="{7714C107-891B-4FBF-9791-017CD8FAC050}" type="parTrans" cxnId="{14D03F58-5217-4916-BB97-CE9441FF72C4}">
      <dgm:prSet/>
      <dgm:spPr/>
      <dgm:t>
        <a:bodyPr/>
        <a:lstStyle/>
        <a:p>
          <a:endParaRPr lang="ru-RU"/>
        </a:p>
      </dgm:t>
    </dgm:pt>
    <dgm:pt modelId="{6C9EF4F4-1C36-4B5D-8A64-966403D07147}" type="sibTrans" cxnId="{14D03F58-5217-4916-BB97-CE9441FF72C4}">
      <dgm:prSet/>
      <dgm:spPr/>
      <dgm:t>
        <a:bodyPr/>
        <a:lstStyle/>
        <a:p>
          <a:endParaRPr lang="ru-RU"/>
        </a:p>
      </dgm:t>
    </dgm:pt>
    <dgm:pt modelId="{E99B5B57-BA00-4C15-B1A9-9ACDAC576D86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Проверка работоспособности игры</a:t>
          </a:r>
        </a:p>
      </dgm:t>
    </dgm:pt>
    <dgm:pt modelId="{B552CC27-FCB8-4197-AE05-D99C81F6559A}" type="parTrans" cxnId="{8F6B15CD-5377-4E1B-8E3F-AC54051A1D21}">
      <dgm:prSet/>
      <dgm:spPr/>
      <dgm:t>
        <a:bodyPr/>
        <a:lstStyle/>
        <a:p>
          <a:endParaRPr lang="ru-RU"/>
        </a:p>
      </dgm:t>
    </dgm:pt>
    <dgm:pt modelId="{947BCB7F-F45E-43B6-8ECF-93E02DE0BB95}" type="sibTrans" cxnId="{8F6B15CD-5377-4E1B-8E3F-AC54051A1D21}">
      <dgm:prSet/>
      <dgm:spPr/>
      <dgm:t>
        <a:bodyPr/>
        <a:lstStyle/>
        <a:p>
          <a:endParaRPr lang="ru-RU"/>
        </a:p>
      </dgm:t>
    </dgm:pt>
    <dgm:pt modelId="{78120A6E-0E15-4CF5-B777-FDBF3286D1A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Исправление ошибок</a:t>
          </a:r>
        </a:p>
      </dgm:t>
    </dgm:pt>
    <dgm:pt modelId="{2DC4DA6B-A654-4E28-A65B-7D1EA18FBA32}" type="parTrans" cxnId="{F406412F-8E9E-447A-859D-9C86C29C4219}">
      <dgm:prSet/>
      <dgm:spPr/>
      <dgm:t>
        <a:bodyPr/>
        <a:lstStyle/>
        <a:p>
          <a:endParaRPr lang="ru-RU"/>
        </a:p>
      </dgm:t>
    </dgm:pt>
    <dgm:pt modelId="{A904714F-88CE-49A1-9185-1D32B260710F}" type="sibTrans" cxnId="{F406412F-8E9E-447A-859D-9C86C29C4219}">
      <dgm:prSet/>
      <dgm:spPr/>
      <dgm:t>
        <a:bodyPr/>
        <a:lstStyle/>
        <a:p>
          <a:endParaRPr lang="ru-RU"/>
        </a:p>
      </dgm:t>
    </dgm:pt>
    <dgm:pt modelId="{C1DE85B7-5189-476D-A4F6-5DE9D8EDAC03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Экспорт</a:t>
          </a:r>
        </a:p>
      </dgm:t>
    </dgm:pt>
    <dgm:pt modelId="{15C42428-C74C-4286-B946-8E6D097AB29E}" type="parTrans" cxnId="{20FCC414-0061-4D4A-A63D-C664BF9C4BFE}">
      <dgm:prSet/>
      <dgm:spPr/>
      <dgm:t>
        <a:bodyPr/>
        <a:lstStyle/>
        <a:p>
          <a:endParaRPr lang="ru-RU"/>
        </a:p>
      </dgm:t>
    </dgm:pt>
    <dgm:pt modelId="{8BB7AAD2-8E17-49D1-84ED-556FAF691F36}" type="sibTrans" cxnId="{20FCC414-0061-4D4A-A63D-C664BF9C4BFE}">
      <dgm:prSet/>
      <dgm:spPr/>
      <dgm:t>
        <a:bodyPr/>
        <a:lstStyle/>
        <a:p>
          <a:endParaRPr lang="ru-RU"/>
        </a:p>
      </dgm:t>
    </dgm:pt>
    <dgm:pt modelId="{ED94321A-F360-45D8-B115-6585CF0062B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Загрузка параметров экспорта</a:t>
          </a:r>
        </a:p>
      </dgm:t>
    </dgm:pt>
    <dgm:pt modelId="{4108BDF7-8E42-48D1-9E5F-F4B774EDDFCF}" type="parTrans" cxnId="{21E0B2C5-1FC0-42F3-8441-062E7F491677}">
      <dgm:prSet/>
      <dgm:spPr/>
      <dgm:t>
        <a:bodyPr/>
        <a:lstStyle/>
        <a:p>
          <a:endParaRPr lang="ru-RU"/>
        </a:p>
      </dgm:t>
    </dgm:pt>
    <dgm:pt modelId="{F865E909-55E5-4807-9673-C0D64CC332C9}" type="sibTrans" cxnId="{21E0B2C5-1FC0-42F3-8441-062E7F491677}">
      <dgm:prSet/>
      <dgm:spPr/>
      <dgm:t>
        <a:bodyPr/>
        <a:lstStyle/>
        <a:p>
          <a:endParaRPr lang="ru-RU"/>
        </a:p>
      </dgm:t>
    </dgm:pt>
    <dgm:pt modelId="{7FF2B9A4-96C3-41CF-ABFF-77C4F407B172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вида экспорта</a:t>
          </a:r>
        </a:p>
      </dgm:t>
    </dgm:pt>
    <dgm:pt modelId="{46517334-8C3E-417C-9185-BA0BAE798F28}" type="parTrans" cxnId="{3191BCD9-25D8-4E0B-99C4-F4198C6E6CB9}">
      <dgm:prSet/>
      <dgm:spPr/>
      <dgm:t>
        <a:bodyPr/>
        <a:lstStyle/>
        <a:p>
          <a:endParaRPr lang="ru-RU"/>
        </a:p>
      </dgm:t>
    </dgm:pt>
    <dgm:pt modelId="{AB09B975-1EDF-4BFB-BFFD-0B0F466C4809}" type="sibTrans" cxnId="{3191BCD9-25D8-4E0B-99C4-F4198C6E6CB9}">
      <dgm:prSet/>
      <dgm:spPr/>
      <dgm:t>
        <a:bodyPr/>
        <a:lstStyle/>
        <a:p>
          <a:endParaRPr lang="ru-RU"/>
        </a:p>
      </dgm:t>
    </dgm:pt>
    <dgm:pt modelId="{43B55A53-D27D-4CE3-AA62-0EB462BD8E2D}" type="pres">
      <dgm:prSet presAssocID="{AD2187C5-4A95-4916-B74F-7854919FDAE5}" presName="Name0" presStyleCnt="0">
        <dgm:presLayoutVars>
          <dgm:dir/>
          <dgm:animLvl val="lvl"/>
          <dgm:resizeHandles val="exact"/>
        </dgm:presLayoutVars>
      </dgm:prSet>
      <dgm:spPr/>
    </dgm:pt>
    <dgm:pt modelId="{DE793217-BB65-4C66-A824-28F6F2C84D74}" type="pres">
      <dgm:prSet presAssocID="{974B5C1E-E8D9-45CF-B712-12A386B37C4F}" presName="linNode" presStyleCnt="0"/>
      <dgm:spPr/>
    </dgm:pt>
    <dgm:pt modelId="{3956DA24-7892-47D9-8FE0-090EA030750B}" type="pres">
      <dgm:prSet presAssocID="{974B5C1E-E8D9-45CF-B712-12A386B37C4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809429F-B40A-42C9-BCD2-1B6799047B74}" type="pres">
      <dgm:prSet presAssocID="{974B5C1E-E8D9-45CF-B712-12A386B37C4F}" presName="descendantText" presStyleLbl="alignAccFollowNode1" presStyleIdx="0" presStyleCnt="5">
        <dgm:presLayoutVars>
          <dgm:bulletEnabled val="1"/>
        </dgm:presLayoutVars>
      </dgm:prSet>
      <dgm:spPr/>
    </dgm:pt>
    <dgm:pt modelId="{7A37382A-F216-443E-B369-84494362104D}" type="pres">
      <dgm:prSet presAssocID="{1B7F750E-6FF4-4861-93DC-01B653B5C1B7}" presName="sp" presStyleCnt="0"/>
      <dgm:spPr/>
    </dgm:pt>
    <dgm:pt modelId="{A52F83CF-97CF-4F48-91EF-B361612F31D9}" type="pres">
      <dgm:prSet presAssocID="{724084A7-2D48-46A2-807B-10884A2E761B}" presName="linNode" presStyleCnt="0"/>
      <dgm:spPr/>
    </dgm:pt>
    <dgm:pt modelId="{307EB5CC-3168-4182-B14E-4B3CF5367612}" type="pres">
      <dgm:prSet presAssocID="{724084A7-2D48-46A2-807B-10884A2E761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3437411-BE06-4865-A36B-EF7915F3CA00}" type="pres">
      <dgm:prSet presAssocID="{724084A7-2D48-46A2-807B-10884A2E761B}" presName="descendantText" presStyleLbl="alignAccFollowNode1" presStyleIdx="1" presStyleCnt="5">
        <dgm:presLayoutVars>
          <dgm:bulletEnabled val="1"/>
        </dgm:presLayoutVars>
      </dgm:prSet>
      <dgm:spPr/>
    </dgm:pt>
    <dgm:pt modelId="{7CFB64E7-11DB-48BD-B7FD-CB415977BCA9}" type="pres">
      <dgm:prSet presAssocID="{A00A0D29-9373-49EB-A82A-D7F3BF7EEAE6}" presName="sp" presStyleCnt="0"/>
      <dgm:spPr/>
    </dgm:pt>
    <dgm:pt modelId="{06C84B3B-80A9-47AC-B328-52560077460E}" type="pres">
      <dgm:prSet presAssocID="{9CAEDB46-DBE7-458B-B0B9-5B7857EAD12C}" presName="linNode" presStyleCnt="0"/>
      <dgm:spPr/>
    </dgm:pt>
    <dgm:pt modelId="{55413928-C9DB-4976-9C3D-A6332E2EB8A7}" type="pres">
      <dgm:prSet presAssocID="{9CAEDB46-DBE7-458B-B0B9-5B7857EAD12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6876A4E-539D-4AF4-BE73-DCA955152216}" type="pres">
      <dgm:prSet presAssocID="{9CAEDB46-DBE7-458B-B0B9-5B7857EAD12C}" presName="descendantText" presStyleLbl="alignAccFollowNode1" presStyleIdx="2" presStyleCnt="5">
        <dgm:presLayoutVars>
          <dgm:bulletEnabled val="1"/>
        </dgm:presLayoutVars>
      </dgm:prSet>
      <dgm:spPr/>
    </dgm:pt>
    <dgm:pt modelId="{5C808A36-C581-457C-B74C-23E9BD88FCBE}" type="pres">
      <dgm:prSet presAssocID="{A07CBC74-0B9B-4D42-A1C7-B7B0E05ED62C}" presName="sp" presStyleCnt="0"/>
      <dgm:spPr/>
    </dgm:pt>
    <dgm:pt modelId="{D251EFC6-A7AB-46B5-A642-EB990D332169}" type="pres">
      <dgm:prSet presAssocID="{982710E9-ACE6-443E-97EA-9A061CB2321F}" presName="linNode" presStyleCnt="0"/>
      <dgm:spPr/>
    </dgm:pt>
    <dgm:pt modelId="{5E2DDBD2-2584-452A-A8EB-BAAA5E54F3A2}" type="pres">
      <dgm:prSet presAssocID="{982710E9-ACE6-443E-97EA-9A061CB232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EE236F5-4019-4B57-A0A7-81A624A51D4E}" type="pres">
      <dgm:prSet presAssocID="{982710E9-ACE6-443E-97EA-9A061CB2321F}" presName="descendantText" presStyleLbl="alignAccFollowNode1" presStyleIdx="3" presStyleCnt="5">
        <dgm:presLayoutVars>
          <dgm:bulletEnabled val="1"/>
        </dgm:presLayoutVars>
      </dgm:prSet>
      <dgm:spPr/>
    </dgm:pt>
    <dgm:pt modelId="{3B0B8841-AB52-40F4-8269-4FAA77C56C23}" type="pres">
      <dgm:prSet presAssocID="{6C9EF4F4-1C36-4B5D-8A64-966403D07147}" presName="sp" presStyleCnt="0"/>
      <dgm:spPr/>
    </dgm:pt>
    <dgm:pt modelId="{FF939B51-5DC0-4BA4-889F-D52539F4C4DB}" type="pres">
      <dgm:prSet presAssocID="{C1DE85B7-5189-476D-A4F6-5DE9D8EDAC03}" presName="linNode" presStyleCnt="0"/>
      <dgm:spPr/>
    </dgm:pt>
    <dgm:pt modelId="{3984CCD4-65F7-4E51-B4AA-85BFB6D4F585}" type="pres">
      <dgm:prSet presAssocID="{C1DE85B7-5189-476D-A4F6-5DE9D8EDAC0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2EFEF07-71D9-4EEF-978D-D19E2F27A096}" type="pres">
      <dgm:prSet presAssocID="{C1DE85B7-5189-476D-A4F6-5DE9D8EDAC0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D1D140F-36C8-480E-8DDC-6342F52C7828}" srcId="{AD2187C5-4A95-4916-B74F-7854919FDAE5}" destId="{724084A7-2D48-46A2-807B-10884A2E761B}" srcOrd="1" destOrd="0" parTransId="{E255CAFB-7088-466B-B06D-29ACABA49013}" sibTransId="{A00A0D29-9373-49EB-A82A-D7F3BF7EEAE6}"/>
    <dgm:cxn modelId="{D5684913-2E88-4B1D-8437-437898A42876}" srcId="{724084A7-2D48-46A2-807B-10884A2E761B}" destId="{84234D84-C489-4EDB-B8AA-DB8A98066E4A}" srcOrd="0" destOrd="0" parTransId="{4B6D9B3D-424C-48CC-903D-D8E5360A3C30}" sibTransId="{F8F5AC88-D3CA-49F7-A220-7464DDEE00F1}"/>
    <dgm:cxn modelId="{C39A3D14-4A51-4C1F-882D-7ACCE4D00979}" srcId="{724084A7-2D48-46A2-807B-10884A2E761B}" destId="{FBE9D374-7F58-4F74-AE3D-9EB894B42D44}" srcOrd="1" destOrd="0" parTransId="{0A30E51A-100A-49F5-A51D-D5F2B8DF2CBC}" sibTransId="{E7674B72-86DB-44F9-A103-8904056D8815}"/>
    <dgm:cxn modelId="{20FCC414-0061-4D4A-A63D-C664BF9C4BFE}" srcId="{AD2187C5-4A95-4916-B74F-7854919FDAE5}" destId="{C1DE85B7-5189-476D-A4F6-5DE9D8EDAC03}" srcOrd="4" destOrd="0" parTransId="{15C42428-C74C-4286-B946-8E6D097AB29E}" sibTransId="{8BB7AAD2-8E17-49D1-84ED-556FAF691F36}"/>
    <dgm:cxn modelId="{07F8C814-CB02-4672-AF8E-6958593540C0}" srcId="{AD2187C5-4A95-4916-B74F-7854919FDAE5}" destId="{9CAEDB46-DBE7-458B-B0B9-5B7857EAD12C}" srcOrd="2" destOrd="0" parTransId="{71989C76-6E36-45EF-8375-8AB830664B3D}" sibTransId="{A07CBC74-0B9B-4D42-A1C7-B7B0E05ED62C}"/>
    <dgm:cxn modelId="{6D50A720-3193-4D33-811F-BFD415D57195}" type="presOf" srcId="{84234D84-C489-4EDB-B8AA-DB8A98066E4A}" destId="{C3437411-BE06-4865-A36B-EF7915F3CA00}" srcOrd="0" destOrd="0" presId="urn:microsoft.com/office/officeart/2005/8/layout/vList5"/>
    <dgm:cxn modelId="{D5D7F327-3E04-40E8-91DC-707D7B9F3ABA}" type="presOf" srcId="{CC9C9B94-2327-494D-B630-CD3AFD5100F4}" destId="{36876A4E-539D-4AF4-BE73-DCA955152216}" srcOrd="0" destOrd="1" presId="urn:microsoft.com/office/officeart/2005/8/layout/vList5"/>
    <dgm:cxn modelId="{2E99772E-C6C8-49F4-B7EA-A941B99AC7AF}" srcId="{9CAEDB46-DBE7-458B-B0B9-5B7857EAD12C}" destId="{CC9C9B94-2327-494D-B630-CD3AFD5100F4}" srcOrd="1" destOrd="0" parTransId="{7EE92D68-11BC-4FD0-86CA-7ECF052B213E}" sibTransId="{A41383B9-039B-48B8-8EE7-DA0DB9066172}"/>
    <dgm:cxn modelId="{F406412F-8E9E-447A-859D-9C86C29C4219}" srcId="{982710E9-ACE6-443E-97EA-9A061CB2321F}" destId="{78120A6E-0E15-4CF5-B777-FDBF3286D1AA}" srcOrd="1" destOrd="0" parTransId="{2DC4DA6B-A654-4E28-A65B-7D1EA18FBA32}" sibTransId="{A904714F-88CE-49A1-9185-1D32B260710F}"/>
    <dgm:cxn modelId="{8C54C85C-F641-4E81-AB0F-E92460C0FB6F}" srcId="{974B5C1E-E8D9-45CF-B712-12A386B37C4F}" destId="{49995F46-CBEA-4F3C-810F-A937E1CE8FF2}" srcOrd="0" destOrd="0" parTransId="{1AB7EDCE-F056-4E81-8A44-82613CAE3AB9}" sibTransId="{1803269A-6609-40C6-B654-C4A5B0D67E5A}"/>
    <dgm:cxn modelId="{BAAC6F5E-BBA0-4FEA-B696-4A3CB58778A4}" type="presOf" srcId="{974B5C1E-E8D9-45CF-B712-12A386B37C4F}" destId="{3956DA24-7892-47D9-8FE0-090EA030750B}" srcOrd="0" destOrd="0" presId="urn:microsoft.com/office/officeart/2005/8/layout/vList5"/>
    <dgm:cxn modelId="{AE724042-2062-4D9C-BE05-A6594149660D}" type="presOf" srcId="{ED94321A-F360-45D8-B115-6585CF0062B4}" destId="{22EFEF07-71D9-4EEF-978D-D19E2F27A096}" srcOrd="0" destOrd="0" presId="urn:microsoft.com/office/officeart/2005/8/layout/vList5"/>
    <dgm:cxn modelId="{E0CE2665-7F94-4DE7-BD9C-66EC97CCD800}" type="presOf" srcId="{C1DE85B7-5189-476D-A4F6-5DE9D8EDAC03}" destId="{3984CCD4-65F7-4E51-B4AA-85BFB6D4F585}" srcOrd="0" destOrd="0" presId="urn:microsoft.com/office/officeart/2005/8/layout/vList5"/>
    <dgm:cxn modelId="{F6946E72-AC5D-4DE3-BC14-DEBA774EF464}" type="presOf" srcId="{AD2187C5-4A95-4916-B74F-7854919FDAE5}" destId="{43B55A53-D27D-4CE3-AA62-0EB462BD8E2D}" srcOrd="0" destOrd="0" presId="urn:microsoft.com/office/officeart/2005/8/layout/vList5"/>
    <dgm:cxn modelId="{14D03F58-5217-4916-BB97-CE9441FF72C4}" srcId="{AD2187C5-4A95-4916-B74F-7854919FDAE5}" destId="{982710E9-ACE6-443E-97EA-9A061CB2321F}" srcOrd="3" destOrd="0" parTransId="{7714C107-891B-4FBF-9791-017CD8FAC050}" sibTransId="{6C9EF4F4-1C36-4B5D-8A64-966403D07147}"/>
    <dgm:cxn modelId="{C368A57C-983B-4E3A-B5D1-5AF1004CE3AF}" type="presOf" srcId="{FBE9D374-7F58-4F74-AE3D-9EB894B42D44}" destId="{C3437411-BE06-4865-A36B-EF7915F3CA00}" srcOrd="0" destOrd="1" presId="urn:microsoft.com/office/officeart/2005/8/layout/vList5"/>
    <dgm:cxn modelId="{9517F880-10DE-43E5-ADCE-EC4A7ED04C02}" type="presOf" srcId="{9CAEDB46-DBE7-458B-B0B9-5B7857EAD12C}" destId="{55413928-C9DB-4976-9C3D-A6332E2EB8A7}" srcOrd="0" destOrd="0" presId="urn:microsoft.com/office/officeart/2005/8/layout/vList5"/>
    <dgm:cxn modelId="{3097BD81-38F2-4AF7-8FE2-97B13BD262D9}" srcId="{9CAEDB46-DBE7-458B-B0B9-5B7857EAD12C}" destId="{753C2F67-D7C2-4433-9006-123018DDF27A}" srcOrd="0" destOrd="0" parTransId="{0801EBDF-284D-4ED7-8F2C-1231066419C9}" sibTransId="{9FC316AE-40C5-4AC6-84A3-7D25912350B9}"/>
    <dgm:cxn modelId="{982DF383-78AB-418D-94D2-97C0D910B7BA}" type="presOf" srcId="{753C2F67-D7C2-4433-9006-123018DDF27A}" destId="{36876A4E-539D-4AF4-BE73-DCA955152216}" srcOrd="0" destOrd="0" presId="urn:microsoft.com/office/officeart/2005/8/layout/vList5"/>
    <dgm:cxn modelId="{8B88CA8B-3013-4156-BD63-E52B2A83BC5F}" type="presOf" srcId="{49995F46-CBEA-4F3C-810F-A937E1CE8FF2}" destId="{3809429F-B40A-42C9-BCD2-1B6799047B74}" srcOrd="0" destOrd="0" presId="urn:microsoft.com/office/officeart/2005/8/layout/vList5"/>
    <dgm:cxn modelId="{F2361F8C-A60E-40C6-8042-FB497BE109F9}" srcId="{AD2187C5-4A95-4916-B74F-7854919FDAE5}" destId="{974B5C1E-E8D9-45CF-B712-12A386B37C4F}" srcOrd="0" destOrd="0" parTransId="{CB8B1690-9C75-4E59-A6EC-0EA327327CBF}" sibTransId="{1B7F750E-6FF4-4861-93DC-01B653B5C1B7}"/>
    <dgm:cxn modelId="{CFFD8E91-DEA6-4E01-A1E9-DDC56683FB5C}" type="presOf" srcId="{7FF2B9A4-96C3-41CF-ABFF-77C4F407B172}" destId="{22EFEF07-71D9-4EEF-978D-D19E2F27A096}" srcOrd="0" destOrd="1" presId="urn:microsoft.com/office/officeart/2005/8/layout/vList5"/>
    <dgm:cxn modelId="{1303999A-D097-406E-8C64-F6C59E0EBF00}" type="presOf" srcId="{724084A7-2D48-46A2-807B-10884A2E761B}" destId="{307EB5CC-3168-4182-B14E-4B3CF5367612}" srcOrd="0" destOrd="0" presId="urn:microsoft.com/office/officeart/2005/8/layout/vList5"/>
    <dgm:cxn modelId="{4E769BBD-E06A-47BC-80C9-CBD3E2FA4276}" srcId="{974B5C1E-E8D9-45CF-B712-12A386B37C4F}" destId="{26A94F20-1E56-4718-8C48-C231C075D964}" srcOrd="1" destOrd="0" parTransId="{A36FCA6E-F9A7-4B20-B280-4A6B72667710}" sibTransId="{01210BE9-C2DF-4A37-BAF7-033AFE3C4621}"/>
    <dgm:cxn modelId="{21E0B2C5-1FC0-42F3-8441-062E7F491677}" srcId="{C1DE85B7-5189-476D-A4F6-5DE9D8EDAC03}" destId="{ED94321A-F360-45D8-B115-6585CF0062B4}" srcOrd="0" destOrd="0" parTransId="{4108BDF7-8E42-48D1-9E5F-F4B774EDDFCF}" sibTransId="{F865E909-55E5-4807-9673-C0D64CC332C9}"/>
    <dgm:cxn modelId="{8F6B15CD-5377-4E1B-8E3F-AC54051A1D21}" srcId="{982710E9-ACE6-443E-97EA-9A061CB2321F}" destId="{E99B5B57-BA00-4C15-B1A9-9ACDAC576D86}" srcOrd="0" destOrd="0" parTransId="{B552CC27-FCB8-4197-AE05-D99C81F6559A}" sibTransId="{947BCB7F-F45E-43B6-8ECF-93E02DE0BB95}"/>
    <dgm:cxn modelId="{3191BCD9-25D8-4E0B-99C4-F4198C6E6CB9}" srcId="{C1DE85B7-5189-476D-A4F6-5DE9D8EDAC03}" destId="{7FF2B9A4-96C3-41CF-ABFF-77C4F407B172}" srcOrd="1" destOrd="0" parTransId="{46517334-8C3E-417C-9185-BA0BAE798F28}" sibTransId="{AB09B975-1EDF-4BFB-BFFD-0B0F466C4809}"/>
    <dgm:cxn modelId="{37709FDC-B6F1-454B-8EC2-ECC3FF898DB5}" type="presOf" srcId="{982710E9-ACE6-443E-97EA-9A061CB2321F}" destId="{5E2DDBD2-2584-452A-A8EB-BAAA5E54F3A2}" srcOrd="0" destOrd="0" presId="urn:microsoft.com/office/officeart/2005/8/layout/vList5"/>
    <dgm:cxn modelId="{4722C3DC-7DF2-400C-A25B-FE02BBE27ACC}" type="presOf" srcId="{78120A6E-0E15-4CF5-B777-FDBF3286D1AA}" destId="{1EE236F5-4019-4B57-A0A7-81A624A51D4E}" srcOrd="0" destOrd="1" presId="urn:microsoft.com/office/officeart/2005/8/layout/vList5"/>
    <dgm:cxn modelId="{5F7F0CE0-3A0E-470F-A0BA-D387B6FC3D12}" type="presOf" srcId="{26A94F20-1E56-4718-8C48-C231C075D964}" destId="{3809429F-B40A-42C9-BCD2-1B6799047B74}" srcOrd="0" destOrd="1" presId="urn:microsoft.com/office/officeart/2005/8/layout/vList5"/>
    <dgm:cxn modelId="{C35875FA-7847-4686-96B4-56A71EEF765E}" type="presOf" srcId="{E99B5B57-BA00-4C15-B1A9-9ACDAC576D86}" destId="{1EE236F5-4019-4B57-A0A7-81A624A51D4E}" srcOrd="0" destOrd="0" presId="urn:microsoft.com/office/officeart/2005/8/layout/vList5"/>
    <dgm:cxn modelId="{A29D3C40-6774-4AD1-B43F-14202A63E12E}" type="presParOf" srcId="{43B55A53-D27D-4CE3-AA62-0EB462BD8E2D}" destId="{DE793217-BB65-4C66-A824-28F6F2C84D74}" srcOrd="0" destOrd="0" presId="urn:microsoft.com/office/officeart/2005/8/layout/vList5"/>
    <dgm:cxn modelId="{A5F0DA83-9FAE-4D05-B011-F8F879705F0E}" type="presParOf" srcId="{DE793217-BB65-4C66-A824-28F6F2C84D74}" destId="{3956DA24-7892-47D9-8FE0-090EA030750B}" srcOrd="0" destOrd="0" presId="urn:microsoft.com/office/officeart/2005/8/layout/vList5"/>
    <dgm:cxn modelId="{81270E91-7020-4A9B-88A0-954D8ABADD77}" type="presParOf" srcId="{DE793217-BB65-4C66-A824-28F6F2C84D74}" destId="{3809429F-B40A-42C9-BCD2-1B6799047B74}" srcOrd="1" destOrd="0" presId="urn:microsoft.com/office/officeart/2005/8/layout/vList5"/>
    <dgm:cxn modelId="{D506C94C-C5F3-437D-9B7B-E6CF4EBD2C89}" type="presParOf" srcId="{43B55A53-D27D-4CE3-AA62-0EB462BD8E2D}" destId="{7A37382A-F216-443E-B369-84494362104D}" srcOrd="1" destOrd="0" presId="urn:microsoft.com/office/officeart/2005/8/layout/vList5"/>
    <dgm:cxn modelId="{44367AC3-7A39-45E7-B4F2-1310377DCD5C}" type="presParOf" srcId="{43B55A53-D27D-4CE3-AA62-0EB462BD8E2D}" destId="{A52F83CF-97CF-4F48-91EF-B361612F31D9}" srcOrd="2" destOrd="0" presId="urn:microsoft.com/office/officeart/2005/8/layout/vList5"/>
    <dgm:cxn modelId="{414F6069-CD4E-4C42-AA99-C2116F369B2B}" type="presParOf" srcId="{A52F83CF-97CF-4F48-91EF-B361612F31D9}" destId="{307EB5CC-3168-4182-B14E-4B3CF5367612}" srcOrd="0" destOrd="0" presId="urn:microsoft.com/office/officeart/2005/8/layout/vList5"/>
    <dgm:cxn modelId="{B54BAFF8-D576-453B-9D68-157BD45F7344}" type="presParOf" srcId="{A52F83CF-97CF-4F48-91EF-B361612F31D9}" destId="{C3437411-BE06-4865-A36B-EF7915F3CA00}" srcOrd="1" destOrd="0" presId="urn:microsoft.com/office/officeart/2005/8/layout/vList5"/>
    <dgm:cxn modelId="{64128D65-E5D8-4180-9D26-17FCA3EE951F}" type="presParOf" srcId="{43B55A53-D27D-4CE3-AA62-0EB462BD8E2D}" destId="{7CFB64E7-11DB-48BD-B7FD-CB415977BCA9}" srcOrd="3" destOrd="0" presId="urn:microsoft.com/office/officeart/2005/8/layout/vList5"/>
    <dgm:cxn modelId="{86B8FFF0-ABA6-486F-976B-A7A8C683D78E}" type="presParOf" srcId="{43B55A53-D27D-4CE3-AA62-0EB462BD8E2D}" destId="{06C84B3B-80A9-47AC-B328-52560077460E}" srcOrd="4" destOrd="0" presId="urn:microsoft.com/office/officeart/2005/8/layout/vList5"/>
    <dgm:cxn modelId="{D550CD1F-EF65-4A7A-B7B5-A0D28E1683A0}" type="presParOf" srcId="{06C84B3B-80A9-47AC-B328-52560077460E}" destId="{55413928-C9DB-4976-9C3D-A6332E2EB8A7}" srcOrd="0" destOrd="0" presId="urn:microsoft.com/office/officeart/2005/8/layout/vList5"/>
    <dgm:cxn modelId="{4D9FD9CB-9849-496F-84D5-6DD76D30B49A}" type="presParOf" srcId="{06C84B3B-80A9-47AC-B328-52560077460E}" destId="{36876A4E-539D-4AF4-BE73-DCA955152216}" srcOrd="1" destOrd="0" presId="urn:microsoft.com/office/officeart/2005/8/layout/vList5"/>
    <dgm:cxn modelId="{52BBDF96-B560-4D42-A4CF-340AEE80BCC3}" type="presParOf" srcId="{43B55A53-D27D-4CE3-AA62-0EB462BD8E2D}" destId="{5C808A36-C581-457C-B74C-23E9BD88FCBE}" srcOrd="5" destOrd="0" presId="urn:microsoft.com/office/officeart/2005/8/layout/vList5"/>
    <dgm:cxn modelId="{F5CD2730-E102-417C-9A9E-5AE19D6D5EAD}" type="presParOf" srcId="{43B55A53-D27D-4CE3-AA62-0EB462BD8E2D}" destId="{D251EFC6-A7AB-46B5-A642-EB990D332169}" srcOrd="6" destOrd="0" presId="urn:microsoft.com/office/officeart/2005/8/layout/vList5"/>
    <dgm:cxn modelId="{589423BE-6A55-435A-90DF-814656ED7822}" type="presParOf" srcId="{D251EFC6-A7AB-46B5-A642-EB990D332169}" destId="{5E2DDBD2-2584-452A-A8EB-BAAA5E54F3A2}" srcOrd="0" destOrd="0" presId="urn:microsoft.com/office/officeart/2005/8/layout/vList5"/>
    <dgm:cxn modelId="{CADEE444-5A59-4ACB-AB96-C40B3222507B}" type="presParOf" srcId="{D251EFC6-A7AB-46B5-A642-EB990D332169}" destId="{1EE236F5-4019-4B57-A0A7-81A624A51D4E}" srcOrd="1" destOrd="0" presId="urn:microsoft.com/office/officeart/2005/8/layout/vList5"/>
    <dgm:cxn modelId="{82EBA0F5-4941-4F81-B529-0BAD30CB7A06}" type="presParOf" srcId="{43B55A53-D27D-4CE3-AA62-0EB462BD8E2D}" destId="{3B0B8841-AB52-40F4-8269-4FAA77C56C23}" srcOrd="7" destOrd="0" presId="urn:microsoft.com/office/officeart/2005/8/layout/vList5"/>
    <dgm:cxn modelId="{F9EC9B88-36F5-43BA-9415-22506FA9484A}" type="presParOf" srcId="{43B55A53-D27D-4CE3-AA62-0EB462BD8E2D}" destId="{FF939B51-5DC0-4BA4-889F-D52539F4C4DB}" srcOrd="8" destOrd="0" presId="urn:microsoft.com/office/officeart/2005/8/layout/vList5"/>
    <dgm:cxn modelId="{24BBBD49-B3CC-4511-AEA2-15730B4DEBEE}" type="presParOf" srcId="{FF939B51-5DC0-4BA4-889F-D52539F4C4DB}" destId="{3984CCD4-65F7-4E51-B4AA-85BFB6D4F585}" srcOrd="0" destOrd="0" presId="urn:microsoft.com/office/officeart/2005/8/layout/vList5"/>
    <dgm:cxn modelId="{B62D3D62-85FD-499D-ABD5-78EC42F7BE09}" type="presParOf" srcId="{FF939B51-5DC0-4BA4-889F-D52539F4C4DB}" destId="{22EFEF07-71D9-4EEF-978D-D19E2F27A09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8115B-8F22-460B-8421-AB85EAD731E1}">
      <dsp:nvSpPr>
        <dsp:cNvPr id="0" name=""/>
        <dsp:cNvSpPr/>
      </dsp:nvSpPr>
      <dsp:spPr>
        <a:xfrm>
          <a:off x="296059" y="441363"/>
          <a:ext cx="2631277" cy="1504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Найти и проанализировать возможные решения</a:t>
          </a:r>
        </a:p>
      </dsp:txBody>
      <dsp:txXfrm>
        <a:off x="340135" y="485439"/>
        <a:ext cx="2543125" cy="1416726"/>
      </dsp:txXfrm>
    </dsp:sp>
    <dsp:sp modelId="{884675A3-C481-47E1-A3F6-23B62B5E853A}">
      <dsp:nvSpPr>
        <dsp:cNvPr id="0" name=""/>
        <dsp:cNvSpPr/>
      </dsp:nvSpPr>
      <dsp:spPr>
        <a:xfrm rot="21438471">
          <a:off x="3061234" y="893710"/>
          <a:ext cx="323359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3061288" y="985720"/>
        <a:ext cx="226351" cy="269198"/>
      </dsp:txXfrm>
    </dsp:sp>
    <dsp:sp modelId="{7FB699CC-BD33-44D4-B06F-8497F4524282}">
      <dsp:nvSpPr>
        <dsp:cNvPr id="0" name=""/>
        <dsp:cNvSpPr/>
      </dsp:nvSpPr>
      <dsp:spPr>
        <a:xfrm>
          <a:off x="3536775" y="213354"/>
          <a:ext cx="2854541" cy="1645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Изучить возможный инструментарий для написания игры</a:t>
          </a:r>
        </a:p>
      </dsp:txBody>
      <dsp:txXfrm>
        <a:off x="3584974" y="261553"/>
        <a:ext cx="2758143" cy="1549233"/>
      </dsp:txXfrm>
    </dsp:sp>
    <dsp:sp modelId="{F4B47C35-AF90-4390-8519-DB1837A53C39}">
      <dsp:nvSpPr>
        <dsp:cNvPr id="0" name=""/>
        <dsp:cNvSpPr/>
      </dsp:nvSpPr>
      <dsp:spPr>
        <a:xfrm rot="623956">
          <a:off x="6637169" y="1175283"/>
          <a:ext cx="614534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6638274" y="1252867"/>
        <a:ext cx="479935" cy="269198"/>
      </dsp:txXfrm>
    </dsp:sp>
    <dsp:sp modelId="{ABFC281C-91D6-471B-B8AD-A21D49BEFA56}">
      <dsp:nvSpPr>
        <dsp:cNvPr id="0" name=""/>
        <dsp:cNvSpPr/>
      </dsp:nvSpPr>
      <dsp:spPr>
        <a:xfrm>
          <a:off x="7531769" y="346379"/>
          <a:ext cx="1959948" cy="268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Выбрать наиболее подходящий игровой движок для создания игры</a:t>
          </a:r>
        </a:p>
      </dsp:txBody>
      <dsp:txXfrm>
        <a:off x="7589174" y="403784"/>
        <a:ext cx="1845138" cy="2566927"/>
      </dsp:txXfrm>
    </dsp:sp>
    <dsp:sp modelId="{C18D7E22-8979-454D-8C7D-CA3B0A187FE7}">
      <dsp:nvSpPr>
        <dsp:cNvPr id="0" name=""/>
        <dsp:cNvSpPr/>
      </dsp:nvSpPr>
      <dsp:spPr>
        <a:xfrm rot="5472145">
          <a:off x="8144058" y="3402094"/>
          <a:ext cx="653965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700" kern="1200"/>
        </a:p>
      </dsp:txBody>
      <dsp:txXfrm rot="-5400000">
        <a:off x="8337854" y="3299457"/>
        <a:ext cx="269198" cy="519366"/>
      </dsp:txXfrm>
    </dsp:sp>
    <dsp:sp modelId="{2BCD5F70-DABC-4C0A-9AC7-BB60019FB1EF}">
      <dsp:nvSpPr>
        <dsp:cNvPr id="0" name=""/>
        <dsp:cNvSpPr/>
      </dsp:nvSpPr>
      <dsp:spPr>
        <a:xfrm>
          <a:off x="7169781" y="4261742"/>
          <a:ext cx="2559799" cy="764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Разработать игру</a:t>
          </a:r>
        </a:p>
      </dsp:txBody>
      <dsp:txXfrm>
        <a:off x="7192177" y="4284138"/>
        <a:ext cx="2515007" cy="719880"/>
      </dsp:txXfrm>
    </dsp:sp>
    <dsp:sp modelId="{78E1D9D1-F97E-46E3-926D-50B309E47D88}">
      <dsp:nvSpPr>
        <dsp:cNvPr id="0" name=""/>
        <dsp:cNvSpPr/>
      </dsp:nvSpPr>
      <dsp:spPr>
        <a:xfrm rot="11332907">
          <a:off x="6407714" y="4143056"/>
          <a:ext cx="542736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6541506" y="4243179"/>
        <a:ext cx="408137" cy="269198"/>
      </dsp:txXfrm>
    </dsp:sp>
    <dsp:sp modelId="{7E942556-CE66-4C3C-B137-8EB22300E672}">
      <dsp:nvSpPr>
        <dsp:cNvPr id="0" name=""/>
        <dsp:cNvSpPr/>
      </dsp:nvSpPr>
      <dsp:spPr>
        <a:xfrm>
          <a:off x="3093359" y="3678165"/>
          <a:ext cx="3064670" cy="73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Light" panose="020B0502040204020203" pitchFamily="34" charset="0"/>
            </a:rPr>
            <a:t>Протестировать игру</a:t>
          </a:r>
        </a:p>
      </dsp:txBody>
      <dsp:txXfrm>
        <a:off x="3114936" y="3699742"/>
        <a:ext cx="3021516" cy="693524"/>
      </dsp:txXfrm>
    </dsp:sp>
    <dsp:sp modelId="{70E2124A-C45B-4B19-85EE-4FA653DE91A7}">
      <dsp:nvSpPr>
        <dsp:cNvPr id="0" name=""/>
        <dsp:cNvSpPr/>
      </dsp:nvSpPr>
      <dsp:spPr>
        <a:xfrm rot="12113078">
          <a:off x="2736169" y="3207956"/>
          <a:ext cx="720856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2865918" y="3322773"/>
        <a:ext cx="586257" cy="269198"/>
      </dsp:txXfrm>
    </dsp:sp>
    <dsp:sp modelId="{BBEA7F53-F095-486C-98ED-538973453609}">
      <dsp:nvSpPr>
        <dsp:cNvPr id="0" name=""/>
        <dsp:cNvSpPr/>
      </dsp:nvSpPr>
      <dsp:spPr>
        <a:xfrm>
          <a:off x="91917" y="2416818"/>
          <a:ext cx="2831366" cy="754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Экспорт и распространение </a:t>
          </a:r>
        </a:p>
      </dsp:txBody>
      <dsp:txXfrm>
        <a:off x="114012" y="2438913"/>
        <a:ext cx="2787176" cy="710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5E0BC-77F0-47AA-B773-9F7A1B0C66DE}">
      <dsp:nvSpPr>
        <dsp:cNvPr id="0" name=""/>
        <dsp:cNvSpPr/>
      </dsp:nvSpPr>
      <dsp:spPr>
        <a:xfrm>
          <a:off x="1736730" y="235240"/>
          <a:ext cx="3877718" cy="3877718"/>
        </a:xfrm>
        <a:prstGeom prst="blockArc">
          <a:avLst>
            <a:gd name="adj1" fmla="val 10251722"/>
            <a:gd name="adj2" fmla="val 18222984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3EF00-4668-4759-89E5-C79B1C1A3C6D}">
      <dsp:nvSpPr>
        <dsp:cNvPr id="0" name=""/>
        <dsp:cNvSpPr/>
      </dsp:nvSpPr>
      <dsp:spPr>
        <a:xfrm>
          <a:off x="1723923" y="907761"/>
          <a:ext cx="3877718" cy="3877718"/>
        </a:xfrm>
        <a:prstGeom prst="blockArc">
          <a:avLst>
            <a:gd name="adj1" fmla="val 3348991"/>
            <a:gd name="adj2" fmla="val 11479195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ADD7C-5DF6-44FF-884E-50D8018FBCE9}">
      <dsp:nvSpPr>
        <dsp:cNvPr id="0" name=""/>
        <dsp:cNvSpPr/>
      </dsp:nvSpPr>
      <dsp:spPr>
        <a:xfrm>
          <a:off x="3844369" y="902555"/>
          <a:ext cx="3877718" cy="3877718"/>
        </a:xfrm>
        <a:prstGeom prst="blockArc">
          <a:avLst>
            <a:gd name="adj1" fmla="val 20996199"/>
            <a:gd name="adj2" fmla="val 7434129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0DBCB-1634-4B32-B0F7-CFF466A152A3}">
      <dsp:nvSpPr>
        <dsp:cNvPr id="0" name=""/>
        <dsp:cNvSpPr/>
      </dsp:nvSpPr>
      <dsp:spPr>
        <a:xfrm>
          <a:off x="3846188" y="230601"/>
          <a:ext cx="3877718" cy="3877718"/>
        </a:xfrm>
        <a:prstGeom prst="blockArc">
          <a:avLst>
            <a:gd name="adj1" fmla="val 14161893"/>
            <a:gd name="adj2" fmla="val 622406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F7917-145C-4F78-8972-84D2D43599BF}">
      <dsp:nvSpPr>
        <dsp:cNvPr id="0" name=""/>
        <dsp:cNvSpPr/>
      </dsp:nvSpPr>
      <dsp:spPr>
        <a:xfrm>
          <a:off x="3526274" y="1544834"/>
          <a:ext cx="2401168" cy="1895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Разработка</a:t>
          </a:r>
        </a:p>
      </dsp:txBody>
      <dsp:txXfrm>
        <a:off x="3877917" y="1822446"/>
        <a:ext cx="1697882" cy="1340431"/>
      </dsp:txXfrm>
    </dsp:sp>
    <dsp:sp modelId="{C2971F50-4C08-4E2E-B3CF-C5AB8ED9E036}">
      <dsp:nvSpPr>
        <dsp:cNvPr id="0" name=""/>
        <dsp:cNvSpPr/>
      </dsp:nvSpPr>
      <dsp:spPr>
        <a:xfrm>
          <a:off x="3080949" y="26774"/>
          <a:ext cx="3291818" cy="11439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Изучение документации</a:t>
          </a:r>
        </a:p>
      </dsp:txBody>
      <dsp:txXfrm>
        <a:off x="3563025" y="194307"/>
        <a:ext cx="2327666" cy="808918"/>
      </dsp:txXfrm>
    </dsp:sp>
    <dsp:sp modelId="{E70F35D0-15D3-4867-BF42-CD2EC1FCF7F3}">
      <dsp:nvSpPr>
        <dsp:cNvPr id="0" name=""/>
        <dsp:cNvSpPr/>
      </dsp:nvSpPr>
      <dsp:spPr>
        <a:xfrm>
          <a:off x="6127113" y="1885994"/>
          <a:ext cx="3041748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Планирование</a:t>
          </a:r>
        </a:p>
      </dsp:txBody>
      <dsp:txXfrm>
        <a:off x="6572567" y="2068902"/>
        <a:ext cx="2150840" cy="883157"/>
      </dsp:txXfrm>
    </dsp:sp>
    <dsp:sp modelId="{9244FDC2-5AFA-4DE5-A7C1-71D09841D0A2}">
      <dsp:nvSpPr>
        <dsp:cNvPr id="0" name=""/>
        <dsp:cNvSpPr/>
      </dsp:nvSpPr>
      <dsp:spPr>
        <a:xfrm>
          <a:off x="3051267" y="3788845"/>
          <a:ext cx="3351181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Написание функций</a:t>
          </a:r>
        </a:p>
      </dsp:txBody>
      <dsp:txXfrm>
        <a:off x="3542036" y="3971753"/>
        <a:ext cx="2369643" cy="883157"/>
      </dsp:txXfrm>
    </dsp:sp>
    <dsp:sp modelId="{78C0F078-D23C-4AAB-9A41-BA4119ADCB86}">
      <dsp:nvSpPr>
        <dsp:cNvPr id="0" name=""/>
        <dsp:cNvSpPr/>
      </dsp:nvSpPr>
      <dsp:spPr>
        <a:xfrm>
          <a:off x="322405" y="1850387"/>
          <a:ext cx="2966648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Тестирование и разработка</a:t>
          </a:r>
        </a:p>
      </dsp:txBody>
      <dsp:txXfrm>
        <a:off x="756861" y="2033295"/>
        <a:ext cx="2097736" cy="883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9429F-B40A-42C9-BCD2-1B6799047B74}">
      <dsp:nvSpPr>
        <dsp:cNvPr id="0" name=""/>
        <dsp:cNvSpPr/>
      </dsp:nvSpPr>
      <dsp:spPr>
        <a:xfrm rot="5400000">
          <a:off x="6632878" y="-2765575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цели проекта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папки для хранения</a:t>
          </a:r>
        </a:p>
      </dsp:txBody>
      <dsp:txXfrm rot="-5400000">
        <a:off x="3751425" y="160120"/>
        <a:ext cx="6624958" cy="817810"/>
      </dsp:txXfrm>
    </dsp:sp>
    <dsp:sp modelId="{3956DA24-7892-47D9-8FE0-090EA030750B}">
      <dsp:nvSpPr>
        <dsp:cNvPr id="0" name=""/>
        <dsp:cNvSpPr/>
      </dsp:nvSpPr>
      <dsp:spPr>
        <a:xfrm>
          <a:off x="0" y="2591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Bahnschrift SemiLight" panose="020B0502040204020203" pitchFamily="34" charset="0"/>
            </a:rPr>
            <a:t>Создание проекта</a:t>
          </a:r>
        </a:p>
      </dsp:txBody>
      <dsp:txXfrm>
        <a:off x="55302" y="57893"/>
        <a:ext cx="3640821" cy="1022264"/>
      </dsp:txXfrm>
    </dsp:sp>
    <dsp:sp modelId="{C3437411-BE06-4865-A36B-EF7915F3CA00}">
      <dsp:nvSpPr>
        <dsp:cNvPr id="0" name=""/>
        <dsp:cNvSpPr/>
      </dsp:nvSpPr>
      <dsp:spPr>
        <a:xfrm rot="5400000">
          <a:off x="6632878" y="-1576063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Рисование спрайтов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Скачивание ресурсов из интернета</a:t>
          </a:r>
        </a:p>
      </dsp:txBody>
      <dsp:txXfrm rot="-5400000">
        <a:off x="3751425" y="1349632"/>
        <a:ext cx="6624958" cy="817810"/>
      </dsp:txXfrm>
    </dsp:sp>
    <dsp:sp modelId="{307EB5CC-3168-4182-B14E-4B3CF5367612}">
      <dsp:nvSpPr>
        <dsp:cNvPr id="0" name=""/>
        <dsp:cNvSpPr/>
      </dsp:nvSpPr>
      <dsp:spPr>
        <a:xfrm>
          <a:off x="0" y="1192102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Создание исходников</a:t>
          </a:r>
        </a:p>
      </dsp:txBody>
      <dsp:txXfrm>
        <a:off x="55302" y="1247404"/>
        <a:ext cx="3640821" cy="1022264"/>
      </dsp:txXfrm>
    </dsp:sp>
    <dsp:sp modelId="{36876A4E-539D-4AF4-BE73-DCA955152216}">
      <dsp:nvSpPr>
        <dsp:cNvPr id="0" name=""/>
        <dsp:cNvSpPr/>
      </dsp:nvSpPr>
      <dsp:spPr>
        <a:xfrm rot="5400000">
          <a:off x="6632878" y="-386551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языка для написания скриптов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Написание логики взаимодействий </a:t>
          </a:r>
          <a:r>
            <a:rPr lang="ru-RU" sz="2000" kern="1200" dirty="0">
              <a:latin typeface="Bahnschrift SemiLight" panose="020B0502040204020203" pitchFamily="34" charset="0"/>
            </a:rPr>
            <a:t>объектов</a:t>
          </a:r>
          <a:endParaRPr lang="ru-RU" sz="2400" kern="1200" dirty="0">
            <a:latin typeface="Bahnschrift SemiLight" panose="020B0502040204020203" pitchFamily="34" charset="0"/>
          </a:endParaRPr>
        </a:p>
      </dsp:txBody>
      <dsp:txXfrm rot="-5400000">
        <a:off x="3751425" y="2539144"/>
        <a:ext cx="6624958" cy="817810"/>
      </dsp:txXfrm>
    </dsp:sp>
    <dsp:sp modelId="{55413928-C9DB-4976-9C3D-A6332E2EB8A7}">
      <dsp:nvSpPr>
        <dsp:cNvPr id="0" name=""/>
        <dsp:cNvSpPr/>
      </dsp:nvSpPr>
      <dsp:spPr>
        <a:xfrm>
          <a:off x="0" y="2381614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Написание кода</a:t>
          </a:r>
        </a:p>
      </dsp:txBody>
      <dsp:txXfrm>
        <a:off x="55302" y="2436916"/>
        <a:ext cx="3640821" cy="1022264"/>
      </dsp:txXfrm>
    </dsp:sp>
    <dsp:sp modelId="{1EE236F5-4019-4B57-A0A7-81A624A51D4E}">
      <dsp:nvSpPr>
        <dsp:cNvPr id="0" name=""/>
        <dsp:cNvSpPr/>
      </dsp:nvSpPr>
      <dsp:spPr>
        <a:xfrm rot="5400000">
          <a:off x="6632878" y="802960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Проверка работоспособности игры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Исправление ошибок</a:t>
          </a:r>
        </a:p>
      </dsp:txBody>
      <dsp:txXfrm rot="-5400000">
        <a:off x="3751425" y="3728655"/>
        <a:ext cx="6624958" cy="817810"/>
      </dsp:txXfrm>
    </dsp:sp>
    <dsp:sp modelId="{5E2DDBD2-2584-452A-A8EB-BAAA5E54F3A2}">
      <dsp:nvSpPr>
        <dsp:cNvPr id="0" name=""/>
        <dsp:cNvSpPr/>
      </dsp:nvSpPr>
      <dsp:spPr>
        <a:xfrm>
          <a:off x="0" y="3571126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Тестирование</a:t>
          </a:r>
        </a:p>
      </dsp:txBody>
      <dsp:txXfrm>
        <a:off x="55302" y="3626428"/>
        <a:ext cx="3640821" cy="1022264"/>
      </dsp:txXfrm>
    </dsp:sp>
    <dsp:sp modelId="{22EFEF07-71D9-4EEF-978D-D19E2F27A096}">
      <dsp:nvSpPr>
        <dsp:cNvPr id="0" name=""/>
        <dsp:cNvSpPr/>
      </dsp:nvSpPr>
      <dsp:spPr>
        <a:xfrm rot="5400000">
          <a:off x="6632878" y="1992472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Загрузка параметров экспорта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вида экспорта</a:t>
          </a:r>
        </a:p>
      </dsp:txBody>
      <dsp:txXfrm rot="-5400000">
        <a:off x="3751425" y="4918167"/>
        <a:ext cx="6624958" cy="817810"/>
      </dsp:txXfrm>
    </dsp:sp>
    <dsp:sp modelId="{3984CCD4-65F7-4E51-B4AA-85BFB6D4F585}">
      <dsp:nvSpPr>
        <dsp:cNvPr id="0" name=""/>
        <dsp:cNvSpPr/>
      </dsp:nvSpPr>
      <dsp:spPr>
        <a:xfrm>
          <a:off x="0" y="4760638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Экспорт</a:t>
          </a:r>
        </a:p>
      </dsp:txBody>
      <dsp:txXfrm>
        <a:off x="55302" y="4815940"/>
        <a:ext cx="3640821" cy="102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5D519-6A5F-4B59-9A38-F7A08906731A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A4B5-F77F-4AAB-A8D7-D9BA1F603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8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3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3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98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НуТутНеПонятно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7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Текст с экрана:</a:t>
            </a:r>
          </a:p>
          <a:p>
            <a:pPr marL="0" indent="0">
              <a:buNone/>
            </a:pPr>
            <a:r>
              <a:rPr lang="ru-RU" sz="1200" dirty="0">
                <a:latin typeface="Bahnschrift SemiLight" panose="020B0502040204020203" pitchFamily="34" charset="0"/>
              </a:rPr>
              <a:t>Интерес к старым аркадным играм начал покидать сердца многих любителей поиграть в компьютерные игры.</a:t>
            </a:r>
          </a:p>
          <a:p>
            <a:pPr marL="0" indent="0">
              <a:buNone/>
            </a:pPr>
            <a:r>
              <a:rPr lang="ru-RU" sz="1200" dirty="0">
                <a:latin typeface="Bahnschrift SemiLight" panose="020B0502040204020203" pitchFamily="34" charset="0"/>
              </a:rPr>
              <a:t>Данная игра позволит вновь почувствовать ушедшие теплые чувства к аркадным играм у людей нового и старого поколений.</a:t>
            </a:r>
          </a:p>
          <a:p>
            <a:pPr marL="0" indent="0">
              <a:buNone/>
            </a:pPr>
            <a:r>
              <a:rPr lang="ru-RU" sz="1200" dirty="0">
                <a:latin typeface="Bahnschrift SemiLight" panose="020B0502040204020203" pitchFamily="34" charset="0"/>
              </a:rPr>
              <a:t>При проявлении интереса к проекту его можно будет развивать и отрываться от оригинального варианта.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1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Текст с экрана: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Bahnschrift SemiLight" panose="020B0502040204020203" pitchFamily="34" charset="0"/>
              </a:rPr>
              <a:t>Разработать/Воссоздать аркадную игру </a:t>
            </a:r>
            <a:r>
              <a:rPr lang="en-US" sz="1200" dirty="0">
                <a:latin typeface="Bahnschrift SemiLight" panose="020B0502040204020203" pitchFamily="34" charset="0"/>
              </a:rPr>
              <a:t>PACMAN</a:t>
            </a:r>
            <a:r>
              <a:rPr lang="ru-RU" sz="1200" dirty="0">
                <a:latin typeface="Bahnschrift SemiLight" panose="020B0502040204020203" pitchFamily="34" charset="0"/>
              </a:rPr>
              <a:t> максимально точно</a:t>
            </a:r>
            <a:r>
              <a:rPr lang="en-US" sz="1200" dirty="0">
                <a:latin typeface="Bahnschrift SemiLight" panose="020B0502040204020203" pitchFamily="34" charset="0"/>
              </a:rPr>
              <a:t> </a:t>
            </a:r>
            <a:r>
              <a:rPr lang="ru-RU" sz="1200" dirty="0">
                <a:latin typeface="Bahnschrift SemiLight" panose="020B0502040204020203" pitchFamily="34" charset="0"/>
              </a:rPr>
              <a:t>для получения того же самого игрового опыта, какой испытали люди, поигравшие в эту игру впервые.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22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Задачи с экрана и рассказывать каждый этап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0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каждый пункт </a:t>
            </a:r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Bahnschrift SemiLight" panose="020B0502040204020203" pitchFamily="34" charset="0"/>
              </a:rPr>
              <a:t>Описания хода работы над проектом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85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движок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9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Сказать что-то левое про разработку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19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82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73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6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7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28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81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tengin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ncJvOEM3OA" TargetMode="External"/><Relationship Id="rId4" Type="http://schemas.openxmlformats.org/officeDocument/2006/relationships/hyperlink" Target="https://docs.godotengine.org/ru/4.x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06D4A-C169-4C0B-A832-BFB2DE88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89" y="2135604"/>
            <a:ext cx="9428908" cy="2959769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Индивидуальный проект по учебной дисциплине </a:t>
            </a:r>
            <a:r>
              <a:rPr lang="ru-RU" sz="3600" i="1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«</a:t>
            </a:r>
            <a:r>
              <a:rPr lang="ru-RU" sz="36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Информационные технологии в профессиональной деятельности</a:t>
            </a:r>
            <a:r>
              <a:rPr lang="ru-RU" sz="3600" i="1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»</a:t>
            </a:r>
            <a:br>
              <a:rPr lang="ru-RU" sz="36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</a:br>
            <a:r>
              <a:rPr lang="ru-RU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«Разработка игры </a:t>
            </a:r>
            <a:r>
              <a:rPr lang="en-US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PACMAN</a:t>
            </a:r>
            <a:r>
              <a:rPr lang="ru-RU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»</a:t>
            </a:r>
            <a:endParaRPr lang="ru-RU" sz="4400" dirty="0">
              <a:latin typeface="Bahnschrift SemiLight" panose="020B0502040204020203" pitchFamily="34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15D467-4631-4705-831D-1A5EB3D19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8863" y="5952623"/>
            <a:ext cx="7189454" cy="154605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 SemiLight" panose="020B0502040204020203" pitchFamily="34" charset="0"/>
              </a:rPr>
              <a:t>Работу выполнил: Бухаров Егор группы ИСП-21</a:t>
            </a:r>
            <a:br>
              <a:rPr lang="ru-RU" sz="2400" dirty="0">
                <a:latin typeface="Bahnschrift SemiLight" panose="020B0502040204020203" pitchFamily="34" charset="0"/>
              </a:rPr>
            </a:br>
            <a:r>
              <a:rPr lang="ru-RU" sz="2400" dirty="0">
                <a:latin typeface="Bahnschrift SemiLight" panose="020B0502040204020203" pitchFamily="34" charset="0"/>
              </a:rPr>
              <a:t>Преподаватель: </a:t>
            </a:r>
            <a:r>
              <a:rPr lang="ru-RU" sz="2400" dirty="0" err="1">
                <a:latin typeface="Bahnschrift SemiLight" panose="020B0502040204020203" pitchFamily="34" charset="0"/>
              </a:rPr>
              <a:t>Базяк</a:t>
            </a:r>
            <a:r>
              <a:rPr lang="ru-RU" sz="2400" dirty="0">
                <a:latin typeface="Bahnschrift SemiLight" panose="020B0502040204020203" pitchFamily="34" charset="0"/>
              </a:rPr>
              <a:t> Галина Владимировна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1FE63-7C3A-458D-9415-FC847E14176E}"/>
              </a:ext>
            </a:extLst>
          </p:cNvPr>
          <p:cNvSpPr txBox="1"/>
          <p:nvPr/>
        </p:nvSpPr>
        <p:spPr>
          <a:xfrm>
            <a:off x="3386889" y="78025"/>
            <a:ext cx="7832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Государственное бюджетное профессиональное</a:t>
            </a:r>
          </a:p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образовательное учреждение Московской области</a:t>
            </a:r>
          </a:p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«Физико-технический колледж»</a:t>
            </a:r>
          </a:p>
        </p:txBody>
      </p:sp>
    </p:spTree>
    <p:extLst>
      <p:ext uri="{BB962C8B-B14F-4D97-AF65-F5344CB8AC3E}">
        <p14:creationId xmlns:p14="http://schemas.microsoft.com/office/powerpoint/2010/main" val="67888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9763" y="1142319"/>
            <a:ext cx="8032636" cy="4448408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6"/>
            <a:ext cx="3618651" cy="296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А вот в случае съедения всех частиц на поле, перед вами будет окно выигрыша. При продолжении ваше количество жизней увеличится на 1, а очки останутся.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9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99377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945" y="1513169"/>
            <a:ext cx="4069201" cy="3551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Передвижение персонажем реализовано через </a:t>
            </a:r>
            <a:r>
              <a:rPr lang="en-US" sz="2400" dirty="0">
                <a:latin typeface="Bahnschrift SemiLight" panose="020B0502040204020203" pitchFamily="34" charset="0"/>
              </a:rPr>
              <a:t>WASD </a:t>
            </a:r>
            <a:r>
              <a:rPr lang="ru-RU" sz="2400" dirty="0">
                <a:latin typeface="Bahnschrift SemiLight" panose="020B0502040204020203" pitchFamily="34" charset="0"/>
              </a:rPr>
              <a:t>или стрелочки, также его можно остановить на пробел. Чтобы перезапустить или продолжить (на экранах победы и поражения) можно нажать на </a:t>
            </a:r>
            <a:r>
              <a:rPr lang="en-US" sz="2400" dirty="0">
                <a:latin typeface="Bahnschrift SemiLight" panose="020B0502040204020203" pitchFamily="34" charset="0"/>
              </a:rPr>
              <a:t>Enter </a:t>
            </a:r>
            <a:r>
              <a:rPr lang="ru-RU" sz="2400" dirty="0">
                <a:latin typeface="Bahnschrift SemiLight" panose="020B0502040204020203" pitchFamily="34" charset="0"/>
              </a:rPr>
              <a:t>или ЛКМ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119" y="1513168"/>
            <a:ext cx="5995979" cy="273498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559636" y="213405"/>
            <a:ext cx="1226510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Управление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230500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288473"/>
            <a:ext cx="9194116" cy="374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  <a:hlinkClick r:id="rId3"/>
              </a:rPr>
              <a:t>GODOT</a:t>
            </a:r>
            <a:r>
              <a:rPr lang="en-US" sz="2400" dirty="0">
                <a:latin typeface="Bahnschrift SemiLight" panose="020B0502040204020203" pitchFamily="34" charset="0"/>
              </a:rPr>
              <a:t> - </a:t>
            </a:r>
            <a:r>
              <a:rPr lang="en-US" sz="2400" dirty="0">
                <a:latin typeface="Bahnschrift SemiLight" panose="020B0502040204020203" pitchFamily="34" charset="0"/>
                <a:hlinkClick r:id="rId4"/>
              </a:rPr>
              <a:t>DOCUMENTATION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  <a:hlinkClick r:id="rId5"/>
              </a:rPr>
              <a:t>Пример игры на устаревшей версии от </a:t>
            </a:r>
            <a:r>
              <a:rPr lang="en-US" sz="2400" dirty="0" err="1">
                <a:latin typeface="Bahnschrift SemiLight" panose="020B0502040204020203" pitchFamily="34" charset="0"/>
                <a:hlinkClick r:id="rId5"/>
              </a:rPr>
              <a:t>CyberPotato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Бесплатный шрифт</a:t>
            </a:r>
            <a:r>
              <a:rPr lang="en-US" sz="2400" dirty="0">
                <a:latin typeface="Bahnschrift SemiLight" panose="020B0502040204020203" pitchFamily="34" charset="0"/>
              </a:rPr>
              <a:t>: </a:t>
            </a:r>
            <a:r>
              <a:rPr lang="en-US" sz="2400" dirty="0" err="1">
                <a:latin typeface="Bahnschrift SemiLight" panose="020B0502040204020203" pitchFamily="34" charset="0"/>
              </a:rPr>
              <a:t>Bahnschrift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SemiLight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ru-RU" sz="2400" dirty="0">
              <a:latin typeface="Bahnschrift SemiLight" panose="020B050204020402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Источники</a:t>
            </a: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F1D8C4DB-16D1-4F07-9B22-62B5B083907E}"/>
              </a:ext>
            </a:extLst>
          </p:cNvPr>
          <p:cNvSpPr/>
          <p:nvPr/>
        </p:nvSpPr>
        <p:spPr>
          <a:xfrm>
            <a:off x="9559636" y="213405"/>
            <a:ext cx="1226510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11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2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465B3-E279-4DA0-B0DD-636AA335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CA4AE-D9F9-4485-BD1D-6130E41E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8595360" cy="410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Интерес к старым аркадным играм начал покидать сердца многих любителей поиграть в компьютерные игры.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Данная игра позволит вновь почувствовать ушедшие теплые чувства к аркадным играм у людей нового и старого поколений.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проявлении интереса к проекту его можно будет развивать и отрываться от оригинального варианта.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CF9390-8DCD-4F67-8C66-439873B3329A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41202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Цель проекта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8"/>
            <a:ext cx="8595360" cy="16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Разработать/Воссоздать аркадную игру </a:t>
            </a:r>
            <a:r>
              <a:rPr lang="en-US" sz="2400" dirty="0">
                <a:latin typeface="Bahnschrift SemiLight" panose="020B0502040204020203" pitchFamily="34" charset="0"/>
              </a:rPr>
              <a:t>PACMAN</a:t>
            </a:r>
            <a:r>
              <a:rPr lang="ru-RU" sz="2400" dirty="0">
                <a:latin typeface="Bahnschrift SemiLight" panose="020B0502040204020203" pitchFamily="34" charset="0"/>
              </a:rPr>
              <a:t> максимально точно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ru-RU" sz="2400" dirty="0">
                <a:latin typeface="Bahnschrift SemiLight" panose="020B0502040204020203" pitchFamily="34" charset="0"/>
              </a:rPr>
              <a:t>для получения того же самого игрового опыта, какой испытали люди, поигравшие в эту игру впервые.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E409D1-177B-416B-8709-C65112077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7" y="2973773"/>
            <a:ext cx="3007508" cy="30075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BA8DAB-086A-4D5B-801A-07C1D498A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18" y="3829736"/>
            <a:ext cx="495369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Задачи</a:t>
            </a:r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49101757-6FF6-4B74-8520-1256BBA19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622548"/>
              </p:ext>
            </p:extLst>
          </p:nvPr>
        </p:nvGraphicFramePr>
        <p:xfrm>
          <a:off x="365520" y="1012181"/>
          <a:ext cx="990663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54BB9C5-D712-4C02-83A0-0858A0D94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5643" y="3253839"/>
            <a:ext cx="2175968" cy="13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9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8873483" cy="66863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95000"/>
                  </a:schemeClr>
                </a:solidFill>
                <a:latin typeface="Bahnschrift SemiLight" panose="020B0502040204020203" pitchFamily="34" charset="0"/>
              </a:rPr>
              <a:t>Описание хода работы над проектом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FD5C4BA-B51E-4B8C-94CC-7B6407C2B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329340"/>
              </p:ext>
            </p:extLst>
          </p:nvPr>
        </p:nvGraphicFramePr>
        <p:xfrm>
          <a:off x="830421" y="1142319"/>
          <a:ext cx="9491268" cy="503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96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#5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6640922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Изучение игрового движка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8595360" cy="3811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Было принято решение выбрать движок </a:t>
            </a:r>
            <a:r>
              <a:rPr lang="en-US" sz="2400" dirty="0">
                <a:latin typeface="Bahnschrift SemiLight" panose="020B0502040204020203" pitchFamily="34" charset="0"/>
              </a:rPr>
              <a:t>Godot</a:t>
            </a:r>
            <a:r>
              <a:rPr lang="ru-RU" sz="2400" dirty="0">
                <a:latin typeface="Bahnschrift SemiLight" panose="020B0502040204020203" pitchFamily="34" charset="0"/>
              </a:rPr>
              <a:t>, который хорошо подходил для цели написания 2</a:t>
            </a:r>
            <a:r>
              <a:rPr lang="en-US" sz="2400" dirty="0">
                <a:latin typeface="Bahnschrift SemiLight" panose="020B0502040204020203" pitchFamily="34" charset="0"/>
              </a:rPr>
              <a:t>D </a:t>
            </a:r>
            <a:r>
              <a:rPr lang="ru-RU" sz="2400" dirty="0">
                <a:latin typeface="Bahnschrift SemiLight" panose="020B0502040204020203" pitchFamily="34" charset="0"/>
              </a:rPr>
              <a:t>игры с широкими возможности написания скриптов для игровых персонажей. Также движок написан на </a:t>
            </a:r>
            <a:r>
              <a:rPr lang="en-US" sz="2400" dirty="0">
                <a:latin typeface="Bahnschrift SemiLight" panose="020B0502040204020203" pitchFamily="34" charset="0"/>
              </a:rPr>
              <a:t>C++</a:t>
            </a:r>
            <a:r>
              <a:rPr lang="ru-RU" sz="2400" dirty="0">
                <a:latin typeface="Bahnschrift SemiLight" panose="020B0502040204020203" pitchFamily="34" charset="0"/>
              </a:rPr>
              <a:t> и использует </a:t>
            </a:r>
            <a:r>
              <a:rPr lang="en-US" sz="2400" dirty="0">
                <a:latin typeface="Bahnschrift SemiLight" panose="020B0502040204020203" pitchFamily="34" charset="0"/>
              </a:rPr>
              <a:t>API Vulkan</a:t>
            </a:r>
            <a:r>
              <a:rPr lang="ru-RU" sz="2400" dirty="0">
                <a:latin typeface="Bahnschrift SemiLight" panose="020B0502040204020203" pitchFamily="34" charset="0"/>
              </a:rPr>
              <a:t>, что позволяет запускать проект на любом устройстве и с хорошей производительностью.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Движок предоставляет удобный и понятный интерфейс а также доступную и понятную документацию, позволяющие быстро и эффективно написать игру.</a:t>
            </a:r>
          </a:p>
        </p:txBody>
      </p:sp>
    </p:spTree>
    <p:extLst>
      <p:ext uri="{BB962C8B-B14F-4D97-AF65-F5344CB8AC3E}">
        <p14:creationId xmlns:p14="http://schemas.microsoft.com/office/powerpoint/2010/main" val="133790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338875A-D3C3-4853-BB6A-134623C24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17605"/>
              </p:ext>
            </p:extLst>
          </p:nvPr>
        </p:nvGraphicFramePr>
        <p:xfrm>
          <a:off x="365520" y="896588"/>
          <a:ext cx="10420626" cy="5896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6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6640922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Разработка и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742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980" y="1236586"/>
            <a:ext cx="8066139" cy="45477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618651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3618651" cy="201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запуске игры вас встречает счетчик жизней и очков, карта, призраки и ваш персонаж – «ПАКМАН»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7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6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1714" y="1242819"/>
            <a:ext cx="7852404" cy="437236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6"/>
            <a:ext cx="3618651" cy="2542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истечении количества жизней, вам высветится экран, сообщающий о проигрыше и предлагающий начать заново.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#8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77208717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129</TotalTime>
  <Words>543</Words>
  <Application>Microsoft Office PowerPoint</Application>
  <PresentationFormat>Широкоэкранный</PresentationFormat>
  <Paragraphs>94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Bahnschrift Light</vt:lpstr>
      <vt:lpstr>Bahnschrift SemiLight</vt:lpstr>
      <vt:lpstr>Calibri</vt:lpstr>
      <vt:lpstr>Century Schoolbook</vt:lpstr>
      <vt:lpstr>Wingdings 2</vt:lpstr>
      <vt:lpstr>Вид</vt:lpstr>
      <vt:lpstr>Индивидуальный проект по учебной дисциплине «Информационные технологии в профессиональной деятельности» «Разработка игры PACMAN»</vt:lpstr>
      <vt:lpstr>Актуальность</vt:lpstr>
      <vt:lpstr>Цель проекта</vt:lpstr>
      <vt:lpstr>Задачи</vt:lpstr>
      <vt:lpstr>Описание хода работы над проектом</vt:lpstr>
      <vt:lpstr>Изучение игрового движка</vt:lpstr>
      <vt:lpstr>Разработка и реализация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«Разработка игры PACMAN»</dc:title>
  <dc:creator>Егор Бухаров</dc:creator>
  <cp:lastModifiedBy>Егор Бухаров</cp:lastModifiedBy>
  <cp:revision>15</cp:revision>
  <dcterms:created xsi:type="dcterms:W3CDTF">2024-05-12T19:29:54Z</dcterms:created>
  <dcterms:modified xsi:type="dcterms:W3CDTF">2024-05-13T07:03:42Z</dcterms:modified>
</cp:coreProperties>
</file>