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79" r:id="rId5"/>
    <p:sldId id="285" r:id="rId6"/>
    <p:sldId id="287" r:id="rId7"/>
    <p:sldId id="282" r:id="rId8"/>
    <p:sldId id="280" r:id="rId9"/>
    <p:sldId id="281" r:id="rId10"/>
    <p:sldId id="286" r:id="rId11"/>
    <p:sldId id="293" r:id="rId12"/>
    <p:sldId id="294" r:id="rId13"/>
    <p:sldId id="289" r:id="rId14"/>
    <p:sldId id="290" r:id="rId15"/>
    <p:sldId id="291" r:id="rId16"/>
    <p:sldId id="292" r:id="rId17"/>
    <p:sldId id="28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11/01/2023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Modelo de datos en carpeta personal: “</a:t>
            </a:r>
            <a:r>
              <a:rPr lang="es-EC" dirty="0" err="1"/>
              <a:t>modelodatos_alquilervehiculos</a:t>
            </a:r>
            <a:r>
              <a:rPr lang="es-EC" dirty="0"/>
              <a:t>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 Empresa </a:t>
            </a:r>
            <a:r>
              <a:rPr lang="es-MX" sz="3200" dirty="0" err="1">
                <a:latin typeface="Aharoni"/>
                <a:cs typeface="Aharoni"/>
              </a:rPr>
              <a:t>Turistica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044364"/>
            <a:ext cx="41177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Eduardo Antonio </a:t>
            </a:r>
            <a:r>
              <a:rPr lang="es-ES" b="1" dirty="0" err="1">
                <a:latin typeface="Book Antiqua"/>
              </a:rPr>
              <a:t>Garcia</a:t>
            </a:r>
            <a:r>
              <a:rPr lang="es-ES" b="1" dirty="0">
                <a:latin typeface="Book Antiqua"/>
              </a:rPr>
              <a:t> Flores</a:t>
            </a:r>
          </a:p>
          <a:p>
            <a:r>
              <a:rPr lang="es-ES" b="1" dirty="0">
                <a:latin typeface="Book Antiqua"/>
              </a:rPr>
              <a:t>Roger Kent Burgos Hurtado</a:t>
            </a:r>
          </a:p>
          <a:p>
            <a:r>
              <a:rPr lang="es-ES" b="1" dirty="0">
                <a:latin typeface="Book Antiqua"/>
              </a:rPr>
              <a:t>Macías </a:t>
            </a:r>
            <a:r>
              <a:rPr lang="es-ES" b="1" dirty="0" err="1">
                <a:latin typeface="Book Antiqua"/>
              </a:rPr>
              <a:t>Faubla</a:t>
            </a:r>
            <a:r>
              <a:rPr lang="es-ES" b="1" dirty="0">
                <a:latin typeface="Book Antiqua"/>
              </a:rPr>
              <a:t> Bryan José</a:t>
            </a:r>
          </a:p>
          <a:p>
            <a:r>
              <a:rPr lang="es-ES" b="1" dirty="0" err="1">
                <a:latin typeface="Book Antiqua"/>
              </a:rPr>
              <a:t>Kenyis</a:t>
            </a:r>
            <a:r>
              <a:rPr lang="es-ES" b="1" dirty="0">
                <a:latin typeface="Book Antiqua"/>
              </a:rPr>
              <a:t> </a:t>
            </a:r>
            <a:r>
              <a:rPr lang="es-ES" b="1" dirty="0" err="1">
                <a:latin typeface="Book Antiqua"/>
              </a:rPr>
              <a:t>Yusley</a:t>
            </a:r>
            <a:r>
              <a:rPr lang="es-ES" b="1" dirty="0">
                <a:latin typeface="Book Antiqua"/>
              </a:rPr>
              <a:t> Tumbaco </a:t>
            </a:r>
            <a:r>
              <a:rPr lang="es-ES" b="1" dirty="0" err="1">
                <a:latin typeface="Book Antiqua"/>
              </a:rPr>
              <a:t>Pillasagua</a:t>
            </a:r>
            <a:endParaRPr lang="es-ES" b="1" dirty="0">
              <a:latin typeface="Book Antiqua"/>
            </a:endParaRPr>
          </a:p>
          <a:p>
            <a:r>
              <a:rPr lang="es-ES" b="1" dirty="0">
                <a:latin typeface="Book Antiqua"/>
              </a:rPr>
              <a:t>Vera Mero </a:t>
            </a:r>
            <a:r>
              <a:rPr lang="es-ES" b="1" dirty="0" err="1">
                <a:latin typeface="Book Antiqua"/>
              </a:rPr>
              <a:t>Borys</a:t>
            </a:r>
            <a:r>
              <a:rPr lang="es-ES" b="1" dirty="0">
                <a:latin typeface="Book Antiqua"/>
              </a:rPr>
              <a:t> </a:t>
            </a:r>
            <a:r>
              <a:rPr lang="es-ES" b="1" dirty="0" err="1">
                <a:latin typeface="Book Antiqua"/>
              </a:rPr>
              <a:t>Hernan</a:t>
            </a:r>
            <a:endParaRPr lang="es-ES" b="1" dirty="0">
              <a:latin typeface="Book Antiqua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847346" y="2496132"/>
            <a:ext cx="10088463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S" sz="2600" dirty="0">
                <a:latin typeface="Cooper Black"/>
                <a:cs typeface="Aharoni"/>
              </a:rPr>
              <a:t>Desarrollar un Stored </a:t>
            </a:r>
            <a:r>
              <a:rPr lang="es-ES" sz="2600" dirty="0" err="1">
                <a:latin typeface="Cooper Black"/>
                <a:cs typeface="Aharoni"/>
              </a:rPr>
              <a:t>Procedure</a:t>
            </a:r>
            <a:r>
              <a:rPr lang="es-ES" sz="2600" dirty="0">
                <a:latin typeface="Cooper Black"/>
                <a:cs typeface="Aharoni"/>
              </a:rPr>
              <a:t> para la Empresa Turística que pueda satisfacer las consultas e implementar funciones para controlar incidencia en la base de datos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8D4A6-8525-46EC-A16C-6C581BE1C082}"/>
              </a:ext>
            </a:extLst>
          </p:cNvPr>
          <p:cNvSpPr/>
          <p:nvPr/>
        </p:nvSpPr>
        <p:spPr>
          <a:xfrm>
            <a:off x="198332" y="1311922"/>
            <a:ext cx="117953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INSERT INTO VEHICULO (id_vehiculo,id_cliente,id_transportista,placa,capacidad_persona,distancia_recorrida,estado,cantidad_viaje)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VALUES (p_id_vehiculo,p_id_cliente,p_id_transportista,p_placa,p_capacidad_persona,p_distancia_recorrida,p_estado,p_cantidad_viaje);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IF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p_estado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'ocupado' THEN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UPDATE VEHICULO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SET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+ 1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WHERE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endParaRPr lang="es-MX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UPDATE VEHICULO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SET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+ 1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WHERE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ELSIF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p_estado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'disponible' THEN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UPDATE VEHICULO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SET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+ 1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WHERE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END IF;</a:t>
            </a:r>
          </a:p>
          <a:p>
            <a:endParaRPr lang="es-MX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EXCEPTION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WHEN OTHERS THEN 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ROLLBACK;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RAISE EXCEPTION 'No se pudo ejecutar la transacción';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END;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$$;</a:t>
            </a:r>
          </a:p>
          <a:p>
            <a:endParaRPr lang="es-MX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061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13A4D18-B8D2-80E3-6A12-CF4B8281B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08" y="1818854"/>
            <a:ext cx="6423383" cy="50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EA45BF9-87D5-0E9C-7CC9-8E000097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1504831"/>
            <a:ext cx="6543675" cy="5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CLIENTES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8C5DE989-B9AB-2719-1A1E-DB912BFE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2"/>
            <a:ext cx="1219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TRANSPORTISTA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185FAAB4-0817-0055-B9FA-4ACBB937A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112"/>
            <a:ext cx="12192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VEHICULO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E7FE4337-A107-2E1D-6739-078C5925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8387"/>
            <a:ext cx="1219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ERROR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16BA4A-6C11-9CC7-A137-8FA5CDA68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625"/>
            <a:ext cx="12192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8D4A6-8525-46EC-A16C-6C581BE1C082}"/>
              </a:ext>
            </a:extLst>
          </p:cNvPr>
          <p:cNvSpPr/>
          <p:nvPr/>
        </p:nvSpPr>
        <p:spPr>
          <a:xfrm>
            <a:off x="1335198" y="2271924"/>
            <a:ext cx="96535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highlight>
                  <a:srgbClr val="FFFFFF"/>
                </a:highlight>
              </a:rPr>
              <a:t>El modelo de la base de datos pudo cumplir con todas las consultas solicitadas.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highlight>
                  <a:srgbClr val="FFFFFF"/>
                </a:highlight>
              </a:rPr>
              <a:t>El modelo de la base de datos satisface las necesidades de la empresa a la hora de llevar el control de sus datos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highlight>
                  <a:srgbClr val="FFFFFF"/>
                </a:highlight>
              </a:rPr>
              <a:t>El procedimiento almacenado permitieron desarrollar las consultas y establecer las relaciones entre tablas, para así poder llegar a la información solicitada</a:t>
            </a:r>
          </a:p>
        </p:txBody>
      </p:sp>
    </p:spTree>
    <p:extLst>
      <p:ext uri="{BB962C8B-B14F-4D97-AF65-F5344CB8AC3E}">
        <p14:creationId xmlns:p14="http://schemas.microsoft.com/office/powerpoint/2010/main" val="41228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 action="ppaction://hlinksldjump"/>
              </a:rPr>
              <a:t>Universo discurso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3" action="ppaction://hlinksldjump"/>
              </a:rPr>
              <a:t>Modelo Conceptual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4" action="ppaction://hlinksldjump"/>
              </a:rPr>
              <a:t>Modelo Lógico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5" action="ppaction://hlinksldjump"/>
              </a:rPr>
              <a:t>Modelo </a:t>
            </a:r>
            <a:r>
              <a:rPr lang="es-ES" sz="2400" dirty="0" err="1">
                <a:cs typeface="Calibri"/>
                <a:hlinkClick r:id="rId5" action="ppaction://hlinksldjump"/>
              </a:rPr>
              <a:t>Fisico</a:t>
            </a: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6" action="ppaction://hlinksldjump"/>
              </a:rPr>
              <a:t>Creación de las tablas</a:t>
            </a:r>
            <a:endParaRPr lang="es-MX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7" action="ppaction://hlinksldjump"/>
              </a:rPr>
              <a:t>Ingreso de datos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8" action="ppaction://hlinksldjump"/>
              </a:rPr>
              <a:t>Stored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8" action="ppaction://hlinksldjump"/>
              </a:rPr>
              <a:t>Procedure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latin typeface="Calibri" panose="020F0502020204030204"/>
                <a:cs typeface="Calibri"/>
                <a:hlinkClick r:id="rId9" action="ppaction://hlinksldjump"/>
              </a:rPr>
              <a:t>Resultados clientes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  <a:hlinkClick r:id="rId10" action="ppaction://hlinksldjump"/>
              </a:rPr>
              <a:t>Resultado </a:t>
            </a:r>
            <a:r>
              <a:rPr lang="es-ES" sz="2400" dirty="0">
                <a:latin typeface="Calibri" panose="020F0502020204030204"/>
                <a:cs typeface="Calibri"/>
                <a:hlinkClick r:id="rId10" action="ppaction://hlinksldjump"/>
              </a:rPr>
              <a:t>transportista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latin typeface="Calibri" panose="020F0502020204030204"/>
                <a:cs typeface="Calibri"/>
                <a:hlinkClick r:id="rId11" action="ppaction://hlinksldjump"/>
              </a:rPr>
              <a:t>Resultado Vehículo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  <a:hlinkClick r:id="rId12" action="ppaction://hlinksldjump"/>
              </a:rPr>
              <a:t>Resultado </a:t>
            </a:r>
            <a:r>
              <a:rPr lang="es-ES" sz="2400" dirty="0">
                <a:latin typeface="Calibri" panose="020F0502020204030204"/>
                <a:cs typeface="Calibri"/>
                <a:hlinkClick r:id="rId12" action="ppaction://hlinksldjump"/>
              </a:rPr>
              <a:t>Error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13" action="ppaction://hlinksldjump"/>
              </a:rPr>
              <a:t>Conclusiones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Universo Discurso</a:t>
            </a: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941966" y="1690218"/>
            <a:ext cx="10308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empresa turística LOS PEKES S.A fundada a inicios del año 2018 en Ecuador empezó a realizar viajes por todo el país. Con la llegada de la pandemia y las nuevas medidas de restricción y movilidad logro desarrollar un crecimiento acelerado lo cual le dio una increíble presencia a nivel nacional, ya que no se podía viajar de forma segura pero gracias a nuestras empresa se lograr que los clientes viajen de formar segura, por este motivo la empresa necesita un sistema para la gestión de su negocio y las operaciones que interviene en la empresa.</a:t>
            </a:r>
          </a:p>
          <a:p>
            <a:endParaRPr lang="es-ES" sz="2400" dirty="0"/>
          </a:p>
          <a:p>
            <a:r>
              <a:rPr lang="es-ES" sz="2400" dirty="0"/>
              <a:t>Histórico 1: El vehículo no puede registrar un viaje si está ocupado</a:t>
            </a:r>
          </a:p>
          <a:p>
            <a:r>
              <a:rPr lang="es-ES" sz="2400" dirty="0"/>
              <a:t>Histórico 2: El vehículo no puede realizar más de 6 viajes </a:t>
            </a:r>
          </a:p>
          <a:p>
            <a:r>
              <a:rPr lang="es-ES" sz="2400" dirty="0"/>
              <a:t>Histórico 3: Si el vehículo no está ocupado y no ha realizado los 6 viajes, puede ser utilizado </a:t>
            </a:r>
          </a:p>
        </p:txBody>
      </p:sp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CONCEPTUAL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04ECFF8-9114-1042-3136-00C81E513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35892"/>
            <a:ext cx="12192000" cy="45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LOGICO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CD2E4F-726C-1320-7E9C-B4F0B099C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"/>
          <a:stretch/>
        </p:blipFill>
        <p:spPr>
          <a:xfrm>
            <a:off x="-1" y="2012916"/>
            <a:ext cx="12120193" cy="41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FISICO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98C232-2B6D-FA28-ABC3-DC2426CF5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" r="3488"/>
          <a:stretch/>
        </p:blipFill>
        <p:spPr>
          <a:xfrm>
            <a:off x="0" y="2021201"/>
            <a:ext cx="12192000" cy="43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Creación de las tablas en </a:t>
            </a:r>
            <a:r>
              <a:rPr lang="es-ES" sz="3200" dirty="0" err="1">
                <a:solidFill>
                  <a:schemeClr val="bg1"/>
                </a:solidFill>
                <a:ea typeface="+mj-lt"/>
                <a:cs typeface="+mj-lt"/>
              </a:rPr>
              <a:t>PosgretSQL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245268" y="1576167"/>
            <a:ext cx="11701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err="1"/>
              <a:t>create</a:t>
            </a:r>
            <a:r>
              <a:rPr lang="es-ES" sz="2000" dirty="0"/>
              <a:t> table CLIENTE (</a:t>
            </a:r>
            <a:r>
              <a:rPr lang="es-ES" sz="2000" dirty="0" err="1"/>
              <a:t>id_cliente</a:t>
            </a:r>
            <a:r>
              <a:rPr lang="es-ES" sz="2000" dirty="0"/>
              <a:t> VARCHAR (10)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primary</a:t>
            </a:r>
            <a:r>
              <a:rPr lang="es-ES" sz="2000" dirty="0"/>
              <a:t> </a:t>
            </a:r>
            <a:r>
              <a:rPr lang="es-ES" sz="2000" dirty="0" err="1"/>
              <a:t>key</a:t>
            </a:r>
            <a:r>
              <a:rPr lang="es-ES" sz="2000" dirty="0"/>
              <a:t>,</a:t>
            </a:r>
          </a:p>
          <a:p>
            <a:pPr algn="just"/>
            <a:r>
              <a:rPr lang="es-ES" sz="2000" dirty="0"/>
              <a:t>cedula </a:t>
            </a:r>
            <a:r>
              <a:rPr lang="es-ES" sz="2000" dirty="0" err="1"/>
              <a:t>varchar</a:t>
            </a:r>
            <a:r>
              <a:rPr lang="es-ES" sz="2000" dirty="0"/>
              <a:t>(10),nombres </a:t>
            </a:r>
            <a:r>
              <a:rPr lang="es-ES" sz="2000" dirty="0" err="1"/>
              <a:t>varchar</a:t>
            </a:r>
            <a:r>
              <a:rPr lang="es-ES" sz="2000" dirty="0"/>
              <a:t>(20), apellidos </a:t>
            </a:r>
            <a:r>
              <a:rPr lang="es-ES" sz="2000" dirty="0" err="1"/>
              <a:t>varchar</a:t>
            </a:r>
            <a:r>
              <a:rPr lang="es-ES" sz="2000" dirty="0"/>
              <a:t>(20), celular </a:t>
            </a:r>
            <a:r>
              <a:rPr lang="es-ES" sz="2000" dirty="0" err="1"/>
              <a:t>integer</a:t>
            </a:r>
            <a:r>
              <a:rPr lang="es-ES" sz="2000" dirty="0"/>
              <a:t>, </a:t>
            </a:r>
          </a:p>
          <a:p>
            <a:pPr algn="just"/>
            <a:r>
              <a:rPr lang="es-ES" sz="2000" dirty="0" err="1"/>
              <a:t>correo_electronico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(50),</a:t>
            </a:r>
            <a:r>
              <a:rPr lang="es-ES" sz="2000" dirty="0" err="1"/>
              <a:t>direccion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(50), cuidad </a:t>
            </a:r>
            <a:r>
              <a:rPr lang="es-ES" sz="2000" dirty="0" err="1"/>
              <a:t>varchar</a:t>
            </a:r>
            <a:r>
              <a:rPr lang="es-ES" sz="2000" dirty="0"/>
              <a:t>(20), provincia </a:t>
            </a:r>
            <a:r>
              <a:rPr lang="es-ES" sz="2000" dirty="0" err="1"/>
              <a:t>varchar</a:t>
            </a:r>
            <a:r>
              <a:rPr lang="es-ES" sz="2000" dirty="0"/>
              <a:t>(20));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err="1"/>
              <a:t>create</a:t>
            </a:r>
            <a:r>
              <a:rPr lang="es-ES" sz="2000" dirty="0"/>
              <a:t> table TRANSPORTISTA (</a:t>
            </a:r>
            <a:r>
              <a:rPr lang="es-ES" sz="2000" dirty="0" err="1"/>
              <a:t>id_transportista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(10)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primary</a:t>
            </a:r>
            <a:r>
              <a:rPr lang="es-ES" sz="2000" dirty="0"/>
              <a:t> </a:t>
            </a:r>
            <a:r>
              <a:rPr lang="es-ES" sz="2000" dirty="0" err="1"/>
              <a:t>key</a:t>
            </a:r>
            <a:r>
              <a:rPr lang="es-ES" sz="2000" dirty="0"/>
              <a:t>, </a:t>
            </a:r>
          </a:p>
          <a:p>
            <a:pPr algn="just"/>
            <a:r>
              <a:rPr lang="es-ES" sz="2000" dirty="0" err="1"/>
              <a:t>tipo_licencia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(20), cedula </a:t>
            </a:r>
            <a:r>
              <a:rPr lang="es-ES" sz="2000" dirty="0" err="1"/>
              <a:t>varchar</a:t>
            </a:r>
            <a:r>
              <a:rPr lang="es-ES" sz="2000" dirty="0"/>
              <a:t>(10), </a:t>
            </a:r>
            <a:r>
              <a:rPr lang="es-ES" sz="2000" dirty="0" err="1"/>
              <a:t>nombre_transportista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(20), </a:t>
            </a:r>
          </a:p>
          <a:p>
            <a:pPr algn="just"/>
            <a:r>
              <a:rPr lang="es-ES" sz="2000" dirty="0" err="1"/>
              <a:t>apellido_transportista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(20), </a:t>
            </a:r>
            <a:r>
              <a:rPr lang="es-ES" sz="2000" dirty="0" err="1"/>
              <a:t>correo_electronico_transportista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(50), </a:t>
            </a:r>
            <a:r>
              <a:rPr lang="es-ES" sz="2000" dirty="0" err="1"/>
              <a:t>celular_transportista</a:t>
            </a:r>
            <a:r>
              <a:rPr lang="es-ES" sz="2000" dirty="0"/>
              <a:t> </a:t>
            </a:r>
            <a:r>
              <a:rPr lang="es-ES" sz="2000" dirty="0" err="1"/>
              <a:t>integer</a:t>
            </a:r>
            <a:r>
              <a:rPr lang="es-ES" sz="2000" dirty="0"/>
              <a:t>);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err="1"/>
              <a:t>create</a:t>
            </a:r>
            <a:r>
              <a:rPr lang="es-ES" sz="2000" dirty="0"/>
              <a:t> table VEHICULO (</a:t>
            </a:r>
            <a:r>
              <a:rPr lang="es-ES" sz="2000" dirty="0" err="1"/>
              <a:t>id_vehiculo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(10)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primary</a:t>
            </a:r>
            <a:r>
              <a:rPr lang="es-ES" sz="2000" dirty="0"/>
              <a:t> </a:t>
            </a:r>
            <a:r>
              <a:rPr lang="es-ES" sz="2000" dirty="0" err="1"/>
              <a:t>key</a:t>
            </a:r>
            <a:r>
              <a:rPr lang="es-ES" sz="2000" dirty="0"/>
              <a:t>,</a:t>
            </a:r>
          </a:p>
          <a:p>
            <a:pPr algn="just"/>
            <a:r>
              <a:rPr lang="es-ES" sz="2000" dirty="0" err="1"/>
              <a:t>id_cliente</a:t>
            </a:r>
            <a:r>
              <a:rPr lang="es-ES" sz="2000" dirty="0"/>
              <a:t> VARCHAR (10)</a:t>
            </a:r>
            <a:r>
              <a:rPr lang="es-ES" sz="2000" dirty="0" err="1"/>
              <a:t>references</a:t>
            </a:r>
            <a:r>
              <a:rPr lang="es-ES" sz="2000" dirty="0"/>
              <a:t> CLIENTE (</a:t>
            </a:r>
            <a:r>
              <a:rPr lang="es-ES" sz="2000" dirty="0" err="1"/>
              <a:t>id_cliente</a:t>
            </a:r>
            <a:r>
              <a:rPr lang="es-ES" sz="2000" dirty="0"/>
              <a:t>),</a:t>
            </a:r>
          </a:p>
          <a:p>
            <a:pPr algn="just"/>
            <a:r>
              <a:rPr lang="es-ES" sz="2000" dirty="0" err="1"/>
              <a:t>id_transportista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(10)</a:t>
            </a:r>
            <a:r>
              <a:rPr lang="es-ES" sz="2000" dirty="0" err="1"/>
              <a:t>references</a:t>
            </a:r>
            <a:r>
              <a:rPr lang="es-ES" sz="2000" dirty="0"/>
              <a:t> TRANSPORTISTA (</a:t>
            </a:r>
            <a:r>
              <a:rPr lang="es-ES" sz="2000" dirty="0" err="1"/>
              <a:t>id_transportista</a:t>
            </a:r>
            <a:r>
              <a:rPr lang="es-ES" sz="2000" dirty="0"/>
              <a:t>),</a:t>
            </a:r>
          </a:p>
          <a:p>
            <a:pPr algn="just"/>
            <a:r>
              <a:rPr lang="es-ES" sz="2000" dirty="0"/>
              <a:t>placa </a:t>
            </a:r>
            <a:r>
              <a:rPr lang="es-ES" sz="2000" dirty="0" err="1"/>
              <a:t>integer</a:t>
            </a:r>
            <a:r>
              <a:rPr lang="es-ES" sz="2000" dirty="0"/>
              <a:t>, </a:t>
            </a:r>
            <a:r>
              <a:rPr lang="es-ES" sz="2000" dirty="0" err="1"/>
              <a:t>capacidad_persona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(20), </a:t>
            </a:r>
            <a:r>
              <a:rPr lang="es-ES" sz="2000" dirty="0" err="1"/>
              <a:t>distancia_recorrida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(10),</a:t>
            </a:r>
          </a:p>
          <a:p>
            <a:pPr algn="just"/>
            <a:r>
              <a:rPr lang="es-ES" sz="2000" dirty="0"/>
              <a:t>estado </a:t>
            </a:r>
            <a:r>
              <a:rPr lang="es-ES" sz="2000" dirty="0" err="1"/>
              <a:t>varchar</a:t>
            </a:r>
            <a:r>
              <a:rPr lang="es-ES" sz="2000" dirty="0"/>
              <a:t>(30), </a:t>
            </a:r>
            <a:r>
              <a:rPr lang="es-ES" sz="2000" dirty="0" err="1"/>
              <a:t>cantidad_viaje</a:t>
            </a:r>
            <a:r>
              <a:rPr lang="es-ES" sz="2000" dirty="0"/>
              <a:t> </a:t>
            </a:r>
            <a:r>
              <a:rPr lang="es-ES" sz="2000" dirty="0" err="1"/>
              <a:t>integer</a:t>
            </a:r>
            <a:r>
              <a:rPr lang="es-E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Valores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FCDDC6-C3E2-788A-0785-1F91A873DC35}"/>
              </a:ext>
            </a:extLst>
          </p:cNvPr>
          <p:cNvSpPr txBox="1"/>
          <p:nvPr/>
        </p:nvSpPr>
        <p:spPr>
          <a:xfrm>
            <a:off x="490538" y="1578077"/>
            <a:ext cx="11210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CLIENTE (id_cliente,cedula,nombres,apellidos,celular,correo_electronico,direccion,cuidad,provincia) </a:t>
            </a:r>
            <a:r>
              <a:rPr lang="es-ES" dirty="0" err="1"/>
              <a:t>values</a:t>
            </a:r>
            <a:endParaRPr lang="es-ES" dirty="0"/>
          </a:p>
          <a:p>
            <a:r>
              <a:rPr lang="es-ES" dirty="0"/>
              <a:t>('1','1351213141','karla','medranda',0992787403,'karlam@gmail.com','calle 13 </a:t>
            </a:r>
            <a:r>
              <a:rPr lang="es-ES" dirty="0" err="1"/>
              <a:t>Av</a:t>
            </a:r>
            <a:r>
              <a:rPr lang="es-ES" dirty="0"/>
              <a:t> 2','manta','tarqui'),</a:t>
            </a:r>
          </a:p>
          <a:p>
            <a:r>
              <a:rPr lang="es-ES" dirty="0"/>
              <a:t>('2','1351314151','sara','macias',0992787402,'saram@gmail.com','calle 15 </a:t>
            </a:r>
            <a:r>
              <a:rPr lang="es-ES" dirty="0" err="1"/>
              <a:t>Av</a:t>
            </a:r>
            <a:r>
              <a:rPr lang="es-ES" dirty="0"/>
              <a:t> 2','manta','eloy </a:t>
            </a:r>
            <a:r>
              <a:rPr lang="es-ES" dirty="0" err="1"/>
              <a:t>alfaro</a:t>
            </a:r>
            <a:r>
              <a:rPr lang="es-ES" dirty="0"/>
              <a:t>'),</a:t>
            </a:r>
          </a:p>
          <a:p>
            <a:r>
              <a:rPr lang="es-ES" dirty="0"/>
              <a:t>('3','1351415161','noelia','cedeño',0992787401,'noeliac@gmail.com','calle 16 </a:t>
            </a:r>
            <a:r>
              <a:rPr lang="es-ES" dirty="0" err="1"/>
              <a:t>Av</a:t>
            </a:r>
            <a:r>
              <a:rPr lang="es-ES" dirty="0"/>
              <a:t> 2','manta','los esteros')</a:t>
            </a:r>
          </a:p>
          <a:p>
            <a:endParaRPr lang="es-ES" dirty="0"/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TRANSPORTISTA (id_transportista,tipo_licencia,cedula,nombre_transportista,apellido_transportista,correo_electronico_transportista,celular_transportista) </a:t>
            </a:r>
            <a:r>
              <a:rPr lang="es-ES" dirty="0" err="1"/>
              <a:t>values</a:t>
            </a:r>
            <a:r>
              <a:rPr lang="es-ES" dirty="0"/>
              <a:t> </a:t>
            </a:r>
          </a:p>
          <a:p>
            <a:r>
              <a:rPr lang="es-ES" dirty="0"/>
              <a:t>('10','tipo a','1351787917','mario','anchundia','marioagmail.com',0997894512 ),</a:t>
            </a:r>
          </a:p>
          <a:p>
            <a:r>
              <a:rPr lang="es-ES" dirty="0"/>
              <a:t>('11','tipo b','1351787918','carlos','perez','calosp@gmail.com',0997894510),</a:t>
            </a:r>
          </a:p>
          <a:p>
            <a:r>
              <a:rPr lang="es-ES" dirty="0"/>
              <a:t>('12','tipo a','1351787919','pedro','cedeño','pedroc@gmail.com',0997894511)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VEHICULO (id_vehiculo,id_cliente,id_transportista,placa,capacidad_persona,distancia_recorrida,estado,cantidad_viaje ) VALUES </a:t>
            </a:r>
          </a:p>
          <a:p>
            <a:r>
              <a:rPr lang="es-ES" dirty="0"/>
              <a:t>('20','1','10',2000,'2 personas','1000 km','disponible',5),</a:t>
            </a:r>
          </a:p>
          <a:p>
            <a:r>
              <a:rPr lang="es-ES" dirty="0"/>
              <a:t>('21','2','11',2001,'1 persona','150 km','ocupado',3),</a:t>
            </a:r>
          </a:p>
          <a:p>
            <a:r>
              <a:rPr lang="es-ES" dirty="0"/>
              <a:t>('22','3','12',2002,'4 personas','1500 km','disponible',2)</a:t>
            </a:r>
          </a:p>
        </p:txBody>
      </p:sp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8D4A6-8525-46EC-A16C-6C581BE1C082}"/>
              </a:ext>
            </a:extLst>
          </p:cNvPr>
          <p:cNvSpPr/>
          <p:nvPr/>
        </p:nvSpPr>
        <p:spPr>
          <a:xfrm>
            <a:off x="776139" y="1798411"/>
            <a:ext cx="9348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CREATE PROCEDURE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insertar_vehiculo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p_id_vehiculo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VARCHAR(10),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p_id_cliente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VARCHAR(10),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p_id_transportista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VARCHAR(10),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p_placa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INTEGER,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p_capacidad_persona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varchar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(20),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p_distancia_recorrida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VARCHAR(10),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p_estado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VARCHAR(30),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p_cantidad_viaje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INTEGER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LANGUAGE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plpgsql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AS $$</a:t>
            </a:r>
          </a:p>
        </p:txBody>
      </p:sp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1121</Words>
  <Application>Microsoft Office PowerPoint</Application>
  <PresentationFormat>Panorámica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Aharoni</vt:lpstr>
      <vt:lpstr>Arial</vt:lpstr>
      <vt:lpstr>Book Antiqua</vt:lpstr>
      <vt:lpstr>Calibri</vt:lpstr>
      <vt:lpstr>Calibri Light</vt:lpstr>
      <vt:lpstr>Cooper Black</vt:lpstr>
      <vt:lpstr>Tema de Office</vt:lpstr>
      <vt:lpstr>Presentación de PowerPoint</vt:lpstr>
      <vt:lpstr>Índice</vt:lpstr>
      <vt:lpstr>Universo Discurso</vt:lpstr>
      <vt:lpstr>MODELO CONCEPTUAL</vt:lpstr>
      <vt:lpstr>MODELO LOGICO</vt:lpstr>
      <vt:lpstr>MODELO FISICO</vt:lpstr>
      <vt:lpstr>Creación de las tablas en PosgretSQL</vt:lpstr>
      <vt:lpstr>Ingreso de Valores</vt:lpstr>
      <vt:lpstr>STORED PROCEDURE</vt:lpstr>
      <vt:lpstr>STORED PROCEDURE</vt:lpstr>
      <vt:lpstr>STORED PROCEDURE</vt:lpstr>
      <vt:lpstr>STORED PROCEDURE</vt:lpstr>
      <vt:lpstr>RESULTADOS CLIENTES</vt:lpstr>
      <vt:lpstr>RESULTADOS TRANSPORTISTA</vt:lpstr>
      <vt:lpstr>RESULTADOS VEHICULO</vt:lpstr>
      <vt:lpstr>RESULTADOS ERROR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Burgos</dc:creator>
  <cp:lastModifiedBy>BURGOS HURTADO ROGER KENT</cp:lastModifiedBy>
  <cp:revision>199</cp:revision>
  <dcterms:created xsi:type="dcterms:W3CDTF">2012-07-30T22:48:03Z</dcterms:created>
  <dcterms:modified xsi:type="dcterms:W3CDTF">2023-01-12T04:10:14Z</dcterms:modified>
</cp:coreProperties>
</file>