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A66"/>
    <a:srgbClr val="6E5202"/>
    <a:srgbClr val="33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262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936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134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6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538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08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26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60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24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56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85A7-A39C-43AF-8F78-6D04A6C146A4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5027-7F7A-41AA-9CCC-F02F6B1599E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96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-2286001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6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6257926" y="8467725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8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9485552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5819775" y="58150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3590926" y="8467725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057275" y="519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7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8760974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8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8137525"/>
            <a:ext cx="10515600" cy="1325563"/>
          </a:xfrm>
        </p:spPr>
        <p:txBody>
          <a:bodyPr/>
          <a:lstStyle/>
          <a:p>
            <a:endParaRPr lang="en-NZ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489840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24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3802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057276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3802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6353176" y="58150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3802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8848726" y="519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3802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8848726" y="519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3590926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3802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A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8848726" y="519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3590926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057276" y="58150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9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8848726" y="519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3590926" y="31861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057276" y="5815013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mm MDF Grooved | Products - Demolition Tr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-514349"/>
            <a:ext cx="10563223" cy="105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0039"/>
              </p:ext>
            </p:extLst>
          </p:nvPr>
        </p:nvGraphicFramePr>
        <p:xfrm>
          <a:off x="561975" y="-514349"/>
          <a:ext cx="10515600" cy="1056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53583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046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46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916186"/>
                    </a:ext>
                  </a:extLst>
                </a:gridCol>
              </a:tblGrid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27729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24563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4667"/>
                  </a:ext>
                </a:extLst>
              </a:tr>
              <a:tr h="264080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382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52968"/>
                  </a:ext>
                </a:extLst>
              </a:tr>
            </a:tbl>
          </a:graphicData>
        </a:graphic>
      </p:graphicFrame>
      <p:pic>
        <p:nvPicPr>
          <p:cNvPr id="1026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100137" y="3086101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sh Red Apple Infusion | Lush Cosmetics NZ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3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99" r="17033" b="12000"/>
          <a:stretch/>
        </p:blipFill>
        <p:spPr bwMode="auto">
          <a:xfrm>
            <a:off x="1100137" y="495301"/>
            <a:ext cx="1592023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Hawkins, Kent</dc:creator>
  <cp:lastModifiedBy>Hawkins, Kent</cp:lastModifiedBy>
  <cp:revision>6</cp:revision>
  <dcterms:created xsi:type="dcterms:W3CDTF">2020-09-27T22:16:39Z</dcterms:created>
  <dcterms:modified xsi:type="dcterms:W3CDTF">2020-09-27T23:05:01Z</dcterms:modified>
</cp:coreProperties>
</file>