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6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9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8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2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lang="en-GB" sz="5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Presentation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C6BB"/>
              </a:buClr>
              <a:buSzPct val="25000"/>
              <a:buFont typeface="Noto Sans Symbols"/>
              <a:buNone/>
            </a:pPr>
            <a:r>
              <a:rPr lang="en-GB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#27 Surrey Food Delivery–Bill Xue, Kent Huang, Daniel Park, Terence Leung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Challenges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-Describe challenges and how we resolved them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-What do we learn from the project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- In contrast, what went well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Demo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-Demo system we built and how it works</a:t>
            </a:r>
            <a:br>
              <a:rPr lang="en-GB" sz="1400"/>
            </a:br>
            <a:r>
              <a:rPr lang="en-GB" sz="1400"/>
              <a:t>-Make clear distinctions between what we built and what we did not</a:t>
            </a:r>
            <a:br>
              <a:rPr lang="en-GB" sz="1100"/>
            </a:b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-GB"/>
              <a:t>Q &amp; A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Conclusion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br>
              <a:rPr lang="en-GB" sz="1400"/>
            </a:br>
            <a:r>
              <a:rPr lang="en-GB" sz="1400"/>
              <a:t>-Wrap up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-Thanks</a:t>
            </a:r>
            <a:br>
              <a:rPr lang="en-GB" sz="1400"/>
            </a:br>
            <a:br>
              <a:rPr lang="en-GB" sz="1100"/>
            </a:b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The client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lang="en-GB" sz="1100"/>
              <a:t>Background info on client</a:t>
            </a:r>
          </a:p>
          <a:p>
            <a:pPr lvl="0" rtl="0">
              <a:spcBef>
                <a:spcPts val="0"/>
              </a:spcBef>
              <a:buNone/>
            </a:pPr>
            <a:br>
              <a:rPr lang="en-GB"/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The project</a:t>
            </a:r>
            <a:br>
              <a:rPr lang="en-GB"/>
            </a:br>
            <a:br>
              <a:rPr lang="en-GB"/>
            </a:br>
            <a:r>
              <a:rPr lang="en-GB" sz="1100"/>
              <a:t>Background info on Project</a:t>
            </a:r>
            <a:br>
              <a:rPr lang="en-GB"/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Role Play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The roles of team members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Intro narration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Role play</a:t>
            </a:r>
            <a:br>
              <a:rPr lang="en-GB"/>
            </a:br>
            <a:br>
              <a:rPr lang="en-GB"/>
            </a:br>
            <a:br>
              <a:rPr lang="en-GB"/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Goal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Original design(What the clients wanted)</a:t>
            </a:r>
          </a:p>
          <a:p>
            <a:pPr lvl="0" rtl="0">
              <a:spcBef>
                <a:spcPts val="0"/>
              </a:spcBef>
              <a:buNone/>
            </a:pPr>
            <a:br>
              <a:rPr lang="en-GB"/>
            </a:b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Goal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Finalized scope(What we ended up with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Value of solution</a:t>
            </a:r>
            <a:br>
              <a:rPr lang="en-GB"/>
            </a:b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Starting Point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No code base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lang="en-GB" sz="1100"/>
              <a:t>No code inherited from your client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Old website</a:t>
            </a:r>
            <a:br>
              <a:rPr lang="en-GB"/>
            </a:br>
            <a:br>
              <a:rPr lang="en-GB"/>
            </a:br>
            <a:r>
              <a:rPr lang="en-GB" sz="1100"/>
              <a:t>What does the old website look like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Tasks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Main features of the software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System management(registration and login, logout)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Real-time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Notification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Map for drivers’ locations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Future extension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</a:t>
            </a:r>
            <a:r>
              <a:rPr lang="en-GB"/>
              <a:t>eatures that can be developed on top of the current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100"/>
              <a:t>-Point out that we keep in mind to make it easier for other developers to build on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iOS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Order report module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