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dfb04c9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dfb04c9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ddfb04c9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ddfb04c9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dfb04c9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dfb04c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ddfb04c9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ddfb04c9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ddfb04c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ddfb04c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dfb04c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dfb04c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dfb04c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dfb04c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dfb04c9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dfb04c9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ddfb04c9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ddfb04c9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dfb04c9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dfb04c9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dfb04c9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dfb04c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cObzSJBP6NzoZotNQ5cY_jZwJjXuieB/vie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RISE OF THE RESTAURANT ROBOTS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TECHNICAL PERSPECTIVE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Technical Presentation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Steps cont.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44400" y="1203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25" y="1521613"/>
            <a:ext cx="2008025" cy="19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388" y="1476288"/>
            <a:ext cx="2105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Video.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0" y="929150"/>
            <a:ext cx="90942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24" name="Google Shape;124;p23" title="sdr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575" y="1074200"/>
            <a:ext cx="6594677" cy="37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"/>
              <a:t>.</a:t>
            </a:r>
            <a:endParaRPr sz="1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50" y="1221597"/>
            <a:ext cx="3485174" cy="3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of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build a robot that would be used in a restaurant setting.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robot would do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Take orders from the customer through an graphical user interface.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Navigate to the chef’s location in the restaurant.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Take the order and deliver to the customers location.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robot would use computer vision to obey traffic </a:t>
            </a:r>
            <a:r>
              <a:rPr lang="en-GB"/>
              <a:t>lights</a:t>
            </a:r>
            <a:r>
              <a:rPr lang="en-GB"/>
              <a:t> on its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robot would stop at a red light and at a stop sign.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Overview.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following are components of the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Turtlebot</a:t>
            </a:r>
            <a:r>
              <a:rPr lang="en-GB"/>
              <a:t> Burger.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Graphical 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Object Detection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TurtleBot Burger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three layered robot consisting of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OpenCR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Raspberry</a:t>
            </a:r>
            <a:r>
              <a:rPr lang="en-GB"/>
              <a:t> pie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Lidar sensor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Detection.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step involved data collection, model training, and model deployment.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collection involved data annotation which is basically cropping of images to ensure that only the object of interest is in the image. This is done through Roboflow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training was done on google colab.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Movement of the Robot.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MoveBase API was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Move base is an API that is enables autonomous navigation capabilities of the robot.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has inbuilt  algorithms that enable the robot determine the best path to the goal.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Graphical User Interface.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QT GUI creator was used to create the interface.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Steps.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44400" y="1203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following were the key steps followed to achieve the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Mapping.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was to implement move_base API. To be More precise move base simple goal topic was used to publish destination goals depending on the input from the GUI.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the IMU sensor to openCR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and deploy the object detection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450" y="2628425"/>
            <a:ext cx="2008025" cy="19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