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9" r:id="rId7"/>
    <p:sldId id="270" r:id="rId8"/>
    <p:sldId id="267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2" r:id="rId19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AE"/>
    <a:srgbClr val="3C5C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762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1638"/>
        <p:guide pos="3840"/>
        <p:guide orient="horz" pos="240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016C-8835-4BE7-B612-14AEDF634EAB}" type="datetimeFigureOut">
              <a:rPr kumimoji="1" lang="ja-JP" altLang="en-US" smtClean="0"/>
              <a:t>2019/11/29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9DB02-CA3E-4D5A-BA42-EC6806E48B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20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DB02-CA3E-4D5A-BA42-EC6806E48B1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4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7242" cy="6995949"/>
          </a:xfrm>
          <a:prstGeom prst="rect">
            <a:avLst/>
          </a:prstGeom>
        </p:spPr>
      </p:pic>
      <p:sp>
        <p:nvSpPr>
          <p:cNvPr id="515" name="Text Placeholder 514">
            <a:extLst>
              <a:ext uri="{FF2B5EF4-FFF2-40B4-BE49-F238E27FC236}">
                <a16:creationId xmlns:a16="http://schemas.microsoft.com/office/drawing/2014/main" id="{8DE82C2A-88E3-4A84-9373-92647F312E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57" y="3360149"/>
            <a:ext cx="77250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4800" b="0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+mj-ea"/>
                <a:ea typeface="+mj-ea"/>
                <a:cs typeface="iCiel Gotham Black" pitchFamily="50" charset="0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517" name="Text Placeholder 514">
            <a:extLst>
              <a:ext uri="{FF2B5EF4-FFF2-40B4-BE49-F238E27FC236}">
                <a16:creationId xmlns:a16="http://schemas.microsoft.com/office/drawing/2014/main" id="{0453F32D-3AA5-440C-A610-ACE8695282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43" y="4246500"/>
            <a:ext cx="6517818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2800" dirty="0">
                <a:solidFill>
                  <a:schemeClr val="accent1"/>
                </a:solidFill>
                <a:latin typeface="+mn-ea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sp>
        <p:nvSpPr>
          <p:cNvPr id="520" name="Text Placeholder 514">
            <a:extLst>
              <a:ext uri="{FF2B5EF4-FFF2-40B4-BE49-F238E27FC236}">
                <a16:creationId xmlns:a16="http://schemas.microsoft.com/office/drawing/2014/main" id="{736DAC40-BEA6-4FDF-9969-8687A039B0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43" y="5284657"/>
            <a:ext cx="2825579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 algn="r"/>
            <a:r>
              <a:rPr lang="en-US" dirty="0"/>
              <a:t>Presenter name | March 19, 2014</a:t>
            </a:r>
          </a:p>
        </p:txBody>
      </p:sp>
    </p:spTree>
    <p:extLst>
      <p:ext uri="{BB962C8B-B14F-4D97-AF65-F5344CB8AC3E}">
        <p14:creationId xmlns:p14="http://schemas.microsoft.com/office/powerpoint/2010/main" val="257012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aLT15\Desktop\FPT Software Doc.png">
            <a:extLst>
              <a:ext uri="{FF2B5EF4-FFF2-40B4-BE49-F238E27FC236}">
                <a16:creationId xmlns:a16="http://schemas.microsoft.com/office/drawing/2014/main" id="{B08A818D-E5F6-49BA-82A1-1F7946267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4060" y="2662472"/>
            <a:ext cx="675249" cy="42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14F7D-F238-4C31-B7F7-07F7119FBD50}"/>
              </a:ext>
            </a:extLst>
          </p:cNvPr>
          <p:cNvSpPr txBox="1"/>
          <p:nvPr/>
        </p:nvSpPr>
        <p:spPr>
          <a:xfrm>
            <a:off x="762000" y="3276722"/>
            <a:ext cx="9468000" cy="36000"/>
          </a:xfrm>
          <a:prstGeom prst="rect">
            <a:avLst/>
          </a:prstGeom>
          <a:gradFill>
            <a:gsLst>
              <a:gs pos="53000">
                <a:srgbClr val="160976"/>
              </a:gs>
              <a:gs pos="84000">
                <a:srgbClr val="010673"/>
              </a:gs>
              <a:gs pos="0">
                <a:srgbClr val="4F127F">
                  <a:alpha val="90000"/>
                </a:srgbClr>
              </a:gs>
            </a:gsLst>
            <a:lin ang="8400000" scaled="0"/>
          </a:gradFill>
        </p:spPr>
        <p:txBody>
          <a:bodyPr wrap="square" tIns="0" bIns="0" anchor="ctr" anchorCtr="0">
            <a:spAutoFit/>
          </a:bodyPr>
          <a:lstStyle>
            <a:defPPr>
              <a:defRPr lang="en-US"/>
            </a:defPPr>
            <a:lvl1pPr algn="ctr">
              <a:defRPr sz="36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iCiel Gotham Light" pitchFamily="50" charset="0"/>
                <a:cs typeface="iCiel Gotham Light" pitchFamily="50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Ciel Gotham Light" pitchFamily="50" charset="0"/>
              <a:ea typeface="+mn-ea"/>
            </a:endParaRPr>
          </a:p>
        </p:txBody>
      </p:sp>
      <p:sp>
        <p:nvSpPr>
          <p:cNvPr id="613" name="Text Placeholder 514">
            <a:extLst>
              <a:ext uri="{FF2B5EF4-FFF2-40B4-BE49-F238E27FC236}">
                <a16:creationId xmlns:a16="http://schemas.microsoft.com/office/drawing/2014/main" id="{7D0C6DF9-C2A4-40C7-881C-3B69DCB4D3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1786" y="2647919"/>
            <a:ext cx="772502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buNone/>
              <a:defRPr lang="en-US" sz="3200" b="0" kern="1200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TITLE</a:t>
            </a:r>
          </a:p>
        </p:txBody>
      </p:sp>
      <p:sp>
        <p:nvSpPr>
          <p:cNvPr id="615" name="Text Placeholder 514">
            <a:extLst>
              <a:ext uri="{FF2B5EF4-FFF2-40B4-BE49-F238E27FC236}">
                <a16:creationId xmlns:a16="http://schemas.microsoft.com/office/drawing/2014/main" id="{CF8D0149-EC27-408E-8DAF-D0029A5712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786" y="3499265"/>
            <a:ext cx="772502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buNone/>
              <a:defRPr lang="en-US" sz="1800" kern="1200" dirty="0">
                <a:solidFill>
                  <a:srgbClr val="36365C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ja-JP" altLang="en-US" dirty="0"/>
              <a:t>　</a:t>
            </a:r>
            <a:r>
              <a:rPr lang="en-US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4903" y="0"/>
            <a:ext cx="114005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aLT15\Desktop\FPT Software Doc.png">
            <a:extLst>
              <a:ext uri="{FF2B5EF4-FFF2-40B4-BE49-F238E27FC236}">
                <a16:creationId xmlns:a16="http://schemas.microsoft.com/office/drawing/2014/main" id="{280B20FA-1539-4993-90F7-377D68401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2751"/>
          <a:stretch/>
        </p:blipFill>
        <p:spPr bwMode="auto">
          <a:xfrm>
            <a:off x="11502095" y="152400"/>
            <a:ext cx="461305" cy="2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148FD0-2CE1-43DA-BBFB-0931F5FB5A0A}"/>
              </a:ext>
            </a:extLst>
          </p:cNvPr>
          <p:cNvCxnSpPr>
            <a:cxnSpLocks/>
          </p:cNvCxnSpPr>
          <p:nvPr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8722D35-E7A2-4325-8748-991DDA0E3CEF}"/>
              </a:ext>
            </a:extLst>
          </p:cNvPr>
          <p:cNvGrpSpPr/>
          <p:nvPr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4D2433F-E60B-461D-B051-D7DB99061AFA}"/>
                </a:ext>
              </a:extLst>
            </p:cNvPr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4CDF591-8FB0-4213-BB34-90F22B944BF7}"/>
                </a:ext>
              </a:extLst>
            </p:cNvPr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3454FA7-E906-473C-9C8A-2AD3BE7B7114}"/>
                </a:ext>
              </a:extLst>
            </p:cNvPr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1AA7BFB-79EE-4926-80B0-289A4B24948D}"/>
                </a:ext>
              </a:extLst>
            </p:cNvPr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6F5A3AE-1C11-4F22-94B4-BD4360A7961F}"/>
                </a:ext>
              </a:extLst>
            </p:cNvPr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E8EA495-8268-44E3-A893-18C30EB56619}"/>
                </a:ext>
              </a:extLst>
            </p:cNvPr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97497F2-B940-4FF4-B93F-37F87F049F4F}"/>
                </a:ext>
              </a:extLst>
            </p:cNvPr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66F39A5-0019-4BC7-BAFC-EA7F68D10C05}"/>
                </a:ext>
              </a:extLst>
            </p:cNvPr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D36AEA4-61C7-4E16-B3C7-01044B980B34}"/>
                </a:ext>
              </a:extLst>
            </p:cNvPr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217B7C1-05B2-4F71-BE63-39E64854E5FA}"/>
                </a:ext>
              </a:extLst>
            </p:cNvPr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7FF6D05-839E-492E-B261-9B3A80639060}"/>
                </a:ext>
              </a:extLst>
            </p:cNvPr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14E97DC2-C4FE-4DDC-ADA9-E27F12943387}"/>
                </a:ext>
              </a:extLst>
            </p:cNvPr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D6AD92A-A18E-4EBF-B359-BBE6A9E5142A}"/>
                </a:ext>
              </a:extLst>
            </p:cNvPr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D48CDA9-2D3B-42B4-8297-DE5CA382A4ED}"/>
                </a:ext>
              </a:extLst>
            </p:cNvPr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767A2B3-0978-41D3-AFA2-E83A13755954}"/>
                </a:ext>
              </a:extLst>
            </p:cNvPr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1D0F0EF-B34E-4587-B8FE-CD579E47E56E}"/>
                </a:ext>
              </a:extLst>
            </p:cNvPr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835D21D-BCBA-4E35-8935-3ED8BAEAEF93}"/>
                </a:ext>
              </a:extLst>
            </p:cNvPr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243EF4B-1786-4220-9218-A185836F9FA4}"/>
                </a:ext>
              </a:extLst>
            </p:cNvPr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8A59FA2-CF4F-4926-B7AC-86913BC8229D}"/>
                </a:ext>
              </a:extLst>
            </p:cNvPr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2B41B63A-9AF8-4F3D-B767-BEEF1D06CE05}"/>
                </a:ext>
              </a:extLst>
            </p:cNvPr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A45ECF-D916-419E-A934-22ACCA410773}"/>
                </a:ext>
              </a:extLst>
            </p:cNvPr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C94E9A6-679C-453F-917C-845B73AC8727}"/>
                </a:ext>
              </a:extLst>
            </p:cNvPr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5DE4665-5C97-45EE-B626-229306C845E8}"/>
                </a:ext>
              </a:extLst>
            </p:cNvPr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FF7D294-31F3-48BC-AA78-C864BDDDDD79}"/>
                </a:ext>
              </a:extLst>
            </p:cNvPr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66F596B-0ECD-4D39-9A2F-5553302C235C}"/>
                </a:ext>
              </a:extLst>
            </p:cNvPr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772C12-F00B-4133-A0C0-C3C4C324EC85}"/>
                </a:ext>
              </a:extLst>
            </p:cNvPr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E983999-F059-46C4-9470-6AC47E4B70E1}"/>
                </a:ext>
              </a:extLst>
            </p:cNvPr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A831C73-D73D-4331-A3B5-8F024ECA045C}"/>
                </a:ext>
              </a:extLst>
            </p:cNvPr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F5D7AB5-6431-4E78-983D-7F018A7BD54C}"/>
                </a:ext>
              </a:extLst>
            </p:cNvPr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D205B0F-3B9D-4AF9-B8D0-D8D31B237791}"/>
                </a:ext>
              </a:extLst>
            </p:cNvPr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B26A21C-4F58-48A0-984F-721CCA7CE28D}"/>
                </a:ext>
              </a:extLst>
            </p:cNvPr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EE14CE0-B54F-439B-AA72-07256FA2936F}"/>
                </a:ext>
              </a:extLst>
            </p:cNvPr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3D6F0C9-23FA-47C4-8FB2-68FCD61BEABF}"/>
                </a:ext>
              </a:extLst>
            </p:cNvPr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81B2D90-0091-4D24-B7A9-6BC4DEF03232}"/>
                </a:ext>
              </a:extLst>
            </p:cNvPr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1C8E4E6-5502-4EAC-8EC8-016EBE4200E1}"/>
                </a:ext>
              </a:extLst>
            </p:cNvPr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8D8437B-2693-4EB9-8D22-33AABB66DCD5}"/>
                </a:ext>
              </a:extLst>
            </p:cNvPr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BAFC8BD-19EA-4D4A-B982-1A990F8FDDDD}"/>
                </a:ext>
              </a:extLst>
            </p:cNvPr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F221191-528F-49A8-B9C4-2E1EB67A99EF}"/>
                </a:ext>
              </a:extLst>
            </p:cNvPr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B8B04D8-B6A4-4622-A244-C1FAF3C87CA6}"/>
                </a:ext>
              </a:extLst>
            </p:cNvPr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37FFAC1-1467-4D7F-BDCF-878FA50B2A4C}"/>
                </a:ext>
              </a:extLst>
            </p:cNvPr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690BD3B-CA29-4C03-BE57-024BD32EE0FE}"/>
                </a:ext>
              </a:extLst>
            </p:cNvPr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A83875E-A003-4E1B-841D-21944B7C9C3D}"/>
                </a:ext>
              </a:extLst>
            </p:cNvPr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A63FFC54-CB90-4BC5-909A-D140247D639B}"/>
                </a:ext>
              </a:extLst>
            </p:cNvPr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7D914A69-378C-4DDE-844F-43B0E0919B07}"/>
                </a:ext>
              </a:extLst>
            </p:cNvPr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275DF76-F317-4802-96AF-9C254DFA0947}"/>
                </a:ext>
              </a:extLst>
            </p:cNvPr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0CD69E6-75ED-4D8E-BF51-635E8DDCC1E1}"/>
                </a:ext>
              </a:extLst>
            </p:cNvPr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18F9C6F5-FDF8-4CB2-8F2D-00D282B90943}"/>
                </a:ext>
              </a:extLst>
            </p:cNvPr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AACC260-6420-468B-8A13-0FAFE82BFEB0}"/>
                </a:ext>
              </a:extLst>
            </p:cNvPr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0" name="Text Placeholder 514">
            <a:extLst>
              <a:ext uri="{FF2B5EF4-FFF2-40B4-BE49-F238E27FC236}">
                <a16:creationId xmlns:a16="http://schemas.microsoft.com/office/drawing/2014/main" id="{3CD3B241-1414-4D7C-9E18-D6A009671F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55394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01" name="Slide Number Placeholder 6">
            <a:extLst>
              <a:ext uri="{FF2B5EF4-FFF2-40B4-BE49-F238E27FC236}">
                <a16:creationId xmlns:a16="http://schemas.microsoft.com/office/drawing/2014/main" id="{D4769043-4758-494E-8005-E499445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661" y="640424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78EC2-810D-426C-84A0-A07CDB278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419" y="924448"/>
            <a:ext cx="10463213" cy="529445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36365C"/>
                </a:solidFill>
                <a:latin typeface="+mn-ea"/>
                <a:ea typeface="+mn-ea"/>
              </a:defRPr>
            </a:lvl1pPr>
            <a:lvl2pPr>
              <a:defRPr sz="1600">
                <a:solidFill>
                  <a:srgbClr val="36365C"/>
                </a:solidFill>
                <a:latin typeface="+mn-ea"/>
                <a:ea typeface="+mn-ea"/>
              </a:defRPr>
            </a:lvl2pPr>
            <a:lvl3pPr>
              <a:defRPr sz="1600">
                <a:solidFill>
                  <a:srgbClr val="36365C"/>
                </a:solidFill>
                <a:latin typeface="+mn-ea"/>
                <a:ea typeface="+mn-ea"/>
              </a:defRPr>
            </a:lvl3pPr>
            <a:lvl4pPr>
              <a:defRPr sz="1600">
                <a:solidFill>
                  <a:srgbClr val="36365C"/>
                </a:solidFill>
                <a:latin typeface="+mn-ea"/>
                <a:ea typeface="+mn-ea"/>
              </a:defRPr>
            </a:lvl4pPr>
            <a:lvl5pPr>
              <a:defRPr sz="1600">
                <a:solidFill>
                  <a:srgbClr val="36365C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7374" y="6415788"/>
            <a:ext cx="2239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Copyright by FPT Software 2019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3159" y="303232"/>
            <a:ext cx="117053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6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37" y="24063"/>
            <a:ext cx="12114463" cy="6814385"/>
          </a:xfrm>
          <a:prstGeom prst="rect">
            <a:avLst/>
          </a:prstGeom>
        </p:spPr>
      </p:pic>
      <p:sp>
        <p:nvSpPr>
          <p:cNvPr id="516" name="Text Placeholder 514">
            <a:extLst>
              <a:ext uri="{FF2B5EF4-FFF2-40B4-BE49-F238E27FC236}">
                <a16:creationId xmlns:a16="http://schemas.microsoft.com/office/drawing/2014/main" id="{517DE0F5-DC4C-47B6-BDF5-D78C5C1370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320" y="3907302"/>
            <a:ext cx="772502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4400" b="0" i="1" baseline="0" dirty="0">
                <a:gradFill>
                  <a:gsLst>
                    <a:gs pos="53000">
                      <a:srgbClr val="160976"/>
                    </a:gs>
                    <a:gs pos="84000">
                      <a:srgbClr val="010673"/>
                    </a:gs>
                    <a:gs pos="0">
                      <a:srgbClr val="4F127F">
                        <a:alpha val="90000"/>
                      </a:srgbClr>
                    </a:gs>
                  </a:gsLst>
                  <a:lin ang="8400000" scaled="0"/>
                </a:gra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altLang="ja-JP" dirty="0"/>
              <a:t>Thank</a:t>
            </a:r>
            <a:r>
              <a:rPr lang="ja-JP" altLang="en-US" dirty="0"/>
              <a:t> </a:t>
            </a:r>
            <a:r>
              <a:rPr lang="en-US" altLang="ja-JP" dirty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9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7636" y="3360149"/>
            <a:ext cx="8393609" cy="761875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Aka Image Processing System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47043" y="4246500"/>
            <a:ext cx="6517818" cy="344325"/>
          </a:xfrm>
        </p:spPr>
        <p:txBody>
          <a:bodyPr/>
          <a:lstStyle/>
          <a:p>
            <a:r>
              <a:rPr kumimoji="1" lang="en-US" altLang="ja-JP" sz="1800" dirty="0"/>
              <a:t>MAN </a:t>
            </a:r>
            <a:r>
              <a:rPr lang="en-US" altLang="ja-JP" sz="1800" dirty="0"/>
              <a:t>TEN Cooperation</a:t>
            </a:r>
            <a:endParaRPr kumimoji="1" lang="ja-JP" alt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7043" y="5284657"/>
            <a:ext cx="2825579" cy="258532"/>
          </a:xfrm>
        </p:spPr>
        <p:txBody>
          <a:bodyPr/>
          <a:lstStyle/>
          <a:p>
            <a:r>
              <a:rPr kumimoji="1" lang="en-US" altLang="ja-JP" dirty="0" err="1"/>
              <a:t>ManTen</a:t>
            </a:r>
            <a:r>
              <a:rPr kumimoji="1" lang="en-US" altLang="ja-JP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142709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99D74EB-E274-4BDE-BAC2-0D95BA8675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Functional Requirement (Admin)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771A07-38FF-48D5-9D16-ACDFDE8C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6DA092-2555-4123-82E4-1BDDFB793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3200" dirty="0"/>
              <a:t>Login to system</a:t>
            </a:r>
          </a:p>
          <a:p>
            <a:endParaRPr lang="en-US" altLang="ja-JP" sz="3200" dirty="0"/>
          </a:p>
          <a:p>
            <a:r>
              <a:rPr kumimoji="1" lang="en-US" altLang="ja-JP" sz="3200" dirty="0"/>
              <a:t>List User</a:t>
            </a:r>
          </a:p>
          <a:p>
            <a:endParaRPr lang="en-US" altLang="ja-JP" sz="3200" dirty="0"/>
          </a:p>
          <a:p>
            <a:r>
              <a:rPr kumimoji="1" lang="en-US" altLang="ja-JP" sz="3200" dirty="0"/>
              <a:t>Confirm User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618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ADA782B-C6BC-4C19-AC57-7DB5262D28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Non Functional Requirement (Admin)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4105F8-DEC7-47A1-89A6-152A94FE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8A207C-2228-40E3-A581-1346B44F6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sz="3200" dirty="0"/>
              <a:t>Friendly Interface for using</a:t>
            </a:r>
          </a:p>
        </p:txBody>
      </p:sp>
    </p:spTree>
    <p:extLst>
      <p:ext uri="{BB962C8B-B14F-4D97-AF65-F5344CB8AC3E}">
        <p14:creationId xmlns:p14="http://schemas.microsoft.com/office/powerpoint/2010/main" val="17774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7A1869-FD36-4BA5-9926-0B7CFF87E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Project Design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675052E-D30F-4022-9F30-E72A2ECE76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88FF40-AE19-4FE7-9AF6-D02ABABD3B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03063" y="6403975"/>
            <a:ext cx="388937" cy="2778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75522B-1311-43FB-8AFB-9AD8578216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Why AWS?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ECA13E-22C3-453E-8E90-1080E24DA0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sz="2400" b="1" dirty="0"/>
              <a:t>Amazon Web Services (AWS)</a:t>
            </a:r>
            <a:r>
              <a:rPr lang="en-US" altLang="ja-JP" sz="2400" dirty="0"/>
              <a:t> is a secure cloud services platform, offering compute power, database storage, content delivery and other functionality to help businesses scale and grow.</a:t>
            </a:r>
          </a:p>
          <a:p>
            <a:endParaRPr kumimoji="1" lang="en-US" altLang="ja-JP" sz="2400" dirty="0"/>
          </a:p>
          <a:p>
            <a:r>
              <a:rPr lang="en-US" altLang="ja-JP" sz="2400" dirty="0"/>
              <a:t>Our system need:</a:t>
            </a:r>
          </a:p>
          <a:p>
            <a:pPr lvl="1"/>
            <a:r>
              <a:rPr lang="en-US" altLang="ja-JP" sz="2400" dirty="0"/>
              <a:t>High availability storage</a:t>
            </a:r>
          </a:p>
          <a:p>
            <a:pPr lvl="1"/>
            <a:endParaRPr lang="en-US" altLang="ja-JP" sz="2400" dirty="0"/>
          </a:p>
          <a:p>
            <a:pPr lvl="1"/>
            <a:r>
              <a:rPr lang="en-US" altLang="ja-JP" sz="2400" dirty="0"/>
              <a:t>Scalable backend</a:t>
            </a:r>
          </a:p>
          <a:p>
            <a:pPr lvl="1"/>
            <a:endParaRPr lang="en-US" altLang="ja-JP" sz="2400" dirty="0"/>
          </a:p>
          <a:p>
            <a:pPr lvl="1"/>
            <a:r>
              <a:rPr lang="en-US" altLang="ja-JP" sz="2400" dirty="0"/>
              <a:t>High performance system for image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055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6F047CA-05CA-4C4A-808C-3D026EEC5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What AWS service we are using?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0BEBE5E-C869-421E-85AB-99CEC809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98809D8-5001-40AE-8F31-32D26C48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9" y="1318819"/>
            <a:ext cx="1905000" cy="1905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5017E1-E454-40B3-A51C-94B1A571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47" y="1394670"/>
            <a:ext cx="2438865" cy="182914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2E0659-847A-4640-922E-231629F56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36" y="1017515"/>
            <a:ext cx="5081736" cy="283211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3AFD14F-CE84-47D9-9D58-66B9C5E9E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50" y="3827564"/>
            <a:ext cx="3915911" cy="20682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CD6B62E-6483-451F-B1BA-C9D45D458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481" y="3949238"/>
            <a:ext cx="3792041" cy="21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5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E669BA9-F7A5-4BAC-91BC-5092D86C93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User System Architecture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A0ACDC-D39C-4A6A-AC1F-5373E8A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0ECA8-4A2D-4048-B0F7-603F0DEC95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81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913F71-D69E-4E7B-82BE-4494C05F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Admin System Architecture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4D6069-7C94-4743-B3BB-FAF7C36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532204-4B6E-4E87-8DC8-A9F49E4E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082180"/>
            <a:ext cx="9401175" cy="53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1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2D48E3-FFF9-4CF2-870E-C65062D331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EC898CD-E59D-40C7-B19F-734A2042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0252DDC-43E4-4F88-B3AF-75C0B5E52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922790"/>
            <a:ext cx="5790476" cy="53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i="0" dirty="0">
                <a:latin typeface="+mn-ea"/>
                <a:ea typeface="+mn-ea"/>
              </a:rPr>
              <a:t>Thanks you</a:t>
            </a:r>
            <a:endParaRPr kumimoji="1" lang="ja-JP" altLang="en-US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5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B084E3-E54F-40DE-86C5-3EB90D9F8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E7CCB6-01C3-4137-8C14-793D2C6009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16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A173E3-3891-4A0A-8C2A-5640488DB4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Team Organization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13EE24-3BD5-4724-A940-601B34EA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57" y="1719088"/>
            <a:ext cx="9448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5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A354EF-5879-4177-825E-2F775ED8CD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Team members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1C91EA-67F7-4A7C-AAB5-C6597DC2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BF12D1-651A-4F30-9AEC-0E80A5F3D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Đinh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Xuân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Bách</a:t>
            </a:r>
            <a:r>
              <a:rPr kumimoji="1" lang="en-US" altLang="ja-JP" dirty="0"/>
              <a:t> (PM)</a:t>
            </a:r>
          </a:p>
          <a:p>
            <a:r>
              <a:rPr lang="en-US" altLang="ja-JP" dirty="0" err="1"/>
              <a:t>Nguyễn</a:t>
            </a:r>
            <a:r>
              <a:rPr lang="en-US" altLang="ja-JP" dirty="0"/>
              <a:t> Gia </a:t>
            </a:r>
            <a:r>
              <a:rPr lang="en-US" altLang="ja-JP" dirty="0" err="1"/>
              <a:t>Vũ</a:t>
            </a:r>
            <a:r>
              <a:rPr lang="en-US" altLang="ja-JP" dirty="0"/>
              <a:t> (SA, FS DEV)</a:t>
            </a:r>
          </a:p>
          <a:p>
            <a:r>
              <a:rPr kumimoji="1" lang="en-US" altLang="ja-JP" dirty="0" err="1"/>
              <a:t>Vũ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Kiên</a:t>
            </a:r>
            <a:r>
              <a:rPr kumimoji="1" lang="en-US" altLang="ja-JP" dirty="0"/>
              <a:t> (SA, FS DEV)</a:t>
            </a:r>
          </a:p>
          <a:p>
            <a:r>
              <a:rPr lang="en-US" altLang="ja-JP" dirty="0" err="1"/>
              <a:t>Nguyễn</a:t>
            </a:r>
            <a:r>
              <a:rPr lang="en-US" altLang="ja-JP" dirty="0"/>
              <a:t> </a:t>
            </a:r>
            <a:r>
              <a:rPr lang="en-US" altLang="ja-JP" dirty="0" err="1"/>
              <a:t>Thị</a:t>
            </a:r>
            <a:r>
              <a:rPr lang="en-US" altLang="ja-JP" dirty="0"/>
              <a:t> Thu </a:t>
            </a:r>
            <a:r>
              <a:rPr lang="en-US" altLang="ja-JP" dirty="0" err="1"/>
              <a:t>Hà</a:t>
            </a:r>
            <a:r>
              <a:rPr lang="en-US" altLang="ja-JP" dirty="0"/>
              <a:t> (SA, FS TEST)</a:t>
            </a:r>
          </a:p>
          <a:p>
            <a:r>
              <a:rPr kumimoji="1" lang="en-US" altLang="ja-JP" dirty="0" err="1"/>
              <a:t>Ng</a:t>
            </a:r>
            <a:r>
              <a:rPr lang="en-US" altLang="ja-JP" dirty="0" err="1"/>
              <a:t>ô</a:t>
            </a:r>
            <a:r>
              <a:rPr lang="en-US" altLang="ja-JP" dirty="0"/>
              <a:t> </a:t>
            </a:r>
            <a:r>
              <a:rPr lang="en-US" altLang="ja-JP" dirty="0" err="1"/>
              <a:t>Phạm</a:t>
            </a:r>
            <a:r>
              <a:rPr lang="en-US" altLang="ja-JP" dirty="0"/>
              <a:t> Anh Huy (SA, FS DEV)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7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4CDF7A-33D8-4C24-A98F-6C09E34FA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System Overview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609734C-1C8C-4257-9AF6-733EB9437D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9D83DD3-C6D2-4FF3-8CCA-021B646380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03063" y="6403975"/>
            <a:ext cx="388937" cy="27781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67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360736-4C18-4CBF-8AD1-A4BE1ACE7E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Vision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AD3DCB-7B26-41F0-8ADF-243FB594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sz="3200" dirty="0"/>
              <a:t>System for user can do anything</a:t>
            </a:r>
            <a:r>
              <a:rPr lang="en-US" altLang="ja-JP" sz="3200" dirty="0"/>
              <a:t> with images such as resize, tagging, editing, sharing</a:t>
            </a:r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System for company can reduce effort for BPO purpose such as tagging</a:t>
            </a:r>
            <a:r>
              <a:rPr lang="en-US" altLang="ja-JP" sz="3200" dirty="0"/>
              <a:t>, recognizing, do OCR</a:t>
            </a:r>
          </a:p>
          <a:p>
            <a:endParaRPr lang="en-US" altLang="ja-JP" sz="3200" dirty="0"/>
          </a:p>
          <a:p>
            <a:r>
              <a:rPr kumimoji="1" lang="en-US" altLang="ja-JP" sz="3200" dirty="0"/>
              <a:t>System for adminis</a:t>
            </a:r>
            <a:r>
              <a:rPr lang="en-US" altLang="ja-JP" sz="3200" dirty="0"/>
              <a:t>trator can manage user accounts, user actions, user permission</a:t>
            </a:r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393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0403A78-2A4A-4D04-BCE4-3A64F5C226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499F715-6279-4BBA-8E5A-8F2FA71E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501755-DBBE-4584-9300-819CB0D0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343025"/>
            <a:ext cx="11820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C49A96-58C6-46C4-A6E6-E72D8F193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Functiona</a:t>
            </a:r>
            <a:r>
              <a:rPr lang="en-US" altLang="ja-JP" dirty="0"/>
              <a:t>l Requirement</a:t>
            </a:r>
            <a:r>
              <a:rPr kumimoji="1" lang="en-US" altLang="ja-JP" dirty="0"/>
              <a:t> (User)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2AE657-D57A-43A9-AC5A-68396626E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sz="3200" dirty="0"/>
              <a:t>Store</a:t>
            </a:r>
            <a:r>
              <a:rPr lang="ja-JP" altLang="en-US" sz="3200" dirty="0"/>
              <a:t> </a:t>
            </a:r>
            <a:r>
              <a:rPr lang="en-US" altLang="ja-JP" sz="3200" dirty="0"/>
              <a:t>images</a:t>
            </a:r>
          </a:p>
          <a:p>
            <a:endParaRPr lang="en-US" altLang="ja-JP" sz="3200" dirty="0"/>
          </a:p>
          <a:p>
            <a:r>
              <a:rPr lang="en-US" altLang="ja-JP" sz="3200" dirty="0"/>
              <a:t>Resize images</a:t>
            </a:r>
          </a:p>
          <a:p>
            <a:endParaRPr lang="en-US" altLang="ja-JP" sz="3200" dirty="0"/>
          </a:p>
          <a:p>
            <a:r>
              <a:rPr lang="en-US" altLang="ja-JP" sz="3200" dirty="0"/>
              <a:t>View stored images</a:t>
            </a:r>
          </a:p>
          <a:p>
            <a:endParaRPr lang="en-US" altLang="ja-JP" sz="3200" dirty="0"/>
          </a:p>
          <a:p>
            <a:r>
              <a:rPr lang="en-US" altLang="ja-JP" sz="3200" dirty="0"/>
              <a:t>Login to system</a:t>
            </a:r>
          </a:p>
          <a:p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4350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F5A799-562C-461C-B5CC-691216B18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Non functional requirement (User)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04A45B-3B4D-4AE4-82E1-357D42CF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BD95C-5847-41D4-A95D-7A604938D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67B41-C985-4FAE-97DE-EFD0E99E8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sz="3200" dirty="0"/>
              <a:t>Store</a:t>
            </a:r>
            <a:r>
              <a:rPr lang="ja-JP" altLang="en-US" sz="3200" dirty="0"/>
              <a:t> </a:t>
            </a:r>
            <a:r>
              <a:rPr lang="en-US" altLang="ja-JP" sz="3200" dirty="0"/>
              <a:t>image</a:t>
            </a:r>
            <a:r>
              <a:rPr lang="ja-JP" altLang="en-US" sz="3200" dirty="0"/>
              <a:t> </a:t>
            </a:r>
            <a:r>
              <a:rPr lang="en-US" altLang="ja-JP" sz="3200" dirty="0"/>
              <a:t>to</a:t>
            </a:r>
            <a:r>
              <a:rPr lang="ja-JP" altLang="en-US" sz="3200" dirty="0"/>
              <a:t> </a:t>
            </a:r>
            <a:r>
              <a:rPr lang="en-US" altLang="ja-JP" sz="3200" dirty="0"/>
              <a:t>high trust and security storage</a:t>
            </a:r>
          </a:p>
          <a:p>
            <a:endParaRPr lang="en-US" altLang="ja-JP" sz="3200" dirty="0"/>
          </a:p>
          <a:p>
            <a:r>
              <a:rPr lang="en-US" altLang="ja-JP" sz="3200" dirty="0"/>
              <a:t>Resize image with high resolution</a:t>
            </a:r>
          </a:p>
          <a:p>
            <a:endParaRPr lang="en-US" altLang="ja-JP" sz="3200" dirty="0"/>
          </a:p>
          <a:p>
            <a:r>
              <a:rPr lang="en-US" altLang="ja-JP" sz="3200" dirty="0"/>
              <a:t>View, Upload image with fast speed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90229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FPT Theme">
      <a:dk1>
        <a:srgbClr val="36365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4F12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3000">
              <a:srgbClr val="160976"/>
            </a:gs>
            <a:gs pos="84000">
              <a:srgbClr val="010673"/>
            </a:gs>
            <a:gs pos="0">
              <a:srgbClr val="4F127F">
                <a:alpha val="90000"/>
              </a:srgbClr>
            </a:gs>
          </a:gsLst>
          <a:lin ang="8400000" scaled="0"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6365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g_template" id="{9BDCA810-C2A7-2242-8782-A99DAD9E3848}" vid="{DE7492D2-6B62-F542-B9FD-765385863F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ccg_template</Template>
  <TotalTime>0</TotalTime>
  <Words>253</Words>
  <Application>Microsoft Office PowerPoint</Application>
  <PresentationFormat>ワイド画面</PresentationFormat>
  <Paragraphs>68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iCiel Gotham Light</vt:lpstr>
      <vt:lpstr>游ゴシック</vt:lpstr>
      <vt:lpstr>游ゴシック Light</vt:lpstr>
      <vt:lpstr>Arial</vt:lpstr>
      <vt:lpstr>Calibri</vt:lpstr>
      <vt:lpstr>Segoe UI</vt:lpstr>
      <vt:lpstr>Segoe UI Black</vt:lpstr>
      <vt:lpstr>Segoe UI Light</vt:lpstr>
      <vt:lpstr>Theme7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anh huy</dc:creator>
  <cp:lastModifiedBy>anh huy</cp:lastModifiedBy>
  <cp:revision>8</cp:revision>
  <dcterms:created xsi:type="dcterms:W3CDTF">2019-11-29T04:53:16Z</dcterms:created>
  <dcterms:modified xsi:type="dcterms:W3CDTF">2019-11-29T06:05:22Z</dcterms:modified>
</cp:coreProperties>
</file>